
<file path=[Content_Types].xml><?xml version="1.0" encoding="utf-8"?>
<Types xmlns="http://schemas.openxmlformats.org/package/2006/content-types">
  <Default Extension="png" ContentType="image/png"/>
  <Default Extension="svg" ContentType="image/svg+xml"/>
  <Default Extension="jpeg" ContentType="image/jpeg"/>
  <Default Extension="wmf" ContentType="image/x-wmf"/>
  <Default Extension="emf" ContentType="image/x-emf"/>
  <Default Extension="rels" ContentType="application/vnd.openxmlformats-package.relationships+xml"/>
  <Default Extension="xml" ContentType="application/xml"/>
  <Default Extension="wdp" ContentType="image/vnd.ms-photo"/>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theme/theme2.xml" ContentType="application/vnd.openxmlformats-officedocument.theme+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theme/theme3.xml" ContentType="application/vnd.openxmlformats-officedocument.theme+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theme/theme4.xml" ContentType="application/vnd.openxmlformats-officedocument.theme+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theme/theme5.xml" ContentType="application/vnd.openxmlformats-officedocument.theme+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theme/theme6.xml" ContentType="application/vnd.openxmlformats-officedocument.theme+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theme/theme7.xml" ContentType="application/vnd.openxmlformats-officedocument.theme+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theme/theme8.xml" ContentType="application/vnd.openxmlformats-officedocument.theme+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theme/theme9.xml" ContentType="application/vnd.openxmlformats-officedocument.theme+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theme/theme10.xml" ContentType="application/vnd.openxmlformats-officedocument.theme+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theme/theme11.xml" ContentType="application/vnd.openxmlformats-officedocument.theme+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theme/theme12.xml" ContentType="application/vnd.openxmlformats-officedocument.theme+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theme/theme13.xml" ContentType="application/vnd.openxmlformats-officedocument.theme+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theme/theme14.xml" ContentType="application/vnd.openxmlformats-officedocument.theme+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theme/theme15.xml" ContentType="application/vnd.openxmlformats-officedocument.theme+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theme/theme16.xml" ContentType="application/vnd.openxmlformats-officedocument.theme+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theme/theme17.xml" ContentType="application/vnd.openxmlformats-officedocument.theme+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theme/theme18.xml" ContentType="application/vnd.openxmlformats-officedocument.theme+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theme/theme19.xml" ContentType="application/vnd.openxmlformats-officedocument.theme+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theme/theme20.xml" ContentType="application/vnd.openxmlformats-officedocument.theme+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theme/theme21.xml" ContentType="application/vnd.openxmlformats-officedocument.theme+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theme/theme22.xml" ContentType="application/vnd.openxmlformats-officedocument.theme+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theme/theme23.xml" ContentType="application/vnd.openxmlformats-officedocument.theme+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theme/theme24.xml" ContentType="application/vnd.openxmlformats-officedocument.theme+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theme/theme25.xml" ContentType="application/vnd.openxmlformats-officedocument.theme+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theme/theme26.xml" ContentType="application/vnd.openxmlformats-officedocument.theme+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theme/theme27.xml" ContentType="application/vnd.openxmlformats-officedocument.theme+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theme/theme28.xml" ContentType="application/vnd.openxmlformats-officedocument.theme+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theme/theme29.xml" ContentType="application/vnd.openxmlformats-officedocument.theme+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theme/theme30.xml" ContentType="application/vnd.openxmlformats-officedocument.theme+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theme/theme31.xml" ContentType="application/vnd.openxmlformats-officedocument.theme+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theme/theme32.xml" ContentType="application/vnd.openxmlformats-officedocument.theme+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theme/theme33.xml" ContentType="application/vnd.openxmlformats-officedocument.theme+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theme/theme34.xml" ContentType="application/vnd.openxmlformats-officedocument.theme+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theme/theme35.xml" ContentType="application/vnd.openxmlformats-officedocument.theme+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theme/theme36.xml" ContentType="application/vnd.openxmlformats-officedocument.theme+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theme/theme37.xml" ContentType="application/vnd.openxmlformats-officedocument.theme+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theme/theme38.xml" ContentType="application/vnd.openxmlformats-officedocument.theme+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theme/theme39.xml" ContentType="application/vnd.openxmlformats-officedocument.theme+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theme/theme40.xml" ContentType="application/vnd.openxmlformats-officedocument.theme+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theme/theme41.xml" ContentType="application/vnd.openxmlformats-officedocument.theme+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theme/theme42.xml" ContentType="application/vnd.openxmlformats-officedocument.theme+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theme/theme43.xml" ContentType="application/vnd.openxmlformats-officedocument.theme+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theme/theme44.xml" ContentType="application/vnd.openxmlformats-officedocument.theme+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theme/theme45.xml" ContentType="application/vnd.openxmlformats-officedocument.theme+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theme/theme46.xml" ContentType="application/vnd.openxmlformats-officedocument.theme+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theme/theme47.xml" ContentType="application/vnd.openxmlformats-officedocument.theme+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theme/theme48.xml" ContentType="application/vnd.openxmlformats-officedocument.theme+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theme/theme49.xml" ContentType="application/vnd.openxmlformats-officedocument.theme+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theme/theme50.xml" ContentType="application/vnd.openxmlformats-officedocument.theme+xml"/>
  <Override PartName="/ppt/theme/theme51.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26.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883" r:id="rId1"/>
    <p:sldMasterId id="2147484031" r:id="rId2"/>
    <p:sldMasterId id="2147484062" r:id="rId3"/>
    <p:sldMasterId id="2147484246" r:id="rId4"/>
    <p:sldMasterId id="2147484264" r:id="rId5"/>
    <p:sldMasterId id="2147484373" r:id="rId6"/>
    <p:sldMasterId id="2147484600" r:id="rId7"/>
    <p:sldMasterId id="2147484636" r:id="rId8"/>
    <p:sldMasterId id="2147484670" r:id="rId9"/>
    <p:sldMasterId id="2147484707" r:id="rId10"/>
    <p:sldMasterId id="2147484802" r:id="rId11"/>
    <p:sldMasterId id="2147484881" r:id="rId12"/>
    <p:sldMasterId id="2147484889" r:id="rId13"/>
    <p:sldMasterId id="2147484919" r:id="rId14"/>
    <p:sldMasterId id="2147484989" r:id="rId15"/>
    <p:sldMasterId id="2147485030" r:id="rId16"/>
    <p:sldMasterId id="2147485043" r:id="rId17"/>
    <p:sldMasterId id="2147485056" r:id="rId18"/>
    <p:sldMasterId id="2147485082" r:id="rId19"/>
    <p:sldMasterId id="2147485095" r:id="rId20"/>
    <p:sldMasterId id="2147485107" r:id="rId21"/>
    <p:sldMasterId id="2147485160" r:id="rId22"/>
    <p:sldMasterId id="2147485179" r:id="rId23"/>
    <p:sldMasterId id="2147485210" r:id="rId24"/>
    <p:sldMasterId id="2147485236" r:id="rId25"/>
    <p:sldMasterId id="2147485252" r:id="rId26"/>
    <p:sldMasterId id="2147485264" r:id="rId27"/>
    <p:sldMasterId id="2147485290" r:id="rId28"/>
    <p:sldMasterId id="2147485310" r:id="rId29"/>
    <p:sldMasterId id="2147485341" r:id="rId30"/>
    <p:sldMasterId id="2147485363" r:id="rId31"/>
    <p:sldMasterId id="2147485376" r:id="rId32"/>
    <p:sldMasterId id="2147485392" r:id="rId33"/>
    <p:sldMasterId id="2147485405" r:id="rId34"/>
    <p:sldMasterId id="2147485417" r:id="rId35"/>
    <p:sldMasterId id="2147485444" r:id="rId36"/>
    <p:sldMasterId id="2147485464" r:id="rId37"/>
    <p:sldMasterId id="2147485481" r:id="rId38"/>
    <p:sldMasterId id="2147485496" r:id="rId39"/>
    <p:sldMasterId id="2147485510" r:id="rId40"/>
    <p:sldMasterId id="2147485524" r:id="rId41"/>
    <p:sldMasterId id="2147485561" r:id="rId42"/>
    <p:sldMasterId id="2147485582" r:id="rId43"/>
    <p:sldMasterId id="2147485595" r:id="rId44"/>
    <p:sldMasterId id="2147485611" r:id="rId45"/>
    <p:sldMasterId id="2147485638" r:id="rId46"/>
    <p:sldMasterId id="2147485650" r:id="rId47"/>
    <p:sldMasterId id="2147485667" r:id="rId48"/>
    <p:sldMasterId id="2147485685" r:id="rId49"/>
    <p:sldMasterId id="2147485712" r:id="rId50"/>
  </p:sldMasterIdLst>
  <p:notesMasterIdLst>
    <p:notesMasterId r:id="rId174"/>
  </p:notesMasterIdLst>
  <p:sldIdLst>
    <p:sldId id="1267" r:id="rId51"/>
    <p:sldId id="1481" r:id="rId52"/>
    <p:sldId id="687" r:id="rId53"/>
    <p:sldId id="1480" r:id="rId54"/>
    <p:sldId id="1508" r:id="rId55"/>
    <p:sldId id="1509" r:id="rId56"/>
    <p:sldId id="890" r:id="rId57"/>
    <p:sldId id="1154" r:id="rId58"/>
    <p:sldId id="1153" r:id="rId59"/>
    <p:sldId id="1394" r:id="rId60"/>
    <p:sldId id="688" r:id="rId61"/>
    <p:sldId id="959" r:id="rId62"/>
    <p:sldId id="280" r:id="rId63"/>
    <p:sldId id="503" r:id="rId64"/>
    <p:sldId id="1159" r:id="rId65"/>
    <p:sldId id="1160" r:id="rId66"/>
    <p:sldId id="601" r:id="rId67"/>
    <p:sldId id="474" r:id="rId68"/>
    <p:sldId id="464" r:id="rId69"/>
    <p:sldId id="410" r:id="rId70"/>
    <p:sldId id="261" r:id="rId71"/>
    <p:sldId id="476" r:id="rId72"/>
    <p:sldId id="479" r:id="rId73"/>
    <p:sldId id="1409" r:id="rId74"/>
    <p:sldId id="1157" r:id="rId75"/>
    <p:sldId id="1158" r:id="rId76"/>
    <p:sldId id="997" r:id="rId77"/>
    <p:sldId id="1034" r:id="rId78"/>
    <p:sldId id="605" r:id="rId79"/>
    <p:sldId id="496" r:id="rId80"/>
    <p:sldId id="491" r:id="rId81"/>
    <p:sldId id="471" r:id="rId82"/>
    <p:sldId id="1049" r:id="rId83"/>
    <p:sldId id="283" r:id="rId84"/>
    <p:sldId id="1161" r:id="rId85"/>
    <p:sldId id="1042" r:id="rId86"/>
    <p:sldId id="1162" r:id="rId87"/>
    <p:sldId id="1163" r:id="rId88"/>
    <p:sldId id="595" r:id="rId89"/>
    <p:sldId id="1013" r:id="rId90"/>
    <p:sldId id="590" r:id="rId91"/>
    <p:sldId id="1165" r:id="rId92"/>
    <p:sldId id="529" r:id="rId93"/>
    <p:sldId id="302" r:id="rId94"/>
    <p:sldId id="632" r:id="rId95"/>
    <p:sldId id="717" r:id="rId96"/>
    <p:sldId id="541" r:id="rId97"/>
    <p:sldId id="1168" r:id="rId98"/>
    <p:sldId id="518" r:id="rId99"/>
    <p:sldId id="1169" r:id="rId100"/>
    <p:sldId id="1170" r:id="rId101"/>
    <p:sldId id="1171" r:id="rId102"/>
    <p:sldId id="795" r:id="rId103"/>
    <p:sldId id="531" r:id="rId104"/>
    <p:sldId id="532" r:id="rId105"/>
    <p:sldId id="1176" r:id="rId106"/>
    <p:sldId id="1172" r:id="rId107"/>
    <p:sldId id="535" r:id="rId108"/>
    <p:sldId id="1173" r:id="rId109"/>
    <p:sldId id="537" r:id="rId110"/>
    <p:sldId id="1174" r:id="rId111"/>
    <p:sldId id="554" r:id="rId112"/>
    <p:sldId id="1175" r:id="rId113"/>
    <p:sldId id="584" r:id="rId114"/>
    <p:sldId id="1510" r:id="rId115"/>
    <p:sldId id="546" r:id="rId116"/>
    <p:sldId id="547" r:id="rId117"/>
    <p:sldId id="549" r:id="rId118"/>
    <p:sldId id="275" r:id="rId119"/>
    <p:sldId id="585" r:id="rId120"/>
    <p:sldId id="591" r:id="rId121"/>
    <p:sldId id="1177" r:id="rId122"/>
    <p:sldId id="766" r:id="rId123"/>
    <p:sldId id="769" r:id="rId124"/>
    <p:sldId id="1178" r:id="rId125"/>
    <p:sldId id="1511" r:id="rId126"/>
    <p:sldId id="768" r:id="rId127"/>
    <p:sldId id="586" r:id="rId128"/>
    <p:sldId id="506" r:id="rId129"/>
    <p:sldId id="450" r:id="rId130"/>
    <p:sldId id="271" r:id="rId131"/>
    <p:sldId id="550" r:id="rId132"/>
    <p:sldId id="657" r:id="rId133"/>
    <p:sldId id="606" r:id="rId134"/>
    <p:sldId id="1179" r:id="rId135"/>
    <p:sldId id="552" r:id="rId136"/>
    <p:sldId id="1180" r:id="rId137"/>
    <p:sldId id="1181" r:id="rId138"/>
    <p:sldId id="1182" r:id="rId139"/>
    <p:sldId id="1184" r:id="rId140"/>
    <p:sldId id="669" r:id="rId141"/>
    <p:sldId id="1185" r:id="rId142"/>
    <p:sldId id="694" r:id="rId143"/>
    <p:sldId id="622" r:id="rId144"/>
    <p:sldId id="674" r:id="rId145"/>
    <p:sldId id="421" r:id="rId146"/>
    <p:sldId id="439" r:id="rId147"/>
    <p:sldId id="678" r:id="rId148"/>
    <p:sldId id="502" r:id="rId149"/>
    <p:sldId id="543" r:id="rId150"/>
    <p:sldId id="364" r:id="rId151"/>
    <p:sldId id="376" r:id="rId152"/>
    <p:sldId id="358" r:id="rId153"/>
    <p:sldId id="638" r:id="rId154"/>
    <p:sldId id="1186" r:id="rId155"/>
    <p:sldId id="1257" r:id="rId156"/>
    <p:sldId id="1258" r:id="rId157"/>
    <p:sldId id="642" r:id="rId158"/>
    <p:sldId id="522" r:id="rId159"/>
    <p:sldId id="481" r:id="rId160"/>
    <p:sldId id="1259" r:id="rId161"/>
    <p:sldId id="1260" r:id="rId162"/>
    <p:sldId id="709" r:id="rId163"/>
    <p:sldId id="1261" r:id="rId164"/>
    <p:sldId id="1003" r:id="rId165"/>
    <p:sldId id="1006" r:id="rId166"/>
    <p:sldId id="1262" r:id="rId167"/>
    <p:sldId id="588" r:id="rId168"/>
    <p:sldId id="1264" r:id="rId169"/>
    <p:sldId id="1265" r:id="rId170"/>
    <p:sldId id="1263" r:id="rId171"/>
    <p:sldId id="1095" r:id="rId172"/>
    <p:sldId id="285" r:id="rId173"/>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0066"/>
    <a:srgbClr val="006600"/>
    <a:srgbClr val="0033CC"/>
    <a:srgbClr val="CC3300"/>
    <a:srgbClr val="000000"/>
    <a:srgbClr val="009900"/>
    <a:srgbClr val="660033"/>
    <a:srgbClr val="33CC33"/>
    <a:srgbClr val="3333FF"/>
    <a:srgbClr val="6633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000" autoAdjust="0"/>
    <p:restoredTop sz="86456" autoAdjust="0"/>
  </p:normalViewPr>
  <p:slideViewPr>
    <p:cSldViewPr snapToGrid="0">
      <p:cViewPr varScale="1">
        <p:scale>
          <a:sx n="74" d="100"/>
          <a:sy n="74" d="100"/>
        </p:scale>
        <p:origin x="576" y="90"/>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67.xml"/><Relationship Id="rId21" Type="http://schemas.openxmlformats.org/officeDocument/2006/relationships/slideMaster" Target="slideMasters/slideMaster21.xml"/><Relationship Id="rId42" Type="http://schemas.openxmlformats.org/officeDocument/2006/relationships/slideMaster" Target="slideMasters/slideMaster42.xml"/><Relationship Id="rId63" Type="http://schemas.openxmlformats.org/officeDocument/2006/relationships/slide" Target="slides/slide13.xml"/><Relationship Id="rId84" Type="http://schemas.openxmlformats.org/officeDocument/2006/relationships/slide" Target="slides/slide34.xml"/><Relationship Id="rId138" Type="http://schemas.openxmlformats.org/officeDocument/2006/relationships/slide" Target="slides/slide88.xml"/><Relationship Id="rId159" Type="http://schemas.openxmlformats.org/officeDocument/2006/relationships/slide" Target="slides/slide109.xml"/><Relationship Id="rId170" Type="http://schemas.openxmlformats.org/officeDocument/2006/relationships/slide" Target="slides/slide120.xml"/><Relationship Id="rId107" Type="http://schemas.openxmlformats.org/officeDocument/2006/relationships/slide" Target="slides/slide57.xml"/><Relationship Id="rId11" Type="http://schemas.openxmlformats.org/officeDocument/2006/relationships/slideMaster" Target="slideMasters/slideMaster11.xml"/><Relationship Id="rId32" Type="http://schemas.openxmlformats.org/officeDocument/2006/relationships/slideMaster" Target="slideMasters/slideMaster32.xml"/><Relationship Id="rId53" Type="http://schemas.openxmlformats.org/officeDocument/2006/relationships/slide" Target="slides/slide3.xml"/><Relationship Id="rId74" Type="http://schemas.openxmlformats.org/officeDocument/2006/relationships/slide" Target="slides/slide24.xml"/><Relationship Id="rId128" Type="http://schemas.openxmlformats.org/officeDocument/2006/relationships/slide" Target="slides/slide78.xml"/><Relationship Id="rId149" Type="http://schemas.openxmlformats.org/officeDocument/2006/relationships/slide" Target="slides/slide99.xml"/><Relationship Id="rId5" Type="http://schemas.openxmlformats.org/officeDocument/2006/relationships/slideMaster" Target="slideMasters/slideMaster5.xml"/><Relationship Id="rId95" Type="http://schemas.openxmlformats.org/officeDocument/2006/relationships/slide" Target="slides/slide45.xml"/><Relationship Id="rId160" Type="http://schemas.openxmlformats.org/officeDocument/2006/relationships/slide" Target="slides/slide110.xml"/><Relationship Id="rId22" Type="http://schemas.openxmlformats.org/officeDocument/2006/relationships/slideMaster" Target="slideMasters/slideMaster22.xml"/><Relationship Id="rId43" Type="http://schemas.openxmlformats.org/officeDocument/2006/relationships/slideMaster" Target="slideMasters/slideMaster43.xml"/><Relationship Id="rId64" Type="http://schemas.openxmlformats.org/officeDocument/2006/relationships/slide" Target="slides/slide14.xml"/><Relationship Id="rId118" Type="http://schemas.openxmlformats.org/officeDocument/2006/relationships/slide" Target="slides/slide68.xml"/><Relationship Id="rId139" Type="http://schemas.openxmlformats.org/officeDocument/2006/relationships/slide" Target="slides/slide89.xml"/><Relationship Id="rId85" Type="http://schemas.openxmlformats.org/officeDocument/2006/relationships/slide" Target="slides/slide35.xml"/><Relationship Id="rId150" Type="http://schemas.openxmlformats.org/officeDocument/2006/relationships/slide" Target="slides/slide100.xml"/><Relationship Id="rId171" Type="http://schemas.openxmlformats.org/officeDocument/2006/relationships/slide" Target="slides/slide121.xml"/><Relationship Id="rId12" Type="http://schemas.openxmlformats.org/officeDocument/2006/relationships/slideMaster" Target="slideMasters/slideMaster12.xml"/><Relationship Id="rId33" Type="http://schemas.openxmlformats.org/officeDocument/2006/relationships/slideMaster" Target="slideMasters/slideMaster33.xml"/><Relationship Id="rId108" Type="http://schemas.openxmlformats.org/officeDocument/2006/relationships/slide" Target="slides/slide58.xml"/><Relationship Id="rId129" Type="http://schemas.openxmlformats.org/officeDocument/2006/relationships/slide" Target="slides/slide79.xml"/><Relationship Id="rId54" Type="http://schemas.openxmlformats.org/officeDocument/2006/relationships/slide" Target="slides/slide4.xml"/><Relationship Id="rId75" Type="http://schemas.openxmlformats.org/officeDocument/2006/relationships/slide" Target="slides/slide25.xml"/><Relationship Id="rId96" Type="http://schemas.openxmlformats.org/officeDocument/2006/relationships/slide" Target="slides/slide46.xml"/><Relationship Id="rId140" Type="http://schemas.openxmlformats.org/officeDocument/2006/relationships/slide" Target="slides/slide90.xml"/><Relationship Id="rId161" Type="http://schemas.openxmlformats.org/officeDocument/2006/relationships/slide" Target="slides/slide111.xml"/><Relationship Id="rId6" Type="http://schemas.openxmlformats.org/officeDocument/2006/relationships/slideMaster" Target="slideMasters/slideMaster6.xml"/><Relationship Id="rId23" Type="http://schemas.openxmlformats.org/officeDocument/2006/relationships/slideMaster" Target="slideMasters/slideMaster23.xml"/><Relationship Id="rId28" Type="http://schemas.openxmlformats.org/officeDocument/2006/relationships/slideMaster" Target="slideMasters/slideMaster28.xml"/><Relationship Id="rId49" Type="http://schemas.openxmlformats.org/officeDocument/2006/relationships/slideMaster" Target="slideMasters/slideMaster49.xml"/><Relationship Id="rId114" Type="http://schemas.openxmlformats.org/officeDocument/2006/relationships/slide" Target="slides/slide64.xml"/><Relationship Id="rId119" Type="http://schemas.openxmlformats.org/officeDocument/2006/relationships/slide" Target="slides/slide69.xml"/><Relationship Id="rId44" Type="http://schemas.openxmlformats.org/officeDocument/2006/relationships/slideMaster" Target="slideMasters/slideMaster44.xml"/><Relationship Id="rId60" Type="http://schemas.openxmlformats.org/officeDocument/2006/relationships/slide" Target="slides/slide10.xml"/><Relationship Id="rId65" Type="http://schemas.openxmlformats.org/officeDocument/2006/relationships/slide" Target="slides/slide15.xml"/><Relationship Id="rId81" Type="http://schemas.openxmlformats.org/officeDocument/2006/relationships/slide" Target="slides/slide31.xml"/><Relationship Id="rId86" Type="http://schemas.openxmlformats.org/officeDocument/2006/relationships/slide" Target="slides/slide36.xml"/><Relationship Id="rId130" Type="http://schemas.openxmlformats.org/officeDocument/2006/relationships/slide" Target="slides/slide80.xml"/><Relationship Id="rId135" Type="http://schemas.openxmlformats.org/officeDocument/2006/relationships/slide" Target="slides/slide85.xml"/><Relationship Id="rId151" Type="http://schemas.openxmlformats.org/officeDocument/2006/relationships/slide" Target="slides/slide101.xml"/><Relationship Id="rId156" Type="http://schemas.openxmlformats.org/officeDocument/2006/relationships/slide" Target="slides/slide106.xml"/><Relationship Id="rId177" Type="http://schemas.openxmlformats.org/officeDocument/2006/relationships/theme" Target="theme/theme1.xml"/><Relationship Id="rId172" Type="http://schemas.openxmlformats.org/officeDocument/2006/relationships/slide" Target="slides/slide122.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Master" Target="slideMasters/slideMaster39.xml"/><Relationship Id="rId109" Type="http://schemas.openxmlformats.org/officeDocument/2006/relationships/slide" Target="slides/slide59.xml"/><Relationship Id="rId34" Type="http://schemas.openxmlformats.org/officeDocument/2006/relationships/slideMaster" Target="slideMasters/slideMaster34.xml"/><Relationship Id="rId50" Type="http://schemas.openxmlformats.org/officeDocument/2006/relationships/slideMaster" Target="slideMasters/slideMaster50.xml"/><Relationship Id="rId55" Type="http://schemas.openxmlformats.org/officeDocument/2006/relationships/slide" Target="slides/slide5.xml"/><Relationship Id="rId76" Type="http://schemas.openxmlformats.org/officeDocument/2006/relationships/slide" Target="slides/slide26.xml"/><Relationship Id="rId97" Type="http://schemas.openxmlformats.org/officeDocument/2006/relationships/slide" Target="slides/slide47.xml"/><Relationship Id="rId104" Type="http://schemas.openxmlformats.org/officeDocument/2006/relationships/slide" Target="slides/slide54.xml"/><Relationship Id="rId120" Type="http://schemas.openxmlformats.org/officeDocument/2006/relationships/slide" Target="slides/slide70.xml"/><Relationship Id="rId125" Type="http://schemas.openxmlformats.org/officeDocument/2006/relationships/slide" Target="slides/slide75.xml"/><Relationship Id="rId141" Type="http://schemas.openxmlformats.org/officeDocument/2006/relationships/slide" Target="slides/slide91.xml"/><Relationship Id="rId146" Type="http://schemas.openxmlformats.org/officeDocument/2006/relationships/slide" Target="slides/slide96.xml"/><Relationship Id="rId167" Type="http://schemas.openxmlformats.org/officeDocument/2006/relationships/slide" Target="slides/slide117.xml"/><Relationship Id="rId7" Type="http://schemas.openxmlformats.org/officeDocument/2006/relationships/slideMaster" Target="slideMasters/slideMaster7.xml"/><Relationship Id="rId71" Type="http://schemas.openxmlformats.org/officeDocument/2006/relationships/slide" Target="slides/slide21.xml"/><Relationship Id="rId92" Type="http://schemas.openxmlformats.org/officeDocument/2006/relationships/slide" Target="slides/slide42.xml"/><Relationship Id="rId162" Type="http://schemas.openxmlformats.org/officeDocument/2006/relationships/slide" Target="slides/slide112.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4" Type="http://schemas.openxmlformats.org/officeDocument/2006/relationships/slideMaster" Target="slideMasters/slideMaster24.xml"/><Relationship Id="rId40" Type="http://schemas.openxmlformats.org/officeDocument/2006/relationships/slideMaster" Target="slideMasters/slideMaster40.xml"/><Relationship Id="rId45" Type="http://schemas.openxmlformats.org/officeDocument/2006/relationships/slideMaster" Target="slideMasters/slideMaster45.xml"/><Relationship Id="rId66" Type="http://schemas.openxmlformats.org/officeDocument/2006/relationships/slide" Target="slides/slide16.xml"/><Relationship Id="rId87" Type="http://schemas.openxmlformats.org/officeDocument/2006/relationships/slide" Target="slides/slide37.xml"/><Relationship Id="rId110" Type="http://schemas.openxmlformats.org/officeDocument/2006/relationships/slide" Target="slides/slide60.xml"/><Relationship Id="rId115" Type="http://schemas.openxmlformats.org/officeDocument/2006/relationships/slide" Target="slides/slide65.xml"/><Relationship Id="rId131" Type="http://schemas.openxmlformats.org/officeDocument/2006/relationships/slide" Target="slides/slide81.xml"/><Relationship Id="rId136" Type="http://schemas.openxmlformats.org/officeDocument/2006/relationships/slide" Target="slides/slide86.xml"/><Relationship Id="rId157" Type="http://schemas.openxmlformats.org/officeDocument/2006/relationships/slide" Target="slides/slide107.xml"/><Relationship Id="rId178" Type="http://schemas.openxmlformats.org/officeDocument/2006/relationships/tableStyles" Target="tableStyles.xml"/><Relationship Id="rId61" Type="http://schemas.openxmlformats.org/officeDocument/2006/relationships/slide" Target="slides/slide11.xml"/><Relationship Id="rId82" Type="http://schemas.openxmlformats.org/officeDocument/2006/relationships/slide" Target="slides/slide32.xml"/><Relationship Id="rId152" Type="http://schemas.openxmlformats.org/officeDocument/2006/relationships/slide" Target="slides/slide102.xml"/><Relationship Id="rId173" Type="http://schemas.openxmlformats.org/officeDocument/2006/relationships/slide" Target="slides/slide123.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30" Type="http://schemas.openxmlformats.org/officeDocument/2006/relationships/slideMaster" Target="slideMasters/slideMaster30.xml"/><Relationship Id="rId35" Type="http://schemas.openxmlformats.org/officeDocument/2006/relationships/slideMaster" Target="slideMasters/slideMaster35.xml"/><Relationship Id="rId56" Type="http://schemas.openxmlformats.org/officeDocument/2006/relationships/slide" Target="slides/slide6.xml"/><Relationship Id="rId77" Type="http://schemas.openxmlformats.org/officeDocument/2006/relationships/slide" Target="slides/slide27.xml"/><Relationship Id="rId100" Type="http://schemas.openxmlformats.org/officeDocument/2006/relationships/slide" Target="slides/slide50.xml"/><Relationship Id="rId105" Type="http://schemas.openxmlformats.org/officeDocument/2006/relationships/slide" Target="slides/slide55.xml"/><Relationship Id="rId126" Type="http://schemas.openxmlformats.org/officeDocument/2006/relationships/slide" Target="slides/slide76.xml"/><Relationship Id="rId147" Type="http://schemas.openxmlformats.org/officeDocument/2006/relationships/slide" Target="slides/slide97.xml"/><Relationship Id="rId168" Type="http://schemas.openxmlformats.org/officeDocument/2006/relationships/slide" Target="slides/slide118.xml"/><Relationship Id="rId8" Type="http://schemas.openxmlformats.org/officeDocument/2006/relationships/slideMaster" Target="slideMasters/slideMaster8.xml"/><Relationship Id="rId51" Type="http://schemas.openxmlformats.org/officeDocument/2006/relationships/slide" Target="slides/slide1.xml"/><Relationship Id="rId72" Type="http://schemas.openxmlformats.org/officeDocument/2006/relationships/slide" Target="slides/slide22.xml"/><Relationship Id="rId93" Type="http://schemas.openxmlformats.org/officeDocument/2006/relationships/slide" Target="slides/slide43.xml"/><Relationship Id="rId98" Type="http://schemas.openxmlformats.org/officeDocument/2006/relationships/slide" Target="slides/slide48.xml"/><Relationship Id="rId121" Type="http://schemas.openxmlformats.org/officeDocument/2006/relationships/slide" Target="slides/slide71.xml"/><Relationship Id="rId142" Type="http://schemas.openxmlformats.org/officeDocument/2006/relationships/slide" Target="slides/slide92.xml"/><Relationship Id="rId163" Type="http://schemas.openxmlformats.org/officeDocument/2006/relationships/slide" Target="slides/slide113.xml"/><Relationship Id="rId3" Type="http://schemas.openxmlformats.org/officeDocument/2006/relationships/slideMaster" Target="slideMasters/slideMaster3.xml"/><Relationship Id="rId25" Type="http://schemas.openxmlformats.org/officeDocument/2006/relationships/slideMaster" Target="slideMasters/slideMaster25.xml"/><Relationship Id="rId46" Type="http://schemas.openxmlformats.org/officeDocument/2006/relationships/slideMaster" Target="slideMasters/slideMaster46.xml"/><Relationship Id="rId67" Type="http://schemas.openxmlformats.org/officeDocument/2006/relationships/slide" Target="slides/slide17.xml"/><Relationship Id="rId116" Type="http://schemas.openxmlformats.org/officeDocument/2006/relationships/slide" Target="slides/slide66.xml"/><Relationship Id="rId137" Type="http://schemas.openxmlformats.org/officeDocument/2006/relationships/slide" Target="slides/slide87.xml"/><Relationship Id="rId158" Type="http://schemas.openxmlformats.org/officeDocument/2006/relationships/slide" Target="slides/slide108.xml"/><Relationship Id="rId20" Type="http://schemas.openxmlformats.org/officeDocument/2006/relationships/slideMaster" Target="slideMasters/slideMaster20.xml"/><Relationship Id="rId41" Type="http://schemas.openxmlformats.org/officeDocument/2006/relationships/slideMaster" Target="slideMasters/slideMaster41.xml"/><Relationship Id="rId62" Type="http://schemas.openxmlformats.org/officeDocument/2006/relationships/slide" Target="slides/slide12.xml"/><Relationship Id="rId83" Type="http://schemas.openxmlformats.org/officeDocument/2006/relationships/slide" Target="slides/slide33.xml"/><Relationship Id="rId88" Type="http://schemas.openxmlformats.org/officeDocument/2006/relationships/slide" Target="slides/slide38.xml"/><Relationship Id="rId111" Type="http://schemas.openxmlformats.org/officeDocument/2006/relationships/slide" Target="slides/slide61.xml"/><Relationship Id="rId132" Type="http://schemas.openxmlformats.org/officeDocument/2006/relationships/slide" Target="slides/slide82.xml"/><Relationship Id="rId153" Type="http://schemas.openxmlformats.org/officeDocument/2006/relationships/slide" Target="slides/slide103.xml"/><Relationship Id="rId174" Type="http://schemas.openxmlformats.org/officeDocument/2006/relationships/notesMaster" Target="notesMasters/notesMaster1.xml"/><Relationship Id="rId15" Type="http://schemas.openxmlformats.org/officeDocument/2006/relationships/slideMaster" Target="slideMasters/slideMaster15.xml"/><Relationship Id="rId36" Type="http://schemas.openxmlformats.org/officeDocument/2006/relationships/slideMaster" Target="slideMasters/slideMaster36.xml"/><Relationship Id="rId57" Type="http://schemas.openxmlformats.org/officeDocument/2006/relationships/slide" Target="slides/slide7.xml"/><Relationship Id="rId106" Type="http://schemas.openxmlformats.org/officeDocument/2006/relationships/slide" Target="slides/slide56.xml"/><Relationship Id="rId127" Type="http://schemas.openxmlformats.org/officeDocument/2006/relationships/slide" Target="slides/slide77.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52" Type="http://schemas.openxmlformats.org/officeDocument/2006/relationships/slide" Target="slides/slide2.xml"/><Relationship Id="rId73" Type="http://schemas.openxmlformats.org/officeDocument/2006/relationships/slide" Target="slides/slide23.xml"/><Relationship Id="rId78" Type="http://schemas.openxmlformats.org/officeDocument/2006/relationships/slide" Target="slides/slide28.xml"/><Relationship Id="rId94" Type="http://schemas.openxmlformats.org/officeDocument/2006/relationships/slide" Target="slides/slide44.xml"/><Relationship Id="rId99" Type="http://schemas.openxmlformats.org/officeDocument/2006/relationships/slide" Target="slides/slide49.xml"/><Relationship Id="rId101" Type="http://schemas.openxmlformats.org/officeDocument/2006/relationships/slide" Target="slides/slide51.xml"/><Relationship Id="rId122" Type="http://schemas.openxmlformats.org/officeDocument/2006/relationships/slide" Target="slides/slide72.xml"/><Relationship Id="rId143" Type="http://schemas.openxmlformats.org/officeDocument/2006/relationships/slide" Target="slides/slide93.xml"/><Relationship Id="rId148" Type="http://schemas.openxmlformats.org/officeDocument/2006/relationships/slide" Target="slides/slide98.xml"/><Relationship Id="rId164" Type="http://schemas.openxmlformats.org/officeDocument/2006/relationships/slide" Target="slides/slide114.xml"/><Relationship Id="rId169" Type="http://schemas.openxmlformats.org/officeDocument/2006/relationships/slide" Target="slides/slide119.xml"/><Relationship Id="rId4" Type="http://schemas.openxmlformats.org/officeDocument/2006/relationships/slideMaster" Target="slideMasters/slideMaster4.xml"/><Relationship Id="rId9" Type="http://schemas.openxmlformats.org/officeDocument/2006/relationships/slideMaster" Target="slideMasters/slideMaster9.xml"/><Relationship Id="rId26" Type="http://schemas.openxmlformats.org/officeDocument/2006/relationships/slideMaster" Target="slideMasters/slideMaster26.xml"/><Relationship Id="rId47" Type="http://schemas.openxmlformats.org/officeDocument/2006/relationships/slideMaster" Target="slideMasters/slideMaster47.xml"/><Relationship Id="rId68" Type="http://schemas.openxmlformats.org/officeDocument/2006/relationships/slide" Target="slides/slide18.xml"/><Relationship Id="rId89" Type="http://schemas.openxmlformats.org/officeDocument/2006/relationships/slide" Target="slides/slide39.xml"/><Relationship Id="rId112" Type="http://schemas.openxmlformats.org/officeDocument/2006/relationships/slide" Target="slides/slide62.xml"/><Relationship Id="rId133" Type="http://schemas.openxmlformats.org/officeDocument/2006/relationships/slide" Target="slides/slide83.xml"/><Relationship Id="rId154" Type="http://schemas.openxmlformats.org/officeDocument/2006/relationships/slide" Target="slides/slide104.xml"/><Relationship Id="rId175" Type="http://schemas.openxmlformats.org/officeDocument/2006/relationships/presProps" Target="presProps.xml"/><Relationship Id="rId16" Type="http://schemas.openxmlformats.org/officeDocument/2006/relationships/slideMaster" Target="slideMasters/slideMaster16.xml"/><Relationship Id="rId37" Type="http://schemas.openxmlformats.org/officeDocument/2006/relationships/slideMaster" Target="slideMasters/slideMaster37.xml"/><Relationship Id="rId58" Type="http://schemas.openxmlformats.org/officeDocument/2006/relationships/slide" Target="slides/slide8.xml"/><Relationship Id="rId79" Type="http://schemas.openxmlformats.org/officeDocument/2006/relationships/slide" Target="slides/slide29.xml"/><Relationship Id="rId102" Type="http://schemas.openxmlformats.org/officeDocument/2006/relationships/slide" Target="slides/slide52.xml"/><Relationship Id="rId123" Type="http://schemas.openxmlformats.org/officeDocument/2006/relationships/slide" Target="slides/slide73.xml"/><Relationship Id="rId144" Type="http://schemas.openxmlformats.org/officeDocument/2006/relationships/slide" Target="slides/slide94.xml"/><Relationship Id="rId90" Type="http://schemas.openxmlformats.org/officeDocument/2006/relationships/slide" Target="slides/slide40.xml"/><Relationship Id="rId165" Type="http://schemas.openxmlformats.org/officeDocument/2006/relationships/slide" Target="slides/slide115.xml"/><Relationship Id="rId27" Type="http://schemas.openxmlformats.org/officeDocument/2006/relationships/slideMaster" Target="slideMasters/slideMaster27.xml"/><Relationship Id="rId48" Type="http://schemas.openxmlformats.org/officeDocument/2006/relationships/slideMaster" Target="slideMasters/slideMaster48.xml"/><Relationship Id="rId69" Type="http://schemas.openxmlformats.org/officeDocument/2006/relationships/slide" Target="slides/slide19.xml"/><Relationship Id="rId113" Type="http://schemas.openxmlformats.org/officeDocument/2006/relationships/slide" Target="slides/slide63.xml"/><Relationship Id="rId134" Type="http://schemas.openxmlformats.org/officeDocument/2006/relationships/slide" Target="slides/slide84.xml"/><Relationship Id="rId80" Type="http://schemas.openxmlformats.org/officeDocument/2006/relationships/slide" Target="slides/slide30.xml"/><Relationship Id="rId155" Type="http://schemas.openxmlformats.org/officeDocument/2006/relationships/slide" Target="slides/slide105.xml"/><Relationship Id="rId176" Type="http://schemas.openxmlformats.org/officeDocument/2006/relationships/viewProps" Target="viewProps.xml"/><Relationship Id="rId17" Type="http://schemas.openxmlformats.org/officeDocument/2006/relationships/slideMaster" Target="slideMasters/slideMaster17.xml"/><Relationship Id="rId38" Type="http://schemas.openxmlformats.org/officeDocument/2006/relationships/slideMaster" Target="slideMasters/slideMaster38.xml"/><Relationship Id="rId59" Type="http://schemas.openxmlformats.org/officeDocument/2006/relationships/slide" Target="slides/slide9.xml"/><Relationship Id="rId103" Type="http://schemas.openxmlformats.org/officeDocument/2006/relationships/slide" Target="slides/slide53.xml"/><Relationship Id="rId124" Type="http://schemas.openxmlformats.org/officeDocument/2006/relationships/slide" Target="slides/slide74.xml"/><Relationship Id="rId70" Type="http://schemas.openxmlformats.org/officeDocument/2006/relationships/slide" Target="slides/slide20.xml"/><Relationship Id="rId91" Type="http://schemas.openxmlformats.org/officeDocument/2006/relationships/slide" Target="slides/slide41.xml"/><Relationship Id="rId145" Type="http://schemas.openxmlformats.org/officeDocument/2006/relationships/slide" Target="slides/slide95.xml"/><Relationship Id="rId166" Type="http://schemas.openxmlformats.org/officeDocument/2006/relationships/slide" Target="slides/slide116.xml"/><Relationship Id="rId1" Type="http://schemas.openxmlformats.org/officeDocument/2006/relationships/slideMaster" Target="slideMasters/slideMaster1.xml"/></Relationships>
</file>

<file path=ppt/diagrams/colors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F03A13D5-C673-4C7D-9FAF-5BF46D3318D2}" type="doc">
      <dgm:prSet loTypeId="urn:microsoft.com/office/officeart/2005/8/layout/arrow2" loCatId="process" qsTypeId="urn:microsoft.com/office/officeart/2005/8/quickstyle/simple1" qsCatId="simple" csTypeId="urn:microsoft.com/office/officeart/2005/8/colors/colorful5" csCatId="colorful" phldr="1"/>
      <dgm:spPr/>
      <dgm:t>
        <a:bodyPr/>
        <a:lstStyle/>
        <a:p>
          <a:endParaRPr lang="en-US"/>
        </a:p>
      </dgm:t>
    </dgm:pt>
    <dgm:pt modelId="{AE57C9E1-6781-4536-9084-3DF2EE553C8A}">
      <dgm:prSet phldrT="[Text]" custT="1"/>
      <dgm:spPr>
        <a:xfrm>
          <a:off x="2784195" y="1848116"/>
          <a:ext cx="1556308" cy="2204771"/>
        </a:xfrm>
        <a:noFill/>
        <a:ln>
          <a:noFill/>
        </a:ln>
        <a:effectLst/>
      </dgm:spPr>
      <dgm:t>
        <a:bodyPr/>
        <a:lstStyle/>
        <a:p>
          <a:endParaRPr lang="en-US" sz="2400" b="1" dirty="0">
            <a:solidFill>
              <a:schemeClr val="tx1"/>
            </a:solidFill>
            <a:latin typeface="+mj-lt"/>
            <a:ea typeface="+mn-ea"/>
            <a:cs typeface="Times New Roman" panose="02020603050405020304" pitchFamily="18" charset="0"/>
          </a:endParaRPr>
        </a:p>
      </dgm:t>
    </dgm:pt>
    <dgm:pt modelId="{871AF78A-2296-4DA2-A267-2E60DBBEF80F}" type="sibTrans" cxnId="{22F09909-E944-4957-8F3F-070D24FAADA6}">
      <dgm:prSet/>
      <dgm:spPr/>
      <dgm:t>
        <a:bodyPr/>
        <a:lstStyle/>
        <a:p>
          <a:endParaRPr lang="en-US"/>
        </a:p>
      </dgm:t>
    </dgm:pt>
    <dgm:pt modelId="{7AA97290-B4D7-4511-91FF-EF03DC9CE61C}" type="parTrans" cxnId="{22F09909-E944-4957-8F3F-070D24FAADA6}">
      <dgm:prSet/>
      <dgm:spPr/>
      <dgm:t>
        <a:bodyPr/>
        <a:lstStyle/>
        <a:p>
          <a:endParaRPr lang="en-US"/>
        </a:p>
      </dgm:t>
    </dgm:pt>
    <dgm:pt modelId="{5E4CCC9A-C4F5-40A0-A0F1-25CED3D8F57D}">
      <dgm:prSet phldrT="[Text]" custT="1"/>
      <dgm:spPr>
        <a:xfrm>
          <a:off x="1227886" y="2881603"/>
          <a:ext cx="1510916" cy="1171284"/>
        </a:xfrm>
        <a:noFill/>
        <a:ln>
          <a:noFill/>
        </a:ln>
        <a:effectLst/>
      </dgm:spPr>
      <dgm:t>
        <a:bodyPr/>
        <a:lstStyle/>
        <a:p>
          <a:pPr>
            <a:lnSpc>
              <a:spcPct val="100000"/>
            </a:lnSpc>
          </a:pPr>
          <a:r>
            <a:rPr lang="en-US" sz="2400" b="1" dirty="0" err="1">
              <a:solidFill>
                <a:srgbClr val="000000"/>
              </a:solidFill>
              <a:latin typeface="+mn-lt"/>
              <a:ea typeface="+mn-ea"/>
              <a:cs typeface="Times New Roman" panose="02020603050405020304" pitchFamily="18" charset="0"/>
            </a:rPr>
            <a:t>Đại</a:t>
          </a:r>
          <a:r>
            <a:rPr lang="en-US" sz="2400" b="1" dirty="0">
              <a:solidFill>
                <a:srgbClr val="000000"/>
              </a:solidFill>
              <a:latin typeface="+mn-lt"/>
              <a:ea typeface="+mn-ea"/>
              <a:cs typeface="Times New Roman" panose="02020603050405020304" pitchFamily="18" charset="0"/>
            </a:rPr>
            <a:t> </a:t>
          </a:r>
          <a:r>
            <a:rPr lang="en-US" sz="2400" b="1" dirty="0" err="1">
              <a:solidFill>
                <a:srgbClr val="000000"/>
              </a:solidFill>
              <a:latin typeface="+mn-lt"/>
              <a:ea typeface="+mn-ea"/>
              <a:cs typeface="Times New Roman" panose="02020603050405020304" pitchFamily="18" charset="0"/>
            </a:rPr>
            <a:t>hội</a:t>
          </a:r>
          <a:r>
            <a:rPr lang="en-US" sz="2400" b="1" dirty="0">
              <a:solidFill>
                <a:srgbClr val="000000"/>
              </a:solidFill>
              <a:latin typeface="+mn-lt"/>
              <a:ea typeface="+mn-ea"/>
              <a:cs typeface="Times New Roman" panose="02020603050405020304" pitchFamily="18" charset="0"/>
            </a:rPr>
            <a:t> VII</a:t>
          </a:r>
        </a:p>
      </dgm:t>
    </dgm:pt>
    <dgm:pt modelId="{75A9E9E7-E8F4-4BEC-8C8E-D6C80BBEFC82}" type="sibTrans" cxnId="{0711307A-BFED-4C24-BC28-BD7E98DE3643}">
      <dgm:prSet/>
      <dgm:spPr/>
      <dgm:t>
        <a:bodyPr/>
        <a:lstStyle/>
        <a:p>
          <a:endParaRPr lang="en-US"/>
        </a:p>
      </dgm:t>
    </dgm:pt>
    <dgm:pt modelId="{464C8DB3-916D-4622-B97A-1322BCEC0451}" type="parTrans" cxnId="{0711307A-BFED-4C24-BC28-BD7E98DE3643}">
      <dgm:prSet/>
      <dgm:spPr/>
      <dgm:t>
        <a:bodyPr/>
        <a:lstStyle/>
        <a:p>
          <a:endParaRPr lang="en-US"/>
        </a:p>
      </dgm:t>
    </dgm:pt>
    <dgm:pt modelId="{D6728292-A1AC-4B88-870E-CF6F6897614E}">
      <dgm:prSet phldrT="[Text]" custT="1"/>
      <dgm:spPr>
        <a:xfrm>
          <a:off x="4632312" y="1236130"/>
          <a:ext cx="1556308" cy="2816757"/>
        </a:xfrm>
        <a:noFill/>
        <a:ln>
          <a:noFill/>
        </a:ln>
        <a:effectLst/>
      </dgm:spPr>
      <dgm:t>
        <a:bodyPr/>
        <a:lstStyle/>
        <a:p>
          <a:r>
            <a:rPr lang="en-US" sz="3200" b="1" dirty="0">
              <a:solidFill>
                <a:schemeClr val="tx1"/>
              </a:solidFill>
              <a:latin typeface="Times New Roman" panose="02020603050405020304" pitchFamily="18" charset="0"/>
              <a:ea typeface="+mn-ea"/>
              <a:cs typeface="Times New Roman" panose="02020603050405020304" pitchFamily="18" charset="0"/>
            </a:rPr>
            <a:t>        </a:t>
          </a:r>
        </a:p>
        <a:p>
          <a:r>
            <a:rPr lang="en-US" sz="2400" b="1" dirty="0" err="1">
              <a:solidFill>
                <a:srgbClr val="FF0066"/>
              </a:solidFill>
              <a:latin typeface="+mn-lt"/>
              <a:ea typeface="+mn-ea"/>
              <a:cs typeface="Times New Roman" panose="02020603050405020304" pitchFamily="18" charset="0"/>
            </a:rPr>
            <a:t>Đại</a:t>
          </a:r>
          <a:r>
            <a:rPr lang="en-US" sz="2400" b="1" dirty="0">
              <a:solidFill>
                <a:srgbClr val="FF0066"/>
              </a:solidFill>
              <a:latin typeface="+mn-lt"/>
              <a:ea typeface="+mn-ea"/>
              <a:cs typeface="Times New Roman" panose="02020603050405020304" pitchFamily="18" charset="0"/>
            </a:rPr>
            <a:t> </a:t>
          </a:r>
          <a:r>
            <a:rPr lang="en-US" sz="2400" b="1" dirty="0" err="1">
              <a:solidFill>
                <a:srgbClr val="FF0066"/>
              </a:solidFill>
              <a:latin typeface="+mn-lt"/>
              <a:ea typeface="+mn-ea"/>
              <a:cs typeface="Times New Roman" panose="02020603050405020304" pitchFamily="18" charset="0"/>
            </a:rPr>
            <a:t>hội</a:t>
          </a:r>
          <a:r>
            <a:rPr lang="en-US" sz="2400" b="1" dirty="0">
              <a:solidFill>
                <a:srgbClr val="FF0066"/>
              </a:solidFill>
              <a:latin typeface="+mn-lt"/>
              <a:ea typeface="+mn-ea"/>
              <a:cs typeface="Times New Roman" panose="02020603050405020304" pitchFamily="18" charset="0"/>
            </a:rPr>
            <a:t> XI</a:t>
          </a:r>
        </a:p>
      </dgm:t>
    </dgm:pt>
    <dgm:pt modelId="{BE7CBDD9-6B30-431A-ABCF-EA35253B5152}" type="sibTrans" cxnId="{5C6095B3-20A3-4404-8BE4-1B61EACE62C2}">
      <dgm:prSet/>
      <dgm:spPr/>
      <dgm:t>
        <a:bodyPr/>
        <a:lstStyle/>
        <a:p>
          <a:endParaRPr lang="en-US"/>
        </a:p>
      </dgm:t>
    </dgm:pt>
    <dgm:pt modelId="{D7721CDF-6D2C-4493-945E-0F9BA4C823F8}" type="parTrans" cxnId="{5C6095B3-20A3-4404-8BE4-1B61EACE62C2}">
      <dgm:prSet/>
      <dgm:spPr/>
      <dgm:t>
        <a:bodyPr/>
        <a:lstStyle/>
        <a:p>
          <a:endParaRPr lang="en-US"/>
        </a:p>
      </dgm:t>
    </dgm:pt>
    <dgm:pt modelId="{646B274D-4BD9-42FE-A8C4-177722940BBB}" type="pres">
      <dgm:prSet presAssocID="{F03A13D5-C673-4C7D-9FAF-5BF46D3318D2}" presName="arrowDiagram" presStyleCnt="0">
        <dgm:presLayoutVars>
          <dgm:chMax val="5"/>
          <dgm:dir/>
          <dgm:resizeHandles val="exact"/>
        </dgm:presLayoutVars>
      </dgm:prSet>
      <dgm:spPr/>
      <dgm:t>
        <a:bodyPr/>
        <a:lstStyle/>
        <a:p>
          <a:endParaRPr lang="en-US"/>
        </a:p>
      </dgm:t>
    </dgm:pt>
    <dgm:pt modelId="{2B06326D-D9DF-47B6-9F05-5D9789479BD9}" type="pres">
      <dgm:prSet presAssocID="{F03A13D5-C673-4C7D-9FAF-5BF46D3318D2}" presName="arrow" presStyleLbl="bgShp" presStyleIdx="0" presStyleCnt="1" custScaleX="105181" custLinFactNeighborX="-2999" custLinFactNeighborY="-1052">
        <dgm:style>
          <a:lnRef idx="3">
            <a:schemeClr val="lt1"/>
          </a:lnRef>
          <a:fillRef idx="1">
            <a:schemeClr val="accent4"/>
          </a:fillRef>
          <a:effectRef idx="1">
            <a:schemeClr val="accent4"/>
          </a:effectRef>
          <a:fontRef idx="minor">
            <a:schemeClr val="lt1"/>
          </a:fontRef>
        </dgm:style>
      </dgm:prSet>
      <dgm:spPr>
        <a:xfrm>
          <a:off x="57153" y="0"/>
          <a:ext cx="7010393" cy="4052887"/>
        </a:xfrm>
        <a:prstGeom prst="swooshArrow">
          <a:avLst>
            <a:gd name="adj1" fmla="val 25000"/>
            <a:gd name="adj2" fmla="val 25000"/>
          </a:avLst>
        </a:prstGeom>
        <a:solidFill>
          <a:srgbClr val="FFA600"/>
        </a:solidFill>
        <a:ln w="28575" cap="rnd" cmpd="sng" algn="ctr">
          <a:solidFill>
            <a:sysClr val="window" lastClr="FFFFFF"/>
          </a:solidFill>
          <a:prstDash val="solid"/>
        </a:ln>
        <a:effectLst/>
      </dgm:spPr>
    </dgm:pt>
    <dgm:pt modelId="{E29B7836-CDB0-4A42-8AB5-4AFBCF15C652}" type="pres">
      <dgm:prSet presAssocID="{F03A13D5-C673-4C7D-9FAF-5BF46D3318D2}" presName="arrowDiagram3" presStyleCnt="0"/>
      <dgm:spPr/>
    </dgm:pt>
    <dgm:pt modelId="{7598DBD8-C48A-4ECF-B08F-ED7DF12A9379}" type="pres">
      <dgm:prSet presAssocID="{5E4CCC9A-C4F5-40A0-A0F1-25CED3D8F57D}" presName="bullet3a" presStyleLbl="node1" presStyleIdx="0" presStyleCnt="3" custFlipHor="1" custScaleX="300767" custScaleY="338531" custLinFactX="-100000" custLinFactY="100000" custLinFactNeighborX="-137343" custLinFactNeighborY="152026"/>
      <dgm:spPr>
        <a:xfrm>
          <a:off x="1143586" y="2797303"/>
          <a:ext cx="168600" cy="168600"/>
        </a:xfrm>
        <a:prstGeom prst="ellipse">
          <a:avLst/>
        </a:prstGeom>
        <a:solidFill>
          <a:srgbClr val="000000"/>
        </a:solidFill>
        <a:ln w="19050" cap="rnd" cmpd="sng" algn="ctr">
          <a:solidFill>
            <a:sysClr val="window" lastClr="FFFFFF">
              <a:hueOff val="0"/>
              <a:satOff val="0"/>
              <a:lumOff val="0"/>
              <a:alphaOff val="0"/>
            </a:sysClr>
          </a:solidFill>
          <a:prstDash val="solid"/>
        </a:ln>
        <a:effectLst/>
      </dgm:spPr>
    </dgm:pt>
    <dgm:pt modelId="{F9C90EDD-8533-42DA-97C4-214B9E7A4BE6}" type="pres">
      <dgm:prSet presAssocID="{5E4CCC9A-C4F5-40A0-A0F1-25CED3D8F57D}" presName="textBox3a" presStyleLbl="revTx" presStyleIdx="0" presStyleCnt="3" custScaleX="159715" custScaleY="36252" custLinFactNeighborX="14639" custLinFactNeighborY="11925">
        <dgm:presLayoutVars>
          <dgm:bulletEnabled val="1"/>
        </dgm:presLayoutVars>
      </dgm:prSet>
      <dgm:spPr>
        <a:prstGeom prst="rect">
          <a:avLst/>
        </a:prstGeom>
      </dgm:spPr>
      <dgm:t>
        <a:bodyPr/>
        <a:lstStyle/>
        <a:p>
          <a:endParaRPr lang="en-US"/>
        </a:p>
      </dgm:t>
    </dgm:pt>
    <dgm:pt modelId="{D7BEA3D9-4DEA-49DF-809D-54E6FB525F0A}" type="pres">
      <dgm:prSet presAssocID="{AE57C9E1-6781-4536-9084-3DF2EE553C8A}" presName="bullet3b" presStyleLbl="node1" presStyleIdx="1" presStyleCnt="3" custScaleX="133723" custLinFactX="171223" custLinFactNeighborX="200000" custLinFactNeighborY="-79379"/>
      <dgm:spPr>
        <a:xfrm>
          <a:off x="2631806" y="1695728"/>
          <a:ext cx="304777" cy="304777"/>
        </a:xfrm>
        <a:prstGeom prst="ellipse">
          <a:avLst/>
        </a:prstGeom>
        <a:solidFill>
          <a:srgbClr val="ED5E00">
            <a:hueOff val="-326222"/>
            <a:satOff val="-1491"/>
            <a:lumOff val="-3530"/>
            <a:alphaOff val="0"/>
          </a:srgbClr>
        </a:solidFill>
        <a:ln w="19050" cap="rnd" cmpd="sng" algn="ctr">
          <a:solidFill>
            <a:sysClr val="window" lastClr="FFFFFF">
              <a:hueOff val="0"/>
              <a:satOff val="0"/>
              <a:lumOff val="0"/>
              <a:alphaOff val="0"/>
            </a:sysClr>
          </a:solidFill>
          <a:prstDash val="solid"/>
        </a:ln>
        <a:effectLst/>
      </dgm:spPr>
    </dgm:pt>
    <dgm:pt modelId="{AF0B44D3-467E-47BD-9F11-0D10A6ACF057}" type="pres">
      <dgm:prSet presAssocID="{AE57C9E1-6781-4536-9084-3DF2EE553C8A}" presName="textBox3b" presStyleLbl="revTx" presStyleIdx="1" presStyleCnt="3" custScaleX="211973" custScaleY="52334" custLinFactNeighborX="66817" custLinFactNeighborY="-16789">
        <dgm:presLayoutVars>
          <dgm:bulletEnabled val="1"/>
        </dgm:presLayoutVars>
      </dgm:prSet>
      <dgm:spPr>
        <a:prstGeom prst="rect">
          <a:avLst/>
        </a:prstGeom>
      </dgm:spPr>
      <dgm:t>
        <a:bodyPr/>
        <a:lstStyle/>
        <a:p>
          <a:endParaRPr lang="en-US"/>
        </a:p>
      </dgm:t>
    </dgm:pt>
    <dgm:pt modelId="{202D3E95-6995-45FA-A0AA-798D983B4BF3}" type="pres">
      <dgm:prSet presAssocID="{D6728292-A1AC-4B88-870E-CF6F6897614E}" presName="bullet3c" presStyleLbl="node1" presStyleIdx="2" presStyleCnt="3" custFlipVert="1" custFlipHor="1" custScaleX="122741" custScaleY="122327" custLinFactX="-68440" custLinFactNeighborX="-100000" custLinFactNeighborY="95021"/>
      <dgm:spPr>
        <a:xfrm>
          <a:off x="4421562" y="1025380"/>
          <a:ext cx="421500" cy="421500"/>
        </a:xfrm>
        <a:prstGeom prst="ellipse">
          <a:avLst/>
        </a:prstGeom>
        <a:solidFill>
          <a:srgbClr val="FF0066"/>
        </a:solidFill>
        <a:ln w="19050" cap="rnd" cmpd="sng" algn="ctr">
          <a:solidFill>
            <a:sysClr val="window" lastClr="FFFFFF">
              <a:hueOff val="0"/>
              <a:satOff val="0"/>
              <a:lumOff val="0"/>
              <a:alphaOff val="0"/>
            </a:sysClr>
          </a:solidFill>
          <a:prstDash val="solid"/>
        </a:ln>
        <a:effectLst/>
      </dgm:spPr>
    </dgm:pt>
    <dgm:pt modelId="{2E210F5B-D69C-4BD9-AD24-5845B4D65313}" type="pres">
      <dgm:prSet presAssocID="{D6728292-A1AC-4B88-870E-CF6F6897614E}" presName="textBox3c" presStyleLbl="revTx" presStyleIdx="2" presStyleCnt="3" custScaleX="183591" custScaleY="16968" custLinFactNeighborX="8837" custLinFactNeighborY="-42272">
        <dgm:presLayoutVars>
          <dgm:bulletEnabled val="1"/>
        </dgm:presLayoutVars>
      </dgm:prSet>
      <dgm:spPr>
        <a:prstGeom prst="rect">
          <a:avLst/>
        </a:prstGeom>
      </dgm:spPr>
      <dgm:t>
        <a:bodyPr/>
        <a:lstStyle/>
        <a:p>
          <a:endParaRPr lang="en-US"/>
        </a:p>
      </dgm:t>
    </dgm:pt>
  </dgm:ptLst>
  <dgm:cxnLst>
    <dgm:cxn modelId="{13761056-9D08-4B8A-8536-68658C59B0A6}" type="presOf" srcId="{5E4CCC9A-C4F5-40A0-A0F1-25CED3D8F57D}" destId="{F9C90EDD-8533-42DA-97C4-214B9E7A4BE6}" srcOrd="0" destOrd="0" presId="urn:microsoft.com/office/officeart/2005/8/layout/arrow2"/>
    <dgm:cxn modelId="{E3B7858E-0E9D-4157-94BF-98E6CD5C6C98}" type="presOf" srcId="{AE57C9E1-6781-4536-9084-3DF2EE553C8A}" destId="{AF0B44D3-467E-47BD-9F11-0D10A6ACF057}" srcOrd="0" destOrd="0" presId="urn:microsoft.com/office/officeart/2005/8/layout/arrow2"/>
    <dgm:cxn modelId="{22F09909-E944-4957-8F3F-070D24FAADA6}" srcId="{F03A13D5-C673-4C7D-9FAF-5BF46D3318D2}" destId="{AE57C9E1-6781-4536-9084-3DF2EE553C8A}" srcOrd="1" destOrd="0" parTransId="{7AA97290-B4D7-4511-91FF-EF03DC9CE61C}" sibTransId="{871AF78A-2296-4DA2-A267-2E60DBBEF80F}"/>
    <dgm:cxn modelId="{0711307A-BFED-4C24-BC28-BD7E98DE3643}" srcId="{F03A13D5-C673-4C7D-9FAF-5BF46D3318D2}" destId="{5E4CCC9A-C4F5-40A0-A0F1-25CED3D8F57D}" srcOrd="0" destOrd="0" parTransId="{464C8DB3-916D-4622-B97A-1322BCEC0451}" sibTransId="{75A9E9E7-E8F4-4BEC-8C8E-D6C80BBEFC82}"/>
    <dgm:cxn modelId="{23177BFC-081C-4DB9-BF93-7203108D9392}" type="presOf" srcId="{F03A13D5-C673-4C7D-9FAF-5BF46D3318D2}" destId="{646B274D-4BD9-42FE-A8C4-177722940BBB}" srcOrd="0" destOrd="0" presId="urn:microsoft.com/office/officeart/2005/8/layout/arrow2"/>
    <dgm:cxn modelId="{5C6095B3-20A3-4404-8BE4-1B61EACE62C2}" srcId="{F03A13D5-C673-4C7D-9FAF-5BF46D3318D2}" destId="{D6728292-A1AC-4B88-870E-CF6F6897614E}" srcOrd="2" destOrd="0" parTransId="{D7721CDF-6D2C-4493-945E-0F9BA4C823F8}" sibTransId="{BE7CBDD9-6B30-431A-ABCF-EA35253B5152}"/>
    <dgm:cxn modelId="{77D11832-CC76-4120-B293-756A5C5AA1AC}" type="presOf" srcId="{D6728292-A1AC-4B88-870E-CF6F6897614E}" destId="{2E210F5B-D69C-4BD9-AD24-5845B4D65313}" srcOrd="0" destOrd="0" presId="urn:microsoft.com/office/officeart/2005/8/layout/arrow2"/>
    <dgm:cxn modelId="{C081DC48-C460-41EA-A012-66C74E9EDB8F}" type="presParOf" srcId="{646B274D-4BD9-42FE-A8C4-177722940BBB}" destId="{2B06326D-D9DF-47B6-9F05-5D9789479BD9}" srcOrd="0" destOrd="0" presId="urn:microsoft.com/office/officeart/2005/8/layout/arrow2"/>
    <dgm:cxn modelId="{86246175-706E-4887-8589-E7A7C99A9694}" type="presParOf" srcId="{646B274D-4BD9-42FE-A8C4-177722940BBB}" destId="{E29B7836-CDB0-4A42-8AB5-4AFBCF15C652}" srcOrd="1" destOrd="0" presId="urn:microsoft.com/office/officeart/2005/8/layout/arrow2"/>
    <dgm:cxn modelId="{1B9B6FF6-3CBF-412E-8DCA-3C0AE25F7408}" type="presParOf" srcId="{E29B7836-CDB0-4A42-8AB5-4AFBCF15C652}" destId="{7598DBD8-C48A-4ECF-B08F-ED7DF12A9379}" srcOrd="0" destOrd="0" presId="urn:microsoft.com/office/officeart/2005/8/layout/arrow2"/>
    <dgm:cxn modelId="{4FD5BB5C-9527-416E-AECC-B569283F5FBD}" type="presParOf" srcId="{E29B7836-CDB0-4A42-8AB5-4AFBCF15C652}" destId="{F9C90EDD-8533-42DA-97C4-214B9E7A4BE6}" srcOrd="1" destOrd="0" presId="urn:microsoft.com/office/officeart/2005/8/layout/arrow2"/>
    <dgm:cxn modelId="{3D927FC6-3B55-4B0A-9EEB-074276787ADA}" type="presParOf" srcId="{E29B7836-CDB0-4A42-8AB5-4AFBCF15C652}" destId="{D7BEA3D9-4DEA-49DF-809D-54E6FB525F0A}" srcOrd="2" destOrd="0" presId="urn:microsoft.com/office/officeart/2005/8/layout/arrow2"/>
    <dgm:cxn modelId="{E37AE162-D031-4491-877E-20E56FCDFBE8}" type="presParOf" srcId="{E29B7836-CDB0-4A42-8AB5-4AFBCF15C652}" destId="{AF0B44D3-467E-47BD-9F11-0D10A6ACF057}" srcOrd="3" destOrd="0" presId="urn:microsoft.com/office/officeart/2005/8/layout/arrow2"/>
    <dgm:cxn modelId="{D3E2F96E-9BDE-4802-ADB3-1706CF77FC4A}" type="presParOf" srcId="{E29B7836-CDB0-4A42-8AB5-4AFBCF15C652}" destId="{202D3E95-6995-45FA-A0AA-798D983B4BF3}" srcOrd="4" destOrd="0" presId="urn:microsoft.com/office/officeart/2005/8/layout/arrow2"/>
    <dgm:cxn modelId="{44E2C3FA-A607-45D9-A1F9-50007E60C793}" type="presParOf" srcId="{E29B7836-CDB0-4A42-8AB5-4AFBCF15C652}" destId="{2E210F5B-D69C-4BD9-AD24-5845B4D65313}" srcOrd="5" destOrd="0" presId="urn:microsoft.com/office/officeart/2005/8/layout/arrow2"/>
  </dgm:cxnLst>
  <dgm:bg/>
  <dgm:whole/>
  <dgm:extLst>
    <a:ext uri="http://schemas.microsoft.com/office/drawing/2008/diagram">
      <dsp:dataModelExt xmlns:dsp="http://schemas.microsoft.com/office/drawing/2008/diagram" relId="rId7" minVer="http://schemas.openxmlformats.org/drawingml/2006/diagram"/>
    </a:ext>
    <a:ext uri="{C62137D5-CB1D-491B-B009-E17868A290BF}">
      <dgm14:recolorImg xmlns:dgm14="http://schemas.microsoft.com/office/drawing/2010/diagram" val="1"/>
    </a:ext>
  </dgm:extLst>
</dgm:dataModel>
</file>

<file path=ppt/diagrams/data2.xml><?xml version="1.0" encoding="utf-8"?>
<dgm:dataModel xmlns:dgm="http://schemas.openxmlformats.org/drawingml/2006/diagram" xmlns:a="http://schemas.openxmlformats.org/drawingml/2006/main">
  <dgm:ptLst>
    <dgm:pt modelId="{DB0FC9E5-31AA-42B8-BD17-64449144DBF7}" type="doc">
      <dgm:prSet loTypeId="urn:microsoft.com/office/officeart/2008/layout/VerticalCurvedList" loCatId="list" qsTypeId="urn:microsoft.com/office/officeart/2005/8/quickstyle/simple5" qsCatId="simple" csTypeId="urn:microsoft.com/office/officeart/2005/8/colors/colorful4" csCatId="colorful" phldr="1"/>
      <dgm:spPr/>
      <dgm:t>
        <a:bodyPr/>
        <a:lstStyle/>
        <a:p>
          <a:endParaRPr lang="en-US"/>
        </a:p>
      </dgm:t>
    </dgm:pt>
    <dgm:pt modelId="{6AAD8BCD-A0D9-4BEB-916D-151E0DE3C7A5}">
      <dgm:prSet phldrT="[Text]" custT="1"/>
      <dgm:spPr>
        <a:solidFill>
          <a:srgbClr val="0000CC"/>
        </a:solidFill>
      </dgm:spPr>
      <dgm:t>
        <a:bodyPr/>
        <a:lstStyle/>
        <a:p>
          <a:pPr algn="ctr"/>
          <a:r>
            <a:rPr lang="en-US" sz="2400" b="1" dirty="0" err="1">
              <a:latin typeface="Arial" panose="020B0604020202020204" pitchFamily="34" charset="0"/>
              <a:cs typeface="Arial" panose="020B0604020202020204" pitchFamily="34" charset="0"/>
            </a:rPr>
            <a:t>Nha</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nước</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thực</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dân</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phong</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kiến</a:t>
          </a:r>
          <a:endParaRPr lang="en-US" sz="2400" b="1" dirty="0">
            <a:latin typeface="Arial" panose="020B0604020202020204" pitchFamily="34" charset="0"/>
            <a:cs typeface="Arial" panose="020B0604020202020204" pitchFamily="34" charset="0"/>
          </a:endParaRPr>
        </a:p>
      </dgm:t>
    </dgm:pt>
    <dgm:pt modelId="{5B2BE217-180D-4C34-86EC-F498E4FCF096}" type="parTrans" cxnId="{A6BDD8DB-C5B3-4981-92C6-0A0F23261A8C}">
      <dgm:prSet/>
      <dgm:spPr/>
      <dgm:t>
        <a:bodyPr/>
        <a:lstStyle/>
        <a:p>
          <a:pPr algn="just"/>
          <a:endParaRPr lang="en-US">
            <a:latin typeface="Arial" panose="020B0604020202020204" pitchFamily="34" charset="0"/>
            <a:cs typeface="Arial" panose="020B0604020202020204" pitchFamily="34" charset="0"/>
          </a:endParaRPr>
        </a:p>
      </dgm:t>
    </dgm:pt>
    <dgm:pt modelId="{DFA13D59-A538-4F6C-91E9-6E0B48309F61}" type="sibTrans" cxnId="{A6BDD8DB-C5B3-4981-92C6-0A0F23261A8C}">
      <dgm:prSet/>
      <dgm:spPr/>
      <dgm:t>
        <a:bodyPr/>
        <a:lstStyle/>
        <a:p>
          <a:pPr algn="just"/>
          <a:endParaRPr lang="en-US">
            <a:latin typeface="Arial" panose="020B0604020202020204" pitchFamily="34" charset="0"/>
            <a:cs typeface="Arial" panose="020B0604020202020204" pitchFamily="34" charset="0"/>
          </a:endParaRPr>
        </a:p>
      </dgm:t>
    </dgm:pt>
    <dgm:pt modelId="{9E40EC35-242D-4A21-9F06-C0B719E91158}">
      <dgm:prSet phldrT="[Text]" custT="1"/>
      <dgm:spPr/>
      <dgm:t>
        <a:bodyPr/>
        <a:lstStyle/>
        <a:p>
          <a:pPr algn="ctr"/>
          <a:r>
            <a:rPr lang="en-US" sz="2400" b="1" dirty="0" err="1">
              <a:latin typeface="Arial" panose="020B0604020202020204" pitchFamily="34" charset="0"/>
              <a:cs typeface="Arial" panose="020B0604020202020204" pitchFamily="34" charset="0"/>
            </a:rPr>
            <a:t>Nha</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nước</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dân</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chu</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tư</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sản</a:t>
          </a:r>
          <a:r>
            <a:rPr lang="en-US" sz="2400" b="1" dirty="0">
              <a:latin typeface="Arial" panose="020B0604020202020204" pitchFamily="34" charset="0"/>
              <a:cs typeface="Arial" panose="020B0604020202020204" pitchFamily="34" charset="0"/>
            </a:rPr>
            <a:t> </a:t>
          </a:r>
        </a:p>
      </dgm:t>
    </dgm:pt>
    <dgm:pt modelId="{B04D5944-66D2-4D9C-821E-FB3F4E16CFB7}" type="parTrans" cxnId="{96442143-FEF0-44BE-9C86-7842AB0D266C}">
      <dgm:prSet/>
      <dgm:spPr/>
      <dgm:t>
        <a:bodyPr/>
        <a:lstStyle/>
        <a:p>
          <a:pPr algn="just"/>
          <a:endParaRPr lang="en-US">
            <a:latin typeface="Arial" panose="020B0604020202020204" pitchFamily="34" charset="0"/>
            <a:cs typeface="Arial" panose="020B0604020202020204" pitchFamily="34" charset="0"/>
          </a:endParaRPr>
        </a:p>
      </dgm:t>
    </dgm:pt>
    <dgm:pt modelId="{7F06F3C7-414E-440F-9C97-8C0B4A27332F}" type="sibTrans" cxnId="{96442143-FEF0-44BE-9C86-7842AB0D266C}">
      <dgm:prSet/>
      <dgm:spPr/>
      <dgm:t>
        <a:bodyPr/>
        <a:lstStyle/>
        <a:p>
          <a:pPr algn="just"/>
          <a:endParaRPr lang="en-US">
            <a:latin typeface="Arial" panose="020B0604020202020204" pitchFamily="34" charset="0"/>
            <a:cs typeface="Arial" panose="020B0604020202020204" pitchFamily="34" charset="0"/>
          </a:endParaRPr>
        </a:p>
      </dgm:t>
    </dgm:pt>
    <dgm:pt modelId="{61DFB7B2-AA53-4A66-AD44-827088CEEB76}">
      <dgm:prSet phldrT="[Text]" custT="1"/>
      <dgm:spPr>
        <a:solidFill>
          <a:srgbClr val="FF0000"/>
        </a:solidFill>
      </dgm:spPr>
      <dgm:t>
        <a:bodyPr/>
        <a:lstStyle/>
        <a:p>
          <a:pPr algn="ctr"/>
          <a:r>
            <a:rPr lang="en-US" sz="2400" b="1" dirty="0" err="1">
              <a:latin typeface="Arial" panose="020B0604020202020204" pitchFamily="34" charset="0"/>
              <a:cs typeface="Arial" panose="020B0604020202020204" pitchFamily="34" charset="0"/>
            </a:rPr>
            <a:t>Nha</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nước</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Xô</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Viết</a:t>
          </a:r>
          <a:endParaRPr lang="en-US" sz="2400" b="1" dirty="0">
            <a:latin typeface="Arial" panose="020B0604020202020204" pitchFamily="34" charset="0"/>
            <a:cs typeface="Arial" panose="020B0604020202020204" pitchFamily="34" charset="0"/>
          </a:endParaRPr>
        </a:p>
      </dgm:t>
    </dgm:pt>
    <dgm:pt modelId="{FE385619-5DF3-46D2-92C8-394A4477ACDE}" type="parTrans" cxnId="{52DCA8C5-D95F-4DB8-B423-BA9A6C19A069}">
      <dgm:prSet/>
      <dgm:spPr/>
      <dgm:t>
        <a:bodyPr/>
        <a:lstStyle/>
        <a:p>
          <a:pPr algn="just"/>
          <a:endParaRPr lang="en-US">
            <a:latin typeface="Arial" panose="020B0604020202020204" pitchFamily="34" charset="0"/>
            <a:cs typeface="Arial" panose="020B0604020202020204" pitchFamily="34" charset="0"/>
          </a:endParaRPr>
        </a:p>
      </dgm:t>
    </dgm:pt>
    <dgm:pt modelId="{6F7E30FD-B8A4-4DFE-8F52-95754F3F88B8}" type="sibTrans" cxnId="{52DCA8C5-D95F-4DB8-B423-BA9A6C19A069}">
      <dgm:prSet/>
      <dgm:spPr/>
      <dgm:t>
        <a:bodyPr/>
        <a:lstStyle/>
        <a:p>
          <a:pPr algn="just"/>
          <a:endParaRPr lang="en-US">
            <a:latin typeface="Arial" panose="020B0604020202020204" pitchFamily="34" charset="0"/>
            <a:cs typeface="Arial" panose="020B0604020202020204" pitchFamily="34" charset="0"/>
          </a:endParaRPr>
        </a:p>
      </dgm:t>
    </dgm:pt>
    <dgm:pt modelId="{C4C8C1A3-9302-4224-A2DC-F9FA8156D876}" type="pres">
      <dgm:prSet presAssocID="{DB0FC9E5-31AA-42B8-BD17-64449144DBF7}" presName="Name0" presStyleCnt="0">
        <dgm:presLayoutVars>
          <dgm:chMax val="7"/>
          <dgm:chPref val="7"/>
          <dgm:dir/>
        </dgm:presLayoutVars>
      </dgm:prSet>
      <dgm:spPr/>
      <dgm:t>
        <a:bodyPr/>
        <a:lstStyle/>
        <a:p>
          <a:endParaRPr lang="en-US"/>
        </a:p>
      </dgm:t>
    </dgm:pt>
    <dgm:pt modelId="{4D753A50-82E4-43BE-8D5F-F97D425EB9BE}" type="pres">
      <dgm:prSet presAssocID="{DB0FC9E5-31AA-42B8-BD17-64449144DBF7}" presName="Name1" presStyleCnt="0"/>
      <dgm:spPr/>
    </dgm:pt>
    <dgm:pt modelId="{4CBD9BAB-108C-44C0-B809-9594BF001867}" type="pres">
      <dgm:prSet presAssocID="{DB0FC9E5-31AA-42B8-BD17-64449144DBF7}" presName="cycle" presStyleCnt="0"/>
      <dgm:spPr/>
    </dgm:pt>
    <dgm:pt modelId="{48F0D4B4-1D6E-4316-907A-9AAFF7F7861B}" type="pres">
      <dgm:prSet presAssocID="{DB0FC9E5-31AA-42B8-BD17-64449144DBF7}" presName="srcNode" presStyleLbl="node1" presStyleIdx="0" presStyleCnt="3"/>
      <dgm:spPr/>
    </dgm:pt>
    <dgm:pt modelId="{5A21E005-9C7A-4128-B67E-3B535A9238F4}" type="pres">
      <dgm:prSet presAssocID="{DB0FC9E5-31AA-42B8-BD17-64449144DBF7}" presName="conn" presStyleLbl="parChTrans1D2" presStyleIdx="0" presStyleCnt="1" custScaleX="100739"/>
      <dgm:spPr/>
      <dgm:t>
        <a:bodyPr/>
        <a:lstStyle/>
        <a:p>
          <a:endParaRPr lang="en-US"/>
        </a:p>
      </dgm:t>
    </dgm:pt>
    <dgm:pt modelId="{8F460FDF-F4E4-4EA9-99C8-AFD23A912B57}" type="pres">
      <dgm:prSet presAssocID="{DB0FC9E5-31AA-42B8-BD17-64449144DBF7}" presName="extraNode" presStyleLbl="node1" presStyleIdx="0" presStyleCnt="3"/>
      <dgm:spPr/>
    </dgm:pt>
    <dgm:pt modelId="{C6B480E1-1CC3-4F4D-A841-D74C78102F63}" type="pres">
      <dgm:prSet presAssocID="{DB0FC9E5-31AA-42B8-BD17-64449144DBF7}" presName="dstNode" presStyleLbl="node1" presStyleIdx="0" presStyleCnt="3"/>
      <dgm:spPr/>
    </dgm:pt>
    <dgm:pt modelId="{9AE76C7B-9D5A-47E1-A704-AC3CD23D43DC}" type="pres">
      <dgm:prSet presAssocID="{6AAD8BCD-A0D9-4BEB-916D-151E0DE3C7A5}" presName="text_1" presStyleLbl="node1" presStyleIdx="0" presStyleCnt="3" custScaleY="67188" custLinFactNeighborX="-2254" custLinFactNeighborY="-31250">
        <dgm:presLayoutVars>
          <dgm:bulletEnabled val="1"/>
        </dgm:presLayoutVars>
      </dgm:prSet>
      <dgm:spPr/>
      <dgm:t>
        <a:bodyPr/>
        <a:lstStyle/>
        <a:p>
          <a:endParaRPr lang="en-US"/>
        </a:p>
      </dgm:t>
    </dgm:pt>
    <dgm:pt modelId="{76FE828D-2B7C-46AA-8303-1124ED43B08F}" type="pres">
      <dgm:prSet presAssocID="{6AAD8BCD-A0D9-4BEB-916D-151E0DE3C7A5}" presName="accent_1" presStyleCnt="0"/>
      <dgm:spPr/>
    </dgm:pt>
    <dgm:pt modelId="{C8EDBDD9-6F54-42D7-96D3-C1D78999758B}" type="pres">
      <dgm:prSet presAssocID="{6AAD8BCD-A0D9-4BEB-916D-151E0DE3C7A5}" presName="accentRepeatNode" presStyleLbl="solidFgAcc1" presStyleIdx="0" presStyleCnt="3" custScaleY="77500" custLinFactNeighborX="480" custLinFactNeighborY="-24375"/>
      <dgm:spPr>
        <a:prstGeom prst="star5">
          <a:avLst/>
        </a:prstGeom>
        <a:solidFill>
          <a:schemeClr val="accent6"/>
        </a:solidFill>
      </dgm:spPr>
    </dgm:pt>
    <dgm:pt modelId="{E4CC447B-226B-4F06-91D0-F5C1C29C0479}" type="pres">
      <dgm:prSet presAssocID="{9E40EC35-242D-4A21-9F06-C0B719E91158}" presName="text_2" presStyleLbl="node1" presStyleIdx="1" presStyleCnt="3" custScaleX="95112" custScaleY="78125" custLinFactNeighborX="264" custLinFactNeighborY="-55212">
        <dgm:presLayoutVars>
          <dgm:bulletEnabled val="1"/>
        </dgm:presLayoutVars>
      </dgm:prSet>
      <dgm:spPr/>
      <dgm:t>
        <a:bodyPr/>
        <a:lstStyle/>
        <a:p>
          <a:endParaRPr lang="en-US"/>
        </a:p>
      </dgm:t>
    </dgm:pt>
    <dgm:pt modelId="{B169DF03-1178-4A4C-8585-38179111F858}" type="pres">
      <dgm:prSet presAssocID="{9E40EC35-242D-4A21-9F06-C0B719E91158}" presName="accent_2" presStyleCnt="0"/>
      <dgm:spPr/>
    </dgm:pt>
    <dgm:pt modelId="{EE6D9C03-8D4D-40A2-A6C8-EDED63C72361}" type="pres">
      <dgm:prSet presAssocID="{9E40EC35-242D-4A21-9F06-C0B719E91158}" presName="accentRepeatNode" presStyleLbl="solidFgAcc1" presStyleIdx="1" presStyleCnt="3" custScaleY="88750" custLinFactNeighborX="-1341" custLinFactNeighborY="-42295"/>
      <dgm:spPr>
        <a:prstGeom prst="star5">
          <a:avLst/>
        </a:prstGeom>
        <a:solidFill>
          <a:srgbClr val="FFFF00"/>
        </a:solidFill>
      </dgm:spPr>
    </dgm:pt>
    <dgm:pt modelId="{695718D0-AAFC-44EF-B5C3-949B3A65346C}" type="pres">
      <dgm:prSet presAssocID="{61DFB7B2-AA53-4A66-AD44-827088CEEB76}" presName="text_3" presStyleLbl="node1" presStyleIdx="2" presStyleCnt="3" custScaleX="92503" custScaleY="82814" custLinFactNeighborX="1496" custLinFactNeighborY="-62243">
        <dgm:presLayoutVars>
          <dgm:bulletEnabled val="1"/>
        </dgm:presLayoutVars>
      </dgm:prSet>
      <dgm:spPr/>
      <dgm:t>
        <a:bodyPr/>
        <a:lstStyle/>
        <a:p>
          <a:endParaRPr lang="en-US"/>
        </a:p>
      </dgm:t>
    </dgm:pt>
    <dgm:pt modelId="{78C5C648-C001-49A5-93B8-3B59D9F4B9DC}" type="pres">
      <dgm:prSet presAssocID="{61DFB7B2-AA53-4A66-AD44-827088CEEB76}" presName="accent_3" presStyleCnt="0"/>
      <dgm:spPr/>
    </dgm:pt>
    <dgm:pt modelId="{F9689472-00D4-4E3B-B198-0685394C6216}" type="pres">
      <dgm:prSet presAssocID="{61DFB7B2-AA53-4A66-AD44-827088CEEB76}" presName="accentRepeatNode" presStyleLbl="solidFgAcc1" presStyleIdx="2" presStyleCnt="3" custScaleX="121000" custScaleY="87250" custLinFactNeighborX="19284" custLinFactNeighborY="-61795"/>
      <dgm:spPr>
        <a:prstGeom prst="star5">
          <a:avLst/>
        </a:prstGeom>
        <a:solidFill>
          <a:schemeClr val="tx1"/>
        </a:solidFill>
      </dgm:spPr>
    </dgm:pt>
  </dgm:ptLst>
  <dgm:cxnLst>
    <dgm:cxn modelId="{77BB3B71-B14B-44E0-819A-B0382B610CBA}" type="presOf" srcId="{DFA13D59-A538-4F6C-91E9-6E0B48309F61}" destId="{5A21E005-9C7A-4128-B67E-3B535A9238F4}" srcOrd="0" destOrd="0" presId="urn:microsoft.com/office/officeart/2008/layout/VerticalCurvedList"/>
    <dgm:cxn modelId="{1F68A0D0-AE79-40E6-A13D-BCE187A2E90B}" type="presOf" srcId="{61DFB7B2-AA53-4A66-AD44-827088CEEB76}" destId="{695718D0-AAFC-44EF-B5C3-949B3A65346C}" srcOrd="0" destOrd="0" presId="urn:microsoft.com/office/officeart/2008/layout/VerticalCurvedList"/>
    <dgm:cxn modelId="{96442143-FEF0-44BE-9C86-7842AB0D266C}" srcId="{DB0FC9E5-31AA-42B8-BD17-64449144DBF7}" destId="{9E40EC35-242D-4A21-9F06-C0B719E91158}" srcOrd="1" destOrd="0" parTransId="{B04D5944-66D2-4D9C-821E-FB3F4E16CFB7}" sibTransId="{7F06F3C7-414E-440F-9C97-8C0B4A27332F}"/>
    <dgm:cxn modelId="{A6BDD8DB-C5B3-4981-92C6-0A0F23261A8C}" srcId="{DB0FC9E5-31AA-42B8-BD17-64449144DBF7}" destId="{6AAD8BCD-A0D9-4BEB-916D-151E0DE3C7A5}" srcOrd="0" destOrd="0" parTransId="{5B2BE217-180D-4C34-86EC-F498E4FCF096}" sibTransId="{DFA13D59-A538-4F6C-91E9-6E0B48309F61}"/>
    <dgm:cxn modelId="{30AC5FDB-3930-4BB2-ABBF-BF06D8BC056C}" type="presOf" srcId="{9E40EC35-242D-4A21-9F06-C0B719E91158}" destId="{E4CC447B-226B-4F06-91D0-F5C1C29C0479}" srcOrd="0" destOrd="0" presId="urn:microsoft.com/office/officeart/2008/layout/VerticalCurvedList"/>
    <dgm:cxn modelId="{85FA6C12-182D-4986-A09C-E3044CE0B7B6}" type="presOf" srcId="{DB0FC9E5-31AA-42B8-BD17-64449144DBF7}" destId="{C4C8C1A3-9302-4224-A2DC-F9FA8156D876}" srcOrd="0" destOrd="0" presId="urn:microsoft.com/office/officeart/2008/layout/VerticalCurvedList"/>
    <dgm:cxn modelId="{875F0BCB-0724-4F6F-9809-F92C39B953F8}" type="presOf" srcId="{6AAD8BCD-A0D9-4BEB-916D-151E0DE3C7A5}" destId="{9AE76C7B-9D5A-47E1-A704-AC3CD23D43DC}" srcOrd="0" destOrd="0" presId="urn:microsoft.com/office/officeart/2008/layout/VerticalCurvedList"/>
    <dgm:cxn modelId="{52DCA8C5-D95F-4DB8-B423-BA9A6C19A069}" srcId="{DB0FC9E5-31AA-42B8-BD17-64449144DBF7}" destId="{61DFB7B2-AA53-4A66-AD44-827088CEEB76}" srcOrd="2" destOrd="0" parTransId="{FE385619-5DF3-46D2-92C8-394A4477ACDE}" sibTransId="{6F7E30FD-B8A4-4DFE-8F52-95754F3F88B8}"/>
    <dgm:cxn modelId="{8A7CAF84-2C06-49EB-806F-504C1059EB05}" type="presParOf" srcId="{C4C8C1A3-9302-4224-A2DC-F9FA8156D876}" destId="{4D753A50-82E4-43BE-8D5F-F97D425EB9BE}" srcOrd="0" destOrd="0" presId="urn:microsoft.com/office/officeart/2008/layout/VerticalCurvedList"/>
    <dgm:cxn modelId="{01EB88E0-C461-4E41-94AE-62CD61BB4F48}" type="presParOf" srcId="{4D753A50-82E4-43BE-8D5F-F97D425EB9BE}" destId="{4CBD9BAB-108C-44C0-B809-9594BF001867}" srcOrd="0" destOrd="0" presId="urn:microsoft.com/office/officeart/2008/layout/VerticalCurvedList"/>
    <dgm:cxn modelId="{32909AE5-8081-4993-8B3F-2A972AB4F2F7}" type="presParOf" srcId="{4CBD9BAB-108C-44C0-B809-9594BF001867}" destId="{48F0D4B4-1D6E-4316-907A-9AAFF7F7861B}" srcOrd="0" destOrd="0" presId="urn:microsoft.com/office/officeart/2008/layout/VerticalCurvedList"/>
    <dgm:cxn modelId="{EBDCB23D-B9AF-4A47-B087-92E67A07070C}" type="presParOf" srcId="{4CBD9BAB-108C-44C0-B809-9594BF001867}" destId="{5A21E005-9C7A-4128-B67E-3B535A9238F4}" srcOrd="1" destOrd="0" presId="urn:microsoft.com/office/officeart/2008/layout/VerticalCurvedList"/>
    <dgm:cxn modelId="{C1D0A691-1703-4D93-BAB1-26FF85BB38A7}" type="presParOf" srcId="{4CBD9BAB-108C-44C0-B809-9594BF001867}" destId="{8F460FDF-F4E4-4EA9-99C8-AFD23A912B57}" srcOrd="2" destOrd="0" presId="urn:microsoft.com/office/officeart/2008/layout/VerticalCurvedList"/>
    <dgm:cxn modelId="{2DA03D03-6032-49B0-B2E8-B4B693C975B3}" type="presParOf" srcId="{4CBD9BAB-108C-44C0-B809-9594BF001867}" destId="{C6B480E1-1CC3-4F4D-A841-D74C78102F63}" srcOrd="3" destOrd="0" presId="urn:microsoft.com/office/officeart/2008/layout/VerticalCurvedList"/>
    <dgm:cxn modelId="{08533C49-5B85-4733-9D1D-90651822F43A}" type="presParOf" srcId="{4D753A50-82E4-43BE-8D5F-F97D425EB9BE}" destId="{9AE76C7B-9D5A-47E1-A704-AC3CD23D43DC}" srcOrd="1" destOrd="0" presId="urn:microsoft.com/office/officeart/2008/layout/VerticalCurvedList"/>
    <dgm:cxn modelId="{B3CFBEE9-5E0D-44C0-B96B-84AA52EDA618}" type="presParOf" srcId="{4D753A50-82E4-43BE-8D5F-F97D425EB9BE}" destId="{76FE828D-2B7C-46AA-8303-1124ED43B08F}" srcOrd="2" destOrd="0" presId="urn:microsoft.com/office/officeart/2008/layout/VerticalCurvedList"/>
    <dgm:cxn modelId="{FBF1F6D6-3E9F-4CC9-89DD-A342A2602E38}" type="presParOf" srcId="{76FE828D-2B7C-46AA-8303-1124ED43B08F}" destId="{C8EDBDD9-6F54-42D7-96D3-C1D78999758B}" srcOrd="0" destOrd="0" presId="urn:microsoft.com/office/officeart/2008/layout/VerticalCurvedList"/>
    <dgm:cxn modelId="{30BC31E1-3A08-4476-BFF4-B76B87FBF94D}" type="presParOf" srcId="{4D753A50-82E4-43BE-8D5F-F97D425EB9BE}" destId="{E4CC447B-226B-4F06-91D0-F5C1C29C0479}" srcOrd="3" destOrd="0" presId="urn:microsoft.com/office/officeart/2008/layout/VerticalCurvedList"/>
    <dgm:cxn modelId="{70F64495-FE45-4A9E-A923-2770F182E7C3}" type="presParOf" srcId="{4D753A50-82E4-43BE-8D5F-F97D425EB9BE}" destId="{B169DF03-1178-4A4C-8585-38179111F858}" srcOrd="4" destOrd="0" presId="urn:microsoft.com/office/officeart/2008/layout/VerticalCurvedList"/>
    <dgm:cxn modelId="{C8AC8706-3FE7-4CBF-953D-F2212B09B37A}" type="presParOf" srcId="{B169DF03-1178-4A4C-8585-38179111F858}" destId="{EE6D9C03-8D4D-40A2-A6C8-EDED63C72361}" srcOrd="0" destOrd="0" presId="urn:microsoft.com/office/officeart/2008/layout/VerticalCurvedList"/>
    <dgm:cxn modelId="{E0C20EA9-4F52-4C3C-9CDA-54AB504F4744}" type="presParOf" srcId="{4D753A50-82E4-43BE-8D5F-F97D425EB9BE}" destId="{695718D0-AAFC-44EF-B5C3-949B3A65346C}" srcOrd="5" destOrd="0" presId="urn:microsoft.com/office/officeart/2008/layout/VerticalCurvedList"/>
    <dgm:cxn modelId="{127B5F82-8028-4F8C-8192-ACBDC8CEB698}" type="presParOf" srcId="{4D753A50-82E4-43BE-8D5F-F97D425EB9BE}" destId="{78C5C648-C001-49A5-93B8-3B59D9F4B9DC}" srcOrd="6" destOrd="0" presId="urn:microsoft.com/office/officeart/2008/layout/VerticalCurvedList"/>
    <dgm:cxn modelId="{A1A26660-A1DA-4F27-AB46-7E106E986143}" type="presParOf" srcId="{78C5C648-C001-49A5-93B8-3B59D9F4B9DC}" destId="{F9689472-00D4-4E3B-B198-0685394C6216}"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9CDC5D94-1055-4A65-BBE6-06E34489169D}" type="doc">
      <dgm:prSet loTypeId="urn:microsoft.com/office/officeart/2011/layout/RadialPictureList" loCatId="officeonline" qsTypeId="urn:microsoft.com/office/officeart/2005/8/quickstyle/simple1" qsCatId="simple" csTypeId="urn:microsoft.com/office/officeart/2005/8/colors/accent1_2" csCatId="accent1" phldr="1"/>
      <dgm:spPr/>
      <dgm:t>
        <a:bodyPr/>
        <a:lstStyle/>
        <a:p>
          <a:endParaRPr lang="en-US"/>
        </a:p>
      </dgm:t>
    </dgm:pt>
    <dgm:pt modelId="{FFB6834D-EB2E-4DA6-97B3-CC4C107F62CC}">
      <dgm:prSet phldrT="[Text]" custT="1"/>
      <dgm:spPr>
        <a:solidFill>
          <a:schemeClr val="accent3"/>
        </a:solidFill>
        <a:ln>
          <a:solidFill>
            <a:schemeClr val="bg1"/>
          </a:solidFill>
        </a:ln>
      </dgm:spPr>
      <dgm:t>
        <a:bodyPr/>
        <a:lstStyle/>
        <a:p>
          <a:endParaRPr lang="en-US" sz="1200" dirty="0">
            <a:latin typeface="Lato Black" pitchFamily="34" charset="0"/>
          </a:endParaRPr>
        </a:p>
      </dgm:t>
    </dgm:pt>
    <dgm:pt modelId="{41A7F203-56D1-4AFF-ADEB-D18EA338713C}" type="parTrans" cxnId="{D4B08B3D-8596-4495-8EA1-55D3380FAABF}">
      <dgm:prSet/>
      <dgm:spPr/>
      <dgm:t>
        <a:bodyPr/>
        <a:lstStyle/>
        <a:p>
          <a:endParaRPr lang="en-US"/>
        </a:p>
      </dgm:t>
    </dgm:pt>
    <dgm:pt modelId="{EAD59959-8FB9-4068-9864-A942DEF911F7}" type="sibTrans" cxnId="{D4B08B3D-8596-4495-8EA1-55D3380FAABF}">
      <dgm:prSet/>
      <dgm:spPr/>
      <dgm:t>
        <a:bodyPr/>
        <a:lstStyle/>
        <a:p>
          <a:endParaRPr lang="en-US"/>
        </a:p>
      </dgm:t>
    </dgm:pt>
    <dgm:pt modelId="{D2480606-8EED-4203-8168-9DBFE34A1E51}">
      <dgm:prSet phldrT="[Text]"/>
      <dgm:spPr/>
      <dgm:t>
        <a:bodyPr/>
        <a:lstStyle/>
        <a:p>
          <a:endParaRPr lang="en-US" dirty="0"/>
        </a:p>
      </dgm:t>
    </dgm:pt>
    <dgm:pt modelId="{2E634B8F-303E-45FD-A742-B2C7C620ADCF}" type="parTrans" cxnId="{33D1F26A-E633-40C5-B8E7-B54B4A0C4741}">
      <dgm:prSet/>
      <dgm:spPr/>
      <dgm:t>
        <a:bodyPr/>
        <a:lstStyle/>
        <a:p>
          <a:endParaRPr lang="en-US"/>
        </a:p>
      </dgm:t>
    </dgm:pt>
    <dgm:pt modelId="{B141CE44-1B83-45F6-B4E8-36D0E1279227}" type="sibTrans" cxnId="{33D1F26A-E633-40C5-B8E7-B54B4A0C4741}">
      <dgm:prSet/>
      <dgm:spPr/>
      <dgm:t>
        <a:bodyPr/>
        <a:lstStyle/>
        <a:p>
          <a:endParaRPr lang="en-US"/>
        </a:p>
      </dgm:t>
    </dgm:pt>
    <dgm:pt modelId="{935D9FA6-A344-4367-A294-F37253223B9F}">
      <dgm:prSet phldrT="[Text]"/>
      <dgm:spPr/>
      <dgm:t>
        <a:bodyPr/>
        <a:lstStyle/>
        <a:p>
          <a:endParaRPr lang="en-US" dirty="0"/>
        </a:p>
      </dgm:t>
    </dgm:pt>
    <dgm:pt modelId="{6793B6A5-675D-4562-8E2A-0444327FFBA3}" type="parTrans" cxnId="{B4814232-C932-427F-B82F-628088374B37}">
      <dgm:prSet/>
      <dgm:spPr/>
      <dgm:t>
        <a:bodyPr/>
        <a:lstStyle/>
        <a:p>
          <a:endParaRPr lang="en-US"/>
        </a:p>
      </dgm:t>
    </dgm:pt>
    <dgm:pt modelId="{29EEF3A8-D4C6-49AF-9704-BB2A20A9BEE0}" type="sibTrans" cxnId="{B4814232-C932-427F-B82F-628088374B37}">
      <dgm:prSet/>
      <dgm:spPr/>
      <dgm:t>
        <a:bodyPr/>
        <a:lstStyle/>
        <a:p>
          <a:endParaRPr lang="en-US"/>
        </a:p>
      </dgm:t>
    </dgm:pt>
    <dgm:pt modelId="{22327F94-D7F7-4583-8651-56FA8E685054}">
      <dgm:prSet phldrT="[Text]"/>
      <dgm:spPr/>
      <dgm:t>
        <a:bodyPr/>
        <a:lstStyle/>
        <a:p>
          <a:endParaRPr lang="en-US" dirty="0"/>
        </a:p>
      </dgm:t>
    </dgm:pt>
    <dgm:pt modelId="{8FE48B4B-DC01-448E-B1E4-484BB7BBCF99}" type="sibTrans" cxnId="{B7238B77-70F7-4C9C-BABF-544DC9D155CD}">
      <dgm:prSet/>
      <dgm:spPr/>
      <dgm:t>
        <a:bodyPr/>
        <a:lstStyle/>
        <a:p>
          <a:endParaRPr lang="en-US"/>
        </a:p>
      </dgm:t>
    </dgm:pt>
    <dgm:pt modelId="{705D60D0-497F-4294-977F-6F70C58CED12}" type="parTrans" cxnId="{B7238B77-70F7-4C9C-BABF-544DC9D155CD}">
      <dgm:prSet/>
      <dgm:spPr/>
      <dgm:t>
        <a:bodyPr/>
        <a:lstStyle/>
        <a:p>
          <a:endParaRPr lang="en-US"/>
        </a:p>
      </dgm:t>
    </dgm:pt>
    <dgm:pt modelId="{2640259A-10E4-4DFE-AF6F-53B5698F0647}" type="pres">
      <dgm:prSet presAssocID="{9CDC5D94-1055-4A65-BBE6-06E34489169D}" presName="Name0" presStyleCnt="0">
        <dgm:presLayoutVars>
          <dgm:chMax val="1"/>
          <dgm:chPref val="1"/>
          <dgm:dir/>
          <dgm:resizeHandles/>
        </dgm:presLayoutVars>
      </dgm:prSet>
      <dgm:spPr/>
      <dgm:t>
        <a:bodyPr/>
        <a:lstStyle/>
        <a:p>
          <a:endParaRPr lang="en-US"/>
        </a:p>
      </dgm:t>
    </dgm:pt>
    <dgm:pt modelId="{F5640C68-2C3E-414B-B58F-B90AF1E213B9}" type="pres">
      <dgm:prSet presAssocID="{FFB6834D-EB2E-4DA6-97B3-CC4C107F62CC}" presName="Parent" presStyleLbl="node1" presStyleIdx="0" presStyleCnt="2" custLinFactNeighborX="-7628" custLinFactNeighborY="-1095">
        <dgm:presLayoutVars>
          <dgm:chMax val="4"/>
          <dgm:chPref val="3"/>
        </dgm:presLayoutVars>
      </dgm:prSet>
      <dgm:spPr/>
      <dgm:t>
        <a:bodyPr/>
        <a:lstStyle/>
        <a:p>
          <a:endParaRPr lang="en-US"/>
        </a:p>
      </dgm:t>
    </dgm:pt>
    <dgm:pt modelId="{E6F35B56-485D-4B49-AA42-1B2B99E5971C}" type="pres">
      <dgm:prSet presAssocID="{22327F94-D7F7-4583-8651-56FA8E685054}" presName="Accent" presStyleLbl="node1" presStyleIdx="1" presStyleCnt="2"/>
      <dgm:spPr>
        <a:solidFill>
          <a:schemeClr val="accent2"/>
        </a:solidFill>
      </dgm:spPr>
    </dgm:pt>
    <dgm:pt modelId="{4CB62AC6-C832-4F8E-B2B3-D3373DF466D7}" type="pres">
      <dgm:prSet presAssocID="{22327F94-D7F7-4583-8651-56FA8E685054}" presName="Image1" presStyleLbl="fgImgPlace1" presStyleIdx="0" presStyleCnt="3"/>
      <dgm:spPr>
        <a:solidFill>
          <a:schemeClr val="bg2"/>
        </a:solidFill>
      </dgm:spPr>
    </dgm:pt>
    <dgm:pt modelId="{550D7A86-2FEF-4C3D-B908-FFE5E927D1EA}" type="pres">
      <dgm:prSet presAssocID="{22327F94-D7F7-4583-8651-56FA8E685054}" presName="Child1" presStyleLbl="revTx" presStyleIdx="0" presStyleCnt="3">
        <dgm:presLayoutVars>
          <dgm:chMax val="0"/>
          <dgm:chPref val="0"/>
          <dgm:bulletEnabled val="1"/>
        </dgm:presLayoutVars>
      </dgm:prSet>
      <dgm:spPr/>
      <dgm:t>
        <a:bodyPr/>
        <a:lstStyle/>
        <a:p>
          <a:endParaRPr lang="en-US"/>
        </a:p>
      </dgm:t>
    </dgm:pt>
    <dgm:pt modelId="{DD6047D3-4541-41C2-B547-5AB49251196A}" type="pres">
      <dgm:prSet presAssocID="{D2480606-8EED-4203-8168-9DBFE34A1E51}" presName="Image2" presStyleCnt="0"/>
      <dgm:spPr/>
    </dgm:pt>
    <dgm:pt modelId="{BED8B8C5-6635-4E8F-AC9E-26795DF8370E}" type="pres">
      <dgm:prSet presAssocID="{D2480606-8EED-4203-8168-9DBFE34A1E51}" presName="Image" presStyleLbl="fgImgPlace1" presStyleIdx="1" presStyleCnt="3"/>
      <dgm:spPr>
        <a:solidFill>
          <a:schemeClr val="tx2"/>
        </a:solidFill>
        <a:ln>
          <a:solidFill>
            <a:schemeClr val="bg1"/>
          </a:solidFill>
        </a:ln>
      </dgm:spPr>
    </dgm:pt>
    <dgm:pt modelId="{91337672-B441-419B-88E8-FAE4D0808D8C}" type="pres">
      <dgm:prSet presAssocID="{D2480606-8EED-4203-8168-9DBFE34A1E51}" presName="Child2" presStyleLbl="revTx" presStyleIdx="1" presStyleCnt="3">
        <dgm:presLayoutVars>
          <dgm:chMax val="0"/>
          <dgm:chPref val="0"/>
          <dgm:bulletEnabled val="1"/>
        </dgm:presLayoutVars>
      </dgm:prSet>
      <dgm:spPr/>
      <dgm:t>
        <a:bodyPr/>
        <a:lstStyle/>
        <a:p>
          <a:endParaRPr lang="en-US"/>
        </a:p>
      </dgm:t>
    </dgm:pt>
    <dgm:pt modelId="{6832DA12-94A7-4833-81EB-1A7C617B7183}" type="pres">
      <dgm:prSet presAssocID="{935D9FA6-A344-4367-A294-F37253223B9F}" presName="Image3" presStyleCnt="0"/>
      <dgm:spPr/>
    </dgm:pt>
    <dgm:pt modelId="{532E884F-4A4C-446B-A3D7-FD9B938F9ECF}" type="pres">
      <dgm:prSet presAssocID="{935D9FA6-A344-4367-A294-F37253223B9F}" presName="Image" presStyleLbl="fgImgPlace1" presStyleIdx="2" presStyleCnt="3"/>
      <dgm:spPr>
        <a:solidFill>
          <a:schemeClr val="accent1"/>
        </a:solidFill>
        <a:ln>
          <a:solidFill>
            <a:schemeClr val="bg1"/>
          </a:solidFill>
        </a:ln>
      </dgm:spPr>
    </dgm:pt>
    <dgm:pt modelId="{FB0D4D50-6EDA-4E5F-B402-0E41B0A6A6AA}" type="pres">
      <dgm:prSet presAssocID="{935D9FA6-A344-4367-A294-F37253223B9F}" presName="Child3" presStyleLbl="revTx" presStyleIdx="2" presStyleCnt="3">
        <dgm:presLayoutVars>
          <dgm:chMax val="0"/>
          <dgm:chPref val="0"/>
          <dgm:bulletEnabled val="1"/>
        </dgm:presLayoutVars>
      </dgm:prSet>
      <dgm:spPr/>
      <dgm:t>
        <a:bodyPr/>
        <a:lstStyle/>
        <a:p>
          <a:endParaRPr lang="en-US"/>
        </a:p>
      </dgm:t>
    </dgm:pt>
  </dgm:ptLst>
  <dgm:cxnLst>
    <dgm:cxn modelId="{33D1F26A-E633-40C5-B8E7-B54B4A0C4741}" srcId="{FFB6834D-EB2E-4DA6-97B3-CC4C107F62CC}" destId="{D2480606-8EED-4203-8168-9DBFE34A1E51}" srcOrd="1" destOrd="0" parTransId="{2E634B8F-303E-45FD-A742-B2C7C620ADCF}" sibTransId="{B141CE44-1B83-45F6-B4E8-36D0E1279227}"/>
    <dgm:cxn modelId="{B7238B77-70F7-4C9C-BABF-544DC9D155CD}" srcId="{FFB6834D-EB2E-4DA6-97B3-CC4C107F62CC}" destId="{22327F94-D7F7-4583-8651-56FA8E685054}" srcOrd="0" destOrd="0" parTransId="{705D60D0-497F-4294-977F-6F70C58CED12}" sibTransId="{8FE48B4B-DC01-448E-B1E4-484BB7BBCF99}"/>
    <dgm:cxn modelId="{60ED4499-728C-4DB2-B985-E3E3DA57E690}" type="presOf" srcId="{D2480606-8EED-4203-8168-9DBFE34A1E51}" destId="{91337672-B441-419B-88E8-FAE4D0808D8C}" srcOrd="0" destOrd="0" presId="urn:microsoft.com/office/officeart/2011/layout/RadialPictureList"/>
    <dgm:cxn modelId="{B4814232-C932-427F-B82F-628088374B37}" srcId="{FFB6834D-EB2E-4DA6-97B3-CC4C107F62CC}" destId="{935D9FA6-A344-4367-A294-F37253223B9F}" srcOrd="2" destOrd="0" parTransId="{6793B6A5-675D-4562-8E2A-0444327FFBA3}" sibTransId="{29EEF3A8-D4C6-49AF-9704-BB2A20A9BEE0}"/>
    <dgm:cxn modelId="{5530A951-5B1F-4DF1-BE64-33F5236B2094}" type="presOf" srcId="{935D9FA6-A344-4367-A294-F37253223B9F}" destId="{FB0D4D50-6EDA-4E5F-B402-0E41B0A6A6AA}" srcOrd="0" destOrd="0" presId="urn:microsoft.com/office/officeart/2011/layout/RadialPictureList"/>
    <dgm:cxn modelId="{F5ED6B60-4BDF-46E4-B349-DBB6B2B725A3}" type="presOf" srcId="{FFB6834D-EB2E-4DA6-97B3-CC4C107F62CC}" destId="{F5640C68-2C3E-414B-B58F-B90AF1E213B9}" srcOrd="0" destOrd="0" presId="urn:microsoft.com/office/officeart/2011/layout/RadialPictureList"/>
    <dgm:cxn modelId="{6FB2CEC2-EC47-47B8-8F4C-AE1DAAB5EDD7}" type="presOf" srcId="{22327F94-D7F7-4583-8651-56FA8E685054}" destId="{550D7A86-2FEF-4C3D-B908-FFE5E927D1EA}" srcOrd="0" destOrd="0" presId="urn:microsoft.com/office/officeart/2011/layout/RadialPictureList"/>
    <dgm:cxn modelId="{D4B08B3D-8596-4495-8EA1-55D3380FAABF}" srcId="{9CDC5D94-1055-4A65-BBE6-06E34489169D}" destId="{FFB6834D-EB2E-4DA6-97B3-CC4C107F62CC}" srcOrd="0" destOrd="0" parTransId="{41A7F203-56D1-4AFF-ADEB-D18EA338713C}" sibTransId="{EAD59959-8FB9-4068-9864-A942DEF911F7}"/>
    <dgm:cxn modelId="{1E4D06F4-95A0-403F-8D53-ABB21501FEE2}" type="presOf" srcId="{9CDC5D94-1055-4A65-BBE6-06E34489169D}" destId="{2640259A-10E4-4DFE-AF6F-53B5698F0647}" srcOrd="0" destOrd="0" presId="urn:microsoft.com/office/officeart/2011/layout/RadialPictureList"/>
    <dgm:cxn modelId="{4D93FD29-A490-4EB4-8BE8-9A05C1D71C57}" type="presParOf" srcId="{2640259A-10E4-4DFE-AF6F-53B5698F0647}" destId="{F5640C68-2C3E-414B-B58F-B90AF1E213B9}" srcOrd="0" destOrd="0" presId="urn:microsoft.com/office/officeart/2011/layout/RadialPictureList"/>
    <dgm:cxn modelId="{B803D01E-68CE-41ED-96FD-C0E7B8D41F03}" type="presParOf" srcId="{2640259A-10E4-4DFE-AF6F-53B5698F0647}" destId="{E6F35B56-485D-4B49-AA42-1B2B99E5971C}" srcOrd="1" destOrd="0" presId="urn:microsoft.com/office/officeart/2011/layout/RadialPictureList"/>
    <dgm:cxn modelId="{D957EAE6-3D14-4880-BB31-0BEE6D95D0A9}" type="presParOf" srcId="{2640259A-10E4-4DFE-AF6F-53B5698F0647}" destId="{4CB62AC6-C832-4F8E-B2B3-D3373DF466D7}" srcOrd="2" destOrd="0" presId="urn:microsoft.com/office/officeart/2011/layout/RadialPictureList"/>
    <dgm:cxn modelId="{90C73108-AABA-4B9F-968C-ED01ACFC112B}" type="presParOf" srcId="{2640259A-10E4-4DFE-AF6F-53B5698F0647}" destId="{550D7A86-2FEF-4C3D-B908-FFE5E927D1EA}" srcOrd="3" destOrd="0" presId="urn:microsoft.com/office/officeart/2011/layout/RadialPictureList"/>
    <dgm:cxn modelId="{9502CE7D-A680-4148-86D6-7CFA7B0A4F1C}" type="presParOf" srcId="{2640259A-10E4-4DFE-AF6F-53B5698F0647}" destId="{DD6047D3-4541-41C2-B547-5AB49251196A}" srcOrd="4" destOrd="0" presId="urn:microsoft.com/office/officeart/2011/layout/RadialPictureList"/>
    <dgm:cxn modelId="{1924BF57-B068-492C-9101-335B7C4EA470}" type="presParOf" srcId="{DD6047D3-4541-41C2-B547-5AB49251196A}" destId="{BED8B8C5-6635-4E8F-AC9E-26795DF8370E}" srcOrd="0" destOrd="0" presId="urn:microsoft.com/office/officeart/2011/layout/RadialPictureList"/>
    <dgm:cxn modelId="{BC92A913-93AA-4059-8B7B-D5F998228013}" type="presParOf" srcId="{2640259A-10E4-4DFE-AF6F-53B5698F0647}" destId="{91337672-B441-419B-88E8-FAE4D0808D8C}" srcOrd="5" destOrd="0" presId="urn:microsoft.com/office/officeart/2011/layout/RadialPictureList"/>
    <dgm:cxn modelId="{A3B853DF-0B9E-4C31-AF6E-B4402AE705B7}" type="presParOf" srcId="{2640259A-10E4-4DFE-AF6F-53B5698F0647}" destId="{6832DA12-94A7-4833-81EB-1A7C617B7183}" srcOrd="6" destOrd="0" presId="urn:microsoft.com/office/officeart/2011/layout/RadialPictureList"/>
    <dgm:cxn modelId="{72E24B97-95FF-40FB-821B-42E372D7EC4A}" type="presParOf" srcId="{6832DA12-94A7-4833-81EB-1A7C617B7183}" destId="{532E884F-4A4C-446B-A3D7-FD9B938F9ECF}" srcOrd="0" destOrd="0" presId="urn:microsoft.com/office/officeart/2011/layout/RadialPictureList"/>
    <dgm:cxn modelId="{5D867AF6-994D-49DA-AA07-B6CF3D8E0CDD}" type="presParOf" srcId="{2640259A-10E4-4DFE-AF6F-53B5698F0647}" destId="{FB0D4D50-6EDA-4E5F-B402-0E41B0A6A6AA}" srcOrd="7" destOrd="0" presId="urn:microsoft.com/office/officeart/2011/layout/RadialPicture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F6D845C5-26EC-48EC-95D2-21553D6432A9}" type="doc">
      <dgm:prSet loTypeId="urn:microsoft.com/office/officeart/2005/8/layout/cycle6" loCatId="cycle" qsTypeId="urn:microsoft.com/office/officeart/2005/8/quickstyle/simple5" qsCatId="simple" csTypeId="urn:microsoft.com/office/officeart/2005/8/colors/colorful4" csCatId="colorful" phldr="1"/>
      <dgm:spPr/>
      <dgm:t>
        <a:bodyPr/>
        <a:lstStyle/>
        <a:p>
          <a:endParaRPr lang="en-US"/>
        </a:p>
      </dgm:t>
    </dgm:pt>
    <dgm:pt modelId="{4A10C439-CAEB-4EEF-A34A-82C0C8A2BA34}">
      <dgm:prSet phldrT="[Text]" custT="1"/>
      <dgm:spPr>
        <a:gradFill rotWithShape="0">
          <a:gsLst>
            <a:gs pos="0">
              <a:srgbClr val="FFFF99"/>
            </a:gs>
            <a:gs pos="50000">
              <a:schemeClr val="accent1">
                <a:tint val="44500"/>
                <a:satMod val="160000"/>
              </a:schemeClr>
            </a:gs>
            <a:gs pos="50000">
              <a:schemeClr val="bg1"/>
            </a:gs>
            <a:gs pos="100000">
              <a:srgbClr val="66FF33"/>
            </a:gs>
          </a:gsLst>
          <a:lin ang="5400000" scaled="0"/>
        </a:gradFill>
      </dgm:spPr>
      <dgm:t>
        <a:bodyPr/>
        <a:lstStyle/>
        <a:p>
          <a:r>
            <a:rPr lang="en-US" sz="2200" dirty="0" err="1">
              <a:solidFill>
                <a:srgbClr val="663300"/>
              </a:solidFill>
              <a:latin typeface="Arial" panose="020B0604020202020204" pitchFamily="34" charset="0"/>
              <a:cs typeface="Arial" panose="020B0604020202020204" pitchFamily="34" charset="0"/>
            </a:rPr>
            <a:t>Trung</a:t>
          </a:r>
          <a:r>
            <a:rPr lang="en-US" sz="2200" dirty="0">
              <a:solidFill>
                <a:srgbClr val="663300"/>
              </a:solidFill>
              <a:latin typeface="Arial" panose="020B0604020202020204" pitchFamily="34" charset="0"/>
              <a:cs typeface="Arial" panose="020B0604020202020204" pitchFamily="34" charset="0"/>
            </a:rPr>
            <a:t> </a:t>
          </a:r>
          <a:r>
            <a:rPr lang="en-US" sz="2200" dirty="0" err="1">
              <a:solidFill>
                <a:srgbClr val="663300"/>
              </a:solidFill>
              <a:latin typeface="Arial" panose="020B0604020202020204" pitchFamily="34" charset="0"/>
              <a:cs typeface="Arial" panose="020B0604020202020204" pitchFamily="34" charset="0"/>
            </a:rPr>
            <a:t>với</a:t>
          </a:r>
          <a:r>
            <a:rPr lang="en-US" sz="2200" dirty="0">
              <a:solidFill>
                <a:srgbClr val="663300"/>
              </a:solidFill>
              <a:latin typeface="Arial" panose="020B0604020202020204" pitchFamily="34" charset="0"/>
              <a:cs typeface="Arial" panose="020B0604020202020204" pitchFamily="34" charset="0"/>
            </a:rPr>
            <a:t> </a:t>
          </a:r>
          <a:r>
            <a:rPr lang="en-US" sz="2200" dirty="0" err="1">
              <a:solidFill>
                <a:srgbClr val="663300"/>
              </a:solidFill>
              <a:latin typeface="Arial" panose="020B0604020202020204" pitchFamily="34" charset="0"/>
              <a:cs typeface="Arial" panose="020B0604020202020204" pitchFamily="34" charset="0"/>
            </a:rPr>
            <a:t>nước</a:t>
          </a:r>
          <a:r>
            <a:rPr lang="en-US" sz="2200" dirty="0">
              <a:solidFill>
                <a:srgbClr val="663300"/>
              </a:solidFill>
              <a:latin typeface="Arial" panose="020B0604020202020204" pitchFamily="34" charset="0"/>
              <a:cs typeface="Arial" panose="020B0604020202020204" pitchFamily="34" charset="0"/>
            </a:rPr>
            <a:t>, </a:t>
          </a:r>
          <a:r>
            <a:rPr lang="en-US" sz="2200" dirty="0" err="1">
              <a:solidFill>
                <a:srgbClr val="663300"/>
              </a:solidFill>
              <a:latin typeface="Arial" panose="020B0604020202020204" pitchFamily="34" charset="0"/>
              <a:cs typeface="Arial" panose="020B0604020202020204" pitchFamily="34" charset="0"/>
            </a:rPr>
            <a:t>hiếu</a:t>
          </a:r>
          <a:r>
            <a:rPr lang="en-US" sz="2200" dirty="0">
              <a:solidFill>
                <a:srgbClr val="663300"/>
              </a:solidFill>
              <a:latin typeface="Arial" panose="020B0604020202020204" pitchFamily="34" charset="0"/>
              <a:cs typeface="Arial" panose="020B0604020202020204" pitchFamily="34" charset="0"/>
            </a:rPr>
            <a:t> </a:t>
          </a:r>
          <a:r>
            <a:rPr lang="en-US" sz="2200" dirty="0" err="1">
              <a:solidFill>
                <a:srgbClr val="663300"/>
              </a:solidFill>
              <a:latin typeface="Arial" panose="020B0604020202020204" pitchFamily="34" charset="0"/>
              <a:cs typeface="Arial" panose="020B0604020202020204" pitchFamily="34" charset="0"/>
            </a:rPr>
            <a:t>với</a:t>
          </a:r>
          <a:r>
            <a:rPr lang="en-US" sz="2200" dirty="0">
              <a:solidFill>
                <a:srgbClr val="663300"/>
              </a:solidFill>
              <a:latin typeface="Arial" panose="020B0604020202020204" pitchFamily="34" charset="0"/>
              <a:cs typeface="Arial" panose="020B0604020202020204" pitchFamily="34" charset="0"/>
            </a:rPr>
            <a:t> </a:t>
          </a:r>
          <a:r>
            <a:rPr lang="en-US" sz="2200" dirty="0" err="1">
              <a:solidFill>
                <a:srgbClr val="663300"/>
              </a:solidFill>
              <a:latin typeface="Arial" panose="020B0604020202020204" pitchFamily="34" charset="0"/>
              <a:cs typeface="Arial" panose="020B0604020202020204" pitchFamily="34" charset="0"/>
            </a:rPr>
            <a:t>dân</a:t>
          </a:r>
          <a:endParaRPr lang="en-US" sz="2200" dirty="0">
            <a:solidFill>
              <a:srgbClr val="663300"/>
            </a:solidFill>
            <a:latin typeface="Arial" panose="020B0604020202020204" pitchFamily="34" charset="0"/>
            <a:cs typeface="Arial" panose="020B0604020202020204" pitchFamily="34" charset="0"/>
          </a:endParaRPr>
        </a:p>
      </dgm:t>
    </dgm:pt>
    <dgm:pt modelId="{BDA5C620-0501-493C-9403-B55DD8BE0FB7}" type="parTrans" cxnId="{4C806B2B-1E90-4019-9DD7-75A26D4F98B8}">
      <dgm:prSet/>
      <dgm:spPr/>
      <dgm:t>
        <a:bodyPr/>
        <a:lstStyle/>
        <a:p>
          <a:endParaRPr lang="en-US"/>
        </a:p>
      </dgm:t>
    </dgm:pt>
    <dgm:pt modelId="{82B3EF54-133E-49E6-8C72-E6E9AB1B824C}" type="sibTrans" cxnId="{4C806B2B-1E90-4019-9DD7-75A26D4F98B8}">
      <dgm:prSet/>
      <dgm:spPr/>
      <dgm:t>
        <a:bodyPr/>
        <a:lstStyle/>
        <a:p>
          <a:endParaRPr lang="en-US">
            <a:latin typeface="Arial" panose="020B0604020202020204" pitchFamily="34" charset="0"/>
            <a:cs typeface="Arial" panose="020B0604020202020204" pitchFamily="34" charset="0"/>
          </a:endParaRPr>
        </a:p>
      </dgm:t>
    </dgm:pt>
    <dgm:pt modelId="{703C7C39-54D9-49DF-AFCD-5DD5A04E029B}">
      <dgm:prSet phldrT="[Text]" custT="1"/>
      <dgm:spPr>
        <a:gradFill rotWithShape="0">
          <a:gsLst>
            <a:gs pos="0">
              <a:srgbClr val="FF0066"/>
            </a:gs>
            <a:gs pos="50000">
              <a:schemeClr val="accent1">
                <a:tint val="44500"/>
                <a:satMod val="160000"/>
              </a:schemeClr>
            </a:gs>
            <a:gs pos="50000">
              <a:schemeClr val="bg1"/>
            </a:gs>
            <a:gs pos="100000">
              <a:srgbClr val="FFFF99"/>
            </a:gs>
          </a:gsLst>
          <a:lin ang="5400000" scaled="0"/>
        </a:gradFill>
      </dgm:spPr>
      <dgm:t>
        <a:bodyPr/>
        <a:lstStyle/>
        <a:p>
          <a:r>
            <a:rPr lang="en-US" sz="2000" dirty="0" err="1">
              <a:solidFill>
                <a:srgbClr val="000099"/>
              </a:solidFill>
              <a:latin typeface="Arial" panose="020B0604020202020204" pitchFamily="34" charset="0"/>
              <a:cs typeface="Arial" panose="020B0604020202020204" pitchFamily="34" charset="0"/>
            </a:rPr>
            <a:t>Cần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kiệm</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liêm</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chính</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chí</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công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vô</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tư</a:t>
          </a:r>
          <a:endParaRPr lang="en-US" sz="2000" dirty="0">
            <a:solidFill>
              <a:srgbClr val="000099"/>
            </a:solidFill>
            <a:latin typeface="Arial" panose="020B0604020202020204" pitchFamily="34" charset="0"/>
            <a:cs typeface="Arial" panose="020B0604020202020204" pitchFamily="34" charset="0"/>
          </a:endParaRPr>
        </a:p>
      </dgm:t>
    </dgm:pt>
    <dgm:pt modelId="{456FC202-68C6-40AA-A822-7E8C9F80AB16}" type="parTrans" cxnId="{0E45EA00-3F08-46D9-A205-4CC43B3D5C8E}">
      <dgm:prSet/>
      <dgm:spPr/>
      <dgm:t>
        <a:bodyPr/>
        <a:lstStyle/>
        <a:p>
          <a:endParaRPr lang="en-US"/>
        </a:p>
      </dgm:t>
    </dgm:pt>
    <dgm:pt modelId="{13E366A1-64C7-40A3-816C-85598CD8AC3D}" type="sibTrans" cxnId="{0E45EA00-3F08-46D9-A205-4CC43B3D5C8E}">
      <dgm:prSet/>
      <dgm:spPr/>
      <dgm:t>
        <a:bodyPr/>
        <a:lstStyle/>
        <a:p>
          <a:endParaRPr lang="en-US">
            <a:latin typeface="Arial" panose="020B0604020202020204" pitchFamily="34" charset="0"/>
            <a:cs typeface="Arial" panose="020B0604020202020204" pitchFamily="34" charset="0"/>
          </a:endParaRPr>
        </a:p>
      </dgm:t>
    </dgm:pt>
    <dgm:pt modelId="{1F993714-B4A5-40EA-814D-50527ABCD959}">
      <dgm:prSet phldrT="[Text]" custT="1"/>
      <dgm:spPr>
        <a:gradFill rotWithShape="0">
          <a:gsLst>
            <a:gs pos="0">
              <a:srgbClr val="00FF00"/>
            </a:gs>
            <a:gs pos="50000">
              <a:schemeClr val="accent1">
                <a:tint val="44500"/>
                <a:satMod val="160000"/>
              </a:schemeClr>
            </a:gs>
            <a:gs pos="50000">
              <a:schemeClr val="bg1"/>
            </a:gs>
            <a:gs pos="100000">
              <a:srgbClr val="FFFF99"/>
            </a:gs>
          </a:gsLst>
          <a:lin ang="5400000" scaled="0"/>
        </a:gradFill>
      </dgm:spPr>
      <dgm:t>
        <a:bodyPr/>
        <a:lstStyle/>
        <a:p>
          <a:r>
            <a:rPr lang="en-US" sz="2000" dirty="0" err="1">
              <a:solidFill>
                <a:srgbClr val="000099"/>
              </a:solidFill>
              <a:latin typeface="Arial" panose="020B0604020202020204" pitchFamily="34" charset="0"/>
              <a:cs typeface="Arial" panose="020B0604020202020204" pitchFamily="34" charset="0"/>
            </a:rPr>
            <a:t>Thương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yêu</a:t>
          </a:r>
          <a:r>
            <a:rPr lang="en-US" sz="2000" dirty="0">
              <a:solidFill>
                <a:srgbClr val="000099"/>
              </a:solidFill>
              <a:latin typeface="Arial" panose="020B0604020202020204" pitchFamily="34" charset="0"/>
              <a:cs typeface="Arial" panose="020B0604020202020204" pitchFamily="34" charset="0"/>
            </a:rPr>
            <a:t> con </a:t>
          </a:r>
          <a:r>
            <a:rPr lang="en-US" sz="2000" dirty="0" err="1">
              <a:solidFill>
                <a:srgbClr val="000099"/>
              </a:solidFill>
              <a:latin typeface="Arial" panose="020B0604020202020204" pitchFamily="34" charset="0"/>
              <a:cs typeface="Arial" panose="020B0604020202020204" pitchFamily="34" charset="0"/>
            </a:rPr>
            <a:t>người</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sống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có</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tình</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nghĩa</a:t>
          </a:r>
          <a:endParaRPr lang="en-US" sz="2000" dirty="0">
            <a:solidFill>
              <a:srgbClr val="000099"/>
            </a:solidFill>
            <a:latin typeface="Arial" panose="020B0604020202020204" pitchFamily="34" charset="0"/>
            <a:cs typeface="Arial" panose="020B0604020202020204" pitchFamily="34" charset="0"/>
          </a:endParaRPr>
        </a:p>
      </dgm:t>
    </dgm:pt>
    <dgm:pt modelId="{F2A9437B-9EC0-420E-8EA1-02D4AD4830A5}" type="parTrans" cxnId="{0D3F649D-CE50-4C90-B35C-B2313F395286}">
      <dgm:prSet/>
      <dgm:spPr/>
      <dgm:t>
        <a:bodyPr/>
        <a:lstStyle/>
        <a:p>
          <a:endParaRPr lang="en-US"/>
        </a:p>
      </dgm:t>
    </dgm:pt>
    <dgm:pt modelId="{4C6B6BCA-5AA8-40B8-9608-08F058BD972A}" type="sibTrans" cxnId="{0D3F649D-CE50-4C90-B35C-B2313F395286}">
      <dgm:prSet/>
      <dgm:spPr/>
      <dgm:t>
        <a:bodyPr/>
        <a:lstStyle/>
        <a:p>
          <a:endParaRPr lang="en-US">
            <a:latin typeface="Arial" panose="020B0604020202020204" pitchFamily="34" charset="0"/>
            <a:cs typeface="Arial" panose="020B0604020202020204" pitchFamily="34" charset="0"/>
          </a:endParaRPr>
        </a:p>
      </dgm:t>
    </dgm:pt>
    <dgm:pt modelId="{505929A7-E267-4140-B729-959356F07F45}">
      <dgm:prSet phldrT="[Text]" custT="1"/>
      <dgm:spPr>
        <a:gradFill rotWithShape="0">
          <a:gsLst>
            <a:gs pos="0">
              <a:srgbClr val="99FF99"/>
            </a:gs>
            <a:gs pos="50000">
              <a:schemeClr val="bg1"/>
            </a:gs>
            <a:gs pos="50000">
              <a:schemeClr val="accent1">
                <a:tint val="44500"/>
                <a:satMod val="160000"/>
              </a:schemeClr>
            </a:gs>
            <a:gs pos="50000">
              <a:schemeClr val="bg1"/>
            </a:gs>
            <a:gs pos="100000">
              <a:srgbClr val="FFFF99"/>
            </a:gs>
          </a:gsLst>
          <a:lin ang="5400000" scaled="0"/>
        </a:gradFill>
      </dgm:spPr>
      <dgm:t>
        <a:bodyPr/>
        <a:lstStyle/>
        <a:p>
          <a:r>
            <a:rPr lang="en-US" sz="2200" dirty="0" err="1">
              <a:solidFill>
                <a:srgbClr val="000099"/>
              </a:solidFill>
              <a:latin typeface="Arial" panose="020B0604020202020204" pitchFamily="34" charset="0"/>
              <a:cs typeface="Arial" panose="020B0604020202020204" pitchFamily="34" charset="0"/>
            </a:rPr>
            <a:t>Có</a:t>
          </a:r>
          <a:r>
            <a:rPr lang="en-US" sz="2200" dirty="0">
              <a:solidFill>
                <a:srgbClr val="000099"/>
              </a:solidFill>
              <a:latin typeface="Arial" panose="020B0604020202020204" pitchFamily="34" charset="0"/>
              <a:cs typeface="Arial" panose="020B0604020202020204" pitchFamily="34" charset="0"/>
            </a:rPr>
            <a:t> </a:t>
          </a:r>
          <a:r>
            <a:rPr lang="en-US" sz="2200" dirty="0" err="1">
              <a:solidFill>
                <a:srgbClr val="000099"/>
              </a:solidFill>
              <a:latin typeface="Arial" panose="020B0604020202020204" pitchFamily="34" charset="0"/>
              <a:cs typeface="Arial" panose="020B0604020202020204" pitchFamily="34" charset="0"/>
            </a:rPr>
            <a:t>tinh</a:t>
          </a:r>
          <a:r>
            <a:rPr lang="en-US" sz="2200" dirty="0">
              <a:solidFill>
                <a:srgbClr val="000099"/>
              </a:solidFill>
              <a:latin typeface="Arial" panose="020B0604020202020204" pitchFamily="34" charset="0"/>
              <a:cs typeface="Arial" panose="020B0604020202020204" pitchFamily="34" charset="0"/>
            </a:rPr>
            <a:t> </a:t>
          </a:r>
          <a:r>
            <a:rPr lang="en-US" sz="2200" dirty="0" err="1">
              <a:solidFill>
                <a:srgbClr val="000099"/>
              </a:solidFill>
              <a:latin typeface="Arial" panose="020B0604020202020204" pitchFamily="34" charset="0"/>
              <a:cs typeface="Arial" panose="020B0604020202020204" pitchFamily="34" charset="0"/>
            </a:rPr>
            <a:t>thần</a:t>
          </a:r>
          <a:r>
            <a:rPr lang="en-US" sz="2200" dirty="0">
              <a:solidFill>
                <a:srgbClr val="000099"/>
              </a:solidFill>
              <a:latin typeface="Arial" panose="020B0604020202020204" pitchFamily="34" charset="0"/>
              <a:cs typeface="Arial" panose="020B0604020202020204" pitchFamily="34" charset="0"/>
            </a:rPr>
            <a:t> </a:t>
          </a:r>
          <a:r>
            <a:rPr lang="en-US" sz="2200" dirty="0" err="1">
              <a:solidFill>
                <a:srgbClr val="000099"/>
              </a:solidFill>
              <a:latin typeface="Arial" panose="020B0604020202020204" pitchFamily="34" charset="0"/>
              <a:cs typeface="Arial" panose="020B0604020202020204" pitchFamily="34" charset="0"/>
            </a:rPr>
            <a:t>quốc</a:t>
          </a:r>
          <a:r>
            <a:rPr lang="en-US" sz="2200" dirty="0">
              <a:solidFill>
                <a:srgbClr val="000099"/>
              </a:solidFill>
              <a:latin typeface="Arial" panose="020B0604020202020204" pitchFamily="34" charset="0"/>
              <a:cs typeface="Arial" panose="020B0604020202020204" pitchFamily="34" charset="0"/>
            </a:rPr>
            <a:t> </a:t>
          </a:r>
          <a:r>
            <a:rPr lang="en-US" sz="2200" dirty="0" err="1">
              <a:solidFill>
                <a:srgbClr val="000099"/>
              </a:solidFill>
              <a:latin typeface="Arial" panose="020B0604020202020204" pitchFamily="34" charset="0"/>
              <a:cs typeface="Arial" panose="020B0604020202020204" pitchFamily="34" charset="0"/>
            </a:rPr>
            <a:t>tế</a:t>
          </a:r>
          <a:r>
            <a:rPr lang="en-US" sz="2200" dirty="0">
              <a:solidFill>
                <a:srgbClr val="000099"/>
              </a:solidFill>
              <a:latin typeface="Arial" panose="020B0604020202020204" pitchFamily="34" charset="0"/>
              <a:cs typeface="Arial" panose="020B0604020202020204" pitchFamily="34" charset="0"/>
            </a:rPr>
            <a:t> </a:t>
          </a:r>
          <a:r>
            <a:rPr lang="en-US" sz="2200" dirty="0" err="1">
              <a:solidFill>
                <a:srgbClr val="000099"/>
              </a:solidFill>
              <a:latin typeface="Arial" panose="020B0604020202020204" pitchFamily="34" charset="0"/>
              <a:cs typeface="Arial" panose="020B0604020202020204" pitchFamily="34" charset="0"/>
            </a:rPr>
            <a:t>trong</a:t>
          </a:r>
          <a:r>
            <a:rPr lang="en-US" sz="2200" dirty="0">
              <a:solidFill>
                <a:srgbClr val="000099"/>
              </a:solidFill>
              <a:latin typeface="Arial" panose="020B0604020202020204" pitchFamily="34" charset="0"/>
              <a:cs typeface="Arial" panose="020B0604020202020204" pitchFamily="34" charset="0"/>
            </a:rPr>
            <a:t> </a:t>
          </a:r>
          <a:r>
            <a:rPr lang="en-US" sz="2200" dirty="0" err="1">
              <a:solidFill>
                <a:srgbClr val="000099"/>
              </a:solidFill>
              <a:latin typeface="Arial" panose="020B0604020202020204" pitchFamily="34" charset="0"/>
              <a:cs typeface="Arial" panose="020B0604020202020204" pitchFamily="34" charset="0"/>
            </a:rPr>
            <a:t>sáng</a:t>
          </a:r>
          <a:endParaRPr lang="en-US" sz="2200" dirty="0">
            <a:solidFill>
              <a:srgbClr val="000099"/>
            </a:solidFill>
            <a:latin typeface="Arial" panose="020B0604020202020204" pitchFamily="34" charset="0"/>
            <a:cs typeface="Arial" panose="020B0604020202020204" pitchFamily="34" charset="0"/>
          </a:endParaRPr>
        </a:p>
      </dgm:t>
    </dgm:pt>
    <dgm:pt modelId="{52E574C0-FB1E-4551-BE87-FC008475BEFF}" type="parTrans" cxnId="{415D84CF-2B2B-45B2-AFD1-D678D80FD174}">
      <dgm:prSet/>
      <dgm:spPr/>
      <dgm:t>
        <a:bodyPr/>
        <a:lstStyle/>
        <a:p>
          <a:endParaRPr lang="en-US"/>
        </a:p>
      </dgm:t>
    </dgm:pt>
    <dgm:pt modelId="{E58E2D7A-FBEB-46EA-A2A9-05DA7F105576}" type="sibTrans" cxnId="{415D84CF-2B2B-45B2-AFD1-D678D80FD174}">
      <dgm:prSet/>
      <dgm:spPr/>
      <dgm:t>
        <a:bodyPr/>
        <a:lstStyle/>
        <a:p>
          <a:endParaRPr lang="en-US">
            <a:latin typeface="Arial" panose="020B0604020202020204" pitchFamily="34" charset="0"/>
            <a:cs typeface="Arial" panose="020B0604020202020204" pitchFamily="34" charset="0"/>
          </a:endParaRPr>
        </a:p>
      </dgm:t>
    </dgm:pt>
    <dgm:pt modelId="{2CB35BF5-E412-4142-A1DE-7F62158A8F7D}" type="pres">
      <dgm:prSet presAssocID="{F6D845C5-26EC-48EC-95D2-21553D6432A9}" presName="cycle" presStyleCnt="0">
        <dgm:presLayoutVars>
          <dgm:dir/>
          <dgm:resizeHandles val="exact"/>
        </dgm:presLayoutVars>
      </dgm:prSet>
      <dgm:spPr/>
      <dgm:t>
        <a:bodyPr/>
        <a:lstStyle/>
        <a:p>
          <a:endParaRPr lang="en-US"/>
        </a:p>
      </dgm:t>
    </dgm:pt>
    <dgm:pt modelId="{61AB2D6B-A6B1-4755-99E1-EC4A1434AB91}" type="pres">
      <dgm:prSet presAssocID="{4A10C439-CAEB-4EEF-A34A-82C0C8A2BA34}" presName="node" presStyleLbl="node1" presStyleIdx="0" presStyleCnt="4" custScaleX="147772" custScaleY="57457">
        <dgm:presLayoutVars>
          <dgm:bulletEnabled val="1"/>
        </dgm:presLayoutVars>
      </dgm:prSet>
      <dgm:spPr/>
      <dgm:t>
        <a:bodyPr/>
        <a:lstStyle/>
        <a:p>
          <a:endParaRPr lang="en-US"/>
        </a:p>
      </dgm:t>
    </dgm:pt>
    <dgm:pt modelId="{D6E9C08E-66F8-46C6-A4AE-01A9981D4447}" type="pres">
      <dgm:prSet presAssocID="{4A10C439-CAEB-4EEF-A34A-82C0C8A2BA34}" presName="spNode" presStyleCnt="0"/>
      <dgm:spPr/>
    </dgm:pt>
    <dgm:pt modelId="{9EA97E4D-5EA5-4A3E-A340-2C21B29D88B2}" type="pres">
      <dgm:prSet presAssocID="{82B3EF54-133E-49E6-8C72-E6E9AB1B824C}" presName="sibTrans" presStyleLbl="sibTrans1D1" presStyleIdx="0" presStyleCnt="4"/>
      <dgm:spPr/>
      <dgm:t>
        <a:bodyPr/>
        <a:lstStyle/>
        <a:p>
          <a:endParaRPr lang="en-US"/>
        </a:p>
      </dgm:t>
    </dgm:pt>
    <dgm:pt modelId="{EBD82E7C-01E9-408A-9263-ECC0D592C9AF}" type="pres">
      <dgm:prSet presAssocID="{703C7C39-54D9-49DF-AFCD-5DD5A04E029B}" presName="node" presStyleLbl="node1" presStyleIdx="1" presStyleCnt="4" custScaleX="161233" custScaleY="78408" custRadScaleRad="108974" custRadScaleInc="-23171">
        <dgm:presLayoutVars>
          <dgm:bulletEnabled val="1"/>
        </dgm:presLayoutVars>
      </dgm:prSet>
      <dgm:spPr/>
      <dgm:t>
        <a:bodyPr/>
        <a:lstStyle/>
        <a:p>
          <a:endParaRPr lang="en-US"/>
        </a:p>
      </dgm:t>
    </dgm:pt>
    <dgm:pt modelId="{30BDE854-9BF0-4627-B1B1-483A2C161CF3}" type="pres">
      <dgm:prSet presAssocID="{703C7C39-54D9-49DF-AFCD-5DD5A04E029B}" presName="spNode" presStyleCnt="0"/>
      <dgm:spPr/>
    </dgm:pt>
    <dgm:pt modelId="{BA3AF0CA-D97E-4A05-B7AC-3B3C413BF628}" type="pres">
      <dgm:prSet presAssocID="{13E366A1-64C7-40A3-816C-85598CD8AC3D}" presName="sibTrans" presStyleLbl="sibTrans1D1" presStyleIdx="1" presStyleCnt="4"/>
      <dgm:spPr/>
      <dgm:t>
        <a:bodyPr/>
        <a:lstStyle/>
        <a:p>
          <a:endParaRPr lang="en-US"/>
        </a:p>
      </dgm:t>
    </dgm:pt>
    <dgm:pt modelId="{3353ECEA-22F2-4E95-B998-481C9AD02BDF}" type="pres">
      <dgm:prSet presAssocID="{1F993714-B4A5-40EA-814D-50527ABCD959}" presName="node" presStyleLbl="node1" presStyleIdx="2" presStyleCnt="4" custScaleX="176785" custScaleY="68713" custRadScaleRad="72049" custRadScaleInc="4611">
        <dgm:presLayoutVars>
          <dgm:bulletEnabled val="1"/>
        </dgm:presLayoutVars>
      </dgm:prSet>
      <dgm:spPr/>
      <dgm:t>
        <a:bodyPr/>
        <a:lstStyle/>
        <a:p>
          <a:endParaRPr lang="en-US"/>
        </a:p>
      </dgm:t>
    </dgm:pt>
    <dgm:pt modelId="{B82CC049-7A78-45B2-AD51-54D536286797}" type="pres">
      <dgm:prSet presAssocID="{1F993714-B4A5-40EA-814D-50527ABCD959}" presName="spNode" presStyleCnt="0"/>
      <dgm:spPr/>
    </dgm:pt>
    <dgm:pt modelId="{1A3CA06F-0BF2-489D-BED0-DC3816153595}" type="pres">
      <dgm:prSet presAssocID="{4C6B6BCA-5AA8-40B8-9608-08F058BD972A}" presName="sibTrans" presStyleLbl="sibTrans1D1" presStyleIdx="2" presStyleCnt="4"/>
      <dgm:spPr/>
      <dgm:t>
        <a:bodyPr/>
        <a:lstStyle/>
        <a:p>
          <a:endParaRPr lang="en-US"/>
        </a:p>
      </dgm:t>
    </dgm:pt>
    <dgm:pt modelId="{A8B652F9-D2C5-46D9-A761-AE093F06A50F}" type="pres">
      <dgm:prSet presAssocID="{505929A7-E267-4140-B729-959356F07F45}" presName="node" presStyleLbl="node1" presStyleIdx="3" presStyleCnt="4" custScaleX="146410" custScaleY="78851" custRadScaleRad="111582" custRadScaleInc="21877">
        <dgm:presLayoutVars>
          <dgm:bulletEnabled val="1"/>
        </dgm:presLayoutVars>
      </dgm:prSet>
      <dgm:spPr/>
      <dgm:t>
        <a:bodyPr/>
        <a:lstStyle/>
        <a:p>
          <a:endParaRPr lang="en-US"/>
        </a:p>
      </dgm:t>
    </dgm:pt>
    <dgm:pt modelId="{916A84D0-A8ED-4C93-9E51-4082738B6DB8}" type="pres">
      <dgm:prSet presAssocID="{505929A7-E267-4140-B729-959356F07F45}" presName="spNode" presStyleCnt="0"/>
      <dgm:spPr/>
    </dgm:pt>
    <dgm:pt modelId="{A7C65C89-A01E-4F3B-A164-6ABF86049C2C}" type="pres">
      <dgm:prSet presAssocID="{E58E2D7A-FBEB-46EA-A2A9-05DA7F105576}" presName="sibTrans" presStyleLbl="sibTrans1D1" presStyleIdx="3" presStyleCnt="4"/>
      <dgm:spPr/>
      <dgm:t>
        <a:bodyPr/>
        <a:lstStyle/>
        <a:p>
          <a:endParaRPr lang="en-US"/>
        </a:p>
      </dgm:t>
    </dgm:pt>
  </dgm:ptLst>
  <dgm:cxnLst>
    <dgm:cxn modelId="{622CBAF9-0A83-4A25-B4E1-C21A34AD7974}" type="presOf" srcId="{13E366A1-64C7-40A3-816C-85598CD8AC3D}" destId="{BA3AF0CA-D97E-4A05-B7AC-3B3C413BF628}" srcOrd="0" destOrd="0" presId="urn:microsoft.com/office/officeart/2005/8/layout/cycle6"/>
    <dgm:cxn modelId="{AD3E0349-F010-4EBD-8CBA-0A145982DFFF}" type="presOf" srcId="{703C7C39-54D9-49DF-AFCD-5DD5A04E029B}" destId="{EBD82E7C-01E9-408A-9263-ECC0D592C9AF}" srcOrd="0" destOrd="0" presId="urn:microsoft.com/office/officeart/2005/8/layout/cycle6"/>
    <dgm:cxn modelId="{415D84CF-2B2B-45B2-AFD1-D678D80FD174}" srcId="{F6D845C5-26EC-48EC-95D2-21553D6432A9}" destId="{505929A7-E267-4140-B729-959356F07F45}" srcOrd="3" destOrd="0" parTransId="{52E574C0-FB1E-4551-BE87-FC008475BEFF}" sibTransId="{E58E2D7A-FBEB-46EA-A2A9-05DA7F105576}"/>
    <dgm:cxn modelId="{52A1A1B0-1C77-4724-9269-CDDAFB9C90C4}" type="presOf" srcId="{1F993714-B4A5-40EA-814D-50527ABCD959}" destId="{3353ECEA-22F2-4E95-B998-481C9AD02BDF}" srcOrd="0" destOrd="0" presId="urn:microsoft.com/office/officeart/2005/8/layout/cycle6"/>
    <dgm:cxn modelId="{D3FB1BC4-B310-4B6F-A966-F7D21BCD4F41}" type="presOf" srcId="{82B3EF54-133E-49E6-8C72-E6E9AB1B824C}" destId="{9EA97E4D-5EA5-4A3E-A340-2C21B29D88B2}" srcOrd="0" destOrd="0" presId="urn:microsoft.com/office/officeart/2005/8/layout/cycle6"/>
    <dgm:cxn modelId="{0D3F649D-CE50-4C90-B35C-B2313F395286}" srcId="{F6D845C5-26EC-48EC-95D2-21553D6432A9}" destId="{1F993714-B4A5-40EA-814D-50527ABCD959}" srcOrd="2" destOrd="0" parTransId="{F2A9437B-9EC0-420E-8EA1-02D4AD4830A5}" sibTransId="{4C6B6BCA-5AA8-40B8-9608-08F058BD972A}"/>
    <dgm:cxn modelId="{631F7569-45B7-424D-9C0C-A991291EF1AD}" type="presOf" srcId="{F6D845C5-26EC-48EC-95D2-21553D6432A9}" destId="{2CB35BF5-E412-4142-A1DE-7F62158A8F7D}" srcOrd="0" destOrd="0" presId="urn:microsoft.com/office/officeart/2005/8/layout/cycle6"/>
    <dgm:cxn modelId="{F9666787-64BF-42C8-A660-FB1E7217A92D}" type="presOf" srcId="{E58E2D7A-FBEB-46EA-A2A9-05DA7F105576}" destId="{A7C65C89-A01E-4F3B-A164-6ABF86049C2C}" srcOrd="0" destOrd="0" presId="urn:microsoft.com/office/officeart/2005/8/layout/cycle6"/>
    <dgm:cxn modelId="{1E861BD5-79B3-47A6-B88F-A08C772F43AA}" type="presOf" srcId="{505929A7-E267-4140-B729-959356F07F45}" destId="{A8B652F9-D2C5-46D9-A761-AE093F06A50F}" srcOrd="0" destOrd="0" presId="urn:microsoft.com/office/officeart/2005/8/layout/cycle6"/>
    <dgm:cxn modelId="{77C564DF-962B-4110-A8BA-F111A388AD69}" type="presOf" srcId="{4C6B6BCA-5AA8-40B8-9608-08F058BD972A}" destId="{1A3CA06F-0BF2-489D-BED0-DC3816153595}" srcOrd="0" destOrd="0" presId="urn:microsoft.com/office/officeart/2005/8/layout/cycle6"/>
    <dgm:cxn modelId="{06B38236-3A5D-4047-BCD9-08B3CD232D73}" type="presOf" srcId="{4A10C439-CAEB-4EEF-A34A-82C0C8A2BA34}" destId="{61AB2D6B-A6B1-4755-99E1-EC4A1434AB91}" srcOrd="0" destOrd="0" presId="urn:microsoft.com/office/officeart/2005/8/layout/cycle6"/>
    <dgm:cxn modelId="{4C806B2B-1E90-4019-9DD7-75A26D4F98B8}" srcId="{F6D845C5-26EC-48EC-95D2-21553D6432A9}" destId="{4A10C439-CAEB-4EEF-A34A-82C0C8A2BA34}" srcOrd="0" destOrd="0" parTransId="{BDA5C620-0501-493C-9403-B55DD8BE0FB7}" sibTransId="{82B3EF54-133E-49E6-8C72-E6E9AB1B824C}"/>
    <dgm:cxn modelId="{0E45EA00-3F08-46D9-A205-4CC43B3D5C8E}" srcId="{F6D845C5-26EC-48EC-95D2-21553D6432A9}" destId="{703C7C39-54D9-49DF-AFCD-5DD5A04E029B}" srcOrd="1" destOrd="0" parTransId="{456FC202-68C6-40AA-A822-7E8C9F80AB16}" sibTransId="{13E366A1-64C7-40A3-816C-85598CD8AC3D}"/>
    <dgm:cxn modelId="{7247831E-CAC5-4E8F-BCBA-F9142511B988}" type="presParOf" srcId="{2CB35BF5-E412-4142-A1DE-7F62158A8F7D}" destId="{61AB2D6B-A6B1-4755-99E1-EC4A1434AB91}" srcOrd="0" destOrd="0" presId="urn:microsoft.com/office/officeart/2005/8/layout/cycle6"/>
    <dgm:cxn modelId="{67EF4A6E-2FA0-4DE3-9F18-0BB0626726C4}" type="presParOf" srcId="{2CB35BF5-E412-4142-A1DE-7F62158A8F7D}" destId="{D6E9C08E-66F8-46C6-A4AE-01A9981D4447}" srcOrd="1" destOrd="0" presId="urn:microsoft.com/office/officeart/2005/8/layout/cycle6"/>
    <dgm:cxn modelId="{241D0E9D-8E4A-4045-B6C8-5C2324394C08}" type="presParOf" srcId="{2CB35BF5-E412-4142-A1DE-7F62158A8F7D}" destId="{9EA97E4D-5EA5-4A3E-A340-2C21B29D88B2}" srcOrd="2" destOrd="0" presId="urn:microsoft.com/office/officeart/2005/8/layout/cycle6"/>
    <dgm:cxn modelId="{D0F6D419-DAF5-487B-8578-0C8179DD49EF}" type="presParOf" srcId="{2CB35BF5-E412-4142-A1DE-7F62158A8F7D}" destId="{EBD82E7C-01E9-408A-9263-ECC0D592C9AF}" srcOrd="3" destOrd="0" presId="urn:microsoft.com/office/officeart/2005/8/layout/cycle6"/>
    <dgm:cxn modelId="{B01D3BF5-2812-4837-8F99-5C611036B40B}" type="presParOf" srcId="{2CB35BF5-E412-4142-A1DE-7F62158A8F7D}" destId="{30BDE854-9BF0-4627-B1B1-483A2C161CF3}" srcOrd="4" destOrd="0" presId="urn:microsoft.com/office/officeart/2005/8/layout/cycle6"/>
    <dgm:cxn modelId="{1634A2AD-8216-40E7-8CC6-151219597494}" type="presParOf" srcId="{2CB35BF5-E412-4142-A1DE-7F62158A8F7D}" destId="{BA3AF0CA-D97E-4A05-B7AC-3B3C413BF628}" srcOrd="5" destOrd="0" presId="urn:microsoft.com/office/officeart/2005/8/layout/cycle6"/>
    <dgm:cxn modelId="{CF6E4B14-FB20-4F52-8AA4-BC78CD0601C9}" type="presParOf" srcId="{2CB35BF5-E412-4142-A1DE-7F62158A8F7D}" destId="{3353ECEA-22F2-4E95-B998-481C9AD02BDF}" srcOrd="6" destOrd="0" presId="urn:microsoft.com/office/officeart/2005/8/layout/cycle6"/>
    <dgm:cxn modelId="{ADDE16FA-CAD1-4092-A1C4-9F8942265C98}" type="presParOf" srcId="{2CB35BF5-E412-4142-A1DE-7F62158A8F7D}" destId="{B82CC049-7A78-45B2-AD51-54D536286797}" srcOrd="7" destOrd="0" presId="urn:microsoft.com/office/officeart/2005/8/layout/cycle6"/>
    <dgm:cxn modelId="{9572A4C4-D3E0-4A9A-BCC0-C6BCB0C01A38}" type="presParOf" srcId="{2CB35BF5-E412-4142-A1DE-7F62158A8F7D}" destId="{1A3CA06F-0BF2-489D-BED0-DC3816153595}" srcOrd="8" destOrd="0" presId="urn:microsoft.com/office/officeart/2005/8/layout/cycle6"/>
    <dgm:cxn modelId="{9FCA01BD-4481-414E-8286-BD7BA4D1A77F}" type="presParOf" srcId="{2CB35BF5-E412-4142-A1DE-7F62158A8F7D}" destId="{A8B652F9-D2C5-46D9-A761-AE093F06A50F}" srcOrd="9" destOrd="0" presId="urn:microsoft.com/office/officeart/2005/8/layout/cycle6"/>
    <dgm:cxn modelId="{803CED18-42E2-4163-94A7-6A6371BD5E7D}" type="presParOf" srcId="{2CB35BF5-E412-4142-A1DE-7F62158A8F7D}" destId="{916A84D0-A8ED-4C93-9E51-4082738B6DB8}" srcOrd="10" destOrd="0" presId="urn:microsoft.com/office/officeart/2005/8/layout/cycle6"/>
    <dgm:cxn modelId="{82706FD4-D732-4552-B697-0378E80C54DE}" type="presParOf" srcId="{2CB35BF5-E412-4142-A1DE-7F62158A8F7D}" destId="{A7C65C89-A01E-4F3B-A164-6ABF86049C2C}" srcOrd="11" destOrd="0" presId="urn:microsoft.com/office/officeart/2005/8/layout/cycle6"/>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B06326D-D9DF-47B6-9F05-5D9789479BD9}">
      <dsp:nvSpPr>
        <dsp:cNvPr id="0" name=""/>
        <dsp:cNvSpPr/>
      </dsp:nvSpPr>
      <dsp:spPr>
        <a:xfrm>
          <a:off x="350311" y="0"/>
          <a:ext cx="6239705" cy="3707719"/>
        </a:xfrm>
        <a:prstGeom prst="swooshArrow">
          <a:avLst>
            <a:gd name="adj1" fmla="val 25000"/>
            <a:gd name="adj2" fmla="val 25000"/>
          </a:avLst>
        </a:prstGeom>
        <a:solidFill>
          <a:srgbClr val="FFA600"/>
        </a:solidFill>
        <a:ln w="28575" cap="rnd" cmpd="sng" algn="ctr">
          <a:solidFill>
            <a:sysClr val="window" lastClr="FFFFFF"/>
          </a:solidFill>
          <a:prstDash val="solid"/>
        </a:ln>
        <a:effectLst/>
      </dsp:spPr>
      <dsp:style>
        <a:lnRef idx="3">
          <a:schemeClr val="lt1"/>
        </a:lnRef>
        <a:fillRef idx="1">
          <a:schemeClr val="accent4"/>
        </a:fillRef>
        <a:effectRef idx="1">
          <a:schemeClr val="accent4"/>
        </a:effectRef>
        <a:fontRef idx="minor">
          <a:schemeClr val="lt1"/>
        </a:fontRef>
      </dsp:style>
    </dsp:sp>
    <dsp:sp modelId="{7598DBD8-C48A-4ECF-B08F-ED7DF12A9379}">
      <dsp:nvSpPr>
        <dsp:cNvPr id="0" name=""/>
        <dsp:cNvSpPr/>
      </dsp:nvSpPr>
      <dsp:spPr>
        <a:xfrm flipH="1">
          <a:off x="914395" y="2763838"/>
          <a:ext cx="463906" cy="522153"/>
        </a:xfrm>
        <a:prstGeom prst="ellipse">
          <a:avLst/>
        </a:prstGeom>
        <a:solidFill>
          <a:srgbClr val="000000"/>
        </a:solidFill>
        <a:ln w="19050" cap="rnd" cmpd="sng" algn="ctr">
          <a:solidFill>
            <a:sysClr val="window" lastClr="FFFFFF">
              <a:hueOff val="0"/>
              <a:satOff val="0"/>
              <a:lumOff val="0"/>
              <a:alphaOff val="0"/>
            </a:sysClr>
          </a:solidFill>
          <a:prstDash val="solid"/>
        </a:ln>
        <a:effectLst/>
      </dsp:spPr>
      <dsp:style>
        <a:lnRef idx="2">
          <a:scrgbClr r="0" g="0" b="0"/>
        </a:lnRef>
        <a:fillRef idx="1">
          <a:scrgbClr r="0" g="0" b="0"/>
        </a:fillRef>
        <a:effectRef idx="0">
          <a:scrgbClr r="0" g="0" b="0"/>
        </a:effectRef>
        <a:fontRef idx="minor">
          <a:schemeClr val="lt1"/>
        </a:fontRef>
      </dsp:style>
    </dsp:sp>
    <dsp:sp modelId="{F9C90EDD-8533-42DA-97C4-214B9E7A4BE6}">
      <dsp:nvSpPr>
        <dsp:cNvPr id="0" name=""/>
        <dsp:cNvSpPr/>
      </dsp:nvSpPr>
      <dsp:spPr>
        <a:xfrm>
          <a:off x="1302073" y="3105507"/>
          <a:ext cx="2207640" cy="38845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1729" tIns="0" rIns="0" bIns="0" numCol="1" spcCol="1270" anchor="t" anchorCtr="0">
          <a:noAutofit/>
        </a:bodyPr>
        <a:lstStyle/>
        <a:p>
          <a:pPr lvl="0" algn="l" defTabSz="1066800">
            <a:lnSpc>
              <a:spcPct val="100000"/>
            </a:lnSpc>
            <a:spcBef>
              <a:spcPct val="0"/>
            </a:spcBef>
            <a:spcAft>
              <a:spcPct val="35000"/>
            </a:spcAft>
          </a:pPr>
          <a:r>
            <a:rPr lang="en-US" sz="2400" b="1" kern="1200" dirty="0" err="1">
              <a:solidFill>
                <a:srgbClr val="000000"/>
              </a:solidFill>
              <a:latin typeface="+mn-lt"/>
              <a:ea typeface="+mn-ea"/>
              <a:cs typeface="Times New Roman" panose="02020603050405020304" pitchFamily="18" charset="0"/>
            </a:rPr>
            <a:t>Đại</a:t>
          </a:r>
          <a:r>
            <a:rPr lang="en-US" sz="2400" b="1" kern="1200" dirty="0">
              <a:solidFill>
                <a:srgbClr val="000000"/>
              </a:solidFill>
              <a:latin typeface="+mn-lt"/>
              <a:ea typeface="+mn-ea"/>
              <a:cs typeface="Times New Roman" panose="02020603050405020304" pitchFamily="18" charset="0"/>
            </a:rPr>
            <a:t> </a:t>
          </a:r>
          <a:r>
            <a:rPr lang="en-US" sz="2400" b="1" kern="1200" dirty="0" err="1">
              <a:solidFill>
                <a:srgbClr val="000000"/>
              </a:solidFill>
              <a:latin typeface="+mn-lt"/>
              <a:ea typeface="+mn-ea"/>
              <a:cs typeface="Times New Roman" panose="02020603050405020304" pitchFamily="18" charset="0"/>
            </a:rPr>
            <a:t>hội</a:t>
          </a:r>
          <a:r>
            <a:rPr lang="en-US" sz="2400" b="1" kern="1200" dirty="0">
              <a:solidFill>
                <a:srgbClr val="000000"/>
              </a:solidFill>
              <a:latin typeface="+mn-lt"/>
              <a:ea typeface="+mn-ea"/>
              <a:cs typeface="Times New Roman" panose="02020603050405020304" pitchFamily="18" charset="0"/>
            </a:rPr>
            <a:t> VII</a:t>
          </a:r>
        </a:p>
      </dsp:txBody>
      <dsp:txXfrm>
        <a:off x="1302073" y="3105507"/>
        <a:ext cx="2207640" cy="388451"/>
      </dsp:txXfrm>
    </dsp:sp>
    <dsp:sp modelId="{D7BEA3D9-4DEA-49DF-809D-54E6FB525F0A}">
      <dsp:nvSpPr>
        <dsp:cNvPr id="0" name=""/>
        <dsp:cNvSpPr/>
      </dsp:nvSpPr>
      <dsp:spPr>
        <a:xfrm>
          <a:off x="3784815" y="1329984"/>
          <a:ext cx="372847" cy="278820"/>
        </a:xfrm>
        <a:prstGeom prst="ellipse">
          <a:avLst/>
        </a:prstGeom>
        <a:solidFill>
          <a:srgbClr val="ED5E00">
            <a:hueOff val="-326222"/>
            <a:satOff val="-1491"/>
            <a:lumOff val="-3530"/>
            <a:alphaOff val="0"/>
          </a:srgbClr>
        </a:solidFill>
        <a:ln w="19050" cap="rnd" cmpd="sng" algn="ctr">
          <a:solidFill>
            <a:sysClr val="window" lastClr="FFFFFF">
              <a:hueOff val="0"/>
              <a:satOff val="0"/>
              <a:lumOff val="0"/>
              <a:alphaOff val="0"/>
            </a:sysClr>
          </a:solidFill>
          <a:prstDash val="solid"/>
        </a:ln>
        <a:effectLst/>
      </dsp:spPr>
      <dsp:style>
        <a:lnRef idx="2">
          <a:scrgbClr r="0" g="0" b="0"/>
        </a:lnRef>
        <a:fillRef idx="1">
          <a:scrgbClr r="0" g="0" b="0"/>
        </a:fillRef>
        <a:effectRef idx="0">
          <a:scrgbClr r="0" g="0" b="0"/>
        </a:effectRef>
        <a:fontRef idx="minor">
          <a:schemeClr val="lt1"/>
        </a:fontRef>
      </dsp:style>
    </dsp:sp>
    <dsp:sp modelId="{AF0B44D3-467E-47BD-9F11-0D10A6ACF057}">
      <dsp:nvSpPr>
        <dsp:cNvPr id="0" name=""/>
        <dsp:cNvSpPr/>
      </dsp:nvSpPr>
      <dsp:spPr>
        <a:xfrm>
          <a:off x="3090393" y="1832797"/>
          <a:ext cx="3017995" cy="105557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47741" tIns="0" rIns="0" bIns="0" numCol="1" spcCol="1270" anchor="t" anchorCtr="0">
          <a:noAutofit/>
        </a:bodyPr>
        <a:lstStyle/>
        <a:p>
          <a:pPr lvl="0" algn="l" defTabSz="1066800">
            <a:lnSpc>
              <a:spcPct val="90000"/>
            </a:lnSpc>
            <a:spcBef>
              <a:spcPct val="0"/>
            </a:spcBef>
            <a:spcAft>
              <a:spcPct val="35000"/>
            </a:spcAft>
          </a:pPr>
          <a:endParaRPr lang="en-US" sz="2400" b="1" kern="1200" dirty="0">
            <a:solidFill>
              <a:schemeClr val="tx1"/>
            </a:solidFill>
            <a:latin typeface="+mj-lt"/>
            <a:ea typeface="+mn-ea"/>
            <a:cs typeface="Times New Roman" panose="02020603050405020304" pitchFamily="18" charset="0"/>
          </a:endParaRPr>
        </a:p>
      </dsp:txBody>
      <dsp:txXfrm>
        <a:off x="3090393" y="1832797"/>
        <a:ext cx="3017995" cy="1055576"/>
      </dsp:txXfrm>
    </dsp:sp>
    <dsp:sp modelId="{202D3E95-6995-45FA-A0AA-798D983B4BF3}">
      <dsp:nvSpPr>
        <dsp:cNvPr id="0" name=""/>
        <dsp:cNvSpPr/>
      </dsp:nvSpPr>
      <dsp:spPr>
        <a:xfrm flipH="1" flipV="1">
          <a:off x="3740757" y="1261409"/>
          <a:ext cx="473292" cy="471696"/>
        </a:xfrm>
        <a:prstGeom prst="ellipse">
          <a:avLst/>
        </a:prstGeom>
        <a:solidFill>
          <a:srgbClr val="FF0066"/>
        </a:solidFill>
        <a:ln w="19050" cap="rnd" cmpd="sng" algn="ctr">
          <a:solidFill>
            <a:sysClr val="window" lastClr="FFFFFF">
              <a:hueOff val="0"/>
              <a:satOff val="0"/>
              <a:lumOff val="0"/>
              <a:alphaOff val="0"/>
            </a:sysClr>
          </a:solidFill>
          <a:prstDash val="solid"/>
        </a:ln>
        <a:effectLst/>
      </dsp:spPr>
      <dsp:style>
        <a:lnRef idx="2">
          <a:scrgbClr r="0" g="0" b="0"/>
        </a:lnRef>
        <a:fillRef idx="1">
          <a:scrgbClr r="0" g="0" b="0"/>
        </a:fillRef>
        <a:effectRef idx="0">
          <a:scrgbClr r="0" g="0" b="0"/>
        </a:effectRef>
        <a:fontRef idx="minor">
          <a:schemeClr val="lt1"/>
        </a:fontRef>
      </dsp:style>
    </dsp:sp>
    <dsp:sp modelId="{2E210F5B-D69C-4BD9-AD24-5845B4D65313}">
      <dsp:nvSpPr>
        <dsp:cNvPr id="0" name=""/>
        <dsp:cNvSpPr/>
      </dsp:nvSpPr>
      <dsp:spPr>
        <a:xfrm>
          <a:off x="4157661" y="1111373"/>
          <a:ext cx="2613902" cy="43724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04323" tIns="0" rIns="0" bIns="0" numCol="1" spcCol="1270" anchor="t" anchorCtr="0">
          <a:noAutofit/>
        </a:bodyPr>
        <a:lstStyle/>
        <a:p>
          <a:pPr lvl="0" algn="l" defTabSz="1422400">
            <a:lnSpc>
              <a:spcPct val="90000"/>
            </a:lnSpc>
            <a:spcBef>
              <a:spcPct val="0"/>
            </a:spcBef>
            <a:spcAft>
              <a:spcPct val="35000"/>
            </a:spcAft>
          </a:pPr>
          <a:r>
            <a:rPr lang="en-US" sz="3200" b="1" kern="1200" dirty="0">
              <a:solidFill>
                <a:schemeClr val="tx1"/>
              </a:solidFill>
              <a:latin typeface="Times New Roman" panose="02020603050405020304" pitchFamily="18" charset="0"/>
              <a:ea typeface="+mn-ea"/>
              <a:cs typeface="Times New Roman" panose="02020603050405020304" pitchFamily="18" charset="0"/>
            </a:rPr>
            <a:t>        </a:t>
          </a:r>
        </a:p>
        <a:p>
          <a:pPr lvl="0" algn="l" defTabSz="1422400">
            <a:lnSpc>
              <a:spcPct val="90000"/>
            </a:lnSpc>
            <a:spcBef>
              <a:spcPct val="0"/>
            </a:spcBef>
            <a:spcAft>
              <a:spcPct val="35000"/>
            </a:spcAft>
          </a:pPr>
          <a:r>
            <a:rPr lang="en-US" sz="2400" b="1" kern="1200" dirty="0" err="1">
              <a:solidFill>
                <a:srgbClr val="FF0066"/>
              </a:solidFill>
              <a:latin typeface="+mn-lt"/>
              <a:ea typeface="+mn-ea"/>
              <a:cs typeface="Times New Roman" panose="02020603050405020304" pitchFamily="18" charset="0"/>
            </a:rPr>
            <a:t>Đại</a:t>
          </a:r>
          <a:r>
            <a:rPr lang="en-US" sz="2400" b="1" kern="1200" dirty="0">
              <a:solidFill>
                <a:srgbClr val="FF0066"/>
              </a:solidFill>
              <a:latin typeface="+mn-lt"/>
              <a:ea typeface="+mn-ea"/>
              <a:cs typeface="Times New Roman" panose="02020603050405020304" pitchFamily="18" charset="0"/>
            </a:rPr>
            <a:t> </a:t>
          </a:r>
          <a:r>
            <a:rPr lang="en-US" sz="2400" b="1" kern="1200" dirty="0" err="1">
              <a:solidFill>
                <a:srgbClr val="FF0066"/>
              </a:solidFill>
              <a:latin typeface="+mn-lt"/>
              <a:ea typeface="+mn-ea"/>
              <a:cs typeface="Times New Roman" panose="02020603050405020304" pitchFamily="18" charset="0"/>
            </a:rPr>
            <a:t>hội</a:t>
          </a:r>
          <a:r>
            <a:rPr lang="en-US" sz="2400" b="1" kern="1200" dirty="0">
              <a:solidFill>
                <a:srgbClr val="FF0066"/>
              </a:solidFill>
              <a:latin typeface="+mn-lt"/>
              <a:ea typeface="+mn-ea"/>
              <a:cs typeface="Times New Roman" panose="02020603050405020304" pitchFamily="18" charset="0"/>
            </a:rPr>
            <a:t> XI</a:t>
          </a:r>
        </a:p>
      </dsp:txBody>
      <dsp:txXfrm>
        <a:off x="4157661" y="1111373"/>
        <a:ext cx="2613902" cy="437242"/>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A21E005-9C7A-4128-B67E-3B535A9238F4}">
      <dsp:nvSpPr>
        <dsp:cNvPr id="0" name=""/>
        <dsp:cNvSpPr/>
      </dsp:nvSpPr>
      <dsp:spPr>
        <a:xfrm>
          <a:off x="-5420782" y="-836130"/>
          <a:ext cx="6550139" cy="6502088"/>
        </a:xfrm>
        <a:prstGeom prst="blockArc">
          <a:avLst>
            <a:gd name="adj1" fmla="val 18900000"/>
            <a:gd name="adj2" fmla="val 2700000"/>
            <a:gd name="adj3" fmla="val 332"/>
          </a:avLst>
        </a:prstGeom>
        <a:noFill/>
        <a:ln w="25400" cap="flat" cmpd="sng" algn="ctr">
          <a:solidFill>
            <a:schemeClr val="accent5">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AE76C7B-9D5A-47E1-A704-AC3CD23D43DC}">
      <dsp:nvSpPr>
        <dsp:cNvPr id="0" name=""/>
        <dsp:cNvSpPr/>
      </dsp:nvSpPr>
      <dsp:spPr>
        <a:xfrm>
          <a:off x="594345" y="339594"/>
          <a:ext cx="6185738" cy="649012"/>
        </a:xfrm>
        <a:prstGeom prst="rect">
          <a:avLst/>
        </a:prstGeom>
        <a:solidFill>
          <a:srgbClr val="0000CC"/>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766735" tIns="60960" rIns="60960" bIns="60960" numCol="1" spcCol="1270" anchor="ctr" anchorCtr="0">
          <a:noAutofit/>
        </a:bodyPr>
        <a:lstStyle/>
        <a:p>
          <a:pPr lvl="0" algn="ctr" defTabSz="1066800">
            <a:lnSpc>
              <a:spcPct val="90000"/>
            </a:lnSpc>
            <a:spcBef>
              <a:spcPct val="0"/>
            </a:spcBef>
            <a:spcAft>
              <a:spcPct val="35000"/>
            </a:spcAft>
          </a:pPr>
          <a:r>
            <a:rPr lang="en-US" sz="2400" b="1" kern="1200" dirty="0" err="1">
              <a:latin typeface="Arial" panose="020B0604020202020204" pitchFamily="34" charset="0"/>
              <a:cs typeface="Arial" panose="020B0604020202020204" pitchFamily="34" charset="0"/>
            </a:rPr>
            <a:t>Nha</a:t>
          </a:r>
          <a:r>
            <a:rPr lang="en-US" sz="2400" b="1" kern="1200" dirty="0">
              <a:latin typeface="Arial" panose="020B0604020202020204" pitchFamily="34" charset="0"/>
              <a:cs typeface="Arial" panose="020B0604020202020204" pitchFamily="34" charset="0"/>
            </a:rPr>
            <a:t>̀ </a:t>
          </a:r>
          <a:r>
            <a:rPr lang="en-US" sz="2400" b="1" kern="1200" dirty="0" err="1">
              <a:latin typeface="Arial" panose="020B0604020202020204" pitchFamily="34" charset="0"/>
              <a:cs typeface="Arial" panose="020B0604020202020204" pitchFamily="34" charset="0"/>
            </a:rPr>
            <a:t>nước</a:t>
          </a:r>
          <a:r>
            <a:rPr lang="en-US" sz="2400" b="1" kern="1200" dirty="0">
              <a:latin typeface="Arial" panose="020B0604020202020204" pitchFamily="34" charset="0"/>
              <a:cs typeface="Arial" panose="020B0604020202020204" pitchFamily="34" charset="0"/>
            </a:rPr>
            <a:t> </a:t>
          </a:r>
          <a:r>
            <a:rPr lang="en-US" sz="2400" b="1" kern="1200" dirty="0" err="1">
              <a:latin typeface="Arial" panose="020B0604020202020204" pitchFamily="34" charset="0"/>
              <a:cs typeface="Arial" panose="020B0604020202020204" pitchFamily="34" charset="0"/>
            </a:rPr>
            <a:t>thực</a:t>
          </a:r>
          <a:r>
            <a:rPr lang="en-US" sz="2400" b="1" kern="1200" dirty="0">
              <a:latin typeface="Arial" panose="020B0604020202020204" pitchFamily="34" charset="0"/>
              <a:cs typeface="Arial" panose="020B0604020202020204" pitchFamily="34" charset="0"/>
            </a:rPr>
            <a:t> </a:t>
          </a:r>
          <a:r>
            <a:rPr lang="en-US" sz="2400" b="1" kern="1200" dirty="0" err="1">
              <a:latin typeface="Arial" panose="020B0604020202020204" pitchFamily="34" charset="0"/>
              <a:cs typeface="Arial" panose="020B0604020202020204" pitchFamily="34" charset="0"/>
            </a:rPr>
            <a:t>dân</a:t>
          </a:r>
          <a:r>
            <a:rPr lang="en-US" sz="2400" b="1" kern="1200" dirty="0">
              <a:latin typeface="Arial" panose="020B0604020202020204" pitchFamily="34" charset="0"/>
              <a:cs typeface="Arial" panose="020B0604020202020204" pitchFamily="34" charset="0"/>
            </a:rPr>
            <a:t> </a:t>
          </a:r>
          <a:r>
            <a:rPr lang="en-US" sz="2400" b="1" kern="1200" dirty="0" err="1">
              <a:latin typeface="Arial" panose="020B0604020202020204" pitchFamily="34" charset="0"/>
              <a:cs typeface="Arial" panose="020B0604020202020204" pitchFamily="34" charset="0"/>
            </a:rPr>
            <a:t>phong</a:t>
          </a:r>
          <a:r>
            <a:rPr lang="en-US" sz="2400" b="1" kern="1200" dirty="0">
              <a:latin typeface="Arial" panose="020B0604020202020204" pitchFamily="34" charset="0"/>
              <a:cs typeface="Arial" panose="020B0604020202020204" pitchFamily="34" charset="0"/>
            </a:rPr>
            <a:t> </a:t>
          </a:r>
          <a:r>
            <a:rPr lang="en-US" sz="2400" b="1" kern="1200" dirty="0" err="1">
              <a:latin typeface="Arial" panose="020B0604020202020204" pitchFamily="34" charset="0"/>
              <a:cs typeface="Arial" panose="020B0604020202020204" pitchFamily="34" charset="0"/>
            </a:rPr>
            <a:t>kiến</a:t>
          </a:r>
          <a:endParaRPr lang="en-US" sz="2400" b="1" kern="1200" dirty="0">
            <a:latin typeface="Arial" panose="020B0604020202020204" pitchFamily="34" charset="0"/>
            <a:cs typeface="Arial" panose="020B0604020202020204" pitchFamily="34" charset="0"/>
          </a:endParaRPr>
        </a:p>
      </dsp:txBody>
      <dsp:txXfrm>
        <a:off x="594345" y="339594"/>
        <a:ext cx="6185738" cy="649012"/>
      </dsp:txXfrm>
    </dsp:sp>
    <dsp:sp modelId="{C8EDBDD9-6F54-42D7-96D3-C1D78999758B}">
      <dsp:nvSpPr>
        <dsp:cNvPr id="0" name=""/>
        <dsp:cNvSpPr/>
      </dsp:nvSpPr>
      <dsp:spPr>
        <a:xfrm>
          <a:off x="135838" y="203758"/>
          <a:ext cx="1207457" cy="935779"/>
        </a:xfrm>
        <a:prstGeom prst="star5">
          <a:avLst/>
        </a:prstGeom>
        <a:solidFill>
          <a:schemeClr val="accent6"/>
        </a:solidFill>
        <a:ln w="9525" cap="flat" cmpd="sng" algn="ctr">
          <a:solidFill>
            <a:schemeClr val="accent4">
              <a:hueOff val="0"/>
              <a:satOff val="0"/>
              <a:lumOff val="0"/>
              <a:alphaOff val="0"/>
            </a:schemeClr>
          </a:solidFill>
          <a:prstDash val="solid"/>
        </a:ln>
        <a:effectLst>
          <a:outerShdw blurRad="40000" dist="23000" dir="5400000" rotWithShape="0">
            <a:srgbClr val="000000">
              <a:alpha val="35000"/>
            </a:srgbClr>
          </a:outerShdw>
        </a:effectLst>
      </dsp:spPr>
      <dsp:style>
        <a:lnRef idx="1">
          <a:scrgbClr r="0" g="0" b="0"/>
        </a:lnRef>
        <a:fillRef idx="1">
          <a:scrgbClr r="0" g="0" b="0"/>
        </a:fillRef>
        <a:effectRef idx="2">
          <a:scrgbClr r="0" g="0" b="0"/>
        </a:effectRef>
        <a:fontRef idx="minor"/>
      </dsp:style>
    </dsp:sp>
    <dsp:sp modelId="{E4CC447B-226B-4F06-91D0-F5C1C29C0479}">
      <dsp:nvSpPr>
        <dsp:cNvPr id="0" name=""/>
        <dsp:cNvSpPr/>
      </dsp:nvSpPr>
      <dsp:spPr>
        <a:xfrm>
          <a:off x="1242901" y="1504254"/>
          <a:ext cx="5549414" cy="754660"/>
        </a:xfrm>
        <a:prstGeom prst="rect">
          <a:avLst/>
        </a:prstGeom>
        <a:gradFill rotWithShape="0">
          <a:gsLst>
            <a:gs pos="0">
              <a:schemeClr val="accent4">
                <a:hueOff val="-2232385"/>
                <a:satOff val="13449"/>
                <a:lumOff val="1078"/>
                <a:alphaOff val="0"/>
                <a:shade val="51000"/>
                <a:satMod val="130000"/>
              </a:schemeClr>
            </a:gs>
            <a:gs pos="80000">
              <a:schemeClr val="accent4">
                <a:hueOff val="-2232385"/>
                <a:satOff val="13449"/>
                <a:lumOff val="1078"/>
                <a:alphaOff val="0"/>
                <a:shade val="93000"/>
                <a:satMod val="130000"/>
              </a:schemeClr>
            </a:gs>
            <a:gs pos="100000">
              <a:schemeClr val="accent4">
                <a:hueOff val="-2232385"/>
                <a:satOff val="13449"/>
                <a:lumOff val="1078"/>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766735" tIns="60960" rIns="60960" bIns="60960" numCol="1" spcCol="1270" anchor="ctr" anchorCtr="0">
          <a:noAutofit/>
        </a:bodyPr>
        <a:lstStyle/>
        <a:p>
          <a:pPr lvl="0" algn="ctr" defTabSz="1066800">
            <a:lnSpc>
              <a:spcPct val="90000"/>
            </a:lnSpc>
            <a:spcBef>
              <a:spcPct val="0"/>
            </a:spcBef>
            <a:spcAft>
              <a:spcPct val="35000"/>
            </a:spcAft>
          </a:pPr>
          <a:r>
            <a:rPr lang="en-US" sz="2400" b="1" kern="1200" dirty="0" err="1">
              <a:latin typeface="Arial" panose="020B0604020202020204" pitchFamily="34" charset="0"/>
              <a:cs typeface="Arial" panose="020B0604020202020204" pitchFamily="34" charset="0"/>
            </a:rPr>
            <a:t>Nha</a:t>
          </a:r>
          <a:r>
            <a:rPr lang="en-US" sz="2400" b="1" kern="1200" dirty="0">
              <a:latin typeface="Arial" panose="020B0604020202020204" pitchFamily="34" charset="0"/>
              <a:cs typeface="Arial" panose="020B0604020202020204" pitchFamily="34" charset="0"/>
            </a:rPr>
            <a:t>̀ </a:t>
          </a:r>
          <a:r>
            <a:rPr lang="en-US" sz="2400" b="1" kern="1200" dirty="0" err="1">
              <a:latin typeface="Arial" panose="020B0604020202020204" pitchFamily="34" charset="0"/>
              <a:cs typeface="Arial" panose="020B0604020202020204" pitchFamily="34" charset="0"/>
            </a:rPr>
            <a:t>nước</a:t>
          </a:r>
          <a:r>
            <a:rPr lang="en-US" sz="2400" b="1" kern="1200" dirty="0">
              <a:latin typeface="Arial" panose="020B0604020202020204" pitchFamily="34" charset="0"/>
              <a:cs typeface="Arial" panose="020B0604020202020204" pitchFamily="34" charset="0"/>
            </a:rPr>
            <a:t> </a:t>
          </a:r>
          <a:r>
            <a:rPr lang="en-US" sz="2400" b="1" kern="1200" dirty="0" err="1">
              <a:latin typeface="Arial" panose="020B0604020202020204" pitchFamily="34" charset="0"/>
              <a:cs typeface="Arial" panose="020B0604020202020204" pitchFamily="34" charset="0"/>
            </a:rPr>
            <a:t>dân</a:t>
          </a:r>
          <a:r>
            <a:rPr lang="en-US" sz="2400" b="1" kern="1200" dirty="0">
              <a:latin typeface="Arial" panose="020B0604020202020204" pitchFamily="34" charset="0"/>
              <a:cs typeface="Arial" panose="020B0604020202020204" pitchFamily="34" charset="0"/>
            </a:rPr>
            <a:t> </a:t>
          </a:r>
          <a:r>
            <a:rPr lang="en-US" sz="2400" b="1" kern="1200" dirty="0" err="1">
              <a:latin typeface="Arial" panose="020B0604020202020204" pitchFamily="34" charset="0"/>
              <a:cs typeface="Arial" panose="020B0604020202020204" pitchFamily="34" charset="0"/>
            </a:rPr>
            <a:t>chu</a:t>
          </a:r>
          <a:r>
            <a:rPr lang="en-US" sz="2400" b="1" kern="1200" dirty="0">
              <a:latin typeface="Arial" panose="020B0604020202020204" pitchFamily="34" charset="0"/>
              <a:cs typeface="Arial" panose="020B0604020202020204" pitchFamily="34" charset="0"/>
            </a:rPr>
            <a:t>̉ </a:t>
          </a:r>
          <a:r>
            <a:rPr lang="en-US" sz="2400" b="1" kern="1200" dirty="0" err="1">
              <a:latin typeface="Arial" panose="020B0604020202020204" pitchFamily="34" charset="0"/>
              <a:cs typeface="Arial" panose="020B0604020202020204" pitchFamily="34" charset="0"/>
            </a:rPr>
            <a:t>tư</a:t>
          </a:r>
          <a:r>
            <a:rPr lang="en-US" sz="2400" b="1" kern="1200" dirty="0">
              <a:latin typeface="Arial" panose="020B0604020202020204" pitchFamily="34" charset="0"/>
              <a:cs typeface="Arial" panose="020B0604020202020204" pitchFamily="34" charset="0"/>
            </a:rPr>
            <a:t> </a:t>
          </a:r>
          <a:r>
            <a:rPr lang="en-US" sz="2400" b="1" kern="1200" dirty="0" err="1">
              <a:latin typeface="Arial" panose="020B0604020202020204" pitchFamily="34" charset="0"/>
              <a:cs typeface="Arial" panose="020B0604020202020204" pitchFamily="34" charset="0"/>
            </a:rPr>
            <a:t>sản</a:t>
          </a:r>
          <a:r>
            <a:rPr lang="en-US" sz="2400" b="1" kern="1200" dirty="0">
              <a:latin typeface="Arial" panose="020B0604020202020204" pitchFamily="34" charset="0"/>
              <a:cs typeface="Arial" panose="020B0604020202020204" pitchFamily="34" charset="0"/>
            </a:rPr>
            <a:t> </a:t>
          </a:r>
        </a:p>
      </dsp:txBody>
      <dsp:txXfrm>
        <a:off x="1242901" y="1504254"/>
        <a:ext cx="5549414" cy="754660"/>
      </dsp:txXfrm>
    </dsp:sp>
    <dsp:sp modelId="{EE6D9C03-8D4D-40A2-A6C8-EDED63C72361}">
      <dsp:nvSpPr>
        <dsp:cNvPr id="0" name=""/>
        <dsp:cNvSpPr/>
      </dsp:nvSpPr>
      <dsp:spPr>
        <a:xfrm>
          <a:off x="464979" y="1368411"/>
          <a:ext cx="1207457" cy="1071618"/>
        </a:xfrm>
        <a:prstGeom prst="star5">
          <a:avLst/>
        </a:prstGeom>
        <a:solidFill>
          <a:srgbClr val="FFFF00"/>
        </a:solidFill>
        <a:ln w="9525" cap="flat" cmpd="sng" algn="ctr">
          <a:solidFill>
            <a:schemeClr val="accent4">
              <a:hueOff val="-2232385"/>
              <a:satOff val="13449"/>
              <a:lumOff val="1078"/>
              <a:alphaOff val="0"/>
            </a:schemeClr>
          </a:solidFill>
          <a:prstDash val="solid"/>
        </a:ln>
        <a:effectLst>
          <a:outerShdw blurRad="40000" dist="23000" dir="5400000" rotWithShape="0">
            <a:srgbClr val="000000">
              <a:alpha val="35000"/>
            </a:srgbClr>
          </a:outerShdw>
        </a:effectLst>
      </dsp:spPr>
      <dsp:style>
        <a:lnRef idx="1">
          <a:scrgbClr r="0" g="0" b="0"/>
        </a:lnRef>
        <a:fillRef idx="1">
          <a:scrgbClr r="0" g="0" b="0"/>
        </a:fillRef>
        <a:effectRef idx="2">
          <a:scrgbClr r="0" g="0" b="0"/>
        </a:effectRef>
        <a:fontRef idx="minor"/>
      </dsp:style>
    </dsp:sp>
    <dsp:sp modelId="{695718D0-AAFC-44EF-B5C3-949B3A65346C}">
      <dsp:nvSpPr>
        <dsp:cNvPr id="0" name=""/>
        <dsp:cNvSpPr/>
      </dsp:nvSpPr>
      <dsp:spPr>
        <a:xfrm>
          <a:off x="1058182" y="2862639"/>
          <a:ext cx="5721993" cy="799954"/>
        </a:xfrm>
        <a:prstGeom prst="rect">
          <a:avLst/>
        </a:prstGeom>
        <a:solidFill>
          <a:srgbClr val="FF0000"/>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766735" tIns="60960" rIns="60960" bIns="60960" numCol="1" spcCol="1270" anchor="ctr" anchorCtr="0">
          <a:noAutofit/>
        </a:bodyPr>
        <a:lstStyle/>
        <a:p>
          <a:pPr lvl="0" algn="ctr" defTabSz="1066800">
            <a:lnSpc>
              <a:spcPct val="90000"/>
            </a:lnSpc>
            <a:spcBef>
              <a:spcPct val="0"/>
            </a:spcBef>
            <a:spcAft>
              <a:spcPct val="35000"/>
            </a:spcAft>
          </a:pPr>
          <a:r>
            <a:rPr lang="en-US" sz="2400" b="1" kern="1200" dirty="0" err="1">
              <a:latin typeface="Arial" panose="020B0604020202020204" pitchFamily="34" charset="0"/>
              <a:cs typeface="Arial" panose="020B0604020202020204" pitchFamily="34" charset="0"/>
            </a:rPr>
            <a:t>Nha</a:t>
          </a:r>
          <a:r>
            <a:rPr lang="en-US" sz="2400" b="1" kern="1200" dirty="0">
              <a:latin typeface="Arial" panose="020B0604020202020204" pitchFamily="34" charset="0"/>
              <a:cs typeface="Arial" panose="020B0604020202020204" pitchFamily="34" charset="0"/>
            </a:rPr>
            <a:t>̀ </a:t>
          </a:r>
          <a:r>
            <a:rPr lang="en-US" sz="2400" b="1" kern="1200" dirty="0" err="1">
              <a:latin typeface="Arial" panose="020B0604020202020204" pitchFamily="34" charset="0"/>
              <a:cs typeface="Arial" panose="020B0604020202020204" pitchFamily="34" charset="0"/>
            </a:rPr>
            <a:t>nước</a:t>
          </a:r>
          <a:r>
            <a:rPr lang="en-US" sz="2400" b="1" kern="1200" dirty="0">
              <a:latin typeface="Arial" panose="020B0604020202020204" pitchFamily="34" charset="0"/>
              <a:cs typeface="Arial" panose="020B0604020202020204" pitchFamily="34" charset="0"/>
            </a:rPr>
            <a:t> </a:t>
          </a:r>
          <a:r>
            <a:rPr lang="en-US" sz="2400" b="1" kern="1200" dirty="0" err="1">
              <a:latin typeface="Arial" panose="020B0604020202020204" pitchFamily="34" charset="0"/>
              <a:cs typeface="Arial" panose="020B0604020202020204" pitchFamily="34" charset="0"/>
            </a:rPr>
            <a:t>Xô</a:t>
          </a:r>
          <a:r>
            <a:rPr lang="en-US" sz="2400" b="1" kern="1200" dirty="0">
              <a:latin typeface="Arial" panose="020B0604020202020204" pitchFamily="34" charset="0"/>
              <a:cs typeface="Arial" panose="020B0604020202020204" pitchFamily="34" charset="0"/>
            </a:rPr>
            <a:t> </a:t>
          </a:r>
          <a:r>
            <a:rPr lang="en-US" sz="2400" b="1" kern="1200" dirty="0" err="1">
              <a:latin typeface="Arial" panose="020B0604020202020204" pitchFamily="34" charset="0"/>
              <a:cs typeface="Arial" panose="020B0604020202020204" pitchFamily="34" charset="0"/>
            </a:rPr>
            <a:t>Viết</a:t>
          </a:r>
          <a:endParaRPr lang="en-US" sz="2400" b="1" kern="1200" dirty="0">
            <a:latin typeface="Arial" panose="020B0604020202020204" pitchFamily="34" charset="0"/>
            <a:cs typeface="Arial" panose="020B0604020202020204" pitchFamily="34" charset="0"/>
          </a:endParaRPr>
        </a:p>
      </dsp:txBody>
      <dsp:txXfrm>
        <a:off x="1058182" y="2862639"/>
        <a:ext cx="5721993" cy="799954"/>
      </dsp:txXfrm>
    </dsp:sp>
    <dsp:sp modelId="{F9689472-00D4-4E3B-B198-0685394C6216}">
      <dsp:nvSpPr>
        <dsp:cNvPr id="0" name=""/>
        <dsp:cNvSpPr/>
      </dsp:nvSpPr>
      <dsp:spPr>
        <a:xfrm>
          <a:off x="236106" y="2590961"/>
          <a:ext cx="1461022" cy="1053506"/>
        </a:xfrm>
        <a:prstGeom prst="star5">
          <a:avLst/>
        </a:prstGeom>
        <a:solidFill>
          <a:schemeClr val="tx1"/>
        </a:solidFill>
        <a:ln w="9525" cap="flat" cmpd="sng" algn="ctr">
          <a:solidFill>
            <a:schemeClr val="accent4">
              <a:hueOff val="-4464770"/>
              <a:satOff val="26899"/>
              <a:lumOff val="2156"/>
              <a:alphaOff val="0"/>
            </a:schemeClr>
          </a:solidFill>
          <a:prstDash val="solid"/>
        </a:ln>
        <a:effectLst>
          <a:outerShdw blurRad="40000" dist="23000" dir="5400000" rotWithShape="0">
            <a:srgbClr val="000000">
              <a:alpha val="35000"/>
            </a:srgbClr>
          </a:outerShdw>
        </a:effectLst>
      </dsp:spPr>
      <dsp:style>
        <a:lnRef idx="1">
          <a:scrgbClr r="0" g="0" b="0"/>
        </a:lnRef>
        <a:fillRef idx="1">
          <a:scrgbClr r="0" g="0" b="0"/>
        </a:fillRef>
        <a:effectRef idx="2">
          <a:scrgbClr r="0" g="0" b="0"/>
        </a:effectRef>
        <a:fontRef idx="minor"/>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640C68-2C3E-414B-B58F-B90AF1E213B9}">
      <dsp:nvSpPr>
        <dsp:cNvPr id="0" name=""/>
        <dsp:cNvSpPr/>
      </dsp:nvSpPr>
      <dsp:spPr>
        <a:xfrm>
          <a:off x="931230" y="1214448"/>
          <a:ext cx="2119296" cy="2119401"/>
        </a:xfrm>
        <a:prstGeom prst="ellipse">
          <a:avLst/>
        </a:prstGeom>
        <a:solidFill>
          <a:schemeClr val="accent3"/>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533400">
            <a:lnSpc>
              <a:spcPct val="90000"/>
            </a:lnSpc>
            <a:spcBef>
              <a:spcPct val="0"/>
            </a:spcBef>
            <a:spcAft>
              <a:spcPct val="35000"/>
            </a:spcAft>
          </a:pPr>
          <a:endParaRPr lang="en-US" sz="1200" kern="1200" dirty="0">
            <a:latin typeface="Lato Black" pitchFamily="34" charset="0"/>
          </a:endParaRPr>
        </a:p>
      </dsp:txBody>
      <dsp:txXfrm>
        <a:off x="1241594" y="1524827"/>
        <a:ext cx="1498568" cy="1498643"/>
      </dsp:txXfrm>
    </dsp:sp>
    <dsp:sp modelId="{E6F35B56-485D-4B49-AA42-1B2B99E5971C}">
      <dsp:nvSpPr>
        <dsp:cNvPr id="0" name=""/>
        <dsp:cNvSpPr/>
      </dsp:nvSpPr>
      <dsp:spPr>
        <a:xfrm>
          <a:off x="0" y="59270"/>
          <a:ext cx="4272152" cy="4453459"/>
        </a:xfrm>
        <a:prstGeom prst="blockArc">
          <a:avLst>
            <a:gd name="adj1" fmla="val 17527788"/>
            <a:gd name="adj2" fmla="val 4119114"/>
            <a:gd name="adj3" fmla="val 5750"/>
          </a:avLst>
        </a:prstGeom>
        <a:solidFill>
          <a:schemeClr val="accent2"/>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4CB62AC6-C832-4F8E-B2B3-D3373DF466D7}">
      <dsp:nvSpPr>
        <dsp:cNvPr id="0" name=""/>
        <dsp:cNvSpPr/>
      </dsp:nvSpPr>
      <dsp:spPr>
        <a:xfrm>
          <a:off x="3145702" y="434696"/>
          <a:ext cx="1135314" cy="1135632"/>
        </a:xfrm>
        <a:prstGeom prst="ellipse">
          <a:avLst/>
        </a:prstGeom>
        <a:solidFill>
          <a:schemeClr val="bg2"/>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550D7A86-2FEF-4C3D-B908-FFE5E927D1EA}">
      <dsp:nvSpPr>
        <dsp:cNvPr id="0" name=""/>
        <dsp:cNvSpPr/>
      </dsp:nvSpPr>
      <dsp:spPr>
        <a:xfrm>
          <a:off x="4367131" y="452955"/>
          <a:ext cx="1519662" cy="10991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2550" tIns="82550" rIns="82550" bIns="82550" numCol="1" spcCol="1270" anchor="ctr" anchorCtr="0">
          <a:noAutofit/>
        </a:bodyPr>
        <a:lstStyle/>
        <a:p>
          <a:pPr lvl="0" algn="l" defTabSz="2889250">
            <a:lnSpc>
              <a:spcPct val="90000"/>
            </a:lnSpc>
            <a:spcBef>
              <a:spcPct val="0"/>
            </a:spcBef>
            <a:spcAft>
              <a:spcPct val="10000"/>
            </a:spcAft>
          </a:pPr>
          <a:endParaRPr lang="en-US" sz="6500" kern="1200" dirty="0"/>
        </a:p>
      </dsp:txBody>
      <dsp:txXfrm>
        <a:off x="4367131" y="452955"/>
        <a:ext cx="1519662" cy="1099113"/>
      </dsp:txXfrm>
    </dsp:sp>
    <dsp:sp modelId="{BED8B8C5-6635-4E8F-AC9E-26795DF8370E}">
      <dsp:nvSpPr>
        <dsp:cNvPr id="0" name=""/>
        <dsp:cNvSpPr/>
      </dsp:nvSpPr>
      <dsp:spPr>
        <a:xfrm>
          <a:off x="3584505" y="1726645"/>
          <a:ext cx="1135314" cy="1135632"/>
        </a:xfrm>
        <a:prstGeom prst="ellipse">
          <a:avLst/>
        </a:prstGeom>
        <a:solidFill>
          <a:schemeClr val="tx2"/>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dsp:style>
    </dsp:sp>
    <dsp:sp modelId="{91337672-B441-419B-88E8-FAE4D0808D8C}">
      <dsp:nvSpPr>
        <dsp:cNvPr id="0" name=""/>
        <dsp:cNvSpPr/>
      </dsp:nvSpPr>
      <dsp:spPr>
        <a:xfrm>
          <a:off x="4812266" y="1742677"/>
          <a:ext cx="1519662" cy="10991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2550" tIns="82550" rIns="82550" bIns="82550" numCol="1" spcCol="1270" anchor="ctr" anchorCtr="0">
          <a:noAutofit/>
        </a:bodyPr>
        <a:lstStyle/>
        <a:p>
          <a:pPr lvl="0" algn="l" defTabSz="2889250">
            <a:lnSpc>
              <a:spcPct val="90000"/>
            </a:lnSpc>
            <a:spcBef>
              <a:spcPct val="0"/>
            </a:spcBef>
            <a:spcAft>
              <a:spcPct val="10000"/>
            </a:spcAft>
          </a:pPr>
          <a:endParaRPr lang="en-US" sz="6500" kern="1200" dirty="0"/>
        </a:p>
      </dsp:txBody>
      <dsp:txXfrm>
        <a:off x="4812266" y="1742677"/>
        <a:ext cx="1519662" cy="1099113"/>
      </dsp:txXfrm>
    </dsp:sp>
    <dsp:sp modelId="{532E884F-4A4C-446B-A3D7-FD9B938F9ECF}">
      <dsp:nvSpPr>
        <dsp:cNvPr id="0" name=""/>
        <dsp:cNvSpPr/>
      </dsp:nvSpPr>
      <dsp:spPr>
        <a:xfrm>
          <a:off x="3145702" y="3036853"/>
          <a:ext cx="1135314" cy="1135632"/>
        </a:xfrm>
        <a:prstGeom prst="ellipse">
          <a:avLst/>
        </a:prstGeom>
        <a:solidFill>
          <a:schemeClr val="accent1"/>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dsp:style>
    </dsp:sp>
    <dsp:sp modelId="{FB0D4D50-6EDA-4E5F-B402-0E41B0A6A6AA}">
      <dsp:nvSpPr>
        <dsp:cNvPr id="0" name=""/>
        <dsp:cNvSpPr/>
      </dsp:nvSpPr>
      <dsp:spPr>
        <a:xfrm>
          <a:off x="4367131" y="3060011"/>
          <a:ext cx="1519662" cy="10991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2550" tIns="82550" rIns="82550" bIns="82550" numCol="1" spcCol="1270" anchor="ctr" anchorCtr="0">
          <a:noAutofit/>
        </a:bodyPr>
        <a:lstStyle/>
        <a:p>
          <a:pPr lvl="0" algn="l" defTabSz="2889250">
            <a:lnSpc>
              <a:spcPct val="90000"/>
            </a:lnSpc>
            <a:spcBef>
              <a:spcPct val="0"/>
            </a:spcBef>
            <a:spcAft>
              <a:spcPct val="10000"/>
            </a:spcAft>
          </a:pPr>
          <a:endParaRPr lang="en-US" sz="6500" kern="1200" dirty="0"/>
        </a:p>
      </dsp:txBody>
      <dsp:txXfrm>
        <a:off x="4367131" y="3060011"/>
        <a:ext cx="1519662" cy="1099113"/>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1AB2D6B-A6B1-4755-99E1-EC4A1434AB91}">
      <dsp:nvSpPr>
        <dsp:cNvPr id="0" name=""/>
        <dsp:cNvSpPr/>
      </dsp:nvSpPr>
      <dsp:spPr>
        <a:xfrm>
          <a:off x="2034292" y="207629"/>
          <a:ext cx="2527137" cy="638694"/>
        </a:xfrm>
        <a:prstGeom prst="roundRect">
          <a:avLst/>
        </a:prstGeom>
        <a:gradFill rotWithShape="0">
          <a:gsLst>
            <a:gs pos="0">
              <a:srgbClr val="FFFF99"/>
            </a:gs>
            <a:gs pos="50000">
              <a:schemeClr val="accent1">
                <a:tint val="44500"/>
                <a:satMod val="160000"/>
              </a:schemeClr>
            </a:gs>
            <a:gs pos="50000">
              <a:schemeClr val="bg1"/>
            </a:gs>
            <a:gs pos="100000">
              <a:srgbClr val="66FF33"/>
            </a:gs>
          </a:gsLst>
          <a:lin ang="54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83820" tIns="83820" rIns="83820" bIns="83820" numCol="1" spcCol="1270" anchor="ctr" anchorCtr="0">
          <a:noAutofit/>
        </a:bodyPr>
        <a:lstStyle/>
        <a:p>
          <a:pPr lvl="0" algn="ctr" defTabSz="977900">
            <a:lnSpc>
              <a:spcPct val="90000"/>
            </a:lnSpc>
            <a:spcBef>
              <a:spcPct val="0"/>
            </a:spcBef>
            <a:spcAft>
              <a:spcPct val="35000"/>
            </a:spcAft>
          </a:pPr>
          <a:r>
            <a:rPr lang="en-US" sz="2200" kern="1200" dirty="0" err="1">
              <a:solidFill>
                <a:srgbClr val="663300"/>
              </a:solidFill>
              <a:latin typeface="Arial" panose="020B0604020202020204" pitchFamily="34" charset="0"/>
              <a:cs typeface="Arial" panose="020B0604020202020204" pitchFamily="34" charset="0"/>
            </a:rPr>
            <a:t>Trung</a:t>
          </a:r>
          <a:r>
            <a:rPr lang="en-US" sz="2200" kern="1200" dirty="0">
              <a:solidFill>
                <a:srgbClr val="663300"/>
              </a:solidFill>
              <a:latin typeface="Arial" panose="020B0604020202020204" pitchFamily="34" charset="0"/>
              <a:cs typeface="Arial" panose="020B0604020202020204" pitchFamily="34" charset="0"/>
            </a:rPr>
            <a:t> </a:t>
          </a:r>
          <a:r>
            <a:rPr lang="en-US" sz="2200" kern="1200" dirty="0" err="1">
              <a:solidFill>
                <a:srgbClr val="663300"/>
              </a:solidFill>
              <a:latin typeface="Arial" panose="020B0604020202020204" pitchFamily="34" charset="0"/>
              <a:cs typeface="Arial" panose="020B0604020202020204" pitchFamily="34" charset="0"/>
            </a:rPr>
            <a:t>với</a:t>
          </a:r>
          <a:r>
            <a:rPr lang="en-US" sz="2200" kern="1200" dirty="0">
              <a:solidFill>
                <a:srgbClr val="663300"/>
              </a:solidFill>
              <a:latin typeface="Arial" panose="020B0604020202020204" pitchFamily="34" charset="0"/>
              <a:cs typeface="Arial" panose="020B0604020202020204" pitchFamily="34" charset="0"/>
            </a:rPr>
            <a:t> </a:t>
          </a:r>
          <a:r>
            <a:rPr lang="en-US" sz="2200" kern="1200" dirty="0" err="1">
              <a:solidFill>
                <a:srgbClr val="663300"/>
              </a:solidFill>
              <a:latin typeface="Arial" panose="020B0604020202020204" pitchFamily="34" charset="0"/>
              <a:cs typeface="Arial" panose="020B0604020202020204" pitchFamily="34" charset="0"/>
            </a:rPr>
            <a:t>nước</a:t>
          </a:r>
          <a:r>
            <a:rPr lang="en-US" sz="2200" kern="1200" dirty="0">
              <a:solidFill>
                <a:srgbClr val="663300"/>
              </a:solidFill>
              <a:latin typeface="Arial" panose="020B0604020202020204" pitchFamily="34" charset="0"/>
              <a:cs typeface="Arial" panose="020B0604020202020204" pitchFamily="34" charset="0"/>
            </a:rPr>
            <a:t>, </a:t>
          </a:r>
          <a:r>
            <a:rPr lang="en-US" sz="2200" kern="1200" dirty="0" err="1">
              <a:solidFill>
                <a:srgbClr val="663300"/>
              </a:solidFill>
              <a:latin typeface="Arial" panose="020B0604020202020204" pitchFamily="34" charset="0"/>
              <a:cs typeface="Arial" panose="020B0604020202020204" pitchFamily="34" charset="0"/>
            </a:rPr>
            <a:t>hiếu</a:t>
          </a:r>
          <a:r>
            <a:rPr lang="en-US" sz="2200" kern="1200" dirty="0">
              <a:solidFill>
                <a:srgbClr val="663300"/>
              </a:solidFill>
              <a:latin typeface="Arial" panose="020B0604020202020204" pitchFamily="34" charset="0"/>
              <a:cs typeface="Arial" panose="020B0604020202020204" pitchFamily="34" charset="0"/>
            </a:rPr>
            <a:t> </a:t>
          </a:r>
          <a:r>
            <a:rPr lang="en-US" sz="2200" kern="1200" dirty="0" err="1">
              <a:solidFill>
                <a:srgbClr val="663300"/>
              </a:solidFill>
              <a:latin typeface="Arial" panose="020B0604020202020204" pitchFamily="34" charset="0"/>
              <a:cs typeface="Arial" panose="020B0604020202020204" pitchFamily="34" charset="0"/>
            </a:rPr>
            <a:t>với</a:t>
          </a:r>
          <a:r>
            <a:rPr lang="en-US" sz="2200" kern="1200" dirty="0">
              <a:solidFill>
                <a:srgbClr val="663300"/>
              </a:solidFill>
              <a:latin typeface="Arial" panose="020B0604020202020204" pitchFamily="34" charset="0"/>
              <a:cs typeface="Arial" panose="020B0604020202020204" pitchFamily="34" charset="0"/>
            </a:rPr>
            <a:t> </a:t>
          </a:r>
          <a:r>
            <a:rPr lang="en-US" sz="2200" kern="1200" dirty="0" err="1">
              <a:solidFill>
                <a:srgbClr val="663300"/>
              </a:solidFill>
              <a:latin typeface="Arial" panose="020B0604020202020204" pitchFamily="34" charset="0"/>
              <a:cs typeface="Arial" panose="020B0604020202020204" pitchFamily="34" charset="0"/>
            </a:rPr>
            <a:t>dân</a:t>
          </a:r>
          <a:endParaRPr lang="en-US" sz="2200" kern="1200" dirty="0">
            <a:solidFill>
              <a:srgbClr val="663300"/>
            </a:solidFill>
            <a:latin typeface="Arial" panose="020B0604020202020204" pitchFamily="34" charset="0"/>
            <a:cs typeface="Arial" panose="020B0604020202020204" pitchFamily="34" charset="0"/>
          </a:endParaRPr>
        </a:p>
      </dsp:txBody>
      <dsp:txXfrm>
        <a:off x="2065470" y="238807"/>
        <a:ext cx="2464781" cy="576338"/>
      </dsp:txXfrm>
    </dsp:sp>
    <dsp:sp modelId="{9EA97E4D-5EA5-4A3E-A340-2C21B29D88B2}">
      <dsp:nvSpPr>
        <dsp:cNvPr id="0" name=""/>
        <dsp:cNvSpPr/>
      </dsp:nvSpPr>
      <dsp:spPr>
        <a:xfrm>
          <a:off x="1311136" y="762922"/>
          <a:ext cx="3674730" cy="3674730"/>
        </a:xfrm>
        <a:custGeom>
          <a:avLst/>
          <a:gdLst/>
          <a:ahLst/>
          <a:cxnLst/>
          <a:rect l="0" t="0" r="0" b="0"/>
          <a:pathLst>
            <a:path>
              <a:moveTo>
                <a:pt x="2397449" y="87446"/>
              </a:moveTo>
              <a:arcTo wR="1837365" hR="1837365" stAng="17264876" swAng="2519991"/>
            </a:path>
          </a:pathLst>
        </a:custGeom>
        <a:noFill/>
        <a:ln w="9525" cap="flat" cmpd="sng" algn="ctr">
          <a:solidFill>
            <a:schemeClr val="accent4">
              <a:hueOff val="0"/>
              <a:satOff val="0"/>
              <a:lumOff val="0"/>
              <a:alphaOff val="0"/>
            </a:schemeClr>
          </a:solidFill>
          <a:prstDash val="solid"/>
        </a:ln>
        <a:effectLst/>
      </dsp:spPr>
      <dsp:style>
        <a:lnRef idx="1">
          <a:scrgbClr r="0" g="0" b="0"/>
        </a:lnRef>
        <a:fillRef idx="0">
          <a:scrgbClr r="0" g="0" b="0"/>
        </a:fillRef>
        <a:effectRef idx="0">
          <a:scrgbClr r="0" g="0" b="0"/>
        </a:effectRef>
        <a:fontRef idx="minor"/>
      </dsp:style>
    </dsp:sp>
    <dsp:sp modelId="{EBD82E7C-01E9-408A-9263-ECC0D592C9AF}">
      <dsp:nvSpPr>
        <dsp:cNvPr id="0" name=""/>
        <dsp:cNvSpPr/>
      </dsp:nvSpPr>
      <dsp:spPr>
        <a:xfrm>
          <a:off x="3906723" y="1686225"/>
          <a:ext cx="2757342" cy="871586"/>
        </a:xfrm>
        <a:prstGeom prst="roundRect">
          <a:avLst/>
        </a:prstGeom>
        <a:gradFill rotWithShape="0">
          <a:gsLst>
            <a:gs pos="0">
              <a:srgbClr val="FF0066"/>
            </a:gs>
            <a:gs pos="50000">
              <a:schemeClr val="accent1">
                <a:tint val="44500"/>
                <a:satMod val="160000"/>
              </a:schemeClr>
            </a:gs>
            <a:gs pos="50000">
              <a:schemeClr val="bg1"/>
            </a:gs>
            <a:gs pos="100000">
              <a:srgbClr val="FFFF99"/>
            </a:gs>
          </a:gsLst>
          <a:lin ang="54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76200" tIns="76200" rIns="76200" bIns="76200" numCol="1" spcCol="1270" anchor="ctr" anchorCtr="0">
          <a:noAutofit/>
        </a:bodyPr>
        <a:lstStyle/>
        <a:p>
          <a:pPr lvl="0" algn="ctr" defTabSz="889000">
            <a:lnSpc>
              <a:spcPct val="90000"/>
            </a:lnSpc>
            <a:spcBef>
              <a:spcPct val="0"/>
            </a:spcBef>
            <a:spcAft>
              <a:spcPct val="35000"/>
            </a:spcAft>
          </a:pPr>
          <a:r>
            <a:rPr lang="en-US" sz="2000" kern="1200" dirty="0" err="1">
              <a:solidFill>
                <a:srgbClr val="000099"/>
              </a:solidFill>
              <a:latin typeface="Arial" panose="020B0604020202020204" pitchFamily="34" charset="0"/>
              <a:cs typeface="Arial" panose="020B0604020202020204" pitchFamily="34" charset="0"/>
            </a:rPr>
            <a:t>Cần</a:t>
          </a:r>
          <a:r>
            <a:rPr lang="en-US" sz="2000" kern="1200" dirty="0">
              <a:solidFill>
                <a:srgbClr val="000099"/>
              </a:solidFill>
              <a:latin typeface="Arial" panose="020B0604020202020204" pitchFamily="34" charset="0"/>
              <a:cs typeface="Arial" panose="020B0604020202020204" pitchFamily="34" charset="0"/>
            </a:rPr>
            <a:t>, </a:t>
          </a:r>
          <a:r>
            <a:rPr lang="en-US" sz="2000" kern="1200" dirty="0" err="1">
              <a:solidFill>
                <a:srgbClr val="000099"/>
              </a:solidFill>
              <a:latin typeface="Arial" panose="020B0604020202020204" pitchFamily="34" charset="0"/>
              <a:cs typeface="Arial" panose="020B0604020202020204" pitchFamily="34" charset="0"/>
            </a:rPr>
            <a:t>kiệm</a:t>
          </a:r>
          <a:r>
            <a:rPr lang="en-US" sz="2000" kern="1200" dirty="0">
              <a:solidFill>
                <a:srgbClr val="000099"/>
              </a:solidFill>
              <a:latin typeface="Arial" panose="020B0604020202020204" pitchFamily="34" charset="0"/>
              <a:cs typeface="Arial" panose="020B0604020202020204" pitchFamily="34" charset="0"/>
            </a:rPr>
            <a:t>, </a:t>
          </a:r>
          <a:r>
            <a:rPr lang="en-US" sz="2000" kern="1200" dirty="0" err="1">
              <a:solidFill>
                <a:srgbClr val="000099"/>
              </a:solidFill>
              <a:latin typeface="Arial" panose="020B0604020202020204" pitchFamily="34" charset="0"/>
              <a:cs typeface="Arial" panose="020B0604020202020204" pitchFamily="34" charset="0"/>
            </a:rPr>
            <a:t>liêm</a:t>
          </a:r>
          <a:r>
            <a:rPr lang="en-US" sz="2000" kern="1200" dirty="0">
              <a:solidFill>
                <a:srgbClr val="000099"/>
              </a:solidFill>
              <a:latin typeface="Arial" panose="020B0604020202020204" pitchFamily="34" charset="0"/>
              <a:cs typeface="Arial" panose="020B0604020202020204" pitchFamily="34" charset="0"/>
            </a:rPr>
            <a:t>, </a:t>
          </a:r>
          <a:r>
            <a:rPr lang="en-US" sz="2000" kern="1200" dirty="0" err="1">
              <a:solidFill>
                <a:srgbClr val="000099"/>
              </a:solidFill>
              <a:latin typeface="Arial" panose="020B0604020202020204" pitchFamily="34" charset="0"/>
              <a:cs typeface="Arial" panose="020B0604020202020204" pitchFamily="34" charset="0"/>
            </a:rPr>
            <a:t>chính</a:t>
          </a:r>
          <a:r>
            <a:rPr lang="en-US" sz="2000" kern="1200" dirty="0">
              <a:solidFill>
                <a:srgbClr val="000099"/>
              </a:solidFill>
              <a:latin typeface="Arial" panose="020B0604020202020204" pitchFamily="34" charset="0"/>
              <a:cs typeface="Arial" panose="020B0604020202020204" pitchFamily="34" charset="0"/>
            </a:rPr>
            <a:t>, </a:t>
          </a:r>
          <a:r>
            <a:rPr lang="en-US" sz="2000" kern="1200" dirty="0" err="1">
              <a:solidFill>
                <a:srgbClr val="000099"/>
              </a:solidFill>
              <a:latin typeface="Arial" panose="020B0604020202020204" pitchFamily="34" charset="0"/>
              <a:cs typeface="Arial" panose="020B0604020202020204" pitchFamily="34" charset="0"/>
            </a:rPr>
            <a:t>chí</a:t>
          </a:r>
          <a:r>
            <a:rPr lang="en-US" sz="2000" kern="1200" dirty="0">
              <a:solidFill>
                <a:srgbClr val="000099"/>
              </a:solidFill>
              <a:latin typeface="Arial" panose="020B0604020202020204" pitchFamily="34" charset="0"/>
              <a:cs typeface="Arial" panose="020B0604020202020204" pitchFamily="34" charset="0"/>
            </a:rPr>
            <a:t> </a:t>
          </a:r>
          <a:r>
            <a:rPr lang="en-US" sz="2000" kern="1200" dirty="0" err="1">
              <a:solidFill>
                <a:srgbClr val="000099"/>
              </a:solidFill>
              <a:latin typeface="Arial" panose="020B0604020202020204" pitchFamily="34" charset="0"/>
              <a:cs typeface="Arial" panose="020B0604020202020204" pitchFamily="34" charset="0"/>
            </a:rPr>
            <a:t>công</a:t>
          </a:r>
          <a:r>
            <a:rPr lang="en-US" sz="2000" kern="1200" dirty="0">
              <a:solidFill>
                <a:srgbClr val="000099"/>
              </a:solidFill>
              <a:latin typeface="Arial" panose="020B0604020202020204" pitchFamily="34" charset="0"/>
              <a:cs typeface="Arial" panose="020B0604020202020204" pitchFamily="34" charset="0"/>
            </a:rPr>
            <a:t> </a:t>
          </a:r>
          <a:r>
            <a:rPr lang="en-US" sz="2000" kern="1200" dirty="0" err="1">
              <a:solidFill>
                <a:srgbClr val="000099"/>
              </a:solidFill>
              <a:latin typeface="Arial" panose="020B0604020202020204" pitchFamily="34" charset="0"/>
              <a:cs typeface="Arial" panose="020B0604020202020204" pitchFamily="34" charset="0"/>
            </a:rPr>
            <a:t>vô</a:t>
          </a:r>
          <a:r>
            <a:rPr lang="en-US" sz="2000" kern="1200" dirty="0">
              <a:solidFill>
                <a:srgbClr val="000099"/>
              </a:solidFill>
              <a:latin typeface="Arial" panose="020B0604020202020204" pitchFamily="34" charset="0"/>
              <a:cs typeface="Arial" panose="020B0604020202020204" pitchFamily="34" charset="0"/>
            </a:rPr>
            <a:t> </a:t>
          </a:r>
          <a:r>
            <a:rPr lang="en-US" sz="2000" kern="1200" dirty="0" err="1">
              <a:solidFill>
                <a:srgbClr val="000099"/>
              </a:solidFill>
              <a:latin typeface="Arial" panose="020B0604020202020204" pitchFamily="34" charset="0"/>
              <a:cs typeface="Arial" panose="020B0604020202020204" pitchFamily="34" charset="0"/>
            </a:rPr>
            <a:t>tư</a:t>
          </a:r>
          <a:endParaRPr lang="en-US" sz="2000" kern="1200" dirty="0">
            <a:solidFill>
              <a:srgbClr val="000099"/>
            </a:solidFill>
            <a:latin typeface="Arial" panose="020B0604020202020204" pitchFamily="34" charset="0"/>
            <a:cs typeface="Arial" panose="020B0604020202020204" pitchFamily="34" charset="0"/>
          </a:endParaRPr>
        </a:p>
      </dsp:txBody>
      <dsp:txXfrm>
        <a:off x="3949270" y="1728772"/>
        <a:ext cx="2672248" cy="786492"/>
      </dsp:txXfrm>
    </dsp:sp>
    <dsp:sp modelId="{BA3AF0CA-D97E-4A05-B7AC-3B3C413BF628}">
      <dsp:nvSpPr>
        <dsp:cNvPr id="0" name=""/>
        <dsp:cNvSpPr/>
      </dsp:nvSpPr>
      <dsp:spPr>
        <a:xfrm>
          <a:off x="1341675" y="-275116"/>
          <a:ext cx="3674730" cy="3674730"/>
        </a:xfrm>
        <a:custGeom>
          <a:avLst/>
          <a:gdLst/>
          <a:ahLst/>
          <a:cxnLst/>
          <a:rect l="0" t="0" r="0" b="0"/>
          <a:pathLst>
            <a:path>
              <a:moveTo>
                <a:pt x="3374984" y="2843167"/>
              </a:moveTo>
              <a:arcTo wR="1837365" hR="1837365" stAng="1991393" swAng="2282780"/>
            </a:path>
          </a:pathLst>
        </a:custGeom>
        <a:noFill/>
        <a:ln w="9525" cap="flat" cmpd="sng" algn="ctr">
          <a:solidFill>
            <a:schemeClr val="accent4">
              <a:hueOff val="3042719"/>
              <a:satOff val="0"/>
              <a:lumOff val="-9935"/>
              <a:alphaOff val="0"/>
            </a:schemeClr>
          </a:solidFill>
          <a:prstDash val="solid"/>
        </a:ln>
        <a:effectLst/>
      </dsp:spPr>
      <dsp:style>
        <a:lnRef idx="1">
          <a:scrgbClr r="0" g="0" b="0"/>
        </a:lnRef>
        <a:fillRef idx="0">
          <a:scrgbClr r="0" g="0" b="0"/>
        </a:fillRef>
        <a:effectRef idx="0">
          <a:scrgbClr r="0" g="0" b="0"/>
        </a:effectRef>
        <a:fontRef idx="minor"/>
      </dsp:style>
    </dsp:sp>
    <dsp:sp modelId="{3353ECEA-22F2-4E95-B998-481C9AD02BDF}">
      <dsp:nvSpPr>
        <dsp:cNvPr id="0" name=""/>
        <dsp:cNvSpPr/>
      </dsp:nvSpPr>
      <dsp:spPr>
        <a:xfrm>
          <a:off x="1754250" y="3305851"/>
          <a:ext cx="3023306" cy="763816"/>
        </a:xfrm>
        <a:prstGeom prst="roundRect">
          <a:avLst/>
        </a:prstGeom>
        <a:gradFill rotWithShape="0">
          <a:gsLst>
            <a:gs pos="0">
              <a:srgbClr val="00FF00"/>
            </a:gs>
            <a:gs pos="50000">
              <a:schemeClr val="accent1">
                <a:tint val="44500"/>
                <a:satMod val="160000"/>
              </a:schemeClr>
            </a:gs>
            <a:gs pos="50000">
              <a:schemeClr val="bg1"/>
            </a:gs>
            <a:gs pos="100000">
              <a:srgbClr val="FFFF99"/>
            </a:gs>
          </a:gsLst>
          <a:lin ang="54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76200" tIns="76200" rIns="76200" bIns="76200" numCol="1" spcCol="1270" anchor="ctr" anchorCtr="0">
          <a:noAutofit/>
        </a:bodyPr>
        <a:lstStyle/>
        <a:p>
          <a:pPr lvl="0" algn="ctr" defTabSz="889000">
            <a:lnSpc>
              <a:spcPct val="90000"/>
            </a:lnSpc>
            <a:spcBef>
              <a:spcPct val="0"/>
            </a:spcBef>
            <a:spcAft>
              <a:spcPct val="35000"/>
            </a:spcAft>
          </a:pPr>
          <a:r>
            <a:rPr lang="en-US" sz="2000" kern="1200" dirty="0" err="1">
              <a:solidFill>
                <a:srgbClr val="000099"/>
              </a:solidFill>
              <a:latin typeface="Arial" panose="020B0604020202020204" pitchFamily="34" charset="0"/>
              <a:cs typeface="Arial" panose="020B0604020202020204" pitchFamily="34" charset="0"/>
            </a:rPr>
            <a:t>Thương</a:t>
          </a:r>
          <a:r>
            <a:rPr lang="en-US" sz="2000" kern="1200" dirty="0">
              <a:solidFill>
                <a:srgbClr val="000099"/>
              </a:solidFill>
              <a:latin typeface="Arial" panose="020B0604020202020204" pitchFamily="34" charset="0"/>
              <a:cs typeface="Arial" panose="020B0604020202020204" pitchFamily="34" charset="0"/>
            </a:rPr>
            <a:t> </a:t>
          </a:r>
          <a:r>
            <a:rPr lang="en-US" sz="2000" kern="1200" dirty="0" err="1">
              <a:solidFill>
                <a:srgbClr val="000099"/>
              </a:solidFill>
              <a:latin typeface="Arial" panose="020B0604020202020204" pitchFamily="34" charset="0"/>
              <a:cs typeface="Arial" panose="020B0604020202020204" pitchFamily="34" charset="0"/>
            </a:rPr>
            <a:t>yêu</a:t>
          </a:r>
          <a:r>
            <a:rPr lang="en-US" sz="2000" kern="1200" dirty="0">
              <a:solidFill>
                <a:srgbClr val="000099"/>
              </a:solidFill>
              <a:latin typeface="Arial" panose="020B0604020202020204" pitchFamily="34" charset="0"/>
              <a:cs typeface="Arial" panose="020B0604020202020204" pitchFamily="34" charset="0"/>
            </a:rPr>
            <a:t> con </a:t>
          </a:r>
          <a:r>
            <a:rPr lang="en-US" sz="2000" kern="1200" dirty="0" err="1">
              <a:solidFill>
                <a:srgbClr val="000099"/>
              </a:solidFill>
              <a:latin typeface="Arial" panose="020B0604020202020204" pitchFamily="34" charset="0"/>
              <a:cs typeface="Arial" panose="020B0604020202020204" pitchFamily="34" charset="0"/>
            </a:rPr>
            <a:t>người</a:t>
          </a:r>
          <a:r>
            <a:rPr lang="en-US" sz="2000" kern="1200" dirty="0">
              <a:solidFill>
                <a:srgbClr val="000099"/>
              </a:solidFill>
              <a:latin typeface="Arial" panose="020B0604020202020204" pitchFamily="34" charset="0"/>
              <a:cs typeface="Arial" panose="020B0604020202020204" pitchFamily="34" charset="0"/>
            </a:rPr>
            <a:t>, </a:t>
          </a:r>
          <a:r>
            <a:rPr lang="en-US" sz="2000" kern="1200" dirty="0" err="1">
              <a:solidFill>
                <a:srgbClr val="000099"/>
              </a:solidFill>
              <a:latin typeface="Arial" panose="020B0604020202020204" pitchFamily="34" charset="0"/>
              <a:cs typeface="Arial" panose="020B0604020202020204" pitchFamily="34" charset="0"/>
            </a:rPr>
            <a:t>sống</a:t>
          </a:r>
          <a:r>
            <a:rPr lang="en-US" sz="2000" kern="1200" dirty="0">
              <a:solidFill>
                <a:srgbClr val="000099"/>
              </a:solidFill>
              <a:latin typeface="Arial" panose="020B0604020202020204" pitchFamily="34" charset="0"/>
              <a:cs typeface="Arial" panose="020B0604020202020204" pitchFamily="34" charset="0"/>
            </a:rPr>
            <a:t> </a:t>
          </a:r>
          <a:r>
            <a:rPr lang="en-US" sz="2000" kern="1200" dirty="0" err="1">
              <a:solidFill>
                <a:srgbClr val="000099"/>
              </a:solidFill>
              <a:latin typeface="Arial" panose="020B0604020202020204" pitchFamily="34" charset="0"/>
              <a:cs typeface="Arial" panose="020B0604020202020204" pitchFamily="34" charset="0"/>
            </a:rPr>
            <a:t>có</a:t>
          </a:r>
          <a:r>
            <a:rPr lang="en-US" sz="2000" kern="1200" dirty="0">
              <a:solidFill>
                <a:srgbClr val="000099"/>
              </a:solidFill>
              <a:latin typeface="Arial" panose="020B0604020202020204" pitchFamily="34" charset="0"/>
              <a:cs typeface="Arial" panose="020B0604020202020204" pitchFamily="34" charset="0"/>
            </a:rPr>
            <a:t> </a:t>
          </a:r>
          <a:r>
            <a:rPr lang="en-US" sz="2000" kern="1200" dirty="0" err="1">
              <a:solidFill>
                <a:srgbClr val="000099"/>
              </a:solidFill>
              <a:latin typeface="Arial" panose="020B0604020202020204" pitchFamily="34" charset="0"/>
              <a:cs typeface="Arial" panose="020B0604020202020204" pitchFamily="34" charset="0"/>
            </a:rPr>
            <a:t>tình</a:t>
          </a:r>
          <a:r>
            <a:rPr lang="en-US" sz="2000" kern="1200" dirty="0">
              <a:solidFill>
                <a:srgbClr val="000099"/>
              </a:solidFill>
              <a:latin typeface="Arial" panose="020B0604020202020204" pitchFamily="34" charset="0"/>
              <a:cs typeface="Arial" panose="020B0604020202020204" pitchFamily="34" charset="0"/>
            </a:rPr>
            <a:t> </a:t>
          </a:r>
          <a:r>
            <a:rPr lang="en-US" sz="2000" kern="1200" dirty="0" err="1">
              <a:solidFill>
                <a:srgbClr val="000099"/>
              </a:solidFill>
              <a:latin typeface="Arial" panose="020B0604020202020204" pitchFamily="34" charset="0"/>
              <a:cs typeface="Arial" panose="020B0604020202020204" pitchFamily="34" charset="0"/>
            </a:rPr>
            <a:t>nghĩa</a:t>
          </a:r>
          <a:endParaRPr lang="en-US" sz="2000" kern="1200" dirty="0">
            <a:solidFill>
              <a:srgbClr val="000099"/>
            </a:solidFill>
            <a:latin typeface="Arial" panose="020B0604020202020204" pitchFamily="34" charset="0"/>
            <a:cs typeface="Arial" panose="020B0604020202020204" pitchFamily="34" charset="0"/>
          </a:endParaRPr>
        </a:p>
      </dsp:txBody>
      <dsp:txXfrm>
        <a:off x="1791536" y="3343137"/>
        <a:ext cx="2948734" cy="689244"/>
      </dsp:txXfrm>
    </dsp:sp>
    <dsp:sp modelId="{1A3CA06F-0BF2-489D-BED0-DC3816153595}">
      <dsp:nvSpPr>
        <dsp:cNvPr id="0" name=""/>
        <dsp:cNvSpPr/>
      </dsp:nvSpPr>
      <dsp:spPr>
        <a:xfrm>
          <a:off x="1527727" y="-271338"/>
          <a:ext cx="3674730" cy="3674730"/>
        </a:xfrm>
        <a:custGeom>
          <a:avLst/>
          <a:gdLst/>
          <a:ahLst/>
          <a:cxnLst/>
          <a:rect l="0" t="0" r="0" b="0"/>
          <a:pathLst>
            <a:path>
              <a:moveTo>
                <a:pt x="1235301" y="3573288"/>
              </a:moveTo>
              <a:arcTo wR="1837365" hR="1837365" stAng="6547674" swAng="2246394"/>
            </a:path>
          </a:pathLst>
        </a:custGeom>
        <a:noFill/>
        <a:ln w="9525" cap="flat" cmpd="sng" algn="ctr">
          <a:solidFill>
            <a:schemeClr val="accent4">
              <a:hueOff val="6085437"/>
              <a:satOff val="0"/>
              <a:lumOff val="-19869"/>
              <a:alphaOff val="0"/>
            </a:schemeClr>
          </a:solidFill>
          <a:prstDash val="solid"/>
        </a:ln>
        <a:effectLst/>
      </dsp:spPr>
      <dsp:style>
        <a:lnRef idx="1">
          <a:scrgbClr r="0" g="0" b="0"/>
        </a:lnRef>
        <a:fillRef idx="0">
          <a:scrgbClr r="0" g="0" b="0"/>
        </a:fillRef>
        <a:effectRef idx="0">
          <a:scrgbClr r="0" g="0" b="0"/>
        </a:effectRef>
        <a:fontRef idx="minor"/>
      </dsp:style>
    </dsp:sp>
    <dsp:sp modelId="{A8B652F9-D2C5-46D9-A761-AE093F06A50F}">
      <dsp:nvSpPr>
        <dsp:cNvPr id="0" name=""/>
        <dsp:cNvSpPr/>
      </dsp:nvSpPr>
      <dsp:spPr>
        <a:xfrm>
          <a:off x="9205" y="1691758"/>
          <a:ext cx="2503845" cy="876510"/>
        </a:xfrm>
        <a:prstGeom prst="roundRect">
          <a:avLst/>
        </a:prstGeom>
        <a:gradFill rotWithShape="0">
          <a:gsLst>
            <a:gs pos="0">
              <a:srgbClr val="99FF99"/>
            </a:gs>
            <a:gs pos="50000">
              <a:schemeClr val="bg1"/>
            </a:gs>
            <a:gs pos="50000">
              <a:schemeClr val="accent1">
                <a:tint val="44500"/>
                <a:satMod val="160000"/>
              </a:schemeClr>
            </a:gs>
            <a:gs pos="50000">
              <a:schemeClr val="bg1"/>
            </a:gs>
            <a:gs pos="100000">
              <a:srgbClr val="FFFF99"/>
            </a:gs>
          </a:gsLst>
          <a:lin ang="54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83820" tIns="83820" rIns="83820" bIns="83820" numCol="1" spcCol="1270" anchor="ctr" anchorCtr="0">
          <a:noAutofit/>
        </a:bodyPr>
        <a:lstStyle/>
        <a:p>
          <a:pPr lvl="0" algn="ctr" defTabSz="977900">
            <a:lnSpc>
              <a:spcPct val="90000"/>
            </a:lnSpc>
            <a:spcBef>
              <a:spcPct val="0"/>
            </a:spcBef>
            <a:spcAft>
              <a:spcPct val="35000"/>
            </a:spcAft>
          </a:pPr>
          <a:r>
            <a:rPr lang="en-US" sz="2200" kern="1200" dirty="0" err="1">
              <a:solidFill>
                <a:srgbClr val="000099"/>
              </a:solidFill>
              <a:latin typeface="Arial" panose="020B0604020202020204" pitchFamily="34" charset="0"/>
              <a:cs typeface="Arial" panose="020B0604020202020204" pitchFamily="34" charset="0"/>
            </a:rPr>
            <a:t>Có</a:t>
          </a:r>
          <a:r>
            <a:rPr lang="en-US" sz="2200" kern="1200" dirty="0">
              <a:solidFill>
                <a:srgbClr val="000099"/>
              </a:solidFill>
              <a:latin typeface="Arial" panose="020B0604020202020204" pitchFamily="34" charset="0"/>
              <a:cs typeface="Arial" panose="020B0604020202020204" pitchFamily="34" charset="0"/>
            </a:rPr>
            <a:t> </a:t>
          </a:r>
          <a:r>
            <a:rPr lang="en-US" sz="2200" kern="1200" dirty="0" err="1">
              <a:solidFill>
                <a:srgbClr val="000099"/>
              </a:solidFill>
              <a:latin typeface="Arial" panose="020B0604020202020204" pitchFamily="34" charset="0"/>
              <a:cs typeface="Arial" panose="020B0604020202020204" pitchFamily="34" charset="0"/>
            </a:rPr>
            <a:t>tinh</a:t>
          </a:r>
          <a:r>
            <a:rPr lang="en-US" sz="2200" kern="1200" dirty="0">
              <a:solidFill>
                <a:srgbClr val="000099"/>
              </a:solidFill>
              <a:latin typeface="Arial" panose="020B0604020202020204" pitchFamily="34" charset="0"/>
              <a:cs typeface="Arial" panose="020B0604020202020204" pitchFamily="34" charset="0"/>
            </a:rPr>
            <a:t> </a:t>
          </a:r>
          <a:r>
            <a:rPr lang="en-US" sz="2200" kern="1200" dirty="0" err="1">
              <a:solidFill>
                <a:srgbClr val="000099"/>
              </a:solidFill>
              <a:latin typeface="Arial" panose="020B0604020202020204" pitchFamily="34" charset="0"/>
              <a:cs typeface="Arial" panose="020B0604020202020204" pitchFamily="34" charset="0"/>
            </a:rPr>
            <a:t>thần</a:t>
          </a:r>
          <a:r>
            <a:rPr lang="en-US" sz="2200" kern="1200" dirty="0">
              <a:solidFill>
                <a:srgbClr val="000099"/>
              </a:solidFill>
              <a:latin typeface="Arial" panose="020B0604020202020204" pitchFamily="34" charset="0"/>
              <a:cs typeface="Arial" panose="020B0604020202020204" pitchFamily="34" charset="0"/>
            </a:rPr>
            <a:t> </a:t>
          </a:r>
          <a:r>
            <a:rPr lang="en-US" sz="2200" kern="1200" dirty="0" err="1">
              <a:solidFill>
                <a:srgbClr val="000099"/>
              </a:solidFill>
              <a:latin typeface="Arial" panose="020B0604020202020204" pitchFamily="34" charset="0"/>
              <a:cs typeface="Arial" panose="020B0604020202020204" pitchFamily="34" charset="0"/>
            </a:rPr>
            <a:t>quốc</a:t>
          </a:r>
          <a:r>
            <a:rPr lang="en-US" sz="2200" kern="1200" dirty="0">
              <a:solidFill>
                <a:srgbClr val="000099"/>
              </a:solidFill>
              <a:latin typeface="Arial" panose="020B0604020202020204" pitchFamily="34" charset="0"/>
              <a:cs typeface="Arial" panose="020B0604020202020204" pitchFamily="34" charset="0"/>
            </a:rPr>
            <a:t> </a:t>
          </a:r>
          <a:r>
            <a:rPr lang="en-US" sz="2200" kern="1200" dirty="0" err="1">
              <a:solidFill>
                <a:srgbClr val="000099"/>
              </a:solidFill>
              <a:latin typeface="Arial" panose="020B0604020202020204" pitchFamily="34" charset="0"/>
              <a:cs typeface="Arial" panose="020B0604020202020204" pitchFamily="34" charset="0"/>
            </a:rPr>
            <a:t>tế</a:t>
          </a:r>
          <a:r>
            <a:rPr lang="en-US" sz="2200" kern="1200" dirty="0">
              <a:solidFill>
                <a:srgbClr val="000099"/>
              </a:solidFill>
              <a:latin typeface="Arial" panose="020B0604020202020204" pitchFamily="34" charset="0"/>
              <a:cs typeface="Arial" panose="020B0604020202020204" pitchFamily="34" charset="0"/>
            </a:rPr>
            <a:t> </a:t>
          </a:r>
          <a:r>
            <a:rPr lang="en-US" sz="2200" kern="1200" dirty="0" err="1">
              <a:solidFill>
                <a:srgbClr val="000099"/>
              </a:solidFill>
              <a:latin typeface="Arial" panose="020B0604020202020204" pitchFamily="34" charset="0"/>
              <a:cs typeface="Arial" panose="020B0604020202020204" pitchFamily="34" charset="0"/>
            </a:rPr>
            <a:t>trong</a:t>
          </a:r>
          <a:r>
            <a:rPr lang="en-US" sz="2200" kern="1200" dirty="0">
              <a:solidFill>
                <a:srgbClr val="000099"/>
              </a:solidFill>
              <a:latin typeface="Arial" panose="020B0604020202020204" pitchFamily="34" charset="0"/>
              <a:cs typeface="Arial" panose="020B0604020202020204" pitchFamily="34" charset="0"/>
            </a:rPr>
            <a:t> </a:t>
          </a:r>
          <a:r>
            <a:rPr lang="en-US" sz="2200" kern="1200" dirty="0" err="1">
              <a:solidFill>
                <a:srgbClr val="000099"/>
              </a:solidFill>
              <a:latin typeface="Arial" panose="020B0604020202020204" pitchFamily="34" charset="0"/>
              <a:cs typeface="Arial" panose="020B0604020202020204" pitchFamily="34" charset="0"/>
            </a:rPr>
            <a:t>sáng</a:t>
          </a:r>
          <a:endParaRPr lang="en-US" sz="2200" kern="1200" dirty="0">
            <a:solidFill>
              <a:srgbClr val="000099"/>
            </a:solidFill>
            <a:latin typeface="Arial" panose="020B0604020202020204" pitchFamily="34" charset="0"/>
            <a:cs typeface="Arial" panose="020B0604020202020204" pitchFamily="34" charset="0"/>
          </a:endParaRPr>
        </a:p>
      </dsp:txBody>
      <dsp:txXfrm>
        <a:off x="51993" y="1734546"/>
        <a:ext cx="2418269" cy="790934"/>
      </dsp:txXfrm>
    </dsp:sp>
    <dsp:sp modelId="{A7C65C89-A01E-4F3B-A164-6ABF86049C2C}">
      <dsp:nvSpPr>
        <dsp:cNvPr id="0" name=""/>
        <dsp:cNvSpPr/>
      </dsp:nvSpPr>
      <dsp:spPr>
        <a:xfrm>
          <a:off x="1572486" y="771871"/>
          <a:ext cx="3674730" cy="3674730"/>
        </a:xfrm>
        <a:custGeom>
          <a:avLst/>
          <a:gdLst/>
          <a:ahLst/>
          <a:cxnLst/>
          <a:rect l="0" t="0" r="0" b="0"/>
          <a:pathLst>
            <a:path>
              <a:moveTo>
                <a:pt x="252335" y="908068"/>
              </a:moveTo>
              <a:arcTo wR="1837365" hR="1837365" stAng="12622976" swAng="2569454"/>
            </a:path>
          </a:pathLst>
        </a:custGeom>
        <a:noFill/>
        <a:ln w="9525" cap="flat" cmpd="sng" algn="ctr">
          <a:solidFill>
            <a:schemeClr val="accent4">
              <a:hueOff val="9128156"/>
              <a:satOff val="0"/>
              <a:lumOff val="-29804"/>
              <a:alphaOff val="0"/>
            </a:schemeClr>
          </a:solidFill>
          <a:prstDash val="solid"/>
        </a:ln>
        <a:effectLst/>
      </dsp:spPr>
      <dsp:style>
        <a:lnRef idx="1">
          <a:scrgbClr r="0" g="0" b="0"/>
        </a:lnRef>
        <a:fillRef idx="0">
          <a:scrgbClr r="0" g="0" b="0"/>
        </a:fillRef>
        <a:effectRef idx="0">
          <a:scrgbClr r="0" g="0" b="0"/>
        </a:effectRef>
        <a:fontRef idx="minor"/>
      </dsp:style>
    </dsp:sp>
  </dsp:spTree>
</dsp:drawing>
</file>

<file path=ppt/diagrams/layout1.xml><?xml version="1.0" encoding="utf-8"?>
<dgm:layoutDef xmlns:dgm="http://schemas.openxmlformats.org/drawingml/2006/diagram" xmlns:a="http://schemas.openxmlformats.org/drawingml/2006/main" uniqueId="urn:microsoft.com/office/officeart/2005/8/layout/arrow2">
  <dgm:title val=""/>
  <dgm:desc val=""/>
  <dgm:catLst>
    <dgm:cat type="process" pri="2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arrowDiagram">
    <dgm:varLst>
      <dgm:chMax val="5"/>
      <dgm:dir/>
      <dgm:resizeHandles val="exact"/>
    </dgm:varLst>
    <dgm:alg type="composite">
      <dgm:param type="ar" val="1.6"/>
    </dgm:alg>
    <dgm:shape xmlns:r="http://schemas.openxmlformats.org/officeDocument/2006/relationships" r:blip="">
      <dgm:adjLst/>
    </dgm:shape>
    <dgm:presOf/>
    <dgm:constrLst>
      <dgm:constr type="l" for="ch" forName="arrow"/>
      <dgm:constr type="t" for="ch" forName="arrow"/>
      <dgm:constr type="w" for="ch" forName="arrow" refType="w"/>
      <dgm:constr type="h" for="ch" forName="arrow" refType="h"/>
      <dgm:constr type="ctrX" for="ch" forName="arrowDiagram1" refType="w" fact="0.5"/>
      <dgm:constr type="ctrY" for="ch" forName="arrowDiagram1" refType="h" fact="0.5"/>
      <dgm:constr type="w" for="ch" forName="arrowDiagram1" refType="w"/>
      <dgm:constr type="h" for="ch" forName="arrowDiagram1" refType="h"/>
      <dgm:constr type="ctrX" for="ch" forName="arrowDiagram2" refType="w" fact="0.5"/>
      <dgm:constr type="ctrY" for="ch" forName="arrowDiagram2" refType="h" fact="0.5"/>
      <dgm:constr type="w" for="ch" forName="arrowDiagram2" refType="w"/>
      <dgm:constr type="h" for="ch" forName="arrowDiagram2" refType="h"/>
      <dgm:constr type="ctrX" for="ch" forName="arrowDiagram3" refType="w" fact="0.5"/>
      <dgm:constr type="ctrY" for="ch" forName="arrowDiagram3" refType="h" fact="0.5"/>
      <dgm:constr type="w" for="ch" forName="arrowDiagram3" refType="w"/>
      <dgm:constr type="h" for="ch" forName="arrowDiagram3" refType="h"/>
      <dgm:constr type="ctrX" for="ch" forName="arrowDiagram4" refType="w" fact="0.5"/>
      <dgm:constr type="ctrY" for="ch" forName="arrowDiagram4" refType="h" fact="0.5"/>
      <dgm:constr type="w" for="ch" forName="arrowDiagram4" refType="w"/>
      <dgm:constr type="h" for="ch" forName="arrowDiagram4" refType="h"/>
      <dgm:constr type="ctrX" for="ch" forName="arrowDiagram5" refType="w" fact="0.5"/>
      <dgm:constr type="ctrY" for="ch" forName="arrowDiagram5" refType="h" fact="0.5"/>
      <dgm:constr type="w" for="ch" forName="arrowDiagram5" refType="w"/>
      <dgm:constr type="h" for="ch" forName="arrowDiagram5" refType="h"/>
    </dgm:constrLst>
    <dgm:ruleLst/>
    <dgm:choose name="Name0">
      <dgm:if name="Name1" axis="ch" ptType="node" func="cnt" op="gte" val="1">
        <dgm:layoutNode name="arrow" styleLbl="bgShp">
          <dgm:alg type="sp"/>
          <dgm:shape xmlns:r="http://schemas.openxmlformats.org/officeDocument/2006/relationships" type="swooshArrow" r:blip="">
            <dgm:adjLst>
              <dgm:adj idx="2" val="0.25"/>
            </dgm:adjLst>
          </dgm:shape>
          <dgm:presOf/>
          <dgm:constrLst/>
          <dgm:ruleLst/>
        </dgm:layoutNode>
        <dgm:choose name="Name2">
          <dgm:if name="Name3" axis="ch" ptType="node" func="cnt" op="lt" val="1"/>
          <dgm:if name="Name4" axis="ch" ptType="node" func="cnt" op="equ" val="1">
            <dgm:layoutNode name="arrowDiagram1">
              <dgm:varLst>
                <dgm:bulletEnabled val="1"/>
              </dgm:varLst>
              <dgm:alg type="composite">
                <dgm:param type="vertAlign" val="none"/>
                <dgm:param type="horzAlign" val="none"/>
              </dgm:alg>
              <dgm:shape xmlns:r="http://schemas.openxmlformats.org/officeDocument/2006/relationships" r:blip="">
                <dgm:adjLst/>
              </dgm:shape>
              <dgm:presOf/>
              <dgm:constrLst>
                <dgm:constr type="ctrX" for="ch" forName="bullet1" refType="w" fact="0.8"/>
                <dgm:constr type="ctrY" for="ch" forName="bullet1" refType="h" fact="0.262"/>
                <dgm:constr type="w" for="ch" forName="bullet1" refType="w" fact="0.074"/>
                <dgm:constr type="h" for="ch" forName="bullet1" refType="w" refFor="ch" refForName="bullet1"/>
                <dgm:constr type="r" for="ch" forName="textBox1" refType="ctrX" refFor="ch" refForName="bullet1"/>
                <dgm:constr type="t" for="ch" forName="textBox1" refType="ctrY" refFor="ch" refForName="bullet1"/>
                <dgm:constr type="w" for="ch" forName="textBox1" refType="w" fact="0.4"/>
                <dgm:constr type="h" for="ch" forName="textBox1" refType="h" fact="0.738"/>
                <dgm:constr type="userA" refType="h" refFor="ch" refForName="bullet1" fact="0.53"/>
                <dgm:constr type="rMarg" for="ch" forName="textBox1" refType="userA" fact="2.834"/>
                <dgm:constr type="primFontSz" for="ch" ptType="node" op="equ" val="65"/>
              </dgm:constrLst>
              <dgm:ruleLst/>
              <dgm:forEach name="Name5" axis="ch" ptType="node" cnt="1">
                <dgm:layoutNode name="bullet1" styleLbl="node1">
                  <dgm:alg type="sp"/>
                  <dgm:shape xmlns:r="http://schemas.openxmlformats.org/officeDocument/2006/relationships" type="ellipse" r:blip="">
                    <dgm:adjLst/>
                  </dgm:shape>
                  <dgm:presOf/>
                  <dgm:constrLst/>
                  <dgm:ruleLst/>
                </dgm:layoutNode>
                <dgm:layoutNode name="textBox1" styleLbl="revTx">
                  <dgm:varLst>
                    <dgm:bulletEnabled val="1"/>
                  </dgm:varLst>
                  <dgm:alg type="tx">
                    <dgm:param type="txAnchorVert" val="t"/>
                    <dgm:param type="parTxLTRAlign" val="r"/>
                    <dgm:param type="parTxRTLAlign" val="r"/>
                  </dgm:alg>
                  <dgm:shape xmlns:r="http://schemas.openxmlformats.org/officeDocument/2006/relationships" type="round2DiagRect" r:blip="">
                    <dgm:adjLst/>
                  </dgm:shape>
                  <dgm:presOf axis="desOrSelf" ptType="node"/>
                  <dgm:constrLst>
                    <dgm:constr type="lMarg"/>
                    <dgm:constr type="tMarg"/>
                    <dgm:constr type="bMarg"/>
                  </dgm:constrLst>
                  <dgm:ruleLst>
                    <dgm:rule type="primFontSz" val="5" fact="NaN" max="NaN"/>
                  </dgm:ruleLst>
                </dgm:layoutNode>
              </dgm:forEach>
            </dgm:layoutNode>
          </dgm:if>
          <dgm:if name="Name6" axis="ch" ptType="node" func="cnt" op="equ" val="2">
            <dgm:layoutNode name="arrowDiagram2">
              <dgm:alg type="composite">
                <dgm:param type="vertAlign" val="none"/>
                <dgm:param type="horzAlign" val="none"/>
              </dgm:alg>
              <dgm:shape xmlns:r="http://schemas.openxmlformats.org/officeDocument/2006/relationships" r:blip="">
                <dgm:adjLst/>
              </dgm:shape>
              <dgm:presOf/>
              <dgm:choose name="Name7">
                <dgm:if name="Name8" func="var" arg="dir" op="equ" val="norm">
                  <dgm:constrLst>
                    <dgm:constr type="ctrX" for="ch" forName="bullet2a" refType="w" fact="0.25"/>
                    <dgm:constr type="ctrY" for="ch" forName="bullet2a" refType="h" fact="0.573"/>
                    <dgm:constr type="w" for="ch" forName="bullet2a" refType="w" fact="0.035"/>
                    <dgm:constr type="h" for="ch" forName="bullet2a" refType="w" refFor="ch" refForName="bullet2a"/>
                    <dgm:constr type="l" for="ch" forName="textBox2a" refType="ctrX" refFor="ch" refForName="bullet2a"/>
                    <dgm:constr type="t" for="ch" forName="textBox2a" refType="ctrY" refFor="ch" refForName="bullet2a"/>
                    <dgm:constr type="w" for="ch" forName="textBox2a" refType="w" fact="0.325"/>
                    <dgm:constr type="h" for="ch" forName="textBox2a" refType="h" fact="0.427"/>
                    <dgm:constr type="userA" refType="h" refFor="ch" refForName="bullet2a" fact="0.53"/>
                    <dgm:constr type="l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l" for="ch" forName="textBox2b" refType="ctrX" refFor="ch" refForName="bullet2b"/>
                    <dgm:constr type="t" for="ch" forName="textBox2b" refType="ctrY" refFor="ch" refForName="bullet2b"/>
                    <dgm:constr type="w" for="ch" forName="textBox2b" refType="w" fact="0.325"/>
                    <dgm:constr type="h" for="ch" forName="textBox2b" refType="h" fact="0.662"/>
                    <dgm:constr type="userB" refType="h" refFor="ch" refForName="bullet2b" fact="0.53"/>
                    <dgm:constr type="lMarg" for="ch" forName="textBox2b" refType="userB" fact="2.834"/>
                    <dgm:constr type="primFontSz" for="ch" ptType="node" op="equ" val="65"/>
                  </dgm:constrLst>
                </dgm:if>
                <dgm:else name="Name9">
                  <dgm:constrLst>
                    <dgm:constr type="ctrX" for="ch" forName="bullet2a" refType="w" fact="0.25"/>
                    <dgm:constr type="ctrY" for="ch" forName="bullet2a" refType="h" fact="0.573"/>
                    <dgm:constr type="w" for="ch" forName="bullet2a" refType="w" fact="0.035"/>
                    <dgm:constr type="h" for="ch" forName="bullet2a" refType="w" refFor="ch" refForName="bullet2a"/>
                    <dgm:constr type="r" for="ch" forName="textBox2a" refType="ctrX" refFor="ch" refForName="bullet2a"/>
                    <dgm:constr type="b" for="ch" forName="textBox2a" refType="ctrY" refFor="ch" refForName="bullet2a"/>
                    <dgm:constr type="w" for="ch" forName="textBox2a" refType="w" fact="0.25"/>
                    <dgm:constr type="h" for="ch" forName="textBox2a" refType="h" fact="0.573"/>
                    <dgm:constr type="userA" refType="h" refFor="ch" refForName="bullet2a" fact="0.53"/>
                    <dgm:constr type="r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r" for="ch" forName="textBox2b" refType="ctrX" refFor="ch" refForName="bullet2b"/>
                    <dgm:constr type="b" for="ch" forName="textBox2b" refType="ctrY" refFor="ch" refForName="bullet2b"/>
                    <dgm:constr type="w" for="ch" forName="textBox2b" refType="w" fact="0.28"/>
                    <dgm:constr type="h" for="ch" forName="textBox2b" refType="h" fact="0.338"/>
                    <dgm:constr type="userB" refType="h" refFor="ch" refForName="bullet2b" fact="0.53"/>
                    <dgm:constr type="rMarg" for="ch" forName="textBox2b" refType="userB" fact="2.834"/>
                    <dgm:constr type="primFontSz" for="ch" ptType="node" op="equ" val="65"/>
                  </dgm:constrLst>
                </dgm:else>
              </dgm:choose>
              <dgm:ruleLst/>
              <dgm:forEach name="Name10" axis="ch" ptType="node" cnt="1">
                <dgm:layoutNode name="bullet2a" styleLbl="node1">
                  <dgm:alg type="sp"/>
                  <dgm:shape xmlns:r="http://schemas.openxmlformats.org/officeDocument/2006/relationships" type="ellipse" r:blip="">
                    <dgm:adjLst/>
                  </dgm:shape>
                  <dgm:presOf/>
                  <dgm:constrLst/>
                  <dgm:ruleLst/>
                </dgm:layoutNode>
                <dgm:layoutNode name="textBox2a" styleLbl="revTx">
                  <dgm:varLst>
                    <dgm:bulletEnabled val="1"/>
                  </dgm:varLst>
                  <dgm:choose name="Name11">
                    <dgm:if name="Name12" func="var" arg="dir" op="equ" val="norm">
                      <dgm:choose name="Name13">
                        <dgm:if name="Name14" axis="root des" ptType="all node" func="maxDepth" op="gt" val="1">
                          <dgm:alg type="tx">
                            <dgm:param type="txAnchorVert" val="t"/>
                            <dgm:param type="parTxLTRAlign" val="l"/>
                            <dgm:param type="parTxRTLAlign" val="r"/>
                          </dgm:alg>
                        </dgm:if>
                        <dgm:else name="Name15">
                          <dgm:alg type="tx">
                            <dgm:param type="txAnchorVert" val="t"/>
                            <dgm:param type="parTxLTRAlign" val="l"/>
                            <dgm:param type="parTxRTLAlign" val="l"/>
                          </dgm:alg>
                        </dgm:else>
                      </dgm:choose>
                    </dgm:if>
                    <dgm:else name="Name16">
                      <dgm:choose name="Name17">
                        <dgm:if name="Name18" axis="root des" ptType="all node" func="maxDepth" op="gt" val="1">
                          <dgm:alg type="tx">
                            <dgm:param type="txAnchorVert" val="b"/>
                            <dgm:param type="txAnchorVertCh" val="b"/>
                            <dgm:param type="parTxLTRAlign" val="l"/>
                            <dgm:param type="parTxRTLAlign" val="r"/>
                          </dgm:alg>
                        </dgm:if>
                        <dgm:else name="Name1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
                    <dgm:if name="Name21" func="var" arg="dir" op="equ" val="norm">
                      <dgm:constrLst>
                        <dgm:constr type="rMarg"/>
                        <dgm:constr type="tMarg"/>
                        <dgm:constr type="bMarg"/>
                      </dgm:constrLst>
                    </dgm:if>
                    <dgm:else name="Name22">
                      <dgm:constrLst>
                        <dgm:constr type="lMarg"/>
                        <dgm:constr type="tMarg"/>
                        <dgm:constr type="bMarg"/>
                      </dgm:constrLst>
                    </dgm:else>
                  </dgm:choose>
                  <dgm:ruleLst>
                    <dgm:rule type="primFontSz" val="5" fact="NaN" max="NaN"/>
                  </dgm:ruleLst>
                </dgm:layoutNode>
              </dgm:forEach>
              <dgm:forEach name="Name23" axis="ch" ptType="node" st="2" cnt="1">
                <dgm:layoutNode name="bullet2b" styleLbl="node1">
                  <dgm:alg type="sp"/>
                  <dgm:shape xmlns:r="http://schemas.openxmlformats.org/officeDocument/2006/relationships" type="ellipse" r:blip="">
                    <dgm:adjLst/>
                  </dgm:shape>
                  <dgm:presOf/>
                  <dgm:constrLst/>
                  <dgm:ruleLst/>
                </dgm:layoutNode>
                <dgm:layoutNode name="textBox2b" styleLbl="revTx">
                  <dgm:varLst>
                    <dgm:bulletEnabled val="1"/>
                  </dgm:varLst>
                  <dgm:choose name="Name24">
                    <dgm:if name="Name25" func="var" arg="dir" op="equ" val="norm">
                      <dgm:choose name="Name26">
                        <dgm:if name="Name27" axis="root des" ptType="all node" func="maxDepth" op="gt" val="1">
                          <dgm:alg type="tx">
                            <dgm:param type="txAnchorVert" val="t"/>
                            <dgm:param type="parTxLTRAlign" val="l"/>
                            <dgm:param type="parTxRTLAlign" val="r"/>
                          </dgm:alg>
                        </dgm:if>
                        <dgm:else name="Name28">
                          <dgm:alg type="tx">
                            <dgm:param type="txAnchorVert" val="t"/>
                            <dgm:param type="parTxLTRAlign" val="l"/>
                            <dgm:param type="parTxRTLAlign" val="l"/>
                          </dgm:alg>
                        </dgm:else>
                      </dgm:choose>
                    </dgm:if>
                    <dgm:else name="Name29">
                      <dgm:choose name="Name30">
                        <dgm:if name="Name31" axis="root des" ptType="all node" func="maxDepth" op="gt" val="1">
                          <dgm:alg type="tx">
                            <dgm:param type="txAnchorVert" val="b"/>
                            <dgm:param type="txAnchorVertCh" val="b"/>
                            <dgm:param type="parTxLTRAlign" val="l"/>
                            <dgm:param type="parTxRTLAlign" val="r"/>
                          </dgm:alg>
                        </dgm:if>
                        <dgm:else name="Name3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33">
                    <dgm:if name="Name34" func="var" arg="dir" op="equ" val="norm">
                      <dgm:constrLst>
                        <dgm:constr type="rMarg"/>
                        <dgm:constr type="tMarg"/>
                        <dgm:constr type="bMarg"/>
                      </dgm:constrLst>
                    </dgm:if>
                    <dgm:else name="Name35">
                      <dgm:constrLst>
                        <dgm:constr type="lMarg"/>
                        <dgm:constr type="tMarg"/>
                        <dgm:constr type="bMarg"/>
                      </dgm:constrLst>
                    </dgm:else>
                  </dgm:choose>
                  <dgm:ruleLst>
                    <dgm:rule type="primFontSz" val="5" fact="NaN" max="NaN"/>
                  </dgm:ruleLst>
                </dgm:layoutNode>
              </dgm:forEach>
            </dgm:layoutNode>
          </dgm:if>
          <dgm:if name="Name36" axis="ch" ptType="node" func="cnt" op="equ" val="3">
            <dgm:layoutNode name="arrowDiagram3">
              <dgm:alg type="composite">
                <dgm:param type="vertAlign" val="none"/>
                <dgm:param type="horzAlign" val="none"/>
              </dgm:alg>
              <dgm:shape xmlns:r="http://schemas.openxmlformats.org/officeDocument/2006/relationships" r:blip="">
                <dgm:adjLst/>
              </dgm:shape>
              <dgm:presOf/>
              <dgm:choose name="Name37">
                <dgm:if name="Name38" func="var" arg="dir" op="equ" val="norm">
                  <dgm:constrLst>
                    <dgm:constr type="ctrX" for="ch" forName="bullet3a" refType="w" fact="0.14"/>
                    <dgm:constr type="ctrY" for="ch" forName="bullet3a" refType="h" fact="0.711"/>
                    <dgm:constr type="w" for="ch" forName="bullet3a" refType="w" fact="0.026"/>
                    <dgm:constr type="h" for="ch" forName="bullet3a" refType="w" refFor="ch" refForName="bullet3a"/>
                    <dgm:constr type="l" for="ch" forName="textBox3a" refType="ctrX" refFor="ch" refForName="bullet3a"/>
                    <dgm:constr type="t" for="ch" forName="textBox3a" refType="ctrY" refFor="ch" refForName="bullet3a"/>
                    <dgm:constr type="w" for="ch" forName="textBox3a" refType="w" fact="0.233"/>
                    <dgm:constr type="h" for="ch" forName="textBox3a" refType="h" fact="0.289"/>
                    <dgm:constr type="userA" refType="h" refFor="ch" refForName="bullet3a" fact="0.53"/>
                    <dgm:constr type="l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l" for="ch" forName="textBox3b" refType="ctrX" refFor="ch" refForName="bullet3b"/>
                    <dgm:constr type="t" for="ch" forName="textBox3b" refType="ctrY" refFor="ch" refForName="bullet3b"/>
                    <dgm:constr type="w" for="ch" forName="textBox3b" refType="w" fact="0.24"/>
                    <dgm:constr type="h" for="ch" forName="textBox3b" refType="h" fact="0.544"/>
                    <dgm:constr type="userB" refType="h" refFor="ch" refForName="bullet3b" fact="0.53"/>
                    <dgm:constr type="l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l" for="ch" forName="textBox3c" refType="ctrX" refFor="ch" refForName="bullet3c"/>
                    <dgm:constr type="t" for="ch" forName="textBox3c" refType="ctrY" refFor="ch" refForName="bullet3c"/>
                    <dgm:constr type="w" for="ch" forName="textBox3c" refType="w" fact="0.24"/>
                    <dgm:constr type="h" for="ch" forName="textBox3c" refType="h" fact="0.695"/>
                    <dgm:constr type="userC" refType="h" refFor="ch" refForName="bullet3c" fact="0.53"/>
                    <dgm:constr type="lMarg" for="ch" forName="textBox3c" refType="userC" fact="2.834"/>
                    <dgm:constr type="primFontSz" for="ch" ptType="node" op="equ" val="65"/>
                  </dgm:constrLst>
                </dgm:if>
                <dgm:else name="Name39">
                  <dgm:constrLst>
                    <dgm:constr type="ctrX" for="ch" forName="bullet3a" refType="w" fact="0.14"/>
                    <dgm:constr type="ctrY" for="ch" forName="bullet3a" refType="h" fact="0.711"/>
                    <dgm:constr type="w" for="ch" forName="bullet3a" refType="w" fact="0.026"/>
                    <dgm:constr type="h" for="ch" forName="bullet3a" refType="w" refFor="ch" refForName="bullet3a"/>
                    <dgm:constr type="r" for="ch" forName="textBox3a" refType="ctrX" refFor="ch" refForName="bullet3a"/>
                    <dgm:constr type="b" for="ch" forName="textBox3a" refType="ctrY" refFor="ch" refForName="bullet3a"/>
                    <dgm:constr type="w" for="ch" forName="textBox3a" refType="w" fact="0.14"/>
                    <dgm:constr type="h" for="ch" forName="textBox3a" refType="h" fact="0.711"/>
                    <dgm:constr type="userA" refType="h" refFor="ch" refForName="bullet3a" fact="0.53"/>
                    <dgm:constr type="r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r" for="ch" forName="textBox3b" refType="ctrX" refFor="ch" refForName="bullet3b"/>
                    <dgm:constr type="b" for="ch" forName="textBox3b" refType="ctrY" refFor="ch" refForName="bullet3b"/>
                    <dgm:constr type="w" for="ch" forName="textBox3b" refType="w" fact="0.24"/>
                    <dgm:constr type="h" for="ch" forName="textBox3b" refType="h" fact="0.456"/>
                    <dgm:constr type="userB" refType="h" refFor="ch" refForName="bullet3b" fact="0.53"/>
                    <dgm:constr type="r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r" for="ch" forName="textBox3c" refType="ctrX" refFor="ch" refForName="bullet3c"/>
                    <dgm:constr type="b" for="ch" forName="textBox3c" refType="ctrY" refFor="ch" refForName="bullet3c"/>
                    <dgm:constr type="w" for="ch" forName="textBox3c" refType="w" fact="0.24"/>
                    <dgm:constr type="h" for="ch" forName="textBox3c" refType="h" fact="0.305"/>
                    <dgm:constr type="userC" refType="h" refFor="ch" refForName="bullet3c" fact="0.53"/>
                    <dgm:constr type="rMarg" for="ch" forName="textBox3c" refType="userC" fact="2.834"/>
                    <dgm:constr type="primFontSz" for="ch" ptType="node" op="equ" val="65"/>
                  </dgm:constrLst>
                </dgm:else>
              </dgm:choose>
              <dgm:ruleLst/>
              <dgm:forEach name="Name40" axis="ch" ptType="node" cnt="1">
                <dgm:layoutNode name="bullet3a" styleLbl="node1">
                  <dgm:alg type="sp"/>
                  <dgm:shape xmlns:r="http://schemas.openxmlformats.org/officeDocument/2006/relationships" type="ellipse" r:blip="">
                    <dgm:adjLst/>
                  </dgm:shape>
                  <dgm:presOf/>
                  <dgm:constrLst/>
                  <dgm:ruleLst/>
                </dgm:layoutNode>
                <dgm:layoutNode name="textBox3a" styleLbl="revTx">
                  <dgm:varLst>
                    <dgm:bulletEnabled val="1"/>
                  </dgm:varLst>
                  <dgm:choose name="Name41">
                    <dgm:if name="Name42" func="var" arg="dir" op="equ" val="norm">
                      <dgm:choose name="Name43">
                        <dgm:if name="Name44" axis="root des" ptType="all node" func="maxDepth" op="gt" val="1">
                          <dgm:alg type="tx">
                            <dgm:param type="txAnchorVert" val="t"/>
                            <dgm:param type="parTxLTRAlign" val="l"/>
                            <dgm:param type="parTxRTLAlign" val="r"/>
                          </dgm:alg>
                        </dgm:if>
                        <dgm:else name="Name45">
                          <dgm:alg type="tx">
                            <dgm:param type="txAnchorVert" val="t"/>
                            <dgm:param type="parTxLTRAlign" val="l"/>
                            <dgm:param type="parTxRTLAlign" val="l"/>
                          </dgm:alg>
                        </dgm:else>
                      </dgm:choose>
                    </dgm:if>
                    <dgm:else name="Name46">
                      <dgm:choose name="Name47">
                        <dgm:if name="Name48" axis="root des" ptType="all node" func="maxDepth" op="gt" val="1">
                          <dgm:alg type="tx">
                            <dgm:param type="txAnchorVert" val="b"/>
                            <dgm:param type="txAnchorVertCh" val="b"/>
                            <dgm:param type="parTxLTRAlign" val="l"/>
                            <dgm:param type="parTxRTLAlign" val="r"/>
                          </dgm:alg>
                        </dgm:if>
                        <dgm:else name="Name4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50">
                    <dgm:if name="Name51" func="var" arg="dir" op="equ" val="norm">
                      <dgm:constrLst>
                        <dgm:constr type="rMarg"/>
                        <dgm:constr type="tMarg"/>
                        <dgm:constr type="bMarg"/>
                      </dgm:constrLst>
                    </dgm:if>
                    <dgm:else name="Name52">
                      <dgm:constrLst>
                        <dgm:constr type="lMarg"/>
                        <dgm:constr type="tMarg"/>
                        <dgm:constr type="bMarg"/>
                      </dgm:constrLst>
                    </dgm:else>
                  </dgm:choose>
                  <dgm:ruleLst>
                    <dgm:rule type="primFontSz" val="5" fact="NaN" max="NaN"/>
                  </dgm:ruleLst>
                </dgm:layoutNode>
              </dgm:forEach>
              <dgm:forEach name="Name53" axis="ch" ptType="node" st="2" cnt="1">
                <dgm:layoutNode name="bullet3b" styleLbl="node1">
                  <dgm:alg type="sp"/>
                  <dgm:shape xmlns:r="http://schemas.openxmlformats.org/officeDocument/2006/relationships" type="ellipse" r:blip="">
                    <dgm:adjLst/>
                  </dgm:shape>
                  <dgm:presOf/>
                  <dgm:constrLst/>
                  <dgm:ruleLst/>
                </dgm:layoutNode>
                <dgm:layoutNode name="textBox3b" styleLbl="revTx">
                  <dgm:varLst>
                    <dgm:bulletEnabled val="1"/>
                  </dgm:varLst>
                  <dgm:choose name="Name54">
                    <dgm:if name="Name55" func="var" arg="dir" op="equ" val="norm">
                      <dgm:choose name="Name56">
                        <dgm:if name="Name57" axis="root des" ptType="all node" func="maxDepth" op="gt" val="1">
                          <dgm:alg type="tx">
                            <dgm:param type="txAnchorVert" val="t"/>
                            <dgm:param type="parTxLTRAlign" val="l"/>
                            <dgm:param type="parTxRTLAlign" val="r"/>
                          </dgm:alg>
                        </dgm:if>
                        <dgm:else name="Name58">
                          <dgm:alg type="tx">
                            <dgm:param type="txAnchorVert" val="t"/>
                            <dgm:param type="parTxLTRAlign" val="l"/>
                            <dgm:param type="parTxRTLAlign" val="l"/>
                          </dgm:alg>
                        </dgm:else>
                      </dgm:choose>
                    </dgm:if>
                    <dgm:else name="Name59">
                      <dgm:choose name="Name60">
                        <dgm:if name="Name61" axis="root des" ptType="all node" func="maxDepth" op="gt" val="1">
                          <dgm:alg type="tx">
                            <dgm:param type="txAnchorVert" val="b"/>
                            <dgm:param type="txAnchorVertCh" val="b"/>
                            <dgm:param type="parTxLTRAlign" val="l"/>
                            <dgm:param type="parTxRTLAlign" val="r"/>
                          </dgm:alg>
                        </dgm:if>
                        <dgm:else name="Name6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63">
                    <dgm:if name="Name64" func="var" arg="dir" op="equ" val="norm">
                      <dgm:constrLst>
                        <dgm:constr type="rMarg"/>
                        <dgm:constr type="tMarg"/>
                        <dgm:constr type="bMarg"/>
                      </dgm:constrLst>
                    </dgm:if>
                    <dgm:else name="Name65">
                      <dgm:constrLst>
                        <dgm:constr type="lMarg"/>
                        <dgm:constr type="tMarg"/>
                        <dgm:constr type="bMarg"/>
                      </dgm:constrLst>
                    </dgm:else>
                  </dgm:choose>
                  <dgm:ruleLst>
                    <dgm:rule type="primFontSz" val="5" fact="NaN" max="NaN"/>
                  </dgm:ruleLst>
                </dgm:layoutNode>
              </dgm:forEach>
              <dgm:forEach name="Name66" axis="ch" ptType="node" st="3" cnt="1">
                <dgm:layoutNode name="bullet3c" styleLbl="node1">
                  <dgm:alg type="sp"/>
                  <dgm:shape xmlns:r="http://schemas.openxmlformats.org/officeDocument/2006/relationships" type="ellipse" r:blip="">
                    <dgm:adjLst/>
                  </dgm:shape>
                  <dgm:presOf/>
                  <dgm:constrLst/>
                  <dgm:ruleLst/>
                </dgm:layoutNode>
                <dgm:layoutNode name="textBox3c" styleLbl="revTx">
                  <dgm:varLst>
                    <dgm:bulletEnabled val="1"/>
                  </dgm:varLst>
                  <dgm:choose name="Name67">
                    <dgm:if name="Name68" func="var" arg="dir" op="equ" val="norm">
                      <dgm:choose name="Name69">
                        <dgm:if name="Name70" axis="root des" ptType="all node" func="maxDepth" op="gt" val="1">
                          <dgm:alg type="tx">
                            <dgm:param type="txAnchorVert" val="t"/>
                            <dgm:param type="parTxLTRAlign" val="l"/>
                            <dgm:param type="parTxRTLAlign" val="r"/>
                          </dgm:alg>
                        </dgm:if>
                        <dgm:else name="Name71">
                          <dgm:alg type="tx">
                            <dgm:param type="txAnchorVert" val="t"/>
                            <dgm:param type="parTxLTRAlign" val="l"/>
                            <dgm:param type="parTxRTLAlign" val="l"/>
                          </dgm:alg>
                        </dgm:else>
                      </dgm:choose>
                    </dgm:if>
                    <dgm:else name="Name72">
                      <dgm:choose name="Name73">
                        <dgm:if name="Name74" axis="root des" ptType="all node" func="maxDepth" op="gt" val="1">
                          <dgm:alg type="tx">
                            <dgm:param type="txAnchorVert" val="b"/>
                            <dgm:param type="txAnchorVertCh" val="b"/>
                            <dgm:param type="parTxLTRAlign" val="l"/>
                            <dgm:param type="parTxRTLAlign" val="r"/>
                          </dgm:alg>
                        </dgm:if>
                        <dgm:else name="Name7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76">
                    <dgm:if name="Name77" func="var" arg="dir" op="equ" val="norm">
                      <dgm:constrLst>
                        <dgm:constr type="rMarg"/>
                        <dgm:constr type="tMarg"/>
                        <dgm:constr type="bMarg"/>
                      </dgm:constrLst>
                    </dgm:if>
                    <dgm:else name="Name78">
                      <dgm:constrLst>
                        <dgm:constr type="lMarg"/>
                        <dgm:constr type="tMarg"/>
                        <dgm:constr type="bMarg"/>
                      </dgm:constrLst>
                    </dgm:else>
                  </dgm:choose>
                  <dgm:ruleLst>
                    <dgm:rule type="primFontSz" val="5" fact="NaN" max="NaN"/>
                  </dgm:ruleLst>
                </dgm:layoutNode>
              </dgm:forEach>
            </dgm:layoutNode>
          </dgm:if>
          <dgm:if name="Name79" axis="ch" ptType="node" func="cnt" op="equ" val="4">
            <dgm:layoutNode name="arrowDiagram4">
              <dgm:alg type="composite">
                <dgm:param type="vertAlign" val="none"/>
                <dgm:param type="horzAlign" val="none"/>
              </dgm:alg>
              <dgm:shape xmlns:r="http://schemas.openxmlformats.org/officeDocument/2006/relationships" r:blip="">
                <dgm:adjLst/>
              </dgm:shape>
              <dgm:presOf/>
              <dgm:choose name="Name80">
                <dgm:if name="Name81" func="var" arg="dir" op="equ" val="norm">
                  <dgm:constrLst>
                    <dgm:constr type="ctrX" for="ch" forName="bullet4a" refType="w" fact="0.11"/>
                    <dgm:constr type="ctrY" for="ch" forName="bullet4a" refType="h" fact="0.762"/>
                    <dgm:constr type="w" for="ch" forName="bullet4a" refType="w" fact="0.023"/>
                    <dgm:constr type="h" for="ch" forName="bullet4a" refType="w" refFor="ch" refForName="bullet4a"/>
                    <dgm:constr type="l" for="ch" forName="textBox4a" refType="ctrX" refFor="ch" refForName="bullet4a"/>
                    <dgm:constr type="t" for="ch" forName="textBox4a" refType="ctrY" refFor="ch" refForName="bullet4a"/>
                    <dgm:constr type="w" for="ch" forName="textBox4a" refType="w" fact="0.171"/>
                    <dgm:constr type="h" for="ch" forName="textBox4a" refType="h" fact="0.238"/>
                    <dgm:constr type="userA" refType="h" refFor="ch" refForName="bullet4a" fact="0.53"/>
                    <dgm:constr type="l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l" for="ch" forName="textBox4b" refType="ctrX" refFor="ch" refForName="bullet4b"/>
                    <dgm:constr type="t" for="ch" forName="textBox4b" refType="ctrY" refFor="ch" refForName="bullet4b"/>
                    <dgm:constr type="w" for="ch" forName="textBox4b" refType="w" fact="0.21"/>
                    <dgm:constr type="h" for="ch" forName="textBox4b" refType="h" fact="0.457"/>
                    <dgm:constr type="userB" refType="h" refFor="ch" refForName="bullet4b" fact="0.53"/>
                    <dgm:constr type="l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l" for="ch" forName="textBox4c" refType="ctrX" refFor="ch" refForName="bullet4c"/>
                    <dgm:constr type="t" for="ch" forName="textBox4c" refType="ctrY" refFor="ch" refForName="bullet4c"/>
                    <dgm:constr type="w" for="ch" forName="textBox4c" refType="w" fact="0.21"/>
                    <dgm:constr type="h" for="ch" forName="textBox4c" refType="h" fact="0.618"/>
                    <dgm:constr type="userC" refType="h" refFor="ch" refForName="bullet4c" fact="0.53"/>
                    <dgm:constr type="l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l" for="ch" forName="textBox4d" refType="ctrX" refFor="ch" refForName="bullet4d"/>
                    <dgm:constr type="t" for="ch" forName="textBox4d" refType="ctrY" refFor="ch" refForName="bullet4d"/>
                    <dgm:constr type="w" for="ch" forName="textBox4d" refType="w" fact="0.21"/>
                    <dgm:constr type="h" for="ch" forName="textBox4d" refType="h" fact="0.717"/>
                    <dgm:constr type="userD" refType="h" refFor="ch" refForName="bullet4d" fact="0.53"/>
                    <dgm:constr type="lMarg" for="ch" forName="textBox4d" refType="userD" fact="2.834"/>
                    <dgm:constr type="primFontSz" for="ch" ptType="node" op="equ" val="65"/>
                  </dgm:constrLst>
                </dgm:if>
                <dgm:else name="Name82">
                  <dgm:constrLst>
                    <dgm:constr type="ctrX" for="ch" forName="bullet4a" refType="w" fact="0.11"/>
                    <dgm:constr type="ctrY" for="ch" forName="bullet4a" refType="h" fact="0.762"/>
                    <dgm:constr type="w" for="ch" forName="bullet4a" refType="w" fact="0.023"/>
                    <dgm:constr type="h" for="ch" forName="bullet4a" refType="w" refFor="ch" refForName="bullet4a"/>
                    <dgm:constr type="r" for="ch" forName="textBox4a" refType="ctrX" refFor="ch" refForName="bullet4a"/>
                    <dgm:constr type="b" for="ch" forName="textBox4a" refType="ctrY" refFor="ch" refForName="bullet4a"/>
                    <dgm:constr type="w" for="ch" forName="textBox4a" refType="w" fact="0.11"/>
                    <dgm:constr type="h" for="ch" forName="textBox4a" refType="h" fact="0.762"/>
                    <dgm:constr type="userA" refType="h" refFor="ch" refForName="bullet4a" fact="0.53"/>
                    <dgm:constr type="r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r" for="ch" forName="textBox4b" refType="ctrX" refFor="ch" refForName="bullet4b"/>
                    <dgm:constr type="b" for="ch" forName="textBox4b" refType="ctrY" refFor="ch" refForName="bullet4b"/>
                    <dgm:constr type="w" for="ch" forName="textBox4b" refType="w" fact="0.171"/>
                    <dgm:constr type="h" for="ch" forName="textBox4b" refType="h" fact="0.543"/>
                    <dgm:constr type="userB" refType="h" refFor="ch" refForName="bullet4b" fact="0.53"/>
                    <dgm:constr type="r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r" for="ch" forName="textBox4c" refType="ctrX" refFor="ch" refForName="bullet4c"/>
                    <dgm:constr type="b" for="ch" forName="textBox4c" refType="ctrY" refFor="ch" refForName="bullet4c"/>
                    <dgm:constr type="w" for="ch" forName="textBox4c" refType="w" fact="0.21"/>
                    <dgm:constr type="h" for="ch" forName="textBox4c" refType="h" fact="0.382"/>
                    <dgm:constr type="userC" refType="h" refFor="ch" refForName="bullet4c" fact="0.53"/>
                    <dgm:constr type="r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r" for="ch" forName="textBox4d" refType="ctrX" refFor="ch" refForName="bullet4d"/>
                    <dgm:constr type="b" for="ch" forName="textBox4d" refType="ctrY" refFor="ch" refForName="bullet4d"/>
                    <dgm:constr type="w" for="ch" forName="textBox4d" refType="w" fact="0.21"/>
                    <dgm:constr type="h" for="ch" forName="textBox4d" refType="h" fact="0.283"/>
                    <dgm:constr type="userD" refType="h" refFor="ch" refForName="bullet4d" fact="0.53"/>
                    <dgm:constr type="rMarg" for="ch" forName="textBox4d" refType="userD" fact="2.834"/>
                    <dgm:constr type="primFontSz" for="ch" ptType="node" op="equ" val="65"/>
                  </dgm:constrLst>
                </dgm:else>
              </dgm:choose>
              <dgm:ruleLst/>
              <dgm:forEach name="Name83" axis="ch" ptType="node" cnt="1">
                <dgm:layoutNode name="bullet4a" styleLbl="node1">
                  <dgm:alg type="sp"/>
                  <dgm:shape xmlns:r="http://schemas.openxmlformats.org/officeDocument/2006/relationships" type="ellipse" r:blip="">
                    <dgm:adjLst/>
                  </dgm:shape>
                  <dgm:presOf/>
                  <dgm:constrLst/>
                  <dgm:ruleLst/>
                </dgm:layoutNode>
                <dgm:layoutNode name="textBox4a" styleLbl="revTx">
                  <dgm:varLst>
                    <dgm:bulletEnabled val="1"/>
                  </dgm:varLst>
                  <dgm:choose name="Name84">
                    <dgm:if name="Name85" func="var" arg="dir" op="equ" val="norm">
                      <dgm:choose name="Name86">
                        <dgm:if name="Name87" axis="root des" ptType="all node" func="maxDepth" op="gt" val="1">
                          <dgm:alg type="tx">
                            <dgm:param type="txAnchorVert" val="t"/>
                            <dgm:param type="parTxLTRAlign" val="l"/>
                            <dgm:param type="parTxRTLAlign" val="r"/>
                          </dgm:alg>
                        </dgm:if>
                        <dgm:else name="Name88">
                          <dgm:alg type="tx">
                            <dgm:param type="txAnchorVert" val="t"/>
                            <dgm:param type="parTxLTRAlign" val="l"/>
                            <dgm:param type="parTxRTLAlign" val="l"/>
                          </dgm:alg>
                        </dgm:else>
                      </dgm:choose>
                    </dgm:if>
                    <dgm:else name="Name89">
                      <dgm:choose name="Name90">
                        <dgm:if name="Name91" axis="root des" ptType="all node" func="maxDepth" op="gt" val="1">
                          <dgm:alg type="tx">
                            <dgm:param type="txAnchorVert" val="b"/>
                            <dgm:param type="txAnchorVertCh" val="b"/>
                            <dgm:param type="parTxLTRAlign" val="l"/>
                            <dgm:param type="parTxRTLAlign" val="r"/>
                          </dgm:alg>
                        </dgm:if>
                        <dgm:else name="Name9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93">
                    <dgm:if name="Name94" func="var" arg="dir" op="equ" val="norm">
                      <dgm:constrLst>
                        <dgm:constr type="rMarg"/>
                        <dgm:constr type="tMarg"/>
                        <dgm:constr type="bMarg"/>
                      </dgm:constrLst>
                    </dgm:if>
                    <dgm:else name="Name95">
                      <dgm:constrLst>
                        <dgm:constr type="lMarg"/>
                        <dgm:constr type="tMarg"/>
                        <dgm:constr type="bMarg"/>
                      </dgm:constrLst>
                    </dgm:else>
                  </dgm:choose>
                  <dgm:ruleLst>
                    <dgm:rule type="primFontSz" val="5" fact="NaN" max="NaN"/>
                  </dgm:ruleLst>
                </dgm:layoutNode>
              </dgm:forEach>
              <dgm:forEach name="Name96" axis="ch" ptType="node" st="2" cnt="1">
                <dgm:layoutNode name="bullet4b" styleLbl="node1">
                  <dgm:alg type="sp"/>
                  <dgm:shape xmlns:r="http://schemas.openxmlformats.org/officeDocument/2006/relationships" type="ellipse" r:blip="">
                    <dgm:adjLst/>
                  </dgm:shape>
                  <dgm:presOf/>
                  <dgm:constrLst/>
                  <dgm:ruleLst/>
                </dgm:layoutNode>
                <dgm:layoutNode name="textBox4b" styleLbl="revTx">
                  <dgm:varLst>
                    <dgm:bulletEnabled val="1"/>
                  </dgm:varLst>
                  <dgm:choose name="Name97">
                    <dgm:if name="Name98" func="var" arg="dir" op="equ" val="norm">
                      <dgm:choose name="Name99">
                        <dgm:if name="Name100" axis="root des" ptType="all node" func="maxDepth" op="gt" val="1">
                          <dgm:alg type="tx">
                            <dgm:param type="txAnchorVert" val="t"/>
                            <dgm:param type="parTxLTRAlign" val="l"/>
                            <dgm:param type="parTxRTLAlign" val="r"/>
                          </dgm:alg>
                        </dgm:if>
                        <dgm:else name="Name101">
                          <dgm:alg type="tx">
                            <dgm:param type="txAnchorVert" val="t"/>
                            <dgm:param type="parTxLTRAlign" val="l"/>
                            <dgm:param type="parTxRTLAlign" val="l"/>
                          </dgm:alg>
                        </dgm:else>
                      </dgm:choose>
                    </dgm:if>
                    <dgm:else name="Name102">
                      <dgm:choose name="Name103">
                        <dgm:if name="Name104" axis="root des" ptType="all node" func="maxDepth" op="gt" val="1">
                          <dgm:alg type="tx">
                            <dgm:param type="txAnchorVert" val="b"/>
                            <dgm:param type="txAnchorVertCh" val="b"/>
                            <dgm:param type="parTxLTRAlign" val="l"/>
                            <dgm:param type="parTxRTLAlign" val="r"/>
                          </dgm:alg>
                        </dgm:if>
                        <dgm:else name="Name10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06">
                    <dgm:if name="Name107" func="var" arg="dir" op="equ" val="norm">
                      <dgm:constrLst>
                        <dgm:constr type="rMarg"/>
                        <dgm:constr type="tMarg"/>
                        <dgm:constr type="bMarg"/>
                      </dgm:constrLst>
                    </dgm:if>
                    <dgm:else name="Name108">
                      <dgm:constrLst>
                        <dgm:constr type="lMarg"/>
                        <dgm:constr type="tMarg"/>
                        <dgm:constr type="bMarg"/>
                      </dgm:constrLst>
                    </dgm:else>
                  </dgm:choose>
                  <dgm:ruleLst>
                    <dgm:rule type="primFontSz" val="5" fact="NaN" max="NaN"/>
                  </dgm:ruleLst>
                </dgm:layoutNode>
              </dgm:forEach>
              <dgm:forEach name="Name109" axis="ch" ptType="node" st="3" cnt="1">
                <dgm:layoutNode name="bullet4c" styleLbl="node1">
                  <dgm:alg type="sp"/>
                  <dgm:shape xmlns:r="http://schemas.openxmlformats.org/officeDocument/2006/relationships" type="ellipse" r:blip="">
                    <dgm:adjLst/>
                  </dgm:shape>
                  <dgm:presOf/>
                  <dgm:constrLst/>
                  <dgm:ruleLst/>
                </dgm:layoutNode>
                <dgm:layoutNode name="textBox4c" styleLbl="revTx">
                  <dgm:varLst>
                    <dgm:bulletEnabled val="1"/>
                  </dgm:varLst>
                  <dgm:choose name="Name110">
                    <dgm:if name="Name111" func="var" arg="dir" op="equ" val="norm">
                      <dgm:choose name="Name112">
                        <dgm:if name="Name113" axis="root des" ptType="all node" func="maxDepth" op="gt" val="1">
                          <dgm:alg type="tx">
                            <dgm:param type="txAnchorVert" val="t"/>
                            <dgm:param type="parTxLTRAlign" val="l"/>
                            <dgm:param type="parTxRTLAlign" val="r"/>
                          </dgm:alg>
                        </dgm:if>
                        <dgm:else name="Name114">
                          <dgm:alg type="tx">
                            <dgm:param type="txAnchorVert" val="t"/>
                            <dgm:param type="parTxLTRAlign" val="l"/>
                            <dgm:param type="parTxRTLAlign" val="l"/>
                          </dgm:alg>
                        </dgm:else>
                      </dgm:choose>
                    </dgm:if>
                    <dgm:else name="Name115">
                      <dgm:choose name="Name116">
                        <dgm:if name="Name117" axis="root des" ptType="all node" func="maxDepth" op="gt" val="1">
                          <dgm:alg type="tx">
                            <dgm:param type="txAnchorVert" val="b"/>
                            <dgm:param type="txAnchorVertCh" val="b"/>
                            <dgm:param type="parTxLTRAlign" val="l"/>
                            <dgm:param type="parTxRTLAlign" val="r"/>
                          </dgm:alg>
                        </dgm:if>
                        <dgm:else name="Name11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19">
                    <dgm:if name="Name120" func="var" arg="dir" op="equ" val="norm">
                      <dgm:constrLst>
                        <dgm:constr type="rMarg"/>
                        <dgm:constr type="tMarg"/>
                        <dgm:constr type="bMarg"/>
                      </dgm:constrLst>
                    </dgm:if>
                    <dgm:else name="Name121">
                      <dgm:constrLst>
                        <dgm:constr type="lMarg"/>
                        <dgm:constr type="tMarg"/>
                        <dgm:constr type="bMarg"/>
                      </dgm:constrLst>
                    </dgm:else>
                  </dgm:choose>
                  <dgm:ruleLst>
                    <dgm:rule type="primFontSz" val="5" fact="NaN" max="NaN"/>
                  </dgm:ruleLst>
                </dgm:layoutNode>
              </dgm:forEach>
              <dgm:forEach name="Name122" axis="ch" ptType="node" st="4" cnt="1">
                <dgm:layoutNode name="bullet4d" styleLbl="node1">
                  <dgm:alg type="sp"/>
                  <dgm:shape xmlns:r="http://schemas.openxmlformats.org/officeDocument/2006/relationships" type="ellipse" r:blip="">
                    <dgm:adjLst/>
                  </dgm:shape>
                  <dgm:presOf/>
                  <dgm:constrLst/>
                  <dgm:ruleLst/>
                </dgm:layoutNode>
                <dgm:layoutNode name="textBox4d" styleLbl="revTx">
                  <dgm:varLst>
                    <dgm:bulletEnabled val="1"/>
                  </dgm:varLst>
                  <dgm:choose name="Name123">
                    <dgm:if name="Name124" func="var" arg="dir" op="equ" val="norm">
                      <dgm:choose name="Name125">
                        <dgm:if name="Name126" axis="root des" ptType="all node" func="maxDepth" op="gt" val="1">
                          <dgm:alg type="tx">
                            <dgm:param type="txAnchorVert" val="t"/>
                            <dgm:param type="parTxLTRAlign" val="l"/>
                            <dgm:param type="parTxRTLAlign" val="r"/>
                          </dgm:alg>
                        </dgm:if>
                        <dgm:else name="Name127">
                          <dgm:alg type="tx">
                            <dgm:param type="txAnchorVert" val="t"/>
                            <dgm:param type="parTxLTRAlign" val="l"/>
                            <dgm:param type="parTxRTLAlign" val="l"/>
                          </dgm:alg>
                        </dgm:else>
                      </dgm:choose>
                    </dgm:if>
                    <dgm:else name="Name128">
                      <dgm:choose name="Name129">
                        <dgm:if name="Name130" axis="root des" ptType="all node" func="maxDepth" op="gt" val="1">
                          <dgm:alg type="tx">
                            <dgm:param type="txAnchorVert" val="b"/>
                            <dgm:param type="txAnchorVertCh" val="b"/>
                            <dgm:param type="parTxLTRAlign" val="l"/>
                            <dgm:param type="parTxRTLAlign" val="r"/>
                          </dgm:alg>
                        </dgm:if>
                        <dgm:else name="Name13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32">
                    <dgm:if name="Name133" func="var" arg="dir" op="equ" val="norm">
                      <dgm:constrLst>
                        <dgm:constr type="rMarg"/>
                        <dgm:constr type="tMarg"/>
                        <dgm:constr type="bMarg"/>
                      </dgm:constrLst>
                    </dgm:if>
                    <dgm:else name="Name134">
                      <dgm:constrLst>
                        <dgm:constr type="lMarg"/>
                        <dgm:constr type="tMarg"/>
                        <dgm:constr type="bMarg"/>
                      </dgm:constrLst>
                    </dgm:else>
                  </dgm:choose>
                  <dgm:ruleLst>
                    <dgm:rule type="primFontSz" val="5" fact="NaN" max="NaN"/>
                  </dgm:ruleLst>
                </dgm:layoutNode>
              </dgm:forEach>
            </dgm:layoutNode>
          </dgm:if>
          <dgm:else name="Name135">
            <dgm:layoutNode name="arrowDiagram5">
              <dgm:alg type="composite">
                <dgm:param type="vertAlign" val="none"/>
                <dgm:param type="horzAlign" val="none"/>
              </dgm:alg>
              <dgm:shape xmlns:r="http://schemas.openxmlformats.org/officeDocument/2006/relationships" r:blip="">
                <dgm:adjLst/>
              </dgm:shape>
              <dgm:presOf/>
              <dgm:choose name="Name136">
                <dgm:if name="Name137" func="var" arg="dir" op="equ" val="norm">
                  <dgm:constrLst>
                    <dgm:constr type="ctrX" for="ch" forName="bullet5a" refType="w" fact="0.11"/>
                    <dgm:constr type="ctrY" for="ch" forName="bullet5a" refType="h" fact="0.762"/>
                    <dgm:constr type="w" for="ch" forName="bullet5a" refType="w" fact="0.023"/>
                    <dgm:constr type="h" for="ch" forName="bullet5a" refType="w" refFor="ch" refForName="bullet5a"/>
                    <dgm:constr type="l" for="ch" forName="textBox5a" refType="ctrX" refFor="ch" refForName="bullet5a"/>
                    <dgm:constr type="t" for="ch" forName="textBox5a" refType="ctrY" refFor="ch" refForName="bullet5a"/>
                    <dgm:constr type="w" for="ch" forName="textBox5a" refType="w" fact="0.131"/>
                    <dgm:constr type="h" for="ch" forName="textBox5a" refType="h" fact="0.238"/>
                    <dgm:constr type="userA" refType="h" refFor="ch" refForName="bullet5a" fact="0.53"/>
                    <dgm:constr type="l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l" for="ch" forName="textBox5b" refType="ctrX" refFor="ch" refForName="bullet5b"/>
                    <dgm:constr type="t" for="ch" forName="textBox5b" refType="ctrY" refFor="ch" refForName="bullet5b"/>
                    <dgm:constr type="w" for="ch" forName="textBox5b" refType="w" fact="0.166"/>
                    <dgm:constr type="h" for="ch" forName="textBox5b" refType="h" fact="0.419"/>
                    <dgm:constr type="userB" refType="h" refFor="ch" refForName="bullet5b" fact="0.53"/>
                    <dgm:constr type="l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l" for="ch" forName="textBox5c" refType="ctrX" refFor="ch" refForName="bullet5c"/>
                    <dgm:constr type="t" for="ch" forName="textBox5c" refType="ctrY" refFor="ch" refForName="bullet5c"/>
                    <dgm:constr type="w" for="ch" forName="textBox5c" refType="w" fact="0.193"/>
                    <dgm:constr type="h" for="ch" forName="textBox5c" refType="h" fact="0.562"/>
                    <dgm:constr type="userC" refType="h" refFor="ch" refForName="bullet5c" fact="0.53"/>
                    <dgm:constr type="l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l" for="ch" forName="textBox5d" refType="ctrX" refFor="ch" refForName="bullet5d"/>
                    <dgm:constr type="t" for="ch" forName="textBox5d" refType="ctrY" refFor="ch" refForName="bullet5d"/>
                    <dgm:constr type="w" for="ch" forName="textBox5d" refType="w" fact="0.2"/>
                    <dgm:constr type="h" for="ch" forName="textBox5d" refType="h" fact="0.67"/>
                    <dgm:constr type="userD" refType="h" refFor="ch" refForName="bullet5d" fact="0.53"/>
                    <dgm:constr type="l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l" for="ch" forName="textBox5e" refType="ctrX" refFor="ch" refForName="bullet5e"/>
                    <dgm:constr type="t" for="ch" forName="textBox5e" refType="ctrY" refFor="ch" refForName="bullet5e"/>
                    <dgm:constr type="w" for="ch" forName="textBox5e" refType="w" fact="0.2"/>
                    <dgm:constr type="h" for="ch" forName="textBox5e" refType="h" fact="0.736"/>
                    <dgm:constr type="userE" refType="h" refFor="ch" refForName="bullet5e" fact="0.53"/>
                    <dgm:constr type="lMarg" for="ch" forName="textBox5e" refType="userE" fact="2.834"/>
                    <dgm:constr type="primFontSz" for="ch" ptType="node" op="equ" val="65"/>
                  </dgm:constrLst>
                </dgm:if>
                <dgm:else name="Name138">
                  <dgm:constrLst>
                    <dgm:constr type="ctrX" for="ch" forName="bullet5a" refType="w" fact="0.11"/>
                    <dgm:constr type="ctrY" for="ch" forName="bullet5a" refType="h" fact="0.762"/>
                    <dgm:constr type="w" for="ch" forName="bullet5a" refType="w" fact="0.023"/>
                    <dgm:constr type="h" for="ch" forName="bullet5a" refType="w" refFor="ch" refForName="bullet5a"/>
                    <dgm:constr type="r" for="ch" forName="textBox5a" refType="ctrX" refFor="ch" refForName="bullet5a"/>
                    <dgm:constr type="b" for="ch" forName="textBox5a" refType="ctrY" refFor="ch" refForName="bullet5a"/>
                    <dgm:constr type="w" for="ch" forName="textBox5a" refType="w" fact="0.11"/>
                    <dgm:constr type="h" for="ch" forName="textBox5a" refType="h" fact="0.762"/>
                    <dgm:constr type="userA" refType="h" refFor="ch" refForName="bullet5a" fact="0.53"/>
                    <dgm:constr type="r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r" for="ch" forName="textBox5b" refType="ctrX" refFor="ch" refForName="bullet5b"/>
                    <dgm:constr type="b" for="ch" forName="textBox5b" refType="ctrY" refFor="ch" refForName="bullet5b"/>
                    <dgm:constr type="w" for="ch" forName="textBox5b" refType="w" fact="0.131"/>
                    <dgm:constr type="h" for="ch" forName="textBox5b" refType="h" fact="0.581"/>
                    <dgm:constr type="userB" refType="h" refFor="ch" refForName="bullet5b" fact="0.53"/>
                    <dgm:constr type="r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r" for="ch" forName="textBox5c" refType="ctrX" refFor="ch" refForName="bullet5c"/>
                    <dgm:constr type="b" for="ch" forName="textBox5c" refType="ctrY" refFor="ch" refForName="bullet5c"/>
                    <dgm:constr type="w" for="ch" forName="textBox5c" refType="w" fact="0.166"/>
                    <dgm:constr type="h" for="ch" forName="textBox5c" refType="h" fact="0.438"/>
                    <dgm:constr type="userC" refType="h" refFor="ch" refForName="bullet5c" fact="0.53"/>
                    <dgm:constr type="r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r" for="ch" forName="textBox5d" refType="ctrX" refFor="ch" refForName="bullet5d"/>
                    <dgm:constr type="b" for="ch" forName="textBox5d" refType="ctrY" refFor="ch" refForName="bullet5d"/>
                    <dgm:constr type="w" for="ch" forName="textBox5d" refType="w" fact="0.193"/>
                    <dgm:constr type="h" for="ch" forName="textBox5d" refType="h" fact="0.33"/>
                    <dgm:constr type="userD" refType="h" refFor="ch" refForName="bullet5d" fact="0.53"/>
                    <dgm:constr type="r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r" for="ch" forName="textBox5e" refType="ctrX" refFor="ch" refForName="bullet5e"/>
                    <dgm:constr type="b" for="ch" forName="textBox5e" refType="ctrY" refFor="ch" refForName="bullet5e"/>
                    <dgm:constr type="w" for="ch" forName="textBox5e" refType="w" fact="0.2"/>
                    <dgm:constr type="h" for="ch" forName="textBox5e" refType="h" fact="0.264"/>
                    <dgm:constr type="userE" refType="h" refFor="ch" refForName="bullet5e" fact="0.53"/>
                    <dgm:constr type="rMarg" for="ch" forName="textBox5e" refType="userE" fact="2.834"/>
                    <dgm:constr type="primFontSz" for="ch" ptType="node" op="equ" val="65"/>
                  </dgm:constrLst>
                </dgm:else>
              </dgm:choose>
              <dgm:ruleLst/>
              <dgm:forEach name="Name139" axis="ch" ptType="node" cnt="1">
                <dgm:layoutNode name="bullet5a" styleLbl="node1">
                  <dgm:alg type="sp"/>
                  <dgm:shape xmlns:r="http://schemas.openxmlformats.org/officeDocument/2006/relationships" type="ellipse" r:blip="">
                    <dgm:adjLst/>
                  </dgm:shape>
                  <dgm:presOf/>
                  <dgm:constrLst/>
                  <dgm:ruleLst/>
                </dgm:layoutNode>
                <dgm:layoutNode name="textBox5a" styleLbl="revTx">
                  <dgm:varLst>
                    <dgm:bulletEnabled val="1"/>
                  </dgm:varLst>
                  <dgm:choose name="Name140">
                    <dgm:if name="Name141" func="var" arg="dir" op="equ" val="norm">
                      <dgm:choose name="Name142">
                        <dgm:if name="Name143" axis="root des" ptType="all node" func="maxDepth" op="gt" val="1">
                          <dgm:alg type="tx">
                            <dgm:param type="txAnchorVert" val="t"/>
                            <dgm:param type="parTxLTRAlign" val="l"/>
                            <dgm:param type="parTxRTLAlign" val="r"/>
                          </dgm:alg>
                        </dgm:if>
                        <dgm:else name="Name144">
                          <dgm:alg type="tx">
                            <dgm:param type="txAnchorVert" val="t"/>
                            <dgm:param type="parTxLTRAlign" val="l"/>
                            <dgm:param type="parTxRTLAlign" val="l"/>
                          </dgm:alg>
                        </dgm:else>
                      </dgm:choose>
                    </dgm:if>
                    <dgm:else name="Name145">
                      <dgm:choose name="Name146">
                        <dgm:if name="Name147" axis="root des" ptType="all node" func="maxDepth" op="gt" val="1">
                          <dgm:alg type="tx">
                            <dgm:param type="txAnchorVert" val="b"/>
                            <dgm:param type="txAnchorVertCh" val="b"/>
                            <dgm:param type="parTxLTRAlign" val="l"/>
                            <dgm:param type="parTxRTLAlign" val="r"/>
                          </dgm:alg>
                        </dgm:if>
                        <dgm:else name="Name14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49">
                    <dgm:if name="Name150" func="var" arg="dir" op="equ" val="norm">
                      <dgm:constrLst>
                        <dgm:constr type="rMarg"/>
                        <dgm:constr type="tMarg"/>
                        <dgm:constr type="bMarg"/>
                      </dgm:constrLst>
                    </dgm:if>
                    <dgm:else name="Name151">
                      <dgm:constrLst>
                        <dgm:constr type="lMarg"/>
                        <dgm:constr type="tMarg"/>
                        <dgm:constr type="bMarg"/>
                      </dgm:constrLst>
                    </dgm:else>
                  </dgm:choose>
                  <dgm:ruleLst>
                    <dgm:rule type="primFontSz" val="5" fact="NaN" max="NaN"/>
                  </dgm:ruleLst>
                </dgm:layoutNode>
              </dgm:forEach>
              <dgm:forEach name="Name152" axis="ch" ptType="node" st="2" cnt="1">
                <dgm:layoutNode name="bullet5b" styleLbl="node1">
                  <dgm:alg type="sp"/>
                  <dgm:shape xmlns:r="http://schemas.openxmlformats.org/officeDocument/2006/relationships" type="ellipse" r:blip="">
                    <dgm:adjLst/>
                  </dgm:shape>
                  <dgm:presOf/>
                  <dgm:constrLst/>
                  <dgm:ruleLst/>
                </dgm:layoutNode>
                <dgm:layoutNode name="textBox5b" styleLbl="revTx">
                  <dgm:varLst>
                    <dgm:bulletEnabled val="1"/>
                  </dgm:varLst>
                  <dgm:choose name="Name153">
                    <dgm:if name="Name154" func="var" arg="dir" op="equ" val="norm">
                      <dgm:choose name="Name155">
                        <dgm:if name="Name156" axis="root des" ptType="all node" func="maxDepth" op="gt" val="1">
                          <dgm:alg type="tx">
                            <dgm:param type="txAnchorVert" val="t"/>
                            <dgm:param type="parTxLTRAlign" val="l"/>
                            <dgm:param type="parTxRTLAlign" val="r"/>
                          </dgm:alg>
                        </dgm:if>
                        <dgm:else name="Name157">
                          <dgm:alg type="tx">
                            <dgm:param type="txAnchorVert" val="t"/>
                            <dgm:param type="parTxLTRAlign" val="l"/>
                            <dgm:param type="parTxRTLAlign" val="l"/>
                          </dgm:alg>
                        </dgm:else>
                      </dgm:choose>
                    </dgm:if>
                    <dgm:else name="Name158">
                      <dgm:choose name="Name159">
                        <dgm:if name="Name160" axis="root des" ptType="all node" func="maxDepth" op="gt" val="1">
                          <dgm:alg type="tx">
                            <dgm:param type="txAnchorVert" val="b"/>
                            <dgm:param type="txAnchorVertCh" val="b"/>
                            <dgm:param type="parTxLTRAlign" val="l"/>
                            <dgm:param type="parTxRTLAlign" val="r"/>
                          </dgm:alg>
                        </dgm:if>
                        <dgm:else name="Name16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62">
                    <dgm:if name="Name163" func="var" arg="dir" op="equ" val="norm">
                      <dgm:constrLst>
                        <dgm:constr type="rMarg"/>
                        <dgm:constr type="tMarg"/>
                        <dgm:constr type="bMarg"/>
                      </dgm:constrLst>
                    </dgm:if>
                    <dgm:else name="Name164">
                      <dgm:constrLst>
                        <dgm:constr type="lMarg"/>
                        <dgm:constr type="tMarg"/>
                        <dgm:constr type="bMarg"/>
                      </dgm:constrLst>
                    </dgm:else>
                  </dgm:choose>
                  <dgm:ruleLst>
                    <dgm:rule type="primFontSz" val="5" fact="NaN" max="NaN"/>
                  </dgm:ruleLst>
                </dgm:layoutNode>
              </dgm:forEach>
              <dgm:forEach name="Name165" axis="ch" ptType="node" st="3" cnt="1">
                <dgm:layoutNode name="bullet5c" styleLbl="node1">
                  <dgm:alg type="sp"/>
                  <dgm:shape xmlns:r="http://schemas.openxmlformats.org/officeDocument/2006/relationships" type="ellipse" r:blip="">
                    <dgm:adjLst/>
                  </dgm:shape>
                  <dgm:presOf/>
                  <dgm:constrLst/>
                  <dgm:ruleLst/>
                </dgm:layoutNode>
                <dgm:layoutNode name="textBox5c" styleLbl="revTx">
                  <dgm:varLst>
                    <dgm:bulletEnabled val="1"/>
                  </dgm:varLst>
                  <dgm:choose name="Name166">
                    <dgm:if name="Name167" func="var" arg="dir" op="equ" val="norm">
                      <dgm:choose name="Name168">
                        <dgm:if name="Name169" axis="root des" ptType="all node" func="maxDepth" op="gt" val="1">
                          <dgm:alg type="tx">
                            <dgm:param type="txAnchorVert" val="t"/>
                            <dgm:param type="parTxLTRAlign" val="l"/>
                            <dgm:param type="parTxRTLAlign" val="r"/>
                          </dgm:alg>
                        </dgm:if>
                        <dgm:else name="Name170">
                          <dgm:alg type="tx">
                            <dgm:param type="txAnchorVert" val="t"/>
                            <dgm:param type="parTxLTRAlign" val="l"/>
                            <dgm:param type="parTxRTLAlign" val="l"/>
                          </dgm:alg>
                        </dgm:else>
                      </dgm:choose>
                    </dgm:if>
                    <dgm:else name="Name171">
                      <dgm:choose name="Name172">
                        <dgm:if name="Name173" axis="root des" ptType="all node" func="maxDepth" op="gt" val="1">
                          <dgm:alg type="tx">
                            <dgm:param type="txAnchorVert" val="b"/>
                            <dgm:param type="txAnchorVertCh" val="b"/>
                            <dgm:param type="parTxLTRAlign" val="l"/>
                            <dgm:param type="parTxRTLAlign" val="r"/>
                          </dgm:alg>
                        </dgm:if>
                        <dgm:else name="Name174">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75">
                    <dgm:if name="Name176" func="var" arg="dir" op="equ" val="norm">
                      <dgm:constrLst>
                        <dgm:constr type="rMarg"/>
                        <dgm:constr type="tMarg"/>
                        <dgm:constr type="bMarg"/>
                      </dgm:constrLst>
                    </dgm:if>
                    <dgm:else name="Name177">
                      <dgm:constrLst>
                        <dgm:constr type="lMarg"/>
                        <dgm:constr type="tMarg"/>
                        <dgm:constr type="bMarg"/>
                      </dgm:constrLst>
                    </dgm:else>
                  </dgm:choose>
                  <dgm:ruleLst>
                    <dgm:rule type="primFontSz" val="5" fact="NaN" max="NaN"/>
                  </dgm:ruleLst>
                </dgm:layoutNode>
              </dgm:forEach>
              <dgm:forEach name="Name178" axis="ch" ptType="node" st="4" cnt="1">
                <dgm:layoutNode name="bullet5d" styleLbl="node1">
                  <dgm:alg type="sp"/>
                  <dgm:shape xmlns:r="http://schemas.openxmlformats.org/officeDocument/2006/relationships" type="ellipse" r:blip="">
                    <dgm:adjLst/>
                  </dgm:shape>
                  <dgm:presOf/>
                  <dgm:constrLst/>
                  <dgm:ruleLst/>
                </dgm:layoutNode>
                <dgm:layoutNode name="textBox5d" styleLbl="revTx">
                  <dgm:varLst>
                    <dgm:bulletEnabled val="1"/>
                  </dgm:varLst>
                  <dgm:choose name="Name179">
                    <dgm:if name="Name180" func="var" arg="dir" op="equ" val="norm">
                      <dgm:choose name="Name181">
                        <dgm:if name="Name182" axis="root des" ptType="all node" func="maxDepth" op="gt" val="1">
                          <dgm:alg type="tx">
                            <dgm:param type="txAnchorVert" val="t"/>
                            <dgm:param type="parTxLTRAlign" val="l"/>
                            <dgm:param type="parTxRTLAlign" val="r"/>
                          </dgm:alg>
                        </dgm:if>
                        <dgm:else name="Name183">
                          <dgm:alg type="tx">
                            <dgm:param type="txAnchorVert" val="t"/>
                            <dgm:param type="parTxLTRAlign" val="l"/>
                            <dgm:param type="parTxRTLAlign" val="l"/>
                          </dgm:alg>
                        </dgm:else>
                      </dgm:choose>
                    </dgm:if>
                    <dgm:else name="Name184">
                      <dgm:choose name="Name185">
                        <dgm:if name="Name186" axis="root des" ptType="all node" func="maxDepth" op="gt" val="1">
                          <dgm:alg type="tx">
                            <dgm:param type="txAnchorVert" val="b"/>
                            <dgm:param type="txAnchorVertCh" val="b"/>
                            <dgm:param type="parTxLTRAlign" val="l"/>
                            <dgm:param type="parTxRTLAlign" val="r"/>
                          </dgm:alg>
                        </dgm:if>
                        <dgm:else name="Name187">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88">
                    <dgm:if name="Name189" func="var" arg="dir" op="equ" val="norm">
                      <dgm:constrLst>
                        <dgm:constr type="rMarg"/>
                        <dgm:constr type="tMarg"/>
                        <dgm:constr type="bMarg"/>
                      </dgm:constrLst>
                    </dgm:if>
                    <dgm:else name="Name190">
                      <dgm:constrLst>
                        <dgm:constr type="lMarg"/>
                        <dgm:constr type="tMarg"/>
                        <dgm:constr type="bMarg"/>
                      </dgm:constrLst>
                    </dgm:else>
                  </dgm:choose>
                  <dgm:ruleLst>
                    <dgm:rule type="primFontSz" val="5" fact="NaN" max="NaN"/>
                  </dgm:ruleLst>
                </dgm:layoutNode>
              </dgm:forEach>
              <dgm:forEach name="Name191" axis="ch" ptType="node" st="5" cnt="1">
                <dgm:layoutNode name="bullet5e" styleLbl="node1">
                  <dgm:alg type="sp"/>
                  <dgm:shape xmlns:r="http://schemas.openxmlformats.org/officeDocument/2006/relationships" type="ellipse" r:blip="">
                    <dgm:adjLst/>
                  </dgm:shape>
                  <dgm:presOf/>
                  <dgm:constrLst/>
                  <dgm:ruleLst/>
                </dgm:layoutNode>
                <dgm:layoutNode name="textBox5e" styleLbl="revTx">
                  <dgm:varLst>
                    <dgm:bulletEnabled val="1"/>
                  </dgm:varLst>
                  <dgm:choose name="Name192">
                    <dgm:if name="Name193" func="var" arg="dir" op="equ" val="norm">
                      <dgm:choose name="Name194">
                        <dgm:if name="Name195" axis="root des" ptType="all node" func="maxDepth" op="gt" val="1">
                          <dgm:alg type="tx">
                            <dgm:param type="txAnchorVert" val="t"/>
                            <dgm:param type="parTxLTRAlign" val="l"/>
                            <dgm:param type="parTxRTLAlign" val="r"/>
                          </dgm:alg>
                        </dgm:if>
                        <dgm:else name="Name196">
                          <dgm:alg type="tx">
                            <dgm:param type="txAnchorVert" val="t"/>
                            <dgm:param type="parTxLTRAlign" val="l"/>
                            <dgm:param type="parTxRTLAlign" val="l"/>
                          </dgm:alg>
                        </dgm:else>
                      </dgm:choose>
                    </dgm:if>
                    <dgm:else name="Name197">
                      <dgm:choose name="Name198">
                        <dgm:if name="Name199" axis="root des" ptType="all node" func="maxDepth" op="gt" val="1">
                          <dgm:alg type="tx">
                            <dgm:param type="txAnchorVert" val="b"/>
                            <dgm:param type="txAnchorVertCh" val="b"/>
                            <dgm:param type="parTxLTRAlign" val="l"/>
                            <dgm:param type="parTxRTLAlign" val="r"/>
                          </dgm:alg>
                        </dgm:if>
                        <dgm:else name="Name200">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1">
                    <dgm:if name="Name202" func="var" arg="dir" op="equ" val="norm">
                      <dgm:constrLst>
                        <dgm:constr type="rMarg"/>
                        <dgm:constr type="tMarg"/>
                        <dgm:constr type="bMarg"/>
                      </dgm:constrLst>
                    </dgm:if>
                    <dgm:else name="Name203">
                      <dgm:constrLst>
                        <dgm:constr type="lMarg"/>
                        <dgm:constr type="tMarg"/>
                        <dgm:constr type="bMarg"/>
                      </dgm:constrLst>
                    </dgm:else>
                  </dgm:choose>
                  <dgm:ruleLst>
                    <dgm:rule type="primFontSz" val="5" fact="NaN" max="NaN"/>
                  </dgm:ruleLst>
                </dgm:layoutNode>
              </dgm:forEach>
            </dgm:layoutNode>
          </dgm:else>
        </dgm:choose>
      </dgm:if>
      <dgm:else name="Name204"/>
    </dgm:choose>
  </dgm:layoutNode>
</dgm:layoutDef>
</file>

<file path=ppt/diagrams/layout2.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3.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4.xml><?xml version="1.0" encoding="utf-8"?>
<dgm:layoutDef xmlns:dgm="http://schemas.openxmlformats.org/drawingml/2006/diagram" xmlns:a="http://schemas.openxmlformats.org/drawingml/2006/main" uniqueId="urn:microsoft.com/office/officeart/2005/8/layout/cycle6">
  <dgm:title val=""/>
  <dgm:desc val=""/>
  <dgm:catLst>
    <dgm:cat type="cycle" pri="4000"/>
    <dgm:cat type="relationship" pri="24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choose name="Name2">
          <dgm:if name="Name3" axis="ch" ptType="node" func="cnt" op="gt" val="2">
            <dgm:alg type="cycle">
              <dgm:param type="stAng" val="0"/>
              <dgm:param type="spanAng" val="360"/>
            </dgm:alg>
          </dgm:if>
          <dgm:else name="Name4">
            <dgm:alg type="cycle">
              <dgm:param type="stAng" val="-90"/>
              <dgm:param type="spanAng" val="360"/>
            </dgm:alg>
          </dgm:else>
        </dgm:choose>
      </dgm:if>
      <dgm:else name="Name5">
        <dgm:choose name="Name6">
          <dgm:if name="Name7" axis="ch" ptType="node" func="cnt" op="gt" val="2">
            <dgm:alg type="cycle">
              <dgm:param type="stAng" val="0"/>
              <dgm:param type="spanAng" val="-360"/>
            </dgm:alg>
          </dgm:if>
          <dgm:else name="Name8">
            <dgm:alg type="cycle">
              <dgm:param type="stAng" val="90"/>
              <dgm:param type="spanAng" val="-360"/>
            </dgm:alg>
          </dgm:else>
        </dgm:choose>
      </dgm:else>
    </dgm:choose>
    <dgm:shape xmlns:r="http://schemas.openxmlformats.org/officeDocument/2006/relationships" r:blip="">
      <dgm:adjLst/>
    </dgm:shape>
    <dgm:presOf/>
    <dgm:choose name="Name9">
      <dgm:if name="Name10" func="var" arg="dir" op="equ" val="norm">
        <dgm:constrLst>
          <dgm:constr type="w" for="ch" forName="node" refType="w"/>
          <dgm:constr type="w" for="ch" ptType="sibTrans" refType="w" refFor="ch" refForName="node" op="equ" fact="0.3"/>
          <dgm:constr type="diam" for="ch" ptType="sibTrans" refType="diam" op="equ"/>
          <dgm:constr type="sibSp" refType="w" refFor="ch" refForName="node" op="equ" fact="0.15"/>
          <dgm:constr type="w" for="ch" forName="spNode" refType="sibSp" fact="1.6"/>
          <dgm:constr type="primFontSz" for="ch" forName="node" op="equ" val="65"/>
        </dgm:constrLst>
      </dgm:if>
      <dgm:else name="Name11">
        <dgm:constrLst>
          <dgm:constr type="w" for="ch" forName="node" refType="w"/>
          <dgm:constr type="w" for="ch" ptType="sibTrans" refType="w" refFor="ch" refForName="node" op="equ" fact="0.3"/>
          <dgm:constr type="diam" for="ch" ptType="sibTrans" refType="diam" op="equ" fact="-1"/>
          <dgm:constr type="sibSp" refType="w" refFor="ch" refForName="node" op="equ" fact="0.15"/>
          <dgm:constr type="w" for="ch" forName="spNode" refType="sibSp" fact="1.6"/>
          <dgm:constr type="primFontSz" for="ch" forName="node" op="equ" val="65"/>
        </dgm:constrLst>
      </dgm:else>
    </dgm:choose>
    <dgm:ruleLst/>
    <dgm:forEach name="Name12" axis="ch" ptType="node">
      <dgm:layoutNode name="node">
        <dgm:varLst>
          <dgm:bulletEnabled val="1"/>
        </dgm:varLst>
        <dgm:alg type="tx"/>
        <dgm:shape xmlns:r="http://schemas.openxmlformats.org/officeDocument/2006/relationships" type="roundRect" r:blip="">
          <dgm:adjLst/>
        </dgm:shape>
        <dgm:presOf axis="desOrSelf" ptType="node"/>
        <dgm:constrLst>
          <dgm:constr type="h" refType="w" fact="0.65"/>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3">
        <dgm:if name="Name14" axis="par ch" ptType="doc node" func="cnt" op="gt" val="1">
          <dgm:layoutNode name="spNode">
            <dgm:alg type="sp"/>
            <dgm:shape xmlns:r="http://schemas.openxmlformats.org/officeDocument/2006/relationships" r:blip="">
              <dgm:adjLst/>
            </dgm:shape>
            <dgm:presOf/>
            <dgm:constrLst>
              <dgm:constr type="h" refType="w"/>
            </dgm:constrLst>
            <dgm:ruleLst/>
          </dgm:layoutNode>
          <dgm:forEach name="Name15" axis="followSib" ptType="sibTrans" hideLastTrans="0" cnt="1">
            <dgm:layoutNode name="sibTrans">
              <dgm:alg type="conn">
                <dgm:param type="dim" val="1D"/>
                <dgm:param type="connRout" val="curve"/>
                <dgm:param type="begPts" val="radial"/>
                <dgm:param type="endPts" val="radial"/>
                <dgm:param type="endSty" val="noArr"/>
              </dgm:alg>
              <dgm:shape xmlns:r="http://schemas.openxmlformats.org/officeDocument/2006/relationships" type="conn" r:blip="">
                <dgm:adjLst/>
              </dgm:shape>
              <dgm:presOf axis="self"/>
              <dgm:constrLst>
                <dgm:constr type="h" refType="w" fact="0.65"/>
                <dgm:constr type="connDist"/>
                <dgm:constr type="begPad" refType="connDist" fact="0.01"/>
                <dgm:constr type="endPad" refType="connDist" fact="0.01"/>
              </dgm:constrLst>
              <dgm:ruleLst/>
            </dgm:layoutNode>
          </dgm:forEach>
        </dgm:if>
        <dgm:else name="Name16"/>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5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12/5/2022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0"/>
        <p:cNvGrpSpPr/>
        <p:nvPr/>
      </p:nvGrpSpPr>
      <p:grpSpPr>
        <a:xfrm>
          <a:off x="0" y="0"/>
          <a:ext cx="0" cy="0"/>
          <a:chOff x="0" y="0"/>
          <a:chExt cx="0" cy="0"/>
        </a:xfrm>
      </p:grpSpPr>
      <p:sp>
        <p:nvSpPr>
          <p:cNvPr id="451" name="Google Shape;451;g74ed90e5f7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2" name="Google Shape;452;g74ed90e5f7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4357163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4</a:t>
            </a:fld>
            <a:endParaRPr lang="en-US"/>
          </a:p>
        </p:txBody>
      </p:sp>
    </p:spTree>
    <p:extLst>
      <p:ext uri="{BB962C8B-B14F-4D97-AF65-F5344CB8AC3E}">
        <p14:creationId xmlns:p14="http://schemas.microsoft.com/office/powerpoint/2010/main" val="414590836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8822727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5"/>
        <p:cNvGrpSpPr/>
        <p:nvPr/>
      </p:nvGrpSpPr>
      <p:grpSpPr>
        <a:xfrm>
          <a:off x="0" y="0"/>
          <a:ext cx="0" cy="0"/>
          <a:chOff x="0" y="0"/>
          <a:chExt cx="0" cy="0"/>
        </a:xfrm>
      </p:grpSpPr>
      <p:sp>
        <p:nvSpPr>
          <p:cNvPr id="426" name="Google Shape;426;g35f391192_0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7" name="Google Shape;427;g35f391192_0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3739495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
        <p:cNvGrpSpPr/>
        <p:nvPr/>
      </p:nvGrpSpPr>
      <p:grpSpPr>
        <a:xfrm>
          <a:off x="0" y="0"/>
          <a:ext cx="0" cy="0"/>
          <a:chOff x="0" y="0"/>
          <a:chExt cx="0" cy="0"/>
        </a:xfrm>
      </p:grpSpPr>
      <p:sp>
        <p:nvSpPr>
          <p:cNvPr id="132" name="Google Shape;13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 name="Google Shape;13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0027485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286" rtl="0" eaLnBrk="1" fontAlgn="auto" latinLnBrk="0" hangingPunct="1">
              <a:lnSpc>
                <a:spcPct val="100000"/>
              </a:lnSpc>
              <a:spcBef>
                <a:spcPts val="0"/>
              </a:spcBef>
              <a:spcAft>
                <a:spcPts val="0"/>
              </a:spcAft>
              <a:buClrTx/>
              <a:buSzTx/>
              <a:buFontTx/>
              <a:buNone/>
              <a:tabLst/>
              <a:defRPr/>
            </a:pPr>
            <a:fld id="{888100DC-7169-4755-83CA-EBF300ECEEC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286"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945043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
        <p:cNvGrpSpPr/>
        <p:nvPr/>
      </p:nvGrpSpPr>
      <p:grpSpPr>
        <a:xfrm>
          <a:off x="0" y="0"/>
          <a:ext cx="0" cy="0"/>
          <a:chOff x="0" y="0"/>
          <a:chExt cx="0" cy="0"/>
        </a:xfrm>
      </p:grpSpPr>
      <p:sp>
        <p:nvSpPr>
          <p:cNvPr id="337" name="Google Shape;337;g57473f0d57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 name="Google Shape;338;g57473f0d57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1860709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
        <p:cNvGrpSpPr/>
        <p:nvPr/>
      </p:nvGrpSpPr>
      <p:grpSpPr>
        <a:xfrm>
          <a:off x="0" y="0"/>
          <a:ext cx="0" cy="0"/>
          <a:chOff x="0" y="0"/>
          <a:chExt cx="0" cy="0"/>
        </a:xfrm>
      </p:grpSpPr>
      <p:sp>
        <p:nvSpPr>
          <p:cNvPr id="262" name="Google Shape;262;g35ed75ccf_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 name="Google Shape;263;g35ed75ccf_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4224874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1"/>
        <p:cNvGrpSpPr/>
        <p:nvPr/>
      </p:nvGrpSpPr>
      <p:grpSpPr>
        <a:xfrm>
          <a:off x="0" y="0"/>
          <a:ext cx="0" cy="0"/>
          <a:chOff x="0" y="0"/>
          <a:chExt cx="0" cy="0"/>
        </a:xfrm>
      </p:grpSpPr>
      <p:sp>
        <p:nvSpPr>
          <p:cNvPr id="422" name="Google Shape;422;g35ed75ccf_01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3" name="Google Shape;423;g35ed75ccf_01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2388714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26</a:t>
            </a:fld>
            <a:endParaRPr lang="en-US"/>
          </a:p>
        </p:txBody>
      </p:sp>
    </p:spTree>
    <p:extLst>
      <p:ext uri="{BB962C8B-B14F-4D97-AF65-F5344CB8AC3E}">
        <p14:creationId xmlns:p14="http://schemas.microsoft.com/office/powerpoint/2010/main" val="197785438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313975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286" rtl="0" eaLnBrk="1" fontAlgn="auto" latinLnBrk="0" hangingPunct="1">
              <a:lnSpc>
                <a:spcPct val="100000"/>
              </a:lnSpc>
              <a:spcBef>
                <a:spcPts val="0"/>
              </a:spcBef>
              <a:spcAft>
                <a:spcPts val="0"/>
              </a:spcAft>
              <a:buClrTx/>
              <a:buSzTx/>
              <a:buFontTx/>
              <a:buNone/>
              <a:tabLst/>
              <a:defRPr/>
            </a:pPr>
            <a:fld id="{888100DC-7169-4755-83CA-EBF300ECEEC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286"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4932932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6"/>
        <p:cNvGrpSpPr/>
        <p:nvPr/>
      </p:nvGrpSpPr>
      <p:grpSpPr>
        <a:xfrm>
          <a:off x="0" y="0"/>
          <a:ext cx="0" cy="0"/>
          <a:chOff x="0" y="0"/>
          <a:chExt cx="0" cy="0"/>
        </a:xfrm>
      </p:grpSpPr>
      <p:sp>
        <p:nvSpPr>
          <p:cNvPr id="447" name="Google Shape;447;gded0d38746_0_1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8" name="Google Shape;448;gded0d38746_0_1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7484532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33</a:t>
            </a:fld>
            <a:endParaRPr lang="en-US"/>
          </a:p>
        </p:txBody>
      </p:sp>
    </p:spTree>
    <p:extLst>
      <p:ext uri="{BB962C8B-B14F-4D97-AF65-F5344CB8AC3E}">
        <p14:creationId xmlns:p14="http://schemas.microsoft.com/office/powerpoint/2010/main" val="299745297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96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vi-VN" altLang="en-US">
              <a:latin typeface="Calibri" panose="020F0502020204030204" pitchFamily="34" charset="0"/>
            </a:endParaRPr>
          </a:p>
        </p:txBody>
      </p:sp>
      <p:sp>
        <p:nvSpPr>
          <p:cNvPr id="297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5C7714E-C0BE-4FA8-94AF-D75641CA7DA2}" type="slidenum">
              <a:rPr lang="en-US" altLang="en-US" smtClean="0">
                <a:solidFill>
                  <a:srgbClr val="000000"/>
                </a:solidFill>
              </a:rPr>
              <a:pPr>
                <a:spcBef>
                  <a:spcPct val="0"/>
                </a:spcBef>
              </a:pPr>
              <a:t>38</a:t>
            </a:fld>
            <a:endParaRPr lang="en-US" altLang="en-US">
              <a:solidFill>
                <a:srgbClr val="000000"/>
              </a:solidFill>
            </a:endParaRPr>
          </a:p>
        </p:txBody>
      </p:sp>
    </p:spTree>
    <p:extLst>
      <p:ext uri="{BB962C8B-B14F-4D97-AF65-F5344CB8AC3E}">
        <p14:creationId xmlns:p14="http://schemas.microsoft.com/office/powerpoint/2010/main" val="410023855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
        <p:cNvGrpSpPr/>
        <p:nvPr/>
      </p:nvGrpSpPr>
      <p:grpSpPr>
        <a:xfrm>
          <a:off x="0" y="0"/>
          <a:ext cx="0" cy="0"/>
          <a:chOff x="0" y="0"/>
          <a:chExt cx="0" cy="0"/>
        </a:xfrm>
      </p:grpSpPr>
      <p:sp>
        <p:nvSpPr>
          <p:cNvPr id="337" name="Google Shape;337;g57473f0d57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 name="Google Shape;338;g57473f0d57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643794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Slide Image Placeholder 1">
            <a:extLst>
              <a:ext uri="{FF2B5EF4-FFF2-40B4-BE49-F238E27FC236}">
                <a16:creationId xmlns="" xmlns:a16="http://schemas.microsoft.com/office/drawing/2014/main" id="{E9202F3F-4080-4850-9383-24DA3DD2DDD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1555" name="Notes Placeholder 2">
            <a:extLst>
              <a:ext uri="{FF2B5EF4-FFF2-40B4-BE49-F238E27FC236}">
                <a16:creationId xmlns="" xmlns:a16="http://schemas.microsoft.com/office/drawing/2014/main" id="{E0A1B856-AD28-4E7C-B2E1-1AEBFFB719C6}"/>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a:p>
        </p:txBody>
      </p:sp>
      <p:sp>
        <p:nvSpPr>
          <p:cNvPr id="151556" name="Slide Number Placeholder 3">
            <a:extLst>
              <a:ext uri="{FF2B5EF4-FFF2-40B4-BE49-F238E27FC236}">
                <a16:creationId xmlns="" xmlns:a16="http://schemas.microsoft.com/office/drawing/2014/main" id="{3A503F11-BDCE-40DA-9AF2-79968A900651}"/>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A0E2D5E-9FDD-4DD9-B40D-6B25A2B20F77}" type="slidenum">
              <a:rPr kumimoji="0" lang="en-US" altLang="en-US" sz="1200" b="0" i="0" u="none" strike="noStrike" kern="1200" cap="none" spc="0" normalizeH="0" baseline="0" noProof="0" smtClean="0">
                <a:ln>
                  <a:noFill/>
                </a:ln>
                <a:solidFill>
                  <a:prstClr val="black"/>
                </a:solidFill>
                <a:effectLst/>
                <a:uLnTx/>
                <a:uFillTx/>
                <a:latin typeface="Verdana" panose="020B060403050404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43</a:t>
            </a:fld>
            <a:endParaRPr kumimoji="0" lang="en-US" altLang="en-US" sz="1200" b="0" i="0" u="none" strike="noStrike" kern="1200" cap="none" spc="0" normalizeH="0" baseline="0" noProof="0">
              <a:ln>
                <a:noFill/>
              </a:ln>
              <a:solidFill>
                <a:prstClr val="black"/>
              </a:solidFill>
              <a:effectLst/>
              <a:uLnTx/>
              <a:uFillTx/>
              <a:latin typeface="Verdana" panose="020B0604030504040204" pitchFamily="34" charset="0"/>
              <a:ea typeface="+mn-ea"/>
              <a:cs typeface="Arial" panose="020B0604020202020204" pitchFamily="34" charset="0"/>
            </a:endParaRPr>
          </a:p>
        </p:txBody>
      </p:sp>
    </p:spTree>
    <p:extLst>
      <p:ext uri="{BB962C8B-B14F-4D97-AF65-F5344CB8AC3E}">
        <p14:creationId xmlns:p14="http://schemas.microsoft.com/office/powerpoint/2010/main" val="3845494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id-ID" dirty="0"/>
          </a:p>
        </p:txBody>
      </p:sp>
      <p:sp>
        <p:nvSpPr>
          <p:cNvPr id="4" name="Slide Number Placeholder 3"/>
          <p:cNvSpPr>
            <a:spLocks noGrp="1"/>
          </p:cNvSpPr>
          <p:nvPr>
            <p:ph type="sldNum" sz="quarter" idx="10"/>
          </p:nvPr>
        </p:nvSpPr>
        <p:spPr/>
        <p:txBody>
          <a:bodyPr/>
          <a:lstStyle/>
          <a:p>
            <a:fld id="{74D1495A-DD81-44F4-9F54-1F39867BF2D9}" type="slidenum">
              <a:rPr lang="en-US" smtClean="0">
                <a:solidFill>
                  <a:prstClr val="black"/>
                </a:solidFill>
              </a:rPr>
              <a:pPr/>
              <a:t>44</a:t>
            </a:fld>
            <a:endParaRPr lang="en-US">
              <a:solidFill>
                <a:prstClr val="black"/>
              </a:solidFill>
            </a:endParaRPr>
          </a:p>
        </p:txBody>
      </p:sp>
    </p:spTree>
    <p:extLst>
      <p:ext uri="{BB962C8B-B14F-4D97-AF65-F5344CB8AC3E}">
        <p14:creationId xmlns:p14="http://schemas.microsoft.com/office/powerpoint/2010/main" val="341591325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4466" name="Slide Image Placeholder 1">
            <a:extLst>
              <a:ext uri="{FF2B5EF4-FFF2-40B4-BE49-F238E27FC236}">
                <a16:creationId xmlns="" xmlns:a16="http://schemas.microsoft.com/office/drawing/2014/main" id="{70DD7C96-5C27-4F6B-946A-F1F56752FB4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4467" name="Notes Placeholder 2">
            <a:extLst>
              <a:ext uri="{FF2B5EF4-FFF2-40B4-BE49-F238E27FC236}">
                <a16:creationId xmlns="" xmlns:a16="http://schemas.microsoft.com/office/drawing/2014/main" id="{6AFDF30C-B784-487A-9230-E98B89716FF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a:p>
        </p:txBody>
      </p:sp>
      <p:sp>
        <p:nvSpPr>
          <p:cNvPr id="574468" name="Slide Number Placeholder 3">
            <a:extLst>
              <a:ext uri="{FF2B5EF4-FFF2-40B4-BE49-F238E27FC236}">
                <a16:creationId xmlns="" xmlns:a16="http://schemas.microsoft.com/office/drawing/2014/main" id="{CFB81559-29A8-4CA9-8475-8A5A5BA17F52}"/>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8AE7A65-EF9D-4551-BA03-51BCD1B4FCEE}" type="slidenum">
              <a:rPr kumimoji="0" lang="en-US" altLang="en-US" sz="1200" b="0" i="0" u="none" strike="noStrike" kern="1200" cap="none" spc="0" normalizeH="0" baseline="0" noProof="0" smtClean="0">
                <a:ln>
                  <a:noFill/>
                </a:ln>
                <a:solidFill>
                  <a:prstClr val="black"/>
                </a:solidFill>
                <a:effectLst/>
                <a:uLnTx/>
                <a:uFillTx/>
                <a:latin typeface=".VnTime" panose="020B7200000000000000"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46</a:t>
            </a:fld>
            <a:endParaRPr kumimoji="0" lang="en-US" altLang="en-US" sz="1200" b="0" i="0" u="none" strike="noStrike" kern="1200" cap="none" spc="0" normalizeH="0" baseline="0" noProof="0">
              <a:ln>
                <a:noFill/>
              </a:ln>
              <a:solidFill>
                <a:prstClr val="black"/>
              </a:solidFill>
              <a:effectLst/>
              <a:uLnTx/>
              <a:uFillTx/>
              <a:latin typeface=".VnTime" panose="020B7200000000000000" pitchFamily="34" charset="0"/>
              <a:ea typeface="+mn-ea"/>
              <a:cs typeface="Arial" panose="020B0604020202020204" pitchFamily="34" charset="0"/>
            </a:endParaRPr>
          </a:p>
        </p:txBody>
      </p:sp>
    </p:spTree>
    <p:extLst>
      <p:ext uri="{BB962C8B-B14F-4D97-AF65-F5344CB8AC3E}">
        <p14:creationId xmlns:p14="http://schemas.microsoft.com/office/powerpoint/2010/main" val="63620943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0"/>
        <p:cNvGrpSpPr/>
        <p:nvPr/>
      </p:nvGrpSpPr>
      <p:grpSpPr>
        <a:xfrm>
          <a:off x="0" y="0"/>
          <a:ext cx="0" cy="0"/>
          <a:chOff x="0" y="0"/>
          <a:chExt cx="0" cy="0"/>
        </a:xfrm>
      </p:grpSpPr>
      <p:sp>
        <p:nvSpPr>
          <p:cNvPr id="331" name="Google Shape;331;g35ed75ccf_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2" name="Google Shape;332;g35ed75ccf_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9522628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4466" name="Slide Image Placeholder 1">
            <a:extLst>
              <a:ext uri="{FF2B5EF4-FFF2-40B4-BE49-F238E27FC236}">
                <a16:creationId xmlns="" xmlns:a16="http://schemas.microsoft.com/office/drawing/2014/main" id="{70DD7C96-5C27-4F6B-946A-F1F56752FB4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4467" name="Notes Placeholder 2">
            <a:extLst>
              <a:ext uri="{FF2B5EF4-FFF2-40B4-BE49-F238E27FC236}">
                <a16:creationId xmlns="" xmlns:a16="http://schemas.microsoft.com/office/drawing/2014/main" id="{6AFDF30C-B784-487A-9230-E98B89716FF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a:p>
        </p:txBody>
      </p:sp>
      <p:sp>
        <p:nvSpPr>
          <p:cNvPr id="574468" name="Slide Number Placeholder 3">
            <a:extLst>
              <a:ext uri="{FF2B5EF4-FFF2-40B4-BE49-F238E27FC236}">
                <a16:creationId xmlns="" xmlns:a16="http://schemas.microsoft.com/office/drawing/2014/main" id="{CFB81559-29A8-4CA9-8475-8A5A5BA17F52}"/>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8AE7A65-EF9D-4551-BA03-51BCD1B4FCEE}" type="slidenum">
              <a:rPr kumimoji="0" lang="en-US" altLang="en-US" sz="1200" b="0" i="0" u="none" strike="noStrike" kern="1200" cap="none" spc="0" normalizeH="0" baseline="0" noProof="0" smtClean="0">
                <a:ln>
                  <a:noFill/>
                </a:ln>
                <a:solidFill>
                  <a:prstClr val="black"/>
                </a:solidFill>
                <a:effectLst/>
                <a:uLnTx/>
                <a:uFillTx/>
                <a:latin typeface=".VnTime" panose="020B7200000000000000"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48</a:t>
            </a:fld>
            <a:endParaRPr kumimoji="0" lang="en-US" altLang="en-US" sz="1200" b="0" i="0" u="none" strike="noStrike" kern="1200" cap="none" spc="0" normalizeH="0" baseline="0" noProof="0">
              <a:ln>
                <a:noFill/>
              </a:ln>
              <a:solidFill>
                <a:prstClr val="black"/>
              </a:solidFill>
              <a:effectLst/>
              <a:uLnTx/>
              <a:uFillTx/>
              <a:latin typeface=".VnTime" panose="020B7200000000000000" pitchFamily="34" charset="0"/>
              <a:ea typeface="+mn-ea"/>
              <a:cs typeface="Arial" panose="020B0604020202020204" pitchFamily="34" charset="0"/>
            </a:endParaRPr>
          </a:p>
        </p:txBody>
      </p:sp>
    </p:spTree>
    <p:extLst>
      <p:ext uri="{BB962C8B-B14F-4D97-AF65-F5344CB8AC3E}">
        <p14:creationId xmlns:p14="http://schemas.microsoft.com/office/powerpoint/2010/main" val="43671144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49</a:t>
            </a:fld>
            <a:endParaRPr lang="en-US"/>
          </a:p>
        </p:txBody>
      </p:sp>
    </p:spTree>
    <p:extLst>
      <p:ext uri="{BB962C8B-B14F-4D97-AF65-F5344CB8AC3E}">
        <p14:creationId xmlns:p14="http://schemas.microsoft.com/office/powerpoint/2010/main" val="10484362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p:cNvGrpSpPr/>
        <p:nvPr/>
      </p:nvGrpSpPr>
      <p:grpSpPr>
        <a:xfrm>
          <a:off x="0" y="0"/>
          <a:ext cx="0" cy="0"/>
          <a:chOff x="0" y="0"/>
          <a:chExt cx="0" cy="0"/>
        </a:xfrm>
      </p:grpSpPr>
      <p:sp>
        <p:nvSpPr>
          <p:cNvPr id="338" name="Google Shape;338;g56c698b077_0_1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9" name="Google Shape;339;g56c698b077_0_1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6311450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5"/>
        <p:cNvGrpSpPr/>
        <p:nvPr/>
      </p:nvGrpSpPr>
      <p:grpSpPr>
        <a:xfrm>
          <a:off x="0" y="0"/>
          <a:ext cx="0" cy="0"/>
          <a:chOff x="0" y="0"/>
          <a:chExt cx="0" cy="0"/>
        </a:xfrm>
      </p:grpSpPr>
      <p:sp>
        <p:nvSpPr>
          <p:cNvPr id="426" name="Google Shape;426;g35f391192_0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7" name="Google Shape;427;g35f391192_0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8512185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53</a:t>
            </a:fld>
            <a:endParaRPr lang="en-US"/>
          </a:p>
        </p:txBody>
      </p:sp>
    </p:spTree>
    <p:extLst>
      <p:ext uri="{BB962C8B-B14F-4D97-AF65-F5344CB8AC3E}">
        <p14:creationId xmlns:p14="http://schemas.microsoft.com/office/powerpoint/2010/main" val="97565692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57</a:t>
            </a:fld>
            <a:endParaRPr lang="en-US"/>
          </a:p>
        </p:txBody>
      </p:sp>
    </p:spTree>
    <p:extLst>
      <p:ext uri="{BB962C8B-B14F-4D97-AF65-F5344CB8AC3E}">
        <p14:creationId xmlns:p14="http://schemas.microsoft.com/office/powerpoint/2010/main" val="328843941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Slide Image Placeholder 1">
            <a:extLst>
              <a:ext uri="{FF2B5EF4-FFF2-40B4-BE49-F238E27FC236}">
                <a16:creationId xmlns="" xmlns:a16="http://schemas.microsoft.com/office/drawing/2014/main" id="{CB76234B-A034-43AC-9E5A-51091D3B83D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2035" name="Notes Placeholder 2">
            <a:extLst>
              <a:ext uri="{FF2B5EF4-FFF2-40B4-BE49-F238E27FC236}">
                <a16:creationId xmlns="" xmlns:a16="http://schemas.microsoft.com/office/drawing/2014/main" id="{C8BB0695-3EDF-4F83-B0C0-5E261817489F}"/>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a:p>
        </p:txBody>
      </p:sp>
      <p:sp>
        <p:nvSpPr>
          <p:cNvPr id="172036" name="Slide Number Placeholder 3">
            <a:extLst>
              <a:ext uri="{FF2B5EF4-FFF2-40B4-BE49-F238E27FC236}">
                <a16:creationId xmlns="" xmlns:a16="http://schemas.microsoft.com/office/drawing/2014/main" id="{4B95B5DA-4703-4359-AA18-646952C762DB}"/>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3B741BD-F7A4-4374-9162-E0C042F97A5F}" type="slidenum">
              <a:rPr kumimoji="0" lang="en-US" altLang="en-US" sz="1200" b="0" i="0" u="none" strike="noStrike" kern="1200" cap="none" spc="0" normalizeH="0" baseline="0" noProof="0" smtClean="0">
                <a:ln>
                  <a:noFill/>
                </a:ln>
                <a:solidFill>
                  <a:prstClr val="black"/>
                </a:solidFill>
                <a:effectLst/>
                <a:uLnTx/>
                <a:uFillTx/>
                <a:latin typeface=".VnTime" panose="020B7200000000000000"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60</a:t>
            </a:fld>
            <a:endParaRPr kumimoji="0" lang="en-US" altLang="en-US" sz="1200" b="0" i="0" u="none" strike="noStrike" kern="1200" cap="none" spc="0" normalizeH="0" baseline="0" noProof="0">
              <a:ln>
                <a:noFill/>
              </a:ln>
              <a:solidFill>
                <a:prstClr val="black"/>
              </a:solidFill>
              <a:effectLst/>
              <a:uLnTx/>
              <a:uFillTx/>
              <a:latin typeface=".VnTime" panose="020B7200000000000000" pitchFamily="34" charset="0"/>
              <a:ea typeface="+mn-ea"/>
              <a:cs typeface="Arial" panose="020B0604020202020204" pitchFamily="34" charset="0"/>
            </a:endParaRPr>
          </a:p>
        </p:txBody>
      </p:sp>
    </p:spTree>
    <p:extLst>
      <p:ext uri="{BB962C8B-B14F-4D97-AF65-F5344CB8AC3E}">
        <p14:creationId xmlns:p14="http://schemas.microsoft.com/office/powerpoint/2010/main" val="322071811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0323152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Slide Image Placeholder 1">
            <a:extLst>
              <a:ext uri="{FF2B5EF4-FFF2-40B4-BE49-F238E27FC236}">
                <a16:creationId xmlns="" xmlns:a16="http://schemas.microsoft.com/office/drawing/2014/main" id="{2F44C95C-F547-40EE-8758-ADDAF159ACA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2275" name="Notes Placeholder 2">
            <a:extLst>
              <a:ext uri="{FF2B5EF4-FFF2-40B4-BE49-F238E27FC236}">
                <a16:creationId xmlns="" xmlns:a16="http://schemas.microsoft.com/office/drawing/2014/main" id="{960ABC1B-5AD6-4FE7-8C9B-BB47D89FFCD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a:p>
        </p:txBody>
      </p:sp>
      <p:sp>
        <p:nvSpPr>
          <p:cNvPr id="182276" name="Slide Number Placeholder 3">
            <a:extLst>
              <a:ext uri="{FF2B5EF4-FFF2-40B4-BE49-F238E27FC236}">
                <a16:creationId xmlns="" xmlns:a16="http://schemas.microsoft.com/office/drawing/2014/main" id="{B2A502E9-1ABC-44D1-9F5C-41A2101867A6}"/>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09EFD50-7EFB-4070-B45A-9D07AAAF3AEC}" type="slidenum">
              <a:rPr kumimoji="0" lang="en-US" altLang="en-US" sz="1200" b="0" i="0" u="none" strike="noStrike" kern="1200" cap="none" spc="0" normalizeH="0" baseline="0" noProof="0" smtClean="0">
                <a:ln>
                  <a:noFill/>
                </a:ln>
                <a:solidFill>
                  <a:prstClr val="black"/>
                </a:solidFill>
                <a:effectLst/>
                <a:uLnTx/>
                <a:uFillTx/>
                <a:latin typeface="Verdana" panose="020B060403050404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66</a:t>
            </a:fld>
            <a:endParaRPr kumimoji="0" lang="en-US" altLang="en-US" sz="1200" b="0" i="0" u="none" strike="noStrike" kern="1200" cap="none" spc="0" normalizeH="0" baseline="0" noProof="0">
              <a:ln>
                <a:noFill/>
              </a:ln>
              <a:solidFill>
                <a:prstClr val="black"/>
              </a:solidFill>
              <a:effectLst/>
              <a:uLnTx/>
              <a:uFillTx/>
              <a:latin typeface="Verdana" panose="020B0604030504040204" pitchFamily="34" charset="0"/>
              <a:ea typeface="+mn-ea"/>
              <a:cs typeface="Arial" panose="020B0604020202020204" pitchFamily="34" charset="0"/>
            </a:endParaRPr>
          </a:p>
        </p:txBody>
      </p:sp>
    </p:spTree>
    <p:extLst>
      <p:ext uri="{BB962C8B-B14F-4D97-AF65-F5344CB8AC3E}">
        <p14:creationId xmlns:p14="http://schemas.microsoft.com/office/powerpoint/2010/main" val="255936459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50882" name="Shape 211">
            <a:extLst>
              <a:ext uri="{FF2B5EF4-FFF2-40B4-BE49-F238E27FC236}">
                <a16:creationId xmlns="" xmlns:a16="http://schemas.microsoft.com/office/drawing/2014/main" id="{72DECCE8-16D3-4B7F-BDA0-C7D901416C9A}"/>
              </a:ext>
            </a:extLst>
          </p:cNvPr>
          <p:cNvSpPr>
            <a:spLocks noGrp="1" noRot="1" noChangeAspect="1" noTextEdit="1"/>
          </p:cNvSpPr>
          <p:nvPr>
            <p:ph type="sldImg" idx="2"/>
          </p:nvPr>
        </p:nvSpPr>
        <p:spPr>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 name="T15" fmla="*/ 0 w 120000"/>
              <a:gd name="T16" fmla="*/ 0 h 120000"/>
              <a:gd name="T17" fmla="*/ 120000 w 120000"/>
              <a:gd name="T18" fmla="*/ 120000 h 120000"/>
            </a:gdLst>
            <a:ahLst/>
            <a:cxnLst>
              <a:cxn ang="T10">
                <a:pos x="T0" y="T1"/>
              </a:cxn>
              <a:cxn ang="T11">
                <a:pos x="T2" y="T3"/>
              </a:cxn>
              <a:cxn ang="T12">
                <a:pos x="T4" y="T5"/>
              </a:cxn>
              <a:cxn ang="T13">
                <a:pos x="T6" y="T7"/>
              </a:cxn>
              <a:cxn ang="T14">
                <a:pos x="T8" y="T9"/>
              </a:cxn>
            </a:cxnLst>
            <a:rect l="T15" t="T16" r="T17" b="T18"/>
            <a:pathLst>
              <a:path w="120000" h="120000" extrusionOk="0">
                <a:moveTo>
                  <a:pt x="0" y="0"/>
                </a:moveTo>
                <a:lnTo>
                  <a:pt x="120000" y="0"/>
                </a:lnTo>
                <a:lnTo>
                  <a:pt x="120000" y="120000"/>
                </a:lnTo>
                <a:lnTo>
                  <a:pt x="0" y="120000"/>
                </a:lnTo>
                <a:lnTo>
                  <a:pt x="0" y="0"/>
                </a:lnTo>
                <a:close/>
              </a:path>
            </a:pathLst>
          </a:custGeom>
          <a:noFill/>
          <a:ln cap="flat">
            <a:round/>
            <a:headEnd type="none" w="med" len="med"/>
            <a:tailEnd type="none" w="med" len="med"/>
          </a:ln>
        </p:spPr>
      </p:sp>
      <p:sp>
        <p:nvSpPr>
          <p:cNvPr id="250883" name="Shape 212">
            <a:extLst>
              <a:ext uri="{FF2B5EF4-FFF2-40B4-BE49-F238E27FC236}">
                <a16:creationId xmlns="" xmlns:a16="http://schemas.microsoft.com/office/drawing/2014/main" id="{9CE3AEEC-C881-462D-AF11-D9EE04199D33}"/>
              </a:ext>
            </a:extLst>
          </p:cNvPr>
          <p:cNvSpPr>
            <a:spLocks noGrp="1"/>
          </p:cNvSpPr>
          <p:nvPr>
            <p:ph type="body" idx="1"/>
          </p:nvPr>
        </p:nvSpPr>
        <p:spPr>
          <a:noFill/>
        </p:spPr>
        <p:txBody>
          <a:bodyPr lIns="91425" tIns="91425" rIns="91425" bIns="91425"/>
          <a:lstStyle/>
          <a:p>
            <a:pPr>
              <a:spcBef>
                <a:spcPct val="0"/>
              </a:spcBef>
            </a:pPr>
            <a:endParaRPr lang="en-US" altLang="en-US">
              <a:latin typeface="Arial" panose="020B0604020202020204" pitchFamily="34" charset="0"/>
            </a:endParaRPr>
          </a:p>
        </p:txBody>
      </p:sp>
    </p:spTree>
    <p:extLst>
      <p:ext uri="{BB962C8B-B14F-4D97-AF65-F5344CB8AC3E}">
        <p14:creationId xmlns:p14="http://schemas.microsoft.com/office/powerpoint/2010/main" val="415933757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38978" name="Google Shape;153;g35ed75ccf_015:notes">
            <a:extLst>
              <a:ext uri="{FF2B5EF4-FFF2-40B4-BE49-F238E27FC236}">
                <a16:creationId xmlns="" xmlns:a16="http://schemas.microsoft.com/office/drawing/2014/main" id="{DF08250B-5FED-451E-9B75-3E9A4F541F52}"/>
              </a:ext>
            </a:extLst>
          </p:cNvPr>
          <p:cNvSpPr>
            <a:spLocks noGrp="1" noRot="1" noChangeAspect="1" noTextEdit="1"/>
          </p:cNvSpPr>
          <p:nvPr>
            <p:ph type="sldImg" idx="2"/>
          </p:nvPr>
        </p:nvSpPr>
        <p:spPr bwMode="auto">
          <a:xfrm>
            <a:off x="381000" y="685800"/>
            <a:ext cx="6096000" cy="3429000"/>
          </a:xfrm>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638979" name="Google Shape;154;g35ed75ccf_015:notes">
            <a:extLst>
              <a:ext uri="{FF2B5EF4-FFF2-40B4-BE49-F238E27FC236}">
                <a16:creationId xmlns="" xmlns:a16="http://schemas.microsoft.com/office/drawing/2014/main" id="{2101DACB-75E8-4B3E-B881-AFF9467098D3}"/>
              </a:ext>
            </a:extLst>
          </p:cNvPr>
          <p:cNvSpPr>
            <a:spLocks noGrp="1" noChangeArrowheads="1"/>
          </p:cNvSpPr>
          <p:nvPr>
            <p:ph type="body" idx="1"/>
          </p:nvPr>
        </p:nvSpPr>
        <p:spPr bwMode="auto">
          <a:xfrm>
            <a:off x="685800" y="4343400"/>
            <a:ext cx="54864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258473175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Slide Image Placeholder 1">
            <a:extLst>
              <a:ext uri="{FF2B5EF4-FFF2-40B4-BE49-F238E27FC236}">
                <a16:creationId xmlns="" xmlns:a16="http://schemas.microsoft.com/office/drawing/2014/main" id="{D949DC87-8403-4675-A233-1F0F60D94AFB}"/>
              </a:ext>
            </a:extLst>
          </p:cNvPr>
          <p:cNvSpPr>
            <a:spLocks noGrp="1" noRot="1" noChangeAspect="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6371" name="Notes Placeholder 2">
            <a:extLst>
              <a:ext uri="{FF2B5EF4-FFF2-40B4-BE49-F238E27FC236}">
                <a16:creationId xmlns="" xmlns:a16="http://schemas.microsoft.com/office/drawing/2014/main" id="{908F666C-F61F-4A09-9B71-01DED2A23006}"/>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a:p>
        </p:txBody>
      </p:sp>
      <p:sp>
        <p:nvSpPr>
          <p:cNvPr id="186372" name="Slide Number Placeholder 3">
            <a:extLst>
              <a:ext uri="{FF2B5EF4-FFF2-40B4-BE49-F238E27FC236}">
                <a16:creationId xmlns="" xmlns:a16="http://schemas.microsoft.com/office/drawing/2014/main" id="{9D2D9968-AF41-41F1-BE0F-7FDE7AC1A5F6}"/>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6633ADA-56B5-443F-A88D-6F05AD101DB3}" type="slidenum">
              <a:rPr kumimoji="0" lang="en-US" altLang="en-US" sz="1200" b="0" i="0" u="none" strike="noStrike" kern="1200" cap="none" spc="0" normalizeH="0" baseline="0" noProof="0" smtClean="0">
                <a:ln>
                  <a:noFill/>
                </a:ln>
                <a:solidFill>
                  <a:prstClr val="black"/>
                </a:solidFill>
                <a:effectLst/>
                <a:uLnTx/>
                <a:uFillTx/>
                <a:latin typeface=".VnTime" panose="020B7200000000000000"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82</a:t>
            </a:fld>
            <a:endParaRPr kumimoji="0" lang="en-US" altLang="en-US" sz="1200" b="0" i="0" u="none" strike="noStrike" kern="1200" cap="none" spc="0" normalizeH="0" baseline="0" noProof="0">
              <a:ln>
                <a:noFill/>
              </a:ln>
              <a:solidFill>
                <a:prstClr val="black"/>
              </a:solidFill>
              <a:effectLst/>
              <a:uLnTx/>
              <a:uFillTx/>
              <a:latin typeface=".VnTime" panose="020B7200000000000000" pitchFamily="34" charset="0"/>
              <a:ea typeface="+mn-ea"/>
              <a:cs typeface="Arial" panose="020B0604020202020204" pitchFamily="34" charset="0"/>
            </a:endParaRPr>
          </a:p>
        </p:txBody>
      </p:sp>
    </p:spTree>
    <p:extLst>
      <p:ext uri="{BB962C8B-B14F-4D97-AF65-F5344CB8AC3E}">
        <p14:creationId xmlns:p14="http://schemas.microsoft.com/office/powerpoint/2010/main" val="172472181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57473f0d57_0_4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57473f0d57_0_4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4085541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p:cNvGrpSpPr/>
        <p:nvPr/>
      </p:nvGrpSpPr>
      <p:grpSpPr>
        <a:xfrm>
          <a:off x="0" y="0"/>
          <a:ext cx="0" cy="0"/>
          <a:chOff x="0" y="0"/>
          <a:chExt cx="0" cy="0"/>
        </a:xfrm>
      </p:grpSpPr>
      <p:sp>
        <p:nvSpPr>
          <p:cNvPr id="338" name="Google Shape;338;g56c698b077_0_1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9" name="Google Shape;339;g56c698b077_0_1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0022549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Slide Image Placeholder 1">
            <a:extLst>
              <a:ext uri="{FF2B5EF4-FFF2-40B4-BE49-F238E27FC236}">
                <a16:creationId xmlns="" xmlns:a16="http://schemas.microsoft.com/office/drawing/2014/main" id="{09180C2A-8A37-4352-8ED6-F0B3F314EE92}"/>
              </a:ext>
            </a:extLst>
          </p:cNvPr>
          <p:cNvSpPr>
            <a:spLocks noGrp="1" noRot="1" noChangeAspect="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9443" name="Notes Placeholder 2">
            <a:extLst>
              <a:ext uri="{FF2B5EF4-FFF2-40B4-BE49-F238E27FC236}">
                <a16:creationId xmlns="" xmlns:a16="http://schemas.microsoft.com/office/drawing/2014/main" id="{44D6B74C-4078-42D0-B2A3-5DEEDA96932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Chủ nghĩa sô vanh nước lớn tự coi dân tộc mình là đứng trên các dân tộc khác, có quyền bắt các dân tộc khác phải phục tùng</a:t>
            </a:r>
          </a:p>
          <a:p>
            <a:endParaRPr lang="en-US" altLang="en-US"/>
          </a:p>
        </p:txBody>
      </p:sp>
      <p:sp>
        <p:nvSpPr>
          <p:cNvPr id="189444" name="Slide Number Placeholder 3">
            <a:extLst>
              <a:ext uri="{FF2B5EF4-FFF2-40B4-BE49-F238E27FC236}">
                <a16:creationId xmlns="" xmlns:a16="http://schemas.microsoft.com/office/drawing/2014/main" id="{B0C75AC7-F50E-4147-8ED4-D10A6A18E07C}"/>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6033D50-E2CC-4982-A6D5-FC952912821B}" type="slidenum">
              <a:rPr lang="en-US" altLang="en-US">
                <a:latin typeface=".VnTime" panose="020B7200000000000000" pitchFamily="34" charset="0"/>
              </a:rPr>
              <a:pPr>
                <a:spcBef>
                  <a:spcPct val="0"/>
                </a:spcBef>
              </a:pPr>
              <a:t>86</a:t>
            </a:fld>
            <a:endParaRPr lang="en-US" altLang="en-US">
              <a:latin typeface=".VnTime" panose="020B7200000000000000" pitchFamily="34" charset="0"/>
            </a:endParaRPr>
          </a:p>
        </p:txBody>
      </p:sp>
    </p:spTree>
    <p:extLst>
      <p:ext uri="{BB962C8B-B14F-4D97-AF65-F5344CB8AC3E}">
        <p14:creationId xmlns:p14="http://schemas.microsoft.com/office/powerpoint/2010/main" val="14208341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7"/>
        <p:cNvGrpSpPr/>
        <p:nvPr/>
      </p:nvGrpSpPr>
      <p:grpSpPr>
        <a:xfrm>
          <a:off x="0" y="0"/>
          <a:ext cx="0" cy="0"/>
          <a:chOff x="0" y="0"/>
          <a:chExt cx="0" cy="0"/>
        </a:xfrm>
      </p:grpSpPr>
      <p:sp>
        <p:nvSpPr>
          <p:cNvPr id="478" name="Google Shape;478;g4ddadb594a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9" name="Google Shape;479;g4ddadb594a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3974970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10" name="Slide Image Placeholder 1">
            <a:extLst>
              <a:ext uri="{FF2B5EF4-FFF2-40B4-BE49-F238E27FC236}">
                <a16:creationId xmlns="" xmlns:a16="http://schemas.microsoft.com/office/drawing/2014/main" id="{CD011780-D5DA-4836-8891-44DD52EE712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5811" name="Notes Placeholder 2">
            <a:extLst>
              <a:ext uri="{FF2B5EF4-FFF2-40B4-BE49-F238E27FC236}">
                <a16:creationId xmlns="" xmlns:a16="http://schemas.microsoft.com/office/drawing/2014/main" id="{EF296460-BB18-4E60-BBA7-F3D49953CDF5}"/>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a:p>
        </p:txBody>
      </p:sp>
      <p:sp>
        <p:nvSpPr>
          <p:cNvPr id="375812" name="Slide Number Placeholder 3">
            <a:extLst>
              <a:ext uri="{FF2B5EF4-FFF2-40B4-BE49-F238E27FC236}">
                <a16:creationId xmlns="" xmlns:a16="http://schemas.microsoft.com/office/drawing/2014/main" id="{AEA5DB82-B365-47D8-A34C-0F829C71916C}"/>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2213C4B-D949-4564-98D8-78EA4EA15F4B}" type="slidenum">
              <a:rPr lang="en-US" altLang="en-US"/>
              <a:pPr>
                <a:spcBef>
                  <a:spcPct val="0"/>
                </a:spcBef>
              </a:pPr>
              <a:t>98</a:t>
            </a:fld>
            <a:endParaRPr lang="en-US" altLang="en-US"/>
          </a:p>
        </p:txBody>
      </p:sp>
    </p:spTree>
    <p:extLst>
      <p:ext uri="{BB962C8B-B14F-4D97-AF65-F5344CB8AC3E}">
        <p14:creationId xmlns:p14="http://schemas.microsoft.com/office/powerpoint/2010/main" val="203069960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8"/>
        <p:cNvGrpSpPr/>
        <p:nvPr/>
      </p:nvGrpSpPr>
      <p:grpSpPr>
        <a:xfrm>
          <a:off x="0" y="0"/>
          <a:ext cx="0" cy="0"/>
          <a:chOff x="0" y="0"/>
          <a:chExt cx="0" cy="0"/>
        </a:xfrm>
      </p:grpSpPr>
      <p:sp>
        <p:nvSpPr>
          <p:cNvPr id="359" name="Google Shape;359;g35ed75ccf_0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 name="Google Shape;360;g35ed75ccf_0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3616724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6CF2CA7-B985-4B32-B121-590A7578E1D2}"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418041088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p:cNvGrpSpPr/>
        <p:nvPr/>
      </p:nvGrpSpPr>
      <p:grpSpPr>
        <a:xfrm>
          <a:off x="0" y="0"/>
          <a:ext cx="0" cy="0"/>
          <a:chOff x="0" y="0"/>
          <a:chExt cx="0" cy="0"/>
        </a:xfrm>
      </p:grpSpPr>
      <p:sp>
        <p:nvSpPr>
          <p:cNvPr id="338" name="Google Shape;338;g56c698b077_0_1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9" name="Google Shape;339;g56c698b077_0_1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4032066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434" name="Slide Image Placeholder 1">
            <a:extLst>
              <a:ext uri="{FF2B5EF4-FFF2-40B4-BE49-F238E27FC236}">
                <a16:creationId xmlns="" xmlns:a16="http://schemas.microsoft.com/office/drawing/2014/main" id="{5A9781A4-F4D3-4F84-85FA-BEB0C71500A0}"/>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2435" name="Notes Placeholder 2">
            <a:extLst>
              <a:ext uri="{FF2B5EF4-FFF2-40B4-BE49-F238E27FC236}">
                <a16:creationId xmlns="" xmlns:a16="http://schemas.microsoft.com/office/drawing/2014/main" id="{8E5F7008-4A6D-4DDB-89C2-120D57C6194C}"/>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id-ID" altLang="en-US"/>
          </a:p>
        </p:txBody>
      </p:sp>
      <p:sp>
        <p:nvSpPr>
          <p:cNvPr id="402436" name="Slide Number Placeholder 3">
            <a:extLst>
              <a:ext uri="{FF2B5EF4-FFF2-40B4-BE49-F238E27FC236}">
                <a16:creationId xmlns="" xmlns:a16="http://schemas.microsoft.com/office/drawing/2014/main" id="{AB57E0F7-D601-4A98-99B1-76E6E5698C57}"/>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ACBD87D-63DA-49DC-A503-D747EDD51FAD}" type="slidenum">
              <a:rPr kumimoji="0" lang="en-US" altLang="en-US" sz="1200" b="0" i="0" u="none" strike="noStrike" kern="1200" cap="none" spc="0" normalizeH="0" baseline="0" noProof="0" smtClean="0">
                <a:ln>
                  <a:noFill/>
                </a:ln>
                <a:solidFill>
                  <a:prstClr val="black"/>
                </a:solidFill>
                <a:effectLst/>
                <a:uLnTx/>
                <a:uFillTx/>
                <a:latin typeface=".VnTime" panose="020B7200000000000000"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114</a:t>
            </a:fld>
            <a:endParaRPr kumimoji="0" lang="en-US" altLang="en-US" sz="1200" b="0" i="0" u="none" strike="noStrike" kern="1200" cap="none" spc="0" normalizeH="0" baseline="0" noProof="0">
              <a:ln>
                <a:noFill/>
              </a:ln>
              <a:solidFill>
                <a:prstClr val="black"/>
              </a:solidFill>
              <a:effectLst/>
              <a:uLnTx/>
              <a:uFillTx/>
              <a:latin typeface=".VnTime" panose="020B7200000000000000" pitchFamily="34" charset="0"/>
              <a:ea typeface="+mn-ea"/>
              <a:cs typeface="Arial" panose="020B0604020202020204" pitchFamily="34" charset="0"/>
            </a:endParaRPr>
          </a:p>
        </p:txBody>
      </p:sp>
    </p:spTree>
    <p:extLst>
      <p:ext uri="{BB962C8B-B14F-4D97-AF65-F5344CB8AC3E}">
        <p14:creationId xmlns:p14="http://schemas.microsoft.com/office/powerpoint/2010/main" val="538515148"/>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28C752D-C4BA-4F88-B1C3-DAC2AED5BC85}" type="slidenum">
              <a:rPr kumimoji="0" lang="en-US" sz="1200" b="0" i="0" u="none" strike="noStrike" kern="120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sz="12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178" name="Rectangle 2"/>
          <p:cNvSpPr>
            <a:spLocks noGrp="1" noRot="1" noChangeAspect="1" noChangeArrowheads="1" noTextEdit="1"/>
          </p:cNvSpPr>
          <p:nvPr>
            <p:ph type="sldImg"/>
          </p:nvPr>
        </p:nvSpPr>
        <p:spPr>
          <a:ln/>
        </p:spPr>
      </p:sp>
      <p:sp>
        <p:nvSpPr>
          <p:cNvPr id="50179"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95419258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6"/>
        <p:cNvGrpSpPr/>
        <p:nvPr/>
      </p:nvGrpSpPr>
      <p:grpSpPr>
        <a:xfrm>
          <a:off x="0" y="0"/>
          <a:ext cx="0" cy="0"/>
          <a:chOff x="0" y="0"/>
          <a:chExt cx="0" cy="0"/>
        </a:xfrm>
      </p:grpSpPr>
      <p:sp>
        <p:nvSpPr>
          <p:cNvPr id="447" name="Google Shape;447;gded0d38746_0_1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8" name="Google Shape;448;gded0d38746_0_1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5875291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2.xml"/><Relationship Id="rId5" Type="http://schemas.openxmlformats.org/officeDocument/2006/relationships/hyperlink" Target="https://slack-redir.net/link?url=https://stories.freepik.com/" TargetMode="External"/><Relationship Id="rId4" Type="http://schemas.openxmlformats.org/officeDocument/2006/relationships/hyperlink" Target="https://slack-redir.net/link?url=https://www.freepik.com/" TargetMode="Externa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3.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6.png"/><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5.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6.xml"/><Relationship Id="rId4" Type="http://schemas.openxmlformats.org/officeDocument/2006/relationships/hyperlink" Target="http://bit.ly/2TtBDfr" TargetMode="Externa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9.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7.xml.rels><?xml version="1.0" encoding="UTF-8" standalone="yes"?>
<Relationships xmlns="http://schemas.openxmlformats.org/package/2006/relationships"><Relationship Id="rId8" Type="http://schemas.openxmlformats.org/officeDocument/2006/relationships/image" Target="../media/image29.png"/><Relationship Id="rId3" Type="http://schemas.openxmlformats.org/officeDocument/2006/relationships/image" Target="../media/image24.png"/><Relationship Id="rId7" Type="http://schemas.openxmlformats.org/officeDocument/2006/relationships/image" Target="../media/image28.png"/><Relationship Id="rId2" Type="http://schemas.openxmlformats.org/officeDocument/2006/relationships/image" Target="../media/image21.png"/><Relationship Id="rId1" Type="http://schemas.openxmlformats.org/officeDocument/2006/relationships/slideMaster" Target="../slideMasters/slideMaster13.xml"/><Relationship Id="rId6" Type="http://schemas.openxmlformats.org/officeDocument/2006/relationships/image" Target="../media/image27.png"/><Relationship Id="rId5" Type="http://schemas.openxmlformats.org/officeDocument/2006/relationships/image" Target="../media/image26.png"/><Relationship Id="rId10" Type="http://schemas.openxmlformats.org/officeDocument/2006/relationships/image" Target="../media/image30.png"/><Relationship Id="rId4" Type="http://schemas.openxmlformats.org/officeDocument/2006/relationships/image" Target="../media/image25.png"/><Relationship Id="rId9" Type="http://schemas.openxmlformats.org/officeDocument/2006/relationships/image" Target="../media/image23.png"/></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9.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14.xml"/></Relationships>
</file>

<file path=ppt/slideLayouts/_rels/slideLayout28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jpeg"/><Relationship Id="rId1" Type="http://schemas.openxmlformats.org/officeDocument/2006/relationships/slideMaster" Target="../slideMasters/slideMaster14.xml"/><Relationship Id="rId4" Type="http://schemas.openxmlformats.org/officeDocument/2006/relationships/image" Target="../media/image34.png"/></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2.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Master" Target="../slideMasters/slideMaster14.xml"/></Relationships>
</file>

<file path=ppt/slideLayouts/_rels/slideLayout283.xml.rels><?xml version="1.0" encoding="UTF-8" standalone="yes"?>
<Relationships xmlns="http://schemas.openxmlformats.org/package/2006/relationships"><Relationship Id="rId3" Type="http://schemas.openxmlformats.org/officeDocument/2006/relationships/image" Target="../media/image36.png"/><Relationship Id="rId7" Type="http://schemas.openxmlformats.org/officeDocument/2006/relationships/image" Target="../media/image40.png"/><Relationship Id="rId2" Type="http://schemas.openxmlformats.org/officeDocument/2006/relationships/image" Target="../media/image35.png"/><Relationship Id="rId1" Type="http://schemas.openxmlformats.org/officeDocument/2006/relationships/slideMaster" Target="../slideMasters/slideMaster14.xml"/><Relationship Id="rId6" Type="http://schemas.openxmlformats.org/officeDocument/2006/relationships/image" Target="../media/image39.png"/><Relationship Id="rId5" Type="http://schemas.openxmlformats.org/officeDocument/2006/relationships/image" Target="../media/image38.png"/><Relationship Id="rId4" Type="http://schemas.openxmlformats.org/officeDocument/2006/relationships/image" Target="../media/image37.png"/></Relationships>
</file>

<file path=ppt/slideLayouts/_rels/slideLayout284.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Master" Target="../slideMasters/slideMaster15.xml"/></Relationships>
</file>

<file path=ppt/slideLayouts/_rels/slideLayout285.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15.xml"/></Relationships>
</file>

<file path=ppt/slideLayouts/_rels/slideLayout286.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Master" Target="../slideMasters/slideMaster15.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90.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15.xml"/></Relationships>
</file>

<file path=ppt/slideLayouts/_rels/slideLayout291.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15.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98.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5.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12.xml.rels><?xml version="1.0" encoding="UTF-8" standalone="yes"?>
<Relationships xmlns="http://schemas.openxmlformats.org/package/2006/relationships"><Relationship Id="rId8" Type="http://schemas.openxmlformats.org/officeDocument/2006/relationships/image" Target="../media/image59.png"/><Relationship Id="rId3" Type="http://schemas.openxmlformats.org/officeDocument/2006/relationships/image" Target="../media/image55.png"/><Relationship Id="rId7" Type="http://schemas.openxmlformats.org/officeDocument/2006/relationships/image" Target="../media/image58.png"/><Relationship Id="rId12" Type="http://schemas.openxmlformats.org/officeDocument/2006/relationships/image" Target="../media/image63.png"/><Relationship Id="rId2" Type="http://schemas.openxmlformats.org/officeDocument/2006/relationships/image" Target="../media/image54.jpeg"/><Relationship Id="rId1" Type="http://schemas.openxmlformats.org/officeDocument/2006/relationships/slideMaster" Target="../slideMasters/slideMaster17.xml"/><Relationship Id="rId6" Type="http://schemas.openxmlformats.org/officeDocument/2006/relationships/image" Target="../media/image57.png"/><Relationship Id="rId11" Type="http://schemas.openxmlformats.org/officeDocument/2006/relationships/image" Target="../media/image62.png"/><Relationship Id="rId5" Type="http://schemas.openxmlformats.org/officeDocument/2006/relationships/image" Target="../media/image56.png"/><Relationship Id="rId10" Type="http://schemas.openxmlformats.org/officeDocument/2006/relationships/image" Target="../media/image61.png"/><Relationship Id="rId4" Type="http://schemas.openxmlformats.org/officeDocument/2006/relationships/image" Target="../media/image48.png"/><Relationship Id="rId9" Type="http://schemas.openxmlformats.org/officeDocument/2006/relationships/image" Target="../media/image60.png"/></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24.xml.rels><?xml version="1.0" encoding="UTF-8" standalone="yes"?>
<Relationships xmlns="http://schemas.openxmlformats.org/package/2006/relationships"><Relationship Id="rId3" Type="http://schemas.openxmlformats.org/officeDocument/2006/relationships/image" Target="../media/image36.png"/><Relationship Id="rId7" Type="http://schemas.openxmlformats.org/officeDocument/2006/relationships/image" Target="../media/image40.png"/><Relationship Id="rId2" Type="http://schemas.openxmlformats.org/officeDocument/2006/relationships/image" Target="../media/image35.png"/><Relationship Id="rId1" Type="http://schemas.openxmlformats.org/officeDocument/2006/relationships/slideMaster" Target="../slideMasters/slideMaster18.xml"/><Relationship Id="rId6" Type="http://schemas.openxmlformats.org/officeDocument/2006/relationships/image" Target="../media/image39.png"/><Relationship Id="rId5" Type="http://schemas.openxmlformats.org/officeDocument/2006/relationships/image" Target="../media/image38.png"/><Relationship Id="rId4" Type="http://schemas.openxmlformats.org/officeDocument/2006/relationships/image" Target="../media/image37.png"/></Relationships>
</file>

<file path=ppt/slideLayouts/_rels/slideLayout325.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64.png"/><Relationship Id="rId1" Type="http://schemas.openxmlformats.org/officeDocument/2006/relationships/slideMaster" Target="../slideMasters/slideMaster18.xml"/><Relationship Id="rId6" Type="http://schemas.openxmlformats.org/officeDocument/2006/relationships/image" Target="../media/image68.png"/><Relationship Id="rId5" Type="http://schemas.openxmlformats.org/officeDocument/2006/relationships/image" Target="../media/image67.png"/><Relationship Id="rId4" Type="http://schemas.openxmlformats.org/officeDocument/2006/relationships/image" Target="../media/image66.png"/></Relationships>
</file>

<file path=ppt/slideLayouts/_rels/slideLayout326.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image" Target="../media/image69.png"/><Relationship Id="rId1" Type="http://schemas.openxmlformats.org/officeDocument/2006/relationships/slideMaster" Target="../slideMasters/slideMaster18.xml"/></Relationships>
</file>

<file path=ppt/slideLayouts/_rels/slideLayout327.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image" Target="../media/image71.png"/><Relationship Id="rId1" Type="http://schemas.openxmlformats.org/officeDocument/2006/relationships/slideMaster" Target="../slideMasters/slideMaster18.xml"/></Relationships>
</file>

<file path=ppt/slideLayouts/_rels/slideLayout328.xml.rels><?xml version="1.0" encoding="UTF-8" standalone="yes"?>
<Relationships xmlns="http://schemas.openxmlformats.org/package/2006/relationships"><Relationship Id="rId3" Type="http://schemas.openxmlformats.org/officeDocument/2006/relationships/image" Target="../media/image69.png"/><Relationship Id="rId7" Type="http://schemas.openxmlformats.org/officeDocument/2006/relationships/image" Target="../media/image77.png"/><Relationship Id="rId2" Type="http://schemas.openxmlformats.org/officeDocument/2006/relationships/image" Target="../media/image73.png"/><Relationship Id="rId1" Type="http://schemas.openxmlformats.org/officeDocument/2006/relationships/slideMaster" Target="../slideMasters/slideMaster18.xml"/><Relationship Id="rId6" Type="http://schemas.openxmlformats.org/officeDocument/2006/relationships/image" Target="../media/image76.png"/><Relationship Id="rId5" Type="http://schemas.openxmlformats.org/officeDocument/2006/relationships/image" Target="../media/image75.png"/><Relationship Id="rId4" Type="http://schemas.openxmlformats.org/officeDocument/2006/relationships/image" Target="../media/image74.png"/></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30.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64.png"/><Relationship Id="rId1" Type="http://schemas.openxmlformats.org/officeDocument/2006/relationships/slideMaster" Target="../slideMasters/slideMaster18.xml"/><Relationship Id="rId6" Type="http://schemas.openxmlformats.org/officeDocument/2006/relationships/image" Target="../media/image68.png"/><Relationship Id="rId5" Type="http://schemas.openxmlformats.org/officeDocument/2006/relationships/image" Target="../media/image67.png"/><Relationship Id="rId4" Type="http://schemas.openxmlformats.org/officeDocument/2006/relationships/image" Target="../media/image66.png"/></Relationships>
</file>

<file path=ppt/slideLayouts/_rels/slideLayout331.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64.png"/><Relationship Id="rId1" Type="http://schemas.openxmlformats.org/officeDocument/2006/relationships/slideMaster" Target="../slideMasters/slideMaster18.xml"/><Relationship Id="rId6" Type="http://schemas.openxmlformats.org/officeDocument/2006/relationships/image" Target="../media/image68.png"/><Relationship Id="rId5" Type="http://schemas.openxmlformats.org/officeDocument/2006/relationships/image" Target="../media/image67.png"/><Relationship Id="rId4" Type="http://schemas.openxmlformats.org/officeDocument/2006/relationships/image" Target="../media/image66.png"/></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37.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image" Target="../media/image71.png"/><Relationship Id="rId1" Type="http://schemas.openxmlformats.org/officeDocument/2006/relationships/slideMaster" Target="../slideMasters/slideMaster18.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2.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image" Target="../media/image69.png"/><Relationship Id="rId1" Type="http://schemas.openxmlformats.org/officeDocument/2006/relationships/slideMaster" Target="../slideMasters/slideMaster18.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6.xml.rels><?xml version="1.0" encoding="UTF-8" standalone="yes"?>
<Relationships xmlns="http://schemas.openxmlformats.org/package/2006/relationships"><Relationship Id="rId3" Type="http://schemas.openxmlformats.org/officeDocument/2006/relationships/image" Target="../media/image69.png"/><Relationship Id="rId7" Type="http://schemas.openxmlformats.org/officeDocument/2006/relationships/image" Target="../media/image77.png"/><Relationship Id="rId2" Type="http://schemas.openxmlformats.org/officeDocument/2006/relationships/image" Target="../media/image73.png"/><Relationship Id="rId1" Type="http://schemas.openxmlformats.org/officeDocument/2006/relationships/slideMaster" Target="../slideMasters/slideMaster18.xml"/><Relationship Id="rId6" Type="http://schemas.openxmlformats.org/officeDocument/2006/relationships/image" Target="../media/image76.png"/><Relationship Id="rId5" Type="http://schemas.openxmlformats.org/officeDocument/2006/relationships/image" Target="../media/image75.png"/><Relationship Id="rId4" Type="http://schemas.openxmlformats.org/officeDocument/2006/relationships/image" Target="../media/image74.png"/></Relationships>
</file>

<file path=ppt/slideLayouts/_rels/slideLayout347.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8.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9.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80.jpeg"/><Relationship Id="rId1" Type="http://schemas.openxmlformats.org/officeDocument/2006/relationships/slideMaster" Target="../slideMasters/slideMaster19.xml"/><Relationship Id="rId6" Type="http://schemas.openxmlformats.org/officeDocument/2006/relationships/image" Target="../media/image83.png"/><Relationship Id="rId5" Type="http://schemas.openxmlformats.org/officeDocument/2006/relationships/image" Target="../media/image81.jpeg"/><Relationship Id="rId4" Type="http://schemas.openxmlformats.org/officeDocument/2006/relationships/image" Target="../media/image79.jpeg"/></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5.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Master" Target="../slideMasters/slideMaster22.xml"/></Relationships>
</file>

<file path=ppt/slideLayouts/_rels/slideLayout396.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image" Target="../media/image69.png"/><Relationship Id="rId1" Type="http://schemas.openxmlformats.org/officeDocument/2006/relationships/slideMaster" Target="../slideMasters/slideMaster22.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8.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22.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3.xml.rels><?xml version="1.0" encoding="UTF-8" standalone="yes"?>
<Relationships xmlns="http://schemas.openxmlformats.org/package/2006/relationships"><Relationship Id="rId2" Type="http://schemas.openxmlformats.org/officeDocument/2006/relationships/image" Target="../media/image85.jpg"/><Relationship Id="rId1" Type="http://schemas.openxmlformats.org/officeDocument/2006/relationships/slideMaster" Target="../slideMasters/slideMaster23.xml"/></Relationships>
</file>

<file path=ppt/slideLayouts/_rels/slideLayout404.xml.rels><?xml version="1.0" encoding="UTF-8" standalone="yes"?>
<Relationships xmlns="http://schemas.openxmlformats.org/package/2006/relationships"><Relationship Id="rId2" Type="http://schemas.openxmlformats.org/officeDocument/2006/relationships/image" Target="../media/image86.jpg"/><Relationship Id="rId1" Type="http://schemas.openxmlformats.org/officeDocument/2006/relationships/slideMaster" Target="../slideMasters/slideMaster23.xml"/></Relationships>
</file>

<file path=ppt/slideLayouts/_rels/slideLayout405.xml.rels><?xml version="1.0" encoding="UTF-8" standalone="yes"?>
<Relationships xmlns="http://schemas.openxmlformats.org/package/2006/relationships"><Relationship Id="rId2" Type="http://schemas.openxmlformats.org/officeDocument/2006/relationships/image" Target="../media/image87.jpg"/><Relationship Id="rId1" Type="http://schemas.openxmlformats.org/officeDocument/2006/relationships/slideMaster" Target="../slideMasters/slideMaster23.xml"/></Relationships>
</file>

<file path=ppt/slideLayouts/_rels/slideLayout406.xml.rels><?xml version="1.0" encoding="UTF-8" standalone="yes"?>
<Relationships xmlns="http://schemas.openxmlformats.org/package/2006/relationships"><Relationship Id="rId2" Type="http://schemas.openxmlformats.org/officeDocument/2006/relationships/image" Target="../media/image88.jpg"/><Relationship Id="rId1" Type="http://schemas.openxmlformats.org/officeDocument/2006/relationships/slideMaster" Target="../slideMasters/slideMaster23.xml"/></Relationships>
</file>

<file path=ppt/slideLayouts/_rels/slideLayout407.xml.rels><?xml version="1.0" encoding="UTF-8" standalone="yes"?>
<Relationships xmlns="http://schemas.openxmlformats.org/package/2006/relationships"><Relationship Id="rId2" Type="http://schemas.openxmlformats.org/officeDocument/2006/relationships/image" Target="../media/image89.jpg"/><Relationship Id="rId1" Type="http://schemas.openxmlformats.org/officeDocument/2006/relationships/slideMaster" Target="../slideMasters/slideMaster23.xml"/></Relationships>
</file>

<file path=ppt/slideLayouts/_rels/slideLayout408.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0.png"/><Relationship Id="rId1" Type="http://schemas.openxmlformats.org/officeDocument/2006/relationships/slideMaster" Target="../slideMasters/slideMaster23.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2.xml.rels><?xml version="1.0" encoding="UTF-8" standalone="yes"?>
<Relationships xmlns="http://schemas.openxmlformats.org/package/2006/relationships"><Relationship Id="rId2" Type="http://schemas.openxmlformats.org/officeDocument/2006/relationships/image" Target="../media/image92.jpeg"/><Relationship Id="rId1" Type="http://schemas.openxmlformats.org/officeDocument/2006/relationships/slideMaster" Target="../slideMasters/slideMaster25.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9.xml.rels><?xml version="1.0" encoding="UTF-8" standalone="yes"?>
<Relationships xmlns="http://schemas.openxmlformats.org/package/2006/relationships"><Relationship Id="rId3" Type="http://schemas.openxmlformats.org/officeDocument/2006/relationships/image" Target="../media/image36.png"/><Relationship Id="rId7" Type="http://schemas.openxmlformats.org/officeDocument/2006/relationships/image" Target="../media/image40.png"/><Relationship Id="rId2" Type="http://schemas.openxmlformats.org/officeDocument/2006/relationships/image" Target="../media/image35.png"/><Relationship Id="rId1" Type="http://schemas.openxmlformats.org/officeDocument/2006/relationships/slideMaster" Target="../slideMasters/slideMaster27.xml"/><Relationship Id="rId6" Type="http://schemas.openxmlformats.org/officeDocument/2006/relationships/image" Target="../media/image39.png"/><Relationship Id="rId5" Type="http://schemas.openxmlformats.org/officeDocument/2006/relationships/image" Target="../media/image38.png"/><Relationship Id="rId4" Type="http://schemas.openxmlformats.org/officeDocument/2006/relationships/image" Target="../media/image37.png"/></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04.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Master" Target="../slideMasters/slideMaster28.xml"/></Relationships>
</file>

<file path=ppt/slideLayouts/_rels/slideLayout505.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image" Target="../media/image69.png"/><Relationship Id="rId1" Type="http://schemas.openxmlformats.org/officeDocument/2006/relationships/slideMaster" Target="../slideMasters/slideMaster28.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07.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28.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31.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29.xml"/></Relationships>
</file>

<file path=ppt/slideLayouts/_rels/slideLayout532.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jpeg"/><Relationship Id="rId1" Type="http://schemas.openxmlformats.org/officeDocument/2006/relationships/slideMaster" Target="../slideMasters/slideMaster29.xml"/><Relationship Id="rId4" Type="http://schemas.openxmlformats.org/officeDocument/2006/relationships/image" Target="../media/image34.png"/></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34.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Master" Target="../slideMasters/slideMaster29.xml"/></Relationships>
</file>

<file path=ppt/slideLayouts/_rels/slideLayout535.xml.rels><?xml version="1.0" encoding="UTF-8" standalone="yes"?>
<Relationships xmlns="http://schemas.openxmlformats.org/package/2006/relationships"><Relationship Id="rId2" Type="http://schemas.openxmlformats.org/officeDocument/2006/relationships/image" Target="../media/image94.jpeg"/><Relationship Id="rId1" Type="http://schemas.openxmlformats.org/officeDocument/2006/relationships/slideMaster" Target="../slideMasters/slideMaster29.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538.xml.rels><?xml version="1.0" encoding="UTF-8" standalone="yes"?>
<Relationships xmlns="http://schemas.openxmlformats.org/package/2006/relationships"><Relationship Id="rId2" Type="http://schemas.openxmlformats.org/officeDocument/2006/relationships/image" Target="../media/image95.jpg"/><Relationship Id="rId1" Type="http://schemas.openxmlformats.org/officeDocument/2006/relationships/slideMaster" Target="../slideMasters/slideMaster30.xml"/></Relationships>
</file>

<file path=ppt/slideLayouts/_rels/slideLayout539.xml.rels><?xml version="1.0" encoding="UTF-8" standalone="yes"?>
<Relationships xmlns="http://schemas.openxmlformats.org/package/2006/relationships"><Relationship Id="rId2" Type="http://schemas.openxmlformats.org/officeDocument/2006/relationships/image" Target="../media/image96.jpg"/><Relationship Id="rId1" Type="http://schemas.openxmlformats.org/officeDocument/2006/relationships/slideMaster" Target="../slideMasters/slideMaster30.xml"/></Relationships>
</file>

<file path=ppt/slideLayouts/_rels/slideLayout540.xml.rels><?xml version="1.0" encoding="UTF-8" standalone="yes"?>
<Relationships xmlns="http://schemas.openxmlformats.org/package/2006/relationships"><Relationship Id="rId2" Type="http://schemas.openxmlformats.org/officeDocument/2006/relationships/image" Target="../media/image97.jpg"/><Relationship Id="rId1" Type="http://schemas.openxmlformats.org/officeDocument/2006/relationships/slideMaster" Target="../slideMasters/slideMaster3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52.xml.rels><?xml version="1.0" encoding="UTF-8" standalone="yes"?>
<Relationships xmlns="http://schemas.openxmlformats.org/package/2006/relationships"><Relationship Id="rId2" Type="http://schemas.openxmlformats.org/officeDocument/2006/relationships/image" Target="../media/image98.png"/><Relationship Id="rId1" Type="http://schemas.openxmlformats.org/officeDocument/2006/relationships/slideMaster" Target="../slideMasters/slideMaster30.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57.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30.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59.xml.rels><?xml version="1.0" encoding="UTF-8" standalone="yes"?>
<Relationships xmlns="http://schemas.openxmlformats.org/package/2006/relationships"><Relationship Id="rId2" Type="http://schemas.openxmlformats.org/officeDocument/2006/relationships/image" Target="../media/image101.jpeg"/><Relationship Id="rId1" Type="http://schemas.openxmlformats.org/officeDocument/2006/relationships/slideMaster" Target="../slideMasters/slideMaster31.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83.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32.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95.xml.rels><?xml version="1.0" encoding="UTF-8" standalone="yes"?>
<Relationships xmlns="http://schemas.openxmlformats.org/package/2006/relationships"><Relationship Id="rId3" Type="http://schemas.openxmlformats.org/officeDocument/2006/relationships/image" Target="../media/image103.jpg"/><Relationship Id="rId2" Type="http://schemas.openxmlformats.org/officeDocument/2006/relationships/image" Target="../media/image102.png"/><Relationship Id="rId1" Type="http://schemas.openxmlformats.org/officeDocument/2006/relationships/slideMaster" Target="../slideMasters/slideMaster33.xml"/></Relationships>
</file>

<file path=ppt/slideLayouts/_rels/slideLayout596.xml.rels><?xml version="1.0" encoding="UTF-8" standalone="yes"?>
<Relationships xmlns="http://schemas.openxmlformats.org/package/2006/relationships"><Relationship Id="rId3" Type="http://schemas.openxmlformats.org/officeDocument/2006/relationships/image" Target="../media/image111.jpeg"/><Relationship Id="rId7" Type="http://schemas.openxmlformats.org/officeDocument/2006/relationships/image" Target="../media/image105.png"/><Relationship Id="rId2" Type="http://schemas.openxmlformats.org/officeDocument/2006/relationships/image" Target="../media/image110.jpeg"/><Relationship Id="rId1" Type="http://schemas.openxmlformats.org/officeDocument/2006/relationships/slideMaster" Target="../slideMasters/slideMaster34.xml"/><Relationship Id="rId6" Type="http://schemas.openxmlformats.org/officeDocument/2006/relationships/image" Target="../media/image113.png"/><Relationship Id="rId5" Type="http://schemas.openxmlformats.org/officeDocument/2006/relationships/image" Target="../media/image112.png"/><Relationship Id="rId4" Type="http://schemas.openxmlformats.org/officeDocument/2006/relationships/image" Target="../media/image104.png"/></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24.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35.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29.xml.rels><?xml version="1.0" encoding="UTF-8" standalone="yes"?>
<Relationships xmlns="http://schemas.openxmlformats.org/package/2006/relationships"><Relationship Id="rId2" Type="http://schemas.openxmlformats.org/officeDocument/2006/relationships/image" Target="../media/image114.png"/><Relationship Id="rId1" Type="http://schemas.openxmlformats.org/officeDocument/2006/relationships/slideMaster" Target="../slideMasters/slideMaster35.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632.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Master" Target="../slideMasters/slideMaster35.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44.xml.rels><?xml version="1.0" encoding="UTF-8" standalone="yes"?>
<Relationships xmlns="http://schemas.openxmlformats.org/package/2006/relationships"><Relationship Id="rId2" Type="http://schemas.openxmlformats.org/officeDocument/2006/relationships/image" Target="../media/image92.jpeg"/><Relationship Id="rId1" Type="http://schemas.openxmlformats.org/officeDocument/2006/relationships/slideMaster" Target="../slideMasters/slideMaster36.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50.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36.xml"/></Relationships>
</file>

<file path=ppt/slideLayouts/_rels/slideLayout651.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Master" Target="../slideMasters/slideMaster36.xml"/></Relationships>
</file>

<file path=ppt/slideLayouts/_rels/slideLayout652.xml.rels><?xml version="1.0" encoding="UTF-8" standalone="yes"?>
<Relationships xmlns="http://schemas.openxmlformats.org/package/2006/relationships"><Relationship Id="rId2" Type="http://schemas.openxmlformats.org/officeDocument/2006/relationships/image" Target="../media/image115.png"/><Relationship Id="rId1" Type="http://schemas.openxmlformats.org/officeDocument/2006/relationships/slideMaster" Target="../slideMasters/slideMaster37.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68.xml.rels><?xml version="1.0" encoding="UTF-8" standalone="yes"?>
<Relationships xmlns="http://schemas.openxmlformats.org/package/2006/relationships"><Relationship Id="rId3" Type="http://schemas.openxmlformats.org/officeDocument/2006/relationships/image" Target="../media/image124.jpeg"/><Relationship Id="rId2" Type="http://schemas.openxmlformats.org/officeDocument/2006/relationships/image" Target="../media/image123.png"/><Relationship Id="rId1" Type="http://schemas.openxmlformats.org/officeDocument/2006/relationships/slideMaster" Target="../slideMasters/slideMaster38.xml"/><Relationship Id="rId5" Type="http://schemas.openxmlformats.org/officeDocument/2006/relationships/image" Target="../media/image126.jpeg"/><Relationship Id="rId4" Type="http://schemas.openxmlformats.org/officeDocument/2006/relationships/image" Target="../media/image125.jpeg"/></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82.xml.rels><?xml version="1.0" encoding="UTF-8" standalone="yes"?>
<Relationships xmlns="http://schemas.openxmlformats.org/package/2006/relationships"><Relationship Id="rId3" Type="http://schemas.openxmlformats.org/officeDocument/2006/relationships/image" Target="../media/image131.png"/><Relationship Id="rId2" Type="http://schemas.openxmlformats.org/officeDocument/2006/relationships/image" Target="../media/image130.png"/><Relationship Id="rId1" Type="http://schemas.openxmlformats.org/officeDocument/2006/relationships/slideMaster" Target="../slideMasters/slideMaster39.xml"/><Relationship Id="rId6" Type="http://schemas.openxmlformats.org/officeDocument/2006/relationships/image" Target="../media/image134.png"/><Relationship Id="rId5" Type="http://schemas.openxmlformats.org/officeDocument/2006/relationships/image" Target="../media/image133.png"/><Relationship Id="rId4" Type="http://schemas.openxmlformats.org/officeDocument/2006/relationships/image" Target="../media/image132.png"/></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95.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image" Target="../media/image137.jpeg"/><Relationship Id="rId1" Type="http://schemas.openxmlformats.org/officeDocument/2006/relationships/slideMaster" Target="../slideMasters/slideMaster40.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708.xml.rels><?xml version="1.0" encoding="UTF-8" standalone="yes"?>
<Relationships xmlns="http://schemas.openxmlformats.org/package/2006/relationships"><Relationship Id="rId3" Type="http://schemas.openxmlformats.org/officeDocument/2006/relationships/image" Target="../media/image143.png"/><Relationship Id="rId2" Type="http://schemas.openxmlformats.org/officeDocument/2006/relationships/image" Target="../media/image142.jpeg"/><Relationship Id="rId1" Type="http://schemas.openxmlformats.org/officeDocument/2006/relationships/slideMaster" Target="../slideMasters/slideMaster41.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36.xml.rels><?xml version="1.0" encoding="UTF-8" standalone="yes"?>
<Relationships xmlns="http://schemas.openxmlformats.org/package/2006/relationships"><Relationship Id="rId2" Type="http://schemas.openxmlformats.org/officeDocument/2006/relationships/image" Target="../media/image144.png"/><Relationship Id="rId1" Type="http://schemas.openxmlformats.org/officeDocument/2006/relationships/slideMaster" Target="../slideMasters/slideMaster42.xml"/></Relationships>
</file>

<file path=ppt/slideLayouts/_rels/slideLayout737.xml.rels><?xml version="1.0" encoding="UTF-8" standalone="yes"?>
<Relationships xmlns="http://schemas.openxmlformats.org/package/2006/relationships"><Relationship Id="rId2" Type="http://schemas.openxmlformats.org/officeDocument/2006/relationships/image" Target="../media/image145.png"/><Relationship Id="rId1" Type="http://schemas.openxmlformats.org/officeDocument/2006/relationships/slideMaster" Target="../slideMasters/slideMaster42.xml"/></Relationships>
</file>

<file path=ppt/slideLayouts/_rels/slideLayout738.xml.rels><?xml version="1.0" encoding="UTF-8" standalone="yes"?>
<Relationships xmlns="http://schemas.openxmlformats.org/package/2006/relationships"><Relationship Id="rId2" Type="http://schemas.openxmlformats.org/officeDocument/2006/relationships/image" Target="../media/image146.png"/><Relationship Id="rId1" Type="http://schemas.openxmlformats.org/officeDocument/2006/relationships/slideMaster" Target="../slideMasters/slideMaster42.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44.xml.rels><?xml version="1.0" encoding="UTF-8" standalone="yes"?>
<Relationships xmlns="http://schemas.openxmlformats.org/package/2006/relationships"><Relationship Id="rId3" Type="http://schemas.openxmlformats.org/officeDocument/2006/relationships/image" Target="../media/image154.png"/><Relationship Id="rId7" Type="http://schemas.openxmlformats.org/officeDocument/2006/relationships/image" Target="../media/image158.png"/><Relationship Id="rId2" Type="http://schemas.openxmlformats.org/officeDocument/2006/relationships/image" Target="../media/image153.png"/><Relationship Id="rId1" Type="http://schemas.openxmlformats.org/officeDocument/2006/relationships/slideMaster" Target="../slideMasters/slideMaster43.xml"/><Relationship Id="rId6" Type="http://schemas.openxmlformats.org/officeDocument/2006/relationships/image" Target="../media/image157.png"/><Relationship Id="rId5" Type="http://schemas.openxmlformats.org/officeDocument/2006/relationships/image" Target="../media/image156.png"/><Relationship Id="rId4" Type="http://schemas.openxmlformats.org/officeDocument/2006/relationships/image" Target="../media/image155.png"/></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5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4.xml"/></Relationships>
</file>

<file path=ppt/slideLayouts/_rels/slideLayout75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4.xml"/></Relationships>
</file>

<file path=ppt/slideLayouts/_rels/slideLayout757.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44.xml"/></Relationships>
</file>

<file path=ppt/slideLayouts/_rels/slideLayout75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4.xml"/></Relationships>
</file>

<file path=ppt/slideLayouts/_rels/slideLayout75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44.xml"/></Relationships>
</file>

<file path=ppt/slideLayouts/_rels/slideLayout76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44.xml"/></Relationships>
</file>

<file path=ppt/slideLayouts/_rels/slideLayout76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Master" Target="../slideMasters/slideMaster44.xml"/></Relationships>
</file>

<file path=ppt/slideLayouts/_rels/slideLayout76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4.xml"/></Relationships>
</file>

<file path=ppt/slideLayouts/_rels/slideLayout76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4.xml"/></Relationships>
</file>

<file path=ppt/slideLayouts/_rels/slideLayout76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4.xml"/></Relationships>
</file>

<file path=ppt/slideLayouts/_rels/slideLayout765.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6.png"/><Relationship Id="rId1" Type="http://schemas.openxmlformats.org/officeDocument/2006/relationships/slideMaster" Target="../slideMasters/slideMaster44.xml"/></Relationships>
</file>

<file path=ppt/slideLayouts/_rels/slideLayout76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44.xml"/></Relationships>
</file>

<file path=ppt/slideLayouts/_rels/slideLayout76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44.xml"/></Relationships>
</file>

<file path=ppt/slideLayouts/_rels/slideLayout76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Master" Target="../slideMasters/slideMaster44.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71.xml.rels><?xml version="1.0" encoding="UTF-8" standalone="yes"?>
<Relationships xmlns="http://schemas.openxmlformats.org/package/2006/relationships"><Relationship Id="rId2" Type="http://schemas.openxmlformats.org/officeDocument/2006/relationships/image" Target="../media/image159.jpg"/><Relationship Id="rId1" Type="http://schemas.openxmlformats.org/officeDocument/2006/relationships/slideMaster" Target="../slideMasters/slideMaster45.xml"/></Relationships>
</file>

<file path=ppt/slideLayouts/_rels/slideLayout772.xml.rels><?xml version="1.0" encoding="UTF-8" standalone="yes"?>
<Relationships xmlns="http://schemas.openxmlformats.org/package/2006/relationships"><Relationship Id="rId2" Type="http://schemas.openxmlformats.org/officeDocument/2006/relationships/image" Target="../media/image160.jpg"/><Relationship Id="rId1" Type="http://schemas.openxmlformats.org/officeDocument/2006/relationships/slideMaster" Target="../slideMasters/slideMaster45.xml"/></Relationships>
</file>

<file path=ppt/slideLayouts/_rels/slideLayout773.xml.rels><?xml version="1.0" encoding="UTF-8" standalone="yes"?>
<Relationships xmlns="http://schemas.openxmlformats.org/package/2006/relationships"><Relationship Id="rId2" Type="http://schemas.openxmlformats.org/officeDocument/2006/relationships/image" Target="../media/image161.jpg"/><Relationship Id="rId1" Type="http://schemas.openxmlformats.org/officeDocument/2006/relationships/slideMaster" Target="../slideMasters/slideMaster45.xml"/></Relationships>
</file>

<file path=ppt/slideLayouts/_rels/slideLayout774.xml.rels><?xml version="1.0" encoding="UTF-8" standalone="yes"?>
<Relationships xmlns="http://schemas.openxmlformats.org/package/2006/relationships"><Relationship Id="rId2" Type="http://schemas.openxmlformats.org/officeDocument/2006/relationships/image" Target="../media/image162.jpg"/><Relationship Id="rId1" Type="http://schemas.openxmlformats.org/officeDocument/2006/relationships/slideMaster" Target="../slideMasters/slideMaster45.xml"/></Relationships>
</file>

<file path=ppt/slideLayouts/_rels/slideLayout775.xml.rels><?xml version="1.0" encoding="UTF-8" standalone="yes"?>
<Relationships xmlns="http://schemas.openxmlformats.org/package/2006/relationships"><Relationship Id="rId2" Type="http://schemas.openxmlformats.org/officeDocument/2006/relationships/image" Target="../media/image163.jpg"/><Relationship Id="rId1" Type="http://schemas.openxmlformats.org/officeDocument/2006/relationships/slideMaster" Target="../slideMasters/slideMaster45.xml"/></Relationships>
</file>

<file path=ppt/slideLayouts/_rels/slideLayout776.xml.rels><?xml version="1.0" encoding="UTF-8" standalone="yes"?>
<Relationships xmlns="http://schemas.openxmlformats.org/package/2006/relationships"><Relationship Id="rId2" Type="http://schemas.openxmlformats.org/officeDocument/2006/relationships/image" Target="../media/image164.jpg"/><Relationship Id="rId1" Type="http://schemas.openxmlformats.org/officeDocument/2006/relationships/slideMaster" Target="../slideMasters/slideMaster45.xml"/></Relationships>
</file>

<file path=ppt/slideLayouts/_rels/slideLayout777.xml.rels><?xml version="1.0" encoding="UTF-8" standalone="yes"?>
<Relationships xmlns="http://schemas.openxmlformats.org/package/2006/relationships"><Relationship Id="rId2" Type="http://schemas.openxmlformats.org/officeDocument/2006/relationships/image" Target="../media/image165.jpg"/><Relationship Id="rId1" Type="http://schemas.openxmlformats.org/officeDocument/2006/relationships/slideMaster" Target="../slideMasters/slideMaster45.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94.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45.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19.xml.rels><?xml version="1.0" encoding="UTF-8" standalone="yes"?>
<Relationships xmlns="http://schemas.openxmlformats.org/package/2006/relationships"><Relationship Id="rId2" Type="http://schemas.openxmlformats.org/officeDocument/2006/relationships/image" Target="../media/image144.png"/><Relationship Id="rId1" Type="http://schemas.openxmlformats.org/officeDocument/2006/relationships/slideMaster" Target="../slideMasters/slideMaster47.xml"/></Relationships>
</file>

<file path=ppt/slideLayouts/_rels/slideLayout820.xml.rels><?xml version="1.0" encoding="UTF-8" standalone="yes"?>
<Relationships xmlns="http://schemas.openxmlformats.org/package/2006/relationships"><Relationship Id="rId2" Type="http://schemas.openxmlformats.org/officeDocument/2006/relationships/image" Target="../media/image145.png"/><Relationship Id="rId1" Type="http://schemas.openxmlformats.org/officeDocument/2006/relationships/slideMaster" Target="../slideMasters/slideMaster47.xml"/></Relationships>
</file>

<file path=ppt/slideLayouts/_rels/slideLayout821.xml.rels><?xml version="1.0" encoding="UTF-8" standalone="yes"?>
<Relationships xmlns="http://schemas.openxmlformats.org/package/2006/relationships"><Relationship Id="rId2" Type="http://schemas.openxmlformats.org/officeDocument/2006/relationships/image" Target="../media/image146.png"/><Relationship Id="rId1" Type="http://schemas.openxmlformats.org/officeDocument/2006/relationships/slideMaster" Target="../slideMasters/slideMaster47.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35.xml.rels><?xml version="1.0" encoding="UTF-8" standalone="yes"?>
<Relationships xmlns="http://schemas.openxmlformats.org/package/2006/relationships"><Relationship Id="rId2" Type="http://schemas.openxmlformats.org/officeDocument/2006/relationships/image" Target="../media/image144.png"/><Relationship Id="rId1" Type="http://schemas.openxmlformats.org/officeDocument/2006/relationships/slideMaster" Target="../slideMasters/slideMaster48.xml"/></Relationships>
</file>

<file path=ppt/slideLayouts/_rels/slideLayout836.xml.rels><?xml version="1.0" encoding="UTF-8" standalone="yes"?>
<Relationships xmlns="http://schemas.openxmlformats.org/package/2006/relationships"><Relationship Id="rId2" Type="http://schemas.openxmlformats.org/officeDocument/2006/relationships/image" Target="../media/image145.png"/><Relationship Id="rId1" Type="http://schemas.openxmlformats.org/officeDocument/2006/relationships/slideMaster" Target="../slideMasters/slideMaster48.xml"/></Relationships>
</file>

<file path=ppt/slideLayouts/_rels/slideLayout837.xml.rels><?xml version="1.0" encoding="UTF-8" standalone="yes"?>
<Relationships xmlns="http://schemas.openxmlformats.org/package/2006/relationships"><Relationship Id="rId2" Type="http://schemas.openxmlformats.org/officeDocument/2006/relationships/image" Target="../media/image146.png"/><Relationship Id="rId1" Type="http://schemas.openxmlformats.org/officeDocument/2006/relationships/slideMaster" Target="../slideMasters/slideMaster48.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60.xml.rels><?xml version="1.0" encoding="UTF-8" standalone="yes"?>
<Relationships xmlns="http://schemas.openxmlformats.org/package/2006/relationships"><Relationship Id="rId2" Type="http://schemas.openxmlformats.org/officeDocument/2006/relationships/image" Target="../media/image114.png"/><Relationship Id="rId1" Type="http://schemas.openxmlformats.org/officeDocument/2006/relationships/slideMaster" Target="../slideMasters/slideMaster49.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63.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Master" Target="../slideMasters/slideMaster49.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85.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jpeg"/><Relationship Id="rId1" Type="http://schemas.openxmlformats.org/officeDocument/2006/relationships/slideMaster" Target="../slideMasters/slideMaster50.xml"/><Relationship Id="rId4" Type="http://schemas.openxmlformats.org/officeDocument/2006/relationships/image" Target="../media/image166.png"/></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87.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Master" Target="../slideMasters/slideMaster50.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2" name="Freeform: Shape 11">
            <a:extLst>
              <a:ext uri="{FF2B5EF4-FFF2-40B4-BE49-F238E27FC236}">
                <a16:creationId xmlns="" xmlns:a16="http://schemas.microsoft.com/office/drawing/2014/main" id="{89254204-7576-4E7F-BCC2-47087CDF8998}"/>
              </a:ext>
            </a:extLst>
          </p:cNvPr>
          <p:cNvSpPr/>
          <p:nvPr/>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8080941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 xmlns:a16="http://schemas.microsoft.com/office/drawing/2014/main" id="{A444163C-3BE8-445F-BF4D-6FF683F7A99F}"/>
              </a:ext>
            </a:extLst>
          </p:cNvPr>
          <p:cNvGrpSpPr/>
          <p:nvPr userDrawn="1"/>
        </p:nvGrpSpPr>
        <p:grpSpPr>
          <a:xfrm>
            <a:off x="0" y="5030641"/>
            <a:ext cx="11784650" cy="1581249"/>
            <a:chOff x="0" y="5030641"/>
            <a:chExt cx="11784650" cy="1581249"/>
          </a:xfrm>
        </p:grpSpPr>
        <p:grpSp>
          <p:nvGrpSpPr>
            <p:cNvPr id="4" name="Group 3">
              <a:extLst>
                <a:ext uri="{FF2B5EF4-FFF2-40B4-BE49-F238E27FC236}">
                  <a16:creationId xmlns="" xmlns:a16="http://schemas.microsoft.com/office/drawing/2014/main" id="{4C382616-4BAD-46F2-A9B1-3719C195BD07}"/>
                </a:ext>
              </a:extLst>
            </p:cNvPr>
            <p:cNvGrpSpPr/>
            <p:nvPr/>
          </p:nvGrpSpPr>
          <p:grpSpPr>
            <a:xfrm>
              <a:off x="10972494" y="5030641"/>
              <a:ext cx="812156" cy="1343445"/>
              <a:chOff x="10042059" y="85076"/>
              <a:chExt cx="1867634" cy="3089387"/>
            </a:xfrm>
          </p:grpSpPr>
          <p:sp>
            <p:nvSpPr>
              <p:cNvPr id="9" name="Freeform: Shape 8">
                <a:extLst>
                  <a:ext uri="{FF2B5EF4-FFF2-40B4-BE49-F238E27FC236}">
                    <a16:creationId xmlns="" xmlns:a16="http://schemas.microsoft.com/office/drawing/2014/main" id="{4F57692B-CB59-4909-9EE5-9842EC389960}"/>
                  </a:ext>
                </a:extLst>
              </p:cNvPr>
              <p:cNvSpPr/>
              <p:nvPr/>
            </p:nvSpPr>
            <p:spPr>
              <a:xfrm rot="16200000" flipH="1">
                <a:off x="9851011" y="276124"/>
                <a:ext cx="2249729" cy="1867634"/>
              </a:xfrm>
              <a:custGeom>
                <a:avLst/>
                <a:gdLst>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1734909 w 2254431"/>
                  <a:gd name="connsiteY6" fmla="*/ 1232300 h 1867634"/>
                  <a:gd name="connsiteX7" fmla="*/ 1781182 w 2254431"/>
                  <a:gd name="connsiteY7" fmla="*/ 1232300 h 1867634"/>
                  <a:gd name="connsiteX8" fmla="*/ 1734909 w 2254431"/>
                  <a:gd name="connsiteY8" fmla="*/ 1237163 h 1867634"/>
                  <a:gd name="connsiteX9" fmla="*/ 1734908 w 2254431"/>
                  <a:gd name="connsiteY9" fmla="*/ 633988 h 1867634"/>
                  <a:gd name="connsiteX10" fmla="*/ 2124749 w 2254431"/>
                  <a:gd name="connsiteY10" fmla="*/ 668096 h 1867634"/>
                  <a:gd name="connsiteX11" fmla="*/ 1734908 w 2254431"/>
                  <a:gd name="connsiteY11" fmla="*/ 668096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1734908 w 2254431"/>
                  <a:gd name="connsiteY12" fmla="*/ 668096 h 1867634"/>
                  <a:gd name="connsiteX13" fmla="*/ 2124749 w 2254431"/>
                  <a:gd name="connsiteY13" fmla="*/ 668096 h 1867634"/>
                  <a:gd name="connsiteX14" fmla="*/ 1734908 w 2254431"/>
                  <a:gd name="connsiteY14" fmla="*/ 668096 h 1867634"/>
                  <a:gd name="connsiteX15" fmla="*/ 0 w 2254431"/>
                  <a:gd name="connsiteY15" fmla="*/ 933818 h 1867634"/>
                  <a:gd name="connsiteX16" fmla="*/ 273507 w 2254431"/>
                  <a:gd name="connsiteY16" fmla="*/ 1594126 h 1867634"/>
                  <a:gd name="connsiteX17" fmla="*/ 1594123 w 2254431"/>
                  <a:gd name="connsiteY17" fmla="*/ 1594126 h 1867634"/>
                  <a:gd name="connsiteX18" fmla="*/ 1818102 w 2254431"/>
                  <a:gd name="connsiteY18" fmla="*/ 1370146 h 1867634"/>
                  <a:gd name="connsiteX19" fmla="*/ 2067929 w 2254431"/>
                  <a:gd name="connsiteY19" fmla="*/ 1370150 h 1867634"/>
                  <a:gd name="connsiteX20" fmla="*/ 2249729 w 2254431"/>
                  <a:gd name="connsiteY20" fmla="*/ 1188348 h 1867634"/>
                  <a:gd name="connsiteX21" fmla="*/ 2249729 w 2254431"/>
                  <a:gd name="connsiteY21" fmla="*/ 938520 h 1867634"/>
                  <a:gd name="connsiteX22" fmla="*/ 2254431 w 2254431"/>
                  <a:gd name="connsiteY22" fmla="*/ 933818 h 1867634"/>
                  <a:gd name="connsiteX23" fmla="*/ 2249729 w 2254431"/>
                  <a:gd name="connsiteY23" fmla="*/ 929116 h 1867634"/>
                  <a:gd name="connsiteX24" fmla="*/ 2249729 w 2254431"/>
                  <a:gd name="connsiteY24" fmla="*/ 679292 h 1867634"/>
                  <a:gd name="connsiteX25" fmla="*/ 2067926 w 2254431"/>
                  <a:gd name="connsiteY25" fmla="*/ 497490 h 1867634"/>
                  <a:gd name="connsiteX26" fmla="*/ 1818099 w 2254431"/>
                  <a:gd name="connsiteY26" fmla="*/ 497490 h 1867634"/>
                  <a:gd name="connsiteX27" fmla="*/ 1594123 w 2254431"/>
                  <a:gd name="connsiteY27" fmla="*/ 273510 h 1867634"/>
                  <a:gd name="connsiteX28" fmla="*/ 273507 w 2254431"/>
                  <a:gd name="connsiteY28" fmla="*/ 273510 h 1867634"/>
                  <a:gd name="connsiteX29" fmla="*/ 0 w 2254431"/>
                  <a:gd name="connsiteY29"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7163 h 1867634"/>
                  <a:gd name="connsiteX9" fmla="*/ 1781182 w 2254431"/>
                  <a:gd name="connsiteY9" fmla="*/ 1232300 h 1867634"/>
                  <a:gd name="connsiteX10" fmla="*/ 1734909 w 2254431"/>
                  <a:gd name="connsiteY10" fmla="*/ 1237163 h 1867634"/>
                  <a:gd name="connsiteX11" fmla="*/ 0 w 2254431"/>
                  <a:gd name="connsiteY11" fmla="*/ 933818 h 1867634"/>
                  <a:gd name="connsiteX12" fmla="*/ 273507 w 2254431"/>
                  <a:gd name="connsiteY12" fmla="*/ 1594126 h 1867634"/>
                  <a:gd name="connsiteX13" fmla="*/ 1594123 w 2254431"/>
                  <a:gd name="connsiteY13" fmla="*/ 1594126 h 1867634"/>
                  <a:gd name="connsiteX14" fmla="*/ 1818102 w 2254431"/>
                  <a:gd name="connsiteY14" fmla="*/ 1370146 h 1867634"/>
                  <a:gd name="connsiteX15" fmla="*/ 2067929 w 2254431"/>
                  <a:gd name="connsiteY15" fmla="*/ 1370150 h 1867634"/>
                  <a:gd name="connsiteX16" fmla="*/ 2249729 w 2254431"/>
                  <a:gd name="connsiteY16" fmla="*/ 1188348 h 1867634"/>
                  <a:gd name="connsiteX17" fmla="*/ 2249729 w 2254431"/>
                  <a:gd name="connsiteY17" fmla="*/ 938520 h 1867634"/>
                  <a:gd name="connsiteX18" fmla="*/ 2254431 w 2254431"/>
                  <a:gd name="connsiteY18" fmla="*/ 933818 h 1867634"/>
                  <a:gd name="connsiteX19" fmla="*/ 2249729 w 2254431"/>
                  <a:gd name="connsiteY19" fmla="*/ 929116 h 1867634"/>
                  <a:gd name="connsiteX20" fmla="*/ 2249729 w 2254431"/>
                  <a:gd name="connsiteY20" fmla="*/ 679292 h 1867634"/>
                  <a:gd name="connsiteX21" fmla="*/ 2067926 w 2254431"/>
                  <a:gd name="connsiteY21" fmla="*/ 497490 h 1867634"/>
                  <a:gd name="connsiteX22" fmla="*/ 1818099 w 2254431"/>
                  <a:gd name="connsiteY22" fmla="*/ 497490 h 1867634"/>
                  <a:gd name="connsiteX23" fmla="*/ 1594123 w 2254431"/>
                  <a:gd name="connsiteY23" fmla="*/ 273510 h 1867634"/>
                  <a:gd name="connsiteX24" fmla="*/ 273507 w 2254431"/>
                  <a:gd name="connsiteY24" fmla="*/ 273510 h 1867634"/>
                  <a:gd name="connsiteX25" fmla="*/ 0 w 2254431"/>
                  <a:gd name="connsiteY25"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0 w 2254431"/>
                  <a:gd name="connsiteY8" fmla="*/ 933818 h 1867634"/>
                  <a:gd name="connsiteX9" fmla="*/ 273507 w 2254431"/>
                  <a:gd name="connsiteY9" fmla="*/ 1594126 h 1867634"/>
                  <a:gd name="connsiteX10" fmla="*/ 1594123 w 2254431"/>
                  <a:gd name="connsiteY10" fmla="*/ 1594126 h 1867634"/>
                  <a:gd name="connsiteX11" fmla="*/ 1818102 w 2254431"/>
                  <a:gd name="connsiteY11" fmla="*/ 1370146 h 1867634"/>
                  <a:gd name="connsiteX12" fmla="*/ 2067929 w 2254431"/>
                  <a:gd name="connsiteY12" fmla="*/ 1370150 h 1867634"/>
                  <a:gd name="connsiteX13" fmla="*/ 2249729 w 2254431"/>
                  <a:gd name="connsiteY13" fmla="*/ 1188348 h 1867634"/>
                  <a:gd name="connsiteX14" fmla="*/ 2249729 w 2254431"/>
                  <a:gd name="connsiteY14" fmla="*/ 938520 h 1867634"/>
                  <a:gd name="connsiteX15" fmla="*/ 2254431 w 2254431"/>
                  <a:gd name="connsiteY15" fmla="*/ 933818 h 1867634"/>
                  <a:gd name="connsiteX16" fmla="*/ 2249729 w 2254431"/>
                  <a:gd name="connsiteY16" fmla="*/ 929116 h 1867634"/>
                  <a:gd name="connsiteX17" fmla="*/ 2249729 w 2254431"/>
                  <a:gd name="connsiteY17" fmla="*/ 679292 h 1867634"/>
                  <a:gd name="connsiteX18" fmla="*/ 2067926 w 2254431"/>
                  <a:gd name="connsiteY18" fmla="*/ 497490 h 1867634"/>
                  <a:gd name="connsiteX19" fmla="*/ 1818099 w 2254431"/>
                  <a:gd name="connsiteY19" fmla="*/ 497490 h 1867634"/>
                  <a:gd name="connsiteX20" fmla="*/ 1594123 w 2254431"/>
                  <a:gd name="connsiteY20" fmla="*/ 273510 h 1867634"/>
                  <a:gd name="connsiteX21" fmla="*/ 273507 w 2254431"/>
                  <a:gd name="connsiteY21" fmla="*/ 273510 h 1867634"/>
                  <a:gd name="connsiteX22" fmla="*/ 0 w 2254431"/>
                  <a:gd name="connsiteY22" fmla="*/ 933818 h 1867634"/>
                  <a:gd name="connsiteX0" fmla="*/ 2234976 w 2254431"/>
                  <a:gd name="connsiteY0" fmla="*/ 1140552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2234976 w 2254431"/>
                  <a:gd name="connsiteY6" fmla="*/ 710150 h 1867634"/>
                  <a:gd name="connsiteX7" fmla="*/ 0 w 2254431"/>
                  <a:gd name="connsiteY7" fmla="*/ 933818 h 1867634"/>
                  <a:gd name="connsiteX8" fmla="*/ 273507 w 2254431"/>
                  <a:gd name="connsiteY8" fmla="*/ 1594126 h 1867634"/>
                  <a:gd name="connsiteX9" fmla="*/ 1594123 w 2254431"/>
                  <a:gd name="connsiteY9" fmla="*/ 1594126 h 1867634"/>
                  <a:gd name="connsiteX10" fmla="*/ 1818102 w 2254431"/>
                  <a:gd name="connsiteY10" fmla="*/ 1370146 h 1867634"/>
                  <a:gd name="connsiteX11" fmla="*/ 2067929 w 2254431"/>
                  <a:gd name="connsiteY11" fmla="*/ 1370150 h 1867634"/>
                  <a:gd name="connsiteX12" fmla="*/ 2249729 w 2254431"/>
                  <a:gd name="connsiteY12" fmla="*/ 1188348 h 1867634"/>
                  <a:gd name="connsiteX13" fmla="*/ 2249729 w 2254431"/>
                  <a:gd name="connsiteY13" fmla="*/ 938520 h 1867634"/>
                  <a:gd name="connsiteX14" fmla="*/ 2254431 w 2254431"/>
                  <a:gd name="connsiteY14" fmla="*/ 933818 h 1867634"/>
                  <a:gd name="connsiteX15" fmla="*/ 2249729 w 2254431"/>
                  <a:gd name="connsiteY15" fmla="*/ 929116 h 1867634"/>
                  <a:gd name="connsiteX16" fmla="*/ 2249729 w 2254431"/>
                  <a:gd name="connsiteY16" fmla="*/ 679292 h 1867634"/>
                  <a:gd name="connsiteX17" fmla="*/ 2067926 w 2254431"/>
                  <a:gd name="connsiteY17" fmla="*/ 497490 h 1867634"/>
                  <a:gd name="connsiteX18" fmla="*/ 1818099 w 2254431"/>
                  <a:gd name="connsiteY18" fmla="*/ 497490 h 1867634"/>
                  <a:gd name="connsiteX19" fmla="*/ 1594123 w 2254431"/>
                  <a:gd name="connsiteY19" fmla="*/ 273510 h 1867634"/>
                  <a:gd name="connsiteX20" fmla="*/ 273507 w 2254431"/>
                  <a:gd name="connsiteY20" fmla="*/ 273510 h 1867634"/>
                  <a:gd name="connsiteX21" fmla="*/ 0 w 2254431"/>
                  <a:gd name="connsiteY21" fmla="*/ 933818 h 1867634"/>
                  <a:gd name="connsiteX0" fmla="*/ 2234976 w 2254431"/>
                  <a:gd name="connsiteY0" fmla="*/ 710150 h 1867634"/>
                  <a:gd name="connsiteX1" fmla="*/ 2240336 w 2254431"/>
                  <a:gd name="connsiteY1" fmla="*/ 727150 h 1867634"/>
                  <a:gd name="connsiteX2" fmla="*/ 2234976 w 2254431"/>
                  <a:gd name="connsiteY2" fmla="*/ 737448 h 1867634"/>
                  <a:gd name="connsiteX3" fmla="*/ 2234976 w 2254431"/>
                  <a:gd name="connsiteY3" fmla="*/ 710150 h 1867634"/>
                  <a:gd name="connsiteX4" fmla="*/ 0 w 2254431"/>
                  <a:gd name="connsiteY4" fmla="*/ 933818 h 1867634"/>
                  <a:gd name="connsiteX5" fmla="*/ 273507 w 2254431"/>
                  <a:gd name="connsiteY5" fmla="*/ 1594126 h 1867634"/>
                  <a:gd name="connsiteX6" fmla="*/ 1594123 w 2254431"/>
                  <a:gd name="connsiteY6" fmla="*/ 1594126 h 1867634"/>
                  <a:gd name="connsiteX7" fmla="*/ 1818102 w 2254431"/>
                  <a:gd name="connsiteY7" fmla="*/ 1370146 h 1867634"/>
                  <a:gd name="connsiteX8" fmla="*/ 2067929 w 2254431"/>
                  <a:gd name="connsiteY8" fmla="*/ 1370150 h 1867634"/>
                  <a:gd name="connsiteX9" fmla="*/ 2249729 w 2254431"/>
                  <a:gd name="connsiteY9" fmla="*/ 1188348 h 1867634"/>
                  <a:gd name="connsiteX10" fmla="*/ 2249729 w 2254431"/>
                  <a:gd name="connsiteY10" fmla="*/ 938520 h 1867634"/>
                  <a:gd name="connsiteX11" fmla="*/ 2254431 w 2254431"/>
                  <a:gd name="connsiteY11" fmla="*/ 933818 h 1867634"/>
                  <a:gd name="connsiteX12" fmla="*/ 2249729 w 2254431"/>
                  <a:gd name="connsiteY12" fmla="*/ 929116 h 1867634"/>
                  <a:gd name="connsiteX13" fmla="*/ 2249729 w 2254431"/>
                  <a:gd name="connsiteY13" fmla="*/ 679292 h 1867634"/>
                  <a:gd name="connsiteX14" fmla="*/ 2067926 w 2254431"/>
                  <a:gd name="connsiteY14" fmla="*/ 497490 h 1867634"/>
                  <a:gd name="connsiteX15" fmla="*/ 1818099 w 2254431"/>
                  <a:gd name="connsiteY15" fmla="*/ 497490 h 1867634"/>
                  <a:gd name="connsiteX16" fmla="*/ 1594123 w 2254431"/>
                  <a:gd name="connsiteY16" fmla="*/ 273510 h 1867634"/>
                  <a:gd name="connsiteX17" fmla="*/ 273507 w 2254431"/>
                  <a:gd name="connsiteY17" fmla="*/ 273510 h 1867634"/>
                  <a:gd name="connsiteX18" fmla="*/ 0 w 2254431"/>
                  <a:gd name="connsiteY18" fmla="*/ 933818 h 1867634"/>
                  <a:gd name="connsiteX0" fmla="*/ 2234976 w 2254431"/>
                  <a:gd name="connsiteY0" fmla="*/ 737448 h 1867634"/>
                  <a:gd name="connsiteX1" fmla="*/ 2240336 w 2254431"/>
                  <a:gd name="connsiteY1" fmla="*/ 727150 h 1867634"/>
                  <a:gd name="connsiteX2" fmla="*/ 2234976 w 2254431"/>
                  <a:gd name="connsiteY2" fmla="*/ 737448 h 1867634"/>
                  <a:gd name="connsiteX3" fmla="*/ 0 w 2254431"/>
                  <a:gd name="connsiteY3" fmla="*/ 933818 h 1867634"/>
                  <a:gd name="connsiteX4" fmla="*/ 273507 w 2254431"/>
                  <a:gd name="connsiteY4" fmla="*/ 1594126 h 1867634"/>
                  <a:gd name="connsiteX5" fmla="*/ 1594123 w 2254431"/>
                  <a:gd name="connsiteY5" fmla="*/ 1594126 h 1867634"/>
                  <a:gd name="connsiteX6" fmla="*/ 1818102 w 2254431"/>
                  <a:gd name="connsiteY6" fmla="*/ 1370146 h 1867634"/>
                  <a:gd name="connsiteX7" fmla="*/ 2067929 w 2254431"/>
                  <a:gd name="connsiteY7" fmla="*/ 1370150 h 1867634"/>
                  <a:gd name="connsiteX8" fmla="*/ 2249729 w 2254431"/>
                  <a:gd name="connsiteY8" fmla="*/ 1188348 h 1867634"/>
                  <a:gd name="connsiteX9" fmla="*/ 2249729 w 2254431"/>
                  <a:gd name="connsiteY9" fmla="*/ 938520 h 1867634"/>
                  <a:gd name="connsiteX10" fmla="*/ 2254431 w 2254431"/>
                  <a:gd name="connsiteY10" fmla="*/ 933818 h 1867634"/>
                  <a:gd name="connsiteX11" fmla="*/ 2249729 w 2254431"/>
                  <a:gd name="connsiteY11" fmla="*/ 929116 h 1867634"/>
                  <a:gd name="connsiteX12" fmla="*/ 2249729 w 2254431"/>
                  <a:gd name="connsiteY12" fmla="*/ 679292 h 1867634"/>
                  <a:gd name="connsiteX13" fmla="*/ 2067926 w 2254431"/>
                  <a:gd name="connsiteY13" fmla="*/ 497490 h 1867634"/>
                  <a:gd name="connsiteX14" fmla="*/ 1818099 w 2254431"/>
                  <a:gd name="connsiteY14" fmla="*/ 497490 h 1867634"/>
                  <a:gd name="connsiteX15" fmla="*/ 1594123 w 2254431"/>
                  <a:gd name="connsiteY15" fmla="*/ 273510 h 1867634"/>
                  <a:gd name="connsiteX16" fmla="*/ 273507 w 2254431"/>
                  <a:gd name="connsiteY16" fmla="*/ 273510 h 1867634"/>
                  <a:gd name="connsiteX17" fmla="*/ 0 w 2254431"/>
                  <a:gd name="connsiteY17" fmla="*/ 933818 h 1867634"/>
                  <a:gd name="connsiteX0" fmla="*/ 0 w 2254431"/>
                  <a:gd name="connsiteY0" fmla="*/ 933818 h 1867634"/>
                  <a:gd name="connsiteX1" fmla="*/ 273507 w 2254431"/>
                  <a:gd name="connsiteY1" fmla="*/ 1594126 h 1867634"/>
                  <a:gd name="connsiteX2" fmla="*/ 1594123 w 2254431"/>
                  <a:gd name="connsiteY2" fmla="*/ 1594126 h 1867634"/>
                  <a:gd name="connsiteX3" fmla="*/ 1818102 w 2254431"/>
                  <a:gd name="connsiteY3" fmla="*/ 1370146 h 1867634"/>
                  <a:gd name="connsiteX4" fmla="*/ 2067929 w 2254431"/>
                  <a:gd name="connsiteY4" fmla="*/ 1370150 h 1867634"/>
                  <a:gd name="connsiteX5" fmla="*/ 2249729 w 2254431"/>
                  <a:gd name="connsiteY5" fmla="*/ 1188348 h 1867634"/>
                  <a:gd name="connsiteX6" fmla="*/ 2249729 w 2254431"/>
                  <a:gd name="connsiteY6" fmla="*/ 938520 h 1867634"/>
                  <a:gd name="connsiteX7" fmla="*/ 2254431 w 2254431"/>
                  <a:gd name="connsiteY7" fmla="*/ 933818 h 1867634"/>
                  <a:gd name="connsiteX8" fmla="*/ 2249729 w 2254431"/>
                  <a:gd name="connsiteY8" fmla="*/ 929116 h 1867634"/>
                  <a:gd name="connsiteX9" fmla="*/ 2249729 w 2254431"/>
                  <a:gd name="connsiteY9" fmla="*/ 679292 h 1867634"/>
                  <a:gd name="connsiteX10" fmla="*/ 2067926 w 2254431"/>
                  <a:gd name="connsiteY10" fmla="*/ 497490 h 1867634"/>
                  <a:gd name="connsiteX11" fmla="*/ 1818099 w 2254431"/>
                  <a:gd name="connsiteY11" fmla="*/ 497490 h 1867634"/>
                  <a:gd name="connsiteX12" fmla="*/ 1594123 w 2254431"/>
                  <a:gd name="connsiteY12" fmla="*/ 273510 h 1867634"/>
                  <a:gd name="connsiteX13" fmla="*/ 273507 w 2254431"/>
                  <a:gd name="connsiteY13" fmla="*/ 273510 h 1867634"/>
                  <a:gd name="connsiteX14" fmla="*/ 0 w 2254431"/>
                  <a:gd name="connsiteY14"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38520 h 1867634"/>
                  <a:gd name="connsiteX7" fmla="*/ 2249729 w 2249729"/>
                  <a:gd name="connsiteY7" fmla="*/ 929116 h 1867634"/>
                  <a:gd name="connsiteX8" fmla="*/ 2249729 w 2249729"/>
                  <a:gd name="connsiteY8" fmla="*/ 679292 h 1867634"/>
                  <a:gd name="connsiteX9" fmla="*/ 2067926 w 2249729"/>
                  <a:gd name="connsiteY9" fmla="*/ 497490 h 1867634"/>
                  <a:gd name="connsiteX10" fmla="*/ 1818099 w 2249729"/>
                  <a:gd name="connsiteY10" fmla="*/ 497490 h 1867634"/>
                  <a:gd name="connsiteX11" fmla="*/ 1594123 w 2249729"/>
                  <a:gd name="connsiteY11" fmla="*/ 273510 h 1867634"/>
                  <a:gd name="connsiteX12" fmla="*/ 273507 w 2249729"/>
                  <a:gd name="connsiteY12" fmla="*/ 273510 h 1867634"/>
                  <a:gd name="connsiteX13" fmla="*/ 0 w 2249729"/>
                  <a:gd name="connsiteY13"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29116 h 1867634"/>
                  <a:gd name="connsiteX7" fmla="*/ 2249729 w 2249729"/>
                  <a:gd name="connsiteY7" fmla="*/ 679292 h 1867634"/>
                  <a:gd name="connsiteX8" fmla="*/ 2067926 w 2249729"/>
                  <a:gd name="connsiteY8" fmla="*/ 497490 h 1867634"/>
                  <a:gd name="connsiteX9" fmla="*/ 1818099 w 2249729"/>
                  <a:gd name="connsiteY9" fmla="*/ 497490 h 1867634"/>
                  <a:gd name="connsiteX10" fmla="*/ 1594123 w 2249729"/>
                  <a:gd name="connsiteY10" fmla="*/ 273510 h 1867634"/>
                  <a:gd name="connsiteX11" fmla="*/ 273507 w 2249729"/>
                  <a:gd name="connsiteY11" fmla="*/ 273510 h 1867634"/>
                  <a:gd name="connsiteX12" fmla="*/ 0 w 2249729"/>
                  <a:gd name="connsiteY12"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679292 h 1867634"/>
                  <a:gd name="connsiteX7" fmla="*/ 2067926 w 2249729"/>
                  <a:gd name="connsiteY7" fmla="*/ 497490 h 1867634"/>
                  <a:gd name="connsiteX8" fmla="*/ 1818099 w 2249729"/>
                  <a:gd name="connsiteY8" fmla="*/ 497490 h 1867634"/>
                  <a:gd name="connsiteX9" fmla="*/ 1594123 w 2249729"/>
                  <a:gd name="connsiteY9" fmla="*/ 273510 h 1867634"/>
                  <a:gd name="connsiteX10" fmla="*/ 273507 w 2249729"/>
                  <a:gd name="connsiteY10" fmla="*/ 273510 h 1867634"/>
                  <a:gd name="connsiteX11" fmla="*/ 0 w 2249729"/>
                  <a:gd name="connsiteY11" fmla="*/ 933818 h 186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9729" h="1867634">
                    <a:moveTo>
                      <a:pt x="0" y="933818"/>
                    </a:moveTo>
                    <a:cubicBezTo>
                      <a:pt x="0" y="1172804"/>
                      <a:pt x="91169" y="1411786"/>
                      <a:pt x="273507" y="1594126"/>
                    </a:cubicBezTo>
                    <a:cubicBezTo>
                      <a:pt x="638186" y="1958804"/>
                      <a:pt x="1229447" y="1958804"/>
                      <a:pt x="1594123" y="1594126"/>
                    </a:cubicBezTo>
                    <a:lnTo>
                      <a:pt x="1818102" y="1370146"/>
                    </a:lnTo>
                    <a:lnTo>
                      <a:pt x="2067929" y="1370150"/>
                    </a:lnTo>
                    <a:cubicBezTo>
                      <a:pt x="2168336" y="1370146"/>
                      <a:pt x="2249729" y="1288752"/>
                      <a:pt x="2249729" y="1188348"/>
                    </a:cubicBezTo>
                    <a:lnTo>
                      <a:pt x="2249729" y="679292"/>
                    </a:lnTo>
                    <a:cubicBezTo>
                      <a:pt x="2249729" y="578884"/>
                      <a:pt x="2168334" y="497490"/>
                      <a:pt x="2067926" y="497490"/>
                    </a:cubicBezTo>
                    <a:lnTo>
                      <a:pt x="1818099" y="497490"/>
                    </a:lnTo>
                    <a:lnTo>
                      <a:pt x="1594123" y="273510"/>
                    </a:lnTo>
                    <a:cubicBezTo>
                      <a:pt x="1229444" y="-91169"/>
                      <a:pt x="638186" y="-91169"/>
                      <a:pt x="273507" y="273510"/>
                    </a:cubicBezTo>
                    <a:cubicBezTo>
                      <a:pt x="91169" y="455848"/>
                      <a:pt x="0" y="694834"/>
                      <a:pt x="0" y="933818"/>
                    </a:cubicBezTo>
                    <a:close/>
                  </a:path>
                </a:pathLst>
              </a:custGeom>
              <a:solidFill>
                <a:schemeClr val="bg1"/>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0" name="Freeform: Shape 9">
                <a:extLst>
                  <a:ext uri="{FF2B5EF4-FFF2-40B4-BE49-F238E27FC236}">
                    <a16:creationId xmlns="" xmlns:a16="http://schemas.microsoft.com/office/drawing/2014/main" id="{6DBEC21B-8490-4613-893F-081AAB39C3FB}"/>
                  </a:ext>
                </a:extLst>
              </p:cNvPr>
              <p:cNvSpPr/>
              <p:nvPr/>
            </p:nvSpPr>
            <p:spPr>
              <a:xfrm>
                <a:off x="10573107" y="2486534"/>
                <a:ext cx="805533" cy="687929"/>
              </a:xfrm>
              <a:custGeom>
                <a:avLst/>
                <a:gdLst>
                  <a:gd name="connsiteX0" fmla="*/ 184600 w 805532"/>
                  <a:gd name="connsiteY0" fmla="*/ 520107 h 687929"/>
                  <a:gd name="connsiteX1" fmla="*/ 620929 w 805532"/>
                  <a:gd name="connsiteY1" fmla="*/ 520110 h 687929"/>
                  <a:gd name="connsiteX2" fmla="*/ 704838 w 805532"/>
                  <a:gd name="connsiteY2" fmla="*/ 604019 h 687929"/>
                  <a:gd name="connsiteX3" fmla="*/ 620926 w 805532"/>
                  <a:gd name="connsiteY3" fmla="*/ 687929 h 687929"/>
                  <a:gd name="connsiteX4" fmla="*/ 184600 w 805532"/>
                  <a:gd name="connsiteY4" fmla="*/ 687926 h 687929"/>
                  <a:gd name="connsiteX5" fmla="*/ 100691 w 805532"/>
                  <a:gd name="connsiteY5" fmla="*/ 604019 h 687929"/>
                  <a:gd name="connsiteX6" fmla="*/ 184600 w 805532"/>
                  <a:gd name="connsiteY6" fmla="*/ 520107 h 687929"/>
                  <a:gd name="connsiteX7" fmla="*/ 117472 w 805532"/>
                  <a:gd name="connsiteY7" fmla="*/ 260053 h 687929"/>
                  <a:gd name="connsiteX8" fmla="*/ 688057 w 805532"/>
                  <a:gd name="connsiteY8" fmla="*/ 260053 h 687929"/>
                  <a:gd name="connsiteX9" fmla="*/ 771967 w 805532"/>
                  <a:gd name="connsiteY9" fmla="*/ 343963 h 687929"/>
                  <a:gd name="connsiteX10" fmla="*/ 688057 w 805532"/>
                  <a:gd name="connsiteY10" fmla="*/ 427875 h 687929"/>
                  <a:gd name="connsiteX11" fmla="*/ 117472 w 805532"/>
                  <a:gd name="connsiteY11" fmla="*/ 427872 h 687929"/>
                  <a:gd name="connsiteX12" fmla="*/ 33563 w 805532"/>
                  <a:gd name="connsiteY12" fmla="*/ 343963 h 687929"/>
                  <a:gd name="connsiteX13" fmla="*/ 117472 w 805532"/>
                  <a:gd name="connsiteY13" fmla="*/ 260053 h 687929"/>
                  <a:gd name="connsiteX14" fmla="*/ 83910 w 805532"/>
                  <a:gd name="connsiteY14" fmla="*/ 0 h 687929"/>
                  <a:gd name="connsiteX15" fmla="*/ 721623 w 805532"/>
                  <a:gd name="connsiteY15" fmla="*/ 0 h 687929"/>
                  <a:gd name="connsiteX16" fmla="*/ 805532 w 805532"/>
                  <a:gd name="connsiteY16" fmla="*/ 83910 h 687929"/>
                  <a:gd name="connsiteX17" fmla="*/ 805529 w 805532"/>
                  <a:gd name="connsiteY17" fmla="*/ 83910 h 687929"/>
                  <a:gd name="connsiteX18" fmla="*/ 721620 w 805532"/>
                  <a:gd name="connsiteY18" fmla="*/ 167819 h 687929"/>
                  <a:gd name="connsiteX19" fmla="*/ 83910 w 805532"/>
                  <a:gd name="connsiteY19" fmla="*/ 167819 h 687929"/>
                  <a:gd name="connsiteX20" fmla="*/ 0 w 805532"/>
                  <a:gd name="connsiteY20" fmla="*/ 83910 h 687929"/>
                  <a:gd name="connsiteX21" fmla="*/ 83910 w 805532"/>
                  <a:gd name="connsiteY21" fmla="*/ 0 h 68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5532" h="687929">
                    <a:moveTo>
                      <a:pt x="184600" y="520107"/>
                    </a:moveTo>
                    <a:lnTo>
                      <a:pt x="620929" y="520110"/>
                    </a:lnTo>
                    <a:cubicBezTo>
                      <a:pt x="667269" y="520110"/>
                      <a:pt x="704838" y="557676"/>
                      <a:pt x="704838" y="604019"/>
                    </a:cubicBezTo>
                    <a:cubicBezTo>
                      <a:pt x="704838" y="650360"/>
                      <a:pt x="667269" y="687929"/>
                      <a:pt x="620926" y="687929"/>
                    </a:cubicBezTo>
                    <a:lnTo>
                      <a:pt x="184600" y="687926"/>
                    </a:lnTo>
                    <a:cubicBezTo>
                      <a:pt x="138257" y="687926"/>
                      <a:pt x="100691" y="650360"/>
                      <a:pt x="100691" y="604019"/>
                    </a:cubicBezTo>
                    <a:cubicBezTo>
                      <a:pt x="100691" y="557676"/>
                      <a:pt x="138257" y="520107"/>
                      <a:pt x="184600" y="520107"/>
                    </a:cubicBezTo>
                    <a:close/>
                    <a:moveTo>
                      <a:pt x="117472" y="260053"/>
                    </a:moveTo>
                    <a:lnTo>
                      <a:pt x="688057" y="260053"/>
                    </a:lnTo>
                    <a:cubicBezTo>
                      <a:pt x="734401" y="260053"/>
                      <a:pt x="771967" y="297622"/>
                      <a:pt x="771967" y="343963"/>
                    </a:cubicBezTo>
                    <a:cubicBezTo>
                      <a:pt x="771967" y="390306"/>
                      <a:pt x="734398" y="427875"/>
                      <a:pt x="688057" y="427875"/>
                    </a:cubicBezTo>
                    <a:lnTo>
                      <a:pt x="117472" y="427872"/>
                    </a:lnTo>
                    <a:cubicBezTo>
                      <a:pt x="71132" y="427872"/>
                      <a:pt x="33566" y="390306"/>
                      <a:pt x="33563" y="343963"/>
                    </a:cubicBezTo>
                    <a:cubicBezTo>
                      <a:pt x="33566" y="297622"/>
                      <a:pt x="71132" y="260053"/>
                      <a:pt x="117472" y="260053"/>
                    </a:cubicBezTo>
                    <a:close/>
                    <a:moveTo>
                      <a:pt x="83910" y="0"/>
                    </a:moveTo>
                    <a:lnTo>
                      <a:pt x="721623" y="0"/>
                    </a:lnTo>
                    <a:cubicBezTo>
                      <a:pt x="767963" y="0"/>
                      <a:pt x="805532" y="37569"/>
                      <a:pt x="805532" y="83910"/>
                    </a:cubicBezTo>
                    <a:lnTo>
                      <a:pt x="805529" y="83910"/>
                    </a:lnTo>
                    <a:cubicBezTo>
                      <a:pt x="805529" y="130253"/>
                      <a:pt x="767963" y="167819"/>
                      <a:pt x="721620" y="167819"/>
                    </a:cubicBezTo>
                    <a:lnTo>
                      <a:pt x="83910" y="167819"/>
                    </a:lnTo>
                    <a:cubicBezTo>
                      <a:pt x="37569" y="167819"/>
                      <a:pt x="0" y="130253"/>
                      <a:pt x="0" y="83910"/>
                    </a:cubicBezTo>
                    <a:cubicBezTo>
                      <a:pt x="0" y="37566"/>
                      <a:pt x="37569" y="0"/>
                      <a:pt x="8391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 xmlns:a16="http://schemas.microsoft.com/office/drawing/2014/main" id="{3C12866D-7C50-423B-97C6-3A44AEC2FF89}"/>
                  </a:ext>
                </a:extLst>
              </p:cNvPr>
              <p:cNvSpPr/>
              <p:nvPr/>
            </p:nvSpPr>
            <p:spPr>
              <a:xfrm>
                <a:off x="10608146" y="1032479"/>
                <a:ext cx="761035" cy="1312187"/>
              </a:xfrm>
              <a:custGeom>
                <a:avLst/>
                <a:gdLst>
                  <a:gd name="connsiteX0" fmla="*/ 1028878 w 3847556"/>
                  <a:gd name="connsiteY0" fmla="*/ 0 h 6633998"/>
                  <a:gd name="connsiteX1" fmla="*/ 1293726 w 3847556"/>
                  <a:gd name="connsiteY1" fmla="*/ 264865 h 6633998"/>
                  <a:gd name="connsiteX2" fmla="*/ 1293726 w 3847556"/>
                  <a:gd name="connsiteY2" fmla="*/ 664770 h 6633998"/>
                  <a:gd name="connsiteX3" fmla="*/ 1656529 w 3847556"/>
                  <a:gd name="connsiteY3" fmla="*/ 664770 h 6633998"/>
                  <a:gd name="connsiteX4" fmla="*/ 1656545 w 3847556"/>
                  <a:gd name="connsiteY4" fmla="*/ 264865 h 6633998"/>
                  <a:gd name="connsiteX5" fmla="*/ 1921394 w 3847556"/>
                  <a:gd name="connsiteY5" fmla="*/ 0 h 6633998"/>
                  <a:gd name="connsiteX6" fmla="*/ 2186253 w 3847556"/>
                  <a:gd name="connsiteY6" fmla="*/ 264865 h 6633998"/>
                  <a:gd name="connsiteX7" fmla="*/ 2186253 w 3847556"/>
                  <a:gd name="connsiteY7" fmla="*/ 664770 h 6633998"/>
                  <a:gd name="connsiteX8" fmla="*/ 2549056 w 3847556"/>
                  <a:gd name="connsiteY8" fmla="*/ 664770 h 6633998"/>
                  <a:gd name="connsiteX9" fmla="*/ 2549056 w 3847556"/>
                  <a:gd name="connsiteY9" fmla="*/ 264865 h 6633998"/>
                  <a:gd name="connsiteX10" fmla="*/ 2813921 w 3847556"/>
                  <a:gd name="connsiteY10" fmla="*/ 0 h 6633998"/>
                  <a:gd name="connsiteX11" fmla="*/ 3078781 w 3847556"/>
                  <a:gd name="connsiteY11" fmla="*/ 264865 h 6633998"/>
                  <a:gd name="connsiteX12" fmla="*/ 3078764 w 3847556"/>
                  <a:gd name="connsiteY12" fmla="*/ 664770 h 6633998"/>
                  <a:gd name="connsiteX13" fmla="*/ 3512447 w 3847556"/>
                  <a:gd name="connsiteY13" fmla="*/ 664770 h 6633998"/>
                  <a:gd name="connsiteX14" fmla="*/ 3520693 w 3847556"/>
                  <a:gd name="connsiteY14" fmla="*/ 668198 h 6633998"/>
                  <a:gd name="connsiteX15" fmla="*/ 3610357 w 3847556"/>
                  <a:gd name="connsiteY15" fmla="*/ 641623 h 6633998"/>
                  <a:gd name="connsiteX16" fmla="*/ 3846084 w 3847556"/>
                  <a:gd name="connsiteY16" fmla="*/ 932715 h 6633998"/>
                  <a:gd name="connsiteX17" fmla="*/ 3273917 w 3847556"/>
                  <a:gd name="connsiteY17" fmla="*/ 6376417 h 6633998"/>
                  <a:gd name="connsiteX18" fmla="*/ 2982826 w 3847556"/>
                  <a:gd name="connsiteY18" fmla="*/ 6612116 h 6633998"/>
                  <a:gd name="connsiteX19" fmla="*/ 2747105 w 3847556"/>
                  <a:gd name="connsiteY19" fmla="*/ 6321024 h 6633998"/>
                  <a:gd name="connsiteX20" fmla="*/ 3304490 w 3847556"/>
                  <a:gd name="connsiteY20" fmla="*/ 1017914 h 6633998"/>
                  <a:gd name="connsiteX21" fmla="*/ 3078764 w 3847556"/>
                  <a:gd name="connsiteY21" fmla="*/ 1017930 h 6633998"/>
                  <a:gd name="connsiteX22" fmla="*/ 3078764 w 3847556"/>
                  <a:gd name="connsiteY22" fmla="*/ 1417857 h 6633998"/>
                  <a:gd name="connsiteX23" fmla="*/ 2813921 w 3847556"/>
                  <a:gd name="connsiteY23" fmla="*/ 1682700 h 6633998"/>
                  <a:gd name="connsiteX24" fmla="*/ 2549056 w 3847556"/>
                  <a:gd name="connsiteY24" fmla="*/ 1417841 h 6633998"/>
                  <a:gd name="connsiteX25" fmla="*/ 2549056 w 3847556"/>
                  <a:gd name="connsiteY25" fmla="*/ 1017930 h 6633998"/>
                  <a:gd name="connsiteX26" fmla="*/ 2186253 w 3847556"/>
                  <a:gd name="connsiteY26" fmla="*/ 1017930 h 6633998"/>
                  <a:gd name="connsiteX27" fmla="*/ 2186237 w 3847556"/>
                  <a:gd name="connsiteY27" fmla="*/ 1417841 h 6633998"/>
                  <a:gd name="connsiteX28" fmla="*/ 1921394 w 3847556"/>
                  <a:gd name="connsiteY28" fmla="*/ 1682700 h 6633998"/>
                  <a:gd name="connsiteX29" fmla="*/ 1656529 w 3847556"/>
                  <a:gd name="connsiteY29" fmla="*/ 1417841 h 6633998"/>
                  <a:gd name="connsiteX30" fmla="*/ 1656529 w 3847556"/>
                  <a:gd name="connsiteY30" fmla="*/ 1017930 h 6633998"/>
                  <a:gd name="connsiteX31" fmla="*/ 1293726 w 3847556"/>
                  <a:gd name="connsiteY31" fmla="*/ 1017930 h 6633998"/>
                  <a:gd name="connsiteX32" fmla="*/ 1293726 w 3847556"/>
                  <a:gd name="connsiteY32" fmla="*/ 1417841 h 6633998"/>
                  <a:gd name="connsiteX33" fmla="*/ 1216149 w 3847556"/>
                  <a:gd name="connsiteY33" fmla="*/ 1605128 h 6633998"/>
                  <a:gd name="connsiteX34" fmla="*/ 1028872 w 3847556"/>
                  <a:gd name="connsiteY34" fmla="*/ 1682700 h 6633998"/>
                  <a:gd name="connsiteX35" fmla="*/ 841580 w 3847556"/>
                  <a:gd name="connsiteY35" fmla="*/ 1605122 h 6633998"/>
                  <a:gd name="connsiteX36" fmla="*/ 764018 w 3847556"/>
                  <a:gd name="connsiteY36" fmla="*/ 1417841 h 6633998"/>
                  <a:gd name="connsiteX37" fmla="*/ 764018 w 3847556"/>
                  <a:gd name="connsiteY37" fmla="*/ 1017914 h 6633998"/>
                  <a:gd name="connsiteX38" fmla="*/ 539645 w 3847556"/>
                  <a:gd name="connsiteY38" fmla="*/ 1017930 h 6633998"/>
                  <a:gd name="connsiteX39" fmla="*/ 1005791 w 3847556"/>
                  <a:gd name="connsiteY39" fmla="*/ 6346040 h 6633998"/>
                  <a:gd name="connsiteX40" fmla="*/ 765023 w 3847556"/>
                  <a:gd name="connsiteY40" fmla="*/ 6632976 h 6633998"/>
                  <a:gd name="connsiteX41" fmla="*/ 478087 w 3847556"/>
                  <a:gd name="connsiteY41" fmla="*/ 6392208 h 6633998"/>
                  <a:gd name="connsiteX42" fmla="*/ 1023 w 3847556"/>
                  <a:gd name="connsiteY42" fmla="*/ 939358 h 6633998"/>
                  <a:gd name="connsiteX43" fmla="*/ 241807 w 3847556"/>
                  <a:gd name="connsiteY43" fmla="*/ 652422 h 6633998"/>
                  <a:gd name="connsiteX44" fmla="*/ 311187 w 3847556"/>
                  <a:gd name="connsiteY44" fmla="*/ 674309 h 6633998"/>
                  <a:gd name="connsiteX45" fmla="*/ 334193 w 3847556"/>
                  <a:gd name="connsiteY45" fmla="*/ 664770 h 6633998"/>
                  <a:gd name="connsiteX46" fmla="*/ 764018 w 3847556"/>
                  <a:gd name="connsiteY46" fmla="*/ 664770 h 6633998"/>
                  <a:gd name="connsiteX47" fmla="*/ 764018 w 3847556"/>
                  <a:gd name="connsiteY47" fmla="*/ 264865 h 6633998"/>
                  <a:gd name="connsiteX48" fmla="*/ 1028878 w 3847556"/>
                  <a:gd name="connsiteY48" fmla="*/ 0 h 66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47556" h="6633998">
                    <a:moveTo>
                      <a:pt x="1028878" y="0"/>
                    </a:moveTo>
                    <a:cubicBezTo>
                      <a:pt x="1175157" y="0"/>
                      <a:pt x="1293726" y="118591"/>
                      <a:pt x="1293726" y="264865"/>
                    </a:cubicBezTo>
                    <a:lnTo>
                      <a:pt x="1293726" y="664770"/>
                    </a:lnTo>
                    <a:lnTo>
                      <a:pt x="1656529" y="664770"/>
                    </a:lnTo>
                    <a:lnTo>
                      <a:pt x="1656545" y="264865"/>
                    </a:lnTo>
                    <a:cubicBezTo>
                      <a:pt x="1656529" y="118591"/>
                      <a:pt x="1775115" y="17"/>
                      <a:pt x="1921394" y="0"/>
                    </a:cubicBezTo>
                    <a:cubicBezTo>
                      <a:pt x="2067668" y="17"/>
                      <a:pt x="2186237" y="118591"/>
                      <a:pt x="2186253" y="264865"/>
                    </a:cubicBezTo>
                    <a:lnTo>
                      <a:pt x="2186253" y="664770"/>
                    </a:lnTo>
                    <a:lnTo>
                      <a:pt x="2549056" y="664770"/>
                    </a:lnTo>
                    <a:lnTo>
                      <a:pt x="2549056" y="264865"/>
                    </a:lnTo>
                    <a:cubicBezTo>
                      <a:pt x="2549056" y="118575"/>
                      <a:pt x="2667642" y="0"/>
                      <a:pt x="2813921" y="0"/>
                    </a:cubicBezTo>
                    <a:cubicBezTo>
                      <a:pt x="2960211" y="0"/>
                      <a:pt x="3078781" y="118591"/>
                      <a:pt x="3078781" y="264865"/>
                    </a:cubicBezTo>
                    <a:lnTo>
                      <a:pt x="3078764" y="664770"/>
                    </a:lnTo>
                    <a:lnTo>
                      <a:pt x="3512447" y="664770"/>
                    </a:lnTo>
                    <a:lnTo>
                      <a:pt x="3520693" y="668198"/>
                    </a:lnTo>
                    <a:cubicBezTo>
                      <a:pt x="3545659" y="640863"/>
                      <a:pt x="3577628" y="638174"/>
                      <a:pt x="3610357" y="641623"/>
                    </a:cubicBezTo>
                    <a:cubicBezTo>
                      <a:pt x="3755838" y="656915"/>
                      <a:pt x="3861375" y="787234"/>
                      <a:pt x="3846084" y="932715"/>
                    </a:cubicBezTo>
                    <a:cubicBezTo>
                      <a:pt x="3655380" y="2747282"/>
                      <a:pt x="3464643" y="4561839"/>
                      <a:pt x="3273917" y="6376417"/>
                    </a:cubicBezTo>
                    <a:cubicBezTo>
                      <a:pt x="3258626" y="6521887"/>
                      <a:pt x="3128312" y="6627419"/>
                      <a:pt x="2982826" y="6612116"/>
                    </a:cubicBezTo>
                    <a:cubicBezTo>
                      <a:pt x="2837361" y="6596835"/>
                      <a:pt x="2731824" y="6466505"/>
                      <a:pt x="2747105" y="6321024"/>
                    </a:cubicBezTo>
                    <a:lnTo>
                      <a:pt x="3304490" y="1017914"/>
                    </a:lnTo>
                    <a:lnTo>
                      <a:pt x="3078764" y="1017930"/>
                    </a:lnTo>
                    <a:cubicBezTo>
                      <a:pt x="3078764" y="1151232"/>
                      <a:pt x="3078764" y="1284539"/>
                      <a:pt x="3078764" y="1417857"/>
                    </a:cubicBezTo>
                    <a:cubicBezTo>
                      <a:pt x="3078764" y="1564114"/>
                      <a:pt x="2960195" y="1682700"/>
                      <a:pt x="2813921" y="1682700"/>
                    </a:cubicBezTo>
                    <a:cubicBezTo>
                      <a:pt x="2667631" y="1682700"/>
                      <a:pt x="2549056" y="1564131"/>
                      <a:pt x="2549056" y="1417841"/>
                    </a:cubicBezTo>
                    <a:lnTo>
                      <a:pt x="2549056" y="1017930"/>
                    </a:lnTo>
                    <a:lnTo>
                      <a:pt x="2186253" y="1017930"/>
                    </a:lnTo>
                    <a:cubicBezTo>
                      <a:pt x="2186237" y="1151221"/>
                      <a:pt x="2186237" y="1284555"/>
                      <a:pt x="2186237" y="1417841"/>
                    </a:cubicBezTo>
                    <a:cubicBezTo>
                      <a:pt x="2186237" y="1564131"/>
                      <a:pt x="2067651" y="1682700"/>
                      <a:pt x="1921394" y="1682700"/>
                    </a:cubicBezTo>
                    <a:cubicBezTo>
                      <a:pt x="1775115" y="1682700"/>
                      <a:pt x="1656529" y="1564131"/>
                      <a:pt x="1656529" y="1417841"/>
                    </a:cubicBezTo>
                    <a:lnTo>
                      <a:pt x="1656529" y="1017930"/>
                    </a:lnTo>
                    <a:lnTo>
                      <a:pt x="1293726" y="1017930"/>
                    </a:lnTo>
                    <a:cubicBezTo>
                      <a:pt x="1293710" y="1151221"/>
                      <a:pt x="1293726" y="1284539"/>
                      <a:pt x="1293726" y="1417841"/>
                    </a:cubicBezTo>
                    <a:cubicBezTo>
                      <a:pt x="1293726" y="1490986"/>
                      <a:pt x="1264077" y="1557199"/>
                      <a:pt x="1216149" y="1605128"/>
                    </a:cubicBezTo>
                    <a:lnTo>
                      <a:pt x="1028872" y="1682700"/>
                    </a:lnTo>
                    <a:lnTo>
                      <a:pt x="841580" y="1605122"/>
                    </a:lnTo>
                    <a:cubicBezTo>
                      <a:pt x="793651" y="1557199"/>
                      <a:pt x="764007" y="1490986"/>
                      <a:pt x="764018" y="1417841"/>
                    </a:cubicBezTo>
                    <a:lnTo>
                      <a:pt x="764018" y="1017914"/>
                    </a:lnTo>
                    <a:lnTo>
                      <a:pt x="539645" y="1017930"/>
                    </a:lnTo>
                    <a:cubicBezTo>
                      <a:pt x="695040" y="2793967"/>
                      <a:pt x="850418" y="4570003"/>
                      <a:pt x="1005791" y="6346040"/>
                    </a:cubicBezTo>
                    <a:cubicBezTo>
                      <a:pt x="1018529" y="6491754"/>
                      <a:pt x="910743" y="6620221"/>
                      <a:pt x="765023" y="6632976"/>
                    </a:cubicBezTo>
                    <a:cubicBezTo>
                      <a:pt x="619293" y="6645714"/>
                      <a:pt x="490842" y="6537928"/>
                      <a:pt x="478087" y="6392208"/>
                    </a:cubicBezTo>
                    <a:lnTo>
                      <a:pt x="1023" y="939358"/>
                    </a:lnTo>
                    <a:cubicBezTo>
                      <a:pt x="-11716" y="793639"/>
                      <a:pt x="96076" y="665177"/>
                      <a:pt x="241807" y="652422"/>
                    </a:cubicBezTo>
                    <a:lnTo>
                      <a:pt x="311187" y="674309"/>
                    </a:lnTo>
                    <a:cubicBezTo>
                      <a:pt x="317983" y="665335"/>
                      <a:pt x="326028" y="664770"/>
                      <a:pt x="334193" y="664770"/>
                    </a:cubicBezTo>
                    <a:lnTo>
                      <a:pt x="764018" y="664770"/>
                    </a:lnTo>
                    <a:lnTo>
                      <a:pt x="764018" y="264865"/>
                    </a:lnTo>
                    <a:cubicBezTo>
                      <a:pt x="764018" y="118591"/>
                      <a:pt x="882588" y="0"/>
                      <a:pt x="102887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 name="Group 4">
              <a:extLst>
                <a:ext uri="{FF2B5EF4-FFF2-40B4-BE49-F238E27FC236}">
                  <a16:creationId xmlns="" xmlns:a16="http://schemas.microsoft.com/office/drawing/2014/main" id="{D91F9EF7-4F87-415C-8160-7E56B60DA9F9}"/>
                </a:ext>
              </a:extLst>
            </p:cNvPr>
            <p:cNvGrpSpPr/>
            <p:nvPr/>
          </p:nvGrpSpPr>
          <p:grpSpPr>
            <a:xfrm>
              <a:off x="0" y="6374086"/>
              <a:ext cx="11401431" cy="237804"/>
              <a:chOff x="0" y="6374086"/>
              <a:chExt cx="11401431" cy="237804"/>
            </a:xfrm>
          </p:grpSpPr>
          <p:sp>
            <p:nvSpPr>
              <p:cNvPr id="6" name="Rectangle 5">
                <a:extLst>
                  <a:ext uri="{FF2B5EF4-FFF2-40B4-BE49-F238E27FC236}">
                    <a16:creationId xmlns="" xmlns:a16="http://schemas.microsoft.com/office/drawing/2014/main" id="{5AE59EE2-572E-4B51-AE32-612BBCC09DE1}"/>
                  </a:ext>
                </a:extLst>
              </p:cNvPr>
              <p:cNvSpPr/>
              <p:nvPr/>
            </p:nvSpPr>
            <p:spPr>
              <a:xfrm>
                <a:off x="0" y="6566170"/>
                <a:ext cx="11311128"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 xmlns:a16="http://schemas.microsoft.com/office/drawing/2014/main" id="{4CB77414-9E89-4E91-A109-7F250477ACA9}"/>
                  </a:ext>
                </a:extLst>
              </p:cNvPr>
              <p:cNvSpPr/>
              <p:nvPr/>
            </p:nvSpPr>
            <p:spPr>
              <a:xfrm>
                <a:off x="11355711" y="6374086"/>
                <a:ext cx="45720" cy="1554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Block Arc 7">
                <a:extLst>
                  <a:ext uri="{FF2B5EF4-FFF2-40B4-BE49-F238E27FC236}">
                    <a16:creationId xmlns="" xmlns:a16="http://schemas.microsoft.com/office/drawing/2014/main" id="{5F4ACB2E-D9DA-474D-ACD0-6D4C5B5B69E1}"/>
                  </a:ext>
                </a:extLst>
              </p:cNvPr>
              <p:cNvSpPr/>
              <p:nvPr/>
            </p:nvSpPr>
            <p:spPr>
              <a:xfrm>
                <a:off x="11229678" y="6440137"/>
                <a:ext cx="171753" cy="171753"/>
              </a:xfrm>
              <a:prstGeom prst="blockArc">
                <a:avLst>
                  <a:gd name="adj1" fmla="val 21339429"/>
                  <a:gd name="adj2" fmla="val 6091498"/>
                  <a:gd name="adj3" fmla="val 2709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grpSp>
      </p:grpSp>
    </p:spTree>
    <p:extLst>
      <p:ext uri="{BB962C8B-B14F-4D97-AF65-F5344CB8AC3E}">
        <p14:creationId xmlns:p14="http://schemas.microsoft.com/office/powerpoint/2010/main" val="92141506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087310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570093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 xmlns:a16="http://schemas.microsoft.com/office/drawing/2014/main" id="{B22C4117-2946-4CAF-A97C-C090DC94FE14}"/>
              </a:ext>
            </a:extLst>
          </p:cNvPr>
          <p:cNvSpPr/>
          <p:nvPr userDrawn="1"/>
        </p:nvSpPr>
        <p:spPr>
          <a:xfrm>
            <a:off x="1" y="0"/>
            <a:ext cx="12192000" cy="6858000"/>
          </a:xfrm>
          <a:prstGeom prst="rect">
            <a:avLst/>
          </a:prstGeom>
          <a:solidFill>
            <a:schemeClr val="accent4">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63520246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338563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67FA6D39-9DFD-4F67-94B9-4D1042BB365A}"/>
              </a:ext>
            </a:extLst>
          </p:cNvPr>
          <p:cNvSpPr/>
          <p:nvPr userDrawn="1"/>
        </p:nvSpPr>
        <p:spPr>
          <a:xfrm>
            <a:off x="0" y="0"/>
            <a:ext cx="12192000" cy="6858000"/>
          </a:xfrm>
          <a:prstGeom prst="rect">
            <a:avLst/>
          </a:prstGeom>
          <a:solidFill>
            <a:schemeClr val="bg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90638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 xmlns:a16="http://schemas.microsoft.com/office/drawing/2014/main" id="{C4437516-06DB-4972-90D9-3F56529C786D}"/>
              </a:ext>
            </a:extLst>
          </p:cNvPr>
          <p:cNvSpPr/>
          <p:nvPr userDrawn="1"/>
        </p:nvSpPr>
        <p:spPr>
          <a:xfrm>
            <a:off x="0" y="0"/>
            <a:ext cx="9569302" cy="6858000"/>
          </a:xfrm>
          <a:custGeom>
            <a:avLst/>
            <a:gdLst>
              <a:gd name="connsiteX0" fmla="*/ 0 w 9703610"/>
              <a:gd name="connsiteY0" fmla="*/ 0 h 6858000"/>
              <a:gd name="connsiteX1" fmla="*/ 5546070 w 9703610"/>
              <a:gd name="connsiteY1" fmla="*/ 0 h 6858000"/>
              <a:gd name="connsiteX2" fmla="*/ 9703610 w 9703610"/>
              <a:gd name="connsiteY2" fmla="*/ 6858000 h 6858000"/>
              <a:gd name="connsiteX3" fmla="*/ 0 w 970361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703610" h="6858000">
                <a:moveTo>
                  <a:pt x="0" y="0"/>
                </a:moveTo>
                <a:lnTo>
                  <a:pt x="5546070" y="0"/>
                </a:lnTo>
                <a:lnTo>
                  <a:pt x="9703610" y="6858000"/>
                </a:lnTo>
                <a:lnTo>
                  <a:pt x="0" y="6858000"/>
                </a:lnTo>
                <a:close/>
              </a:path>
            </a:pathLst>
          </a:cu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79183147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a:extLst>
              <a:ext uri="{FF2B5EF4-FFF2-40B4-BE49-F238E27FC236}">
                <a16:creationId xmlns="" xmlns:a16="http://schemas.microsoft.com/office/drawing/2014/main" id="{F246FC87-D219-463B-8334-E16E14819052}"/>
              </a:ext>
            </a:extLst>
          </p:cNvPr>
          <p:cNvSpPr>
            <a:spLocks noGrp="1"/>
          </p:cNvSpPr>
          <p:nvPr>
            <p:ph type="pic" idx="12" hasCustomPrompt="1"/>
          </p:nvPr>
        </p:nvSpPr>
        <p:spPr>
          <a:xfrm>
            <a:off x="9178591"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3" name="Picture Placeholder 2">
            <a:extLst>
              <a:ext uri="{FF2B5EF4-FFF2-40B4-BE49-F238E27FC236}">
                <a16:creationId xmlns="" xmlns:a16="http://schemas.microsoft.com/office/drawing/2014/main" id="{608C9F45-5627-4842-A3EA-25038EF99EC8}"/>
              </a:ext>
            </a:extLst>
          </p:cNvPr>
          <p:cNvSpPr>
            <a:spLocks noGrp="1"/>
          </p:cNvSpPr>
          <p:nvPr>
            <p:ph type="pic" idx="13" hasCustomPrompt="1"/>
          </p:nvPr>
        </p:nvSpPr>
        <p:spPr>
          <a:xfrm>
            <a:off x="6186490"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39958366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Image Layout">
    <p:spTree>
      <p:nvGrpSpPr>
        <p:cNvPr id="1" name=""/>
        <p:cNvGrpSpPr/>
        <p:nvPr/>
      </p:nvGrpSpPr>
      <p:grpSpPr>
        <a:xfrm>
          <a:off x="0" y="0"/>
          <a:ext cx="0" cy="0"/>
          <a:chOff x="0" y="0"/>
          <a:chExt cx="0" cy="0"/>
        </a:xfrm>
      </p:grpSpPr>
      <p:grpSp>
        <p:nvGrpSpPr>
          <p:cNvPr id="3" name="Group 2">
            <a:extLst>
              <a:ext uri="{FF2B5EF4-FFF2-40B4-BE49-F238E27FC236}">
                <a16:creationId xmlns="" xmlns:a16="http://schemas.microsoft.com/office/drawing/2014/main" id="{D4E14D27-AD6A-4547-8A35-F0A6A7B2B893}"/>
              </a:ext>
            </a:extLst>
          </p:cNvPr>
          <p:cNvGrpSpPr/>
          <p:nvPr userDrawn="1"/>
        </p:nvGrpSpPr>
        <p:grpSpPr>
          <a:xfrm>
            <a:off x="739019" y="1801308"/>
            <a:ext cx="2251389" cy="4202048"/>
            <a:chOff x="3501573" y="3178068"/>
            <a:chExt cx="1340594" cy="2737840"/>
          </a:xfrm>
        </p:grpSpPr>
        <p:sp>
          <p:nvSpPr>
            <p:cNvPr id="4" name="Freeform: Shape 3">
              <a:extLst>
                <a:ext uri="{FF2B5EF4-FFF2-40B4-BE49-F238E27FC236}">
                  <a16:creationId xmlns="" xmlns:a16="http://schemas.microsoft.com/office/drawing/2014/main" id="{1FFFD2AF-5064-446A-95B2-FCACE1D003DC}"/>
                </a:ext>
              </a:extLst>
            </p:cNvPr>
            <p:cNvSpPr/>
            <p:nvPr/>
          </p:nvSpPr>
          <p:spPr>
            <a:xfrm>
              <a:off x="3504728" y="3612346"/>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 xmlns:a16="http://schemas.microsoft.com/office/drawing/2014/main" id="{CED64445-B2E0-4D7E-8491-252F042F0F6D}"/>
                </a:ext>
              </a:extLst>
            </p:cNvPr>
            <p:cNvSpPr/>
            <p:nvPr/>
          </p:nvSpPr>
          <p:spPr>
            <a:xfrm>
              <a:off x="3501573" y="3832632"/>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 xmlns:a16="http://schemas.microsoft.com/office/drawing/2014/main" id="{BA429A64-82C5-47BC-985E-3FDFE804E532}"/>
                </a:ext>
              </a:extLst>
            </p:cNvPr>
            <p:cNvSpPr/>
            <p:nvPr/>
          </p:nvSpPr>
          <p:spPr>
            <a:xfrm>
              <a:off x="4776089" y="3829487"/>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9526" y="65246"/>
                    <a:pt x="16669"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D8DF180B-C394-4B18-8CF3-2228F33ED174}"/>
                </a:ext>
              </a:extLst>
            </p:cNvPr>
            <p:cNvSpPr/>
            <p:nvPr/>
          </p:nvSpPr>
          <p:spPr>
            <a:xfrm>
              <a:off x="3520451" y="3178068"/>
              <a:ext cx="1321716" cy="2737840"/>
            </a:xfrm>
            <a:custGeom>
              <a:avLst/>
              <a:gdLst>
                <a:gd name="connsiteX0" fmla="*/ 350044 w 400050"/>
                <a:gd name="connsiteY0" fmla="*/ 7144 h 828675"/>
                <a:gd name="connsiteX1" fmla="*/ 53816 w 400050"/>
                <a:gd name="connsiteY1" fmla="*/ 7144 h 828675"/>
                <a:gd name="connsiteX2" fmla="*/ 7144 w 400050"/>
                <a:gd name="connsiteY2" fmla="*/ 53816 h 828675"/>
                <a:gd name="connsiteX3" fmla="*/ 7144 w 400050"/>
                <a:gd name="connsiteY3" fmla="*/ 781526 h 828675"/>
                <a:gd name="connsiteX4" fmla="*/ 53816 w 400050"/>
                <a:gd name="connsiteY4" fmla="*/ 828199 h 828675"/>
                <a:gd name="connsiteX5" fmla="*/ 350044 w 400050"/>
                <a:gd name="connsiteY5" fmla="*/ 828199 h 828675"/>
                <a:gd name="connsiteX6" fmla="*/ 396716 w 400050"/>
                <a:gd name="connsiteY6" fmla="*/ 781526 h 828675"/>
                <a:gd name="connsiteX7" fmla="*/ 396716 w 400050"/>
                <a:gd name="connsiteY7" fmla="*/ 53816 h 828675"/>
                <a:gd name="connsiteX8" fmla="*/ 350044 w 400050"/>
                <a:gd name="connsiteY8" fmla="*/ 71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828675">
                  <a:moveTo>
                    <a:pt x="350044" y="7144"/>
                  </a:moveTo>
                  <a:lnTo>
                    <a:pt x="53816" y="7144"/>
                  </a:lnTo>
                  <a:cubicBezTo>
                    <a:pt x="28099" y="7144"/>
                    <a:pt x="7144" y="28099"/>
                    <a:pt x="7144" y="53816"/>
                  </a:cubicBezTo>
                  <a:lnTo>
                    <a:pt x="7144" y="781526"/>
                  </a:lnTo>
                  <a:cubicBezTo>
                    <a:pt x="7144" y="807244"/>
                    <a:pt x="28099" y="828199"/>
                    <a:pt x="53816" y="828199"/>
                  </a:cubicBezTo>
                  <a:lnTo>
                    <a:pt x="350044" y="828199"/>
                  </a:lnTo>
                  <a:cubicBezTo>
                    <a:pt x="375761" y="828199"/>
                    <a:pt x="396716" y="807244"/>
                    <a:pt x="396716" y="781526"/>
                  </a:cubicBezTo>
                  <a:lnTo>
                    <a:pt x="396716" y="53816"/>
                  </a:lnTo>
                  <a:cubicBezTo>
                    <a:pt x="396716" y="28099"/>
                    <a:pt x="375761" y="7144"/>
                    <a:pt x="350044" y="714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 xmlns:a16="http://schemas.microsoft.com/office/drawing/2014/main" id="{8B1C391E-60EC-4442-81F5-E5BD8E5FB94B}"/>
                </a:ext>
              </a:extLst>
            </p:cNvPr>
            <p:cNvSpPr/>
            <p:nvPr/>
          </p:nvSpPr>
          <p:spPr>
            <a:xfrm>
              <a:off x="3529897" y="3190652"/>
              <a:ext cx="1290246" cy="2706371"/>
            </a:xfrm>
            <a:custGeom>
              <a:avLst/>
              <a:gdLst>
                <a:gd name="connsiteX0" fmla="*/ 345281 w 390525"/>
                <a:gd name="connsiteY0" fmla="*/ 7144 h 819150"/>
                <a:gd name="connsiteX1" fmla="*/ 52864 w 390525"/>
                <a:gd name="connsiteY1" fmla="*/ 7144 h 819150"/>
                <a:gd name="connsiteX2" fmla="*/ 7144 w 390525"/>
                <a:gd name="connsiteY2" fmla="*/ 52864 h 819150"/>
                <a:gd name="connsiteX3" fmla="*/ 7144 w 390525"/>
                <a:gd name="connsiteY3" fmla="*/ 772954 h 819150"/>
                <a:gd name="connsiteX4" fmla="*/ 52864 w 390525"/>
                <a:gd name="connsiteY4" fmla="*/ 818674 h 819150"/>
                <a:gd name="connsiteX5" fmla="*/ 345281 w 390525"/>
                <a:gd name="connsiteY5" fmla="*/ 818674 h 819150"/>
                <a:gd name="connsiteX6" fmla="*/ 391001 w 390525"/>
                <a:gd name="connsiteY6" fmla="*/ 772954 h 819150"/>
                <a:gd name="connsiteX7" fmla="*/ 391001 w 390525"/>
                <a:gd name="connsiteY7" fmla="*/ 52864 h 819150"/>
                <a:gd name="connsiteX8" fmla="*/ 345281 w 390525"/>
                <a:gd name="connsiteY8" fmla="*/ 7144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819150">
                  <a:moveTo>
                    <a:pt x="345281" y="7144"/>
                  </a:moveTo>
                  <a:lnTo>
                    <a:pt x="52864" y="7144"/>
                  </a:lnTo>
                  <a:cubicBezTo>
                    <a:pt x="27146" y="7144"/>
                    <a:pt x="7144" y="27146"/>
                    <a:pt x="7144" y="52864"/>
                  </a:cubicBezTo>
                  <a:lnTo>
                    <a:pt x="7144" y="772954"/>
                  </a:lnTo>
                  <a:cubicBezTo>
                    <a:pt x="7144" y="798671"/>
                    <a:pt x="27146" y="818674"/>
                    <a:pt x="52864" y="818674"/>
                  </a:cubicBezTo>
                  <a:lnTo>
                    <a:pt x="345281" y="818674"/>
                  </a:lnTo>
                  <a:cubicBezTo>
                    <a:pt x="370999" y="818674"/>
                    <a:pt x="391001" y="798671"/>
                    <a:pt x="391001" y="772954"/>
                  </a:cubicBezTo>
                  <a:lnTo>
                    <a:pt x="391001" y="52864"/>
                  </a:lnTo>
                  <a:cubicBezTo>
                    <a:pt x="391001" y="28099"/>
                    <a:pt x="370046" y="7144"/>
                    <a:pt x="345281" y="7144"/>
                  </a:cubicBez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 xmlns:a16="http://schemas.microsoft.com/office/drawing/2014/main" id="{E1042DFF-AC0C-4A34-B83D-F94290F8566A}"/>
                </a:ext>
              </a:extLst>
            </p:cNvPr>
            <p:cNvSpPr/>
            <p:nvPr/>
          </p:nvSpPr>
          <p:spPr>
            <a:xfrm>
              <a:off x="3627447" y="3596610"/>
              <a:ext cx="1101430" cy="1951104"/>
            </a:xfrm>
            <a:custGeom>
              <a:avLst/>
              <a:gdLst>
                <a:gd name="connsiteX0" fmla="*/ 7144 w 333375"/>
                <a:gd name="connsiteY0" fmla="*/ 7144 h 590550"/>
                <a:gd name="connsiteX1" fmla="*/ 331946 w 333375"/>
                <a:gd name="connsiteY1" fmla="*/ 7144 h 590550"/>
                <a:gd name="connsiteX2" fmla="*/ 331946 w 333375"/>
                <a:gd name="connsiteY2" fmla="*/ 586264 h 590550"/>
                <a:gd name="connsiteX3" fmla="*/ 7144 w 333375"/>
                <a:gd name="connsiteY3" fmla="*/ 586264 h 590550"/>
              </a:gdLst>
              <a:ahLst/>
              <a:cxnLst>
                <a:cxn ang="0">
                  <a:pos x="connsiteX0" y="connsiteY0"/>
                </a:cxn>
                <a:cxn ang="0">
                  <a:pos x="connsiteX1" y="connsiteY1"/>
                </a:cxn>
                <a:cxn ang="0">
                  <a:pos x="connsiteX2" y="connsiteY2"/>
                </a:cxn>
                <a:cxn ang="0">
                  <a:pos x="connsiteX3" y="connsiteY3"/>
                </a:cxn>
              </a:cxnLst>
              <a:rect l="l" t="t" r="r" b="b"/>
              <a:pathLst>
                <a:path w="333375" h="590550">
                  <a:moveTo>
                    <a:pt x="7144" y="7144"/>
                  </a:moveTo>
                  <a:lnTo>
                    <a:pt x="331946" y="7144"/>
                  </a:lnTo>
                  <a:lnTo>
                    <a:pt x="331946" y="586264"/>
                  </a:lnTo>
                  <a:lnTo>
                    <a:pt x="7144" y="586264"/>
                  </a:lnTo>
                  <a:close/>
                </a:path>
              </a:pathLst>
            </a:custGeom>
            <a:solidFill>
              <a:schemeClr val="bg1">
                <a:lumMod val="95000"/>
              </a:schemeClr>
            </a:solidFill>
            <a:ln w="9525" cap="flat">
              <a:noFill/>
              <a:prstDash val="solid"/>
              <a:miter/>
            </a:ln>
          </p:spPr>
          <p:txBody>
            <a:bodyPr rtlCol="0" anchor="ctr"/>
            <a:lstStyle/>
            <a:p>
              <a:endParaRPr lang="en-US" dirty="0">
                <a:solidFill>
                  <a:prstClr val="black"/>
                </a:solidFill>
              </a:endParaRPr>
            </a:p>
          </p:txBody>
        </p:sp>
        <p:grpSp>
          <p:nvGrpSpPr>
            <p:cNvPr id="10" name="Group 9">
              <a:extLst>
                <a:ext uri="{FF2B5EF4-FFF2-40B4-BE49-F238E27FC236}">
                  <a16:creationId xmlns="" xmlns:a16="http://schemas.microsoft.com/office/drawing/2014/main" id="{4033404E-34F2-4512-89D1-3226AA01335F}"/>
                </a:ext>
              </a:extLst>
            </p:cNvPr>
            <p:cNvGrpSpPr/>
            <p:nvPr/>
          </p:nvGrpSpPr>
          <p:grpSpPr>
            <a:xfrm>
              <a:off x="4088508" y="5635852"/>
              <a:ext cx="173080" cy="173080"/>
              <a:chOff x="6768665" y="6038214"/>
              <a:chExt cx="147968" cy="147968"/>
            </a:xfrm>
          </p:grpSpPr>
          <p:sp>
            <p:nvSpPr>
              <p:cNvPr id="14" name="Oval 13">
                <a:extLst>
                  <a:ext uri="{FF2B5EF4-FFF2-40B4-BE49-F238E27FC236}">
                    <a16:creationId xmlns="" xmlns:a16="http://schemas.microsoft.com/office/drawing/2014/main" id="{C419DFAD-C059-430D-B51F-48079403ED7B}"/>
                  </a:ext>
                </a:extLst>
              </p:cNvPr>
              <p:cNvSpPr/>
              <p:nvPr/>
            </p:nvSpPr>
            <p:spPr>
              <a:xfrm>
                <a:off x="6768665" y="6038214"/>
                <a:ext cx="147968" cy="1479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Oval 14">
                <a:extLst>
                  <a:ext uri="{FF2B5EF4-FFF2-40B4-BE49-F238E27FC236}">
                    <a16:creationId xmlns="" xmlns:a16="http://schemas.microsoft.com/office/drawing/2014/main" id="{4BAE4FA9-2632-4576-9E0A-CDF8B2A15BA5}"/>
                  </a:ext>
                </a:extLst>
              </p:cNvPr>
              <p:cNvSpPr/>
              <p:nvPr/>
            </p:nvSpPr>
            <p:spPr>
              <a:xfrm>
                <a:off x="6802088" y="6071634"/>
                <a:ext cx="81180" cy="8118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1" name="Freeform: Shape 10">
              <a:extLst>
                <a:ext uri="{FF2B5EF4-FFF2-40B4-BE49-F238E27FC236}">
                  <a16:creationId xmlns="" xmlns:a16="http://schemas.microsoft.com/office/drawing/2014/main" id="{4B70F8A7-6A5E-4962-A676-F6F37304642E}"/>
                </a:ext>
              </a:extLst>
            </p:cNvPr>
            <p:cNvSpPr/>
            <p:nvPr/>
          </p:nvSpPr>
          <p:spPr>
            <a:xfrm>
              <a:off x="3821102" y="3628406"/>
              <a:ext cx="906450" cy="1887518"/>
            </a:xfrm>
            <a:custGeom>
              <a:avLst/>
              <a:gdLst>
                <a:gd name="connsiteX0" fmla="*/ 614149 w 1119116"/>
                <a:gd name="connsiteY0" fmla="*/ 0 h 2330356"/>
                <a:gd name="connsiteX1" fmla="*/ 1115704 w 1119116"/>
                <a:gd name="connsiteY1" fmla="*/ 6824 h 2330356"/>
                <a:gd name="connsiteX2" fmla="*/ 1119116 w 1119116"/>
                <a:gd name="connsiteY2" fmla="*/ 2330356 h 2330356"/>
                <a:gd name="connsiteX3" fmla="*/ 0 w 1119116"/>
                <a:gd name="connsiteY3" fmla="*/ 2330356 h 2330356"/>
                <a:gd name="connsiteX4" fmla="*/ 614149 w 1119116"/>
                <a:gd name="connsiteY4" fmla="*/ 0 h 2330356"/>
                <a:gd name="connsiteX0" fmla="*/ 614149 w 1119116"/>
                <a:gd name="connsiteY0" fmla="*/ 0 h 2330356"/>
                <a:gd name="connsiteX1" fmla="*/ 1115704 w 1119116"/>
                <a:gd name="connsiteY1" fmla="*/ 3412 h 2330356"/>
                <a:gd name="connsiteX2" fmla="*/ 1119116 w 1119116"/>
                <a:gd name="connsiteY2" fmla="*/ 2330356 h 2330356"/>
                <a:gd name="connsiteX3" fmla="*/ 0 w 1119116"/>
                <a:gd name="connsiteY3" fmla="*/ 2330356 h 2330356"/>
                <a:gd name="connsiteX4" fmla="*/ 614149 w 1119116"/>
                <a:gd name="connsiteY4" fmla="*/ 0 h 2330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16" h="2330356">
                  <a:moveTo>
                    <a:pt x="614149" y="0"/>
                  </a:moveTo>
                  <a:lnTo>
                    <a:pt x="1115704" y="3412"/>
                  </a:lnTo>
                  <a:cubicBezTo>
                    <a:pt x="1116841" y="777923"/>
                    <a:pt x="1117979" y="1555845"/>
                    <a:pt x="1119116" y="2330356"/>
                  </a:cubicBezTo>
                  <a:lnTo>
                    <a:pt x="0" y="2330356"/>
                  </a:lnTo>
                  <a:lnTo>
                    <a:pt x="614149" y="0"/>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sp>
          <p:nvSpPr>
            <p:cNvPr id="12" name="Rectangle: Rounded Corners 11">
              <a:extLst>
                <a:ext uri="{FF2B5EF4-FFF2-40B4-BE49-F238E27FC236}">
                  <a16:creationId xmlns="" xmlns:a16="http://schemas.microsoft.com/office/drawing/2014/main" id="{FE8FB11B-C9EA-4E18-89D9-555C50D3B3E9}"/>
                </a:ext>
              </a:extLst>
            </p:cNvPr>
            <p:cNvSpPr/>
            <p:nvPr/>
          </p:nvSpPr>
          <p:spPr>
            <a:xfrm>
              <a:off x="4058661" y="3449093"/>
              <a:ext cx="254255" cy="58393"/>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Oval 12">
              <a:extLst>
                <a:ext uri="{FF2B5EF4-FFF2-40B4-BE49-F238E27FC236}">
                  <a16:creationId xmlns="" xmlns:a16="http://schemas.microsoft.com/office/drawing/2014/main" id="{B55F62B4-2F6F-4328-9162-DF7E3A0CF7C4}"/>
                </a:ext>
              </a:extLst>
            </p:cNvPr>
            <p:cNvSpPr/>
            <p:nvPr/>
          </p:nvSpPr>
          <p:spPr>
            <a:xfrm>
              <a:off x="3922825" y="3449093"/>
              <a:ext cx="58393" cy="5839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 xmlns:a16="http://schemas.microsoft.com/office/drawing/2014/main" id="{FC596008-C53D-454F-8BCC-25C7C09986FE}"/>
              </a:ext>
            </a:extLst>
          </p:cNvPr>
          <p:cNvSpPr>
            <a:spLocks noGrp="1"/>
          </p:cNvSpPr>
          <p:nvPr>
            <p:ph type="pic" idx="13" hasCustomPrompt="1"/>
          </p:nvPr>
        </p:nvSpPr>
        <p:spPr>
          <a:xfrm>
            <a:off x="989494" y="2484310"/>
            <a:ext cx="1808430" cy="295393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7" name="Freeform: Shape 16">
            <a:extLst>
              <a:ext uri="{FF2B5EF4-FFF2-40B4-BE49-F238E27FC236}">
                <a16:creationId xmlns=""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554714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Image Layout">
    <p:spTree>
      <p:nvGrpSpPr>
        <p:cNvPr id="1" name=""/>
        <p:cNvGrpSpPr/>
        <p:nvPr/>
      </p:nvGrpSpPr>
      <p:grpSpPr>
        <a:xfrm>
          <a:off x="0" y="0"/>
          <a:ext cx="0" cy="0"/>
          <a:chOff x="0" y="0"/>
          <a:chExt cx="0" cy="0"/>
        </a:xfrm>
      </p:grpSpPr>
      <p:sp>
        <p:nvSpPr>
          <p:cNvPr id="17" name="Freeform: Shape 16">
            <a:extLst>
              <a:ext uri="{FF2B5EF4-FFF2-40B4-BE49-F238E27FC236}">
                <a16:creationId xmlns=""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22" name="Group 21">
            <a:extLst>
              <a:ext uri="{FF2B5EF4-FFF2-40B4-BE49-F238E27FC236}">
                <a16:creationId xmlns="" xmlns:a16="http://schemas.microsoft.com/office/drawing/2014/main" id="{A06CCA5E-451F-4542-B206-D2D13583114C}"/>
              </a:ext>
            </a:extLst>
          </p:cNvPr>
          <p:cNvGrpSpPr/>
          <p:nvPr userDrawn="1"/>
        </p:nvGrpSpPr>
        <p:grpSpPr>
          <a:xfrm>
            <a:off x="758507" y="2603862"/>
            <a:ext cx="5920691" cy="3565483"/>
            <a:chOff x="4098364" y="1571764"/>
            <a:chExt cx="7301609" cy="4397082"/>
          </a:xfrm>
        </p:grpSpPr>
        <p:grpSp>
          <p:nvGrpSpPr>
            <p:cNvPr id="23" name="Graphic 55">
              <a:extLst>
                <a:ext uri="{FF2B5EF4-FFF2-40B4-BE49-F238E27FC236}">
                  <a16:creationId xmlns="" xmlns:a16="http://schemas.microsoft.com/office/drawing/2014/main" id="{C49AFA94-CB02-406A-B68E-76F7985C97D6}"/>
                </a:ext>
              </a:extLst>
            </p:cNvPr>
            <p:cNvGrpSpPr/>
            <p:nvPr/>
          </p:nvGrpSpPr>
          <p:grpSpPr>
            <a:xfrm>
              <a:off x="4910815" y="1571764"/>
              <a:ext cx="5616422" cy="3644404"/>
              <a:chOff x="5769768" y="3217068"/>
              <a:chExt cx="651510" cy="422754"/>
            </a:xfrm>
          </p:grpSpPr>
          <p:sp>
            <p:nvSpPr>
              <p:cNvPr id="48" name="Freeform: Shape 47">
                <a:extLst>
                  <a:ext uri="{FF2B5EF4-FFF2-40B4-BE49-F238E27FC236}">
                    <a16:creationId xmlns="" xmlns:a16="http://schemas.microsoft.com/office/drawing/2014/main" id="{05F19F3B-FACD-4743-81B8-DE3B3FC0991C}"/>
                  </a:ext>
                </a:extLst>
              </p:cNvPr>
              <p:cNvSpPr/>
              <p:nvPr/>
            </p:nvSpPr>
            <p:spPr>
              <a:xfrm>
                <a:off x="5769768" y="3217068"/>
                <a:ext cx="647700" cy="419100"/>
              </a:xfrm>
              <a:custGeom>
                <a:avLst/>
                <a:gdLst>
                  <a:gd name="connsiteX0" fmla="*/ 639604 w 647700"/>
                  <a:gd name="connsiteY0" fmla="*/ 417671 h 419100"/>
                  <a:gd name="connsiteX1" fmla="*/ 14764 w 647700"/>
                  <a:gd name="connsiteY1" fmla="*/ 417671 h 419100"/>
                  <a:gd name="connsiteX2" fmla="*/ 7144 w 647700"/>
                  <a:gd name="connsiteY2" fmla="*/ 410051 h 419100"/>
                  <a:gd name="connsiteX3" fmla="*/ 7144 w 647700"/>
                  <a:gd name="connsiteY3" fmla="*/ 38576 h 419100"/>
                  <a:gd name="connsiteX4" fmla="*/ 37624 w 647700"/>
                  <a:gd name="connsiteY4" fmla="*/ 7144 h 419100"/>
                  <a:gd name="connsiteX5" fmla="*/ 616744 w 647700"/>
                  <a:gd name="connsiteY5" fmla="*/ 7144 h 419100"/>
                  <a:gd name="connsiteX6" fmla="*/ 647224 w 647700"/>
                  <a:gd name="connsiteY6" fmla="*/ 37624 h 419100"/>
                  <a:gd name="connsiteX7" fmla="*/ 647224 w 647700"/>
                  <a:gd name="connsiteY7" fmla="*/ 409099 h 419100"/>
                  <a:gd name="connsiteX8" fmla="*/ 639604 w 647700"/>
                  <a:gd name="connsiteY8" fmla="*/ 41767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9604" y="417671"/>
                    </a:moveTo>
                    <a:lnTo>
                      <a:pt x="14764" y="417671"/>
                    </a:lnTo>
                    <a:cubicBezTo>
                      <a:pt x="10954" y="417671"/>
                      <a:pt x="7144" y="413861"/>
                      <a:pt x="7144" y="410051"/>
                    </a:cubicBezTo>
                    <a:lnTo>
                      <a:pt x="7144" y="38576"/>
                    </a:lnTo>
                    <a:cubicBezTo>
                      <a:pt x="7144" y="20479"/>
                      <a:pt x="20479" y="7144"/>
                      <a:pt x="37624" y="7144"/>
                    </a:cubicBezTo>
                    <a:lnTo>
                      <a:pt x="616744" y="7144"/>
                    </a:lnTo>
                    <a:cubicBezTo>
                      <a:pt x="633889" y="7144"/>
                      <a:pt x="647224" y="20479"/>
                      <a:pt x="647224" y="37624"/>
                    </a:cubicBezTo>
                    <a:lnTo>
                      <a:pt x="647224" y="409099"/>
                    </a:lnTo>
                    <a:cubicBezTo>
                      <a:pt x="647224" y="413861"/>
                      <a:pt x="643414" y="417671"/>
                      <a:pt x="639604" y="417671"/>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 xmlns:a16="http://schemas.microsoft.com/office/drawing/2014/main" id="{611E77FD-F910-47B9-9EE0-9CA9EBB5AD17}"/>
                  </a:ext>
                </a:extLst>
              </p:cNvPr>
              <p:cNvSpPr/>
              <p:nvPr/>
            </p:nvSpPr>
            <p:spPr>
              <a:xfrm>
                <a:off x="5773578" y="3220722"/>
                <a:ext cx="647700" cy="419100"/>
              </a:xfrm>
              <a:custGeom>
                <a:avLst/>
                <a:gdLst>
                  <a:gd name="connsiteX0" fmla="*/ 631984 w 647700"/>
                  <a:gd name="connsiteY0" fmla="*/ 412909 h 419100"/>
                  <a:gd name="connsiteX1" fmla="*/ 14764 w 647700"/>
                  <a:gd name="connsiteY1" fmla="*/ 412909 h 419100"/>
                  <a:gd name="connsiteX2" fmla="*/ 7144 w 647700"/>
                  <a:gd name="connsiteY2" fmla="*/ 405289 h 419100"/>
                  <a:gd name="connsiteX3" fmla="*/ 7144 w 647700"/>
                  <a:gd name="connsiteY3" fmla="*/ 34766 h 419100"/>
                  <a:gd name="connsiteX4" fmla="*/ 34766 w 647700"/>
                  <a:gd name="connsiteY4" fmla="*/ 7144 h 419100"/>
                  <a:gd name="connsiteX5" fmla="*/ 612934 w 647700"/>
                  <a:gd name="connsiteY5" fmla="*/ 7144 h 419100"/>
                  <a:gd name="connsiteX6" fmla="*/ 640556 w 647700"/>
                  <a:gd name="connsiteY6" fmla="*/ 34766 h 419100"/>
                  <a:gd name="connsiteX7" fmla="*/ 640556 w 647700"/>
                  <a:gd name="connsiteY7" fmla="*/ 405289 h 419100"/>
                  <a:gd name="connsiteX8" fmla="*/ 631984 w 647700"/>
                  <a:gd name="connsiteY8" fmla="*/ 4129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1984" y="412909"/>
                    </a:moveTo>
                    <a:lnTo>
                      <a:pt x="14764" y="412909"/>
                    </a:lnTo>
                    <a:cubicBezTo>
                      <a:pt x="10954" y="412909"/>
                      <a:pt x="7144" y="409099"/>
                      <a:pt x="7144" y="405289"/>
                    </a:cubicBezTo>
                    <a:lnTo>
                      <a:pt x="7144" y="34766"/>
                    </a:lnTo>
                    <a:cubicBezTo>
                      <a:pt x="7144" y="19526"/>
                      <a:pt x="19526" y="7144"/>
                      <a:pt x="34766" y="7144"/>
                    </a:cubicBezTo>
                    <a:lnTo>
                      <a:pt x="612934" y="7144"/>
                    </a:lnTo>
                    <a:cubicBezTo>
                      <a:pt x="628174" y="7144"/>
                      <a:pt x="640556" y="19526"/>
                      <a:pt x="640556" y="34766"/>
                    </a:cubicBezTo>
                    <a:lnTo>
                      <a:pt x="640556" y="405289"/>
                    </a:lnTo>
                    <a:cubicBezTo>
                      <a:pt x="639604" y="410051"/>
                      <a:pt x="635794" y="412909"/>
                      <a:pt x="631984" y="412909"/>
                    </a:cubicBezTo>
                    <a:close/>
                  </a:path>
                </a:pathLst>
              </a:custGeom>
              <a:solidFill>
                <a:srgbClr val="333333"/>
              </a:solidFill>
              <a:ln w="9525" cap="flat">
                <a:noFill/>
                <a:prstDash val="solid"/>
                <a:miter/>
              </a:ln>
            </p:spPr>
            <p:txBody>
              <a:bodyPr rtlCol="0" anchor="ctr"/>
              <a:lstStyle/>
              <a:p>
                <a:endParaRPr lang="en-US">
                  <a:solidFill>
                    <a:prstClr val="black"/>
                  </a:solidFill>
                </a:endParaRPr>
              </a:p>
            </p:txBody>
          </p:sp>
        </p:grpSp>
        <p:sp>
          <p:nvSpPr>
            <p:cNvPr id="24" name="Freeform: Shape 23">
              <a:extLst>
                <a:ext uri="{FF2B5EF4-FFF2-40B4-BE49-F238E27FC236}">
                  <a16:creationId xmlns="" xmlns:a16="http://schemas.microsoft.com/office/drawing/2014/main" id="{AB00050F-BBCF-4B07-B144-24AF043BE2C0}"/>
                </a:ext>
              </a:extLst>
            </p:cNvPr>
            <p:cNvSpPr/>
            <p:nvPr/>
          </p:nvSpPr>
          <p:spPr>
            <a:xfrm>
              <a:off x="5130280" y="1781416"/>
              <a:ext cx="5163280" cy="3278273"/>
            </a:xfrm>
            <a:custGeom>
              <a:avLst/>
              <a:gdLst>
                <a:gd name="connsiteX0" fmla="*/ 7144 w 600075"/>
                <a:gd name="connsiteY0" fmla="*/ 7144 h 381000"/>
                <a:gd name="connsiteX1" fmla="*/ 597694 w 600075"/>
                <a:gd name="connsiteY1" fmla="*/ 7144 h 381000"/>
                <a:gd name="connsiteX2" fmla="*/ 597694 w 600075"/>
                <a:gd name="connsiteY2" fmla="*/ 376714 h 381000"/>
                <a:gd name="connsiteX3" fmla="*/ 7144 w 600075"/>
                <a:gd name="connsiteY3" fmla="*/ 376714 h 381000"/>
              </a:gdLst>
              <a:ahLst/>
              <a:cxnLst>
                <a:cxn ang="0">
                  <a:pos x="connsiteX0" y="connsiteY0"/>
                </a:cxn>
                <a:cxn ang="0">
                  <a:pos x="connsiteX1" y="connsiteY1"/>
                </a:cxn>
                <a:cxn ang="0">
                  <a:pos x="connsiteX2" y="connsiteY2"/>
                </a:cxn>
                <a:cxn ang="0">
                  <a:pos x="connsiteX3" y="connsiteY3"/>
                </a:cxn>
              </a:cxnLst>
              <a:rect l="l" t="t" r="r" b="b"/>
              <a:pathLst>
                <a:path w="600075" h="381000">
                  <a:moveTo>
                    <a:pt x="7144" y="7144"/>
                  </a:moveTo>
                  <a:lnTo>
                    <a:pt x="597694" y="7144"/>
                  </a:lnTo>
                  <a:lnTo>
                    <a:pt x="597694" y="376714"/>
                  </a:lnTo>
                  <a:lnTo>
                    <a:pt x="7144" y="376714"/>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 xmlns:a16="http://schemas.microsoft.com/office/drawing/2014/main" id="{08BADC4B-6EB9-42D0-A753-3C5C7C5FCBF3}"/>
                </a:ext>
              </a:extLst>
            </p:cNvPr>
            <p:cNvSpPr/>
            <p:nvPr/>
          </p:nvSpPr>
          <p:spPr>
            <a:xfrm>
              <a:off x="5210103" y="5108863"/>
              <a:ext cx="4999367" cy="245870"/>
            </a:xfrm>
            <a:custGeom>
              <a:avLst/>
              <a:gdLst>
                <a:gd name="connsiteX0" fmla="*/ 553174 w 581025"/>
                <a:gd name="connsiteY0" fmla="*/ 7144 h 28575"/>
                <a:gd name="connsiteX1" fmla="*/ 574129 w 581025"/>
                <a:gd name="connsiteY1" fmla="*/ 23336 h 28575"/>
                <a:gd name="connsiteX2" fmla="*/ 574129 w 581025"/>
                <a:gd name="connsiteY2" fmla="*/ 30004 h 28575"/>
                <a:gd name="connsiteX3" fmla="*/ 19774 w 581025"/>
                <a:gd name="connsiteY3" fmla="*/ 30004 h 28575"/>
                <a:gd name="connsiteX4" fmla="*/ 8344 w 581025"/>
                <a:gd name="connsiteY4" fmla="*/ 26194 h 28575"/>
                <a:gd name="connsiteX5" fmla="*/ 35014 w 581025"/>
                <a:gd name="connsiteY5" fmla="*/ 7144 h 28575"/>
                <a:gd name="connsiteX6" fmla="*/ 553174 w 581025"/>
                <a:gd name="connsiteY6"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025" h="28575">
                  <a:moveTo>
                    <a:pt x="553174" y="7144"/>
                  </a:moveTo>
                  <a:cubicBezTo>
                    <a:pt x="553174" y="7144"/>
                    <a:pt x="566509" y="16669"/>
                    <a:pt x="574129" y="23336"/>
                  </a:cubicBezTo>
                  <a:cubicBezTo>
                    <a:pt x="581749" y="30004"/>
                    <a:pt x="574129" y="30004"/>
                    <a:pt x="574129" y="30004"/>
                  </a:cubicBezTo>
                  <a:cubicBezTo>
                    <a:pt x="574129" y="30004"/>
                    <a:pt x="37871" y="30004"/>
                    <a:pt x="19774" y="30004"/>
                  </a:cubicBezTo>
                  <a:cubicBezTo>
                    <a:pt x="1676" y="30004"/>
                    <a:pt x="8344" y="26194"/>
                    <a:pt x="8344" y="26194"/>
                  </a:cubicBezTo>
                  <a:lnTo>
                    <a:pt x="35014" y="7144"/>
                  </a:lnTo>
                  <a:lnTo>
                    <a:pt x="553174" y="7144"/>
                  </a:lnTo>
                  <a:close/>
                </a:path>
              </a:pathLst>
            </a:custGeom>
            <a:solidFill>
              <a:srgbClr val="323334"/>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 xmlns:a16="http://schemas.microsoft.com/office/drawing/2014/main" id="{6378FDA6-D5BA-443E-8CD4-3C2B46AB6C8A}"/>
                </a:ext>
              </a:extLst>
            </p:cNvPr>
            <p:cNvSpPr/>
            <p:nvPr/>
          </p:nvSpPr>
          <p:spPr>
            <a:xfrm>
              <a:off x="5403495" y="5242756"/>
              <a:ext cx="4589582" cy="81957"/>
            </a:xfrm>
            <a:custGeom>
              <a:avLst/>
              <a:gdLst>
                <a:gd name="connsiteX0" fmla="*/ 538318 w 533400"/>
                <a:gd name="connsiteY0" fmla="*/ 3965 h 0"/>
                <a:gd name="connsiteX1" fmla="*/ 3965 w 533400"/>
                <a:gd name="connsiteY1" fmla="*/ 3965 h 0"/>
              </a:gdLst>
              <a:ahLst/>
              <a:cxnLst>
                <a:cxn ang="0">
                  <a:pos x="connsiteX0" y="connsiteY0"/>
                </a:cxn>
                <a:cxn ang="0">
                  <a:pos x="connsiteX1" y="connsiteY1"/>
                </a:cxn>
              </a:cxnLst>
              <a:rect l="l" t="t" r="r" b="b"/>
              <a:pathLst>
                <a:path w="533400">
                  <a:moveTo>
                    <a:pt x="538318"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 xmlns:a16="http://schemas.microsoft.com/office/drawing/2014/main" id="{85070495-6AB5-4439-8EED-4223B30F9EAF}"/>
                </a:ext>
              </a:extLst>
            </p:cNvPr>
            <p:cNvSpPr/>
            <p:nvPr/>
          </p:nvSpPr>
          <p:spPr>
            <a:xfrm>
              <a:off x="5469061" y="5201782"/>
              <a:ext cx="4507626" cy="81957"/>
            </a:xfrm>
            <a:custGeom>
              <a:avLst/>
              <a:gdLst>
                <a:gd name="connsiteX0" fmla="*/ 3965 w 523875"/>
                <a:gd name="connsiteY0" fmla="*/ 3965 h 0"/>
                <a:gd name="connsiteX1" fmla="*/ 524031 w 523875"/>
                <a:gd name="connsiteY1" fmla="*/ 3965 h 0"/>
              </a:gdLst>
              <a:ahLst/>
              <a:cxnLst>
                <a:cxn ang="0">
                  <a:pos x="connsiteX0" y="connsiteY0"/>
                </a:cxn>
                <a:cxn ang="0">
                  <a:pos x="connsiteX1" y="connsiteY1"/>
                </a:cxn>
              </a:cxnLst>
              <a:rect l="l" t="t" r="r" b="b"/>
              <a:pathLst>
                <a:path w="523875">
                  <a:moveTo>
                    <a:pt x="3965" y="3965"/>
                  </a:moveTo>
                  <a:lnTo>
                    <a:pt x="524031"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 xmlns:a16="http://schemas.microsoft.com/office/drawing/2014/main" id="{9821168E-844C-481A-B8F3-32C75B5054F4}"/>
                </a:ext>
              </a:extLst>
            </p:cNvPr>
            <p:cNvSpPr/>
            <p:nvPr/>
          </p:nvSpPr>
          <p:spPr>
            <a:xfrm>
              <a:off x="5354321" y="5291930"/>
              <a:ext cx="4753496" cy="81957"/>
            </a:xfrm>
            <a:custGeom>
              <a:avLst/>
              <a:gdLst>
                <a:gd name="connsiteX0" fmla="*/ 550701 w 552450"/>
                <a:gd name="connsiteY0" fmla="*/ 3965 h 0"/>
                <a:gd name="connsiteX1" fmla="*/ 3965 w 552450"/>
                <a:gd name="connsiteY1" fmla="*/ 3965 h 0"/>
              </a:gdLst>
              <a:ahLst/>
              <a:cxnLst>
                <a:cxn ang="0">
                  <a:pos x="connsiteX0" y="connsiteY0"/>
                </a:cxn>
                <a:cxn ang="0">
                  <a:pos x="connsiteX1" y="connsiteY1"/>
                </a:cxn>
              </a:cxnLst>
              <a:rect l="l" t="t" r="r" b="b"/>
              <a:pathLst>
                <a:path w="552450">
                  <a:moveTo>
                    <a:pt x="550701"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 xmlns:a16="http://schemas.microsoft.com/office/drawing/2014/main" id="{BF376C1E-829F-4627-A9FC-603E3F9D8239}"/>
                </a:ext>
              </a:extLst>
            </p:cNvPr>
            <p:cNvSpPr/>
            <p:nvPr/>
          </p:nvSpPr>
          <p:spPr>
            <a:xfrm>
              <a:off x="5424729" y="5180579"/>
              <a:ext cx="4343712" cy="81957"/>
            </a:xfrm>
            <a:custGeom>
              <a:avLst/>
              <a:gdLst>
                <a:gd name="connsiteX0" fmla="*/ 1586 w 504825"/>
                <a:gd name="connsiteY0" fmla="*/ 1586 h 0"/>
                <a:gd name="connsiteX1" fmla="*/ 511173 w 504825"/>
                <a:gd name="connsiteY1" fmla="*/ 1586 h 0"/>
              </a:gdLst>
              <a:ahLst/>
              <a:cxnLst>
                <a:cxn ang="0">
                  <a:pos x="connsiteX0" y="connsiteY0"/>
                </a:cxn>
                <a:cxn ang="0">
                  <a:pos x="connsiteX1" y="connsiteY1"/>
                </a:cxn>
              </a:cxnLst>
              <a:rect l="l" t="t" r="r" b="b"/>
              <a:pathLst>
                <a:path w="504825">
                  <a:moveTo>
                    <a:pt x="1586" y="1586"/>
                  </a:moveTo>
                  <a:lnTo>
                    <a:pt x="511173" y="1586"/>
                  </a:lnTo>
                </a:path>
              </a:pathLst>
            </a:custGeom>
            <a:ln w="2115" cap="rnd">
              <a:solidFill>
                <a:srgbClr val="FFFFFF"/>
              </a:solid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 xmlns:a16="http://schemas.microsoft.com/office/drawing/2014/main" id="{CDCC7A37-C1A5-44ED-8513-F2059D79E78B}"/>
                </a:ext>
              </a:extLst>
            </p:cNvPr>
            <p:cNvSpPr/>
            <p:nvPr/>
          </p:nvSpPr>
          <p:spPr>
            <a:xfrm>
              <a:off x="5269602" y="5117063"/>
              <a:ext cx="4917410" cy="245870"/>
            </a:xfrm>
            <a:custGeom>
              <a:avLst/>
              <a:gdLst>
                <a:gd name="connsiteX0" fmla="*/ 32861 w 571500"/>
                <a:gd name="connsiteY0" fmla="*/ 7144 h 28575"/>
                <a:gd name="connsiteX1" fmla="*/ 7144 w 571500"/>
                <a:gd name="connsiteY1" fmla="*/ 26194 h 28575"/>
                <a:gd name="connsiteX2" fmla="*/ 566261 w 571500"/>
                <a:gd name="connsiteY2" fmla="*/ 26194 h 28575"/>
                <a:gd name="connsiteX3" fmla="*/ 541496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32861" y="7144"/>
                  </a:moveTo>
                  <a:lnTo>
                    <a:pt x="7144" y="26194"/>
                  </a:lnTo>
                  <a:lnTo>
                    <a:pt x="566261" y="26194"/>
                  </a:lnTo>
                  <a:lnTo>
                    <a:pt x="541496" y="7144"/>
                  </a:lnTo>
                  <a:close/>
                </a:path>
              </a:pathLst>
            </a:custGeom>
            <a:solidFill>
              <a:srgbClr val="323334">
                <a:alpha val="56000"/>
              </a:srgbClr>
            </a:solid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 xmlns:a16="http://schemas.microsoft.com/office/drawing/2014/main" id="{FE8CCBE0-1B0C-438D-94FF-E082C11F048B}"/>
                </a:ext>
              </a:extLst>
            </p:cNvPr>
            <p:cNvSpPr/>
            <p:nvPr/>
          </p:nvSpPr>
          <p:spPr>
            <a:xfrm>
              <a:off x="4105815" y="5559062"/>
              <a:ext cx="7294158" cy="409784"/>
            </a:xfrm>
            <a:custGeom>
              <a:avLst/>
              <a:gdLst>
                <a:gd name="connsiteX0" fmla="*/ 842486 w 847725"/>
                <a:gd name="connsiteY0" fmla="*/ 30069 h 47625"/>
                <a:gd name="connsiteX1" fmla="*/ 830104 w 847725"/>
                <a:gd name="connsiteY1" fmla="*/ 44357 h 47625"/>
                <a:gd name="connsiteX2" fmla="*/ 41434 w 847725"/>
                <a:gd name="connsiteY2" fmla="*/ 44357 h 47625"/>
                <a:gd name="connsiteX3" fmla="*/ 20479 w 847725"/>
                <a:gd name="connsiteY3" fmla="*/ 43404 h 47625"/>
                <a:gd name="connsiteX4" fmla="*/ 7144 w 847725"/>
                <a:gd name="connsiteY4" fmla="*/ 29117 h 47625"/>
                <a:gd name="connsiteX5" fmla="*/ 7144 w 847725"/>
                <a:gd name="connsiteY5" fmla="*/ 9114 h 47625"/>
                <a:gd name="connsiteX6" fmla="*/ 9049 w 847725"/>
                <a:gd name="connsiteY6" fmla="*/ 9114 h 47625"/>
                <a:gd name="connsiteX7" fmla="*/ 27146 w 847725"/>
                <a:gd name="connsiteY7" fmla="*/ 9114 h 47625"/>
                <a:gd name="connsiteX8" fmla="*/ 752951 w 847725"/>
                <a:gd name="connsiteY8" fmla="*/ 7209 h 47625"/>
                <a:gd name="connsiteX9" fmla="*/ 842486 w 847725"/>
                <a:gd name="connsiteY9" fmla="*/ 7209 h 47625"/>
                <a:gd name="connsiteX10" fmla="*/ 842486 w 847725"/>
                <a:gd name="connsiteY10" fmla="*/ 7209 h 47625"/>
                <a:gd name="connsiteX11" fmla="*/ 842486 w 847725"/>
                <a:gd name="connsiteY11" fmla="*/ 3006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47625">
                  <a:moveTo>
                    <a:pt x="842486" y="30069"/>
                  </a:moveTo>
                  <a:cubicBezTo>
                    <a:pt x="842486" y="44357"/>
                    <a:pt x="830104" y="44357"/>
                    <a:pt x="830104" y="44357"/>
                  </a:cubicBezTo>
                  <a:cubicBezTo>
                    <a:pt x="830104" y="44357"/>
                    <a:pt x="71914" y="44357"/>
                    <a:pt x="41434" y="44357"/>
                  </a:cubicBezTo>
                  <a:cubicBezTo>
                    <a:pt x="31909" y="44357"/>
                    <a:pt x="25241" y="44357"/>
                    <a:pt x="20479" y="43404"/>
                  </a:cubicBezTo>
                  <a:cubicBezTo>
                    <a:pt x="12859" y="42452"/>
                    <a:pt x="7144" y="36737"/>
                    <a:pt x="7144" y="29117"/>
                  </a:cubicBezTo>
                  <a:lnTo>
                    <a:pt x="7144" y="9114"/>
                  </a:lnTo>
                  <a:lnTo>
                    <a:pt x="9049" y="9114"/>
                  </a:lnTo>
                  <a:lnTo>
                    <a:pt x="27146" y="9114"/>
                  </a:lnTo>
                  <a:lnTo>
                    <a:pt x="752951" y="7209"/>
                  </a:lnTo>
                  <a:lnTo>
                    <a:pt x="842486" y="7209"/>
                  </a:lnTo>
                  <a:lnTo>
                    <a:pt x="842486" y="7209"/>
                  </a:lnTo>
                  <a:cubicBezTo>
                    <a:pt x="841534" y="6257"/>
                    <a:pt x="842486" y="15782"/>
                    <a:pt x="842486" y="30069"/>
                  </a:cubicBezTo>
                  <a:close/>
                </a:path>
              </a:pathLst>
            </a:custGeom>
            <a:solidFill>
              <a:srgbClr val="666666"/>
            </a:solid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 xmlns:a16="http://schemas.microsoft.com/office/drawing/2014/main" id="{143BC099-A056-42DA-9F53-27069C0E9109}"/>
                </a:ext>
              </a:extLst>
            </p:cNvPr>
            <p:cNvSpPr/>
            <p:nvPr/>
          </p:nvSpPr>
          <p:spPr>
            <a:xfrm>
              <a:off x="4098364" y="5051498"/>
              <a:ext cx="7294158" cy="655655"/>
            </a:xfrm>
            <a:custGeom>
              <a:avLst/>
              <a:gdLst>
                <a:gd name="connsiteX0" fmla="*/ 827161 w 847725"/>
                <a:gd name="connsiteY0" fmla="*/ 70009 h 76200"/>
                <a:gd name="connsiteX1" fmla="*/ 753818 w 847725"/>
                <a:gd name="connsiteY1" fmla="*/ 70009 h 76200"/>
                <a:gd name="connsiteX2" fmla="*/ 24203 w 847725"/>
                <a:gd name="connsiteY2" fmla="*/ 70009 h 76200"/>
                <a:gd name="connsiteX3" fmla="*/ 17535 w 847725"/>
                <a:gd name="connsiteY3" fmla="*/ 70009 h 76200"/>
                <a:gd name="connsiteX4" fmla="*/ 8010 w 847725"/>
                <a:gd name="connsiteY4" fmla="*/ 67151 h 76200"/>
                <a:gd name="connsiteX5" fmla="*/ 13725 w 847725"/>
                <a:gd name="connsiteY5" fmla="*/ 58579 h 76200"/>
                <a:gd name="connsiteX6" fmla="*/ 97545 w 847725"/>
                <a:gd name="connsiteY6" fmla="*/ 9049 h 76200"/>
                <a:gd name="connsiteX7" fmla="*/ 101355 w 847725"/>
                <a:gd name="connsiteY7" fmla="*/ 7144 h 76200"/>
                <a:gd name="connsiteX8" fmla="*/ 739531 w 847725"/>
                <a:gd name="connsiteY8" fmla="*/ 7144 h 76200"/>
                <a:gd name="connsiteX9" fmla="*/ 742388 w 847725"/>
                <a:gd name="connsiteY9" fmla="*/ 8096 h 76200"/>
                <a:gd name="connsiteX10" fmla="*/ 746198 w 847725"/>
                <a:gd name="connsiteY10" fmla="*/ 9049 h 76200"/>
                <a:gd name="connsiteX11" fmla="*/ 747150 w 847725"/>
                <a:gd name="connsiteY11" fmla="*/ 9049 h 76200"/>
                <a:gd name="connsiteX12" fmla="*/ 757628 w 847725"/>
                <a:gd name="connsiteY12" fmla="*/ 14764 h 76200"/>
                <a:gd name="connsiteX13" fmla="*/ 840496 w 847725"/>
                <a:gd name="connsiteY13" fmla="*/ 62389 h 76200"/>
                <a:gd name="connsiteX14" fmla="*/ 842400 w 847725"/>
                <a:gd name="connsiteY14" fmla="*/ 65246 h 76200"/>
                <a:gd name="connsiteX15" fmla="*/ 827161 w 847725"/>
                <a:gd name="connsiteY15" fmla="*/ 70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725" h="76200">
                  <a:moveTo>
                    <a:pt x="827161" y="70009"/>
                  </a:moveTo>
                  <a:cubicBezTo>
                    <a:pt x="823350" y="70009"/>
                    <a:pt x="795728" y="70009"/>
                    <a:pt x="753818" y="70009"/>
                  </a:cubicBezTo>
                  <a:cubicBezTo>
                    <a:pt x="566175" y="70009"/>
                    <a:pt x="85163" y="70009"/>
                    <a:pt x="24203" y="70009"/>
                  </a:cubicBezTo>
                  <a:cubicBezTo>
                    <a:pt x="20393" y="70009"/>
                    <a:pt x="17535" y="70009"/>
                    <a:pt x="17535" y="70009"/>
                  </a:cubicBezTo>
                  <a:cubicBezTo>
                    <a:pt x="17535" y="70009"/>
                    <a:pt x="10868" y="70009"/>
                    <a:pt x="8010" y="67151"/>
                  </a:cubicBezTo>
                  <a:cubicBezTo>
                    <a:pt x="6105" y="65246"/>
                    <a:pt x="7058" y="63341"/>
                    <a:pt x="13725" y="58579"/>
                  </a:cubicBezTo>
                  <a:cubicBezTo>
                    <a:pt x="27060" y="49054"/>
                    <a:pt x="82305" y="17621"/>
                    <a:pt x="97545" y="9049"/>
                  </a:cubicBezTo>
                  <a:cubicBezTo>
                    <a:pt x="100403" y="8096"/>
                    <a:pt x="101355" y="7144"/>
                    <a:pt x="101355" y="7144"/>
                  </a:cubicBezTo>
                  <a:lnTo>
                    <a:pt x="739531" y="7144"/>
                  </a:lnTo>
                  <a:cubicBezTo>
                    <a:pt x="739531" y="7144"/>
                    <a:pt x="740483" y="7144"/>
                    <a:pt x="742388" y="8096"/>
                  </a:cubicBezTo>
                  <a:cubicBezTo>
                    <a:pt x="743340" y="8096"/>
                    <a:pt x="744293" y="9049"/>
                    <a:pt x="746198" y="9049"/>
                  </a:cubicBezTo>
                  <a:cubicBezTo>
                    <a:pt x="746198" y="9049"/>
                    <a:pt x="746198" y="9049"/>
                    <a:pt x="747150" y="9049"/>
                  </a:cubicBezTo>
                  <a:cubicBezTo>
                    <a:pt x="750008" y="10001"/>
                    <a:pt x="753818" y="11906"/>
                    <a:pt x="757628" y="14764"/>
                  </a:cubicBezTo>
                  <a:cubicBezTo>
                    <a:pt x="770963" y="23336"/>
                    <a:pt x="840496" y="62389"/>
                    <a:pt x="840496" y="62389"/>
                  </a:cubicBezTo>
                  <a:cubicBezTo>
                    <a:pt x="840496" y="62389"/>
                    <a:pt x="842400" y="63341"/>
                    <a:pt x="842400" y="65246"/>
                  </a:cubicBezTo>
                  <a:cubicBezTo>
                    <a:pt x="844306" y="67151"/>
                    <a:pt x="842400" y="70009"/>
                    <a:pt x="827161" y="70009"/>
                  </a:cubicBezTo>
                  <a:close/>
                </a:path>
              </a:pathLst>
            </a:custGeom>
            <a:solidFill>
              <a:srgbClr val="9DA4AA"/>
            </a:solid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 xmlns:a16="http://schemas.microsoft.com/office/drawing/2014/main" id="{42B8C23E-608C-4981-A399-48E23E7525CC}"/>
                </a:ext>
              </a:extLst>
            </p:cNvPr>
            <p:cNvSpPr/>
            <p:nvPr/>
          </p:nvSpPr>
          <p:spPr>
            <a:xfrm>
              <a:off x="6803481" y="5354734"/>
              <a:ext cx="1868616" cy="245870"/>
            </a:xfrm>
            <a:custGeom>
              <a:avLst/>
              <a:gdLst>
                <a:gd name="connsiteX0" fmla="*/ 23187 w 209550"/>
                <a:gd name="connsiteY0" fmla="*/ 7144 h 28575"/>
                <a:gd name="connsiteX1" fmla="*/ 12710 w 209550"/>
                <a:gd name="connsiteY1" fmla="*/ 12859 h 28575"/>
                <a:gd name="connsiteX2" fmla="*/ 7947 w 209550"/>
                <a:gd name="connsiteY2" fmla="*/ 19526 h 28575"/>
                <a:gd name="connsiteX3" fmla="*/ 21282 w 209550"/>
                <a:gd name="connsiteY3" fmla="*/ 25241 h 28575"/>
                <a:gd name="connsiteX4" fmla="*/ 111770 w 209550"/>
                <a:gd name="connsiteY4" fmla="*/ 25241 h 28575"/>
                <a:gd name="connsiteX5" fmla="*/ 111770 w 209550"/>
                <a:gd name="connsiteY5" fmla="*/ 25241 h 28575"/>
                <a:gd name="connsiteX6" fmla="*/ 195590 w 209550"/>
                <a:gd name="connsiteY6" fmla="*/ 25241 h 28575"/>
                <a:gd name="connsiteX7" fmla="*/ 208925 w 209550"/>
                <a:gd name="connsiteY7" fmla="*/ 19526 h 28575"/>
                <a:gd name="connsiteX8" fmla="*/ 204162 w 209550"/>
                <a:gd name="connsiteY8" fmla="*/ 12859 h 28575"/>
                <a:gd name="connsiteX9" fmla="*/ 193685 w 209550"/>
                <a:gd name="connsiteY9"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
                  <a:moveTo>
                    <a:pt x="23187" y="7144"/>
                  </a:moveTo>
                  <a:cubicBezTo>
                    <a:pt x="19377" y="7144"/>
                    <a:pt x="15567" y="9049"/>
                    <a:pt x="12710" y="12859"/>
                  </a:cubicBezTo>
                  <a:lnTo>
                    <a:pt x="7947" y="19526"/>
                  </a:lnTo>
                  <a:cubicBezTo>
                    <a:pt x="7947" y="19526"/>
                    <a:pt x="2232" y="26194"/>
                    <a:pt x="21282" y="25241"/>
                  </a:cubicBezTo>
                  <a:cubicBezTo>
                    <a:pt x="30807" y="25241"/>
                    <a:pt x="72717" y="25241"/>
                    <a:pt x="111770" y="25241"/>
                  </a:cubicBezTo>
                  <a:lnTo>
                    <a:pt x="111770" y="25241"/>
                  </a:lnTo>
                  <a:cubicBezTo>
                    <a:pt x="148917" y="25241"/>
                    <a:pt x="187017" y="25241"/>
                    <a:pt x="195590" y="25241"/>
                  </a:cubicBezTo>
                  <a:cubicBezTo>
                    <a:pt x="213687" y="26194"/>
                    <a:pt x="208925" y="19526"/>
                    <a:pt x="208925" y="19526"/>
                  </a:cubicBezTo>
                  <a:lnTo>
                    <a:pt x="204162" y="12859"/>
                  </a:lnTo>
                  <a:cubicBezTo>
                    <a:pt x="202257" y="9049"/>
                    <a:pt x="198447" y="7144"/>
                    <a:pt x="193685" y="7144"/>
                  </a:cubicBezTo>
                </a:path>
              </a:pathLst>
            </a:custGeom>
            <a:solidFill>
              <a:srgbClr val="70757B"/>
            </a:solid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 xmlns:a16="http://schemas.microsoft.com/office/drawing/2014/main" id="{FD903373-9B9B-454A-8CB4-E269AA113942}"/>
                </a:ext>
              </a:extLst>
            </p:cNvPr>
            <p:cNvSpPr/>
            <p:nvPr/>
          </p:nvSpPr>
          <p:spPr>
            <a:xfrm>
              <a:off x="5179454" y="5125255"/>
              <a:ext cx="4917410" cy="245870"/>
            </a:xfrm>
            <a:custGeom>
              <a:avLst/>
              <a:gdLst>
                <a:gd name="connsiteX0" fmla="*/ 566261 w 571500"/>
                <a:gd name="connsiteY0" fmla="*/ 30004 h 28575"/>
                <a:gd name="connsiteX1" fmla="*/ 7144 w 571500"/>
                <a:gd name="connsiteY1" fmla="*/ 30004 h 28575"/>
                <a:gd name="connsiteX2" fmla="*/ 28099 w 571500"/>
                <a:gd name="connsiteY2" fmla="*/ 7144 h 28575"/>
                <a:gd name="connsiteX3" fmla="*/ 543401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66261" y="30004"/>
                  </a:moveTo>
                  <a:lnTo>
                    <a:pt x="7144" y="30004"/>
                  </a:lnTo>
                  <a:lnTo>
                    <a:pt x="28099" y="7144"/>
                  </a:lnTo>
                  <a:lnTo>
                    <a:pt x="543401"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 xmlns:a16="http://schemas.microsoft.com/office/drawing/2014/main" id="{72F0A2CF-6C4D-4D84-9F0B-0C8B25E6F53C}"/>
                </a:ext>
              </a:extLst>
            </p:cNvPr>
            <p:cNvSpPr/>
            <p:nvPr/>
          </p:nvSpPr>
          <p:spPr>
            <a:xfrm>
              <a:off x="5146671" y="5125255"/>
              <a:ext cx="4917410" cy="245870"/>
            </a:xfrm>
            <a:custGeom>
              <a:avLst/>
              <a:gdLst>
                <a:gd name="connsiteX0" fmla="*/ 571024 w 571500"/>
                <a:gd name="connsiteY0" fmla="*/ 30004 h 28575"/>
                <a:gd name="connsiteX1" fmla="*/ 7144 w 571500"/>
                <a:gd name="connsiteY1" fmla="*/ 30004 h 28575"/>
                <a:gd name="connsiteX2" fmla="*/ 28099 w 571500"/>
                <a:gd name="connsiteY2" fmla="*/ 7144 h 28575"/>
                <a:gd name="connsiteX3" fmla="*/ 548164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71024" y="30004"/>
                  </a:moveTo>
                  <a:lnTo>
                    <a:pt x="7144" y="30004"/>
                  </a:lnTo>
                  <a:lnTo>
                    <a:pt x="28099" y="7144"/>
                  </a:lnTo>
                  <a:lnTo>
                    <a:pt x="548164"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 xmlns:a16="http://schemas.microsoft.com/office/drawing/2014/main" id="{C3A2E818-EF4F-458C-8F18-9578121D3660}"/>
                </a:ext>
              </a:extLst>
            </p:cNvPr>
            <p:cNvSpPr/>
            <p:nvPr/>
          </p:nvSpPr>
          <p:spPr>
            <a:xfrm>
              <a:off x="7022398" y="1844838"/>
              <a:ext cx="3271162" cy="3198464"/>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nvGrpSpPr>
            <p:cNvPr id="37" name="Group 36">
              <a:extLst>
                <a:ext uri="{FF2B5EF4-FFF2-40B4-BE49-F238E27FC236}">
                  <a16:creationId xmlns="" xmlns:a16="http://schemas.microsoft.com/office/drawing/2014/main" id="{63C6B529-B489-4639-A7B2-5AA9180E9729}"/>
                </a:ext>
              </a:extLst>
            </p:cNvPr>
            <p:cNvGrpSpPr/>
            <p:nvPr/>
          </p:nvGrpSpPr>
          <p:grpSpPr>
            <a:xfrm>
              <a:off x="5370712" y="5206368"/>
              <a:ext cx="4572000" cy="149296"/>
              <a:chOff x="5370712" y="5206368"/>
              <a:chExt cx="4572000" cy="149296"/>
            </a:xfrm>
          </p:grpSpPr>
          <p:sp>
            <p:nvSpPr>
              <p:cNvPr id="44" name="Rectangle 43">
                <a:extLst>
                  <a:ext uri="{FF2B5EF4-FFF2-40B4-BE49-F238E27FC236}">
                    <a16:creationId xmlns="" xmlns:a16="http://schemas.microsoft.com/office/drawing/2014/main" id="{4F3DA74A-1C4B-4138-A563-129A39FD9B7F}"/>
                  </a:ext>
                </a:extLst>
              </p:cNvPr>
              <p:cNvSpPr/>
              <p:nvPr/>
            </p:nvSpPr>
            <p:spPr>
              <a:xfrm>
                <a:off x="5370712" y="5337376"/>
                <a:ext cx="457200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Rectangle 44">
                <a:extLst>
                  <a:ext uri="{FF2B5EF4-FFF2-40B4-BE49-F238E27FC236}">
                    <a16:creationId xmlns="" xmlns:a16="http://schemas.microsoft.com/office/drawing/2014/main" id="{E22AAAA6-2F39-4DD6-8134-716B9CF62E97}"/>
                  </a:ext>
                </a:extLst>
              </p:cNvPr>
              <p:cNvSpPr/>
              <p:nvPr/>
            </p:nvSpPr>
            <p:spPr>
              <a:xfrm>
                <a:off x="5416432" y="5293706"/>
                <a:ext cx="448056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45">
                <a:extLst>
                  <a:ext uri="{FF2B5EF4-FFF2-40B4-BE49-F238E27FC236}">
                    <a16:creationId xmlns="" xmlns:a16="http://schemas.microsoft.com/office/drawing/2014/main" id="{BE744CD6-14E4-479D-8F9D-0DF957DAAD2D}"/>
                  </a:ext>
                </a:extLst>
              </p:cNvPr>
              <p:cNvSpPr/>
              <p:nvPr/>
            </p:nvSpPr>
            <p:spPr>
              <a:xfrm>
                <a:off x="5462152" y="5250037"/>
                <a:ext cx="43891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Rectangle 46">
                <a:extLst>
                  <a:ext uri="{FF2B5EF4-FFF2-40B4-BE49-F238E27FC236}">
                    <a16:creationId xmlns="" xmlns:a16="http://schemas.microsoft.com/office/drawing/2014/main" id="{531A40E9-999D-4DB7-A1CE-6B1F19EA0EF4}"/>
                  </a:ext>
                </a:extLst>
              </p:cNvPr>
              <p:cNvSpPr/>
              <p:nvPr/>
            </p:nvSpPr>
            <p:spPr>
              <a:xfrm>
                <a:off x="5507872" y="5206368"/>
                <a:ext cx="429768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38" name="Group 37">
              <a:extLst>
                <a:ext uri="{FF2B5EF4-FFF2-40B4-BE49-F238E27FC236}">
                  <a16:creationId xmlns="" xmlns:a16="http://schemas.microsoft.com/office/drawing/2014/main" id="{68C9FECB-7A52-4CDC-994B-69A5B24ABCE8}"/>
                </a:ext>
              </a:extLst>
            </p:cNvPr>
            <p:cNvGrpSpPr/>
            <p:nvPr/>
          </p:nvGrpSpPr>
          <p:grpSpPr>
            <a:xfrm>
              <a:off x="7661590" y="1698465"/>
              <a:ext cx="114873" cy="114873"/>
              <a:chOff x="7627525" y="1132589"/>
              <a:chExt cx="234846" cy="234846"/>
            </a:xfrm>
          </p:grpSpPr>
          <p:sp>
            <p:nvSpPr>
              <p:cNvPr id="41" name="Oval 40">
                <a:extLst>
                  <a:ext uri="{FF2B5EF4-FFF2-40B4-BE49-F238E27FC236}">
                    <a16:creationId xmlns="" xmlns:a16="http://schemas.microsoft.com/office/drawing/2014/main" id="{A6AAC56F-62D7-45DE-87B5-B9D9F6A9BFCE}"/>
                  </a:ext>
                </a:extLst>
              </p:cNvPr>
              <p:cNvSpPr/>
              <p:nvPr/>
            </p:nvSpPr>
            <p:spPr>
              <a:xfrm>
                <a:off x="7627525" y="1132589"/>
                <a:ext cx="234846" cy="234846"/>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Oval 41">
                <a:extLst>
                  <a:ext uri="{FF2B5EF4-FFF2-40B4-BE49-F238E27FC236}">
                    <a16:creationId xmlns="" xmlns:a16="http://schemas.microsoft.com/office/drawing/2014/main" id="{E075BA51-0F2B-4136-85AE-6668752886FD}"/>
                  </a:ext>
                </a:extLst>
              </p:cNvPr>
              <p:cNvSpPr/>
              <p:nvPr/>
            </p:nvSpPr>
            <p:spPr>
              <a:xfrm>
                <a:off x="7656971" y="1162035"/>
                <a:ext cx="175955" cy="175955"/>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Oval 42">
                <a:extLst>
                  <a:ext uri="{FF2B5EF4-FFF2-40B4-BE49-F238E27FC236}">
                    <a16:creationId xmlns="" xmlns:a16="http://schemas.microsoft.com/office/drawing/2014/main" id="{2599569D-ABEC-4CDC-8AEC-FB8A512A7CB6}"/>
                  </a:ext>
                </a:extLst>
              </p:cNvPr>
              <p:cNvSpPr/>
              <p:nvPr/>
            </p:nvSpPr>
            <p:spPr>
              <a:xfrm>
                <a:off x="7683825" y="1188889"/>
                <a:ext cx="122247" cy="122247"/>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9" name="Rectangle: Rounded Corners 38">
              <a:extLst>
                <a:ext uri="{FF2B5EF4-FFF2-40B4-BE49-F238E27FC236}">
                  <a16:creationId xmlns="" xmlns:a16="http://schemas.microsoft.com/office/drawing/2014/main" id="{FFF08BBD-F12B-4D72-905D-82425437657C}"/>
                </a:ext>
              </a:extLst>
            </p:cNvPr>
            <p:cNvSpPr/>
            <p:nvPr/>
          </p:nvSpPr>
          <p:spPr>
            <a:xfrm>
              <a:off x="7370377" y="5752599"/>
              <a:ext cx="748642" cy="88504"/>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Oval 39">
              <a:extLst>
                <a:ext uri="{FF2B5EF4-FFF2-40B4-BE49-F238E27FC236}">
                  <a16:creationId xmlns="" xmlns:a16="http://schemas.microsoft.com/office/drawing/2014/main" id="{B37A376A-6189-420B-8C13-3900F127BE7C}"/>
                </a:ext>
              </a:extLst>
            </p:cNvPr>
            <p:cNvSpPr/>
            <p:nvPr/>
          </p:nvSpPr>
          <p:spPr>
            <a:xfrm>
              <a:off x="7133919" y="5752598"/>
              <a:ext cx="101303" cy="10130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 xmlns:a16="http://schemas.microsoft.com/office/drawing/2014/main" id="{FC596008-C53D-454F-8BCC-25C7C09986FE}"/>
              </a:ext>
            </a:extLst>
          </p:cNvPr>
          <p:cNvSpPr>
            <a:spLocks noGrp="1"/>
          </p:cNvSpPr>
          <p:nvPr>
            <p:ph type="pic" idx="13" hasCustomPrompt="1"/>
          </p:nvPr>
        </p:nvSpPr>
        <p:spPr>
          <a:xfrm>
            <a:off x="1619684" y="2798339"/>
            <a:ext cx="4140889" cy="261223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40424594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 xmlns:a16="http://schemas.microsoft.com/office/drawing/2014/main"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 xmlns:a16="http://schemas.microsoft.com/office/drawing/2014/main"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8777945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3_Image Layout">
    <p:spTree>
      <p:nvGrpSpPr>
        <p:cNvPr id="1" name=""/>
        <p:cNvGrpSpPr/>
        <p:nvPr/>
      </p:nvGrpSpPr>
      <p:grpSpPr>
        <a:xfrm>
          <a:off x="0" y="0"/>
          <a:ext cx="0" cy="0"/>
          <a:chOff x="0" y="0"/>
          <a:chExt cx="0" cy="0"/>
        </a:xfrm>
      </p:grpSpPr>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6480636" y="1431517"/>
            <a:ext cx="3994966" cy="3994966"/>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090440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4_Image Layout">
    <p:spTree>
      <p:nvGrpSpPr>
        <p:cNvPr id="1" name=""/>
        <p:cNvGrpSpPr/>
        <p:nvPr/>
      </p:nvGrpSpPr>
      <p:grpSpPr>
        <a:xfrm>
          <a:off x="0" y="0"/>
          <a:ext cx="0" cy="0"/>
          <a:chOff x="0" y="0"/>
          <a:chExt cx="0" cy="0"/>
        </a:xfrm>
      </p:grpSpPr>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0" y="0"/>
            <a:ext cx="12192000" cy="6858000"/>
          </a:xfrm>
          <a:prstGeom prst="rect">
            <a:avLst/>
          </a:pr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697788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10_Image Layout">
    <p:spTree>
      <p:nvGrpSpPr>
        <p:cNvPr id="1" name=""/>
        <p:cNvGrpSpPr/>
        <p:nvPr/>
      </p:nvGrpSpPr>
      <p:grpSpPr>
        <a:xfrm>
          <a:off x="0" y="0"/>
          <a:ext cx="0" cy="0"/>
          <a:chOff x="0" y="0"/>
          <a:chExt cx="0" cy="0"/>
        </a:xfrm>
      </p:grpSpPr>
      <p:sp>
        <p:nvSpPr>
          <p:cNvPr id="30" name="그림 개체 틀 29">
            <a:extLst>
              <a:ext uri="{FF2B5EF4-FFF2-40B4-BE49-F238E27FC236}">
                <a16:creationId xmlns="" xmlns:a16="http://schemas.microsoft.com/office/drawing/2014/main" id="{7B60FE99-DD5E-4D6E-99F4-535645C4CB03}"/>
              </a:ext>
            </a:extLst>
          </p:cNvPr>
          <p:cNvSpPr>
            <a:spLocks noGrp="1"/>
          </p:cNvSpPr>
          <p:nvPr>
            <p:ph type="pic" idx="16" hasCustomPrompt="1"/>
          </p:nvPr>
        </p:nvSpPr>
        <p:spPr>
          <a:xfrm>
            <a:off x="2" y="0"/>
            <a:ext cx="6569477" cy="6858000"/>
          </a:xfrm>
          <a:custGeom>
            <a:avLst/>
            <a:gdLst>
              <a:gd name="connsiteX0" fmla="*/ 4117221 w 6569477"/>
              <a:gd name="connsiteY0" fmla="*/ 6784486 h 6858000"/>
              <a:gd name="connsiteX1" fmla="*/ 4065123 w 6569477"/>
              <a:gd name="connsiteY1" fmla="*/ 6846362 h 6858000"/>
              <a:gd name="connsiteX2" fmla="*/ 4054153 w 6569477"/>
              <a:gd name="connsiteY2" fmla="*/ 6858000 h 6858000"/>
              <a:gd name="connsiteX3" fmla="*/ 4025354 w 6569477"/>
              <a:gd name="connsiteY3" fmla="*/ 6858000 h 6858000"/>
              <a:gd name="connsiteX4" fmla="*/ 4042817 w 6569477"/>
              <a:gd name="connsiteY4" fmla="*/ 6837081 h 6858000"/>
              <a:gd name="connsiteX5" fmla="*/ 4117221 w 6569477"/>
              <a:gd name="connsiteY5" fmla="*/ 6784486 h 6858000"/>
              <a:gd name="connsiteX6" fmla="*/ 4098863 w 6569477"/>
              <a:gd name="connsiteY6" fmla="*/ 6687079 h 6858000"/>
              <a:gd name="connsiteX7" fmla="*/ 4016483 w 6569477"/>
              <a:gd name="connsiteY7" fmla="*/ 6816306 h 6858000"/>
              <a:gd name="connsiteX8" fmla="*/ 3967818 w 6569477"/>
              <a:gd name="connsiteY8" fmla="*/ 6856958 h 6858000"/>
              <a:gd name="connsiteX9" fmla="*/ 3966685 w 6569477"/>
              <a:gd name="connsiteY9" fmla="*/ 6858000 h 6858000"/>
              <a:gd name="connsiteX10" fmla="*/ 3929841 w 6569477"/>
              <a:gd name="connsiteY10" fmla="*/ 6858000 h 6858000"/>
              <a:gd name="connsiteX11" fmla="*/ 4004165 w 6569477"/>
              <a:gd name="connsiteY11" fmla="*/ 6784103 h 6858000"/>
              <a:gd name="connsiteX12" fmla="*/ 4098863 w 6569477"/>
              <a:gd name="connsiteY12" fmla="*/ 6687079 h 6858000"/>
              <a:gd name="connsiteX13" fmla="*/ 5739924 w 6569477"/>
              <a:gd name="connsiteY13" fmla="*/ 6488019 h 6858000"/>
              <a:gd name="connsiteX14" fmla="*/ 5746811 w 6569477"/>
              <a:gd name="connsiteY14" fmla="*/ 6494900 h 6858000"/>
              <a:gd name="connsiteX15" fmla="*/ 5746479 w 6569477"/>
              <a:gd name="connsiteY15" fmla="*/ 6496223 h 6858000"/>
              <a:gd name="connsiteX16" fmla="*/ 5739923 w 6569477"/>
              <a:gd name="connsiteY16" fmla="*/ 6501783 h 6858000"/>
              <a:gd name="connsiteX17" fmla="*/ 5739923 w 6569477"/>
              <a:gd name="connsiteY17" fmla="*/ 6494900 h 6858000"/>
              <a:gd name="connsiteX18" fmla="*/ 4189806 w 6569477"/>
              <a:gd name="connsiteY18" fmla="*/ 6433624 h 6858000"/>
              <a:gd name="connsiteX19" fmla="*/ 4188863 w 6569477"/>
              <a:gd name="connsiteY19" fmla="*/ 6437396 h 6858000"/>
              <a:gd name="connsiteX20" fmla="*/ 4181480 w 6569477"/>
              <a:gd name="connsiteY20" fmla="*/ 6441614 h 6858000"/>
              <a:gd name="connsiteX21" fmla="*/ 4190270 w 6569477"/>
              <a:gd name="connsiteY21" fmla="*/ 6433178 h 6858000"/>
              <a:gd name="connsiteX22" fmla="*/ 4189806 w 6569477"/>
              <a:gd name="connsiteY22" fmla="*/ 6433624 h 6858000"/>
              <a:gd name="connsiteX23" fmla="*/ 4189918 w 6569477"/>
              <a:gd name="connsiteY23" fmla="*/ 6433179 h 6858000"/>
              <a:gd name="connsiteX24" fmla="*/ 4080254 w 6569477"/>
              <a:gd name="connsiteY24" fmla="*/ 6424489 h 6858000"/>
              <a:gd name="connsiteX25" fmla="*/ 4080253 w 6569477"/>
              <a:gd name="connsiteY25" fmla="*/ 6424742 h 6858000"/>
              <a:gd name="connsiteX26" fmla="*/ 4071818 w 6569477"/>
              <a:gd name="connsiteY26" fmla="*/ 6433178 h 6858000"/>
              <a:gd name="connsiteX27" fmla="*/ 4239510 w 6569477"/>
              <a:gd name="connsiteY27" fmla="*/ 6367480 h 6858000"/>
              <a:gd name="connsiteX28" fmla="*/ 4236315 w 6569477"/>
              <a:gd name="connsiteY28" fmla="*/ 6373075 h 6858000"/>
              <a:gd name="connsiteX29" fmla="*/ 4232912 w 6569477"/>
              <a:gd name="connsiteY29" fmla="*/ 6373925 h 6858000"/>
              <a:gd name="connsiteX30" fmla="*/ 4238687 w 6569477"/>
              <a:gd name="connsiteY30" fmla="*/ 6368327 h 6858000"/>
              <a:gd name="connsiteX31" fmla="*/ 4265838 w 6569477"/>
              <a:gd name="connsiteY31" fmla="*/ 6340386 h 6858000"/>
              <a:gd name="connsiteX32" fmla="*/ 4239510 w 6569477"/>
              <a:gd name="connsiteY32" fmla="*/ 6367480 h 6858000"/>
              <a:gd name="connsiteX33" fmla="*/ 4240531 w 6569477"/>
              <a:gd name="connsiteY33" fmla="*/ 6365693 h 6858000"/>
              <a:gd name="connsiteX34" fmla="*/ 4248968 w 6569477"/>
              <a:gd name="connsiteY34" fmla="*/ 6357257 h 6858000"/>
              <a:gd name="connsiteX35" fmla="*/ 4265838 w 6569477"/>
              <a:gd name="connsiteY35" fmla="*/ 6340386 h 6858000"/>
              <a:gd name="connsiteX36" fmla="*/ 4291147 w 6569477"/>
              <a:gd name="connsiteY36" fmla="*/ 6272900 h 6858000"/>
              <a:gd name="connsiteX37" fmla="*/ 4299581 w 6569477"/>
              <a:gd name="connsiteY37" fmla="*/ 6272900 h 6858000"/>
              <a:gd name="connsiteX38" fmla="*/ 4308018 w 6569477"/>
              <a:gd name="connsiteY38" fmla="*/ 6272900 h 6858000"/>
              <a:gd name="connsiteX39" fmla="*/ 4291147 w 6569477"/>
              <a:gd name="connsiteY39" fmla="*/ 6289772 h 6858000"/>
              <a:gd name="connsiteX40" fmla="*/ 4274273 w 6569477"/>
              <a:gd name="connsiteY40" fmla="*/ 6306643 h 6858000"/>
              <a:gd name="connsiteX41" fmla="*/ 4257404 w 6569477"/>
              <a:gd name="connsiteY41" fmla="*/ 6323512 h 6858000"/>
              <a:gd name="connsiteX42" fmla="*/ 4257404 w 6569477"/>
              <a:gd name="connsiteY42" fmla="*/ 6331950 h 6858000"/>
              <a:gd name="connsiteX43" fmla="*/ 4215224 w 6569477"/>
              <a:gd name="connsiteY43" fmla="*/ 6374128 h 6858000"/>
              <a:gd name="connsiteX44" fmla="*/ 4215223 w 6569477"/>
              <a:gd name="connsiteY44" fmla="*/ 6382562 h 6858000"/>
              <a:gd name="connsiteX45" fmla="*/ 4223663 w 6569477"/>
              <a:gd name="connsiteY45" fmla="*/ 6382564 h 6858000"/>
              <a:gd name="connsiteX46" fmla="*/ 4232099 w 6569477"/>
              <a:gd name="connsiteY46" fmla="*/ 6374128 h 6858000"/>
              <a:gd name="connsiteX47" fmla="*/ 4232912 w 6569477"/>
              <a:gd name="connsiteY47" fmla="*/ 6373925 h 6858000"/>
              <a:gd name="connsiteX48" fmla="*/ 4215378 w 6569477"/>
              <a:gd name="connsiteY48" fmla="*/ 6390919 h 6858000"/>
              <a:gd name="connsiteX49" fmla="*/ 4215224 w 6569477"/>
              <a:gd name="connsiteY49" fmla="*/ 6391000 h 6858000"/>
              <a:gd name="connsiteX50" fmla="*/ 4215199 w 6569477"/>
              <a:gd name="connsiteY50" fmla="*/ 6391088 h 6858000"/>
              <a:gd name="connsiteX51" fmla="*/ 4213115 w 6569477"/>
              <a:gd name="connsiteY51" fmla="*/ 6393108 h 6858000"/>
              <a:gd name="connsiteX52" fmla="*/ 4198356 w 6569477"/>
              <a:gd name="connsiteY52" fmla="*/ 6382564 h 6858000"/>
              <a:gd name="connsiteX53" fmla="*/ 4113994 w 6569477"/>
              <a:gd name="connsiteY53" fmla="*/ 6475357 h 6858000"/>
              <a:gd name="connsiteX54" fmla="*/ 4122431 w 6569477"/>
              <a:gd name="connsiteY54" fmla="*/ 6475355 h 6858000"/>
              <a:gd name="connsiteX55" fmla="*/ 4097125 w 6569477"/>
              <a:gd name="connsiteY55" fmla="*/ 6500664 h 6858000"/>
              <a:gd name="connsiteX56" fmla="*/ 4088687 w 6569477"/>
              <a:gd name="connsiteY56" fmla="*/ 6500664 h 6858000"/>
              <a:gd name="connsiteX57" fmla="*/ 4088688 w 6569477"/>
              <a:gd name="connsiteY57" fmla="*/ 6509098 h 6858000"/>
              <a:gd name="connsiteX58" fmla="*/ 4080256 w 6569477"/>
              <a:gd name="connsiteY58" fmla="*/ 6509098 h 6858000"/>
              <a:gd name="connsiteX59" fmla="*/ 4063383 w 6569477"/>
              <a:gd name="connsiteY59" fmla="*/ 6525971 h 6858000"/>
              <a:gd name="connsiteX60" fmla="*/ 4054946 w 6569477"/>
              <a:gd name="connsiteY60" fmla="*/ 6542841 h 6858000"/>
              <a:gd name="connsiteX61" fmla="*/ 4046513 w 6569477"/>
              <a:gd name="connsiteY61" fmla="*/ 6551277 h 6858000"/>
              <a:gd name="connsiteX62" fmla="*/ 4021201 w 6569477"/>
              <a:gd name="connsiteY62" fmla="*/ 6576584 h 6858000"/>
              <a:gd name="connsiteX63" fmla="*/ 4021203 w 6569477"/>
              <a:gd name="connsiteY63" fmla="*/ 6585021 h 6858000"/>
              <a:gd name="connsiteX64" fmla="*/ 4012768 w 6569477"/>
              <a:gd name="connsiteY64" fmla="*/ 6593455 h 6858000"/>
              <a:gd name="connsiteX65" fmla="*/ 3936845 w 6569477"/>
              <a:gd name="connsiteY65" fmla="*/ 6660941 h 6858000"/>
              <a:gd name="connsiteX66" fmla="*/ 3928411 w 6569477"/>
              <a:gd name="connsiteY66" fmla="*/ 6652505 h 6858000"/>
              <a:gd name="connsiteX67" fmla="*/ 3936844 w 6569477"/>
              <a:gd name="connsiteY67" fmla="*/ 6644069 h 6858000"/>
              <a:gd name="connsiteX68" fmla="*/ 3945281 w 6569477"/>
              <a:gd name="connsiteY68" fmla="*/ 6635634 h 6858000"/>
              <a:gd name="connsiteX69" fmla="*/ 3936845 w 6569477"/>
              <a:gd name="connsiteY69" fmla="*/ 6635634 h 6858000"/>
              <a:gd name="connsiteX70" fmla="*/ 3928411 w 6569477"/>
              <a:gd name="connsiteY70" fmla="*/ 6644072 h 6858000"/>
              <a:gd name="connsiteX71" fmla="*/ 3919975 w 6569477"/>
              <a:gd name="connsiteY71" fmla="*/ 6652505 h 6858000"/>
              <a:gd name="connsiteX72" fmla="*/ 3919975 w 6569477"/>
              <a:gd name="connsiteY72" fmla="*/ 6660941 h 6858000"/>
              <a:gd name="connsiteX73" fmla="*/ 3919974 w 6569477"/>
              <a:gd name="connsiteY73" fmla="*/ 6669377 h 6858000"/>
              <a:gd name="connsiteX74" fmla="*/ 3844054 w 6569477"/>
              <a:gd name="connsiteY74" fmla="*/ 6728426 h 6858000"/>
              <a:gd name="connsiteX75" fmla="*/ 3844051 w 6569477"/>
              <a:gd name="connsiteY75" fmla="*/ 6736860 h 6858000"/>
              <a:gd name="connsiteX76" fmla="*/ 3675339 w 6569477"/>
              <a:gd name="connsiteY76" fmla="*/ 6854962 h 6858000"/>
              <a:gd name="connsiteX77" fmla="*/ 3671147 w 6569477"/>
              <a:gd name="connsiteY77" fmla="*/ 6858000 h 6858000"/>
              <a:gd name="connsiteX78" fmla="*/ 3532438 w 6569477"/>
              <a:gd name="connsiteY78" fmla="*/ 6858000 h 6858000"/>
              <a:gd name="connsiteX79" fmla="*/ 3566728 w 6569477"/>
              <a:gd name="connsiteY79" fmla="*/ 6830708 h 6858000"/>
              <a:gd name="connsiteX80" fmla="*/ 3624722 w 6569477"/>
              <a:gd name="connsiteY80" fmla="*/ 6795912 h 6858000"/>
              <a:gd name="connsiteX81" fmla="*/ 3633161 w 6569477"/>
              <a:gd name="connsiteY81" fmla="*/ 6787476 h 6858000"/>
              <a:gd name="connsiteX82" fmla="*/ 3633160 w 6569477"/>
              <a:gd name="connsiteY82" fmla="*/ 6779041 h 6858000"/>
              <a:gd name="connsiteX83" fmla="*/ 3641596 w 6569477"/>
              <a:gd name="connsiteY83" fmla="*/ 6779041 h 6858000"/>
              <a:gd name="connsiteX84" fmla="*/ 3641596 w 6569477"/>
              <a:gd name="connsiteY84" fmla="*/ 6787476 h 6858000"/>
              <a:gd name="connsiteX85" fmla="*/ 3683775 w 6569477"/>
              <a:gd name="connsiteY85" fmla="*/ 6770605 h 6858000"/>
              <a:gd name="connsiteX86" fmla="*/ 3683775 w 6569477"/>
              <a:gd name="connsiteY86" fmla="*/ 6762169 h 6858000"/>
              <a:gd name="connsiteX87" fmla="*/ 3675339 w 6569477"/>
              <a:gd name="connsiteY87" fmla="*/ 6787476 h 6858000"/>
              <a:gd name="connsiteX88" fmla="*/ 3742824 w 6569477"/>
              <a:gd name="connsiteY88" fmla="*/ 6736862 h 6858000"/>
              <a:gd name="connsiteX89" fmla="*/ 3785001 w 6569477"/>
              <a:gd name="connsiteY89" fmla="*/ 6703120 h 6858000"/>
              <a:gd name="connsiteX90" fmla="*/ 3827182 w 6569477"/>
              <a:gd name="connsiteY90" fmla="*/ 6669377 h 6858000"/>
              <a:gd name="connsiteX91" fmla="*/ 3903102 w 6569477"/>
              <a:gd name="connsiteY91" fmla="*/ 6601891 h 6858000"/>
              <a:gd name="connsiteX92" fmla="*/ 3928411 w 6569477"/>
              <a:gd name="connsiteY92" fmla="*/ 6585021 h 6858000"/>
              <a:gd name="connsiteX93" fmla="*/ 3945281 w 6569477"/>
              <a:gd name="connsiteY93" fmla="*/ 6568148 h 6858000"/>
              <a:gd name="connsiteX94" fmla="*/ 3962152 w 6569477"/>
              <a:gd name="connsiteY94" fmla="*/ 6559714 h 6858000"/>
              <a:gd name="connsiteX95" fmla="*/ 3987461 w 6569477"/>
              <a:gd name="connsiteY95" fmla="*/ 6534407 h 6858000"/>
              <a:gd name="connsiteX96" fmla="*/ 4012768 w 6569477"/>
              <a:gd name="connsiteY96" fmla="*/ 6517534 h 6858000"/>
              <a:gd name="connsiteX97" fmla="*/ 4029637 w 6569477"/>
              <a:gd name="connsiteY97" fmla="*/ 6492227 h 6858000"/>
              <a:gd name="connsiteX98" fmla="*/ 4038075 w 6569477"/>
              <a:gd name="connsiteY98" fmla="*/ 6492227 h 6858000"/>
              <a:gd name="connsiteX99" fmla="*/ 4291147 w 6569477"/>
              <a:gd name="connsiteY99" fmla="*/ 6272900 h 6858000"/>
              <a:gd name="connsiteX100" fmla="*/ 4561089 w 6569477"/>
              <a:gd name="connsiteY100" fmla="*/ 6171673 h 6858000"/>
              <a:gd name="connsiteX101" fmla="*/ 4556321 w 6569477"/>
              <a:gd name="connsiteY101" fmla="*/ 6179312 h 6858000"/>
              <a:gd name="connsiteX102" fmla="*/ 4554763 w 6569477"/>
              <a:gd name="connsiteY102" fmla="*/ 6179053 h 6858000"/>
              <a:gd name="connsiteX103" fmla="*/ 4561089 w 6569477"/>
              <a:gd name="connsiteY103" fmla="*/ 6171673 h 6858000"/>
              <a:gd name="connsiteX104" fmla="*/ 4671175 w 6569477"/>
              <a:gd name="connsiteY104" fmla="*/ 5979022 h 6858000"/>
              <a:gd name="connsiteX105" fmla="*/ 4669173 w 6569477"/>
              <a:gd name="connsiteY105" fmla="*/ 5981473 h 6858000"/>
              <a:gd name="connsiteX106" fmla="*/ 4645447 w 6569477"/>
              <a:gd name="connsiteY106" fmla="*/ 5994524 h 6858000"/>
              <a:gd name="connsiteX107" fmla="*/ 4644391 w 6569477"/>
              <a:gd name="connsiteY107" fmla="*/ 6000718 h 6858000"/>
              <a:gd name="connsiteX108" fmla="*/ 4645606 w 6569477"/>
              <a:gd name="connsiteY108" fmla="*/ 6000505 h 6858000"/>
              <a:gd name="connsiteX109" fmla="*/ 4646686 w 6569477"/>
              <a:gd name="connsiteY109" fmla="*/ 5998475 h 6858000"/>
              <a:gd name="connsiteX110" fmla="*/ 4647927 w 6569477"/>
              <a:gd name="connsiteY110" fmla="*/ 6000099 h 6858000"/>
              <a:gd name="connsiteX111" fmla="*/ 4649663 w 6569477"/>
              <a:gd name="connsiteY111" fmla="*/ 5999795 h 6858000"/>
              <a:gd name="connsiteX112" fmla="*/ 4654936 w 6569477"/>
              <a:gd name="connsiteY112" fmla="*/ 6000454 h 6858000"/>
              <a:gd name="connsiteX113" fmla="*/ 4654647 w 6569477"/>
              <a:gd name="connsiteY113" fmla="*/ 6003455 h 6858000"/>
              <a:gd name="connsiteX114" fmla="*/ 4658944 w 6569477"/>
              <a:gd name="connsiteY114" fmla="*/ 5998240 h 6858000"/>
              <a:gd name="connsiteX115" fmla="*/ 5823292 w 6569477"/>
              <a:gd name="connsiteY115" fmla="*/ 5722907 h 6858000"/>
              <a:gd name="connsiteX116" fmla="*/ 5800797 w 6569477"/>
              <a:gd name="connsiteY116" fmla="*/ 5768179 h 6858000"/>
              <a:gd name="connsiteX117" fmla="*/ 5806978 w 6569477"/>
              <a:gd name="connsiteY117" fmla="*/ 5758327 h 6858000"/>
              <a:gd name="connsiteX118" fmla="*/ 5818310 w 6569477"/>
              <a:gd name="connsiteY118" fmla="*/ 5744909 h 6858000"/>
              <a:gd name="connsiteX119" fmla="*/ 5822096 w 6569477"/>
              <a:gd name="connsiteY119" fmla="*/ 5732580 h 6858000"/>
              <a:gd name="connsiteX120" fmla="*/ 5907073 w 6569477"/>
              <a:gd name="connsiteY120" fmla="*/ 5708785 h 6858000"/>
              <a:gd name="connsiteX121" fmla="*/ 5869741 w 6569477"/>
              <a:gd name="connsiteY121" fmla="*/ 5783136 h 6858000"/>
              <a:gd name="connsiteX122" fmla="*/ 5842500 w 6569477"/>
              <a:gd name="connsiteY122" fmla="*/ 5863847 h 6858000"/>
              <a:gd name="connsiteX123" fmla="*/ 5690433 w 6569477"/>
              <a:gd name="connsiteY123" fmla="*/ 6081162 h 6858000"/>
              <a:gd name="connsiteX124" fmla="*/ 5663883 w 6569477"/>
              <a:gd name="connsiteY124" fmla="*/ 6103351 h 6858000"/>
              <a:gd name="connsiteX125" fmla="*/ 5636415 w 6569477"/>
              <a:gd name="connsiteY125" fmla="*/ 6152111 h 6858000"/>
              <a:gd name="connsiteX126" fmla="*/ 5637318 w 6569477"/>
              <a:gd name="connsiteY126" fmla="*/ 6151784 h 6858000"/>
              <a:gd name="connsiteX127" fmla="*/ 5618612 w 6569477"/>
              <a:gd name="connsiteY127" fmla="*/ 6190081 h 6858000"/>
              <a:gd name="connsiteX128" fmla="*/ 5611094 w 6569477"/>
              <a:gd name="connsiteY128" fmla="*/ 6205514 h 6858000"/>
              <a:gd name="connsiteX129" fmla="*/ 5619596 w 6569477"/>
              <a:gd name="connsiteY129" fmla="*/ 6194628 h 6858000"/>
              <a:gd name="connsiteX130" fmla="*/ 5636991 w 6569477"/>
              <a:gd name="connsiteY130" fmla="*/ 6166061 h 6858000"/>
              <a:gd name="connsiteX131" fmla="*/ 5657339 w 6569477"/>
              <a:gd name="connsiteY131" fmla="*/ 6161951 h 6858000"/>
              <a:gd name="connsiteX132" fmla="*/ 5638432 w 6569477"/>
              <a:gd name="connsiteY132" fmla="*/ 6208150 h 6858000"/>
              <a:gd name="connsiteX133" fmla="*/ 5718245 w 6569477"/>
              <a:gd name="connsiteY133" fmla="*/ 6079013 h 6858000"/>
              <a:gd name="connsiteX134" fmla="*/ 5802168 w 6569477"/>
              <a:gd name="connsiteY134" fmla="*/ 5970237 h 6858000"/>
              <a:gd name="connsiteX135" fmla="*/ 5917053 w 6569477"/>
              <a:gd name="connsiteY135" fmla="*/ 5735129 h 6858000"/>
              <a:gd name="connsiteX136" fmla="*/ 5902116 w 6569477"/>
              <a:gd name="connsiteY136" fmla="*/ 5731083 h 6858000"/>
              <a:gd name="connsiteX137" fmla="*/ 5917201 w 6569477"/>
              <a:gd name="connsiteY137" fmla="*/ 5634092 h 6858000"/>
              <a:gd name="connsiteX138" fmla="*/ 5891750 w 6569477"/>
              <a:gd name="connsiteY138" fmla="*/ 5667883 h 6858000"/>
              <a:gd name="connsiteX139" fmla="*/ 5781231 w 6569477"/>
              <a:gd name="connsiteY139" fmla="*/ 5830035 h 6858000"/>
              <a:gd name="connsiteX140" fmla="*/ 5766290 w 6569477"/>
              <a:gd name="connsiteY140" fmla="*/ 5839137 h 6858000"/>
              <a:gd name="connsiteX141" fmla="*/ 5764238 w 6569477"/>
              <a:gd name="connsiteY141" fmla="*/ 5841451 h 6858000"/>
              <a:gd name="connsiteX142" fmla="*/ 5588834 w 6569477"/>
              <a:gd name="connsiteY142" fmla="*/ 6142779 h 6858000"/>
              <a:gd name="connsiteX143" fmla="*/ 5549933 w 6569477"/>
              <a:gd name="connsiteY143" fmla="*/ 6201116 h 6858000"/>
              <a:gd name="connsiteX144" fmla="*/ 5547357 w 6569477"/>
              <a:gd name="connsiteY144" fmla="*/ 6207173 h 6858000"/>
              <a:gd name="connsiteX145" fmla="*/ 5529789 w 6569477"/>
              <a:gd name="connsiteY145" fmla="*/ 6231324 h 6858000"/>
              <a:gd name="connsiteX146" fmla="*/ 5464244 w 6569477"/>
              <a:gd name="connsiteY146" fmla="*/ 6329615 h 6858000"/>
              <a:gd name="connsiteX147" fmla="*/ 5402037 w 6569477"/>
              <a:gd name="connsiteY147" fmla="*/ 6435651 h 6858000"/>
              <a:gd name="connsiteX148" fmla="*/ 5408957 w 6569477"/>
              <a:gd name="connsiteY148" fmla="*/ 6435651 h 6858000"/>
              <a:gd name="connsiteX149" fmla="*/ 5422798 w 6569477"/>
              <a:gd name="connsiteY149" fmla="*/ 6428728 h 6858000"/>
              <a:gd name="connsiteX150" fmla="*/ 5421385 w 6569477"/>
              <a:gd name="connsiteY150" fmla="*/ 6432963 h 6858000"/>
              <a:gd name="connsiteX151" fmla="*/ 5408956 w 6569477"/>
              <a:gd name="connsiteY151" fmla="*/ 6449499 h 6858000"/>
              <a:gd name="connsiteX152" fmla="*/ 5415877 w 6569477"/>
              <a:gd name="connsiteY152" fmla="*/ 6449499 h 6858000"/>
              <a:gd name="connsiteX153" fmla="*/ 5421385 w 6569477"/>
              <a:gd name="connsiteY153" fmla="*/ 6432963 h 6858000"/>
              <a:gd name="connsiteX154" fmla="*/ 5487674 w 6569477"/>
              <a:gd name="connsiteY154" fmla="*/ 6344780 h 6858000"/>
              <a:gd name="connsiteX155" fmla="*/ 5495039 w 6569477"/>
              <a:gd name="connsiteY155" fmla="*/ 6334691 h 6858000"/>
              <a:gd name="connsiteX156" fmla="*/ 5485269 w 6569477"/>
              <a:gd name="connsiteY156" fmla="*/ 6342855 h 6858000"/>
              <a:gd name="connsiteX157" fmla="*/ 5480829 w 6569477"/>
              <a:gd name="connsiteY157" fmla="*/ 6337541 h 6858000"/>
              <a:gd name="connsiteX158" fmla="*/ 5525918 w 6569477"/>
              <a:gd name="connsiteY158" fmla="*/ 6272793 h 6858000"/>
              <a:gd name="connsiteX159" fmla="*/ 5577186 w 6569477"/>
              <a:gd name="connsiteY159" fmla="*/ 6193853 h 6858000"/>
              <a:gd name="connsiteX160" fmla="*/ 5598425 w 6569477"/>
              <a:gd name="connsiteY160" fmla="*/ 6176103 h 6858000"/>
              <a:gd name="connsiteX161" fmla="*/ 5613302 w 6569477"/>
              <a:gd name="connsiteY161" fmla="*/ 6163670 h 6858000"/>
              <a:gd name="connsiteX162" fmla="*/ 5616665 w 6569477"/>
              <a:gd name="connsiteY162" fmla="*/ 6159249 h 6858000"/>
              <a:gd name="connsiteX163" fmla="*/ 5619814 w 6569477"/>
              <a:gd name="connsiteY163" fmla="*/ 6158111 h 6858000"/>
              <a:gd name="connsiteX164" fmla="*/ 5641844 w 6569477"/>
              <a:gd name="connsiteY164" fmla="*/ 6122335 h 6858000"/>
              <a:gd name="connsiteX165" fmla="*/ 5694784 w 6569477"/>
              <a:gd name="connsiteY165" fmla="*/ 6032412 h 6858000"/>
              <a:gd name="connsiteX166" fmla="*/ 5727512 w 6569477"/>
              <a:gd name="connsiteY166" fmla="*/ 5996037 h 6858000"/>
              <a:gd name="connsiteX167" fmla="*/ 5723942 w 6569477"/>
              <a:gd name="connsiteY167" fmla="*/ 5980974 h 6858000"/>
              <a:gd name="connsiteX168" fmla="*/ 5822911 w 6569477"/>
              <a:gd name="connsiteY168" fmla="*/ 5808034 h 6858000"/>
              <a:gd name="connsiteX169" fmla="*/ 5877583 w 6569477"/>
              <a:gd name="connsiteY169" fmla="*/ 5711587 h 6858000"/>
              <a:gd name="connsiteX170" fmla="*/ 6242698 w 6569477"/>
              <a:gd name="connsiteY170" fmla="*/ 5517691 h 6858000"/>
              <a:gd name="connsiteX171" fmla="*/ 6208261 w 6569477"/>
              <a:gd name="connsiteY171" fmla="*/ 5662208 h 6858000"/>
              <a:gd name="connsiteX172" fmla="*/ 6146276 w 6569477"/>
              <a:gd name="connsiteY172" fmla="*/ 5765433 h 6858000"/>
              <a:gd name="connsiteX173" fmla="*/ 6153163 w 6569477"/>
              <a:gd name="connsiteY173" fmla="*/ 5772316 h 6858000"/>
              <a:gd name="connsiteX174" fmla="*/ 6139388 w 6569477"/>
              <a:gd name="connsiteY174" fmla="*/ 5792960 h 6858000"/>
              <a:gd name="connsiteX175" fmla="*/ 6132502 w 6569477"/>
              <a:gd name="connsiteY175" fmla="*/ 5799841 h 6858000"/>
              <a:gd name="connsiteX176" fmla="*/ 6139387 w 6569477"/>
              <a:gd name="connsiteY176" fmla="*/ 5799843 h 6858000"/>
              <a:gd name="connsiteX177" fmla="*/ 6098063 w 6569477"/>
              <a:gd name="connsiteY177" fmla="*/ 5903069 h 6858000"/>
              <a:gd name="connsiteX178" fmla="*/ 6098064 w 6569477"/>
              <a:gd name="connsiteY178" fmla="*/ 5909950 h 6858000"/>
              <a:gd name="connsiteX179" fmla="*/ 6098065 w 6569477"/>
              <a:gd name="connsiteY179" fmla="*/ 5916833 h 6858000"/>
              <a:gd name="connsiteX180" fmla="*/ 6098065 w 6569477"/>
              <a:gd name="connsiteY180" fmla="*/ 5923714 h 6858000"/>
              <a:gd name="connsiteX181" fmla="*/ 6091178 w 6569477"/>
              <a:gd name="connsiteY181" fmla="*/ 5923714 h 6858000"/>
              <a:gd name="connsiteX182" fmla="*/ 6098065 w 6569477"/>
              <a:gd name="connsiteY182" fmla="*/ 5930597 h 6858000"/>
              <a:gd name="connsiteX183" fmla="*/ 6084290 w 6569477"/>
              <a:gd name="connsiteY183" fmla="*/ 5985651 h 6858000"/>
              <a:gd name="connsiteX184" fmla="*/ 6118727 w 6569477"/>
              <a:gd name="connsiteY184" fmla="*/ 5965005 h 6858000"/>
              <a:gd name="connsiteX185" fmla="*/ 6115283 w 6569477"/>
              <a:gd name="connsiteY185" fmla="*/ 5978768 h 6858000"/>
              <a:gd name="connsiteX186" fmla="*/ 6113562 w 6569477"/>
              <a:gd name="connsiteY186" fmla="*/ 5985649 h 6858000"/>
              <a:gd name="connsiteX187" fmla="*/ 6111840 w 6569477"/>
              <a:gd name="connsiteY187" fmla="*/ 5985651 h 6858000"/>
              <a:gd name="connsiteX188" fmla="*/ 6111840 w 6569477"/>
              <a:gd name="connsiteY188" fmla="*/ 5992530 h 6858000"/>
              <a:gd name="connsiteX189" fmla="*/ 6113562 w 6569477"/>
              <a:gd name="connsiteY189" fmla="*/ 5985649 h 6858000"/>
              <a:gd name="connsiteX190" fmla="*/ 6118727 w 6569477"/>
              <a:gd name="connsiteY190" fmla="*/ 5985649 h 6858000"/>
              <a:gd name="connsiteX191" fmla="*/ 6118727 w 6569477"/>
              <a:gd name="connsiteY191" fmla="*/ 5992532 h 6858000"/>
              <a:gd name="connsiteX192" fmla="*/ 6118727 w 6569477"/>
              <a:gd name="connsiteY192" fmla="*/ 5999413 h 6858000"/>
              <a:gd name="connsiteX193" fmla="*/ 6098065 w 6569477"/>
              <a:gd name="connsiteY193" fmla="*/ 6033823 h 6858000"/>
              <a:gd name="connsiteX194" fmla="*/ 6091178 w 6569477"/>
              <a:gd name="connsiteY194" fmla="*/ 6040704 h 6858000"/>
              <a:gd name="connsiteX195" fmla="*/ 6084290 w 6569477"/>
              <a:gd name="connsiteY195" fmla="*/ 6054467 h 6858000"/>
              <a:gd name="connsiteX196" fmla="*/ 6077403 w 6569477"/>
              <a:gd name="connsiteY196" fmla="*/ 6061350 h 6858000"/>
              <a:gd name="connsiteX197" fmla="*/ 6084290 w 6569477"/>
              <a:gd name="connsiteY197" fmla="*/ 6047585 h 6858000"/>
              <a:gd name="connsiteX198" fmla="*/ 6091178 w 6569477"/>
              <a:gd name="connsiteY198" fmla="*/ 6033821 h 6858000"/>
              <a:gd name="connsiteX199" fmla="*/ 6056740 w 6569477"/>
              <a:gd name="connsiteY199" fmla="*/ 6068231 h 6858000"/>
              <a:gd name="connsiteX200" fmla="*/ 6036078 w 6569477"/>
              <a:gd name="connsiteY200" fmla="*/ 6047587 h 6858000"/>
              <a:gd name="connsiteX201" fmla="*/ 5884558 w 6569477"/>
              <a:gd name="connsiteY201" fmla="*/ 6329737 h 6858000"/>
              <a:gd name="connsiteX202" fmla="*/ 5877670 w 6569477"/>
              <a:gd name="connsiteY202" fmla="*/ 6343502 h 6858000"/>
              <a:gd name="connsiteX203" fmla="*/ 5870783 w 6569477"/>
              <a:gd name="connsiteY203" fmla="*/ 6350383 h 6858000"/>
              <a:gd name="connsiteX204" fmla="*/ 5801910 w 6569477"/>
              <a:gd name="connsiteY204" fmla="*/ 6460490 h 6858000"/>
              <a:gd name="connsiteX205" fmla="*/ 5719261 w 6569477"/>
              <a:gd name="connsiteY205" fmla="*/ 6598128 h 6858000"/>
              <a:gd name="connsiteX206" fmla="*/ 5615952 w 6569477"/>
              <a:gd name="connsiteY206" fmla="*/ 6728880 h 6858000"/>
              <a:gd name="connsiteX207" fmla="*/ 5540191 w 6569477"/>
              <a:gd name="connsiteY207" fmla="*/ 6825223 h 6858000"/>
              <a:gd name="connsiteX208" fmla="*/ 5514417 w 6569477"/>
              <a:gd name="connsiteY208" fmla="*/ 6858000 h 6858000"/>
              <a:gd name="connsiteX209" fmla="*/ 5432172 w 6569477"/>
              <a:gd name="connsiteY209" fmla="*/ 6858000 h 6858000"/>
              <a:gd name="connsiteX210" fmla="*/ 5485092 w 6569477"/>
              <a:gd name="connsiteY210" fmla="*/ 6818343 h 6858000"/>
              <a:gd name="connsiteX211" fmla="*/ 5498867 w 6569477"/>
              <a:gd name="connsiteY211" fmla="*/ 6832106 h 6858000"/>
              <a:gd name="connsiteX212" fmla="*/ 5547078 w 6569477"/>
              <a:gd name="connsiteY212" fmla="*/ 6777051 h 6858000"/>
              <a:gd name="connsiteX213" fmla="*/ 5540191 w 6569477"/>
              <a:gd name="connsiteY213" fmla="*/ 6777052 h 6858000"/>
              <a:gd name="connsiteX214" fmla="*/ 5533303 w 6569477"/>
              <a:gd name="connsiteY214" fmla="*/ 6783935 h 6858000"/>
              <a:gd name="connsiteX215" fmla="*/ 5533304 w 6569477"/>
              <a:gd name="connsiteY215" fmla="*/ 6777052 h 6858000"/>
              <a:gd name="connsiteX216" fmla="*/ 5512641 w 6569477"/>
              <a:gd name="connsiteY216" fmla="*/ 6783935 h 6858000"/>
              <a:gd name="connsiteX217" fmla="*/ 5547078 w 6569477"/>
              <a:gd name="connsiteY217" fmla="*/ 6742645 h 6858000"/>
              <a:gd name="connsiteX218" fmla="*/ 5547077 w 6569477"/>
              <a:gd name="connsiteY218" fmla="*/ 6735761 h 6858000"/>
              <a:gd name="connsiteX219" fmla="*/ 5553964 w 6569477"/>
              <a:gd name="connsiteY219" fmla="*/ 6735759 h 6858000"/>
              <a:gd name="connsiteX220" fmla="*/ 5560853 w 6569477"/>
              <a:gd name="connsiteY220" fmla="*/ 6721997 h 6858000"/>
              <a:gd name="connsiteX221" fmla="*/ 5567740 w 6569477"/>
              <a:gd name="connsiteY221" fmla="*/ 6721999 h 6858000"/>
              <a:gd name="connsiteX222" fmla="*/ 5615951 w 6569477"/>
              <a:gd name="connsiteY222" fmla="*/ 6639417 h 6858000"/>
              <a:gd name="connsiteX223" fmla="*/ 5677937 w 6569477"/>
              <a:gd name="connsiteY223" fmla="*/ 6591244 h 6858000"/>
              <a:gd name="connsiteX224" fmla="*/ 5684824 w 6569477"/>
              <a:gd name="connsiteY224" fmla="*/ 6584361 h 6858000"/>
              <a:gd name="connsiteX225" fmla="*/ 5698599 w 6569477"/>
              <a:gd name="connsiteY225" fmla="*/ 6570599 h 6858000"/>
              <a:gd name="connsiteX226" fmla="*/ 5698600 w 6569477"/>
              <a:gd name="connsiteY226" fmla="*/ 6577480 h 6858000"/>
              <a:gd name="connsiteX227" fmla="*/ 5691712 w 6569477"/>
              <a:gd name="connsiteY227" fmla="*/ 6584363 h 6858000"/>
              <a:gd name="connsiteX228" fmla="*/ 5691711 w 6569477"/>
              <a:gd name="connsiteY228" fmla="*/ 6591244 h 6858000"/>
              <a:gd name="connsiteX229" fmla="*/ 5719261 w 6569477"/>
              <a:gd name="connsiteY229" fmla="*/ 6543072 h 6858000"/>
              <a:gd name="connsiteX230" fmla="*/ 5712373 w 6569477"/>
              <a:gd name="connsiteY230" fmla="*/ 6549953 h 6858000"/>
              <a:gd name="connsiteX231" fmla="*/ 5712373 w 6569477"/>
              <a:gd name="connsiteY231" fmla="*/ 6543070 h 6858000"/>
              <a:gd name="connsiteX232" fmla="*/ 5712374 w 6569477"/>
              <a:gd name="connsiteY232" fmla="*/ 6536189 h 6858000"/>
              <a:gd name="connsiteX233" fmla="*/ 5698599 w 6569477"/>
              <a:gd name="connsiteY233" fmla="*/ 6543072 h 6858000"/>
              <a:gd name="connsiteX234" fmla="*/ 5733036 w 6569477"/>
              <a:gd name="connsiteY234" fmla="*/ 6508664 h 6858000"/>
              <a:gd name="connsiteX235" fmla="*/ 5739923 w 6569477"/>
              <a:gd name="connsiteY235" fmla="*/ 6501783 h 6858000"/>
              <a:gd name="connsiteX236" fmla="*/ 5745949 w 6569477"/>
              <a:gd name="connsiteY236" fmla="*/ 6498341 h 6858000"/>
              <a:gd name="connsiteX237" fmla="*/ 5746479 w 6569477"/>
              <a:gd name="connsiteY237" fmla="*/ 6496223 h 6858000"/>
              <a:gd name="connsiteX238" fmla="*/ 5774791 w 6569477"/>
              <a:gd name="connsiteY238" fmla="*/ 6472212 h 6858000"/>
              <a:gd name="connsiteX239" fmla="*/ 5863896 w 6569477"/>
              <a:gd name="connsiteY239" fmla="*/ 6343502 h 6858000"/>
              <a:gd name="connsiteX240" fmla="*/ 5870782 w 6569477"/>
              <a:gd name="connsiteY240" fmla="*/ 6336621 h 6858000"/>
              <a:gd name="connsiteX241" fmla="*/ 5877670 w 6569477"/>
              <a:gd name="connsiteY241" fmla="*/ 6322854 h 6858000"/>
              <a:gd name="connsiteX242" fmla="*/ 5877670 w 6569477"/>
              <a:gd name="connsiteY242" fmla="*/ 6329736 h 6858000"/>
              <a:gd name="connsiteX243" fmla="*/ 5896073 w 6569477"/>
              <a:gd name="connsiteY243" fmla="*/ 6274575 h 6858000"/>
              <a:gd name="connsiteX244" fmla="*/ 5897128 w 6569477"/>
              <a:gd name="connsiteY244" fmla="*/ 6268192 h 6858000"/>
              <a:gd name="connsiteX245" fmla="*/ 5897471 w 6569477"/>
              <a:gd name="connsiteY245" fmla="*/ 6267801 h 6858000"/>
              <a:gd name="connsiteX246" fmla="*/ 5898331 w 6569477"/>
              <a:gd name="connsiteY246" fmla="*/ 6260920 h 6858000"/>
              <a:gd name="connsiteX247" fmla="*/ 5897128 w 6569477"/>
              <a:gd name="connsiteY247" fmla="*/ 6268192 h 6858000"/>
              <a:gd name="connsiteX248" fmla="*/ 5891445 w 6569477"/>
              <a:gd name="connsiteY248" fmla="*/ 6274682 h 6858000"/>
              <a:gd name="connsiteX249" fmla="*/ 5884558 w 6569477"/>
              <a:gd name="connsiteY249" fmla="*/ 6274684 h 6858000"/>
              <a:gd name="connsiteX250" fmla="*/ 5891444 w 6569477"/>
              <a:gd name="connsiteY250" fmla="*/ 6260922 h 6858000"/>
              <a:gd name="connsiteX251" fmla="*/ 5891445 w 6569477"/>
              <a:gd name="connsiteY251" fmla="*/ 6258416 h 6858000"/>
              <a:gd name="connsiteX252" fmla="*/ 5894028 w 6569477"/>
              <a:gd name="connsiteY252" fmla="*/ 6254899 h 6858000"/>
              <a:gd name="connsiteX253" fmla="*/ 5898332 w 6569477"/>
              <a:gd name="connsiteY253" fmla="*/ 6247155 h 6858000"/>
              <a:gd name="connsiteX254" fmla="*/ 5891444 w 6569477"/>
              <a:gd name="connsiteY254" fmla="*/ 6254039 h 6858000"/>
              <a:gd name="connsiteX255" fmla="*/ 5891445 w 6569477"/>
              <a:gd name="connsiteY255" fmla="*/ 6258416 h 6858000"/>
              <a:gd name="connsiteX256" fmla="*/ 5884558 w 6569477"/>
              <a:gd name="connsiteY256" fmla="*/ 6267801 h 6858000"/>
              <a:gd name="connsiteX257" fmla="*/ 6022303 w 6569477"/>
              <a:gd name="connsiteY257" fmla="*/ 5992532 h 6858000"/>
              <a:gd name="connsiteX258" fmla="*/ 6049854 w 6569477"/>
              <a:gd name="connsiteY258" fmla="*/ 5958122 h 6858000"/>
              <a:gd name="connsiteX259" fmla="*/ 6042968 w 6569477"/>
              <a:gd name="connsiteY259" fmla="*/ 5944358 h 6858000"/>
              <a:gd name="connsiteX260" fmla="*/ 6049853 w 6569477"/>
              <a:gd name="connsiteY260" fmla="*/ 5937477 h 6858000"/>
              <a:gd name="connsiteX261" fmla="*/ 6056739 w 6569477"/>
              <a:gd name="connsiteY261" fmla="*/ 5923714 h 6858000"/>
              <a:gd name="connsiteX262" fmla="*/ 6110010 w 6569477"/>
              <a:gd name="connsiteY262" fmla="*/ 5829842 h 6858000"/>
              <a:gd name="connsiteX263" fmla="*/ 6122376 w 6569477"/>
              <a:gd name="connsiteY263" fmla="*/ 5811522 h 6858000"/>
              <a:gd name="connsiteX264" fmla="*/ 6124752 w 6569477"/>
              <a:gd name="connsiteY264" fmla="*/ 5810165 h 6858000"/>
              <a:gd name="connsiteX265" fmla="*/ 6125614 w 6569477"/>
              <a:gd name="connsiteY265" fmla="*/ 5806724 h 6858000"/>
              <a:gd name="connsiteX266" fmla="*/ 6122376 w 6569477"/>
              <a:gd name="connsiteY266" fmla="*/ 5811522 h 6858000"/>
              <a:gd name="connsiteX267" fmla="*/ 6118726 w 6569477"/>
              <a:gd name="connsiteY267" fmla="*/ 5813605 h 6858000"/>
              <a:gd name="connsiteX268" fmla="*/ 6111839 w 6569477"/>
              <a:gd name="connsiteY268" fmla="*/ 5806722 h 6858000"/>
              <a:gd name="connsiteX269" fmla="*/ 6118725 w 6569477"/>
              <a:gd name="connsiteY269" fmla="*/ 5799843 h 6858000"/>
              <a:gd name="connsiteX270" fmla="*/ 6118726 w 6569477"/>
              <a:gd name="connsiteY270" fmla="*/ 5792960 h 6858000"/>
              <a:gd name="connsiteX271" fmla="*/ 6180713 w 6569477"/>
              <a:gd name="connsiteY271" fmla="*/ 5682851 h 6858000"/>
              <a:gd name="connsiteX272" fmla="*/ 6242698 w 6569477"/>
              <a:gd name="connsiteY272" fmla="*/ 5517691 h 6858000"/>
              <a:gd name="connsiteX273" fmla="*/ 6031724 w 6569477"/>
              <a:gd name="connsiteY273" fmla="*/ 5503741 h 6858000"/>
              <a:gd name="connsiteX274" fmla="*/ 6030787 w 6569477"/>
              <a:gd name="connsiteY274" fmla="*/ 5503894 h 6858000"/>
              <a:gd name="connsiteX275" fmla="*/ 6006746 w 6569477"/>
              <a:gd name="connsiteY275" fmla="*/ 5510028 h 6858000"/>
              <a:gd name="connsiteX276" fmla="*/ 5958107 w 6569477"/>
              <a:gd name="connsiteY276" fmla="*/ 5613697 h 6858000"/>
              <a:gd name="connsiteX277" fmla="*/ 5918354 w 6569477"/>
              <a:gd name="connsiteY277" fmla="*/ 5687414 h 6858000"/>
              <a:gd name="connsiteX278" fmla="*/ 5923128 w 6569477"/>
              <a:gd name="connsiteY278" fmla="*/ 5688762 h 6858000"/>
              <a:gd name="connsiteX279" fmla="*/ 5945484 w 6569477"/>
              <a:gd name="connsiteY279" fmla="*/ 5701131 h 6858000"/>
              <a:gd name="connsiteX280" fmla="*/ 6002207 w 6569477"/>
              <a:gd name="connsiteY280" fmla="*/ 5562534 h 6858000"/>
              <a:gd name="connsiteX281" fmla="*/ 4900498 w 6569477"/>
              <a:gd name="connsiteY281" fmla="*/ 5370762 h 6858000"/>
              <a:gd name="connsiteX282" fmla="*/ 4900627 w 6569477"/>
              <a:gd name="connsiteY282" fmla="*/ 5371339 h 6858000"/>
              <a:gd name="connsiteX283" fmla="*/ 4890083 w 6569477"/>
              <a:gd name="connsiteY283" fmla="*/ 5387153 h 6858000"/>
              <a:gd name="connsiteX284" fmla="*/ 6059700 w 6569477"/>
              <a:gd name="connsiteY284" fmla="*/ 5339561 h 6858000"/>
              <a:gd name="connsiteX285" fmla="*/ 6048904 w 6569477"/>
              <a:gd name="connsiteY285" fmla="*/ 5362569 h 6858000"/>
              <a:gd name="connsiteX286" fmla="*/ 5960539 w 6569477"/>
              <a:gd name="connsiteY286" fmla="*/ 5532008 h 6858000"/>
              <a:gd name="connsiteX287" fmla="*/ 5934065 w 6569477"/>
              <a:gd name="connsiteY287" fmla="*/ 5610445 h 6858000"/>
              <a:gd name="connsiteX288" fmla="*/ 5937012 w 6569477"/>
              <a:gd name="connsiteY288" fmla="*/ 5610037 h 6858000"/>
              <a:gd name="connsiteX289" fmla="*/ 5948427 w 6569477"/>
              <a:gd name="connsiteY289" fmla="*/ 5612905 h 6858000"/>
              <a:gd name="connsiteX290" fmla="*/ 6012835 w 6569477"/>
              <a:gd name="connsiteY290" fmla="*/ 5441778 h 6858000"/>
              <a:gd name="connsiteX291" fmla="*/ 6060534 w 6569477"/>
              <a:gd name="connsiteY291" fmla="*/ 5347774 h 6858000"/>
              <a:gd name="connsiteX292" fmla="*/ 5092541 w 6569477"/>
              <a:gd name="connsiteY292" fmla="*/ 5302798 h 6858000"/>
              <a:gd name="connsiteX293" fmla="*/ 5084105 w 6569477"/>
              <a:gd name="connsiteY293" fmla="*/ 5311234 h 6858000"/>
              <a:gd name="connsiteX294" fmla="*/ 5092541 w 6569477"/>
              <a:gd name="connsiteY294" fmla="*/ 5302798 h 6858000"/>
              <a:gd name="connsiteX295" fmla="*/ 4274497 w 6569477"/>
              <a:gd name="connsiteY295" fmla="*/ 5281926 h 6858000"/>
              <a:gd name="connsiteX296" fmla="*/ 4273967 w 6569477"/>
              <a:gd name="connsiteY296" fmla="*/ 5284044 h 6858000"/>
              <a:gd name="connsiteX297" fmla="*/ 4267941 w 6569477"/>
              <a:gd name="connsiteY297" fmla="*/ 5287486 h 6858000"/>
              <a:gd name="connsiteX298" fmla="*/ 6147025 w 6569477"/>
              <a:gd name="connsiteY298" fmla="*/ 5207320 h 6858000"/>
              <a:gd name="connsiteX299" fmla="*/ 6127664 w 6569477"/>
              <a:gd name="connsiteY299" fmla="*/ 5251775 h 6858000"/>
              <a:gd name="connsiteX300" fmla="*/ 6127242 w 6569477"/>
              <a:gd name="connsiteY300" fmla="*/ 5251844 h 6858000"/>
              <a:gd name="connsiteX301" fmla="*/ 6127919 w 6569477"/>
              <a:gd name="connsiteY301" fmla="*/ 5262990 h 6858000"/>
              <a:gd name="connsiteX302" fmla="*/ 6131360 w 6569477"/>
              <a:gd name="connsiteY302" fmla="*/ 5253356 h 6858000"/>
              <a:gd name="connsiteX303" fmla="*/ 5028123 w 6569477"/>
              <a:gd name="connsiteY303" fmla="*/ 5195433 h 6858000"/>
              <a:gd name="connsiteX304" fmla="*/ 5025054 w 6569477"/>
              <a:gd name="connsiteY304" fmla="*/ 5201570 h 6858000"/>
              <a:gd name="connsiteX305" fmla="*/ 5025055 w 6569477"/>
              <a:gd name="connsiteY305" fmla="*/ 5210004 h 6858000"/>
              <a:gd name="connsiteX306" fmla="*/ 5016618 w 6569477"/>
              <a:gd name="connsiteY306" fmla="*/ 5218441 h 6858000"/>
              <a:gd name="connsiteX307" fmla="*/ 5016619 w 6569477"/>
              <a:gd name="connsiteY307" fmla="*/ 5201568 h 6858000"/>
              <a:gd name="connsiteX308" fmla="*/ 5038512 w 6569477"/>
              <a:gd name="connsiteY308" fmla="*/ 5179677 h 6858000"/>
              <a:gd name="connsiteX309" fmla="*/ 5030458 w 6569477"/>
              <a:gd name="connsiteY309" fmla="*/ 5194189 h 6858000"/>
              <a:gd name="connsiteX310" fmla="*/ 5028123 w 6569477"/>
              <a:gd name="connsiteY310" fmla="*/ 5195433 h 6858000"/>
              <a:gd name="connsiteX311" fmla="*/ 5033492 w 6569477"/>
              <a:gd name="connsiteY311" fmla="*/ 5184698 h 6858000"/>
              <a:gd name="connsiteX312" fmla="*/ 5051826 w 6569477"/>
              <a:gd name="connsiteY312" fmla="*/ 5150955 h 6858000"/>
              <a:gd name="connsiteX313" fmla="*/ 5058797 w 6569477"/>
              <a:gd name="connsiteY313" fmla="*/ 5150956 h 6858000"/>
              <a:gd name="connsiteX314" fmla="*/ 5041926 w 6569477"/>
              <a:gd name="connsiteY314" fmla="*/ 5176263 h 6858000"/>
              <a:gd name="connsiteX315" fmla="*/ 5038512 w 6569477"/>
              <a:gd name="connsiteY315" fmla="*/ 5179677 h 6858000"/>
              <a:gd name="connsiteX316" fmla="*/ 5045089 w 6569477"/>
              <a:gd name="connsiteY316" fmla="*/ 5167825 h 6858000"/>
              <a:gd name="connsiteX317" fmla="*/ 5057164 w 6569477"/>
              <a:gd name="connsiteY317" fmla="*/ 5137575 h 6858000"/>
              <a:gd name="connsiteX318" fmla="*/ 5051826 w 6569477"/>
              <a:gd name="connsiteY318" fmla="*/ 5150955 h 6858000"/>
              <a:gd name="connsiteX319" fmla="*/ 5050362 w 6569477"/>
              <a:gd name="connsiteY319" fmla="*/ 5150956 h 6858000"/>
              <a:gd name="connsiteX320" fmla="*/ 4431848 w 6569477"/>
              <a:gd name="connsiteY320" fmla="*/ 5083476 h 6858000"/>
              <a:gd name="connsiteX321" fmla="*/ 4414009 w 6569477"/>
              <a:gd name="connsiteY321" fmla="*/ 5091602 h 6858000"/>
              <a:gd name="connsiteX322" fmla="*/ 4405686 w 6569477"/>
              <a:gd name="connsiteY322" fmla="*/ 5115441 h 6858000"/>
              <a:gd name="connsiteX323" fmla="*/ 4405685 w 6569477"/>
              <a:gd name="connsiteY323" fmla="*/ 5108559 h 6858000"/>
              <a:gd name="connsiteX324" fmla="*/ 4398800 w 6569477"/>
              <a:gd name="connsiteY324" fmla="*/ 5122323 h 6858000"/>
              <a:gd name="connsiteX325" fmla="*/ 4391913 w 6569477"/>
              <a:gd name="connsiteY325" fmla="*/ 5129203 h 6858000"/>
              <a:gd name="connsiteX326" fmla="*/ 4302808 w 6569477"/>
              <a:gd name="connsiteY326" fmla="*/ 5257916 h 6858000"/>
              <a:gd name="connsiteX327" fmla="*/ 4274497 w 6569477"/>
              <a:gd name="connsiteY327" fmla="*/ 5281926 h 6858000"/>
              <a:gd name="connsiteX328" fmla="*/ 4274828 w 6569477"/>
              <a:gd name="connsiteY328" fmla="*/ 5280603 h 6858000"/>
              <a:gd name="connsiteX329" fmla="*/ 4267941 w 6569477"/>
              <a:gd name="connsiteY329" fmla="*/ 5273721 h 6858000"/>
              <a:gd name="connsiteX330" fmla="*/ 4267941 w 6569477"/>
              <a:gd name="connsiteY330" fmla="*/ 5280603 h 6858000"/>
              <a:gd name="connsiteX331" fmla="*/ 4267941 w 6569477"/>
              <a:gd name="connsiteY331" fmla="*/ 5287486 h 6858000"/>
              <a:gd name="connsiteX332" fmla="*/ 4261052 w 6569477"/>
              <a:gd name="connsiteY332" fmla="*/ 5294367 h 6858000"/>
              <a:gd name="connsiteX333" fmla="*/ 4226617 w 6569477"/>
              <a:gd name="connsiteY333" fmla="*/ 5328775 h 6858000"/>
              <a:gd name="connsiteX334" fmla="*/ 4240390 w 6569477"/>
              <a:gd name="connsiteY334" fmla="*/ 5321894 h 6858000"/>
              <a:gd name="connsiteX335" fmla="*/ 4240389 w 6569477"/>
              <a:gd name="connsiteY335" fmla="*/ 5328775 h 6858000"/>
              <a:gd name="connsiteX336" fmla="*/ 4240390 w 6569477"/>
              <a:gd name="connsiteY336" fmla="*/ 5335658 h 6858000"/>
              <a:gd name="connsiteX337" fmla="*/ 4247279 w 6569477"/>
              <a:gd name="connsiteY337" fmla="*/ 5328773 h 6858000"/>
              <a:gd name="connsiteX338" fmla="*/ 4219728 w 6569477"/>
              <a:gd name="connsiteY338" fmla="*/ 5376947 h 6858000"/>
              <a:gd name="connsiteX339" fmla="*/ 4219727 w 6569477"/>
              <a:gd name="connsiteY339" fmla="*/ 5370066 h 6858000"/>
              <a:gd name="connsiteX340" fmla="*/ 4226616 w 6569477"/>
              <a:gd name="connsiteY340" fmla="*/ 5363185 h 6858000"/>
              <a:gd name="connsiteX341" fmla="*/ 4226617 w 6569477"/>
              <a:gd name="connsiteY341" fmla="*/ 5356304 h 6858000"/>
              <a:gd name="connsiteX342" fmla="*/ 4212842 w 6569477"/>
              <a:gd name="connsiteY342" fmla="*/ 5370066 h 6858000"/>
              <a:gd name="connsiteX343" fmla="*/ 4205955 w 6569477"/>
              <a:gd name="connsiteY343" fmla="*/ 5376946 h 6858000"/>
              <a:gd name="connsiteX344" fmla="*/ 4143968 w 6569477"/>
              <a:gd name="connsiteY344" fmla="*/ 5425119 h 6858000"/>
              <a:gd name="connsiteX345" fmla="*/ 4114698 w 6569477"/>
              <a:gd name="connsiteY345" fmla="*/ 5468991 h 6858000"/>
              <a:gd name="connsiteX346" fmla="*/ 4106774 w 6569477"/>
              <a:gd name="connsiteY346" fmla="*/ 5485182 h 6858000"/>
              <a:gd name="connsiteX347" fmla="*/ 4105934 w 6569477"/>
              <a:gd name="connsiteY347" fmla="*/ 5519940 h 6858000"/>
              <a:gd name="connsiteX348" fmla="*/ 4076469 w 6569477"/>
              <a:gd name="connsiteY348" fmla="*/ 5566880 h 6858000"/>
              <a:gd name="connsiteX349" fmla="*/ 4038190 w 6569477"/>
              <a:gd name="connsiteY349" fmla="*/ 5604898 h 6858000"/>
              <a:gd name="connsiteX350" fmla="*/ 4036241 w 6569477"/>
              <a:gd name="connsiteY350" fmla="*/ 5607124 h 6858000"/>
              <a:gd name="connsiteX351" fmla="*/ 4050421 w 6569477"/>
              <a:gd name="connsiteY351" fmla="*/ 5633545 h 6858000"/>
              <a:gd name="connsiteX352" fmla="*/ 4143968 w 6569477"/>
              <a:gd name="connsiteY352" fmla="*/ 5514583 h 6858000"/>
              <a:gd name="connsiteX353" fmla="*/ 4247279 w 6569477"/>
              <a:gd name="connsiteY353" fmla="*/ 5383830 h 6858000"/>
              <a:gd name="connsiteX354" fmla="*/ 4329927 w 6569477"/>
              <a:gd name="connsiteY354" fmla="*/ 5246195 h 6858000"/>
              <a:gd name="connsiteX355" fmla="*/ 4398800 w 6569477"/>
              <a:gd name="connsiteY355" fmla="*/ 5136086 h 6858000"/>
              <a:gd name="connsiteX356" fmla="*/ 4405686 w 6569477"/>
              <a:gd name="connsiteY356" fmla="*/ 5129203 h 6858000"/>
              <a:gd name="connsiteX357" fmla="*/ 4412575 w 6569477"/>
              <a:gd name="connsiteY357" fmla="*/ 5115438 h 6858000"/>
              <a:gd name="connsiteX358" fmla="*/ 4424641 w 6569477"/>
              <a:gd name="connsiteY358" fmla="*/ 5024444 h 6858000"/>
              <a:gd name="connsiteX359" fmla="*/ 4412574 w 6569477"/>
              <a:gd name="connsiteY359" fmla="*/ 5053506 h 6858000"/>
              <a:gd name="connsiteX360" fmla="*/ 4419461 w 6569477"/>
              <a:gd name="connsiteY360" fmla="*/ 5044121 h 6858000"/>
              <a:gd name="connsiteX361" fmla="*/ 4419461 w 6569477"/>
              <a:gd name="connsiteY361" fmla="*/ 5046624 h 6858000"/>
              <a:gd name="connsiteX362" fmla="*/ 4412574 w 6569477"/>
              <a:gd name="connsiteY362" fmla="*/ 5060387 h 6858000"/>
              <a:gd name="connsiteX363" fmla="*/ 4416932 w 6569477"/>
              <a:gd name="connsiteY363" fmla="*/ 5060387 h 6858000"/>
              <a:gd name="connsiteX364" fmla="*/ 4420817 w 6569477"/>
              <a:gd name="connsiteY364" fmla="*/ 5042274 h 6858000"/>
              <a:gd name="connsiteX365" fmla="*/ 4419461 w 6569477"/>
              <a:gd name="connsiteY365" fmla="*/ 5044121 h 6858000"/>
              <a:gd name="connsiteX366" fmla="*/ 4419462 w 6569477"/>
              <a:gd name="connsiteY366" fmla="*/ 5039742 h 6858000"/>
              <a:gd name="connsiteX367" fmla="*/ 4421877 w 6569477"/>
              <a:gd name="connsiteY367" fmla="*/ 5037328 h 6858000"/>
              <a:gd name="connsiteX368" fmla="*/ 6184910 w 6569477"/>
              <a:gd name="connsiteY368" fmla="*/ 5000207 h 6858000"/>
              <a:gd name="connsiteX369" fmla="*/ 6182308 w 6569477"/>
              <a:gd name="connsiteY369" fmla="*/ 5002382 h 6858000"/>
              <a:gd name="connsiteX370" fmla="*/ 6184369 w 6569477"/>
              <a:gd name="connsiteY370" fmla="*/ 5004325 h 6858000"/>
              <a:gd name="connsiteX371" fmla="*/ 6185038 w 6569477"/>
              <a:gd name="connsiteY371" fmla="*/ 5003800 h 6858000"/>
              <a:gd name="connsiteX372" fmla="*/ 4530169 w 6569477"/>
              <a:gd name="connsiteY372" fmla="*/ 4904952 h 6858000"/>
              <a:gd name="connsiteX373" fmla="*/ 4471060 w 6569477"/>
              <a:gd name="connsiteY373" fmla="*/ 5018446 h 6858000"/>
              <a:gd name="connsiteX374" fmla="*/ 4496083 w 6569477"/>
              <a:gd name="connsiteY374" fmla="*/ 4976946 h 6858000"/>
              <a:gd name="connsiteX375" fmla="*/ 5279291 w 6569477"/>
              <a:gd name="connsiteY375" fmla="*/ 4811201 h 6858000"/>
              <a:gd name="connsiteX376" fmla="*/ 5278126 w 6569477"/>
              <a:gd name="connsiteY376" fmla="*/ 4830398 h 6858000"/>
              <a:gd name="connsiteX377" fmla="*/ 5278126 w 6569477"/>
              <a:gd name="connsiteY377" fmla="*/ 4821965 h 6858000"/>
              <a:gd name="connsiteX378" fmla="*/ 5278125 w 6569477"/>
              <a:gd name="connsiteY378" fmla="*/ 4813529 h 6858000"/>
              <a:gd name="connsiteX379" fmla="*/ 4639857 w 6569477"/>
              <a:gd name="connsiteY379" fmla="*/ 4771353 h 6858000"/>
              <a:gd name="connsiteX380" fmla="*/ 4641578 w 6569477"/>
              <a:gd name="connsiteY380" fmla="*/ 4771353 h 6858000"/>
              <a:gd name="connsiteX381" fmla="*/ 4639859 w 6569477"/>
              <a:gd name="connsiteY381" fmla="*/ 4778235 h 6858000"/>
              <a:gd name="connsiteX382" fmla="*/ 4639857 w 6569477"/>
              <a:gd name="connsiteY382" fmla="*/ 4771353 h 6858000"/>
              <a:gd name="connsiteX383" fmla="*/ 6300040 w 6569477"/>
              <a:gd name="connsiteY383" fmla="*/ 4758666 h 6858000"/>
              <a:gd name="connsiteX384" fmla="*/ 6294570 w 6569477"/>
              <a:gd name="connsiteY384" fmla="*/ 4787455 h 6858000"/>
              <a:gd name="connsiteX385" fmla="*/ 6297038 w 6569477"/>
              <a:gd name="connsiteY385" fmla="*/ 4785392 h 6858000"/>
              <a:gd name="connsiteX386" fmla="*/ 6301896 w 6569477"/>
              <a:gd name="connsiteY386" fmla="*/ 4759338 h 6858000"/>
              <a:gd name="connsiteX387" fmla="*/ 4624114 w 6569477"/>
              <a:gd name="connsiteY387" fmla="*/ 4714333 h 6858000"/>
              <a:gd name="connsiteX388" fmla="*/ 4608083 w 6569477"/>
              <a:gd name="connsiteY388" fmla="*/ 4755346 h 6858000"/>
              <a:gd name="connsiteX389" fmla="*/ 4566989 w 6569477"/>
              <a:gd name="connsiteY389" fmla="*/ 4834251 h 6858000"/>
              <a:gd name="connsiteX390" fmla="*/ 4579591 w 6569477"/>
              <a:gd name="connsiteY390" fmla="*/ 4838449 h 6858000"/>
              <a:gd name="connsiteX391" fmla="*/ 4584759 w 6569477"/>
              <a:gd name="connsiteY391" fmla="*/ 4853934 h 6858000"/>
              <a:gd name="connsiteX392" fmla="*/ 4619195 w 6569477"/>
              <a:gd name="connsiteY392" fmla="*/ 4819526 h 6858000"/>
              <a:gd name="connsiteX393" fmla="*/ 4612310 w 6569477"/>
              <a:gd name="connsiteY393" fmla="*/ 4833285 h 6858000"/>
              <a:gd name="connsiteX394" fmla="*/ 4605419 w 6569477"/>
              <a:gd name="connsiteY394" fmla="*/ 4847052 h 6858000"/>
              <a:gd name="connsiteX395" fmla="*/ 4612308 w 6569477"/>
              <a:gd name="connsiteY395" fmla="*/ 4840169 h 6858000"/>
              <a:gd name="connsiteX396" fmla="*/ 4619195 w 6569477"/>
              <a:gd name="connsiteY396" fmla="*/ 4826408 h 6858000"/>
              <a:gd name="connsiteX397" fmla="*/ 4626081 w 6569477"/>
              <a:gd name="connsiteY397" fmla="*/ 4819526 h 6858000"/>
              <a:gd name="connsiteX398" fmla="*/ 4646742 w 6569477"/>
              <a:gd name="connsiteY398" fmla="*/ 4785116 h 6858000"/>
              <a:gd name="connsiteX399" fmla="*/ 4646742 w 6569477"/>
              <a:gd name="connsiteY399" fmla="*/ 4778236 h 6858000"/>
              <a:gd name="connsiteX400" fmla="*/ 4646742 w 6569477"/>
              <a:gd name="connsiteY400" fmla="*/ 4771353 h 6858000"/>
              <a:gd name="connsiteX401" fmla="*/ 4641578 w 6569477"/>
              <a:gd name="connsiteY401" fmla="*/ 4771353 h 6858000"/>
              <a:gd name="connsiteX402" fmla="*/ 4643300 w 6569477"/>
              <a:gd name="connsiteY402" fmla="*/ 4764470 h 6858000"/>
              <a:gd name="connsiteX403" fmla="*/ 4646744 w 6569477"/>
              <a:gd name="connsiteY403" fmla="*/ 4750706 h 6858000"/>
              <a:gd name="connsiteX404" fmla="*/ 4612308 w 6569477"/>
              <a:gd name="connsiteY404" fmla="*/ 4771353 h 6858000"/>
              <a:gd name="connsiteX405" fmla="*/ 4626081 w 6569477"/>
              <a:gd name="connsiteY405" fmla="*/ 4716301 h 6858000"/>
              <a:gd name="connsiteX406" fmla="*/ 4626083 w 6569477"/>
              <a:gd name="connsiteY406" fmla="*/ 4709296 h 6858000"/>
              <a:gd name="connsiteX407" fmla="*/ 4626036 w 6569477"/>
              <a:gd name="connsiteY407" fmla="*/ 4709417 h 6858000"/>
              <a:gd name="connsiteX408" fmla="*/ 4626083 w 6569477"/>
              <a:gd name="connsiteY408" fmla="*/ 4709417 h 6858000"/>
              <a:gd name="connsiteX409" fmla="*/ 4669890 w 6569477"/>
              <a:gd name="connsiteY409" fmla="*/ 4597214 h 6858000"/>
              <a:gd name="connsiteX410" fmla="*/ 4652597 w 6569477"/>
              <a:gd name="connsiteY410" fmla="*/ 4641464 h 6858000"/>
              <a:gd name="connsiteX411" fmla="*/ 4662239 w 6569477"/>
              <a:gd name="connsiteY411" fmla="*/ 4624254 h 6858000"/>
              <a:gd name="connsiteX412" fmla="*/ 4670635 w 6569477"/>
              <a:gd name="connsiteY412" fmla="*/ 4600705 h 6858000"/>
              <a:gd name="connsiteX413" fmla="*/ 6312651 w 6569477"/>
              <a:gd name="connsiteY413" fmla="*/ 4449732 h 6858000"/>
              <a:gd name="connsiteX414" fmla="*/ 6267859 w 6569477"/>
              <a:gd name="connsiteY414" fmla="*/ 4610691 h 6858000"/>
              <a:gd name="connsiteX415" fmla="*/ 6182372 w 6569477"/>
              <a:gd name="connsiteY415" fmla="*/ 4871073 h 6858000"/>
              <a:gd name="connsiteX416" fmla="*/ 5921253 w 6569477"/>
              <a:gd name="connsiteY416" fmla="*/ 5525765 h 6858000"/>
              <a:gd name="connsiteX417" fmla="*/ 5877945 w 6569477"/>
              <a:gd name="connsiteY417" fmla="*/ 5612921 h 6858000"/>
              <a:gd name="connsiteX418" fmla="*/ 5913709 w 6569477"/>
              <a:gd name="connsiteY418" fmla="*/ 5556906 h 6858000"/>
              <a:gd name="connsiteX419" fmla="*/ 6019724 w 6569477"/>
              <a:gd name="connsiteY419" fmla="*/ 5360027 h 6858000"/>
              <a:gd name="connsiteX420" fmla="*/ 6039225 w 6569477"/>
              <a:gd name="connsiteY420" fmla="*/ 5361777 h 6858000"/>
              <a:gd name="connsiteX421" fmla="*/ 6048547 w 6569477"/>
              <a:gd name="connsiteY421" fmla="*/ 5341824 h 6858000"/>
              <a:gd name="connsiteX422" fmla="*/ 6046345 w 6569477"/>
              <a:gd name="connsiteY422" fmla="*/ 5341588 h 6858000"/>
              <a:gd name="connsiteX423" fmla="*/ 6084294 w 6569477"/>
              <a:gd name="connsiteY423" fmla="*/ 5246712 h 6858000"/>
              <a:gd name="connsiteX424" fmla="*/ 6089991 w 6569477"/>
              <a:gd name="connsiteY424" fmla="*/ 5252078 h 6858000"/>
              <a:gd name="connsiteX425" fmla="*/ 6098822 w 6569477"/>
              <a:gd name="connsiteY425" fmla="*/ 5228225 h 6858000"/>
              <a:gd name="connsiteX426" fmla="*/ 6103633 w 6569477"/>
              <a:gd name="connsiteY426" fmla="*/ 5190650 h 6858000"/>
              <a:gd name="connsiteX427" fmla="*/ 6151332 w 6569477"/>
              <a:gd name="connsiteY427" fmla="*/ 5096646 h 6858000"/>
              <a:gd name="connsiteX428" fmla="*/ 6137143 w 6569477"/>
              <a:gd name="connsiteY428" fmla="*/ 5090460 h 6858000"/>
              <a:gd name="connsiteX429" fmla="*/ 6155791 w 6569477"/>
              <a:gd name="connsiteY429" fmla="*/ 5046678 h 6858000"/>
              <a:gd name="connsiteX430" fmla="*/ 6163274 w 6569477"/>
              <a:gd name="connsiteY430" fmla="*/ 5026869 h 6858000"/>
              <a:gd name="connsiteX431" fmla="*/ 6160038 w 6569477"/>
              <a:gd name="connsiteY431" fmla="*/ 5031146 h 6858000"/>
              <a:gd name="connsiteX432" fmla="*/ 6158362 w 6569477"/>
              <a:gd name="connsiteY432" fmla="*/ 5022395 h 6858000"/>
              <a:gd name="connsiteX433" fmla="*/ 6191781 w 6569477"/>
              <a:gd name="connsiteY433" fmla="*/ 4868143 h 6858000"/>
              <a:gd name="connsiteX434" fmla="*/ 6200750 w 6569477"/>
              <a:gd name="connsiteY434" fmla="*/ 4932832 h 6858000"/>
              <a:gd name="connsiteX435" fmla="*/ 6218420 w 6569477"/>
              <a:gd name="connsiteY435" fmla="*/ 4900018 h 6858000"/>
              <a:gd name="connsiteX436" fmla="*/ 6222771 w 6569477"/>
              <a:gd name="connsiteY436" fmla="*/ 4851267 h 6858000"/>
              <a:gd name="connsiteX437" fmla="*/ 6309018 w 6569477"/>
              <a:gd name="connsiteY437" fmla="*/ 4490449 h 6858000"/>
              <a:gd name="connsiteX438" fmla="*/ 6312390 w 6569477"/>
              <a:gd name="connsiteY438" fmla="*/ 4452667 h 6858000"/>
              <a:gd name="connsiteX439" fmla="*/ 4770714 w 6569477"/>
              <a:gd name="connsiteY439" fmla="*/ 4303393 h 6858000"/>
              <a:gd name="connsiteX440" fmla="*/ 4768098 w 6569477"/>
              <a:gd name="connsiteY440" fmla="*/ 4309185 h 6858000"/>
              <a:gd name="connsiteX441" fmla="*/ 4730786 w 6569477"/>
              <a:gd name="connsiteY441" fmla="*/ 4441413 h 6858000"/>
              <a:gd name="connsiteX442" fmla="*/ 4697881 w 6569477"/>
              <a:gd name="connsiteY442" fmla="*/ 4525604 h 6858000"/>
              <a:gd name="connsiteX443" fmla="*/ 4705286 w 6569477"/>
              <a:gd name="connsiteY443" fmla="*/ 4517587 h 6858000"/>
              <a:gd name="connsiteX444" fmla="*/ 4736280 w 6569477"/>
              <a:gd name="connsiteY444" fmla="*/ 4447908 h 6858000"/>
              <a:gd name="connsiteX445" fmla="*/ 4770714 w 6569477"/>
              <a:gd name="connsiteY445" fmla="*/ 4303393 h 6858000"/>
              <a:gd name="connsiteX446" fmla="*/ 5516941 w 6569477"/>
              <a:gd name="connsiteY446" fmla="*/ 4034216 h 6858000"/>
              <a:gd name="connsiteX447" fmla="*/ 5516585 w 6569477"/>
              <a:gd name="connsiteY447" fmla="*/ 4035638 h 6858000"/>
              <a:gd name="connsiteX448" fmla="*/ 5517415 w 6569477"/>
              <a:gd name="connsiteY448" fmla="*/ 4034843 h 6858000"/>
              <a:gd name="connsiteX449" fmla="*/ 4464361 w 6569477"/>
              <a:gd name="connsiteY449" fmla="*/ 3887629 h 6858000"/>
              <a:gd name="connsiteX450" fmla="*/ 4447219 w 6569477"/>
              <a:gd name="connsiteY450" fmla="*/ 3951032 h 6858000"/>
              <a:gd name="connsiteX451" fmla="*/ 4449788 w 6569477"/>
              <a:gd name="connsiteY451" fmla="*/ 3945610 h 6858000"/>
              <a:gd name="connsiteX452" fmla="*/ 4458042 w 6569477"/>
              <a:gd name="connsiteY452" fmla="*/ 3931642 h 6858000"/>
              <a:gd name="connsiteX453" fmla="*/ 5497455 w 6569477"/>
              <a:gd name="connsiteY453" fmla="*/ 3860297 h 6858000"/>
              <a:gd name="connsiteX454" fmla="*/ 5497454 w 6569477"/>
              <a:gd name="connsiteY454" fmla="*/ 3868735 h 6858000"/>
              <a:gd name="connsiteX455" fmla="*/ 5496941 w 6569477"/>
              <a:gd name="connsiteY455" fmla="*/ 3868220 h 6858000"/>
              <a:gd name="connsiteX456" fmla="*/ 5489018 w 6569477"/>
              <a:gd name="connsiteY456" fmla="*/ 3851862 h 6858000"/>
              <a:gd name="connsiteX457" fmla="*/ 5489416 w 6569477"/>
              <a:gd name="connsiteY457" fmla="*/ 3851862 h 6858000"/>
              <a:gd name="connsiteX458" fmla="*/ 5489019 w 6569477"/>
              <a:gd name="connsiteY458" fmla="*/ 3860299 h 6858000"/>
              <a:gd name="connsiteX459" fmla="*/ 5911079 w 6569477"/>
              <a:gd name="connsiteY459" fmla="*/ 3772494 h 6858000"/>
              <a:gd name="connsiteX460" fmla="*/ 5910807 w 6569477"/>
              <a:gd name="connsiteY460" fmla="*/ 3775940 h 6858000"/>
              <a:gd name="connsiteX461" fmla="*/ 5911685 w 6569477"/>
              <a:gd name="connsiteY461" fmla="*/ 3774713 h 6858000"/>
              <a:gd name="connsiteX462" fmla="*/ 6449798 w 6569477"/>
              <a:gd name="connsiteY462" fmla="*/ 3769517 h 6858000"/>
              <a:gd name="connsiteX463" fmla="*/ 6435579 w 6569477"/>
              <a:gd name="connsiteY463" fmla="*/ 3779144 h 6858000"/>
              <a:gd name="connsiteX464" fmla="*/ 6426392 w 6569477"/>
              <a:gd name="connsiteY464" fmla="*/ 3784213 h 6858000"/>
              <a:gd name="connsiteX465" fmla="*/ 6421513 w 6569477"/>
              <a:gd name="connsiteY465" fmla="*/ 3924977 h 6858000"/>
              <a:gd name="connsiteX466" fmla="*/ 6405797 w 6569477"/>
              <a:gd name="connsiteY466" fmla="*/ 4066691 h 6858000"/>
              <a:gd name="connsiteX467" fmla="*/ 6410326 w 6569477"/>
              <a:gd name="connsiteY467" fmla="*/ 4126067 h 6858000"/>
              <a:gd name="connsiteX468" fmla="*/ 6395881 w 6569477"/>
              <a:gd name="connsiteY468" fmla="*/ 4232882 h 6858000"/>
              <a:gd name="connsiteX469" fmla="*/ 6391736 w 6569477"/>
              <a:gd name="connsiteY469" fmla="*/ 4265027 h 6858000"/>
              <a:gd name="connsiteX470" fmla="*/ 6399816 w 6569477"/>
              <a:gd name="connsiteY470" fmla="*/ 4239321 h 6858000"/>
              <a:gd name="connsiteX471" fmla="*/ 6405907 w 6569477"/>
              <a:gd name="connsiteY471" fmla="*/ 4171069 h 6858000"/>
              <a:gd name="connsiteX472" fmla="*/ 6428796 w 6569477"/>
              <a:gd name="connsiteY472" fmla="*/ 4079755 h 6858000"/>
              <a:gd name="connsiteX473" fmla="*/ 6419916 w 6569477"/>
              <a:gd name="connsiteY473" fmla="*/ 4069130 h 6858000"/>
              <a:gd name="connsiteX474" fmla="*/ 6433836 w 6569477"/>
              <a:gd name="connsiteY474" fmla="*/ 3913127 h 6858000"/>
              <a:gd name="connsiteX475" fmla="*/ 6455766 w 6569477"/>
              <a:gd name="connsiteY475" fmla="*/ 3777500 h 6858000"/>
              <a:gd name="connsiteX476" fmla="*/ 6449798 w 6569477"/>
              <a:gd name="connsiteY476" fmla="*/ 3769517 h 6858000"/>
              <a:gd name="connsiteX477" fmla="*/ 6431269 w 6569477"/>
              <a:gd name="connsiteY477" fmla="*/ 3677444 h 6858000"/>
              <a:gd name="connsiteX478" fmla="*/ 6429099 w 6569477"/>
              <a:gd name="connsiteY478" fmla="*/ 3684082 h 6858000"/>
              <a:gd name="connsiteX479" fmla="*/ 6428712 w 6569477"/>
              <a:gd name="connsiteY479" fmla="*/ 3698653 h 6858000"/>
              <a:gd name="connsiteX480" fmla="*/ 6430840 w 6569477"/>
              <a:gd name="connsiteY480" fmla="*/ 3685964 h 6858000"/>
              <a:gd name="connsiteX481" fmla="*/ 6441196 w 6569477"/>
              <a:gd name="connsiteY481" fmla="*/ 3504743 h 6858000"/>
              <a:gd name="connsiteX482" fmla="*/ 6440326 w 6569477"/>
              <a:gd name="connsiteY482" fmla="*/ 3514494 h 6858000"/>
              <a:gd name="connsiteX483" fmla="*/ 6440393 w 6569477"/>
              <a:gd name="connsiteY483" fmla="*/ 3514771 h 6858000"/>
              <a:gd name="connsiteX484" fmla="*/ 6438704 w 6569477"/>
              <a:gd name="connsiteY484" fmla="*/ 3535807 h 6858000"/>
              <a:gd name="connsiteX485" fmla="*/ 6440401 w 6569477"/>
              <a:gd name="connsiteY485" fmla="*/ 3531965 h 6858000"/>
              <a:gd name="connsiteX486" fmla="*/ 6441548 w 6569477"/>
              <a:gd name="connsiteY486" fmla="*/ 3519646 h 6858000"/>
              <a:gd name="connsiteX487" fmla="*/ 6440393 w 6569477"/>
              <a:gd name="connsiteY487" fmla="*/ 3514771 h 6858000"/>
              <a:gd name="connsiteX488" fmla="*/ 6458019 w 6569477"/>
              <a:gd name="connsiteY488" fmla="*/ 3495196 h 6858000"/>
              <a:gd name="connsiteX489" fmla="*/ 6453910 w 6569477"/>
              <a:gd name="connsiteY489" fmla="*/ 3495641 h 6858000"/>
              <a:gd name="connsiteX490" fmla="*/ 6451579 w 6569477"/>
              <a:gd name="connsiteY490" fmla="*/ 3538789 h 6858000"/>
              <a:gd name="connsiteX491" fmla="*/ 6438544 w 6569477"/>
              <a:gd name="connsiteY491" fmla="*/ 3621912 h 6858000"/>
              <a:gd name="connsiteX492" fmla="*/ 6434839 w 6569477"/>
              <a:gd name="connsiteY492" fmla="*/ 3651648 h 6858000"/>
              <a:gd name="connsiteX493" fmla="*/ 6440156 w 6569477"/>
              <a:gd name="connsiteY493" fmla="*/ 3649560 h 6858000"/>
              <a:gd name="connsiteX494" fmla="*/ 6448445 w 6569477"/>
              <a:gd name="connsiteY494" fmla="*/ 3639248 h 6858000"/>
              <a:gd name="connsiteX495" fmla="*/ 6452125 w 6569477"/>
              <a:gd name="connsiteY495" fmla="*/ 3653091 h 6858000"/>
              <a:gd name="connsiteX496" fmla="*/ 6452316 w 6569477"/>
              <a:gd name="connsiteY496" fmla="*/ 3654200 h 6858000"/>
              <a:gd name="connsiteX497" fmla="*/ 6453358 w 6569477"/>
              <a:gd name="connsiteY497" fmla="*/ 3623160 h 6858000"/>
              <a:gd name="connsiteX498" fmla="*/ 6456256 w 6569477"/>
              <a:gd name="connsiteY498" fmla="*/ 3501181 h 6858000"/>
              <a:gd name="connsiteX499" fmla="*/ 6458019 w 6569477"/>
              <a:gd name="connsiteY499" fmla="*/ 3495196 h 6858000"/>
              <a:gd name="connsiteX500" fmla="*/ 5472148 w 6569477"/>
              <a:gd name="connsiteY500" fmla="*/ 3455387 h 6858000"/>
              <a:gd name="connsiteX501" fmla="*/ 5480584 w 6569477"/>
              <a:gd name="connsiteY501" fmla="*/ 3463821 h 6858000"/>
              <a:gd name="connsiteX502" fmla="*/ 5472148 w 6569477"/>
              <a:gd name="connsiteY502" fmla="*/ 3463821 h 6858000"/>
              <a:gd name="connsiteX503" fmla="*/ 5489019 w 6569477"/>
              <a:gd name="connsiteY503" fmla="*/ 3362594 h 6858000"/>
              <a:gd name="connsiteX504" fmla="*/ 5497455 w 6569477"/>
              <a:gd name="connsiteY504" fmla="*/ 3514435 h 6858000"/>
              <a:gd name="connsiteX505" fmla="*/ 5522761 w 6569477"/>
              <a:gd name="connsiteY505" fmla="*/ 3581921 h 6858000"/>
              <a:gd name="connsiteX506" fmla="*/ 5531197 w 6569477"/>
              <a:gd name="connsiteY506" fmla="*/ 3666278 h 6858000"/>
              <a:gd name="connsiteX507" fmla="*/ 5514328 w 6569477"/>
              <a:gd name="connsiteY507" fmla="*/ 3809685 h 6858000"/>
              <a:gd name="connsiteX508" fmla="*/ 5505888 w 6569477"/>
              <a:gd name="connsiteY508" fmla="*/ 3801249 h 6858000"/>
              <a:gd name="connsiteX509" fmla="*/ 5505890 w 6569477"/>
              <a:gd name="connsiteY509" fmla="*/ 3809685 h 6858000"/>
              <a:gd name="connsiteX510" fmla="*/ 5497454 w 6569477"/>
              <a:gd name="connsiteY510" fmla="*/ 3843426 h 6858000"/>
              <a:gd name="connsiteX511" fmla="*/ 5497455 w 6569477"/>
              <a:gd name="connsiteY511" fmla="*/ 3851862 h 6858000"/>
              <a:gd name="connsiteX512" fmla="*/ 5489416 w 6569477"/>
              <a:gd name="connsiteY512" fmla="*/ 3851862 h 6858000"/>
              <a:gd name="connsiteX513" fmla="*/ 5490073 w 6569477"/>
              <a:gd name="connsiteY513" fmla="*/ 3838023 h 6858000"/>
              <a:gd name="connsiteX514" fmla="*/ 5480584 w 6569477"/>
              <a:gd name="connsiteY514" fmla="*/ 3801246 h 6858000"/>
              <a:gd name="connsiteX515" fmla="*/ 5489019 w 6569477"/>
              <a:gd name="connsiteY515" fmla="*/ 3792812 h 6858000"/>
              <a:gd name="connsiteX516" fmla="*/ 5489019 w 6569477"/>
              <a:gd name="connsiteY516" fmla="*/ 3784378 h 6858000"/>
              <a:gd name="connsiteX517" fmla="*/ 5497455 w 6569477"/>
              <a:gd name="connsiteY517" fmla="*/ 3775942 h 6858000"/>
              <a:gd name="connsiteX518" fmla="*/ 5497455 w 6569477"/>
              <a:gd name="connsiteY518" fmla="*/ 3767506 h 6858000"/>
              <a:gd name="connsiteX519" fmla="*/ 5489019 w 6569477"/>
              <a:gd name="connsiteY519" fmla="*/ 3767506 h 6858000"/>
              <a:gd name="connsiteX520" fmla="*/ 5480584 w 6569477"/>
              <a:gd name="connsiteY520" fmla="*/ 3700021 h 6858000"/>
              <a:gd name="connsiteX521" fmla="*/ 5489019 w 6569477"/>
              <a:gd name="connsiteY521" fmla="*/ 3700021 h 6858000"/>
              <a:gd name="connsiteX522" fmla="*/ 5489018 w 6569477"/>
              <a:gd name="connsiteY522" fmla="*/ 3683147 h 6858000"/>
              <a:gd name="connsiteX523" fmla="*/ 5489019 w 6569477"/>
              <a:gd name="connsiteY523" fmla="*/ 3674714 h 6858000"/>
              <a:gd name="connsiteX524" fmla="*/ 5497455 w 6569477"/>
              <a:gd name="connsiteY524" fmla="*/ 3590358 h 6858000"/>
              <a:gd name="connsiteX525" fmla="*/ 5489019 w 6569477"/>
              <a:gd name="connsiteY525" fmla="*/ 3590355 h 6858000"/>
              <a:gd name="connsiteX526" fmla="*/ 5497454 w 6569477"/>
              <a:gd name="connsiteY526" fmla="*/ 3581921 h 6858000"/>
              <a:gd name="connsiteX527" fmla="*/ 5489016 w 6569477"/>
              <a:gd name="connsiteY527" fmla="*/ 3573485 h 6858000"/>
              <a:gd name="connsiteX528" fmla="*/ 5489019 w 6569477"/>
              <a:gd name="connsiteY528" fmla="*/ 3522871 h 6858000"/>
              <a:gd name="connsiteX529" fmla="*/ 5480583 w 6569477"/>
              <a:gd name="connsiteY529" fmla="*/ 3497564 h 6858000"/>
              <a:gd name="connsiteX530" fmla="*/ 5489019 w 6569477"/>
              <a:gd name="connsiteY530" fmla="*/ 3489128 h 6858000"/>
              <a:gd name="connsiteX531" fmla="*/ 5472148 w 6569477"/>
              <a:gd name="connsiteY531" fmla="*/ 3480692 h 6858000"/>
              <a:gd name="connsiteX532" fmla="*/ 5480583 w 6569477"/>
              <a:gd name="connsiteY532" fmla="*/ 3480694 h 6858000"/>
              <a:gd name="connsiteX533" fmla="*/ 5480584 w 6569477"/>
              <a:gd name="connsiteY533" fmla="*/ 3472258 h 6858000"/>
              <a:gd name="connsiteX534" fmla="*/ 5480584 w 6569477"/>
              <a:gd name="connsiteY534" fmla="*/ 3463821 h 6858000"/>
              <a:gd name="connsiteX535" fmla="*/ 5480583 w 6569477"/>
              <a:gd name="connsiteY535" fmla="*/ 3455387 h 6858000"/>
              <a:gd name="connsiteX536" fmla="*/ 5480584 w 6569477"/>
              <a:gd name="connsiteY536" fmla="*/ 3446949 h 6858000"/>
              <a:gd name="connsiteX537" fmla="*/ 5489018 w 6569477"/>
              <a:gd name="connsiteY537" fmla="*/ 3430080 h 6858000"/>
              <a:gd name="connsiteX538" fmla="*/ 5480583 w 6569477"/>
              <a:gd name="connsiteY538" fmla="*/ 3413208 h 6858000"/>
              <a:gd name="connsiteX539" fmla="*/ 5489019 w 6569477"/>
              <a:gd name="connsiteY539" fmla="*/ 3362594 h 6858000"/>
              <a:gd name="connsiteX540" fmla="*/ 6476672 w 6569477"/>
              <a:gd name="connsiteY540" fmla="*/ 3330681 h 6858000"/>
              <a:gd name="connsiteX541" fmla="*/ 6474216 w 6569477"/>
              <a:gd name="connsiteY541" fmla="*/ 3344735 h 6858000"/>
              <a:gd name="connsiteX542" fmla="*/ 6474237 w 6569477"/>
              <a:gd name="connsiteY542" fmla="*/ 3389156 h 6858000"/>
              <a:gd name="connsiteX543" fmla="*/ 6473057 w 6569477"/>
              <a:gd name="connsiteY543" fmla="*/ 3436128 h 6858000"/>
              <a:gd name="connsiteX544" fmla="*/ 6474117 w 6569477"/>
              <a:gd name="connsiteY544" fmla="*/ 3429860 h 6858000"/>
              <a:gd name="connsiteX545" fmla="*/ 6484385 w 6569477"/>
              <a:gd name="connsiteY545" fmla="*/ 3401681 h 6858000"/>
              <a:gd name="connsiteX546" fmla="*/ 6476754 w 6569477"/>
              <a:gd name="connsiteY546" fmla="*/ 3334041 h 6858000"/>
              <a:gd name="connsiteX547" fmla="*/ 4591997 w 6569477"/>
              <a:gd name="connsiteY547" fmla="*/ 3197452 h 6858000"/>
              <a:gd name="connsiteX548" fmla="*/ 4573874 w 6569477"/>
              <a:gd name="connsiteY548" fmla="*/ 3239660 h 6858000"/>
              <a:gd name="connsiteX549" fmla="*/ 4466612 w 6569477"/>
              <a:gd name="connsiteY549" fmla="*/ 4099989 h 6858000"/>
              <a:gd name="connsiteX550" fmla="*/ 4461265 w 6569477"/>
              <a:gd name="connsiteY550" fmla="*/ 4132980 h 6858000"/>
              <a:gd name="connsiteX551" fmla="*/ 4451817 w 6569477"/>
              <a:gd name="connsiteY551" fmla="*/ 4150441 h 6858000"/>
              <a:gd name="connsiteX552" fmla="*/ 4445021 w 6569477"/>
              <a:gd name="connsiteY552" fmla="*/ 4150252 h 6858000"/>
              <a:gd name="connsiteX553" fmla="*/ 4440617 w 6569477"/>
              <a:gd name="connsiteY553" fmla="*/ 4171396 h 6858000"/>
              <a:gd name="connsiteX554" fmla="*/ 4419203 w 6569477"/>
              <a:gd name="connsiteY554" fmla="*/ 4256889 h 6858000"/>
              <a:gd name="connsiteX555" fmla="*/ 4407405 w 6569477"/>
              <a:gd name="connsiteY555" fmla="*/ 4258040 h 6858000"/>
              <a:gd name="connsiteX556" fmla="*/ 4396892 w 6569477"/>
              <a:gd name="connsiteY556" fmla="*/ 4321021 h 6858000"/>
              <a:gd name="connsiteX557" fmla="*/ 4369578 w 6569477"/>
              <a:gd name="connsiteY557" fmla="*/ 4407090 h 6858000"/>
              <a:gd name="connsiteX558" fmla="*/ 4333800 w 6569477"/>
              <a:gd name="connsiteY558" fmla="*/ 4479686 h 6858000"/>
              <a:gd name="connsiteX559" fmla="*/ 4325334 w 6569477"/>
              <a:gd name="connsiteY559" fmla="*/ 4466213 h 6858000"/>
              <a:gd name="connsiteX560" fmla="*/ 4280710 w 6569477"/>
              <a:gd name="connsiteY560" fmla="*/ 4594480 h 6858000"/>
              <a:gd name="connsiteX561" fmla="*/ 4225440 w 6569477"/>
              <a:gd name="connsiteY561" fmla="*/ 4735700 h 6858000"/>
              <a:gd name="connsiteX562" fmla="*/ 4207997 w 6569477"/>
              <a:gd name="connsiteY562" fmla="*/ 4727870 h 6858000"/>
              <a:gd name="connsiteX563" fmla="*/ 4197352 w 6569477"/>
              <a:gd name="connsiteY563" fmla="*/ 4740823 h 6858000"/>
              <a:gd name="connsiteX564" fmla="*/ 4196197 w 6569477"/>
              <a:gd name="connsiteY564" fmla="*/ 4729021 h 6858000"/>
              <a:gd name="connsiteX565" fmla="*/ 4197864 w 6569477"/>
              <a:gd name="connsiteY565" fmla="*/ 4721710 h 6858000"/>
              <a:gd name="connsiteX566" fmla="*/ 4198377 w 6569477"/>
              <a:gd name="connsiteY566" fmla="*/ 4702596 h 6858000"/>
              <a:gd name="connsiteX567" fmla="*/ 4205687 w 6569477"/>
              <a:gd name="connsiteY567" fmla="*/ 4704265 h 6858000"/>
              <a:gd name="connsiteX568" fmla="*/ 4211842 w 6569477"/>
              <a:gd name="connsiteY568" fmla="*/ 4694134 h 6858000"/>
              <a:gd name="connsiteX569" fmla="*/ 4212998 w 6569477"/>
              <a:gd name="connsiteY569" fmla="*/ 4705936 h 6858000"/>
              <a:gd name="connsiteX570" fmla="*/ 4211331 w 6569477"/>
              <a:gd name="connsiteY570" fmla="*/ 4713247 h 6858000"/>
              <a:gd name="connsiteX571" fmla="*/ 4241466 w 6569477"/>
              <a:gd name="connsiteY571" fmla="*/ 4631670 h 6858000"/>
              <a:gd name="connsiteX572" fmla="*/ 4288913 w 6569477"/>
              <a:gd name="connsiteY572" fmla="*/ 4507894 h 6858000"/>
              <a:gd name="connsiteX573" fmla="*/ 4316357 w 6569477"/>
              <a:gd name="connsiteY573" fmla="*/ 4471856 h 6858000"/>
              <a:gd name="connsiteX574" fmla="*/ 4320714 w 6569477"/>
              <a:gd name="connsiteY574" fmla="*/ 4419005 h 6858000"/>
              <a:gd name="connsiteX575" fmla="*/ 4355338 w 6569477"/>
              <a:gd name="connsiteY575" fmla="*/ 4334607 h 6858000"/>
              <a:gd name="connsiteX576" fmla="*/ 4378161 w 6569477"/>
              <a:gd name="connsiteY576" fmla="*/ 4251360 h 6858000"/>
              <a:gd name="connsiteX577" fmla="*/ 4394450 w 6569477"/>
              <a:gd name="connsiteY577" fmla="*/ 4247389 h 6858000"/>
              <a:gd name="connsiteX578" fmla="*/ 4413578 w 6569477"/>
              <a:gd name="connsiteY578" fmla="*/ 4184571 h 6858000"/>
              <a:gd name="connsiteX579" fmla="*/ 4421652 w 6569477"/>
              <a:gd name="connsiteY579" fmla="*/ 4146369 h 6858000"/>
              <a:gd name="connsiteX580" fmla="*/ 4419667 w 6569477"/>
              <a:gd name="connsiteY580" fmla="*/ 4145669 h 6858000"/>
              <a:gd name="connsiteX581" fmla="*/ 4417525 w 6569477"/>
              <a:gd name="connsiteY581" fmla="*/ 4118952 h 6858000"/>
              <a:gd name="connsiteX582" fmla="*/ 4441264 w 6569477"/>
              <a:gd name="connsiteY582" fmla="*/ 4013294 h 6858000"/>
              <a:gd name="connsiteX583" fmla="*/ 4436422 w 6569477"/>
              <a:gd name="connsiteY583" fmla="*/ 4018999 h 6858000"/>
              <a:gd name="connsiteX584" fmla="*/ 4431567 w 6569477"/>
              <a:gd name="connsiteY584" fmla="*/ 4022637 h 6858000"/>
              <a:gd name="connsiteX585" fmla="*/ 4428326 w 6569477"/>
              <a:gd name="connsiteY585" fmla="*/ 4020913 h 6858000"/>
              <a:gd name="connsiteX586" fmla="*/ 4391474 w 6569477"/>
              <a:gd name="connsiteY586" fmla="*/ 4157215 h 6858000"/>
              <a:gd name="connsiteX587" fmla="*/ 3740297 w 6569477"/>
              <a:gd name="connsiteY587" fmla="*/ 5325287 h 6858000"/>
              <a:gd name="connsiteX588" fmla="*/ 3673269 w 6569477"/>
              <a:gd name="connsiteY588" fmla="*/ 5399037 h 6858000"/>
              <a:gd name="connsiteX589" fmla="*/ 3669727 w 6569477"/>
              <a:gd name="connsiteY589" fmla="*/ 5403831 h 6858000"/>
              <a:gd name="connsiteX590" fmla="*/ 3640004 w 6569477"/>
              <a:gd name="connsiteY590" fmla="*/ 5455366 h 6858000"/>
              <a:gd name="connsiteX591" fmla="*/ 3518669 w 6569477"/>
              <a:gd name="connsiteY591" fmla="*/ 5580675 h 6858000"/>
              <a:gd name="connsiteX592" fmla="*/ 3333378 w 6569477"/>
              <a:gd name="connsiteY592" fmla="*/ 5787546 h 6858000"/>
              <a:gd name="connsiteX593" fmla="*/ 2632692 w 6569477"/>
              <a:gd name="connsiteY593" fmla="*/ 6357958 h 6858000"/>
              <a:gd name="connsiteX594" fmla="*/ 2932959 w 6569477"/>
              <a:gd name="connsiteY594" fmla="*/ 6170259 h 6858000"/>
              <a:gd name="connsiteX595" fmla="*/ 3209727 w 6569477"/>
              <a:gd name="connsiteY595" fmla="*/ 5975694 h 6858000"/>
              <a:gd name="connsiteX596" fmla="*/ 3479318 w 6569477"/>
              <a:gd name="connsiteY596" fmla="*/ 5724393 h 6858000"/>
              <a:gd name="connsiteX597" fmla="*/ 3630789 w 6569477"/>
              <a:gd name="connsiteY597" fmla="*/ 5574052 h 6858000"/>
              <a:gd name="connsiteX598" fmla="*/ 3641784 w 6569477"/>
              <a:gd name="connsiteY598" fmla="*/ 5558498 h 6858000"/>
              <a:gd name="connsiteX599" fmla="*/ 3648847 w 6569477"/>
              <a:gd name="connsiteY599" fmla="*/ 5558267 h 6858000"/>
              <a:gd name="connsiteX600" fmla="*/ 3723992 w 6569477"/>
              <a:gd name="connsiteY600" fmla="*/ 5473810 h 6858000"/>
              <a:gd name="connsiteX601" fmla="*/ 3661585 w 6569477"/>
              <a:gd name="connsiteY601" fmla="*/ 5560315 h 6858000"/>
              <a:gd name="connsiteX602" fmla="*/ 3668289 w 6569477"/>
              <a:gd name="connsiteY602" fmla="*/ 5568400 h 6858000"/>
              <a:gd name="connsiteX603" fmla="*/ 3671349 w 6569477"/>
              <a:gd name="connsiteY603" fmla="*/ 5565159 h 6858000"/>
              <a:gd name="connsiteX604" fmla="*/ 3704743 w 6569477"/>
              <a:gd name="connsiteY604" fmla="*/ 5518593 h 6858000"/>
              <a:gd name="connsiteX605" fmla="*/ 3742448 w 6569477"/>
              <a:gd name="connsiteY605" fmla="*/ 5493487 h 6858000"/>
              <a:gd name="connsiteX606" fmla="*/ 3763817 w 6569477"/>
              <a:gd name="connsiteY606" fmla="*/ 5444954 h 6858000"/>
              <a:gd name="connsiteX607" fmla="*/ 3824093 w 6569477"/>
              <a:gd name="connsiteY607" fmla="*/ 5376481 h 6858000"/>
              <a:gd name="connsiteX608" fmla="*/ 3872840 w 6569477"/>
              <a:gd name="connsiteY608" fmla="*/ 5305243 h 6858000"/>
              <a:gd name="connsiteX609" fmla="*/ 3889533 w 6569477"/>
              <a:gd name="connsiteY609" fmla="*/ 5306806 h 6858000"/>
              <a:gd name="connsiteX610" fmla="*/ 4015119 w 6569477"/>
              <a:gd name="connsiteY610" fmla="*/ 5097899 h 6858000"/>
              <a:gd name="connsiteX611" fmla="*/ 3994464 w 6569477"/>
              <a:gd name="connsiteY611" fmla="*/ 5102704 h 6858000"/>
              <a:gd name="connsiteX612" fmla="*/ 4092802 w 6569477"/>
              <a:gd name="connsiteY612" fmla="*/ 4987260 h 6858000"/>
              <a:gd name="connsiteX613" fmla="*/ 4080850 w 6569477"/>
              <a:gd name="connsiteY613" fmla="*/ 5021436 h 6858000"/>
              <a:gd name="connsiteX614" fmla="*/ 4078382 w 6569477"/>
              <a:gd name="connsiteY614" fmla="*/ 5029071 h 6858000"/>
              <a:gd name="connsiteX615" fmla="*/ 4076190 w 6569477"/>
              <a:gd name="connsiteY615" fmla="*/ 5029922 h 6858000"/>
              <a:gd name="connsiteX616" fmla="*/ 4076596 w 6569477"/>
              <a:gd name="connsiteY616" fmla="*/ 5034592 h 6858000"/>
              <a:gd name="connsiteX617" fmla="*/ 4078382 w 6569477"/>
              <a:gd name="connsiteY617" fmla="*/ 5029071 h 6858000"/>
              <a:gd name="connsiteX618" fmla="*/ 4080559 w 6569477"/>
              <a:gd name="connsiteY618" fmla="*/ 5028225 h 6858000"/>
              <a:gd name="connsiteX619" fmla="*/ 4085722 w 6569477"/>
              <a:gd name="connsiteY619" fmla="*/ 5027024 h 6858000"/>
              <a:gd name="connsiteX620" fmla="*/ 4077797 w 6569477"/>
              <a:gd name="connsiteY620" fmla="*/ 5039757 h 6858000"/>
              <a:gd name="connsiteX621" fmla="*/ 4079000 w 6569477"/>
              <a:gd name="connsiteY621" fmla="*/ 5044924 h 6858000"/>
              <a:gd name="connsiteX622" fmla="*/ 4073836 w 6569477"/>
              <a:gd name="connsiteY622" fmla="*/ 5046125 h 6858000"/>
              <a:gd name="connsiteX623" fmla="*/ 3990632 w 6569477"/>
              <a:gd name="connsiteY623" fmla="*/ 5179830 h 6858000"/>
              <a:gd name="connsiteX624" fmla="*/ 3909830 w 6569477"/>
              <a:gd name="connsiteY624" fmla="*/ 5323866 h 6858000"/>
              <a:gd name="connsiteX625" fmla="*/ 3898301 w 6569477"/>
              <a:gd name="connsiteY625" fmla="*/ 5321102 h 6858000"/>
              <a:gd name="connsiteX626" fmla="*/ 3867806 w 6569477"/>
              <a:gd name="connsiteY626" fmla="*/ 5377204 h 6858000"/>
              <a:gd name="connsiteX627" fmla="*/ 3813895 w 6569477"/>
              <a:gd name="connsiteY627" fmla="*/ 5449641 h 6858000"/>
              <a:gd name="connsiteX628" fmla="*/ 3756379 w 6569477"/>
              <a:gd name="connsiteY628" fmla="*/ 5506583 h 6858000"/>
              <a:gd name="connsiteX629" fmla="*/ 3752775 w 6569477"/>
              <a:gd name="connsiteY629" fmla="*/ 5491084 h 6858000"/>
              <a:gd name="connsiteX630" fmla="*/ 3709265 w 6569477"/>
              <a:gd name="connsiteY630" fmla="*/ 5546809 h 6858000"/>
              <a:gd name="connsiteX631" fmla="*/ 3669885 w 6569477"/>
              <a:gd name="connsiteY631" fmla="*/ 5596303 h 6858000"/>
              <a:gd name="connsiteX632" fmla="*/ 3646499 w 6569477"/>
              <a:gd name="connsiteY632" fmla="*/ 5639958 h 6858000"/>
              <a:gd name="connsiteX633" fmla="*/ 3613620 w 6569477"/>
              <a:gd name="connsiteY633" fmla="*/ 5675270 h 6858000"/>
              <a:gd name="connsiteX634" fmla="*/ 3413507 w 6569477"/>
              <a:gd name="connsiteY634" fmla="*/ 5872624 h 6858000"/>
              <a:gd name="connsiteX635" fmla="*/ 3322805 w 6569477"/>
              <a:gd name="connsiteY635" fmla="*/ 5952776 h 6858000"/>
              <a:gd name="connsiteX636" fmla="*/ 3320558 w 6569477"/>
              <a:gd name="connsiteY636" fmla="*/ 5955085 h 6858000"/>
              <a:gd name="connsiteX637" fmla="*/ 3314757 w 6569477"/>
              <a:gd name="connsiteY637" fmla="*/ 5959888 h 6858000"/>
              <a:gd name="connsiteX638" fmla="*/ 3307300 w 6569477"/>
              <a:gd name="connsiteY638" fmla="*/ 5966478 h 6858000"/>
              <a:gd name="connsiteX639" fmla="*/ 3303928 w 6569477"/>
              <a:gd name="connsiteY639" fmla="*/ 5968852 h 6858000"/>
              <a:gd name="connsiteX640" fmla="*/ 3201349 w 6569477"/>
              <a:gd name="connsiteY640" fmla="*/ 6053762 h 6858000"/>
              <a:gd name="connsiteX641" fmla="*/ 3207992 w 6569477"/>
              <a:gd name="connsiteY641" fmla="*/ 6056670 h 6858000"/>
              <a:gd name="connsiteX642" fmla="*/ 3225724 w 6569477"/>
              <a:gd name="connsiteY642" fmla="*/ 6055701 h 6858000"/>
              <a:gd name="connsiteX643" fmla="*/ 3234055 w 6569477"/>
              <a:gd name="connsiteY643" fmla="*/ 6055584 h 6858000"/>
              <a:gd name="connsiteX644" fmla="*/ 3383085 w 6569477"/>
              <a:gd name="connsiteY644" fmla="*/ 5947757 h 6858000"/>
              <a:gd name="connsiteX645" fmla="*/ 3692178 w 6569477"/>
              <a:gd name="connsiteY645" fmla="*/ 5663100 h 6858000"/>
              <a:gd name="connsiteX646" fmla="*/ 3726668 w 6569477"/>
              <a:gd name="connsiteY646" fmla="*/ 5628774 h 6858000"/>
              <a:gd name="connsiteX647" fmla="*/ 3751517 w 6569477"/>
              <a:gd name="connsiteY647" fmla="*/ 5601329 h 6858000"/>
              <a:gd name="connsiteX648" fmla="*/ 3758066 w 6569477"/>
              <a:gd name="connsiteY648" fmla="*/ 5598201 h 6858000"/>
              <a:gd name="connsiteX649" fmla="*/ 4021526 w 6569477"/>
              <a:gd name="connsiteY649" fmla="*/ 5278330 h 6858000"/>
              <a:gd name="connsiteX650" fmla="*/ 4018741 w 6569477"/>
              <a:gd name="connsiteY650" fmla="*/ 5279415 h 6858000"/>
              <a:gd name="connsiteX651" fmla="*/ 4005846 w 6569477"/>
              <a:gd name="connsiteY651" fmla="*/ 5290131 h 6858000"/>
              <a:gd name="connsiteX652" fmla="*/ 4006936 w 6569477"/>
              <a:gd name="connsiteY652" fmla="*/ 5278323 h 6858000"/>
              <a:gd name="connsiteX653" fmla="*/ 4009950 w 6569477"/>
              <a:gd name="connsiteY653" fmla="*/ 5271457 h 6858000"/>
              <a:gd name="connsiteX654" fmla="*/ 4014054 w 6569477"/>
              <a:gd name="connsiteY654" fmla="*/ 5252781 h 6858000"/>
              <a:gd name="connsiteX655" fmla="*/ 4020918 w 6569477"/>
              <a:gd name="connsiteY655" fmla="*/ 5255799 h 6858000"/>
              <a:gd name="connsiteX656" fmla="*/ 4028873 w 6569477"/>
              <a:gd name="connsiteY656" fmla="*/ 5247008 h 6858000"/>
              <a:gd name="connsiteX657" fmla="*/ 4027784 w 6569477"/>
              <a:gd name="connsiteY657" fmla="*/ 5258816 h 6858000"/>
              <a:gd name="connsiteX658" fmla="*/ 4024769 w 6569477"/>
              <a:gd name="connsiteY658" fmla="*/ 5265682 h 6858000"/>
              <a:gd name="connsiteX659" fmla="*/ 4069734 w 6569477"/>
              <a:gd name="connsiteY659" fmla="*/ 5191244 h 6858000"/>
              <a:gd name="connsiteX660" fmla="*/ 4139652 w 6569477"/>
              <a:gd name="connsiteY660" fmla="*/ 5078624 h 6858000"/>
              <a:gd name="connsiteX661" fmla="*/ 4173395 w 6569477"/>
              <a:gd name="connsiteY661" fmla="*/ 5048402 h 6858000"/>
              <a:gd name="connsiteX662" fmla="*/ 4187632 w 6569477"/>
              <a:gd name="connsiteY662" fmla="*/ 4997320 h 6858000"/>
              <a:gd name="connsiteX663" fmla="*/ 4237537 w 6569477"/>
              <a:gd name="connsiteY663" fmla="*/ 4920957 h 6858000"/>
              <a:gd name="connsiteX664" fmla="*/ 4275637 w 6569477"/>
              <a:gd name="connsiteY664" fmla="*/ 4843501 h 6858000"/>
              <a:gd name="connsiteX665" fmla="*/ 4292382 w 6569477"/>
              <a:gd name="connsiteY665" fmla="*/ 4842669 h 6858000"/>
              <a:gd name="connsiteX666" fmla="*/ 4386922 w 6569477"/>
              <a:gd name="connsiteY666" fmla="*/ 4618000 h 6858000"/>
              <a:gd name="connsiteX667" fmla="*/ 4367162 w 6569477"/>
              <a:gd name="connsiteY667" fmla="*/ 4625699 h 6858000"/>
              <a:gd name="connsiteX668" fmla="*/ 4425731 w 6569477"/>
              <a:gd name="connsiteY668" fmla="*/ 4531642 h 6858000"/>
              <a:gd name="connsiteX669" fmla="*/ 4440463 w 6569477"/>
              <a:gd name="connsiteY669" fmla="*/ 4509053 h 6858000"/>
              <a:gd name="connsiteX670" fmla="*/ 4496479 w 6569477"/>
              <a:gd name="connsiteY670" fmla="*/ 4324901 h 6858000"/>
              <a:gd name="connsiteX671" fmla="*/ 4558379 w 6569477"/>
              <a:gd name="connsiteY671" fmla="*/ 4048002 h 6858000"/>
              <a:gd name="connsiteX672" fmla="*/ 4558015 w 6569477"/>
              <a:gd name="connsiteY672" fmla="*/ 3905566 h 6858000"/>
              <a:gd name="connsiteX673" fmla="*/ 4557679 w 6569477"/>
              <a:gd name="connsiteY673" fmla="*/ 3800467 h 6858000"/>
              <a:gd name="connsiteX674" fmla="*/ 4604555 w 6569477"/>
              <a:gd name="connsiteY674" fmla="*/ 3232475 h 6858000"/>
              <a:gd name="connsiteX675" fmla="*/ 4591997 w 6569477"/>
              <a:gd name="connsiteY675" fmla="*/ 3197452 h 6858000"/>
              <a:gd name="connsiteX676" fmla="*/ 6452746 w 6569477"/>
              <a:gd name="connsiteY676" fmla="*/ 3122946 h 6858000"/>
              <a:gd name="connsiteX677" fmla="*/ 6453162 w 6569477"/>
              <a:gd name="connsiteY677" fmla="*/ 3130579 h 6858000"/>
              <a:gd name="connsiteX678" fmla="*/ 6456587 w 6569477"/>
              <a:gd name="connsiteY678" fmla="*/ 3167050 h 6858000"/>
              <a:gd name="connsiteX679" fmla="*/ 6461451 w 6569477"/>
              <a:gd name="connsiteY679" fmla="*/ 3181937 h 6858000"/>
              <a:gd name="connsiteX680" fmla="*/ 6467043 w 6569477"/>
              <a:gd name="connsiteY680" fmla="*/ 3130919 h 6858000"/>
              <a:gd name="connsiteX681" fmla="*/ 6466334 w 6569477"/>
              <a:gd name="connsiteY681" fmla="*/ 3130706 h 6858000"/>
              <a:gd name="connsiteX682" fmla="*/ 6458257 w 6569477"/>
              <a:gd name="connsiteY682" fmla="*/ 3143801 h 6858000"/>
              <a:gd name="connsiteX683" fmla="*/ 6455200 w 6569477"/>
              <a:gd name="connsiteY683" fmla="*/ 3129015 h 6858000"/>
              <a:gd name="connsiteX684" fmla="*/ 5899755 w 6569477"/>
              <a:gd name="connsiteY684" fmla="*/ 3090904 h 6858000"/>
              <a:gd name="connsiteX685" fmla="*/ 5899749 w 6569477"/>
              <a:gd name="connsiteY685" fmla="*/ 3090971 h 6858000"/>
              <a:gd name="connsiteX686" fmla="*/ 5913876 w 6569477"/>
              <a:gd name="connsiteY686" fmla="*/ 3255517 h 6858000"/>
              <a:gd name="connsiteX687" fmla="*/ 5902787 w 6569477"/>
              <a:gd name="connsiteY687" fmla="*/ 3259712 h 6858000"/>
              <a:gd name="connsiteX688" fmla="*/ 5909097 w 6569477"/>
              <a:gd name="connsiteY688" fmla="*/ 3323253 h 6858000"/>
              <a:gd name="connsiteX689" fmla="*/ 5905223 w 6569477"/>
              <a:gd name="connsiteY689" fmla="*/ 3413467 h 6858000"/>
              <a:gd name="connsiteX690" fmla="*/ 5889655 w 6569477"/>
              <a:gd name="connsiteY690" fmla="*/ 3492889 h 6858000"/>
              <a:gd name="connsiteX691" fmla="*/ 5877964 w 6569477"/>
              <a:gd name="connsiteY691" fmla="*/ 3482098 h 6858000"/>
              <a:gd name="connsiteX692" fmla="*/ 5873297 w 6569477"/>
              <a:gd name="connsiteY692" fmla="*/ 3552644 h 6858000"/>
              <a:gd name="connsiteX693" fmla="*/ 5868721 w 6569477"/>
              <a:gd name="connsiteY693" fmla="*/ 3613366 h 6858000"/>
              <a:gd name="connsiteX694" fmla="*/ 5868626 w 6569477"/>
              <a:gd name="connsiteY694" fmla="*/ 3615664 h 6858000"/>
              <a:gd name="connsiteX695" fmla="*/ 5902370 w 6569477"/>
              <a:gd name="connsiteY695" fmla="*/ 3649406 h 6858000"/>
              <a:gd name="connsiteX696" fmla="*/ 5893933 w 6569477"/>
              <a:gd name="connsiteY696" fmla="*/ 3759069 h 6858000"/>
              <a:gd name="connsiteX697" fmla="*/ 5910807 w 6569477"/>
              <a:gd name="connsiteY697" fmla="*/ 3708454 h 6858000"/>
              <a:gd name="connsiteX698" fmla="*/ 5913969 w 6569477"/>
              <a:gd name="connsiteY698" fmla="*/ 3735871 h 6858000"/>
              <a:gd name="connsiteX699" fmla="*/ 5913771 w 6569477"/>
              <a:gd name="connsiteY699" fmla="*/ 3738386 h 6858000"/>
              <a:gd name="connsiteX700" fmla="*/ 5919568 w 6569477"/>
              <a:gd name="connsiteY700" fmla="*/ 3702380 h 6858000"/>
              <a:gd name="connsiteX701" fmla="*/ 5920803 w 6569477"/>
              <a:gd name="connsiteY701" fmla="*/ 3653480 h 6858000"/>
              <a:gd name="connsiteX702" fmla="*/ 5935379 w 6569477"/>
              <a:gd name="connsiteY702" fmla="*/ 3617663 h 6858000"/>
              <a:gd name="connsiteX703" fmla="*/ 5927180 w 6569477"/>
              <a:gd name="connsiteY703" fmla="*/ 3573144 h 6858000"/>
              <a:gd name="connsiteX704" fmla="*/ 5936885 w 6569477"/>
              <a:gd name="connsiteY704" fmla="*/ 3495878 h 6858000"/>
              <a:gd name="connsiteX705" fmla="*/ 5937123 w 6569477"/>
              <a:gd name="connsiteY705" fmla="*/ 3422193 h 6858000"/>
              <a:gd name="connsiteX706" fmla="*/ 5949659 w 6569477"/>
              <a:gd name="connsiteY706" fmla="*/ 3415287 h 6858000"/>
              <a:gd name="connsiteX707" fmla="*/ 5948577 w 6569477"/>
              <a:gd name="connsiteY707" fmla="*/ 3308820 h 6858000"/>
              <a:gd name="connsiteX708" fmla="*/ 5940173 w 6569477"/>
              <a:gd name="connsiteY708" fmla="*/ 3227623 h 6858000"/>
              <a:gd name="connsiteX709" fmla="*/ 5936112 w 6569477"/>
              <a:gd name="connsiteY709" fmla="*/ 3227623 h 6858000"/>
              <a:gd name="connsiteX710" fmla="*/ 5934113 w 6569477"/>
              <a:gd name="connsiteY710" fmla="*/ 3216005 h 6858000"/>
              <a:gd name="connsiteX711" fmla="*/ 5933300 w 6569477"/>
              <a:gd name="connsiteY711" fmla="*/ 3217735 h 6858000"/>
              <a:gd name="connsiteX712" fmla="*/ 5925816 w 6569477"/>
              <a:gd name="connsiteY712" fmla="*/ 3220835 h 6858000"/>
              <a:gd name="connsiteX713" fmla="*/ 5922789 w 6569477"/>
              <a:gd name="connsiteY713" fmla="*/ 3182917 h 6858000"/>
              <a:gd name="connsiteX714" fmla="*/ 5925668 w 6569477"/>
              <a:gd name="connsiteY714" fmla="*/ 3166923 h 6858000"/>
              <a:gd name="connsiteX715" fmla="*/ 5922799 w 6569477"/>
              <a:gd name="connsiteY715" fmla="*/ 3150253 h 6858000"/>
              <a:gd name="connsiteX716" fmla="*/ 6470079 w 6569477"/>
              <a:gd name="connsiteY716" fmla="*/ 2971783 h 6858000"/>
              <a:gd name="connsiteX717" fmla="*/ 6459848 w 6569477"/>
              <a:gd name="connsiteY717" fmla="*/ 2985189 h 6858000"/>
              <a:gd name="connsiteX718" fmla="*/ 6446665 w 6569477"/>
              <a:gd name="connsiteY718" fmla="*/ 2989730 h 6858000"/>
              <a:gd name="connsiteX719" fmla="*/ 6447438 w 6569477"/>
              <a:gd name="connsiteY719" fmla="*/ 2994236 h 6858000"/>
              <a:gd name="connsiteX720" fmla="*/ 6440386 w 6569477"/>
              <a:gd name="connsiteY720" fmla="*/ 3018174 h 6858000"/>
              <a:gd name="connsiteX721" fmla="*/ 6450805 w 6569477"/>
              <a:gd name="connsiteY721" fmla="*/ 3087293 h 6858000"/>
              <a:gd name="connsiteX722" fmla="*/ 6451373 w 6569477"/>
              <a:gd name="connsiteY722" fmla="*/ 3097752 h 6858000"/>
              <a:gd name="connsiteX723" fmla="*/ 6456557 w 6569477"/>
              <a:gd name="connsiteY723" fmla="*/ 3096583 h 6858000"/>
              <a:gd name="connsiteX724" fmla="*/ 6467490 w 6569477"/>
              <a:gd name="connsiteY724" fmla="*/ 3085383 h 6858000"/>
              <a:gd name="connsiteX725" fmla="*/ 6469775 w 6569477"/>
              <a:gd name="connsiteY725" fmla="*/ 3085600 h 6858000"/>
              <a:gd name="connsiteX726" fmla="*/ 6473655 w 6569477"/>
              <a:gd name="connsiteY726" fmla="*/ 3017169 h 6858000"/>
              <a:gd name="connsiteX727" fmla="*/ 6473968 w 6569477"/>
              <a:gd name="connsiteY727" fmla="*/ 2994029 h 6858000"/>
              <a:gd name="connsiteX728" fmla="*/ 5796128 w 6569477"/>
              <a:gd name="connsiteY728" fmla="*/ 2808658 h 6858000"/>
              <a:gd name="connsiteX729" fmla="*/ 5796854 w 6569477"/>
              <a:gd name="connsiteY729" fmla="*/ 2813211 h 6858000"/>
              <a:gd name="connsiteX730" fmla="*/ 5790016 w 6569477"/>
              <a:gd name="connsiteY730" fmla="*/ 2888065 h 6858000"/>
              <a:gd name="connsiteX731" fmla="*/ 5804143 w 6569477"/>
              <a:gd name="connsiteY731" fmla="*/ 3052612 h 6858000"/>
              <a:gd name="connsiteX732" fmla="*/ 5793054 w 6569477"/>
              <a:gd name="connsiteY732" fmla="*/ 3056806 h 6858000"/>
              <a:gd name="connsiteX733" fmla="*/ 5799363 w 6569477"/>
              <a:gd name="connsiteY733" fmla="*/ 3120348 h 6858000"/>
              <a:gd name="connsiteX734" fmla="*/ 5795489 w 6569477"/>
              <a:gd name="connsiteY734" fmla="*/ 3210561 h 6858000"/>
              <a:gd name="connsiteX735" fmla="*/ 5779922 w 6569477"/>
              <a:gd name="connsiteY735" fmla="*/ 3289984 h 6858000"/>
              <a:gd name="connsiteX736" fmla="*/ 5768230 w 6569477"/>
              <a:gd name="connsiteY736" fmla="*/ 3279192 h 6858000"/>
              <a:gd name="connsiteX737" fmla="*/ 5758672 w 6569477"/>
              <a:gd name="connsiteY737" fmla="*/ 3414663 h 6858000"/>
              <a:gd name="connsiteX738" fmla="*/ 5755841 w 6569477"/>
              <a:gd name="connsiteY738" fmla="*/ 3484197 h 6858000"/>
              <a:gd name="connsiteX739" fmla="*/ 5751250 w 6569477"/>
              <a:gd name="connsiteY739" fmla="*/ 3511578 h 6858000"/>
              <a:gd name="connsiteX740" fmla="*/ 5753689 w 6569477"/>
              <a:gd name="connsiteY740" fmla="*/ 3558722 h 6858000"/>
              <a:gd name="connsiteX741" fmla="*/ 5750526 w 6569477"/>
              <a:gd name="connsiteY741" fmla="*/ 3632535 h 6858000"/>
              <a:gd name="connsiteX742" fmla="*/ 5834884 w 6569477"/>
              <a:gd name="connsiteY742" fmla="*/ 3413208 h 6858000"/>
              <a:gd name="connsiteX743" fmla="*/ 5868624 w 6569477"/>
              <a:gd name="connsiteY743" fmla="*/ 3387901 h 6858000"/>
              <a:gd name="connsiteX744" fmla="*/ 5866517 w 6569477"/>
              <a:gd name="connsiteY744" fmla="*/ 3410045 h 6858000"/>
              <a:gd name="connsiteX745" fmla="*/ 5867131 w 6569477"/>
              <a:gd name="connsiteY745" fmla="*/ 3410229 h 6858000"/>
              <a:gd name="connsiteX746" fmla="*/ 5872246 w 6569477"/>
              <a:gd name="connsiteY746" fmla="*/ 3386637 h 6858000"/>
              <a:gd name="connsiteX747" fmla="*/ 5872535 w 6569477"/>
              <a:gd name="connsiteY747" fmla="*/ 3347224 h 6858000"/>
              <a:gd name="connsiteX748" fmla="*/ 5872815 w 6569477"/>
              <a:gd name="connsiteY748" fmla="*/ 3260906 h 6858000"/>
              <a:gd name="connsiteX749" fmla="*/ 5887499 w 6569477"/>
              <a:gd name="connsiteY749" fmla="*/ 3252816 h 6858000"/>
              <a:gd name="connsiteX750" fmla="*/ 5880163 w 6569477"/>
              <a:gd name="connsiteY750" fmla="*/ 3070525 h 6858000"/>
              <a:gd name="connsiteX751" fmla="*/ 5878087 w 6569477"/>
              <a:gd name="connsiteY751" fmla="*/ 3050101 h 6858000"/>
              <a:gd name="connsiteX752" fmla="*/ 5870867 w 6569477"/>
              <a:gd name="connsiteY752" fmla="*/ 3036635 h 6858000"/>
              <a:gd name="connsiteX753" fmla="*/ 5865140 w 6569477"/>
              <a:gd name="connsiteY753" fmla="*/ 3025482 h 6858000"/>
              <a:gd name="connsiteX754" fmla="*/ 5864600 w 6569477"/>
              <a:gd name="connsiteY754" fmla="*/ 3026174 h 6858000"/>
              <a:gd name="connsiteX755" fmla="*/ 5859570 w 6569477"/>
              <a:gd name="connsiteY755" fmla="*/ 3025027 h 6858000"/>
              <a:gd name="connsiteX756" fmla="*/ 5858588 w 6569477"/>
              <a:gd name="connsiteY756" fmla="*/ 3012722 h 6858000"/>
              <a:gd name="connsiteX757" fmla="*/ 5843319 w 6569477"/>
              <a:gd name="connsiteY757" fmla="*/ 2982990 h 6858000"/>
              <a:gd name="connsiteX758" fmla="*/ 5834884 w 6569477"/>
              <a:gd name="connsiteY758" fmla="*/ 3016734 h 6858000"/>
              <a:gd name="connsiteX759" fmla="*/ 5818012 w 6569477"/>
              <a:gd name="connsiteY759" fmla="*/ 2864891 h 6858000"/>
              <a:gd name="connsiteX760" fmla="*/ 5804304 w 6569477"/>
              <a:gd name="connsiteY760" fmla="*/ 2829962 h 6858000"/>
              <a:gd name="connsiteX761" fmla="*/ 6508420 w 6569477"/>
              <a:gd name="connsiteY761" fmla="*/ 2779156 h 6858000"/>
              <a:gd name="connsiteX762" fmla="*/ 6507136 w 6569477"/>
              <a:gd name="connsiteY762" fmla="*/ 2780799 h 6858000"/>
              <a:gd name="connsiteX763" fmla="*/ 6500134 w 6569477"/>
              <a:gd name="connsiteY763" fmla="*/ 2779246 h 6858000"/>
              <a:gd name="connsiteX764" fmla="*/ 6502399 w 6569477"/>
              <a:gd name="connsiteY764" fmla="*/ 2890359 h 6858000"/>
              <a:gd name="connsiteX765" fmla="*/ 6505686 w 6569477"/>
              <a:gd name="connsiteY765" fmla="*/ 2887611 h 6858000"/>
              <a:gd name="connsiteX766" fmla="*/ 6511866 w 6569477"/>
              <a:gd name="connsiteY766" fmla="*/ 2873422 h 6858000"/>
              <a:gd name="connsiteX767" fmla="*/ 6513497 w 6569477"/>
              <a:gd name="connsiteY767" fmla="*/ 2877577 h 6858000"/>
              <a:gd name="connsiteX768" fmla="*/ 6514565 w 6569477"/>
              <a:gd name="connsiteY768" fmla="*/ 2898237 h 6858000"/>
              <a:gd name="connsiteX769" fmla="*/ 6519875 w 6569477"/>
              <a:gd name="connsiteY769" fmla="*/ 2893798 h 6858000"/>
              <a:gd name="connsiteX770" fmla="*/ 6513497 w 6569477"/>
              <a:gd name="connsiteY770" fmla="*/ 2877577 h 6858000"/>
              <a:gd name="connsiteX771" fmla="*/ 5404661 w 6569477"/>
              <a:gd name="connsiteY771" fmla="*/ 2763661 h 6858000"/>
              <a:gd name="connsiteX772" fmla="*/ 5413098 w 6569477"/>
              <a:gd name="connsiteY772" fmla="*/ 2788968 h 6858000"/>
              <a:gd name="connsiteX773" fmla="*/ 5413098 w 6569477"/>
              <a:gd name="connsiteY773" fmla="*/ 2797406 h 6858000"/>
              <a:gd name="connsiteX774" fmla="*/ 5413098 w 6569477"/>
              <a:gd name="connsiteY774" fmla="*/ 2805841 h 6858000"/>
              <a:gd name="connsiteX775" fmla="*/ 5413098 w 6569477"/>
              <a:gd name="connsiteY775" fmla="*/ 2814276 h 6858000"/>
              <a:gd name="connsiteX776" fmla="*/ 5404662 w 6569477"/>
              <a:gd name="connsiteY776" fmla="*/ 2797406 h 6858000"/>
              <a:gd name="connsiteX777" fmla="*/ 6368014 w 6569477"/>
              <a:gd name="connsiteY777" fmla="*/ 2752114 h 6858000"/>
              <a:gd name="connsiteX778" fmla="*/ 6354550 w 6569477"/>
              <a:gd name="connsiteY778" fmla="*/ 2796770 h 6858000"/>
              <a:gd name="connsiteX779" fmla="*/ 6353593 w 6569477"/>
              <a:gd name="connsiteY779" fmla="*/ 2805446 h 6858000"/>
              <a:gd name="connsiteX780" fmla="*/ 6374570 w 6569477"/>
              <a:gd name="connsiteY780" fmla="*/ 2874671 h 6858000"/>
              <a:gd name="connsiteX781" fmla="*/ 6409578 w 6569477"/>
              <a:gd name="connsiteY781" fmla="*/ 3143175 h 6858000"/>
              <a:gd name="connsiteX782" fmla="*/ 6414888 w 6569477"/>
              <a:gd name="connsiteY782" fmla="*/ 3138739 h 6858000"/>
              <a:gd name="connsiteX783" fmla="*/ 6421068 w 6569477"/>
              <a:gd name="connsiteY783" fmla="*/ 3124551 h 6858000"/>
              <a:gd name="connsiteX784" fmla="*/ 6422700 w 6569477"/>
              <a:gd name="connsiteY784" fmla="*/ 3128706 h 6858000"/>
              <a:gd name="connsiteX785" fmla="*/ 6423768 w 6569477"/>
              <a:gd name="connsiteY785" fmla="*/ 3149362 h 6858000"/>
              <a:gd name="connsiteX786" fmla="*/ 6429077 w 6569477"/>
              <a:gd name="connsiteY786" fmla="*/ 3144926 h 6858000"/>
              <a:gd name="connsiteX787" fmla="*/ 6422700 w 6569477"/>
              <a:gd name="connsiteY787" fmla="*/ 3128706 h 6858000"/>
              <a:gd name="connsiteX788" fmla="*/ 6417015 w 6569477"/>
              <a:gd name="connsiteY788" fmla="*/ 3018534 h 6858000"/>
              <a:gd name="connsiteX789" fmla="*/ 6414015 w 6569477"/>
              <a:gd name="connsiteY789" fmla="*/ 2972866 h 6858000"/>
              <a:gd name="connsiteX790" fmla="*/ 6406544 w 6569477"/>
              <a:gd name="connsiteY790" fmla="*/ 2951752 h 6858000"/>
              <a:gd name="connsiteX791" fmla="*/ 6389030 w 6569477"/>
              <a:gd name="connsiteY791" fmla="*/ 2804652 h 6858000"/>
              <a:gd name="connsiteX792" fmla="*/ 6368014 w 6569477"/>
              <a:gd name="connsiteY792" fmla="*/ 2752114 h 6858000"/>
              <a:gd name="connsiteX793" fmla="*/ 6478241 w 6569477"/>
              <a:gd name="connsiteY793" fmla="*/ 2723750 h 6858000"/>
              <a:gd name="connsiteX794" fmla="*/ 6481412 w 6569477"/>
              <a:gd name="connsiteY794" fmla="*/ 2772854 h 6858000"/>
              <a:gd name="connsiteX795" fmla="*/ 6481359 w 6569477"/>
              <a:gd name="connsiteY795" fmla="*/ 2778262 h 6858000"/>
              <a:gd name="connsiteX796" fmla="*/ 6492255 w 6569477"/>
              <a:gd name="connsiteY796" fmla="*/ 2843453 h 6858000"/>
              <a:gd name="connsiteX797" fmla="*/ 6492103 w 6569477"/>
              <a:gd name="connsiteY797" fmla="*/ 2836567 h 6858000"/>
              <a:gd name="connsiteX798" fmla="*/ 6487688 w 6569477"/>
              <a:gd name="connsiteY798" fmla="*/ 2751180 h 6858000"/>
              <a:gd name="connsiteX799" fmla="*/ 6471948 w 6569477"/>
              <a:gd name="connsiteY799" fmla="*/ 2602764 h 6858000"/>
              <a:gd name="connsiteX800" fmla="*/ 6470476 w 6569477"/>
              <a:gd name="connsiteY800" fmla="*/ 2603507 h 6858000"/>
              <a:gd name="connsiteX801" fmla="*/ 6474714 w 6569477"/>
              <a:gd name="connsiteY801" fmla="*/ 2669154 h 6858000"/>
              <a:gd name="connsiteX802" fmla="*/ 6474578 w 6569477"/>
              <a:gd name="connsiteY802" fmla="*/ 2659237 h 6858000"/>
              <a:gd name="connsiteX803" fmla="*/ 6476460 w 6569477"/>
              <a:gd name="connsiteY803" fmla="*/ 2609956 h 6858000"/>
              <a:gd name="connsiteX804" fmla="*/ 6471948 w 6569477"/>
              <a:gd name="connsiteY804" fmla="*/ 2602764 h 6858000"/>
              <a:gd name="connsiteX805" fmla="*/ 6458450 w 6569477"/>
              <a:gd name="connsiteY805" fmla="*/ 2239645 h 6858000"/>
              <a:gd name="connsiteX806" fmla="*/ 6450161 w 6569477"/>
              <a:gd name="connsiteY806" fmla="*/ 2257976 h 6858000"/>
              <a:gd name="connsiteX807" fmla="*/ 6433952 w 6569477"/>
              <a:gd name="connsiteY807" fmla="*/ 2243260 h 6858000"/>
              <a:gd name="connsiteX808" fmla="*/ 6419984 w 6569477"/>
              <a:gd name="connsiteY808" fmla="*/ 2274915 h 6858000"/>
              <a:gd name="connsiteX809" fmla="*/ 6412070 w 6569477"/>
              <a:gd name="connsiteY809" fmla="*/ 2253880 h 6858000"/>
              <a:gd name="connsiteX810" fmla="*/ 6438066 w 6569477"/>
              <a:gd name="connsiteY810" fmla="*/ 2377354 h 6858000"/>
              <a:gd name="connsiteX811" fmla="*/ 6458698 w 6569477"/>
              <a:gd name="connsiteY811" fmla="*/ 2510576 h 6858000"/>
              <a:gd name="connsiteX812" fmla="*/ 6465170 w 6569477"/>
              <a:gd name="connsiteY812" fmla="*/ 2512554 h 6858000"/>
              <a:gd name="connsiteX813" fmla="*/ 6466949 w 6569477"/>
              <a:gd name="connsiteY813" fmla="*/ 2477172 h 6858000"/>
              <a:gd name="connsiteX814" fmla="*/ 6512779 w 6569477"/>
              <a:gd name="connsiteY814" fmla="*/ 2527655 h 6858000"/>
              <a:gd name="connsiteX815" fmla="*/ 6482025 w 6569477"/>
              <a:gd name="connsiteY815" fmla="*/ 2340112 h 6858000"/>
              <a:gd name="connsiteX816" fmla="*/ 6479231 w 6569477"/>
              <a:gd name="connsiteY816" fmla="*/ 2346442 h 6858000"/>
              <a:gd name="connsiteX817" fmla="*/ 6476437 w 6569477"/>
              <a:gd name="connsiteY817" fmla="*/ 2352774 h 6858000"/>
              <a:gd name="connsiteX818" fmla="*/ 6472897 w 6569477"/>
              <a:gd name="connsiteY818" fmla="*/ 2343650 h 6858000"/>
              <a:gd name="connsiteX819" fmla="*/ 6472151 w 6569477"/>
              <a:gd name="connsiteY819" fmla="*/ 2328192 h 6858000"/>
              <a:gd name="connsiteX820" fmla="*/ 6469356 w 6569477"/>
              <a:gd name="connsiteY820" fmla="*/ 2334523 h 6858000"/>
              <a:gd name="connsiteX821" fmla="*/ 6467117 w 6569477"/>
              <a:gd name="connsiteY821" fmla="*/ 2288151 h 6858000"/>
              <a:gd name="connsiteX822" fmla="*/ 6460782 w 6569477"/>
              <a:gd name="connsiteY822" fmla="*/ 2285355 h 6858000"/>
              <a:gd name="connsiteX823" fmla="*/ 6457242 w 6569477"/>
              <a:gd name="connsiteY823" fmla="*/ 2276229 h 6858000"/>
              <a:gd name="connsiteX824" fmla="*/ 6460035 w 6569477"/>
              <a:gd name="connsiteY824" fmla="*/ 2269898 h 6858000"/>
              <a:gd name="connsiteX825" fmla="*/ 6462830 w 6569477"/>
              <a:gd name="connsiteY825" fmla="*/ 2263567 h 6858000"/>
              <a:gd name="connsiteX826" fmla="*/ 6466369 w 6569477"/>
              <a:gd name="connsiteY826" fmla="*/ 2272693 h 6858000"/>
              <a:gd name="connsiteX827" fmla="*/ 6469164 w 6569477"/>
              <a:gd name="connsiteY827" fmla="*/ 2266362 h 6858000"/>
              <a:gd name="connsiteX828" fmla="*/ 6461975 w 6569477"/>
              <a:gd name="connsiteY828" fmla="*/ 2240852 h 6858000"/>
              <a:gd name="connsiteX829" fmla="*/ 6458450 w 6569477"/>
              <a:gd name="connsiteY829" fmla="*/ 2239645 h 6858000"/>
              <a:gd name="connsiteX830" fmla="*/ 6119324 w 6569477"/>
              <a:gd name="connsiteY830" fmla="*/ 1470230 h 6858000"/>
              <a:gd name="connsiteX831" fmla="*/ 6182372 w 6569477"/>
              <a:gd name="connsiteY831" fmla="*/ 1708395 h 6858000"/>
              <a:gd name="connsiteX832" fmla="*/ 6213896 w 6569477"/>
              <a:gd name="connsiteY832" fmla="*/ 1718901 h 6858000"/>
              <a:gd name="connsiteX833" fmla="*/ 6230856 w 6569477"/>
              <a:gd name="connsiteY833" fmla="*/ 1709003 h 6858000"/>
              <a:gd name="connsiteX834" fmla="*/ 6226890 w 6569477"/>
              <a:gd name="connsiteY834" fmla="*/ 1691895 h 6858000"/>
              <a:gd name="connsiteX835" fmla="*/ 6185731 w 6569477"/>
              <a:gd name="connsiteY835" fmla="*/ 1576670 h 6858000"/>
              <a:gd name="connsiteX836" fmla="*/ 6173508 w 6569477"/>
              <a:gd name="connsiteY836" fmla="*/ 1521886 h 6858000"/>
              <a:gd name="connsiteX837" fmla="*/ 6172469 w 6569477"/>
              <a:gd name="connsiteY837" fmla="*/ 1515742 h 6858000"/>
              <a:gd name="connsiteX838" fmla="*/ 6170551 w 6569477"/>
              <a:gd name="connsiteY838" fmla="*/ 1514447 h 6858000"/>
              <a:gd name="connsiteX839" fmla="*/ 6119324 w 6569477"/>
              <a:gd name="connsiteY839" fmla="*/ 1470230 h 6858000"/>
              <a:gd name="connsiteX840" fmla="*/ 6220785 w 6569477"/>
              <a:gd name="connsiteY840" fmla="*/ 1467284 h 6858000"/>
              <a:gd name="connsiteX841" fmla="*/ 6224419 w 6569477"/>
              <a:gd name="connsiteY841" fmla="*/ 1484860 h 6858000"/>
              <a:gd name="connsiteX842" fmla="*/ 6221902 w 6569477"/>
              <a:gd name="connsiteY842" fmla="*/ 1506545 h 6858000"/>
              <a:gd name="connsiteX843" fmla="*/ 6228674 w 6569477"/>
              <a:gd name="connsiteY843" fmla="*/ 1507988 h 6858000"/>
              <a:gd name="connsiteX844" fmla="*/ 6234004 w 6569477"/>
              <a:gd name="connsiteY844" fmla="*/ 1516199 h 6858000"/>
              <a:gd name="connsiteX845" fmla="*/ 6229680 w 6569477"/>
              <a:gd name="connsiteY845" fmla="*/ 1536503 h 6858000"/>
              <a:gd name="connsiteX846" fmla="*/ 6224350 w 6569477"/>
              <a:gd name="connsiteY846" fmla="*/ 1528292 h 6858000"/>
              <a:gd name="connsiteX847" fmla="*/ 6223684 w 6569477"/>
              <a:gd name="connsiteY847" fmla="*/ 1527266 h 6858000"/>
              <a:gd name="connsiteX848" fmla="*/ 6220817 w 6569477"/>
              <a:gd name="connsiteY848" fmla="*/ 1522851 h 6858000"/>
              <a:gd name="connsiteX849" fmla="*/ 6221874 w 6569477"/>
              <a:gd name="connsiteY849" fmla="*/ 1531073 h 6858000"/>
              <a:gd name="connsiteX850" fmla="*/ 6242353 w 6569477"/>
              <a:gd name="connsiteY850" fmla="*/ 1609953 h 6858000"/>
              <a:gd name="connsiteX851" fmla="*/ 6223042 w 6569477"/>
              <a:gd name="connsiteY851" fmla="*/ 1634143 h 6858000"/>
              <a:gd name="connsiteX852" fmla="*/ 6239473 w 6569477"/>
              <a:gd name="connsiteY852" fmla="*/ 1705560 h 6858000"/>
              <a:gd name="connsiteX853" fmla="*/ 6250673 w 6569477"/>
              <a:gd name="connsiteY853" fmla="*/ 1702375 h 6858000"/>
              <a:gd name="connsiteX854" fmla="*/ 6297961 w 6569477"/>
              <a:gd name="connsiteY854" fmla="*/ 1764435 h 6858000"/>
              <a:gd name="connsiteX855" fmla="*/ 6373267 w 6569477"/>
              <a:gd name="connsiteY855" fmla="*/ 2069581 h 6858000"/>
              <a:gd name="connsiteX856" fmla="*/ 6384393 w 6569477"/>
              <a:gd name="connsiteY856" fmla="*/ 2122429 h 6858000"/>
              <a:gd name="connsiteX857" fmla="*/ 6393144 w 6569477"/>
              <a:gd name="connsiteY857" fmla="*/ 2124321 h 6858000"/>
              <a:gd name="connsiteX858" fmla="*/ 6418298 w 6569477"/>
              <a:gd name="connsiteY858" fmla="*/ 2175842 h 6858000"/>
              <a:gd name="connsiteX859" fmla="*/ 6419599 w 6569477"/>
              <a:gd name="connsiteY859" fmla="*/ 2138595 h 6858000"/>
              <a:gd name="connsiteX860" fmla="*/ 6401898 w 6569477"/>
              <a:gd name="connsiteY860" fmla="*/ 2092964 h 6858000"/>
              <a:gd name="connsiteX861" fmla="*/ 6319338 w 6569477"/>
              <a:gd name="connsiteY861" fmla="*/ 1731284 h 6858000"/>
              <a:gd name="connsiteX862" fmla="*/ 6294555 w 6569477"/>
              <a:gd name="connsiteY862" fmla="*/ 1667400 h 6858000"/>
              <a:gd name="connsiteX863" fmla="*/ 6274614 w 6569477"/>
              <a:gd name="connsiteY863" fmla="*/ 1575398 h 6858000"/>
              <a:gd name="connsiteX864" fmla="*/ 6261945 w 6569477"/>
              <a:gd name="connsiteY864" fmla="*/ 1569807 h 6858000"/>
              <a:gd name="connsiteX865" fmla="*/ 6227264 w 6569477"/>
              <a:gd name="connsiteY865" fmla="*/ 1485482 h 6858000"/>
              <a:gd name="connsiteX866" fmla="*/ 6163232 w 6569477"/>
              <a:gd name="connsiteY866" fmla="*/ 1291657 h 6858000"/>
              <a:gd name="connsiteX867" fmla="*/ 6169423 w 6569477"/>
              <a:gd name="connsiteY867" fmla="*/ 1308672 h 6858000"/>
              <a:gd name="connsiteX868" fmla="*/ 6164862 w 6569477"/>
              <a:gd name="connsiteY868" fmla="*/ 1292485 h 6858000"/>
              <a:gd name="connsiteX869" fmla="*/ 4999747 w 6569477"/>
              <a:gd name="connsiteY869" fmla="*/ 1084964 h 6858000"/>
              <a:gd name="connsiteX870" fmla="*/ 5004170 w 6569477"/>
              <a:gd name="connsiteY870" fmla="*/ 1092826 h 6858000"/>
              <a:gd name="connsiteX871" fmla="*/ 5000801 w 6569477"/>
              <a:gd name="connsiteY871" fmla="*/ 1092344 h 6858000"/>
              <a:gd name="connsiteX872" fmla="*/ 4999747 w 6569477"/>
              <a:gd name="connsiteY872" fmla="*/ 1084964 h 6858000"/>
              <a:gd name="connsiteX873" fmla="*/ 4933923 w 6569477"/>
              <a:gd name="connsiteY873" fmla="*/ 1003153 h 6858000"/>
              <a:gd name="connsiteX874" fmla="*/ 4947450 w 6569477"/>
              <a:gd name="connsiteY874" fmla="*/ 1028780 h 6858000"/>
              <a:gd name="connsiteX875" fmla="*/ 4940697 w 6569477"/>
              <a:gd name="connsiteY875" fmla="*/ 1009043 h 6858000"/>
              <a:gd name="connsiteX876" fmla="*/ 4932262 w 6569477"/>
              <a:gd name="connsiteY876" fmla="*/ 644497 h 6858000"/>
              <a:gd name="connsiteX877" fmla="*/ 4940697 w 6569477"/>
              <a:gd name="connsiteY877" fmla="*/ 654745 h 6858000"/>
              <a:gd name="connsiteX878" fmla="*/ 4932262 w 6569477"/>
              <a:gd name="connsiteY878" fmla="*/ 646309 h 6858000"/>
              <a:gd name="connsiteX879" fmla="*/ 5581482 w 6569477"/>
              <a:gd name="connsiteY879" fmla="*/ 244629 h 6858000"/>
              <a:gd name="connsiteX880" fmla="*/ 5577991 w 6569477"/>
              <a:gd name="connsiteY880" fmla="*/ 250629 h 6858000"/>
              <a:gd name="connsiteX881" fmla="*/ 5577495 w 6569477"/>
              <a:gd name="connsiteY881" fmla="*/ 252297 h 6858000"/>
              <a:gd name="connsiteX882" fmla="*/ 5647778 w 6569477"/>
              <a:gd name="connsiteY882" fmla="*/ 373537 h 6858000"/>
              <a:gd name="connsiteX883" fmla="*/ 5709512 w 6569477"/>
              <a:gd name="connsiteY883" fmla="*/ 510569 h 6858000"/>
              <a:gd name="connsiteX884" fmla="*/ 5951197 w 6569477"/>
              <a:gd name="connsiteY884" fmla="*/ 1025425 h 6858000"/>
              <a:gd name="connsiteX885" fmla="*/ 5942878 w 6569477"/>
              <a:gd name="connsiteY885" fmla="*/ 913784 h 6858000"/>
              <a:gd name="connsiteX886" fmla="*/ 5930115 w 6569477"/>
              <a:gd name="connsiteY886" fmla="*/ 859785 h 6858000"/>
              <a:gd name="connsiteX887" fmla="*/ 5902782 w 6569477"/>
              <a:gd name="connsiteY887" fmla="*/ 807112 h 6858000"/>
              <a:gd name="connsiteX888" fmla="*/ 5831966 w 6569477"/>
              <a:gd name="connsiteY888" fmla="*/ 645218 h 6858000"/>
              <a:gd name="connsiteX889" fmla="*/ 5794655 w 6569477"/>
              <a:gd name="connsiteY889" fmla="*/ 587744 h 6858000"/>
              <a:gd name="connsiteX890" fmla="*/ 5756339 w 6569477"/>
              <a:gd name="connsiteY890" fmla="*/ 501756 h 6858000"/>
              <a:gd name="connsiteX891" fmla="*/ 5742795 w 6569477"/>
              <a:gd name="connsiteY891" fmla="*/ 498872 h 6858000"/>
              <a:gd name="connsiteX892" fmla="*/ 5657513 w 6569477"/>
              <a:gd name="connsiteY892" fmla="*/ 367504 h 6858000"/>
              <a:gd name="connsiteX893" fmla="*/ 5591104 w 6569477"/>
              <a:gd name="connsiteY893" fmla="*/ 247231 h 6858000"/>
              <a:gd name="connsiteX894" fmla="*/ 5581482 w 6569477"/>
              <a:gd name="connsiteY894" fmla="*/ 244629 h 6858000"/>
              <a:gd name="connsiteX895" fmla="*/ 4684964 w 6569477"/>
              <a:gd name="connsiteY895" fmla="*/ 0 h 6858000"/>
              <a:gd name="connsiteX896" fmla="*/ 5380578 w 6569477"/>
              <a:gd name="connsiteY896" fmla="*/ 0 h 6858000"/>
              <a:gd name="connsiteX897" fmla="*/ 5478611 w 6569477"/>
              <a:gd name="connsiteY897" fmla="*/ 117479 h 6858000"/>
              <a:gd name="connsiteX898" fmla="*/ 5500013 w 6569477"/>
              <a:gd name="connsiteY898" fmla="*/ 146283 h 6858000"/>
              <a:gd name="connsiteX899" fmla="*/ 5500055 w 6569477"/>
              <a:gd name="connsiteY899" fmla="*/ 142937 h 6858000"/>
              <a:gd name="connsiteX900" fmla="*/ 5534919 w 6569477"/>
              <a:gd name="connsiteY900" fmla="*/ 178662 h 6858000"/>
              <a:gd name="connsiteX901" fmla="*/ 5448194 w 6569477"/>
              <a:gd name="connsiteY901" fmla="*/ 54062 h 6858000"/>
              <a:gd name="connsiteX902" fmla="*/ 5412460 w 6569477"/>
              <a:gd name="connsiteY902" fmla="*/ 0 h 6858000"/>
              <a:gd name="connsiteX903" fmla="*/ 5476134 w 6569477"/>
              <a:gd name="connsiteY903" fmla="*/ 0 h 6858000"/>
              <a:gd name="connsiteX904" fmla="*/ 5485373 w 6569477"/>
              <a:gd name="connsiteY904" fmla="*/ 12455 h 6858000"/>
              <a:gd name="connsiteX905" fmla="*/ 5571665 w 6569477"/>
              <a:gd name="connsiteY905" fmla="*/ 130771 h 6858000"/>
              <a:gd name="connsiteX906" fmla="*/ 5619902 w 6569477"/>
              <a:gd name="connsiteY906" fmla="*/ 208686 h 6858000"/>
              <a:gd name="connsiteX907" fmla="*/ 5662149 w 6569477"/>
              <a:gd name="connsiteY907" fmla="*/ 253738 h 6858000"/>
              <a:gd name="connsiteX908" fmla="*/ 5686327 w 6569477"/>
              <a:gd name="connsiteY908" fmla="*/ 295355 h 6858000"/>
              <a:gd name="connsiteX909" fmla="*/ 5686913 w 6569477"/>
              <a:gd name="connsiteY909" fmla="*/ 295939 h 6858000"/>
              <a:gd name="connsiteX910" fmla="*/ 5696157 w 6569477"/>
              <a:gd name="connsiteY910" fmla="*/ 311903 h 6858000"/>
              <a:gd name="connsiteX911" fmla="*/ 5731531 w 6569477"/>
              <a:gd name="connsiteY911" fmla="*/ 366614 h 6858000"/>
              <a:gd name="connsiteX912" fmla="*/ 5812509 w 6569477"/>
              <a:gd name="connsiteY912" fmla="*/ 478933 h 6858000"/>
              <a:gd name="connsiteX913" fmla="*/ 5815302 w 6569477"/>
              <a:gd name="connsiteY913" fmla="*/ 472602 h 6858000"/>
              <a:gd name="connsiteX914" fmla="*/ 5814555 w 6569477"/>
              <a:gd name="connsiteY914" fmla="*/ 457145 h 6858000"/>
              <a:gd name="connsiteX915" fmla="*/ 5817860 w 6569477"/>
              <a:gd name="connsiteY915" fmla="*/ 460147 h 6858000"/>
              <a:gd name="connsiteX916" fmla="*/ 5827972 w 6569477"/>
              <a:gd name="connsiteY916" fmla="*/ 478193 h 6858000"/>
              <a:gd name="connsiteX917" fmla="*/ 5830766 w 6569477"/>
              <a:gd name="connsiteY917" fmla="*/ 471862 h 6858000"/>
              <a:gd name="connsiteX918" fmla="*/ 5817860 w 6569477"/>
              <a:gd name="connsiteY918" fmla="*/ 460147 h 6858000"/>
              <a:gd name="connsiteX919" fmla="*/ 5763946 w 6569477"/>
              <a:gd name="connsiteY919" fmla="*/ 363899 h 6858000"/>
              <a:gd name="connsiteX920" fmla="*/ 5712077 w 6569477"/>
              <a:gd name="connsiteY920" fmla="*/ 260643 h 6858000"/>
              <a:gd name="connsiteX921" fmla="*/ 5647795 w 6569477"/>
              <a:gd name="connsiteY921" fmla="*/ 149075 h 6858000"/>
              <a:gd name="connsiteX922" fmla="*/ 5750084 w 6569477"/>
              <a:gd name="connsiteY922" fmla="*/ 277415 h 6858000"/>
              <a:gd name="connsiteX923" fmla="*/ 5737415 w 6569477"/>
              <a:gd name="connsiteY923" fmla="*/ 271824 h 6858000"/>
              <a:gd name="connsiteX924" fmla="*/ 5780454 w 6569477"/>
              <a:gd name="connsiteY924" fmla="*/ 328637 h 6858000"/>
              <a:gd name="connsiteX925" fmla="*/ 5784739 w 6569477"/>
              <a:gd name="connsiteY925" fmla="*/ 353221 h 6858000"/>
              <a:gd name="connsiteX926" fmla="*/ 5865230 w 6569477"/>
              <a:gd name="connsiteY926" fmla="*/ 479507 h 6858000"/>
              <a:gd name="connsiteX927" fmla="*/ 5891313 w 6569477"/>
              <a:gd name="connsiteY927" fmla="*/ 506145 h 6858000"/>
              <a:gd name="connsiteX928" fmla="*/ 6056025 w 6569477"/>
              <a:gd name="connsiteY928" fmla="*/ 836005 h 6858000"/>
              <a:gd name="connsiteX929" fmla="*/ 6104098 w 6569477"/>
              <a:gd name="connsiteY929" fmla="*/ 932857 h 6858000"/>
              <a:gd name="connsiteX930" fmla="*/ 6138008 w 6569477"/>
              <a:gd name="connsiteY930" fmla="*/ 993205 h 6858000"/>
              <a:gd name="connsiteX931" fmla="*/ 6123293 w 6569477"/>
              <a:gd name="connsiteY931" fmla="*/ 1009405 h 6858000"/>
              <a:gd name="connsiteX932" fmla="*/ 6012986 w 6569477"/>
              <a:gd name="connsiteY932" fmla="*/ 779192 h 6858000"/>
              <a:gd name="connsiteX933" fmla="*/ 6006652 w 6569477"/>
              <a:gd name="connsiteY933" fmla="*/ 776396 h 6858000"/>
              <a:gd name="connsiteX934" fmla="*/ 6010193 w 6569477"/>
              <a:gd name="connsiteY934" fmla="*/ 785523 h 6858000"/>
              <a:gd name="connsiteX935" fmla="*/ 6014480 w 6569477"/>
              <a:gd name="connsiteY935" fmla="*/ 810107 h 6858000"/>
              <a:gd name="connsiteX936" fmla="*/ 6004788 w 6569477"/>
              <a:gd name="connsiteY936" fmla="*/ 798404 h 6858000"/>
              <a:gd name="connsiteX937" fmla="*/ 6001064 w 6569477"/>
              <a:gd name="connsiteY937" fmla="*/ 789058 h 6858000"/>
              <a:gd name="connsiteX938" fmla="*/ 6004605 w 6569477"/>
              <a:gd name="connsiteY938" fmla="*/ 798185 h 6858000"/>
              <a:gd name="connsiteX939" fmla="*/ 6004788 w 6569477"/>
              <a:gd name="connsiteY939" fmla="*/ 798404 h 6858000"/>
              <a:gd name="connsiteX940" fmla="*/ 6051771 w 6569477"/>
              <a:gd name="connsiteY940" fmla="*/ 916385 h 6858000"/>
              <a:gd name="connsiteX941" fmla="*/ 6109323 w 6569477"/>
              <a:gd name="connsiteY941" fmla="*/ 1041059 h 6858000"/>
              <a:gd name="connsiteX942" fmla="*/ 6218330 w 6569477"/>
              <a:gd name="connsiteY942" fmla="*/ 1308516 h 6858000"/>
              <a:gd name="connsiteX943" fmla="*/ 6248699 w 6569477"/>
              <a:gd name="connsiteY943" fmla="*/ 1359737 h 6858000"/>
              <a:gd name="connsiteX944" fmla="*/ 6317460 w 6569477"/>
              <a:gd name="connsiteY944" fmla="*/ 1564049 h 6858000"/>
              <a:gd name="connsiteX945" fmla="*/ 6327364 w 6569477"/>
              <a:gd name="connsiteY945" fmla="*/ 1565758 h 6858000"/>
              <a:gd name="connsiteX946" fmla="*/ 6405224 w 6569477"/>
              <a:gd name="connsiteY946" fmla="*/ 1840478 h 6858000"/>
              <a:gd name="connsiteX947" fmla="*/ 6402944 w 6569477"/>
              <a:gd name="connsiteY947" fmla="*/ 1841928 h 6858000"/>
              <a:gd name="connsiteX948" fmla="*/ 6401876 w 6569477"/>
              <a:gd name="connsiteY948" fmla="*/ 1835782 h 6858000"/>
              <a:gd name="connsiteX949" fmla="*/ 6399693 w 6569477"/>
              <a:gd name="connsiteY949" fmla="*/ 1834088 h 6858000"/>
              <a:gd name="connsiteX950" fmla="*/ 6398335 w 6569477"/>
              <a:gd name="connsiteY950" fmla="*/ 1826656 h 6858000"/>
              <a:gd name="connsiteX951" fmla="*/ 6399057 w 6569477"/>
              <a:gd name="connsiteY951" fmla="*/ 1833594 h 6858000"/>
              <a:gd name="connsiteX952" fmla="*/ 6399693 w 6569477"/>
              <a:gd name="connsiteY952" fmla="*/ 1834088 h 6858000"/>
              <a:gd name="connsiteX953" fmla="*/ 6403601 w 6569477"/>
              <a:gd name="connsiteY953" fmla="*/ 1855454 h 6858000"/>
              <a:gd name="connsiteX954" fmla="*/ 6404114 w 6569477"/>
              <a:gd name="connsiteY954" fmla="*/ 1882153 h 6858000"/>
              <a:gd name="connsiteX955" fmla="*/ 6473067 w 6569477"/>
              <a:gd name="connsiteY955" fmla="*/ 2154626 h 6858000"/>
              <a:gd name="connsiteX956" fmla="*/ 6483134 w 6569477"/>
              <a:gd name="connsiteY956" fmla="*/ 2234707 h 6858000"/>
              <a:gd name="connsiteX957" fmla="*/ 6520415 w 6569477"/>
              <a:gd name="connsiteY957" fmla="*/ 2493203 h 6858000"/>
              <a:gd name="connsiteX958" fmla="*/ 6531980 w 6569477"/>
              <a:gd name="connsiteY958" fmla="*/ 2633394 h 6858000"/>
              <a:gd name="connsiteX959" fmla="*/ 6527593 w 6569477"/>
              <a:gd name="connsiteY959" fmla="*/ 2646575 h 6858000"/>
              <a:gd name="connsiteX960" fmla="*/ 6529126 w 6569477"/>
              <a:gd name="connsiteY960" fmla="*/ 2655889 h 6858000"/>
              <a:gd name="connsiteX961" fmla="*/ 6530629 w 6569477"/>
              <a:gd name="connsiteY961" fmla="*/ 2656552 h 6858000"/>
              <a:gd name="connsiteX962" fmla="*/ 6531421 w 6569477"/>
              <a:gd name="connsiteY962" fmla="*/ 2656903 h 6858000"/>
              <a:gd name="connsiteX963" fmla="*/ 6534962 w 6569477"/>
              <a:gd name="connsiteY963" fmla="*/ 2666028 h 6858000"/>
              <a:gd name="connsiteX964" fmla="*/ 6531926 w 6569477"/>
              <a:gd name="connsiteY964" fmla="*/ 2672908 h 6858000"/>
              <a:gd name="connsiteX965" fmla="*/ 6533706 w 6569477"/>
              <a:gd name="connsiteY965" fmla="*/ 2683731 h 6858000"/>
              <a:gd name="connsiteX966" fmla="*/ 6528462 w 6569477"/>
              <a:gd name="connsiteY966" fmla="*/ 2680756 h 6858000"/>
              <a:gd name="connsiteX967" fmla="*/ 6526580 w 6569477"/>
              <a:gd name="connsiteY967" fmla="*/ 2685022 h 6858000"/>
              <a:gd name="connsiteX968" fmla="*/ 6526136 w 6569477"/>
              <a:gd name="connsiteY968" fmla="*/ 2683881 h 6858000"/>
              <a:gd name="connsiteX969" fmla="*/ 6524812 w 6569477"/>
              <a:gd name="connsiteY969" fmla="*/ 2680466 h 6858000"/>
              <a:gd name="connsiteX970" fmla="*/ 6524804 w 6569477"/>
              <a:gd name="connsiteY970" fmla="*/ 2684545 h 6858000"/>
              <a:gd name="connsiteX971" fmla="*/ 6538236 w 6569477"/>
              <a:gd name="connsiteY971" fmla="*/ 2743109 h 6858000"/>
              <a:gd name="connsiteX972" fmla="*/ 6531185 w 6569477"/>
              <a:gd name="connsiteY972" fmla="*/ 2767044 h 6858000"/>
              <a:gd name="connsiteX973" fmla="*/ 6547385 w 6569477"/>
              <a:gd name="connsiteY973" fmla="*/ 2915923 h 6858000"/>
              <a:gd name="connsiteX974" fmla="*/ 6558964 w 6569477"/>
              <a:gd name="connsiteY974" fmla="*/ 2951360 h 6858000"/>
              <a:gd name="connsiteX975" fmla="*/ 6560463 w 6569477"/>
              <a:gd name="connsiteY975" fmla="*/ 3320054 h 6858000"/>
              <a:gd name="connsiteX976" fmla="*/ 6560643 w 6569477"/>
              <a:gd name="connsiteY976" fmla="*/ 3428182 h 6858000"/>
              <a:gd name="connsiteX977" fmla="*/ 6564303 w 6569477"/>
              <a:gd name="connsiteY977" fmla="*/ 3497307 h 6858000"/>
              <a:gd name="connsiteX978" fmla="*/ 6543934 w 6569477"/>
              <a:gd name="connsiteY978" fmla="*/ 3505308 h 6858000"/>
              <a:gd name="connsiteX979" fmla="*/ 6547053 w 6569477"/>
              <a:gd name="connsiteY979" fmla="*/ 3250053 h 6858000"/>
              <a:gd name="connsiteX980" fmla="*/ 6542614 w 6569477"/>
              <a:gd name="connsiteY980" fmla="*/ 3244740 h 6858000"/>
              <a:gd name="connsiteX981" fmla="*/ 6541744 w 6569477"/>
              <a:gd name="connsiteY981" fmla="*/ 3254490 h 6858000"/>
              <a:gd name="connsiteX982" fmla="*/ 6534694 w 6569477"/>
              <a:gd name="connsiteY982" fmla="*/ 3278429 h 6858000"/>
              <a:gd name="connsiteX983" fmla="*/ 6531190 w 6569477"/>
              <a:gd name="connsiteY983" fmla="*/ 3263643 h 6858000"/>
              <a:gd name="connsiteX984" fmla="*/ 6531994 w 6569477"/>
              <a:gd name="connsiteY984" fmla="*/ 3253615 h 6858000"/>
              <a:gd name="connsiteX985" fmla="*/ 6531124 w 6569477"/>
              <a:gd name="connsiteY985" fmla="*/ 3263366 h 6858000"/>
              <a:gd name="connsiteX986" fmla="*/ 6531190 w 6569477"/>
              <a:gd name="connsiteY986" fmla="*/ 3263643 h 6858000"/>
              <a:gd name="connsiteX987" fmla="*/ 6521033 w 6569477"/>
              <a:gd name="connsiteY987" fmla="*/ 3390229 h 6858000"/>
              <a:gd name="connsiteX988" fmla="*/ 6517384 w 6569477"/>
              <a:gd name="connsiteY988" fmla="*/ 3527497 h 6858000"/>
              <a:gd name="connsiteX989" fmla="*/ 6496595 w 6569477"/>
              <a:gd name="connsiteY989" fmla="*/ 3815563 h 6858000"/>
              <a:gd name="connsiteX990" fmla="*/ 6501124 w 6569477"/>
              <a:gd name="connsiteY990" fmla="*/ 3874940 h 6858000"/>
              <a:gd name="connsiteX991" fmla="*/ 6472234 w 6569477"/>
              <a:gd name="connsiteY991" fmla="*/ 4088567 h 6858000"/>
              <a:gd name="connsiteX992" fmla="*/ 6480357 w 6569477"/>
              <a:gd name="connsiteY992" fmla="*/ 4094487 h 6858000"/>
              <a:gd name="connsiteX993" fmla="*/ 6428427 w 6569477"/>
              <a:gd name="connsiteY993" fmla="*/ 4375267 h 6858000"/>
              <a:gd name="connsiteX994" fmla="*/ 6425741 w 6569477"/>
              <a:gd name="connsiteY994" fmla="*/ 4375556 h 6858000"/>
              <a:gd name="connsiteX995" fmla="*/ 6427506 w 6569477"/>
              <a:gd name="connsiteY995" fmla="*/ 4369573 h 6858000"/>
              <a:gd name="connsiteX996" fmla="*/ 6426300 w 6569477"/>
              <a:gd name="connsiteY996" fmla="*/ 4367087 h 6858000"/>
              <a:gd name="connsiteX997" fmla="*/ 6428376 w 6569477"/>
              <a:gd name="connsiteY997" fmla="*/ 4359822 h 6858000"/>
              <a:gd name="connsiteX998" fmla="*/ 6425949 w 6569477"/>
              <a:gd name="connsiteY998" fmla="*/ 4366362 h 6858000"/>
              <a:gd name="connsiteX999" fmla="*/ 6426300 w 6569477"/>
              <a:gd name="connsiteY999" fmla="*/ 4367087 h 6858000"/>
              <a:gd name="connsiteX1000" fmla="*/ 6420336 w 6569477"/>
              <a:gd name="connsiteY1000" fmla="*/ 4387972 h 6858000"/>
              <a:gd name="connsiteX1001" fmla="*/ 6408966 w 6569477"/>
              <a:gd name="connsiteY1001" fmla="*/ 4412135 h 6858000"/>
              <a:gd name="connsiteX1002" fmla="*/ 6350047 w 6569477"/>
              <a:gd name="connsiteY1002" fmla="*/ 4686953 h 6858000"/>
              <a:gd name="connsiteX1003" fmla="*/ 6323588 w 6569477"/>
              <a:gd name="connsiteY1003" fmla="*/ 4763203 h 6858000"/>
              <a:gd name="connsiteX1004" fmla="*/ 6242470 w 6569477"/>
              <a:gd name="connsiteY1004" fmla="*/ 5011457 h 6858000"/>
              <a:gd name="connsiteX1005" fmla="*/ 6206632 w 6569477"/>
              <a:gd name="connsiteY1005" fmla="*/ 5110210 h 6858000"/>
              <a:gd name="connsiteX1006" fmla="*/ 6191507 w 6569477"/>
              <a:gd name="connsiteY1006" fmla="*/ 5140673 h 6858000"/>
              <a:gd name="connsiteX1007" fmla="*/ 6172300 w 6569477"/>
              <a:gd name="connsiteY1007" fmla="*/ 5199455 h 6858000"/>
              <a:gd name="connsiteX1008" fmla="*/ 6156345 w 6569477"/>
              <a:gd name="connsiteY1008" fmla="*/ 5277115 h 6858000"/>
              <a:gd name="connsiteX1009" fmla="*/ 6059140 w 6569477"/>
              <a:gd name="connsiteY1009" fmla="*/ 5529842 h 6858000"/>
              <a:gd name="connsiteX1010" fmla="*/ 6065922 w 6569477"/>
              <a:gd name="connsiteY1010" fmla="*/ 5528472 h 6858000"/>
              <a:gd name="connsiteX1011" fmla="*/ 6078119 w 6569477"/>
              <a:gd name="connsiteY1011" fmla="*/ 5518945 h 6858000"/>
              <a:gd name="connsiteX1012" fmla="*/ 6077573 w 6569477"/>
              <a:gd name="connsiteY1012" fmla="*/ 5523376 h 6858000"/>
              <a:gd name="connsiteX1013" fmla="*/ 6068664 w 6569477"/>
              <a:gd name="connsiteY1013" fmla="*/ 5542046 h 6858000"/>
              <a:gd name="connsiteX1014" fmla="*/ 6075448 w 6569477"/>
              <a:gd name="connsiteY1014" fmla="*/ 5540675 h 6858000"/>
              <a:gd name="connsiteX1015" fmla="*/ 6077573 w 6569477"/>
              <a:gd name="connsiteY1015" fmla="*/ 5523376 h 6858000"/>
              <a:gd name="connsiteX1016" fmla="*/ 6125089 w 6569477"/>
              <a:gd name="connsiteY1016" fmla="*/ 5423814 h 6858000"/>
              <a:gd name="connsiteX1017" fmla="*/ 6179507 w 6569477"/>
              <a:gd name="connsiteY1017" fmla="*/ 5321879 h 6858000"/>
              <a:gd name="connsiteX1018" fmla="*/ 6233557 w 6569477"/>
              <a:gd name="connsiteY1018" fmla="*/ 5205010 h 6858000"/>
              <a:gd name="connsiteX1019" fmla="*/ 6187733 w 6569477"/>
              <a:gd name="connsiteY1019" fmla="*/ 5362599 h 6858000"/>
              <a:gd name="connsiteX1020" fmla="*/ 6184992 w 6569477"/>
              <a:gd name="connsiteY1020" fmla="*/ 5349026 h 6858000"/>
              <a:gd name="connsiteX1021" fmla="*/ 6163414 w 6569477"/>
              <a:gd name="connsiteY1021" fmla="*/ 5416956 h 6858000"/>
              <a:gd name="connsiteX1022" fmla="*/ 6145805 w 6569477"/>
              <a:gd name="connsiteY1022" fmla="*/ 5434638 h 6858000"/>
              <a:gd name="connsiteX1023" fmla="*/ 6089085 w 6569477"/>
              <a:gd name="connsiteY1023" fmla="*/ 5573237 h 6858000"/>
              <a:gd name="connsiteX1024" fmla="*/ 6082373 w 6569477"/>
              <a:gd name="connsiteY1024" fmla="*/ 5609909 h 6858000"/>
              <a:gd name="connsiteX1025" fmla="*/ 5907955 w 6569477"/>
              <a:gd name="connsiteY1025" fmla="*/ 5934742 h 6858000"/>
              <a:gd name="connsiteX1026" fmla="*/ 5856575 w 6569477"/>
              <a:gd name="connsiteY1026" fmla="*/ 6029882 h 6858000"/>
              <a:gd name="connsiteX1027" fmla="*/ 5826843 w 6569477"/>
              <a:gd name="connsiteY1027" fmla="*/ 6092393 h 6858000"/>
              <a:gd name="connsiteX1028" fmla="*/ 5805124 w 6569477"/>
              <a:gd name="connsiteY1028" fmla="*/ 6089719 h 6858000"/>
              <a:gd name="connsiteX1029" fmla="*/ 5929533 w 6569477"/>
              <a:gd name="connsiteY1029" fmla="*/ 5866812 h 6858000"/>
              <a:gd name="connsiteX1030" fmla="*/ 5928163 w 6569477"/>
              <a:gd name="connsiteY1030" fmla="*/ 5860025 h 6858000"/>
              <a:gd name="connsiteX1031" fmla="*/ 5922749 w 6569477"/>
              <a:gd name="connsiteY1031" fmla="*/ 5868182 h 6858000"/>
              <a:gd name="connsiteX1032" fmla="*/ 5905143 w 6569477"/>
              <a:gd name="connsiteY1032" fmla="*/ 5885866 h 6858000"/>
              <a:gd name="connsiteX1033" fmla="*/ 5909110 w 6569477"/>
              <a:gd name="connsiteY1033" fmla="*/ 5871199 h 6858000"/>
              <a:gd name="connsiteX1034" fmla="*/ 5914596 w 6569477"/>
              <a:gd name="connsiteY1034" fmla="*/ 5862765 h 6858000"/>
              <a:gd name="connsiteX1035" fmla="*/ 5909184 w 6569477"/>
              <a:gd name="connsiteY1035" fmla="*/ 5870922 h 6858000"/>
              <a:gd name="connsiteX1036" fmla="*/ 5909110 w 6569477"/>
              <a:gd name="connsiteY1036" fmla="*/ 5871199 h 6858000"/>
              <a:gd name="connsiteX1037" fmla="*/ 5839843 w 6569477"/>
              <a:gd name="connsiteY1037" fmla="*/ 5977637 h 6858000"/>
              <a:gd name="connsiteX1038" fmla="*/ 5771208 w 6569477"/>
              <a:gd name="connsiteY1038" fmla="*/ 6096571 h 6858000"/>
              <a:gd name="connsiteX1039" fmla="*/ 5615626 w 6569477"/>
              <a:gd name="connsiteY1039" fmla="*/ 6339899 h 6858000"/>
              <a:gd name="connsiteX1040" fmla="*/ 5591306 w 6569477"/>
              <a:gd name="connsiteY1040" fmla="*/ 6394255 h 6858000"/>
              <a:gd name="connsiteX1041" fmla="*/ 5464086 w 6569477"/>
              <a:gd name="connsiteY1041" fmla="*/ 6568285 h 6858000"/>
              <a:gd name="connsiteX1042" fmla="*/ 5468405 w 6569477"/>
              <a:gd name="connsiteY1042" fmla="*/ 6577359 h 6858000"/>
              <a:gd name="connsiteX1043" fmla="*/ 5288922 w 6569477"/>
              <a:gd name="connsiteY1043" fmla="*/ 6799441 h 6858000"/>
              <a:gd name="connsiteX1044" fmla="*/ 5286422 w 6569477"/>
              <a:gd name="connsiteY1044" fmla="*/ 6798415 h 6858000"/>
              <a:gd name="connsiteX1045" fmla="*/ 5290826 w 6569477"/>
              <a:gd name="connsiteY1045" fmla="*/ 6793995 h 6858000"/>
              <a:gd name="connsiteX1046" fmla="*/ 5290950 w 6569477"/>
              <a:gd name="connsiteY1046" fmla="*/ 6791235 h 6858000"/>
              <a:gd name="connsiteX1047" fmla="*/ 5296238 w 6569477"/>
              <a:gd name="connsiteY1047" fmla="*/ 6785838 h 6858000"/>
              <a:gd name="connsiteX1048" fmla="*/ 5290987 w 6569477"/>
              <a:gd name="connsiteY1048" fmla="*/ 6790431 h 6858000"/>
              <a:gd name="connsiteX1049" fmla="*/ 5290950 w 6569477"/>
              <a:gd name="connsiteY1049" fmla="*/ 6791235 h 6858000"/>
              <a:gd name="connsiteX1050" fmla="*/ 5275753 w 6569477"/>
              <a:gd name="connsiteY1050" fmla="*/ 6806752 h 6858000"/>
              <a:gd name="connsiteX1051" fmla="*/ 5254239 w 6569477"/>
              <a:gd name="connsiteY1051" fmla="*/ 6822575 h 6858000"/>
              <a:gd name="connsiteX1052" fmla="*/ 5225321 w 6569477"/>
              <a:gd name="connsiteY1052" fmla="*/ 6858000 h 6858000"/>
              <a:gd name="connsiteX1053" fmla="*/ 5157501 w 6569477"/>
              <a:gd name="connsiteY1053" fmla="*/ 6858000 h 6858000"/>
              <a:gd name="connsiteX1054" fmla="*/ 5208211 w 6569477"/>
              <a:gd name="connsiteY1054" fmla="*/ 6795673 h 6858000"/>
              <a:gd name="connsiteX1055" fmla="*/ 5328568 w 6569477"/>
              <a:gd name="connsiteY1055" fmla="*/ 6666293 h 6858000"/>
              <a:gd name="connsiteX1056" fmla="*/ 5366453 w 6569477"/>
              <a:gd name="connsiteY1056" fmla="*/ 6609197 h 6858000"/>
              <a:gd name="connsiteX1057" fmla="*/ 5430099 w 6569477"/>
              <a:gd name="connsiteY1057" fmla="*/ 6539833 h 6858000"/>
              <a:gd name="connsiteX1058" fmla="*/ 5427358 w 6569477"/>
              <a:gd name="connsiteY1058" fmla="*/ 6526259 h 6858000"/>
              <a:gd name="connsiteX1059" fmla="*/ 5513952 w 6569477"/>
              <a:gd name="connsiteY1059" fmla="*/ 6395753 h 6858000"/>
              <a:gd name="connsiteX1060" fmla="*/ 5597877 w 6569477"/>
              <a:gd name="connsiteY1060" fmla="*/ 6286977 h 6858000"/>
              <a:gd name="connsiteX1061" fmla="*/ 5589542 w 6569477"/>
              <a:gd name="connsiteY1061" fmla="*/ 6276299 h 6858000"/>
              <a:gd name="connsiteX1062" fmla="*/ 5579347 w 6569477"/>
              <a:gd name="connsiteY1062" fmla="*/ 6278801 h 6858000"/>
              <a:gd name="connsiteX1063" fmla="*/ 5572013 w 6569477"/>
              <a:gd name="connsiteY1063" fmla="*/ 6278854 h 6858000"/>
              <a:gd name="connsiteX1064" fmla="*/ 5561199 w 6569477"/>
              <a:gd name="connsiteY1064" fmla="*/ 6297181 h 6858000"/>
              <a:gd name="connsiteX1065" fmla="*/ 5561199 w 6569477"/>
              <a:gd name="connsiteY1065" fmla="*/ 6283333 h 6858000"/>
              <a:gd name="connsiteX1066" fmla="*/ 5526598 w 6569477"/>
              <a:gd name="connsiteY1066" fmla="*/ 6345645 h 6858000"/>
              <a:gd name="connsiteX1067" fmla="*/ 5505837 w 6569477"/>
              <a:gd name="connsiteY1067" fmla="*/ 6359491 h 6858000"/>
              <a:gd name="connsiteX1068" fmla="*/ 5422797 w 6569477"/>
              <a:gd name="connsiteY1068" fmla="*/ 6484116 h 6858000"/>
              <a:gd name="connsiteX1069" fmla="*/ 5408957 w 6569477"/>
              <a:gd name="connsiteY1069" fmla="*/ 6518733 h 6858000"/>
              <a:gd name="connsiteX1070" fmla="*/ 5173676 w 6569477"/>
              <a:gd name="connsiteY1070" fmla="*/ 6802601 h 6858000"/>
              <a:gd name="connsiteX1071" fmla="*/ 5153132 w 6569477"/>
              <a:gd name="connsiteY1071" fmla="*/ 6832134 h 6858000"/>
              <a:gd name="connsiteX1072" fmla="*/ 5136638 w 6569477"/>
              <a:gd name="connsiteY1072" fmla="*/ 6858000 h 6858000"/>
              <a:gd name="connsiteX1073" fmla="*/ 5106051 w 6569477"/>
              <a:gd name="connsiteY1073" fmla="*/ 6858000 h 6858000"/>
              <a:gd name="connsiteX1074" fmla="*/ 5127832 w 6569477"/>
              <a:gd name="connsiteY1074" fmla="*/ 6832026 h 6858000"/>
              <a:gd name="connsiteX1075" fmla="*/ 5208277 w 6569477"/>
              <a:gd name="connsiteY1075" fmla="*/ 6740288 h 6858000"/>
              <a:gd name="connsiteX1076" fmla="*/ 5208277 w 6569477"/>
              <a:gd name="connsiteY1076" fmla="*/ 6733364 h 6858000"/>
              <a:gd name="connsiteX1077" fmla="*/ 5201357 w 6569477"/>
              <a:gd name="connsiteY1077" fmla="*/ 6740288 h 6858000"/>
              <a:gd name="connsiteX1078" fmla="*/ 5180596 w 6569477"/>
              <a:gd name="connsiteY1078" fmla="*/ 6754136 h 6858000"/>
              <a:gd name="connsiteX1079" fmla="*/ 5187389 w 6569477"/>
              <a:gd name="connsiteY1079" fmla="*/ 6740544 h 6858000"/>
              <a:gd name="connsiteX1080" fmla="*/ 5194437 w 6569477"/>
              <a:gd name="connsiteY1080" fmla="*/ 6733364 h 6858000"/>
              <a:gd name="connsiteX1081" fmla="*/ 5187516 w 6569477"/>
              <a:gd name="connsiteY1081" fmla="*/ 6740288 h 6858000"/>
              <a:gd name="connsiteX1082" fmla="*/ 5187389 w 6569477"/>
              <a:gd name="connsiteY1082" fmla="*/ 6740544 h 6858000"/>
              <a:gd name="connsiteX1083" fmla="*/ 5098421 w 6569477"/>
              <a:gd name="connsiteY1083" fmla="*/ 6831161 h 6858000"/>
              <a:gd name="connsiteX1084" fmla="*/ 5074751 w 6569477"/>
              <a:gd name="connsiteY1084" fmla="*/ 6858000 h 6858000"/>
              <a:gd name="connsiteX1085" fmla="*/ 4627783 w 6569477"/>
              <a:gd name="connsiteY1085" fmla="*/ 6858000 h 6858000"/>
              <a:gd name="connsiteX1086" fmla="*/ 4759894 w 6569477"/>
              <a:gd name="connsiteY1086" fmla="*/ 6716663 h 6858000"/>
              <a:gd name="connsiteX1087" fmla="*/ 5986727 w 6569477"/>
              <a:gd name="connsiteY1087" fmla="*/ 3868735 h 6858000"/>
              <a:gd name="connsiteX1088" fmla="*/ 6003597 w 6569477"/>
              <a:gd name="connsiteY1088" fmla="*/ 3548178 h 6858000"/>
              <a:gd name="connsiteX1089" fmla="*/ 6012034 w 6569477"/>
              <a:gd name="connsiteY1089" fmla="*/ 3539742 h 6858000"/>
              <a:gd name="connsiteX1090" fmla="*/ 6012033 w 6569477"/>
              <a:gd name="connsiteY1090" fmla="*/ 3514433 h 6858000"/>
              <a:gd name="connsiteX1091" fmla="*/ 6003597 w 6569477"/>
              <a:gd name="connsiteY1091" fmla="*/ 3506001 h 6858000"/>
              <a:gd name="connsiteX1092" fmla="*/ 6003597 w 6569477"/>
              <a:gd name="connsiteY1092" fmla="*/ 3269799 h 6858000"/>
              <a:gd name="connsiteX1093" fmla="*/ 5952984 w 6569477"/>
              <a:gd name="connsiteY1093" fmla="*/ 2721484 h 6858000"/>
              <a:gd name="connsiteX1094" fmla="*/ 5404662 w 6569477"/>
              <a:gd name="connsiteY1094" fmla="*/ 1051221 h 6858000"/>
              <a:gd name="connsiteX1095" fmla="*/ 4873211 w 6569477"/>
              <a:gd name="connsiteY1095" fmla="*/ 224525 h 6858000"/>
              <a:gd name="connsiteX1096" fmla="*/ 4890083 w 6569477"/>
              <a:gd name="connsiteY1096" fmla="*/ 232961 h 6858000"/>
              <a:gd name="connsiteX1097" fmla="*/ 4797289 w 6569477"/>
              <a:gd name="connsiteY1097" fmla="*/ 114861 h 6858000"/>
              <a:gd name="connsiteX1098" fmla="*/ 4738239 w 6569477"/>
              <a:gd name="connsiteY1098" fmla="*/ 55811 h 6858000"/>
              <a:gd name="connsiteX1099" fmla="*/ 0 w 6569477"/>
              <a:gd name="connsiteY1099" fmla="*/ 0 h 6858000"/>
              <a:gd name="connsiteX1100" fmla="*/ 4229922 w 6569477"/>
              <a:gd name="connsiteY1100" fmla="*/ 0 h 6858000"/>
              <a:gd name="connsiteX1101" fmla="*/ 4372273 w 6569477"/>
              <a:gd name="connsiteY1101" fmla="*/ 157015 h 6858000"/>
              <a:gd name="connsiteX1102" fmla="*/ 4543809 w 6569477"/>
              <a:gd name="connsiteY1102" fmla="*/ 370769 h 6858000"/>
              <a:gd name="connsiteX1103" fmla="*/ 4849592 w 6569477"/>
              <a:gd name="connsiteY1103" fmla="*/ 843375 h 6858000"/>
              <a:gd name="connsiteX1104" fmla="*/ 4914877 w 6569477"/>
              <a:gd name="connsiteY1104" fmla="*/ 967066 h 6858000"/>
              <a:gd name="connsiteX1105" fmla="*/ 4925933 w 6569477"/>
              <a:gd name="connsiteY1105" fmla="*/ 979122 h 6858000"/>
              <a:gd name="connsiteX1106" fmla="*/ 4982878 w 6569477"/>
              <a:gd name="connsiteY1106" fmla="*/ 1068093 h 6858000"/>
              <a:gd name="connsiteX1107" fmla="*/ 4982876 w 6569477"/>
              <a:gd name="connsiteY1107" fmla="*/ 1076527 h 6858000"/>
              <a:gd name="connsiteX1108" fmla="*/ 4982876 w 6569477"/>
              <a:gd name="connsiteY1108" fmla="*/ 1084962 h 6858000"/>
              <a:gd name="connsiteX1109" fmla="*/ 4991312 w 6569477"/>
              <a:gd name="connsiteY1109" fmla="*/ 1084964 h 6858000"/>
              <a:gd name="connsiteX1110" fmla="*/ 5008183 w 6569477"/>
              <a:gd name="connsiteY1110" fmla="*/ 1127139 h 6858000"/>
              <a:gd name="connsiteX1111" fmla="*/ 5008183 w 6569477"/>
              <a:gd name="connsiteY1111" fmla="*/ 1135577 h 6858000"/>
              <a:gd name="connsiteX1112" fmla="*/ 5016618 w 6569477"/>
              <a:gd name="connsiteY1112" fmla="*/ 1144015 h 6858000"/>
              <a:gd name="connsiteX1113" fmla="*/ 5016619 w 6569477"/>
              <a:gd name="connsiteY1113" fmla="*/ 1135576 h 6858000"/>
              <a:gd name="connsiteX1114" fmla="*/ 5075670 w 6569477"/>
              <a:gd name="connsiteY1114" fmla="*/ 1228369 h 6858000"/>
              <a:gd name="connsiteX1115" fmla="*/ 5067232 w 6569477"/>
              <a:gd name="connsiteY1115" fmla="*/ 1228371 h 6858000"/>
              <a:gd name="connsiteX1116" fmla="*/ 5067232 w 6569477"/>
              <a:gd name="connsiteY1116" fmla="*/ 1236805 h 6858000"/>
              <a:gd name="connsiteX1117" fmla="*/ 5075669 w 6569477"/>
              <a:gd name="connsiteY1117" fmla="*/ 1245241 h 6858000"/>
              <a:gd name="connsiteX1118" fmla="*/ 5084105 w 6569477"/>
              <a:gd name="connsiteY1118" fmla="*/ 1245241 h 6858000"/>
              <a:gd name="connsiteX1119" fmla="*/ 5084107 w 6569477"/>
              <a:gd name="connsiteY1119" fmla="*/ 1253677 h 6858000"/>
              <a:gd name="connsiteX1120" fmla="*/ 5100976 w 6569477"/>
              <a:gd name="connsiteY1120" fmla="*/ 1304291 h 6858000"/>
              <a:gd name="connsiteX1121" fmla="*/ 5117847 w 6569477"/>
              <a:gd name="connsiteY1121" fmla="*/ 1312726 h 6858000"/>
              <a:gd name="connsiteX1122" fmla="*/ 5126282 w 6569477"/>
              <a:gd name="connsiteY1122" fmla="*/ 1329598 h 6858000"/>
              <a:gd name="connsiteX1123" fmla="*/ 5117847 w 6569477"/>
              <a:gd name="connsiteY1123" fmla="*/ 1338033 h 6858000"/>
              <a:gd name="connsiteX1124" fmla="*/ 5126283 w 6569477"/>
              <a:gd name="connsiteY1124" fmla="*/ 1346469 h 6858000"/>
              <a:gd name="connsiteX1125" fmla="*/ 5134719 w 6569477"/>
              <a:gd name="connsiteY1125" fmla="*/ 1354905 h 6858000"/>
              <a:gd name="connsiteX1126" fmla="*/ 5176898 w 6569477"/>
              <a:gd name="connsiteY1126" fmla="*/ 1430824 h 6858000"/>
              <a:gd name="connsiteX1127" fmla="*/ 5168461 w 6569477"/>
              <a:gd name="connsiteY1127" fmla="*/ 1397082 h 6858000"/>
              <a:gd name="connsiteX1128" fmla="*/ 5143155 w 6569477"/>
              <a:gd name="connsiteY1128" fmla="*/ 1363341 h 6858000"/>
              <a:gd name="connsiteX1129" fmla="*/ 5143154 w 6569477"/>
              <a:gd name="connsiteY1129" fmla="*/ 1354903 h 6858000"/>
              <a:gd name="connsiteX1130" fmla="*/ 5143155 w 6569477"/>
              <a:gd name="connsiteY1130" fmla="*/ 1346469 h 6858000"/>
              <a:gd name="connsiteX1131" fmla="*/ 5134719 w 6569477"/>
              <a:gd name="connsiteY1131" fmla="*/ 1329598 h 6858000"/>
              <a:gd name="connsiteX1132" fmla="*/ 5092539 w 6569477"/>
              <a:gd name="connsiteY1132" fmla="*/ 1262112 h 6858000"/>
              <a:gd name="connsiteX1133" fmla="*/ 5092540 w 6569477"/>
              <a:gd name="connsiteY1133" fmla="*/ 1245241 h 6858000"/>
              <a:gd name="connsiteX1134" fmla="*/ 5092539 w 6569477"/>
              <a:gd name="connsiteY1134" fmla="*/ 1236803 h 6858000"/>
              <a:gd name="connsiteX1135" fmla="*/ 5092539 w 6569477"/>
              <a:gd name="connsiteY1135" fmla="*/ 1219933 h 6858000"/>
              <a:gd name="connsiteX1136" fmla="*/ 5084107 w 6569477"/>
              <a:gd name="connsiteY1136" fmla="*/ 1219935 h 6858000"/>
              <a:gd name="connsiteX1137" fmla="*/ 5075668 w 6569477"/>
              <a:gd name="connsiteY1137" fmla="*/ 1219935 h 6858000"/>
              <a:gd name="connsiteX1138" fmla="*/ 5050362 w 6569477"/>
              <a:gd name="connsiteY1138" fmla="*/ 1186189 h 6858000"/>
              <a:gd name="connsiteX1139" fmla="*/ 5025055 w 6569477"/>
              <a:gd name="connsiteY1139" fmla="*/ 1135578 h 6858000"/>
              <a:gd name="connsiteX1140" fmla="*/ 5025054 w 6569477"/>
              <a:gd name="connsiteY1140" fmla="*/ 1127141 h 6858000"/>
              <a:gd name="connsiteX1141" fmla="*/ 5025055 w 6569477"/>
              <a:gd name="connsiteY1141" fmla="*/ 1118707 h 6858000"/>
              <a:gd name="connsiteX1142" fmla="*/ 5009238 w 6569477"/>
              <a:gd name="connsiteY1142" fmla="*/ 1101833 h 6858000"/>
              <a:gd name="connsiteX1143" fmla="*/ 5004170 w 6569477"/>
              <a:gd name="connsiteY1143" fmla="*/ 1092826 h 6858000"/>
              <a:gd name="connsiteX1144" fmla="*/ 5008183 w 6569477"/>
              <a:gd name="connsiteY1144" fmla="*/ 1093400 h 6858000"/>
              <a:gd name="connsiteX1145" fmla="*/ 5008182 w 6569477"/>
              <a:gd name="connsiteY1145" fmla="*/ 1084964 h 6858000"/>
              <a:gd name="connsiteX1146" fmla="*/ 4999746 w 6569477"/>
              <a:gd name="connsiteY1146" fmla="*/ 1076527 h 6858000"/>
              <a:gd name="connsiteX1147" fmla="*/ 4991312 w 6569477"/>
              <a:gd name="connsiteY1147" fmla="*/ 1068091 h 6858000"/>
              <a:gd name="connsiteX1148" fmla="*/ 4982876 w 6569477"/>
              <a:gd name="connsiteY1148" fmla="*/ 1042786 h 6858000"/>
              <a:gd name="connsiteX1149" fmla="*/ 4966004 w 6569477"/>
              <a:gd name="connsiteY1149" fmla="*/ 1025912 h 6858000"/>
              <a:gd name="connsiteX1150" fmla="*/ 4982876 w 6569477"/>
              <a:gd name="connsiteY1150" fmla="*/ 1034349 h 6858000"/>
              <a:gd name="connsiteX1151" fmla="*/ 4957571 w 6569477"/>
              <a:gd name="connsiteY1151" fmla="*/ 1009043 h 6858000"/>
              <a:gd name="connsiteX1152" fmla="*/ 4932262 w 6569477"/>
              <a:gd name="connsiteY1152" fmla="*/ 966864 h 6858000"/>
              <a:gd name="connsiteX1153" fmla="*/ 4957569 w 6569477"/>
              <a:gd name="connsiteY1153" fmla="*/ 966864 h 6858000"/>
              <a:gd name="connsiteX1154" fmla="*/ 4923825 w 6569477"/>
              <a:gd name="connsiteY1154" fmla="*/ 933123 h 6858000"/>
              <a:gd name="connsiteX1155" fmla="*/ 4932261 w 6569477"/>
              <a:gd name="connsiteY1155" fmla="*/ 933122 h 6858000"/>
              <a:gd name="connsiteX1156" fmla="*/ 4932262 w 6569477"/>
              <a:gd name="connsiteY1156" fmla="*/ 924686 h 6858000"/>
              <a:gd name="connsiteX1157" fmla="*/ 4923825 w 6569477"/>
              <a:gd name="connsiteY1157" fmla="*/ 916250 h 6858000"/>
              <a:gd name="connsiteX1158" fmla="*/ 4898518 w 6569477"/>
              <a:gd name="connsiteY1158" fmla="*/ 890943 h 6858000"/>
              <a:gd name="connsiteX1159" fmla="*/ 4890083 w 6569477"/>
              <a:gd name="connsiteY1159" fmla="*/ 874073 h 6858000"/>
              <a:gd name="connsiteX1160" fmla="*/ 4881646 w 6569477"/>
              <a:gd name="connsiteY1160" fmla="*/ 865638 h 6858000"/>
              <a:gd name="connsiteX1161" fmla="*/ 4881647 w 6569477"/>
              <a:gd name="connsiteY1161" fmla="*/ 874073 h 6858000"/>
              <a:gd name="connsiteX1162" fmla="*/ 4881647 w 6569477"/>
              <a:gd name="connsiteY1162" fmla="*/ 882507 h 6858000"/>
              <a:gd name="connsiteX1163" fmla="*/ 4839470 w 6569477"/>
              <a:gd name="connsiteY1163" fmla="*/ 815023 h 6858000"/>
              <a:gd name="connsiteX1164" fmla="*/ 4864776 w 6569477"/>
              <a:gd name="connsiteY1164" fmla="*/ 823459 h 6858000"/>
              <a:gd name="connsiteX1165" fmla="*/ 4814160 w 6569477"/>
              <a:gd name="connsiteY1165" fmla="*/ 772843 h 6858000"/>
              <a:gd name="connsiteX1166" fmla="*/ 4771982 w 6569477"/>
              <a:gd name="connsiteY1166" fmla="*/ 705360 h 6858000"/>
              <a:gd name="connsiteX1167" fmla="*/ 4780419 w 6569477"/>
              <a:gd name="connsiteY1167" fmla="*/ 713795 h 6858000"/>
              <a:gd name="connsiteX1168" fmla="*/ 4788853 w 6569477"/>
              <a:gd name="connsiteY1168" fmla="*/ 713795 h 6858000"/>
              <a:gd name="connsiteX1169" fmla="*/ 4797292 w 6569477"/>
              <a:gd name="connsiteY1169" fmla="*/ 713795 h 6858000"/>
              <a:gd name="connsiteX1170" fmla="*/ 4788854 w 6569477"/>
              <a:gd name="connsiteY1170" fmla="*/ 696923 h 6858000"/>
              <a:gd name="connsiteX1171" fmla="*/ 4797290 w 6569477"/>
              <a:gd name="connsiteY1171" fmla="*/ 696923 h 6858000"/>
              <a:gd name="connsiteX1172" fmla="*/ 4805728 w 6569477"/>
              <a:gd name="connsiteY1172" fmla="*/ 705359 h 6858000"/>
              <a:gd name="connsiteX1173" fmla="*/ 4805726 w 6569477"/>
              <a:gd name="connsiteY1173" fmla="*/ 713795 h 6858000"/>
              <a:gd name="connsiteX1174" fmla="*/ 4814160 w 6569477"/>
              <a:gd name="connsiteY1174" fmla="*/ 722229 h 6858000"/>
              <a:gd name="connsiteX1175" fmla="*/ 4822596 w 6569477"/>
              <a:gd name="connsiteY1175" fmla="*/ 730666 h 6858000"/>
              <a:gd name="connsiteX1176" fmla="*/ 4991311 w 6569477"/>
              <a:gd name="connsiteY1176" fmla="*/ 1000607 h 6858000"/>
              <a:gd name="connsiteX1177" fmla="*/ 4991312 w 6569477"/>
              <a:gd name="connsiteY1177" fmla="*/ 1009043 h 6858000"/>
              <a:gd name="connsiteX1178" fmla="*/ 4999746 w 6569477"/>
              <a:gd name="connsiteY1178" fmla="*/ 1017476 h 6858000"/>
              <a:gd name="connsiteX1179" fmla="*/ 5033490 w 6569477"/>
              <a:gd name="connsiteY1179" fmla="*/ 1068093 h 6858000"/>
              <a:gd name="connsiteX1180" fmla="*/ 5041925 w 6569477"/>
              <a:gd name="connsiteY1180" fmla="*/ 1093401 h 6858000"/>
              <a:gd name="connsiteX1181" fmla="*/ 5050362 w 6569477"/>
              <a:gd name="connsiteY1181" fmla="*/ 1101835 h 6858000"/>
              <a:gd name="connsiteX1182" fmla="*/ 5092540 w 6569477"/>
              <a:gd name="connsiteY1182" fmla="*/ 1160885 h 6858000"/>
              <a:gd name="connsiteX1183" fmla="*/ 5100975 w 6569477"/>
              <a:gd name="connsiteY1183" fmla="*/ 1169321 h 6858000"/>
              <a:gd name="connsiteX1184" fmla="*/ 5100976 w 6569477"/>
              <a:gd name="connsiteY1184" fmla="*/ 1194627 h 6858000"/>
              <a:gd name="connsiteX1185" fmla="*/ 5143155 w 6569477"/>
              <a:gd name="connsiteY1185" fmla="*/ 1253676 h 6858000"/>
              <a:gd name="connsiteX1186" fmla="*/ 5151590 w 6569477"/>
              <a:gd name="connsiteY1186" fmla="*/ 1262112 h 6858000"/>
              <a:gd name="connsiteX1187" fmla="*/ 5151590 w 6569477"/>
              <a:gd name="connsiteY1187" fmla="*/ 1270548 h 6858000"/>
              <a:gd name="connsiteX1188" fmla="*/ 5261254 w 6569477"/>
              <a:gd name="connsiteY1188" fmla="*/ 1506748 h 6858000"/>
              <a:gd name="connsiteX1189" fmla="*/ 5278126 w 6569477"/>
              <a:gd name="connsiteY1189" fmla="*/ 1532055 h 6858000"/>
              <a:gd name="connsiteX1190" fmla="*/ 5278128 w 6569477"/>
              <a:gd name="connsiteY1190" fmla="*/ 1557362 h 6858000"/>
              <a:gd name="connsiteX1191" fmla="*/ 5294998 w 6569477"/>
              <a:gd name="connsiteY1191" fmla="*/ 1557362 h 6858000"/>
              <a:gd name="connsiteX1192" fmla="*/ 5303433 w 6569477"/>
              <a:gd name="connsiteY1192" fmla="*/ 1574233 h 6858000"/>
              <a:gd name="connsiteX1193" fmla="*/ 5345614 w 6569477"/>
              <a:gd name="connsiteY1193" fmla="*/ 1692332 h 6858000"/>
              <a:gd name="connsiteX1194" fmla="*/ 5345612 w 6569477"/>
              <a:gd name="connsiteY1194" fmla="*/ 1700767 h 6858000"/>
              <a:gd name="connsiteX1195" fmla="*/ 5345612 w 6569477"/>
              <a:gd name="connsiteY1195" fmla="*/ 1717637 h 6858000"/>
              <a:gd name="connsiteX1196" fmla="*/ 5354048 w 6569477"/>
              <a:gd name="connsiteY1196" fmla="*/ 1717639 h 6858000"/>
              <a:gd name="connsiteX1197" fmla="*/ 5413098 w 6569477"/>
              <a:gd name="connsiteY1197" fmla="*/ 1844173 h 6858000"/>
              <a:gd name="connsiteX1198" fmla="*/ 5480584 w 6569477"/>
              <a:gd name="connsiteY1198" fmla="*/ 2012887 h 6858000"/>
              <a:gd name="connsiteX1199" fmla="*/ 5514328 w 6569477"/>
              <a:gd name="connsiteY1199" fmla="*/ 2105680 h 6858000"/>
              <a:gd name="connsiteX1200" fmla="*/ 5514328 w 6569477"/>
              <a:gd name="connsiteY1200" fmla="*/ 2114117 h 6858000"/>
              <a:gd name="connsiteX1201" fmla="*/ 5514327 w 6569477"/>
              <a:gd name="connsiteY1201" fmla="*/ 2122551 h 6858000"/>
              <a:gd name="connsiteX1202" fmla="*/ 5514328 w 6569477"/>
              <a:gd name="connsiteY1202" fmla="*/ 2130987 h 6858000"/>
              <a:gd name="connsiteX1203" fmla="*/ 5522762 w 6569477"/>
              <a:gd name="connsiteY1203" fmla="*/ 2130987 h 6858000"/>
              <a:gd name="connsiteX1204" fmla="*/ 5539633 w 6569477"/>
              <a:gd name="connsiteY1204" fmla="*/ 2139424 h 6858000"/>
              <a:gd name="connsiteX1205" fmla="*/ 5556503 w 6569477"/>
              <a:gd name="connsiteY1205" fmla="*/ 2198472 h 6858000"/>
              <a:gd name="connsiteX1206" fmla="*/ 5573376 w 6569477"/>
              <a:gd name="connsiteY1206" fmla="*/ 2215344 h 6858000"/>
              <a:gd name="connsiteX1207" fmla="*/ 5531197 w 6569477"/>
              <a:gd name="connsiteY1207" fmla="*/ 2114117 h 6858000"/>
              <a:gd name="connsiteX1208" fmla="*/ 5531198 w 6569477"/>
              <a:gd name="connsiteY1208" fmla="*/ 2097245 h 6858000"/>
              <a:gd name="connsiteX1209" fmla="*/ 5522762 w 6569477"/>
              <a:gd name="connsiteY1209" fmla="*/ 2088808 h 6858000"/>
              <a:gd name="connsiteX1210" fmla="*/ 5480583 w 6569477"/>
              <a:gd name="connsiteY1210" fmla="*/ 1953837 h 6858000"/>
              <a:gd name="connsiteX1211" fmla="*/ 5362484 w 6569477"/>
              <a:gd name="connsiteY1211" fmla="*/ 1641717 h 6858000"/>
              <a:gd name="connsiteX1212" fmla="*/ 5235948 w 6569477"/>
              <a:gd name="connsiteY1212" fmla="*/ 1346470 h 6858000"/>
              <a:gd name="connsiteX1213" fmla="*/ 5210643 w 6569477"/>
              <a:gd name="connsiteY1213" fmla="*/ 1304291 h 6858000"/>
              <a:gd name="connsiteX1214" fmla="*/ 5109412 w 6569477"/>
              <a:gd name="connsiteY1214" fmla="*/ 1093400 h 6858000"/>
              <a:gd name="connsiteX1215" fmla="*/ 5067234 w 6569477"/>
              <a:gd name="connsiteY1215" fmla="*/ 1025914 h 6858000"/>
              <a:gd name="connsiteX1216" fmla="*/ 4974440 w 6569477"/>
              <a:gd name="connsiteY1216" fmla="*/ 882507 h 6858000"/>
              <a:gd name="connsiteX1217" fmla="*/ 4814162 w 6569477"/>
              <a:gd name="connsiteY1217" fmla="*/ 637873 h 6858000"/>
              <a:gd name="connsiteX1218" fmla="*/ 4771983 w 6569477"/>
              <a:gd name="connsiteY1218" fmla="*/ 595695 h 6858000"/>
              <a:gd name="connsiteX1219" fmla="*/ 4729804 w 6569477"/>
              <a:gd name="connsiteY1219" fmla="*/ 519774 h 6858000"/>
              <a:gd name="connsiteX1220" fmla="*/ 4712933 w 6569477"/>
              <a:gd name="connsiteY1220" fmla="*/ 511338 h 6858000"/>
              <a:gd name="connsiteX1221" fmla="*/ 4628576 w 6569477"/>
              <a:gd name="connsiteY1221" fmla="*/ 393238 h 6858000"/>
              <a:gd name="connsiteX1222" fmla="*/ 4594833 w 6569477"/>
              <a:gd name="connsiteY1222" fmla="*/ 376368 h 6858000"/>
              <a:gd name="connsiteX1223" fmla="*/ 4577960 w 6569477"/>
              <a:gd name="connsiteY1223" fmla="*/ 342623 h 6858000"/>
              <a:gd name="connsiteX1224" fmla="*/ 4324890 w 6569477"/>
              <a:gd name="connsiteY1224" fmla="*/ 72683 h 6858000"/>
              <a:gd name="connsiteX1225" fmla="*/ 4273221 w 6569477"/>
              <a:gd name="connsiteY1225" fmla="*/ 16797 h 6858000"/>
              <a:gd name="connsiteX1226" fmla="*/ 4257562 w 6569477"/>
              <a:gd name="connsiteY1226" fmla="*/ 0 h 6858000"/>
              <a:gd name="connsiteX1227" fmla="*/ 4303981 w 6569477"/>
              <a:gd name="connsiteY1227" fmla="*/ 0 h 6858000"/>
              <a:gd name="connsiteX1228" fmla="*/ 4319485 w 6569477"/>
              <a:gd name="connsiteY1228" fmla="*/ 14161 h 6858000"/>
              <a:gd name="connsiteX1229" fmla="*/ 4341761 w 6569477"/>
              <a:gd name="connsiteY1229" fmla="*/ 38940 h 6858000"/>
              <a:gd name="connsiteX1230" fmla="*/ 4333323 w 6569477"/>
              <a:gd name="connsiteY1230" fmla="*/ 38940 h 6858000"/>
              <a:gd name="connsiteX1231" fmla="*/ 4341761 w 6569477"/>
              <a:gd name="connsiteY1231" fmla="*/ 47377 h 6858000"/>
              <a:gd name="connsiteX1232" fmla="*/ 4316454 w 6569477"/>
              <a:gd name="connsiteY1232" fmla="*/ 38940 h 6858000"/>
              <a:gd name="connsiteX1233" fmla="*/ 4358630 w 6569477"/>
              <a:gd name="connsiteY1233" fmla="*/ 64247 h 6858000"/>
              <a:gd name="connsiteX1234" fmla="*/ 4367067 w 6569477"/>
              <a:gd name="connsiteY1234" fmla="*/ 81121 h 6858000"/>
              <a:gd name="connsiteX1235" fmla="*/ 4375504 w 6569477"/>
              <a:gd name="connsiteY1235" fmla="*/ 89556 h 6858000"/>
              <a:gd name="connsiteX1236" fmla="*/ 4383940 w 6569477"/>
              <a:gd name="connsiteY1236" fmla="*/ 81120 h 6858000"/>
              <a:gd name="connsiteX1237" fmla="*/ 4434553 w 6569477"/>
              <a:gd name="connsiteY1237" fmla="*/ 131733 h 6858000"/>
              <a:gd name="connsiteX1238" fmla="*/ 4442990 w 6569477"/>
              <a:gd name="connsiteY1238" fmla="*/ 140168 h 6858000"/>
              <a:gd name="connsiteX1239" fmla="*/ 4451426 w 6569477"/>
              <a:gd name="connsiteY1239" fmla="*/ 140168 h 6858000"/>
              <a:gd name="connsiteX1240" fmla="*/ 4611704 w 6569477"/>
              <a:gd name="connsiteY1240" fmla="*/ 300447 h 6858000"/>
              <a:gd name="connsiteX1241" fmla="*/ 4620140 w 6569477"/>
              <a:gd name="connsiteY1241" fmla="*/ 325755 h 6858000"/>
              <a:gd name="connsiteX1242" fmla="*/ 4637011 w 6569477"/>
              <a:gd name="connsiteY1242" fmla="*/ 334188 h 6858000"/>
              <a:gd name="connsiteX1243" fmla="*/ 4755110 w 6569477"/>
              <a:gd name="connsiteY1243" fmla="*/ 477595 h 6858000"/>
              <a:gd name="connsiteX1244" fmla="*/ 4873211 w 6569477"/>
              <a:gd name="connsiteY1244" fmla="*/ 629438 h 6858000"/>
              <a:gd name="connsiteX1245" fmla="*/ 4881646 w 6569477"/>
              <a:gd name="connsiteY1245" fmla="*/ 654745 h 6858000"/>
              <a:gd name="connsiteX1246" fmla="*/ 4890082 w 6569477"/>
              <a:gd name="connsiteY1246" fmla="*/ 646309 h 6858000"/>
              <a:gd name="connsiteX1247" fmla="*/ 4949133 w 6569477"/>
              <a:gd name="connsiteY1247" fmla="*/ 739102 h 6858000"/>
              <a:gd name="connsiteX1248" fmla="*/ 4991312 w 6569477"/>
              <a:gd name="connsiteY1248" fmla="*/ 798150 h 6858000"/>
              <a:gd name="connsiteX1249" fmla="*/ 5058797 w 6569477"/>
              <a:gd name="connsiteY1249" fmla="*/ 899380 h 6858000"/>
              <a:gd name="connsiteX1250" fmla="*/ 5143155 w 6569477"/>
              <a:gd name="connsiteY1250" fmla="*/ 1034350 h 6858000"/>
              <a:gd name="connsiteX1251" fmla="*/ 5143154 w 6569477"/>
              <a:gd name="connsiteY1251" fmla="*/ 1051222 h 6858000"/>
              <a:gd name="connsiteX1252" fmla="*/ 5227512 w 6569477"/>
              <a:gd name="connsiteY1252" fmla="*/ 1203064 h 6858000"/>
              <a:gd name="connsiteX1253" fmla="*/ 5244383 w 6569477"/>
              <a:gd name="connsiteY1253" fmla="*/ 1219935 h 6858000"/>
              <a:gd name="connsiteX1254" fmla="*/ 5278126 w 6569477"/>
              <a:gd name="connsiteY1254" fmla="*/ 1295855 h 6858000"/>
              <a:gd name="connsiteX1255" fmla="*/ 5311869 w 6569477"/>
              <a:gd name="connsiteY1255" fmla="*/ 1338033 h 6858000"/>
              <a:gd name="connsiteX1256" fmla="*/ 5379354 w 6569477"/>
              <a:gd name="connsiteY1256" fmla="*/ 1523620 h 6858000"/>
              <a:gd name="connsiteX1257" fmla="*/ 5480584 w 6569477"/>
              <a:gd name="connsiteY1257" fmla="*/ 1768253 h 6858000"/>
              <a:gd name="connsiteX1258" fmla="*/ 5514328 w 6569477"/>
              <a:gd name="connsiteY1258" fmla="*/ 1835738 h 6858000"/>
              <a:gd name="connsiteX1259" fmla="*/ 5505890 w 6569477"/>
              <a:gd name="connsiteY1259" fmla="*/ 1827301 h 6858000"/>
              <a:gd name="connsiteX1260" fmla="*/ 5539634 w 6569477"/>
              <a:gd name="connsiteY1260" fmla="*/ 1920094 h 6858000"/>
              <a:gd name="connsiteX1261" fmla="*/ 5539634 w 6569477"/>
              <a:gd name="connsiteY1261" fmla="*/ 1945401 h 6858000"/>
              <a:gd name="connsiteX1262" fmla="*/ 5623989 w 6569477"/>
              <a:gd name="connsiteY1262" fmla="*/ 2215343 h 6858000"/>
              <a:gd name="connsiteX1263" fmla="*/ 5615554 w 6569477"/>
              <a:gd name="connsiteY1263" fmla="*/ 2215342 h 6858000"/>
              <a:gd name="connsiteX1264" fmla="*/ 5615555 w 6569477"/>
              <a:gd name="connsiteY1264" fmla="*/ 2223779 h 6858000"/>
              <a:gd name="connsiteX1265" fmla="*/ 5623988 w 6569477"/>
              <a:gd name="connsiteY1265" fmla="*/ 2232216 h 6858000"/>
              <a:gd name="connsiteX1266" fmla="*/ 5649298 w 6569477"/>
              <a:gd name="connsiteY1266" fmla="*/ 2325008 h 6858000"/>
              <a:gd name="connsiteX1267" fmla="*/ 5649298 w 6569477"/>
              <a:gd name="connsiteY1267" fmla="*/ 2333444 h 6858000"/>
              <a:gd name="connsiteX1268" fmla="*/ 5649298 w 6569477"/>
              <a:gd name="connsiteY1268" fmla="*/ 2341878 h 6858000"/>
              <a:gd name="connsiteX1269" fmla="*/ 5657733 w 6569477"/>
              <a:gd name="connsiteY1269" fmla="*/ 2341879 h 6858000"/>
              <a:gd name="connsiteX1270" fmla="*/ 5657733 w 6569477"/>
              <a:gd name="connsiteY1270" fmla="*/ 2333443 h 6858000"/>
              <a:gd name="connsiteX1271" fmla="*/ 5666169 w 6569477"/>
              <a:gd name="connsiteY1271" fmla="*/ 2367185 h 6858000"/>
              <a:gd name="connsiteX1272" fmla="*/ 5683040 w 6569477"/>
              <a:gd name="connsiteY1272" fmla="*/ 2367183 h 6858000"/>
              <a:gd name="connsiteX1273" fmla="*/ 5674605 w 6569477"/>
              <a:gd name="connsiteY1273" fmla="*/ 2341878 h 6858000"/>
              <a:gd name="connsiteX1274" fmla="*/ 5683040 w 6569477"/>
              <a:gd name="connsiteY1274" fmla="*/ 2341879 h 6858000"/>
              <a:gd name="connsiteX1275" fmla="*/ 5649298 w 6569477"/>
              <a:gd name="connsiteY1275" fmla="*/ 2274394 h 6858000"/>
              <a:gd name="connsiteX1276" fmla="*/ 5649298 w 6569477"/>
              <a:gd name="connsiteY1276" fmla="*/ 2257524 h 6858000"/>
              <a:gd name="connsiteX1277" fmla="*/ 5649298 w 6569477"/>
              <a:gd name="connsiteY1277" fmla="*/ 2249087 h 6858000"/>
              <a:gd name="connsiteX1278" fmla="*/ 5649297 w 6569477"/>
              <a:gd name="connsiteY1278" fmla="*/ 2240649 h 6858000"/>
              <a:gd name="connsiteX1279" fmla="*/ 5640860 w 6569477"/>
              <a:gd name="connsiteY1279" fmla="*/ 2240651 h 6858000"/>
              <a:gd name="connsiteX1280" fmla="*/ 5640862 w 6569477"/>
              <a:gd name="connsiteY1280" fmla="*/ 2223779 h 6858000"/>
              <a:gd name="connsiteX1281" fmla="*/ 5657734 w 6569477"/>
              <a:gd name="connsiteY1281" fmla="*/ 2232217 h 6858000"/>
              <a:gd name="connsiteX1282" fmla="*/ 5649298 w 6569477"/>
              <a:gd name="connsiteY1282" fmla="*/ 2206908 h 6858000"/>
              <a:gd name="connsiteX1283" fmla="*/ 5649298 w 6569477"/>
              <a:gd name="connsiteY1283" fmla="*/ 2198470 h 6858000"/>
              <a:gd name="connsiteX1284" fmla="*/ 5649297 w 6569477"/>
              <a:gd name="connsiteY1284" fmla="*/ 2190035 h 6858000"/>
              <a:gd name="connsiteX1285" fmla="*/ 5649298 w 6569477"/>
              <a:gd name="connsiteY1285" fmla="*/ 2181601 h 6858000"/>
              <a:gd name="connsiteX1286" fmla="*/ 5640859 w 6569477"/>
              <a:gd name="connsiteY1286" fmla="*/ 2147859 h 6858000"/>
              <a:gd name="connsiteX1287" fmla="*/ 5632426 w 6569477"/>
              <a:gd name="connsiteY1287" fmla="*/ 2139423 h 6858000"/>
              <a:gd name="connsiteX1288" fmla="*/ 5607121 w 6569477"/>
              <a:gd name="connsiteY1288" fmla="*/ 2055067 h 6858000"/>
              <a:gd name="connsiteX1289" fmla="*/ 5607118 w 6569477"/>
              <a:gd name="connsiteY1289" fmla="*/ 2038194 h 6858000"/>
              <a:gd name="connsiteX1290" fmla="*/ 5598684 w 6569477"/>
              <a:gd name="connsiteY1290" fmla="*/ 2038192 h 6858000"/>
              <a:gd name="connsiteX1291" fmla="*/ 5573377 w 6569477"/>
              <a:gd name="connsiteY1291" fmla="*/ 1962273 h 6858000"/>
              <a:gd name="connsiteX1292" fmla="*/ 5564941 w 6569477"/>
              <a:gd name="connsiteY1292" fmla="*/ 1962273 h 6858000"/>
              <a:gd name="connsiteX1293" fmla="*/ 5564941 w 6569477"/>
              <a:gd name="connsiteY1293" fmla="*/ 1953837 h 6858000"/>
              <a:gd name="connsiteX1294" fmla="*/ 5573376 w 6569477"/>
              <a:gd name="connsiteY1294" fmla="*/ 1953838 h 6858000"/>
              <a:gd name="connsiteX1295" fmla="*/ 5573377 w 6569477"/>
              <a:gd name="connsiteY1295" fmla="*/ 1945401 h 6858000"/>
              <a:gd name="connsiteX1296" fmla="*/ 5564941 w 6569477"/>
              <a:gd name="connsiteY1296" fmla="*/ 1936967 h 6858000"/>
              <a:gd name="connsiteX1297" fmla="*/ 5489019 w 6569477"/>
              <a:gd name="connsiteY1297" fmla="*/ 1700769 h 6858000"/>
              <a:gd name="connsiteX1298" fmla="*/ 5472148 w 6569477"/>
              <a:gd name="connsiteY1298" fmla="*/ 1633282 h 6858000"/>
              <a:gd name="connsiteX1299" fmla="*/ 5446841 w 6569477"/>
              <a:gd name="connsiteY1299" fmla="*/ 1591103 h 6858000"/>
              <a:gd name="connsiteX1300" fmla="*/ 5413098 w 6569477"/>
              <a:gd name="connsiteY1300" fmla="*/ 1523619 h 6858000"/>
              <a:gd name="connsiteX1301" fmla="*/ 5176900 w 6569477"/>
              <a:gd name="connsiteY1301" fmla="*/ 1034350 h 6858000"/>
              <a:gd name="connsiteX1302" fmla="*/ 5185333 w 6569477"/>
              <a:gd name="connsiteY1302" fmla="*/ 1017477 h 6858000"/>
              <a:gd name="connsiteX1303" fmla="*/ 5185335 w 6569477"/>
              <a:gd name="connsiteY1303" fmla="*/ 1025912 h 6858000"/>
              <a:gd name="connsiteX1304" fmla="*/ 5193769 w 6569477"/>
              <a:gd name="connsiteY1304" fmla="*/ 1025914 h 6858000"/>
              <a:gd name="connsiteX1305" fmla="*/ 5185332 w 6569477"/>
              <a:gd name="connsiteY1305" fmla="*/ 1009044 h 6858000"/>
              <a:gd name="connsiteX1306" fmla="*/ 5185332 w 6569477"/>
              <a:gd name="connsiteY1306" fmla="*/ 983737 h 6858000"/>
              <a:gd name="connsiteX1307" fmla="*/ 5151590 w 6569477"/>
              <a:gd name="connsiteY1307" fmla="*/ 958427 h 6858000"/>
              <a:gd name="connsiteX1308" fmla="*/ 5151589 w 6569477"/>
              <a:gd name="connsiteY1308" fmla="*/ 949995 h 6858000"/>
              <a:gd name="connsiteX1309" fmla="*/ 5143155 w 6569477"/>
              <a:gd name="connsiteY1309" fmla="*/ 941557 h 6858000"/>
              <a:gd name="connsiteX1310" fmla="*/ 5143155 w 6569477"/>
              <a:gd name="connsiteY1310" fmla="*/ 933122 h 6858000"/>
              <a:gd name="connsiteX1311" fmla="*/ 5134718 w 6569477"/>
              <a:gd name="connsiteY1311" fmla="*/ 933123 h 6858000"/>
              <a:gd name="connsiteX1312" fmla="*/ 5126283 w 6569477"/>
              <a:gd name="connsiteY1312" fmla="*/ 916250 h 6858000"/>
              <a:gd name="connsiteX1313" fmla="*/ 5109414 w 6569477"/>
              <a:gd name="connsiteY1313" fmla="*/ 874074 h 6858000"/>
              <a:gd name="connsiteX1314" fmla="*/ 5117847 w 6569477"/>
              <a:gd name="connsiteY1314" fmla="*/ 874073 h 6858000"/>
              <a:gd name="connsiteX1315" fmla="*/ 5126285 w 6569477"/>
              <a:gd name="connsiteY1315" fmla="*/ 882507 h 6858000"/>
              <a:gd name="connsiteX1316" fmla="*/ 5117848 w 6569477"/>
              <a:gd name="connsiteY1316" fmla="*/ 865636 h 6858000"/>
              <a:gd name="connsiteX1317" fmla="*/ 5109412 w 6569477"/>
              <a:gd name="connsiteY1317" fmla="*/ 857200 h 6858000"/>
              <a:gd name="connsiteX1318" fmla="*/ 5084104 w 6569477"/>
              <a:gd name="connsiteY1318" fmla="*/ 823460 h 6858000"/>
              <a:gd name="connsiteX1319" fmla="*/ 5084105 w 6569477"/>
              <a:gd name="connsiteY1319" fmla="*/ 815023 h 6858000"/>
              <a:gd name="connsiteX1320" fmla="*/ 5075670 w 6569477"/>
              <a:gd name="connsiteY1320" fmla="*/ 798150 h 6858000"/>
              <a:gd name="connsiteX1321" fmla="*/ 5067233 w 6569477"/>
              <a:gd name="connsiteY1321" fmla="*/ 798150 h 6858000"/>
              <a:gd name="connsiteX1322" fmla="*/ 5067232 w 6569477"/>
              <a:gd name="connsiteY1322" fmla="*/ 806587 h 6858000"/>
              <a:gd name="connsiteX1323" fmla="*/ 5058798 w 6569477"/>
              <a:gd name="connsiteY1323" fmla="*/ 781279 h 6858000"/>
              <a:gd name="connsiteX1324" fmla="*/ 5041925 w 6569477"/>
              <a:gd name="connsiteY1324" fmla="*/ 781279 h 6858000"/>
              <a:gd name="connsiteX1325" fmla="*/ 5041926 w 6569477"/>
              <a:gd name="connsiteY1325" fmla="*/ 764409 h 6858000"/>
              <a:gd name="connsiteX1326" fmla="*/ 5033489 w 6569477"/>
              <a:gd name="connsiteY1326" fmla="*/ 755973 h 6858000"/>
              <a:gd name="connsiteX1327" fmla="*/ 5033489 w 6569477"/>
              <a:gd name="connsiteY1327" fmla="*/ 747536 h 6858000"/>
              <a:gd name="connsiteX1328" fmla="*/ 5025055 w 6569477"/>
              <a:gd name="connsiteY1328" fmla="*/ 747536 h 6858000"/>
              <a:gd name="connsiteX1329" fmla="*/ 5025055 w 6569477"/>
              <a:gd name="connsiteY1329" fmla="*/ 755973 h 6858000"/>
              <a:gd name="connsiteX1330" fmla="*/ 4957570 w 6569477"/>
              <a:gd name="connsiteY1330" fmla="*/ 663182 h 6858000"/>
              <a:gd name="connsiteX1331" fmla="*/ 4949133 w 6569477"/>
              <a:gd name="connsiteY1331" fmla="*/ 646309 h 6858000"/>
              <a:gd name="connsiteX1332" fmla="*/ 4932264 w 6569477"/>
              <a:gd name="connsiteY1332" fmla="*/ 637873 h 6858000"/>
              <a:gd name="connsiteX1333" fmla="*/ 4932262 w 6569477"/>
              <a:gd name="connsiteY1333" fmla="*/ 644497 h 6858000"/>
              <a:gd name="connsiteX1334" fmla="*/ 4910645 w 6569477"/>
              <a:gd name="connsiteY1334" fmla="*/ 618234 h 6858000"/>
              <a:gd name="connsiteX1335" fmla="*/ 4839468 w 6569477"/>
              <a:gd name="connsiteY1335" fmla="*/ 519774 h 6858000"/>
              <a:gd name="connsiteX1336" fmla="*/ 4797289 w 6569477"/>
              <a:gd name="connsiteY1336" fmla="*/ 494466 h 6858000"/>
              <a:gd name="connsiteX1337" fmla="*/ 4797289 w 6569477"/>
              <a:gd name="connsiteY1337" fmla="*/ 469162 h 6858000"/>
              <a:gd name="connsiteX1338" fmla="*/ 4755109 w 6569477"/>
              <a:gd name="connsiteY1338" fmla="*/ 418545 h 6858000"/>
              <a:gd name="connsiteX1339" fmla="*/ 4721368 w 6569477"/>
              <a:gd name="connsiteY1339" fmla="*/ 401675 h 6858000"/>
              <a:gd name="connsiteX1340" fmla="*/ 4696060 w 6569477"/>
              <a:gd name="connsiteY1340" fmla="*/ 359495 h 6858000"/>
              <a:gd name="connsiteX1341" fmla="*/ 4704496 w 6569477"/>
              <a:gd name="connsiteY1341" fmla="*/ 359495 h 6858000"/>
              <a:gd name="connsiteX1342" fmla="*/ 4721369 w 6569477"/>
              <a:gd name="connsiteY1342" fmla="*/ 367932 h 6858000"/>
              <a:gd name="connsiteX1343" fmla="*/ 4712933 w 6569477"/>
              <a:gd name="connsiteY1343" fmla="*/ 351061 h 6858000"/>
              <a:gd name="connsiteX1344" fmla="*/ 4704497 w 6569477"/>
              <a:gd name="connsiteY1344" fmla="*/ 342625 h 6858000"/>
              <a:gd name="connsiteX1345" fmla="*/ 4729804 w 6569477"/>
              <a:gd name="connsiteY1345" fmla="*/ 359495 h 6858000"/>
              <a:gd name="connsiteX1346" fmla="*/ 4696060 w 6569477"/>
              <a:gd name="connsiteY1346" fmla="*/ 325754 h 6858000"/>
              <a:gd name="connsiteX1347" fmla="*/ 4687626 w 6569477"/>
              <a:gd name="connsiteY1347" fmla="*/ 317318 h 6858000"/>
              <a:gd name="connsiteX1348" fmla="*/ 4662317 w 6569477"/>
              <a:gd name="connsiteY1348" fmla="*/ 300447 h 6858000"/>
              <a:gd name="connsiteX1349" fmla="*/ 4670754 w 6569477"/>
              <a:gd name="connsiteY1349" fmla="*/ 317320 h 6858000"/>
              <a:gd name="connsiteX1350" fmla="*/ 4670753 w 6569477"/>
              <a:gd name="connsiteY1350" fmla="*/ 325755 h 6858000"/>
              <a:gd name="connsiteX1351" fmla="*/ 4645447 w 6569477"/>
              <a:gd name="connsiteY1351" fmla="*/ 300448 h 6858000"/>
              <a:gd name="connsiteX1352" fmla="*/ 4653882 w 6569477"/>
              <a:gd name="connsiteY1352" fmla="*/ 334188 h 6858000"/>
              <a:gd name="connsiteX1353" fmla="*/ 4620140 w 6569477"/>
              <a:gd name="connsiteY1353" fmla="*/ 275141 h 6858000"/>
              <a:gd name="connsiteX1354" fmla="*/ 4628578 w 6569477"/>
              <a:gd name="connsiteY1354" fmla="*/ 283575 h 6858000"/>
              <a:gd name="connsiteX1355" fmla="*/ 4645446 w 6569477"/>
              <a:gd name="connsiteY1355" fmla="*/ 283575 h 6858000"/>
              <a:gd name="connsiteX1356" fmla="*/ 4628576 w 6569477"/>
              <a:gd name="connsiteY1356" fmla="*/ 266706 h 6858000"/>
              <a:gd name="connsiteX1357" fmla="*/ 4628576 w 6569477"/>
              <a:gd name="connsiteY1357" fmla="*/ 258268 h 6858000"/>
              <a:gd name="connsiteX1358" fmla="*/ 4628578 w 6569477"/>
              <a:gd name="connsiteY1358" fmla="*/ 249831 h 6858000"/>
              <a:gd name="connsiteX1359" fmla="*/ 4637010 w 6569477"/>
              <a:gd name="connsiteY1359" fmla="*/ 249831 h 6858000"/>
              <a:gd name="connsiteX1360" fmla="*/ 4620140 w 6569477"/>
              <a:gd name="connsiteY1360" fmla="*/ 241397 h 6858000"/>
              <a:gd name="connsiteX1361" fmla="*/ 4611704 w 6569477"/>
              <a:gd name="connsiteY1361" fmla="*/ 232961 h 6858000"/>
              <a:gd name="connsiteX1362" fmla="*/ 4594835 w 6569477"/>
              <a:gd name="connsiteY1362" fmla="*/ 199218 h 6858000"/>
              <a:gd name="connsiteX1363" fmla="*/ 4603267 w 6569477"/>
              <a:gd name="connsiteY1363" fmla="*/ 207654 h 6858000"/>
              <a:gd name="connsiteX1364" fmla="*/ 4620140 w 6569477"/>
              <a:gd name="connsiteY1364" fmla="*/ 216090 h 6858000"/>
              <a:gd name="connsiteX1365" fmla="*/ 4603267 w 6569477"/>
              <a:gd name="connsiteY1365" fmla="*/ 190783 h 6858000"/>
              <a:gd name="connsiteX1366" fmla="*/ 4594832 w 6569477"/>
              <a:gd name="connsiteY1366" fmla="*/ 182347 h 6858000"/>
              <a:gd name="connsiteX1367" fmla="*/ 4586397 w 6569477"/>
              <a:gd name="connsiteY1367" fmla="*/ 173911 h 6858000"/>
              <a:gd name="connsiteX1368" fmla="*/ 4569526 w 6569477"/>
              <a:gd name="connsiteY1368" fmla="*/ 173913 h 6858000"/>
              <a:gd name="connsiteX1369" fmla="*/ 4577960 w 6569477"/>
              <a:gd name="connsiteY1369" fmla="*/ 190784 h 6858000"/>
              <a:gd name="connsiteX1370" fmla="*/ 4586396 w 6569477"/>
              <a:gd name="connsiteY1370" fmla="*/ 190783 h 6858000"/>
              <a:gd name="connsiteX1371" fmla="*/ 4594835 w 6569477"/>
              <a:gd name="connsiteY1371" fmla="*/ 199218 h 6858000"/>
              <a:gd name="connsiteX1372" fmla="*/ 4603267 w 6569477"/>
              <a:gd name="connsiteY1372" fmla="*/ 232961 h 6858000"/>
              <a:gd name="connsiteX1373" fmla="*/ 4594833 w 6569477"/>
              <a:gd name="connsiteY1373" fmla="*/ 224525 h 6858000"/>
              <a:gd name="connsiteX1374" fmla="*/ 4594835 w 6569477"/>
              <a:gd name="connsiteY1374" fmla="*/ 232961 h 6858000"/>
              <a:gd name="connsiteX1375" fmla="*/ 4594833 w 6569477"/>
              <a:gd name="connsiteY1375" fmla="*/ 241395 h 6858000"/>
              <a:gd name="connsiteX1376" fmla="*/ 4603266 w 6569477"/>
              <a:gd name="connsiteY1376" fmla="*/ 241396 h 6858000"/>
              <a:gd name="connsiteX1377" fmla="*/ 4611704 w 6569477"/>
              <a:gd name="connsiteY1377" fmla="*/ 249833 h 6858000"/>
              <a:gd name="connsiteX1378" fmla="*/ 4603267 w 6569477"/>
              <a:gd name="connsiteY1378" fmla="*/ 249831 h 6858000"/>
              <a:gd name="connsiteX1379" fmla="*/ 4611704 w 6569477"/>
              <a:gd name="connsiteY1379" fmla="*/ 258268 h 6858000"/>
              <a:gd name="connsiteX1380" fmla="*/ 4611703 w 6569477"/>
              <a:gd name="connsiteY1380" fmla="*/ 266704 h 6858000"/>
              <a:gd name="connsiteX1381" fmla="*/ 4552654 w 6569477"/>
              <a:gd name="connsiteY1381" fmla="*/ 207654 h 6858000"/>
              <a:gd name="connsiteX1382" fmla="*/ 4561090 w 6569477"/>
              <a:gd name="connsiteY1382" fmla="*/ 207654 h 6858000"/>
              <a:gd name="connsiteX1383" fmla="*/ 4569525 w 6569477"/>
              <a:gd name="connsiteY1383" fmla="*/ 207654 h 6858000"/>
              <a:gd name="connsiteX1384" fmla="*/ 4561090 w 6569477"/>
              <a:gd name="connsiteY1384" fmla="*/ 199218 h 6858000"/>
              <a:gd name="connsiteX1385" fmla="*/ 4552654 w 6569477"/>
              <a:gd name="connsiteY1385" fmla="*/ 199219 h 6858000"/>
              <a:gd name="connsiteX1386" fmla="*/ 4544217 w 6569477"/>
              <a:gd name="connsiteY1386" fmla="*/ 190783 h 6858000"/>
              <a:gd name="connsiteX1387" fmla="*/ 4527347 w 6569477"/>
              <a:gd name="connsiteY1387" fmla="*/ 157040 h 6858000"/>
              <a:gd name="connsiteX1388" fmla="*/ 4527346 w 6569477"/>
              <a:gd name="connsiteY1388" fmla="*/ 148604 h 6858000"/>
              <a:gd name="connsiteX1389" fmla="*/ 4518910 w 6569477"/>
              <a:gd name="connsiteY1389" fmla="*/ 140168 h 6858000"/>
              <a:gd name="connsiteX1390" fmla="*/ 4510474 w 6569477"/>
              <a:gd name="connsiteY1390" fmla="*/ 140168 h 6858000"/>
              <a:gd name="connsiteX1391" fmla="*/ 4510474 w 6569477"/>
              <a:gd name="connsiteY1391" fmla="*/ 148604 h 6858000"/>
              <a:gd name="connsiteX1392" fmla="*/ 4476732 w 6569477"/>
              <a:gd name="connsiteY1392" fmla="*/ 106427 h 6858000"/>
              <a:gd name="connsiteX1393" fmla="*/ 4468297 w 6569477"/>
              <a:gd name="connsiteY1393" fmla="*/ 97990 h 6858000"/>
              <a:gd name="connsiteX1394" fmla="*/ 4459861 w 6569477"/>
              <a:gd name="connsiteY1394" fmla="*/ 97990 h 6858000"/>
              <a:gd name="connsiteX1395" fmla="*/ 4459861 w 6569477"/>
              <a:gd name="connsiteY1395" fmla="*/ 106428 h 6858000"/>
              <a:gd name="connsiteX1396" fmla="*/ 4426117 w 6569477"/>
              <a:gd name="connsiteY1396" fmla="*/ 89554 h 6858000"/>
              <a:gd name="connsiteX1397" fmla="*/ 4388156 w 6569477"/>
              <a:gd name="connsiteY1397" fmla="*/ 29450 h 6858000"/>
              <a:gd name="connsiteX1398" fmla="*/ 4360109 w 6569477"/>
              <a:gd name="connsiteY1398" fmla="*/ 0 h 6858000"/>
              <a:gd name="connsiteX1399" fmla="*/ 4638592 w 6569477"/>
              <a:gd name="connsiteY1399" fmla="*/ 0 h 6858000"/>
              <a:gd name="connsiteX1400" fmla="*/ 4699158 w 6569477"/>
              <a:gd name="connsiteY1400" fmla="*/ 62995 h 6858000"/>
              <a:gd name="connsiteX1401" fmla="*/ 5404662 w 6569477"/>
              <a:gd name="connsiteY1401" fmla="*/ 1051221 h 6858000"/>
              <a:gd name="connsiteX1402" fmla="*/ 5938418 w 6569477"/>
              <a:gd name="connsiteY1402" fmla="*/ 2935851 h 6858000"/>
              <a:gd name="connsiteX1403" fmla="*/ 5947253 w 6569477"/>
              <a:gd name="connsiteY1403" fmla="*/ 3112842 h 6858000"/>
              <a:gd name="connsiteX1404" fmla="*/ 5951125 w 6569477"/>
              <a:gd name="connsiteY1404" fmla="*/ 3133338 h 6858000"/>
              <a:gd name="connsiteX1405" fmla="*/ 5950868 w 6569477"/>
              <a:gd name="connsiteY1405" fmla="*/ 3126941 h 6858000"/>
              <a:gd name="connsiteX1406" fmla="*/ 5953938 w 6569477"/>
              <a:gd name="connsiteY1406" fmla="*/ 3123616 h 6858000"/>
              <a:gd name="connsiteX1407" fmla="*/ 5954453 w 6569477"/>
              <a:gd name="connsiteY1407" fmla="*/ 3136408 h 6858000"/>
              <a:gd name="connsiteX1408" fmla="*/ 5957779 w 6569477"/>
              <a:gd name="connsiteY1408" fmla="*/ 3139480 h 6858000"/>
              <a:gd name="connsiteX1409" fmla="*/ 5954710 w 6569477"/>
              <a:gd name="connsiteY1409" fmla="*/ 3142804 h 6858000"/>
              <a:gd name="connsiteX1410" fmla="*/ 5960116 w 6569477"/>
              <a:gd name="connsiteY1410" fmla="*/ 3277128 h 6858000"/>
              <a:gd name="connsiteX1411" fmla="*/ 5972174 w 6569477"/>
              <a:gd name="connsiteY1411" fmla="*/ 3417593 h 6858000"/>
              <a:gd name="connsiteX1412" fmla="*/ 5962709 w 6569477"/>
              <a:gd name="connsiteY1412" fmla="*/ 3421173 h 6858000"/>
              <a:gd name="connsiteX1413" fmla="*/ 5968094 w 6569477"/>
              <a:gd name="connsiteY1413" fmla="*/ 3475415 h 6858000"/>
              <a:gd name="connsiteX1414" fmla="*/ 5964787 w 6569477"/>
              <a:gd name="connsiteY1414" fmla="*/ 3552426 h 6858000"/>
              <a:gd name="connsiteX1415" fmla="*/ 5951498 w 6569477"/>
              <a:gd name="connsiteY1415" fmla="*/ 3620225 h 6858000"/>
              <a:gd name="connsiteX1416" fmla="*/ 5941518 w 6569477"/>
              <a:gd name="connsiteY1416" fmla="*/ 3611013 h 6858000"/>
              <a:gd name="connsiteX1417" fmla="*/ 5933358 w 6569477"/>
              <a:gd name="connsiteY1417" fmla="*/ 3726657 h 6858000"/>
              <a:gd name="connsiteX1418" fmla="*/ 5932401 w 6569477"/>
              <a:gd name="connsiteY1418" fmla="*/ 3750159 h 6858000"/>
              <a:gd name="connsiteX1419" fmla="*/ 5936112 w 6569477"/>
              <a:gd name="connsiteY1419" fmla="*/ 3742197 h 6858000"/>
              <a:gd name="connsiteX1420" fmla="*/ 5931041 w 6569477"/>
              <a:gd name="connsiteY1420" fmla="*/ 3783572 h 6858000"/>
              <a:gd name="connsiteX1421" fmla="*/ 5930942 w 6569477"/>
              <a:gd name="connsiteY1421" fmla="*/ 3786013 h 6858000"/>
              <a:gd name="connsiteX1422" fmla="*/ 5930199 w 6569477"/>
              <a:gd name="connsiteY1422" fmla="*/ 3790443 h 6858000"/>
              <a:gd name="connsiteX1423" fmla="*/ 5909750 w 6569477"/>
              <a:gd name="connsiteY1423" fmla="*/ 3957308 h 6858000"/>
              <a:gd name="connsiteX1424" fmla="*/ 5877062 w 6569477"/>
              <a:gd name="connsiteY1424" fmla="*/ 4172416 h 6858000"/>
              <a:gd name="connsiteX1425" fmla="*/ 5868625 w 6569477"/>
              <a:gd name="connsiteY1425" fmla="*/ 4214595 h 6858000"/>
              <a:gd name="connsiteX1426" fmla="*/ 5609277 w 6569477"/>
              <a:gd name="connsiteY1426" fmla="*/ 5137233 h 6858000"/>
              <a:gd name="connsiteX1427" fmla="*/ 5491924 w 6569477"/>
              <a:gd name="connsiteY1427" fmla="*/ 5411666 h 6858000"/>
              <a:gd name="connsiteX1428" fmla="*/ 5491547 w 6569477"/>
              <a:gd name="connsiteY1428" fmla="*/ 5414872 h 6858000"/>
              <a:gd name="connsiteX1429" fmla="*/ 5487221 w 6569477"/>
              <a:gd name="connsiteY1429" fmla="*/ 5422780 h 6858000"/>
              <a:gd name="connsiteX1430" fmla="*/ 5489486 w 6569477"/>
              <a:gd name="connsiteY1430" fmla="*/ 5427576 h 6858000"/>
              <a:gd name="connsiteX1431" fmla="*/ 5484693 w 6569477"/>
              <a:gd name="connsiteY1431" fmla="*/ 5429840 h 6858000"/>
              <a:gd name="connsiteX1432" fmla="*/ 5431604 w 6569477"/>
              <a:gd name="connsiteY1432" fmla="*/ 5578103 h 6858000"/>
              <a:gd name="connsiteX1433" fmla="*/ 5383045 w 6569477"/>
              <a:gd name="connsiteY1433" fmla="*/ 5735954 h 6858000"/>
              <a:gd name="connsiteX1434" fmla="*/ 5371193 w 6569477"/>
              <a:gd name="connsiteY1434" fmla="*/ 5735689 h 6858000"/>
              <a:gd name="connsiteX1435" fmla="*/ 5353234 w 6569477"/>
              <a:gd name="connsiteY1435" fmla="*/ 5796964 h 6858000"/>
              <a:gd name="connsiteX1436" fmla="*/ 5315838 w 6569477"/>
              <a:gd name="connsiteY1436" fmla="*/ 5879154 h 6858000"/>
              <a:gd name="connsiteX1437" fmla="*/ 5271646 w 6569477"/>
              <a:gd name="connsiteY1437" fmla="*/ 5946958 h 6858000"/>
              <a:gd name="connsiteX1438" fmla="*/ 5264849 w 6569477"/>
              <a:gd name="connsiteY1438" fmla="*/ 5932571 h 6858000"/>
              <a:gd name="connsiteX1439" fmla="*/ 5205226 w 6569477"/>
              <a:gd name="connsiteY1439" fmla="*/ 6054591 h 6858000"/>
              <a:gd name="connsiteX1440" fmla="*/ 5133488 w 6569477"/>
              <a:gd name="connsiteY1440" fmla="*/ 6188200 h 6858000"/>
              <a:gd name="connsiteX1441" fmla="*/ 5117105 w 6569477"/>
              <a:gd name="connsiteY1441" fmla="*/ 6178342 h 6858000"/>
              <a:gd name="connsiteX1442" fmla="*/ 5104989 w 6569477"/>
              <a:gd name="connsiteY1442" fmla="*/ 6189932 h 6858000"/>
              <a:gd name="connsiteX1443" fmla="*/ 5105252 w 6569477"/>
              <a:gd name="connsiteY1443" fmla="*/ 6178076 h 6858000"/>
              <a:gd name="connsiteX1444" fmla="*/ 5107780 w 6569477"/>
              <a:gd name="connsiteY1444" fmla="*/ 6171017 h 6858000"/>
              <a:gd name="connsiteX1445" fmla="*/ 5110570 w 6569477"/>
              <a:gd name="connsiteY1445" fmla="*/ 6152101 h 6858000"/>
              <a:gd name="connsiteX1446" fmla="*/ 5117630 w 6569477"/>
              <a:gd name="connsiteY1446" fmla="*/ 6154631 h 6858000"/>
              <a:gd name="connsiteX1447" fmla="*/ 5124951 w 6569477"/>
              <a:gd name="connsiteY1447" fmla="*/ 6145306 h 6858000"/>
              <a:gd name="connsiteX1448" fmla="*/ 5124689 w 6569477"/>
              <a:gd name="connsiteY1448" fmla="*/ 6157162 h 6858000"/>
              <a:gd name="connsiteX1449" fmla="*/ 5122160 w 6569477"/>
              <a:gd name="connsiteY1449" fmla="*/ 6164222 h 6858000"/>
              <a:gd name="connsiteX1450" fmla="*/ 5161821 w 6569477"/>
              <a:gd name="connsiteY1450" fmla="*/ 6086827 h 6858000"/>
              <a:gd name="connsiteX1451" fmla="*/ 5223710 w 6569477"/>
              <a:gd name="connsiteY1451" fmla="*/ 5969604 h 6858000"/>
              <a:gd name="connsiteX1452" fmla="*/ 5255262 w 6569477"/>
              <a:gd name="connsiteY1452" fmla="*/ 5937100 h 6858000"/>
              <a:gd name="connsiteX1453" fmla="*/ 5265899 w 6569477"/>
              <a:gd name="connsiteY1453" fmla="*/ 5885149 h 6858000"/>
              <a:gd name="connsiteX1454" fmla="*/ 5310355 w 6569477"/>
              <a:gd name="connsiteY1454" fmla="*/ 5805490 h 6858000"/>
              <a:gd name="connsiteX1455" fmla="*/ 5342957 w 6569477"/>
              <a:gd name="connsiteY1455" fmla="*/ 5725565 h 6858000"/>
              <a:gd name="connsiteX1456" fmla="*/ 5359603 w 6569477"/>
              <a:gd name="connsiteY1456" fmla="*/ 5723566 h 6858000"/>
              <a:gd name="connsiteX1457" fmla="*/ 5405162 w 6569477"/>
              <a:gd name="connsiteY1457" fmla="*/ 5607458 h 6858000"/>
              <a:gd name="connsiteX1458" fmla="*/ 5419834 w 6569477"/>
              <a:gd name="connsiteY1458" fmla="*/ 5556614 h 6858000"/>
              <a:gd name="connsiteX1459" fmla="*/ 5343783 w 6569477"/>
              <a:gd name="connsiteY1459" fmla="*/ 5707015 h 6858000"/>
              <a:gd name="connsiteX1460" fmla="*/ 4588841 w 6569477"/>
              <a:gd name="connsiteY1460" fmla="*/ 6742552 h 6858000"/>
              <a:gd name="connsiteX1461" fmla="*/ 4469515 w 6569477"/>
              <a:gd name="connsiteY1461" fmla="*/ 6858000 h 6858000"/>
              <a:gd name="connsiteX1462" fmla="*/ 4102414 w 6569477"/>
              <a:gd name="connsiteY1462" fmla="*/ 6858000 h 6858000"/>
              <a:gd name="connsiteX1463" fmla="*/ 4156175 w 6569477"/>
              <a:gd name="connsiteY1463" fmla="*/ 6787476 h 6858000"/>
              <a:gd name="connsiteX1464" fmla="*/ 4333324 w 6569477"/>
              <a:gd name="connsiteY1464" fmla="*/ 6525971 h 6858000"/>
              <a:gd name="connsiteX1465" fmla="*/ 4350197 w 6569477"/>
              <a:gd name="connsiteY1465" fmla="*/ 6551277 h 6858000"/>
              <a:gd name="connsiteX1466" fmla="*/ 4451424 w 6569477"/>
              <a:gd name="connsiteY1466" fmla="*/ 6365693 h 6858000"/>
              <a:gd name="connsiteX1467" fmla="*/ 4527346 w 6569477"/>
              <a:gd name="connsiteY1467" fmla="*/ 6225714 h 6858000"/>
              <a:gd name="connsiteX1468" fmla="*/ 4556321 w 6569477"/>
              <a:gd name="connsiteY1468" fmla="*/ 6179312 h 6858000"/>
              <a:gd name="connsiteX1469" fmla="*/ 4561089 w 6569477"/>
              <a:gd name="connsiteY1469" fmla="*/ 6180105 h 6858000"/>
              <a:gd name="connsiteX1470" fmla="*/ 4577961 w 6569477"/>
              <a:gd name="connsiteY1470" fmla="*/ 6171673 h 6858000"/>
              <a:gd name="connsiteX1471" fmla="*/ 4586396 w 6569477"/>
              <a:gd name="connsiteY1471" fmla="*/ 6171671 h 6858000"/>
              <a:gd name="connsiteX1472" fmla="*/ 4603267 w 6569477"/>
              <a:gd name="connsiteY1472" fmla="*/ 6129493 h 6858000"/>
              <a:gd name="connsiteX1473" fmla="*/ 4620139 w 6569477"/>
              <a:gd name="connsiteY1473" fmla="*/ 6112623 h 6858000"/>
              <a:gd name="connsiteX1474" fmla="*/ 4620140 w 6569477"/>
              <a:gd name="connsiteY1474" fmla="*/ 6104185 h 6858000"/>
              <a:gd name="connsiteX1475" fmla="*/ 4611704 w 6569477"/>
              <a:gd name="connsiteY1475" fmla="*/ 6104186 h 6858000"/>
              <a:gd name="connsiteX1476" fmla="*/ 4645446 w 6569477"/>
              <a:gd name="connsiteY1476" fmla="*/ 6049356 h 6858000"/>
              <a:gd name="connsiteX1477" fmla="*/ 4658579 w 6569477"/>
              <a:gd name="connsiteY1477" fmla="*/ 6024607 h 6858000"/>
              <a:gd name="connsiteX1478" fmla="*/ 4657191 w 6569477"/>
              <a:gd name="connsiteY1478" fmla="*/ 6022823 h 6858000"/>
              <a:gd name="connsiteX1479" fmla="*/ 4637720 w 6569477"/>
              <a:gd name="connsiteY1479" fmla="*/ 6031225 h 6858000"/>
              <a:gd name="connsiteX1480" fmla="*/ 4625218 w 6569477"/>
              <a:gd name="connsiteY1480" fmla="*/ 6042395 h 6858000"/>
              <a:gd name="connsiteX1481" fmla="*/ 4625358 w 6569477"/>
              <a:gd name="connsiteY1481" fmla="*/ 6039920 h 6858000"/>
              <a:gd name="connsiteX1482" fmla="*/ 4603267 w 6569477"/>
              <a:gd name="connsiteY1482" fmla="*/ 6062007 h 6858000"/>
              <a:gd name="connsiteX1483" fmla="*/ 4620139 w 6569477"/>
              <a:gd name="connsiteY1483" fmla="*/ 6036700 h 6858000"/>
              <a:gd name="connsiteX1484" fmla="*/ 4502039 w 6569477"/>
              <a:gd name="connsiteY1484" fmla="*/ 6188543 h 6858000"/>
              <a:gd name="connsiteX1485" fmla="*/ 4383940 w 6569477"/>
              <a:gd name="connsiteY1485" fmla="*/ 6357257 h 6858000"/>
              <a:gd name="connsiteX1486" fmla="*/ 4367067 w 6569477"/>
              <a:gd name="connsiteY1486" fmla="*/ 6357256 h 6858000"/>
              <a:gd name="connsiteX1487" fmla="*/ 4240530 w 6569477"/>
              <a:gd name="connsiteY1487" fmla="*/ 6492227 h 6858000"/>
              <a:gd name="connsiteX1488" fmla="*/ 4189918 w 6569477"/>
              <a:gd name="connsiteY1488" fmla="*/ 6542842 h 6858000"/>
              <a:gd name="connsiteX1489" fmla="*/ 4173045 w 6569477"/>
              <a:gd name="connsiteY1489" fmla="*/ 6568148 h 6858000"/>
              <a:gd name="connsiteX1490" fmla="*/ 4130868 w 6569477"/>
              <a:gd name="connsiteY1490" fmla="*/ 6601891 h 6858000"/>
              <a:gd name="connsiteX1491" fmla="*/ 4054944 w 6569477"/>
              <a:gd name="connsiteY1491" fmla="*/ 6686246 h 6858000"/>
              <a:gd name="connsiteX1492" fmla="*/ 3979024 w 6569477"/>
              <a:gd name="connsiteY1492" fmla="*/ 6762169 h 6858000"/>
              <a:gd name="connsiteX1493" fmla="*/ 3916151 w 6569477"/>
              <a:gd name="connsiteY1493" fmla="*/ 6823459 h 6858000"/>
              <a:gd name="connsiteX1494" fmla="*/ 3874750 w 6569477"/>
              <a:gd name="connsiteY1494" fmla="*/ 6858000 h 6858000"/>
              <a:gd name="connsiteX1495" fmla="*/ 3809992 w 6569477"/>
              <a:gd name="connsiteY1495" fmla="*/ 6858000 h 6858000"/>
              <a:gd name="connsiteX1496" fmla="*/ 3835617 w 6569477"/>
              <a:gd name="connsiteY1496" fmla="*/ 6838089 h 6858000"/>
              <a:gd name="connsiteX1497" fmla="*/ 4139304 w 6569477"/>
              <a:gd name="connsiteY1497" fmla="*/ 6576584 h 6858000"/>
              <a:gd name="connsiteX1498" fmla="*/ 4046510 w 6569477"/>
              <a:gd name="connsiteY1498" fmla="*/ 6652505 h 6858000"/>
              <a:gd name="connsiteX1499" fmla="*/ 4021202 w 6569477"/>
              <a:gd name="connsiteY1499" fmla="*/ 6660941 h 6858000"/>
              <a:gd name="connsiteX1500" fmla="*/ 3810311 w 6569477"/>
              <a:gd name="connsiteY1500" fmla="*/ 6829655 h 6858000"/>
              <a:gd name="connsiteX1501" fmla="*/ 3774445 w 6569477"/>
              <a:gd name="connsiteY1501" fmla="*/ 6858000 h 6858000"/>
              <a:gd name="connsiteX1502" fmla="*/ 3720522 w 6569477"/>
              <a:gd name="connsiteY1502" fmla="*/ 6858000 h 6858000"/>
              <a:gd name="connsiteX1503" fmla="*/ 3734388 w 6569477"/>
              <a:gd name="connsiteY1503" fmla="*/ 6846525 h 6858000"/>
              <a:gd name="connsiteX1504" fmla="*/ 3768132 w 6569477"/>
              <a:gd name="connsiteY1504" fmla="*/ 6821217 h 6858000"/>
              <a:gd name="connsiteX1505" fmla="*/ 3869358 w 6569477"/>
              <a:gd name="connsiteY1505" fmla="*/ 6745298 h 6858000"/>
              <a:gd name="connsiteX1506" fmla="*/ 3911538 w 6569477"/>
              <a:gd name="connsiteY1506" fmla="*/ 6711555 h 6858000"/>
              <a:gd name="connsiteX1507" fmla="*/ 3919975 w 6569477"/>
              <a:gd name="connsiteY1507" fmla="*/ 6711555 h 6858000"/>
              <a:gd name="connsiteX1508" fmla="*/ 3928411 w 6569477"/>
              <a:gd name="connsiteY1508" fmla="*/ 6703118 h 6858000"/>
              <a:gd name="connsiteX1509" fmla="*/ 3928411 w 6569477"/>
              <a:gd name="connsiteY1509" fmla="*/ 6694684 h 6858000"/>
              <a:gd name="connsiteX1510" fmla="*/ 3936845 w 6569477"/>
              <a:gd name="connsiteY1510" fmla="*/ 6694684 h 6858000"/>
              <a:gd name="connsiteX1511" fmla="*/ 4097124 w 6569477"/>
              <a:gd name="connsiteY1511" fmla="*/ 6551277 h 6858000"/>
              <a:gd name="connsiteX1512" fmla="*/ 4113995 w 6569477"/>
              <a:gd name="connsiteY1512" fmla="*/ 6542841 h 6858000"/>
              <a:gd name="connsiteX1513" fmla="*/ 4122431 w 6569477"/>
              <a:gd name="connsiteY1513" fmla="*/ 6542841 h 6858000"/>
              <a:gd name="connsiteX1514" fmla="*/ 4130869 w 6569477"/>
              <a:gd name="connsiteY1514" fmla="*/ 6534407 h 6858000"/>
              <a:gd name="connsiteX1515" fmla="*/ 4130868 w 6569477"/>
              <a:gd name="connsiteY1515" fmla="*/ 6525971 h 6858000"/>
              <a:gd name="connsiteX1516" fmla="*/ 4189919 w 6569477"/>
              <a:gd name="connsiteY1516" fmla="*/ 6458484 h 6858000"/>
              <a:gd name="connsiteX1517" fmla="*/ 4198354 w 6569477"/>
              <a:gd name="connsiteY1517" fmla="*/ 6450050 h 6858000"/>
              <a:gd name="connsiteX1518" fmla="*/ 4206790 w 6569477"/>
              <a:gd name="connsiteY1518" fmla="*/ 6433178 h 6858000"/>
              <a:gd name="connsiteX1519" fmla="*/ 4190270 w 6569477"/>
              <a:gd name="connsiteY1519" fmla="*/ 6433178 h 6858000"/>
              <a:gd name="connsiteX1520" fmla="*/ 4207843 w 6569477"/>
              <a:gd name="connsiteY1520" fmla="*/ 6416307 h 6858000"/>
              <a:gd name="connsiteX1521" fmla="*/ 4215199 w 6569477"/>
              <a:gd name="connsiteY1521" fmla="*/ 6391088 h 6858000"/>
              <a:gd name="connsiteX1522" fmla="*/ 4215378 w 6569477"/>
              <a:gd name="connsiteY1522" fmla="*/ 6390919 h 6858000"/>
              <a:gd name="connsiteX1523" fmla="*/ 4244751 w 6569477"/>
              <a:gd name="connsiteY1523" fmla="*/ 6375183 h 6858000"/>
              <a:gd name="connsiteX1524" fmla="*/ 4274275 w 6569477"/>
              <a:gd name="connsiteY1524" fmla="*/ 6340386 h 6858000"/>
              <a:gd name="connsiteX1525" fmla="*/ 4282710 w 6569477"/>
              <a:gd name="connsiteY1525" fmla="*/ 6340386 h 6858000"/>
              <a:gd name="connsiteX1526" fmla="*/ 4282712 w 6569477"/>
              <a:gd name="connsiteY1526" fmla="*/ 6331950 h 6858000"/>
              <a:gd name="connsiteX1527" fmla="*/ 4282711 w 6569477"/>
              <a:gd name="connsiteY1527" fmla="*/ 6323514 h 6858000"/>
              <a:gd name="connsiteX1528" fmla="*/ 4308018 w 6569477"/>
              <a:gd name="connsiteY1528" fmla="*/ 6315078 h 6858000"/>
              <a:gd name="connsiteX1529" fmla="*/ 4299581 w 6569477"/>
              <a:gd name="connsiteY1529" fmla="*/ 6323514 h 6858000"/>
              <a:gd name="connsiteX1530" fmla="*/ 4291147 w 6569477"/>
              <a:gd name="connsiteY1530" fmla="*/ 6340386 h 6858000"/>
              <a:gd name="connsiteX1531" fmla="*/ 4308019 w 6569477"/>
              <a:gd name="connsiteY1531" fmla="*/ 6331950 h 6858000"/>
              <a:gd name="connsiteX1532" fmla="*/ 4316453 w 6569477"/>
              <a:gd name="connsiteY1532" fmla="*/ 6331950 h 6858000"/>
              <a:gd name="connsiteX1533" fmla="*/ 4282711 w 6569477"/>
              <a:gd name="connsiteY1533" fmla="*/ 6374128 h 6858000"/>
              <a:gd name="connsiteX1534" fmla="*/ 4544217 w 6569477"/>
              <a:gd name="connsiteY1534" fmla="*/ 6104187 h 6858000"/>
              <a:gd name="connsiteX1535" fmla="*/ 4569526 w 6569477"/>
              <a:gd name="connsiteY1535" fmla="*/ 6070442 h 6858000"/>
              <a:gd name="connsiteX1536" fmla="*/ 4577961 w 6569477"/>
              <a:gd name="connsiteY1536" fmla="*/ 6062009 h 6858000"/>
              <a:gd name="connsiteX1537" fmla="*/ 4683408 w 6569477"/>
              <a:gd name="connsiteY1537" fmla="*/ 5931256 h 6858000"/>
              <a:gd name="connsiteX1538" fmla="*/ 4748312 w 6569477"/>
              <a:gd name="connsiteY1538" fmla="*/ 5835198 h 6858000"/>
              <a:gd name="connsiteX1539" fmla="*/ 4751363 w 6569477"/>
              <a:gd name="connsiteY1539" fmla="*/ 5826231 h 6858000"/>
              <a:gd name="connsiteX1540" fmla="*/ 4767931 w 6569477"/>
              <a:gd name="connsiteY1540" fmla="*/ 5806085 h 6858000"/>
              <a:gd name="connsiteX1541" fmla="*/ 4768003 w 6569477"/>
              <a:gd name="connsiteY1541" fmla="*/ 5806053 h 6858000"/>
              <a:gd name="connsiteX1542" fmla="*/ 4788853 w 6569477"/>
              <a:gd name="connsiteY1542" fmla="*/ 5775196 h 6858000"/>
              <a:gd name="connsiteX1543" fmla="*/ 4792070 w 6569477"/>
              <a:gd name="connsiteY1543" fmla="*/ 5772856 h 6858000"/>
              <a:gd name="connsiteX1544" fmla="*/ 4793063 w 6569477"/>
              <a:gd name="connsiteY1544" fmla="*/ 5765638 h 6858000"/>
              <a:gd name="connsiteX1545" fmla="*/ 4796398 w 6569477"/>
              <a:gd name="connsiteY1545" fmla="*/ 5743259 h 6858000"/>
              <a:gd name="connsiteX1546" fmla="*/ 4843536 w 6569477"/>
              <a:gd name="connsiteY1546" fmla="*/ 5665159 h 6858000"/>
              <a:gd name="connsiteX1547" fmla="*/ 4878837 w 6569477"/>
              <a:gd name="connsiteY1547" fmla="*/ 5586387 h 6858000"/>
              <a:gd name="connsiteX1548" fmla="*/ 4895541 w 6569477"/>
              <a:gd name="connsiteY1548" fmla="*/ 5584956 h 6858000"/>
              <a:gd name="connsiteX1549" fmla="*/ 4981973 w 6569477"/>
              <a:gd name="connsiteY1549" fmla="*/ 5357045 h 6858000"/>
              <a:gd name="connsiteX1550" fmla="*/ 4962502 w 6569477"/>
              <a:gd name="connsiteY1550" fmla="*/ 5365447 h 6858000"/>
              <a:gd name="connsiteX1551" fmla="*/ 5038742 w 6569477"/>
              <a:gd name="connsiteY1551" fmla="*/ 5234354 h 6858000"/>
              <a:gd name="connsiteX1552" fmla="*/ 5031211 w 6569477"/>
              <a:gd name="connsiteY1552" fmla="*/ 5283813 h 6858000"/>
              <a:gd name="connsiteX1553" fmla="*/ 5033979 w 6569477"/>
              <a:gd name="connsiteY1553" fmla="*/ 5276843 h 6858000"/>
              <a:gd name="connsiteX1554" fmla="*/ 5038846 w 6569477"/>
              <a:gd name="connsiteY1554" fmla="*/ 5274743 h 6858000"/>
              <a:gd name="connsiteX1555" fmla="*/ 5033312 w 6569477"/>
              <a:gd name="connsiteY1555" fmla="*/ 5288683 h 6858000"/>
              <a:gd name="connsiteX1556" fmla="*/ 5035413 w 6569477"/>
              <a:gd name="connsiteY1556" fmla="*/ 5293552 h 6858000"/>
              <a:gd name="connsiteX1557" fmla="*/ 5030545 w 6569477"/>
              <a:gd name="connsiteY1557" fmla="*/ 5295653 h 6858000"/>
              <a:gd name="connsiteX1558" fmla="*/ 4972446 w 6569477"/>
              <a:gd name="connsiteY1558" fmla="*/ 5442024 h 6858000"/>
              <a:gd name="connsiteX1559" fmla="*/ 4918549 w 6569477"/>
              <a:gd name="connsiteY1559" fmla="*/ 5598134 h 6858000"/>
              <a:gd name="connsiteX1560" fmla="*/ 4906713 w 6569477"/>
              <a:gd name="connsiteY1560" fmla="*/ 5597465 h 6858000"/>
              <a:gd name="connsiteX1561" fmla="*/ 4886681 w 6569477"/>
              <a:gd name="connsiteY1561" fmla="*/ 5658095 h 6858000"/>
              <a:gd name="connsiteX1562" fmla="*/ 4846511 w 6569477"/>
              <a:gd name="connsiteY1562" fmla="*/ 5738966 h 6858000"/>
              <a:gd name="connsiteX1563" fmla="*/ 4800039 w 6569477"/>
              <a:gd name="connsiteY1563" fmla="*/ 5805228 h 6858000"/>
              <a:gd name="connsiteX1564" fmla="*/ 4796888 w 6569477"/>
              <a:gd name="connsiteY1564" fmla="*/ 5797923 h 6858000"/>
              <a:gd name="connsiteX1565" fmla="*/ 4793961 w 6569477"/>
              <a:gd name="connsiteY1565" fmla="*/ 5791139 h 6858000"/>
              <a:gd name="connsiteX1566" fmla="*/ 4788854 w 6569477"/>
              <a:gd name="connsiteY1566" fmla="*/ 5800502 h 6858000"/>
              <a:gd name="connsiteX1567" fmla="*/ 4788524 w 6569477"/>
              <a:gd name="connsiteY1567" fmla="*/ 5800530 h 6858000"/>
              <a:gd name="connsiteX1568" fmla="*/ 4772434 w 6569477"/>
              <a:gd name="connsiteY1568" fmla="*/ 5831127 h 6858000"/>
              <a:gd name="connsiteX1569" fmla="*/ 4771983 w 6569477"/>
              <a:gd name="connsiteY1569" fmla="*/ 5834245 h 6858000"/>
              <a:gd name="connsiteX1570" fmla="*/ 4770615 w 6569477"/>
              <a:gd name="connsiteY1570" fmla="*/ 5834587 h 6858000"/>
              <a:gd name="connsiteX1571" fmla="*/ 4763546 w 6569477"/>
              <a:gd name="connsiteY1571" fmla="*/ 5848027 h 6858000"/>
              <a:gd name="connsiteX1572" fmla="*/ 4763547 w 6569477"/>
              <a:gd name="connsiteY1572" fmla="*/ 5851116 h 6858000"/>
              <a:gd name="connsiteX1573" fmla="*/ 4729804 w 6569477"/>
              <a:gd name="connsiteY1573" fmla="*/ 5927037 h 6858000"/>
              <a:gd name="connsiteX1574" fmla="*/ 4738240 w 6569477"/>
              <a:gd name="connsiteY1574" fmla="*/ 5910164 h 6858000"/>
              <a:gd name="connsiteX1575" fmla="*/ 4738240 w 6569477"/>
              <a:gd name="connsiteY1575" fmla="*/ 5927039 h 6858000"/>
              <a:gd name="connsiteX1576" fmla="*/ 4755110 w 6569477"/>
              <a:gd name="connsiteY1576" fmla="*/ 5918603 h 6858000"/>
              <a:gd name="connsiteX1577" fmla="*/ 4755112 w 6569477"/>
              <a:gd name="connsiteY1577" fmla="*/ 5927039 h 6858000"/>
              <a:gd name="connsiteX1578" fmla="*/ 4746676 w 6569477"/>
              <a:gd name="connsiteY1578" fmla="*/ 5935473 h 6858000"/>
              <a:gd name="connsiteX1579" fmla="*/ 4746678 w 6569477"/>
              <a:gd name="connsiteY1579" fmla="*/ 5943907 h 6858000"/>
              <a:gd name="connsiteX1580" fmla="*/ 4721368 w 6569477"/>
              <a:gd name="connsiteY1580" fmla="*/ 5994521 h 6858000"/>
              <a:gd name="connsiteX1581" fmla="*/ 4721369 w 6569477"/>
              <a:gd name="connsiteY1581" fmla="*/ 6002959 h 6858000"/>
              <a:gd name="connsiteX1582" fmla="*/ 4729804 w 6569477"/>
              <a:gd name="connsiteY1582" fmla="*/ 5994523 h 6858000"/>
              <a:gd name="connsiteX1583" fmla="*/ 4738240 w 6569477"/>
              <a:gd name="connsiteY1583" fmla="*/ 5994523 h 6858000"/>
              <a:gd name="connsiteX1584" fmla="*/ 4653883 w 6569477"/>
              <a:gd name="connsiteY1584" fmla="*/ 6146366 h 6858000"/>
              <a:gd name="connsiteX1585" fmla="*/ 4561090 w 6569477"/>
              <a:gd name="connsiteY1585" fmla="*/ 6289771 h 6858000"/>
              <a:gd name="connsiteX1586" fmla="*/ 4561089 w 6569477"/>
              <a:gd name="connsiteY1586" fmla="*/ 6298205 h 6858000"/>
              <a:gd name="connsiteX1587" fmla="*/ 4552654 w 6569477"/>
              <a:gd name="connsiteY1587" fmla="*/ 6298207 h 6858000"/>
              <a:gd name="connsiteX1588" fmla="*/ 4552653 w 6569477"/>
              <a:gd name="connsiteY1588" fmla="*/ 6306643 h 6858000"/>
              <a:gd name="connsiteX1589" fmla="*/ 4544217 w 6569477"/>
              <a:gd name="connsiteY1589" fmla="*/ 6315080 h 6858000"/>
              <a:gd name="connsiteX1590" fmla="*/ 4527347 w 6569477"/>
              <a:gd name="connsiteY1590" fmla="*/ 6340384 h 6858000"/>
              <a:gd name="connsiteX1591" fmla="*/ 4527349 w 6569477"/>
              <a:gd name="connsiteY1591" fmla="*/ 6357257 h 6858000"/>
              <a:gd name="connsiteX1592" fmla="*/ 4544216 w 6569477"/>
              <a:gd name="connsiteY1592" fmla="*/ 6323514 h 6858000"/>
              <a:gd name="connsiteX1593" fmla="*/ 4552655 w 6569477"/>
              <a:gd name="connsiteY1593" fmla="*/ 6323514 h 6858000"/>
              <a:gd name="connsiteX1594" fmla="*/ 4552653 w 6569477"/>
              <a:gd name="connsiteY1594" fmla="*/ 6331950 h 6858000"/>
              <a:gd name="connsiteX1595" fmla="*/ 4561089 w 6569477"/>
              <a:gd name="connsiteY1595" fmla="*/ 6323512 h 6858000"/>
              <a:gd name="connsiteX1596" fmla="*/ 4561090 w 6569477"/>
              <a:gd name="connsiteY1596" fmla="*/ 6315079 h 6858000"/>
              <a:gd name="connsiteX1597" fmla="*/ 4569526 w 6569477"/>
              <a:gd name="connsiteY1597" fmla="*/ 6306641 h 6858000"/>
              <a:gd name="connsiteX1598" fmla="*/ 4586397 w 6569477"/>
              <a:gd name="connsiteY1598" fmla="*/ 6281336 h 6858000"/>
              <a:gd name="connsiteX1599" fmla="*/ 4586397 w 6569477"/>
              <a:gd name="connsiteY1599" fmla="*/ 6264464 h 6858000"/>
              <a:gd name="connsiteX1600" fmla="*/ 4603267 w 6569477"/>
              <a:gd name="connsiteY1600" fmla="*/ 6264464 h 6858000"/>
              <a:gd name="connsiteX1601" fmla="*/ 4628576 w 6569477"/>
              <a:gd name="connsiteY1601" fmla="*/ 6205416 h 6858000"/>
              <a:gd name="connsiteX1602" fmla="*/ 4696061 w 6569477"/>
              <a:gd name="connsiteY1602" fmla="*/ 6104186 h 6858000"/>
              <a:gd name="connsiteX1603" fmla="*/ 4687626 w 6569477"/>
              <a:gd name="connsiteY1603" fmla="*/ 6104185 h 6858000"/>
              <a:gd name="connsiteX1604" fmla="*/ 4704496 w 6569477"/>
              <a:gd name="connsiteY1604" fmla="*/ 6087316 h 6858000"/>
              <a:gd name="connsiteX1605" fmla="*/ 4704497 w 6569477"/>
              <a:gd name="connsiteY1605" fmla="*/ 6070444 h 6858000"/>
              <a:gd name="connsiteX1606" fmla="*/ 4712933 w 6569477"/>
              <a:gd name="connsiteY1606" fmla="*/ 6070444 h 6858000"/>
              <a:gd name="connsiteX1607" fmla="*/ 4729804 w 6569477"/>
              <a:gd name="connsiteY1607" fmla="*/ 6053573 h 6858000"/>
              <a:gd name="connsiteX1608" fmla="*/ 4770138 w 6569477"/>
              <a:gd name="connsiteY1608" fmla="*/ 5956299 h 6858000"/>
              <a:gd name="connsiteX1609" fmla="*/ 4783304 w 6569477"/>
              <a:gd name="connsiteY1609" fmla="*/ 5941648 h 6858000"/>
              <a:gd name="connsiteX1610" fmla="*/ 4783581 w 6569477"/>
              <a:gd name="connsiteY1610" fmla="*/ 5941799 h 6858000"/>
              <a:gd name="connsiteX1611" fmla="*/ 4788853 w 6569477"/>
              <a:gd name="connsiteY1611" fmla="*/ 5935473 h 6858000"/>
              <a:gd name="connsiteX1612" fmla="*/ 4783304 w 6569477"/>
              <a:gd name="connsiteY1612" fmla="*/ 5941648 h 6858000"/>
              <a:gd name="connsiteX1613" fmla="*/ 4771983 w 6569477"/>
              <a:gd name="connsiteY1613" fmla="*/ 5935471 h 6858000"/>
              <a:gd name="connsiteX1614" fmla="*/ 4873212 w 6569477"/>
              <a:gd name="connsiteY1614" fmla="*/ 5749889 h 6858000"/>
              <a:gd name="connsiteX1615" fmla="*/ 4949133 w 6569477"/>
              <a:gd name="connsiteY1615" fmla="*/ 5598046 h 6858000"/>
              <a:gd name="connsiteX1616" fmla="*/ 4957571 w 6569477"/>
              <a:gd name="connsiteY1616" fmla="*/ 5598047 h 6858000"/>
              <a:gd name="connsiteX1617" fmla="*/ 5008183 w 6569477"/>
              <a:gd name="connsiteY1617" fmla="*/ 5496818 h 6858000"/>
              <a:gd name="connsiteX1618" fmla="*/ 5008182 w 6569477"/>
              <a:gd name="connsiteY1618" fmla="*/ 5522123 h 6858000"/>
              <a:gd name="connsiteX1619" fmla="*/ 4999747 w 6569477"/>
              <a:gd name="connsiteY1619" fmla="*/ 5488384 h 6858000"/>
              <a:gd name="connsiteX1620" fmla="*/ 5067232 w 6569477"/>
              <a:gd name="connsiteY1620" fmla="*/ 5378718 h 6858000"/>
              <a:gd name="connsiteX1621" fmla="*/ 5075669 w 6569477"/>
              <a:gd name="connsiteY1621" fmla="*/ 5370283 h 6858000"/>
              <a:gd name="connsiteX1622" fmla="*/ 5075669 w 6569477"/>
              <a:gd name="connsiteY1622" fmla="*/ 5361848 h 6858000"/>
              <a:gd name="connsiteX1623" fmla="*/ 5067234 w 6569477"/>
              <a:gd name="connsiteY1623" fmla="*/ 5361848 h 6858000"/>
              <a:gd name="connsiteX1624" fmla="*/ 5075669 w 6569477"/>
              <a:gd name="connsiteY1624" fmla="*/ 5344976 h 6858000"/>
              <a:gd name="connsiteX1625" fmla="*/ 5075671 w 6569477"/>
              <a:gd name="connsiteY1625" fmla="*/ 5353411 h 6858000"/>
              <a:gd name="connsiteX1626" fmla="*/ 5084105 w 6569477"/>
              <a:gd name="connsiteY1626" fmla="*/ 5353411 h 6858000"/>
              <a:gd name="connsiteX1627" fmla="*/ 5084105 w 6569477"/>
              <a:gd name="connsiteY1627" fmla="*/ 5336541 h 6858000"/>
              <a:gd name="connsiteX1628" fmla="*/ 5092541 w 6569477"/>
              <a:gd name="connsiteY1628" fmla="*/ 5328103 h 6858000"/>
              <a:gd name="connsiteX1629" fmla="*/ 5092541 w 6569477"/>
              <a:gd name="connsiteY1629" fmla="*/ 5302798 h 6858000"/>
              <a:gd name="connsiteX1630" fmla="*/ 5100978 w 6569477"/>
              <a:gd name="connsiteY1630" fmla="*/ 5285927 h 6858000"/>
              <a:gd name="connsiteX1631" fmla="*/ 5092541 w 6569477"/>
              <a:gd name="connsiteY1631" fmla="*/ 5294363 h 6858000"/>
              <a:gd name="connsiteX1632" fmla="*/ 5084105 w 6569477"/>
              <a:gd name="connsiteY1632" fmla="*/ 5302796 h 6858000"/>
              <a:gd name="connsiteX1633" fmla="*/ 5084105 w 6569477"/>
              <a:gd name="connsiteY1633" fmla="*/ 5285927 h 6858000"/>
              <a:gd name="connsiteX1634" fmla="*/ 5109412 w 6569477"/>
              <a:gd name="connsiteY1634" fmla="*/ 5235313 h 6858000"/>
              <a:gd name="connsiteX1635" fmla="*/ 5151589 w 6569477"/>
              <a:gd name="connsiteY1635" fmla="*/ 5142520 h 6858000"/>
              <a:gd name="connsiteX1636" fmla="*/ 5160025 w 6569477"/>
              <a:gd name="connsiteY1636" fmla="*/ 5134084 h 6858000"/>
              <a:gd name="connsiteX1637" fmla="*/ 5160025 w 6569477"/>
              <a:gd name="connsiteY1637" fmla="*/ 5125649 h 6858000"/>
              <a:gd name="connsiteX1638" fmla="*/ 5176898 w 6569477"/>
              <a:gd name="connsiteY1638" fmla="*/ 5083470 h 6858000"/>
              <a:gd name="connsiteX1639" fmla="*/ 5185333 w 6569477"/>
              <a:gd name="connsiteY1639" fmla="*/ 5049729 h 6858000"/>
              <a:gd name="connsiteX1640" fmla="*/ 5219076 w 6569477"/>
              <a:gd name="connsiteY1640" fmla="*/ 4990679 h 6858000"/>
              <a:gd name="connsiteX1641" fmla="*/ 5227514 w 6569477"/>
              <a:gd name="connsiteY1641" fmla="*/ 4990679 h 6858000"/>
              <a:gd name="connsiteX1642" fmla="*/ 5227511 w 6569477"/>
              <a:gd name="connsiteY1642" fmla="*/ 4973806 h 6858000"/>
              <a:gd name="connsiteX1643" fmla="*/ 5227512 w 6569477"/>
              <a:gd name="connsiteY1643" fmla="*/ 4965372 h 6858000"/>
              <a:gd name="connsiteX1644" fmla="*/ 5219077 w 6569477"/>
              <a:gd name="connsiteY1644" fmla="*/ 4973806 h 6858000"/>
              <a:gd name="connsiteX1645" fmla="*/ 5244383 w 6569477"/>
              <a:gd name="connsiteY1645" fmla="*/ 4914756 h 6858000"/>
              <a:gd name="connsiteX1646" fmla="*/ 5252819 w 6569477"/>
              <a:gd name="connsiteY1646" fmla="*/ 4906320 h 6858000"/>
              <a:gd name="connsiteX1647" fmla="*/ 5252821 w 6569477"/>
              <a:gd name="connsiteY1647" fmla="*/ 4897886 h 6858000"/>
              <a:gd name="connsiteX1648" fmla="*/ 5269691 w 6569477"/>
              <a:gd name="connsiteY1648" fmla="*/ 4838836 h 6858000"/>
              <a:gd name="connsiteX1649" fmla="*/ 5269691 w 6569477"/>
              <a:gd name="connsiteY1649" fmla="*/ 4847272 h 6858000"/>
              <a:gd name="connsiteX1650" fmla="*/ 5269693 w 6569477"/>
              <a:gd name="connsiteY1650" fmla="*/ 4872579 h 6858000"/>
              <a:gd name="connsiteX1651" fmla="*/ 5278126 w 6569477"/>
              <a:gd name="connsiteY1651" fmla="*/ 4855707 h 6858000"/>
              <a:gd name="connsiteX1652" fmla="*/ 5286562 w 6569477"/>
              <a:gd name="connsiteY1652" fmla="*/ 4847272 h 6858000"/>
              <a:gd name="connsiteX1653" fmla="*/ 5278125 w 6569477"/>
              <a:gd name="connsiteY1653" fmla="*/ 4881015 h 6858000"/>
              <a:gd name="connsiteX1654" fmla="*/ 5294998 w 6569477"/>
              <a:gd name="connsiteY1654" fmla="*/ 4889450 h 6858000"/>
              <a:gd name="connsiteX1655" fmla="*/ 5320304 w 6569477"/>
              <a:gd name="connsiteY1655" fmla="*/ 4830400 h 6858000"/>
              <a:gd name="connsiteX1656" fmla="*/ 5328741 w 6569477"/>
              <a:gd name="connsiteY1656" fmla="*/ 4821963 h 6858000"/>
              <a:gd name="connsiteX1657" fmla="*/ 5328741 w 6569477"/>
              <a:gd name="connsiteY1657" fmla="*/ 4813530 h 6858000"/>
              <a:gd name="connsiteX1658" fmla="*/ 5328741 w 6569477"/>
              <a:gd name="connsiteY1658" fmla="*/ 4805093 h 6858000"/>
              <a:gd name="connsiteX1659" fmla="*/ 5320305 w 6569477"/>
              <a:gd name="connsiteY1659" fmla="*/ 4813527 h 6858000"/>
              <a:gd name="connsiteX1660" fmla="*/ 5320305 w 6569477"/>
              <a:gd name="connsiteY1660" fmla="*/ 4788222 h 6858000"/>
              <a:gd name="connsiteX1661" fmla="*/ 5311868 w 6569477"/>
              <a:gd name="connsiteY1661" fmla="*/ 4779784 h 6858000"/>
              <a:gd name="connsiteX1662" fmla="*/ 5294998 w 6569477"/>
              <a:gd name="connsiteY1662" fmla="*/ 4821963 h 6858000"/>
              <a:gd name="connsiteX1663" fmla="*/ 5294998 w 6569477"/>
              <a:gd name="connsiteY1663" fmla="*/ 4813529 h 6858000"/>
              <a:gd name="connsiteX1664" fmla="*/ 5286562 w 6569477"/>
              <a:gd name="connsiteY1664" fmla="*/ 4796658 h 6858000"/>
              <a:gd name="connsiteX1665" fmla="*/ 5279291 w 6569477"/>
              <a:gd name="connsiteY1665" fmla="*/ 4811201 h 6858000"/>
              <a:gd name="connsiteX1666" fmla="*/ 5280235 w 6569477"/>
              <a:gd name="connsiteY1666" fmla="*/ 4795603 h 6858000"/>
              <a:gd name="connsiteX1667" fmla="*/ 5294997 w 6569477"/>
              <a:gd name="connsiteY1667" fmla="*/ 4754479 h 6858000"/>
              <a:gd name="connsiteX1668" fmla="*/ 5269690 w 6569477"/>
              <a:gd name="connsiteY1668" fmla="*/ 4729170 h 6858000"/>
              <a:gd name="connsiteX1669" fmla="*/ 5278128 w 6569477"/>
              <a:gd name="connsiteY1669" fmla="*/ 4737607 h 6858000"/>
              <a:gd name="connsiteX1670" fmla="*/ 5286561 w 6569477"/>
              <a:gd name="connsiteY1670" fmla="*/ 4737608 h 6858000"/>
              <a:gd name="connsiteX1671" fmla="*/ 5294998 w 6569477"/>
              <a:gd name="connsiteY1671" fmla="*/ 4737608 h 6858000"/>
              <a:gd name="connsiteX1672" fmla="*/ 5294999 w 6569477"/>
              <a:gd name="connsiteY1672" fmla="*/ 4720736 h 6858000"/>
              <a:gd name="connsiteX1673" fmla="*/ 5295000 w 6569477"/>
              <a:gd name="connsiteY1673" fmla="*/ 4712301 h 6858000"/>
              <a:gd name="connsiteX1674" fmla="*/ 5311869 w 6569477"/>
              <a:gd name="connsiteY1674" fmla="*/ 4695429 h 6858000"/>
              <a:gd name="connsiteX1675" fmla="*/ 5311869 w 6569477"/>
              <a:gd name="connsiteY1675" fmla="*/ 4712299 h 6858000"/>
              <a:gd name="connsiteX1676" fmla="*/ 5320307 w 6569477"/>
              <a:gd name="connsiteY1676" fmla="*/ 4712301 h 6858000"/>
              <a:gd name="connsiteX1677" fmla="*/ 5328740 w 6569477"/>
              <a:gd name="connsiteY1677" fmla="*/ 4695429 h 6858000"/>
              <a:gd name="connsiteX1678" fmla="*/ 5328740 w 6569477"/>
              <a:gd name="connsiteY1678" fmla="*/ 4678557 h 6858000"/>
              <a:gd name="connsiteX1679" fmla="*/ 5311871 w 6569477"/>
              <a:gd name="connsiteY1679" fmla="*/ 4661688 h 6858000"/>
              <a:gd name="connsiteX1680" fmla="*/ 5303433 w 6569477"/>
              <a:gd name="connsiteY1680" fmla="*/ 4653252 h 6858000"/>
              <a:gd name="connsiteX1681" fmla="*/ 5294998 w 6569477"/>
              <a:gd name="connsiteY1681" fmla="*/ 4661688 h 6858000"/>
              <a:gd name="connsiteX1682" fmla="*/ 5303432 w 6569477"/>
              <a:gd name="connsiteY1682" fmla="*/ 4619508 h 6858000"/>
              <a:gd name="connsiteX1683" fmla="*/ 5303432 w 6569477"/>
              <a:gd name="connsiteY1683" fmla="*/ 4644816 h 6858000"/>
              <a:gd name="connsiteX1684" fmla="*/ 5320305 w 6569477"/>
              <a:gd name="connsiteY1684" fmla="*/ 4611072 h 6858000"/>
              <a:gd name="connsiteX1685" fmla="*/ 5328743 w 6569477"/>
              <a:gd name="connsiteY1685" fmla="*/ 4611070 h 6858000"/>
              <a:gd name="connsiteX1686" fmla="*/ 5328741 w 6569477"/>
              <a:gd name="connsiteY1686" fmla="*/ 4602637 h 6858000"/>
              <a:gd name="connsiteX1687" fmla="*/ 5328741 w 6569477"/>
              <a:gd name="connsiteY1687" fmla="*/ 4594202 h 6858000"/>
              <a:gd name="connsiteX1688" fmla="*/ 5320304 w 6569477"/>
              <a:gd name="connsiteY1688" fmla="*/ 4594202 h 6858000"/>
              <a:gd name="connsiteX1689" fmla="*/ 5337175 w 6569477"/>
              <a:gd name="connsiteY1689" fmla="*/ 4577331 h 6858000"/>
              <a:gd name="connsiteX1690" fmla="*/ 5337175 w 6569477"/>
              <a:gd name="connsiteY1690" fmla="*/ 4526717 h 6858000"/>
              <a:gd name="connsiteX1691" fmla="*/ 5337176 w 6569477"/>
              <a:gd name="connsiteY1691" fmla="*/ 4543586 h 6858000"/>
              <a:gd name="connsiteX1692" fmla="*/ 5354048 w 6569477"/>
              <a:gd name="connsiteY1692" fmla="*/ 4492974 h 6858000"/>
              <a:gd name="connsiteX1693" fmla="*/ 5362484 w 6569477"/>
              <a:gd name="connsiteY1693" fmla="*/ 4501408 h 6858000"/>
              <a:gd name="connsiteX1694" fmla="*/ 5362484 w 6569477"/>
              <a:gd name="connsiteY1694" fmla="*/ 4492972 h 6858000"/>
              <a:gd name="connsiteX1695" fmla="*/ 5370918 w 6569477"/>
              <a:gd name="connsiteY1695" fmla="*/ 4492974 h 6858000"/>
              <a:gd name="connsiteX1696" fmla="*/ 5379355 w 6569477"/>
              <a:gd name="connsiteY1696" fmla="*/ 4501407 h 6858000"/>
              <a:gd name="connsiteX1697" fmla="*/ 5362484 w 6569477"/>
              <a:gd name="connsiteY1697" fmla="*/ 4577331 h 6858000"/>
              <a:gd name="connsiteX1698" fmla="*/ 5354048 w 6569477"/>
              <a:gd name="connsiteY1698" fmla="*/ 4577331 h 6858000"/>
              <a:gd name="connsiteX1699" fmla="*/ 5345612 w 6569477"/>
              <a:gd name="connsiteY1699" fmla="*/ 4611072 h 6858000"/>
              <a:gd name="connsiteX1700" fmla="*/ 5362483 w 6569477"/>
              <a:gd name="connsiteY1700" fmla="*/ 4585763 h 6858000"/>
              <a:gd name="connsiteX1701" fmla="*/ 5354047 w 6569477"/>
              <a:gd name="connsiteY1701" fmla="*/ 4627944 h 6858000"/>
              <a:gd name="connsiteX1702" fmla="*/ 5345611 w 6569477"/>
              <a:gd name="connsiteY1702" fmla="*/ 4636382 h 6858000"/>
              <a:gd name="connsiteX1703" fmla="*/ 5345612 w 6569477"/>
              <a:gd name="connsiteY1703" fmla="*/ 4644813 h 6858000"/>
              <a:gd name="connsiteX1704" fmla="*/ 5354047 w 6569477"/>
              <a:gd name="connsiteY1704" fmla="*/ 4653250 h 6858000"/>
              <a:gd name="connsiteX1705" fmla="*/ 5362483 w 6569477"/>
              <a:gd name="connsiteY1705" fmla="*/ 4644815 h 6858000"/>
              <a:gd name="connsiteX1706" fmla="*/ 5370919 w 6569477"/>
              <a:gd name="connsiteY1706" fmla="*/ 4627945 h 6858000"/>
              <a:gd name="connsiteX1707" fmla="*/ 5370919 w 6569477"/>
              <a:gd name="connsiteY1707" fmla="*/ 4619508 h 6858000"/>
              <a:gd name="connsiteX1708" fmla="*/ 5362483 w 6569477"/>
              <a:gd name="connsiteY1708" fmla="*/ 4619508 h 6858000"/>
              <a:gd name="connsiteX1709" fmla="*/ 5387791 w 6569477"/>
              <a:gd name="connsiteY1709" fmla="*/ 4501408 h 6858000"/>
              <a:gd name="connsiteX1710" fmla="*/ 5396225 w 6569477"/>
              <a:gd name="connsiteY1710" fmla="*/ 4492972 h 6858000"/>
              <a:gd name="connsiteX1711" fmla="*/ 5396224 w 6569477"/>
              <a:gd name="connsiteY1711" fmla="*/ 4484538 h 6858000"/>
              <a:gd name="connsiteX1712" fmla="*/ 5396225 w 6569477"/>
              <a:gd name="connsiteY1712" fmla="*/ 4476102 h 6858000"/>
              <a:gd name="connsiteX1713" fmla="*/ 5413098 w 6569477"/>
              <a:gd name="connsiteY1713" fmla="*/ 4425488 h 6858000"/>
              <a:gd name="connsiteX1714" fmla="*/ 5404662 w 6569477"/>
              <a:gd name="connsiteY1714" fmla="*/ 4425486 h 6858000"/>
              <a:gd name="connsiteX1715" fmla="*/ 5413098 w 6569477"/>
              <a:gd name="connsiteY1715" fmla="*/ 4417053 h 6858000"/>
              <a:gd name="connsiteX1716" fmla="*/ 5421533 w 6569477"/>
              <a:gd name="connsiteY1716" fmla="*/ 4400179 h 6858000"/>
              <a:gd name="connsiteX1717" fmla="*/ 5413097 w 6569477"/>
              <a:gd name="connsiteY1717" fmla="*/ 4391743 h 6858000"/>
              <a:gd name="connsiteX1718" fmla="*/ 5421797 w 6569477"/>
              <a:gd name="connsiteY1718" fmla="*/ 4335463 h 6858000"/>
              <a:gd name="connsiteX1719" fmla="*/ 5430069 w 6569477"/>
              <a:gd name="connsiteY1719" fmla="*/ 4298454 h 6858000"/>
              <a:gd name="connsiteX1720" fmla="*/ 5422231 w 6569477"/>
              <a:gd name="connsiteY1720" fmla="*/ 4304885 h 6858000"/>
              <a:gd name="connsiteX1721" fmla="*/ 5412724 w 6569477"/>
              <a:gd name="connsiteY1721" fmla="*/ 4318695 h 6858000"/>
              <a:gd name="connsiteX1722" fmla="*/ 5410571 w 6569477"/>
              <a:gd name="connsiteY1722" fmla="*/ 4307033 h 6858000"/>
              <a:gd name="connsiteX1723" fmla="*/ 5411613 w 6569477"/>
              <a:gd name="connsiteY1723" fmla="*/ 4299607 h 6858000"/>
              <a:gd name="connsiteX1724" fmla="*/ 5410500 w 6569477"/>
              <a:gd name="connsiteY1724" fmla="*/ 4280519 h 6858000"/>
              <a:gd name="connsiteX1725" fmla="*/ 5417926 w 6569477"/>
              <a:gd name="connsiteY1725" fmla="*/ 4281562 h 6858000"/>
              <a:gd name="connsiteX1726" fmla="*/ 5423199 w 6569477"/>
              <a:gd name="connsiteY1726" fmla="*/ 4270944 h 6858000"/>
              <a:gd name="connsiteX1727" fmla="*/ 5425352 w 6569477"/>
              <a:gd name="connsiteY1727" fmla="*/ 4282606 h 6858000"/>
              <a:gd name="connsiteX1728" fmla="*/ 5424312 w 6569477"/>
              <a:gd name="connsiteY1728" fmla="*/ 4290032 h 6858000"/>
              <a:gd name="connsiteX1729" fmla="*/ 5435055 w 6569477"/>
              <a:gd name="connsiteY1729" fmla="*/ 4267818 h 6858000"/>
              <a:gd name="connsiteX1730" fmla="*/ 5436591 w 6569477"/>
              <a:gd name="connsiteY1730" fmla="*/ 4263308 h 6858000"/>
              <a:gd name="connsiteX1731" fmla="*/ 5439195 w 6569477"/>
              <a:gd name="connsiteY1731" fmla="*/ 4248207 h 6858000"/>
              <a:gd name="connsiteX1732" fmla="*/ 5438405 w 6569477"/>
              <a:gd name="connsiteY1732" fmla="*/ 4206160 h 6858000"/>
              <a:gd name="connsiteX1733" fmla="*/ 5446841 w 6569477"/>
              <a:gd name="connsiteY1733" fmla="*/ 4189290 h 6858000"/>
              <a:gd name="connsiteX1734" fmla="*/ 5446841 w 6569477"/>
              <a:gd name="connsiteY1734" fmla="*/ 4180852 h 6858000"/>
              <a:gd name="connsiteX1735" fmla="*/ 5438404 w 6569477"/>
              <a:gd name="connsiteY1735" fmla="*/ 4180854 h 6858000"/>
              <a:gd name="connsiteX1736" fmla="*/ 5455276 w 6569477"/>
              <a:gd name="connsiteY1736" fmla="*/ 4130240 h 6858000"/>
              <a:gd name="connsiteX1737" fmla="*/ 5455276 w 6569477"/>
              <a:gd name="connsiteY1737" fmla="*/ 4121804 h 6858000"/>
              <a:gd name="connsiteX1738" fmla="*/ 5455276 w 6569477"/>
              <a:gd name="connsiteY1738" fmla="*/ 4104933 h 6858000"/>
              <a:gd name="connsiteX1739" fmla="*/ 5455276 w 6569477"/>
              <a:gd name="connsiteY1739" fmla="*/ 4096497 h 6858000"/>
              <a:gd name="connsiteX1740" fmla="*/ 5463712 w 6569477"/>
              <a:gd name="connsiteY1740" fmla="*/ 4088062 h 6858000"/>
              <a:gd name="connsiteX1741" fmla="*/ 5463710 w 6569477"/>
              <a:gd name="connsiteY1741" fmla="*/ 4079626 h 6858000"/>
              <a:gd name="connsiteX1742" fmla="*/ 5463711 w 6569477"/>
              <a:gd name="connsiteY1742" fmla="*/ 4029012 h 6858000"/>
              <a:gd name="connsiteX1743" fmla="*/ 5463712 w 6569477"/>
              <a:gd name="connsiteY1743" fmla="*/ 4020574 h 6858000"/>
              <a:gd name="connsiteX1744" fmla="*/ 5463712 w 6569477"/>
              <a:gd name="connsiteY1744" fmla="*/ 4003705 h 6858000"/>
              <a:gd name="connsiteX1745" fmla="*/ 5463712 w 6569477"/>
              <a:gd name="connsiteY1745" fmla="*/ 3995269 h 6858000"/>
              <a:gd name="connsiteX1746" fmla="*/ 5463711 w 6569477"/>
              <a:gd name="connsiteY1746" fmla="*/ 3936219 h 6858000"/>
              <a:gd name="connsiteX1747" fmla="*/ 5480582 w 6569477"/>
              <a:gd name="connsiteY1747" fmla="*/ 3902476 h 6858000"/>
              <a:gd name="connsiteX1748" fmla="*/ 5489019 w 6569477"/>
              <a:gd name="connsiteY1748" fmla="*/ 3894042 h 6858000"/>
              <a:gd name="connsiteX1749" fmla="*/ 5489019 w 6569477"/>
              <a:gd name="connsiteY1749" fmla="*/ 3885606 h 6858000"/>
              <a:gd name="connsiteX1750" fmla="*/ 5480583 w 6569477"/>
              <a:gd name="connsiteY1750" fmla="*/ 3885606 h 6858000"/>
              <a:gd name="connsiteX1751" fmla="*/ 5480584 w 6569477"/>
              <a:gd name="connsiteY1751" fmla="*/ 3894040 h 6858000"/>
              <a:gd name="connsiteX1752" fmla="*/ 5472148 w 6569477"/>
              <a:gd name="connsiteY1752" fmla="*/ 3860298 h 6858000"/>
              <a:gd name="connsiteX1753" fmla="*/ 5489019 w 6569477"/>
              <a:gd name="connsiteY1753" fmla="*/ 3860299 h 6858000"/>
              <a:gd name="connsiteX1754" fmla="*/ 5496941 w 6569477"/>
              <a:gd name="connsiteY1754" fmla="*/ 3868220 h 6858000"/>
              <a:gd name="connsiteX1755" fmla="*/ 5493896 w 6569477"/>
              <a:gd name="connsiteY1755" fmla="*/ 3915262 h 6858000"/>
              <a:gd name="connsiteX1756" fmla="*/ 5497452 w 6569477"/>
              <a:gd name="connsiteY1756" fmla="*/ 4037447 h 6858000"/>
              <a:gd name="connsiteX1757" fmla="*/ 5489016 w 6569477"/>
              <a:gd name="connsiteY1757" fmla="*/ 4045883 h 6858000"/>
              <a:gd name="connsiteX1758" fmla="*/ 5489019 w 6569477"/>
              <a:gd name="connsiteY1758" fmla="*/ 4054319 h 6858000"/>
              <a:gd name="connsiteX1759" fmla="*/ 5489386 w 6569477"/>
              <a:gd name="connsiteY1759" fmla="*/ 4063858 h 6858000"/>
              <a:gd name="connsiteX1760" fmla="*/ 5490041 w 6569477"/>
              <a:gd name="connsiteY1760" fmla="*/ 4061970 h 6858000"/>
              <a:gd name="connsiteX1761" fmla="*/ 5508475 w 6569477"/>
              <a:gd name="connsiteY1761" fmla="*/ 4040599 h 6858000"/>
              <a:gd name="connsiteX1762" fmla="*/ 5508331 w 6569477"/>
              <a:gd name="connsiteY1762" fmla="*/ 3987570 h 6858000"/>
              <a:gd name="connsiteX1763" fmla="*/ 5535669 w 6569477"/>
              <a:gd name="connsiteY1763" fmla="*/ 3900538 h 6858000"/>
              <a:gd name="connsiteX1764" fmla="*/ 5551347 w 6569477"/>
              <a:gd name="connsiteY1764" fmla="*/ 3815654 h 6858000"/>
              <a:gd name="connsiteX1765" fmla="*/ 5567239 w 6569477"/>
              <a:gd name="connsiteY1765" fmla="*/ 3810315 h 6858000"/>
              <a:gd name="connsiteX1766" fmla="*/ 5597339 w 6569477"/>
              <a:gd name="connsiteY1766" fmla="*/ 3568431 h 6858000"/>
              <a:gd name="connsiteX1767" fmla="*/ 5580406 w 6569477"/>
              <a:gd name="connsiteY1767" fmla="*/ 3581198 h 6858000"/>
              <a:gd name="connsiteX1768" fmla="*/ 5623492 w 6569477"/>
              <a:gd name="connsiteY1768" fmla="*/ 3435797 h 6858000"/>
              <a:gd name="connsiteX1769" fmla="*/ 5627870 w 6569477"/>
              <a:gd name="connsiteY1769" fmla="*/ 3485634 h 6858000"/>
              <a:gd name="connsiteX1770" fmla="*/ 5628909 w 6569477"/>
              <a:gd name="connsiteY1770" fmla="*/ 3478208 h 6858000"/>
              <a:gd name="connsiteX1771" fmla="*/ 5633142 w 6569477"/>
              <a:gd name="connsiteY1771" fmla="*/ 3475016 h 6858000"/>
              <a:gd name="connsiteX1772" fmla="*/ 5631062 w 6569477"/>
              <a:gd name="connsiteY1772" fmla="*/ 3489870 h 6858000"/>
              <a:gd name="connsiteX1773" fmla="*/ 5634255 w 6569477"/>
              <a:gd name="connsiteY1773" fmla="*/ 3494104 h 6858000"/>
              <a:gd name="connsiteX1774" fmla="*/ 5630021 w 6569477"/>
              <a:gd name="connsiteY1774" fmla="*/ 3497296 h 6858000"/>
              <a:gd name="connsiteX1775" fmla="*/ 5608173 w 6569477"/>
              <a:gd name="connsiteY1775" fmla="*/ 3653253 h 6858000"/>
              <a:gd name="connsiteX1776" fmla="*/ 5592710 w 6569477"/>
              <a:gd name="connsiteY1776" fmla="*/ 3817680 h 6858000"/>
              <a:gd name="connsiteX1777" fmla="*/ 5581051 w 6569477"/>
              <a:gd name="connsiteY1777" fmla="*/ 3819828 h 6858000"/>
              <a:gd name="connsiteX1778" fmla="*/ 5575920 w 6569477"/>
              <a:gd name="connsiteY1778" fmla="*/ 3883475 h 6858000"/>
              <a:gd name="connsiteX1779" fmla="*/ 5563598 w 6569477"/>
              <a:gd name="connsiteY1779" fmla="*/ 3934280 h 6858000"/>
              <a:gd name="connsiteX1780" fmla="*/ 5562972 w 6569477"/>
              <a:gd name="connsiteY1780" fmla="*/ 3937349 h 6858000"/>
              <a:gd name="connsiteX1781" fmla="*/ 5571794 w 6569477"/>
              <a:gd name="connsiteY1781" fmla="*/ 3923038 h 6858000"/>
              <a:gd name="connsiteX1782" fmla="*/ 5623989 w 6569477"/>
              <a:gd name="connsiteY1782" fmla="*/ 3775941 h 6858000"/>
              <a:gd name="connsiteX1783" fmla="*/ 5632426 w 6569477"/>
              <a:gd name="connsiteY1783" fmla="*/ 3767506 h 6858000"/>
              <a:gd name="connsiteX1784" fmla="*/ 5640861 w 6569477"/>
              <a:gd name="connsiteY1784" fmla="*/ 3759071 h 6858000"/>
              <a:gd name="connsiteX1785" fmla="*/ 5649298 w 6569477"/>
              <a:gd name="connsiteY1785" fmla="*/ 3767505 h 6858000"/>
              <a:gd name="connsiteX1786" fmla="*/ 5649298 w 6569477"/>
              <a:gd name="connsiteY1786" fmla="*/ 3742197 h 6858000"/>
              <a:gd name="connsiteX1787" fmla="*/ 5683041 w 6569477"/>
              <a:gd name="connsiteY1787" fmla="*/ 3581921 h 6858000"/>
              <a:gd name="connsiteX1788" fmla="*/ 5691475 w 6569477"/>
              <a:gd name="connsiteY1788" fmla="*/ 3598792 h 6858000"/>
              <a:gd name="connsiteX1789" fmla="*/ 5732996 w 6569477"/>
              <a:gd name="connsiteY1789" fmla="*/ 3493610 h 6858000"/>
              <a:gd name="connsiteX1790" fmla="*/ 5733449 w 6569477"/>
              <a:gd name="connsiteY1790" fmla="*/ 3493806 h 6858000"/>
              <a:gd name="connsiteX1791" fmla="*/ 5734014 w 6569477"/>
              <a:gd name="connsiteY1791" fmla="*/ 3473633 h 6858000"/>
              <a:gd name="connsiteX1792" fmla="*/ 5730509 w 6569477"/>
              <a:gd name="connsiteY1792" fmla="*/ 3460815 h 6858000"/>
              <a:gd name="connsiteX1793" fmla="*/ 5743964 w 6569477"/>
              <a:gd name="connsiteY1793" fmla="*/ 3328941 h 6858000"/>
              <a:gd name="connsiteX1794" fmla="*/ 5761038 w 6569477"/>
              <a:gd name="connsiteY1794" fmla="*/ 3286983 h 6858000"/>
              <a:gd name="connsiteX1795" fmla="*/ 5751435 w 6569477"/>
              <a:gd name="connsiteY1795" fmla="*/ 3234831 h 6858000"/>
              <a:gd name="connsiteX1796" fmla="*/ 5762802 w 6569477"/>
              <a:gd name="connsiteY1796" fmla="*/ 3144319 h 6858000"/>
              <a:gd name="connsiteX1797" fmla="*/ 5763082 w 6569477"/>
              <a:gd name="connsiteY1797" fmla="*/ 3058000 h 6858000"/>
              <a:gd name="connsiteX1798" fmla="*/ 5777766 w 6569477"/>
              <a:gd name="connsiteY1798" fmla="*/ 3049910 h 6858000"/>
              <a:gd name="connsiteX1799" fmla="*/ 5764220 w 6569477"/>
              <a:gd name="connsiteY1799" fmla="*/ 2806537 h 6858000"/>
              <a:gd name="connsiteX1800" fmla="*/ 5759877 w 6569477"/>
              <a:gd name="connsiteY1800" fmla="*/ 2815776 h 6858000"/>
              <a:gd name="connsiteX1801" fmla="*/ 5758962 w 6569477"/>
              <a:gd name="connsiteY1801" fmla="*/ 2839583 h 6858000"/>
              <a:gd name="connsiteX1802" fmla="*/ 5750526 w 6569477"/>
              <a:gd name="connsiteY1802" fmla="*/ 2831148 h 6858000"/>
              <a:gd name="connsiteX1803" fmla="*/ 5750526 w 6569477"/>
              <a:gd name="connsiteY1803" fmla="*/ 2822713 h 6858000"/>
              <a:gd name="connsiteX1804" fmla="*/ 5750526 w 6569477"/>
              <a:gd name="connsiteY1804" fmla="*/ 2822277 h 6858000"/>
              <a:gd name="connsiteX1805" fmla="*/ 5749837 w 6569477"/>
              <a:gd name="connsiteY1805" fmla="*/ 2822120 h 6858000"/>
              <a:gd name="connsiteX1806" fmla="*/ 5747894 w 6569477"/>
              <a:gd name="connsiteY1806" fmla="*/ 2797782 h 6858000"/>
              <a:gd name="connsiteX1807" fmla="*/ 5743144 w 6569477"/>
              <a:gd name="connsiteY1807" fmla="*/ 2798460 h 6858000"/>
              <a:gd name="connsiteX1808" fmla="*/ 5742091 w 6569477"/>
              <a:gd name="connsiteY1808" fmla="*/ 2805842 h 6858000"/>
              <a:gd name="connsiteX1809" fmla="*/ 5742091 w 6569477"/>
              <a:gd name="connsiteY1809" fmla="*/ 2814279 h 6858000"/>
              <a:gd name="connsiteX1810" fmla="*/ 5742090 w 6569477"/>
              <a:gd name="connsiteY1810" fmla="*/ 2822713 h 6858000"/>
              <a:gd name="connsiteX1811" fmla="*/ 5733655 w 6569477"/>
              <a:gd name="connsiteY1811" fmla="*/ 2848019 h 6858000"/>
              <a:gd name="connsiteX1812" fmla="*/ 5742090 w 6569477"/>
              <a:gd name="connsiteY1812" fmla="*/ 2856452 h 6858000"/>
              <a:gd name="connsiteX1813" fmla="*/ 5742091 w 6569477"/>
              <a:gd name="connsiteY1813" fmla="*/ 2848019 h 6858000"/>
              <a:gd name="connsiteX1814" fmla="*/ 5750526 w 6569477"/>
              <a:gd name="connsiteY1814" fmla="*/ 2839583 h 6858000"/>
              <a:gd name="connsiteX1815" fmla="*/ 5750526 w 6569477"/>
              <a:gd name="connsiteY1815" fmla="*/ 2864888 h 6858000"/>
              <a:gd name="connsiteX1816" fmla="*/ 5750525 w 6569477"/>
              <a:gd name="connsiteY1816" fmla="*/ 2873326 h 6858000"/>
              <a:gd name="connsiteX1817" fmla="*/ 5708345 w 6569477"/>
              <a:gd name="connsiteY1817" fmla="*/ 2940812 h 6858000"/>
              <a:gd name="connsiteX1818" fmla="*/ 5699912 w 6569477"/>
              <a:gd name="connsiteY1818" fmla="*/ 2839583 h 6858000"/>
              <a:gd name="connsiteX1819" fmla="*/ 5689894 w 6569477"/>
              <a:gd name="connsiteY1819" fmla="*/ 2840110 h 6858000"/>
              <a:gd name="connsiteX1820" fmla="*/ 5683185 w 6569477"/>
              <a:gd name="connsiteY1820" fmla="*/ 2849917 h 6858000"/>
              <a:gd name="connsiteX1821" fmla="*/ 5682885 w 6569477"/>
              <a:gd name="connsiteY1821" fmla="*/ 2853046 h 6858000"/>
              <a:gd name="connsiteX1822" fmla="*/ 5680651 w 6569477"/>
              <a:gd name="connsiteY1822" fmla="*/ 2856536 h 6858000"/>
              <a:gd name="connsiteX1823" fmla="*/ 5680060 w 6569477"/>
              <a:gd name="connsiteY1823" fmla="*/ 2855859 h 6858000"/>
              <a:gd name="connsiteX1824" fmla="*/ 5676293 w 6569477"/>
              <a:gd name="connsiteY1824" fmla="*/ 2863103 h 6858000"/>
              <a:gd name="connsiteX1825" fmla="*/ 5680760 w 6569477"/>
              <a:gd name="connsiteY1825" fmla="*/ 2886509 h 6858000"/>
              <a:gd name="connsiteX1826" fmla="*/ 5688352 w 6569477"/>
              <a:gd name="connsiteY1826" fmla="*/ 2910389 h 6858000"/>
              <a:gd name="connsiteX1827" fmla="*/ 5696772 w 6569477"/>
              <a:gd name="connsiteY1827" fmla="*/ 3000293 h 6858000"/>
              <a:gd name="connsiteX1828" fmla="*/ 5692141 w 6569477"/>
              <a:gd name="connsiteY1828" fmla="*/ 3081094 h 6858000"/>
              <a:gd name="connsiteX1829" fmla="*/ 5679091 w 6569477"/>
              <a:gd name="connsiteY1829" fmla="*/ 3071991 h 6858000"/>
              <a:gd name="connsiteX1830" fmla="*/ 5688029 w 6569477"/>
              <a:gd name="connsiteY1830" fmla="*/ 3207504 h 6858000"/>
              <a:gd name="connsiteX1831" fmla="*/ 5692217 w 6569477"/>
              <a:gd name="connsiteY1831" fmla="*/ 3359096 h 6858000"/>
              <a:gd name="connsiteX1832" fmla="*/ 5673101 w 6569477"/>
              <a:gd name="connsiteY1832" fmla="*/ 3358689 h 6858000"/>
              <a:gd name="connsiteX1833" fmla="*/ 5668351 w 6569477"/>
              <a:gd name="connsiteY1833" fmla="*/ 3374768 h 6858000"/>
              <a:gd name="connsiteX1834" fmla="*/ 5662684 w 6569477"/>
              <a:gd name="connsiteY1834" fmla="*/ 3364351 h 6858000"/>
              <a:gd name="connsiteX1835" fmla="*/ 5661368 w 6569477"/>
              <a:gd name="connsiteY1835" fmla="*/ 3356969 h 6858000"/>
              <a:gd name="connsiteX1836" fmla="*/ 5654384 w 6569477"/>
              <a:gd name="connsiteY1836" fmla="*/ 3339170 h 6858000"/>
              <a:gd name="connsiteX1837" fmla="*/ 5661768 w 6569477"/>
              <a:gd name="connsiteY1837" fmla="*/ 3337856 h 6858000"/>
              <a:gd name="connsiteX1838" fmla="*/ 5663483 w 6569477"/>
              <a:gd name="connsiteY1838" fmla="*/ 3326125 h 6858000"/>
              <a:gd name="connsiteX1839" fmla="*/ 5669150 w 6569477"/>
              <a:gd name="connsiteY1839" fmla="*/ 3336542 h 6858000"/>
              <a:gd name="connsiteX1840" fmla="*/ 5670467 w 6569477"/>
              <a:gd name="connsiteY1840" fmla="*/ 3343924 h 6858000"/>
              <a:gd name="connsiteX1841" fmla="*/ 5666398 w 6569477"/>
              <a:gd name="connsiteY1841" fmla="*/ 3257055 h 6858000"/>
              <a:gd name="connsiteX1842" fmla="*/ 5661810 w 6569477"/>
              <a:gd name="connsiteY1842" fmla="*/ 3124576 h 6858000"/>
              <a:gd name="connsiteX1843" fmla="*/ 5673025 w 6569477"/>
              <a:gd name="connsiteY1843" fmla="*/ 3080687 h 6858000"/>
              <a:gd name="connsiteX1844" fmla="*/ 5656425 w 6569477"/>
              <a:gd name="connsiteY1844" fmla="*/ 3030323 h 6858000"/>
              <a:gd name="connsiteX1845" fmla="*/ 5655388 w 6569477"/>
              <a:gd name="connsiteY1845" fmla="*/ 2939106 h 6858000"/>
              <a:gd name="connsiteX1846" fmla="*/ 5643936 w 6569477"/>
              <a:gd name="connsiteY1846" fmla="*/ 2853549 h 6858000"/>
              <a:gd name="connsiteX1847" fmla="*/ 5657385 w 6569477"/>
              <a:gd name="connsiteY1847" fmla="*/ 2843539 h 6858000"/>
              <a:gd name="connsiteX1848" fmla="*/ 5657146 w 6569477"/>
              <a:gd name="connsiteY1848" fmla="*/ 2841276 h 6858000"/>
              <a:gd name="connsiteX1849" fmla="*/ 5648243 w 6569477"/>
              <a:gd name="connsiteY1849" fmla="*/ 2809663 h 6858000"/>
              <a:gd name="connsiteX1850" fmla="*/ 5581811 w 6569477"/>
              <a:gd name="connsiteY1850" fmla="*/ 2670869 h 6858000"/>
              <a:gd name="connsiteX1851" fmla="*/ 5581812 w 6569477"/>
              <a:gd name="connsiteY1851" fmla="*/ 2662431 h 6858000"/>
              <a:gd name="connsiteX1852" fmla="*/ 5581812 w 6569477"/>
              <a:gd name="connsiteY1852" fmla="*/ 2645563 h 6858000"/>
              <a:gd name="connsiteX1853" fmla="*/ 5573376 w 6569477"/>
              <a:gd name="connsiteY1853" fmla="*/ 2637125 h 6858000"/>
              <a:gd name="connsiteX1854" fmla="*/ 5548068 w 6569477"/>
              <a:gd name="connsiteY1854" fmla="*/ 2544335 h 6858000"/>
              <a:gd name="connsiteX1855" fmla="*/ 5539634 w 6569477"/>
              <a:gd name="connsiteY1855" fmla="*/ 2510592 h 6858000"/>
              <a:gd name="connsiteX1856" fmla="*/ 5531197 w 6569477"/>
              <a:gd name="connsiteY1856" fmla="*/ 2502157 h 6858000"/>
              <a:gd name="connsiteX1857" fmla="*/ 5531198 w 6569477"/>
              <a:gd name="connsiteY1857" fmla="*/ 2493721 h 6858000"/>
              <a:gd name="connsiteX1858" fmla="*/ 5522761 w 6569477"/>
              <a:gd name="connsiteY1858" fmla="*/ 2493721 h 6858000"/>
              <a:gd name="connsiteX1859" fmla="*/ 5522762 w 6569477"/>
              <a:gd name="connsiteY1859" fmla="*/ 2485285 h 6858000"/>
              <a:gd name="connsiteX1860" fmla="*/ 5505889 w 6569477"/>
              <a:gd name="connsiteY1860" fmla="*/ 2451543 h 6858000"/>
              <a:gd name="connsiteX1861" fmla="*/ 5497455 w 6569477"/>
              <a:gd name="connsiteY1861" fmla="*/ 2476850 h 6858000"/>
              <a:gd name="connsiteX1862" fmla="*/ 5480584 w 6569477"/>
              <a:gd name="connsiteY1862" fmla="*/ 2459978 h 6858000"/>
              <a:gd name="connsiteX1863" fmla="*/ 5472147 w 6569477"/>
              <a:gd name="connsiteY1863" fmla="*/ 2384058 h 6858000"/>
              <a:gd name="connsiteX1864" fmla="*/ 5404661 w 6569477"/>
              <a:gd name="connsiteY1864" fmla="*/ 2181601 h 6858000"/>
              <a:gd name="connsiteX1865" fmla="*/ 5387791 w 6569477"/>
              <a:gd name="connsiteY1865" fmla="*/ 2130985 h 6858000"/>
              <a:gd name="connsiteX1866" fmla="*/ 5328740 w 6569477"/>
              <a:gd name="connsiteY1866" fmla="*/ 1962273 h 6858000"/>
              <a:gd name="connsiteX1867" fmla="*/ 5328741 w 6569477"/>
              <a:gd name="connsiteY1867" fmla="*/ 1936967 h 6858000"/>
              <a:gd name="connsiteX1868" fmla="*/ 5311869 w 6569477"/>
              <a:gd name="connsiteY1868" fmla="*/ 1920096 h 6858000"/>
              <a:gd name="connsiteX1869" fmla="*/ 5320307 w 6569477"/>
              <a:gd name="connsiteY1869" fmla="*/ 1911660 h 6858000"/>
              <a:gd name="connsiteX1870" fmla="*/ 5269693 w 6569477"/>
              <a:gd name="connsiteY1870" fmla="*/ 1793560 h 6858000"/>
              <a:gd name="connsiteX1871" fmla="*/ 5286562 w 6569477"/>
              <a:gd name="connsiteY1871" fmla="*/ 1793561 h 6858000"/>
              <a:gd name="connsiteX1872" fmla="*/ 5261255 w 6569477"/>
              <a:gd name="connsiteY1872" fmla="*/ 1768254 h 6858000"/>
              <a:gd name="connsiteX1873" fmla="*/ 5235948 w 6569477"/>
              <a:gd name="connsiteY1873" fmla="*/ 1709201 h 6858000"/>
              <a:gd name="connsiteX1874" fmla="*/ 5235947 w 6569477"/>
              <a:gd name="connsiteY1874" fmla="*/ 1700769 h 6858000"/>
              <a:gd name="connsiteX1875" fmla="*/ 5244383 w 6569477"/>
              <a:gd name="connsiteY1875" fmla="*/ 1700769 h 6858000"/>
              <a:gd name="connsiteX1876" fmla="*/ 5252819 w 6569477"/>
              <a:gd name="connsiteY1876" fmla="*/ 1700767 h 6858000"/>
              <a:gd name="connsiteX1877" fmla="*/ 5252819 w 6569477"/>
              <a:gd name="connsiteY1877" fmla="*/ 1692332 h 6858000"/>
              <a:gd name="connsiteX1878" fmla="*/ 5244383 w 6569477"/>
              <a:gd name="connsiteY1878" fmla="*/ 1650153 h 6858000"/>
              <a:gd name="connsiteX1879" fmla="*/ 5252818 w 6569477"/>
              <a:gd name="connsiteY1879" fmla="*/ 1650152 h 6858000"/>
              <a:gd name="connsiteX1880" fmla="*/ 5252819 w 6569477"/>
              <a:gd name="connsiteY1880" fmla="*/ 1641718 h 6858000"/>
              <a:gd name="connsiteX1881" fmla="*/ 5244385 w 6569477"/>
              <a:gd name="connsiteY1881" fmla="*/ 1633283 h 6858000"/>
              <a:gd name="connsiteX1882" fmla="*/ 5176900 w 6569477"/>
              <a:gd name="connsiteY1882" fmla="*/ 1473003 h 6858000"/>
              <a:gd name="connsiteX1883" fmla="*/ 5084104 w 6569477"/>
              <a:gd name="connsiteY1883" fmla="*/ 1312727 h 6858000"/>
              <a:gd name="connsiteX1884" fmla="*/ 5055633 w 6569477"/>
              <a:gd name="connsiteY1884" fmla="*/ 1250514 h 6858000"/>
              <a:gd name="connsiteX1885" fmla="*/ 5041658 w 6569477"/>
              <a:gd name="connsiteY1885" fmla="*/ 1226599 h 6858000"/>
              <a:gd name="connsiteX1886" fmla="*/ 5093541 w 6569477"/>
              <a:gd name="connsiteY1886" fmla="*/ 1340967 h 6858000"/>
              <a:gd name="connsiteX1887" fmla="*/ 5398999 w 6569477"/>
              <a:gd name="connsiteY1887" fmla="*/ 2412246 h 6858000"/>
              <a:gd name="connsiteX1888" fmla="*/ 5458394 w 6569477"/>
              <a:gd name="connsiteY1888" fmla="*/ 2833367 h 6858000"/>
              <a:gd name="connsiteX1889" fmla="*/ 5448705 w 6569477"/>
              <a:gd name="connsiteY1889" fmla="*/ 2871734 h 6858000"/>
              <a:gd name="connsiteX1890" fmla="*/ 5431304 w 6569477"/>
              <a:gd name="connsiteY1890" fmla="*/ 2855892 h 6858000"/>
              <a:gd name="connsiteX1891" fmla="*/ 5100400 w 6569477"/>
              <a:gd name="connsiteY1891" fmla="*/ 1533070 h 6858000"/>
              <a:gd name="connsiteX1892" fmla="*/ 4793286 w 6569477"/>
              <a:gd name="connsiteY1892" fmla="*/ 888652 h 6858000"/>
              <a:gd name="connsiteX1893" fmla="*/ 4754611 w 6569477"/>
              <a:gd name="connsiteY1893" fmla="*/ 811200 h 6858000"/>
              <a:gd name="connsiteX1894" fmla="*/ 4736788 w 6569477"/>
              <a:gd name="connsiteY1894" fmla="*/ 782554 h 6858000"/>
              <a:gd name="connsiteX1895" fmla="*/ 4722369 w 6569477"/>
              <a:gd name="connsiteY1895" fmla="*/ 785144 h 6858000"/>
              <a:gd name="connsiteX1896" fmla="*/ 4716525 w 6569477"/>
              <a:gd name="connsiteY1896" fmla="*/ 831944 h 6858000"/>
              <a:gd name="connsiteX1897" fmla="*/ 4878628 w 6569477"/>
              <a:gd name="connsiteY1897" fmla="*/ 1128191 h 6858000"/>
              <a:gd name="connsiteX1898" fmla="*/ 5018643 w 6569477"/>
              <a:gd name="connsiteY1898" fmla="*/ 1444415 h 6858000"/>
              <a:gd name="connsiteX1899" fmla="*/ 5107372 w 6569477"/>
              <a:gd name="connsiteY1899" fmla="*/ 1685936 h 6858000"/>
              <a:gd name="connsiteX1900" fmla="*/ 5109411 w 6569477"/>
              <a:gd name="connsiteY1900" fmla="*/ 1683895 h 6858000"/>
              <a:gd name="connsiteX1901" fmla="*/ 5151590 w 6569477"/>
              <a:gd name="connsiteY1901" fmla="*/ 1785122 h 6858000"/>
              <a:gd name="connsiteX1902" fmla="*/ 5143154 w 6569477"/>
              <a:gd name="connsiteY1902" fmla="*/ 1785122 h 6858000"/>
              <a:gd name="connsiteX1903" fmla="*/ 5134721 w 6569477"/>
              <a:gd name="connsiteY1903" fmla="*/ 1751382 h 6858000"/>
              <a:gd name="connsiteX1904" fmla="*/ 5122261 w 6569477"/>
              <a:gd name="connsiteY1904" fmla="*/ 1726462 h 6858000"/>
              <a:gd name="connsiteX1905" fmla="*/ 5136116 w 6569477"/>
              <a:gd name="connsiteY1905" fmla="*/ 1764180 h 6858000"/>
              <a:gd name="connsiteX1906" fmla="*/ 5157687 w 6569477"/>
              <a:gd name="connsiteY1906" fmla="*/ 1838582 h 6858000"/>
              <a:gd name="connsiteX1907" fmla="*/ 5167407 w 6569477"/>
              <a:gd name="connsiteY1907" fmla="*/ 1843119 h 6858000"/>
              <a:gd name="connsiteX1908" fmla="*/ 5176898 w 6569477"/>
              <a:gd name="connsiteY1908" fmla="*/ 1844173 h 6858000"/>
              <a:gd name="connsiteX1909" fmla="*/ 5176898 w 6569477"/>
              <a:gd name="connsiteY1909" fmla="*/ 1861046 h 6858000"/>
              <a:gd name="connsiteX1910" fmla="*/ 5168464 w 6569477"/>
              <a:gd name="connsiteY1910" fmla="*/ 1861046 h 6858000"/>
              <a:gd name="connsiteX1911" fmla="*/ 5168463 w 6569477"/>
              <a:gd name="connsiteY1911" fmla="*/ 1869480 h 6858000"/>
              <a:gd name="connsiteX1912" fmla="*/ 5168462 w 6569477"/>
              <a:gd name="connsiteY1912" fmla="*/ 1875756 h 6858000"/>
              <a:gd name="connsiteX1913" fmla="*/ 5229895 w 6569477"/>
              <a:gd name="connsiteY1913" fmla="*/ 2087656 h 6858000"/>
              <a:gd name="connsiteX1914" fmla="*/ 5242098 w 6569477"/>
              <a:gd name="connsiteY1914" fmla="*/ 2145617 h 6858000"/>
              <a:gd name="connsiteX1915" fmla="*/ 5261255 w 6569477"/>
              <a:gd name="connsiteY1915" fmla="*/ 2173166 h 6858000"/>
              <a:gd name="connsiteX1916" fmla="*/ 5278125 w 6569477"/>
              <a:gd name="connsiteY1916" fmla="*/ 2215342 h 6858000"/>
              <a:gd name="connsiteX1917" fmla="*/ 5286562 w 6569477"/>
              <a:gd name="connsiteY1917" fmla="*/ 2265959 h 6858000"/>
              <a:gd name="connsiteX1918" fmla="*/ 5303433 w 6569477"/>
              <a:gd name="connsiteY1918" fmla="*/ 2325006 h 6858000"/>
              <a:gd name="connsiteX1919" fmla="*/ 5320305 w 6569477"/>
              <a:gd name="connsiteY1919" fmla="*/ 2409365 h 6858000"/>
              <a:gd name="connsiteX1920" fmla="*/ 5337176 w 6569477"/>
              <a:gd name="connsiteY1920" fmla="*/ 2459978 h 6858000"/>
              <a:gd name="connsiteX1921" fmla="*/ 5337176 w 6569477"/>
              <a:gd name="connsiteY1921" fmla="*/ 2468415 h 6858000"/>
              <a:gd name="connsiteX1922" fmla="*/ 5354048 w 6569477"/>
              <a:gd name="connsiteY1922" fmla="*/ 2535897 h 6858000"/>
              <a:gd name="connsiteX1923" fmla="*/ 5370919 w 6569477"/>
              <a:gd name="connsiteY1923" fmla="*/ 2594947 h 6858000"/>
              <a:gd name="connsiteX1924" fmla="*/ 5379353 w 6569477"/>
              <a:gd name="connsiteY1924" fmla="*/ 2620256 h 6858000"/>
              <a:gd name="connsiteX1925" fmla="*/ 5379355 w 6569477"/>
              <a:gd name="connsiteY1925" fmla="*/ 2628692 h 6858000"/>
              <a:gd name="connsiteX1926" fmla="*/ 5370919 w 6569477"/>
              <a:gd name="connsiteY1926" fmla="*/ 2653998 h 6858000"/>
              <a:gd name="connsiteX1927" fmla="*/ 5370919 w 6569477"/>
              <a:gd name="connsiteY1927" fmla="*/ 2662431 h 6858000"/>
              <a:gd name="connsiteX1928" fmla="*/ 5379355 w 6569477"/>
              <a:gd name="connsiteY1928" fmla="*/ 2679304 h 6858000"/>
              <a:gd name="connsiteX1929" fmla="*/ 5387791 w 6569477"/>
              <a:gd name="connsiteY1929" fmla="*/ 2679306 h 6858000"/>
              <a:gd name="connsiteX1930" fmla="*/ 5387790 w 6569477"/>
              <a:gd name="connsiteY1930" fmla="*/ 2721484 h 6858000"/>
              <a:gd name="connsiteX1931" fmla="*/ 5396226 w 6569477"/>
              <a:gd name="connsiteY1931" fmla="*/ 2729919 h 6858000"/>
              <a:gd name="connsiteX1932" fmla="*/ 5396226 w 6569477"/>
              <a:gd name="connsiteY1932" fmla="*/ 2721484 h 6858000"/>
              <a:gd name="connsiteX1933" fmla="*/ 5387791 w 6569477"/>
              <a:gd name="connsiteY1933" fmla="*/ 2679306 h 6858000"/>
              <a:gd name="connsiteX1934" fmla="*/ 5396226 w 6569477"/>
              <a:gd name="connsiteY1934" fmla="*/ 2679306 h 6858000"/>
              <a:gd name="connsiteX1935" fmla="*/ 5396225 w 6569477"/>
              <a:gd name="connsiteY1935" fmla="*/ 2696176 h 6858000"/>
              <a:gd name="connsiteX1936" fmla="*/ 5396226 w 6569477"/>
              <a:gd name="connsiteY1936" fmla="*/ 2704613 h 6858000"/>
              <a:gd name="connsiteX1937" fmla="*/ 5404662 w 6569477"/>
              <a:gd name="connsiteY1937" fmla="*/ 2729919 h 6858000"/>
              <a:gd name="connsiteX1938" fmla="*/ 5404661 w 6569477"/>
              <a:gd name="connsiteY1938" fmla="*/ 2763661 h 6858000"/>
              <a:gd name="connsiteX1939" fmla="*/ 5396224 w 6569477"/>
              <a:gd name="connsiteY1939" fmla="*/ 2755225 h 6858000"/>
              <a:gd name="connsiteX1940" fmla="*/ 5396225 w 6569477"/>
              <a:gd name="connsiteY1940" fmla="*/ 2772097 h 6858000"/>
              <a:gd name="connsiteX1941" fmla="*/ 5396225 w 6569477"/>
              <a:gd name="connsiteY1941" fmla="*/ 2788969 h 6858000"/>
              <a:gd name="connsiteX1942" fmla="*/ 5404662 w 6569477"/>
              <a:gd name="connsiteY1942" fmla="*/ 2814279 h 6858000"/>
              <a:gd name="connsiteX1943" fmla="*/ 5404661 w 6569477"/>
              <a:gd name="connsiteY1943" fmla="*/ 2831146 h 6858000"/>
              <a:gd name="connsiteX1944" fmla="*/ 5413098 w 6569477"/>
              <a:gd name="connsiteY1944" fmla="*/ 2839583 h 6858000"/>
              <a:gd name="connsiteX1945" fmla="*/ 5421533 w 6569477"/>
              <a:gd name="connsiteY1945" fmla="*/ 2864890 h 6858000"/>
              <a:gd name="connsiteX1946" fmla="*/ 5421534 w 6569477"/>
              <a:gd name="connsiteY1946" fmla="*/ 2881764 h 6858000"/>
              <a:gd name="connsiteX1947" fmla="*/ 5413098 w 6569477"/>
              <a:gd name="connsiteY1947" fmla="*/ 2890197 h 6858000"/>
              <a:gd name="connsiteX1948" fmla="*/ 5421534 w 6569477"/>
              <a:gd name="connsiteY1948" fmla="*/ 2898631 h 6858000"/>
              <a:gd name="connsiteX1949" fmla="*/ 5413098 w 6569477"/>
              <a:gd name="connsiteY1949" fmla="*/ 2915506 h 6858000"/>
              <a:gd name="connsiteX1950" fmla="*/ 5421534 w 6569477"/>
              <a:gd name="connsiteY1950" fmla="*/ 2932377 h 6858000"/>
              <a:gd name="connsiteX1951" fmla="*/ 5429969 w 6569477"/>
              <a:gd name="connsiteY1951" fmla="*/ 2923940 h 6858000"/>
              <a:gd name="connsiteX1952" fmla="*/ 5429969 w 6569477"/>
              <a:gd name="connsiteY1952" fmla="*/ 2949247 h 6858000"/>
              <a:gd name="connsiteX1953" fmla="*/ 5429967 w 6569477"/>
              <a:gd name="connsiteY1953" fmla="*/ 2957684 h 6858000"/>
              <a:gd name="connsiteX1954" fmla="*/ 5438405 w 6569477"/>
              <a:gd name="connsiteY1954" fmla="*/ 2991425 h 6858000"/>
              <a:gd name="connsiteX1955" fmla="*/ 5438405 w 6569477"/>
              <a:gd name="connsiteY1955" fmla="*/ 3025167 h 6858000"/>
              <a:gd name="connsiteX1956" fmla="*/ 5438405 w 6569477"/>
              <a:gd name="connsiteY1956" fmla="*/ 3050476 h 6858000"/>
              <a:gd name="connsiteX1957" fmla="*/ 5438405 w 6569477"/>
              <a:gd name="connsiteY1957" fmla="*/ 3101088 h 6858000"/>
              <a:gd name="connsiteX1958" fmla="*/ 5429969 w 6569477"/>
              <a:gd name="connsiteY1958" fmla="*/ 3126398 h 6858000"/>
              <a:gd name="connsiteX1959" fmla="*/ 5421534 w 6569477"/>
              <a:gd name="connsiteY1959" fmla="*/ 3117961 h 6858000"/>
              <a:gd name="connsiteX1960" fmla="*/ 5413096 w 6569477"/>
              <a:gd name="connsiteY1960" fmla="*/ 3109525 h 6858000"/>
              <a:gd name="connsiteX1961" fmla="*/ 5413098 w 6569477"/>
              <a:gd name="connsiteY1961" fmla="*/ 3117961 h 6858000"/>
              <a:gd name="connsiteX1962" fmla="*/ 5413098 w 6569477"/>
              <a:gd name="connsiteY1962" fmla="*/ 3126395 h 6858000"/>
              <a:gd name="connsiteX1963" fmla="*/ 5421533 w 6569477"/>
              <a:gd name="connsiteY1963" fmla="*/ 3134833 h 6858000"/>
              <a:gd name="connsiteX1964" fmla="*/ 5429969 w 6569477"/>
              <a:gd name="connsiteY1964" fmla="*/ 3143265 h 6858000"/>
              <a:gd name="connsiteX1965" fmla="*/ 5438404 w 6569477"/>
              <a:gd name="connsiteY1965" fmla="*/ 3143266 h 6858000"/>
              <a:gd name="connsiteX1966" fmla="*/ 5446840 w 6569477"/>
              <a:gd name="connsiteY1966" fmla="*/ 3101088 h 6858000"/>
              <a:gd name="connsiteX1967" fmla="*/ 5446838 w 6569477"/>
              <a:gd name="connsiteY1967" fmla="*/ 3092654 h 6858000"/>
              <a:gd name="connsiteX1968" fmla="*/ 5446840 w 6569477"/>
              <a:gd name="connsiteY1968" fmla="*/ 3058912 h 6858000"/>
              <a:gd name="connsiteX1969" fmla="*/ 5446841 w 6569477"/>
              <a:gd name="connsiteY1969" fmla="*/ 3042041 h 6858000"/>
              <a:gd name="connsiteX1970" fmla="*/ 5455276 w 6569477"/>
              <a:gd name="connsiteY1970" fmla="*/ 3084216 h 6858000"/>
              <a:gd name="connsiteX1971" fmla="*/ 5463712 w 6569477"/>
              <a:gd name="connsiteY1971" fmla="*/ 3134833 h 6858000"/>
              <a:gd name="connsiteX1972" fmla="*/ 5455276 w 6569477"/>
              <a:gd name="connsiteY1972" fmla="*/ 3151703 h 6858000"/>
              <a:gd name="connsiteX1973" fmla="*/ 5455276 w 6569477"/>
              <a:gd name="connsiteY1973" fmla="*/ 3168573 h 6858000"/>
              <a:gd name="connsiteX1974" fmla="*/ 5455273 w 6569477"/>
              <a:gd name="connsiteY1974" fmla="*/ 3210751 h 6858000"/>
              <a:gd name="connsiteX1975" fmla="*/ 5446841 w 6569477"/>
              <a:gd name="connsiteY1975" fmla="*/ 3202314 h 6858000"/>
              <a:gd name="connsiteX1976" fmla="*/ 5438405 w 6569477"/>
              <a:gd name="connsiteY1976" fmla="*/ 3202316 h 6858000"/>
              <a:gd name="connsiteX1977" fmla="*/ 5438405 w 6569477"/>
              <a:gd name="connsiteY1977" fmla="*/ 3210751 h 6858000"/>
              <a:gd name="connsiteX1978" fmla="*/ 5438405 w 6569477"/>
              <a:gd name="connsiteY1978" fmla="*/ 3219184 h 6858000"/>
              <a:gd name="connsiteX1979" fmla="*/ 5446841 w 6569477"/>
              <a:gd name="connsiteY1979" fmla="*/ 3227621 h 6858000"/>
              <a:gd name="connsiteX1980" fmla="*/ 5446840 w 6569477"/>
              <a:gd name="connsiteY1980" fmla="*/ 3236060 h 6858000"/>
              <a:gd name="connsiteX1981" fmla="*/ 5446841 w 6569477"/>
              <a:gd name="connsiteY1981" fmla="*/ 3244494 h 6858000"/>
              <a:gd name="connsiteX1982" fmla="*/ 5455276 w 6569477"/>
              <a:gd name="connsiteY1982" fmla="*/ 3278235 h 6858000"/>
              <a:gd name="connsiteX1983" fmla="*/ 5455276 w 6569477"/>
              <a:gd name="connsiteY1983" fmla="*/ 3320416 h 6858000"/>
              <a:gd name="connsiteX1984" fmla="*/ 5446841 w 6569477"/>
              <a:gd name="connsiteY1984" fmla="*/ 3328851 h 6858000"/>
              <a:gd name="connsiteX1985" fmla="*/ 5438403 w 6569477"/>
              <a:gd name="connsiteY1985" fmla="*/ 3320416 h 6858000"/>
              <a:gd name="connsiteX1986" fmla="*/ 5429968 w 6569477"/>
              <a:gd name="connsiteY1986" fmla="*/ 3219187 h 6858000"/>
              <a:gd name="connsiteX1987" fmla="*/ 5429969 w 6569477"/>
              <a:gd name="connsiteY1987" fmla="*/ 3210749 h 6858000"/>
              <a:gd name="connsiteX1988" fmla="*/ 5421534 w 6569477"/>
              <a:gd name="connsiteY1988" fmla="*/ 3219187 h 6858000"/>
              <a:gd name="connsiteX1989" fmla="*/ 5429969 w 6569477"/>
              <a:gd name="connsiteY1989" fmla="*/ 3320416 h 6858000"/>
              <a:gd name="connsiteX1990" fmla="*/ 5404661 w 6569477"/>
              <a:gd name="connsiteY1990" fmla="*/ 3337285 h 6858000"/>
              <a:gd name="connsiteX1991" fmla="*/ 5387791 w 6569477"/>
              <a:gd name="connsiteY1991" fmla="*/ 3430080 h 6858000"/>
              <a:gd name="connsiteX1992" fmla="*/ 5320304 w 6569477"/>
              <a:gd name="connsiteY1992" fmla="*/ 3767504 h 6858000"/>
              <a:gd name="connsiteX1993" fmla="*/ 5320305 w 6569477"/>
              <a:gd name="connsiteY1993" fmla="*/ 3775942 h 6858000"/>
              <a:gd name="connsiteX1994" fmla="*/ 5320305 w 6569477"/>
              <a:gd name="connsiteY1994" fmla="*/ 3784378 h 6858000"/>
              <a:gd name="connsiteX1995" fmla="*/ 5328741 w 6569477"/>
              <a:gd name="connsiteY1995" fmla="*/ 3775940 h 6858000"/>
              <a:gd name="connsiteX1996" fmla="*/ 5396226 w 6569477"/>
              <a:gd name="connsiteY1996" fmla="*/ 3446949 h 6858000"/>
              <a:gd name="connsiteX1997" fmla="*/ 5396226 w 6569477"/>
              <a:gd name="connsiteY1997" fmla="*/ 3455387 h 6858000"/>
              <a:gd name="connsiteX1998" fmla="*/ 5413098 w 6569477"/>
              <a:gd name="connsiteY1998" fmla="*/ 3438513 h 6858000"/>
              <a:gd name="connsiteX1999" fmla="*/ 5413098 w 6569477"/>
              <a:gd name="connsiteY1999" fmla="*/ 3463820 h 6858000"/>
              <a:gd name="connsiteX2000" fmla="*/ 5404662 w 6569477"/>
              <a:gd name="connsiteY2000" fmla="*/ 3463821 h 6858000"/>
              <a:gd name="connsiteX2001" fmla="*/ 5404662 w 6569477"/>
              <a:gd name="connsiteY2001" fmla="*/ 3472258 h 6858000"/>
              <a:gd name="connsiteX2002" fmla="*/ 5404661 w 6569477"/>
              <a:gd name="connsiteY2002" fmla="*/ 3480692 h 6858000"/>
              <a:gd name="connsiteX2003" fmla="*/ 5413098 w 6569477"/>
              <a:gd name="connsiteY2003" fmla="*/ 3480691 h 6858000"/>
              <a:gd name="connsiteX2004" fmla="*/ 5404662 w 6569477"/>
              <a:gd name="connsiteY2004" fmla="*/ 3522869 h 6858000"/>
              <a:gd name="connsiteX2005" fmla="*/ 5404662 w 6569477"/>
              <a:gd name="connsiteY2005" fmla="*/ 3539744 h 6858000"/>
              <a:gd name="connsiteX2006" fmla="*/ 5404662 w 6569477"/>
              <a:gd name="connsiteY2006" fmla="*/ 3565051 h 6858000"/>
              <a:gd name="connsiteX2007" fmla="*/ 5404662 w 6569477"/>
              <a:gd name="connsiteY2007" fmla="*/ 3573483 h 6858000"/>
              <a:gd name="connsiteX2008" fmla="*/ 5396226 w 6569477"/>
              <a:gd name="connsiteY2008" fmla="*/ 3581921 h 6858000"/>
              <a:gd name="connsiteX2009" fmla="*/ 5396226 w 6569477"/>
              <a:gd name="connsiteY2009" fmla="*/ 3598792 h 6858000"/>
              <a:gd name="connsiteX2010" fmla="*/ 5404662 w 6569477"/>
              <a:gd name="connsiteY2010" fmla="*/ 3607228 h 6858000"/>
              <a:gd name="connsiteX2011" fmla="*/ 5404662 w 6569477"/>
              <a:gd name="connsiteY2011" fmla="*/ 3809683 h 6858000"/>
              <a:gd name="connsiteX2012" fmla="*/ 5387791 w 6569477"/>
              <a:gd name="connsiteY2012" fmla="*/ 3902475 h 6858000"/>
              <a:gd name="connsiteX2013" fmla="*/ 5396226 w 6569477"/>
              <a:gd name="connsiteY2013" fmla="*/ 3894042 h 6858000"/>
              <a:gd name="connsiteX2014" fmla="*/ 5379355 w 6569477"/>
              <a:gd name="connsiteY2014" fmla="*/ 4062754 h 6858000"/>
              <a:gd name="connsiteX2015" fmla="*/ 5387791 w 6569477"/>
              <a:gd name="connsiteY2015" fmla="*/ 4071190 h 6858000"/>
              <a:gd name="connsiteX2016" fmla="*/ 5379355 w 6569477"/>
              <a:gd name="connsiteY2016" fmla="*/ 4113369 h 6858000"/>
              <a:gd name="connsiteX2017" fmla="*/ 5370919 w 6569477"/>
              <a:gd name="connsiteY2017" fmla="*/ 4121804 h 6858000"/>
              <a:gd name="connsiteX2018" fmla="*/ 5379355 w 6569477"/>
              <a:gd name="connsiteY2018" fmla="*/ 4138676 h 6858000"/>
              <a:gd name="connsiteX2019" fmla="*/ 5370918 w 6569477"/>
              <a:gd name="connsiteY2019" fmla="*/ 4189288 h 6858000"/>
              <a:gd name="connsiteX2020" fmla="*/ 5370916 w 6569477"/>
              <a:gd name="connsiteY2020" fmla="*/ 4197726 h 6858000"/>
              <a:gd name="connsiteX2021" fmla="*/ 5362483 w 6569477"/>
              <a:gd name="connsiteY2021" fmla="*/ 4223033 h 6858000"/>
              <a:gd name="connsiteX2022" fmla="*/ 5362484 w 6569477"/>
              <a:gd name="connsiteY2022" fmla="*/ 4231465 h 6858000"/>
              <a:gd name="connsiteX2023" fmla="*/ 5362484 w 6569477"/>
              <a:gd name="connsiteY2023" fmla="*/ 4239904 h 6858000"/>
              <a:gd name="connsiteX2024" fmla="*/ 5328741 w 6569477"/>
              <a:gd name="connsiteY2024" fmla="*/ 4383310 h 6858000"/>
              <a:gd name="connsiteX2025" fmla="*/ 5328741 w 6569477"/>
              <a:gd name="connsiteY2025" fmla="*/ 4408617 h 6858000"/>
              <a:gd name="connsiteX2026" fmla="*/ 5328743 w 6569477"/>
              <a:gd name="connsiteY2026" fmla="*/ 4417053 h 6858000"/>
              <a:gd name="connsiteX2027" fmla="*/ 5328743 w 6569477"/>
              <a:gd name="connsiteY2027" fmla="*/ 4450795 h 6858000"/>
              <a:gd name="connsiteX2028" fmla="*/ 5294997 w 6569477"/>
              <a:gd name="connsiteY2028" fmla="*/ 4543588 h 6858000"/>
              <a:gd name="connsiteX2029" fmla="*/ 5185332 w 6569477"/>
              <a:gd name="connsiteY2029" fmla="*/ 4897886 h 6858000"/>
              <a:gd name="connsiteX2030" fmla="*/ 5185333 w 6569477"/>
              <a:gd name="connsiteY2030" fmla="*/ 4906322 h 6858000"/>
              <a:gd name="connsiteX2031" fmla="*/ 5176898 w 6569477"/>
              <a:gd name="connsiteY2031" fmla="*/ 4914756 h 6858000"/>
              <a:gd name="connsiteX2032" fmla="*/ 5113630 w 6569477"/>
              <a:gd name="connsiteY2032" fmla="*/ 5026528 h 6858000"/>
              <a:gd name="connsiteX2033" fmla="*/ 5057164 w 6569477"/>
              <a:gd name="connsiteY2033" fmla="*/ 5137575 h 6858000"/>
              <a:gd name="connsiteX2034" fmla="*/ 5058139 w 6569477"/>
              <a:gd name="connsiteY2034" fmla="*/ 5135139 h 6858000"/>
              <a:gd name="connsiteX2035" fmla="*/ 5067233 w 6569477"/>
              <a:gd name="connsiteY2035" fmla="*/ 5108777 h 6858000"/>
              <a:gd name="connsiteX2036" fmla="*/ 5075669 w 6569477"/>
              <a:gd name="connsiteY2036" fmla="*/ 5091906 h 6858000"/>
              <a:gd name="connsiteX2037" fmla="*/ 5100977 w 6569477"/>
              <a:gd name="connsiteY2037" fmla="*/ 5032856 h 6858000"/>
              <a:gd name="connsiteX2038" fmla="*/ 5143155 w 6569477"/>
              <a:gd name="connsiteY2038" fmla="*/ 4931629 h 6858000"/>
              <a:gd name="connsiteX2039" fmla="*/ 5151590 w 6569477"/>
              <a:gd name="connsiteY2039" fmla="*/ 4914756 h 6858000"/>
              <a:gd name="connsiteX2040" fmla="*/ 5160025 w 6569477"/>
              <a:gd name="connsiteY2040" fmla="*/ 4897886 h 6858000"/>
              <a:gd name="connsiteX2041" fmla="*/ 5151590 w 6569477"/>
              <a:gd name="connsiteY2041" fmla="*/ 4889450 h 6858000"/>
              <a:gd name="connsiteX2042" fmla="*/ 5126283 w 6569477"/>
              <a:gd name="connsiteY2042" fmla="*/ 4923193 h 6858000"/>
              <a:gd name="connsiteX2043" fmla="*/ 5126282 w 6569477"/>
              <a:gd name="connsiteY2043" fmla="*/ 4931629 h 6858000"/>
              <a:gd name="connsiteX2044" fmla="*/ 5058797 w 6569477"/>
              <a:gd name="connsiteY2044" fmla="*/ 5083468 h 6858000"/>
              <a:gd name="connsiteX2045" fmla="*/ 5058797 w 6569477"/>
              <a:gd name="connsiteY2045" fmla="*/ 5091906 h 6858000"/>
              <a:gd name="connsiteX2046" fmla="*/ 5025055 w 6569477"/>
              <a:gd name="connsiteY2046" fmla="*/ 5134082 h 6858000"/>
              <a:gd name="connsiteX2047" fmla="*/ 4999746 w 6569477"/>
              <a:gd name="connsiteY2047" fmla="*/ 5184698 h 6858000"/>
              <a:gd name="connsiteX2048" fmla="*/ 4954406 w 6569477"/>
              <a:gd name="connsiteY2048" fmla="*/ 5285927 h 6858000"/>
              <a:gd name="connsiteX2049" fmla="*/ 4900498 w 6569477"/>
              <a:gd name="connsiteY2049" fmla="*/ 5370762 h 6858000"/>
              <a:gd name="connsiteX2050" fmla="*/ 4898519 w 6569477"/>
              <a:gd name="connsiteY2050" fmla="*/ 5361848 h 6858000"/>
              <a:gd name="connsiteX2051" fmla="*/ 4662316 w 6569477"/>
              <a:gd name="connsiteY2051" fmla="*/ 5749889 h 6858000"/>
              <a:gd name="connsiteX2052" fmla="*/ 4653884 w 6569477"/>
              <a:gd name="connsiteY2052" fmla="*/ 5749889 h 6858000"/>
              <a:gd name="connsiteX2053" fmla="*/ 4653883 w 6569477"/>
              <a:gd name="connsiteY2053" fmla="*/ 5758325 h 6858000"/>
              <a:gd name="connsiteX2054" fmla="*/ 4653883 w 6569477"/>
              <a:gd name="connsiteY2054" fmla="*/ 5766759 h 6858000"/>
              <a:gd name="connsiteX2055" fmla="*/ 4620140 w 6569477"/>
              <a:gd name="connsiteY2055" fmla="*/ 5792066 h 6858000"/>
              <a:gd name="connsiteX2056" fmla="*/ 4552653 w 6569477"/>
              <a:gd name="connsiteY2056" fmla="*/ 5910164 h 6858000"/>
              <a:gd name="connsiteX2057" fmla="*/ 4552654 w 6569477"/>
              <a:gd name="connsiteY2057" fmla="*/ 5884859 h 6858000"/>
              <a:gd name="connsiteX2058" fmla="*/ 4527347 w 6569477"/>
              <a:gd name="connsiteY2058" fmla="*/ 5943909 h 6858000"/>
              <a:gd name="connsiteX2059" fmla="*/ 4518911 w 6569477"/>
              <a:gd name="connsiteY2059" fmla="*/ 5935473 h 6858000"/>
              <a:gd name="connsiteX2060" fmla="*/ 4417681 w 6569477"/>
              <a:gd name="connsiteY2060" fmla="*/ 6078880 h 6858000"/>
              <a:gd name="connsiteX2061" fmla="*/ 4409247 w 6569477"/>
              <a:gd name="connsiteY2061" fmla="*/ 6078880 h 6858000"/>
              <a:gd name="connsiteX2062" fmla="*/ 4316454 w 6569477"/>
              <a:gd name="connsiteY2062" fmla="*/ 6180105 h 6858000"/>
              <a:gd name="connsiteX2063" fmla="*/ 4206789 w 6569477"/>
              <a:gd name="connsiteY2063" fmla="*/ 6306641 h 6858000"/>
              <a:gd name="connsiteX2064" fmla="*/ 4142466 w 6569477"/>
              <a:gd name="connsiteY2064" fmla="*/ 6360420 h 6858000"/>
              <a:gd name="connsiteX2065" fmla="*/ 4080254 w 6569477"/>
              <a:gd name="connsiteY2065" fmla="*/ 6424489 h 6858000"/>
              <a:gd name="connsiteX2066" fmla="*/ 4080254 w 6569477"/>
              <a:gd name="connsiteY2066" fmla="*/ 6416307 h 6858000"/>
              <a:gd name="connsiteX2067" fmla="*/ 4071818 w 6569477"/>
              <a:gd name="connsiteY2067" fmla="*/ 6424743 h 6858000"/>
              <a:gd name="connsiteX2068" fmla="*/ 4063381 w 6569477"/>
              <a:gd name="connsiteY2068" fmla="*/ 6441614 h 6858000"/>
              <a:gd name="connsiteX2069" fmla="*/ 4063381 w 6569477"/>
              <a:gd name="connsiteY2069" fmla="*/ 6433176 h 6858000"/>
              <a:gd name="connsiteX2070" fmla="*/ 4012767 w 6569477"/>
              <a:gd name="connsiteY2070" fmla="*/ 6483791 h 6858000"/>
              <a:gd name="connsiteX2071" fmla="*/ 4012768 w 6569477"/>
              <a:gd name="connsiteY2071" fmla="*/ 6492227 h 6858000"/>
              <a:gd name="connsiteX2072" fmla="*/ 4004330 w 6569477"/>
              <a:gd name="connsiteY2072" fmla="*/ 6509098 h 6858000"/>
              <a:gd name="connsiteX2073" fmla="*/ 4004330 w 6569477"/>
              <a:gd name="connsiteY2073" fmla="*/ 6492227 h 6858000"/>
              <a:gd name="connsiteX2074" fmla="*/ 3979024 w 6569477"/>
              <a:gd name="connsiteY2074" fmla="*/ 6517534 h 6858000"/>
              <a:gd name="connsiteX2075" fmla="*/ 3979025 w 6569477"/>
              <a:gd name="connsiteY2075" fmla="*/ 6509096 h 6858000"/>
              <a:gd name="connsiteX2076" fmla="*/ 3979024 w 6569477"/>
              <a:gd name="connsiteY2076" fmla="*/ 6500664 h 6858000"/>
              <a:gd name="connsiteX2077" fmla="*/ 3970588 w 6569477"/>
              <a:gd name="connsiteY2077" fmla="*/ 6500664 h 6858000"/>
              <a:gd name="connsiteX2078" fmla="*/ 3970588 w 6569477"/>
              <a:gd name="connsiteY2078" fmla="*/ 6517534 h 6858000"/>
              <a:gd name="connsiteX2079" fmla="*/ 3970590 w 6569477"/>
              <a:gd name="connsiteY2079" fmla="*/ 6525971 h 6858000"/>
              <a:gd name="connsiteX2080" fmla="*/ 3962153 w 6569477"/>
              <a:gd name="connsiteY2080" fmla="*/ 6534407 h 6858000"/>
              <a:gd name="connsiteX2081" fmla="*/ 3953718 w 6569477"/>
              <a:gd name="connsiteY2081" fmla="*/ 6534407 h 6858000"/>
              <a:gd name="connsiteX2082" fmla="*/ 3945280 w 6569477"/>
              <a:gd name="connsiteY2082" fmla="*/ 6534407 h 6858000"/>
              <a:gd name="connsiteX2083" fmla="*/ 3945281 w 6569477"/>
              <a:gd name="connsiteY2083" fmla="*/ 6542841 h 6858000"/>
              <a:gd name="connsiteX2084" fmla="*/ 3945280 w 6569477"/>
              <a:gd name="connsiteY2084" fmla="*/ 6551277 h 6858000"/>
              <a:gd name="connsiteX2085" fmla="*/ 3919974 w 6569477"/>
              <a:gd name="connsiteY2085" fmla="*/ 6568148 h 6858000"/>
              <a:gd name="connsiteX2086" fmla="*/ 3919976 w 6569477"/>
              <a:gd name="connsiteY2086" fmla="*/ 6559714 h 6858000"/>
              <a:gd name="connsiteX2087" fmla="*/ 3911538 w 6569477"/>
              <a:gd name="connsiteY2087" fmla="*/ 6568148 h 6858000"/>
              <a:gd name="connsiteX2088" fmla="*/ 3903102 w 6569477"/>
              <a:gd name="connsiteY2088" fmla="*/ 6576584 h 6858000"/>
              <a:gd name="connsiteX2089" fmla="*/ 3894667 w 6569477"/>
              <a:gd name="connsiteY2089" fmla="*/ 6593455 h 6858000"/>
              <a:gd name="connsiteX2090" fmla="*/ 3894667 w 6569477"/>
              <a:gd name="connsiteY2090" fmla="*/ 6585021 h 6858000"/>
              <a:gd name="connsiteX2091" fmla="*/ 3860924 w 6569477"/>
              <a:gd name="connsiteY2091" fmla="*/ 6601891 h 6858000"/>
              <a:gd name="connsiteX2092" fmla="*/ 3860924 w 6569477"/>
              <a:gd name="connsiteY2092" fmla="*/ 6585021 h 6858000"/>
              <a:gd name="connsiteX2093" fmla="*/ 3827181 w 6569477"/>
              <a:gd name="connsiteY2093" fmla="*/ 6610327 h 6858000"/>
              <a:gd name="connsiteX2094" fmla="*/ 3827182 w 6569477"/>
              <a:gd name="connsiteY2094" fmla="*/ 6601891 h 6858000"/>
              <a:gd name="connsiteX2095" fmla="*/ 3835618 w 6569477"/>
              <a:gd name="connsiteY2095" fmla="*/ 6593455 h 6858000"/>
              <a:gd name="connsiteX2096" fmla="*/ 3835617 w 6569477"/>
              <a:gd name="connsiteY2096" fmla="*/ 6585021 h 6858000"/>
              <a:gd name="connsiteX2097" fmla="*/ 3827181 w 6569477"/>
              <a:gd name="connsiteY2097" fmla="*/ 6593455 h 6858000"/>
              <a:gd name="connsiteX2098" fmla="*/ 3818745 w 6569477"/>
              <a:gd name="connsiteY2098" fmla="*/ 6601891 h 6858000"/>
              <a:gd name="connsiteX2099" fmla="*/ 3810309 w 6569477"/>
              <a:gd name="connsiteY2099" fmla="*/ 6618762 h 6858000"/>
              <a:gd name="connsiteX2100" fmla="*/ 3827181 w 6569477"/>
              <a:gd name="connsiteY2100" fmla="*/ 6618762 h 6858000"/>
              <a:gd name="connsiteX2101" fmla="*/ 3818745 w 6569477"/>
              <a:gd name="connsiteY2101" fmla="*/ 6627198 h 6858000"/>
              <a:gd name="connsiteX2102" fmla="*/ 3776566 w 6569477"/>
              <a:gd name="connsiteY2102" fmla="*/ 6677812 h 6858000"/>
              <a:gd name="connsiteX2103" fmla="*/ 3810308 w 6569477"/>
              <a:gd name="connsiteY2103" fmla="*/ 6669377 h 6858000"/>
              <a:gd name="connsiteX2104" fmla="*/ 3776566 w 6569477"/>
              <a:gd name="connsiteY2104" fmla="*/ 6694684 h 6858000"/>
              <a:gd name="connsiteX2105" fmla="*/ 3751259 w 6569477"/>
              <a:gd name="connsiteY2105" fmla="*/ 6719991 h 6858000"/>
              <a:gd name="connsiteX2106" fmla="*/ 3734388 w 6569477"/>
              <a:gd name="connsiteY2106" fmla="*/ 6728426 h 6858000"/>
              <a:gd name="connsiteX2107" fmla="*/ 3734390 w 6569477"/>
              <a:gd name="connsiteY2107" fmla="*/ 6711555 h 6858000"/>
              <a:gd name="connsiteX2108" fmla="*/ 3700645 w 6569477"/>
              <a:gd name="connsiteY2108" fmla="*/ 6745297 h 6858000"/>
              <a:gd name="connsiteX2109" fmla="*/ 3692211 w 6569477"/>
              <a:gd name="connsiteY2109" fmla="*/ 6736862 h 6858000"/>
              <a:gd name="connsiteX2110" fmla="*/ 3700645 w 6569477"/>
              <a:gd name="connsiteY2110" fmla="*/ 6728426 h 6858000"/>
              <a:gd name="connsiteX2111" fmla="*/ 3700645 w 6569477"/>
              <a:gd name="connsiteY2111" fmla="*/ 6719990 h 6858000"/>
              <a:gd name="connsiteX2112" fmla="*/ 3692209 w 6569477"/>
              <a:gd name="connsiteY2112" fmla="*/ 6719991 h 6858000"/>
              <a:gd name="connsiteX2113" fmla="*/ 3683775 w 6569477"/>
              <a:gd name="connsiteY2113" fmla="*/ 6728426 h 6858000"/>
              <a:gd name="connsiteX2114" fmla="*/ 3683775 w 6569477"/>
              <a:gd name="connsiteY2114" fmla="*/ 6736862 h 6858000"/>
              <a:gd name="connsiteX2115" fmla="*/ 3675338 w 6569477"/>
              <a:gd name="connsiteY2115" fmla="*/ 6745298 h 6858000"/>
              <a:gd name="connsiteX2116" fmla="*/ 3666902 w 6569477"/>
              <a:gd name="connsiteY2116" fmla="*/ 6753735 h 6858000"/>
              <a:gd name="connsiteX2117" fmla="*/ 3658466 w 6569477"/>
              <a:gd name="connsiteY2117" fmla="*/ 6753734 h 6858000"/>
              <a:gd name="connsiteX2118" fmla="*/ 3658466 w 6569477"/>
              <a:gd name="connsiteY2118" fmla="*/ 6762169 h 6858000"/>
              <a:gd name="connsiteX2119" fmla="*/ 3650032 w 6569477"/>
              <a:gd name="connsiteY2119" fmla="*/ 6762169 h 6858000"/>
              <a:gd name="connsiteX2120" fmla="*/ 3650030 w 6569477"/>
              <a:gd name="connsiteY2120" fmla="*/ 6753734 h 6858000"/>
              <a:gd name="connsiteX2121" fmla="*/ 3658466 w 6569477"/>
              <a:gd name="connsiteY2121" fmla="*/ 6736862 h 6858000"/>
              <a:gd name="connsiteX2122" fmla="*/ 3675338 w 6569477"/>
              <a:gd name="connsiteY2122" fmla="*/ 6719991 h 6858000"/>
              <a:gd name="connsiteX2123" fmla="*/ 3666902 w 6569477"/>
              <a:gd name="connsiteY2123" fmla="*/ 6719989 h 6858000"/>
              <a:gd name="connsiteX2124" fmla="*/ 3658466 w 6569477"/>
              <a:gd name="connsiteY2124" fmla="*/ 6728426 h 6858000"/>
              <a:gd name="connsiteX2125" fmla="*/ 3633159 w 6569477"/>
              <a:gd name="connsiteY2125" fmla="*/ 6753734 h 6858000"/>
              <a:gd name="connsiteX2126" fmla="*/ 3633159 w 6569477"/>
              <a:gd name="connsiteY2126" fmla="*/ 6762169 h 6858000"/>
              <a:gd name="connsiteX2127" fmla="*/ 3616289 w 6569477"/>
              <a:gd name="connsiteY2127" fmla="*/ 6787476 h 6858000"/>
              <a:gd name="connsiteX2128" fmla="*/ 3561456 w 6569477"/>
              <a:gd name="connsiteY2128" fmla="*/ 6826490 h 6858000"/>
              <a:gd name="connsiteX2129" fmla="*/ 3523349 w 6569477"/>
              <a:gd name="connsiteY2129" fmla="*/ 6858000 h 6858000"/>
              <a:gd name="connsiteX2130" fmla="*/ 0 w 6569477"/>
              <a:gd name="connsiteY213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Lst>
            <a:rect l="l" t="t" r="r" b="b"/>
            <a:pathLst>
              <a:path w="6569477" h="6858000">
                <a:moveTo>
                  <a:pt x="4117221" y="6784486"/>
                </a:moveTo>
                <a:cubicBezTo>
                  <a:pt x="4097055" y="6807977"/>
                  <a:pt x="4081509" y="6827275"/>
                  <a:pt x="4065123" y="6846362"/>
                </a:cubicBezTo>
                <a:lnTo>
                  <a:pt x="4054153" y="6858000"/>
                </a:lnTo>
                <a:lnTo>
                  <a:pt x="4025354" y="6858000"/>
                </a:lnTo>
                <a:lnTo>
                  <a:pt x="4042817" y="6837081"/>
                </a:lnTo>
                <a:cubicBezTo>
                  <a:pt x="4069049" y="6805855"/>
                  <a:pt x="4098350" y="6774394"/>
                  <a:pt x="4117221" y="6784486"/>
                </a:cubicBezTo>
                <a:close/>
                <a:moveTo>
                  <a:pt x="4098863" y="6687079"/>
                </a:moveTo>
                <a:cubicBezTo>
                  <a:pt x="4088750" y="6727370"/>
                  <a:pt x="4048418" y="6774353"/>
                  <a:pt x="4016483" y="6816306"/>
                </a:cubicBezTo>
                <a:cubicBezTo>
                  <a:pt x="4000945" y="6828467"/>
                  <a:pt x="3984565" y="6842201"/>
                  <a:pt x="3967818" y="6856958"/>
                </a:cubicBezTo>
                <a:lnTo>
                  <a:pt x="3966685" y="6858000"/>
                </a:lnTo>
                <a:lnTo>
                  <a:pt x="3929841" y="6858000"/>
                </a:lnTo>
                <a:lnTo>
                  <a:pt x="4004165" y="6784103"/>
                </a:lnTo>
                <a:cubicBezTo>
                  <a:pt x="4033963" y="6753771"/>
                  <a:pt x="4065258" y="6721474"/>
                  <a:pt x="4098863" y="6687079"/>
                </a:cubicBezTo>
                <a:close/>
                <a:moveTo>
                  <a:pt x="5739924" y="6488019"/>
                </a:moveTo>
                <a:cubicBezTo>
                  <a:pt x="5746811" y="6488017"/>
                  <a:pt x="5746811" y="6488017"/>
                  <a:pt x="5746811" y="6494900"/>
                </a:cubicBezTo>
                <a:cubicBezTo>
                  <a:pt x="5746701" y="6495341"/>
                  <a:pt x="5746590" y="6495782"/>
                  <a:pt x="5746479" y="6496223"/>
                </a:cubicBezTo>
                <a:lnTo>
                  <a:pt x="5739923" y="6501783"/>
                </a:lnTo>
                <a:lnTo>
                  <a:pt x="5739923" y="6494900"/>
                </a:lnTo>
                <a:close/>
                <a:moveTo>
                  <a:pt x="4189806" y="6433624"/>
                </a:moveTo>
                <a:lnTo>
                  <a:pt x="4188863" y="6437396"/>
                </a:lnTo>
                <a:cubicBezTo>
                  <a:pt x="4187809" y="6439505"/>
                  <a:pt x="4185699" y="6441614"/>
                  <a:pt x="4181480" y="6441614"/>
                </a:cubicBezTo>
                <a:close/>
                <a:moveTo>
                  <a:pt x="4190270" y="6433178"/>
                </a:moveTo>
                <a:lnTo>
                  <a:pt x="4189806" y="6433624"/>
                </a:lnTo>
                <a:lnTo>
                  <a:pt x="4189918" y="6433179"/>
                </a:lnTo>
                <a:close/>
                <a:moveTo>
                  <a:pt x="4080254" y="6424489"/>
                </a:moveTo>
                <a:lnTo>
                  <a:pt x="4080253" y="6424742"/>
                </a:lnTo>
                <a:lnTo>
                  <a:pt x="4071818" y="6433178"/>
                </a:lnTo>
                <a:close/>
                <a:moveTo>
                  <a:pt x="4239510" y="6367480"/>
                </a:moveTo>
                <a:lnTo>
                  <a:pt x="4236315" y="6373075"/>
                </a:lnTo>
                <a:lnTo>
                  <a:pt x="4232912" y="6373925"/>
                </a:lnTo>
                <a:lnTo>
                  <a:pt x="4238687" y="6368327"/>
                </a:lnTo>
                <a:close/>
                <a:moveTo>
                  <a:pt x="4265838" y="6340386"/>
                </a:moveTo>
                <a:lnTo>
                  <a:pt x="4239510" y="6367480"/>
                </a:lnTo>
                <a:lnTo>
                  <a:pt x="4240531" y="6365693"/>
                </a:lnTo>
                <a:lnTo>
                  <a:pt x="4248968" y="6357257"/>
                </a:lnTo>
                <a:cubicBezTo>
                  <a:pt x="4248968" y="6348821"/>
                  <a:pt x="4257404" y="6348819"/>
                  <a:pt x="4265838" y="6340386"/>
                </a:cubicBezTo>
                <a:close/>
                <a:moveTo>
                  <a:pt x="4291147" y="6272900"/>
                </a:moveTo>
                <a:lnTo>
                  <a:pt x="4299581" y="6272900"/>
                </a:lnTo>
                <a:lnTo>
                  <a:pt x="4308018" y="6272900"/>
                </a:lnTo>
                <a:lnTo>
                  <a:pt x="4291147" y="6289772"/>
                </a:lnTo>
                <a:lnTo>
                  <a:pt x="4274273" y="6306643"/>
                </a:lnTo>
                <a:lnTo>
                  <a:pt x="4257404" y="6323512"/>
                </a:lnTo>
                <a:lnTo>
                  <a:pt x="4257404" y="6331950"/>
                </a:lnTo>
                <a:cubicBezTo>
                  <a:pt x="4240531" y="6340386"/>
                  <a:pt x="4232097" y="6357257"/>
                  <a:pt x="4215224" y="6374128"/>
                </a:cubicBezTo>
                <a:lnTo>
                  <a:pt x="4215223" y="6382562"/>
                </a:lnTo>
                <a:cubicBezTo>
                  <a:pt x="4215224" y="6391000"/>
                  <a:pt x="4223663" y="6382564"/>
                  <a:pt x="4223663" y="6382564"/>
                </a:cubicBezTo>
                <a:lnTo>
                  <a:pt x="4232099" y="6374128"/>
                </a:lnTo>
                <a:lnTo>
                  <a:pt x="4232912" y="6373925"/>
                </a:lnTo>
                <a:lnTo>
                  <a:pt x="4215378" y="6390919"/>
                </a:lnTo>
                <a:lnTo>
                  <a:pt x="4215224" y="6391000"/>
                </a:lnTo>
                <a:cubicBezTo>
                  <a:pt x="4215216" y="6391030"/>
                  <a:pt x="4215206" y="6391059"/>
                  <a:pt x="4215199" y="6391088"/>
                </a:cubicBezTo>
                <a:lnTo>
                  <a:pt x="4213115" y="6393108"/>
                </a:lnTo>
                <a:cubicBezTo>
                  <a:pt x="4198353" y="6405763"/>
                  <a:pt x="4189918" y="6407872"/>
                  <a:pt x="4198356" y="6382564"/>
                </a:cubicBezTo>
                <a:cubicBezTo>
                  <a:pt x="4164611" y="6433179"/>
                  <a:pt x="4147738" y="6441614"/>
                  <a:pt x="4113994" y="6475357"/>
                </a:cubicBezTo>
                <a:lnTo>
                  <a:pt x="4122431" y="6475355"/>
                </a:lnTo>
                <a:lnTo>
                  <a:pt x="4097125" y="6500664"/>
                </a:lnTo>
                <a:lnTo>
                  <a:pt x="4088687" y="6500664"/>
                </a:lnTo>
                <a:lnTo>
                  <a:pt x="4088688" y="6509098"/>
                </a:lnTo>
                <a:lnTo>
                  <a:pt x="4080256" y="6509098"/>
                </a:lnTo>
                <a:cubicBezTo>
                  <a:pt x="4071819" y="6517534"/>
                  <a:pt x="4071818" y="6525971"/>
                  <a:pt x="4063383" y="6525971"/>
                </a:cubicBezTo>
                <a:cubicBezTo>
                  <a:pt x="4063381" y="6534407"/>
                  <a:pt x="4054944" y="6534407"/>
                  <a:pt x="4054946" y="6542841"/>
                </a:cubicBezTo>
                <a:cubicBezTo>
                  <a:pt x="4046511" y="6542841"/>
                  <a:pt x="4046513" y="6551277"/>
                  <a:pt x="4046513" y="6551277"/>
                </a:cubicBezTo>
                <a:lnTo>
                  <a:pt x="4021201" y="6576584"/>
                </a:lnTo>
                <a:cubicBezTo>
                  <a:pt x="4021202" y="6579396"/>
                  <a:pt x="4021202" y="6582209"/>
                  <a:pt x="4021203" y="6585021"/>
                </a:cubicBezTo>
                <a:cubicBezTo>
                  <a:pt x="4021203" y="6585021"/>
                  <a:pt x="4012767" y="6585019"/>
                  <a:pt x="4012768" y="6593455"/>
                </a:cubicBezTo>
                <a:cubicBezTo>
                  <a:pt x="3987460" y="6610327"/>
                  <a:pt x="3962152" y="6635634"/>
                  <a:pt x="3936845" y="6660941"/>
                </a:cubicBezTo>
                <a:lnTo>
                  <a:pt x="3928411" y="6652505"/>
                </a:lnTo>
                <a:lnTo>
                  <a:pt x="3936844" y="6644069"/>
                </a:lnTo>
                <a:cubicBezTo>
                  <a:pt x="3945281" y="6644071"/>
                  <a:pt x="3945281" y="6635634"/>
                  <a:pt x="3945281" y="6635634"/>
                </a:cubicBezTo>
                <a:lnTo>
                  <a:pt x="3936845" y="6635634"/>
                </a:lnTo>
                <a:lnTo>
                  <a:pt x="3928411" y="6644072"/>
                </a:lnTo>
                <a:lnTo>
                  <a:pt x="3919975" y="6652505"/>
                </a:lnTo>
                <a:lnTo>
                  <a:pt x="3919975" y="6660941"/>
                </a:lnTo>
                <a:lnTo>
                  <a:pt x="3919974" y="6669377"/>
                </a:lnTo>
                <a:cubicBezTo>
                  <a:pt x="3894667" y="6686249"/>
                  <a:pt x="3869359" y="6711555"/>
                  <a:pt x="3844054" y="6728426"/>
                </a:cubicBezTo>
                <a:cubicBezTo>
                  <a:pt x="3844052" y="6731237"/>
                  <a:pt x="3844053" y="6734049"/>
                  <a:pt x="3844051" y="6736860"/>
                </a:cubicBezTo>
                <a:cubicBezTo>
                  <a:pt x="3785002" y="6779041"/>
                  <a:pt x="3734388" y="6821217"/>
                  <a:pt x="3675339" y="6854962"/>
                </a:cubicBezTo>
                <a:lnTo>
                  <a:pt x="3671147" y="6858000"/>
                </a:lnTo>
                <a:lnTo>
                  <a:pt x="3532438" y="6858000"/>
                </a:lnTo>
                <a:lnTo>
                  <a:pt x="3566728" y="6830708"/>
                </a:lnTo>
                <a:cubicBezTo>
                  <a:pt x="3584654" y="6817000"/>
                  <a:pt x="3603634" y="6804347"/>
                  <a:pt x="3624722" y="6795912"/>
                </a:cubicBezTo>
                <a:lnTo>
                  <a:pt x="3633161" y="6787476"/>
                </a:lnTo>
                <a:lnTo>
                  <a:pt x="3633160" y="6779041"/>
                </a:lnTo>
                <a:lnTo>
                  <a:pt x="3641596" y="6779041"/>
                </a:lnTo>
                <a:lnTo>
                  <a:pt x="3641596" y="6787476"/>
                </a:lnTo>
                <a:cubicBezTo>
                  <a:pt x="3658466" y="6787476"/>
                  <a:pt x="3666902" y="6779042"/>
                  <a:pt x="3683775" y="6770605"/>
                </a:cubicBezTo>
                <a:lnTo>
                  <a:pt x="3683775" y="6762169"/>
                </a:lnTo>
                <a:cubicBezTo>
                  <a:pt x="3709082" y="6770605"/>
                  <a:pt x="3666902" y="6779042"/>
                  <a:pt x="3675339" y="6787476"/>
                </a:cubicBezTo>
                <a:cubicBezTo>
                  <a:pt x="3683776" y="6779041"/>
                  <a:pt x="3717515" y="6762169"/>
                  <a:pt x="3742824" y="6736862"/>
                </a:cubicBezTo>
                <a:cubicBezTo>
                  <a:pt x="3751259" y="6728426"/>
                  <a:pt x="3768131" y="6711555"/>
                  <a:pt x="3785001" y="6703120"/>
                </a:cubicBezTo>
                <a:cubicBezTo>
                  <a:pt x="3793440" y="6694684"/>
                  <a:pt x="3810310" y="6677812"/>
                  <a:pt x="3827182" y="6669377"/>
                </a:cubicBezTo>
                <a:cubicBezTo>
                  <a:pt x="3852487" y="6644072"/>
                  <a:pt x="3877794" y="6635634"/>
                  <a:pt x="3903102" y="6601891"/>
                </a:cubicBezTo>
                <a:cubicBezTo>
                  <a:pt x="3911538" y="6593455"/>
                  <a:pt x="3928411" y="6585021"/>
                  <a:pt x="3928411" y="6585021"/>
                </a:cubicBezTo>
                <a:cubicBezTo>
                  <a:pt x="3936845" y="6576584"/>
                  <a:pt x="3945280" y="6576584"/>
                  <a:pt x="3945281" y="6568148"/>
                </a:cubicBezTo>
                <a:cubicBezTo>
                  <a:pt x="3953718" y="6568149"/>
                  <a:pt x="3953718" y="6568149"/>
                  <a:pt x="3962152" y="6559714"/>
                </a:cubicBezTo>
                <a:lnTo>
                  <a:pt x="3987461" y="6534407"/>
                </a:lnTo>
                <a:cubicBezTo>
                  <a:pt x="3987461" y="6542841"/>
                  <a:pt x="4012768" y="6517534"/>
                  <a:pt x="4012768" y="6517534"/>
                </a:cubicBezTo>
                <a:cubicBezTo>
                  <a:pt x="4021201" y="6509098"/>
                  <a:pt x="4029637" y="6500662"/>
                  <a:pt x="4029637" y="6492227"/>
                </a:cubicBezTo>
                <a:lnTo>
                  <a:pt x="4038075" y="6492227"/>
                </a:lnTo>
                <a:cubicBezTo>
                  <a:pt x="4122431" y="6433176"/>
                  <a:pt x="4223660" y="6340387"/>
                  <a:pt x="4291147" y="6272900"/>
                </a:cubicBezTo>
                <a:close/>
                <a:moveTo>
                  <a:pt x="4561089" y="6171673"/>
                </a:moveTo>
                <a:lnTo>
                  <a:pt x="4556321" y="6179312"/>
                </a:lnTo>
                <a:lnTo>
                  <a:pt x="4554763" y="6179053"/>
                </a:lnTo>
                <a:cubicBezTo>
                  <a:pt x="4554763" y="6178000"/>
                  <a:pt x="4556872" y="6175890"/>
                  <a:pt x="4561089" y="6171673"/>
                </a:cubicBezTo>
                <a:close/>
                <a:moveTo>
                  <a:pt x="4671175" y="5979022"/>
                </a:moveTo>
                <a:lnTo>
                  <a:pt x="4669173" y="5981473"/>
                </a:lnTo>
                <a:cubicBezTo>
                  <a:pt x="4661263" y="5988195"/>
                  <a:pt x="4658099" y="5981871"/>
                  <a:pt x="4645447" y="5994524"/>
                </a:cubicBezTo>
                <a:cubicBezTo>
                  <a:pt x="4643338" y="5998741"/>
                  <a:pt x="4643337" y="6000322"/>
                  <a:pt x="4644391" y="6000718"/>
                </a:cubicBezTo>
                <a:lnTo>
                  <a:pt x="4645606" y="6000505"/>
                </a:lnTo>
                <a:lnTo>
                  <a:pt x="4646686" y="5998475"/>
                </a:lnTo>
                <a:lnTo>
                  <a:pt x="4647927" y="6000099"/>
                </a:lnTo>
                <a:lnTo>
                  <a:pt x="4649663" y="5999795"/>
                </a:lnTo>
                <a:cubicBezTo>
                  <a:pt x="4651773" y="5999268"/>
                  <a:pt x="4653882" y="5999004"/>
                  <a:pt x="4654936" y="6000454"/>
                </a:cubicBezTo>
                <a:lnTo>
                  <a:pt x="4654647" y="6003455"/>
                </a:lnTo>
                <a:lnTo>
                  <a:pt x="4658944" y="5998240"/>
                </a:lnTo>
                <a:close/>
                <a:moveTo>
                  <a:pt x="5823292" y="5722907"/>
                </a:moveTo>
                <a:lnTo>
                  <a:pt x="5800797" y="5768179"/>
                </a:lnTo>
                <a:lnTo>
                  <a:pt x="5806978" y="5758327"/>
                </a:lnTo>
                <a:cubicBezTo>
                  <a:pt x="5810514" y="5753116"/>
                  <a:pt x="5814328" y="5748237"/>
                  <a:pt x="5818310" y="5744909"/>
                </a:cubicBezTo>
                <a:cubicBezTo>
                  <a:pt x="5819855" y="5741362"/>
                  <a:pt x="5821177" y="5736874"/>
                  <a:pt x="5822096" y="5732580"/>
                </a:cubicBezTo>
                <a:close/>
                <a:moveTo>
                  <a:pt x="5907073" y="5708785"/>
                </a:moveTo>
                <a:lnTo>
                  <a:pt x="5869741" y="5783136"/>
                </a:lnTo>
                <a:cubicBezTo>
                  <a:pt x="5858084" y="5809655"/>
                  <a:pt x="5848657" y="5836145"/>
                  <a:pt x="5842500" y="5863847"/>
                </a:cubicBezTo>
                <a:cubicBezTo>
                  <a:pt x="5785921" y="5947223"/>
                  <a:pt x="5733692" y="5981849"/>
                  <a:pt x="5690433" y="6081162"/>
                </a:cubicBezTo>
                <a:cubicBezTo>
                  <a:pt x="5680683" y="6080287"/>
                  <a:pt x="5669193" y="6098913"/>
                  <a:pt x="5663883" y="6103351"/>
                </a:cubicBezTo>
                <a:lnTo>
                  <a:pt x="5636415" y="6152111"/>
                </a:lnTo>
                <a:lnTo>
                  <a:pt x="5637318" y="6151784"/>
                </a:lnTo>
                <a:cubicBezTo>
                  <a:pt x="5630397" y="6165631"/>
                  <a:pt x="5624342" y="6178180"/>
                  <a:pt x="5618612" y="6190081"/>
                </a:cubicBezTo>
                <a:lnTo>
                  <a:pt x="5611094" y="6205514"/>
                </a:lnTo>
                <a:lnTo>
                  <a:pt x="5619596" y="6194628"/>
                </a:lnTo>
                <a:cubicBezTo>
                  <a:pt x="5624904" y="6187044"/>
                  <a:pt x="5630569" y="6177954"/>
                  <a:pt x="5636991" y="6166061"/>
                </a:cubicBezTo>
                <a:cubicBezTo>
                  <a:pt x="5643774" y="6164691"/>
                  <a:pt x="5645145" y="6171478"/>
                  <a:pt x="5657339" y="6161951"/>
                </a:cubicBezTo>
                <a:cubicBezTo>
                  <a:pt x="5651927" y="6170107"/>
                  <a:pt x="5660082" y="6175522"/>
                  <a:pt x="5638432" y="6208150"/>
                </a:cubicBezTo>
                <a:cubicBezTo>
                  <a:pt x="5666863" y="6174154"/>
                  <a:pt x="5692554" y="6126583"/>
                  <a:pt x="5718245" y="6079013"/>
                </a:cubicBezTo>
                <a:cubicBezTo>
                  <a:pt x="5745305" y="6038231"/>
                  <a:pt x="5770995" y="5990662"/>
                  <a:pt x="5802168" y="5970237"/>
                </a:cubicBezTo>
                <a:cubicBezTo>
                  <a:pt x="5833200" y="5879207"/>
                  <a:pt x="5877868" y="5820741"/>
                  <a:pt x="5917053" y="5735129"/>
                </a:cubicBezTo>
                <a:cubicBezTo>
                  <a:pt x="5923764" y="5698455"/>
                  <a:pt x="5887250" y="5762338"/>
                  <a:pt x="5902116" y="5731083"/>
                </a:cubicBezTo>
                <a:close/>
                <a:moveTo>
                  <a:pt x="5917201" y="5634092"/>
                </a:moveTo>
                <a:lnTo>
                  <a:pt x="5891750" y="5667883"/>
                </a:lnTo>
                <a:cubicBezTo>
                  <a:pt x="5851164" y="5717451"/>
                  <a:pt x="5813675" y="5755549"/>
                  <a:pt x="5781231" y="5830035"/>
                </a:cubicBezTo>
                <a:cubicBezTo>
                  <a:pt x="5776356" y="5829597"/>
                  <a:pt x="5771046" y="5834035"/>
                  <a:pt x="5766290" y="5839137"/>
                </a:cubicBezTo>
                <a:lnTo>
                  <a:pt x="5764238" y="5841451"/>
                </a:lnTo>
                <a:lnTo>
                  <a:pt x="5588834" y="6142779"/>
                </a:lnTo>
                <a:lnTo>
                  <a:pt x="5549933" y="6201116"/>
                </a:lnTo>
                <a:lnTo>
                  <a:pt x="5547357" y="6207173"/>
                </a:lnTo>
                <a:lnTo>
                  <a:pt x="5529789" y="6231324"/>
                </a:lnTo>
                <a:lnTo>
                  <a:pt x="5464244" y="6329615"/>
                </a:lnTo>
                <a:lnTo>
                  <a:pt x="5402037" y="6435651"/>
                </a:lnTo>
                <a:cubicBezTo>
                  <a:pt x="5402037" y="6435651"/>
                  <a:pt x="5402037" y="6435651"/>
                  <a:pt x="5408957" y="6435651"/>
                </a:cubicBezTo>
                <a:cubicBezTo>
                  <a:pt x="5408957" y="6428728"/>
                  <a:pt x="5415877" y="6421804"/>
                  <a:pt x="5422798" y="6428728"/>
                </a:cubicBezTo>
                <a:lnTo>
                  <a:pt x="5421385" y="6432963"/>
                </a:lnTo>
                <a:lnTo>
                  <a:pt x="5408956" y="6449499"/>
                </a:lnTo>
                <a:cubicBezTo>
                  <a:pt x="5415877" y="6449499"/>
                  <a:pt x="5415877" y="6449499"/>
                  <a:pt x="5415877" y="6449499"/>
                </a:cubicBezTo>
                <a:lnTo>
                  <a:pt x="5421385" y="6432963"/>
                </a:lnTo>
                <a:lnTo>
                  <a:pt x="5487674" y="6344780"/>
                </a:lnTo>
                <a:lnTo>
                  <a:pt x="5495039" y="6334691"/>
                </a:lnTo>
                <a:lnTo>
                  <a:pt x="5485269" y="6342855"/>
                </a:lnTo>
                <a:cubicBezTo>
                  <a:pt x="5480829" y="6337541"/>
                  <a:pt x="5480829" y="6337541"/>
                  <a:pt x="5480829" y="6337541"/>
                </a:cubicBezTo>
                <a:cubicBezTo>
                  <a:pt x="5482568" y="6318042"/>
                  <a:pt x="5499368" y="6294978"/>
                  <a:pt x="5525918" y="6272793"/>
                </a:cubicBezTo>
                <a:cubicBezTo>
                  <a:pt x="5548027" y="6245292"/>
                  <a:pt x="5570136" y="6217791"/>
                  <a:pt x="5577186" y="6193853"/>
                </a:cubicBezTo>
                <a:cubicBezTo>
                  <a:pt x="5585150" y="6187197"/>
                  <a:pt x="5591787" y="6181650"/>
                  <a:pt x="5598425" y="6176103"/>
                </a:cubicBezTo>
                <a:lnTo>
                  <a:pt x="5613302" y="6163670"/>
                </a:lnTo>
                <a:lnTo>
                  <a:pt x="5616665" y="6159249"/>
                </a:lnTo>
                <a:lnTo>
                  <a:pt x="5619814" y="6158111"/>
                </a:lnTo>
                <a:lnTo>
                  <a:pt x="5641844" y="6122335"/>
                </a:lnTo>
                <a:cubicBezTo>
                  <a:pt x="5660984" y="6091112"/>
                  <a:pt x="5672914" y="6070992"/>
                  <a:pt x="5694784" y="6032412"/>
                </a:cubicBezTo>
                <a:cubicBezTo>
                  <a:pt x="5698354" y="6047475"/>
                  <a:pt x="5711583" y="6009349"/>
                  <a:pt x="5727512" y="5996037"/>
                </a:cubicBezTo>
                <a:cubicBezTo>
                  <a:pt x="5733692" y="5981849"/>
                  <a:pt x="5736302" y="5952599"/>
                  <a:pt x="5723942" y="5980974"/>
                </a:cubicBezTo>
                <a:cubicBezTo>
                  <a:pt x="5743352" y="5928661"/>
                  <a:pt x="5783130" y="5868347"/>
                  <a:pt x="5822911" y="5808034"/>
                </a:cubicBezTo>
                <a:cubicBezTo>
                  <a:pt x="5840579" y="5775220"/>
                  <a:pt x="5859358" y="5743736"/>
                  <a:pt x="5877583" y="5711587"/>
                </a:cubicBezTo>
                <a:close/>
                <a:moveTo>
                  <a:pt x="6242698" y="5517691"/>
                </a:moveTo>
                <a:cubicBezTo>
                  <a:pt x="6235812" y="5552099"/>
                  <a:pt x="6228924" y="5607154"/>
                  <a:pt x="6208261" y="5662208"/>
                </a:cubicBezTo>
                <a:cubicBezTo>
                  <a:pt x="6187600" y="5717261"/>
                  <a:pt x="6166938" y="5758552"/>
                  <a:pt x="6146276" y="5765433"/>
                </a:cubicBezTo>
                <a:cubicBezTo>
                  <a:pt x="6153164" y="5765433"/>
                  <a:pt x="6153164" y="5765433"/>
                  <a:pt x="6153163" y="5772316"/>
                </a:cubicBezTo>
                <a:cubicBezTo>
                  <a:pt x="6146276" y="5779197"/>
                  <a:pt x="6146274" y="5792962"/>
                  <a:pt x="6139388" y="5792960"/>
                </a:cubicBezTo>
                <a:cubicBezTo>
                  <a:pt x="6139388" y="5792960"/>
                  <a:pt x="6139387" y="5799843"/>
                  <a:pt x="6132502" y="5799841"/>
                </a:cubicBezTo>
                <a:lnTo>
                  <a:pt x="6139387" y="5799843"/>
                </a:lnTo>
                <a:cubicBezTo>
                  <a:pt x="6153163" y="5813605"/>
                  <a:pt x="6125611" y="5854896"/>
                  <a:pt x="6098063" y="5903069"/>
                </a:cubicBezTo>
                <a:cubicBezTo>
                  <a:pt x="6098064" y="5905363"/>
                  <a:pt x="6098064" y="5907656"/>
                  <a:pt x="6098064" y="5909950"/>
                </a:cubicBezTo>
                <a:cubicBezTo>
                  <a:pt x="6104951" y="5909952"/>
                  <a:pt x="6104951" y="5909952"/>
                  <a:pt x="6098065" y="5916833"/>
                </a:cubicBezTo>
                <a:lnTo>
                  <a:pt x="6098065" y="5923714"/>
                </a:lnTo>
                <a:lnTo>
                  <a:pt x="6091178" y="5923714"/>
                </a:lnTo>
                <a:lnTo>
                  <a:pt x="6098065" y="5930597"/>
                </a:lnTo>
                <a:cubicBezTo>
                  <a:pt x="6091178" y="5944360"/>
                  <a:pt x="6098064" y="5951241"/>
                  <a:pt x="6084290" y="5985651"/>
                </a:cubicBezTo>
                <a:cubicBezTo>
                  <a:pt x="6098065" y="5985649"/>
                  <a:pt x="6111840" y="5944360"/>
                  <a:pt x="6118727" y="5965005"/>
                </a:cubicBezTo>
                <a:cubicBezTo>
                  <a:pt x="6115284" y="5971886"/>
                  <a:pt x="6115284" y="5975328"/>
                  <a:pt x="6115283" y="5978768"/>
                </a:cubicBezTo>
                <a:lnTo>
                  <a:pt x="6113562" y="5985649"/>
                </a:lnTo>
                <a:lnTo>
                  <a:pt x="6111840" y="5985651"/>
                </a:lnTo>
                <a:lnTo>
                  <a:pt x="6111840" y="5992530"/>
                </a:lnTo>
                <a:lnTo>
                  <a:pt x="6113562" y="5985649"/>
                </a:lnTo>
                <a:lnTo>
                  <a:pt x="6118727" y="5985649"/>
                </a:lnTo>
                <a:lnTo>
                  <a:pt x="6118727" y="5992532"/>
                </a:lnTo>
                <a:lnTo>
                  <a:pt x="6118727" y="5999413"/>
                </a:lnTo>
                <a:cubicBezTo>
                  <a:pt x="6111840" y="6006295"/>
                  <a:pt x="6104952" y="6020059"/>
                  <a:pt x="6098065" y="6033823"/>
                </a:cubicBezTo>
                <a:lnTo>
                  <a:pt x="6091178" y="6040704"/>
                </a:lnTo>
                <a:cubicBezTo>
                  <a:pt x="6091178" y="6040704"/>
                  <a:pt x="6091178" y="6047587"/>
                  <a:pt x="6084290" y="6054467"/>
                </a:cubicBezTo>
                <a:lnTo>
                  <a:pt x="6077403" y="6061350"/>
                </a:lnTo>
                <a:cubicBezTo>
                  <a:pt x="6077403" y="6054467"/>
                  <a:pt x="6077403" y="6054467"/>
                  <a:pt x="6084290" y="6047585"/>
                </a:cubicBezTo>
                <a:cubicBezTo>
                  <a:pt x="6084290" y="6047585"/>
                  <a:pt x="6084290" y="6040704"/>
                  <a:pt x="6091178" y="6033821"/>
                </a:cubicBezTo>
                <a:cubicBezTo>
                  <a:pt x="6077403" y="6047585"/>
                  <a:pt x="6070516" y="6061350"/>
                  <a:pt x="6056740" y="6068231"/>
                </a:cubicBezTo>
                <a:lnTo>
                  <a:pt x="6036078" y="6047587"/>
                </a:lnTo>
                <a:cubicBezTo>
                  <a:pt x="5987867" y="6150811"/>
                  <a:pt x="5953431" y="6233393"/>
                  <a:pt x="5884558" y="6329737"/>
                </a:cubicBezTo>
                <a:cubicBezTo>
                  <a:pt x="5884558" y="6336619"/>
                  <a:pt x="5884558" y="6336619"/>
                  <a:pt x="5877670" y="6343502"/>
                </a:cubicBezTo>
                <a:lnTo>
                  <a:pt x="5870783" y="6350383"/>
                </a:lnTo>
                <a:cubicBezTo>
                  <a:pt x="5857007" y="6384793"/>
                  <a:pt x="5829458" y="6426082"/>
                  <a:pt x="5801910" y="6460490"/>
                </a:cubicBezTo>
                <a:cubicBezTo>
                  <a:pt x="5788135" y="6494900"/>
                  <a:pt x="5760585" y="6549953"/>
                  <a:pt x="5719261" y="6598128"/>
                </a:cubicBezTo>
                <a:cubicBezTo>
                  <a:pt x="5684825" y="6653181"/>
                  <a:pt x="5643500" y="6701354"/>
                  <a:pt x="5615952" y="6728880"/>
                </a:cubicBezTo>
                <a:cubicBezTo>
                  <a:pt x="5591846" y="6759847"/>
                  <a:pt x="5566018" y="6792535"/>
                  <a:pt x="5540191" y="6825223"/>
                </a:cubicBezTo>
                <a:lnTo>
                  <a:pt x="5514417" y="6858000"/>
                </a:lnTo>
                <a:lnTo>
                  <a:pt x="5432172" y="6858000"/>
                </a:lnTo>
                <a:lnTo>
                  <a:pt x="5485092" y="6818343"/>
                </a:lnTo>
                <a:lnTo>
                  <a:pt x="5498867" y="6832106"/>
                </a:lnTo>
                <a:cubicBezTo>
                  <a:pt x="5512642" y="6818343"/>
                  <a:pt x="5533303" y="6797699"/>
                  <a:pt x="5547078" y="6777051"/>
                </a:cubicBezTo>
                <a:lnTo>
                  <a:pt x="5540191" y="6777052"/>
                </a:lnTo>
                <a:cubicBezTo>
                  <a:pt x="5540191" y="6783935"/>
                  <a:pt x="5533304" y="6790816"/>
                  <a:pt x="5533303" y="6783935"/>
                </a:cubicBezTo>
                <a:lnTo>
                  <a:pt x="5533304" y="6777052"/>
                </a:lnTo>
                <a:cubicBezTo>
                  <a:pt x="5526416" y="6777052"/>
                  <a:pt x="5512641" y="6797699"/>
                  <a:pt x="5512641" y="6783935"/>
                </a:cubicBezTo>
                <a:cubicBezTo>
                  <a:pt x="5526416" y="6756405"/>
                  <a:pt x="5533304" y="6763288"/>
                  <a:pt x="5547078" y="6742645"/>
                </a:cubicBezTo>
                <a:lnTo>
                  <a:pt x="5547077" y="6735761"/>
                </a:lnTo>
                <a:lnTo>
                  <a:pt x="5553964" y="6735759"/>
                </a:lnTo>
                <a:cubicBezTo>
                  <a:pt x="5553965" y="6728877"/>
                  <a:pt x="5560853" y="6721997"/>
                  <a:pt x="5560853" y="6721997"/>
                </a:cubicBezTo>
                <a:lnTo>
                  <a:pt x="5567740" y="6721999"/>
                </a:lnTo>
                <a:cubicBezTo>
                  <a:pt x="5574627" y="6701353"/>
                  <a:pt x="5595289" y="6666943"/>
                  <a:pt x="5615951" y="6639417"/>
                </a:cubicBezTo>
                <a:cubicBezTo>
                  <a:pt x="5643501" y="6611890"/>
                  <a:pt x="5664163" y="6591243"/>
                  <a:pt x="5677937" y="6591244"/>
                </a:cubicBezTo>
                <a:lnTo>
                  <a:pt x="5684824" y="6584361"/>
                </a:lnTo>
                <a:cubicBezTo>
                  <a:pt x="5684825" y="6577480"/>
                  <a:pt x="5691712" y="6570599"/>
                  <a:pt x="5698599" y="6570599"/>
                </a:cubicBezTo>
                <a:lnTo>
                  <a:pt x="5698600" y="6577480"/>
                </a:lnTo>
                <a:lnTo>
                  <a:pt x="5691712" y="6584363"/>
                </a:lnTo>
                <a:lnTo>
                  <a:pt x="5691711" y="6591244"/>
                </a:lnTo>
                <a:cubicBezTo>
                  <a:pt x="5712373" y="6563718"/>
                  <a:pt x="5705487" y="6563719"/>
                  <a:pt x="5719261" y="6543072"/>
                </a:cubicBezTo>
                <a:lnTo>
                  <a:pt x="5712373" y="6549953"/>
                </a:lnTo>
                <a:lnTo>
                  <a:pt x="5712373" y="6543070"/>
                </a:lnTo>
                <a:lnTo>
                  <a:pt x="5712374" y="6536189"/>
                </a:lnTo>
                <a:cubicBezTo>
                  <a:pt x="5712374" y="6536189"/>
                  <a:pt x="5705486" y="6549955"/>
                  <a:pt x="5698599" y="6543072"/>
                </a:cubicBezTo>
                <a:cubicBezTo>
                  <a:pt x="5712374" y="6522426"/>
                  <a:pt x="5726148" y="6501781"/>
                  <a:pt x="5733036" y="6508664"/>
                </a:cubicBezTo>
                <a:lnTo>
                  <a:pt x="5739923" y="6501783"/>
                </a:lnTo>
                <a:cubicBezTo>
                  <a:pt x="5743368" y="6501782"/>
                  <a:pt x="5745089" y="6500061"/>
                  <a:pt x="5745949" y="6498341"/>
                </a:cubicBezTo>
                <a:lnTo>
                  <a:pt x="5746479" y="6496223"/>
                </a:lnTo>
                <a:lnTo>
                  <a:pt x="5774791" y="6472212"/>
                </a:lnTo>
                <a:cubicBezTo>
                  <a:pt x="5808367" y="6438984"/>
                  <a:pt x="5838069" y="6395114"/>
                  <a:pt x="5863896" y="6343502"/>
                </a:cubicBezTo>
                <a:lnTo>
                  <a:pt x="5870782" y="6336621"/>
                </a:lnTo>
                <a:cubicBezTo>
                  <a:pt x="5870783" y="6329737"/>
                  <a:pt x="5877670" y="6322854"/>
                  <a:pt x="5877670" y="6322854"/>
                </a:cubicBezTo>
                <a:lnTo>
                  <a:pt x="5877670" y="6329736"/>
                </a:lnTo>
                <a:cubicBezTo>
                  <a:pt x="5882836" y="6314253"/>
                  <a:pt x="5891875" y="6291028"/>
                  <a:pt x="5896073" y="6274575"/>
                </a:cubicBezTo>
                <a:lnTo>
                  <a:pt x="5897128" y="6268192"/>
                </a:lnTo>
                <a:lnTo>
                  <a:pt x="5897471" y="6267801"/>
                </a:lnTo>
                <a:cubicBezTo>
                  <a:pt x="5898332" y="6266081"/>
                  <a:pt x="5898331" y="6264361"/>
                  <a:pt x="5898331" y="6260920"/>
                </a:cubicBezTo>
                <a:lnTo>
                  <a:pt x="5897128" y="6268192"/>
                </a:lnTo>
                <a:lnTo>
                  <a:pt x="5891445" y="6274682"/>
                </a:lnTo>
                <a:lnTo>
                  <a:pt x="5884558" y="6274684"/>
                </a:lnTo>
                <a:cubicBezTo>
                  <a:pt x="5884558" y="6267801"/>
                  <a:pt x="5884558" y="6267801"/>
                  <a:pt x="5891444" y="6260922"/>
                </a:cubicBezTo>
                <a:lnTo>
                  <a:pt x="5891445" y="6258416"/>
                </a:lnTo>
                <a:lnTo>
                  <a:pt x="5894028" y="6254899"/>
                </a:lnTo>
                <a:cubicBezTo>
                  <a:pt x="5896610" y="6252317"/>
                  <a:pt x="5898332" y="6250597"/>
                  <a:pt x="5898332" y="6247155"/>
                </a:cubicBezTo>
                <a:lnTo>
                  <a:pt x="5891444" y="6254039"/>
                </a:lnTo>
                <a:lnTo>
                  <a:pt x="5891445" y="6258416"/>
                </a:lnTo>
                <a:lnTo>
                  <a:pt x="5884558" y="6267801"/>
                </a:lnTo>
                <a:cubicBezTo>
                  <a:pt x="5912107" y="6178338"/>
                  <a:pt x="5987867" y="6081995"/>
                  <a:pt x="6022303" y="5992532"/>
                </a:cubicBezTo>
                <a:cubicBezTo>
                  <a:pt x="6029192" y="5992532"/>
                  <a:pt x="6042966" y="5965005"/>
                  <a:pt x="6049854" y="5958122"/>
                </a:cubicBezTo>
                <a:cubicBezTo>
                  <a:pt x="6042966" y="5958122"/>
                  <a:pt x="6042966" y="5958122"/>
                  <a:pt x="6042968" y="5944358"/>
                </a:cubicBezTo>
                <a:cubicBezTo>
                  <a:pt x="6042968" y="5944358"/>
                  <a:pt x="6049853" y="5944360"/>
                  <a:pt x="6049853" y="5937477"/>
                </a:cubicBezTo>
                <a:cubicBezTo>
                  <a:pt x="6049853" y="5930595"/>
                  <a:pt x="6056743" y="5930595"/>
                  <a:pt x="6056739" y="5923714"/>
                </a:cubicBezTo>
                <a:cubicBezTo>
                  <a:pt x="6077401" y="5872101"/>
                  <a:pt x="6094190" y="5851455"/>
                  <a:pt x="6110010" y="5829842"/>
                </a:cubicBezTo>
                <a:lnTo>
                  <a:pt x="6122376" y="5811522"/>
                </a:lnTo>
                <a:lnTo>
                  <a:pt x="6124752" y="5810165"/>
                </a:lnTo>
                <a:cubicBezTo>
                  <a:pt x="6125613" y="5808444"/>
                  <a:pt x="6125614" y="5806724"/>
                  <a:pt x="6125614" y="5806724"/>
                </a:cubicBezTo>
                <a:lnTo>
                  <a:pt x="6122376" y="5811522"/>
                </a:lnTo>
                <a:lnTo>
                  <a:pt x="6118726" y="5813605"/>
                </a:lnTo>
                <a:cubicBezTo>
                  <a:pt x="6118726" y="5813605"/>
                  <a:pt x="6111839" y="5813605"/>
                  <a:pt x="6111839" y="5806722"/>
                </a:cubicBezTo>
                <a:lnTo>
                  <a:pt x="6118725" y="5799843"/>
                </a:lnTo>
                <a:cubicBezTo>
                  <a:pt x="6118726" y="5797549"/>
                  <a:pt x="6118725" y="5795254"/>
                  <a:pt x="6118726" y="5792960"/>
                </a:cubicBezTo>
                <a:cubicBezTo>
                  <a:pt x="6118727" y="5758552"/>
                  <a:pt x="6160050" y="5675970"/>
                  <a:pt x="6180713" y="5682851"/>
                </a:cubicBezTo>
                <a:cubicBezTo>
                  <a:pt x="6194488" y="5634682"/>
                  <a:pt x="6215149" y="5558980"/>
                  <a:pt x="6242698" y="5517691"/>
                </a:cubicBezTo>
                <a:close/>
                <a:moveTo>
                  <a:pt x="6031724" y="5503741"/>
                </a:moveTo>
                <a:lnTo>
                  <a:pt x="6030787" y="5503894"/>
                </a:lnTo>
                <a:cubicBezTo>
                  <a:pt x="6022529" y="5508681"/>
                  <a:pt x="6009423" y="5521326"/>
                  <a:pt x="6006746" y="5510028"/>
                </a:cubicBezTo>
                <a:cubicBezTo>
                  <a:pt x="5991077" y="5547935"/>
                  <a:pt x="5974518" y="5582076"/>
                  <a:pt x="5958107" y="5613697"/>
                </a:cubicBezTo>
                <a:lnTo>
                  <a:pt x="5918354" y="5687414"/>
                </a:lnTo>
                <a:lnTo>
                  <a:pt x="5923128" y="5688762"/>
                </a:lnTo>
                <a:cubicBezTo>
                  <a:pt x="5933239" y="5686389"/>
                  <a:pt x="5945430" y="5674655"/>
                  <a:pt x="5945484" y="5701131"/>
                </a:cubicBezTo>
                <a:cubicBezTo>
                  <a:pt x="5967133" y="5668507"/>
                  <a:pt x="5990082" y="5607363"/>
                  <a:pt x="6002207" y="5562534"/>
                </a:cubicBezTo>
                <a:close/>
                <a:moveTo>
                  <a:pt x="4900498" y="5370762"/>
                </a:moveTo>
                <a:cubicBezTo>
                  <a:pt x="4900541" y="5370954"/>
                  <a:pt x="4900584" y="5371147"/>
                  <a:pt x="4900627" y="5371339"/>
                </a:cubicBezTo>
                <a:cubicBezTo>
                  <a:pt x="4898519" y="5376610"/>
                  <a:pt x="4894301" y="5382936"/>
                  <a:pt x="4890083" y="5387153"/>
                </a:cubicBezTo>
                <a:close/>
                <a:moveTo>
                  <a:pt x="6059700" y="5339561"/>
                </a:moveTo>
                <a:lnTo>
                  <a:pt x="6048904" y="5362569"/>
                </a:lnTo>
                <a:cubicBezTo>
                  <a:pt x="6016082" y="5425810"/>
                  <a:pt x="5983851" y="5478970"/>
                  <a:pt x="5960539" y="5532008"/>
                </a:cubicBezTo>
                <a:lnTo>
                  <a:pt x="5934065" y="5610445"/>
                </a:lnTo>
                <a:lnTo>
                  <a:pt x="5937012" y="5610037"/>
                </a:lnTo>
                <a:cubicBezTo>
                  <a:pt x="5940222" y="5608483"/>
                  <a:pt x="5943987" y="5607592"/>
                  <a:pt x="5948427" y="5612905"/>
                </a:cubicBezTo>
                <a:cubicBezTo>
                  <a:pt x="5985506" y="5527779"/>
                  <a:pt x="6012925" y="5495840"/>
                  <a:pt x="6012835" y="5441778"/>
                </a:cubicBezTo>
                <a:cubicBezTo>
                  <a:pt x="6035815" y="5404527"/>
                  <a:pt x="6038424" y="5375275"/>
                  <a:pt x="6060534" y="5347774"/>
                </a:cubicBezTo>
                <a:close/>
                <a:moveTo>
                  <a:pt x="5092541" y="5302798"/>
                </a:moveTo>
                <a:cubicBezTo>
                  <a:pt x="5100976" y="5311232"/>
                  <a:pt x="5092540" y="5319670"/>
                  <a:pt x="5084105" y="5311234"/>
                </a:cubicBezTo>
                <a:cubicBezTo>
                  <a:pt x="5092539" y="5311234"/>
                  <a:pt x="5092539" y="5311234"/>
                  <a:pt x="5092541" y="5302798"/>
                </a:cubicBezTo>
                <a:close/>
                <a:moveTo>
                  <a:pt x="4274497" y="5281926"/>
                </a:moveTo>
                <a:lnTo>
                  <a:pt x="4273967" y="5284044"/>
                </a:lnTo>
                <a:cubicBezTo>
                  <a:pt x="4273105" y="5285765"/>
                  <a:pt x="4271385" y="5287485"/>
                  <a:pt x="4267941" y="5287486"/>
                </a:cubicBezTo>
                <a:close/>
                <a:moveTo>
                  <a:pt x="6147025" y="5207320"/>
                </a:moveTo>
                <a:lnTo>
                  <a:pt x="6127664" y="5251775"/>
                </a:lnTo>
                <a:lnTo>
                  <a:pt x="6127242" y="5251844"/>
                </a:lnTo>
                <a:lnTo>
                  <a:pt x="6127919" y="5262990"/>
                </a:lnTo>
                <a:lnTo>
                  <a:pt x="6131360" y="5253356"/>
                </a:lnTo>
                <a:close/>
                <a:moveTo>
                  <a:pt x="5028123" y="5195433"/>
                </a:moveTo>
                <a:lnTo>
                  <a:pt x="5025054" y="5201570"/>
                </a:lnTo>
                <a:lnTo>
                  <a:pt x="5025055" y="5210004"/>
                </a:lnTo>
                <a:lnTo>
                  <a:pt x="5016618" y="5218441"/>
                </a:lnTo>
                <a:cubicBezTo>
                  <a:pt x="5016618" y="5210006"/>
                  <a:pt x="5025054" y="5201570"/>
                  <a:pt x="5016619" y="5201568"/>
                </a:cubicBezTo>
                <a:close/>
                <a:moveTo>
                  <a:pt x="5038512" y="5179677"/>
                </a:moveTo>
                <a:lnTo>
                  <a:pt x="5030458" y="5194189"/>
                </a:lnTo>
                <a:lnTo>
                  <a:pt x="5028123" y="5195433"/>
                </a:lnTo>
                <a:lnTo>
                  <a:pt x="5033492" y="5184698"/>
                </a:lnTo>
                <a:close/>
                <a:moveTo>
                  <a:pt x="5051826" y="5150955"/>
                </a:moveTo>
                <a:lnTo>
                  <a:pt x="5058797" y="5150956"/>
                </a:lnTo>
                <a:cubicBezTo>
                  <a:pt x="5050363" y="5159393"/>
                  <a:pt x="5041926" y="5167825"/>
                  <a:pt x="5041926" y="5176263"/>
                </a:cubicBezTo>
                <a:lnTo>
                  <a:pt x="5038512" y="5179677"/>
                </a:lnTo>
                <a:lnTo>
                  <a:pt x="5045089" y="5167825"/>
                </a:lnTo>
                <a:close/>
                <a:moveTo>
                  <a:pt x="5057164" y="5137575"/>
                </a:moveTo>
                <a:lnTo>
                  <a:pt x="5051826" y="5150955"/>
                </a:lnTo>
                <a:lnTo>
                  <a:pt x="5050362" y="5150956"/>
                </a:lnTo>
                <a:close/>
                <a:moveTo>
                  <a:pt x="4431848" y="5083476"/>
                </a:moveTo>
                <a:lnTo>
                  <a:pt x="4414009" y="5091602"/>
                </a:lnTo>
                <a:lnTo>
                  <a:pt x="4405686" y="5115441"/>
                </a:lnTo>
                <a:lnTo>
                  <a:pt x="4405685" y="5108559"/>
                </a:lnTo>
                <a:cubicBezTo>
                  <a:pt x="4405685" y="5108559"/>
                  <a:pt x="4398800" y="5115440"/>
                  <a:pt x="4398800" y="5122323"/>
                </a:cubicBezTo>
                <a:cubicBezTo>
                  <a:pt x="4391913" y="5122321"/>
                  <a:pt x="4391913" y="5129203"/>
                  <a:pt x="4391913" y="5129203"/>
                </a:cubicBezTo>
                <a:cubicBezTo>
                  <a:pt x="4366085" y="5180817"/>
                  <a:pt x="4336384" y="5224688"/>
                  <a:pt x="4302808" y="5257916"/>
                </a:cubicBezTo>
                <a:lnTo>
                  <a:pt x="4274497" y="5281926"/>
                </a:lnTo>
                <a:cubicBezTo>
                  <a:pt x="4274606" y="5281485"/>
                  <a:pt x="4274718" y="5281045"/>
                  <a:pt x="4274828" y="5280603"/>
                </a:cubicBezTo>
                <a:lnTo>
                  <a:pt x="4267941" y="5273721"/>
                </a:lnTo>
                <a:lnTo>
                  <a:pt x="4267941" y="5280603"/>
                </a:lnTo>
                <a:lnTo>
                  <a:pt x="4267941" y="5287486"/>
                </a:lnTo>
                <a:cubicBezTo>
                  <a:pt x="4261052" y="5287486"/>
                  <a:pt x="4261052" y="5294367"/>
                  <a:pt x="4261052" y="5294367"/>
                </a:cubicBezTo>
                <a:cubicBezTo>
                  <a:pt x="4254166" y="5287484"/>
                  <a:pt x="4240390" y="5308129"/>
                  <a:pt x="4226617" y="5328775"/>
                </a:cubicBezTo>
                <a:cubicBezTo>
                  <a:pt x="4233504" y="5335658"/>
                  <a:pt x="4240390" y="5321894"/>
                  <a:pt x="4240390" y="5321894"/>
                </a:cubicBezTo>
                <a:lnTo>
                  <a:pt x="4240389" y="5328775"/>
                </a:lnTo>
                <a:lnTo>
                  <a:pt x="4240390" y="5335658"/>
                </a:lnTo>
                <a:lnTo>
                  <a:pt x="4247279" y="5328773"/>
                </a:lnTo>
                <a:cubicBezTo>
                  <a:pt x="4233504" y="5349420"/>
                  <a:pt x="4240389" y="5349418"/>
                  <a:pt x="4219728" y="5376947"/>
                </a:cubicBezTo>
                <a:lnTo>
                  <a:pt x="4219727" y="5370066"/>
                </a:lnTo>
                <a:lnTo>
                  <a:pt x="4226616" y="5363185"/>
                </a:lnTo>
                <a:lnTo>
                  <a:pt x="4226617" y="5356304"/>
                </a:lnTo>
                <a:cubicBezTo>
                  <a:pt x="4219728" y="5356302"/>
                  <a:pt x="4212841" y="5363185"/>
                  <a:pt x="4212842" y="5370066"/>
                </a:cubicBezTo>
                <a:cubicBezTo>
                  <a:pt x="4212842" y="5370066"/>
                  <a:pt x="4205955" y="5370066"/>
                  <a:pt x="4205955" y="5376946"/>
                </a:cubicBezTo>
                <a:cubicBezTo>
                  <a:pt x="4192180" y="5376946"/>
                  <a:pt x="4171517" y="5397591"/>
                  <a:pt x="4143968" y="5425119"/>
                </a:cubicBezTo>
                <a:cubicBezTo>
                  <a:pt x="4133638" y="5438882"/>
                  <a:pt x="4123306" y="5454368"/>
                  <a:pt x="4114698" y="5468991"/>
                </a:cubicBezTo>
                <a:lnTo>
                  <a:pt x="4106774" y="5485182"/>
                </a:lnTo>
                <a:cubicBezTo>
                  <a:pt x="4106494" y="5496768"/>
                  <a:pt x="4106214" y="5508354"/>
                  <a:pt x="4105934" y="5519940"/>
                </a:cubicBezTo>
                <a:cubicBezTo>
                  <a:pt x="4100502" y="5538609"/>
                  <a:pt x="4090414" y="5554501"/>
                  <a:pt x="4076469" y="5566880"/>
                </a:cubicBezTo>
                <a:lnTo>
                  <a:pt x="4038190" y="5604898"/>
                </a:lnTo>
                <a:lnTo>
                  <a:pt x="4036241" y="5607124"/>
                </a:lnTo>
                <a:lnTo>
                  <a:pt x="4050421" y="5633545"/>
                </a:lnTo>
                <a:lnTo>
                  <a:pt x="4143968" y="5514583"/>
                </a:lnTo>
                <a:cubicBezTo>
                  <a:pt x="4171518" y="5487054"/>
                  <a:pt x="4212841" y="5438884"/>
                  <a:pt x="4247279" y="5383830"/>
                </a:cubicBezTo>
                <a:cubicBezTo>
                  <a:pt x="4288602" y="5335658"/>
                  <a:pt x="4316152" y="5280601"/>
                  <a:pt x="4329927" y="5246195"/>
                </a:cubicBezTo>
                <a:cubicBezTo>
                  <a:pt x="4357475" y="5211785"/>
                  <a:pt x="4385024" y="5170496"/>
                  <a:pt x="4398800" y="5136086"/>
                </a:cubicBezTo>
                <a:cubicBezTo>
                  <a:pt x="4398800" y="5136086"/>
                  <a:pt x="4405686" y="5136084"/>
                  <a:pt x="4405686" y="5129203"/>
                </a:cubicBezTo>
                <a:cubicBezTo>
                  <a:pt x="4412575" y="5122321"/>
                  <a:pt x="4412575" y="5122321"/>
                  <a:pt x="4412575" y="5115438"/>
                </a:cubicBezTo>
                <a:close/>
                <a:moveTo>
                  <a:pt x="4424641" y="5024444"/>
                </a:moveTo>
                <a:lnTo>
                  <a:pt x="4412574" y="5053506"/>
                </a:lnTo>
                <a:lnTo>
                  <a:pt x="4419461" y="5044121"/>
                </a:lnTo>
                <a:lnTo>
                  <a:pt x="4419461" y="5046624"/>
                </a:lnTo>
                <a:cubicBezTo>
                  <a:pt x="4412574" y="5053506"/>
                  <a:pt x="4412574" y="5053506"/>
                  <a:pt x="4412574" y="5060387"/>
                </a:cubicBezTo>
                <a:lnTo>
                  <a:pt x="4416932" y="5060387"/>
                </a:lnTo>
                <a:lnTo>
                  <a:pt x="4420817" y="5042274"/>
                </a:lnTo>
                <a:lnTo>
                  <a:pt x="4419461" y="5044121"/>
                </a:lnTo>
                <a:lnTo>
                  <a:pt x="4419462" y="5039742"/>
                </a:lnTo>
                <a:lnTo>
                  <a:pt x="4421877" y="5037328"/>
                </a:lnTo>
                <a:close/>
                <a:moveTo>
                  <a:pt x="6184910" y="5000207"/>
                </a:moveTo>
                <a:lnTo>
                  <a:pt x="6182308" y="5002382"/>
                </a:lnTo>
                <a:lnTo>
                  <a:pt x="6184369" y="5004325"/>
                </a:lnTo>
                <a:lnTo>
                  <a:pt x="6185038" y="5003800"/>
                </a:lnTo>
                <a:close/>
                <a:moveTo>
                  <a:pt x="4530169" y="4904952"/>
                </a:moveTo>
                <a:lnTo>
                  <a:pt x="4471060" y="5018446"/>
                </a:lnTo>
                <a:lnTo>
                  <a:pt x="4496083" y="4976946"/>
                </a:lnTo>
                <a:close/>
                <a:moveTo>
                  <a:pt x="5279291" y="4811201"/>
                </a:moveTo>
                <a:cubicBezTo>
                  <a:pt x="5278903" y="4817600"/>
                  <a:pt x="5278514" y="4823999"/>
                  <a:pt x="5278126" y="4830398"/>
                </a:cubicBezTo>
                <a:lnTo>
                  <a:pt x="5278126" y="4821965"/>
                </a:lnTo>
                <a:lnTo>
                  <a:pt x="5278125" y="4813529"/>
                </a:lnTo>
                <a:close/>
                <a:moveTo>
                  <a:pt x="4639857" y="4771353"/>
                </a:moveTo>
                <a:lnTo>
                  <a:pt x="4641578" y="4771353"/>
                </a:lnTo>
                <a:lnTo>
                  <a:pt x="4639859" y="4778235"/>
                </a:lnTo>
                <a:cubicBezTo>
                  <a:pt x="4639858" y="4775941"/>
                  <a:pt x="4639858" y="4773647"/>
                  <a:pt x="4639857" y="4771353"/>
                </a:cubicBezTo>
                <a:close/>
                <a:moveTo>
                  <a:pt x="6300040" y="4758666"/>
                </a:moveTo>
                <a:lnTo>
                  <a:pt x="6294570" y="4787455"/>
                </a:lnTo>
                <a:lnTo>
                  <a:pt x="6297038" y="4785392"/>
                </a:lnTo>
                <a:cubicBezTo>
                  <a:pt x="6300781" y="4770985"/>
                  <a:pt x="6302097" y="4763118"/>
                  <a:pt x="6301896" y="4759338"/>
                </a:cubicBezTo>
                <a:close/>
                <a:moveTo>
                  <a:pt x="4624114" y="4714333"/>
                </a:moveTo>
                <a:lnTo>
                  <a:pt x="4608083" y="4755346"/>
                </a:lnTo>
                <a:lnTo>
                  <a:pt x="4566989" y="4834251"/>
                </a:lnTo>
                <a:lnTo>
                  <a:pt x="4579591" y="4838449"/>
                </a:lnTo>
                <a:cubicBezTo>
                  <a:pt x="4581313" y="4843611"/>
                  <a:pt x="4581316" y="4850494"/>
                  <a:pt x="4584759" y="4853934"/>
                </a:cubicBezTo>
                <a:cubicBezTo>
                  <a:pt x="4598533" y="4847051"/>
                  <a:pt x="4605421" y="4833288"/>
                  <a:pt x="4619195" y="4819526"/>
                </a:cubicBezTo>
                <a:cubicBezTo>
                  <a:pt x="4612308" y="4826405"/>
                  <a:pt x="4612310" y="4833285"/>
                  <a:pt x="4612310" y="4833285"/>
                </a:cubicBezTo>
                <a:cubicBezTo>
                  <a:pt x="4605419" y="4840171"/>
                  <a:pt x="4605419" y="4840171"/>
                  <a:pt x="4605419" y="4847052"/>
                </a:cubicBezTo>
                <a:cubicBezTo>
                  <a:pt x="4612307" y="4847051"/>
                  <a:pt x="4612308" y="4840169"/>
                  <a:pt x="4612308" y="4840169"/>
                </a:cubicBezTo>
                <a:cubicBezTo>
                  <a:pt x="4619195" y="4833288"/>
                  <a:pt x="4619195" y="4826408"/>
                  <a:pt x="4619195" y="4826408"/>
                </a:cubicBezTo>
                <a:lnTo>
                  <a:pt x="4626081" y="4819526"/>
                </a:lnTo>
                <a:cubicBezTo>
                  <a:pt x="4632969" y="4805761"/>
                  <a:pt x="4639857" y="4791997"/>
                  <a:pt x="4646742" y="4785116"/>
                </a:cubicBezTo>
                <a:lnTo>
                  <a:pt x="4646742" y="4778236"/>
                </a:lnTo>
                <a:lnTo>
                  <a:pt x="4646742" y="4771353"/>
                </a:lnTo>
                <a:lnTo>
                  <a:pt x="4641578" y="4771353"/>
                </a:lnTo>
                <a:lnTo>
                  <a:pt x="4643300" y="4764470"/>
                </a:lnTo>
                <a:cubicBezTo>
                  <a:pt x="4643300" y="4761032"/>
                  <a:pt x="4643300" y="4757588"/>
                  <a:pt x="4646744" y="4750706"/>
                </a:cubicBezTo>
                <a:cubicBezTo>
                  <a:pt x="4639857" y="4730062"/>
                  <a:pt x="4626083" y="4771351"/>
                  <a:pt x="4612308" y="4771353"/>
                </a:cubicBezTo>
                <a:cubicBezTo>
                  <a:pt x="4626083" y="4736944"/>
                  <a:pt x="4619194" y="4730062"/>
                  <a:pt x="4626081" y="4716301"/>
                </a:cubicBezTo>
                <a:close/>
                <a:moveTo>
                  <a:pt x="4626083" y="4709296"/>
                </a:moveTo>
                <a:cubicBezTo>
                  <a:pt x="4626067" y="4709336"/>
                  <a:pt x="4626052" y="4709378"/>
                  <a:pt x="4626036" y="4709417"/>
                </a:cubicBezTo>
                <a:lnTo>
                  <a:pt x="4626083" y="4709417"/>
                </a:lnTo>
                <a:close/>
                <a:moveTo>
                  <a:pt x="4669890" y="4597214"/>
                </a:moveTo>
                <a:lnTo>
                  <a:pt x="4652597" y="4641464"/>
                </a:lnTo>
                <a:lnTo>
                  <a:pt x="4662239" y="4624254"/>
                </a:lnTo>
                <a:cubicBezTo>
                  <a:pt x="4666546" y="4615223"/>
                  <a:pt x="4669558" y="4607264"/>
                  <a:pt x="4670635" y="4600705"/>
                </a:cubicBezTo>
                <a:close/>
                <a:moveTo>
                  <a:pt x="6312651" y="4449732"/>
                </a:moveTo>
                <a:lnTo>
                  <a:pt x="6267859" y="4610691"/>
                </a:lnTo>
                <a:cubicBezTo>
                  <a:pt x="6241042" y="4697704"/>
                  <a:pt x="6212145" y="4784388"/>
                  <a:pt x="6182372" y="4871073"/>
                </a:cubicBezTo>
                <a:cubicBezTo>
                  <a:pt x="6104876" y="5094353"/>
                  <a:pt x="6019006" y="5313199"/>
                  <a:pt x="5921253" y="5525765"/>
                </a:cubicBezTo>
                <a:lnTo>
                  <a:pt x="5877945" y="5612921"/>
                </a:lnTo>
                <a:lnTo>
                  <a:pt x="5913709" y="5556906"/>
                </a:lnTo>
                <a:cubicBezTo>
                  <a:pt x="5949047" y="5491279"/>
                  <a:pt x="5988825" y="5430967"/>
                  <a:pt x="6019724" y="5360027"/>
                </a:cubicBezTo>
                <a:cubicBezTo>
                  <a:pt x="6024165" y="5365339"/>
                  <a:pt x="6030345" y="5351151"/>
                  <a:pt x="6039225" y="5361777"/>
                </a:cubicBezTo>
                <a:lnTo>
                  <a:pt x="6048547" y="5341824"/>
                </a:lnTo>
                <a:lnTo>
                  <a:pt x="6046345" y="5341588"/>
                </a:lnTo>
                <a:cubicBezTo>
                  <a:pt x="6058704" y="5313213"/>
                  <a:pt x="6071063" y="5284837"/>
                  <a:pt x="6084294" y="5246712"/>
                </a:cubicBezTo>
                <a:lnTo>
                  <a:pt x="6089991" y="5252078"/>
                </a:lnTo>
                <a:lnTo>
                  <a:pt x="6098822" y="5228225"/>
                </a:lnTo>
                <a:cubicBezTo>
                  <a:pt x="6101958" y="5216299"/>
                  <a:pt x="6103654" y="5204166"/>
                  <a:pt x="6103633" y="5190650"/>
                </a:cubicBezTo>
                <a:cubicBezTo>
                  <a:pt x="6126613" y="5153399"/>
                  <a:pt x="6129222" y="5124147"/>
                  <a:pt x="6151332" y="5096646"/>
                </a:cubicBezTo>
                <a:cubicBezTo>
                  <a:pt x="6153073" y="5077147"/>
                  <a:pt x="6141582" y="5095771"/>
                  <a:pt x="6137143" y="5090460"/>
                </a:cubicBezTo>
                <a:cubicBezTo>
                  <a:pt x="6143321" y="5076272"/>
                  <a:pt x="6149502" y="5062085"/>
                  <a:pt x="6155791" y="5046678"/>
                </a:cubicBezTo>
                <a:lnTo>
                  <a:pt x="6163274" y="5026869"/>
                </a:lnTo>
                <a:lnTo>
                  <a:pt x="6160038" y="5031146"/>
                </a:lnTo>
                <a:cubicBezTo>
                  <a:pt x="6158433" y="5031923"/>
                  <a:pt x="6157709" y="5029708"/>
                  <a:pt x="6158362" y="5022395"/>
                </a:cubicBezTo>
                <a:cubicBezTo>
                  <a:pt x="6161842" y="4983395"/>
                  <a:pt x="6165322" y="4944393"/>
                  <a:pt x="6191781" y="4868143"/>
                </a:cubicBezTo>
                <a:cubicBezTo>
                  <a:pt x="6211280" y="4869891"/>
                  <a:pt x="6198049" y="4908018"/>
                  <a:pt x="6200750" y="4932832"/>
                </a:cubicBezTo>
                <a:cubicBezTo>
                  <a:pt x="6205191" y="4938144"/>
                  <a:pt x="6208670" y="4899143"/>
                  <a:pt x="6218420" y="4900018"/>
                </a:cubicBezTo>
                <a:cubicBezTo>
                  <a:pt x="6220160" y="4880517"/>
                  <a:pt x="6227210" y="4856578"/>
                  <a:pt x="6222771" y="4851267"/>
                </a:cubicBezTo>
                <a:cubicBezTo>
                  <a:pt x="6264200" y="4717389"/>
                  <a:pt x="6264889" y="4599513"/>
                  <a:pt x="6309018" y="4490449"/>
                </a:cubicBezTo>
                <a:cubicBezTo>
                  <a:pt x="6310322" y="4475824"/>
                  <a:pt x="6311410" y="4463635"/>
                  <a:pt x="6312390" y="4452667"/>
                </a:cubicBezTo>
                <a:close/>
                <a:moveTo>
                  <a:pt x="4770714" y="4303393"/>
                </a:moveTo>
                <a:lnTo>
                  <a:pt x="4768098" y="4309185"/>
                </a:lnTo>
                <a:lnTo>
                  <a:pt x="4730786" y="4441413"/>
                </a:lnTo>
                <a:lnTo>
                  <a:pt x="4697881" y="4525604"/>
                </a:lnTo>
                <a:lnTo>
                  <a:pt x="4705286" y="4517587"/>
                </a:lnTo>
                <a:cubicBezTo>
                  <a:pt x="4715618" y="4499524"/>
                  <a:pt x="4725948" y="4475437"/>
                  <a:pt x="4736280" y="4447908"/>
                </a:cubicBezTo>
                <a:cubicBezTo>
                  <a:pt x="4756941" y="4392857"/>
                  <a:pt x="4763829" y="4337801"/>
                  <a:pt x="4770714" y="4303393"/>
                </a:cubicBezTo>
                <a:close/>
                <a:moveTo>
                  <a:pt x="5516941" y="4034216"/>
                </a:moveTo>
                <a:lnTo>
                  <a:pt x="5516585" y="4035638"/>
                </a:lnTo>
                <a:lnTo>
                  <a:pt x="5517415" y="4034843"/>
                </a:lnTo>
                <a:close/>
                <a:moveTo>
                  <a:pt x="4464361" y="3887629"/>
                </a:moveTo>
                <a:lnTo>
                  <a:pt x="4447219" y="3951032"/>
                </a:lnTo>
                <a:lnTo>
                  <a:pt x="4449788" y="3945610"/>
                </a:lnTo>
                <a:lnTo>
                  <a:pt x="4458042" y="3931642"/>
                </a:lnTo>
                <a:close/>
                <a:moveTo>
                  <a:pt x="5497455" y="3860297"/>
                </a:moveTo>
                <a:lnTo>
                  <a:pt x="5497454" y="3868735"/>
                </a:lnTo>
                <a:lnTo>
                  <a:pt x="5496941" y="3868220"/>
                </a:lnTo>
                <a:close/>
                <a:moveTo>
                  <a:pt x="5489018" y="3851862"/>
                </a:moveTo>
                <a:lnTo>
                  <a:pt x="5489416" y="3851862"/>
                </a:lnTo>
                <a:cubicBezTo>
                  <a:pt x="5489283" y="3854674"/>
                  <a:pt x="5489151" y="3857487"/>
                  <a:pt x="5489019" y="3860299"/>
                </a:cubicBezTo>
                <a:close/>
                <a:moveTo>
                  <a:pt x="5911079" y="3772494"/>
                </a:moveTo>
                <a:lnTo>
                  <a:pt x="5910807" y="3775940"/>
                </a:lnTo>
                <a:lnTo>
                  <a:pt x="5911685" y="3774713"/>
                </a:lnTo>
                <a:close/>
                <a:moveTo>
                  <a:pt x="6449798" y="3769517"/>
                </a:moveTo>
                <a:cubicBezTo>
                  <a:pt x="6445753" y="3768386"/>
                  <a:pt x="6441387" y="3774290"/>
                  <a:pt x="6435579" y="3779144"/>
                </a:cubicBezTo>
                <a:lnTo>
                  <a:pt x="6426392" y="3784213"/>
                </a:lnTo>
                <a:lnTo>
                  <a:pt x="6421513" y="3924977"/>
                </a:lnTo>
                <a:cubicBezTo>
                  <a:pt x="6417826" y="3973174"/>
                  <a:pt x="6412367" y="4020596"/>
                  <a:pt x="6405797" y="4066691"/>
                </a:cubicBezTo>
                <a:cubicBezTo>
                  <a:pt x="6404055" y="4086191"/>
                  <a:pt x="6407626" y="4101254"/>
                  <a:pt x="6410326" y="4126067"/>
                </a:cubicBezTo>
                <a:cubicBezTo>
                  <a:pt x="6404191" y="4167287"/>
                  <a:pt x="6400036" y="4200085"/>
                  <a:pt x="6395881" y="4232882"/>
                </a:cubicBezTo>
                <a:lnTo>
                  <a:pt x="6391736" y="4265027"/>
                </a:lnTo>
                <a:lnTo>
                  <a:pt x="6399816" y="4239321"/>
                </a:lnTo>
                <a:cubicBezTo>
                  <a:pt x="6402426" y="4210069"/>
                  <a:pt x="6404166" y="4190570"/>
                  <a:pt x="6405907" y="4171069"/>
                </a:cubicBezTo>
                <a:cubicBezTo>
                  <a:pt x="6420004" y="4123193"/>
                  <a:pt x="6413827" y="4137380"/>
                  <a:pt x="6428796" y="4079755"/>
                </a:cubicBezTo>
                <a:cubicBezTo>
                  <a:pt x="6429666" y="4070005"/>
                  <a:pt x="6419916" y="4069130"/>
                  <a:pt x="6419916" y="4069130"/>
                </a:cubicBezTo>
                <a:cubicBezTo>
                  <a:pt x="6421567" y="3995566"/>
                  <a:pt x="6430355" y="3952129"/>
                  <a:pt x="6433836" y="3913127"/>
                </a:cubicBezTo>
                <a:cubicBezTo>
                  <a:pt x="6438187" y="3864376"/>
                  <a:pt x="6446106" y="3830688"/>
                  <a:pt x="6455766" y="3777500"/>
                </a:cubicBezTo>
                <a:cubicBezTo>
                  <a:pt x="6453763" y="3772406"/>
                  <a:pt x="6451821" y="3770082"/>
                  <a:pt x="6449798" y="3769517"/>
                </a:cubicBezTo>
                <a:close/>
                <a:moveTo>
                  <a:pt x="6431269" y="3677444"/>
                </a:moveTo>
                <a:lnTo>
                  <a:pt x="6429099" y="3684082"/>
                </a:lnTo>
                <a:lnTo>
                  <a:pt x="6428712" y="3698653"/>
                </a:lnTo>
                <a:lnTo>
                  <a:pt x="6430840" y="3685964"/>
                </a:lnTo>
                <a:close/>
                <a:moveTo>
                  <a:pt x="6441196" y="3504743"/>
                </a:moveTo>
                <a:cubicBezTo>
                  <a:pt x="6440326" y="3514494"/>
                  <a:pt x="6440326" y="3514494"/>
                  <a:pt x="6440326" y="3514494"/>
                </a:cubicBezTo>
                <a:lnTo>
                  <a:pt x="6440393" y="3514771"/>
                </a:lnTo>
                <a:lnTo>
                  <a:pt x="6438704" y="3535807"/>
                </a:lnTo>
                <a:lnTo>
                  <a:pt x="6440401" y="3531965"/>
                </a:lnTo>
                <a:lnTo>
                  <a:pt x="6441548" y="3519646"/>
                </a:lnTo>
                <a:lnTo>
                  <a:pt x="6440393" y="3514771"/>
                </a:lnTo>
                <a:close/>
                <a:moveTo>
                  <a:pt x="6458019" y="3495196"/>
                </a:moveTo>
                <a:lnTo>
                  <a:pt x="6453910" y="3495641"/>
                </a:lnTo>
                <a:lnTo>
                  <a:pt x="6451579" y="3538789"/>
                </a:lnTo>
                <a:cubicBezTo>
                  <a:pt x="6448227" y="3565675"/>
                  <a:pt x="6443387" y="3593794"/>
                  <a:pt x="6438544" y="3621912"/>
                </a:cubicBezTo>
                <a:lnTo>
                  <a:pt x="6434839" y="3651648"/>
                </a:lnTo>
                <a:lnTo>
                  <a:pt x="6440156" y="3649560"/>
                </a:lnTo>
                <a:cubicBezTo>
                  <a:pt x="6442701" y="3648560"/>
                  <a:pt x="6445356" y="3646342"/>
                  <a:pt x="6448445" y="3639248"/>
                </a:cubicBezTo>
                <a:cubicBezTo>
                  <a:pt x="6448011" y="3644122"/>
                  <a:pt x="6450232" y="3646779"/>
                  <a:pt x="6452125" y="3653091"/>
                </a:cubicBezTo>
                <a:lnTo>
                  <a:pt x="6452316" y="3654200"/>
                </a:lnTo>
                <a:lnTo>
                  <a:pt x="6453358" y="3623160"/>
                </a:lnTo>
                <a:cubicBezTo>
                  <a:pt x="6455499" y="3578510"/>
                  <a:pt x="6458086" y="3535744"/>
                  <a:pt x="6456256" y="3501181"/>
                </a:cubicBezTo>
                <a:cubicBezTo>
                  <a:pt x="6458910" y="3498962"/>
                  <a:pt x="6459129" y="3496524"/>
                  <a:pt x="6458019" y="3495196"/>
                </a:cubicBezTo>
                <a:close/>
                <a:moveTo>
                  <a:pt x="5472148" y="3455387"/>
                </a:moveTo>
                <a:lnTo>
                  <a:pt x="5480584" y="3463821"/>
                </a:lnTo>
                <a:lnTo>
                  <a:pt x="5472148" y="3463821"/>
                </a:lnTo>
                <a:close/>
                <a:moveTo>
                  <a:pt x="5489019" y="3362594"/>
                </a:moveTo>
                <a:cubicBezTo>
                  <a:pt x="5489018" y="3430080"/>
                  <a:pt x="5489018" y="3455387"/>
                  <a:pt x="5497455" y="3514435"/>
                </a:cubicBezTo>
                <a:cubicBezTo>
                  <a:pt x="5514328" y="3506001"/>
                  <a:pt x="5522761" y="3539745"/>
                  <a:pt x="5522761" y="3581921"/>
                </a:cubicBezTo>
                <a:cubicBezTo>
                  <a:pt x="5522760" y="3624099"/>
                  <a:pt x="5522762" y="3666276"/>
                  <a:pt x="5531197" y="3666278"/>
                </a:cubicBezTo>
                <a:cubicBezTo>
                  <a:pt x="5539634" y="3708456"/>
                  <a:pt x="5522762" y="3767506"/>
                  <a:pt x="5514328" y="3809685"/>
                </a:cubicBezTo>
                <a:lnTo>
                  <a:pt x="5505888" y="3801249"/>
                </a:lnTo>
                <a:cubicBezTo>
                  <a:pt x="5505890" y="3804061"/>
                  <a:pt x="5505890" y="3806873"/>
                  <a:pt x="5505890" y="3809685"/>
                </a:cubicBezTo>
                <a:lnTo>
                  <a:pt x="5497454" y="3843426"/>
                </a:lnTo>
                <a:lnTo>
                  <a:pt x="5497455" y="3851862"/>
                </a:lnTo>
                <a:lnTo>
                  <a:pt x="5489416" y="3851862"/>
                </a:lnTo>
                <a:cubicBezTo>
                  <a:pt x="5489634" y="3847250"/>
                  <a:pt x="5489855" y="3842636"/>
                  <a:pt x="5490073" y="3838023"/>
                </a:cubicBezTo>
                <a:cubicBezTo>
                  <a:pt x="5486911" y="3823392"/>
                  <a:pt x="5474255" y="3826554"/>
                  <a:pt x="5480584" y="3801246"/>
                </a:cubicBezTo>
                <a:cubicBezTo>
                  <a:pt x="5489018" y="3801247"/>
                  <a:pt x="5489018" y="3801247"/>
                  <a:pt x="5489019" y="3792812"/>
                </a:cubicBezTo>
                <a:lnTo>
                  <a:pt x="5489019" y="3784378"/>
                </a:lnTo>
                <a:cubicBezTo>
                  <a:pt x="5497455" y="3784378"/>
                  <a:pt x="5497455" y="3784378"/>
                  <a:pt x="5497455" y="3775942"/>
                </a:cubicBezTo>
                <a:lnTo>
                  <a:pt x="5497455" y="3767506"/>
                </a:lnTo>
                <a:cubicBezTo>
                  <a:pt x="5489019" y="3767506"/>
                  <a:pt x="5489019" y="3775942"/>
                  <a:pt x="5489019" y="3767506"/>
                </a:cubicBezTo>
                <a:cubicBezTo>
                  <a:pt x="5489018" y="3742199"/>
                  <a:pt x="5497455" y="3716890"/>
                  <a:pt x="5480584" y="3700021"/>
                </a:cubicBezTo>
                <a:cubicBezTo>
                  <a:pt x="5489018" y="3708454"/>
                  <a:pt x="5489018" y="3708454"/>
                  <a:pt x="5489019" y="3700021"/>
                </a:cubicBezTo>
                <a:lnTo>
                  <a:pt x="5489018" y="3683147"/>
                </a:lnTo>
                <a:lnTo>
                  <a:pt x="5489019" y="3674714"/>
                </a:lnTo>
                <a:cubicBezTo>
                  <a:pt x="5505891" y="3649407"/>
                  <a:pt x="5480583" y="3624099"/>
                  <a:pt x="5497455" y="3590358"/>
                </a:cubicBezTo>
                <a:lnTo>
                  <a:pt x="5489019" y="3590355"/>
                </a:lnTo>
                <a:cubicBezTo>
                  <a:pt x="5497455" y="3590358"/>
                  <a:pt x="5497454" y="3581921"/>
                  <a:pt x="5497454" y="3581921"/>
                </a:cubicBezTo>
                <a:lnTo>
                  <a:pt x="5489016" y="3573485"/>
                </a:lnTo>
                <a:cubicBezTo>
                  <a:pt x="5489019" y="3548178"/>
                  <a:pt x="5489019" y="3522871"/>
                  <a:pt x="5489019" y="3522871"/>
                </a:cubicBezTo>
                <a:cubicBezTo>
                  <a:pt x="5489019" y="3497563"/>
                  <a:pt x="5480584" y="3539742"/>
                  <a:pt x="5480583" y="3497564"/>
                </a:cubicBezTo>
                <a:cubicBezTo>
                  <a:pt x="5489018" y="3506001"/>
                  <a:pt x="5497454" y="3497563"/>
                  <a:pt x="5489019" y="3489128"/>
                </a:cubicBezTo>
                <a:cubicBezTo>
                  <a:pt x="5480583" y="3480694"/>
                  <a:pt x="5472148" y="3522871"/>
                  <a:pt x="5472148" y="3480692"/>
                </a:cubicBezTo>
                <a:lnTo>
                  <a:pt x="5480583" y="3480694"/>
                </a:lnTo>
                <a:lnTo>
                  <a:pt x="5480584" y="3472258"/>
                </a:lnTo>
                <a:lnTo>
                  <a:pt x="5480584" y="3463821"/>
                </a:lnTo>
                <a:cubicBezTo>
                  <a:pt x="5480584" y="3461009"/>
                  <a:pt x="5480583" y="3458197"/>
                  <a:pt x="5480583" y="3455387"/>
                </a:cubicBezTo>
                <a:cubicBezTo>
                  <a:pt x="5480582" y="3452574"/>
                  <a:pt x="5480583" y="3449762"/>
                  <a:pt x="5480584" y="3446949"/>
                </a:cubicBezTo>
                <a:cubicBezTo>
                  <a:pt x="5489019" y="3446949"/>
                  <a:pt x="5489019" y="3438514"/>
                  <a:pt x="5489018" y="3430080"/>
                </a:cubicBezTo>
                <a:cubicBezTo>
                  <a:pt x="5480583" y="3430080"/>
                  <a:pt x="5480584" y="3421642"/>
                  <a:pt x="5480583" y="3413208"/>
                </a:cubicBezTo>
                <a:cubicBezTo>
                  <a:pt x="5489018" y="3404771"/>
                  <a:pt x="5489018" y="3379464"/>
                  <a:pt x="5489019" y="3362594"/>
                </a:cubicBezTo>
                <a:close/>
                <a:moveTo>
                  <a:pt x="6476672" y="3330681"/>
                </a:moveTo>
                <a:lnTo>
                  <a:pt x="6474216" y="3344735"/>
                </a:lnTo>
                <a:lnTo>
                  <a:pt x="6474237" y="3389156"/>
                </a:lnTo>
                <a:lnTo>
                  <a:pt x="6473057" y="3436128"/>
                </a:lnTo>
                <a:lnTo>
                  <a:pt x="6474117" y="3429860"/>
                </a:lnTo>
                <a:cubicBezTo>
                  <a:pt x="6476661" y="3419416"/>
                  <a:pt x="6479967" y="3409885"/>
                  <a:pt x="6484385" y="3401681"/>
                </a:cubicBezTo>
                <a:cubicBezTo>
                  <a:pt x="6480358" y="3377977"/>
                  <a:pt x="6478049" y="3355656"/>
                  <a:pt x="6476754" y="3334041"/>
                </a:cubicBezTo>
                <a:close/>
                <a:moveTo>
                  <a:pt x="4591997" y="3197452"/>
                </a:moveTo>
                <a:cubicBezTo>
                  <a:pt x="4566940" y="3202074"/>
                  <a:pt x="4574374" y="3225850"/>
                  <a:pt x="4573874" y="3239660"/>
                </a:cubicBezTo>
                <a:cubicBezTo>
                  <a:pt x="4571538" y="3532716"/>
                  <a:pt x="4528026" y="3817368"/>
                  <a:pt x="4466612" y="4099989"/>
                </a:cubicBezTo>
                <a:lnTo>
                  <a:pt x="4461265" y="4132980"/>
                </a:lnTo>
                <a:cubicBezTo>
                  <a:pt x="4459609" y="4140525"/>
                  <a:pt x="4456610" y="4146984"/>
                  <a:pt x="4451817" y="4150441"/>
                </a:cubicBezTo>
                <a:lnTo>
                  <a:pt x="4445021" y="4150252"/>
                </a:lnTo>
                <a:lnTo>
                  <a:pt x="4440617" y="4171396"/>
                </a:lnTo>
                <a:cubicBezTo>
                  <a:pt x="4432827" y="4201347"/>
                  <a:pt x="4422793" y="4232709"/>
                  <a:pt x="4419203" y="4256889"/>
                </a:cubicBezTo>
                <a:cubicBezTo>
                  <a:pt x="4411381" y="4274332"/>
                  <a:pt x="4408559" y="4269841"/>
                  <a:pt x="4407405" y="4258040"/>
                </a:cubicBezTo>
                <a:cubicBezTo>
                  <a:pt x="4405225" y="4284465"/>
                  <a:pt x="4391248" y="4312041"/>
                  <a:pt x="4396892" y="4321021"/>
                </a:cubicBezTo>
                <a:cubicBezTo>
                  <a:pt x="4384069" y="4360400"/>
                  <a:pt x="4374579" y="4385155"/>
                  <a:pt x="4369578" y="4407090"/>
                </a:cubicBezTo>
                <a:cubicBezTo>
                  <a:pt x="4360089" y="4431845"/>
                  <a:pt x="4352267" y="4449289"/>
                  <a:pt x="4333800" y="4479686"/>
                </a:cubicBezTo>
                <a:cubicBezTo>
                  <a:pt x="4326489" y="4478016"/>
                  <a:pt x="4332646" y="4467883"/>
                  <a:pt x="4325334" y="4466213"/>
                </a:cubicBezTo>
                <a:cubicBezTo>
                  <a:pt x="4306356" y="4515724"/>
                  <a:pt x="4298021" y="4552281"/>
                  <a:pt x="4280710" y="4594480"/>
                </a:cubicBezTo>
                <a:cubicBezTo>
                  <a:pt x="4270709" y="4638349"/>
                  <a:pt x="4253397" y="4680548"/>
                  <a:pt x="4225440" y="4735700"/>
                </a:cubicBezTo>
                <a:cubicBezTo>
                  <a:pt x="4236597" y="4703634"/>
                  <a:pt x="4221464" y="4719407"/>
                  <a:pt x="4207997" y="4727870"/>
                </a:cubicBezTo>
                <a:cubicBezTo>
                  <a:pt x="4203508" y="4730690"/>
                  <a:pt x="4201841" y="4738002"/>
                  <a:pt x="4197352" y="4740823"/>
                </a:cubicBezTo>
                <a:cubicBezTo>
                  <a:pt x="4197352" y="4740823"/>
                  <a:pt x="4194531" y="4736333"/>
                  <a:pt x="4196197" y="4729021"/>
                </a:cubicBezTo>
                <a:cubicBezTo>
                  <a:pt x="4196197" y="4729021"/>
                  <a:pt x="4196197" y="4729021"/>
                  <a:pt x="4197864" y="4721710"/>
                </a:cubicBezTo>
                <a:cubicBezTo>
                  <a:pt x="4194531" y="4736333"/>
                  <a:pt x="4186065" y="4722860"/>
                  <a:pt x="4198377" y="4702596"/>
                </a:cubicBezTo>
                <a:cubicBezTo>
                  <a:pt x="4198377" y="4702596"/>
                  <a:pt x="4198377" y="4702596"/>
                  <a:pt x="4205687" y="4704265"/>
                </a:cubicBezTo>
                <a:cubicBezTo>
                  <a:pt x="4210175" y="4701445"/>
                  <a:pt x="4211842" y="4694134"/>
                  <a:pt x="4211842" y="4694134"/>
                </a:cubicBezTo>
                <a:cubicBezTo>
                  <a:pt x="4219153" y="4695804"/>
                  <a:pt x="4214665" y="4698624"/>
                  <a:pt x="4212998" y="4705936"/>
                </a:cubicBezTo>
                <a:cubicBezTo>
                  <a:pt x="4212998" y="4705936"/>
                  <a:pt x="4212998" y="4705936"/>
                  <a:pt x="4211331" y="4713247"/>
                </a:cubicBezTo>
                <a:cubicBezTo>
                  <a:pt x="4228131" y="4690161"/>
                  <a:pt x="4247110" y="4640651"/>
                  <a:pt x="4241466" y="4631670"/>
                </a:cubicBezTo>
                <a:cubicBezTo>
                  <a:pt x="4260444" y="4582159"/>
                  <a:pt x="4289555" y="4538810"/>
                  <a:pt x="4288913" y="4507894"/>
                </a:cubicBezTo>
                <a:cubicBezTo>
                  <a:pt x="4300068" y="4475827"/>
                  <a:pt x="4304045" y="4492119"/>
                  <a:pt x="4316357" y="4471856"/>
                </a:cubicBezTo>
                <a:cubicBezTo>
                  <a:pt x="4327513" y="4439788"/>
                  <a:pt x="4315713" y="4440940"/>
                  <a:pt x="4320714" y="4419005"/>
                </a:cubicBezTo>
                <a:cubicBezTo>
                  <a:pt x="4343669" y="4385788"/>
                  <a:pt x="4350337" y="4356541"/>
                  <a:pt x="4355338" y="4334607"/>
                </a:cubicBezTo>
                <a:cubicBezTo>
                  <a:pt x="4360337" y="4312673"/>
                  <a:pt x="4362517" y="4286248"/>
                  <a:pt x="4378161" y="4251360"/>
                </a:cubicBezTo>
                <a:cubicBezTo>
                  <a:pt x="4387139" y="4245719"/>
                  <a:pt x="4393294" y="4235587"/>
                  <a:pt x="4394450" y="4247389"/>
                </a:cubicBezTo>
                <a:cubicBezTo>
                  <a:pt x="4402400" y="4225167"/>
                  <a:pt x="4408563" y="4204459"/>
                  <a:pt x="4413578" y="4184571"/>
                </a:cubicBezTo>
                <a:lnTo>
                  <a:pt x="4421652" y="4146369"/>
                </a:lnTo>
                <a:lnTo>
                  <a:pt x="4419667" y="4145669"/>
                </a:lnTo>
                <a:cubicBezTo>
                  <a:pt x="4411835" y="4140006"/>
                  <a:pt x="4415040" y="4130269"/>
                  <a:pt x="4417525" y="4118952"/>
                </a:cubicBezTo>
                <a:lnTo>
                  <a:pt x="4441264" y="4013294"/>
                </a:lnTo>
                <a:lnTo>
                  <a:pt x="4436422" y="4018999"/>
                </a:lnTo>
                <a:cubicBezTo>
                  <a:pt x="4434811" y="4020794"/>
                  <a:pt x="4433163" y="4022220"/>
                  <a:pt x="4431567" y="4022637"/>
                </a:cubicBezTo>
                <a:lnTo>
                  <a:pt x="4428326" y="4020913"/>
                </a:lnTo>
                <a:lnTo>
                  <a:pt x="4391474" y="4157215"/>
                </a:lnTo>
                <a:cubicBezTo>
                  <a:pt x="4245872" y="4587483"/>
                  <a:pt x="4023359" y="4982296"/>
                  <a:pt x="3740297" y="5325287"/>
                </a:cubicBezTo>
                <a:lnTo>
                  <a:pt x="3673269" y="5399037"/>
                </a:lnTo>
                <a:lnTo>
                  <a:pt x="3669727" y="5403831"/>
                </a:lnTo>
                <a:lnTo>
                  <a:pt x="3640004" y="5455366"/>
                </a:lnTo>
                <a:lnTo>
                  <a:pt x="3518669" y="5580675"/>
                </a:lnTo>
                <a:lnTo>
                  <a:pt x="3333378" y="5787546"/>
                </a:lnTo>
                <a:cubicBezTo>
                  <a:pt x="3122018" y="6000957"/>
                  <a:pt x="2889704" y="6191657"/>
                  <a:pt x="2632692" y="6357958"/>
                </a:cubicBezTo>
                <a:cubicBezTo>
                  <a:pt x="2733788" y="6296630"/>
                  <a:pt x="2834388" y="6234681"/>
                  <a:pt x="2932959" y="6170259"/>
                </a:cubicBezTo>
                <a:lnTo>
                  <a:pt x="3209727" y="5975694"/>
                </a:lnTo>
                <a:lnTo>
                  <a:pt x="3479318" y="5724393"/>
                </a:lnTo>
                <a:cubicBezTo>
                  <a:pt x="3527839" y="5672164"/>
                  <a:pt x="3581129" y="5623787"/>
                  <a:pt x="3630789" y="5574052"/>
                </a:cubicBezTo>
                <a:cubicBezTo>
                  <a:pt x="3634645" y="5569283"/>
                  <a:pt x="3637645" y="5562643"/>
                  <a:pt x="3641784" y="5558498"/>
                </a:cubicBezTo>
                <a:lnTo>
                  <a:pt x="3648847" y="5558267"/>
                </a:lnTo>
                <a:lnTo>
                  <a:pt x="3723992" y="5473810"/>
                </a:lnTo>
                <a:lnTo>
                  <a:pt x="3661585" y="5560315"/>
                </a:lnTo>
                <a:lnTo>
                  <a:pt x="3668289" y="5568400"/>
                </a:lnTo>
                <a:lnTo>
                  <a:pt x="3671349" y="5565159"/>
                </a:lnTo>
                <a:cubicBezTo>
                  <a:pt x="3687213" y="5548535"/>
                  <a:pt x="3700002" y="5533309"/>
                  <a:pt x="3704743" y="5518593"/>
                </a:cubicBezTo>
                <a:cubicBezTo>
                  <a:pt x="3725755" y="5491925"/>
                  <a:pt x="3724196" y="5508623"/>
                  <a:pt x="3742448" y="5493487"/>
                </a:cubicBezTo>
                <a:cubicBezTo>
                  <a:pt x="3763460" y="5466819"/>
                  <a:pt x="3751931" y="5464055"/>
                  <a:pt x="3763817" y="5444954"/>
                </a:cubicBezTo>
                <a:cubicBezTo>
                  <a:pt x="3796358" y="5421049"/>
                  <a:pt x="3812206" y="5395582"/>
                  <a:pt x="3824093" y="5376481"/>
                </a:cubicBezTo>
                <a:cubicBezTo>
                  <a:pt x="3835979" y="5357380"/>
                  <a:pt x="3846665" y="5333114"/>
                  <a:pt x="3872840" y="5305243"/>
                </a:cubicBezTo>
                <a:cubicBezTo>
                  <a:pt x="3883167" y="5302842"/>
                  <a:pt x="3892293" y="5295273"/>
                  <a:pt x="3889533" y="5306806"/>
                </a:cubicBezTo>
                <a:cubicBezTo>
                  <a:pt x="3948607" y="5233167"/>
                  <a:pt x="3972737" y="5173101"/>
                  <a:pt x="4015119" y="5097899"/>
                </a:cubicBezTo>
                <a:cubicBezTo>
                  <a:pt x="4009956" y="5099101"/>
                  <a:pt x="3996867" y="5113036"/>
                  <a:pt x="3994464" y="5102704"/>
                </a:cubicBezTo>
                <a:cubicBezTo>
                  <a:pt x="4022556" y="5036271"/>
                  <a:pt x="4055942" y="5039396"/>
                  <a:pt x="4092802" y="4987260"/>
                </a:cubicBezTo>
                <a:cubicBezTo>
                  <a:pt x="4098478" y="4994108"/>
                  <a:pt x="4087401" y="5007915"/>
                  <a:pt x="4080850" y="5021436"/>
                </a:cubicBezTo>
                <a:lnTo>
                  <a:pt x="4078382" y="5029071"/>
                </a:lnTo>
                <a:lnTo>
                  <a:pt x="4076190" y="5029922"/>
                </a:lnTo>
                <a:cubicBezTo>
                  <a:pt x="4075695" y="5030717"/>
                  <a:pt x="4075996" y="5032009"/>
                  <a:pt x="4076596" y="5034592"/>
                </a:cubicBezTo>
                <a:lnTo>
                  <a:pt x="4078382" y="5029071"/>
                </a:lnTo>
                <a:lnTo>
                  <a:pt x="4080559" y="5028225"/>
                </a:lnTo>
                <a:cubicBezTo>
                  <a:pt x="4084521" y="5021858"/>
                  <a:pt x="4089684" y="5020657"/>
                  <a:pt x="4085722" y="5027024"/>
                </a:cubicBezTo>
                <a:cubicBezTo>
                  <a:pt x="4085722" y="5027024"/>
                  <a:pt x="4082961" y="5038557"/>
                  <a:pt x="4077797" y="5039757"/>
                </a:cubicBezTo>
                <a:cubicBezTo>
                  <a:pt x="4077797" y="5039757"/>
                  <a:pt x="4079000" y="5044924"/>
                  <a:pt x="4079000" y="5044924"/>
                </a:cubicBezTo>
                <a:cubicBezTo>
                  <a:pt x="4079000" y="5044924"/>
                  <a:pt x="4079000" y="5044924"/>
                  <a:pt x="4073836" y="5046125"/>
                </a:cubicBezTo>
                <a:cubicBezTo>
                  <a:pt x="4053668" y="5099823"/>
                  <a:pt x="4027135" y="5149558"/>
                  <a:pt x="3990632" y="5179830"/>
                </a:cubicBezTo>
                <a:cubicBezTo>
                  <a:pt x="3988715" y="5218392"/>
                  <a:pt x="3932401" y="5280498"/>
                  <a:pt x="3909830" y="5323866"/>
                </a:cubicBezTo>
                <a:cubicBezTo>
                  <a:pt x="3896742" y="5337801"/>
                  <a:pt x="3895541" y="5332635"/>
                  <a:pt x="3898301" y="5321102"/>
                </a:cubicBezTo>
                <a:cubicBezTo>
                  <a:pt x="3887617" y="5345369"/>
                  <a:pt x="3865403" y="5366871"/>
                  <a:pt x="3867806" y="5377204"/>
                </a:cubicBezTo>
                <a:cubicBezTo>
                  <a:pt x="3842832" y="5410239"/>
                  <a:pt x="3825782" y="5430541"/>
                  <a:pt x="3813895" y="5449641"/>
                </a:cubicBezTo>
                <a:cubicBezTo>
                  <a:pt x="3796845" y="5469943"/>
                  <a:pt x="3783758" y="5483878"/>
                  <a:pt x="3756379" y="5506583"/>
                </a:cubicBezTo>
                <a:cubicBezTo>
                  <a:pt x="3750015" y="5502617"/>
                  <a:pt x="3759140" y="5495049"/>
                  <a:pt x="3752775" y="5491084"/>
                </a:cubicBezTo>
                <a:cubicBezTo>
                  <a:pt x="3735725" y="5511386"/>
                  <a:pt x="3722248" y="5529496"/>
                  <a:pt x="3709265" y="5546809"/>
                </a:cubicBezTo>
                <a:lnTo>
                  <a:pt x="3669885" y="5596303"/>
                </a:lnTo>
                <a:lnTo>
                  <a:pt x="3646499" y="5639958"/>
                </a:lnTo>
                <a:cubicBezTo>
                  <a:pt x="3636807" y="5653411"/>
                  <a:pt x="3625640" y="5665276"/>
                  <a:pt x="3613620" y="5675270"/>
                </a:cubicBezTo>
                <a:cubicBezTo>
                  <a:pt x="3546271" y="5739090"/>
                  <a:pt x="3481820" y="5807614"/>
                  <a:pt x="3413507" y="5872624"/>
                </a:cubicBezTo>
                <a:lnTo>
                  <a:pt x="3322805" y="5952776"/>
                </a:lnTo>
                <a:lnTo>
                  <a:pt x="3320558" y="5955085"/>
                </a:lnTo>
                <a:lnTo>
                  <a:pt x="3314757" y="5959888"/>
                </a:lnTo>
                <a:lnTo>
                  <a:pt x="3307300" y="5966478"/>
                </a:lnTo>
                <a:lnTo>
                  <a:pt x="3303928" y="5968852"/>
                </a:lnTo>
                <a:lnTo>
                  <a:pt x="3201349" y="6053762"/>
                </a:lnTo>
                <a:lnTo>
                  <a:pt x="3207992" y="6056670"/>
                </a:lnTo>
                <a:cubicBezTo>
                  <a:pt x="3213890" y="6057419"/>
                  <a:pt x="3219782" y="6056712"/>
                  <a:pt x="3225724" y="6055701"/>
                </a:cubicBezTo>
                <a:lnTo>
                  <a:pt x="3234055" y="6055584"/>
                </a:lnTo>
                <a:lnTo>
                  <a:pt x="3383085" y="5947757"/>
                </a:lnTo>
                <a:lnTo>
                  <a:pt x="3692178" y="5663100"/>
                </a:lnTo>
                <a:lnTo>
                  <a:pt x="3726668" y="5628774"/>
                </a:lnTo>
                <a:cubicBezTo>
                  <a:pt x="3734588" y="5620072"/>
                  <a:pt x="3741869" y="5609965"/>
                  <a:pt x="3751517" y="5601329"/>
                </a:cubicBezTo>
                <a:lnTo>
                  <a:pt x="3758066" y="5598201"/>
                </a:lnTo>
                <a:lnTo>
                  <a:pt x="4021526" y="5278330"/>
                </a:lnTo>
                <a:lnTo>
                  <a:pt x="4018741" y="5279415"/>
                </a:lnTo>
                <a:cubicBezTo>
                  <a:pt x="4013800" y="5281340"/>
                  <a:pt x="4010786" y="5288207"/>
                  <a:pt x="4005846" y="5290131"/>
                </a:cubicBezTo>
                <a:cubicBezTo>
                  <a:pt x="4005846" y="5290131"/>
                  <a:pt x="4003921" y="5285190"/>
                  <a:pt x="4006936" y="5278323"/>
                </a:cubicBezTo>
                <a:cubicBezTo>
                  <a:pt x="4006936" y="5278323"/>
                  <a:pt x="4006936" y="5278323"/>
                  <a:pt x="4009950" y="5271457"/>
                </a:cubicBezTo>
                <a:cubicBezTo>
                  <a:pt x="4003921" y="5285190"/>
                  <a:pt x="3998145" y="5270364"/>
                  <a:pt x="4014054" y="5252781"/>
                </a:cubicBezTo>
                <a:cubicBezTo>
                  <a:pt x="4014054" y="5252781"/>
                  <a:pt x="4014054" y="5252781"/>
                  <a:pt x="4020918" y="5255799"/>
                </a:cubicBezTo>
                <a:cubicBezTo>
                  <a:pt x="4025859" y="5253874"/>
                  <a:pt x="4028873" y="5247008"/>
                  <a:pt x="4028873" y="5247008"/>
                </a:cubicBezTo>
                <a:cubicBezTo>
                  <a:pt x="4035738" y="5250025"/>
                  <a:pt x="4030799" y="5251950"/>
                  <a:pt x="4027784" y="5258816"/>
                </a:cubicBezTo>
                <a:cubicBezTo>
                  <a:pt x="4027784" y="5258816"/>
                  <a:pt x="4027784" y="5258816"/>
                  <a:pt x="4024769" y="5265682"/>
                </a:cubicBezTo>
                <a:cubicBezTo>
                  <a:pt x="4045619" y="5246176"/>
                  <a:pt x="4073585" y="5201129"/>
                  <a:pt x="4069734" y="5191244"/>
                </a:cubicBezTo>
                <a:cubicBezTo>
                  <a:pt x="4097702" y="5146196"/>
                  <a:pt x="4134459" y="5109107"/>
                  <a:pt x="4139652" y="5078624"/>
                </a:cubicBezTo>
                <a:cubicBezTo>
                  <a:pt x="4156650" y="5049234"/>
                  <a:pt x="4157486" y="5065984"/>
                  <a:pt x="4173395" y="5048402"/>
                </a:cubicBezTo>
                <a:cubicBezTo>
                  <a:pt x="4190393" y="5019012"/>
                  <a:pt x="4178588" y="5017919"/>
                  <a:pt x="4187632" y="4997320"/>
                </a:cubicBezTo>
                <a:cubicBezTo>
                  <a:pt x="4216435" y="4969022"/>
                  <a:pt x="4228493" y="4941556"/>
                  <a:pt x="4237537" y="4920957"/>
                </a:cubicBezTo>
                <a:cubicBezTo>
                  <a:pt x="4246580" y="4900358"/>
                  <a:pt x="4253699" y="4874816"/>
                  <a:pt x="4275637" y="4843501"/>
                </a:cubicBezTo>
                <a:cubicBezTo>
                  <a:pt x="4285516" y="4839652"/>
                  <a:pt x="4293471" y="4830861"/>
                  <a:pt x="4292382" y="4842669"/>
                </a:cubicBezTo>
                <a:cubicBezTo>
                  <a:pt x="4340361" y="4761364"/>
                  <a:pt x="4355687" y="4698473"/>
                  <a:pt x="4386922" y="4618000"/>
                </a:cubicBezTo>
                <a:cubicBezTo>
                  <a:pt x="4381981" y="4619925"/>
                  <a:pt x="4371013" y="4635583"/>
                  <a:pt x="4367162" y="4625699"/>
                </a:cubicBezTo>
                <a:cubicBezTo>
                  <a:pt x="4380917" y="4573381"/>
                  <a:pt x="4403194" y="4559366"/>
                  <a:pt x="4425731" y="4531642"/>
                </a:cubicBezTo>
                <a:lnTo>
                  <a:pt x="4440463" y="4509053"/>
                </a:lnTo>
                <a:lnTo>
                  <a:pt x="4496479" y="4324901"/>
                </a:lnTo>
                <a:cubicBezTo>
                  <a:pt x="4521568" y="4233685"/>
                  <a:pt x="4543234" y="4141480"/>
                  <a:pt x="4558379" y="4048002"/>
                </a:cubicBezTo>
                <a:cubicBezTo>
                  <a:pt x="4569850" y="3998639"/>
                  <a:pt x="4590786" y="3955149"/>
                  <a:pt x="4558015" y="3905566"/>
                </a:cubicBezTo>
                <a:cubicBezTo>
                  <a:pt x="4538300" y="3877199"/>
                  <a:pt x="4553615" y="3836270"/>
                  <a:pt x="4557679" y="3800467"/>
                </a:cubicBezTo>
                <a:cubicBezTo>
                  <a:pt x="4590780" y="3612230"/>
                  <a:pt x="4599074" y="3421712"/>
                  <a:pt x="4604555" y="3232475"/>
                </a:cubicBezTo>
                <a:cubicBezTo>
                  <a:pt x="4605057" y="3218665"/>
                  <a:pt x="4606838" y="3207668"/>
                  <a:pt x="4591997" y="3197452"/>
                </a:cubicBezTo>
                <a:close/>
                <a:moveTo>
                  <a:pt x="6452746" y="3122946"/>
                </a:moveTo>
                <a:lnTo>
                  <a:pt x="6453162" y="3130579"/>
                </a:lnTo>
                <a:cubicBezTo>
                  <a:pt x="6454002" y="3144398"/>
                  <a:pt x="6455020" y="3157082"/>
                  <a:pt x="6456587" y="3167050"/>
                </a:cubicBezTo>
                <a:lnTo>
                  <a:pt x="6461451" y="3181937"/>
                </a:lnTo>
                <a:lnTo>
                  <a:pt x="6467043" y="3130919"/>
                </a:lnTo>
                <a:lnTo>
                  <a:pt x="6466334" y="3130706"/>
                </a:lnTo>
                <a:cubicBezTo>
                  <a:pt x="6460900" y="3134825"/>
                  <a:pt x="6459629" y="3169723"/>
                  <a:pt x="6458257" y="3143801"/>
                </a:cubicBezTo>
                <a:cubicBezTo>
                  <a:pt x="6457582" y="3137599"/>
                  <a:pt x="6456467" y="3132892"/>
                  <a:pt x="6455200" y="3129015"/>
                </a:cubicBezTo>
                <a:close/>
                <a:moveTo>
                  <a:pt x="5899755" y="3090904"/>
                </a:moveTo>
                <a:lnTo>
                  <a:pt x="5899749" y="3090971"/>
                </a:lnTo>
                <a:cubicBezTo>
                  <a:pt x="5919838" y="3123943"/>
                  <a:pt x="5908169" y="3206962"/>
                  <a:pt x="5913876" y="3255517"/>
                </a:cubicBezTo>
                <a:cubicBezTo>
                  <a:pt x="5910883" y="3274399"/>
                  <a:pt x="5906986" y="3270802"/>
                  <a:pt x="5902787" y="3259712"/>
                </a:cubicBezTo>
                <a:cubicBezTo>
                  <a:pt x="5907589" y="3285788"/>
                  <a:pt x="5901302" y="3316058"/>
                  <a:pt x="5909097" y="3323253"/>
                </a:cubicBezTo>
                <a:cubicBezTo>
                  <a:pt x="5907008" y="3364613"/>
                  <a:pt x="5904317" y="3390988"/>
                  <a:pt x="5905223" y="3413467"/>
                </a:cubicBezTo>
                <a:cubicBezTo>
                  <a:pt x="5902530" y="3439842"/>
                  <a:pt x="5899538" y="3458724"/>
                  <a:pt x="5889655" y="3492889"/>
                </a:cubicBezTo>
                <a:cubicBezTo>
                  <a:pt x="5882162" y="3493189"/>
                  <a:pt x="5885456" y="3481799"/>
                  <a:pt x="5877964" y="3482098"/>
                </a:cubicBezTo>
                <a:cubicBezTo>
                  <a:pt x="5875272" y="3508474"/>
                  <a:pt x="5874304" y="3531026"/>
                  <a:pt x="5873297" y="3552644"/>
                </a:cubicBezTo>
                <a:lnTo>
                  <a:pt x="5868721" y="3613366"/>
                </a:lnTo>
                <a:lnTo>
                  <a:pt x="5868626" y="3615664"/>
                </a:lnTo>
                <a:cubicBezTo>
                  <a:pt x="5868626" y="3657842"/>
                  <a:pt x="5885498" y="3615664"/>
                  <a:pt x="5902370" y="3649406"/>
                </a:cubicBezTo>
                <a:cubicBezTo>
                  <a:pt x="5893933" y="3691583"/>
                  <a:pt x="5902370" y="3708456"/>
                  <a:pt x="5893933" y="3759069"/>
                </a:cubicBezTo>
                <a:cubicBezTo>
                  <a:pt x="5902370" y="3759071"/>
                  <a:pt x="5910805" y="3742199"/>
                  <a:pt x="5910807" y="3708454"/>
                </a:cubicBezTo>
                <a:cubicBezTo>
                  <a:pt x="5910806" y="3716891"/>
                  <a:pt x="5912915" y="3725327"/>
                  <a:pt x="5913969" y="3735871"/>
                </a:cubicBezTo>
                <a:lnTo>
                  <a:pt x="5913771" y="3738386"/>
                </a:lnTo>
                <a:lnTo>
                  <a:pt x="5919568" y="3702380"/>
                </a:lnTo>
                <a:cubicBezTo>
                  <a:pt x="5922793" y="3683032"/>
                  <a:pt x="5924516" y="3666146"/>
                  <a:pt x="5920803" y="3653480"/>
                </a:cubicBezTo>
                <a:cubicBezTo>
                  <a:pt x="5922843" y="3624570"/>
                  <a:pt x="5929754" y="3637108"/>
                  <a:pt x="5935379" y="3617663"/>
                </a:cubicBezTo>
                <a:cubicBezTo>
                  <a:pt x="5937419" y="3588753"/>
                  <a:pt x="5927953" y="3592333"/>
                  <a:pt x="5927180" y="3573144"/>
                </a:cubicBezTo>
                <a:cubicBezTo>
                  <a:pt x="5938686" y="3540652"/>
                  <a:pt x="5937656" y="3515068"/>
                  <a:pt x="5936885" y="3495878"/>
                </a:cubicBezTo>
                <a:cubicBezTo>
                  <a:pt x="5936112" y="3476689"/>
                  <a:pt x="5932013" y="3454430"/>
                  <a:pt x="5937123" y="3422193"/>
                </a:cubicBezTo>
                <a:cubicBezTo>
                  <a:pt x="5943262" y="3415542"/>
                  <a:pt x="5946073" y="3405820"/>
                  <a:pt x="5949659" y="3415287"/>
                </a:cubicBezTo>
                <a:cubicBezTo>
                  <a:pt x="5952847" y="3375119"/>
                  <a:pt x="5951495" y="3341537"/>
                  <a:pt x="5948577" y="3308820"/>
                </a:cubicBezTo>
                <a:lnTo>
                  <a:pt x="5940173" y="3227623"/>
                </a:lnTo>
                <a:lnTo>
                  <a:pt x="5936112" y="3227623"/>
                </a:lnTo>
                <a:lnTo>
                  <a:pt x="5934113" y="3216005"/>
                </a:lnTo>
                <a:lnTo>
                  <a:pt x="5933300" y="3217735"/>
                </a:lnTo>
                <a:cubicBezTo>
                  <a:pt x="5931445" y="3221411"/>
                  <a:pt x="5929143" y="3223905"/>
                  <a:pt x="5925816" y="3220835"/>
                </a:cubicBezTo>
                <a:cubicBezTo>
                  <a:pt x="5922807" y="3205739"/>
                  <a:pt x="5922115" y="3193554"/>
                  <a:pt x="5922789" y="3182917"/>
                </a:cubicBezTo>
                <a:lnTo>
                  <a:pt x="5925668" y="3166923"/>
                </a:lnTo>
                <a:lnTo>
                  <a:pt x="5922799" y="3150253"/>
                </a:lnTo>
                <a:close/>
                <a:moveTo>
                  <a:pt x="6470079" y="2971783"/>
                </a:moveTo>
                <a:lnTo>
                  <a:pt x="6459848" y="2985189"/>
                </a:lnTo>
                <a:lnTo>
                  <a:pt x="6446665" y="2989730"/>
                </a:lnTo>
                <a:lnTo>
                  <a:pt x="6447438" y="2994236"/>
                </a:lnTo>
                <a:cubicBezTo>
                  <a:pt x="6455446" y="3014611"/>
                  <a:pt x="6450136" y="3019049"/>
                  <a:pt x="6440386" y="3018174"/>
                </a:cubicBezTo>
                <a:cubicBezTo>
                  <a:pt x="6446611" y="3031019"/>
                  <a:pt x="6449095" y="3058268"/>
                  <a:pt x="6450805" y="3087293"/>
                </a:cubicBezTo>
                <a:lnTo>
                  <a:pt x="6451373" y="3097752"/>
                </a:lnTo>
                <a:lnTo>
                  <a:pt x="6456557" y="3096583"/>
                </a:lnTo>
                <a:cubicBezTo>
                  <a:pt x="6460436" y="3093129"/>
                  <a:pt x="6463655" y="3087372"/>
                  <a:pt x="6467490" y="3085383"/>
                </a:cubicBezTo>
                <a:lnTo>
                  <a:pt x="6469775" y="3085600"/>
                </a:lnTo>
                <a:lnTo>
                  <a:pt x="6473655" y="3017169"/>
                </a:lnTo>
                <a:lnTo>
                  <a:pt x="6473968" y="2994029"/>
                </a:lnTo>
                <a:close/>
                <a:moveTo>
                  <a:pt x="5796128" y="2808658"/>
                </a:moveTo>
                <a:lnTo>
                  <a:pt x="5796854" y="2813211"/>
                </a:lnTo>
                <a:cubicBezTo>
                  <a:pt x="5798396" y="2839886"/>
                  <a:pt x="5796605" y="2865287"/>
                  <a:pt x="5790016" y="2888065"/>
                </a:cubicBezTo>
                <a:cubicBezTo>
                  <a:pt x="5810105" y="2921037"/>
                  <a:pt x="5798436" y="3004057"/>
                  <a:pt x="5804143" y="3052612"/>
                </a:cubicBezTo>
                <a:cubicBezTo>
                  <a:pt x="5801150" y="3071493"/>
                  <a:pt x="5797254" y="3067897"/>
                  <a:pt x="5793054" y="3056806"/>
                </a:cubicBezTo>
                <a:cubicBezTo>
                  <a:pt x="5797857" y="3082882"/>
                  <a:pt x="5791569" y="3113152"/>
                  <a:pt x="5799363" y="3120348"/>
                </a:cubicBezTo>
                <a:cubicBezTo>
                  <a:pt x="5797275" y="3161707"/>
                  <a:pt x="5794584" y="3188083"/>
                  <a:pt x="5795489" y="3210561"/>
                </a:cubicBezTo>
                <a:cubicBezTo>
                  <a:pt x="5792798" y="3236936"/>
                  <a:pt x="5789805" y="3255817"/>
                  <a:pt x="5779922" y="3289984"/>
                </a:cubicBezTo>
                <a:cubicBezTo>
                  <a:pt x="5772429" y="3290282"/>
                  <a:pt x="5775723" y="3278894"/>
                  <a:pt x="5768230" y="3279192"/>
                </a:cubicBezTo>
                <a:cubicBezTo>
                  <a:pt x="5762848" y="3331941"/>
                  <a:pt x="5764356" y="3369406"/>
                  <a:pt x="5758672" y="3414663"/>
                </a:cubicBezTo>
                <a:cubicBezTo>
                  <a:pt x="5759576" y="3437141"/>
                  <a:pt x="5758607" y="3459695"/>
                  <a:pt x="5755841" y="3484197"/>
                </a:cubicBezTo>
                <a:lnTo>
                  <a:pt x="5751250" y="3511578"/>
                </a:lnTo>
                <a:lnTo>
                  <a:pt x="5753689" y="3558722"/>
                </a:lnTo>
                <a:cubicBezTo>
                  <a:pt x="5752634" y="3581921"/>
                  <a:pt x="5750526" y="3607228"/>
                  <a:pt x="5750526" y="3632535"/>
                </a:cubicBezTo>
                <a:cubicBezTo>
                  <a:pt x="5792705" y="3674714"/>
                  <a:pt x="5826448" y="3531308"/>
                  <a:pt x="5834884" y="3413208"/>
                </a:cubicBezTo>
                <a:cubicBezTo>
                  <a:pt x="5843319" y="3404771"/>
                  <a:pt x="5851757" y="3413208"/>
                  <a:pt x="5868624" y="3387901"/>
                </a:cubicBezTo>
                <a:cubicBezTo>
                  <a:pt x="5864407" y="3400555"/>
                  <a:pt x="5864408" y="3406882"/>
                  <a:pt x="5866517" y="3410045"/>
                </a:cubicBezTo>
                <a:lnTo>
                  <a:pt x="5867131" y="3410229"/>
                </a:lnTo>
                <a:lnTo>
                  <a:pt x="5872246" y="3386637"/>
                </a:lnTo>
                <a:cubicBezTo>
                  <a:pt x="5873515" y="3371576"/>
                  <a:pt x="5872988" y="3358464"/>
                  <a:pt x="5872535" y="3347224"/>
                </a:cubicBezTo>
                <a:cubicBezTo>
                  <a:pt x="5871631" y="3324746"/>
                  <a:pt x="5866829" y="3298669"/>
                  <a:pt x="5872815" y="3260906"/>
                </a:cubicBezTo>
                <a:cubicBezTo>
                  <a:pt x="5880007" y="3253114"/>
                  <a:pt x="5883301" y="3241726"/>
                  <a:pt x="5887499" y="3252816"/>
                </a:cubicBezTo>
                <a:cubicBezTo>
                  <a:pt x="5893102" y="3182233"/>
                  <a:pt x="5886739" y="3129014"/>
                  <a:pt x="5880163" y="3070525"/>
                </a:cubicBezTo>
                <a:lnTo>
                  <a:pt x="5878087" y="3050101"/>
                </a:lnTo>
                <a:lnTo>
                  <a:pt x="5870867" y="3036635"/>
                </a:lnTo>
                <a:lnTo>
                  <a:pt x="5865140" y="3025482"/>
                </a:lnTo>
                <a:lnTo>
                  <a:pt x="5864600" y="3026174"/>
                </a:lnTo>
                <a:cubicBezTo>
                  <a:pt x="5863166" y="3026994"/>
                  <a:pt x="5861518" y="3026824"/>
                  <a:pt x="5859570" y="3025027"/>
                </a:cubicBezTo>
                <a:lnTo>
                  <a:pt x="5858588" y="3012722"/>
                </a:lnTo>
                <a:lnTo>
                  <a:pt x="5843319" y="2982990"/>
                </a:lnTo>
                <a:cubicBezTo>
                  <a:pt x="5843319" y="2982990"/>
                  <a:pt x="5834884" y="2999862"/>
                  <a:pt x="5834884" y="3016734"/>
                </a:cubicBezTo>
                <a:cubicBezTo>
                  <a:pt x="5818011" y="2982990"/>
                  <a:pt x="5826447" y="2915505"/>
                  <a:pt x="5818012" y="2864891"/>
                </a:cubicBezTo>
                <a:cubicBezTo>
                  <a:pt x="5813794" y="2854346"/>
                  <a:pt x="5809049" y="2842220"/>
                  <a:pt x="5804304" y="2829962"/>
                </a:cubicBezTo>
                <a:close/>
                <a:moveTo>
                  <a:pt x="6508420" y="2779156"/>
                </a:moveTo>
                <a:lnTo>
                  <a:pt x="6507136" y="2780799"/>
                </a:lnTo>
                <a:cubicBezTo>
                  <a:pt x="6504933" y="2782308"/>
                  <a:pt x="6502604" y="2782226"/>
                  <a:pt x="6500134" y="2779246"/>
                </a:cubicBezTo>
                <a:lnTo>
                  <a:pt x="6502399" y="2890359"/>
                </a:lnTo>
                <a:lnTo>
                  <a:pt x="6505686" y="2887611"/>
                </a:lnTo>
                <a:cubicBezTo>
                  <a:pt x="6501246" y="2882298"/>
                  <a:pt x="6502116" y="2872547"/>
                  <a:pt x="6511866" y="2873422"/>
                </a:cubicBezTo>
                <a:lnTo>
                  <a:pt x="6513497" y="2877577"/>
                </a:lnTo>
                <a:lnTo>
                  <a:pt x="6514565" y="2898237"/>
                </a:lnTo>
                <a:cubicBezTo>
                  <a:pt x="6519875" y="2893798"/>
                  <a:pt x="6519875" y="2893798"/>
                  <a:pt x="6519875" y="2893798"/>
                </a:cubicBezTo>
                <a:lnTo>
                  <a:pt x="6513497" y="2877577"/>
                </a:lnTo>
                <a:close/>
                <a:moveTo>
                  <a:pt x="5404661" y="2763661"/>
                </a:moveTo>
                <a:cubicBezTo>
                  <a:pt x="5413098" y="2772097"/>
                  <a:pt x="5413098" y="2780533"/>
                  <a:pt x="5413098" y="2788968"/>
                </a:cubicBezTo>
                <a:lnTo>
                  <a:pt x="5413098" y="2797406"/>
                </a:lnTo>
                <a:lnTo>
                  <a:pt x="5413098" y="2805841"/>
                </a:lnTo>
                <a:lnTo>
                  <a:pt x="5413098" y="2814276"/>
                </a:lnTo>
                <a:cubicBezTo>
                  <a:pt x="5413098" y="2814276"/>
                  <a:pt x="5413098" y="2805841"/>
                  <a:pt x="5404662" y="2797406"/>
                </a:cubicBezTo>
                <a:close/>
                <a:moveTo>
                  <a:pt x="6368014" y="2752114"/>
                </a:moveTo>
                <a:cubicBezTo>
                  <a:pt x="6361883" y="2766999"/>
                  <a:pt x="6357505" y="2781884"/>
                  <a:pt x="6354550" y="2796770"/>
                </a:cubicBezTo>
                <a:lnTo>
                  <a:pt x="6353593" y="2805446"/>
                </a:lnTo>
                <a:lnTo>
                  <a:pt x="6374570" y="2874671"/>
                </a:lnTo>
                <a:cubicBezTo>
                  <a:pt x="6377359" y="2953548"/>
                  <a:pt x="6392599" y="3058113"/>
                  <a:pt x="6409578" y="3143175"/>
                </a:cubicBezTo>
                <a:cubicBezTo>
                  <a:pt x="6409578" y="3143175"/>
                  <a:pt x="6409578" y="3143175"/>
                  <a:pt x="6414888" y="3138739"/>
                </a:cubicBezTo>
                <a:cubicBezTo>
                  <a:pt x="6410448" y="3133425"/>
                  <a:pt x="6411318" y="3123676"/>
                  <a:pt x="6421068" y="3124551"/>
                </a:cubicBezTo>
                <a:lnTo>
                  <a:pt x="6422700" y="3128706"/>
                </a:lnTo>
                <a:lnTo>
                  <a:pt x="6423768" y="3149362"/>
                </a:lnTo>
                <a:cubicBezTo>
                  <a:pt x="6429077" y="3144926"/>
                  <a:pt x="6429077" y="3144926"/>
                  <a:pt x="6429077" y="3144926"/>
                </a:cubicBezTo>
                <a:lnTo>
                  <a:pt x="6422700" y="3128706"/>
                </a:lnTo>
                <a:lnTo>
                  <a:pt x="6417015" y="3018534"/>
                </a:lnTo>
                <a:lnTo>
                  <a:pt x="6414015" y="2972866"/>
                </a:lnTo>
                <a:lnTo>
                  <a:pt x="6406544" y="2951752"/>
                </a:lnTo>
                <a:cubicBezTo>
                  <a:pt x="6399536" y="2902718"/>
                  <a:pt x="6396034" y="2853683"/>
                  <a:pt x="6389030" y="2804652"/>
                </a:cubicBezTo>
                <a:cubicBezTo>
                  <a:pt x="6385527" y="2787139"/>
                  <a:pt x="6378521" y="2769626"/>
                  <a:pt x="6368014" y="2752114"/>
                </a:cubicBezTo>
                <a:close/>
                <a:moveTo>
                  <a:pt x="6478241" y="2723750"/>
                </a:moveTo>
                <a:lnTo>
                  <a:pt x="6481412" y="2772854"/>
                </a:lnTo>
                <a:lnTo>
                  <a:pt x="6481359" y="2778262"/>
                </a:lnTo>
                <a:lnTo>
                  <a:pt x="6492255" y="2843453"/>
                </a:lnTo>
                <a:lnTo>
                  <a:pt x="6492103" y="2836567"/>
                </a:lnTo>
                <a:cubicBezTo>
                  <a:pt x="6492048" y="2801324"/>
                  <a:pt x="6492633" y="2775345"/>
                  <a:pt x="6487688" y="2751180"/>
                </a:cubicBezTo>
                <a:close/>
                <a:moveTo>
                  <a:pt x="6471948" y="2602764"/>
                </a:moveTo>
                <a:lnTo>
                  <a:pt x="6470476" y="2603507"/>
                </a:lnTo>
                <a:lnTo>
                  <a:pt x="6474714" y="2669154"/>
                </a:lnTo>
                <a:lnTo>
                  <a:pt x="6474578" y="2659237"/>
                </a:lnTo>
                <a:cubicBezTo>
                  <a:pt x="6473389" y="2642640"/>
                  <a:pt x="6472642" y="2627182"/>
                  <a:pt x="6476460" y="2609956"/>
                </a:cubicBezTo>
                <a:cubicBezTo>
                  <a:pt x="6474690" y="2605393"/>
                  <a:pt x="6473234" y="2603332"/>
                  <a:pt x="6471948" y="2602764"/>
                </a:cubicBezTo>
                <a:close/>
                <a:moveTo>
                  <a:pt x="6458450" y="2239645"/>
                </a:moveTo>
                <a:cubicBezTo>
                  <a:pt x="6455459" y="2243561"/>
                  <a:pt x="6453724" y="2259548"/>
                  <a:pt x="6450161" y="2257976"/>
                </a:cubicBezTo>
                <a:cubicBezTo>
                  <a:pt x="6441034" y="2261513"/>
                  <a:pt x="6433952" y="2243260"/>
                  <a:pt x="6433952" y="2243260"/>
                </a:cubicBezTo>
                <a:cubicBezTo>
                  <a:pt x="6424825" y="2246796"/>
                  <a:pt x="6430606" y="2302294"/>
                  <a:pt x="6419984" y="2274915"/>
                </a:cubicBezTo>
                <a:lnTo>
                  <a:pt x="6412070" y="2253880"/>
                </a:lnTo>
                <a:lnTo>
                  <a:pt x="6438066" y="2377354"/>
                </a:lnTo>
                <a:lnTo>
                  <a:pt x="6458698" y="2510576"/>
                </a:lnTo>
                <a:lnTo>
                  <a:pt x="6465170" y="2512554"/>
                </a:lnTo>
                <a:cubicBezTo>
                  <a:pt x="6473098" y="2508251"/>
                  <a:pt x="6469603" y="2484017"/>
                  <a:pt x="6466949" y="2477172"/>
                </a:cubicBezTo>
                <a:cubicBezTo>
                  <a:pt x="6485203" y="2470102"/>
                  <a:pt x="6495824" y="2497480"/>
                  <a:pt x="6512779" y="2527655"/>
                </a:cubicBezTo>
                <a:cubicBezTo>
                  <a:pt x="6520415" y="2493203"/>
                  <a:pt x="6487059" y="2380153"/>
                  <a:pt x="6482025" y="2340112"/>
                </a:cubicBezTo>
                <a:cubicBezTo>
                  <a:pt x="6482025" y="2340112"/>
                  <a:pt x="6479231" y="2346442"/>
                  <a:pt x="6479231" y="2346442"/>
                </a:cubicBezTo>
                <a:cubicBezTo>
                  <a:pt x="6482772" y="2355569"/>
                  <a:pt x="6476437" y="2352774"/>
                  <a:pt x="6476437" y="2352774"/>
                </a:cubicBezTo>
                <a:cubicBezTo>
                  <a:pt x="6476437" y="2352774"/>
                  <a:pt x="6472897" y="2343650"/>
                  <a:pt x="6472897" y="2343650"/>
                </a:cubicBezTo>
                <a:cubicBezTo>
                  <a:pt x="6469356" y="2334523"/>
                  <a:pt x="6472151" y="2328192"/>
                  <a:pt x="6472151" y="2328192"/>
                </a:cubicBezTo>
                <a:cubicBezTo>
                  <a:pt x="6472151" y="2328192"/>
                  <a:pt x="6472151" y="2328192"/>
                  <a:pt x="6469356" y="2334523"/>
                </a:cubicBezTo>
                <a:cubicBezTo>
                  <a:pt x="6466563" y="2340854"/>
                  <a:pt x="6454448" y="2282560"/>
                  <a:pt x="6467117" y="2288151"/>
                </a:cubicBezTo>
                <a:cubicBezTo>
                  <a:pt x="6467117" y="2288151"/>
                  <a:pt x="6467117" y="2288151"/>
                  <a:pt x="6460782" y="2285355"/>
                </a:cubicBezTo>
                <a:cubicBezTo>
                  <a:pt x="6460782" y="2285355"/>
                  <a:pt x="6463577" y="2279024"/>
                  <a:pt x="6457242" y="2276229"/>
                </a:cubicBezTo>
                <a:cubicBezTo>
                  <a:pt x="6457242" y="2276229"/>
                  <a:pt x="6460035" y="2269898"/>
                  <a:pt x="6460035" y="2269898"/>
                </a:cubicBezTo>
                <a:cubicBezTo>
                  <a:pt x="6462830" y="2263567"/>
                  <a:pt x="6462830" y="2263567"/>
                  <a:pt x="6462830" y="2263567"/>
                </a:cubicBezTo>
                <a:cubicBezTo>
                  <a:pt x="6462830" y="2263567"/>
                  <a:pt x="6462830" y="2263567"/>
                  <a:pt x="6466369" y="2272693"/>
                </a:cubicBezTo>
                <a:cubicBezTo>
                  <a:pt x="6466369" y="2272693"/>
                  <a:pt x="6466369" y="2272693"/>
                  <a:pt x="6469164" y="2266362"/>
                </a:cubicBezTo>
                <a:cubicBezTo>
                  <a:pt x="6466136" y="2251789"/>
                  <a:pt x="6463830" y="2244153"/>
                  <a:pt x="6461975" y="2240852"/>
                </a:cubicBezTo>
                <a:cubicBezTo>
                  <a:pt x="6460585" y="2238377"/>
                  <a:pt x="6459448" y="2238340"/>
                  <a:pt x="6458450" y="2239645"/>
                </a:cubicBezTo>
                <a:close/>
                <a:moveTo>
                  <a:pt x="6119324" y="1470230"/>
                </a:moveTo>
                <a:cubicBezTo>
                  <a:pt x="6115822" y="1561292"/>
                  <a:pt x="6154350" y="1634845"/>
                  <a:pt x="6182372" y="1708395"/>
                </a:cubicBezTo>
                <a:cubicBezTo>
                  <a:pt x="6189377" y="1722403"/>
                  <a:pt x="6199884" y="1729407"/>
                  <a:pt x="6213896" y="1718901"/>
                </a:cubicBezTo>
                <a:lnTo>
                  <a:pt x="6230856" y="1709003"/>
                </a:lnTo>
                <a:lnTo>
                  <a:pt x="6226890" y="1691895"/>
                </a:lnTo>
                <a:cubicBezTo>
                  <a:pt x="6216009" y="1640162"/>
                  <a:pt x="6210799" y="1608540"/>
                  <a:pt x="6185731" y="1576670"/>
                </a:cubicBezTo>
                <a:cubicBezTo>
                  <a:pt x="6183285" y="1554923"/>
                  <a:pt x="6178063" y="1537891"/>
                  <a:pt x="6173508" y="1521886"/>
                </a:cubicBezTo>
                <a:lnTo>
                  <a:pt x="6172469" y="1515742"/>
                </a:lnTo>
                <a:lnTo>
                  <a:pt x="6170551" y="1514447"/>
                </a:lnTo>
                <a:cubicBezTo>
                  <a:pt x="6154351" y="1500000"/>
                  <a:pt x="6138589" y="1484239"/>
                  <a:pt x="6119324" y="1470230"/>
                </a:cubicBezTo>
                <a:close/>
                <a:moveTo>
                  <a:pt x="6220785" y="1467284"/>
                </a:moveTo>
                <a:lnTo>
                  <a:pt x="6224419" y="1484860"/>
                </a:lnTo>
                <a:cubicBezTo>
                  <a:pt x="6225363" y="1494458"/>
                  <a:pt x="6224677" y="1501829"/>
                  <a:pt x="6221902" y="1506545"/>
                </a:cubicBezTo>
                <a:cubicBezTo>
                  <a:pt x="6228674" y="1507988"/>
                  <a:pt x="6228674" y="1507988"/>
                  <a:pt x="6228674" y="1507988"/>
                </a:cubicBezTo>
                <a:cubicBezTo>
                  <a:pt x="6228674" y="1507988"/>
                  <a:pt x="6228674" y="1507988"/>
                  <a:pt x="6234004" y="1516199"/>
                </a:cubicBezTo>
                <a:cubicBezTo>
                  <a:pt x="6232563" y="1522967"/>
                  <a:pt x="6231122" y="1529734"/>
                  <a:pt x="6229680" y="1536503"/>
                </a:cubicBezTo>
                <a:cubicBezTo>
                  <a:pt x="6229680" y="1536503"/>
                  <a:pt x="6229680" y="1536503"/>
                  <a:pt x="6224350" y="1528292"/>
                </a:cubicBezTo>
                <a:cubicBezTo>
                  <a:pt x="6224350" y="1528292"/>
                  <a:pt x="6224350" y="1528292"/>
                  <a:pt x="6223684" y="1527266"/>
                </a:cubicBezTo>
                <a:lnTo>
                  <a:pt x="6220817" y="1522851"/>
                </a:lnTo>
                <a:lnTo>
                  <a:pt x="6221874" y="1531073"/>
                </a:lnTo>
                <a:lnTo>
                  <a:pt x="6242353" y="1609953"/>
                </a:lnTo>
                <a:cubicBezTo>
                  <a:pt x="6235580" y="1608511"/>
                  <a:pt x="6235144" y="1643795"/>
                  <a:pt x="6223042" y="1634143"/>
                </a:cubicBezTo>
                <a:lnTo>
                  <a:pt x="6239473" y="1705560"/>
                </a:lnTo>
                <a:lnTo>
                  <a:pt x="6250673" y="1702375"/>
                </a:lnTo>
                <a:cubicBezTo>
                  <a:pt x="6280226" y="1699420"/>
                  <a:pt x="6290078" y="1732912"/>
                  <a:pt x="6297961" y="1764435"/>
                </a:cubicBezTo>
                <a:cubicBezTo>
                  <a:pt x="6324230" y="1866004"/>
                  <a:pt x="6349624" y="1967573"/>
                  <a:pt x="6373267" y="2069581"/>
                </a:cubicBezTo>
                <a:lnTo>
                  <a:pt x="6384393" y="2122429"/>
                </a:lnTo>
                <a:lnTo>
                  <a:pt x="6393144" y="2124321"/>
                </a:lnTo>
                <a:cubicBezTo>
                  <a:pt x="6402890" y="2133585"/>
                  <a:pt x="6408237" y="2160056"/>
                  <a:pt x="6418298" y="2175842"/>
                </a:cubicBezTo>
                <a:cubicBezTo>
                  <a:pt x="6424633" y="2178638"/>
                  <a:pt x="6410471" y="2142131"/>
                  <a:pt x="6419599" y="2138595"/>
                </a:cubicBezTo>
                <a:cubicBezTo>
                  <a:pt x="6412518" y="2120343"/>
                  <a:pt x="6408231" y="2095758"/>
                  <a:pt x="6401898" y="2092964"/>
                </a:cubicBezTo>
                <a:cubicBezTo>
                  <a:pt x="6379716" y="1954590"/>
                  <a:pt x="6328103" y="1848610"/>
                  <a:pt x="6319338" y="1731284"/>
                </a:cubicBezTo>
                <a:cubicBezTo>
                  <a:pt x="6308716" y="1703905"/>
                  <a:pt x="6301637" y="1685652"/>
                  <a:pt x="6294555" y="1667400"/>
                </a:cubicBezTo>
                <a:cubicBezTo>
                  <a:pt x="6285979" y="1618233"/>
                  <a:pt x="6286728" y="1633689"/>
                  <a:pt x="6274614" y="1575398"/>
                </a:cubicBezTo>
                <a:cubicBezTo>
                  <a:pt x="6271073" y="1566271"/>
                  <a:pt x="6261945" y="1569807"/>
                  <a:pt x="6261945" y="1569807"/>
                </a:cubicBezTo>
                <a:cubicBezTo>
                  <a:pt x="6246386" y="1536467"/>
                  <a:pt x="6235766" y="1509088"/>
                  <a:pt x="6227264" y="1485482"/>
                </a:cubicBezTo>
                <a:close/>
                <a:moveTo>
                  <a:pt x="6163232" y="1291657"/>
                </a:moveTo>
                <a:lnTo>
                  <a:pt x="6169423" y="1308672"/>
                </a:lnTo>
                <a:lnTo>
                  <a:pt x="6164862" y="1292485"/>
                </a:lnTo>
                <a:close/>
                <a:moveTo>
                  <a:pt x="4999747" y="1084964"/>
                </a:moveTo>
                <a:lnTo>
                  <a:pt x="5004170" y="1092826"/>
                </a:lnTo>
                <a:lnTo>
                  <a:pt x="5000801" y="1092344"/>
                </a:lnTo>
                <a:cubicBezTo>
                  <a:pt x="4999746" y="1091291"/>
                  <a:pt x="4999746" y="1089181"/>
                  <a:pt x="4999747" y="1084964"/>
                </a:cubicBezTo>
                <a:close/>
                <a:moveTo>
                  <a:pt x="4933923" y="1003153"/>
                </a:moveTo>
                <a:lnTo>
                  <a:pt x="4947450" y="1028780"/>
                </a:lnTo>
                <a:lnTo>
                  <a:pt x="4940697" y="1009043"/>
                </a:lnTo>
                <a:close/>
                <a:moveTo>
                  <a:pt x="4932262" y="644497"/>
                </a:moveTo>
                <a:lnTo>
                  <a:pt x="4940697" y="654745"/>
                </a:lnTo>
                <a:lnTo>
                  <a:pt x="4932262" y="646309"/>
                </a:lnTo>
                <a:close/>
                <a:moveTo>
                  <a:pt x="5581482" y="244629"/>
                </a:moveTo>
                <a:cubicBezTo>
                  <a:pt x="5579541" y="245432"/>
                  <a:pt x="5578623" y="247668"/>
                  <a:pt x="5577991" y="250629"/>
                </a:cubicBezTo>
                <a:lnTo>
                  <a:pt x="5577495" y="252297"/>
                </a:lnTo>
                <a:lnTo>
                  <a:pt x="5647778" y="373537"/>
                </a:lnTo>
                <a:cubicBezTo>
                  <a:pt x="5670983" y="417754"/>
                  <a:pt x="5692000" y="463286"/>
                  <a:pt x="5709512" y="510569"/>
                </a:cubicBezTo>
                <a:cubicBezTo>
                  <a:pt x="5776063" y="689191"/>
                  <a:pt x="5863627" y="857308"/>
                  <a:pt x="5951197" y="1025425"/>
                </a:cubicBezTo>
                <a:cubicBezTo>
                  <a:pt x="5956451" y="1006161"/>
                  <a:pt x="5952071" y="961505"/>
                  <a:pt x="5942878" y="913784"/>
                </a:cubicBezTo>
                <a:lnTo>
                  <a:pt x="5930115" y="859785"/>
                </a:lnTo>
                <a:lnTo>
                  <a:pt x="5902782" y="807112"/>
                </a:lnTo>
                <a:cubicBezTo>
                  <a:pt x="5874423" y="753314"/>
                  <a:pt x="5848241" y="701749"/>
                  <a:pt x="5831966" y="645218"/>
                </a:cubicBezTo>
                <a:cubicBezTo>
                  <a:pt x="5815975" y="620586"/>
                  <a:pt x="5805316" y="604166"/>
                  <a:pt x="5794655" y="587744"/>
                </a:cubicBezTo>
                <a:cubicBezTo>
                  <a:pt x="5776216" y="541367"/>
                  <a:pt x="5780106" y="556344"/>
                  <a:pt x="5756339" y="501756"/>
                </a:cubicBezTo>
                <a:cubicBezTo>
                  <a:pt x="5751007" y="493545"/>
                  <a:pt x="5742795" y="498872"/>
                  <a:pt x="5742795" y="498872"/>
                </a:cubicBezTo>
                <a:cubicBezTo>
                  <a:pt x="5698711" y="439955"/>
                  <a:pt x="5678833" y="400346"/>
                  <a:pt x="5657513" y="367504"/>
                </a:cubicBezTo>
                <a:cubicBezTo>
                  <a:pt x="5630862" y="326451"/>
                  <a:pt x="5616312" y="295051"/>
                  <a:pt x="5591104" y="247231"/>
                </a:cubicBezTo>
                <a:cubicBezTo>
                  <a:pt x="5586386" y="244457"/>
                  <a:pt x="5583423" y="243826"/>
                  <a:pt x="5581482" y="244629"/>
                </a:cubicBezTo>
                <a:close/>
                <a:moveTo>
                  <a:pt x="4684964" y="0"/>
                </a:moveTo>
                <a:lnTo>
                  <a:pt x="5380578" y="0"/>
                </a:lnTo>
                <a:lnTo>
                  <a:pt x="5478611" y="117479"/>
                </a:lnTo>
                <a:lnTo>
                  <a:pt x="5500013" y="146283"/>
                </a:lnTo>
                <a:lnTo>
                  <a:pt x="5500055" y="142937"/>
                </a:lnTo>
                <a:cubicBezTo>
                  <a:pt x="5505385" y="151146"/>
                  <a:pt x="5513598" y="145819"/>
                  <a:pt x="5534919" y="178662"/>
                </a:cubicBezTo>
                <a:cubicBezTo>
                  <a:pt x="5515041" y="139053"/>
                  <a:pt x="5481616" y="96559"/>
                  <a:pt x="5448194" y="54062"/>
                </a:cubicBezTo>
                <a:lnTo>
                  <a:pt x="5412460" y="0"/>
                </a:lnTo>
                <a:lnTo>
                  <a:pt x="5476134" y="0"/>
                </a:lnTo>
                <a:lnTo>
                  <a:pt x="5485373" y="12455"/>
                </a:lnTo>
                <a:cubicBezTo>
                  <a:pt x="5516129" y="50844"/>
                  <a:pt x="5544834" y="90565"/>
                  <a:pt x="5571665" y="130771"/>
                </a:cubicBezTo>
                <a:lnTo>
                  <a:pt x="5619902" y="208686"/>
                </a:lnTo>
                <a:lnTo>
                  <a:pt x="5662149" y="253738"/>
                </a:lnTo>
                <a:lnTo>
                  <a:pt x="5686327" y="295355"/>
                </a:lnTo>
                <a:lnTo>
                  <a:pt x="5686913" y="295939"/>
                </a:lnTo>
                <a:lnTo>
                  <a:pt x="5696157" y="311903"/>
                </a:lnTo>
                <a:lnTo>
                  <a:pt x="5731531" y="366614"/>
                </a:lnTo>
                <a:cubicBezTo>
                  <a:pt x="5757825" y="405636"/>
                  <a:pt x="5786052" y="444566"/>
                  <a:pt x="5812509" y="478933"/>
                </a:cubicBezTo>
                <a:cubicBezTo>
                  <a:pt x="5812509" y="478933"/>
                  <a:pt x="5812509" y="478933"/>
                  <a:pt x="5815302" y="472602"/>
                </a:cubicBezTo>
                <a:cubicBezTo>
                  <a:pt x="5808968" y="469807"/>
                  <a:pt x="5805428" y="460680"/>
                  <a:pt x="5814555" y="457145"/>
                </a:cubicBezTo>
                <a:lnTo>
                  <a:pt x="5817860" y="460147"/>
                </a:lnTo>
                <a:lnTo>
                  <a:pt x="5827972" y="478193"/>
                </a:lnTo>
                <a:cubicBezTo>
                  <a:pt x="5830766" y="471862"/>
                  <a:pt x="5830766" y="471862"/>
                  <a:pt x="5830766" y="471862"/>
                </a:cubicBezTo>
                <a:lnTo>
                  <a:pt x="5817860" y="460147"/>
                </a:lnTo>
                <a:lnTo>
                  <a:pt x="5763946" y="363899"/>
                </a:lnTo>
                <a:cubicBezTo>
                  <a:pt x="5742496" y="328904"/>
                  <a:pt x="5723072" y="295751"/>
                  <a:pt x="5712077" y="260643"/>
                </a:cubicBezTo>
                <a:cubicBezTo>
                  <a:pt x="5682453" y="224878"/>
                  <a:pt x="5630286" y="171603"/>
                  <a:pt x="5647795" y="149075"/>
                </a:cubicBezTo>
                <a:cubicBezTo>
                  <a:pt x="5687293" y="196760"/>
                  <a:pt x="5713379" y="223399"/>
                  <a:pt x="5750084" y="277415"/>
                </a:cubicBezTo>
                <a:cubicBezTo>
                  <a:pt x="5743749" y="274620"/>
                  <a:pt x="5740956" y="280951"/>
                  <a:pt x="5737415" y="271824"/>
                </a:cubicBezTo>
                <a:cubicBezTo>
                  <a:pt x="5734621" y="278156"/>
                  <a:pt x="5776912" y="319511"/>
                  <a:pt x="5780454" y="328637"/>
                </a:cubicBezTo>
                <a:cubicBezTo>
                  <a:pt x="5796661" y="343354"/>
                  <a:pt x="5793868" y="349685"/>
                  <a:pt x="5784739" y="353221"/>
                </a:cubicBezTo>
                <a:cubicBezTo>
                  <a:pt x="5807282" y="370734"/>
                  <a:pt x="5841940" y="446537"/>
                  <a:pt x="5865230" y="479507"/>
                </a:cubicBezTo>
                <a:cubicBezTo>
                  <a:pt x="5875105" y="491429"/>
                  <a:pt x="5881440" y="494224"/>
                  <a:pt x="5891313" y="506145"/>
                </a:cubicBezTo>
                <a:cubicBezTo>
                  <a:pt x="5958388" y="611383"/>
                  <a:pt x="6004412" y="730027"/>
                  <a:pt x="6056025" y="836005"/>
                </a:cubicBezTo>
                <a:cubicBezTo>
                  <a:pt x="6076520" y="875305"/>
                  <a:pt x="6122354" y="925785"/>
                  <a:pt x="6104098" y="932857"/>
                </a:cubicBezTo>
                <a:cubicBezTo>
                  <a:pt x="6114718" y="960236"/>
                  <a:pt x="6125341" y="987615"/>
                  <a:pt x="6138008" y="993205"/>
                </a:cubicBezTo>
                <a:cubicBezTo>
                  <a:pt x="6142295" y="1017789"/>
                  <a:pt x="6138754" y="1008663"/>
                  <a:pt x="6123293" y="1009405"/>
                </a:cubicBezTo>
                <a:cubicBezTo>
                  <a:pt x="6079508" y="937134"/>
                  <a:pt x="6046897" y="839540"/>
                  <a:pt x="6012986" y="779192"/>
                </a:cubicBezTo>
                <a:cubicBezTo>
                  <a:pt x="6015781" y="772861"/>
                  <a:pt x="6009445" y="770065"/>
                  <a:pt x="6006652" y="776396"/>
                </a:cubicBezTo>
                <a:cubicBezTo>
                  <a:pt x="6006652" y="776396"/>
                  <a:pt x="6010193" y="785523"/>
                  <a:pt x="6010193" y="785523"/>
                </a:cubicBezTo>
                <a:cubicBezTo>
                  <a:pt x="6020068" y="797446"/>
                  <a:pt x="6017273" y="803776"/>
                  <a:pt x="6014480" y="810107"/>
                </a:cubicBezTo>
                <a:lnTo>
                  <a:pt x="6004788" y="798404"/>
                </a:lnTo>
                <a:lnTo>
                  <a:pt x="6001064" y="789058"/>
                </a:lnTo>
                <a:cubicBezTo>
                  <a:pt x="6004605" y="798185"/>
                  <a:pt x="6004605" y="798185"/>
                  <a:pt x="6004605" y="798185"/>
                </a:cubicBezTo>
                <a:lnTo>
                  <a:pt x="6004788" y="798404"/>
                </a:lnTo>
                <a:lnTo>
                  <a:pt x="6051771" y="916385"/>
                </a:lnTo>
                <a:cubicBezTo>
                  <a:pt x="6070427" y="957710"/>
                  <a:pt x="6090225" y="998593"/>
                  <a:pt x="6109323" y="1041059"/>
                </a:cubicBezTo>
                <a:cubicBezTo>
                  <a:pt x="6153855" y="1128785"/>
                  <a:pt x="6189259" y="1220047"/>
                  <a:pt x="6218330" y="1308516"/>
                </a:cubicBezTo>
                <a:cubicBezTo>
                  <a:pt x="6225408" y="1326767"/>
                  <a:pt x="6235284" y="1338689"/>
                  <a:pt x="6248699" y="1359737"/>
                </a:cubicBezTo>
                <a:cubicBezTo>
                  <a:pt x="6274229" y="1439077"/>
                  <a:pt x="6291930" y="1484709"/>
                  <a:pt x="6317460" y="1564049"/>
                </a:cubicBezTo>
                <a:lnTo>
                  <a:pt x="6327364" y="1565758"/>
                </a:lnTo>
                <a:lnTo>
                  <a:pt x="6405224" y="1840478"/>
                </a:lnTo>
                <a:lnTo>
                  <a:pt x="6402944" y="1841928"/>
                </a:lnTo>
                <a:cubicBezTo>
                  <a:pt x="6401363" y="1841231"/>
                  <a:pt x="6400479" y="1838947"/>
                  <a:pt x="6401876" y="1835782"/>
                </a:cubicBezTo>
                <a:lnTo>
                  <a:pt x="6399693" y="1834088"/>
                </a:lnTo>
                <a:lnTo>
                  <a:pt x="6398335" y="1826656"/>
                </a:lnTo>
                <a:cubicBezTo>
                  <a:pt x="6396938" y="1829822"/>
                  <a:pt x="6397823" y="1832103"/>
                  <a:pt x="6399057" y="1833594"/>
                </a:cubicBezTo>
                <a:lnTo>
                  <a:pt x="6399693" y="1834088"/>
                </a:lnTo>
                <a:lnTo>
                  <a:pt x="6403601" y="1855454"/>
                </a:lnTo>
                <a:cubicBezTo>
                  <a:pt x="6404065" y="1865114"/>
                  <a:pt x="6403741" y="1874425"/>
                  <a:pt x="6404114" y="1882153"/>
                </a:cubicBezTo>
                <a:cubicBezTo>
                  <a:pt x="6426850" y="1967824"/>
                  <a:pt x="6455919" y="2056293"/>
                  <a:pt x="6473067" y="2154626"/>
                </a:cubicBezTo>
                <a:cubicBezTo>
                  <a:pt x="6477354" y="2179210"/>
                  <a:pt x="6481640" y="2203794"/>
                  <a:pt x="6483134" y="2234707"/>
                </a:cubicBezTo>
                <a:cubicBezTo>
                  <a:pt x="6493200" y="2314789"/>
                  <a:pt x="6510347" y="2413122"/>
                  <a:pt x="6520415" y="2493203"/>
                </a:cubicBezTo>
                <a:cubicBezTo>
                  <a:pt x="6527965" y="2553265"/>
                  <a:pt x="6535096" y="2604631"/>
                  <a:pt x="6531980" y="2633394"/>
                </a:cubicBezTo>
                <a:lnTo>
                  <a:pt x="6527593" y="2646575"/>
                </a:lnTo>
                <a:lnTo>
                  <a:pt x="6529126" y="2655889"/>
                </a:lnTo>
                <a:lnTo>
                  <a:pt x="6530629" y="2656552"/>
                </a:lnTo>
                <a:cubicBezTo>
                  <a:pt x="6531421" y="2656903"/>
                  <a:pt x="6531421" y="2656903"/>
                  <a:pt x="6531421" y="2656903"/>
                </a:cubicBezTo>
                <a:cubicBezTo>
                  <a:pt x="6531421" y="2656903"/>
                  <a:pt x="6531421" y="2656903"/>
                  <a:pt x="6534962" y="2666028"/>
                </a:cubicBezTo>
                <a:lnTo>
                  <a:pt x="6531926" y="2672908"/>
                </a:lnTo>
                <a:lnTo>
                  <a:pt x="6533706" y="2683731"/>
                </a:lnTo>
                <a:lnTo>
                  <a:pt x="6528462" y="2680756"/>
                </a:lnTo>
                <a:lnTo>
                  <a:pt x="6526580" y="2685022"/>
                </a:lnTo>
                <a:cubicBezTo>
                  <a:pt x="6526580" y="2685022"/>
                  <a:pt x="6526580" y="2685022"/>
                  <a:pt x="6526136" y="2683881"/>
                </a:cubicBezTo>
                <a:lnTo>
                  <a:pt x="6524812" y="2680466"/>
                </a:lnTo>
                <a:lnTo>
                  <a:pt x="6524804" y="2684545"/>
                </a:lnTo>
                <a:cubicBezTo>
                  <a:pt x="6528033" y="2702572"/>
                  <a:pt x="6538888" y="2735796"/>
                  <a:pt x="6538236" y="2743109"/>
                </a:cubicBezTo>
                <a:cubicBezTo>
                  <a:pt x="6546244" y="2763483"/>
                  <a:pt x="6540935" y="2767921"/>
                  <a:pt x="6531185" y="2767044"/>
                </a:cubicBezTo>
                <a:cubicBezTo>
                  <a:pt x="6543635" y="2792734"/>
                  <a:pt x="6541116" y="2876049"/>
                  <a:pt x="6547385" y="2915923"/>
                </a:cubicBezTo>
                <a:cubicBezTo>
                  <a:pt x="6550954" y="2930986"/>
                  <a:pt x="6555394" y="2936299"/>
                  <a:pt x="6558964" y="2951360"/>
                </a:cubicBezTo>
                <a:cubicBezTo>
                  <a:pt x="6572463" y="3075426"/>
                  <a:pt x="6561154" y="3202178"/>
                  <a:pt x="6560463" y="3320054"/>
                </a:cubicBezTo>
                <a:cubicBezTo>
                  <a:pt x="6561422" y="3364367"/>
                  <a:pt x="6580142" y="3429930"/>
                  <a:pt x="6560643" y="3428182"/>
                </a:cubicBezTo>
                <a:cubicBezTo>
                  <a:pt x="6558034" y="3457430"/>
                  <a:pt x="6555423" y="3486683"/>
                  <a:pt x="6564303" y="3497307"/>
                </a:cubicBezTo>
                <a:cubicBezTo>
                  <a:pt x="6557253" y="3521245"/>
                  <a:pt x="6558122" y="3511495"/>
                  <a:pt x="6543934" y="3505308"/>
                </a:cubicBezTo>
                <a:cubicBezTo>
                  <a:pt x="6536705" y="3421119"/>
                  <a:pt x="6550714" y="3319179"/>
                  <a:pt x="6547053" y="3250053"/>
                </a:cubicBezTo>
                <a:cubicBezTo>
                  <a:pt x="6552364" y="3245615"/>
                  <a:pt x="6547924" y="3240302"/>
                  <a:pt x="6542614" y="3244740"/>
                </a:cubicBezTo>
                <a:cubicBezTo>
                  <a:pt x="6542614" y="3244740"/>
                  <a:pt x="6541744" y="3254490"/>
                  <a:pt x="6541744" y="3254490"/>
                </a:cubicBezTo>
                <a:cubicBezTo>
                  <a:pt x="6545314" y="3269553"/>
                  <a:pt x="6540003" y="3273991"/>
                  <a:pt x="6534694" y="3278429"/>
                </a:cubicBezTo>
                <a:lnTo>
                  <a:pt x="6531190" y="3263643"/>
                </a:lnTo>
                <a:lnTo>
                  <a:pt x="6531994" y="3253615"/>
                </a:lnTo>
                <a:cubicBezTo>
                  <a:pt x="6531124" y="3263366"/>
                  <a:pt x="6531124" y="3263366"/>
                  <a:pt x="6531124" y="3263366"/>
                </a:cubicBezTo>
                <a:lnTo>
                  <a:pt x="6531190" y="3263643"/>
                </a:lnTo>
                <a:lnTo>
                  <a:pt x="6521033" y="3390229"/>
                </a:lnTo>
                <a:cubicBezTo>
                  <a:pt x="6519446" y="3435541"/>
                  <a:pt x="6519078" y="3480963"/>
                  <a:pt x="6517384" y="3527497"/>
                </a:cubicBezTo>
                <a:cubicBezTo>
                  <a:pt x="6518434" y="3625872"/>
                  <a:pt x="6509734" y="3723373"/>
                  <a:pt x="6496595" y="3815563"/>
                </a:cubicBezTo>
                <a:cubicBezTo>
                  <a:pt x="6494852" y="3835063"/>
                  <a:pt x="6498424" y="3850126"/>
                  <a:pt x="6501124" y="3874940"/>
                </a:cubicBezTo>
                <a:cubicBezTo>
                  <a:pt x="6488855" y="3957377"/>
                  <a:pt x="6484504" y="4006129"/>
                  <a:pt x="6472234" y="4088567"/>
                </a:cubicBezTo>
                <a:lnTo>
                  <a:pt x="6480357" y="4094487"/>
                </a:lnTo>
                <a:lnTo>
                  <a:pt x="6428427" y="4375267"/>
                </a:lnTo>
                <a:lnTo>
                  <a:pt x="6425741" y="4375556"/>
                </a:lnTo>
                <a:cubicBezTo>
                  <a:pt x="6424632" y="4374230"/>
                  <a:pt x="6424851" y="4371791"/>
                  <a:pt x="6427506" y="4369573"/>
                </a:cubicBezTo>
                <a:lnTo>
                  <a:pt x="6426300" y="4367087"/>
                </a:lnTo>
                <a:lnTo>
                  <a:pt x="6428376" y="4359822"/>
                </a:lnTo>
                <a:cubicBezTo>
                  <a:pt x="6425720" y="4362041"/>
                  <a:pt x="6425503" y="4364479"/>
                  <a:pt x="6425949" y="4366362"/>
                </a:cubicBezTo>
                <a:lnTo>
                  <a:pt x="6426300" y="4367087"/>
                </a:lnTo>
                <a:lnTo>
                  <a:pt x="6420336" y="4387972"/>
                </a:lnTo>
                <a:cubicBezTo>
                  <a:pt x="6416472" y="4396839"/>
                  <a:pt x="6412054" y="4405041"/>
                  <a:pt x="6408966" y="4412135"/>
                </a:cubicBezTo>
                <a:cubicBezTo>
                  <a:pt x="6391387" y="4499011"/>
                  <a:pt x="6378246" y="4591201"/>
                  <a:pt x="6350047" y="4686953"/>
                </a:cubicBezTo>
                <a:cubicBezTo>
                  <a:pt x="6342997" y="4710891"/>
                  <a:pt x="6335946" y="4734828"/>
                  <a:pt x="6323588" y="4763203"/>
                </a:cubicBezTo>
                <a:cubicBezTo>
                  <a:pt x="6297128" y="4839455"/>
                  <a:pt x="6268928" y="4935206"/>
                  <a:pt x="6242470" y="5011457"/>
                </a:cubicBezTo>
                <a:cubicBezTo>
                  <a:pt x="6229240" y="5049583"/>
                  <a:pt x="6217555" y="5084162"/>
                  <a:pt x="6206632" y="5110210"/>
                </a:cubicBezTo>
                <a:lnTo>
                  <a:pt x="6191507" y="5140673"/>
                </a:lnTo>
                <a:lnTo>
                  <a:pt x="6172300" y="5199455"/>
                </a:lnTo>
                <a:lnTo>
                  <a:pt x="6156345" y="5277115"/>
                </a:lnTo>
                <a:cubicBezTo>
                  <a:pt x="6121202" y="5347784"/>
                  <a:pt x="6084760" y="5446969"/>
                  <a:pt x="6059140" y="5529842"/>
                </a:cubicBezTo>
                <a:cubicBezTo>
                  <a:pt x="6059140" y="5529842"/>
                  <a:pt x="6059140" y="5529842"/>
                  <a:pt x="6065922" y="5528472"/>
                </a:cubicBezTo>
                <a:cubicBezTo>
                  <a:pt x="6064552" y="5521685"/>
                  <a:pt x="6069964" y="5513528"/>
                  <a:pt x="6078119" y="5518945"/>
                </a:cubicBezTo>
                <a:lnTo>
                  <a:pt x="6077573" y="5523376"/>
                </a:lnTo>
                <a:lnTo>
                  <a:pt x="6068664" y="5542046"/>
                </a:lnTo>
                <a:cubicBezTo>
                  <a:pt x="6075448" y="5540675"/>
                  <a:pt x="6075448" y="5540675"/>
                  <a:pt x="6075448" y="5540675"/>
                </a:cubicBezTo>
                <a:lnTo>
                  <a:pt x="6077573" y="5523376"/>
                </a:lnTo>
                <a:lnTo>
                  <a:pt x="6125089" y="5423814"/>
                </a:lnTo>
                <a:cubicBezTo>
                  <a:pt x="6141297" y="5386105"/>
                  <a:pt x="6157174" y="5351113"/>
                  <a:pt x="6179507" y="5321879"/>
                </a:cubicBezTo>
                <a:cubicBezTo>
                  <a:pt x="6191633" y="5277050"/>
                  <a:pt x="6205055" y="5203704"/>
                  <a:pt x="6233557" y="5205010"/>
                </a:cubicBezTo>
                <a:cubicBezTo>
                  <a:pt x="6217393" y="5264783"/>
                  <a:pt x="6210681" y="5301457"/>
                  <a:pt x="6187733" y="5362599"/>
                </a:cubicBezTo>
                <a:cubicBezTo>
                  <a:pt x="6186363" y="5355812"/>
                  <a:pt x="6179580" y="5357183"/>
                  <a:pt x="6184992" y="5349026"/>
                </a:cubicBezTo>
                <a:cubicBezTo>
                  <a:pt x="6178209" y="5350396"/>
                  <a:pt x="6168826" y="5408799"/>
                  <a:pt x="6163414" y="5416956"/>
                </a:cubicBezTo>
                <a:cubicBezTo>
                  <a:pt x="6160743" y="5438684"/>
                  <a:pt x="6153959" y="5440054"/>
                  <a:pt x="6145805" y="5434638"/>
                </a:cubicBezTo>
                <a:cubicBezTo>
                  <a:pt x="6144506" y="5463155"/>
                  <a:pt x="6102581" y="5535195"/>
                  <a:pt x="6089085" y="5573237"/>
                </a:cubicBezTo>
                <a:cubicBezTo>
                  <a:pt x="6085044" y="5588181"/>
                  <a:pt x="6086414" y="5594968"/>
                  <a:pt x="6082373" y="5609909"/>
                </a:cubicBezTo>
                <a:cubicBezTo>
                  <a:pt x="6035107" y="5725408"/>
                  <a:pt x="5964746" y="5831446"/>
                  <a:pt x="5907955" y="5934742"/>
                </a:cubicBezTo>
                <a:cubicBezTo>
                  <a:pt x="5887677" y="5974154"/>
                  <a:pt x="5872883" y="6040713"/>
                  <a:pt x="5856575" y="6029882"/>
                </a:cubicBezTo>
                <a:cubicBezTo>
                  <a:pt x="5840339" y="6054351"/>
                  <a:pt x="5824102" y="6078822"/>
                  <a:pt x="5826843" y="6092393"/>
                </a:cubicBezTo>
                <a:cubicBezTo>
                  <a:pt x="5809236" y="6110077"/>
                  <a:pt x="5814648" y="6101919"/>
                  <a:pt x="5805124" y="6089719"/>
                </a:cubicBezTo>
                <a:cubicBezTo>
                  <a:pt x="5838897" y="6012262"/>
                  <a:pt x="5899801" y="5929325"/>
                  <a:pt x="5929533" y="5866812"/>
                </a:cubicBezTo>
                <a:cubicBezTo>
                  <a:pt x="5936316" y="5865442"/>
                  <a:pt x="5934945" y="5858655"/>
                  <a:pt x="5928163" y="5860025"/>
                </a:cubicBezTo>
                <a:cubicBezTo>
                  <a:pt x="5928163" y="5860025"/>
                  <a:pt x="5922749" y="5868182"/>
                  <a:pt x="5922749" y="5868182"/>
                </a:cubicBezTo>
                <a:cubicBezTo>
                  <a:pt x="5918709" y="5883126"/>
                  <a:pt x="5911926" y="5884496"/>
                  <a:pt x="5905143" y="5885866"/>
                </a:cubicBezTo>
                <a:lnTo>
                  <a:pt x="5909110" y="5871199"/>
                </a:lnTo>
                <a:lnTo>
                  <a:pt x="5914596" y="5862765"/>
                </a:lnTo>
                <a:cubicBezTo>
                  <a:pt x="5909184" y="5870922"/>
                  <a:pt x="5909184" y="5870922"/>
                  <a:pt x="5909184" y="5870922"/>
                </a:cubicBezTo>
                <a:lnTo>
                  <a:pt x="5909110" y="5871199"/>
                </a:lnTo>
                <a:lnTo>
                  <a:pt x="5839843" y="5977637"/>
                </a:lnTo>
                <a:cubicBezTo>
                  <a:pt x="5816850" y="6016715"/>
                  <a:pt x="5794878" y="6056470"/>
                  <a:pt x="5771208" y="6096571"/>
                </a:cubicBezTo>
                <a:cubicBezTo>
                  <a:pt x="5725241" y="6183551"/>
                  <a:pt x="5671120" y="6265118"/>
                  <a:pt x="5615626" y="6339899"/>
                </a:cubicBezTo>
                <a:cubicBezTo>
                  <a:pt x="5604802" y="6356211"/>
                  <a:pt x="5600760" y="6371154"/>
                  <a:pt x="5591306" y="6394255"/>
                </a:cubicBezTo>
                <a:cubicBezTo>
                  <a:pt x="5541227" y="6460877"/>
                  <a:pt x="5514166" y="6501661"/>
                  <a:pt x="5464086" y="6568285"/>
                </a:cubicBezTo>
                <a:lnTo>
                  <a:pt x="5468405" y="6577359"/>
                </a:lnTo>
                <a:lnTo>
                  <a:pt x="5288922" y="6799441"/>
                </a:lnTo>
                <a:lnTo>
                  <a:pt x="5286422" y="6798415"/>
                </a:lnTo>
                <a:cubicBezTo>
                  <a:pt x="5286080" y="6796720"/>
                  <a:pt x="5287433" y="6794680"/>
                  <a:pt x="5290826" y="6793995"/>
                </a:cubicBezTo>
                <a:lnTo>
                  <a:pt x="5290950" y="6791235"/>
                </a:lnTo>
                <a:lnTo>
                  <a:pt x="5296238" y="6785838"/>
                </a:lnTo>
                <a:cubicBezTo>
                  <a:pt x="5292846" y="6786523"/>
                  <a:pt x="5291491" y="6788563"/>
                  <a:pt x="5290987" y="6790431"/>
                </a:cubicBezTo>
                <a:lnTo>
                  <a:pt x="5290950" y="6791235"/>
                </a:lnTo>
                <a:lnTo>
                  <a:pt x="5275753" y="6806752"/>
                </a:lnTo>
                <a:cubicBezTo>
                  <a:pt x="5268129" y="6812705"/>
                  <a:pt x="5260336" y="6817811"/>
                  <a:pt x="5254239" y="6822575"/>
                </a:cubicBezTo>
                <a:lnTo>
                  <a:pt x="5225321" y="6858000"/>
                </a:lnTo>
                <a:lnTo>
                  <a:pt x="5157501" y="6858000"/>
                </a:lnTo>
                <a:lnTo>
                  <a:pt x="5208211" y="6795673"/>
                </a:lnTo>
                <a:cubicBezTo>
                  <a:pt x="5246285" y="6748251"/>
                  <a:pt x="5283178" y="6703716"/>
                  <a:pt x="5328568" y="6666293"/>
                </a:cubicBezTo>
                <a:cubicBezTo>
                  <a:pt x="5344804" y="6641822"/>
                  <a:pt x="5355629" y="6625510"/>
                  <a:pt x="5366453" y="6609197"/>
                </a:cubicBezTo>
                <a:cubicBezTo>
                  <a:pt x="5401667" y="6573829"/>
                  <a:pt x="5389473" y="6583356"/>
                  <a:pt x="5430099" y="6539833"/>
                </a:cubicBezTo>
                <a:cubicBezTo>
                  <a:pt x="5435512" y="6531676"/>
                  <a:pt x="5427358" y="6526259"/>
                  <a:pt x="5427358" y="6526259"/>
                </a:cubicBezTo>
                <a:cubicBezTo>
                  <a:pt x="5463873" y="6462376"/>
                  <a:pt x="5492303" y="6428381"/>
                  <a:pt x="5513952" y="6395753"/>
                </a:cubicBezTo>
                <a:cubicBezTo>
                  <a:pt x="5541014" y="6354970"/>
                  <a:pt x="5564033" y="6329129"/>
                  <a:pt x="5597877" y="6286977"/>
                </a:cubicBezTo>
                <a:cubicBezTo>
                  <a:pt x="5599212" y="6276112"/>
                  <a:pt x="5595478" y="6275100"/>
                  <a:pt x="5589542" y="6276299"/>
                </a:cubicBezTo>
                <a:cubicBezTo>
                  <a:pt x="5586574" y="6276898"/>
                  <a:pt x="5583056" y="6278050"/>
                  <a:pt x="5579347" y="6278801"/>
                </a:cubicBezTo>
                <a:lnTo>
                  <a:pt x="5572013" y="6278854"/>
                </a:lnTo>
                <a:lnTo>
                  <a:pt x="5561199" y="6297181"/>
                </a:lnTo>
                <a:cubicBezTo>
                  <a:pt x="5561198" y="6290257"/>
                  <a:pt x="5554278" y="6290256"/>
                  <a:pt x="5561199" y="6283333"/>
                </a:cubicBezTo>
                <a:cubicBezTo>
                  <a:pt x="5554278" y="6283333"/>
                  <a:pt x="5533518" y="6338722"/>
                  <a:pt x="5526598" y="6345645"/>
                </a:cubicBezTo>
                <a:cubicBezTo>
                  <a:pt x="5519678" y="6366415"/>
                  <a:pt x="5512758" y="6366415"/>
                  <a:pt x="5505837" y="6359491"/>
                </a:cubicBezTo>
                <a:cubicBezTo>
                  <a:pt x="5498917" y="6387186"/>
                  <a:pt x="5443558" y="6449499"/>
                  <a:pt x="5422797" y="6484116"/>
                </a:cubicBezTo>
                <a:cubicBezTo>
                  <a:pt x="5415877" y="6497964"/>
                  <a:pt x="5415878" y="6504888"/>
                  <a:pt x="5408957" y="6518733"/>
                </a:cubicBezTo>
                <a:cubicBezTo>
                  <a:pt x="5339758" y="6622587"/>
                  <a:pt x="5249796" y="6712595"/>
                  <a:pt x="5173676" y="6802601"/>
                </a:cubicBezTo>
                <a:cubicBezTo>
                  <a:pt x="5166756" y="6811255"/>
                  <a:pt x="5159836" y="6821640"/>
                  <a:pt x="5153132" y="6832134"/>
                </a:cubicBezTo>
                <a:lnTo>
                  <a:pt x="5136638" y="6858000"/>
                </a:lnTo>
                <a:lnTo>
                  <a:pt x="5106051" y="6858000"/>
                </a:lnTo>
                <a:lnTo>
                  <a:pt x="5127832" y="6832026"/>
                </a:lnTo>
                <a:cubicBezTo>
                  <a:pt x="5158107" y="6799139"/>
                  <a:pt x="5187517" y="6767983"/>
                  <a:pt x="5208277" y="6740288"/>
                </a:cubicBezTo>
                <a:cubicBezTo>
                  <a:pt x="5215197" y="6740288"/>
                  <a:pt x="5215197" y="6733364"/>
                  <a:pt x="5208277" y="6733364"/>
                </a:cubicBezTo>
                <a:cubicBezTo>
                  <a:pt x="5208277" y="6733364"/>
                  <a:pt x="5201357" y="6740288"/>
                  <a:pt x="5201357" y="6740288"/>
                </a:cubicBezTo>
                <a:cubicBezTo>
                  <a:pt x="5194437" y="6754136"/>
                  <a:pt x="5187517" y="6754136"/>
                  <a:pt x="5180596" y="6754136"/>
                </a:cubicBezTo>
                <a:lnTo>
                  <a:pt x="5187389" y="6740544"/>
                </a:lnTo>
                <a:lnTo>
                  <a:pt x="5194437" y="6733364"/>
                </a:lnTo>
                <a:cubicBezTo>
                  <a:pt x="5187516" y="6740288"/>
                  <a:pt x="5187516" y="6740288"/>
                  <a:pt x="5187516" y="6740288"/>
                </a:cubicBezTo>
                <a:lnTo>
                  <a:pt x="5187389" y="6740544"/>
                </a:lnTo>
                <a:lnTo>
                  <a:pt x="5098421" y="6831161"/>
                </a:lnTo>
                <a:lnTo>
                  <a:pt x="5074751" y="6858000"/>
                </a:lnTo>
                <a:lnTo>
                  <a:pt x="4627783" y="6858000"/>
                </a:lnTo>
                <a:lnTo>
                  <a:pt x="4759894" y="6716663"/>
                </a:lnTo>
                <a:cubicBezTo>
                  <a:pt x="5450268" y="5934815"/>
                  <a:pt x="5893935" y="4941647"/>
                  <a:pt x="5986727" y="3868735"/>
                </a:cubicBezTo>
                <a:cubicBezTo>
                  <a:pt x="5995162" y="3759071"/>
                  <a:pt x="6003598" y="3657840"/>
                  <a:pt x="6003597" y="3548178"/>
                </a:cubicBezTo>
                <a:cubicBezTo>
                  <a:pt x="6003597" y="3548178"/>
                  <a:pt x="6012034" y="3548178"/>
                  <a:pt x="6012034" y="3539742"/>
                </a:cubicBezTo>
                <a:lnTo>
                  <a:pt x="6012033" y="3514433"/>
                </a:lnTo>
                <a:lnTo>
                  <a:pt x="6003597" y="3506001"/>
                </a:lnTo>
                <a:lnTo>
                  <a:pt x="6003597" y="3269799"/>
                </a:lnTo>
                <a:cubicBezTo>
                  <a:pt x="5995162" y="3084217"/>
                  <a:pt x="5978291" y="2907070"/>
                  <a:pt x="5952984" y="2721484"/>
                </a:cubicBezTo>
                <a:cubicBezTo>
                  <a:pt x="5868626" y="2122549"/>
                  <a:pt x="5683041" y="1557361"/>
                  <a:pt x="5404662" y="1051221"/>
                </a:cubicBezTo>
                <a:cubicBezTo>
                  <a:pt x="5261257" y="764409"/>
                  <a:pt x="5075668" y="486032"/>
                  <a:pt x="4873211" y="224525"/>
                </a:cubicBezTo>
                <a:cubicBezTo>
                  <a:pt x="4881646" y="232961"/>
                  <a:pt x="4881646" y="232961"/>
                  <a:pt x="4890083" y="232961"/>
                </a:cubicBezTo>
                <a:cubicBezTo>
                  <a:pt x="4873213" y="207654"/>
                  <a:pt x="4831032" y="157040"/>
                  <a:pt x="4797289" y="114861"/>
                </a:cubicBezTo>
                <a:cubicBezTo>
                  <a:pt x="4771984" y="89556"/>
                  <a:pt x="4755110" y="64247"/>
                  <a:pt x="4738239" y="55811"/>
                </a:cubicBezTo>
                <a:close/>
                <a:moveTo>
                  <a:pt x="0" y="0"/>
                </a:moveTo>
                <a:lnTo>
                  <a:pt x="4229922" y="0"/>
                </a:lnTo>
                <a:lnTo>
                  <a:pt x="4372273" y="157015"/>
                </a:lnTo>
                <a:cubicBezTo>
                  <a:pt x="4431688" y="226187"/>
                  <a:pt x="4489090" y="297230"/>
                  <a:pt x="4543809" y="370769"/>
                </a:cubicBezTo>
                <a:cubicBezTo>
                  <a:pt x="4656128" y="524172"/>
                  <a:pt x="4758013" y="681691"/>
                  <a:pt x="4849592" y="843375"/>
                </a:cubicBezTo>
                <a:lnTo>
                  <a:pt x="4914877" y="967066"/>
                </a:lnTo>
                <a:lnTo>
                  <a:pt x="4925933" y="979122"/>
                </a:lnTo>
                <a:cubicBezTo>
                  <a:pt x="4944916" y="1006408"/>
                  <a:pt x="4963897" y="1049113"/>
                  <a:pt x="4982878" y="1068093"/>
                </a:cubicBezTo>
                <a:cubicBezTo>
                  <a:pt x="4982877" y="1070904"/>
                  <a:pt x="4982877" y="1073716"/>
                  <a:pt x="4982876" y="1076527"/>
                </a:cubicBezTo>
                <a:lnTo>
                  <a:pt x="4982876" y="1084962"/>
                </a:lnTo>
                <a:lnTo>
                  <a:pt x="4991312" y="1084964"/>
                </a:lnTo>
                <a:cubicBezTo>
                  <a:pt x="5008182" y="1110271"/>
                  <a:pt x="4999747" y="1110271"/>
                  <a:pt x="5008183" y="1127139"/>
                </a:cubicBezTo>
                <a:lnTo>
                  <a:pt x="5008183" y="1135577"/>
                </a:lnTo>
                <a:lnTo>
                  <a:pt x="5016618" y="1144015"/>
                </a:lnTo>
                <a:lnTo>
                  <a:pt x="5016619" y="1135576"/>
                </a:lnTo>
                <a:cubicBezTo>
                  <a:pt x="5041926" y="1177757"/>
                  <a:pt x="5050362" y="1203064"/>
                  <a:pt x="5075670" y="1228369"/>
                </a:cubicBezTo>
                <a:lnTo>
                  <a:pt x="5067232" y="1228371"/>
                </a:lnTo>
                <a:lnTo>
                  <a:pt x="5067232" y="1236805"/>
                </a:lnTo>
                <a:cubicBezTo>
                  <a:pt x="5067235" y="1245241"/>
                  <a:pt x="5075669" y="1245241"/>
                  <a:pt x="5075669" y="1245241"/>
                </a:cubicBezTo>
                <a:lnTo>
                  <a:pt x="5084105" y="1245241"/>
                </a:lnTo>
                <a:cubicBezTo>
                  <a:pt x="5084106" y="1248053"/>
                  <a:pt x="5084106" y="1250866"/>
                  <a:pt x="5084107" y="1253677"/>
                </a:cubicBezTo>
                <a:cubicBezTo>
                  <a:pt x="5100976" y="1278984"/>
                  <a:pt x="5092540" y="1287420"/>
                  <a:pt x="5100976" y="1304291"/>
                </a:cubicBezTo>
                <a:cubicBezTo>
                  <a:pt x="5109412" y="1304291"/>
                  <a:pt x="5109411" y="1295855"/>
                  <a:pt x="5117847" y="1312726"/>
                </a:cubicBezTo>
                <a:cubicBezTo>
                  <a:pt x="5117848" y="1321162"/>
                  <a:pt x="5126283" y="1321162"/>
                  <a:pt x="5126282" y="1329598"/>
                </a:cubicBezTo>
                <a:cubicBezTo>
                  <a:pt x="5117847" y="1329598"/>
                  <a:pt x="5117847" y="1329598"/>
                  <a:pt x="5117847" y="1338033"/>
                </a:cubicBezTo>
                <a:lnTo>
                  <a:pt x="5126283" y="1346469"/>
                </a:lnTo>
                <a:cubicBezTo>
                  <a:pt x="5126283" y="1346469"/>
                  <a:pt x="5126285" y="1354905"/>
                  <a:pt x="5134719" y="1354905"/>
                </a:cubicBezTo>
                <a:cubicBezTo>
                  <a:pt x="5143154" y="1371778"/>
                  <a:pt x="5185333" y="1439263"/>
                  <a:pt x="5176898" y="1430824"/>
                </a:cubicBezTo>
                <a:cubicBezTo>
                  <a:pt x="5193769" y="1422391"/>
                  <a:pt x="5151590" y="1405518"/>
                  <a:pt x="5168461" y="1397082"/>
                </a:cubicBezTo>
                <a:cubicBezTo>
                  <a:pt x="5160025" y="1388648"/>
                  <a:pt x="5151590" y="1380211"/>
                  <a:pt x="5143155" y="1363341"/>
                </a:cubicBezTo>
                <a:lnTo>
                  <a:pt x="5143154" y="1354903"/>
                </a:lnTo>
                <a:lnTo>
                  <a:pt x="5143155" y="1346469"/>
                </a:lnTo>
                <a:cubicBezTo>
                  <a:pt x="5143155" y="1338034"/>
                  <a:pt x="5134719" y="1329598"/>
                  <a:pt x="5134719" y="1329598"/>
                </a:cubicBezTo>
                <a:cubicBezTo>
                  <a:pt x="5134719" y="1304291"/>
                  <a:pt x="5109411" y="1295855"/>
                  <a:pt x="5092539" y="1262112"/>
                </a:cubicBezTo>
                <a:cubicBezTo>
                  <a:pt x="5100976" y="1262115"/>
                  <a:pt x="5100976" y="1253677"/>
                  <a:pt x="5092540" y="1245241"/>
                </a:cubicBezTo>
                <a:lnTo>
                  <a:pt x="5092539" y="1236803"/>
                </a:lnTo>
                <a:lnTo>
                  <a:pt x="5092539" y="1219933"/>
                </a:lnTo>
                <a:cubicBezTo>
                  <a:pt x="5084107" y="1219935"/>
                  <a:pt x="5084105" y="1211496"/>
                  <a:pt x="5084107" y="1219935"/>
                </a:cubicBezTo>
                <a:lnTo>
                  <a:pt x="5075668" y="1219935"/>
                </a:lnTo>
                <a:cubicBezTo>
                  <a:pt x="5075669" y="1194627"/>
                  <a:pt x="5058796" y="1203064"/>
                  <a:pt x="5050362" y="1186189"/>
                </a:cubicBezTo>
                <a:cubicBezTo>
                  <a:pt x="5041926" y="1160885"/>
                  <a:pt x="5033490" y="1144012"/>
                  <a:pt x="5025055" y="1135578"/>
                </a:cubicBezTo>
                <a:lnTo>
                  <a:pt x="5025054" y="1127141"/>
                </a:lnTo>
                <a:lnTo>
                  <a:pt x="5025055" y="1118707"/>
                </a:lnTo>
                <a:cubicBezTo>
                  <a:pt x="5016619" y="1110270"/>
                  <a:pt x="5012403" y="1106052"/>
                  <a:pt x="5009238" y="1101833"/>
                </a:cubicBezTo>
                <a:lnTo>
                  <a:pt x="5004170" y="1092826"/>
                </a:lnTo>
                <a:lnTo>
                  <a:pt x="5008183" y="1093400"/>
                </a:lnTo>
                <a:lnTo>
                  <a:pt x="5008182" y="1084964"/>
                </a:lnTo>
                <a:lnTo>
                  <a:pt x="4999746" y="1076527"/>
                </a:lnTo>
                <a:lnTo>
                  <a:pt x="4991312" y="1068091"/>
                </a:lnTo>
                <a:cubicBezTo>
                  <a:pt x="4991314" y="1059657"/>
                  <a:pt x="4991314" y="1059657"/>
                  <a:pt x="4982876" y="1042786"/>
                </a:cubicBezTo>
                <a:cubicBezTo>
                  <a:pt x="4982876" y="1051221"/>
                  <a:pt x="4974440" y="1042787"/>
                  <a:pt x="4966004" y="1025912"/>
                </a:cubicBezTo>
                <a:cubicBezTo>
                  <a:pt x="4974440" y="1025914"/>
                  <a:pt x="4974440" y="1034350"/>
                  <a:pt x="4982876" y="1034349"/>
                </a:cubicBezTo>
                <a:cubicBezTo>
                  <a:pt x="4966005" y="1009043"/>
                  <a:pt x="4966004" y="1025912"/>
                  <a:pt x="4957571" y="1009043"/>
                </a:cubicBezTo>
                <a:cubicBezTo>
                  <a:pt x="4949132" y="983737"/>
                  <a:pt x="4957569" y="1000607"/>
                  <a:pt x="4932262" y="966864"/>
                </a:cubicBezTo>
                <a:cubicBezTo>
                  <a:pt x="4940697" y="958427"/>
                  <a:pt x="4949132" y="966864"/>
                  <a:pt x="4957569" y="966864"/>
                </a:cubicBezTo>
                <a:lnTo>
                  <a:pt x="4923825" y="933123"/>
                </a:lnTo>
                <a:lnTo>
                  <a:pt x="4932261" y="933122"/>
                </a:lnTo>
                <a:lnTo>
                  <a:pt x="4932262" y="924686"/>
                </a:lnTo>
                <a:cubicBezTo>
                  <a:pt x="4932262" y="924686"/>
                  <a:pt x="4923828" y="924686"/>
                  <a:pt x="4923825" y="916250"/>
                </a:cubicBezTo>
                <a:cubicBezTo>
                  <a:pt x="4915392" y="907814"/>
                  <a:pt x="4906952" y="890943"/>
                  <a:pt x="4898518" y="890943"/>
                </a:cubicBezTo>
                <a:cubicBezTo>
                  <a:pt x="4898518" y="890943"/>
                  <a:pt x="4890085" y="882507"/>
                  <a:pt x="4890083" y="874073"/>
                </a:cubicBezTo>
                <a:lnTo>
                  <a:pt x="4881646" y="865638"/>
                </a:lnTo>
                <a:lnTo>
                  <a:pt x="4881647" y="874073"/>
                </a:lnTo>
                <a:lnTo>
                  <a:pt x="4881647" y="882507"/>
                </a:lnTo>
                <a:cubicBezTo>
                  <a:pt x="4856340" y="857200"/>
                  <a:pt x="4847904" y="831895"/>
                  <a:pt x="4839470" y="815023"/>
                </a:cubicBezTo>
                <a:cubicBezTo>
                  <a:pt x="4847904" y="815024"/>
                  <a:pt x="4856341" y="823461"/>
                  <a:pt x="4864776" y="823459"/>
                </a:cubicBezTo>
                <a:cubicBezTo>
                  <a:pt x="4839469" y="781279"/>
                  <a:pt x="4814160" y="739104"/>
                  <a:pt x="4814160" y="772843"/>
                </a:cubicBezTo>
                <a:cubicBezTo>
                  <a:pt x="4797289" y="730666"/>
                  <a:pt x="4797289" y="730666"/>
                  <a:pt x="4771982" y="705360"/>
                </a:cubicBezTo>
                <a:cubicBezTo>
                  <a:pt x="4771982" y="705360"/>
                  <a:pt x="4780421" y="705359"/>
                  <a:pt x="4780419" y="713795"/>
                </a:cubicBezTo>
                <a:lnTo>
                  <a:pt x="4788853" y="713795"/>
                </a:lnTo>
                <a:cubicBezTo>
                  <a:pt x="4797291" y="722229"/>
                  <a:pt x="4797292" y="713795"/>
                  <a:pt x="4797292" y="713795"/>
                </a:cubicBezTo>
                <a:cubicBezTo>
                  <a:pt x="4797289" y="705360"/>
                  <a:pt x="4797289" y="705360"/>
                  <a:pt x="4788854" y="696923"/>
                </a:cubicBezTo>
                <a:lnTo>
                  <a:pt x="4797290" y="696923"/>
                </a:lnTo>
                <a:lnTo>
                  <a:pt x="4805728" y="705359"/>
                </a:lnTo>
                <a:cubicBezTo>
                  <a:pt x="4805727" y="708171"/>
                  <a:pt x="4805727" y="710983"/>
                  <a:pt x="4805726" y="713795"/>
                </a:cubicBezTo>
                <a:lnTo>
                  <a:pt x="4814160" y="722229"/>
                </a:lnTo>
                <a:lnTo>
                  <a:pt x="4822596" y="730666"/>
                </a:lnTo>
                <a:cubicBezTo>
                  <a:pt x="4881647" y="823459"/>
                  <a:pt x="4932262" y="907814"/>
                  <a:pt x="4991311" y="1000607"/>
                </a:cubicBezTo>
                <a:lnTo>
                  <a:pt x="4991312" y="1009043"/>
                </a:lnTo>
                <a:lnTo>
                  <a:pt x="4999746" y="1017476"/>
                </a:lnTo>
                <a:cubicBezTo>
                  <a:pt x="5025057" y="1042786"/>
                  <a:pt x="5016619" y="1042785"/>
                  <a:pt x="5033490" y="1068093"/>
                </a:cubicBezTo>
                <a:cubicBezTo>
                  <a:pt x="5033490" y="1076527"/>
                  <a:pt x="5033489" y="1084964"/>
                  <a:pt x="5041925" y="1093401"/>
                </a:cubicBezTo>
                <a:lnTo>
                  <a:pt x="5050362" y="1101835"/>
                </a:lnTo>
                <a:cubicBezTo>
                  <a:pt x="5067233" y="1127141"/>
                  <a:pt x="5075669" y="1152450"/>
                  <a:pt x="5092540" y="1160885"/>
                </a:cubicBezTo>
                <a:lnTo>
                  <a:pt x="5100975" y="1169321"/>
                </a:lnTo>
                <a:lnTo>
                  <a:pt x="5100976" y="1194627"/>
                </a:lnTo>
                <a:cubicBezTo>
                  <a:pt x="5109412" y="1194627"/>
                  <a:pt x="5126283" y="1236805"/>
                  <a:pt x="5143155" y="1253676"/>
                </a:cubicBezTo>
                <a:lnTo>
                  <a:pt x="5151590" y="1262112"/>
                </a:lnTo>
                <a:lnTo>
                  <a:pt x="5151590" y="1270548"/>
                </a:lnTo>
                <a:cubicBezTo>
                  <a:pt x="5185332" y="1346469"/>
                  <a:pt x="5219076" y="1430825"/>
                  <a:pt x="5261254" y="1506748"/>
                </a:cubicBezTo>
                <a:cubicBezTo>
                  <a:pt x="5261255" y="1515180"/>
                  <a:pt x="5269690" y="1523617"/>
                  <a:pt x="5278126" y="1532055"/>
                </a:cubicBezTo>
                <a:cubicBezTo>
                  <a:pt x="5278126" y="1540489"/>
                  <a:pt x="5278125" y="1548926"/>
                  <a:pt x="5278128" y="1557362"/>
                </a:cubicBezTo>
                <a:cubicBezTo>
                  <a:pt x="5278125" y="1548926"/>
                  <a:pt x="5286562" y="1557361"/>
                  <a:pt x="5294998" y="1557362"/>
                </a:cubicBezTo>
                <a:cubicBezTo>
                  <a:pt x="5294997" y="1565794"/>
                  <a:pt x="5303433" y="1574233"/>
                  <a:pt x="5303433" y="1574233"/>
                </a:cubicBezTo>
                <a:cubicBezTo>
                  <a:pt x="5320305" y="1616412"/>
                  <a:pt x="5328741" y="1658590"/>
                  <a:pt x="5345614" y="1692332"/>
                </a:cubicBezTo>
                <a:cubicBezTo>
                  <a:pt x="5345613" y="1695144"/>
                  <a:pt x="5345613" y="1697956"/>
                  <a:pt x="5345612" y="1700767"/>
                </a:cubicBezTo>
                <a:lnTo>
                  <a:pt x="5345612" y="1717637"/>
                </a:lnTo>
                <a:lnTo>
                  <a:pt x="5354048" y="1717639"/>
                </a:lnTo>
                <a:cubicBezTo>
                  <a:pt x="5379355" y="1768251"/>
                  <a:pt x="5404662" y="1810432"/>
                  <a:pt x="5413098" y="1844173"/>
                </a:cubicBezTo>
                <a:cubicBezTo>
                  <a:pt x="5438404" y="1869479"/>
                  <a:pt x="5455275" y="1945401"/>
                  <a:pt x="5480584" y="2012887"/>
                </a:cubicBezTo>
                <a:cubicBezTo>
                  <a:pt x="5497455" y="2029761"/>
                  <a:pt x="5505890" y="2088808"/>
                  <a:pt x="5514328" y="2105680"/>
                </a:cubicBezTo>
                <a:lnTo>
                  <a:pt x="5514328" y="2114117"/>
                </a:lnTo>
                <a:lnTo>
                  <a:pt x="5514327" y="2122551"/>
                </a:lnTo>
                <a:lnTo>
                  <a:pt x="5514328" y="2130987"/>
                </a:lnTo>
                <a:cubicBezTo>
                  <a:pt x="5522762" y="2139423"/>
                  <a:pt x="5522762" y="2139423"/>
                  <a:pt x="5522762" y="2130987"/>
                </a:cubicBezTo>
                <a:cubicBezTo>
                  <a:pt x="5531197" y="2156294"/>
                  <a:pt x="5531198" y="2139423"/>
                  <a:pt x="5539633" y="2139424"/>
                </a:cubicBezTo>
                <a:cubicBezTo>
                  <a:pt x="5531196" y="2164730"/>
                  <a:pt x="5556505" y="2164730"/>
                  <a:pt x="5556503" y="2198472"/>
                </a:cubicBezTo>
                <a:cubicBezTo>
                  <a:pt x="5564941" y="2190038"/>
                  <a:pt x="5564939" y="2215344"/>
                  <a:pt x="5573376" y="2215344"/>
                </a:cubicBezTo>
                <a:cubicBezTo>
                  <a:pt x="5556504" y="2181601"/>
                  <a:pt x="5548068" y="2122551"/>
                  <a:pt x="5531197" y="2114117"/>
                </a:cubicBezTo>
                <a:lnTo>
                  <a:pt x="5531198" y="2097245"/>
                </a:lnTo>
                <a:lnTo>
                  <a:pt x="5522762" y="2088808"/>
                </a:lnTo>
                <a:cubicBezTo>
                  <a:pt x="5522762" y="2038194"/>
                  <a:pt x="5497455" y="1996017"/>
                  <a:pt x="5480583" y="1953837"/>
                </a:cubicBezTo>
                <a:cubicBezTo>
                  <a:pt x="5438405" y="1844173"/>
                  <a:pt x="5404661" y="1734510"/>
                  <a:pt x="5362484" y="1641717"/>
                </a:cubicBezTo>
                <a:cubicBezTo>
                  <a:pt x="5328740" y="1565794"/>
                  <a:pt x="5294998" y="1447698"/>
                  <a:pt x="5235948" y="1346470"/>
                </a:cubicBezTo>
                <a:cubicBezTo>
                  <a:pt x="5227512" y="1329599"/>
                  <a:pt x="5210641" y="1321163"/>
                  <a:pt x="5210643" y="1304291"/>
                </a:cubicBezTo>
                <a:cubicBezTo>
                  <a:pt x="5168462" y="1228369"/>
                  <a:pt x="5143155" y="1152450"/>
                  <a:pt x="5109412" y="1093400"/>
                </a:cubicBezTo>
                <a:cubicBezTo>
                  <a:pt x="5075669" y="1051221"/>
                  <a:pt x="5092540" y="1076527"/>
                  <a:pt x="5067234" y="1025914"/>
                </a:cubicBezTo>
                <a:cubicBezTo>
                  <a:pt x="5041926" y="966866"/>
                  <a:pt x="5008183" y="916250"/>
                  <a:pt x="4974440" y="882507"/>
                </a:cubicBezTo>
                <a:cubicBezTo>
                  <a:pt x="4940696" y="806586"/>
                  <a:pt x="4856339" y="705359"/>
                  <a:pt x="4814162" y="637873"/>
                </a:cubicBezTo>
                <a:cubicBezTo>
                  <a:pt x="4797289" y="612566"/>
                  <a:pt x="4788854" y="621003"/>
                  <a:pt x="4771983" y="595695"/>
                </a:cubicBezTo>
                <a:cubicBezTo>
                  <a:pt x="4788854" y="587259"/>
                  <a:pt x="4755109" y="545082"/>
                  <a:pt x="4729804" y="519774"/>
                </a:cubicBezTo>
                <a:cubicBezTo>
                  <a:pt x="4729804" y="519774"/>
                  <a:pt x="4721369" y="519774"/>
                  <a:pt x="4712933" y="511338"/>
                </a:cubicBezTo>
                <a:cubicBezTo>
                  <a:pt x="4687626" y="486033"/>
                  <a:pt x="4670753" y="426982"/>
                  <a:pt x="4628576" y="393238"/>
                </a:cubicBezTo>
                <a:cubicBezTo>
                  <a:pt x="4620140" y="384804"/>
                  <a:pt x="4611704" y="393238"/>
                  <a:pt x="4594833" y="376368"/>
                </a:cubicBezTo>
                <a:cubicBezTo>
                  <a:pt x="4594833" y="376368"/>
                  <a:pt x="4594833" y="351062"/>
                  <a:pt x="4577960" y="342623"/>
                </a:cubicBezTo>
                <a:cubicBezTo>
                  <a:pt x="4510475" y="249831"/>
                  <a:pt x="4400810" y="148604"/>
                  <a:pt x="4324890" y="72683"/>
                </a:cubicBezTo>
                <a:cubicBezTo>
                  <a:pt x="4308018" y="55812"/>
                  <a:pt x="4291147" y="36832"/>
                  <a:pt x="4273221" y="16797"/>
                </a:cubicBezTo>
                <a:lnTo>
                  <a:pt x="4257562" y="0"/>
                </a:lnTo>
                <a:lnTo>
                  <a:pt x="4303981" y="0"/>
                </a:lnTo>
                <a:lnTo>
                  <a:pt x="4319485" y="14161"/>
                </a:lnTo>
                <a:cubicBezTo>
                  <a:pt x="4325944" y="20488"/>
                  <a:pt x="4333325" y="28396"/>
                  <a:pt x="4341761" y="38940"/>
                </a:cubicBezTo>
                <a:lnTo>
                  <a:pt x="4333323" y="38940"/>
                </a:lnTo>
                <a:lnTo>
                  <a:pt x="4341761" y="47377"/>
                </a:lnTo>
                <a:cubicBezTo>
                  <a:pt x="4341762" y="64247"/>
                  <a:pt x="4324890" y="38940"/>
                  <a:pt x="4316454" y="38940"/>
                </a:cubicBezTo>
                <a:cubicBezTo>
                  <a:pt x="4333323" y="64247"/>
                  <a:pt x="4341762" y="64247"/>
                  <a:pt x="4358630" y="64247"/>
                </a:cubicBezTo>
                <a:cubicBezTo>
                  <a:pt x="4358633" y="72683"/>
                  <a:pt x="4358633" y="72683"/>
                  <a:pt x="4367067" y="81121"/>
                </a:cubicBezTo>
                <a:cubicBezTo>
                  <a:pt x="4367069" y="89554"/>
                  <a:pt x="4375504" y="89556"/>
                  <a:pt x="4375504" y="89556"/>
                </a:cubicBezTo>
                <a:lnTo>
                  <a:pt x="4383940" y="81120"/>
                </a:lnTo>
                <a:cubicBezTo>
                  <a:pt x="4392373" y="114861"/>
                  <a:pt x="4409246" y="89554"/>
                  <a:pt x="4434553" y="131733"/>
                </a:cubicBezTo>
                <a:lnTo>
                  <a:pt x="4442990" y="140168"/>
                </a:lnTo>
                <a:lnTo>
                  <a:pt x="4451426" y="140168"/>
                </a:lnTo>
                <a:cubicBezTo>
                  <a:pt x="4510474" y="207654"/>
                  <a:pt x="4561090" y="258268"/>
                  <a:pt x="4611704" y="300447"/>
                </a:cubicBezTo>
                <a:cubicBezTo>
                  <a:pt x="4603266" y="300447"/>
                  <a:pt x="4603267" y="334190"/>
                  <a:pt x="4620140" y="325755"/>
                </a:cubicBezTo>
                <a:cubicBezTo>
                  <a:pt x="4611704" y="308881"/>
                  <a:pt x="4628575" y="317318"/>
                  <a:pt x="4637011" y="334188"/>
                </a:cubicBezTo>
                <a:cubicBezTo>
                  <a:pt x="4662316" y="367932"/>
                  <a:pt x="4712933" y="418545"/>
                  <a:pt x="4755110" y="477595"/>
                </a:cubicBezTo>
                <a:cubicBezTo>
                  <a:pt x="4797290" y="528209"/>
                  <a:pt x="4839469" y="587259"/>
                  <a:pt x="4873211" y="629438"/>
                </a:cubicBezTo>
                <a:cubicBezTo>
                  <a:pt x="4864775" y="621002"/>
                  <a:pt x="4873211" y="654745"/>
                  <a:pt x="4881646" y="654745"/>
                </a:cubicBezTo>
                <a:cubicBezTo>
                  <a:pt x="4873211" y="637873"/>
                  <a:pt x="4881647" y="637873"/>
                  <a:pt x="4890082" y="646309"/>
                </a:cubicBezTo>
                <a:cubicBezTo>
                  <a:pt x="4890083" y="663180"/>
                  <a:pt x="4923827" y="705359"/>
                  <a:pt x="4949133" y="739102"/>
                </a:cubicBezTo>
                <a:cubicBezTo>
                  <a:pt x="4974440" y="772843"/>
                  <a:pt x="4999747" y="798150"/>
                  <a:pt x="4991312" y="798150"/>
                </a:cubicBezTo>
                <a:cubicBezTo>
                  <a:pt x="5025055" y="831895"/>
                  <a:pt x="5041926" y="865638"/>
                  <a:pt x="5058797" y="899380"/>
                </a:cubicBezTo>
                <a:cubicBezTo>
                  <a:pt x="5084104" y="941557"/>
                  <a:pt x="5100976" y="983736"/>
                  <a:pt x="5143155" y="1034350"/>
                </a:cubicBezTo>
                <a:lnTo>
                  <a:pt x="5143154" y="1051222"/>
                </a:lnTo>
                <a:cubicBezTo>
                  <a:pt x="5176898" y="1059657"/>
                  <a:pt x="5202205" y="1169322"/>
                  <a:pt x="5227512" y="1203064"/>
                </a:cubicBezTo>
                <a:cubicBezTo>
                  <a:pt x="5235949" y="1211497"/>
                  <a:pt x="5235950" y="1203065"/>
                  <a:pt x="5244383" y="1219935"/>
                </a:cubicBezTo>
                <a:cubicBezTo>
                  <a:pt x="5261254" y="1245241"/>
                  <a:pt x="5261256" y="1270548"/>
                  <a:pt x="5278126" y="1295855"/>
                </a:cubicBezTo>
                <a:cubicBezTo>
                  <a:pt x="5286561" y="1312728"/>
                  <a:pt x="5295000" y="1321162"/>
                  <a:pt x="5311869" y="1338033"/>
                </a:cubicBezTo>
                <a:cubicBezTo>
                  <a:pt x="5337176" y="1388648"/>
                  <a:pt x="5354048" y="1464569"/>
                  <a:pt x="5379354" y="1523620"/>
                </a:cubicBezTo>
                <a:cubicBezTo>
                  <a:pt x="5413098" y="1591105"/>
                  <a:pt x="5446840" y="1692332"/>
                  <a:pt x="5480584" y="1768253"/>
                </a:cubicBezTo>
                <a:cubicBezTo>
                  <a:pt x="5489019" y="1793560"/>
                  <a:pt x="5505891" y="1818865"/>
                  <a:pt x="5514328" y="1835738"/>
                </a:cubicBezTo>
                <a:lnTo>
                  <a:pt x="5505890" y="1827301"/>
                </a:lnTo>
                <a:cubicBezTo>
                  <a:pt x="5514327" y="1861046"/>
                  <a:pt x="5531197" y="1894789"/>
                  <a:pt x="5539634" y="1920094"/>
                </a:cubicBezTo>
                <a:lnTo>
                  <a:pt x="5539634" y="1945401"/>
                </a:lnTo>
                <a:cubicBezTo>
                  <a:pt x="5564941" y="2029760"/>
                  <a:pt x="5598683" y="2139423"/>
                  <a:pt x="5623989" y="2215343"/>
                </a:cubicBezTo>
                <a:lnTo>
                  <a:pt x="5615554" y="2215342"/>
                </a:lnTo>
                <a:lnTo>
                  <a:pt x="5615555" y="2223779"/>
                </a:lnTo>
                <a:lnTo>
                  <a:pt x="5623988" y="2232216"/>
                </a:lnTo>
                <a:cubicBezTo>
                  <a:pt x="5632426" y="2257524"/>
                  <a:pt x="5640861" y="2350315"/>
                  <a:pt x="5649298" y="2325008"/>
                </a:cubicBezTo>
                <a:lnTo>
                  <a:pt x="5649298" y="2333444"/>
                </a:lnTo>
                <a:lnTo>
                  <a:pt x="5649298" y="2341878"/>
                </a:lnTo>
                <a:lnTo>
                  <a:pt x="5657733" y="2341879"/>
                </a:lnTo>
                <a:lnTo>
                  <a:pt x="5657733" y="2333443"/>
                </a:lnTo>
                <a:cubicBezTo>
                  <a:pt x="5674605" y="2325008"/>
                  <a:pt x="5666171" y="2358751"/>
                  <a:pt x="5666169" y="2367185"/>
                </a:cubicBezTo>
                <a:cubicBezTo>
                  <a:pt x="5674605" y="2350315"/>
                  <a:pt x="5691476" y="2400928"/>
                  <a:pt x="5683040" y="2367183"/>
                </a:cubicBezTo>
                <a:cubicBezTo>
                  <a:pt x="5674605" y="2367186"/>
                  <a:pt x="5674605" y="2341878"/>
                  <a:pt x="5674605" y="2341878"/>
                </a:cubicBezTo>
                <a:cubicBezTo>
                  <a:pt x="5683041" y="2358751"/>
                  <a:pt x="5683041" y="2350315"/>
                  <a:pt x="5683040" y="2341879"/>
                </a:cubicBezTo>
                <a:cubicBezTo>
                  <a:pt x="5666171" y="2333443"/>
                  <a:pt x="5666171" y="2299699"/>
                  <a:pt x="5649298" y="2274394"/>
                </a:cubicBezTo>
                <a:lnTo>
                  <a:pt x="5649298" y="2257524"/>
                </a:lnTo>
                <a:lnTo>
                  <a:pt x="5649298" y="2249087"/>
                </a:lnTo>
                <a:lnTo>
                  <a:pt x="5649297" y="2240649"/>
                </a:lnTo>
                <a:lnTo>
                  <a:pt x="5640860" y="2240651"/>
                </a:lnTo>
                <a:cubicBezTo>
                  <a:pt x="5640862" y="2232213"/>
                  <a:pt x="5640862" y="2232213"/>
                  <a:pt x="5640862" y="2223779"/>
                </a:cubicBezTo>
                <a:cubicBezTo>
                  <a:pt x="5649297" y="2215342"/>
                  <a:pt x="5649296" y="2232217"/>
                  <a:pt x="5657734" y="2232217"/>
                </a:cubicBezTo>
                <a:cubicBezTo>
                  <a:pt x="5657734" y="2215345"/>
                  <a:pt x="5649297" y="2215342"/>
                  <a:pt x="5649298" y="2206908"/>
                </a:cubicBezTo>
                <a:lnTo>
                  <a:pt x="5649298" y="2198470"/>
                </a:lnTo>
                <a:lnTo>
                  <a:pt x="5649297" y="2190035"/>
                </a:lnTo>
                <a:lnTo>
                  <a:pt x="5649298" y="2181601"/>
                </a:lnTo>
                <a:lnTo>
                  <a:pt x="5640859" y="2147859"/>
                </a:lnTo>
                <a:lnTo>
                  <a:pt x="5632426" y="2139423"/>
                </a:lnTo>
                <a:cubicBezTo>
                  <a:pt x="5615553" y="2088809"/>
                  <a:pt x="5615555" y="2105681"/>
                  <a:pt x="5607121" y="2055067"/>
                </a:cubicBezTo>
                <a:cubicBezTo>
                  <a:pt x="5607121" y="2046628"/>
                  <a:pt x="5607121" y="2046628"/>
                  <a:pt x="5607118" y="2038194"/>
                </a:cubicBezTo>
                <a:cubicBezTo>
                  <a:pt x="5598683" y="2029760"/>
                  <a:pt x="5598683" y="2029760"/>
                  <a:pt x="5598684" y="2038192"/>
                </a:cubicBezTo>
                <a:cubicBezTo>
                  <a:pt x="5598684" y="2012887"/>
                  <a:pt x="5590248" y="1970710"/>
                  <a:pt x="5573377" y="1962273"/>
                </a:cubicBezTo>
                <a:cubicBezTo>
                  <a:pt x="5581812" y="1979144"/>
                  <a:pt x="5573375" y="1979146"/>
                  <a:pt x="5564941" y="1962273"/>
                </a:cubicBezTo>
                <a:lnTo>
                  <a:pt x="5564941" y="1953837"/>
                </a:lnTo>
                <a:lnTo>
                  <a:pt x="5573376" y="1953838"/>
                </a:lnTo>
                <a:cubicBezTo>
                  <a:pt x="5573375" y="1951025"/>
                  <a:pt x="5573377" y="1948213"/>
                  <a:pt x="5573377" y="1945401"/>
                </a:cubicBezTo>
                <a:lnTo>
                  <a:pt x="5564941" y="1936967"/>
                </a:lnTo>
                <a:cubicBezTo>
                  <a:pt x="5564941" y="1886353"/>
                  <a:pt x="5505889" y="1759817"/>
                  <a:pt x="5489019" y="1700769"/>
                </a:cubicBezTo>
                <a:cubicBezTo>
                  <a:pt x="5480583" y="1667026"/>
                  <a:pt x="5489018" y="1658589"/>
                  <a:pt x="5472148" y="1633282"/>
                </a:cubicBezTo>
                <a:cubicBezTo>
                  <a:pt x="5472148" y="1616412"/>
                  <a:pt x="5455276" y="1607977"/>
                  <a:pt x="5446841" y="1591103"/>
                </a:cubicBezTo>
                <a:cubicBezTo>
                  <a:pt x="5438404" y="1557360"/>
                  <a:pt x="5438404" y="1532053"/>
                  <a:pt x="5413098" y="1523619"/>
                </a:cubicBezTo>
                <a:cubicBezTo>
                  <a:pt x="5362483" y="1363341"/>
                  <a:pt x="5269690" y="1186189"/>
                  <a:pt x="5176900" y="1034350"/>
                </a:cubicBezTo>
                <a:cubicBezTo>
                  <a:pt x="5185335" y="1025912"/>
                  <a:pt x="5185335" y="1025912"/>
                  <a:pt x="5185333" y="1017477"/>
                </a:cubicBezTo>
                <a:cubicBezTo>
                  <a:pt x="5185334" y="1020289"/>
                  <a:pt x="5185334" y="1023100"/>
                  <a:pt x="5185335" y="1025912"/>
                </a:cubicBezTo>
                <a:lnTo>
                  <a:pt x="5193769" y="1025914"/>
                </a:lnTo>
                <a:cubicBezTo>
                  <a:pt x="5193769" y="1025914"/>
                  <a:pt x="5193768" y="1017477"/>
                  <a:pt x="5185332" y="1009044"/>
                </a:cubicBezTo>
                <a:lnTo>
                  <a:pt x="5185332" y="983737"/>
                </a:lnTo>
                <a:cubicBezTo>
                  <a:pt x="5176898" y="992171"/>
                  <a:pt x="5168462" y="983736"/>
                  <a:pt x="5151590" y="958427"/>
                </a:cubicBezTo>
                <a:lnTo>
                  <a:pt x="5151589" y="949995"/>
                </a:lnTo>
                <a:cubicBezTo>
                  <a:pt x="5151589" y="949995"/>
                  <a:pt x="5143156" y="949995"/>
                  <a:pt x="5143155" y="941557"/>
                </a:cubicBezTo>
                <a:lnTo>
                  <a:pt x="5143155" y="933122"/>
                </a:lnTo>
                <a:lnTo>
                  <a:pt x="5134718" y="933123"/>
                </a:lnTo>
                <a:cubicBezTo>
                  <a:pt x="5134719" y="924686"/>
                  <a:pt x="5134719" y="924686"/>
                  <a:pt x="5126283" y="916250"/>
                </a:cubicBezTo>
                <a:cubicBezTo>
                  <a:pt x="5134721" y="899379"/>
                  <a:pt x="5100976" y="874073"/>
                  <a:pt x="5109414" y="874074"/>
                </a:cubicBezTo>
                <a:lnTo>
                  <a:pt x="5117847" y="874073"/>
                </a:lnTo>
                <a:lnTo>
                  <a:pt x="5126285" y="882507"/>
                </a:lnTo>
                <a:cubicBezTo>
                  <a:pt x="5126283" y="874073"/>
                  <a:pt x="5117847" y="874073"/>
                  <a:pt x="5117848" y="865636"/>
                </a:cubicBezTo>
                <a:lnTo>
                  <a:pt x="5109412" y="857200"/>
                </a:lnTo>
                <a:cubicBezTo>
                  <a:pt x="5100976" y="840329"/>
                  <a:pt x="5092540" y="823459"/>
                  <a:pt x="5084104" y="823460"/>
                </a:cubicBezTo>
                <a:lnTo>
                  <a:pt x="5084105" y="815023"/>
                </a:lnTo>
                <a:cubicBezTo>
                  <a:pt x="5084105" y="815023"/>
                  <a:pt x="5084105" y="806586"/>
                  <a:pt x="5075670" y="798150"/>
                </a:cubicBezTo>
                <a:lnTo>
                  <a:pt x="5067233" y="798150"/>
                </a:lnTo>
                <a:lnTo>
                  <a:pt x="5067232" y="806587"/>
                </a:lnTo>
                <a:cubicBezTo>
                  <a:pt x="5067233" y="798150"/>
                  <a:pt x="5067233" y="789717"/>
                  <a:pt x="5058798" y="781279"/>
                </a:cubicBezTo>
                <a:cubicBezTo>
                  <a:pt x="5058797" y="789717"/>
                  <a:pt x="5050364" y="789716"/>
                  <a:pt x="5041925" y="781279"/>
                </a:cubicBezTo>
                <a:cubicBezTo>
                  <a:pt x="5050361" y="781278"/>
                  <a:pt x="5041928" y="772846"/>
                  <a:pt x="5041926" y="764409"/>
                </a:cubicBezTo>
                <a:lnTo>
                  <a:pt x="5033489" y="755973"/>
                </a:lnTo>
                <a:lnTo>
                  <a:pt x="5033489" y="747536"/>
                </a:lnTo>
                <a:lnTo>
                  <a:pt x="5025055" y="747536"/>
                </a:lnTo>
                <a:lnTo>
                  <a:pt x="5025055" y="755973"/>
                </a:lnTo>
                <a:cubicBezTo>
                  <a:pt x="4999747" y="713795"/>
                  <a:pt x="4974442" y="671616"/>
                  <a:pt x="4957570" y="663182"/>
                </a:cubicBezTo>
                <a:cubicBezTo>
                  <a:pt x="4949133" y="654745"/>
                  <a:pt x="4949133" y="654745"/>
                  <a:pt x="4949133" y="646309"/>
                </a:cubicBezTo>
                <a:cubicBezTo>
                  <a:pt x="4940697" y="637873"/>
                  <a:pt x="4940697" y="637873"/>
                  <a:pt x="4932264" y="637873"/>
                </a:cubicBezTo>
                <a:cubicBezTo>
                  <a:pt x="4932263" y="640081"/>
                  <a:pt x="4932263" y="642288"/>
                  <a:pt x="4932262" y="644497"/>
                </a:cubicBezTo>
                <a:lnTo>
                  <a:pt x="4910645" y="618234"/>
                </a:lnTo>
                <a:cubicBezTo>
                  <a:pt x="4886921" y="587787"/>
                  <a:pt x="4877430" y="570388"/>
                  <a:pt x="4839468" y="519774"/>
                </a:cubicBezTo>
                <a:cubicBezTo>
                  <a:pt x="4814159" y="502903"/>
                  <a:pt x="4805728" y="494466"/>
                  <a:pt x="4797289" y="494466"/>
                </a:cubicBezTo>
                <a:lnTo>
                  <a:pt x="4797289" y="469162"/>
                </a:lnTo>
                <a:cubicBezTo>
                  <a:pt x="4780419" y="469159"/>
                  <a:pt x="4780419" y="443852"/>
                  <a:pt x="4755109" y="418545"/>
                </a:cubicBezTo>
                <a:cubicBezTo>
                  <a:pt x="4729804" y="393238"/>
                  <a:pt x="4746678" y="435418"/>
                  <a:pt x="4721368" y="401675"/>
                </a:cubicBezTo>
                <a:cubicBezTo>
                  <a:pt x="4746676" y="418545"/>
                  <a:pt x="4721369" y="384804"/>
                  <a:pt x="4696060" y="359495"/>
                </a:cubicBezTo>
                <a:lnTo>
                  <a:pt x="4704496" y="359495"/>
                </a:lnTo>
                <a:cubicBezTo>
                  <a:pt x="4712932" y="367932"/>
                  <a:pt x="4721370" y="376368"/>
                  <a:pt x="4721369" y="367932"/>
                </a:cubicBezTo>
                <a:cubicBezTo>
                  <a:pt x="4721369" y="367932"/>
                  <a:pt x="4721369" y="359495"/>
                  <a:pt x="4712933" y="351061"/>
                </a:cubicBezTo>
                <a:lnTo>
                  <a:pt x="4704497" y="342625"/>
                </a:lnTo>
                <a:cubicBezTo>
                  <a:pt x="4712932" y="342625"/>
                  <a:pt x="4721369" y="367932"/>
                  <a:pt x="4729804" y="359495"/>
                </a:cubicBezTo>
                <a:cubicBezTo>
                  <a:pt x="4712932" y="342625"/>
                  <a:pt x="4704497" y="325754"/>
                  <a:pt x="4696060" y="325754"/>
                </a:cubicBezTo>
                <a:cubicBezTo>
                  <a:pt x="4687627" y="325755"/>
                  <a:pt x="4687627" y="325755"/>
                  <a:pt x="4687626" y="317318"/>
                </a:cubicBezTo>
                <a:cubicBezTo>
                  <a:pt x="4679192" y="308881"/>
                  <a:pt x="4670753" y="300448"/>
                  <a:pt x="4662317" y="300447"/>
                </a:cubicBezTo>
                <a:cubicBezTo>
                  <a:pt x="4662317" y="300447"/>
                  <a:pt x="4662317" y="308882"/>
                  <a:pt x="4670754" y="317320"/>
                </a:cubicBezTo>
                <a:lnTo>
                  <a:pt x="4670753" y="325755"/>
                </a:lnTo>
                <a:cubicBezTo>
                  <a:pt x="4653882" y="317319"/>
                  <a:pt x="4653882" y="334188"/>
                  <a:pt x="4645447" y="300448"/>
                </a:cubicBezTo>
                <a:cubicBezTo>
                  <a:pt x="4637010" y="308882"/>
                  <a:pt x="4653883" y="325754"/>
                  <a:pt x="4653882" y="334188"/>
                </a:cubicBezTo>
                <a:cubicBezTo>
                  <a:pt x="4628576" y="300447"/>
                  <a:pt x="4637009" y="292011"/>
                  <a:pt x="4620140" y="275141"/>
                </a:cubicBezTo>
                <a:cubicBezTo>
                  <a:pt x="4628578" y="275140"/>
                  <a:pt x="4628578" y="283575"/>
                  <a:pt x="4628578" y="283575"/>
                </a:cubicBezTo>
                <a:cubicBezTo>
                  <a:pt x="4637009" y="292011"/>
                  <a:pt x="4637009" y="292011"/>
                  <a:pt x="4645446" y="283575"/>
                </a:cubicBezTo>
                <a:lnTo>
                  <a:pt x="4628576" y="266706"/>
                </a:lnTo>
                <a:cubicBezTo>
                  <a:pt x="4645447" y="275142"/>
                  <a:pt x="4645447" y="266704"/>
                  <a:pt x="4628576" y="258268"/>
                </a:cubicBezTo>
                <a:cubicBezTo>
                  <a:pt x="4628577" y="255456"/>
                  <a:pt x="4628577" y="252643"/>
                  <a:pt x="4628578" y="249831"/>
                </a:cubicBezTo>
                <a:cubicBezTo>
                  <a:pt x="4637010" y="258268"/>
                  <a:pt x="4637010" y="249831"/>
                  <a:pt x="4637010" y="249831"/>
                </a:cubicBezTo>
                <a:cubicBezTo>
                  <a:pt x="4628575" y="241395"/>
                  <a:pt x="4628575" y="241395"/>
                  <a:pt x="4620140" y="241397"/>
                </a:cubicBezTo>
                <a:lnTo>
                  <a:pt x="4611704" y="232961"/>
                </a:lnTo>
                <a:lnTo>
                  <a:pt x="4594835" y="199218"/>
                </a:lnTo>
                <a:lnTo>
                  <a:pt x="4603267" y="207654"/>
                </a:lnTo>
                <a:cubicBezTo>
                  <a:pt x="4611703" y="216090"/>
                  <a:pt x="4620140" y="216090"/>
                  <a:pt x="4620140" y="216090"/>
                </a:cubicBezTo>
                <a:cubicBezTo>
                  <a:pt x="4620139" y="207656"/>
                  <a:pt x="4611704" y="199218"/>
                  <a:pt x="4603267" y="190783"/>
                </a:cubicBezTo>
                <a:lnTo>
                  <a:pt x="4594832" y="182347"/>
                </a:lnTo>
                <a:lnTo>
                  <a:pt x="4586397" y="173911"/>
                </a:lnTo>
                <a:cubicBezTo>
                  <a:pt x="4577961" y="165475"/>
                  <a:pt x="4569526" y="165475"/>
                  <a:pt x="4569526" y="173913"/>
                </a:cubicBezTo>
                <a:cubicBezTo>
                  <a:pt x="4569526" y="173913"/>
                  <a:pt x="4569525" y="182347"/>
                  <a:pt x="4577960" y="190784"/>
                </a:cubicBezTo>
                <a:lnTo>
                  <a:pt x="4586396" y="190783"/>
                </a:lnTo>
                <a:lnTo>
                  <a:pt x="4594835" y="199218"/>
                </a:lnTo>
                <a:cubicBezTo>
                  <a:pt x="4552654" y="182347"/>
                  <a:pt x="4586399" y="207656"/>
                  <a:pt x="4603267" y="232961"/>
                </a:cubicBezTo>
                <a:lnTo>
                  <a:pt x="4594833" y="224525"/>
                </a:lnTo>
                <a:cubicBezTo>
                  <a:pt x="4594833" y="227338"/>
                  <a:pt x="4594833" y="230149"/>
                  <a:pt x="4594835" y="232961"/>
                </a:cubicBezTo>
                <a:cubicBezTo>
                  <a:pt x="4594833" y="235772"/>
                  <a:pt x="4594834" y="238584"/>
                  <a:pt x="4594833" y="241395"/>
                </a:cubicBezTo>
                <a:lnTo>
                  <a:pt x="4603266" y="241396"/>
                </a:lnTo>
                <a:lnTo>
                  <a:pt x="4611704" y="249833"/>
                </a:lnTo>
                <a:lnTo>
                  <a:pt x="4603267" y="249831"/>
                </a:lnTo>
                <a:lnTo>
                  <a:pt x="4611704" y="258268"/>
                </a:lnTo>
                <a:lnTo>
                  <a:pt x="4611703" y="266704"/>
                </a:lnTo>
                <a:cubicBezTo>
                  <a:pt x="4586397" y="258268"/>
                  <a:pt x="4577960" y="241397"/>
                  <a:pt x="4552654" y="207654"/>
                </a:cubicBezTo>
                <a:lnTo>
                  <a:pt x="4561090" y="207654"/>
                </a:lnTo>
                <a:lnTo>
                  <a:pt x="4569525" y="207654"/>
                </a:lnTo>
                <a:lnTo>
                  <a:pt x="4561090" y="199218"/>
                </a:lnTo>
                <a:lnTo>
                  <a:pt x="4552654" y="199219"/>
                </a:lnTo>
                <a:lnTo>
                  <a:pt x="4544217" y="190783"/>
                </a:lnTo>
                <a:cubicBezTo>
                  <a:pt x="4535785" y="182348"/>
                  <a:pt x="4544217" y="173913"/>
                  <a:pt x="4527347" y="157040"/>
                </a:cubicBezTo>
                <a:lnTo>
                  <a:pt x="4527346" y="148604"/>
                </a:lnTo>
                <a:cubicBezTo>
                  <a:pt x="4518911" y="148604"/>
                  <a:pt x="4518910" y="140168"/>
                  <a:pt x="4518910" y="140168"/>
                </a:cubicBezTo>
                <a:lnTo>
                  <a:pt x="4510474" y="140168"/>
                </a:lnTo>
                <a:lnTo>
                  <a:pt x="4510474" y="148604"/>
                </a:lnTo>
                <a:cubicBezTo>
                  <a:pt x="4493604" y="131734"/>
                  <a:pt x="4493604" y="106427"/>
                  <a:pt x="4476732" y="106427"/>
                </a:cubicBezTo>
                <a:cubicBezTo>
                  <a:pt x="4476732" y="106427"/>
                  <a:pt x="4468297" y="106427"/>
                  <a:pt x="4468297" y="97990"/>
                </a:cubicBezTo>
                <a:lnTo>
                  <a:pt x="4459861" y="97990"/>
                </a:lnTo>
                <a:lnTo>
                  <a:pt x="4459861" y="106428"/>
                </a:lnTo>
                <a:cubicBezTo>
                  <a:pt x="4426117" y="47377"/>
                  <a:pt x="4442992" y="89554"/>
                  <a:pt x="4426117" y="89554"/>
                </a:cubicBezTo>
                <a:cubicBezTo>
                  <a:pt x="4421899" y="72683"/>
                  <a:pt x="4407137" y="51593"/>
                  <a:pt x="4388156" y="29450"/>
                </a:cubicBezTo>
                <a:lnTo>
                  <a:pt x="4360109" y="0"/>
                </a:lnTo>
                <a:lnTo>
                  <a:pt x="4638592" y="0"/>
                </a:lnTo>
                <a:lnTo>
                  <a:pt x="4699158" y="62995"/>
                </a:lnTo>
                <a:cubicBezTo>
                  <a:pt x="4971672" y="360550"/>
                  <a:pt x="5209586" y="692705"/>
                  <a:pt x="5404662" y="1051221"/>
                </a:cubicBezTo>
                <a:cubicBezTo>
                  <a:pt x="5699912" y="1626956"/>
                  <a:pt x="5885366" y="2260817"/>
                  <a:pt x="5938418" y="2935851"/>
                </a:cubicBezTo>
                <a:lnTo>
                  <a:pt x="5947253" y="3112842"/>
                </a:lnTo>
                <a:lnTo>
                  <a:pt x="5951125" y="3133338"/>
                </a:lnTo>
                <a:cubicBezTo>
                  <a:pt x="5947799" y="3130267"/>
                  <a:pt x="5947799" y="3130267"/>
                  <a:pt x="5950868" y="3126941"/>
                </a:cubicBezTo>
                <a:cubicBezTo>
                  <a:pt x="5950611" y="3120546"/>
                  <a:pt x="5953680" y="3117220"/>
                  <a:pt x="5953938" y="3123616"/>
                </a:cubicBezTo>
                <a:cubicBezTo>
                  <a:pt x="5953938" y="3123616"/>
                  <a:pt x="5957523" y="3133084"/>
                  <a:pt x="5954453" y="3136408"/>
                </a:cubicBezTo>
                <a:cubicBezTo>
                  <a:pt x="5954453" y="3136408"/>
                  <a:pt x="5957779" y="3139480"/>
                  <a:pt x="5957779" y="3139480"/>
                </a:cubicBezTo>
                <a:cubicBezTo>
                  <a:pt x="5957779" y="3139480"/>
                  <a:pt x="5957779" y="3139480"/>
                  <a:pt x="5954710" y="3142804"/>
                </a:cubicBezTo>
                <a:cubicBezTo>
                  <a:pt x="5966236" y="3190395"/>
                  <a:pt x="5971363" y="3238241"/>
                  <a:pt x="5960116" y="3277128"/>
                </a:cubicBezTo>
                <a:cubicBezTo>
                  <a:pt x="5977265" y="3305275"/>
                  <a:pt x="5967303" y="3376144"/>
                  <a:pt x="5972174" y="3417593"/>
                </a:cubicBezTo>
                <a:cubicBezTo>
                  <a:pt x="5969620" y="3433712"/>
                  <a:pt x="5966293" y="3430640"/>
                  <a:pt x="5962709" y="3421173"/>
                </a:cubicBezTo>
                <a:cubicBezTo>
                  <a:pt x="5966808" y="3443433"/>
                  <a:pt x="5961440" y="3469273"/>
                  <a:pt x="5968094" y="3475415"/>
                </a:cubicBezTo>
                <a:cubicBezTo>
                  <a:pt x="5966312" y="3510722"/>
                  <a:pt x="5964014" y="3533237"/>
                  <a:pt x="5964787" y="3552426"/>
                </a:cubicBezTo>
                <a:cubicBezTo>
                  <a:pt x="5962490" y="3574940"/>
                  <a:pt x="5959935" y="3591059"/>
                  <a:pt x="5951498" y="3620225"/>
                </a:cubicBezTo>
                <a:cubicBezTo>
                  <a:pt x="5945102" y="3620480"/>
                  <a:pt x="5947914" y="3610758"/>
                  <a:pt x="5941518" y="3611013"/>
                </a:cubicBezTo>
                <a:cubicBezTo>
                  <a:pt x="5936923" y="3656042"/>
                  <a:pt x="5938210" y="3688023"/>
                  <a:pt x="5933358" y="3726657"/>
                </a:cubicBezTo>
                <a:lnTo>
                  <a:pt x="5932401" y="3750159"/>
                </a:lnTo>
                <a:lnTo>
                  <a:pt x="5936112" y="3742197"/>
                </a:lnTo>
                <a:lnTo>
                  <a:pt x="5931041" y="3783572"/>
                </a:lnTo>
                <a:lnTo>
                  <a:pt x="5930942" y="3786013"/>
                </a:lnTo>
                <a:lnTo>
                  <a:pt x="5930199" y="3790443"/>
                </a:lnTo>
                <a:lnTo>
                  <a:pt x="5909750" y="3957308"/>
                </a:lnTo>
                <a:cubicBezTo>
                  <a:pt x="5900259" y="4029011"/>
                  <a:pt x="5889716" y="4100713"/>
                  <a:pt x="5877062" y="4172416"/>
                </a:cubicBezTo>
                <a:cubicBezTo>
                  <a:pt x="5877062" y="4189290"/>
                  <a:pt x="5877061" y="4206160"/>
                  <a:pt x="5868625" y="4214595"/>
                </a:cubicBezTo>
                <a:cubicBezTo>
                  <a:pt x="5811685" y="4534097"/>
                  <a:pt x="5724197" y="4842625"/>
                  <a:pt x="5609277" y="5137233"/>
                </a:cubicBezTo>
                <a:lnTo>
                  <a:pt x="5491924" y="5411666"/>
                </a:lnTo>
                <a:lnTo>
                  <a:pt x="5491547" y="5414872"/>
                </a:lnTo>
                <a:cubicBezTo>
                  <a:pt x="5490882" y="5418118"/>
                  <a:pt x="5489618" y="5421648"/>
                  <a:pt x="5487221" y="5422780"/>
                </a:cubicBezTo>
                <a:cubicBezTo>
                  <a:pt x="5487221" y="5422780"/>
                  <a:pt x="5489486" y="5427576"/>
                  <a:pt x="5489486" y="5427576"/>
                </a:cubicBezTo>
                <a:cubicBezTo>
                  <a:pt x="5489486" y="5427576"/>
                  <a:pt x="5489486" y="5427576"/>
                  <a:pt x="5484693" y="5429840"/>
                </a:cubicBezTo>
                <a:cubicBezTo>
                  <a:pt x="5476322" y="5486587"/>
                  <a:pt x="5460891" y="5540803"/>
                  <a:pt x="5431604" y="5578103"/>
                </a:cubicBezTo>
                <a:cubicBezTo>
                  <a:pt x="5437875" y="5616199"/>
                  <a:pt x="5395949" y="5688799"/>
                  <a:pt x="5383045" y="5735954"/>
                </a:cubicBezTo>
                <a:cubicBezTo>
                  <a:pt x="5373196" y="5752339"/>
                  <a:pt x="5370931" y="5747543"/>
                  <a:pt x="5371193" y="5735689"/>
                </a:cubicBezTo>
                <a:cubicBezTo>
                  <a:pt x="5365875" y="5761664"/>
                  <a:pt x="5348704" y="5787374"/>
                  <a:pt x="5353234" y="5796964"/>
                </a:cubicBezTo>
                <a:cubicBezTo>
                  <a:pt x="5335800" y="5834529"/>
                  <a:pt x="5323423" y="5857974"/>
                  <a:pt x="5315838" y="5879154"/>
                </a:cubicBezTo>
                <a:cubicBezTo>
                  <a:pt x="5303461" y="5902599"/>
                  <a:pt x="5293610" y="5918984"/>
                  <a:pt x="5271646" y="5946958"/>
                </a:cubicBezTo>
                <a:cubicBezTo>
                  <a:pt x="5264588" y="5944427"/>
                  <a:pt x="5271909" y="5935102"/>
                  <a:pt x="5264849" y="5932571"/>
                </a:cubicBezTo>
                <a:cubicBezTo>
                  <a:pt x="5240094" y="5979461"/>
                  <a:pt x="5227454" y="6014761"/>
                  <a:pt x="5205226" y="6054591"/>
                </a:cubicBezTo>
                <a:cubicBezTo>
                  <a:pt x="5190059" y="6096952"/>
                  <a:pt x="5167831" y="6136781"/>
                  <a:pt x="5133488" y="6188200"/>
                </a:cubicBezTo>
                <a:cubicBezTo>
                  <a:pt x="5148394" y="6157694"/>
                  <a:pt x="5131486" y="6171548"/>
                  <a:pt x="5117105" y="6178342"/>
                </a:cubicBezTo>
                <a:cubicBezTo>
                  <a:pt x="5112311" y="6180607"/>
                  <a:pt x="5109783" y="6187667"/>
                  <a:pt x="5104989" y="6189932"/>
                </a:cubicBezTo>
                <a:cubicBezTo>
                  <a:pt x="5104989" y="6189932"/>
                  <a:pt x="5102724" y="6185136"/>
                  <a:pt x="5105252" y="6178076"/>
                </a:cubicBezTo>
                <a:cubicBezTo>
                  <a:pt x="5105252" y="6178076"/>
                  <a:pt x="5105252" y="6178076"/>
                  <a:pt x="5107780" y="6171017"/>
                </a:cubicBezTo>
                <a:cubicBezTo>
                  <a:pt x="5102724" y="6185136"/>
                  <a:pt x="5095927" y="6170750"/>
                  <a:pt x="5110570" y="6152101"/>
                </a:cubicBezTo>
                <a:cubicBezTo>
                  <a:pt x="5110570" y="6152101"/>
                  <a:pt x="5110570" y="6152101"/>
                  <a:pt x="5117630" y="6154631"/>
                </a:cubicBezTo>
                <a:cubicBezTo>
                  <a:pt x="5122423" y="6152366"/>
                  <a:pt x="5124951" y="6145306"/>
                  <a:pt x="5124951" y="6145306"/>
                </a:cubicBezTo>
                <a:cubicBezTo>
                  <a:pt x="5132010" y="6147837"/>
                  <a:pt x="5127217" y="6150102"/>
                  <a:pt x="5124689" y="6157162"/>
                </a:cubicBezTo>
                <a:cubicBezTo>
                  <a:pt x="5124689" y="6157162"/>
                  <a:pt x="5124689" y="6157162"/>
                  <a:pt x="5122160" y="6164222"/>
                </a:cubicBezTo>
                <a:cubicBezTo>
                  <a:pt x="5141597" y="6143308"/>
                  <a:pt x="5166353" y="6096419"/>
                  <a:pt x="5161821" y="6086827"/>
                </a:cubicBezTo>
                <a:cubicBezTo>
                  <a:pt x="5186577" y="6039938"/>
                  <a:pt x="5220658" y="6000375"/>
                  <a:pt x="5223710" y="5969604"/>
                </a:cubicBezTo>
                <a:cubicBezTo>
                  <a:pt x="5238616" y="5939099"/>
                  <a:pt x="5240620" y="5955750"/>
                  <a:pt x="5255262" y="5937100"/>
                </a:cubicBezTo>
                <a:cubicBezTo>
                  <a:pt x="5270168" y="5906595"/>
                  <a:pt x="5258316" y="5906330"/>
                  <a:pt x="5265899" y="5885149"/>
                </a:cubicBezTo>
                <a:cubicBezTo>
                  <a:pt x="5292658" y="5854910"/>
                  <a:pt x="5302771" y="5826670"/>
                  <a:pt x="5310355" y="5805490"/>
                </a:cubicBezTo>
                <a:cubicBezTo>
                  <a:pt x="5317939" y="5784310"/>
                  <a:pt x="5323258" y="5758334"/>
                  <a:pt x="5342957" y="5725565"/>
                </a:cubicBezTo>
                <a:cubicBezTo>
                  <a:pt x="5352544" y="5721035"/>
                  <a:pt x="5359865" y="5711711"/>
                  <a:pt x="5359603" y="5723566"/>
                </a:cubicBezTo>
                <a:cubicBezTo>
                  <a:pt x="5380698" y="5681339"/>
                  <a:pt x="5393970" y="5644274"/>
                  <a:pt x="5405162" y="5607458"/>
                </a:cubicBezTo>
                <a:lnTo>
                  <a:pt x="5419834" y="5556614"/>
                </a:lnTo>
                <a:lnTo>
                  <a:pt x="5343783" y="5707015"/>
                </a:lnTo>
                <a:cubicBezTo>
                  <a:pt x="5137377" y="6084780"/>
                  <a:pt x="4883032" y="6432513"/>
                  <a:pt x="4588841" y="6742552"/>
                </a:cubicBezTo>
                <a:lnTo>
                  <a:pt x="4469515" y="6858000"/>
                </a:lnTo>
                <a:lnTo>
                  <a:pt x="4102414" y="6858000"/>
                </a:lnTo>
                <a:lnTo>
                  <a:pt x="4156175" y="6787476"/>
                </a:lnTo>
                <a:cubicBezTo>
                  <a:pt x="4215224" y="6694684"/>
                  <a:pt x="4274274" y="6610327"/>
                  <a:pt x="4333324" y="6525971"/>
                </a:cubicBezTo>
                <a:cubicBezTo>
                  <a:pt x="4350199" y="6525971"/>
                  <a:pt x="4350197" y="6534407"/>
                  <a:pt x="4350197" y="6551277"/>
                </a:cubicBezTo>
                <a:cubicBezTo>
                  <a:pt x="4392373" y="6475355"/>
                  <a:pt x="4426118" y="6424743"/>
                  <a:pt x="4451424" y="6365693"/>
                </a:cubicBezTo>
                <a:cubicBezTo>
                  <a:pt x="4476730" y="6321404"/>
                  <a:pt x="4497293" y="6277118"/>
                  <a:pt x="4527346" y="6225714"/>
                </a:cubicBezTo>
                <a:lnTo>
                  <a:pt x="4556321" y="6179312"/>
                </a:lnTo>
                <a:lnTo>
                  <a:pt x="4561089" y="6180105"/>
                </a:lnTo>
                <a:cubicBezTo>
                  <a:pt x="4561089" y="6180105"/>
                  <a:pt x="4569528" y="6180107"/>
                  <a:pt x="4577961" y="6171673"/>
                </a:cubicBezTo>
                <a:lnTo>
                  <a:pt x="4586396" y="6171671"/>
                </a:lnTo>
                <a:cubicBezTo>
                  <a:pt x="4594833" y="6154801"/>
                  <a:pt x="4611704" y="6137929"/>
                  <a:pt x="4603267" y="6129493"/>
                </a:cubicBezTo>
                <a:cubicBezTo>
                  <a:pt x="4611704" y="6129493"/>
                  <a:pt x="4620140" y="6121059"/>
                  <a:pt x="4620139" y="6112623"/>
                </a:cubicBezTo>
                <a:lnTo>
                  <a:pt x="4620140" y="6104185"/>
                </a:lnTo>
                <a:lnTo>
                  <a:pt x="4611704" y="6104186"/>
                </a:lnTo>
                <a:cubicBezTo>
                  <a:pt x="4628575" y="6083098"/>
                  <a:pt x="4637011" y="6066227"/>
                  <a:pt x="4645446" y="6049356"/>
                </a:cubicBezTo>
                <a:lnTo>
                  <a:pt x="4658579" y="6024607"/>
                </a:lnTo>
                <a:lnTo>
                  <a:pt x="4657191" y="6022823"/>
                </a:lnTo>
                <a:cubicBezTo>
                  <a:pt x="4653015" y="6023181"/>
                  <a:pt x="4645022" y="6028074"/>
                  <a:pt x="4637720" y="6031225"/>
                </a:cubicBezTo>
                <a:cubicBezTo>
                  <a:pt x="4632853" y="6033324"/>
                  <a:pt x="4630086" y="6040295"/>
                  <a:pt x="4625218" y="6042395"/>
                </a:cubicBezTo>
                <a:lnTo>
                  <a:pt x="4625358" y="6039920"/>
                </a:lnTo>
                <a:lnTo>
                  <a:pt x="4603267" y="6062007"/>
                </a:lnTo>
                <a:cubicBezTo>
                  <a:pt x="4611704" y="6053573"/>
                  <a:pt x="4620140" y="6045137"/>
                  <a:pt x="4620139" y="6036700"/>
                </a:cubicBezTo>
                <a:cubicBezTo>
                  <a:pt x="4586397" y="6078878"/>
                  <a:pt x="4544217" y="6129493"/>
                  <a:pt x="4502039" y="6188543"/>
                </a:cubicBezTo>
                <a:cubicBezTo>
                  <a:pt x="4459860" y="6247593"/>
                  <a:pt x="4417681" y="6306643"/>
                  <a:pt x="4383940" y="6357257"/>
                </a:cubicBezTo>
                <a:cubicBezTo>
                  <a:pt x="4383939" y="6348819"/>
                  <a:pt x="4375504" y="6348821"/>
                  <a:pt x="4367067" y="6357256"/>
                </a:cubicBezTo>
                <a:cubicBezTo>
                  <a:pt x="4324889" y="6407871"/>
                  <a:pt x="4291146" y="6450050"/>
                  <a:pt x="4240530" y="6492227"/>
                </a:cubicBezTo>
                <a:cubicBezTo>
                  <a:pt x="4248967" y="6509098"/>
                  <a:pt x="4206790" y="6525971"/>
                  <a:pt x="4189918" y="6542842"/>
                </a:cubicBezTo>
                <a:cubicBezTo>
                  <a:pt x="4181480" y="6551277"/>
                  <a:pt x="4189918" y="6559714"/>
                  <a:pt x="4173045" y="6568148"/>
                </a:cubicBezTo>
                <a:cubicBezTo>
                  <a:pt x="4173044" y="6576584"/>
                  <a:pt x="4147738" y="6585021"/>
                  <a:pt x="4130868" y="6601891"/>
                </a:cubicBezTo>
                <a:cubicBezTo>
                  <a:pt x="4105561" y="6627198"/>
                  <a:pt x="4080254" y="6660939"/>
                  <a:pt x="4054944" y="6686246"/>
                </a:cubicBezTo>
                <a:cubicBezTo>
                  <a:pt x="4021201" y="6719991"/>
                  <a:pt x="4021201" y="6728426"/>
                  <a:pt x="3979024" y="6762169"/>
                </a:cubicBezTo>
                <a:cubicBezTo>
                  <a:pt x="3960044" y="6783258"/>
                  <a:pt x="3938427" y="6803820"/>
                  <a:pt x="3916151" y="6823459"/>
                </a:cubicBezTo>
                <a:lnTo>
                  <a:pt x="3874750" y="6858000"/>
                </a:lnTo>
                <a:lnTo>
                  <a:pt x="3809992" y="6858000"/>
                </a:lnTo>
                <a:lnTo>
                  <a:pt x="3835617" y="6838089"/>
                </a:lnTo>
                <a:cubicBezTo>
                  <a:pt x="3945281" y="6753734"/>
                  <a:pt x="4046511" y="6660941"/>
                  <a:pt x="4139304" y="6576584"/>
                </a:cubicBezTo>
                <a:cubicBezTo>
                  <a:pt x="4113995" y="6576584"/>
                  <a:pt x="4080253" y="6635634"/>
                  <a:pt x="4046510" y="6652505"/>
                </a:cubicBezTo>
                <a:cubicBezTo>
                  <a:pt x="4046511" y="6660941"/>
                  <a:pt x="4029637" y="6660942"/>
                  <a:pt x="4021202" y="6660941"/>
                </a:cubicBezTo>
                <a:cubicBezTo>
                  <a:pt x="3962152" y="6711555"/>
                  <a:pt x="3886231" y="6779041"/>
                  <a:pt x="3810311" y="6829655"/>
                </a:cubicBezTo>
                <a:lnTo>
                  <a:pt x="3774445" y="6858000"/>
                </a:lnTo>
                <a:lnTo>
                  <a:pt x="3720522" y="6858000"/>
                </a:lnTo>
                <a:lnTo>
                  <a:pt x="3734388" y="6846525"/>
                </a:lnTo>
                <a:cubicBezTo>
                  <a:pt x="3759695" y="6829655"/>
                  <a:pt x="3785001" y="6821219"/>
                  <a:pt x="3768132" y="6821217"/>
                </a:cubicBezTo>
                <a:cubicBezTo>
                  <a:pt x="3793438" y="6795912"/>
                  <a:pt x="3827182" y="6770605"/>
                  <a:pt x="3869358" y="6745298"/>
                </a:cubicBezTo>
                <a:cubicBezTo>
                  <a:pt x="3877794" y="6736862"/>
                  <a:pt x="3894670" y="6719991"/>
                  <a:pt x="3911538" y="6711555"/>
                </a:cubicBezTo>
                <a:lnTo>
                  <a:pt x="3919975" y="6711555"/>
                </a:lnTo>
                <a:lnTo>
                  <a:pt x="3928411" y="6703118"/>
                </a:lnTo>
                <a:lnTo>
                  <a:pt x="3928411" y="6694684"/>
                </a:lnTo>
                <a:lnTo>
                  <a:pt x="3936845" y="6694684"/>
                </a:lnTo>
                <a:cubicBezTo>
                  <a:pt x="3995895" y="6644071"/>
                  <a:pt x="4054944" y="6593455"/>
                  <a:pt x="4097124" y="6551277"/>
                </a:cubicBezTo>
                <a:cubicBezTo>
                  <a:pt x="4105561" y="6551277"/>
                  <a:pt x="4113995" y="6551277"/>
                  <a:pt x="4113995" y="6542841"/>
                </a:cubicBezTo>
                <a:lnTo>
                  <a:pt x="4122431" y="6542841"/>
                </a:lnTo>
                <a:cubicBezTo>
                  <a:pt x="4122431" y="6542841"/>
                  <a:pt x="4130867" y="6542841"/>
                  <a:pt x="4130869" y="6534407"/>
                </a:cubicBezTo>
                <a:cubicBezTo>
                  <a:pt x="4130868" y="6531595"/>
                  <a:pt x="4130867" y="6528783"/>
                  <a:pt x="4130868" y="6525971"/>
                </a:cubicBezTo>
                <a:cubicBezTo>
                  <a:pt x="4156175" y="6500664"/>
                  <a:pt x="4215225" y="6450050"/>
                  <a:pt x="4189919" y="6458484"/>
                </a:cubicBezTo>
                <a:lnTo>
                  <a:pt x="4198354" y="6450050"/>
                </a:lnTo>
                <a:cubicBezTo>
                  <a:pt x="4206788" y="6450048"/>
                  <a:pt x="4206790" y="6433178"/>
                  <a:pt x="4206790" y="6433178"/>
                </a:cubicBezTo>
                <a:lnTo>
                  <a:pt x="4190270" y="6433178"/>
                </a:lnTo>
                <a:lnTo>
                  <a:pt x="4207843" y="6416307"/>
                </a:lnTo>
                <a:lnTo>
                  <a:pt x="4215199" y="6391088"/>
                </a:lnTo>
                <a:cubicBezTo>
                  <a:pt x="4215259" y="6391032"/>
                  <a:pt x="4215318" y="6390975"/>
                  <a:pt x="4215378" y="6390919"/>
                </a:cubicBezTo>
                <a:lnTo>
                  <a:pt x="4244751" y="6375183"/>
                </a:lnTo>
                <a:cubicBezTo>
                  <a:pt x="4253186" y="6365692"/>
                  <a:pt x="4261622" y="6353038"/>
                  <a:pt x="4274275" y="6340386"/>
                </a:cubicBezTo>
                <a:lnTo>
                  <a:pt x="4282710" y="6340386"/>
                </a:lnTo>
                <a:cubicBezTo>
                  <a:pt x="4282712" y="6331950"/>
                  <a:pt x="4291146" y="6331950"/>
                  <a:pt x="4282712" y="6331950"/>
                </a:cubicBezTo>
                <a:cubicBezTo>
                  <a:pt x="4282712" y="6329138"/>
                  <a:pt x="4282711" y="6326326"/>
                  <a:pt x="4282711" y="6323514"/>
                </a:cubicBezTo>
                <a:cubicBezTo>
                  <a:pt x="4291147" y="6315079"/>
                  <a:pt x="4299581" y="6315079"/>
                  <a:pt x="4308018" y="6315078"/>
                </a:cubicBezTo>
                <a:lnTo>
                  <a:pt x="4299581" y="6323514"/>
                </a:lnTo>
                <a:cubicBezTo>
                  <a:pt x="4291146" y="6331950"/>
                  <a:pt x="4291147" y="6340386"/>
                  <a:pt x="4291147" y="6340386"/>
                </a:cubicBezTo>
                <a:cubicBezTo>
                  <a:pt x="4299583" y="6340386"/>
                  <a:pt x="4308017" y="6340384"/>
                  <a:pt x="4308019" y="6331950"/>
                </a:cubicBezTo>
                <a:lnTo>
                  <a:pt x="4316453" y="6331950"/>
                </a:lnTo>
                <a:cubicBezTo>
                  <a:pt x="4316454" y="6340386"/>
                  <a:pt x="4274274" y="6365693"/>
                  <a:pt x="4282711" y="6374128"/>
                </a:cubicBezTo>
                <a:cubicBezTo>
                  <a:pt x="4358631" y="6289771"/>
                  <a:pt x="4459860" y="6196979"/>
                  <a:pt x="4544217" y="6104187"/>
                </a:cubicBezTo>
                <a:cubicBezTo>
                  <a:pt x="4552653" y="6095750"/>
                  <a:pt x="4561090" y="6078880"/>
                  <a:pt x="4569526" y="6070442"/>
                </a:cubicBezTo>
                <a:lnTo>
                  <a:pt x="4577961" y="6062009"/>
                </a:lnTo>
                <a:cubicBezTo>
                  <a:pt x="4611704" y="6024048"/>
                  <a:pt x="4647556" y="5979761"/>
                  <a:pt x="4683408" y="5931256"/>
                </a:cubicBezTo>
                <a:lnTo>
                  <a:pt x="4748312" y="5835198"/>
                </a:lnTo>
                <a:lnTo>
                  <a:pt x="4751363" y="5826231"/>
                </a:lnTo>
                <a:cubicBezTo>
                  <a:pt x="4759329" y="5811241"/>
                  <a:pt x="4763672" y="5807923"/>
                  <a:pt x="4767931" y="5806085"/>
                </a:cubicBezTo>
                <a:lnTo>
                  <a:pt x="4768003" y="5806053"/>
                </a:lnTo>
                <a:lnTo>
                  <a:pt x="4788853" y="5775196"/>
                </a:lnTo>
                <a:lnTo>
                  <a:pt x="4792070" y="5772856"/>
                </a:lnTo>
                <a:lnTo>
                  <a:pt x="4793063" y="5765638"/>
                </a:lnTo>
                <a:cubicBezTo>
                  <a:pt x="4793133" y="5759110"/>
                  <a:pt x="4792249" y="5753715"/>
                  <a:pt x="4796398" y="5743259"/>
                </a:cubicBezTo>
                <a:cubicBezTo>
                  <a:pt x="4824170" y="5713949"/>
                  <a:pt x="4835236" y="5686068"/>
                  <a:pt x="4843536" y="5665159"/>
                </a:cubicBezTo>
                <a:cubicBezTo>
                  <a:pt x="4851836" y="5644248"/>
                  <a:pt x="4858035" y="5618468"/>
                  <a:pt x="4878837" y="5586387"/>
                </a:cubicBezTo>
                <a:cubicBezTo>
                  <a:pt x="4888572" y="5582186"/>
                  <a:pt x="4896207" y="5573116"/>
                  <a:pt x="4895541" y="5584956"/>
                </a:cubicBezTo>
                <a:cubicBezTo>
                  <a:pt x="4940577" y="5501985"/>
                  <a:pt x="4953640" y="5438585"/>
                  <a:pt x="4981973" y="5357045"/>
                </a:cubicBezTo>
                <a:cubicBezTo>
                  <a:pt x="4977105" y="5359145"/>
                  <a:pt x="4966704" y="5375186"/>
                  <a:pt x="4962502" y="5365447"/>
                </a:cubicBezTo>
                <a:cubicBezTo>
                  <a:pt x="4978331" y="5295077"/>
                  <a:pt x="5011740" y="5292214"/>
                  <a:pt x="5038742" y="5234354"/>
                </a:cubicBezTo>
                <a:cubicBezTo>
                  <a:pt x="5047812" y="5241993"/>
                  <a:pt x="5029775" y="5267103"/>
                  <a:pt x="5031211" y="5283813"/>
                </a:cubicBezTo>
                <a:cubicBezTo>
                  <a:pt x="5029110" y="5278944"/>
                  <a:pt x="5029110" y="5278944"/>
                  <a:pt x="5033979" y="5276843"/>
                </a:cubicBezTo>
                <a:cubicBezTo>
                  <a:pt x="5036744" y="5269873"/>
                  <a:pt x="5041612" y="5267773"/>
                  <a:pt x="5038846" y="5274743"/>
                </a:cubicBezTo>
                <a:cubicBezTo>
                  <a:pt x="5038846" y="5274743"/>
                  <a:pt x="5038180" y="5286582"/>
                  <a:pt x="5033312" y="5288683"/>
                </a:cubicBezTo>
                <a:cubicBezTo>
                  <a:pt x="5033312" y="5288683"/>
                  <a:pt x="5035413" y="5293552"/>
                  <a:pt x="5035413" y="5293552"/>
                </a:cubicBezTo>
                <a:cubicBezTo>
                  <a:pt x="5035413" y="5293552"/>
                  <a:pt x="5035413" y="5293552"/>
                  <a:pt x="5030545" y="5295653"/>
                </a:cubicBezTo>
                <a:cubicBezTo>
                  <a:pt x="5020249" y="5352082"/>
                  <a:pt x="5002985" y="5405743"/>
                  <a:pt x="4972446" y="5442024"/>
                </a:cubicBezTo>
                <a:cubicBezTo>
                  <a:pt x="4977419" y="5480313"/>
                  <a:pt x="4933047" y="5551444"/>
                  <a:pt x="4918549" y="5598134"/>
                </a:cubicBezTo>
                <a:cubicBezTo>
                  <a:pt x="4908148" y="5614175"/>
                  <a:pt x="4906047" y="5609305"/>
                  <a:pt x="4906713" y="5597465"/>
                </a:cubicBezTo>
                <a:cubicBezTo>
                  <a:pt x="4900514" y="5623245"/>
                  <a:pt x="4882478" y="5648356"/>
                  <a:pt x="4886681" y="5658095"/>
                </a:cubicBezTo>
                <a:cubicBezTo>
                  <a:pt x="4867979" y="5695045"/>
                  <a:pt x="4854812" y="5718056"/>
                  <a:pt x="4846511" y="5738966"/>
                </a:cubicBezTo>
                <a:cubicBezTo>
                  <a:pt x="4833344" y="5761976"/>
                  <a:pt x="4822943" y="5778017"/>
                  <a:pt x="4800039" y="5805228"/>
                </a:cubicBezTo>
                <a:cubicBezTo>
                  <a:pt x="4796555" y="5803844"/>
                  <a:pt x="4796721" y="5800883"/>
                  <a:pt x="4796888" y="5797923"/>
                </a:cubicBezTo>
                <a:lnTo>
                  <a:pt x="4793961" y="5791139"/>
                </a:lnTo>
                <a:lnTo>
                  <a:pt x="4788854" y="5800502"/>
                </a:lnTo>
                <a:lnTo>
                  <a:pt x="4788524" y="5800530"/>
                </a:lnTo>
                <a:lnTo>
                  <a:pt x="4772434" y="5831127"/>
                </a:lnTo>
                <a:lnTo>
                  <a:pt x="4771983" y="5834245"/>
                </a:lnTo>
                <a:lnTo>
                  <a:pt x="4770615" y="5834587"/>
                </a:lnTo>
                <a:lnTo>
                  <a:pt x="4763546" y="5848027"/>
                </a:lnTo>
                <a:lnTo>
                  <a:pt x="4763547" y="5851116"/>
                </a:lnTo>
                <a:cubicBezTo>
                  <a:pt x="4755109" y="5876421"/>
                  <a:pt x="4721369" y="5935473"/>
                  <a:pt x="4729804" y="5927037"/>
                </a:cubicBezTo>
                <a:cubicBezTo>
                  <a:pt x="4729804" y="5918602"/>
                  <a:pt x="4738242" y="5918602"/>
                  <a:pt x="4738240" y="5910164"/>
                </a:cubicBezTo>
                <a:cubicBezTo>
                  <a:pt x="4738242" y="5918602"/>
                  <a:pt x="4738240" y="5927039"/>
                  <a:pt x="4738240" y="5927039"/>
                </a:cubicBezTo>
                <a:cubicBezTo>
                  <a:pt x="4738240" y="5927039"/>
                  <a:pt x="4746676" y="5927038"/>
                  <a:pt x="4755110" y="5918603"/>
                </a:cubicBezTo>
                <a:cubicBezTo>
                  <a:pt x="4755110" y="5921414"/>
                  <a:pt x="4755110" y="5924227"/>
                  <a:pt x="4755112" y="5927039"/>
                </a:cubicBezTo>
                <a:cubicBezTo>
                  <a:pt x="4755112" y="5927039"/>
                  <a:pt x="4746676" y="5927038"/>
                  <a:pt x="4746676" y="5935473"/>
                </a:cubicBezTo>
                <a:cubicBezTo>
                  <a:pt x="4746676" y="5938284"/>
                  <a:pt x="4746677" y="5941096"/>
                  <a:pt x="4746678" y="5943907"/>
                </a:cubicBezTo>
                <a:cubicBezTo>
                  <a:pt x="4729804" y="5969216"/>
                  <a:pt x="4721369" y="5986087"/>
                  <a:pt x="4721368" y="5994521"/>
                </a:cubicBezTo>
                <a:lnTo>
                  <a:pt x="4721369" y="6002959"/>
                </a:lnTo>
                <a:lnTo>
                  <a:pt x="4729804" y="5994523"/>
                </a:lnTo>
                <a:cubicBezTo>
                  <a:pt x="4721369" y="6002959"/>
                  <a:pt x="4729804" y="6002959"/>
                  <a:pt x="4738240" y="5994523"/>
                </a:cubicBezTo>
                <a:cubicBezTo>
                  <a:pt x="4696060" y="6053573"/>
                  <a:pt x="4679190" y="6095752"/>
                  <a:pt x="4653883" y="6146366"/>
                </a:cubicBezTo>
                <a:cubicBezTo>
                  <a:pt x="4628575" y="6188543"/>
                  <a:pt x="4603266" y="6230723"/>
                  <a:pt x="4561090" y="6289771"/>
                </a:cubicBezTo>
                <a:cubicBezTo>
                  <a:pt x="4569526" y="6281334"/>
                  <a:pt x="4569526" y="6289770"/>
                  <a:pt x="4561089" y="6298205"/>
                </a:cubicBezTo>
                <a:lnTo>
                  <a:pt x="4552654" y="6298207"/>
                </a:lnTo>
                <a:lnTo>
                  <a:pt x="4552653" y="6306643"/>
                </a:lnTo>
                <a:lnTo>
                  <a:pt x="4544217" y="6315080"/>
                </a:lnTo>
                <a:lnTo>
                  <a:pt x="4527347" y="6340384"/>
                </a:lnTo>
                <a:cubicBezTo>
                  <a:pt x="4535782" y="6340386"/>
                  <a:pt x="4527347" y="6348821"/>
                  <a:pt x="4527349" y="6357257"/>
                </a:cubicBezTo>
                <a:cubicBezTo>
                  <a:pt x="4544217" y="6340387"/>
                  <a:pt x="4535782" y="6340386"/>
                  <a:pt x="4544216" y="6323514"/>
                </a:cubicBezTo>
                <a:lnTo>
                  <a:pt x="4552655" y="6323514"/>
                </a:lnTo>
                <a:cubicBezTo>
                  <a:pt x="4552655" y="6326326"/>
                  <a:pt x="4552654" y="6329138"/>
                  <a:pt x="4552653" y="6331950"/>
                </a:cubicBezTo>
                <a:cubicBezTo>
                  <a:pt x="4561090" y="6331950"/>
                  <a:pt x="4561089" y="6323512"/>
                  <a:pt x="4561089" y="6323512"/>
                </a:cubicBezTo>
                <a:lnTo>
                  <a:pt x="4561090" y="6315079"/>
                </a:lnTo>
                <a:lnTo>
                  <a:pt x="4569526" y="6306641"/>
                </a:lnTo>
                <a:cubicBezTo>
                  <a:pt x="4577961" y="6298207"/>
                  <a:pt x="4577961" y="6272900"/>
                  <a:pt x="4586397" y="6281336"/>
                </a:cubicBezTo>
                <a:cubicBezTo>
                  <a:pt x="4603267" y="6272900"/>
                  <a:pt x="4577961" y="6272900"/>
                  <a:pt x="4586397" y="6264464"/>
                </a:cubicBezTo>
                <a:cubicBezTo>
                  <a:pt x="4594833" y="6256029"/>
                  <a:pt x="4594833" y="6264464"/>
                  <a:pt x="4603267" y="6264464"/>
                </a:cubicBezTo>
                <a:cubicBezTo>
                  <a:pt x="4611704" y="6247593"/>
                  <a:pt x="4628576" y="6205416"/>
                  <a:pt x="4628576" y="6205416"/>
                </a:cubicBezTo>
                <a:cubicBezTo>
                  <a:pt x="4645449" y="6171671"/>
                  <a:pt x="4687626" y="6121059"/>
                  <a:pt x="4696061" y="6104186"/>
                </a:cubicBezTo>
                <a:cubicBezTo>
                  <a:pt x="4704497" y="6095752"/>
                  <a:pt x="4696061" y="6104186"/>
                  <a:pt x="4687626" y="6104185"/>
                </a:cubicBezTo>
                <a:cubicBezTo>
                  <a:pt x="4696061" y="6104186"/>
                  <a:pt x="4704496" y="6087316"/>
                  <a:pt x="4704496" y="6087316"/>
                </a:cubicBezTo>
                <a:lnTo>
                  <a:pt x="4704497" y="6070444"/>
                </a:lnTo>
                <a:cubicBezTo>
                  <a:pt x="4712933" y="6062009"/>
                  <a:pt x="4712935" y="6078880"/>
                  <a:pt x="4712933" y="6070444"/>
                </a:cubicBezTo>
                <a:cubicBezTo>
                  <a:pt x="4729803" y="6062009"/>
                  <a:pt x="4712933" y="6045137"/>
                  <a:pt x="4729804" y="6053573"/>
                </a:cubicBezTo>
                <a:cubicBezTo>
                  <a:pt x="4736130" y="6028266"/>
                  <a:pt x="4751949" y="5983979"/>
                  <a:pt x="4770138" y="5956299"/>
                </a:cubicBezTo>
                <a:lnTo>
                  <a:pt x="4783304" y="5941648"/>
                </a:lnTo>
                <a:lnTo>
                  <a:pt x="4783581" y="5941799"/>
                </a:lnTo>
                <a:cubicBezTo>
                  <a:pt x="4786745" y="5941800"/>
                  <a:pt x="4788854" y="5939691"/>
                  <a:pt x="4788853" y="5935473"/>
                </a:cubicBezTo>
                <a:lnTo>
                  <a:pt x="4783304" y="5941648"/>
                </a:lnTo>
                <a:lnTo>
                  <a:pt x="4771983" y="5935471"/>
                </a:lnTo>
                <a:cubicBezTo>
                  <a:pt x="4814160" y="5876423"/>
                  <a:pt x="4864778" y="5783632"/>
                  <a:pt x="4873212" y="5749889"/>
                </a:cubicBezTo>
                <a:cubicBezTo>
                  <a:pt x="4881647" y="5733018"/>
                  <a:pt x="4949133" y="5640225"/>
                  <a:pt x="4949133" y="5598046"/>
                </a:cubicBezTo>
                <a:cubicBezTo>
                  <a:pt x="4957569" y="5581173"/>
                  <a:pt x="4949133" y="5598046"/>
                  <a:pt x="4957571" y="5598047"/>
                </a:cubicBezTo>
                <a:cubicBezTo>
                  <a:pt x="4957571" y="5572739"/>
                  <a:pt x="4991311" y="5522125"/>
                  <a:pt x="5008183" y="5496818"/>
                </a:cubicBezTo>
                <a:cubicBezTo>
                  <a:pt x="5008183" y="5496818"/>
                  <a:pt x="4999747" y="5513691"/>
                  <a:pt x="5008182" y="5522123"/>
                </a:cubicBezTo>
                <a:cubicBezTo>
                  <a:pt x="5025054" y="5463075"/>
                  <a:pt x="5016619" y="5479947"/>
                  <a:pt x="4999747" y="5488384"/>
                </a:cubicBezTo>
                <a:cubicBezTo>
                  <a:pt x="5033490" y="5420898"/>
                  <a:pt x="5033490" y="5412461"/>
                  <a:pt x="5067232" y="5378718"/>
                </a:cubicBezTo>
                <a:lnTo>
                  <a:pt x="5075669" y="5370283"/>
                </a:lnTo>
                <a:lnTo>
                  <a:pt x="5075669" y="5361848"/>
                </a:lnTo>
                <a:lnTo>
                  <a:pt x="5067234" y="5361848"/>
                </a:lnTo>
                <a:cubicBezTo>
                  <a:pt x="5067234" y="5361848"/>
                  <a:pt x="5067233" y="5353409"/>
                  <a:pt x="5075669" y="5344976"/>
                </a:cubicBezTo>
                <a:cubicBezTo>
                  <a:pt x="5075670" y="5347788"/>
                  <a:pt x="5075670" y="5350600"/>
                  <a:pt x="5075671" y="5353411"/>
                </a:cubicBezTo>
                <a:lnTo>
                  <a:pt x="5084105" y="5353411"/>
                </a:lnTo>
                <a:lnTo>
                  <a:pt x="5084105" y="5336541"/>
                </a:lnTo>
                <a:lnTo>
                  <a:pt x="5092541" y="5328103"/>
                </a:lnTo>
                <a:cubicBezTo>
                  <a:pt x="5100976" y="5319670"/>
                  <a:pt x="5117848" y="5277491"/>
                  <a:pt x="5092541" y="5302798"/>
                </a:cubicBezTo>
                <a:cubicBezTo>
                  <a:pt x="5100976" y="5294363"/>
                  <a:pt x="5100976" y="5294363"/>
                  <a:pt x="5100978" y="5285927"/>
                </a:cubicBezTo>
                <a:cubicBezTo>
                  <a:pt x="5100978" y="5285927"/>
                  <a:pt x="5092539" y="5285927"/>
                  <a:pt x="5092541" y="5294363"/>
                </a:cubicBezTo>
                <a:cubicBezTo>
                  <a:pt x="5092541" y="5294363"/>
                  <a:pt x="5084105" y="5294363"/>
                  <a:pt x="5084105" y="5302796"/>
                </a:cubicBezTo>
                <a:lnTo>
                  <a:pt x="5084105" y="5285927"/>
                </a:lnTo>
                <a:cubicBezTo>
                  <a:pt x="5092540" y="5277491"/>
                  <a:pt x="5100976" y="5260620"/>
                  <a:pt x="5109412" y="5235313"/>
                </a:cubicBezTo>
                <a:cubicBezTo>
                  <a:pt x="5126283" y="5201570"/>
                  <a:pt x="5143156" y="5167827"/>
                  <a:pt x="5151589" y="5142520"/>
                </a:cubicBezTo>
                <a:lnTo>
                  <a:pt x="5160025" y="5134084"/>
                </a:lnTo>
                <a:lnTo>
                  <a:pt x="5160025" y="5125649"/>
                </a:lnTo>
                <a:cubicBezTo>
                  <a:pt x="5160025" y="5108777"/>
                  <a:pt x="5168461" y="5091906"/>
                  <a:pt x="5176898" y="5083470"/>
                </a:cubicBezTo>
                <a:cubicBezTo>
                  <a:pt x="5176897" y="5075036"/>
                  <a:pt x="5185332" y="5058163"/>
                  <a:pt x="5185333" y="5049729"/>
                </a:cubicBezTo>
                <a:cubicBezTo>
                  <a:pt x="5193769" y="5032856"/>
                  <a:pt x="5210641" y="5007550"/>
                  <a:pt x="5219076" y="4990679"/>
                </a:cubicBezTo>
                <a:lnTo>
                  <a:pt x="5227514" y="4990679"/>
                </a:lnTo>
                <a:cubicBezTo>
                  <a:pt x="5227512" y="4982241"/>
                  <a:pt x="5227512" y="4982241"/>
                  <a:pt x="5227511" y="4973806"/>
                </a:cubicBezTo>
                <a:lnTo>
                  <a:pt x="5227512" y="4965372"/>
                </a:lnTo>
                <a:lnTo>
                  <a:pt x="5219077" y="4973806"/>
                </a:lnTo>
                <a:cubicBezTo>
                  <a:pt x="5227512" y="4956934"/>
                  <a:pt x="5252821" y="4931627"/>
                  <a:pt x="5244383" y="4914756"/>
                </a:cubicBezTo>
                <a:cubicBezTo>
                  <a:pt x="5252819" y="4914756"/>
                  <a:pt x="5252819" y="4914756"/>
                  <a:pt x="5252819" y="4906320"/>
                </a:cubicBezTo>
                <a:cubicBezTo>
                  <a:pt x="5261255" y="4897886"/>
                  <a:pt x="5252821" y="4897886"/>
                  <a:pt x="5252821" y="4897886"/>
                </a:cubicBezTo>
                <a:cubicBezTo>
                  <a:pt x="5269693" y="4872579"/>
                  <a:pt x="5252819" y="4847272"/>
                  <a:pt x="5269691" y="4838836"/>
                </a:cubicBezTo>
                <a:lnTo>
                  <a:pt x="5269691" y="4847272"/>
                </a:lnTo>
                <a:cubicBezTo>
                  <a:pt x="5261255" y="4864143"/>
                  <a:pt x="5261255" y="4872579"/>
                  <a:pt x="5269693" y="4872579"/>
                </a:cubicBezTo>
                <a:cubicBezTo>
                  <a:pt x="5269693" y="4872579"/>
                  <a:pt x="5278127" y="4864143"/>
                  <a:pt x="5278126" y="4855707"/>
                </a:cubicBezTo>
                <a:lnTo>
                  <a:pt x="5286562" y="4847272"/>
                </a:lnTo>
                <a:cubicBezTo>
                  <a:pt x="5303433" y="4847270"/>
                  <a:pt x="5294998" y="4872579"/>
                  <a:pt x="5278125" y="4881015"/>
                </a:cubicBezTo>
                <a:cubicBezTo>
                  <a:pt x="5294998" y="4872579"/>
                  <a:pt x="5286561" y="4914756"/>
                  <a:pt x="5294998" y="4889450"/>
                </a:cubicBezTo>
                <a:cubicBezTo>
                  <a:pt x="5278126" y="4872579"/>
                  <a:pt x="5328740" y="4864144"/>
                  <a:pt x="5320304" y="4830400"/>
                </a:cubicBezTo>
                <a:lnTo>
                  <a:pt x="5328741" y="4821963"/>
                </a:lnTo>
                <a:lnTo>
                  <a:pt x="5328741" y="4813530"/>
                </a:lnTo>
                <a:lnTo>
                  <a:pt x="5328741" y="4805093"/>
                </a:lnTo>
                <a:lnTo>
                  <a:pt x="5320305" y="4813527"/>
                </a:lnTo>
                <a:cubicBezTo>
                  <a:pt x="5320304" y="4805093"/>
                  <a:pt x="5328740" y="4788222"/>
                  <a:pt x="5320305" y="4788222"/>
                </a:cubicBezTo>
                <a:lnTo>
                  <a:pt x="5311868" y="4779784"/>
                </a:lnTo>
                <a:cubicBezTo>
                  <a:pt x="5303434" y="4796658"/>
                  <a:pt x="5303433" y="4805093"/>
                  <a:pt x="5294998" y="4821963"/>
                </a:cubicBezTo>
                <a:lnTo>
                  <a:pt x="5294998" y="4813529"/>
                </a:lnTo>
                <a:cubicBezTo>
                  <a:pt x="5294997" y="4805093"/>
                  <a:pt x="5294998" y="4796657"/>
                  <a:pt x="5286562" y="4796658"/>
                </a:cubicBezTo>
                <a:lnTo>
                  <a:pt x="5279291" y="4811201"/>
                </a:lnTo>
                <a:lnTo>
                  <a:pt x="5280235" y="4795603"/>
                </a:lnTo>
                <a:cubicBezTo>
                  <a:pt x="5284454" y="4784004"/>
                  <a:pt x="5290780" y="4771350"/>
                  <a:pt x="5294997" y="4754479"/>
                </a:cubicBezTo>
                <a:cubicBezTo>
                  <a:pt x="5261254" y="4805093"/>
                  <a:pt x="5286562" y="4746045"/>
                  <a:pt x="5269690" y="4729170"/>
                </a:cubicBezTo>
                <a:lnTo>
                  <a:pt x="5278128" y="4737607"/>
                </a:lnTo>
                <a:lnTo>
                  <a:pt x="5286561" y="4737608"/>
                </a:lnTo>
                <a:cubicBezTo>
                  <a:pt x="5286562" y="4746045"/>
                  <a:pt x="5286562" y="4746045"/>
                  <a:pt x="5294998" y="4737608"/>
                </a:cubicBezTo>
                <a:cubicBezTo>
                  <a:pt x="5294998" y="4737608"/>
                  <a:pt x="5294997" y="4729170"/>
                  <a:pt x="5294999" y="4720736"/>
                </a:cubicBezTo>
                <a:lnTo>
                  <a:pt x="5295000" y="4712301"/>
                </a:lnTo>
                <a:cubicBezTo>
                  <a:pt x="5303434" y="4703863"/>
                  <a:pt x="5311869" y="4712299"/>
                  <a:pt x="5311869" y="4695429"/>
                </a:cubicBezTo>
                <a:lnTo>
                  <a:pt x="5311869" y="4712299"/>
                </a:lnTo>
                <a:cubicBezTo>
                  <a:pt x="5311869" y="4720736"/>
                  <a:pt x="5320306" y="4720735"/>
                  <a:pt x="5320307" y="4712301"/>
                </a:cubicBezTo>
                <a:cubicBezTo>
                  <a:pt x="5328740" y="4712301"/>
                  <a:pt x="5328743" y="4703863"/>
                  <a:pt x="5328740" y="4695429"/>
                </a:cubicBezTo>
                <a:lnTo>
                  <a:pt x="5328740" y="4678557"/>
                </a:lnTo>
                <a:cubicBezTo>
                  <a:pt x="5328741" y="4661688"/>
                  <a:pt x="5320305" y="4644813"/>
                  <a:pt x="5311871" y="4661688"/>
                </a:cubicBezTo>
                <a:cubicBezTo>
                  <a:pt x="5311869" y="4653253"/>
                  <a:pt x="5311869" y="4653253"/>
                  <a:pt x="5303433" y="4653252"/>
                </a:cubicBezTo>
                <a:lnTo>
                  <a:pt x="5294998" y="4661688"/>
                </a:lnTo>
                <a:cubicBezTo>
                  <a:pt x="5294999" y="4653250"/>
                  <a:pt x="5303434" y="4636379"/>
                  <a:pt x="5303432" y="4619508"/>
                </a:cubicBezTo>
                <a:cubicBezTo>
                  <a:pt x="5303434" y="4636379"/>
                  <a:pt x="5294999" y="4653250"/>
                  <a:pt x="5303432" y="4644816"/>
                </a:cubicBezTo>
                <a:cubicBezTo>
                  <a:pt x="5320304" y="4636382"/>
                  <a:pt x="5303432" y="4619508"/>
                  <a:pt x="5320305" y="4611072"/>
                </a:cubicBezTo>
                <a:lnTo>
                  <a:pt x="5328743" y="4611070"/>
                </a:lnTo>
                <a:cubicBezTo>
                  <a:pt x="5328741" y="4608259"/>
                  <a:pt x="5328742" y="4605448"/>
                  <a:pt x="5328741" y="4602637"/>
                </a:cubicBezTo>
                <a:lnTo>
                  <a:pt x="5328741" y="4594202"/>
                </a:lnTo>
                <a:lnTo>
                  <a:pt x="5320304" y="4594202"/>
                </a:lnTo>
                <a:lnTo>
                  <a:pt x="5337175" y="4577331"/>
                </a:lnTo>
                <a:cubicBezTo>
                  <a:pt x="5328740" y="4560457"/>
                  <a:pt x="5337176" y="4543586"/>
                  <a:pt x="5337175" y="4526717"/>
                </a:cubicBezTo>
                <a:cubicBezTo>
                  <a:pt x="5337178" y="4535152"/>
                  <a:pt x="5337176" y="4543586"/>
                  <a:pt x="5337176" y="4543586"/>
                </a:cubicBezTo>
                <a:cubicBezTo>
                  <a:pt x="5345612" y="4509845"/>
                  <a:pt x="5337176" y="4518279"/>
                  <a:pt x="5354048" y="4492974"/>
                </a:cubicBezTo>
                <a:lnTo>
                  <a:pt x="5362484" y="4501408"/>
                </a:lnTo>
                <a:lnTo>
                  <a:pt x="5362484" y="4492972"/>
                </a:lnTo>
                <a:lnTo>
                  <a:pt x="5370918" y="4492974"/>
                </a:lnTo>
                <a:cubicBezTo>
                  <a:pt x="5354048" y="4543588"/>
                  <a:pt x="5370919" y="4501408"/>
                  <a:pt x="5379355" y="4501407"/>
                </a:cubicBezTo>
                <a:cubicBezTo>
                  <a:pt x="5370919" y="4526717"/>
                  <a:pt x="5362484" y="4552024"/>
                  <a:pt x="5362484" y="4577331"/>
                </a:cubicBezTo>
                <a:lnTo>
                  <a:pt x="5354048" y="4577331"/>
                </a:lnTo>
                <a:cubicBezTo>
                  <a:pt x="5345611" y="4594200"/>
                  <a:pt x="5345612" y="4602638"/>
                  <a:pt x="5345612" y="4611072"/>
                </a:cubicBezTo>
                <a:cubicBezTo>
                  <a:pt x="5354048" y="4594202"/>
                  <a:pt x="5354048" y="4585765"/>
                  <a:pt x="5362483" y="4585763"/>
                </a:cubicBezTo>
                <a:cubicBezTo>
                  <a:pt x="5354048" y="4611072"/>
                  <a:pt x="5362483" y="4611070"/>
                  <a:pt x="5354047" y="4627944"/>
                </a:cubicBezTo>
                <a:lnTo>
                  <a:pt x="5345611" y="4636382"/>
                </a:lnTo>
                <a:lnTo>
                  <a:pt x="5345612" y="4644813"/>
                </a:lnTo>
                <a:lnTo>
                  <a:pt x="5354047" y="4653250"/>
                </a:lnTo>
                <a:lnTo>
                  <a:pt x="5362483" y="4644815"/>
                </a:lnTo>
                <a:cubicBezTo>
                  <a:pt x="5370917" y="4644815"/>
                  <a:pt x="5370918" y="4636379"/>
                  <a:pt x="5370919" y="4627945"/>
                </a:cubicBezTo>
                <a:lnTo>
                  <a:pt x="5370919" y="4619508"/>
                </a:lnTo>
                <a:lnTo>
                  <a:pt x="5362483" y="4619508"/>
                </a:lnTo>
                <a:cubicBezTo>
                  <a:pt x="5362484" y="4594202"/>
                  <a:pt x="5387791" y="4535150"/>
                  <a:pt x="5387791" y="4501408"/>
                </a:cubicBezTo>
                <a:lnTo>
                  <a:pt x="5396225" y="4492972"/>
                </a:lnTo>
                <a:cubicBezTo>
                  <a:pt x="5396224" y="4490161"/>
                  <a:pt x="5396224" y="4487349"/>
                  <a:pt x="5396224" y="4484538"/>
                </a:cubicBezTo>
                <a:cubicBezTo>
                  <a:pt x="5396224" y="4481726"/>
                  <a:pt x="5396224" y="4478914"/>
                  <a:pt x="5396225" y="4476102"/>
                </a:cubicBezTo>
                <a:cubicBezTo>
                  <a:pt x="5396226" y="4459231"/>
                  <a:pt x="5404662" y="4433924"/>
                  <a:pt x="5413098" y="4425488"/>
                </a:cubicBezTo>
                <a:lnTo>
                  <a:pt x="5404662" y="4425486"/>
                </a:lnTo>
                <a:lnTo>
                  <a:pt x="5413098" y="4417053"/>
                </a:lnTo>
                <a:cubicBezTo>
                  <a:pt x="5413098" y="4417053"/>
                  <a:pt x="5421534" y="4408617"/>
                  <a:pt x="5421533" y="4400179"/>
                </a:cubicBezTo>
                <a:lnTo>
                  <a:pt x="5413097" y="4391743"/>
                </a:lnTo>
                <a:cubicBezTo>
                  <a:pt x="5415207" y="4370655"/>
                  <a:pt x="5418370" y="4352203"/>
                  <a:pt x="5421797" y="4335463"/>
                </a:cubicBezTo>
                <a:lnTo>
                  <a:pt x="5430069" y="4298454"/>
                </a:lnTo>
                <a:lnTo>
                  <a:pt x="5422231" y="4304885"/>
                </a:lnTo>
                <a:cubicBezTo>
                  <a:pt x="5417998" y="4308077"/>
                  <a:pt x="5416957" y="4315503"/>
                  <a:pt x="5412724" y="4318695"/>
                </a:cubicBezTo>
                <a:cubicBezTo>
                  <a:pt x="5412724" y="4318695"/>
                  <a:pt x="5409531" y="4314460"/>
                  <a:pt x="5410571" y="4307033"/>
                </a:cubicBezTo>
                <a:cubicBezTo>
                  <a:pt x="5410571" y="4307033"/>
                  <a:pt x="5410571" y="4307033"/>
                  <a:pt x="5411613" y="4299607"/>
                </a:cubicBezTo>
                <a:cubicBezTo>
                  <a:pt x="5409531" y="4314460"/>
                  <a:pt x="5399952" y="4301755"/>
                  <a:pt x="5410500" y="4280519"/>
                </a:cubicBezTo>
                <a:cubicBezTo>
                  <a:pt x="5410500" y="4280519"/>
                  <a:pt x="5410500" y="4280519"/>
                  <a:pt x="5417926" y="4281562"/>
                </a:cubicBezTo>
                <a:cubicBezTo>
                  <a:pt x="5422159" y="4278371"/>
                  <a:pt x="5423199" y="4270944"/>
                  <a:pt x="5423199" y="4270944"/>
                </a:cubicBezTo>
                <a:cubicBezTo>
                  <a:pt x="5430626" y="4271987"/>
                  <a:pt x="5426393" y="4275179"/>
                  <a:pt x="5425352" y="4282606"/>
                </a:cubicBezTo>
                <a:cubicBezTo>
                  <a:pt x="5425352" y="4282606"/>
                  <a:pt x="5425352" y="4282606"/>
                  <a:pt x="5424312" y="4290032"/>
                </a:cubicBezTo>
                <a:cubicBezTo>
                  <a:pt x="5428006" y="4283925"/>
                  <a:pt x="5431697" y="4276161"/>
                  <a:pt x="5435055" y="4267818"/>
                </a:cubicBezTo>
                <a:lnTo>
                  <a:pt x="5436591" y="4263308"/>
                </a:lnTo>
                <a:lnTo>
                  <a:pt x="5439195" y="4248207"/>
                </a:lnTo>
                <a:cubicBezTo>
                  <a:pt x="5440513" y="4234630"/>
                  <a:pt x="5440514" y="4220923"/>
                  <a:pt x="5438405" y="4206160"/>
                </a:cubicBezTo>
                <a:cubicBezTo>
                  <a:pt x="5446840" y="4206161"/>
                  <a:pt x="5446841" y="4197726"/>
                  <a:pt x="5446841" y="4189290"/>
                </a:cubicBezTo>
                <a:lnTo>
                  <a:pt x="5446841" y="4180852"/>
                </a:lnTo>
                <a:lnTo>
                  <a:pt x="5438404" y="4180854"/>
                </a:lnTo>
                <a:cubicBezTo>
                  <a:pt x="5455276" y="4172417"/>
                  <a:pt x="5455276" y="4147110"/>
                  <a:pt x="5455276" y="4130240"/>
                </a:cubicBezTo>
                <a:lnTo>
                  <a:pt x="5455276" y="4121804"/>
                </a:lnTo>
                <a:lnTo>
                  <a:pt x="5455276" y="4104933"/>
                </a:lnTo>
                <a:lnTo>
                  <a:pt x="5455276" y="4096497"/>
                </a:lnTo>
                <a:cubicBezTo>
                  <a:pt x="5455276" y="4096497"/>
                  <a:pt x="5463712" y="4096495"/>
                  <a:pt x="5463712" y="4088062"/>
                </a:cubicBezTo>
                <a:cubicBezTo>
                  <a:pt x="5463710" y="4085250"/>
                  <a:pt x="5463710" y="4082438"/>
                  <a:pt x="5463710" y="4079626"/>
                </a:cubicBezTo>
                <a:cubicBezTo>
                  <a:pt x="5455276" y="4062752"/>
                  <a:pt x="5480584" y="4029012"/>
                  <a:pt x="5463711" y="4029012"/>
                </a:cubicBezTo>
                <a:lnTo>
                  <a:pt x="5463712" y="4020574"/>
                </a:lnTo>
                <a:lnTo>
                  <a:pt x="5463712" y="4003705"/>
                </a:lnTo>
                <a:lnTo>
                  <a:pt x="5463712" y="3995269"/>
                </a:lnTo>
                <a:cubicBezTo>
                  <a:pt x="5480584" y="3986830"/>
                  <a:pt x="5463712" y="3953088"/>
                  <a:pt x="5463711" y="3936219"/>
                </a:cubicBezTo>
                <a:cubicBezTo>
                  <a:pt x="5463711" y="3910912"/>
                  <a:pt x="5480584" y="3927783"/>
                  <a:pt x="5480582" y="3902476"/>
                </a:cubicBezTo>
                <a:cubicBezTo>
                  <a:pt x="5480582" y="3902476"/>
                  <a:pt x="5480584" y="3894040"/>
                  <a:pt x="5489019" y="3894042"/>
                </a:cubicBezTo>
                <a:lnTo>
                  <a:pt x="5489019" y="3885606"/>
                </a:lnTo>
                <a:cubicBezTo>
                  <a:pt x="5489019" y="3877167"/>
                  <a:pt x="5489019" y="3877167"/>
                  <a:pt x="5480583" y="3885606"/>
                </a:cubicBezTo>
                <a:lnTo>
                  <a:pt x="5480584" y="3894040"/>
                </a:lnTo>
                <a:cubicBezTo>
                  <a:pt x="5472148" y="3877169"/>
                  <a:pt x="5480583" y="3860299"/>
                  <a:pt x="5472148" y="3860298"/>
                </a:cubicBezTo>
                <a:cubicBezTo>
                  <a:pt x="5480582" y="3834992"/>
                  <a:pt x="5480583" y="3860299"/>
                  <a:pt x="5489019" y="3860299"/>
                </a:cubicBezTo>
                <a:lnTo>
                  <a:pt x="5496941" y="3868220"/>
                </a:lnTo>
                <a:lnTo>
                  <a:pt x="5493896" y="3915262"/>
                </a:lnTo>
                <a:cubicBezTo>
                  <a:pt x="5492709" y="3963109"/>
                  <a:pt x="5497455" y="3993159"/>
                  <a:pt x="5497452" y="4037447"/>
                </a:cubicBezTo>
                <a:cubicBezTo>
                  <a:pt x="5497452" y="4037447"/>
                  <a:pt x="5489019" y="4037445"/>
                  <a:pt x="5489016" y="4045883"/>
                </a:cubicBezTo>
                <a:cubicBezTo>
                  <a:pt x="5489018" y="4048695"/>
                  <a:pt x="5489018" y="4051507"/>
                  <a:pt x="5489019" y="4054319"/>
                </a:cubicBezTo>
                <a:lnTo>
                  <a:pt x="5489386" y="4063858"/>
                </a:lnTo>
                <a:lnTo>
                  <a:pt x="5490041" y="4061970"/>
                </a:lnTo>
                <a:cubicBezTo>
                  <a:pt x="5495580" y="4051566"/>
                  <a:pt x="5500564" y="4056526"/>
                  <a:pt x="5508475" y="4040599"/>
                </a:cubicBezTo>
                <a:cubicBezTo>
                  <a:pt x="5516870" y="4007701"/>
                  <a:pt x="5505210" y="4009850"/>
                  <a:pt x="5508331" y="3987570"/>
                </a:cubicBezTo>
                <a:cubicBezTo>
                  <a:pt x="5528386" y="3952524"/>
                  <a:pt x="5532548" y="3922818"/>
                  <a:pt x="5535669" y="3900538"/>
                </a:cubicBezTo>
                <a:cubicBezTo>
                  <a:pt x="5538790" y="3878259"/>
                  <a:pt x="5538719" y="3851745"/>
                  <a:pt x="5551347" y="3815654"/>
                </a:cubicBezTo>
                <a:cubicBezTo>
                  <a:pt x="5559813" y="3809271"/>
                  <a:pt x="5565086" y="3798653"/>
                  <a:pt x="5567239" y="3810315"/>
                </a:cubicBezTo>
                <a:cubicBezTo>
                  <a:pt x="5591384" y="3719048"/>
                  <a:pt x="5589087" y="3654357"/>
                  <a:pt x="5597339" y="3568431"/>
                </a:cubicBezTo>
                <a:cubicBezTo>
                  <a:pt x="5593106" y="3571622"/>
                  <a:pt x="5586792" y="3589667"/>
                  <a:pt x="5580406" y="3581198"/>
                </a:cubicBezTo>
                <a:cubicBezTo>
                  <a:pt x="5579150" y="3509080"/>
                  <a:pt x="5610936" y="3498401"/>
                  <a:pt x="5623492" y="3435797"/>
                </a:cubicBezTo>
                <a:cubicBezTo>
                  <a:pt x="5634111" y="3441075"/>
                  <a:pt x="5622523" y="3469738"/>
                  <a:pt x="5627870" y="3485634"/>
                </a:cubicBezTo>
                <a:cubicBezTo>
                  <a:pt x="5624676" y="3481400"/>
                  <a:pt x="5624676" y="3481400"/>
                  <a:pt x="5628909" y="3478208"/>
                </a:cubicBezTo>
                <a:cubicBezTo>
                  <a:pt x="5629950" y="3470782"/>
                  <a:pt x="5634183" y="3467589"/>
                  <a:pt x="5633142" y="3475016"/>
                </a:cubicBezTo>
                <a:cubicBezTo>
                  <a:pt x="5633142" y="3475016"/>
                  <a:pt x="5635295" y="3486677"/>
                  <a:pt x="5631062" y="3489870"/>
                </a:cubicBezTo>
                <a:cubicBezTo>
                  <a:pt x="5631062" y="3489870"/>
                  <a:pt x="5634255" y="3494104"/>
                  <a:pt x="5634255" y="3494104"/>
                </a:cubicBezTo>
                <a:cubicBezTo>
                  <a:pt x="5634255" y="3494104"/>
                  <a:pt x="5634255" y="3494104"/>
                  <a:pt x="5630021" y="3497296"/>
                </a:cubicBezTo>
                <a:cubicBezTo>
                  <a:pt x="5633357" y="3554560"/>
                  <a:pt x="5629268" y="3610781"/>
                  <a:pt x="5608173" y="3653253"/>
                </a:cubicBezTo>
                <a:cubicBezTo>
                  <a:pt x="5622056" y="3689281"/>
                  <a:pt x="5595760" y="3768886"/>
                  <a:pt x="5592710" y="3817680"/>
                </a:cubicBezTo>
                <a:cubicBezTo>
                  <a:pt x="5586396" y="3835725"/>
                  <a:pt x="5583204" y="3831490"/>
                  <a:pt x="5581051" y="3819828"/>
                </a:cubicBezTo>
                <a:cubicBezTo>
                  <a:pt x="5581123" y="3846343"/>
                  <a:pt x="5569535" y="3875005"/>
                  <a:pt x="5575920" y="3883475"/>
                </a:cubicBezTo>
                <a:cubicBezTo>
                  <a:pt x="5571203" y="3903637"/>
                  <a:pt x="5567006" y="3920086"/>
                  <a:pt x="5563598" y="3934280"/>
                </a:cubicBezTo>
                <a:lnTo>
                  <a:pt x="5562972" y="3937349"/>
                </a:lnTo>
                <a:lnTo>
                  <a:pt x="5571794" y="3923038"/>
                </a:lnTo>
                <a:cubicBezTo>
                  <a:pt x="5593939" y="3878751"/>
                  <a:pt x="5611337" y="3820229"/>
                  <a:pt x="5623989" y="3775941"/>
                </a:cubicBezTo>
                <a:lnTo>
                  <a:pt x="5632426" y="3767506"/>
                </a:lnTo>
                <a:cubicBezTo>
                  <a:pt x="5632426" y="3767506"/>
                  <a:pt x="5640861" y="3767506"/>
                  <a:pt x="5640861" y="3759071"/>
                </a:cubicBezTo>
                <a:lnTo>
                  <a:pt x="5649298" y="3767505"/>
                </a:lnTo>
                <a:lnTo>
                  <a:pt x="5649298" y="3742197"/>
                </a:lnTo>
                <a:cubicBezTo>
                  <a:pt x="5666171" y="3691585"/>
                  <a:pt x="5674605" y="3624099"/>
                  <a:pt x="5683041" y="3581921"/>
                </a:cubicBezTo>
                <a:cubicBezTo>
                  <a:pt x="5691475" y="3573485"/>
                  <a:pt x="5691476" y="3590358"/>
                  <a:pt x="5691475" y="3598792"/>
                </a:cubicBezTo>
                <a:cubicBezTo>
                  <a:pt x="5698857" y="3576649"/>
                  <a:pt x="5712697" y="3496378"/>
                  <a:pt x="5732996" y="3493610"/>
                </a:cubicBezTo>
                <a:lnTo>
                  <a:pt x="5733449" y="3493806"/>
                </a:lnTo>
                <a:lnTo>
                  <a:pt x="5734014" y="3473633"/>
                </a:lnTo>
                <a:cubicBezTo>
                  <a:pt x="5733582" y="3467260"/>
                  <a:pt x="5732457" y="3462613"/>
                  <a:pt x="5730509" y="3460815"/>
                </a:cubicBezTo>
                <a:cubicBezTo>
                  <a:pt x="5735891" y="3408066"/>
                  <a:pt x="5752664" y="3358615"/>
                  <a:pt x="5743964" y="3328941"/>
                </a:cubicBezTo>
                <a:cubicBezTo>
                  <a:pt x="5746354" y="3295074"/>
                  <a:pt x="5754450" y="3309761"/>
                  <a:pt x="5761038" y="3286983"/>
                </a:cubicBezTo>
                <a:cubicBezTo>
                  <a:pt x="5763428" y="3253117"/>
                  <a:pt x="5752340" y="3257310"/>
                  <a:pt x="5751435" y="3234831"/>
                </a:cubicBezTo>
                <a:cubicBezTo>
                  <a:pt x="5764914" y="3196770"/>
                  <a:pt x="5763707" y="3166797"/>
                  <a:pt x="5762802" y="3144319"/>
                </a:cubicBezTo>
                <a:cubicBezTo>
                  <a:pt x="5761898" y="3121840"/>
                  <a:pt x="5757096" y="3095764"/>
                  <a:pt x="5763082" y="3058000"/>
                </a:cubicBezTo>
                <a:cubicBezTo>
                  <a:pt x="5770274" y="3050209"/>
                  <a:pt x="5773568" y="3038820"/>
                  <a:pt x="5777766" y="3049910"/>
                </a:cubicBezTo>
                <a:cubicBezTo>
                  <a:pt x="5785236" y="2955800"/>
                  <a:pt x="5771435" y="2892557"/>
                  <a:pt x="5764220" y="2806537"/>
                </a:cubicBezTo>
                <a:lnTo>
                  <a:pt x="5759877" y="2815776"/>
                </a:lnTo>
                <a:lnTo>
                  <a:pt x="5758962" y="2839583"/>
                </a:lnTo>
                <a:cubicBezTo>
                  <a:pt x="5750526" y="2839583"/>
                  <a:pt x="5750526" y="2831148"/>
                  <a:pt x="5750526" y="2831148"/>
                </a:cubicBezTo>
                <a:lnTo>
                  <a:pt x="5750526" y="2822713"/>
                </a:lnTo>
                <a:lnTo>
                  <a:pt x="5750526" y="2822277"/>
                </a:lnTo>
                <a:lnTo>
                  <a:pt x="5749837" y="2822120"/>
                </a:lnTo>
                <a:lnTo>
                  <a:pt x="5747894" y="2797782"/>
                </a:lnTo>
                <a:lnTo>
                  <a:pt x="5743144" y="2798460"/>
                </a:lnTo>
                <a:cubicBezTo>
                  <a:pt x="5742089" y="2799515"/>
                  <a:pt x="5742090" y="2801624"/>
                  <a:pt x="5742091" y="2805842"/>
                </a:cubicBezTo>
                <a:lnTo>
                  <a:pt x="5742091" y="2814279"/>
                </a:lnTo>
                <a:lnTo>
                  <a:pt x="5742090" y="2822713"/>
                </a:lnTo>
                <a:cubicBezTo>
                  <a:pt x="5725221" y="2772097"/>
                  <a:pt x="5725221" y="2839583"/>
                  <a:pt x="5733655" y="2848019"/>
                </a:cubicBezTo>
                <a:lnTo>
                  <a:pt x="5742090" y="2856452"/>
                </a:lnTo>
                <a:lnTo>
                  <a:pt x="5742091" y="2848019"/>
                </a:lnTo>
                <a:lnTo>
                  <a:pt x="5750526" y="2839583"/>
                </a:lnTo>
                <a:lnTo>
                  <a:pt x="5750526" y="2864888"/>
                </a:lnTo>
                <a:lnTo>
                  <a:pt x="5750525" y="2873326"/>
                </a:lnTo>
                <a:cubicBezTo>
                  <a:pt x="5750526" y="2932374"/>
                  <a:pt x="5733655" y="2974554"/>
                  <a:pt x="5708345" y="2940812"/>
                </a:cubicBezTo>
                <a:cubicBezTo>
                  <a:pt x="5708348" y="2898633"/>
                  <a:pt x="5699912" y="2898632"/>
                  <a:pt x="5699912" y="2839583"/>
                </a:cubicBezTo>
                <a:cubicBezTo>
                  <a:pt x="5695694" y="2837474"/>
                  <a:pt x="5692531" y="2838002"/>
                  <a:pt x="5689894" y="2840110"/>
                </a:cubicBezTo>
                <a:lnTo>
                  <a:pt x="5683185" y="2849917"/>
                </a:lnTo>
                <a:lnTo>
                  <a:pt x="5682885" y="2853046"/>
                </a:lnTo>
                <a:cubicBezTo>
                  <a:pt x="5682333" y="2855285"/>
                  <a:pt x="5681574" y="2856372"/>
                  <a:pt x="5680651" y="2856536"/>
                </a:cubicBezTo>
                <a:lnTo>
                  <a:pt x="5680060" y="2855859"/>
                </a:lnTo>
                <a:lnTo>
                  <a:pt x="5676293" y="2863103"/>
                </a:lnTo>
                <a:lnTo>
                  <a:pt x="5680760" y="2886509"/>
                </a:lnTo>
                <a:cubicBezTo>
                  <a:pt x="5682357" y="2898126"/>
                  <a:pt x="5684002" y="2907354"/>
                  <a:pt x="5688352" y="2910389"/>
                </a:cubicBezTo>
                <a:cubicBezTo>
                  <a:pt x="5691903" y="2951650"/>
                  <a:pt x="5692821" y="2978146"/>
                  <a:pt x="5696772" y="3000293"/>
                </a:cubicBezTo>
                <a:cubicBezTo>
                  <a:pt x="5697689" y="3026790"/>
                  <a:pt x="5697290" y="3045902"/>
                  <a:pt x="5692141" y="3081094"/>
                </a:cubicBezTo>
                <a:cubicBezTo>
                  <a:pt x="5684759" y="3082408"/>
                  <a:pt x="5686474" y="3070677"/>
                  <a:pt x="5679091" y="3071991"/>
                </a:cubicBezTo>
                <a:cubicBezTo>
                  <a:pt x="5680926" y="3124983"/>
                  <a:pt x="5687511" y="3161895"/>
                  <a:pt x="5688029" y="3207504"/>
                </a:cubicBezTo>
                <a:cubicBezTo>
                  <a:pt x="5695930" y="3251800"/>
                  <a:pt x="5696448" y="3297408"/>
                  <a:pt x="5692217" y="3359096"/>
                </a:cubicBezTo>
                <a:cubicBezTo>
                  <a:pt x="5689982" y="3325218"/>
                  <a:pt x="5682200" y="3345644"/>
                  <a:pt x="5673101" y="3358689"/>
                </a:cubicBezTo>
                <a:cubicBezTo>
                  <a:pt x="5670067" y="3363038"/>
                  <a:pt x="5671384" y="3370421"/>
                  <a:pt x="5668351" y="3374768"/>
                </a:cubicBezTo>
                <a:cubicBezTo>
                  <a:pt x="5668351" y="3374768"/>
                  <a:pt x="5664001" y="3371734"/>
                  <a:pt x="5662684" y="3364351"/>
                </a:cubicBezTo>
                <a:cubicBezTo>
                  <a:pt x="5662684" y="3364351"/>
                  <a:pt x="5662684" y="3364351"/>
                  <a:pt x="5661368" y="3356969"/>
                </a:cubicBezTo>
                <a:cubicBezTo>
                  <a:pt x="5664001" y="3371734"/>
                  <a:pt x="5650952" y="3362631"/>
                  <a:pt x="5654384" y="3339170"/>
                </a:cubicBezTo>
                <a:cubicBezTo>
                  <a:pt x="5654384" y="3339170"/>
                  <a:pt x="5654384" y="3339170"/>
                  <a:pt x="5661768" y="3337856"/>
                </a:cubicBezTo>
                <a:cubicBezTo>
                  <a:pt x="5664800" y="3333508"/>
                  <a:pt x="5663483" y="3326125"/>
                  <a:pt x="5663483" y="3326125"/>
                </a:cubicBezTo>
                <a:cubicBezTo>
                  <a:pt x="5670866" y="3324812"/>
                  <a:pt x="5667833" y="3329160"/>
                  <a:pt x="5669150" y="3336542"/>
                </a:cubicBezTo>
                <a:cubicBezTo>
                  <a:pt x="5669150" y="3336542"/>
                  <a:pt x="5669150" y="3336542"/>
                  <a:pt x="5670467" y="3343924"/>
                </a:cubicBezTo>
                <a:cubicBezTo>
                  <a:pt x="5676933" y="3316115"/>
                  <a:pt x="5675097" y="3263123"/>
                  <a:pt x="5666398" y="3257055"/>
                </a:cubicBezTo>
                <a:cubicBezTo>
                  <a:pt x="5664562" y="3204063"/>
                  <a:pt x="5674461" y="3152792"/>
                  <a:pt x="5661810" y="3124576"/>
                </a:cubicBezTo>
                <a:cubicBezTo>
                  <a:pt x="5659576" y="3090699"/>
                  <a:pt x="5669592" y="3104149"/>
                  <a:pt x="5673025" y="3080687"/>
                </a:cubicBezTo>
                <a:cubicBezTo>
                  <a:pt x="5670791" y="3046809"/>
                  <a:pt x="5660375" y="3052471"/>
                  <a:pt x="5656425" y="3030323"/>
                </a:cubicBezTo>
                <a:cubicBezTo>
                  <a:pt x="5664606" y="2990784"/>
                  <a:pt x="5659339" y="2961253"/>
                  <a:pt x="5655388" y="2939106"/>
                </a:cubicBezTo>
                <a:cubicBezTo>
                  <a:pt x="5651437" y="2916958"/>
                  <a:pt x="5643136" y="2891777"/>
                  <a:pt x="5643936" y="2853549"/>
                </a:cubicBezTo>
                <a:cubicBezTo>
                  <a:pt x="5650002" y="2844854"/>
                  <a:pt x="5651718" y="2833123"/>
                  <a:pt x="5657385" y="2843539"/>
                </a:cubicBezTo>
                <a:lnTo>
                  <a:pt x="5657146" y="2841276"/>
                </a:lnTo>
                <a:lnTo>
                  <a:pt x="5648243" y="2809663"/>
                </a:lnTo>
                <a:cubicBezTo>
                  <a:pt x="5630844" y="2742046"/>
                  <a:pt x="5613444" y="2670868"/>
                  <a:pt x="5581811" y="2670869"/>
                </a:cubicBezTo>
                <a:lnTo>
                  <a:pt x="5581812" y="2662431"/>
                </a:lnTo>
                <a:lnTo>
                  <a:pt x="5581812" y="2645563"/>
                </a:lnTo>
                <a:cubicBezTo>
                  <a:pt x="5573376" y="2637125"/>
                  <a:pt x="5573377" y="2628693"/>
                  <a:pt x="5573376" y="2637125"/>
                </a:cubicBezTo>
                <a:cubicBezTo>
                  <a:pt x="5564941" y="2620256"/>
                  <a:pt x="5564941" y="2594949"/>
                  <a:pt x="5548068" y="2544335"/>
                </a:cubicBezTo>
                <a:cubicBezTo>
                  <a:pt x="5539634" y="2527464"/>
                  <a:pt x="5539633" y="2519026"/>
                  <a:pt x="5539634" y="2510592"/>
                </a:cubicBezTo>
                <a:lnTo>
                  <a:pt x="5531197" y="2502157"/>
                </a:lnTo>
                <a:lnTo>
                  <a:pt x="5531198" y="2493721"/>
                </a:lnTo>
                <a:cubicBezTo>
                  <a:pt x="5531197" y="2485283"/>
                  <a:pt x="5522761" y="2493721"/>
                  <a:pt x="5522761" y="2493721"/>
                </a:cubicBezTo>
                <a:lnTo>
                  <a:pt x="5522762" y="2485285"/>
                </a:lnTo>
                <a:cubicBezTo>
                  <a:pt x="5514328" y="2485285"/>
                  <a:pt x="5514327" y="2451540"/>
                  <a:pt x="5505889" y="2451543"/>
                </a:cubicBezTo>
                <a:cubicBezTo>
                  <a:pt x="5514328" y="2493720"/>
                  <a:pt x="5505891" y="2459978"/>
                  <a:pt x="5497455" y="2476850"/>
                </a:cubicBezTo>
                <a:cubicBezTo>
                  <a:pt x="5489018" y="2426235"/>
                  <a:pt x="5489019" y="2493720"/>
                  <a:pt x="5480584" y="2459978"/>
                </a:cubicBezTo>
                <a:cubicBezTo>
                  <a:pt x="5472147" y="2409365"/>
                  <a:pt x="5463710" y="2409365"/>
                  <a:pt x="5472147" y="2384058"/>
                </a:cubicBezTo>
                <a:cubicBezTo>
                  <a:pt x="5446841" y="2384058"/>
                  <a:pt x="5429967" y="2265958"/>
                  <a:pt x="5404661" y="2181601"/>
                </a:cubicBezTo>
                <a:cubicBezTo>
                  <a:pt x="5404661" y="2173166"/>
                  <a:pt x="5396224" y="2156292"/>
                  <a:pt x="5387791" y="2130985"/>
                </a:cubicBezTo>
                <a:cubicBezTo>
                  <a:pt x="5362483" y="2055067"/>
                  <a:pt x="5345614" y="2004453"/>
                  <a:pt x="5328740" y="1962273"/>
                </a:cubicBezTo>
                <a:cubicBezTo>
                  <a:pt x="5320306" y="1945401"/>
                  <a:pt x="5328741" y="1953837"/>
                  <a:pt x="5328741" y="1936967"/>
                </a:cubicBezTo>
                <a:cubicBezTo>
                  <a:pt x="5320305" y="1936965"/>
                  <a:pt x="5311870" y="1928530"/>
                  <a:pt x="5311869" y="1920096"/>
                </a:cubicBezTo>
                <a:lnTo>
                  <a:pt x="5320307" y="1911660"/>
                </a:lnTo>
                <a:cubicBezTo>
                  <a:pt x="5294997" y="1869480"/>
                  <a:pt x="5303433" y="1861047"/>
                  <a:pt x="5269693" y="1793560"/>
                </a:cubicBezTo>
                <a:lnTo>
                  <a:pt x="5286562" y="1793561"/>
                </a:lnTo>
                <a:cubicBezTo>
                  <a:pt x="5269690" y="1751383"/>
                  <a:pt x="5261255" y="1734510"/>
                  <a:pt x="5261255" y="1768254"/>
                </a:cubicBezTo>
                <a:cubicBezTo>
                  <a:pt x="5244383" y="1742947"/>
                  <a:pt x="5261255" y="1734510"/>
                  <a:pt x="5235948" y="1709201"/>
                </a:cubicBezTo>
                <a:cubicBezTo>
                  <a:pt x="5244383" y="1717640"/>
                  <a:pt x="5244382" y="1709203"/>
                  <a:pt x="5235947" y="1700769"/>
                </a:cubicBezTo>
                <a:lnTo>
                  <a:pt x="5244383" y="1700769"/>
                </a:lnTo>
                <a:cubicBezTo>
                  <a:pt x="5252818" y="1709203"/>
                  <a:pt x="5252819" y="1700767"/>
                  <a:pt x="5252819" y="1700767"/>
                </a:cubicBezTo>
                <a:lnTo>
                  <a:pt x="5252819" y="1692332"/>
                </a:lnTo>
                <a:cubicBezTo>
                  <a:pt x="5269693" y="1726076"/>
                  <a:pt x="5261254" y="1675460"/>
                  <a:pt x="5244383" y="1650153"/>
                </a:cubicBezTo>
                <a:lnTo>
                  <a:pt x="5252818" y="1650152"/>
                </a:lnTo>
                <a:lnTo>
                  <a:pt x="5252819" y="1641718"/>
                </a:lnTo>
                <a:lnTo>
                  <a:pt x="5244385" y="1633283"/>
                </a:lnTo>
                <a:cubicBezTo>
                  <a:pt x="5227512" y="1591105"/>
                  <a:pt x="5202205" y="1532055"/>
                  <a:pt x="5176900" y="1473003"/>
                </a:cubicBezTo>
                <a:cubicBezTo>
                  <a:pt x="5143155" y="1413955"/>
                  <a:pt x="5109412" y="1354905"/>
                  <a:pt x="5084104" y="1312727"/>
                </a:cubicBezTo>
                <a:cubicBezTo>
                  <a:pt x="5079886" y="1295857"/>
                  <a:pt x="5069343" y="1274766"/>
                  <a:pt x="5055633" y="1250514"/>
                </a:cubicBezTo>
                <a:lnTo>
                  <a:pt x="5041658" y="1226599"/>
                </a:lnTo>
                <a:lnTo>
                  <a:pt x="5093541" y="1340967"/>
                </a:lnTo>
                <a:cubicBezTo>
                  <a:pt x="5235732" y="1681085"/>
                  <a:pt x="5337210" y="2038049"/>
                  <a:pt x="5398999" y="2412246"/>
                </a:cubicBezTo>
                <a:cubicBezTo>
                  <a:pt x="5422890" y="2554151"/>
                  <a:pt x="5460842" y="2689651"/>
                  <a:pt x="5458394" y="2833367"/>
                </a:cubicBezTo>
                <a:cubicBezTo>
                  <a:pt x="5457892" y="2847175"/>
                  <a:pt x="5464297" y="2861234"/>
                  <a:pt x="5448705" y="2871734"/>
                </a:cubicBezTo>
                <a:cubicBezTo>
                  <a:pt x="5433365" y="2875326"/>
                  <a:pt x="5431053" y="2862798"/>
                  <a:pt x="5431304" y="2855892"/>
                </a:cubicBezTo>
                <a:cubicBezTo>
                  <a:pt x="5385690" y="2397937"/>
                  <a:pt x="5249309" y="1964347"/>
                  <a:pt x="5100400" y="1533070"/>
                </a:cubicBezTo>
                <a:cubicBezTo>
                  <a:pt x="5024275" y="1306308"/>
                  <a:pt x="4903157" y="1100041"/>
                  <a:pt x="4793286" y="888652"/>
                </a:cubicBezTo>
                <a:cubicBezTo>
                  <a:pt x="4778948" y="864625"/>
                  <a:pt x="4766140" y="836507"/>
                  <a:pt x="4754611" y="811200"/>
                </a:cubicBezTo>
                <a:cubicBezTo>
                  <a:pt x="4747700" y="801616"/>
                  <a:pt x="4747255" y="785266"/>
                  <a:pt x="4736788" y="782554"/>
                </a:cubicBezTo>
                <a:cubicBezTo>
                  <a:pt x="4733299" y="781651"/>
                  <a:pt x="4728696" y="782261"/>
                  <a:pt x="4722369" y="785144"/>
                </a:cubicBezTo>
                <a:cubicBezTo>
                  <a:pt x="4697061" y="796672"/>
                  <a:pt x="4707559" y="812263"/>
                  <a:pt x="4716525" y="831944"/>
                </a:cubicBezTo>
                <a:cubicBezTo>
                  <a:pt x="4773879" y="928050"/>
                  <a:pt x="4829707" y="1028246"/>
                  <a:pt x="4878628" y="1128191"/>
                </a:cubicBezTo>
                <a:cubicBezTo>
                  <a:pt x="4928929" y="1233026"/>
                  <a:pt x="4975663" y="1338424"/>
                  <a:pt x="5018643" y="1444415"/>
                </a:cubicBezTo>
                <a:lnTo>
                  <a:pt x="5107372" y="1685936"/>
                </a:lnTo>
                <a:lnTo>
                  <a:pt x="5109411" y="1683895"/>
                </a:lnTo>
                <a:cubicBezTo>
                  <a:pt x="5126283" y="1717639"/>
                  <a:pt x="5134721" y="1751382"/>
                  <a:pt x="5151590" y="1785122"/>
                </a:cubicBezTo>
                <a:lnTo>
                  <a:pt x="5143154" y="1785122"/>
                </a:lnTo>
                <a:cubicBezTo>
                  <a:pt x="5143154" y="1776689"/>
                  <a:pt x="5134719" y="1759817"/>
                  <a:pt x="5134721" y="1751382"/>
                </a:cubicBezTo>
                <a:lnTo>
                  <a:pt x="5122261" y="1726462"/>
                </a:lnTo>
                <a:lnTo>
                  <a:pt x="5136116" y="1764180"/>
                </a:lnTo>
                <a:lnTo>
                  <a:pt x="5157687" y="1838582"/>
                </a:lnTo>
                <a:lnTo>
                  <a:pt x="5167407" y="1843119"/>
                </a:lnTo>
                <a:cubicBezTo>
                  <a:pt x="5170572" y="1844173"/>
                  <a:pt x="5172680" y="1844174"/>
                  <a:pt x="5176898" y="1844173"/>
                </a:cubicBezTo>
                <a:cubicBezTo>
                  <a:pt x="5176900" y="1852608"/>
                  <a:pt x="5176898" y="1861046"/>
                  <a:pt x="5176898" y="1861046"/>
                </a:cubicBezTo>
                <a:cubicBezTo>
                  <a:pt x="5168464" y="1861046"/>
                  <a:pt x="5168461" y="1852610"/>
                  <a:pt x="5168464" y="1861046"/>
                </a:cubicBezTo>
                <a:lnTo>
                  <a:pt x="5168463" y="1869480"/>
                </a:lnTo>
                <a:cubicBezTo>
                  <a:pt x="5168463" y="1871571"/>
                  <a:pt x="5168462" y="1873663"/>
                  <a:pt x="5168462" y="1875756"/>
                </a:cubicBezTo>
                <a:lnTo>
                  <a:pt x="5229895" y="2087656"/>
                </a:lnTo>
                <a:lnTo>
                  <a:pt x="5242098" y="2145617"/>
                </a:lnTo>
                <a:lnTo>
                  <a:pt x="5261255" y="2173166"/>
                </a:lnTo>
                <a:cubicBezTo>
                  <a:pt x="5252821" y="2198470"/>
                  <a:pt x="5261254" y="2206906"/>
                  <a:pt x="5278125" y="2215342"/>
                </a:cubicBezTo>
                <a:cubicBezTo>
                  <a:pt x="5278126" y="2232217"/>
                  <a:pt x="5278128" y="2249087"/>
                  <a:pt x="5286562" y="2265959"/>
                </a:cubicBezTo>
                <a:cubicBezTo>
                  <a:pt x="5294998" y="2282828"/>
                  <a:pt x="5294997" y="2308137"/>
                  <a:pt x="5303433" y="2325006"/>
                </a:cubicBezTo>
                <a:cubicBezTo>
                  <a:pt x="5311869" y="2350315"/>
                  <a:pt x="5311869" y="2384057"/>
                  <a:pt x="5320305" y="2409365"/>
                </a:cubicBezTo>
                <a:cubicBezTo>
                  <a:pt x="5320305" y="2426235"/>
                  <a:pt x="5328740" y="2451540"/>
                  <a:pt x="5337176" y="2459978"/>
                </a:cubicBezTo>
                <a:lnTo>
                  <a:pt x="5337176" y="2468415"/>
                </a:lnTo>
                <a:cubicBezTo>
                  <a:pt x="5345612" y="2493721"/>
                  <a:pt x="5345611" y="2510592"/>
                  <a:pt x="5354048" y="2535897"/>
                </a:cubicBezTo>
                <a:cubicBezTo>
                  <a:pt x="5354047" y="2552771"/>
                  <a:pt x="5362484" y="2569640"/>
                  <a:pt x="5370919" y="2594947"/>
                </a:cubicBezTo>
                <a:cubicBezTo>
                  <a:pt x="5362484" y="2620254"/>
                  <a:pt x="5370919" y="2620254"/>
                  <a:pt x="5379353" y="2620256"/>
                </a:cubicBezTo>
                <a:cubicBezTo>
                  <a:pt x="5379354" y="2623070"/>
                  <a:pt x="5379353" y="2625880"/>
                  <a:pt x="5379355" y="2628692"/>
                </a:cubicBezTo>
                <a:cubicBezTo>
                  <a:pt x="5379355" y="2637128"/>
                  <a:pt x="5370919" y="2645563"/>
                  <a:pt x="5370919" y="2653998"/>
                </a:cubicBezTo>
                <a:lnTo>
                  <a:pt x="5370919" y="2662431"/>
                </a:lnTo>
                <a:cubicBezTo>
                  <a:pt x="5370919" y="2670868"/>
                  <a:pt x="5370919" y="2670868"/>
                  <a:pt x="5379355" y="2679304"/>
                </a:cubicBezTo>
                <a:lnTo>
                  <a:pt x="5387791" y="2679306"/>
                </a:lnTo>
                <a:lnTo>
                  <a:pt x="5387790" y="2721484"/>
                </a:lnTo>
                <a:lnTo>
                  <a:pt x="5396226" y="2729919"/>
                </a:lnTo>
                <a:lnTo>
                  <a:pt x="5396226" y="2721484"/>
                </a:lnTo>
                <a:lnTo>
                  <a:pt x="5387791" y="2679306"/>
                </a:lnTo>
                <a:lnTo>
                  <a:pt x="5396226" y="2679306"/>
                </a:lnTo>
                <a:lnTo>
                  <a:pt x="5396225" y="2696176"/>
                </a:lnTo>
                <a:lnTo>
                  <a:pt x="5396226" y="2704613"/>
                </a:lnTo>
                <a:cubicBezTo>
                  <a:pt x="5396226" y="2713048"/>
                  <a:pt x="5404662" y="2721481"/>
                  <a:pt x="5404662" y="2729919"/>
                </a:cubicBezTo>
                <a:lnTo>
                  <a:pt x="5404661" y="2763661"/>
                </a:lnTo>
                <a:lnTo>
                  <a:pt x="5396224" y="2755225"/>
                </a:lnTo>
                <a:cubicBezTo>
                  <a:pt x="5396224" y="2755225"/>
                  <a:pt x="5396226" y="2763663"/>
                  <a:pt x="5396225" y="2772097"/>
                </a:cubicBezTo>
                <a:cubicBezTo>
                  <a:pt x="5396225" y="2772097"/>
                  <a:pt x="5396224" y="2780533"/>
                  <a:pt x="5396225" y="2788969"/>
                </a:cubicBezTo>
                <a:cubicBezTo>
                  <a:pt x="5404662" y="2797406"/>
                  <a:pt x="5404661" y="2805841"/>
                  <a:pt x="5404662" y="2814279"/>
                </a:cubicBezTo>
                <a:lnTo>
                  <a:pt x="5404661" y="2831146"/>
                </a:lnTo>
                <a:lnTo>
                  <a:pt x="5413098" y="2839583"/>
                </a:lnTo>
                <a:cubicBezTo>
                  <a:pt x="5413097" y="2848019"/>
                  <a:pt x="5421533" y="2856455"/>
                  <a:pt x="5421533" y="2864890"/>
                </a:cubicBezTo>
                <a:lnTo>
                  <a:pt x="5421534" y="2881764"/>
                </a:lnTo>
                <a:cubicBezTo>
                  <a:pt x="5413098" y="2881764"/>
                  <a:pt x="5413098" y="2881764"/>
                  <a:pt x="5413098" y="2890197"/>
                </a:cubicBezTo>
                <a:lnTo>
                  <a:pt x="5421534" y="2898631"/>
                </a:lnTo>
                <a:cubicBezTo>
                  <a:pt x="5421534" y="2898631"/>
                  <a:pt x="5421533" y="2907070"/>
                  <a:pt x="5413098" y="2915506"/>
                </a:cubicBezTo>
                <a:lnTo>
                  <a:pt x="5421534" y="2932377"/>
                </a:lnTo>
                <a:lnTo>
                  <a:pt x="5429969" y="2923940"/>
                </a:lnTo>
                <a:lnTo>
                  <a:pt x="5429969" y="2949247"/>
                </a:lnTo>
                <a:cubicBezTo>
                  <a:pt x="5429968" y="2952060"/>
                  <a:pt x="5429968" y="2954872"/>
                  <a:pt x="5429967" y="2957684"/>
                </a:cubicBezTo>
                <a:cubicBezTo>
                  <a:pt x="5438405" y="2974555"/>
                  <a:pt x="5438405" y="2982988"/>
                  <a:pt x="5438405" y="2991425"/>
                </a:cubicBezTo>
                <a:lnTo>
                  <a:pt x="5438405" y="3025167"/>
                </a:lnTo>
                <a:lnTo>
                  <a:pt x="5438405" y="3050476"/>
                </a:lnTo>
                <a:lnTo>
                  <a:pt x="5438405" y="3101088"/>
                </a:lnTo>
                <a:cubicBezTo>
                  <a:pt x="5438403" y="3109525"/>
                  <a:pt x="5429969" y="3117961"/>
                  <a:pt x="5429969" y="3126398"/>
                </a:cubicBezTo>
                <a:lnTo>
                  <a:pt x="5421534" y="3117961"/>
                </a:lnTo>
                <a:lnTo>
                  <a:pt x="5413096" y="3109525"/>
                </a:lnTo>
                <a:cubicBezTo>
                  <a:pt x="5413097" y="3112337"/>
                  <a:pt x="5413097" y="3115150"/>
                  <a:pt x="5413098" y="3117961"/>
                </a:cubicBezTo>
                <a:lnTo>
                  <a:pt x="5413098" y="3126395"/>
                </a:lnTo>
                <a:lnTo>
                  <a:pt x="5421533" y="3134833"/>
                </a:lnTo>
                <a:lnTo>
                  <a:pt x="5429969" y="3143265"/>
                </a:lnTo>
                <a:lnTo>
                  <a:pt x="5438404" y="3143266"/>
                </a:lnTo>
                <a:cubicBezTo>
                  <a:pt x="5438405" y="3134833"/>
                  <a:pt x="5446841" y="3117961"/>
                  <a:pt x="5446840" y="3101088"/>
                </a:cubicBezTo>
                <a:cubicBezTo>
                  <a:pt x="5446840" y="3098278"/>
                  <a:pt x="5446840" y="3095466"/>
                  <a:pt x="5446838" y="3092654"/>
                </a:cubicBezTo>
                <a:cubicBezTo>
                  <a:pt x="5446841" y="3084217"/>
                  <a:pt x="5438404" y="3067347"/>
                  <a:pt x="5446840" y="3058912"/>
                </a:cubicBezTo>
                <a:lnTo>
                  <a:pt x="5446841" y="3042041"/>
                </a:lnTo>
                <a:cubicBezTo>
                  <a:pt x="5455276" y="3050475"/>
                  <a:pt x="5455275" y="3067346"/>
                  <a:pt x="5455276" y="3084216"/>
                </a:cubicBezTo>
                <a:cubicBezTo>
                  <a:pt x="5455276" y="3101088"/>
                  <a:pt x="5455276" y="3117961"/>
                  <a:pt x="5463712" y="3134833"/>
                </a:cubicBezTo>
                <a:cubicBezTo>
                  <a:pt x="5463712" y="3143265"/>
                  <a:pt x="5455276" y="3143266"/>
                  <a:pt x="5455276" y="3151703"/>
                </a:cubicBezTo>
                <a:lnTo>
                  <a:pt x="5455276" y="3168573"/>
                </a:lnTo>
                <a:cubicBezTo>
                  <a:pt x="5455276" y="3185442"/>
                  <a:pt x="5455276" y="3193880"/>
                  <a:pt x="5455273" y="3210751"/>
                </a:cubicBezTo>
                <a:lnTo>
                  <a:pt x="5446841" y="3202314"/>
                </a:lnTo>
                <a:cubicBezTo>
                  <a:pt x="5446841" y="3193880"/>
                  <a:pt x="5446841" y="3193880"/>
                  <a:pt x="5438405" y="3202316"/>
                </a:cubicBezTo>
                <a:lnTo>
                  <a:pt x="5438405" y="3210751"/>
                </a:lnTo>
                <a:lnTo>
                  <a:pt x="5438405" y="3219184"/>
                </a:lnTo>
                <a:lnTo>
                  <a:pt x="5446841" y="3227621"/>
                </a:lnTo>
                <a:lnTo>
                  <a:pt x="5446840" y="3236060"/>
                </a:lnTo>
                <a:lnTo>
                  <a:pt x="5446841" y="3244494"/>
                </a:lnTo>
                <a:cubicBezTo>
                  <a:pt x="5446841" y="3252928"/>
                  <a:pt x="5455275" y="3269801"/>
                  <a:pt x="5455276" y="3278235"/>
                </a:cubicBezTo>
                <a:cubicBezTo>
                  <a:pt x="5455276" y="3303542"/>
                  <a:pt x="5463712" y="3311978"/>
                  <a:pt x="5455276" y="3320416"/>
                </a:cubicBezTo>
                <a:cubicBezTo>
                  <a:pt x="5446841" y="3320415"/>
                  <a:pt x="5446841" y="3328851"/>
                  <a:pt x="5446841" y="3328851"/>
                </a:cubicBezTo>
                <a:cubicBezTo>
                  <a:pt x="5446841" y="3328851"/>
                  <a:pt x="5438403" y="3328851"/>
                  <a:pt x="5438403" y="3320416"/>
                </a:cubicBezTo>
                <a:cubicBezTo>
                  <a:pt x="5438405" y="3286671"/>
                  <a:pt x="5438405" y="3252930"/>
                  <a:pt x="5429968" y="3219187"/>
                </a:cubicBezTo>
                <a:lnTo>
                  <a:pt x="5429969" y="3210749"/>
                </a:lnTo>
                <a:cubicBezTo>
                  <a:pt x="5421534" y="3210749"/>
                  <a:pt x="5421534" y="3219187"/>
                  <a:pt x="5421534" y="3219187"/>
                </a:cubicBezTo>
                <a:cubicBezTo>
                  <a:pt x="5429968" y="3252929"/>
                  <a:pt x="5429968" y="3286673"/>
                  <a:pt x="5429969" y="3320416"/>
                </a:cubicBezTo>
                <a:cubicBezTo>
                  <a:pt x="5421534" y="3320416"/>
                  <a:pt x="5413097" y="3320415"/>
                  <a:pt x="5404661" y="3337285"/>
                </a:cubicBezTo>
                <a:cubicBezTo>
                  <a:pt x="5404661" y="3379464"/>
                  <a:pt x="5387791" y="3387901"/>
                  <a:pt x="5387791" y="3430080"/>
                </a:cubicBezTo>
                <a:cubicBezTo>
                  <a:pt x="5345611" y="3539744"/>
                  <a:pt x="5328741" y="3674713"/>
                  <a:pt x="5320304" y="3767504"/>
                </a:cubicBezTo>
                <a:lnTo>
                  <a:pt x="5320305" y="3775942"/>
                </a:lnTo>
                <a:lnTo>
                  <a:pt x="5320305" y="3784378"/>
                </a:lnTo>
                <a:cubicBezTo>
                  <a:pt x="5328740" y="3784378"/>
                  <a:pt x="5328740" y="3784378"/>
                  <a:pt x="5328741" y="3775940"/>
                </a:cubicBezTo>
                <a:cubicBezTo>
                  <a:pt x="5337175" y="3683147"/>
                  <a:pt x="5354047" y="3556613"/>
                  <a:pt x="5396226" y="3446949"/>
                </a:cubicBezTo>
                <a:lnTo>
                  <a:pt x="5396226" y="3455387"/>
                </a:lnTo>
                <a:cubicBezTo>
                  <a:pt x="5404661" y="3455385"/>
                  <a:pt x="5404662" y="3446951"/>
                  <a:pt x="5413098" y="3438513"/>
                </a:cubicBezTo>
                <a:lnTo>
                  <a:pt x="5413098" y="3463820"/>
                </a:lnTo>
                <a:lnTo>
                  <a:pt x="5404662" y="3463821"/>
                </a:lnTo>
                <a:lnTo>
                  <a:pt x="5404662" y="3472258"/>
                </a:lnTo>
                <a:lnTo>
                  <a:pt x="5404661" y="3480692"/>
                </a:lnTo>
                <a:lnTo>
                  <a:pt x="5413098" y="3480691"/>
                </a:lnTo>
                <a:cubicBezTo>
                  <a:pt x="5404660" y="3497563"/>
                  <a:pt x="5404662" y="3514435"/>
                  <a:pt x="5404662" y="3522869"/>
                </a:cubicBezTo>
                <a:lnTo>
                  <a:pt x="5404662" y="3539744"/>
                </a:lnTo>
                <a:cubicBezTo>
                  <a:pt x="5404662" y="3548176"/>
                  <a:pt x="5404660" y="3556614"/>
                  <a:pt x="5404662" y="3565051"/>
                </a:cubicBezTo>
                <a:lnTo>
                  <a:pt x="5404662" y="3573483"/>
                </a:lnTo>
                <a:cubicBezTo>
                  <a:pt x="5396224" y="3573485"/>
                  <a:pt x="5396224" y="3573485"/>
                  <a:pt x="5396226" y="3581921"/>
                </a:cubicBezTo>
                <a:lnTo>
                  <a:pt x="5396226" y="3598792"/>
                </a:lnTo>
                <a:lnTo>
                  <a:pt x="5404662" y="3607228"/>
                </a:lnTo>
                <a:cubicBezTo>
                  <a:pt x="5413098" y="3674713"/>
                  <a:pt x="5413098" y="3742198"/>
                  <a:pt x="5404662" y="3809683"/>
                </a:cubicBezTo>
                <a:cubicBezTo>
                  <a:pt x="5396226" y="3843426"/>
                  <a:pt x="5396226" y="3868735"/>
                  <a:pt x="5387791" y="3902475"/>
                </a:cubicBezTo>
                <a:cubicBezTo>
                  <a:pt x="5387791" y="3902475"/>
                  <a:pt x="5396226" y="3902476"/>
                  <a:pt x="5396226" y="3894042"/>
                </a:cubicBezTo>
                <a:cubicBezTo>
                  <a:pt x="5387791" y="3953090"/>
                  <a:pt x="5387791" y="4003705"/>
                  <a:pt x="5379355" y="4062754"/>
                </a:cubicBezTo>
                <a:lnTo>
                  <a:pt x="5387791" y="4071190"/>
                </a:lnTo>
                <a:cubicBezTo>
                  <a:pt x="5387790" y="4088061"/>
                  <a:pt x="5379355" y="4096495"/>
                  <a:pt x="5379355" y="4113369"/>
                </a:cubicBezTo>
                <a:cubicBezTo>
                  <a:pt x="5379355" y="4104933"/>
                  <a:pt x="5370919" y="4113368"/>
                  <a:pt x="5370919" y="4121804"/>
                </a:cubicBezTo>
                <a:cubicBezTo>
                  <a:pt x="5379355" y="4121802"/>
                  <a:pt x="5379355" y="4130239"/>
                  <a:pt x="5379355" y="4138676"/>
                </a:cubicBezTo>
                <a:cubicBezTo>
                  <a:pt x="5379355" y="4155546"/>
                  <a:pt x="5370917" y="4172417"/>
                  <a:pt x="5370918" y="4189288"/>
                </a:cubicBezTo>
                <a:cubicBezTo>
                  <a:pt x="5370918" y="4192101"/>
                  <a:pt x="5370918" y="4194913"/>
                  <a:pt x="5370916" y="4197726"/>
                </a:cubicBezTo>
                <a:cubicBezTo>
                  <a:pt x="5370918" y="4206160"/>
                  <a:pt x="5362484" y="4214597"/>
                  <a:pt x="5362483" y="4223033"/>
                </a:cubicBezTo>
                <a:lnTo>
                  <a:pt x="5362484" y="4231465"/>
                </a:lnTo>
                <a:lnTo>
                  <a:pt x="5362484" y="4239904"/>
                </a:lnTo>
                <a:cubicBezTo>
                  <a:pt x="5354048" y="4290517"/>
                  <a:pt x="5337175" y="4341131"/>
                  <a:pt x="5328741" y="4383310"/>
                </a:cubicBezTo>
                <a:cubicBezTo>
                  <a:pt x="5328741" y="4383310"/>
                  <a:pt x="5337176" y="4400179"/>
                  <a:pt x="5328741" y="4408617"/>
                </a:cubicBezTo>
                <a:cubicBezTo>
                  <a:pt x="5328742" y="4411429"/>
                  <a:pt x="5328741" y="4414241"/>
                  <a:pt x="5328743" y="4417053"/>
                </a:cubicBezTo>
                <a:cubicBezTo>
                  <a:pt x="5328741" y="4408617"/>
                  <a:pt x="5328741" y="4433924"/>
                  <a:pt x="5328743" y="4450795"/>
                </a:cubicBezTo>
                <a:cubicBezTo>
                  <a:pt x="5320305" y="4484536"/>
                  <a:pt x="5303434" y="4518279"/>
                  <a:pt x="5294997" y="4543588"/>
                </a:cubicBezTo>
                <a:cubicBezTo>
                  <a:pt x="5252819" y="4686995"/>
                  <a:pt x="5219075" y="4796658"/>
                  <a:pt x="5185332" y="4897886"/>
                </a:cubicBezTo>
                <a:lnTo>
                  <a:pt x="5185333" y="4906322"/>
                </a:lnTo>
                <a:lnTo>
                  <a:pt x="5176898" y="4914756"/>
                </a:lnTo>
                <a:cubicBezTo>
                  <a:pt x="5155808" y="4952718"/>
                  <a:pt x="5134719" y="4988568"/>
                  <a:pt x="5113630" y="5026528"/>
                </a:cubicBezTo>
                <a:lnTo>
                  <a:pt x="5057164" y="5137575"/>
                </a:lnTo>
                <a:lnTo>
                  <a:pt x="5058139" y="5135139"/>
                </a:lnTo>
                <a:cubicBezTo>
                  <a:pt x="5061961" y="5124594"/>
                  <a:pt x="5065125" y="5115105"/>
                  <a:pt x="5067233" y="5108777"/>
                </a:cubicBezTo>
                <a:cubicBezTo>
                  <a:pt x="5067233" y="5100343"/>
                  <a:pt x="5075669" y="5091906"/>
                  <a:pt x="5075669" y="5091906"/>
                </a:cubicBezTo>
                <a:cubicBezTo>
                  <a:pt x="5092540" y="5058163"/>
                  <a:pt x="5109411" y="5041293"/>
                  <a:pt x="5100977" y="5032856"/>
                </a:cubicBezTo>
                <a:cubicBezTo>
                  <a:pt x="5117847" y="5024421"/>
                  <a:pt x="5134719" y="4973806"/>
                  <a:pt x="5143155" y="4931629"/>
                </a:cubicBezTo>
                <a:cubicBezTo>
                  <a:pt x="5143154" y="4923193"/>
                  <a:pt x="5143154" y="4914755"/>
                  <a:pt x="5151590" y="4914756"/>
                </a:cubicBezTo>
                <a:cubicBezTo>
                  <a:pt x="5151590" y="4914756"/>
                  <a:pt x="5160026" y="4906320"/>
                  <a:pt x="5160025" y="4897886"/>
                </a:cubicBezTo>
                <a:lnTo>
                  <a:pt x="5151590" y="4889450"/>
                </a:lnTo>
                <a:cubicBezTo>
                  <a:pt x="5143157" y="4889451"/>
                  <a:pt x="5134719" y="4906322"/>
                  <a:pt x="5126283" y="4923193"/>
                </a:cubicBezTo>
                <a:lnTo>
                  <a:pt x="5126282" y="4931629"/>
                </a:lnTo>
                <a:cubicBezTo>
                  <a:pt x="5092539" y="4999113"/>
                  <a:pt x="5075669" y="5024420"/>
                  <a:pt x="5058797" y="5083468"/>
                </a:cubicBezTo>
                <a:lnTo>
                  <a:pt x="5058797" y="5091906"/>
                </a:lnTo>
                <a:cubicBezTo>
                  <a:pt x="5050364" y="5100343"/>
                  <a:pt x="5033490" y="5125649"/>
                  <a:pt x="5025055" y="5134082"/>
                </a:cubicBezTo>
                <a:lnTo>
                  <a:pt x="4999746" y="5184698"/>
                </a:lnTo>
                <a:cubicBezTo>
                  <a:pt x="4987093" y="5214223"/>
                  <a:pt x="4972332" y="5250076"/>
                  <a:pt x="4954406" y="5285927"/>
                </a:cubicBezTo>
                <a:lnTo>
                  <a:pt x="4900498" y="5370762"/>
                </a:lnTo>
                <a:lnTo>
                  <a:pt x="4898519" y="5361848"/>
                </a:lnTo>
                <a:cubicBezTo>
                  <a:pt x="4831032" y="5496818"/>
                  <a:pt x="4755112" y="5614916"/>
                  <a:pt x="4662316" y="5749889"/>
                </a:cubicBezTo>
                <a:lnTo>
                  <a:pt x="4653884" y="5749889"/>
                </a:lnTo>
                <a:cubicBezTo>
                  <a:pt x="4653883" y="5752701"/>
                  <a:pt x="4653884" y="5755513"/>
                  <a:pt x="4653883" y="5758325"/>
                </a:cubicBezTo>
                <a:lnTo>
                  <a:pt x="4653883" y="5766759"/>
                </a:lnTo>
                <a:cubicBezTo>
                  <a:pt x="4645447" y="5775196"/>
                  <a:pt x="4628576" y="5783632"/>
                  <a:pt x="4620140" y="5792066"/>
                </a:cubicBezTo>
                <a:cubicBezTo>
                  <a:pt x="4637009" y="5817375"/>
                  <a:pt x="4577961" y="5867989"/>
                  <a:pt x="4552653" y="5910164"/>
                </a:cubicBezTo>
                <a:cubicBezTo>
                  <a:pt x="4544219" y="5901728"/>
                  <a:pt x="4561089" y="5884859"/>
                  <a:pt x="4552654" y="5884859"/>
                </a:cubicBezTo>
                <a:cubicBezTo>
                  <a:pt x="4510474" y="5927039"/>
                  <a:pt x="4569528" y="5893295"/>
                  <a:pt x="4527347" y="5943909"/>
                </a:cubicBezTo>
                <a:cubicBezTo>
                  <a:pt x="4518910" y="5943909"/>
                  <a:pt x="4527346" y="5935473"/>
                  <a:pt x="4518911" y="5935473"/>
                </a:cubicBezTo>
                <a:cubicBezTo>
                  <a:pt x="4485167" y="5994523"/>
                  <a:pt x="4434553" y="6036702"/>
                  <a:pt x="4417681" y="6078880"/>
                </a:cubicBezTo>
                <a:cubicBezTo>
                  <a:pt x="4417681" y="6078880"/>
                  <a:pt x="4426117" y="6062009"/>
                  <a:pt x="4409247" y="6078880"/>
                </a:cubicBezTo>
                <a:cubicBezTo>
                  <a:pt x="4400810" y="6121059"/>
                  <a:pt x="4350199" y="6146366"/>
                  <a:pt x="4316454" y="6180105"/>
                </a:cubicBezTo>
                <a:cubicBezTo>
                  <a:pt x="4291147" y="6230723"/>
                  <a:pt x="4248968" y="6272900"/>
                  <a:pt x="4206789" y="6306641"/>
                </a:cubicBezTo>
                <a:cubicBezTo>
                  <a:pt x="4185699" y="6323514"/>
                  <a:pt x="4164611" y="6340386"/>
                  <a:pt x="4142466" y="6360420"/>
                </a:cubicBezTo>
                <a:lnTo>
                  <a:pt x="4080254" y="6424489"/>
                </a:lnTo>
                <a:lnTo>
                  <a:pt x="4080254" y="6416307"/>
                </a:lnTo>
                <a:cubicBezTo>
                  <a:pt x="4071817" y="6416305"/>
                  <a:pt x="4071817" y="6416305"/>
                  <a:pt x="4071818" y="6424743"/>
                </a:cubicBezTo>
                <a:lnTo>
                  <a:pt x="4063381" y="6441614"/>
                </a:lnTo>
                <a:lnTo>
                  <a:pt x="4063381" y="6433176"/>
                </a:lnTo>
                <a:cubicBezTo>
                  <a:pt x="4046510" y="6441614"/>
                  <a:pt x="4029637" y="6458484"/>
                  <a:pt x="4012767" y="6483791"/>
                </a:cubicBezTo>
                <a:lnTo>
                  <a:pt x="4012768" y="6492227"/>
                </a:lnTo>
                <a:cubicBezTo>
                  <a:pt x="4012769" y="6500664"/>
                  <a:pt x="4004330" y="6500665"/>
                  <a:pt x="4004330" y="6509098"/>
                </a:cubicBezTo>
                <a:cubicBezTo>
                  <a:pt x="4004330" y="6500665"/>
                  <a:pt x="4012768" y="6492227"/>
                  <a:pt x="4004330" y="6492227"/>
                </a:cubicBezTo>
                <a:lnTo>
                  <a:pt x="3979024" y="6517534"/>
                </a:lnTo>
                <a:lnTo>
                  <a:pt x="3979025" y="6509096"/>
                </a:lnTo>
                <a:lnTo>
                  <a:pt x="3979024" y="6500664"/>
                </a:lnTo>
                <a:lnTo>
                  <a:pt x="3970588" y="6500664"/>
                </a:lnTo>
                <a:lnTo>
                  <a:pt x="3970588" y="6517534"/>
                </a:lnTo>
                <a:cubicBezTo>
                  <a:pt x="3970588" y="6520347"/>
                  <a:pt x="3970589" y="6523159"/>
                  <a:pt x="3970590" y="6525971"/>
                </a:cubicBezTo>
                <a:lnTo>
                  <a:pt x="3962153" y="6534407"/>
                </a:lnTo>
                <a:lnTo>
                  <a:pt x="3953718" y="6534407"/>
                </a:lnTo>
                <a:lnTo>
                  <a:pt x="3945280" y="6534407"/>
                </a:lnTo>
                <a:lnTo>
                  <a:pt x="3945281" y="6542841"/>
                </a:lnTo>
                <a:lnTo>
                  <a:pt x="3945280" y="6551277"/>
                </a:lnTo>
                <a:cubicBezTo>
                  <a:pt x="3936845" y="6559714"/>
                  <a:pt x="3928411" y="6568146"/>
                  <a:pt x="3919974" y="6568148"/>
                </a:cubicBezTo>
                <a:cubicBezTo>
                  <a:pt x="3919974" y="6565337"/>
                  <a:pt x="3919975" y="6562525"/>
                  <a:pt x="3919976" y="6559714"/>
                </a:cubicBezTo>
                <a:lnTo>
                  <a:pt x="3911538" y="6568148"/>
                </a:lnTo>
                <a:lnTo>
                  <a:pt x="3903102" y="6576584"/>
                </a:lnTo>
                <a:cubicBezTo>
                  <a:pt x="3903102" y="6576584"/>
                  <a:pt x="3894667" y="6585021"/>
                  <a:pt x="3894667" y="6593455"/>
                </a:cubicBezTo>
                <a:lnTo>
                  <a:pt x="3894667" y="6585021"/>
                </a:lnTo>
                <a:cubicBezTo>
                  <a:pt x="3886231" y="6585020"/>
                  <a:pt x="3877794" y="6593455"/>
                  <a:pt x="3860924" y="6601891"/>
                </a:cubicBezTo>
                <a:cubicBezTo>
                  <a:pt x="3869358" y="6585021"/>
                  <a:pt x="3852488" y="6601889"/>
                  <a:pt x="3860924" y="6585021"/>
                </a:cubicBezTo>
                <a:lnTo>
                  <a:pt x="3827181" y="6610327"/>
                </a:lnTo>
                <a:lnTo>
                  <a:pt x="3827182" y="6601891"/>
                </a:lnTo>
                <a:lnTo>
                  <a:pt x="3835618" y="6593455"/>
                </a:lnTo>
                <a:cubicBezTo>
                  <a:pt x="3835618" y="6593455"/>
                  <a:pt x="3844051" y="6593453"/>
                  <a:pt x="3835617" y="6585021"/>
                </a:cubicBezTo>
                <a:lnTo>
                  <a:pt x="3827181" y="6593455"/>
                </a:lnTo>
                <a:lnTo>
                  <a:pt x="3818745" y="6601891"/>
                </a:lnTo>
                <a:cubicBezTo>
                  <a:pt x="3818745" y="6610327"/>
                  <a:pt x="3810311" y="6610327"/>
                  <a:pt x="3810309" y="6618762"/>
                </a:cubicBezTo>
                <a:cubicBezTo>
                  <a:pt x="3810309" y="6618762"/>
                  <a:pt x="3818745" y="6627198"/>
                  <a:pt x="3827181" y="6618762"/>
                </a:cubicBezTo>
                <a:lnTo>
                  <a:pt x="3818745" y="6627198"/>
                </a:lnTo>
                <a:cubicBezTo>
                  <a:pt x="3793437" y="6660942"/>
                  <a:pt x="3785001" y="6652506"/>
                  <a:pt x="3776566" y="6677812"/>
                </a:cubicBezTo>
                <a:cubicBezTo>
                  <a:pt x="3793437" y="6660942"/>
                  <a:pt x="3801875" y="6669377"/>
                  <a:pt x="3810308" y="6669377"/>
                </a:cubicBezTo>
                <a:cubicBezTo>
                  <a:pt x="3801875" y="6677812"/>
                  <a:pt x="3785002" y="6686248"/>
                  <a:pt x="3776566" y="6694684"/>
                </a:cubicBezTo>
                <a:lnTo>
                  <a:pt x="3751259" y="6719991"/>
                </a:lnTo>
                <a:cubicBezTo>
                  <a:pt x="3742825" y="6719991"/>
                  <a:pt x="3734388" y="6728426"/>
                  <a:pt x="3734388" y="6728426"/>
                </a:cubicBezTo>
                <a:cubicBezTo>
                  <a:pt x="3725952" y="6728426"/>
                  <a:pt x="3734388" y="6719991"/>
                  <a:pt x="3734390" y="6711555"/>
                </a:cubicBezTo>
                <a:lnTo>
                  <a:pt x="3700645" y="6745297"/>
                </a:lnTo>
                <a:lnTo>
                  <a:pt x="3692211" y="6736862"/>
                </a:lnTo>
                <a:cubicBezTo>
                  <a:pt x="3692211" y="6736862"/>
                  <a:pt x="3692209" y="6728426"/>
                  <a:pt x="3700645" y="6728426"/>
                </a:cubicBezTo>
                <a:lnTo>
                  <a:pt x="3700645" y="6719990"/>
                </a:lnTo>
                <a:lnTo>
                  <a:pt x="3692209" y="6719991"/>
                </a:lnTo>
                <a:cubicBezTo>
                  <a:pt x="3683775" y="6719991"/>
                  <a:pt x="3683775" y="6728426"/>
                  <a:pt x="3683775" y="6728426"/>
                </a:cubicBezTo>
                <a:lnTo>
                  <a:pt x="3683775" y="6736862"/>
                </a:lnTo>
                <a:cubicBezTo>
                  <a:pt x="3683775" y="6736862"/>
                  <a:pt x="3675339" y="6736862"/>
                  <a:pt x="3675338" y="6745298"/>
                </a:cubicBezTo>
                <a:lnTo>
                  <a:pt x="3666902" y="6753735"/>
                </a:lnTo>
                <a:lnTo>
                  <a:pt x="3658466" y="6753734"/>
                </a:lnTo>
                <a:lnTo>
                  <a:pt x="3658466" y="6762169"/>
                </a:lnTo>
                <a:lnTo>
                  <a:pt x="3650032" y="6762169"/>
                </a:lnTo>
                <a:cubicBezTo>
                  <a:pt x="3650031" y="6759357"/>
                  <a:pt x="3650031" y="6756546"/>
                  <a:pt x="3650030" y="6753734"/>
                </a:cubicBezTo>
                <a:lnTo>
                  <a:pt x="3658466" y="6736862"/>
                </a:lnTo>
                <a:cubicBezTo>
                  <a:pt x="3666902" y="6728426"/>
                  <a:pt x="3675341" y="6728426"/>
                  <a:pt x="3675338" y="6719991"/>
                </a:cubicBezTo>
                <a:lnTo>
                  <a:pt x="3666902" y="6719989"/>
                </a:lnTo>
                <a:cubicBezTo>
                  <a:pt x="3658465" y="6719991"/>
                  <a:pt x="3658466" y="6728426"/>
                  <a:pt x="3658466" y="6728426"/>
                </a:cubicBezTo>
                <a:cubicBezTo>
                  <a:pt x="3641596" y="6736862"/>
                  <a:pt x="3641596" y="6745298"/>
                  <a:pt x="3633159" y="6753734"/>
                </a:cubicBezTo>
                <a:lnTo>
                  <a:pt x="3633159" y="6762169"/>
                </a:lnTo>
                <a:cubicBezTo>
                  <a:pt x="3624723" y="6779039"/>
                  <a:pt x="3616289" y="6779041"/>
                  <a:pt x="3616289" y="6787476"/>
                </a:cubicBezTo>
                <a:cubicBezTo>
                  <a:pt x="3599417" y="6800129"/>
                  <a:pt x="3580437" y="6812782"/>
                  <a:pt x="3561456" y="6826490"/>
                </a:cubicBezTo>
                <a:lnTo>
                  <a:pt x="3523349" y="6858000"/>
                </a:lnTo>
                <a:lnTo>
                  <a:pt x="0" y="6858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5593260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43128668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 xmlns:a16="http://schemas.microsoft.com/office/drawing/2014/main"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 xmlns:a16="http://schemas.microsoft.com/office/drawing/2014/main"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65809147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57_Images &amp; Contents Layout">
    <p:spTree>
      <p:nvGrpSpPr>
        <p:cNvPr id="1" name=""/>
        <p:cNvGrpSpPr/>
        <p:nvPr/>
      </p:nvGrpSpPr>
      <p:grpSpPr>
        <a:xfrm>
          <a:off x="0" y="0"/>
          <a:ext cx="0" cy="0"/>
          <a:chOff x="0" y="0"/>
          <a:chExt cx="0" cy="0"/>
        </a:xfrm>
      </p:grpSpPr>
      <p:sp>
        <p:nvSpPr>
          <p:cNvPr id="7" name="직사각형 6">
            <a:extLst>
              <a:ext uri="{FF2B5EF4-FFF2-40B4-BE49-F238E27FC236}">
                <a16:creationId xmlns="" xmlns:a16="http://schemas.microsoft.com/office/drawing/2014/main" id="{2E541B56-E562-45F7-AF65-DC212716E3B3}"/>
              </a:ext>
            </a:extLst>
          </p:cNvPr>
          <p:cNvSpPr/>
          <p:nvPr userDrawn="1"/>
        </p:nvSpPr>
        <p:spPr>
          <a:xfrm>
            <a:off x="0" y="863125"/>
            <a:ext cx="6546079" cy="5131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그림 개체 틀 2">
            <a:extLst>
              <a:ext uri="{FF2B5EF4-FFF2-40B4-BE49-F238E27FC236}">
                <a16:creationId xmlns="" xmlns:a16="http://schemas.microsoft.com/office/drawing/2014/main" id="{1D487A8B-D75C-45FC-8BC1-0D4AF5ACE0C7}"/>
              </a:ext>
            </a:extLst>
          </p:cNvPr>
          <p:cNvSpPr>
            <a:spLocks noGrp="1"/>
          </p:cNvSpPr>
          <p:nvPr>
            <p:ph type="pic" sz="quarter" idx="65" hasCustomPrompt="1"/>
          </p:nvPr>
        </p:nvSpPr>
        <p:spPr>
          <a:xfrm>
            <a:off x="6096000" y="2959216"/>
            <a:ext cx="6096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13389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6996302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1503239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10"/>
        <p:cNvGrpSpPr/>
        <p:nvPr/>
      </p:nvGrpSpPr>
      <p:grpSpPr>
        <a:xfrm>
          <a:off x="0" y="0"/>
          <a:ext cx="0" cy="0"/>
          <a:chOff x="0" y="0"/>
          <a:chExt cx="0" cy="0"/>
        </a:xfrm>
      </p:grpSpPr>
      <p:cxnSp>
        <p:nvCxnSpPr>
          <p:cNvPr id="11" name="Google Shape;11;p2"/>
          <p:cNvCxnSpPr/>
          <p:nvPr/>
        </p:nvCxnSpPr>
        <p:spPr>
          <a:xfrm rot="10800000">
            <a:off x="10834996" y="1977600"/>
            <a:ext cx="0" cy="3938400"/>
          </a:xfrm>
          <a:prstGeom prst="straightConnector1">
            <a:avLst/>
          </a:prstGeom>
          <a:noFill/>
          <a:ln w="38100" cap="flat" cmpd="sng">
            <a:solidFill>
              <a:schemeClr val="dk1"/>
            </a:solidFill>
            <a:prstDash val="solid"/>
            <a:round/>
            <a:headEnd type="none" w="med" len="med"/>
            <a:tailEnd type="none" w="med" len="med"/>
          </a:ln>
        </p:spPr>
      </p:cxnSp>
      <p:sp>
        <p:nvSpPr>
          <p:cNvPr id="12" name="Google Shape;12;p2"/>
          <p:cNvSpPr txBox="1">
            <a:spLocks noGrp="1"/>
          </p:cNvSpPr>
          <p:nvPr>
            <p:ph type="ctrTitle"/>
          </p:nvPr>
        </p:nvSpPr>
        <p:spPr>
          <a:xfrm>
            <a:off x="3048733" y="1980440"/>
            <a:ext cx="6094400" cy="809600"/>
          </a:xfrm>
          <a:prstGeom prst="rect">
            <a:avLst/>
          </a:prstGeom>
          <a:solidFill>
            <a:schemeClr val="lt2"/>
          </a:solidFill>
          <a:ln>
            <a:noFill/>
          </a:ln>
        </p:spPr>
        <p:txBody>
          <a:bodyPr spcFirstLastPara="1" wrap="square" lIns="91425" tIns="91425" rIns="91425" bIns="91425" anchor="ctr" anchorCtr="0">
            <a:noAutofit/>
          </a:bodyPr>
          <a:lstStyle>
            <a:lvl1pPr lvl="0" algn="ctr">
              <a:spcBef>
                <a:spcPts val="0"/>
              </a:spcBef>
              <a:spcAft>
                <a:spcPts val="0"/>
              </a:spcAft>
              <a:buSzPts val="3300"/>
              <a:buNone/>
              <a:defRPr sz="4400"/>
            </a:lvl1pPr>
            <a:lvl2pPr lvl="1" algn="ctr">
              <a:lnSpc>
                <a:spcPct val="80000"/>
              </a:lnSpc>
              <a:spcBef>
                <a:spcPts val="0"/>
              </a:spcBef>
              <a:spcAft>
                <a:spcPts val="0"/>
              </a:spcAft>
              <a:buClr>
                <a:schemeClr val="accent4"/>
              </a:buClr>
              <a:buSzPts val="3500"/>
              <a:buNone/>
              <a:defRPr sz="4667">
                <a:solidFill>
                  <a:schemeClr val="accent4"/>
                </a:solidFill>
              </a:defRPr>
            </a:lvl2pPr>
            <a:lvl3pPr lvl="2" algn="ctr">
              <a:lnSpc>
                <a:spcPct val="80000"/>
              </a:lnSpc>
              <a:spcBef>
                <a:spcPts val="0"/>
              </a:spcBef>
              <a:spcAft>
                <a:spcPts val="0"/>
              </a:spcAft>
              <a:buClr>
                <a:schemeClr val="accent4"/>
              </a:buClr>
              <a:buSzPts val="3500"/>
              <a:buNone/>
              <a:defRPr sz="4667">
                <a:solidFill>
                  <a:schemeClr val="accent4"/>
                </a:solidFill>
              </a:defRPr>
            </a:lvl3pPr>
            <a:lvl4pPr lvl="3" algn="ctr">
              <a:lnSpc>
                <a:spcPct val="80000"/>
              </a:lnSpc>
              <a:spcBef>
                <a:spcPts val="0"/>
              </a:spcBef>
              <a:spcAft>
                <a:spcPts val="0"/>
              </a:spcAft>
              <a:buClr>
                <a:schemeClr val="accent4"/>
              </a:buClr>
              <a:buSzPts val="3500"/>
              <a:buNone/>
              <a:defRPr sz="4667">
                <a:solidFill>
                  <a:schemeClr val="accent4"/>
                </a:solidFill>
              </a:defRPr>
            </a:lvl4pPr>
            <a:lvl5pPr lvl="4" algn="ctr">
              <a:lnSpc>
                <a:spcPct val="80000"/>
              </a:lnSpc>
              <a:spcBef>
                <a:spcPts val="0"/>
              </a:spcBef>
              <a:spcAft>
                <a:spcPts val="0"/>
              </a:spcAft>
              <a:buClr>
                <a:schemeClr val="accent4"/>
              </a:buClr>
              <a:buSzPts val="3500"/>
              <a:buNone/>
              <a:defRPr sz="4667">
                <a:solidFill>
                  <a:schemeClr val="accent4"/>
                </a:solidFill>
              </a:defRPr>
            </a:lvl5pPr>
            <a:lvl6pPr lvl="5" algn="ctr">
              <a:lnSpc>
                <a:spcPct val="80000"/>
              </a:lnSpc>
              <a:spcBef>
                <a:spcPts val="0"/>
              </a:spcBef>
              <a:spcAft>
                <a:spcPts val="0"/>
              </a:spcAft>
              <a:buClr>
                <a:schemeClr val="accent4"/>
              </a:buClr>
              <a:buSzPts val="3500"/>
              <a:buNone/>
              <a:defRPr sz="4667">
                <a:solidFill>
                  <a:schemeClr val="accent4"/>
                </a:solidFill>
              </a:defRPr>
            </a:lvl6pPr>
            <a:lvl7pPr lvl="6" algn="ctr">
              <a:lnSpc>
                <a:spcPct val="80000"/>
              </a:lnSpc>
              <a:spcBef>
                <a:spcPts val="0"/>
              </a:spcBef>
              <a:spcAft>
                <a:spcPts val="0"/>
              </a:spcAft>
              <a:buClr>
                <a:schemeClr val="accent4"/>
              </a:buClr>
              <a:buSzPts val="3500"/>
              <a:buNone/>
              <a:defRPr sz="4667">
                <a:solidFill>
                  <a:schemeClr val="accent4"/>
                </a:solidFill>
              </a:defRPr>
            </a:lvl7pPr>
            <a:lvl8pPr lvl="7" algn="ctr">
              <a:lnSpc>
                <a:spcPct val="80000"/>
              </a:lnSpc>
              <a:spcBef>
                <a:spcPts val="0"/>
              </a:spcBef>
              <a:spcAft>
                <a:spcPts val="0"/>
              </a:spcAft>
              <a:buClr>
                <a:schemeClr val="accent4"/>
              </a:buClr>
              <a:buSzPts val="3500"/>
              <a:buNone/>
              <a:defRPr sz="4667">
                <a:solidFill>
                  <a:schemeClr val="accent4"/>
                </a:solidFill>
              </a:defRPr>
            </a:lvl8pPr>
            <a:lvl9pPr lvl="8" algn="ctr">
              <a:lnSpc>
                <a:spcPct val="80000"/>
              </a:lnSpc>
              <a:spcBef>
                <a:spcPts val="0"/>
              </a:spcBef>
              <a:spcAft>
                <a:spcPts val="0"/>
              </a:spcAft>
              <a:buClr>
                <a:schemeClr val="accent4"/>
              </a:buClr>
              <a:buSzPts val="3500"/>
              <a:buNone/>
              <a:defRPr sz="4667">
                <a:solidFill>
                  <a:schemeClr val="accent4"/>
                </a:solidFill>
              </a:defRPr>
            </a:lvl9pPr>
          </a:lstStyle>
          <a:p>
            <a:endParaRPr/>
          </a:p>
        </p:txBody>
      </p:sp>
      <p:sp>
        <p:nvSpPr>
          <p:cNvPr id="13" name="Google Shape;13;p2"/>
          <p:cNvSpPr/>
          <p:nvPr/>
        </p:nvSpPr>
        <p:spPr>
          <a:xfrm>
            <a:off x="1088101" y="1088001"/>
            <a:ext cx="5007839" cy="4406199"/>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4" name="Google Shape;14;p2"/>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txBox="1">
            <a:spLocks noGrp="1"/>
          </p:cNvSpPr>
          <p:nvPr>
            <p:ph type="subTitle" idx="1"/>
          </p:nvPr>
        </p:nvSpPr>
        <p:spPr>
          <a:xfrm>
            <a:off x="544100" y="544000"/>
            <a:ext cx="2183200" cy="1095200"/>
          </a:xfrm>
          <a:prstGeom prst="rect">
            <a:avLst/>
          </a:prstGeom>
          <a:solidFill>
            <a:schemeClr val="accent3"/>
          </a:solid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99328671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solidFill>
          <a:schemeClr val="dk2"/>
        </a:solidFill>
        <a:effectLst/>
      </p:bgPr>
    </p:bg>
    <p:spTree>
      <p:nvGrpSpPr>
        <p:cNvPr id="1" name="Shape 17"/>
        <p:cNvGrpSpPr/>
        <p:nvPr/>
      </p:nvGrpSpPr>
      <p:grpSpPr>
        <a:xfrm>
          <a:off x="0" y="0"/>
          <a:ext cx="0" cy="0"/>
          <a:chOff x="0" y="0"/>
          <a:chExt cx="0" cy="0"/>
        </a:xfrm>
      </p:grpSpPr>
      <p:sp>
        <p:nvSpPr>
          <p:cNvPr id="18" name="Google Shape;18;p3"/>
          <p:cNvSpPr txBox="1">
            <a:spLocks noGrp="1"/>
          </p:cNvSpPr>
          <p:nvPr>
            <p:ph type="title"/>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9" name="Google Shape;19;p3"/>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20" name="Google Shape;20;p3"/>
          <p:cNvSpPr/>
          <p:nvPr/>
        </p:nvSpPr>
        <p:spPr>
          <a:xfrm>
            <a:off x="544067" y="5770034"/>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 name="Google Shape;21;p3"/>
          <p:cNvSpPr txBox="1">
            <a:spLocks noGrp="1"/>
          </p:cNvSpPr>
          <p:nvPr>
            <p:ph type="title" idx="2" hasCustomPrompt="1"/>
          </p:nvPr>
        </p:nvSpPr>
        <p:spPr>
          <a:xfrm>
            <a:off x="100087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22" name="Google Shape;22;p3"/>
          <p:cNvSpPr/>
          <p:nvPr/>
        </p:nvSpPr>
        <p:spPr>
          <a:xfrm flipH="1">
            <a:off x="1088319"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3" name="Google Shape;23;p3"/>
          <p:cNvSpPr/>
          <p:nvPr/>
        </p:nvSpPr>
        <p:spPr>
          <a:xfrm rot="10800000" flipH="1">
            <a:off x="8847568" y="1638841"/>
            <a:ext cx="1972461" cy="4131192"/>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411840703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solidFill>
          <a:schemeClr val="dk2"/>
        </a:solidFill>
        <a:effectLst/>
      </p:bgPr>
    </p:bg>
    <p:spTree>
      <p:nvGrpSpPr>
        <p:cNvPr id="1" name="Shape 24"/>
        <p:cNvGrpSpPr/>
        <p:nvPr/>
      </p:nvGrpSpPr>
      <p:grpSpPr>
        <a:xfrm>
          <a:off x="0" y="0"/>
          <a:ext cx="0" cy="0"/>
          <a:chOff x="0" y="0"/>
          <a:chExt cx="0" cy="0"/>
        </a:xfrm>
      </p:grpSpPr>
      <p:sp>
        <p:nvSpPr>
          <p:cNvPr id="25" name="Google Shape;25;p4"/>
          <p:cNvSpPr txBox="1">
            <a:spLocks noGrp="1"/>
          </p:cNvSpPr>
          <p:nvPr>
            <p:ph type="body" idx="1"/>
          </p:nvPr>
        </p:nvSpPr>
        <p:spPr>
          <a:xfrm>
            <a:off x="1273667" y="2036657"/>
            <a:ext cx="9651600" cy="3928000"/>
          </a:xfrm>
          <a:prstGeom prst="rect">
            <a:avLst/>
          </a:prstGeom>
        </p:spPr>
        <p:txBody>
          <a:bodyPr spcFirstLastPara="1" wrap="square" lIns="91425" tIns="91425" rIns="91425" bIns="91425" anchor="t" anchorCtr="0">
            <a:noAutofit/>
          </a:bodyPr>
          <a:lstStyle>
            <a:lvl1pPr marL="609585" lvl="0" indent="-423323" rtl="0">
              <a:lnSpc>
                <a:spcPct val="100000"/>
              </a:lnSpc>
              <a:spcBef>
                <a:spcPts val="0"/>
              </a:spcBef>
              <a:spcAft>
                <a:spcPts val="0"/>
              </a:spcAft>
              <a:buClr>
                <a:schemeClr val="accent4"/>
              </a:buClr>
              <a:buSzPts val="1400"/>
              <a:buFont typeface="Lato"/>
              <a:buChar char="●"/>
              <a:defRPr sz="1467">
                <a:solidFill>
                  <a:schemeClr val="dk1"/>
                </a:solidFill>
              </a:defRPr>
            </a:lvl1pPr>
            <a:lvl2pPr marL="1219170" lvl="1"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2pPr>
            <a:lvl3pPr marL="1828754" lvl="2"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3pPr>
            <a:lvl4pPr marL="2438339" lvl="3"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4pPr>
            <a:lvl5pPr marL="3047924" lvl="4"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5pPr>
            <a:lvl6pPr marL="3657509" lvl="5"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6pPr>
            <a:lvl7pPr marL="4267093" lvl="6"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7pPr>
            <a:lvl8pPr marL="4876678" lvl="7"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8pPr>
            <a:lvl9pPr marL="5486263" lvl="8" indent="-423323" rtl="0">
              <a:lnSpc>
                <a:spcPct val="100000"/>
              </a:lnSpc>
              <a:spcBef>
                <a:spcPts val="2133"/>
              </a:spcBef>
              <a:spcAft>
                <a:spcPts val="2133"/>
              </a:spcAft>
              <a:buClr>
                <a:srgbClr val="555555"/>
              </a:buClr>
              <a:buSzPts val="1400"/>
              <a:buFont typeface="Lato"/>
              <a:buChar char="■"/>
              <a:defRPr>
                <a:solidFill>
                  <a:schemeClr val="dk1"/>
                </a:solidFill>
                <a:latin typeface="Open Sans"/>
                <a:ea typeface="Open Sans"/>
                <a:cs typeface="Open Sans"/>
                <a:sym typeface="Open Sans"/>
              </a:defRPr>
            </a:lvl9pPr>
          </a:lstStyle>
          <a:p>
            <a:endParaRPr/>
          </a:p>
        </p:txBody>
      </p:sp>
      <p:sp>
        <p:nvSpPr>
          <p:cNvPr id="26" name="Google Shape;26;p4"/>
          <p:cNvSpPr txBox="1">
            <a:spLocks noGrp="1"/>
          </p:cNvSpPr>
          <p:nvPr>
            <p:ph type="title"/>
          </p:nvPr>
        </p:nvSpPr>
        <p:spPr>
          <a:xfrm>
            <a:off x="5057400" y="544000"/>
            <a:ext cx="6590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 name="Google Shape;27;p4"/>
          <p:cNvSpPr/>
          <p:nvPr/>
        </p:nvSpPr>
        <p:spPr>
          <a:xfrm>
            <a:off x="1088100" y="4042700"/>
            <a:ext cx="1222275" cy="1727333"/>
          </a:xfrm>
          <a:custGeom>
            <a:avLst/>
            <a:gdLst/>
            <a:ahLst/>
            <a:cxnLst/>
            <a:rect l="l" t="t" r="r" b="b"/>
            <a:pathLst>
              <a:path w="34034" h="51820" extrusionOk="0">
                <a:moveTo>
                  <a:pt x="0" y="0"/>
                </a:moveTo>
                <a:lnTo>
                  <a:pt x="0" y="51820"/>
                </a:lnTo>
                <a:lnTo>
                  <a:pt x="34034" y="51820"/>
                </a:lnTo>
              </a:path>
            </a:pathLst>
          </a:custGeom>
          <a:noFill/>
          <a:ln w="38100" cap="flat" cmpd="sng">
            <a:solidFill>
              <a:schemeClr val="dk1"/>
            </a:solidFill>
            <a:prstDash val="solid"/>
            <a:round/>
            <a:headEnd type="none" w="med" len="med"/>
            <a:tailEnd type="none" w="med" len="med"/>
          </a:ln>
        </p:spPr>
      </p:sp>
      <p:sp>
        <p:nvSpPr>
          <p:cNvPr id="28" name="Google Shape;28;p4"/>
          <p:cNvSpPr/>
          <p:nvPr/>
        </p:nvSpPr>
        <p:spPr>
          <a:xfrm>
            <a:off x="10008767" y="6038600"/>
            <a:ext cx="1642743"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66371826"/>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solidFill>
          <a:schemeClr val="dk2"/>
        </a:solidFill>
        <a:effectLst/>
      </p:bgPr>
    </p:bg>
    <p:spTree>
      <p:nvGrpSpPr>
        <p:cNvPr id="1" name="Shape 35"/>
        <p:cNvGrpSpPr/>
        <p:nvPr/>
      </p:nvGrpSpPr>
      <p:grpSpPr>
        <a:xfrm>
          <a:off x="0" y="0"/>
          <a:ext cx="0" cy="0"/>
          <a:chOff x="0" y="0"/>
          <a:chExt cx="0" cy="0"/>
        </a:xfrm>
      </p:grpSpPr>
      <p:sp>
        <p:nvSpPr>
          <p:cNvPr id="36" name="Google Shape;36;p6"/>
          <p:cNvSpPr/>
          <p:nvPr/>
        </p:nvSpPr>
        <p:spPr>
          <a:xfrm>
            <a:off x="2183298" y="1088000"/>
            <a:ext cx="8920604" cy="468192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7" name="Google Shape;37;p6"/>
          <p:cNvSpPr txBox="1">
            <a:spLocks noGrp="1"/>
          </p:cNvSpPr>
          <p:nvPr>
            <p:ph type="title"/>
          </p:nvPr>
        </p:nvSpPr>
        <p:spPr>
          <a:xfrm>
            <a:off x="544100" y="544000"/>
            <a:ext cx="44544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1171302542"/>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solidFill>
          <a:schemeClr val="dk2"/>
        </a:solidFill>
        <a:effectLst/>
      </p:bgPr>
    </p:bg>
    <p:spTree>
      <p:nvGrpSpPr>
        <p:cNvPr id="1" name="Shape 38"/>
        <p:cNvGrpSpPr/>
        <p:nvPr/>
      </p:nvGrpSpPr>
      <p:grpSpPr>
        <a:xfrm>
          <a:off x="0" y="0"/>
          <a:ext cx="0" cy="0"/>
          <a:chOff x="0" y="0"/>
          <a:chExt cx="0" cy="0"/>
        </a:xfrm>
      </p:grpSpPr>
      <p:sp>
        <p:nvSpPr>
          <p:cNvPr id="39" name="Google Shape;39;p7"/>
          <p:cNvSpPr/>
          <p:nvPr/>
        </p:nvSpPr>
        <p:spPr>
          <a:xfrm>
            <a:off x="10008761" y="1088001"/>
            <a:ext cx="1095051" cy="56020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nvGrpSpPr>
          <p:cNvPr id="40" name="Google Shape;40;p7"/>
          <p:cNvGrpSpPr/>
          <p:nvPr/>
        </p:nvGrpSpPr>
        <p:grpSpPr>
          <a:xfrm rot="5400000">
            <a:off x="9807082" y="4473100"/>
            <a:ext cx="2263060" cy="330733"/>
            <a:chOff x="6139511" y="1163125"/>
            <a:chExt cx="1697295" cy="248050"/>
          </a:xfrm>
        </p:grpSpPr>
        <p:grpSp>
          <p:nvGrpSpPr>
            <p:cNvPr id="41" name="Google Shape;41;p7"/>
            <p:cNvGrpSpPr/>
            <p:nvPr/>
          </p:nvGrpSpPr>
          <p:grpSpPr>
            <a:xfrm>
              <a:off x="6139511" y="1344275"/>
              <a:ext cx="1697295" cy="66900"/>
              <a:chOff x="6140686" y="267550"/>
              <a:chExt cx="1697295" cy="66900"/>
            </a:xfrm>
          </p:grpSpPr>
          <p:sp>
            <p:nvSpPr>
              <p:cNvPr id="42" name="Google Shape;42;p7"/>
              <p:cNvSpPr/>
              <p:nvPr/>
            </p:nvSpPr>
            <p:spPr>
              <a:xfrm>
                <a:off x="614068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7"/>
              <p:cNvSpPr/>
              <p:nvPr/>
            </p:nvSpPr>
            <p:spPr>
              <a:xfrm>
                <a:off x="63218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7"/>
              <p:cNvSpPr/>
              <p:nvPr/>
            </p:nvSpPr>
            <p:spPr>
              <a:xfrm>
                <a:off x="650300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7"/>
              <p:cNvSpPr/>
              <p:nvPr/>
            </p:nvSpPr>
            <p:spPr>
              <a:xfrm>
                <a:off x="668415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7"/>
              <p:cNvSpPr/>
              <p:nvPr/>
            </p:nvSpPr>
            <p:spPr>
              <a:xfrm>
                <a:off x="686531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7" name="Google Shape;47;p7"/>
              <p:cNvSpPr/>
              <p:nvPr/>
            </p:nvSpPr>
            <p:spPr>
              <a:xfrm>
                <a:off x="704645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8" name="Google Shape;48;p7"/>
              <p:cNvSpPr/>
              <p:nvPr/>
            </p:nvSpPr>
            <p:spPr>
              <a:xfrm>
                <a:off x="72276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9" name="Google Shape;49;p7"/>
              <p:cNvSpPr/>
              <p:nvPr/>
            </p:nvSpPr>
            <p:spPr>
              <a:xfrm>
                <a:off x="74087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0" name="Google Shape;50;p7"/>
              <p:cNvSpPr/>
              <p:nvPr/>
            </p:nvSpPr>
            <p:spPr>
              <a:xfrm>
                <a:off x="75899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1" name="Google Shape;51;p7"/>
              <p:cNvSpPr/>
              <p:nvPr/>
            </p:nvSpPr>
            <p:spPr>
              <a:xfrm>
                <a:off x="77710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52" name="Google Shape;52;p7"/>
            <p:cNvGrpSpPr/>
            <p:nvPr/>
          </p:nvGrpSpPr>
          <p:grpSpPr>
            <a:xfrm>
              <a:off x="6139511" y="1163125"/>
              <a:ext cx="1697295" cy="66900"/>
              <a:chOff x="6140686" y="267550"/>
              <a:chExt cx="1697295" cy="66900"/>
            </a:xfrm>
          </p:grpSpPr>
          <p:sp>
            <p:nvSpPr>
              <p:cNvPr id="53" name="Google Shape;53;p7"/>
              <p:cNvSpPr/>
              <p:nvPr/>
            </p:nvSpPr>
            <p:spPr>
              <a:xfrm>
                <a:off x="614068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7"/>
              <p:cNvSpPr/>
              <p:nvPr/>
            </p:nvSpPr>
            <p:spPr>
              <a:xfrm>
                <a:off x="63218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7"/>
              <p:cNvSpPr/>
              <p:nvPr/>
            </p:nvSpPr>
            <p:spPr>
              <a:xfrm>
                <a:off x="650300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p:nvPr/>
            </p:nvSpPr>
            <p:spPr>
              <a:xfrm>
                <a:off x="668415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7" name="Google Shape;57;p7"/>
              <p:cNvSpPr/>
              <p:nvPr/>
            </p:nvSpPr>
            <p:spPr>
              <a:xfrm>
                <a:off x="686531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8" name="Google Shape;58;p7"/>
              <p:cNvSpPr/>
              <p:nvPr/>
            </p:nvSpPr>
            <p:spPr>
              <a:xfrm>
                <a:off x="704645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7"/>
              <p:cNvSpPr/>
              <p:nvPr/>
            </p:nvSpPr>
            <p:spPr>
              <a:xfrm>
                <a:off x="72276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0" name="Google Shape;60;p7"/>
              <p:cNvSpPr/>
              <p:nvPr/>
            </p:nvSpPr>
            <p:spPr>
              <a:xfrm>
                <a:off x="74087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1" name="Google Shape;61;p7"/>
              <p:cNvSpPr/>
              <p:nvPr/>
            </p:nvSpPr>
            <p:spPr>
              <a:xfrm>
                <a:off x="75899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2" name="Google Shape;62;p7"/>
              <p:cNvSpPr/>
              <p:nvPr/>
            </p:nvSpPr>
            <p:spPr>
              <a:xfrm>
                <a:off x="77710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sp>
        <p:nvSpPr>
          <p:cNvPr id="63" name="Google Shape;63;p7"/>
          <p:cNvSpPr/>
          <p:nvPr/>
        </p:nvSpPr>
        <p:spPr>
          <a:xfrm rot="-5400000">
            <a:off x="2613925" y="3751002"/>
            <a:ext cx="4250040" cy="88315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64" name="Google Shape;64;p7"/>
          <p:cNvSpPr txBox="1">
            <a:spLocks noGrp="1"/>
          </p:cNvSpPr>
          <p:nvPr>
            <p:ph type="subTitle" idx="1"/>
          </p:nvPr>
        </p:nvSpPr>
        <p:spPr>
          <a:xfrm>
            <a:off x="6702049" y="3621056"/>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200"/>
              <a:buNone/>
              <a:defRPr sz="2133">
                <a:solidFill>
                  <a:schemeClr val="dk1"/>
                </a:solidFill>
              </a:defRPr>
            </a:lvl1pPr>
            <a:lvl2pPr lvl="1" algn="ctr" rtl="0">
              <a:lnSpc>
                <a:spcPct val="100000"/>
              </a:lnSpc>
              <a:spcBef>
                <a:spcPts val="0"/>
              </a:spcBef>
              <a:spcAft>
                <a:spcPts val="0"/>
              </a:spcAft>
              <a:buClr>
                <a:schemeClr val="dk1"/>
              </a:buClr>
              <a:buSzPts val="1200"/>
              <a:buNone/>
              <a:defRPr sz="1600"/>
            </a:lvl2pPr>
            <a:lvl3pPr lvl="2" algn="ctr" rtl="0">
              <a:lnSpc>
                <a:spcPct val="100000"/>
              </a:lnSpc>
              <a:spcBef>
                <a:spcPts val="0"/>
              </a:spcBef>
              <a:spcAft>
                <a:spcPts val="0"/>
              </a:spcAft>
              <a:buClr>
                <a:schemeClr val="dk1"/>
              </a:buClr>
              <a:buSzPts val="1200"/>
              <a:buNone/>
              <a:defRPr sz="1600"/>
            </a:lvl3pPr>
            <a:lvl4pPr lvl="3" algn="ctr" rtl="0">
              <a:lnSpc>
                <a:spcPct val="100000"/>
              </a:lnSpc>
              <a:spcBef>
                <a:spcPts val="0"/>
              </a:spcBef>
              <a:spcAft>
                <a:spcPts val="0"/>
              </a:spcAft>
              <a:buClr>
                <a:schemeClr val="dk1"/>
              </a:buClr>
              <a:buSzPts val="1200"/>
              <a:buNone/>
              <a:defRPr sz="1600"/>
            </a:lvl4pPr>
            <a:lvl5pPr lvl="4" algn="ctr" rtl="0">
              <a:lnSpc>
                <a:spcPct val="100000"/>
              </a:lnSpc>
              <a:spcBef>
                <a:spcPts val="0"/>
              </a:spcBef>
              <a:spcAft>
                <a:spcPts val="0"/>
              </a:spcAft>
              <a:buClr>
                <a:schemeClr val="dk1"/>
              </a:buClr>
              <a:buSzPts val="1200"/>
              <a:buNone/>
              <a:defRPr sz="1600"/>
            </a:lvl5pPr>
            <a:lvl6pPr lvl="5" algn="ctr" rtl="0">
              <a:lnSpc>
                <a:spcPct val="100000"/>
              </a:lnSpc>
              <a:spcBef>
                <a:spcPts val="0"/>
              </a:spcBef>
              <a:spcAft>
                <a:spcPts val="0"/>
              </a:spcAft>
              <a:buClr>
                <a:schemeClr val="dk1"/>
              </a:buClr>
              <a:buSzPts val="1200"/>
              <a:buNone/>
              <a:defRPr sz="1600"/>
            </a:lvl6pPr>
            <a:lvl7pPr lvl="6" algn="ctr" rtl="0">
              <a:lnSpc>
                <a:spcPct val="100000"/>
              </a:lnSpc>
              <a:spcBef>
                <a:spcPts val="0"/>
              </a:spcBef>
              <a:spcAft>
                <a:spcPts val="0"/>
              </a:spcAft>
              <a:buClr>
                <a:schemeClr val="dk1"/>
              </a:buClr>
              <a:buSzPts val="1200"/>
              <a:buNone/>
              <a:defRPr sz="1600"/>
            </a:lvl7pPr>
            <a:lvl8pPr lvl="7" algn="ctr" rtl="0">
              <a:lnSpc>
                <a:spcPct val="100000"/>
              </a:lnSpc>
              <a:spcBef>
                <a:spcPts val="0"/>
              </a:spcBef>
              <a:spcAft>
                <a:spcPts val="0"/>
              </a:spcAft>
              <a:buClr>
                <a:schemeClr val="dk1"/>
              </a:buClr>
              <a:buSzPts val="1200"/>
              <a:buNone/>
              <a:defRPr sz="1600"/>
            </a:lvl8pPr>
            <a:lvl9pPr lvl="8" algn="ctr" rtl="0">
              <a:lnSpc>
                <a:spcPct val="100000"/>
              </a:lnSpc>
              <a:spcBef>
                <a:spcPts val="0"/>
              </a:spcBef>
              <a:spcAft>
                <a:spcPts val="0"/>
              </a:spcAft>
              <a:buClr>
                <a:schemeClr val="dk1"/>
              </a:buClr>
              <a:buSzPts val="1200"/>
              <a:buNone/>
              <a:defRPr sz="1600"/>
            </a:lvl9pPr>
          </a:lstStyle>
          <a:p>
            <a:endParaRPr/>
          </a:p>
        </p:txBody>
      </p:sp>
      <p:sp>
        <p:nvSpPr>
          <p:cNvPr id="65" name="Google Shape;65;p7"/>
          <p:cNvSpPr txBox="1">
            <a:spLocks noGrp="1"/>
          </p:cNvSpPr>
          <p:nvPr>
            <p:ph type="title"/>
          </p:nvPr>
        </p:nvSpPr>
        <p:spPr>
          <a:xfrm>
            <a:off x="6694920" y="3220684"/>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66" name="Google Shape;66;p7"/>
          <p:cNvSpPr txBox="1">
            <a:spLocks noGrp="1"/>
          </p:cNvSpPr>
          <p:nvPr>
            <p:ph type="subTitle" idx="2"/>
          </p:nvPr>
        </p:nvSpPr>
        <p:spPr>
          <a:xfrm>
            <a:off x="6702155" y="4505419"/>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67" name="Google Shape;67;p7"/>
          <p:cNvSpPr txBox="1">
            <a:spLocks noGrp="1"/>
          </p:cNvSpPr>
          <p:nvPr>
            <p:ph type="title" idx="3"/>
          </p:nvPr>
        </p:nvSpPr>
        <p:spPr>
          <a:xfrm>
            <a:off x="6694917" y="4105045"/>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68" name="Google Shape;68;p7"/>
          <p:cNvSpPr txBox="1">
            <a:spLocks noGrp="1"/>
          </p:cNvSpPr>
          <p:nvPr>
            <p:ph type="title" idx="4"/>
          </p:nvPr>
        </p:nvSpPr>
        <p:spPr>
          <a:xfrm>
            <a:off x="5174067" y="1356767"/>
            <a:ext cx="5069600" cy="1447200"/>
          </a:xfrm>
          <a:prstGeom prst="rect">
            <a:avLst/>
          </a:prstGeom>
          <a:solidFill>
            <a:schemeClr val="accent1"/>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9" name="Google Shape;69;p7"/>
          <p:cNvSpPr txBox="1">
            <a:spLocks noGrp="1"/>
          </p:cNvSpPr>
          <p:nvPr>
            <p:ph type="subTitle" idx="5"/>
          </p:nvPr>
        </p:nvSpPr>
        <p:spPr>
          <a:xfrm>
            <a:off x="6702155" y="5389760"/>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70" name="Google Shape;70;p7"/>
          <p:cNvSpPr txBox="1">
            <a:spLocks noGrp="1"/>
          </p:cNvSpPr>
          <p:nvPr>
            <p:ph type="title" idx="6"/>
          </p:nvPr>
        </p:nvSpPr>
        <p:spPr>
          <a:xfrm>
            <a:off x="6694917" y="4989387"/>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71" name="Google Shape;71;p7"/>
          <p:cNvSpPr/>
          <p:nvPr/>
        </p:nvSpPr>
        <p:spPr>
          <a:xfrm>
            <a:off x="1428953" y="6039567"/>
            <a:ext cx="2193895" cy="27446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09440937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72"/>
        <p:cNvGrpSpPr/>
        <p:nvPr/>
      </p:nvGrpSpPr>
      <p:grpSpPr>
        <a:xfrm>
          <a:off x="0" y="0"/>
          <a:ext cx="0" cy="0"/>
          <a:chOff x="0" y="0"/>
          <a:chExt cx="0" cy="0"/>
        </a:xfrm>
      </p:grpSpPr>
      <p:sp>
        <p:nvSpPr>
          <p:cNvPr id="73" name="Google Shape;73;p8"/>
          <p:cNvSpPr/>
          <p:nvPr/>
        </p:nvSpPr>
        <p:spPr>
          <a:xfrm>
            <a:off x="0" y="0"/>
            <a:ext cx="12192000" cy="6858000"/>
          </a:xfrm>
          <a:prstGeom prst="rect">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8"/>
          <p:cNvSpPr txBox="1">
            <a:spLocks noGrp="1"/>
          </p:cNvSpPr>
          <p:nvPr>
            <p:ph type="title"/>
          </p:nvPr>
        </p:nvSpPr>
        <p:spPr>
          <a:xfrm>
            <a:off x="7344892" y="780533"/>
            <a:ext cx="3912000" cy="2920000"/>
          </a:xfrm>
          <a:prstGeom prst="rect">
            <a:avLst/>
          </a:prstGeom>
          <a:noFill/>
        </p:spPr>
        <p:txBody>
          <a:bodyPr spcFirstLastPara="1" wrap="square" lIns="91425" tIns="91425" rIns="91425" bIns="91425" anchor="ctr" anchorCtr="0">
            <a:noAutofit/>
          </a:bodyPr>
          <a:lstStyle>
            <a:lvl1pPr lvl="0" algn="r" rtl="0">
              <a:lnSpc>
                <a:spcPct val="90000"/>
              </a:lnSpc>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5" name="Google Shape;75;p8"/>
          <p:cNvSpPr/>
          <p:nvPr/>
        </p:nvSpPr>
        <p:spPr>
          <a:xfrm rot="-5400000">
            <a:off x="-82783" y="1170631"/>
            <a:ext cx="2884652" cy="163088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76" name="Google Shape;76;p8"/>
          <p:cNvSpPr/>
          <p:nvPr/>
        </p:nvSpPr>
        <p:spPr>
          <a:xfrm rot="10800000" flipH="1">
            <a:off x="8763317" y="4678864"/>
            <a:ext cx="2884652" cy="163088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3023883810"/>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chemeClr val="dk2"/>
        </a:solidFill>
        <a:effectLst/>
      </p:bgPr>
    </p:bg>
    <p:spTree>
      <p:nvGrpSpPr>
        <p:cNvPr id="1" name="Shape 77"/>
        <p:cNvGrpSpPr/>
        <p:nvPr/>
      </p:nvGrpSpPr>
      <p:grpSpPr>
        <a:xfrm>
          <a:off x="0" y="0"/>
          <a:ext cx="0" cy="0"/>
          <a:chOff x="0" y="0"/>
          <a:chExt cx="0" cy="0"/>
        </a:xfrm>
      </p:grpSpPr>
      <p:sp>
        <p:nvSpPr>
          <p:cNvPr id="78" name="Google Shape;78;p9"/>
          <p:cNvSpPr/>
          <p:nvPr/>
        </p:nvSpPr>
        <p:spPr>
          <a:xfrm>
            <a:off x="1628767" y="1639200"/>
            <a:ext cx="8931200" cy="35796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9"/>
          <p:cNvSpPr txBox="1">
            <a:spLocks noGrp="1"/>
          </p:cNvSpPr>
          <p:nvPr>
            <p:ph type="subTitle" idx="1"/>
          </p:nvPr>
        </p:nvSpPr>
        <p:spPr>
          <a:xfrm>
            <a:off x="2109367" y="3309251"/>
            <a:ext cx="3506000" cy="15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0" name="Google Shape;80;p9"/>
          <p:cNvSpPr txBox="1">
            <a:spLocks noGrp="1"/>
          </p:cNvSpPr>
          <p:nvPr>
            <p:ph type="title"/>
          </p:nvPr>
        </p:nvSpPr>
        <p:spPr>
          <a:xfrm>
            <a:off x="2109367" y="1980727"/>
            <a:ext cx="3506000" cy="1454000"/>
          </a:xfrm>
          <a:prstGeom prst="rect">
            <a:avLst/>
          </a:prstGeom>
          <a:no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1" name="Google Shape;81;p9"/>
          <p:cNvSpPr/>
          <p:nvPr/>
        </p:nvSpPr>
        <p:spPr>
          <a:xfrm flipH="1">
            <a:off x="1088319"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2525791429"/>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Caption">
  <p:cSld name="Caption">
    <p:bg>
      <p:bgPr>
        <a:solidFill>
          <a:schemeClr val="dk2"/>
        </a:solidFill>
        <a:effectLst/>
      </p:bgPr>
    </p:bg>
    <p:spTree>
      <p:nvGrpSpPr>
        <p:cNvPr id="1" name="Shape 82"/>
        <p:cNvGrpSpPr/>
        <p:nvPr/>
      </p:nvGrpSpPr>
      <p:grpSpPr>
        <a:xfrm>
          <a:off x="0" y="0"/>
          <a:ext cx="0" cy="0"/>
          <a:chOff x="0" y="0"/>
          <a:chExt cx="0" cy="0"/>
        </a:xfrm>
      </p:grpSpPr>
      <p:sp>
        <p:nvSpPr>
          <p:cNvPr id="83" name="Google Shape;83;p10"/>
          <p:cNvSpPr txBox="1">
            <a:spLocks noGrp="1"/>
          </p:cNvSpPr>
          <p:nvPr>
            <p:ph type="body" idx="1"/>
          </p:nvPr>
        </p:nvSpPr>
        <p:spPr>
          <a:xfrm>
            <a:off x="2953133" y="2476200"/>
            <a:ext cx="6285600" cy="1905600"/>
          </a:xfrm>
          <a:prstGeom prst="rect">
            <a:avLst/>
          </a:prstGeom>
        </p:spPr>
        <p:txBody>
          <a:bodyPr spcFirstLastPara="1" wrap="square" lIns="91425" tIns="91425" rIns="91425" bIns="91425" anchor="ctr" anchorCtr="0">
            <a:noAutofit/>
          </a:bodyPr>
          <a:lstStyle>
            <a:lvl1pPr marL="609585" lvl="0" indent="-304792" algn="ctr">
              <a:lnSpc>
                <a:spcPct val="100000"/>
              </a:lnSpc>
              <a:spcBef>
                <a:spcPts val="0"/>
              </a:spcBef>
              <a:spcAft>
                <a:spcPts val="0"/>
              </a:spcAft>
              <a:buClr>
                <a:schemeClr val="accent2"/>
              </a:buClr>
              <a:buSzPts val="4000"/>
              <a:buFont typeface="Montserrat"/>
              <a:buNone/>
              <a:defRPr sz="5333" b="1">
                <a:solidFill>
                  <a:schemeClr val="dk1"/>
                </a:solidFill>
                <a:latin typeface="Montserrat"/>
                <a:ea typeface="Montserrat"/>
                <a:cs typeface="Montserrat"/>
                <a:sym typeface="Montserrat"/>
              </a:defRPr>
            </a:lvl1pPr>
          </a:lstStyle>
          <a:p>
            <a:endParaRPr/>
          </a:p>
        </p:txBody>
      </p:sp>
    </p:spTree>
    <p:extLst>
      <p:ext uri="{BB962C8B-B14F-4D97-AF65-F5344CB8AC3E}">
        <p14:creationId xmlns:p14="http://schemas.microsoft.com/office/powerpoint/2010/main" val="138097645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ig number">
  <p:cSld name="Big number">
    <p:bg>
      <p:bgPr>
        <a:solidFill>
          <a:schemeClr val="dk2"/>
        </a:solidFill>
        <a:effectLst/>
      </p:bgPr>
    </p:bg>
    <p:spTree>
      <p:nvGrpSpPr>
        <p:cNvPr id="1" name="Shape 84"/>
        <p:cNvGrpSpPr/>
        <p:nvPr/>
      </p:nvGrpSpPr>
      <p:grpSpPr>
        <a:xfrm>
          <a:off x="0" y="0"/>
          <a:ext cx="0" cy="0"/>
          <a:chOff x="0" y="0"/>
          <a:chExt cx="0" cy="0"/>
        </a:xfrm>
      </p:grpSpPr>
      <p:sp>
        <p:nvSpPr>
          <p:cNvPr id="85" name="Google Shape;85;p11"/>
          <p:cNvSpPr txBox="1">
            <a:spLocks noGrp="1"/>
          </p:cNvSpPr>
          <p:nvPr>
            <p:ph type="title" hasCustomPrompt="1"/>
          </p:nvPr>
        </p:nvSpPr>
        <p:spPr>
          <a:xfrm>
            <a:off x="1628800" y="2607600"/>
            <a:ext cx="8934800" cy="1642800"/>
          </a:xfrm>
          <a:prstGeom prst="rect">
            <a:avLst/>
          </a:prstGeom>
          <a:solidFill>
            <a:schemeClr val="accent3"/>
          </a:solidFill>
          <a:ln>
            <a:noFill/>
          </a:ln>
        </p:spPr>
        <p:txBody>
          <a:bodyPr spcFirstLastPara="1" wrap="square" lIns="91425" tIns="91425" rIns="91425" bIns="91425" anchor="ctr" anchorCtr="0">
            <a:noAutofit/>
          </a:bodyPr>
          <a:lstStyle>
            <a:lvl1pPr lvl="0" algn="ctr">
              <a:spcBef>
                <a:spcPts val="0"/>
              </a:spcBef>
              <a:spcAft>
                <a:spcPts val="0"/>
              </a:spcAft>
              <a:buSzPts val="7200"/>
              <a:buNone/>
              <a:defRPr sz="9600"/>
            </a:lvl1pPr>
            <a:lvl2pPr lvl="1" algn="ctr">
              <a:spcBef>
                <a:spcPts val="0"/>
              </a:spcBef>
              <a:spcAft>
                <a:spcPts val="0"/>
              </a:spcAft>
              <a:buSzPts val="7200"/>
              <a:buNone/>
              <a:defRPr sz="9600"/>
            </a:lvl2pPr>
            <a:lvl3pPr lvl="2" algn="ctr">
              <a:spcBef>
                <a:spcPts val="0"/>
              </a:spcBef>
              <a:spcAft>
                <a:spcPts val="0"/>
              </a:spcAft>
              <a:buSzPts val="7200"/>
              <a:buNone/>
              <a:defRPr sz="9600"/>
            </a:lvl3pPr>
            <a:lvl4pPr lvl="3" algn="ctr">
              <a:spcBef>
                <a:spcPts val="0"/>
              </a:spcBef>
              <a:spcAft>
                <a:spcPts val="0"/>
              </a:spcAft>
              <a:buSzPts val="7200"/>
              <a:buNone/>
              <a:defRPr sz="9600"/>
            </a:lvl4pPr>
            <a:lvl5pPr lvl="4" algn="ctr">
              <a:spcBef>
                <a:spcPts val="0"/>
              </a:spcBef>
              <a:spcAft>
                <a:spcPts val="0"/>
              </a:spcAft>
              <a:buSzPts val="7200"/>
              <a:buNone/>
              <a:defRPr sz="9600"/>
            </a:lvl5pPr>
            <a:lvl6pPr lvl="5" algn="ctr">
              <a:spcBef>
                <a:spcPts val="0"/>
              </a:spcBef>
              <a:spcAft>
                <a:spcPts val="0"/>
              </a:spcAft>
              <a:buSzPts val="7200"/>
              <a:buNone/>
              <a:defRPr sz="9600"/>
            </a:lvl6pPr>
            <a:lvl7pPr lvl="6" algn="ctr">
              <a:spcBef>
                <a:spcPts val="0"/>
              </a:spcBef>
              <a:spcAft>
                <a:spcPts val="0"/>
              </a:spcAft>
              <a:buSzPts val="7200"/>
              <a:buNone/>
              <a:defRPr sz="9600"/>
            </a:lvl7pPr>
            <a:lvl8pPr lvl="7" algn="ctr">
              <a:spcBef>
                <a:spcPts val="0"/>
              </a:spcBef>
              <a:spcAft>
                <a:spcPts val="0"/>
              </a:spcAft>
              <a:buSzPts val="7200"/>
              <a:buNone/>
              <a:defRPr sz="9600"/>
            </a:lvl8pPr>
            <a:lvl9pPr lvl="8" algn="ctr">
              <a:spcBef>
                <a:spcPts val="0"/>
              </a:spcBef>
              <a:spcAft>
                <a:spcPts val="0"/>
              </a:spcAft>
              <a:buSzPts val="7200"/>
              <a:buNone/>
              <a:defRPr sz="9600"/>
            </a:lvl9pPr>
          </a:lstStyle>
          <a:p>
            <a:r>
              <a:t>xx%</a:t>
            </a:r>
          </a:p>
        </p:txBody>
      </p:sp>
      <p:sp>
        <p:nvSpPr>
          <p:cNvPr id="86" name="Google Shape;86;p11"/>
          <p:cNvSpPr txBox="1">
            <a:spLocks noGrp="1"/>
          </p:cNvSpPr>
          <p:nvPr>
            <p:ph type="subTitle" idx="1"/>
          </p:nvPr>
        </p:nvSpPr>
        <p:spPr>
          <a:xfrm>
            <a:off x="1446333" y="4287267"/>
            <a:ext cx="92992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7" name="Google Shape;87;p11"/>
          <p:cNvSpPr/>
          <p:nvPr/>
        </p:nvSpPr>
        <p:spPr>
          <a:xfrm>
            <a:off x="6379667" y="1088001"/>
            <a:ext cx="4724316" cy="1099095"/>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88" name="Google Shape;88;p11"/>
          <p:cNvSpPr/>
          <p:nvPr/>
        </p:nvSpPr>
        <p:spPr>
          <a:xfrm flipH="1">
            <a:off x="10008699" y="6038636"/>
            <a:ext cx="1639268" cy="275397"/>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9" name="Google Shape;89;p11"/>
          <p:cNvSpPr/>
          <p:nvPr/>
        </p:nvSpPr>
        <p:spPr>
          <a:xfrm rot="10800000">
            <a:off x="1088105" y="3433571"/>
            <a:ext cx="1972461" cy="233646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90" name="Google Shape;90;p11"/>
          <p:cNvSpPr/>
          <p:nvPr/>
        </p:nvSpPr>
        <p:spPr>
          <a:xfrm flipH="1">
            <a:off x="544099" y="543998"/>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91" name="Google Shape;91;p11"/>
          <p:cNvGrpSpPr/>
          <p:nvPr/>
        </p:nvGrpSpPr>
        <p:grpSpPr>
          <a:xfrm>
            <a:off x="10773244" y="4714671"/>
            <a:ext cx="330733" cy="1055363"/>
            <a:chOff x="7674658" y="3536003"/>
            <a:chExt cx="248050" cy="791522"/>
          </a:xfrm>
        </p:grpSpPr>
        <p:sp>
          <p:nvSpPr>
            <p:cNvPr id="92" name="Google Shape;92;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3" name="Google Shape;93;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4" name="Google Shape;94;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9" name="Google Shape;99;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0" name="Google Shape;100;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1" name="Google Shape;101;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02" name="Google Shape;102;p11"/>
          <p:cNvGrpSpPr/>
          <p:nvPr/>
        </p:nvGrpSpPr>
        <p:grpSpPr>
          <a:xfrm rot="5400000">
            <a:off x="1450411" y="1276870"/>
            <a:ext cx="330733" cy="1055363"/>
            <a:chOff x="7674658" y="3536003"/>
            <a:chExt cx="248050" cy="791522"/>
          </a:xfrm>
        </p:grpSpPr>
        <p:sp>
          <p:nvSpPr>
            <p:cNvPr id="103" name="Google Shape;103;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6" name="Google Shape;106;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7" name="Google Shape;107;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8" name="Google Shape;108;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9" name="Google Shape;109;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0" name="Google Shape;110;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1" name="Google Shape;111;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2" name="Google Shape;112;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13" name="Google Shape;113;p11"/>
          <p:cNvGrpSpPr/>
          <p:nvPr/>
        </p:nvGrpSpPr>
        <p:grpSpPr>
          <a:xfrm rot="5400000">
            <a:off x="5930562" y="5076971"/>
            <a:ext cx="330733" cy="1055363"/>
            <a:chOff x="7674658" y="3536003"/>
            <a:chExt cx="248050" cy="791522"/>
          </a:xfrm>
        </p:grpSpPr>
        <p:sp>
          <p:nvSpPr>
            <p:cNvPr id="114" name="Google Shape;114;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7" name="Google Shape;117;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8" name="Google Shape;118;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9" name="Google Shape;119;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0" name="Google Shape;120;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3" name="Google Shape;123;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91841308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chemeClr val="dk2"/>
        </a:solidFill>
        <a:effectLst/>
      </p:bgPr>
    </p:bg>
    <p:spTree>
      <p:nvGrpSpPr>
        <p:cNvPr id="1" name="Shape 126"/>
        <p:cNvGrpSpPr/>
        <p:nvPr/>
      </p:nvGrpSpPr>
      <p:grpSpPr>
        <a:xfrm>
          <a:off x="0" y="0"/>
          <a:ext cx="0" cy="0"/>
          <a:chOff x="0" y="0"/>
          <a:chExt cx="0" cy="0"/>
        </a:xfrm>
      </p:grpSpPr>
      <p:sp>
        <p:nvSpPr>
          <p:cNvPr id="127" name="Google Shape;127;p13"/>
          <p:cNvSpPr/>
          <p:nvPr/>
        </p:nvSpPr>
        <p:spPr>
          <a:xfrm>
            <a:off x="1088101" y="1049133"/>
            <a:ext cx="5007839" cy="4454760"/>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28" name="Google Shape;128;p13"/>
          <p:cNvSpPr txBox="1">
            <a:spLocks noGrp="1"/>
          </p:cNvSpPr>
          <p:nvPr>
            <p:ph type="title"/>
          </p:nvPr>
        </p:nvSpPr>
        <p:spPr>
          <a:xfrm>
            <a:off x="2813159" y="2138961"/>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29" name="Google Shape;129;p13"/>
          <p:cNvSpPr txBox="1">
            <a:spLocks noGrp="1"/>
          </p:cNvSpPr>
          <p:nvPr>
            <p:ph type="subTitle" idx="1"/>
          </p:nvPr>
        </p:nvSpPr>
        <p:spPr>
          <a:xfrm>
            <a:off x="2813159" y="2524945"/>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0" name="Google Shape;130;p13"/>
          <p:cNvSpPr txBox="1">
            <a:spLocks noGrp="1"/>
          </p:cNvSpPr>
          <p:nvPr>
            <p:ph type="title" idx="2"/>
          </p:nvPr>
        </p:nvSpPr>
        <p:spPr>
          <a:xfrm>
            <a:off x="2813175" y="3217184"/>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1" name="Google Shape;131;p13"/>
          <p:cNvSpPr txBox="1">
            <a:spLocks noGrp="1"/>
          </p:cNvSpPr>
          <p:nvPr>
            <p:ph type="subTitle" idx="3"/>
          </p:nvPr>
        </p:nvSpPr>
        <p:spPr>
          <a:xfrm>
            <a:off x="2813159" y="3604087"/>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2" name="Google Shape;132;p13"/>
          <p:cNvSpPr txBox="1">
            <a:spLocks noGrp="1"/>
          </p:cNvSpPr>
          <p:nvPr>
            <p:ph type="title" idx="4"/>
          </p:nvPr>
        </p:nvSpPr>
        <p:spPr>
          <a:xfrm>
            <a:off x="2813159" y="4295447"/>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3" name="Google Shape;133;p13"/>
          <p:cNvSpPr txBox="1">
            <a:spLocks noGrp="1"/>
          </p:cNvSpPr>
          <p:nvPr>
            <p:ph type="subTitle" idx="5"/>
          </p:nvPr>
        </p:nvSpPr>
        <p:spPr>
          <a:xfrm>
            <a:off x="2813159" y="4682357"/>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4" name="Google Shape;134;p13"/>
          <p:cNvSpPr txBox="1">
            <a:spLocks noGrp="1"/>
          </p:cNvSpPr>
          <p:nvPr>
            <p:ph type="title" idx="6"/>
          </p:nvPr>
        </p:nvSpPr>
        <p:spPr>
          <a:xfrm>
            <a:off x="7171492" y="2136395"/>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5" name="Google Shape;135;p13"/>
          <p:cNvSpPr txBox="1">
            <a:spLocks noGrp="1"/>
          </p:cNvSpPr>
          <p:nvPr>
            <p:ph type="subTitle" idx="7"/>
          </p:nvPr>
        </p:nvSpPr>
        <p:spPr>
          <a:xfrm>
            <a:off x="7171491" y="2523303"/>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6" name="Google Shape;136;p13"/>
          <p:cNvSpPr txBox="1">
            <a:spLocks noGrp="1"/>
          </p:cNvSpPr>
          <p:nvPr>
            <p:ph type="title" idx="8"/>
          </p:nvPr>
        </p:nvSpPr>
        <p:spPr>
          <a:xfrm>
            <a:off x="7171492" y="3217181"/>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7" name="Google Shape;137;p13"/>
          <p:cNvSpPr txBox="1">
            <a:spLocks noGrp="1"/>
          </p:cNvSpPr>
          <p:nvPr>
            <p:ph type="subTitle" idx="9"/>
          </p:nvPr>
        </p:nvSpPr>
        <p:spPr>
          <a:xfrm>
            <a:off x="7171492" y="3604085"/>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8" name="Google Shape;138;p13"/>
          <p:cNvSpPr txBox="1">
            <a:spLocks noGrp="1"/>
          </p:cNvSpPr>
          <p:nvPr>
            <p:ph type="title" idx="13"/>
          </p:nvPr>
        </p:nvSpPr>
        <p:spPr>
          <a:xfrm>
            <a:off x="7171492" y="4295449"/>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9" name="Google Shape;139;p13"/>
          <p:cNvSpPr txBox="1">
            <a:spLocks noGrp="1"/>
          </p:cNvSpPr>
          <p:nvPr>
            <p:ph type="subTitle" idx="14"/>
          </p:nvPr>
        </p:nvSpPr>
        <p:spPr>
          <a:xfrm>
            <a:off x="7171492" y="4682367"/>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0" name="Google Shape;140;p13"/>
          <p:cNvSpPr txBox="1">
            <a:spLocks noGrp="1"/>
          </p:cNvSpPr>
          <p:nvPr>
            <p:ph type="title" idx="15" hasCustomPrompt="1"/>
          </p:nvPr>
        </p:nvSpPr>
        <p:spPr>
          <a:xfrm>
            <a:off x="2081627" y="2365500"/>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1" name="Google Shape;141;p13"/>
          <p:cNvSpPr txBox="1">
            <a:spLocks noGrp="1"/>
          </p:cNvSpPr>
          <p:nvPr>
            <p:ph type="title" idx="16" hasCustomPrompt="1"/>
          </p:nvPr>
        </p:nvSpPr>
        <p:spPr>
          <a:xfrm>
            <a:off x="2081627" y="343812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2" name="Google Shape;142;p13"/>
          <p:cNvSpPr txBox="1">
            <a:spLocks noGrp="1"/>
          </p:cNvSpPr>
          <p:nvPr>
            <p:ph type="title" idx="17" hasCustomPrompt="1"/>
          </p:nvPr>
        </p:nvSpPr>
        <p:spPr>
          <a:xfrm>
            <a:off x="2081627" y="451813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3" name="Google Shape;143;p13"/>
          <p:cNvSpPr txBox="1">
            <a:spLocks noGrp="1"/>
          </p:cNvSpPr>
          <p:nvPr>
            <p:ph type="title" idx="18" hasCustomPrompt="1"/>
          </p:nvPr>
        </p:nvSpPr>
        <p:spPr>
          <a:xfrm>
            <a:off x="6433227" y="2361667"/>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4" name="Google Shape;144;p13"/>
          <p:cNvSpPr txBox="1">
            <a:spLocks noGrp="1"/>
          </p:cNvSpPr>
          <p:nvPr>
            <p:ph type="title" idx="19" hasCustomPrompt="1"/>
          </p:nvPr>
        </p:nvSpPr>
        <p:spPr>
          <a:xfrm>
            <a:off x="6433227" y="3445492"/>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5" name="Google Shape;145;p13"/>
          <p:cNvSpPr txBox="1">
            <a:spLocks noGrp="1"/>
          </p:cNvSpPr>
          <p:nvPr>
            <p:ph type="title" idx="20" hasCustomPrompt="1"/>
          </p:nvPr>
        </p:nvSpPr>
        <p:spPr>
          <a:xfrm>
            <a:off x="6433227" y="451813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6" name="Google Shape;146;p13"/>
          <p:cNvSpPr txBox="1">
            <a:spLocks noGrp="1"/>
          </p:cNvSpPr>
          <p:nvPr>
            <p:ph type="title" idx="21"/>
          </p:nvPr>
        </p:nvSpPr>
        <p:spPr>
          <a:xfrm>
            <a:off x="544100" y="544000"/>
            <a:ext cx="62068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47" name="Google Shape;147;p13"/>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8" name="Google Shape;148;p13"/>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1064527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149"/>
        <p:cNvGrpSpPr/>
        <p:nvPr/>
      </p:nvGrpSpPr>
      <p:grpSpPr>
        <a:xfrm>
          <a:off x="0" y="0"/>
          <a:ext cx="0" cy="0"/>
          <a:chOff x="0" y="0"/>
          <a:chExt cx="0" cy="0"/>
        </a:xfrm>
      </p:grpSpPr>
      <p:sp>
        <p:nvSpPr>
          <p:cNvPr id="150" name="Google Shape;150;p14"/>
          <p:cNvSpPr/>
          <p:nvPr/>
        </p:nvSpPr>
        <p:spPr>
          <a:xfrm flipH="1">
            <a:off x="10008699" y="5770034"/>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14"/>
          <p:cNvSpPr txBox="1">
            <a:spLocks noGrp="1"/>
          </p:cNvSpPr>
          <p:nvPr>
            <p:ph type="title" hasCustomPrompt="1"/>
          </p:nvPr>
        </p:nvSpPr>
        <p:spPr>
          <a:xfrm flipH="1">
            <a:off x="5440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52" name="Google Shape;152;p14"/>
          <p:cNvSpPr/>
          <p:nvPr/>
        </p:nvSpPr>
        <p:spPr>
          <a:xfrm>
            <a:off x="8494300"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3" name="Google Shape;153;p14"/>
          <p:cNvSpPr/>
          <p:nvPr/>
        </p:nvSpPr>
        <p:spPr>
          <a:xfrm rot="10800000">
            <a:off x="1088094" y="1638841"/>
            <a:ext cx="1972461" cy="4131192"/>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4" name="Google Shape;154;p14"/>
          <p:cNvSpPr txBox="1">
            <a:spLocks noGrp="1"/>
          </p:cNvSpPr>
          <p:nvPr>
            <p:ph type="title" idx="2"/>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55" name="Google Shape;155;p14"/>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237951398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156"/>
        <p:cNvGrpSpPr/>
        <p:nvPr/>
      </p:nvGrpSpPr>
      <p:grpSpPr>
        <a:xfrm>
          <a:off x="0" y="0"/>
          <a:ext cx="0" cy="0"/>
          <a:chOff x="0" y="0"/>
          <a:chExt cx="0" cy="0"/>
        </a:xfrm>
      </p:grpSpPr>
      <p:sp>
        <p:nvSpPr>
          <p:cNvPr id="157" name="Google Shape;157;p15"/>
          <p:cNvSpPr/>
          <p:nvPr/>
        </p:nvSpPr>
        <p:spPr>
          <a:xfrm>
            <a:off x="6095934" y="1088001"/>
            <a:ext cx="4724316" cy="495042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8" name="Google Shape;158;p15"/>
          <p:cNvSpPr/>
          <p:nvPr/>
        </p:nvSpPr>
        <p:spPr>
          <a:xfrm flipH="1">
            <a:off x="10008699" y="6038636"/>
            <a:ext cx="1639268" cy="275397"/>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15"/>
          <p:cNvSpPr txBox="1">
            <a:spLocks noGrp="1"/>
          </p:cNvSpPr>
          <p:nvPr>
            <p:ph type="title" hasCustomPrompt="1"/>
          </p:nvPr>
        </p:nvSpPr>
        <p:spPr>
          <a:xfrm flipH="1">
            <a:off x="52790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60" name="Google Shape;160;p15"/>
          <p:cNvSpPr/>
          <p:nvPr/>
        </p:nvSpPr>
        <p:spPr>
          <a:xfrm rot="10800000">
            <a:off x="1088105" y="3433571"/>
            <a:ext cx="1972461" cy="233646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61" name="Google Shape;161;p15"/>
          <p:cNvSpPr txBox="1">
            <a:spLocks noGrp="1"/>
          </p:cNvSpPr>
          <p:nvPr>
            <p:ph type="title" idx="2"/>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62" name="Google Shape;162;p15"/>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1095618965"/>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wo Columns 1">
  <p:cSld name="Two Columns 1">
    <p:bg>
      <p:bgPr>
        <a:solidFill>
          <a:schemeClr val="dk2"/>
        </a:solidFill>
        <a:effectLst/>
      </p:bgPr>
    </p:bg>
    <p:spTree>
      <p:nvGrpSpPr>
        <p:cNvPr id="1" name="Shape 163"/>
        <p:cNvGrpSpPr/>
        <p:nvPr/>
      </p:nvGrpSpPr>
      <p:grpSpPr>
        <a:xfrm>
          <a:off x="0" y="0"/>
          <a:ext cx="0" cy="0"/>
          <a:chOff x="0" y="0"/>
          <a:chExt cx="0" cy="0"/>
        </a:xfrm>
      </p:grpSpPr>
      <p:sp>
        <p:nvSpPr>
          <p:cNvPr id="164" name="Google Shape;164;p16"/>
          <p:cNvSpPr/>
          <p:nvPr/>
        </p:nvSpPr>
        <p:spPr>
          <a:xfrm>
            <a:off x="544100" y="544000"/>
            <a:ext cx="5552000" cy="5770000"/>
          </a:xfrm>
          <a:prstGeom prst="rect">
            <a:avLst/>
          </a:pr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5" name="Google Shape;165;p16"/>
          <p:cNvSpPr txBox="1">
            <a:spLocks noGrp="1"/>
          </p:cNvSpPr>
          <p:nvPr>
            <p:ph type="title"/>
          </p:nvPr>
        </p:nvSpPr>
        <p:spPr>
          <a:xfrm>
            <a:off x="2187567" y="3434593"/>
            <a:ext cx="31276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rgbClr val="FFFFFF"/>
              </a:buClr>
              <a:buSzPts val="3500"/>
              <a:buNone/>
              <a:defRPr sz="3333"/>
            </a:lvl1pPr>
            <a:lvl2pPr lvl="1" rtl="0">
              <a:spcBef>
                <a:spcPts val="0"/>
              </a:spcBef>
              <a:spcAft>
                <a:spcPts val="0"/>
              </a:spcAft>
              <a:buClr>
                <a:srgbClr val="FFFFFF"/>
              </a:buClr>
              <a:buSzPts val="2800"/>
              <a:buNone/>
              <a:defRPr>
                <a:solidFill>
                  <a:srgbClr val="FFFFFF"/>
                </a:solidFill>
              </a:defRPr>
            </a:lvl2pPr>
            <a:lvl3pPr lvl="2" rtl="0">
              <a:spcBef>
                <a:spcPts val="0"/>
              </a:spcBef>
              <a:spcAft>
                <a:spcPts val="0"/>
              </a:spcAft>
              <a:buClr>
                <a:srgbClr val="FFFFFF"/>
              </a:buClr>
              <a:buSzPts val="2800"/>
              <a:buNone/>
              <a:defRPr>
                <a:solidFill>
                  <a:srgbClr val="FFFFFF"/>
                </a:solidFill>
              </a:defRPr>
            </a:lvl3pPr>
            <a:lvl4pPr lvl="3" rtl="0">
              <a:spcBef>
                <a:spcPts val="0"/>
              </a:spcBef>
              <a:spcAft>
                <a:spcPts val="0"/>
              </a:spcAft>
              <a:buClr>
                <a:srgbClr val="FFFFFF"/>
              </a:buClr>
              <a:buSzPts val="2800"/>
              <a:buNone/>
              <a:defRPr>
                <a:solidFill>
                  <a:srgbClr val="FFFFFF"/>
                </a:solidFill>
              </a:defRPr>
            </a:lvl4pPr>
            <a:lvl5pPr lvl="4" rtl="0">
              <a:spcBef>
                <a:spcPts val="0"/>
              </a:spcBef>
              <a:spcAft>
                <a:spcPts val="0"/>
              </a:spcAft>
              <a:buClr>
                <a:srgbClr val="FFFFFF"/>
              </a:buClr>
              <a:buSzPts val="2800"/>
              <a:buNone/>
              <a:defRPr>
                <a:solidFill>
                  <a:srgbClr val="FFFFFF"/>
                </a:solidFill>
              </a:defRPr>
            </a:lvl5pPr>
            <a:lvl6pPr lvl="5" rtl="0">
              <a:spcBef>
                <a:spcPts val="0"/>
              </a:spcBef>
              <a:spcAft>
                <a:spcPts val="0"/>
              </a:spcAft>
              <a:buClr>
                <a:srgbClr val="FFFFFF"/>
              </a:buClr>
              <a:buSzPts val="2800"/>
              <a:buNone/>
              <a:defRPr>
                <a:solidFill>
                  <a:srgbClr val="FFFFFF"/>
                </a:solidFill>
              </a:defRPr>
            </a:lvl6pPr>
            <a:lvl7pPr lvl="6" rtl="0">
              <a:spcBef>
                <a:spcPts val="0"/>
              </a:spcBef>
              <a:spcAft>
                <a:spcPts val="0"/>
              </a:spcAft>
              <a:buClr>
                <a:srgbClr val="FFFFFF"/>
              </a:buClr>
              <a:buSzPts val="2800"/>
              <a:buNone/>
              <a:defRPr>
                <a:solidFill>
                  <a:srgbClr val="FFFFFF"/>
                </a:solidFill>
              </a:defRPr>
            </a:lvl7pPr>
            <a:lvl8pPr lvl="7" rtl="0">
              <a:spcBef>
                <a:spcPts val="0"/>
              </a:spcBef>
              <a:spcAft>
                <a:spcPts val="0"/>
              </a:spcAft>
              <a:buClr>
                <a:srgbClr val="FFFFFF"/>
              </a:buClr>
              <a:buSzPts val="2800"/>
              <a:buNone/>
              <a:defRPr>
                <a:solidFill>
                  <a:srgbClr val="FFFFFF"/>
                </a:solidFill>
              </a:defRPr>
            </a:lvl8pPr>
            <a:lvl9pPr lvl="8" rtl="0">
              <a:spcBef>
                <a:spcPts val="0"/>
              </a:spcBef>
              <a:spcAft>
                <a:spcPts val="0"/>
              </a:spcAft>
              <a:buClr>
                <a:srgbClr val="FFFFFF"/>
              </a:buClr>
              <a:buSzPts val="2800"/>
              <a:buNone/>
              <a:defRPr>
                <a:solidFill>
                  <a:srgbClr val="FFFFFF"/>
                </a:solidFill>
              </a:defRPr>
            </a:lvl9pPr>
          </a:lstStyle>
          <a:p>
            <a:endParaRPr/>
          </a:p>
        </p:txBody>
      </p:sp>
      <p:sp>
        <p:nvSpPr>
          <p:cNvPr id="166" name="Google Shape;166;p16"/>
          <p:cNvSpPr txBox="1">
            <a:spLocks noGrp="1"/>
          </p:cNvSpPr>
          <p:nvPr>
            <p:ph type="body" idx="1"/>
          </p:nvPr>
        </p:nvSpPr>
        <p:spPr>
          <a:xfrm>
            <a:off x="2192333" y="3979771"/>
            <a:ext cx="3118000" cy="1194800"/>
          </a:xfrm>
          <a:prstGeom prst="rect">
            <a:avLst/>
          </a:prstGeom>
        </p:spPr>
        <p:txBody>
          <a:bodyPr spcFirstLastPara="1" wrap="square" lIns="91425" tIns="91425" rIns="91425" bIns="91425" anchor="t" anchorCtr="0">
            <a:noAutofit/>
          </a:bodyPr>
          <a:lstStyle>
            <a:lvl1pPr marL="609585" lvl="0" indent="-423323" algn="ctr" rtl="0">
              <a:spcBef>
                <a:spcPts val="0"/>
              </a:spcBef>
              <a:spcAft>
                <a:spcPts val="0"/>
              </a:spcAft>
              <a:buSzPts val="1400"/>
              <a:buChar char="●"/>
              <a:defRPr sz="2133"/>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sp>
        <p:nvSpPr>
          <p:cNvPr id="167" name="Google Shape;167;p16"/>
          <p:cNvSpPr txBox="1">
            <a:spLocks noGrp="1"/>
          </p:cNvSpPr>
          <p:nvPr>
            <p:ph type="body" idx="2"/>
          </p:nvPr>
        </p:nvSpPr>
        <p:spPr>
          <a:xfrm>
            <a:off x="6881833" y="3979771"/>
            <a:ext cx="3118000" cy="1194800"/>
          </a:xfrm>
          <a:prstGeom prst="rect">
            <a:avLst/>
          </a:prstGeom>
        </p:spPr>
        <p:txBody>
          <a:bodyPr spcFirstLastPara="1" wrap="square" lIns="91425" tIns="91425" rIns="91425" bIns="91425" anchor="t" anchorCtr="0">
            <a:noAutofit/>
          </a:bodyPr>
          <a:lstStyle>
            <a:lvl1pPr marL="609585" lvl="0" indent="-423323" algn="ctr" rtl="0">
              <a:spcBef>
                <a:spcPts val="0"/>
              </a:spcBef>
              <a:spcAft>
                <a:spcPts val="0"/>
              </a:spcAft>
              <a:buClr>
                <a:schemeClr val="dk1"/>
              </a:buClr>
              <a:buSzPts val="1400"/>
              <a:buChar char="●"/>
              <a:defRPr sz="2133">
                <a:solidFill>
                  <a:schemeClr val="dk1"/>
                </a:solidFill>
              </a:defRPr>
            </a:lvl1pPr>
            <a:lvl2pPr marL="1219170" lvl="1" indent="-457189" algn="r" rtl="0">
              <a:spcBef>
                <a:spcPts val="2133"/>
              </a:spcBef>
              <a:spcAft>
                <a:spcPts val="0"/>
              </a:spcAft>
              <a:buClr>
                <a:schemeClr val="dk1"/>
              </a:buClr>
              <a:buSzPts val="1800"/>
              <a:buChar char="○"/>
              <a:defRPr sz="2400">
                <a:solidFill>
                  <a:schemeClr val="dk1"/>
                </a:solidFill>
              </a:defRPr>
            </a:lvl2pPr>
            <a:lvl3pPr marL="1828754" lvl="2" indent="-457189" algn="r" rtl="0">
              <a:spcBef>
                <a:spcPts val="2133"/>
              </a:spcBef>
              <a:spcAft>
                <a:spcPts val="0"/>
              </a:spcAft>
              <a:buClr>
                <a:schemeClr val="dk1"/>
              </a:buClr>
              <a:buSzPts val="1800"/>
              <a:buChar char="■"/>
              <a:defRPr sz="2400">
                <a:solidFill>
                  <a:schemeClr val="dk1"/>
                </a:solidFill>
              </a:defRPr>
            </a:lvl3pPr>
            <a:lvl4pPr marL="2438339" lvl="3" indent="-457189" algn="r" rtl="0">
              <a:spcBef>
                <a:spcPts val="2133"/>
              </a:spcBef>
              <a:spcAft>
                <a:spcPts val="0"/>
              </a:spcAft>
              <a:buClr>
                <a:schemeClr val="dk1"/>
              </a:buClr>
              <a:buSzPts val="1800"/>
              <a:buChar char="●"/>
              <a:defRPr sz="2400">
                <a:solidFill>
                  <a:schemeClr val="dk1"/>
                </a:solidFill>
              </a:defRPr>
            </a:lvl4pPr>
            <a:lvl5pPr marL="3047924" lvl="4" indent="-457189" algn="r" rtl="0">
              <a:spcBef>
                <a:spcPts val="2133"/>
              </a:spcBef>
              <a:spcAft>
                <a:spcPts val="0"/>
              </a:spcAft>
              <a:buClr>
                <a:schemeClr val="dk1"/>
              </a:buClr>
              <a:buSzPts val="1800"/>
              <a:buChar char="○"/>
              <a:defRPr sz="2400">
                <a:solidFill>
                  <a:schemeClr val="dk1"/>
                </a:solidFill>
              </a:defRPr>
            </a:lvl5pPr>
            <a:lvl6pPr marL="3657509" lvl="5" indent="-457189" algn="r" rtl="0">
              <a:spcBef>
                <a:spcPts val="2133"/>
              </a:spcBef>
              <a:spcAft>
                <a:spcPts val="0"/>
              </a:spcAft>
              <a:buClr>
                <a:schemeClr val="dk1"/>
              </a:buClr>
              <a:buSzPts val="1800"/>
              <a:buChar char="■"/>
              <a:defRPr sz="2400">
                <a:solidFill>
                  <a:schemeClr val="dk1"/>
                </a:solidFill>
              </a:defRPr>
            </a:lvl6pPr>
            <a:lvl7pPr marL="4267093" lvl="6" indent="-457189" algn="r" rtl="0">
              <a:spcBef>
                <a:spcPts val="2133"/>
              </a:spcBef>
              <a:spcAft>
                <a:spcPts val="0"/>
              </a:spcAft>
              <a:buClr>
                <a:schemeClr val="dk1"/>
              </a:buClr>
              <a:buSzPts val="1800"/>
              <a:buChar char="●"/>
              <a:defRPr sz="2400">
                <a:solidFill>
                  <a:schemeClr val="dk1"/>
                </a:solidFill>
              </a:defRPr>
            </a:lvl7pPr>
            <a:lvl8pPr marL="4876678" lvl="7" indent="-457189" algn="r" rtl="0">
              <a:spcBef>
                <a:spcPts val="2133"/>
              </a:spcBef>
              <a:spcAft>
                <a:spcPts val="0"/>
              </a:spcAft>
              <a:buClr>
                <a:schemeClr val="dk1"/>
              </a:buClr>
              <a:buSzPts val="1800"/>
              <a:buChar char="○"/>
              <a:defRPr sz="2400">
                <a:solidFill>
                  <a:schemeClr val="dk1"/>
                </a:solidFill>
              </a:defRPr>
            </a:lvl8pPr>
            <a:lvl9pPr marL="5486263" lvl="8" indent="-457189" algn="r" rtl="0">
              <a:spcBef>
                <a:spcPts val="2133"/>
              </a:spcBef>
              <a:spcAft>
                <a:spcPts val="2133"/>
              </a:spcAft>
              <a:buClr>
                <a:schemeClr val="dk1"/>
              </a:buClr>
              <a:buSzPts val="1800"/>
              <a:buChar char="■"/>
              <a:defRPr sz="2400">
                <a:solidFill>
                  <a:schemeClr val="dk1"/>
                </a:solidFill>
              </a:defRPr>
            </a:lvl9pPr>
          </a:lstStyle>
          <a:p>
            <a:endParaRPr/>
          </a:p>
        </p:txBody>
      </p:sp>
      <p:sp>
        <p:nvSpPr>
          <p:cNvPr id="168" name="Google Shape;168;p16"/>
          <p:cNvSpPr txBox="1">
            <a:spLocks noGrp="1"/>
          </p:cNvSpPr>
          <p:nvPr>
            <p:ph type="title" idx="3"/>
          </p:nvPr>
        </p:nvSpPr>
        <p:spPr>
          <a:xfrm>
            <a:off x="6877033" y="3434593"/>
            <a:ext cx="31276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5"/>
              </a:buClr>
              <a:buSzPts val="3500"/>
              <a:buNone/>
              <a:defRPr sz="3333"/>
            </a:lvl1pPr>
            <a:lvl2pPr lvl="1" algn="r" rtl="0">
              <a:spcBef>
                <a:spcPts val="0"/>
              </a:spcBef>
              <a:spcAft>
                <a:spcPts val="0"/>
              </a:spcAft>
              <a:buClr>
                <a:schemeClr val="accent5"/>
              </a:buClr>
              <a:buSzPts val="2800"/>
              <a:buNone/>
              <a:defRPr>
                <a:solidFill>
                  <a:schemeClr val="accent5"/>
                </a:solidFill>
              </a:defRPr>
            </a:lvl2pPr>
            <a:lvl3pPr lvl="2" algn="r" rtl="0">
              <a:spcBef>
                <a:spcPts val="0"/>
              </a:spcBef>
              <a:spcAft>
                <a:spcPts val="0"/>
              </a:spcAft>
              <a:buClr>
                <a:schemeClr val="accent5"/>
              </a:buClr>
              <a:buSzPts val="2800"/>
              <a:buNone/>
              <a:defRPr>
                <a:solidFill>
                  <a:schemeClr val="accent5"/>
                </a:solidFill>
              </a:defRPr>
            </a:lvl3pPr>
            <a:lvl4pPr lvl="3" algn="r" rtl="0">
              <a:spcBef>
                <a:spcPts val="0"/>
              </a:spcBef>
              <a:spcAft>
                <a:spcPts val="0"/>
              </a:spcAft>
              <a:buClr>
                <a:schemeClr val="accent5"/>
              </a:buClr>
              <a:buSzPts val="2800"/>
              <a:buNone/>
              <a:defRPr>
                <a:solidFill>
                  <a:schemeClr val="accent5"/>
                </a:solidFill>
              </a:defRPr>
            </a:lvl4pPr>
            <a:lvl5pPr lvl="4" algn="r" rtl="0">
              <a:spcBef>
                <a:spcPts val="0"/>
              </a:spcBef>
              <a:spcAft>
                <a:spcPts val="0"/>
              </a:spcAft>
              <a:buClr>
                <a:schemeClr val="accent5"/>
              </a:buClr>
              <a:buSzPts val="2800"/>
              <a:buNone/>
              <a:defRPr>
                <a:solidFill>
                  <a:schemeClr val="accent5"/>
                </a:solidFill>
              </a:defRPr>
            </a:lvl5pPr>
            <a:lvl6pPr lvl="5" algn="r" rtl="0">
              <a:spcBef>
                <a:spcPts val="0"/>
              </a:spcBef>
              <a:spcAft>
                <a:spcPts val="0"/>
              </a:spcAft>
              <a:buClr>
                <a:schemeClr val="accent5"/>
              </a:buClr>
              <a:buSzPts val="2800"/>
              <a:buNone/>
              <a:defRPr>
                <a:solidFill>
                  <a:schemeClr val="accent5"/>
                </a:solidFill>
              </a:defRPr>
            </a:lvl6pPr>
            <a:lvl7pPr lvl="6" algn="r" rtl="0">
              <a:spcBef>
                <a:spcPts val="0"/>
              </a:spcBef>
              <a:spcAft>
                <a:spcPts val="0"/>
              </a:spcAft>
              <a:buClr>
                <a:schemeClr val="accent5"/>
              </a:buClr>
              <a:buSzPts val="2800"/>
              <a:buNone/>
              <a:defRPr>
                <a:solidFill>
                  <a:schemeClr val="accent5"/>
                </a:solidFill>
              </a:defRPr>
            </a:lvl7pPr>
            <a:lvl8pPr lvl="7" algn="r" rtl="0">
              <a:spcBef>
                <a:spcPts val="0"/>
              </a:spcBef>
              <a:spcAft>
                <a:spcPts val="0"/>
              </a:spcAft>
              <a:buClr>
                <a:schemeClr val="accent5"/>
              </a:buClr>
              <a:buSzPts val="2800"/>
              <a:buNone/>
              <a:defRPr>
                <a:solidFill>
                  <a:schemeClr val="accent5"/>
                </a:solidFill>
              </a:defRPr>
            </a:lvl8pPr>
            <a:lvl9pPr lvl="8" algn="r" rtl="0">
              <a:spcBef>
                <a:spcPts val="0"/>
              </a:spcBef>
              <a:spcAft>
                <a:spcPts val="0"/>
              </a:spcAft>
              <a:buClr>
                <a:schemeClr val="accent5"/>
              </a:buClr>
              <a:buSzPts val="2800"/>
              <a:buNone/>
              <a:defRPr>
                <a:solidFill>
                  <a:schemeClr val="accent5"/>
                </a:solidFill>
              </a:defRPr>
            </a:lvl9pPr>
          </a:lstStyle>
          <a:p>
            <a:endParaRPr/>
          </a:p>
        </p:txBody>
      </p:sp>
      <p:sp>
        <p:nvSpPr>
          <p:cNvPr id="169" name="Google Shape;169;p16"/>
          <p:cNvSpPr txBox="1">
            <a:spLocks noGrp="1"/>
          </p:cNvSpPr>
          <p:nvPr>
            <p:ph type="title" idx="4"/>
          </p:nvPr>
        </p:nvSpPr>
        <p:spPr>
          <a:xfrm>
            <a:off x="4306467" y="1320249"/>
            <a:ext cx="3579200" cy="14472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0" name="Google Shape;170;p16"/>
          <p:cNvSpPr/>
          <p:nvPr/>
        </p:nvSpPr>
        <p:spPr>
          <a:xfrm>
            <a:off x="1088100" y="1088001"/>
            <a:ext cx="5008016" cy="441429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71" name="Google Shape;171;p16"/>
          <p:cNvSpPr/>
          <p:nvPr/>
        </p:nvSpPr>
        <p:spPr>
          <a:xfrm rot="10800000">
            <a:off x="6084164" y="1349175"/>
            <a:ext cx="5019803" cy="443069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176681163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wo columns 2">
  <p:cSld name="Two columns 2">
    <p:bg>
      <p:bgPr>
        <a:solidFill>
          <a:schemeClr val="dk2"/>
        </a:solidFill>
        <a:effectLst/>
      </p:bgPr>
    </p:bg>
    <p:spTree>
      <p:nvGrpSpPr>
        <p:cNvPr id="1" name="Shape 172"/>
        <p:cNvGrpSpPr/>
        <p:nvPr/>
      </p:nvGrpSpPr>
      <p:grpSpPr>
        <a:xfrm>
          <a:off x="0" y="0"/>
          <a:ext cx="0" cy="0"/>
          <a:chOff x="0" y="0"/>
          <a:chExt cx="0" cy="0"/>
        </a:xfrm>
      </p:grpSpPr>
      <p:sp>
        <p:nvSpPr>
          <p:cNvPr id="173" name="Google Shape;173;p17"/>
          <p:cNvSpPr/>
          <p:nvPr/>
        </p:nvSpPr>
        <p:spPr>
          <a:xfrm>
            <a:off x="544101" y="6040501"/>
            <a:ext cx="2193895" cy="273529"/>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4" name="Google Shape;174;p17"/>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75" name="Google Shape;175;p17"/>
          <p:cNvSpPr txBox="1">
            <a:spLocks noGrp="1"/>
          </p:cNvSpPr>
          <p:nvPr>
            <p:ph type="title"/>
          </p:nvPr>
        </p:nvSpPr>
        <p:spPr>
          <a:xfrm>
            <a:off x="1976400" y="2204567"/>
            <a:ext cx="32580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6" name="Google Shape;176;p17"/>
          <p:cNvSpPr txBox="1">
            <a:spLocks noGrp="1"/>
          </p:cNvSpPr>
          <p:nvPr>
            <p:ph type="subTitle" idx="1"/>
          </p:nvPr>
        </p:nvSpPr>
        <p:spPr>
          <a:xfrm>
            <a:off x="2149600" y="2652201"/>
            <a:ext cx="2911600" cy="49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2133"/>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77" name="Google Shape;177;p17"/>
          <p:cNvSpPr txBox="1">
            <a:spLocks noGrp="1"/>
          </p:cNvSpPr>
          <p:nvPr>
            <p:ph type="title" idx="2"/>
          </p:nvPr>
        </p:nvSpPr>
        <p:spPr>
          <a:xfrm>
            <a:off x="6957761" y="2204567"/>
            <a:ext cx="32580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8" name="Google Shape;178;p17"/>
          <p:cNvSpPr txBox="1">
            <a:spLocks noGrp="1"/>
          </p:cNvSpPr>
          <p:nvPr>
            <p:ph type="subTitle" idx="3"/>
          </p:nvPr>
        </p:nvSpPr>
        <p:spPr>
          <a:xfrm>
            <a:off x="7130967" y="2652201"/>
            <a:ext cx="2911600" cy="49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2133"/>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79" name="Google Shape;179;p17"/>
          <p:cNvSpPr txBox="1">
            <a:spLocks noGrp="1"/>
          </p:cNvSpPr>
          <p:nvPr>
            <p:ph type="title" idx="4"/>
          </p:nvPr>
        </p:nvSpPr>
        <p:spPr>
          <a:xfrm>
            <a:off x="4291133" y="544000"/>
            <a:ext cx="7356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0" name="Google Shape;180;p17"/>
          <p:cNvSpPr/>
          <p:nvPr/>
        </p:nvSpPr>
        <p:spPr>
          <a:xfrm>
            <a:off x="544101" y="544001"/>
            <a:ext cx="1084641" cy="816095"/>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181" name="Google Shape;181;p17"/>
          <p:cNvCxnSpPr/>
          <p:nvPr/>
        </p:nvCxnSpPr>
        <p:spPr>
          <a:xfrm>
            <a:off x="11101433" y="2184200"/>
            <a:ext cx="0" cy="1241600"/>
          </a:xfrm>
          <a:prstGeom prst="straightConnector1">
            <a:avLst/>
          </a:prstGeom>
          <a:noFill/>
          <a:ln w="38100"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828736822"/>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2"/>
        <p:cNvGrpSpPr/>
        <p:nvPr/>
      </p:nvGrpSpPr>
      <p:grpSpPr>
        <a:xfrm>
          <a:off x="0" y="0"/>
          <a:ext cx="0" cy="0"/>
          <a:chOff x="0" y="0"/>
          <a:chExt cx="0" cy="0"/>
        </a:xfrm>
      </p:grpSpPr>
      <p:sp>
        <p:nvSpPr>
          <p:cNvPr id="183" name="Google Shape;183;p18"/>
          <p:cNvSpPr txBox="1">
            <a:spLocks noGrp="1"/>
          </p:cNvSpPr>
          <p:nvPr>
            <p:ph type="title"/>
          </p:nvPr>
        </p:nvSpPr>
        <p:spPr>
          <a:xfrm>
            <a:off x="6934767" y="4124433"/>
            <a:ext cx="3074000" cy="543200"/>
          </a:xfrm>
          <a:prstGeom prst="rect">
            <a:avLst/>
          </a:prstGeom>
          <a:solidFill>
            <a:schemeClr val="accent3"/>
          </a:solidFill>
        </p:spPr>
        <p:txBody>
          <a:bodyPr spcFirstLastPara="1" wrap="square" lIns="91425" tIns="91425" rIns="91425" bIns="91425" anchor="ctr" anchorCtr="0">
            <a:noAutofit/>
          </a:bodyPr>
          <a:lstStyle>
            <a:lvl1pPr lvl="0" algn="ctr" rtl="0">
              <a:spcBef>
                <a:spcPts val="0"/>
              </a:spcBef>
              <a:spcAft>
                <a:spcPts val="0"/>
              </a:spcAft>
              <a:buNone/>
              <a:defRPr>
                <a:latin typeface="Roboto"/>
                <a:ea typeface="Roboto"/>
                <a:cs typeface="Roboto"/>
                <a:sym typeface="Roboto"/>
              </a:defRPr>
            </a:lvl1pPr>
            <a:lvl2pPr lvl="1" algn="ctr" rtl="0">
              <a:spcBef>
                <a:spcPts val="0"/>
              </a:spcBef>
              <a:spcAft>
                <a:spcPts val="0"/>
              </a:spcAft>
              <a:buNone/>
              <a:defRPr>
                <a:solidFill>
                  <a:schemeClr val="dk2"/>
                </a:solidFill>
                <a:latin typeface="Roboto"/>
                <a:ea typeface="Roboto"/>
                <a:cs typeface="Roboto"/>
                <a:sym typeface="Roboto"/>
              </a:defRPr>
            </a:lvl2pPr>
            <a:lvl3pPr lvl="2" algn="ctr" rtl="0">
              <a:spcBef>
                <a:spcPts val="0"/>
              </a:spcBef>
              <a:spcAft>
                <a:spcPts val="0"/>
              </a:spcAft>
              <a:buNone/>
              <a:defRPr>
                <a:solidFill>
                  <a:schemeClr val="dk2"/>
                </a:solidFill>
                <a:latin typeface="Roboto"/>
                <a:ea typeface="Roboto"/>
                <a:cs typeface="Roboto"/>
                <a:sym typeface="Roboto"/>
              </a:defRPr>
            </a:lvl3pPr>
            <a:lvl4pPr lvl="3" algn="ctr" rtl="0">
              <a:spcBef>
                <a:spcPts val="0"/>
              </a:spcBef>
              <a:spcAft>
                <a:spcPts val="0"/>
              </a:spcAft>
              <a:buNone/>
              <a:defRPr>
                <a:solidFill>
                  <a:schemeClr val="dk2"/>
                </a:solidFill>
                <a:latin typeface="Roboto"/>
                <a:ea typeface="Roboto"/>
                <a:cs typeface="Roboto"/>
                <a:sym typeface="Roboto"/>
              </a:defRPr>
            </a:lvl4pPr>
            <a:lvl5pPr lvl="4" algn="ctr" rtl="0">
              <a:spcBef>
                <a:spcPts val="0"/>
              </a:spcBef>
              <a:spcAft>
                <a:spcPts val="0"/>
              </a:spcAft>
              <a:buNone/>
              <a:defRPr>
                <a:solidFill>
                  <a:schemeClr val="dk2"/>
                </a:solidFill>
                <a:latin typeface="Roboto"/>
                <a:ea typeface="Roboto"/>
                <a:cs typeface="Roboto"/>
                <a:sym typeface="Roboto"/>
              </a:defRPr>
            </a:lvl5pPr>
            <a:lvl6pPr lvl="5" algn="ctr" rtl="0">
              <a:spcBef>
                <a:spcPts val="0"/>
              </a:spcBef>
              <a:spcAft>
                <a:spcPts val="0"/>
              </a:spcAft>
              <a:buNone/>
              <a:defRPr>
                <a:solidFill>
                  <a:schemeClr val="dk2"/>
                </a:solidFill>
                <a:latin typeface="Roboto"/>
                <a:ea typeface="Roboto"/>
                <a:cs typeface="Roboto"/>
                <a:sym typeface="Roboto"/>
              </a:defRPr>
            </a:lvl6pPr>
            <a:lvl7pPr lvl="6" algn="ctr" rtl="0">
              <a:spcBef>
                <a:spcPts val="0"/>
              </a:spcBef>
              <a:spcAft>
                <a:spcPts val="0"/>
              </a:spcAft>
              <a:buNone/>
              <a:defRPr>
                <a:solidFill>
                  <a:schemeClr val="dk2"/>
                </a:solidFill>
                <a:latin typeface="Roboto"/>
                <a:ea typeface="Roboto"/>
                <a:cs typeface="Roboto"/>
                <a:sym typeface="Roboto"/>
              </a:defRPr>
            </a:lvl7pPr>
            <a:lvl8pPr lvl="7" algn="ctr" rtl="0">
              <a:spcBef>
                <a:spcPts val="0"/>
              </a:spcBef>
              <a:spcAft>
                <a:spcPts val="0"/>
              </a:spcAft>
              <a:buNone/>
              <a:defRPr>
                <a:solidFill>
                  <a:schemeClr val="dk2"/>
                </a:solidFill>
                <a:latin typeface="Roboto"/>
                <a:ea typeface="Roboto"/>
                <a:cs typeface="Roboto"/>
                <a:sym typeface="Roboto"/>
              </a:defRPr>
            </a:lvl8pPr>
            <a:lvl9pPr lvl="8" algn="ctr" rtl="0">
              <a:spcBef>
                <a:spcPts val="0"/>
              </a:spcBef>
              <a:spcAft>
                <a:spcPts val="0"/>
              </a:spcAft>
              <a:buNone/>
              <a:defRPr>
                <a:solidFill>
                  <a:schemeClr val="dk2"/>
                </a:solidFill>
                <a:latin typeface="Roboto"/>
                <a:ea typeface="Roboto"/>
                <a:cs typeface="Roboto"/>
                <a:sym typeface="Roboto"/>
              </a:defRPr>
            </a:lvl9pPr>
          </a:lstStyle>
          <a:p>
            <a:endParaRPr/>
          </a:p>
        </p:txBody>
      </p:sp>
      <p:sp>
        <p:nvSpPr>
          <p:cNvPr id="184" name="Google Shape;184;p18"/>
          <p:cNvSpPr txBox="1">
            <a:spLocks noGrp="1"/>
          </p:cNvSpPr>
          <p:nvPr>
            <p:ph type="subTitle" idx="1"/>
          </p:nvPr>
        </p:nvSpPr>
        <p:spPr>
          <a:xfrm>
            <a:off x="1793600" y="2248308"/>
            <a:ext cx="8604800" cy="1775200"/>
          </a:xfrm>
          <a:prstGeom prst="rect">
            <a:avLst/>
          </a:prstGeom>
          <a:noFill/>
        </p:spPr>
        <p:txBody>
          <a:bodyPr spcFirstLastPara="1" wrap="square" lIns="91425" tIns="91425" rIns="91425" bIns="91425" anchor="ctr" anchorCtr="0">
            <a:noAutofit/>
          </a:bodyPr>
          <a:lstStyle>
            <a:lvl1pPr marR="304792" lvl="0" algn="ctr" rtl="0">
              <a:lnSpc>
                <a:spcPct val="100000"/>
              </a:lnSpc>
              <a:spcBef>
                <a:spcPts val="0"/>
              </a:spcBef>
              <a:spcAft>
                <a:spcPts val="0"/>
              </a:spcAft>
              <a:buClr>
                <a:schemeClr val="dk1"/>
              </a:buClr>
              <a:buSzPts val="1400"/>
              <a:buNone/>
              <a:defRPr sz="3333" b="1">
                <a:latin typeface="Maven Pro"/>
                <a:ea typeface="Maven Pro"/>
                <a:cs typeface="Maven Pro"/>
                <a:sym typeface="Maven Pro"/>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85" name="Google Shape;185;p18"/>
          <p:cNvSpPr txBox="1">
            <a:spLocks noGrp="1"/>
          </p:cNvSpPr>
          <p:nvPr>
            <p:ph type="subTitle" idx="2"/>
          </p:nvPr>
        </p:nvSpPr>
        <p:spPr>
          <a:xfrm>
            <a:off x="544100" y="544000"/>
            <a:ext cx="2183200" cy="1095200"/>
          </a:xfrm>
          <a:prstGeom prst="rect">
            <a:avLst/>
          </a:prstGeom>
          <a:solidFill>
            <a:schemeClr val="accent3"/>
          </a:solid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6" name="Google Shape;186;p18"/>
          <p:cNvSpPr/>
          <p:nvPr/>
        </p:nvSpPr>
        <p:spPr>
          <a:xfrm rot="5400000">
            <a:off x="7430068" y="2095008"/>
            <a:ext cx="2344504" cy="500582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191331318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wo numbers">
  <p:cSld name="Two numbers">
    <p:bg>
      <p:bgPr>
        <a:solidFill>
          <a:schemeClr val="dk2"/>
        </a:solidFill>
        <a:effectLst/>
      </p:bgPr>
    </p:bg>
    <p:spTree>
      <p:nvGrpSpPr>
        <p:cNvPr id="1" name="Shape 187"/>
        <p:cNvGrpSpPr/>
        <p:nvPr/>
      </p:nvGrpSpPr>
      <p:grpSpPr>
        <a:xfrm>
          <a:off x="0" y="0"/>
          <a:ext cx="0" cy="0"/>
          <a:chOff x="0" y="0"/>
          <a:chExt cx="0" cy="0"/>
        </a:xfrm>
      </p:grpSpPr>
      <p:sp>
        <p:nvSpPr>
          <p:cNvPr id="188" name="Google Shape;188;p19"/>
          <p:cNvSpPr/>
          <p:nvPr/>
        </p:nvSpPr>
        <p:spPr>
          <a:xfrm>
            <a:off x="6095991" y="1088000"/>
            <a:ext cx="5007828" cy="5226024"/>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89" name="Google Shape;189;p19"/>
          <p:cNvSpPr/>
          <p:nvPr/>
        </p:nvSpPr>
        <p:spPr>
          <a:xfrm rot="10800000">
            <a:off x="1088091" y="548233"/>
            <a:ext cx="5007828" cy="5226024"/>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90" name="Google Shape;190;p19"/>
          <p:cNvSpPr/>
          <p:nvPr/>
        </p:nvSpPr>
        <p:spPr>
          <a:xfrm>
            <a:off x="554533" y="539073"/>
            <a:ext cx="1628800" cy="2628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1" name="Google Shape;191;p19"/>
          <p:cNvSpPr txBox="1">
            <a:spLocks noGrp="1"/>
          </p:cNvSpPr>
          <p:nvPr>
            <p:ph type="title"/>
          </p:nvPr>
        </p:nvSpPr>
        <p:spPr>
          <a:xfrm>
            <a:off x="2723767" y="1913300"/>
            <a:ext cx="6744400" cy="8232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2" name="Google Shape;192;p19"/>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3" name="Google Shape;193;p19"/>
          <p:cNvSpPr txBox="1">
            <a:spLocks noGrp="1"/>
          </p:cNvSpPr>
          <p:nvPr>
            <p:ph type="title" idx="2" hasCustomPrompt="1"/>
          </p:nvPr>
        </p:nvSpPr>
        <p:spPr>
          <a:xfrm>
            <a:off x="6295700" y="3048333"/>
            <a:ext cx="4078000" cy="975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94" name="Google Shape;194;p19"/>
          <p:cNvSpPr txBox="1">
            <a:spLocks noGrp="1"/>
          </p:cNvSpPr>
          <p:nvPr>
            <p:ph type="subTitle" idx="1"/>
          </p:nvPr>
        </p:nvSpPr>
        <p:spPr>
          <a:xfrm>
            <a:off x="6252500" y="3993875"/>
            <a:ext cx="41644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95" name="Google Shape;195;p19"/>
          <p:cNvSpPr txBox="1">
            <a:spLocks noGrp="1"/>
          </p:cNvSpPr>
          <p:nvPr>
            <p:ph type="title" idx="3" hasCustomPrompt="1"/>
          </p:nvPr>
        </p:nvSpPr>
        <p:spPr>
          <a:xfrm>
            <a:off x="1818167" y="3048333"/>
            <a:ext cx="4078000" cy="975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96" name="Google Shape;196;p19"/>
          <p:cNvSpPr txBox="1">
            <a:spLocks noGrp="1"/>
          </p:cNvSpPr>
          <p:nvPr>
            <p:ph type="subTitle" idx="4"/>
          </p:nvPr>
        </p:nvSpPr>
        <p:spPr>
          <a:xfrm>
            <a:off x="1775100" y="3993875"/>
            <a:ext cx="41644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solidFill>
                  <a:schemeClr val="dk1"/>
                </a:solidFill>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492801208"/>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chemeClr val="dk2"/>
        </a:solidFill>
        <a:effectLst/>
      </p:bgPr>
    </p:bg>
    <p:spTree>
      <p:nvGrpSpPr>
        <p:cNvPr id="1" name="Shape 197"/>
        <p:cNvGrpSpPr/>
        <p:nvPr/>
      </p:nvGrpSpPr>
      <p:grpSpPr>
        <a:xfrm>
          <a:off x="0" y="0"/>
          <a:ext cx="0" cy="0"/>
          <a:chOff x="0" y="0"/>
          <a:chExt cx="0" cy="0"/>
        </a:xfrm>
      </p:grpSpPr>
      <p:sp>
        <p:nvSpPr>
          <p:cNvPr id="198" name="Google Shape;198;p20"/>
          <p:cNvSpPr/>
          <p:nvPr/>
        </p:nvSpPr>
        <p:spPr>
          <a:xfrm rot="5400000" flipH="1">
            <a:off x="8052887" y="-869862"/>
            <a:ext cx="1095051" cy="501813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99" name="Google Shape;199;p20"/>
          <p:cNvSpPr txBox="1">
            <a:spLocks noGrp="1"/>
          </p:cNvSpPr>
          <p:nvPr>
            <p:ph type="title"/>
          </p:nvPr>
        </p:nvSpPr>
        <p:spPr>
          <a:xfrm>
            <a:off x="3554500" y="2404733"/>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0" name="Google Shape;200;p20"/>
          <p:cNvSpPr txBox="1">
            <a:spLocks noGrp="1"/>
          </p:cNvSpPr>
          <p:nvPr>
            <p:ph type="subTitle" idx="1"/>
          </p:nvPr>
        </p:nvSpPr>
        <p:spPr>
          <a:xfrm>
            <a:off x="5252232" y="2253933"/>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1" name="Google Shape;201;p20"/>
          <p:cNvSpPr txBox="1">
            <a:spLocks noGrp="1"/>
          </p:cNvSpPr>
          <p:nvPr>
            <p:ph type="title" idx="2"/>
          </p:nvPr>
        </p:nvSpPr>
        <p:spPr>
          <a:xfrm>
            <a:off x="3554535" y="3389900"/>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2" name="Google Shape;202;p20"/>
          <p:cNvSpPr txBox="1">
            <a:spLocks noGrp="1"/>
          </p:cNvSpPr>
          <p:nvPr>
            <p:ph type="subTitle" idx="3"/>
          </p:nvPr>
        </p:nvSpPr>
        <p:spPr>
          <a:xfrm>
            <a:off x="5252315" y="3239100"/>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3" name="Google Shape;203;p20"/>
          <p:cNvSpPr txBox="1">
            <a:spLocks noGrp="1"/>
          </p:cNvSpPr>
          <p:nvPr>
            <p:ph type="title" idx="4"/>
          </p:nvPr>
        </p:nvSpPr>
        <p:spPr>
          <a:xfrm>
            <a:off x="3554503" y="4375067"/>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4" name="Google Shape;204;p20"/>
          <p:cNvSpPr txBox="1">
            <a:spLocks noGrp="1"/>
          </p:cNvSpPr>
          <p:nvPr>
            <p:ph type="subTitle" idx="5"/>
          </p:nvPr>
        </p:nvSpPr>
        <p:spPr>
          <a:xfrm>
            <a:off x="5252217" y="4224267"/>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5" name="Google Shape;205;p20"/>
          <p:cNvSpPr txBox="1">
            <a:spLocks noGrp="1"/>
          </p:cNvSpPr>
          <p:nvPr>
            <p:ph type="title" idx="6"/>
          </p:nvPr>
        </p:nvSpPr>
        <p:spPr>
          <a:xfrm>
            <a:off x="544100" y="544000"/>
            <a:ext cx="83516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06" name="Google Shape;206;p20"/>
          <p:cNvSpPr/>
          <p:nvPr/>
        </p:nvSpPr>
        <p:spPr>
          <a:xfrm rot="-5400000">
            <a:off x="5538240" y="209930"/>
            <a:ext cx="1113131" cy="1001341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94891491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hree Columns 1">
  <p:cSld name="Three Columns 1">
    <p:bg>
      <p:bgPr>
        <a:solidFill>
          <a:schemeClr val="dk2"/>
        </a:solidFill>
        <a:effectLst/>
      </p:bgPr>
    </p:bg>
    <p:spTree>
      <p:nvGrpSpPr>
        <p:cNvPr id="1" name="Shape 207"/>
        <p:cNvGrpSpPr/>
        <p:nvPr/>
      </p:nvGrpSpPr>
      <p:grpSpPr>
        <a:xfrm>
          <a:off x="0" y="0"/>
          <a:ext cx="0" cy="0"/>
          <a:chOff x="0" y="0"/>
          <a:chExt cx="0" cy="0"/>
        </a:xfrm>
      </p:grpSpPr>
      <p:grpSp>
        <p:nvGrpSpPr>
          <p:cNvPr id="208" name="Google Shape;208;p21"/>
          <p:cNvGrpSpPr/>
          <p:nvPr/>
        </p:nvGrpSpPr>
        <p:grpSpPr>
          <a:xfrm>
            <a:off x="1088103" y="2084133"/>
            <a:ext cx="10015661" cy="3686061"/>
            <a:chOff x="816077" y="1563100"/>
            <a:chExt cx="7511746" cy="2764546"/>
          </a:xfrm>
        </p:grpSpPr>
        <p:sp>
          <p:nvSpPr>
            <p:cNvPr id="209" name="Google Shape;209;p21"/>
            <p:cNvSpPr/>
            <p:nvPr/>
          </p:nvSpPr>
          <p:spPr>
            <a:xfrm flipH="1">
              <a:off x="816077"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10" name="Google Shape;210;p21"/>
            <p:cNvSpPr/>
            <p:nvPr/>
          </p:nvSpPr>
          <p:spPr>
            <a:xfrm>
              <a:off x="4571952"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sp>
        <p:nvSpPr>
          <p:cNvPr id="211" name="Google Shape;211;p21"/>
          <p:cNvSpPr/>
          <p:nvPr/>
        </p:nvSpPr>
        <p:spPr>
          <a:xfrm>
            <a:off x="544100" y="3429033"/>
            <a:ext cx="11104000" cy="2884800"/>
          </a:xfrm>
          <a:prstGeom prst="rect">
            <a:avLst/>
          </a:pr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2" name="Google Shape;212;p21"/>
          <p:cNvSpPr txBox="1">
            <a:spLocks noGrp="1"/>
          </p:cNvSpPr>
          <p:nvPr>
            <p:ph type="title" hasCustomPrompt="1"/>
          </p:nvPr>
        </p:nvSpPr>
        <p:spPr>
          <a:xfrm>
            <a:off x="1995367"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3" name="Google Shape;213;p21"/>
          <p:cNvSpPr txBox="1">
            <a:spLocks noGrp="1"/>
          </p:cNvSpPr>
          <p:nvPr>
            <p:ph type="subTitle" idx="1"/>
          </p:nvPr>
        </p:nvSpPr>
        <p:spPr>
          <a:xfrm>
            <a:off x="1974067"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4" name="Google Shape;214;p21"/>
          <p:cNvSpPr txBox="1">
            <a:spLocks noGrp="1"/>
          </p:cNvSpPr>
          <p:nvPr>
            <p:ph type="title" idx="2" hasCustomPrompt="1"/>
          </p:nvPr>
        </p:nvSpPr>
        <p:spPr>
          <a:xfrm>
            <a:off x="4941695"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5" name="Google Shape;215;p21"/>
          <p:cNvSpPr txBox="1">
            <a:spLocks noGrp="1"/>
          </p:cNvSpPr>
          <p:nvPr>
            <p:ph type="subTitle" idx="3"/>
          </p:nvPr>
        </p:nvSpPr>
        <p:spPr>
          <a:xfrm>
            <a:off x="4920395"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6" name="Google Shape;216;p21"/>
          <p:cNvSpPr txBox="1">
            <a:spLocks noGrp="1"/>
          </p:cNvSpPr>
          <p:nvPr>
            <p:ph type="title" idx="4" hasCustomPrompt="1"/>
          </p:nvPr>
        </p:nvSpPr>
        <p:spPr>
          <a:xfrm>
            <a:off x="7888033"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7" name="Google Shape;217;p21"/>
          <p:cNvSpPr txBox="1">
            <a:spLocks noGrp="1"/>
          </p:cNvSpPr>
          <p:nvPr>
            <p:ph type="subTitle" idx="5"/>
          </p:nvPr>
        </p:nvSpPr>
        <p:spPr>
          <a:xfrm>
            <a:off x="7866735"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8" name="Google Shape;218;p21"/>
          <p:cNvSpPr txBox="1">
            <a:spLocks noGrp="1"/>
          </p:cNvSpPr>
          <p:nvPr>
            <p:ph type="title" idx="6"/>
          </p:nvPr>
        </p:nvSpPr>
        <p:spPr>
          <a:xfrm>
            <a:off x="3386967" y="1349100"/>
            <a:ext cx="5418000" cy="14628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219" name="Google Shape;219;p21"/>
          <p:cNvGrpSpPr/>
          <p:nvPr/>
        </p:nvGrpSpPr>
        <p:grpSpPr>
          <a:xfrm>
            <a:off x="1104433" y="922634"/>
            <a:ext cx="1055367" cy="330733"/>
            <a:chOff x="828324" y="691975"/>
            <a:chExt cx="791525" cy="248050"/>
          </a:xfrm>
        </p:grpSpPr>
        <p:sp>
          <p:nvSpPr>
            <p:cNvPr id="220" name="Google Shape;220;p21"/>
            <p:cNvSpPr/>
            <p:nvPr/>
          </p:nvSpPr>
          <p:spPr>
            <a:xfrm>
              <a:off x="828324"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1" name="Google Shape;221;p21"/>
            <p:cNvSpPr/>
            <p:nvPr/>
          </p:nvSpPr>
          <p:spPr>
            <a:xfrm>
              <a:off x="100947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2" name="Google Shape;222;p21"/>
            <p:cNvSpPr/>
            <p:nvPr/>
          </p:nvSpPr>
          <p:spPr>
            <a:xfrm>
              <a:off x="1190646"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3" name="Google Shape;223;p21"/>
            <p:cNvSpPr/>
            <p:nvPr/>
          </p:nvSpPr>
          <p:spPr>
            <a:xfrm>
              <a:off x="137179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21"/>
            <p:cNvSpPr/>
            <p:nvPr/>
          </p:nvSpPr>
          <p:spPr>
            <a:xfrm>
              <a:off x="1552949"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5" name="Google Shape;225;p21"/>
            <p:cNvSpPr/>
            <p:nvPr/>
          </p:nvSpPr>
          <p:spPr>
            <a:xfrm>
              <a:off x="828324"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6" name="Google Shape;226;p21"/>
            <p:cNvSpPr/>
            <p:nvPr/>
          </p:nvSpPr>
          <p:spPr>
            <a:xfrm>
              <a:off x="100947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7" name="Google Shape;227;p21"/>
            <p:cNvSpPr/>
            <p:nvPr/>
          </p:nvSpPr>
          <p:spPr>
            <a:xfrm>
              <a:off x="1190646"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8" name="Google Shape;228;p21"/>
            <p:cNvSpPr/>
            <p:nvPr/>
          </p:nvSpPr>
          <p:spPr>
            <a:xfrm>
              <a:off x="137179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9" name="Google Shape;229;p21"/>
            <p:cNvSpPr/>
            <p:nvPr/>
          </p:nvSpPr>
          <p:spPr>
            <a:xfrm>
              <a:off x="1552949"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30" name="Google Shape;230;p21"/>
          <p:cNvGrpSpPr/>
          <p:nvPr/>
        </p:nvGrpSpPr>
        <p:grpSpPr>
          <a:xfrm>
            <a:off x="10048611" y="922634"/>
            <a:ext cx="1055363" cy="330733"/>
            <a:chOff x="7536458" y="691975"/>
            <a:chExt cx="791522" cy="248050"/>
          </a:xfrm>
        </p:grpSpPr>
        <p:sp>
          <p:nvSpPr>
            <p:cNvPr id="231" name="Google Shape;231;p21"/>
            <p:cNvSpPr/>
            <p:nvPr/>
          </p:nvSpPr>
          <p:spPr>
            <a:xfrm>
              <a:off x="7536458"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2" name="Google Shape;232;p21"/>
            <p:cNvSpPr/>
            <p:nvPr/>
          </p:nvSpPr>
          <p:spPr>
            <a:xfrm>
              <a:off x="771763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3" name="Google Shape;233;p21"/>
            <p:cNvSpPr/>
            <p:nvPr/>
          </p:nvSpPr>
          <p:spPr>
            <a:xfrm>
              <a:off x="789878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4" name="Google Shape;234;p21"/>
            <p:cNvSpPr/>
            <p:nvPr/>
          </p:nvSpPr>
          <p:spPr>
            <a:xfrm>
              <a:off x="807993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5" name="Google Shape;235;p21"/>
            <p:cNvSpPr/>
            <p:nvPr/>
          </p:nvSpPr>
          <p:spPr>
            <a:xfrm>
              <a:off x="826108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6" name="Google Shape;236;p21"/>
            <p:cNvSpPr/>
            <p:nvPr/>
          </p:nvSpPr>
          <p:spPr>
            <a:xfrm>
              <a:off x="7536458"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7" name="Google Shape;237;p21"/>
            <p:cNvSpPr/>
            <p:nvPr/>
          </p:nvSpPr>
          <p:spPr>
            <a:xfrm>
              <a:off x="771763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21"/>
            <p:cNvSpPr/>
            <p:nvPr/>
          </p:nvSpPr>
          <p:spPr>
            <a:xfrm>
              <a:off x="789878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21"/>
            <p:cNvSpPr/>
            <p:nvPr/>
          </p:nvSpPr>
          <p:spPr>
            <a:xfrm>
              <a:off x="807993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0" name="Google Shape;240;p21"/>
            <p:cNvSpPr/>
            <p:nvPr/>
          </p:nvSpPr>
          <p:spPr>
            <a:xfrm>
              <a:off x="826108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4442466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Six Columns">
  <p:cSld name="Six Columns">
    <p:bg>
      <p:bgPr>
        <a:solidFill>
          <a:schemeClr val="dk2"/>
        </a:solidFill>
        <a:effectLst/>
      </p:bgPr>
    </p:bg>
    <p:spTree>
      <p:nvGrpSpPr>
        <p:cNvPr id="1" name="Shape 241"/>
        <p:cNvGrpSpPr/>
        <p:nvPr/>
      </p:nvGrpSpPr>
      <p:grpSpPr>
        <a:xfrm>
          <a:off x="0" y="0"/>
          <a:ext cx="0" cy="0"/>
          <a:chOff x="0" y="0"/>
          <a:chExt cx="0" cy="0"/>
        </a:xfrm>
      </p:grpSpPr>
      <p:sp>
        <p:nvSpPr>
          <p:cNvPr id="242" name="Google Shape;242;p22"/>
          <p:cNvSpPr txBox="1">
            <a:spLocks noGrp="1"/>
          </p:cNvSpPr>
          <p:nvPr>
            <p:ph type="title"/>
          </p:nvPr>
        </p:nvSpPr>
        <p:spPr>
          <a:xfrm>
            <a:off x="1633867"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3" name="Google Shape;243;p22"/>
          <p:cNvSpPr txBox="1">
            <a:spLocks noGrp="1"/>
          </p:cNvSpPr>
          <p:nvPr>
            <p:ph type="subTitle" idx="1"/>
          </p:nvPr>
        </p:nvSpPr>
        <p:spPr>
          <a:xfrm>
            <a:off x="1633872"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44" name="Google Shape;244;p22"/>
          <p:cNvSpPr txBox="1">
            <a:spLocks noGrp="1"/>
          </p:cNvSpPr>
          <p:nvPr>
            <p:ph type="title" idx="2"/>
          </p:nvPr>
        </p:nvSpPr>
        <p:spPr>
          <a:xfrm>
            <a:off x="4826700"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5" name="Google Shape;245;p22"/>
          <p:cNvSpPr txBox="1">
            <a:spLocks noGrp="1"/>
          </p:cNvSpPr>
          <p:nvPr>
            <p:ph type="subTitle" idx="3"/>
          </p:nvPr>
        </p:nvSpPr>
        <p:spPr>
          <a:xfrm>
            <a:off x="4826701"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6" name="Google Shape;246;p22"/>
          <p:cNvSpPr txBox="1">
            <a:spLocks noGrp="1"/>
          </p:cNvSpPr>
          <p:nvPr>
            <p:ph type="title" idx="4"/>
          </p:nvPr>
        </p:nvSpPr>
        <p:spPr>
          <a:xfrm>
            <a:off x="8019735"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7" name="Google Shape;247;p22"/>
          <p:cNvSpPr txBox="1">
            <a:spLocks noGrp="1"/>
          </p:cNvSpPr>
          <p:nvPr>
            <p:ph type="subTitle" idx="5"/>
          </p:nvPr>
        </p:nvSpPr>
        <p:spPr>
          <a:xfrm>
            <a:off x="8019733"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48" name="Google Shape;248;p22"/>
          <p:cNvSpPr txBox="1">
            <a:spLocks noGrp="1"/>
          </p:cNvSpPr>
          <p:nvPr>
            <p:ph type="title" idx="6"/>
          </p:nvPr>
        </p:nvSpPr>
        <p:spPr>
          <a:xfrm>
            <a:off x="1633867"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9" name="Google Shape;249;p22"/>
          <p:cNvSpPr txBox="1">
            <a:spLocks noGrp="1"/>
          </p:cNvSpPr>
          <p:nvPr>
            <p:ph type="subTitle" idx="7"/>
          </p:nvPr>
        </p:nvSpPr>
        <p:spPr>
          <a:xfrm>
            <a:off x="1633872"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0" name="Google Shape;250;p22"/>
          <p:cNvSpPr txBox="1">
            <a:spLocks noGrp="1"/>
          </p:cNvSpPr>
          <p:nvPr>
            <p:ph type="title" idx="8"/>
          </p:nvPr>
        </p:nvSpPr>
        <p:spPr>
          <a:xfrm>
            <a:off x="4826700"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51" name="Google Shape;251;p22"/>
          <p:cNvSpPr txBox="1">
            <a:spLocks noGrp="1"/>
          </p:cNvSpPr>
          <p:nvPr>
            <p:ph type="subTitle" idx="9"/>
          </p:nvPr>
        </p:nvSpPr>
        <p:spPr>
          <a:xfrm>
            <a:off x="4826701"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52" name="Google Shape;252;p22"/>
          <p:cNvSpPr txBox="1">
            <a:spLocks noGrp="1"/>
          </p:cNvSpPr>
          <p:nvPr>
            <p:ph type="title" idx="13"/>
          </p:nvPr>
        </p:nvSpPr>
        <p:spPr>
          <a:xfrm>
            <a:off x="8019735"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53" name="Google Shape;253;p22"/>
          <p:cNvSpPr txBox="1">
            <a:spLocks noGrp="1"/>
          </p:cNvSpPr>
          <p:nvPr>
            <p:ph type="subTitle" idx="14"/>
          </p:nvPr>
        </p:nvSpPr>
        <p:spPr>
          <a:xfrm>
            <a:off x="8019733"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4" name="Google Shape;254;p22"/>
          <p:cNvSpPr txBox="1">
            <a:spLocks noGrp="1"/>
          </p:cNvSpPr>
          <p:nvPr>
            <p:ph type="title" idx="15"/>
          </p:nvPr>
        </p:nvSpPr>
        <p:spPr>
          <a:xfrm>
            <a:off x="3104133" y="1349100"/>
            <a:ext cx="5991200" cy="8376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55" name="Google Shape;255;p22"/>
          <p:cNvSpPr/>
          <p:nvPr/>
        </p:nvSpPr>
        <p:spPr>
          <a:xfrm flipH="1">
            <a:off x="1088249" y="1088001"/>
            <a:ext cx="1095051" cy="1099095"/>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nvGrpSpPr>
          <p:cNvPr id="256" name="Google Shape;256;p22"/>
          <p:cNvGrpSpPr/>
          <p:nvPr/>
        </p:nvGrpSpPr>
        <p:grpSpPr>
          <a:xfrm>
            <a:off x="9804333" y="1087741"/>
            <a:ext cx="1298920" cy="1300647"/>
            <a:chOff x="7353250" y="815805"/>
            <a:chExt cx="974190" cy="975485"/>
          </a:xfrm>
        </p:grpSpPr>
        <p:sp>
          <p:nvSpPr>
            <p:cNvPr id="257" name="Google Shape;257;p22"/>
            <p:cNvSpPr/>
            <p:nvPr/>
          </p:nvSpPr>
          <p:spPr>
            <a:xfrm rot="-5400000">
              <a:off x="7919443" y="1383293"/>
              <a:ext cx="408532" cy="407463"/>
            </a:xfrm>
            <a:custGeom>
              <a:avLst/>
              <a:gdLst/>
              <a:ahLst/>
              <a:cxnLst/>
              <a:rect l="l" t="t" r="r" b="b"/>
              <a:pathLst>
                <a:path w="11252" h="11221" extrusionOk="0">
                  <a:moveTo>
                    <a:pt x="2027" y="0"/>
                  </a:moveTo>
                  <a:lnTo>
                    <a:pt x="1" y="1996"/>
                  </a:lnTo>
                  <a:lnTo>
                    <a:pt x="3570" y="5626"/>
                  </a:lnTo>
                  <a:lnTo>
                    <a:pt x="1" y="9225"/>
                  </a:lnTo>
                  <a:lnTo>
                    <a:pt x="2027" y="11221"/>
                  </a:lnTo>
                  <a:lnTo>
                    <a:pt x="5626" y="7622"/>
                  </a:lnTo>
                  <a:lnTo>
                    <a:pt x="9225" y="11221"/>
                  </a:lnTo>
                  <a:lnTo>
                    <a:pt x="11252" y="9225"/>
                  </a:lnTo>
                  <a:lnTo>
                    <a:pt x="7622" y="5626"/>
                  </a:lnTo>
                  <a:lnTo>
                    <a:pt x="11252" y="1996"/>
                  </a:lnTo>
                  <a:lnTo>
                    <a:pt x="9225" y="0"/>
                  </a:lnTo>
                  <a:lnTo>
                    <a:pt x="5626" y="3599"/>
                  </a:lnTo>
                  <a:lnTo>
                    <a:pt x="2027" y="0"/>
                  </a:lnTo>
                  <a:close/>
                </a:path>
              </a:pathLst>
            </a:custGeom>
            <a:solidFill>
              <a:srgbClr val="FFE252"/>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8" name="Google Shape;258;p22"/>
            <p:cNvSpPr/>
            <p:nvPr/>
          </p:nvSpPr>
          <p:spPr>
            <a:xfrm rot="-5400000">
              <a:off x="7918898" y="817071"/>
              <a:ext cx="409621" cy="407463"/>
            </a:xfrm>
            <a:custGeom>
              <a:avLst/>
              <a:gdLst/>
              <a:ahLst/>
              <a:cxnLst/>
              <a:rect l="l" t="t" r="r" b="b"/>
              <a:pathLst>
                <a:path w="11282" h="11221" extrusionOk="0">
                  <a:moveTo>
                    <a:pt x="2057" y="0"/>
                  </a:moveTo>
                  <a:lnTo>
                    <a:pt x="1" y="1996"/>
                  </a:lnTo>
                  <a:lnTo>
                    <a:pt x="3630" y="5626"/>
                  </a:lnTo>
                  <a:lnTo>
                    <a:pt x="1" y="9225"/>
                  </a:lnTo>
                  <a:lnTo>
                    <a:pt x="2057" y="11221"/>
                  </a:lnTo>
                  <a:lnTo>
                    <a:pt x="5626" y="7622"/>
                  </a:lnTo>
                  <a:lnTo>
                    <a:pt x="9255" y="11221"/>
                  </a:lnTo>
                  <a:lnTo>
                    <a:pt x="11282" y="9225"/>
                  </a:lnTo>
                  <a:lnTo>
                    <a:pt x="7683" y="5626"/>
                  </a:lnTo>
                  <a:lnTo>
                    <a:pt x="11282" y="1996"/>
                  </a:lnTo>
                  <a:lnTo>
                    <a:pt x="9255" y="0"/>
                  </a:lnTo>
                  <a:lnTo>
                    <a:pt x="5626" y="3599"/>
                  </a:lnTo>
                  <a:lnTo>
                    <a:pt x="2057" y="0"/>
                  </a:lnTo>
                  <a:close/>
                </a:path>
              </a:pathLst>
            </a:cu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9" name="Google Shape;259;p22"/>
            <p:cNvSpPr/>
            <p:nvPr/>
          </p:nvSpPr>
          <p:spPr>
            <a:xfrm rot="-5400000">
              <a:off x="7352715" y="816340"/>
              <a:ext cx="408532" cy="407463"/>
            </a:xfrm>
            <a:custGeom>
              <a:avLst/>
              <a:gdLst/>
              <a:ahLst/>
              <a:cxnLst/>
              <a:rect l="l" t="t" r="r" b="b"/>
              <a:pathLst>
                <a:path w="11252" h="11221" extrusionOk="0">
                  <a:moveTo>
                    <a:pt x="2027" y="0"/>
                  </a:moveTo>
                  <a:lnTo>
                    <a:pt x="0" y="1996"/>
                  </a:lnTo>
                  <a:lnTo>
                    <a:pt x="3600" y="5626"/>
                  </a:lnTo>
                  <a:lnTo>
                    <a:pt x="0" y="9225"/>
                  </a:lnTo>
                  <a:lnTo>
                    <a:pt x="2027" y="11221"/>
                  </a:lnTo>
                  <a:lnTo>
                    <a:pt x="5626" y="7622"/>
                  </a:lnTo>
                  <a:lnTo>
                    <a:pt x="9225" y="11221"/>
                  </a:lnTo>
                  <a:lnTo>
                    <a:pt x="11251" y="9225"/>
                  </a:lnTo>
                  <a:lnTo>
                    <a:pt x="7683" y="5626"/>
                  </a:lnTo>
                  <a:lnTo>
                    <a:pt x="11251" y="1996"/>
                  </a:lnTo>
                  <a:lnTo>
                    <a:pt x="9225" y="0"/>
                  </a:lnTo>
                  <a:lnTo>
                    <a:pt x="5626" y="3599"/>
                  </a:lnTo>
                  <a:lnTo>
                    <a:pt x="2027" y="0"/>
                  </a:lnTo>
                  <a:close/>
                </a:path>
              </a:pathLst>
            </a:custGeom>
            <a:solidFill>
              <a:srgbClr val="7FC9D4"/>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29388187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Three Columns 2">
  <p:cSld name="Three Columns 2">
    <p:bg>
      <p:bgPr>
        <a:solidFill>
          <a:schemeClr val="dk2"/>
        </a:solidFill>
        <a:effectLst/>
      </p:bgPr>
    </p:bg>
    <p:spTree>
      <p:nvGrpSpPr>
        <p:cNvPr id="1" name="Shape 260"/>
        <p:cNvGrpSpPr/>
        <p:nvPr/>
      </p:nvGrpSpPr>
      <p:grpSpPr>
        <a:xfrm>
          <a:off x="0" y="0"/>
          <a:ext cx="0" cy="0"/>
          <a:chOff x="0" y="0"/>
          <a:chExt cx="0" cy="0"/>
        </a:xfrm>
      </p:grpSpPr>
      <p:sp>
        <p:nvSpPr>
          <p:cNvPr id="261" name="Google Shape;261;p23"/>
          <p:cNvSpPr/>
          <p:nvPr/>
        </p:nvSpPr>
        <p:spPr>
          <a:xfrm>
            <a:off x="544130"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2" name="Google Shape;262;p23"/>
          <p:cNvSpPr txBox="1">
            <a:spLocks noGrp="1"/>
          </p:cNvSpPr>
          <p:nvPr>
            <p:ph type="title"/>
          </p:nvPr>
        </p:nvSpPr>
        <p:spPr>
          <a:xfrm>
            <a:off x="1965943" y="4481601"/>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3" name="Google Shape;263;p23"/>
          <p:cNvSpPr txBox="1">
            <a:spLocks noGrp="1"/>
          </p:cNvSpPr>
          <p:nvPr>
            <p:ph type="subTitle" idx="1"/>
          </p:nvPr>
        </p:nvSpPr>
        <p:spPr>
          <a:xfrm>
            <a:off x="1965943" y="4860319"/>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4" name="Google Shape;264;p23"/>
          <p:cNvSpPr txBox="1">
            <a:spLocks noGrp="1"/>
          </p:cNvSpPr>
          <p:nvPr>
            <p:ph type="title" idx="2"/>
          </p:nvPr>
        </p:nvSpPr>
        <p:spPr>
          <a:xfrm>
            <a:off x="4862300" y="2982313"/>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5" name="Google Shape;265;p23"/>
          <p:cNvSpPr txBox="1">
            <a:spLocks noGrp="1"/>
          </p:cNvSpPr>
          <p:nvPr>
            <p:ph type="subTitle" idx="3"/>
          </p:nvPr>
        </p:nvSpPr>
        <p:spPr>
          <a:xfrm>
            <a:off x="4862300" y="3354584"/>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6" name="Google Shape;266;p23"/>
          <p:cNvSpPr txBox="1">
            <a:spLocks noGrp="1"/>
          </p:cNvSpPr>
          <p:nvPr>
            <p:ph type="title" idx="4"/>
          </p:nvPr>
        </p:nvSpPr>
        <p:spPr>
          <a:xfrm>
            <a:off x="7769667" y="4481601"/>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7" name="Google Shape;267;p23"/>
          <p:cNvSpPr txBox="1">
            <a:spLocks noGrp="1"/>
          </p:cNvSpPr>
          <p:nvPr>
            <p:ph type="subTitle" idx="5"/>
          </p:nvPr>
        </p:nvSpPr>
        <p:spPr>
          <a:xfrm>
            <a:off x="7769667" y="4860319"/>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8" name="Google Shape;268;p23"/>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69" name="Google Shape;269;p23"/>
          <p:cNvSpPr txBox="1">
            <a:spLocks noGrp="1"/>
          </p:cNvSpPr>
          <p:nvPr>
            <p:ph type="title" idx="6"/>
          </p:nvPr>
        </p:nvSpPr>
        <p:spPr>
          <a:xfrm>
            <a:off x="5983100" y="544000"/>
            <a:ext cx="5664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0" name="Google Shape;270;p23"/>
          <p:cNvSpPr/>
          <p:nvPr/>
        </p:nvSpPr>
        <p:spPr>
          <a:xfrm>
            <a:off x="11103967" y="5219000"/>
            <a:ext cx="543200" cy="10952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968358736"/>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Four Columns">
  <p:cSld name="Four Columns">
    <p:bg>
      <p:bgPr>
        <a:solidFill>
          <a:schemeClr val="dk2"/>
        </a:solidFill>
        <a:effectLst/>
      </p:bgPr>
    </p:bg>
    <p:spTree>
      <p:nvGrpSpPr>
        <p:cNvPr id="1" name="Shape 271"/>
        <p:cNvGrpSpPr/>
        <p:nvPr/>
      </p:nvGrpSpPr>
      <p:grpSpPr>
        <a:xfrm>
          <a:off x="0" y="0"/>
          <a:ext cx="0" cy="0"/>
          <a:chOff x="0" y="0"/>
          <a:chExt cx="0" cy="0"/>
        </a:xfrm>
      </p:grpSpPr>
      <p:cxnSp>
        <p:nvCxnSpPr>
          <p:cNvPr id="272" name="Google Shape;272;p24"/>
          <p:cNvCxnSpPr/>
          <p:nvPr/>
        </p:nvCxnSpPr>
        <p:spPr>
          <a:xfrm>
            <a:off x="1632100" y="3425800"/>
            <a:ext cx="8924800" cy="0"/>
          </a:xfrm>
          <a:prstGeom prst="straightConnector1">
            <a:avLst/>
          </a:prstGeom>
          <a:noFill/>
          <a:ln w="38100" cap="flat" cmpd="sng">
            <a:solidFill>
              <a:schemeClr val="dk1"/>
            </a:solidFill>
            <a:prstDash val="solid"/>
            <a:round/>
            <a:headEnd type="none" w="med" len="med"/>
            <a:tailEnd type="none" w="med" len="med"/>
          </a:ln>
        </p:spPr>
      </p:cxnSp>
      <p:sp>
        <p:nvSpPr>
          <p:cNvPr id="273" name="Google Shape;273;p24"/>
          <p:cNvSpPr txBox="1">
            <a:spLocks noGrp="1"/>
          </p:cNvSpPr>
          <p:nvPr>
            <p:ph type="title"/>
          </p:nvPr>
        </p:nvSpPr>
        <p:spPr>
          <a:xfrm>
            <a:off x="3795100" y="4309716"/>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4" name="Google Shape;274;p24"/>
          <p:cNvSpPr txBox="1">
            <a:spLocks noGrp="1"/>
          </p:cNvSpPr>
          <p:nvPr>
            <p:ph type="subTitle" idx="1"/>
          </p:nvPr>
        </p:nvSpPr>
        <p:spPr>
          <a:xfrm>
            <a:off x="2110133" y="4497015"/>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5" name="Google Shape;275;p24"/>
          <p:cNvSpPr txBox="1">
            <a:spLocks noGrp="1"/>
          </p:cNvSpPr>
          <p:nvPr>
            <p:ph type="title" idx="2"/>
          </p:nvPr>
        </p:nvSpPr>
        <p:spPr>
          <a:xfrm>
            <a:off x="6706667" y="1966717"/>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6" name="Google Shape;276;p24"/>
          <p:cNvSpPr txBox="1">
            <a:spLocks noGrp="1"/>
          </p:cNvSpPr>
          <p:nvPr>
            <p:ph type="subTitle" idx="3"/>
          </p:nvPr>
        </p:nvSpPr>
        <p:spPr>
          <a:xfrm>
            <a:off x="8295067" y="1445132"/>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7" name="Google Shape;277;p24"/>
          <p:cNvSpPr txBox="1">
            <a:spLocks noGrp="1"/>
          </p:cNvSpPr>
          <p:nvPr>
            <p:ph type="title" idx="4"/>
          </p:nvPr>
        </p:nvSpPr>
        <p:spPr>
          <a:xfrm>
            <a:off x="6706667" y="4309716"/>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8" name="Google Shape;278;p24"/>
          <p:cNvSpPr txBox="1">
            <a:spLocks noGrp="1"/>
          </p:cNvSpPr>
          <p:nvPr>
            <p:ph type="subTitle" idx="5"/>
          </p:nvPr>
        </p:nvSpPr>
        <p:spPr>
          <a:xfrm>
            <a:off x="8295067" y="4497015"/>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9" name="Google Shape;279;p24"/>
          <p:cNvSpPr txBox="1">
            <a:spLocks noGrp="1"/>
          </p:cNvSpPr>
          <p:nvPr>
            <p:ph type="title" idx="6"/>
          </p:nvPr>
        </p:nvSpPr>
        <p:spPr>
          <a:xfrm>
            <a:off x="3795100" y="1966717"/>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0" name="Google Shape;280;p24"/>
          <p:cNvSpPr txBox="1">
            <a:spLocks noGrp="1"/>
          </p:cNvSpPr>
          <p:nvPr>
            <p:ph type="subTitle" idx="7"/>
          </p:nvPr>
        </p:nvSpPr>
        <p:spPr>
          <a:xfrm>
            <a:off x="2110133" y="1445132"/>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81" name="Google Shape;281;p24"/>
          <p:cNvSpPr txBox="1">
            <a:spLocks noGrp="1"/>
          </p:cNvSpPr>
          <p:nvPr>
            <p:ph type="title" idx="8"/>
          </p:nvPr>
        </p:nvSpPr>
        <p:spPr>
          <a:xfrm>
            <a:off x="4833133" y="3009500"/>
            <a:ext cx="2525600" cy="8388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2" name="Google Shape;282;p24"/>
          <p:cNvSpPr/>
          <p:nvPr/>
        </p:nvSpPr>
        <p:spPr>
          <a:xfrm>
            <a:off x="544114"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3" name="Google Shape;283;p24"/>
          <p:cNvSpPr/>
          <p:nvPr/>
        </p:nvSpPr>
        <p:spPr>
          <a:xfrm>
            <a:off x="10559981" y="544001"/>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4" name="Google Shape;284;p24"/>
          <p:cNvSpPr/>
          <p:nvPr/>
        </p:nvSpPr>
        <p:spPr>
          <a:xfrm rot="5400000">
            <a:off x="10688732" y="5351163"/>
            <a:ext cx="1643032"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93951486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Four Columns 1">
  <p:cSld name="Four Columns 1">
    <p:bg>
      <p:bgPr>
        <a:solidFill>
          <a:schemeClr val="dk2"/>
        </a:solidFill>
        <a:effectLst/>
      </p:bgPr>
    </p:bg>
    <p:spTree>
      <p:nvGrpSpPr>
        <p:cNvPr id="1" name="Shape 285"/>
        <p:cNvGrpSpPr/>
        <p:nvPr/>
      </p:nvGrpSpPr>
      <p:grpSpPr>
        <a:xfrm>
          <a:off x="0" y="0"/>
          <a:ext cx="0" cy="0"/>
          <a:chOff x="0" y="0"/>
          <a:chExt cx="0" cy="0"/>
        </a:xfrm>
      </p:grpSpPr>
      <p:sp>
        <p:nvSpPr>
          <p:cNvPr id="286" name="Google Shape;286;p25"/>
          <p:cNvSpPr txBox="1">
            <a:spLocks noGrp="1"/>
          </p:cNvSpPr>
          <p:nvPr>
            <p:ph type="title"/>
          </p:nvPr>
        </p:nvSpPr>
        <p:spPr>
          <a:xfrm>
            <a:off x="2213600" y="2686867"/>
            <a:ext cx="3261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7" name="Google Shape;287;p25"/>
          <p:cNvSpPr txBox="1">
            <a:spLocks noGrp="1"/>
          </p:cNvSpPr>
          <p:nvPr>
            <p:ph type="subTitle" idx="1"/>
          </p:nvPr>
        </p:nvSpPr>
        <p:spPr>
          <a:xfrm>
            <a:off x="2234033" y="3080812"/>
            <a:ext cx="32200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88" name="Google Shape;288;p25"/>
          <p:cNvSpPr txBox="1">
            <a:spLocks noGrp="1"/>
          </p:cNvSpPr>
          <p:nvPr>
            <p:ph type="title" idx="2"/>
          </p:nvPr>
        </p:nvSpPr>
        <p:spPr>
          <a:xfrm>
            <a:off x="2216483" y="4748928"/>
            <a:ext cx="3255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9" name="Google Shape;289;p25"/>
          <p:cNvSpPr txBox="1">
            <a:spLocks noGrp="1"/>
          </p:cNvSpPr>
          <p:nvPr>
            <p:ph type="subTitle" idx="3"/>
          </p:nvPr>
        </p:nvSpPr>
        <p:spPr>
          <a:xfrm>
            <a:off x="2213700" y="5142833"/>
            <a:ext cx="32608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0" name="Google Shape;290;p25"/>
          <p:cNvSpPr txBox="1">
            <a:spLocks noGrp="1"/>
          </p:cNvSpPr>
          <p:nvPr>
            <p:ph type="title" idx="4"/>
          </p:nvPr>
        </p:nvSpPr>
        <p:spPr>
          <a:xfrm>
            <a:off x="6714500" y="2686867"/>
            <a:ext cx="32728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1" name="Google Shape;291;p25"/>
          <p:cNvSpPr txBox="1">
            <a:spLocks noGrp="1"/>
          </p:cNvSpPr>
          <p:nvPr>
            <p:ph type="subTitle" idx="5"/>
          </p:nvPr>
        </p:nvSpPr>
        <p:spPr>
          <a:xfrm>
            <a:off x="6730433" y="3080812"/>
            <a:ext cx="32412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2" name="Google Shape;292;p25"/>
          <p:cNvSpPr txBox="1">
            <a:spLocks noGrp="1"/>
          </p:cNvSpPr>
          <p:nvPr>
            <p:ph type="title" idx="6"/>
          </p:nvPr>
        </p:nvSpPr>
        <p:spPr>
          <a:xfrm>
            <a:off x="6717393" y="4748928"/>
            <a:ext cx="3267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3" name="Google Shape;293;p25"/>
          <p:cNvSpPr txBox="1">
            <a:spLocks noGrp="1"/>
          </p:cNvSpPr>
          <p:nvPr>
            <p:ph type="subTitle" idx="7"/>
          </p:nvPr>
        </p:nvSpPr>
        <p:spPr>
          <a:xfrm>
            <a:off x="6720561" y="5142833"/>
            <a:ext cx="32608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4" name="Google Shape;294;p25"/>
          <p:cNvSpPr txBox="1">
            <a:spLocks noGrp="1"/>
          </p:cNvSpPr>
          <p:nvPr>
            <p:ph type="title" idx="8" hasCustomPrompt="1"/>
          </p:nvPr>
        </p:nvSpPr>
        <p:spPr>
          <a:xfrm>
            <a:off x="2977316" y="2293719"/>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5" name="Google Shape;295;p25"/>
          <p:cNvSpPr txBox="1">
            <a:spLocks noGrp="1"/>
          </p:cNvSpPr>
          <p:nvPr>
            <p:ph type="title" idx="9" hasCustomPrompt="1"/>
          </p:nvPr>
        </p:nvSpPr>
        <p:spPr>
          <a:xfrm>
            <a:off x="7484153" y="2293719"/>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6" name="Google Shape;296;p25"/>
          <p:cNvSpPr txBox="1">
            <a:spLocks noGrp="1"/>
          </p:cNvSpPr>
          <p:nvPr>
            <p:ph type="title" idx="13" hasCustomPrompt="1"/>
          </p:nvPr>
        </p:nvSpPr>
        <p:spPr>
          <a:xfrm>
            <a:off x="2977316" y="4344928"/>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7" name="Google Shape;297;p25"/>
          <p:cNvSpPr txBox="1">
            <a:spLocks noGrp="1"/>
          </p:cNvSpPr>
          <p:nvPr>
            <p:ph type="title" idx="14" hasCustomPrompt="1"/>
          </p:nvPr>
        </p:nvSpPr>
        <p:spPr>
          <a:xfrm>
            <a:off x="7484153" y="4344961"/>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8" name="Google Shape;298;p25"/>
          <p:cNvSpPr txBox="1">
            <a:spLocks noGrp="1"/>
          </p:cNvSpPr>
          <p:nvPr>
            <p:ph type="title" idx="15"/>
          </p:nvPr>
        </p:nvSpPr>
        <p:spPr>
          <a:xfrm>
            <a:off x="2186300" y="544000"/>
            <a:ext cx="45280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9" name="Google Shape;299;p25"/>
          <p:cNvSpPr/>
          <p:nvPr/>
        </p:nvSpPr>
        <p:spPr>
          <a:xfrm flipH="1">
            <a:off x="1088249" y="1088001"/>
            <a:ext cx="1095051" cy="171612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cxnSp>
        <p:nvCxnSpPr>
          <p:cNvPr id="300" name="Google Shape;300;p25"/>
          <p:cNvCxnSpPr/>
          <p:nvPr/>
        </p:nvCxnSpPr>
        <p:spPr>
          <a:xfrm rot="10800000">
            <a:off x="11108763" y="2783000"/>
            <a:ext cx="0" cy="3352400"/>
          </a:xfrm>
          <a:prstGeom prst="straightConnector1">
            <a:avLst/>
          </a:prstGeom>
          <a:noFill/>
          <a:ln w="38100" cap="flat" cmpd="sng">
            <a:solidFill>
              <a:schemeClr val="dk1"/>
            </a:solidFill>
            <a:prstDash val="solid"/>
            <a:round/>
            <a:headEnd type="none" w="med" len="med"/>
            <a:tailEnd type="none" w="med" len="med"/>
          </a:ln>
        </p:spPr>
      </p:cxnSp>
      <p:sp>
        <p:nvSpPr>
          <p:cNvPr id="301" name="Google Shape;301;p25"/>
          <p:cNvSpPr/>
          <p:nvPr/>
        </p:nvSpPr>
        <p:spPr>
          <a:xfrm>
            <a:off x="10561000" y="6040467"/>
            <a:ext cx="1086800" cy="2732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118467127"/>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hanks + Credits">
  <p:cSld name="Thanks + Credits">
    <p:bg>
      <p:bgPr>
        <a:solidFill>
          <a:schemeClr val="dk2"/>
        </a:solidFill>
        <a:effectLst/>
      </p:bgPr>
    </p:bg>
    <p:spTree>
      <p:nvGrpSpPr>
        <p:cNvPr id="1" name="Shape 302"/>
        <p:cNvGrpSpPr/>
        <p:nvPr/>
      </p:nvGrpSpPr>
      <p:grpSpPr>
        <a:xfrm>
          <a:off x="0" y="0"/>
          <a:ext cx="0" cy="0"/>
          <a:chOff x="0" y="0"/>
          <a:chExt cx="0" cy="0"/>
        </a:xfrm>
      </p:grpSpPr>
      <p:sp>
        <p:nvSpPr>
          <p:cNvPr id="303" name="Google Shape;303;p26"/>
          <p:cNvSpPr/>
          <p:nvPr/>
        </p:nvSpPr>
        <p:spPr>
          <a:xfrm>
            <a:off x="538433" y="4370867"/>
            <a:ext cx="11109600" cy="6624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304" name="Google Shape;304;p26"/>
          <p:cNvGrpSpPr/>
          <p:nvPr/>
        </p:nvGrpSpPr>
        <p:grpSpPr>
          <a:xfrm>
            <a:off x="1088096" y="1913325"/>
            <a:ext cx="10015661" cy="4482251"/>
            <a:chOff x="816077" y="1563100"/>
            <a:chExt cx="7511746" cy="2764546"/>
          </a:xfrm>
        </p:grpSpPr>
        <p:sp>
          <p:nvSpPr>
            <p:cNvPr id="305" name="Google Shape;305;p26"/>
            <p:cNvSpPr/>
            <p:nvPr/>
          </p:nvSpPr>
          <p:spPr>
            <a:xfrm flipH="1">
              <a:off x="816077"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06" name="Google Shape;306;p26"/>
            <p:cNvSpPr/>
            <p:nvPr/>
          </p:nvSpPr>
          <p:spPr>
            <a:xfrm>
              <a:off x="4571952"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sp>
        <p:nvSpPr>
          <p:cNvPr id="307" name="Google Shape;307;p26"/>
          <p:cNvSpPr txBox="1">
            <a:spLocks noGrp="1"/>
          </p:cNvSpPr>
          <p:nvPr>
            <p:ph type="title"/>
          </p:nvPr>
        </p:nvSpPr>
        <p:spPr>
          <a:xfrm>
            <a:off x="3386967" y="1088000"/>
            <a:ext cx="5418000" cy="16412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8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08" name="Google Shape;308;p26"/>
          <p:cNvSpPr txBox="1">
            <a:spLocks noGrp="1"/>
          </p:cNvSpPr>
          <p:nvPr>
            <p:ph type="subTitle" idx="1"/>
          </p:nvPr>
        </p:nvSpPr>
        <p:spPr>
          <a:xfrm>
            <a:off x="4123835" y="2869031"/>
            <a:ext cx="3929200" cy="136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309" name="Google Shape;309;p26"/>
          <p:cNvSpPr txBox="1"/>
          <p:nvPr/>
        </p:nvSpPr>
        <p:spPr>
          <a:xfrm>
            <a:off x="3117000" y="5059327"/>
            <a:ext cx="5958000" cy="5340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200" kern="0">
                <a:solidFill>
                  <a:srgbClr val="000000"/>
                </a:solidFill>
                <a:latin typeface="Roboto"/>
                <a:ea typeface="Roboto"/>
                <a:cs typeface="Roboto"/>
                <a:sym typeface="Roboto"/>
              </a:rPr>
              <a:t>CREDITS: This presentation template was created by </a:t>
            </a:r>
            <a:r>
              <a:rPr lang="en" sz="1200" b="1" kern="0">
                <a:solidFill>
                  <a:srgbClr val="000000"/>
                </a:solidFill>
                <a:uFill>
                  <a:noFill/>
                </a:uFill>
                <a:latin typeface="Roboto"/>
                <a:ea typeface="Roboto"/>
                <a:cs typeface="Roboto"/>
                <a:sym typeface="Roboto"/>
                <a:hlinkClick r:id="rId2"/>
              </a:rPr>
              <a:t>Slidesgo</a:t>
            </a:r>
            <a:r>
              <a:rPr lang="en" sz="1200" kern="0">
                <a:solidFill>
                  <a:srgbClr val="000000"/>
                </a:solidFill>
                <a:latin typeface="Roboto"/>
                <a:ea typeface="Roboto"/>
                <a:cs typeface="Roboto"/>
                <a:sym typeface="Roboto"/>
              </a:rPr>
              <a:t>, including icons by </a:t>
            </a:r>
            <a:r>
              <a:rPr lang="en" sz="1200" b="1" kern="0">
                <a:solidFill>
                  <a:srgbClr val="000000"/>
                </a:solidFill>
                <a:uFill>
                  <a:noFill/>
                </a:uFill>
                <a:latin typeface="Roboto"/>
                <a:ea typeface="Roboto"/>
                <a:cs typeface="Roboto"/>
                <a:sym typeface="Roboto"/>
                <a:hlinkClick r:id="rId3"/>
              </a:rPr>
              <a:t>Flaticon</a:t>
            </a:r>
            <a:r>
              <a:rPr lang="en" sz="1200" kern="0">
                <a:solidFill>
                  <a:srgbClr val="000000"/>
                </a:solidFill>
                <a:latin typeface="Roboto"/>
                <a:ea typeface="Roboto"/>
                <a:cs typeface="Roboto"/>
                <a:sym typeface="Roboto"/>
              </a:rPr>
              <a:t>, infographics &amp; images by </a:t>
            </a:r>
            <a:r>
              <a:rPr lang="en" sz="1200" b="1" kern="0">
                <a:solidFill>
                  <a:srgbClr val="000000"/>
                </a:solidFill>
                <a:uFill>
                  <a:noFill/>
                </a:uFill>
                <a:latin typeface="Roboto"/>
                <a:ea typeface="Roboto"/>
                <a:cs typeface="Roboto"/>
                <a:sym typeface="Roboto"/>
                <a:hlinkClick r:id="rId4"/>
              </a:rPr>
              <a:t>Freepik</a:t>
            </a:r>
            <a:r>
              <a:rPr lang="en" sz="1200" kern="0">
                <a:solidFill>
                  <a:srgbClr val="000000"/>
                </a:solidFill>
                <a:latin typeface="Roboto"/>
                <a:ea typeface="Roboto"/>
                <a:cs typeface="Roboto"/>
                <a:sym typeface="Roboto"/>
              </a:rPr>
              <a:t> and illustrations by </a:t>
            </a:r>
            <a:r>
              <a:rPr lang="en" sz="1200" b="1" kern="0">
                <a:solidFill>
                  <a:srgbClr val="000000"/>
                </a:solidFill>
                <a:uFill>
                  <a:noFill/>
                </a:uFill>
                <a:latin typeface="Roboto"/>
                <a:ea typeface="Roboto"/>
                <a:cs typeface="Roboto"/>
                <a:sym typeface="Roboto"/>
                <a:hlinkClick r:id="rId5"/>
              </a:rPr>
              <a:t>Stories</a:t>
            </a:r>
            <a:endParaRPr sz="1200" kern="0">
              <a:solidFill>
                <a:srgbClr val="000000"/>
              </a:solidFill>
              <a:latin typeface="Roboto"/>
              <a:ea typeface="Roboto"/>
              <a:cs typeface="Roboto"/>
              <a:sym typeface="Roboto"/>
            </a:endParaRPr>
          </a:p>
          <a:p>
            <a:pPr algn="ctr" defTabSz="1219170">
              <a:spcBef>
                <a:spcPts val="400"/>
              </a:spcBef>
              <a:buClr>
                <a:srgbClr val="000000"/>
              </a:buClr>
              <a:buFont typeface="Arial"/>
              <a:buNone/>
            </a:pPr>
            <a:endParaRPr sz="1200" kern="0">
              <a:solidFill>
                <a:srgbClr val="000000"/>
              </a:solidFill>
              <a:latin typeface="Roboto"/>
              <a:ea typeface="Roboto"/>
              <a:cs typeface="Roboto"/>
              <a:sym typeface="Roboto"/>
            </a:endParaRPr>
          </a:p>
          <a:p>
            <a:pPr algn="ctr" defTabSz="1219170">
              <a:spcBef>
                <a:spcPts val="400"/>
              </a:spcBef>
              <a:buClr>
                <a:srgbClr val="000000"/>
              </a:buClr>
              <a:buFont typeface="Arial"/>
              <a:buNone/>
            </a:pPr>
            <a:endParaRPr sz="1200" b="1" kern="0">
              <a:solidFill>
                <a:srgbClr val="000000"/>
              </a:solidFill>
              <a:latin typeface="Roboto"/>
              <a:ea typeface="Roboto"/>
              <a:cs typeface="Roboto"/>
              <a:sym typeface="Roboto"/>
            </a:endParaRPr>
          </a:p>
        </p:txBody>
      </p:sp>
    </p:spTree>
    <p:extLst>
      <p:ext uri="{BB962C8B-B14F-4D97-AF65-F5344CB8AC3E}">
        <p14:creationId xmlns:p14="http://schemas.microsoft.com/office/powerpoint/2010/main" val="270405395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Background">
  <p:cSld name="Background">
    <p:bg>
      <p:bgPr>
        <a:solidFill>
          <a:schemeClr val="dk2"/>
        </a:solidFill>
        <a:effectLst/>
      </p:bgPr>
    </p:bg>
    <p:spTree>
      <p:nvGrpSpPr>
        <p:cNvPr id="1" name="Shape 310"/>
        <p:cNvGrpSpPr/>
        <p:nvPr/>
      </p:nvGrpSpPr>
      <p:grpSpPr>
        <a:xfrm>
          <a:off x="0" y="0"/>
          <a:ext cx="0" cy="0"/>
          <a:chOff x="0" y="0"/>
          <a:chExt cx="0" cy="0"/>
        </a:xfrm>
      </p:grpSpPr>
    </p:spTree>
    <p:extLst>
      <p:ext uri="{BB962C8B-B14F-4D97-AF65-F5344CB8AC3E}">
        <p14:creationId xmlns:p14="http://schemas.microsoft.com/office/powerpoint/2010/main" val="139448321"/>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Only Title 1">
  <p:cSld name="Only Title 1">
    <p:bg>
      <p:bgPr>
        <a:solidFill>
          <a:schemeClr val="dk2"/>
        </a:solidFill>
        <a:effectLst/>
      </p:bgPr>
    </p:bg>
    <p:spTree>
      <p:nvGrpSpPr>
        <p:cNvPr id="1" name="Shape 311"/>
        <p:cNvGrpSpPr/>
        <p:nvPr/>
      </p:nvGrpSpPr>
      <p:grpSpPr>
        <a:xfrm>
          <a:off x="0" y="0"/>
          <a:ext cx="0" cy="0"/>
          <a:chOff x="0" y="0"/>
          <a:chExt cx="0" cy="0"/>
        </a:xfrm>
      </p:grpSpPr>
      <p:sp>
        <p:nvSpPr>
          <p:cNvPr id="312" name="Google Shape;312;p28"/>
          <p:cNvSpPr txBox="1">
            <a:spLocks noGrp="1"/>
          </p:cNvSpPr>
          <p:nvPr>
            <p:ph type="title"/>
          </p:nvPr>
        </p:nvSpPr>
        <p:spPr>
          <a:xfrm>
            <a:off x="544100" y="544000"/>
            <a:ext cx="32336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13" name="Google Shape;313;p28"/>
          <p:cNvSpPr/>
          <p:nvPr/>
        </p:nvSpPr>
        <p:spPr>
          <a:xfrm>
            <a:off x="9466834" y="1088002"/>
            <a:ext cx="1647319" cy="163940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14" name="Google Shape;314;p28"/>
          <p:cNvSpPr/>
          <p:nvPr/>
        </p:nvSpPr>
        <p:spPr>
          <a:xfrm rot="10800000">
            <a:off x="1088101" y="4130635"/>
            <a:ext cx="1647319" cy="163940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2428142135"/>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Only Title 2">
  <p:cSld name="Only Title 2">
    <p:bg>
      <p:bgPr>
        <a:solidFill>
          <a:schemeClr val="dk2"/>
        </a:solidFill>
        <a:effectLst/>
      </p:bgPr>
    </p:bg>
    <p:spTree>
      <p:nvGrpSpPr>
        <p:cNvPr id="1" name="Shape 315"/>
        <p:cNvGrpSpPr/>
        <p:nvPr/>
      </p:nvGrpSpPr>
      <p:grpSpPr>
        <a:xfrm>
          <a:off x="0" y="0"/>
          <a:ext cx="0" cy="0"/>
          <a:chOff x="0" y="0"/>
          <a:chExt cx="0" cy="0"/>
        </a:xfrm>
      </p:grpSpPr>
      <p:sp>
        <p:nvSpPr>
          <p:cNvPr id="316" name="Google Shape;316;p29"/>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17" name="Google Shape;317;p29"/>
          <p:cNvSpPr txBox="1">
            <a:spLocks noGrp="1"/>
          </p:cNvSpPr>
          <p:nvPr>
            <p:ph type="title"/>
          </p:nvPr>
        </p:nvSpPr>
        <p:spPr>
          <a:xfrm>
            <a:off x="4291133" y="544000"/>
            <a:ext cx="7356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18" name="Google Shape;318;p29"/>
          <p:cNvSpPr/>
          <p:nvPr/>
        </p:nvSpPr>
        <p:spPr>
          <a:xfrm>
            <a:off x="544101" y="5770030"/>
            <a:ext cx="1642743"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879646081"/>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Only Title 3">
  <p:cSld name="Only Title 3">
    <p:bg>
      <p:bgPr>
        <a:solidFill>
          <a:schemeClr val="dk2"/>
        </a:solidFill>
        <a:effectLst/>
      </p:bgPr>
    </p:bg>
    <p:spTree>
      <p:nvGrpSpPr>
        <p:cNvPr id="1" name="Shape 319"/>
        <p:cNvGrpSpPr/>
        <p:nvPr/>
      </p:nvGrpSpPr>
      <p:grpSpPr>
        <a:xfrm>
          <a:off x="0" y="0"/>
          <a:ext cx="0" cy="0"/>
          <a:chOff x="0" y="0"/>
          <a:chExt cx="0" cy="0"/>
        </a:xfrm>
      </p:grpSpPr>
      <p:sp>
        <p:nvSpPr>
          <p:cNvPr id="320" name="Google Shape;320;p30"/>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1" name="Google Shape;321;p30"/>
          <p:cNvSpPr txBox="1">
            <a:spLocks noGrp="1"/>
          </p:cNvSpPr>
          <p:nvPr>
            <p:ph type="title"/>
          </p:nvPr>
        </p:nvSpPr>
        <p:spPr>
          <a:xfrm>
            <a:off x="7866000" y="544000"/>
            <a:ext cx="37816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cxnSp>
        <p:nvCxnSpPr>
          <p:cNvPr id="322" name="Google Shape;322;p30"/>
          <p:cNvCxnSpPr/>
          <p:nvPr/>
        </p:nvCxnSpPr>
        <p:spPr>
          <a:xfrm>
            <a:off x="8004700" y="5777529"/>
            <a:ext cx="3096800" cy="0"/>
          </a:xfrm>
          <a:prstGeom prst="straightConnector1">
            <a:avLst/>
          </a:prstGeom>
          <a:noFill/>
          <a:ln w="38100" cap="flat" cmpd="sng">
            <a:solidFill>
              <a:schemeClr val="dk1"/>
            </a:solidFill>
            <a:prstDash val="solid"/>
            <a:round/>
            <a:headEnd type="none" w="med" len="med"/>
            <a:tailEnd type="none" w="med" len="med"/>
          </a:ln>
        </p:spPr>
      </p:cxnSp>
      <p:sp>
        <p:nvSpPr>
          <p:cNvPr id="323" name="Google Shape;323;p30"/>
          <p:cNvSpPr/>
          <p:nvPr/>
        </p:nvSpPr>
        <p:spPr>
          <a:xfrm>
            <a:off x="544126" y="5770034"/>
            <a:ext cx="2186801"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305927048"/>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Only Title 4">
  <p:cSld name="Only Title 4">
    <p:bg>
      <p:bgPr>
        <a:solidFill>
          <a:schemeClr val="dk2"/>
        </a:solidFill>
        <a:effectLst/>
      </p:bgPr>
    </p:bg>
    <p:spTree>
      <p:nvGrpSpPr>
        <p:cNvPr id="1" name="Shape 324"/>
        <p:cNvGrpSpPr/>
        <p:nvPr/>
      </p:nvGrpSpPr>
      <p:grpSpPr>
        <a:xfrm>
          <a:off x="0" y="0"/>
          <a:ext cx="0" cy="0"/>
          <a:chOff x="0" y="0"/>
          <a:chExt cx="0" cy="0"/>
        </a:xfrm>
      </p:grpSpPr>
      <p:sp>
        <p:nvSpPr>
          <p:cNvPr id="325" name="Google Shape;325;p31"/>
          <p:cNvSpPr txBox="1">
            <a:spLocks noGrp="1"/>
          </p:cNvSpPr>
          <p:nvPr>
            <p:ph type="title"/>
          </p:nvPr>
        </p:nvSpPr>
        <p:spPr>
          <a:xfrm>
            <a:off x="2723767" y="1363700"/>
            <a:ext cx="6744400" cy="823200"/>
          </a:xfrm>
          <a:prstGeom prst="rect">
            <a:avLst/>
          </a:prstGeom>
          <a:solidFill>
            <a:schemeClr val="accent1"/>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26" name="Google Shape;326;p31"/>
          <p:cNvSpPr/>
          <p:nvPr/>
        </p:nvSpPr>
        <p:spPr>
          <a:xfrm rot="10800000">
            <a:off x="1088104" y="552668"/>
            <a:ext cx="1748497" cy="122553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7" name="Google Shape;327;p31"/>
          <p:cNvSpPr/>
          <p:nvPr/>
        </p:nvSpPr>
        <p:spPr>
          <a:xfrm>
            <a:off x="9355393" y="1778201"/>
            <a:ext cx="1748497" cy="399149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8" name="Google Shape;328;p31"/>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9" name="Google Shape;329;p31"/>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90634913"/>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Only Title 5">
  <p:cSld name="Only Title 5">
    <p:bg>
      <p:bgPr>
        <a:solidFill>
          <a:schemeClr val="dk2"/>
        </a:solidFill>
        <a:effectLst/>
      </p:bgPr>
    </p:bg>
    <p:spTree>
      <p:nvGrpSpPr>
        <p:cNvPr id="1" name="Shape 330"/>
        <p:cNvGrpSpPr/>
        <p:nvPr/>
      </p:nvGrpSpPr>
      <p:grpSpPr>
        <a:xfrm>
          <a:off x="0" y="0"/>
          <a:ext cx="0" cy="0"/>
          <a:chOff x="0" y="0"/>
          <a:chExt cx="0" cy="0"/>
        </a:xfrm>
      </p:grpSpPr>
      <p:sp>
        <p:nvSpPr>
          <p:cNvPr id="331" name="Google Shape;331;p32"/>
          <p:cNvSpPr txBox="1">
            <a:spLocks noGrp="1"/>
          </p:cNvSpPr>
          <p:nvPr>
            <p:ph type="title"/>
          </p:nvPr>
        </p:nvSpPr>
        <p:spPr>
          <a:xfrm>
            <a:off x="2728133" y="1091600"/>
            <a:ext cx="6736000" cy="8232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32" name="Google Shape;332;p32"/>
          <p:cNvSpPr/>
          <p:nvPr/>
        </p:nvSpPr>
        <p:spPr>
          <a:xfrm flipH="1">
            <a:off x="1088273" y="1088001"/>
            <a:ext cx="54383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33" name="Google Shape;333;p32"/>
          <p:cNvSpPr/>
          <p:nvPr/>
        </p:nvSpPr>
        <p:spPr>
          <a:xfrm rot="10800000" flipH="1">
            <a:off x="10559973" y="3429201"/>
            <a:ext cx="54383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1845737497"/>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18774009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962935863"/>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body" idx="1"/>
          </p:nvPr>
        </p:nvSpPr>
        <p:spPr>
          <a:xfrm>
            <a:off x="1025200" y="2078733"/>
            <a:ext cx="7012000" cy="40132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16" name="Google Shape;16;p4"/>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7" name="Google Shape;17;p4"/>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848213875"/>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body" idx="1"/>
          </p:nvPr>
        </p:nvSpPr>
        <p:spPr>
          <a:xfrm>
            <a:off x="1197451"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0" name="Google Shape;20;p5"/>
          <p:cNvSpPr txBox="1">
            <a:spLocks noGrp="1"/>
          </p:cNvSpPr>
          <p:nvPr>
            <p:ph type="body" idx="2"/>
          </p:nvPr>
        </p:nvSpPr>
        <p:spPr>
          <a:xfrm>
            <a:off x="6395335"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1" name="Google Shape;21;p5"/>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2" name="Google Shape;22;p5"/>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23" name="Google Shape;23;p5"/>
          <p:cNvSpPr txBox="1">
            <a:spLocks noGrp="1"/>
          </p:cNvSpPr>
          <p:nvPr>
            <p:ph type="title" idx="3"/>
          </p:nvPr>
        </p:nvSpPr>
        <p:spPr>
          <a:xfrm>
            <a:off x="1197467"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24" name="Google Shape;24;p5"/>
          <p:cNvSpPr txBox="1">
            <a:spLocks noGrp="1"/>
          </p:cNvSpPr>
          <p:nvPr>
            <p:ph type="title" idx="4"/>
          </p:nvPr>
        </p:nvSpPr>
        <p:spPr>
          <a:xfrm>
            <a:off x="6395333"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Tree>
    <p:extLst>
      <p:ext uri="{BB962C8B-B14F-4D97-AF65-F5344CB8AC3E}">
        <p14:creationId xmlns:p14="http://schemas.microsoft.com/office/powerpoint/2010/main" val="761915962"/>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74959691"/>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627176688"/>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302103535"/>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4"/>
        <p:cNvGrpSpPr/>
        <p:nvPr/>
      </p:nvGrpSpPr>
      <p:grpSpPr>
        <a:xfrm>
          <a:off x="0" y="0"/>
          <a:ext cx="0" cy="0"/>
          <a:chOff x="0" y="0"/>
          <a:chExt cx="0" cy="0"/>
        </a:xfrm>
      </p:grpSpPr>
      <p:sp>
        <p:nvSpPr>
          <p:cNvPr id="35" name="Google Shape;35;p9"/>
          <p:cNvSpPr txBox="1">
            <a:spLocks noGrp="1"/>
          </p:cNvSpPr>
          <p:nvPr>
            <p:ph type="subTitle" idx="1"/>
          </p:nvPr>
        </p:nvSpPr>
        <p:spPr>
          <a:xfrm>
            <a:off x="1025200" y="1945200"/>
            <a:ext cx="4344000" cy="1185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
        <p:nvSpPr>
          <p:cNvPr id="36" name="Google Shape;36;p9"/>
          <p:cNvSpPr txBox="1">
            <a:spLocks noGrp="1"/>
          </p:cNvSpPr>
          <p:nvPr>
            <p:ph type="body" idx="2"/>
          </p:nvPr>
        </p:nvSpPr>
        <p:spPr>
          <a:xfrm>
            <a:off x="1025200" y="3072067"/>
            <a:ext cx="4569200" cy="28764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sp>
        <p:nvSpPr>
          <p:cNvPr id="37" name="Google Shape;37;p9"/>
          <p:cNvSpPr txBox="1">
            <a:spLocks noGrp="1"/>
          </p:cNvSpPr>
          <p:nvPr>
            <p:ph type="title"/>
          </p:nvPr>
        </p:nvSpPr>
        <p:spPr>
          <a:xfrm>
            <a:off x="1025200" y="537600"/>
            <a:ext cx="49396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38" name="Google Shape;38;p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783823148"/>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
        <p:cNvGrpSpPr/>
        <p:nvPr/>
      </p:nvGrpSpPr>
      <p:grpSpPr>
        <a:xfrm>
          <a:off x="0" y="0"/>
          <a:ext cx="0" cy="0"/>
          <a:chOff x="0" y="0"/>
          <a:chExt cx="0" cy="0"/>
        </a:xfrm>
      </p:grpSpPr>
      <p:sp>
        <p:nvSpPr>
          <p:cNvPr id="40" name="Google Shape;40;p10"/>
          <p:cNvSpPr txBox="1">
            <a:spLocks noGrp="1"/>
          </p:cNvSpPr>
          <p:nvPr>
            <p:ph type="title"/>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1" name="Google Shape;41;p1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98936291"/>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2"/>
        <p:cNvGrpSpPr/>
        <p:nvPr/>
      </p:nvGrpSpPr>
      <p:grpSpPr>
        <a:xfrm>
          <a:off x="0" y="0"/>
          <a:ext cx="0" cy="0"/>
          <a:chOff x="0" y="0"/>
          <a:chExt cx="0" cy="0"/>
        </a:xfrm>
      </p:grpSpPr>
      <p:sp>
        <p:nvSpPr>
          <p:cNvPr id="43" name="Google Shape;43;p11"/>
          <p:cNvSpPr txBox="1">
            <a:spLocks noGrp="1"/>
          </p:cNvSpPr>
          <p:nvPr>
            <p:ph type="title" hasCustomPrompt="1"/>
          </p:nvPr>
        </p:nvSpPr>
        <p:spPr>
          <a:xfrm>
            <a:off x="1025200" y="2712367"/>
            <a:ext cx="6531200" cy="2020400"/>
          </a:xfrm>
          <a:prstGeom prst="rect">
            <a:avLst/>
          </a:prstGeom>
        </p:spPr>
        <p:txBody>
          <a:bodyPr spcFirstLastPara="1" wrap="square" lIns="91425" tIns="91425" rIns="91425" bIns="91425" anchor="ctr" anchorCtr="0">
            <a:noAutofit/>
          </a:bodyPr>
          <a:lstStyle>
            <a:lvl1pPr lvl="0">
              <a:spcBef>
                <a:spcPts val="0"/>
              </a:spcBef>
              <a:spcAft>
                <a:spcPts val="0"/>
              </a:spcAft>
              <a:buSzPts val="7200"/>
              <a:buNone/>
              <a:defRPr sz="9600"/>
            </a:lvl1pPr>
            <a:lvl2pPr lvl="1">
              <a:spcBef>
                <a:spcPts val="0"/>
              </a:spcBef>
              <a:spcAft>
                <a:spcPts val="0"/>
              </a:spcAft>
              <a:buSzPts val="12000"/>
              <a:buNone/>
              <a:defRPr sz="16000"/>
            </a:lvl2pPr>
            <a:lvl3pPr lvl="2">
              <a:spcBef>
                <a:spcPts val="0"/>
              </a:spcBef>
              <a:spcAft>
                <a:spcPts val="0"/>
              </a:spcAft>
              <a:buSzPts val="12000"/>
              <a:buNone/>
              <a:defRPr sz="16000"/>
            </a:lvl3pPr>
            <a:lvl4pPr lvl="3">
              <a:spcBef>
                <a:spcPts val="0"/>
              </a:spcBef>
              <a:spcAft>
                <a:spcPts val="0"/>
              </a:spcAft>
              <a:buSzPts val="12000"/>
              <a:buNone/>
              <a:defRPr sz="16000"/>
            </a:lvl4pPr>
            <a:lvl5pPr lvl="4">
              <a:spcBef>
                <a:spcPts val="0"/>
              </a:spcBef>
              <a:spcAft>
                <a:spcPts val="0"/>
              </a:spcAft>
              <a:buSzPts val="12000"/>
              <a:buNone/>
              <a:defRPr sz="16000"/>
            </a:lvl5pPr>
            <a:lvl6pPr lvl="5">
              <a:spcBef>
                <a:spcPts val="0"/>
              </a:spcBef>
              <a:spcAft>
                <a:spcPts val="0"/>
              </a:spcAft>
              <a:buSzPts val="12000"/>
              <a:buNone/>
              <a:defRPr sz="16000"/>
            </a:lvl6pPr>
            <a:lvl7pPr lvl="6">
              <a:spcBef>
                <a:spcPts val="0"/>
              </a:spcBef>
              <a:spcAft>
                <a:spcPts val="0"/>
              </a:spcAft>
              <a:buSzPts val="12000"/>
              <a:buNone/>
              <a:defRPr sz="16000"/>
            </a:lvl7pPr>
            <a:lvl8pPr lvl="7">
              <a:spcBef>
                <a:spcPts val="0"/>
              </a:spcBef>
              <a:spcAft>
                <a:spcPts val="0"/>
              </a:spcAft>
              <a:buSzPts val="12000"/>
              <a:buNone/>
              <a:defRPr sz="16000"/>
            </a:lvl8pPr>
            <a:lvl9pPr lvl="8">
              <a:spcBef>
                <a:spcPts val="0"/>
              </a:spcBef>
              <a:spcAft>
                <a:spcPts val="0"/>
              </a:spcAft>
              <a:buSzPts val="12000"/>
              <a:buNone/>
              <a:defRPr sz="16000"/>
            </a:lvl9pPr>
          </a:lstStyle>
          <a:p>
            <a:r>
              <a:t>xx%</a:t>
            </a:r>
          </a:p>
        </p:txBody>
      </p:sp>
      <p:sp>
        <p:nvSpPr>
          <p:cNvPr id="44" name="Google Shape;44;p11"/>
          <p:cNvSpPr txBox="1">
            <a:spLocks noGrp="1"/>
          </p:cNvSpPr>
          <p:nvPr>
            <p:ph type="body" idx="1"/>
          </p:nvPr>
        </p:nvSpPr>
        <p:spPr>
          <a:xfrm>
            <a:off x="1025200" y="4698500"/>
            <a:ext cx="4074800" cy="8896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57189">
              <a:spcBef>
                <a:spcPts val="2133"/>
              </a:spcBef>
              <a:spcAft>
                <a:spcPts val="0"/>
              </a:spcAft>
              <a:buSzPts val="1800"/>
              <a:buChar char="○"/>
              <a:defRPr sz="2400"/>
            </a:lvl2pPr>
            <a:lvl3pPr marL="1828754" lvl="2" indent="-457189">
              <a:spcBef>
                <a:spcPts val="2133"/>
              </a:spcBef>
              <a:spcAft>
                <a:spcPts val="0"/>
              </a:spcAft>
              <a:buSzPts val="1800"/>
              <a:buChar char="■"/>
              <a:defRPr sz="2400"/>
            </a:lvl3pPr>
            <a:lvl4pPr marL="2438339" lvl="3" indent="-457189">
              <a:spcBef>
                <a:spcPts val="2133"/>
              </a:spcBef>
              <a:spcAft>
                <a:spcPts val="0"/>
              </a:spcAft>
              <a:buSzPts val="1800"/>
              <a:buChar char="●"/>
              <a:defRPr sz="2400"/>
            </a:lvl4pPr>
            <a:lvl5pPr marL="3047924" lvl="4" indent="-457189">
              <a:spcBef>
                <a:spcPts val="2133"/>
              </a:spcBef>
              <a:spcAft>
                <a:spcPts val="0"/>
              </a:spcAft>
              <a:buSzPts val="1800"/>
              <a:buChar char="○"/>
              <a:defRPr sz="2400"/>
            </a:lvl5pPr>
            <a:lvl6pPr marL="3657509" lvl="5" indent="-457189">
              <a:spcBef>
                <a:spcPts val="2133"/>
              </a:spcBef>
              <a:spcAft>
                <a:spcPts val="0"/>
              </a:spcAft>
              <a:buSzPts val="1800"/>
              <a:buChar char="■"/>
              <a:defRPr sz="2400"/>
            </a:lvl6pPr>
            <a:lvl7pPr marL="4267093" lvl="6" indent="-457189">
              <a:spcBef>
                <a:spcPts val="2133"/>
              </a:spcBef>
              <a:spcAft>
                <a:spcPts val="0"/>
              </a:spcAft>
              <a:buSzPts val="1800"/>
              <a:buChar char="●"/>
              <a:defRPr sz="2400"/>
            </a:lvl7pPr>
            <a:lvl8pPr marL="4876678" lvl="7" indent="-457189">
              <a:spcBef>
                <a:spcPts val="2133"/>
              </a:spcBef>
              <a:spcAft>
                <a:spcPts val="0"/>
              </a:spcAft>
              <a:buSzPts val="1800"/>
              <a:buChar char="○"/>
              <a:defRPr sz="2400"/>
            </a:lvl8pPr>
            <a:lvl9pPr marL="5486263" lvl="8" indent="-457189">
              <a:spcBef>
                <a:spcPts val="2133"/>
              </a:spcBef>
              <a:spcAft>
                <a:spcPts val="2133"/>
              </a:spcAft>
              <a:buSzPts val="1800"/>
              <a:buChar char="■"/>
              <a:defRPr sz="2400"/>
            </a:lvl9pPr>
          </a:lstStyle>
          <a:p>
            <a:endParaRPr/>
          </a:p>
        </p:txBody>
      </p:sp>
      <p:sp>
        <p:nvSpPr>
          <p:cNvPr id="45" name="Google Shape;45;p11"/>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6" name="Google Shape;46;p1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38463031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344552034"/>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Title + Bullet points">
  <p:cSld name="Title + Bullet points">
    <p:spTree>
      <p:nvGrpSpPr>
        <p:cNvPr id="1" name="Shape 48"/>
        <p:cNvGrpSpPr/>
        <p:nvPr/>
      </p:nvGrpSpPr>
      <p:grpSpPr>
        <a:xfrm>
          <a:off x="0" y="0"/>
          <a:ext cx="0" cy="0"/>
          <a:chOff x="0" y="0"/>
          <a:chExt cx="0" cy="0"/>
        </a:xfrm>
      </p:grpSpPr>
      <p:sp>
        <p:nvSpPr>
          <p:cNvPr id="49" name="Google Shape;49;p13"/>
          <p:cNvSpPr txBox="1">
            <a:spLocks noGrp="1"/>
          </p:cNvSpPr>
          <p:nvPr>
            <p:ph type="body" idx="1"/>
          </p:nvPr>
        </p:nvSpPr>
        <p:spPr>
          <a:xfrm>
            <a:off x="1025200" y="1708267"/>
            <a:ext cx="9412000" cy="3988400"/>
          </a:xfrm>
          <a:prstGeom prst="rect">
            <a:avLst/>
          </a:prstGeom>
        </p:spPr>
        <p:txBody>
          <a:bodyPr spcFirstLastPara="1" wrap="square" lIns="91425" tIns="91425" rIns="91425" bIns="91425" anchor="t" anchorCtr="0">
            <a:noAutofit/>
          </a:bodyPr>
          <a:lstStyle>
            <a:lvl1pPr marL="609585" lvl="0" indent="-410623" rtl="0">
              <a:lnSpc>
                <a:spcPct val="100000"/>
              </a:lnSpc>
              <a:spcBef>
                <a:spcPts val="0"/>
              </a:spcBef>
              <a:spcAft>
                <a:spcPts val="0"/>
              </a:spcAft>
              <a:buSzPts val="1250"/>
              <a:buChar char="●"/>
              <a:defRPr sz="1667"/>
            </a:lvl1pPr>
            <a:lvl2pPr marL="1219170" lvl="1" indent="-410623" rtl="0">
              <a:lnSpc>
                <a:spcPct val="100000"/>
              </a:lnSpc>
              <a:spcBef>
                <a:spcPts val="2133"/>
              </a:spcBef>
              <a:spcAft>
                <a:spcPts val="0"/>
              </a:spcAft>
              <a:buSzPts val="1250"/>
              <a:buChar char="○"/>
              <a:defRPr sz="1667"/>
            </a:lvl2pPr>
            <a:lvl3pPr marL="1828754" lvl="2" indent="-410623" rtl="0">
              <a:lnSpc>
                <a:spcPct val="100000"/>
              </a:lnSpc>
              <a:spcBef>
                <a:spcPts val="2133"/>
              </a:spcBef>
              <a:spcAft>
                <a:spcPts val="0"/>
              </a:spcAft>
              <a:buSzPts val="1250"/>
              <a:buChar char="■"/>
              <a:defRPr sz="1667"/>
            </a:lvl3pPr>
            <a:lvl4pPr marL="2438339" lvl="3" indent="-410623" rtl="0">
              <a:lnSpc>
                <a:spcPct val="100000"/>
              </a:lnSpc>
              <a:spcBef>
                <a:spcPts val="2133"/>
              </a:spcBef>
              <a:spcAft>
                <a:spcPts val="0"/>
              </a:spcAft>
              <a:buSzPts val="1250"/>
              <a:buChar char="●"/>
              <a:defRPr sz="1667"/>
            </a:lvl4pPr>
            <a:lvl5pPr marL="3047924" lvl="4" indent="-410623" rtl="0">
              <a:lnSpc>
                <a:spcPct val="100000"/>
              </a:lnSpc>
              <a:spcBef>
                <a:spcPts val="2133"/>
              </a:spcBef>
              <a:spcAft>
                <a:spcPts val="0"/>
              </a:spcAft>
              <a:buSzPts val="1250"/>
              <a:buChar char="○"/>
              <a:defRPr sz="1667"/>
            </a:lvl5pPr>
            <a:lvl6pPr marL="3657509" lvl="5" indent="-410623" rtl="0">
              <a:lnSpc>
                <a:spcPct val="100000"/>
              </a:lnSpc>
              <a:spcBef>
                <a:spcPts val="2133"/>
              </a:spcBef>
              <a:spcAft>
                <a:spcPts val="0"/>
              </a:spcAft>
              <a:buSzPts val="1250"/>
              <a:buChar char="■"/>
              <a:defRPr sz="1667"/>
            </a:lvl6pPr>
            <a:lvl7pPr marL="4267093" lvl="6" indent="-410623" rtl="0">
              <a:lnSpc>
                <a:spcPct val="100000"/>
              </a:lnSpc>
              <a:spcBef>
                <a:spcPts val="2133"/>
              </a:spcBef>
              <a:spcAft>
                <a:spcPts val="0"/>
              </a:spcAft>
              <a:buSzPts val="1250"/>
              <a:buChar char="●"/>
              <a:defRPr sz="1667"/>
            </a:lvl7pPr>
            <a:lvl8pPr marL="4876678" lvl="7" indent="-410623" rtl="0">
              <a:lnSpc>
                <a:spcPct val="100000"/>
              </a:lnSpc>
              <a:spcBef>
                <a:spcPts val="2133"/>
              </a:spcBef>
              <a:spcAft>
                <a:spcPts val="0"/>
              </a:spcAft>
              <a:buSzPts val="1250"/>
              <a:buChar char="○"/>
              <a:defRPr sz="1667"/>
            </a:lvl8pPr>
            <a:lvl9pPr marL="5486263" lvl="8" indent="-410623" rtl="0">
              <a:lnSpc>
                <a:spcPct val="100000"/>
              </a:lnSpc>
              <a:spcBef>
                <a:spcPts val="2133"/>
              </a:spcBef>
              <a:spcAft>
                <a:spcPts val="2133"/>
              </a:spcAft>
              <a:buSzPts val="1250"/>
              <a:buChar char="■"/>
              <a:defRPr sz="1667"/>
            </a:lvl9pPr>
          </a:lstStyle>
          <a:p>
            <a:endParaRPr/>
          </a:p>
        </p:txBody>
      </p:sp>
      <p:sp>
        <p:nvSpPr>
          <p:cNvPr id="50" name="Google Shape;50;p13"/>
          <p:cNvSpPr txBox="1">
            <a:spLocks noGrp="1"/>
          </p:cNvSpPr>
          <p:nvPr>
            <p:ph type="title"/>
          </p:nvPr>
        </p:nvSpPr>
        <p:spPr>
          <a:xfrm>
            <a:off x="1025200" y="537600"/>
            <a:ext cx="7962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51" name="Google Shape;51;p13"/>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2003506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52491520"/>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4285086734"/>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Title + Three Columns">
  <p:cSld name="Title + Three Columns">
    <p:spTree>
      <p:nvGrpSpPr>
        <p:cNvPr id="1" name="Shape 68"/>
        <p:cNvGrpSpPr/>
        <p:nvPr/>
      </p:nvGrpSpPr>
      <p:grpSpPr>
        <a:xfrm>
          <a:off x="0" y="0"/>
          <a:ext cx="0" cy="0"/>
          <a:chOff x="0" y="0"/>
          <a:chExt cx="0" cy="0"/>
        </a:xfrm>
      </p:grpSpPr>
      <p:sp>
        <p:nvSpPr>
          <p:cNvPr id="69" name="Google Shape;69;p16"/>
          <p:cNvSpPr txBox="1">
            <a:spLocks noGrp="1"/>
          </p:cNvSpPr>
          <p:nvPr>
            <p:ph type="title"/>
          </p:nvPr>
        </p:nvSpPr>
        <p:spPr>
          <a:xfrm>
            <a:off x="1435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0" name="Google Shape;70;p16"/>
          <p:cNvSpPr txBox="1">
            <a:spLocks noGrp="1"/>
          </p:cNvSpPr>
          <p:nvPr>
            <p:ph type="subTitle" idx="1"/>
          </p:nvPr>
        </p:nvSpPr>
        <p:spPr>
          <a:xfrm>
            <a:off x="1435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6"/>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72" name="Google Shape;72;p1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73" name="Google Shape;73;p16"/>
          <p:cNvSpPr txBox="1">
            <a:spLocks noGrp="1"/>
          </p:cNvSpPr>
          <p:nvPr>
            <p:ph type="title" idx="3"/>
          </p:nvPr>
        </p:nvSpPr>
        <p:spPr>
          <a:xfrm>
            <a:off x="4698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4" name="Google Shape;74;p16"/>
          <p:cNvSpPr txBox="1">
            <a:spLocks noGrp="1"/>
          </p:cNvSpPr>
          <p:nvPr>
            <p:ph type="subTitle" idx="4"/>
          </p:nvPr>
        </p:nvSpPr>
        <p:spPr>
          <a:xfrm>
            <a:off x="4698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6"/>
          <p:cNvSpPr txBox="1">
            <a:spLocks noGrp="1"/>
          </p:cNvSpPr>
          <p:nvPr>
            <p:ph type="title" idx="5"/>
          </p:nvPr>
        </p:nvSpPr>
        <p:spPr>
          <a:xfrm>
            <a:off x="7961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6" name="Google Shape;76;p16"/>
          <p:cNvSpPr txBox="1">
            <a:spLocks noGrp="1"/>
          </p:cNvSpPr>
          <p:nvPr>
            <p:ph type="subTitle" idx="6"/>
          </p:nvPr>
        </p:nvSpPr>
        <p:spPr>
          <a:xfrm>
            <a:off x="7961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6686752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406825888"/>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itle + Text">
  <p:cSld name="Title + Text">
    <p:spTree>
      <p:nvGrpSpPr>
        <p:cNvPr id="1" name="Shape 84"/>
        <p:cNvGrpSpPr/>
        <p:nvPr/>
      </p:nvGrpSpPr>
      <p:grpSpPr>
        <a:xfrm>
          <a:off x="0" y="0"/>
          <a:ext cx="0" cy="0"/>
          <a:chOff x="0" y="0"/>
          <a:chExt cx="0" cy="0"/>
        </a:xfrm>
      </p:grpSpPr>
      <p:sp>
        <p:nvSpPr>
          <p:cNvPr id="85" name="Google Shape;85;p18"/>
          <p:cNvSpPr txBox="1">
            <a:spLocks noGrp="1"/>
          </p:cNvSpPr>
          <p:nvPr>
            <p:ph type="title"/>
          </p:nvPr>
        </p:nvSpPr>
        <p:spPr>
          <a:xfrm>
            <a:off x="1025200" y="24680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86" name="Google Shape;86;p18"/>
          <p:cNvSpPr txBox="1">
            <a:spLocks noGrp="1"/>
          </p:cNvSpPr>
          <p:nvPr>
            <p:ph type="body" idx="1"/>
          </p:nvPr>
        </p:nvSpPr>
        <p:spPr>
          <a:xfrm>
            <a:off x="1025200" y="3937700"/>
            <a:ext cx="3863600" cy="25068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Char char="●"/>
              <a:defRPr/>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cxnSp>
        <p:nvCxnSpPr>
          <p:cNvPr id="87" name="Google Shape;87;p18"/>
          <p:cNvCxnSpPr/>
          <p:nvPr/>
        </p:nvCxnSpPr>
        <p:spPr>
          <a:xfrm>
            <a:off x="-163567" y="35725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54373403"/>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115800983"/>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Title + Six Columns ">
  <p:cSld name="Title + Six Columns ">
    <p:spTree>
      <p:nvGrpSpPr>
        <p:cNvPr id="1" name="Shape 99"/>
        <p:cNvGrpSpPr/>
        <p:nvPr/>
      </p:nvGrpSpPr>
      <p:grpSpPr>
        <a:xfrm>
          <a:off x="0" y="0"/>
          <a:ext cx="0" cy="0"/>
          <a:chOff x="0" y="0"/>
          <a:chExt cx="0" cy="0"/>
        </a:xfrm>
      </p:grpSpPr>
      <p:sp>
        <p:nvSpPr>
          <p:cNvPr id="100" name="Google Shape;100;p20"/>
          <p:cNvSpPr txBox="1">
            <a:spLocks noGrp="1"/>
          </p:cNvSpPr>
          <p:nvPr>
            <p:ph type="title"/>
          </p:nvPr>
        </p:nvSpPr>
        <p:spPr>
          <a:xfrm>
            <a:off x="1435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1" name="Google Shape;101;p20"/>
          <p:cNvSpPr txBox="1">
            <a:spLocks noGrp="1"/>
          </p:cNvSpPr>
          <p:nvPr>
            <p:ph type="subTitle" idx="1"/>
          </p:nvPr>
        </p:nvSpPr>
        <p:spPr>
          <a:xfrm>
            <a:off x="1435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20"/>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03" name="Google Shape;103;p2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104" name="Google Shape;104;p20"/>
          <p:cNvSpPr txBox="1">
            <a:spLocks noGrp="1"/>
          </p:cNvSpPr>
          <p:nvPr>
            <p:ph type="title" idx="3"/>
          </p:nvPr>
        </p:nvSpPr>
        <p:spPr>
          <a:xfrm>
            <a:off x="4698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5" name="Google Shape;105;p20"/>
          <p:cNvSpPr txBox="1">
            <a:spLocks noGrp="1"/>
          </p:cNvSpPr>
          <p:nvPr>
            <p:ph type="subTitle" idx="4"/>
          </p:nvPr>
        </p:nvSpPr>
        <p:spPr>
          <a:xfrm>
            <a:off x="4698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20"/>
          <p:cNvSpPr txBox="1">
            <a:spLocks noGrp="1"/>
          </p:cNvSpPr>
          <p:nvPr>
            <p:ph type="title" idx="5"/>
          </p:nvPr>
        </p:nvSpPr>
        <p:spPr>
          <a:xfrm>
            <a:off x="7961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7" name="Google Shape;107;p20"/>
          <p:cNvSpPr txBox="1">
            <a:spLocks noGrp="1"/>
          </p:cNvSpPr>
          <p:nvPr>
            <p:ph type="subTitle" idx="6"/>
          </p:nvPr>
        </p:nvSpPr>
        <p:spPr>
          <a:xfrm>
            <a:off x="7961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title" idx="7"/>
          </p:nvPr>
        </p:nvSpPr>
        <p:spPr>
          <a:xfrm>
            <a:off x="1435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9" name="Google Shape;109;p20"/>
          <p:cNvSpPr txBox="1">
            <a:spLocks noGrp="1"/>
          </p:cNvSpPr>
          <p:nvPr>
            <p:ph type="subTitle" idx="8"/>
          </p:nvPr>
        </p:nvSpPr>
        <p:spPr>
          <a:xfrm>
            <a:off x="1435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0" name="Google Shape;110;p20"/>
          <p:cNvSpPr txBox="1">
            <a:spLocks noGrp="1"/>
          </p:cNvSpPr>
          <p:nvPr>
            <p:ph type="title" idx="9"/>
          </p:nvPr>
        </p:nvSpPr>
        <p:spPr>
          <a:xfrm>
            <a:off x="4698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1" name="Google Shape;111;p20"/>
          <p:cNvSpPr txBox="1">
            <a:spLocks noGrp="1"/>
          </p:cNvSpPr>
          <p:nvPr>
            <p:ph type="subTitle" idx="13"/>
          </p:nvPr>
        </p:nvSpPr>
        <p:spPr>
          <a:xfrm>
            <a:off x="4698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20"/>
          <p:cNvSpPr txBox="1">
            <a:spLocks noGrp="1"/>
          </p:cNvSpPr>
          <p:nvPr>
            <p:ph type="title" idx="14"/>
          </p:nvPr>
        </p:nvSpPr>
        <p:spPr>
          <a:xfrm>
            <a:off x="7961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3" name="Google Shape;113;p20"/>
          <p:cNvSpPr txBox="1">
            <a:spLocks noGrp="1"/>
          </p:cNvSpPr>
          <p:nvPr>
            <p:ph type="subTitle" idx="15"/>
          </p:nvPr>
        </p:nvSpPr>
        <p:spPr>
          <a:xfrm>
            <a:off x="7961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060110026"/>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0079458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Thanks + Credits">
  <p:cSld name="Thanks + Credits">
    <p:spTree>
      <p:nvGrpSpPr>
        <p:cNvPr id="1" name="Shape 118"/>
        <p:cNvGrpSpPr/>
        <p:nvPr/>
      </p:nvGrpSpPr>
      <p:grpSpPr>
        <a:xfrm>
          <a:off x="0" y="0"/>
          <a:ext cx="0" cy="0"/>
          <a:chOff x="0" y="0"/>
          <a:chExt cx="0" cy="0"/>
        </a:xfrm>
      </p:grpSpPr>
      <p:sp>
        <p:nvSpPr>
          <p:cNvPr id="119" name="Google Shape;119;p22"/>
          <p:cNvSpPr txBox="1">
            <a:spLocks noGrp="1"/>
          </p:cNvSpPr>
          <p:nvPr>
            <p:ph type="ctrTitle"/>
          </p:nvPr>
        </p:nvSpPr>
        <p:spPr>
          <a:xfrm>
            <a:off x="2742400" y="-711200"/>
            <a:ext cx="5488000" cy="2736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800"/>
              <a:buNone/>
              <a:defRPr sz="6400"/>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
        <p:nvSpPr>
          <p:cNvPr id="120" name="Google Shape;120;p22"/>
          <p:cNvSpPr txBox="1">
            <a:spLocks noGrp="1"/>
          </p:cNvSpPr>
          <p:nvPr>
            <p:ph type="subTitle" idx="1"/>
          </p:nvPr>
        </p:nvSpPr>
        <p:spPr>
          <a:xfrm>
            <a:off x="3058000" y="2235167"/>
            <a:ext cx="4856800" cy="189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121" name="Google Shape;121;p22"/>
          <p:cNvSpPr txBox="1"/>
          <p:nvPr/>
        </p:nvSpPr>
        <p:spPr>
          <a:xfrm>
            <a:off x="3267200" y="4641133"/>
            <a:ext cx="4438400" cy="13588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600" kern="0">
                <a:solidFill>
                  <a:srgbClr val="E8505B"/>
                </a:solidFill>
                <a:latin typeface="Abel"/>
                <a:ea typeface="Abel"/>
                <a:cs typeface="Abel"/>
                <a:sym typeface="Abel"/>
              </a:rPr>
              <a:t>CREDITS: This presentation template was created by </a:t>
            </a:r>
            <a:r>
              <a:rPr lang="en" sz="1600" kern="0">
                <a:solidFill>
                  <a:srgbClr val="E8505B"/>
                </a:solidFill>
                <a:uFill>
                  <a:noFill/>
                </a:uFill>
                <a:latin typeface="Abel"/>
                <a:ea typeface="Abel"/>
                <a:cs typeface="Abel"/>
                <a:sym typeface="Abel"/>
                <a:hlinkClick r:id="rId2"/>
              </a:rPr>
              <a:t>Slidesgo</a:t>
            </a:r>
            <a:r>
              <a:rPr lang="en" sz="1600" kern="0">
                <a:solidFill>
                  <a:srgbClr val="E8505B"/>
                </a:solidFill>
                <a:latin typeface="Abel"/>
                <a:ea typeface="Abel"/>
                <a:cs typeface="Abel"/>
                <a:sym typeface="Abel"/>
              </a:rPr>
              <a:t>, including icons by </a:t>
            </a:r>
            <a:r>
              <a:rPr lang="en" sz="1600" kern="0">
                <a:solidFill>
                  <a:srgbClr val="E8505B"/>
                </a:solidFill>
                <a:uFill>
                  <a:noFill/>
                </a:uFill>
                <a:latin typeface="Abel"/>
                <a:ea typeface="Abel"/>
                <a:cs typeface="Abel"/>
                <a:sym typeface="Abel"/>
                <a:hlinkClick r:id="rId3"/>
              </a:rPr>
              <a:t>Flaticon</a:t>
            </a:r>
            <a:r>
              <a:rPr lang="en" sz="1600" kern="0">
                <a:solidFill>
                  <a:srgbClr val="E8505B"/>
                </a:solidFill>
                <a:latin typeface="Abel"/>
                <a:ea typeface="Abel"/>
                <a:cs typeface="Abel"/>
                <a:sym typeface="Abel"/>
              </a:rPr>
              <a:t>, infographics &amp; images by </a:t>
            </a:r>
            <a:r>
              <a:rPr lang="en" sz="1600" kern="0">
                <a:solidFill>
                  <a:srgbClr val="E8505B"/>
                </a:solidFill>
                <a:uFill>
                  <a:noFill/>
                </a:uFill>
                <a:latin typeface="Abel"/>
                <a:ea typeface="Abel"/>
                <a:cs typeface="Abel"/>
                <a:sym typeface="Abel"/>
                <a:hlinkClick r:id="rId4"/>
              </a:rPr>
              <a:t>Freepik</a:t>
            </a:r>
            <a:r>
              <a:rPr lang="en" sz="1600" kern="0">
                <a:solidFill>
                  <a:srgbClr val="E8505B"/>
                </a:solidFill>
                <a:latin typeface="Abel"/>
                <a:ea typeface="Abel"/>
                <a:cs typeface="Abel"/>
                <a:sym typeface="Abel"/>
              </a:rPr>
              <a:t> and illustrations by </a:t>
            </a:r>
            <a:r>
              <a:rPr lang="en" sz="1600" kern="0">
                <a:solidFill>
                  <a:srgbClr val="E8505B"/>
                </a:solidFill>
                <a:uFill>
                  <a:noFill/>
                </a:uFill>
                <a:latin typeface="Abel"/>
                <a:ea typeface="Abel"/>
                <a:cs typeface="Abel"/>
                <a:sym typeface="Abel"/>
                <a:hlinkClick r:id="rId5"/>
              </a:rPr>
              <a:t>Stories</a:t>
            </a:r>
            <a:endParaRPr sz="1600" kern="0">
              <a:solidFill>
                <a:srgbClr val="E8505B"/>
              </a:solidFill>
              <a:latin typeface="Abel"/>
              <a:ea typeface="Abel"/>
              <a:cs typeface="Abel"/>
              <a:sym typeface="Abel"/>
            </a:endParaRPr>
          </a:p>
          <a:p>
            <a:pPr algn="ctr" defTabSz="1219170">
              <a:spcBef>
                <a:spcPts val="400"/>
              </a:spcBef>
              <a:buClr>
                <a:srgbClr val="000000"/>
              </a:buClr>
              <a:buFont typeface="Arial"/>
              <a:buNone/>
            </a:pPr>
            <a:endParaRPr sz="1600" kern="0">
              <a:solidFill>
                <a:srgbClr val="E8505B"/>
              </a:solidFill>
              <a:latin typeface="Abel"/>
              <a:ea typeface="Abel"/>
              <a:cs typeface="Abel"/>
              <a:sym typeface="Abel"/>
            </a:endParaRPr>
          </a:p>
        </p:txBody>
      </p:sp>
    </p:spTree>
    <p:extLst>
      <p:ext uri="{BB962C8B-B14F-4D97-AF65-F5344CB8AC3E}">
        <p14:creationId xmlns:p14="http://schemas.microsoft.com/office/powerpoint/2010/main" val="3975742696"/>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284783297"/>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793991782"/>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473884064"/>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80155062"/>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172408204"/>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41525965"/>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3332863788"/>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940471288"/>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FFFFFF"/>
              </a:solidFill>
              <a:cs typeface="Arial"/>
              <a:sym typeface="Aria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1877133288"/>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791884440"/>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010854683"/>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944098107"/>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2462928215"/>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1603552337"/>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623022411"/>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2724084965"/>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555902159"/>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3"/>
              </a:buClr>
              <a:buSzPts val="3000"/>
              <a:buNone/>
              <a:defRPr sz="4000">
                <a:solidFill>
                  <a:schemeClr val="accent3"/>
                </a:solidFill>
              </a:defRPr>
            </a:lvl1pPr>
            <a:lvl2pPr lvl="1" algn="ctr" rtl="0">
              <a:spcBef>
                <a:spcPts val="0"/>
              </a:spcBef>
              <a:spcAft>
                <a:spcPts val="0"/>
              </a:spcAft>
              <a:buClr>
                <a:schemeClr val="accent3"/>
              </a:buClr>
              <a:buSzPts val="1100"/>
              <a:buNone/>
              <a:defRPr sz="1467">
                <a:solidFill>
                  <a:schemeClr val="accent3"/>
                </a:solidFill>
              </a:defRPr>
            </a:lvl2pPr>
            <a:lvl3pPr lvl="2" algn="ctr" rtl="0">
              <a:spcBef>
                <a:spcPts val="0"/>
              </a:spcBef>
              <a:spcAft>
                <a:spcPts val="0"/>
              </a:spcAft>
              <a:buClr>
                <a:schemeClr val="accent3"/>
              </a:buClr>
              <a:buSzPts val="1100"/>
              <a:buNone/>
              <a:defRPr sz="1467">
                <a:solidFill>
                  <a:schemeClr val="accent3"/>
                </a:solidFill>
              </a:defRPr>
            </a:lvl3pPr>
            <a:lvl4pPr lvl="3" algn="ctr" rtl="0">
              <a:spcBef>
                <a:spcPts val="0"/>
              </a:spcBef>
              <a:spcAft>
                <a:spcPts val="0"/>
              </a:spcAft>
              <a:buClr>
                <a:schemeClr val="accent3"/>
              </a:buClr>
              <a:buSzPts val="1100"/>
              <a:buNone/>
              <a:defRPr sz="1467">
                <a:solidFill>
                  <a:schemeClr val="accent3"/>
                </a:solidFill>
              </a:defRPr>
            </a:lvl4pPr>
            <a:lvl5pPr lvl="4" algn="ctr" rtl="0">
              <a:spcBef>
                <a:spcPts val="0"/>
              </a:spcBef>
              <a:spcAft>
                <a:spcPts val="0"/>
              </a:spcAft>
              <a:buClr>
                <a:schemeClr val="accent3"/>
              </a:buClr>
              <a:buSzPts val="1100"/>
              <a:buNone/>
              <a:defRPr sz="1467">
                <a:solidFill>
                  <a:schemeClr val="accent3"/>
                </a:solidFill>
              </a:defRPr>
            </a:lvl5pPr>
            <a:lvl6pPr lvl="5" algn="ctr" rtl="0">
              <a:spcBef>
                <a:spcPts val="0"/>
              </a:spcBef>
              <a:spcAft>
                <a:spcPts val="0"/>
              </a:spcAft>
              <a:buClr>
                <a:schemeClr val="accent3"/>
              </a:buClr>
              <a:buSzPts val="1100"/>
              <a:buNone/>
              <a:defRPr sz="1467">
                <a:solidFill>
                  <a:schemeClr val="accent3"/>
                </a:solidFill>
              </a:defRPr>
            </a:lvl6pPr>
            <a:lvl7pPr lvl="6" algn="ctr" rtl="0">
              <a:spcBef>
                <a:spcPts val="0"/>
              </a:spcBef>
              <a:spcAft>
                <a:spcPts val="0"/>
              </a:spcAft>
              <a:buClr>
                <a:schemeClr val="accent3"/>
              </a:buClr>
              <a:buSzPts val="1100"/>
              <a:buNone/>
              <a:defRPr sz="1467">
                <a:solidFill>
                  <a:schemeClr val="accent3"/>
                </a:solidFill>
              </a:defRPr>
            </a:lvl7pPr>
            <a:lvl8pPr lvl="7" algn="ctr" rtl="0">
              <a:spcBef>
                <a:spcPts val="0"/>
              </a:spcBef>
              <a:spcAft>
                <a:spcPts val="0"/>
              </a:spcAft>
              <a:buClr>
                <a:schemeClr val="accent3"/>
              </a:buClr>
              <a:buSzPts val="1100"/>
              <a:buNone/>
              <a:defRPr sz="1467">
                <a:solidFill>
                  <a:schemeClr val="accent3"/>
                </a:solidFill>
              </a:defRPr>
            </a:lvl8pPr>
            <a:lvl9pPr lvl="8" algn="ctr" rtl="0">
              <a:spcBef>
                <a:spcPts val="0"/>
              </a:spcBef>
              <a:spcAft>
                <a:spcPts val="0"/>
              </a:spcAft>
              <a:buClr>
                <a:schemeClr val="accent3"/>
              </a:buClr>
              <a:buSzPts val="1100"/>
              <a:buNone/>
              <a:defRPr sz="1467">
                <a:solidFill>
                  <a:schemeClr val="accent3"/>
                </a:solidFill>
              </a:defRPr>
            </a:lvl9pPr>
          </a:lstStyle>
          <a:p>
            <a:endParaRPr/>
          </a:p>
        </p:txBody>
      </p:sp>
    </p:spTree>
    <p:extLst>
      <p:ext uri="{BB962C8B-B14F-4D97-AF65-F5344CB8AC3E}">
        <p14:creationId xmlns:p14="http://schemas.microsoft.com/office/powerpoint/2010/main" val="1207320245"/>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2411173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ADDED4"/>
              </a:solidFill>
              <a:cs typeface="Arial"/>
              <a:sym typeface="Arial"/>
            </a:endParaRPr>
          </a:p>
        </p:txBody>
      </p:sp>
    </p:spTree>
    <p:extLst>
      <p:ext uri="{BB962C8B-B14F-4D97-AF65-F5344CB8AC3E}">
        <p14:creationId xmlns:p14="http://schemas.microsoft.com/office/powerpoint/2010/main" val="1209111924"/>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2800" kern="0">
                <a:solidFill>
                  <a:srgbClr val="DBBDE5"/>
                </a:solidFill>
                <a:latin typeface="Muli"/>
                <a:ea typeface="Muli"/>
                <a:cs typeface="Muli"/>
                <a:sym typeface="Muli"/>
              </a:rPr>
              <a:t>“</a:t>
            </a:r>
            <a:endParaRPr sz="12800" kern="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75043876"/>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846359219"/>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883061130"/>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1285526920"/>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231749297"/>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1535053114"/>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618669678"/>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326078653"/>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88400" y="748333"/>
            <a:ext cx="4758000" cy="4282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400">
                <a:solidFill>
                  <a:schemeClr val="dk1"/>
                </a:solidFill>
              </a:defRPr>
            </a:lvl1pPr>
            <a:lvl2pPr lvl="1" rtl="0">
              <a:spcBef>
                <a:spcPts val="0"/>
              </a:spcBef>
              <a:spcAft>
                <a:spcPts val="0"/>
              </a:spcAft>
              <a:buClr>
                <a:srgbClr val="434343"/>
              </a:buClr>
              <a:buSzPts val="4800"/>
              <a:buNone/>
              <a:defRPr sz="6400">
                <a:solidFill>
                  <a:srgbClr val="434343"/>
                </a:solidFill>
              </a:defRPr>
            </a:lvl2pPr>
            <a:lvl3pPr lvl="2" rtl="0">
              <a:spcBef>
                <a:spcPts val="0"/>
              </a:spcBef>
              <a:spcAft>
                <a:spcPts val="0"/>
              </a:spcAft>
              <a:buClr>
                <a:srgbClr val="434343"/>
              </a:buClr>
              <a:buSzPts val="4800"/>
              <a:buNone/>
              <a:defRPr sz="6400">
                <a:solidFill>
                  <a:srgbClr val="434343"/>
                </a:solidFill>
              </a:defRPr>
            </a:lvl3pPr>
            <a:lvl4pPr lvl="3" rtl="0">
              <a:spcBef>
                <a:spcPts val="0"/>
              </a:spcBef>
              <a:spcAft>
                <a:spcPts val="0"/>
              </a:spcAft>
              <a:buClr>
                <a:srgbClr val="434343"/>
              </a:buClr>
              <a:buSzPts val="4800"/>
              <a:buNone/>
              <a:defRPr sz="6400">
                <a:solidFill>
                  <a:srgbClr val="434343"/>
                </a:solidFill>
              </a:defRPr>
            </a:lvl4pPr>
            <a:lvl5pPr lvl="4" rtl="0">
              <a:spcBef>
                <a:spcPts val="0"/>
              </a:spcBef>
              <a:spcAft>
                <a:spcPts val="0"/>
              </a:spcAft>
              <a:buClr>
                <a:srgbClr val="434343"/>
              </a:buClr>
              <a:buSzPts val="4800"/>
              <a:buNone/>
              <a:defRPr sz="6400">
                <a:solidFill>
                  <a:srgbClr val="434343"/>
                </a:solidFill>
              </a:defRPr>
            </a:lvl5pPr>
            <a:lvl6pPr lvl="5" rtl="0">
              <a:spcBef>
                <a:spcPts val="0"/>
              </a:spcBef>
              <a:spcAft>
                <a:spcPts val="0"/>
              </a:spcAft>
              <a:buClr>
                <a:srgbClr val="434343"/>
              </a:buClr>
              <a:buSzPts val="4800"/>
              <a:buNone/>
              <a:defRPr sz="6400">
                <a:solidFill>
                  <a:srgbClr val="434343"/>
                </a:solidFill>
              </a:defRPr>
            </a:lvl6pPr>
            <a:lvl7pPr lvl="6" rtl="0">
              <a:spcBef>
                <a:spcPts val="0"/>
              </a:spcBef>
              <a:spcAft>
                <a:spcPts val="0"/>
              </a:spcAft>
              <a:buClr>
                <a:srgbClr val="434343"/>
              </a:buClr>
              <a:buSzPts val="4800"/>
              <a:buNone/>
              <a:defRPr sz="6400">
                <a:solidFill>
                  <a:srgbClr val="434343"/>
                </a:solidFill>
              </a:defRPr>
            </a:lvl7pPr>
            <a:lvl8pPr lvl="7" rtl="0">
              <a:spcBef>
                <a:spcPts val="0"/>
              </a:spcBef>
              <a:spcAft>
                <a:spcPts val="0"/>
              </a:spcAft>
              <a:buClr>
                <a:srgbClr val="434343"/>
              </a:buClr>
              <a:buSzPts val="4800"/>
              <a:buNone/>
              <a:defRPr sz="6400">
                <a:solidFill>
                  <a:srgbClr val="434343"/>
                </a:solidFill>
              </a:defRPr>
            </a:lvl8pPr>
            <a:lvl9pPr lvl="8" rtl="0">
              <a:spcBef>
                <a:spcPts val="0"/>
              </a:spcBef>
              <a:spcAft>
                <a:spcPts val="0"/>
              </a:spcAft>
              <a:buClr>
                <a:srgbClr val="434343"/>
              </a:buClr>
              <a:buSzPts val="4800"/>
              <a:buNone/>
              <a:defRPr sz="6400">
                <a:solidFill>
                  <a:srgbClr val="434343"/>
                </a:solidFill>
              </a:defRPr>
            </a:lvl9pPr>
          </a:lstStyle>
          <a:p>
            <a:endParaRPr/>
          </a:p>
        </p:txBody>
      </p:sp>
      <p:sp>
        <p:nvSpPr>
          <p:cNvPr id="10" name="Google Shape;10;p2"/>
          <p:cNvSpPr txBox="1">
            <a:spLocks noGrp="1"/>
          </p:cNvSpPr>
          <p:nvPr>
            <p:ph type="subTitle" idx="1"/>
          </p:nvPr>
        </p:nvSpPr>
        <p:spPr>
          <a:xfrm flipH="1">
            <a:off x="1288300" y="5205833"/>
            <a:ext cx="1990800" cy="49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000000"/>
              </a:buClr>
              <a:buSzPts val="1800"/>
              <a:buNone/>
              <a:defRPr sz="1867">
                <a:latin typeface="Advent Pro"/>
                <a:ea typeface="Advent Pro"/>
                <a:cs typeface="Advent Pro"/>
                <a:sym typeface="Advent Pro"/>
              </a:defRPr>
            </a:lvl1pPr>
            <a:lvl2pPr lvl="1" rtl="0">
              <a:lnSpc>
                <a:spcPct val="100000"/>
              </a:lnSpc>
              <a:spcBef>
                <a:spcPts val="0"/>
              </a:spcBef>
              <a:spcAft>
                <a:spcPts val="0"/>
              </a:spcAft>
              <a:buClr>
                <a:srgbClr val="434343"/>
              </a:buClr>
              <a:buSzPts val="2800"/>
              <a:buNone/>
              <a:defRPr sz="3733">
                <a:solidFill>
                  <a:srgbClr val="434343"/>
                </a:solidFill>
              </a:defRPr>
            </a:lvl2pPr>
            <a:lvl3pPr lvl="2" rtl="0">
              <a:lnSpc>
                <a:spcPct val="100000"/>
              </a:lnSpc>
              <a:spcBef>
                <a:spcPts val="0"/>
              </a:spcBef>
              <a:spcAft>
                <a:spcPts val="0"/>
              </a:spcAft>
              <a:buClr>
                <a:srgbClr val="434343"/>
              </a:buClr>
              <a:buSzPts val="2800"/>
              <a:buNone/>
              <a:defRPr sz="3733">
                <a:solidFill>
                  <a:srgbClr val="434343"/>
                </a:solidFill>
              </a:defRPr>
            </a:lvl3pPr>
            <a:lvl4pPr lvl="3" rtl="0">
              <a:lnSpc>
                <a:spcPct val="100000"/>
              </a:lnSpc>
              <a:spcBef>
                <a:spcPts val="0"/>
              </a:spcBef>
              <a:spcAft>
                <a:spcPts val="0"/>
              </a:spcAft>
              <a:buClr>
                <a:srgbClr val="434343"/>
              </a:buClr>
              <a:buSzPts val="2800"/>
              <a:buNone/>
              <a:defRPr sz="3733">
                <a:solidFill>
                  <a:srgbClr val="434343"/>
                </a:solidFill>
              </a:defRPr>
            </a:lvl4pPr>
            <a:lvl5pPr lvl="4" rtl="0">
              <a:lnSpc>
                <a:spcPct val="100000"/>
              </a:lnSpc>
              <a:spcBef>
                <a:spcPts val="0"/>
              </a:spcBef>
              <a:spcAft>
                <a:spcPts val="0"/>
              </a:spcAft>
              <a:buClr>
                <a:srgbClr val="434343"/>
              </a:buClr>
              <a:buSzPts val="2800"/>
              <a:buNone/>
              <a:defRPr sz="3733">
                <a:solidFill>
                  <a:srgbClr val="434343"/>
                </a:solidFill>
              </a:defRPr>
            </a:lvl5pPr>
            <a:lvl6pPr lvl="5" rtl="0">
              <a:lnSpc>
                <a:spcPct val="100000"/>
              </a:lnSpc>
              <a:spcBef>
                <a:spcPts val="0"/>
              </a:spcBef>
              <a:spcAft>
                <a:spcPts val="0"/>
              </a:spcAft>
              <a:buClr>
                <a:srgbClr val="434343"/>
              </a:buClr>
              <a:buSzPts val="2800"/>
              <a:buNone/>
              <a:defRPr sz="3733">
                <a:solidFill>
                  <a:srgbClr val="434343"/>
                </a:solidFill>
              </a:defRPr>
            </a:lvl6pPr>
            <a:lvl7pPr lvl="6" rtl="0">
              <a:lnSpc>
                <a:spcPct val="100000"/>
              </a:lnSpc>
              <a:spcBef>
                <a:spcPts val="0"/>
              </a:spcBef>
              <a:spcAft>
                <a:spcPts val="0"/>
              </a:spcAft>
              <a:buClr>
                <a:srgbClr val="434343"/>
              </a:buClr>
              <a:buSzPts val="2800"/>
              <a:buNone/>
              <a:defRPr sz="3733">
                <a:solidFill>
                  <a:srgbClr val="434343"/>
                </a:solidFill>
              </a:defRPr>
            </a:lvl7pPr>
            <a:lvl8pPr lvl="7" rtl="0">
              <a:lnSpc>
                <a:spcPct val="100000"/>
              </a:lnSpc>
              <a:spcBef>
                <a:spcPts val="0"/>
              </a:spcBef>
              <a:spcAft>
                <a:spcPts val="0"/>
              </a:spcAft>
              <a:buClr>
                <a:srgbClr val="434343"/>
              </a:buClr>
              <a:buSzPts val="2800"/>
              <a:buNone/>
              <a:defRPr sz="3733">
                <a:solidFill>
                  <a:srgbClr val="434343"/>
                </a:solidFill>
              </a:defRPr>
            </a:lvl8pPr>
            <a:lvl9pPr lvl="8" rtl="0">
              <a:lnSpc>
                <a:spcPct val="100000"/>
              </a:lnSpc>
              <a:spcBef>
                <a:spcPts val="0"/>
              </a:spcBef>
              <a:spcAft>
                <a:spcPts val="0"/>
              </a:spcAft>
              <a:buClr>
                <a:srgbClr val="434343"/>
              </a:buClr>
              <a:buSzPts val="2800"/>
              <a:buNone/>
              <a:defRPr sz="3733">
                <a:solidFill>
                  <a:srgbClr val="434343"/>
                </a:solidFill>
              </a:defRPr>
            </a:lvl9pPr>
          </a:lstStyle>
          <a:p>
            <a:endParaRPr/>
          </a:p>
        </p:txBody>
      </p:sp>
      <p:cxnSp>
        <p:nvCxnSpPr>
          <p:cNvPr id="11" name="Google Shape;11;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719170176"/>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792206229"/>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noFill/>
        <a:effectLst/>
      </p:bgPr>
    </p:bg>
    <p:spTree>
      <p:nvGrpSpPr>
        <p:cNvPr id="1" name="Shape 19"/>
        <p:cNvGrpSpPr/>
        <p:nvPr/>
      </p:nvGrpSpPr>
      <p:grpSpPr>
        <a:xfrm>
          <a:off x="0" y="0"/>
          <a:ext cx="0" cy="0"/>
          <a:chOff x="0" y="0"/>
          <a:chExt cx="0" cy="0"/>
        </a:xfrm>
      </p:grpSpPr>
      <p:sp>
        <p:nvSpPr>
          <p:cNvPr id="20" name="Google Shape;20;p4"/>
          <p:cNvSpPr txBox="1">
            <a:spLocks noGrp="1"/>
          </p:cNvSpPr>
          <p:nvPr>
            <p:ph type="subTitle" idx="1"/>
          </p:nvPr>
        </p:nvSpPr>
        <p:spPr>
          <a:xfrm flipH="1">
            <a:off x="960033" y="3358400"/>
            <a:ext cx="4022000" cy="277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21" name="Google Shape;21;p4"/>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22" name="Google Shape;22;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23" name="Google Shape;23;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39507655"/>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noFill/>
        <a:effectLst/>
      </p:bgPr>
    </p:bg>
    <p:spTree>
      <p:nvGrpSpPr>
        <p:cNvPr id="1" name="Shape 24"/>
        <p:cNvGrpSpPr/>
        <p:nvPr/>
      </p:nvGrpSpPr>
      <p:grpSpPr>
        <a:xfrm>
          <a:off x="0" y="0"/>
          <a:ext cx="0" cy="0"/>
          <a:chOff x="0" y="0"/>
          <a:chExt cx="0" cy="0"/>
        </a:xfrm>
      </p:grpSpPr>
      <p:sp>
        <p:nvSpPr>
          <p:cNvPr id="25" name="Google Shape;25;p5"/>
          <p:cNvSpPr/>
          <p:nvPr/>
        </p:nvSpPr>
        <p:spPr>
          <a:xfrm>
            <a:off x="957633" y="65324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5"/>
          <p:cNvSpPr txBox="1">
            <a:spLocks noGrp="1"/>
          </p:cNvSpPr>
          <p:nvPr>
            <p:ph type="subTitle" idx="1"/>
          </p:nvPr>
        </p:nvSpPr>
        <p:spPr>
          <a:xfrm>
            <a:off x="1723481" y="4771383"/>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7" name="Google Shape;27;p5"/>
          <p:cNvSpPr txBox="1">
            <a:spLocks noGrp="1"/>
          </p:cNvSpPr>
          <p:nvPr>
            <p:ph type="subTitle" idx="2"/>
          </p:nvPr>
        </p:nvSpPr>
        <p:spPr>
          <a:xfrm>
            <a:off x="6657467" y="4771399"/>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8" name="Google Shape;28;p5"/>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29" name="Google Shape;29;p5"/>
          <p:cNvSpPr txBox="1">
            <a:spLocks noGrp="1"/>
          </p:cNvSpPr>
          <p:nvPr>
            <p:ph type="subTitle" idx="3"/>
          </p:nvPr>
        </p:nvSpPr>
        <p:spPr>
          <a:xfrm>
            <a:off x="1723481" y="4190700"/>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sp>
        <p:nvSpPr>
          <p:cNvPr id="30" name="Google Shape;30;p5"/>
          <p:cNvSpPr txBox="1">
            <a:spLocks noGrp="1"/>
          </p:cNvSpPr>
          <p:nvPr>
            <p:ph type="subTitle" idx="4"/>
          </p:nvPr>
        </p:nvSpPr>
        <p:spPr>
          <a:xfrm>
            <a:off x="6657467" y="4190715"/>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cxnSp>
        <p:nvCxnSpPr>
          <p:cNvPr id="31" name="Google Shape;31;p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36967188"/>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noFill/>
        <a:effectLst/>
      </p:bgPr>
    </p:bg>
    <p:spTree>
      <p:nvGrpSpPr>
        <p:cNvPr id="1" name="Shape 37"/>
        <p:cNvGrpSpPr/>
        <p:nvPr/>
      </p:nvGrpSpPr>
      <p:grpSpPr>
        <a:xfrm>
          <a:off x="0" y="0"/>
          <a:ext cx="0" cy="0"/>
          <a:chOff x="0" y="0"/>
          <a:chExt cx="0" cy="0"/>
        </a:xfrm>
      </p:grpSpPr>
      <p:sp>
        <p:nvSpPr>
          <p:cNvPr id="38" name="Google Shape;38;p7"/>
          <p:cNvSpPr/>
          <p:nvPr/>
        </p:nvSpPr>
        <p:spPr>
          <a:xfrm>
            <a:off x="957633" y="55960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7"/>
          <p:cNvSpPr txBox="1">
            <a:spLocks noGrp="1"/>
          </p:cNvSpPr>
          <p:nvPr>
            <p:ph type="ctrTitle"/>
          </p:nvPr>
        </p:nvSpPr>
        <p:spPr>
          <a:xfrm>
            <a:off x="2235600" y="5596000"/>
            <a:ext cx="77208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400"/>
              <a:buNone/>
              <a:defRPr sz="2667"/>
            </a:lvl1pPr>
            <a:lvl2pPr lvl="1" algn="ctr" rtl="0">
              <a:spcBef>
                <a:spcPts val="0"/>
              </a:spcBef>
              <a:spcAft>
                <a:spcPts val="0"/>
              </a:spcAft>
              <a:buSzPts val="1400"/>
              <a:buFont typeface="DM Sans"/>
              <a:buNone/>
              <a:defRPr sz="1867">
                <a:latin typeface="DM Sans"/>
                <a:ea typeface="DM Sans"/>
                <a:cs typeface="DM Sans"/>
                <a:sym typeface="DM Sans"/>
              </a:defRPr>
            </a:lvl2pPr>
            <a:lvl3pPr lvl="2" algn="ctr" rtl="0">
              <a:spcBef>
                <a:spcPts val="0"/>
              </a:spcBef>
              <a:spcAft>
                <a:spcPts val="0"/>
              </a:spcAft>
              <a:buSzPts val="1400"/>
              <a:buFont typeface="DM Sans"/>
              <a:buNone/>
              <a:defRPr sz="1867">
                <a:latin typeface="DM Sans"/>
                <a:ea typeface="DM Sans"/>
                <a:cs typeface="DM Sans"/>
                <a:sym typeface="DM Sans"/>
              </a:defRPr>
            </a:lvl3pPr>
            <a:lvl4pPr lvl="3" algn="ctr" rtl="0">
              <a:spcBef>
                <a:spcPts val="0"/>
              </a:spcBef>
              <a:spcAft>
                <a:spcPts val="0"/>
              </a:spcAft>
              <a:buSzPts val="1400"/>
              <a:buFont typeface="DM Sans"/>
              <a:buNone/>
              <a:defRPr sz="1867">
                <a:latin typeface="DM Sans"/>
                <a:ea typeface="DM Sans"/>
                <a:cs typeface="DM Sans"/>
                <a:sym typeface="DM Sans"/>
              </a:defRPr>
            </a:lvl4pPr>
            <a:lvl5pPr lvl="4" algn="ctr" rtl="0">
              <a:spcBef>
                <a:spcPts val="0"/>
              </a:spcBef>
              <a:spcAft>
                <a:spcPts val="0"/>
              </a:spcAft>
              <a:buSzPts val="1400"/>
              <a:buFont typeface="DM Sans"/>
              <a:buNone/>
              <a:defRPr sz="1867">
                <a:latin typeface="DM Sans"/>
                <a:ea typeface="DM Sans"/>
                <a:cs typeface="DM Sans"/>
                <a:sym typeface="DM Sans"/>
              </a:defRPr>
            </a:lvl5pPr>
            <a:lvl6pPr lvl="5" algn="ctr" rtl="0">
              <a:spcBef>
                <a:spcPts val="0"/>
              </a:spcBef>
              <a:spcAft>
                <a:spcPts val="0"/>
              </a:spcAft>
              <a:buSzPts val="1400"/>
              <a:buFont typeface="DM Sans"/>
              <a:buNone/>
              <a:defRPr sz="1867">
                <a:latin typeface="DM Sans"/>
                <a:ea typeface="DM Sans"/>
                <a:cs typeface="DM Sans"/>
                <a:sym typeface="DM Sans"/>
              </a:defRPr>
            </a:lvl6pPr>
            <a:lvl7pPr lvl="6" algn="ctr" rtl="0">
              <a:spcBef>
                <a:spcPts val="0"/>
              </a:spcBef>
              <a:spcAft>
                <a:spcPts val="0"/>
              </a:spcAft>
              <a:buSzPts val="1400"/>
              <a:buFont typeface="DM Sans"/>
              <a:buNone/>
              <a:defRPr sz="1867">
                <a:latin typeface="DM Sans"/>
                <a:ea typeface="DM Sans"/>
                <a:cs typeface="DM Sans"/>
                <a:sym typeface="DM Sans"/>
              </a:defRPr>
            </a:lvl7pPr>
            <a:lvl8pPr lvl="7" algn="ctr" rtl="0">
              <a:spcBef>
                <a:spcPts val="0"/>
              </a:spcBef>
              <a:spcAft>
                <a:spcPts val="0"/>
              </a:spcAft>
              <a:buSzPts val="1400"/>
              <a:buFont typeface="DM Sans"/>
              <a:buNone/>
              <a:defRPr sz="1867">
                <a:latin typeface="DM Sans"/>
                <a:ea typeface="DM Sans"/>
                <a:cs typeface="DM Sans"/>
                <a:sym typeface="DM Sans"/>
              </a:defRPr>
            </a:lvl8pPr>
            <a:lvl9pPr lvl="8" algn="ctr" rtl="0">
              <a:spcBef>
                <a:spcPts val="0"/>
              </a:spcBef>
              <a:spcAft>
                <a:spcPts val="0"/>
              </a:spcAft>
              <a:buSzPts val="1400"/>
              <a:buFont typeface="DM Sans"/>
              <a:buNone/>
              <a:defRPr sz="1867">
                <a:latin typeface="DM Sans"/>
                <a:ea typeface="DM Sans"/>
                <a:cs typeface="DM Sans"/>
                <a:sym typeface="DM Sans"/>
              </a:defRPr>
            </a:lvl9pPr>
          </a:lstStyle>
          <a:p>
            <a:endParaRPr/>
          </a:p>
        </p:txBody>
      </p:sp>
      <p:sp>
        <p:nvSpPr>
          <p:cNvPr id="40" name="Google Shape;40;p7"/>
          <p:cNvSpPr txBox="1">
            <a:spLocks noGrp="1"/>
          </p:cNvSpPr>
          <p:nvPr>
            <p:ph type="subTitle" idx="1"/>
          </p:nvPr>
        </p:nvSpPr>
        <p:spPr>
          <a:xfrm>
            <a:off x="2235600" y="2454367"/>
            <a:ext cx="7720800" cy="20352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None/>
              <a:defRPr sz="3200"/>
            </a:lvl1pPr>
            <a:lvl2pPr lvl="1" algn="ctr" rtl="0">
              <a:lnSpc>
                <a:spcPct val="100000"/>
              </a:lnSpc>
              <a:spcBef>
                <a:spcPts val="0"/>
              </a:spcBef>
              <a:spcAft>
                <a:spcPts val="0"/>
              </a:spcAft>
              <a:buNone/>
              <a:defRPr sz="3200"/>
            </a:lvl2pPr>
            <a:lvl3pPr lvl="2" algn="ctr" rtl="0">
              <a:lnSpc>
                <a:spcPct val="100000"/>
              </a:lnSpc>
              <a:spcBef>
                <a:spcPts val="0"/>
              </a:spcBef>
              <a:spcAft>
                <a:spcPts val="0"/>
              </a:spcAft>
              <a:buNone/>
              <a:defRPr sz="3200"/>
            </a:lvl3pPr>
            <a:lvl4pPr lvl="3" algn="ctr" rtl="0">
              <a:lnSpc>
                <a:spcPct val="100000"/>
              </a:lnSpc>
              <a:spcBef>
                <a:spcPts val="0"/>
              </a:spcBef>
              <a:spcAft>
                <a:spcPts val="0"/>
              </a:spcAft>
              <a:buNone/>
              <a:defRPr sz="3200"/>
            </a:lvl4pPr>
            <a:lvl5pPr lvl="4" algn="ctr" rtl="0">
              <a:lnSpc>
                <a:spcPct val="100000"/>
              </a:lnSpc>
              <a:spcBef>
                <a:spcPts val="0"/>
              </a:spcBef>
              <a:spcAft>
                <a:spcPts val="0"/>
              </a:spcAft>
              <a:buNone/>
              <a:defRPr sz="3200"/>
            </a:lvl5pPr>
            <a:lvl6pPr lvl="5" algn="ctr" rtl="0">
              <a:lnSpc>
                <a:spcPct val="100000"/>
              </a:lnSpc>
              <a:spcBef>
                <a:spcPts val="0"/>
              </a:spcBef>
              <a:spcAft>
                <a:spcPts val="0"/>
              </a:spcAft>
              <a:buNone/>
              <a:defRPr sz="3200"/>
            </a:lvl6pPr>
            <a:lvl7pPr lvl="6" algn="ctr" rtl="0">
              <a:lnSpc>
                <a:spcPct val="100000"/>
              </a:lnSpc>
              <a:spcBef>
                <a:spcPts val="0"/>
              </a:spcBef>
              <a:spcAft>
                <a:spcPts val="0"/>
              </a:spcAft>
              <a:buNone/>
              <a:defRPr sz="3200"/>
            </a:lvl7pPr>
            <a:lvl8pPr lvl="7" algn="ctr" rtl="0">
              <a:lnSpc>
                <a:spcPct val="100000"/>
              </a:lnSpc>
              <a:spcBef>
                <a:spcPts val="0"/>
              </a:spcBef>
              <a:spcAft>
                <a:spcPts val="0"/>
              </a:spcAft>
              <a:buNone/>
              <a:defRPr sz="3200"/>
            </a:lvl8pPr>
            <a:lvl9pPr lvl="8" algn="ctr" rtl="0">
              <a:lnSpc>
                <a:spcPct val="100000"/>
              </a:lnSpc>
              <a:spcBef>
                <a:spcPts val="0"/>
              </a:spcBef>
              <a:spcAft>
                <a:spcPts val="0"/>
              </a:spcAft>
              <a:buNone/>
              <a:defRPr sz="3200"/>
            </a:lvl9pPr>
          </a:lstStyle>
          <a:p>
            <a:endParaRPr/>
          </a:p>
        </p:txBody>
      </p:sp>
    </p:spTree>
    <p:extLst>
      <p:ext uri="{BB962C8B-B14F-4D97-AF65-F5344CB8AC3E}">
        <p14:creationId xmlns:p14="http://schemas.microsoft.com/office/powerpoint/2010/main" val="357167030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Main point">
  <p:cSld name="Main point">
    <p:bg>
      <p:bgPr>
        <a:noFill/>
        <a:effectLst/>
      </p:bgPr>
    </p:bg>
    <p:spTree>
      <p:nvGrpSpPr>
        <p:cNvPr id="1" name="Shape 41"/>
        <p:cNvGrpSpPr/>
        <p:nvPr/>
      </p:nvGrpSpPr>
      <p:grpSpPr>
        <a:xfrm>
          <a:off x="0" y="0"/>
          <a:ext cx="0" cy="0"/>
          <a:chOff x="0" y="0"/>
          <a:chExt cx="0" cy="0"/>
        </a:xfrm>
      </p:grpSpPr>
      <p:sp>
        <p:nvSpPr>
          <p:cNvPr id="42" name="Google Shape;42;p8"/>
          <p:cNvSpPr txBox="1">
            <a:spLocks noGrp="1"/>
          </p:cNvSpPr>
          <p:nvPr>
            <p:ph type="title"/>
          </p:nvPr>
        </p:nvSpPr>
        <p:spPr>
          <a:xfrm>
            <a:off x="957633" y="1223500"/>
            <a:ext cx="4750000" cy="44112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endParaRPr/>
          </a:p>
        </p:txBody>
      </p:sp>
    </p:spTree>
    <p:extLst>
      <p:ext uri="{BB962C8B-B14F-4D97-AF65-F5344CB8AC3E}">
        <p14:creationId xmlns:p14="http://schemas.microsoft.com/office/powerpoint/2010/main" val="3181555470"/>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noFill/>
        <a:effectLst/>
      </p:bgPr>
    </p:bg>
    <p:spTree>
      <p:nvGrpSpPr>
        <p:cNvPr id="1" name="Shape 43"/>
        <p:cNvGrpSpPr/>
        <p:nvPr/>
      </p:nvGrpSpPr>
      <p:grpSpPr>
        <a:xfrm>
          <a:off x="0" y="0"/>
          <a:ext cx="0" cy="0"/>
          <a:chOff x="0" y="0"/>
          <a:chExt cx="0" cy="0"/>
        </a:xfrm>
      </p:grpSpPr>
      <p:cxnSp>
        <p:nvCxnSpPr>
          <p:cNvPr id="44" name="Google Shape;44;p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45" name="Google Shape;45;p9"/>
          <p:cNvSpPr txBox="1">
            <a:spLocks noGrp="1"/>
          </p:cNvSpPr>
          <p:nvPr>
            <p:ph type="title"/>
          </p:nvPr>
        </p:nvSpPr>
        <p:spPr>
          <a:xfrm flipH="1">
            <a:off x="958000" y="1681467"/>
            <a:ext cx="5138000" cy="34612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sz="6400"/>
            </a:lvl1pPr>
            <a:lvl2pPr lvl="1" rtl="0">
              <a:spcBef>
                <a:spcPts val="0"/>
              </a:spcBef>
              <a:spcAft>
                <a:spcPts val="0"/>
              </a:spcAft>
              <a:buSzPts val="4200"/>
              <a:buNone/>
              <a:defRPr sz="5600"/>
            </a:lvl2pPr>
            <a:lvl3pPr lvl="2" rtl="0">
              <a:spcBef>
                <a:spcPts val="0"/>
              </a:spcBef>
              <a:spcAft>
                <a:spcPts val="0"/>
              </a:spcAft>
              <a:buSzPts val="4200"/>
              <a:buNone/>
              <a:defRPr sz="5600"/>
            </a:lvl3pPr>
            <a:lvl4pPr lvl="3" rtl="0">
              <a:spcBef>
                <a:spcPts val="0"/>
              </a:spcBef>
              <a:spcAft>
                <a:spcPts val="0"/>
              </a:spcAft>
              <a:buSzPts val="4200"/>
              <a:buNone/>
              <a:defRPr sz="5600"/>
            </a:lvl4pPr>
            <a:lvl5pPr lvl="4" rtl="0">
              <a:spcBef>
                <a:spcPts val="0"/>
              </a:spcBef>
              <a:spcAft>
                <a:spcPts val="0"/>
              </a:spcAft>
              <a:buSzPts val="4200"/>
              <a:buNone/>
              <a:defRPr sz="5600"/>
            </a:lvl5pPr>
            <a:lvl6pPr lvl="5" rtl="0">
              <a:spcBef>
                <a:spcPts val="0"/>
              </a:spcBef>
              <a:spcAft>
                <a:spcPts val="0"/>
              </a:spcAft>
              <a:buSzPts val="4200"/>
              <a:buNone/>
              <a:defRPr sz="5600"/>
            </a:lvl6pPr>
            <a:lvl7pPr lvl="6" rtl="0">
              <a:spcBef>
                <a:spcPts val="0"/>
              </a:spcBef>
              <a:spcAft>
                <a:spcPts val="0"/>
              </a:spcAft>
              <a:buSzPts val="4200"/>
              <a:buNone/>
              <a:defRPr sz="5600"/>
            </a:lvl7pPr>
            <a:lvl8pPr lvl="7" rtl="0">
              <a:spcBef>
                <a:spcPts val="0"/>
              </a:spcBef>
              <a:spcAft>
                <a:spcPts val="0"/>
              </a:spcAft>
              <a:buSzPts val="4200"/>
              <a:buNone/>
              <a:defRPr sz="5600"/>
            </a:lvl8pPr>
            <a:lvl9pPr lvl="8" rtl="0">
              <a:spcBef>
                <a:spcPts val="0"/>
              </a:spcBef>
              <a:spcAft>
                <a:spcPts val="0"/>
              </a:spcAft>
              <a:buSzPts val="4200"/>
              <a:buNone/>
              <a:defRPr sz="5600"/>
            </a:lvl9pPr>
          </a:lstStyle>
          <a:p>
            <a:endParaRPr/>
          </a:p>
        </p:txBody>
      </p:sp>
      <p:sp>
        <p:nvSpPr>
          <p:cNvPr id="46" name="Google Shape;46;p9"/>
          <p:cNvSpPr txBox="1">
            <a:spLocks noGrp="1"/>
          </p:cNvSpPr>
          <p:nvPr>
            <p:ph type="subTitle" idx="1"/>
          </p:nvPr>
        </p:nvSpPr>
        <p:spPr>
          <a:xfrm flipH="1">
            <a:off x="1062400" y="5236500"/>
            <a:ext cx="5033600" cy="42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sz="1867">
                <a:latin typeface="Advent Pro"/>
                <a:ea typeface="Advent Pro"/>
                <a:cs typeface="Advent Pro"/>
                <a:sym typeface="Advent Pro"/>
              </a:defRPr>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47" name="Google Shape;47;p9"/>
          <p:cNvSpPr txBox="1">
            <a:spLocks noGrp="1"/>
          </p:cNvSpPr>
          <p:nvPr>
            <p:ph type="title" idx="2" hasCustomPrompt="1"/>
          </p:nvPr>
        </p:nvSpPr>
        <p:spPr>
          <a:xfrm flipH="1">
            <a:off x="958316" y="457533"/>
            <a:ext cx="1572000" cy="1091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600"/>
              <a:buNone/>
              <a:defRPr sz="64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r>
              <a:t>xx%</a:t>
            </a:r>
          </a:p>
        </p:txBody>
      </p:sp>
    </p:spTree>
    <p:extLst>
      <p:ext uri="{BB962C8B-B14F-4D97-AF65-F5344CB8AC3E}">
        <p14:creationId xmlns:p14="http://schemas.microsoft.com/office/powerpoint/2010/main" val="3816758053"/>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Caption">
  <p:cSld name="Caption">
    <p:bg>
      <p:bgPr>
        <a:noFill/>
        <a:effectLst/>
      </p:bgPr>
    </p:bg>
    <p:spTree>
      <p:nvGrpSpPr>
        <p:cNvPr id="1" name="Shape 48"/>
        <p:cNvGrpSpPr/>
        <p:nvPr/>
      </p:nvGrpSpPr>
      <p:grpSpPr>
        <a:xfrm>
          <a:off x="0" y="0"/>
          <a:ext cx="0" cy="0"/>
          <a:chOff x="0" y="0"/>
          <a:chExt cx="0" cy="0"/>
        </a:xfrm>
      </p:grpSpPr>
      <p:sp>
        <p:nvSpPr>
          <p:cNvPr id="49" name="Google Shape;49;p10"/>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50" name="Google Shape;50;p10"/>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51" name="Google Shape;51;p10"/>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Tree>
    <p:extLst>
      <p:ext uri="{BB962C8B-B14F-4D97-AF65-F5344CB8AC3E}">
        <p14:creationId xmlns:p14="http://schemas.microsoft.com/office/powerpoint/2010/main" val="1471882542"/>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Big number">
  <p:cSld name="Big number">
    <p:bg>
      <p:bgPr>
        <a:noFill/>
        <a:effectLst/>
      </p:bgPr>
    </p:bg>
    <p:spTree>
      <p:nvGrpSpPr>
        <p:cNvPr id="1" name="Shape 52"/>
        <p:cNvGrpSpPr/>
        <p:nvPr/>
      </p:nvGrpSpPr>
      <p:grpSpPr>
        <a:xfrm>
          <a:off x="0" y="0"/>
          <a:ext cx="0" cy="0"/>
          <a:chOff x="0" y="0"/>
          <a:chExt cx="0" cy="0"/>
        </a:xfrm>
      </p:grpSpPr>
      <p:sp>
        <p:nvSpPr>
          <p:cNvPr id="53" name="Google Shape;53;p11"/>
          <p:cNvSpPr txBox="1">
            <a:spLocks noGrp="1"/>
          </p:cNvSpPr>
          <p:nvPr>
            <p:ph type="title" hasCustomPrompt="1"/>
          </p:nvPr>
        </p:nvSpPr>
        <p:spPr>
          <a:xfrm flipH="1">
            <a:off x="2314025" y="2379080"/>
            <a:ext cx="7565600" cy="15696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7200"/>
              <a:buNone/>
              <a:defRPr sz="9600"/>
            </a:lvl1pPr>
            <a:lvl2pPr lvl="1" algn="ctr" rtl="0">
              <a:spcBef>
                <a:spcPts val="0"/>
              </a:spcBef>
              <a:spcAft>
                <a:spcPts val="0"/>
              </a:spcAft>
              <a:buSzPts val="7200"/>
              <a:buFont typeface="DM Sans"/>
              <a:buNone/>
              <a:defRPr sz="9600">
                <a:latin typeface="DM Sans"/>
                <a:ea typeface="DM Sans"/>
                <a:cs typeface="DM Sans"/>
                <a:sym typeface="DM Sans"/>
              </a:defRPr>
            </a:lvl2pPr>
            <a:lvl3pPr lvl="2" algn="ctr" rtl="0">
              <a:spcBef>
                <a:spcPts val="0"/>
              </a:spcBef>
              <a:spcAft>
                <a:spcPts val="0"/>
              </a:spcAft>
              <a:buSzPts val="7200"/>
              <a:buFont typeface="DM Sans"/>
              <a:buNone/>
              <a:defRPr sz="9600">
                <a:latin typeface="DM Sans"/>
                <a:ea typeface="DM Sans"/>
                <a:cs typeface="DM Sans"/>
                <a:sym typeface="DM Sans"/>
              </a:defRPr>
            </a:lvl3pPr>
            <a:lvl4pPr lvl="3" algn="ctr" rtl="0">
              <a:spcBef>
                <a:spcPts val="0"/>
              </a:spcBef>
              <a:spcAft>
                <a:spcPts val="0"/>
              </a:spcAft>
              <a:buSzPts val="7200"/>
              <a:buFont typeface="DM Sans"/>
              <a:buNone/>
              <a:defRPr sz="9600">
                <a:latin typeface="DM Sans"/>
                <a:ea typeface="DM Sans"/>
                <a:cs typeface="DM Sans"/>
                <a:sym typeface="DM Sans"/>
              </a:defRPr>
            </a:lvl4pPr>
            <a:lvl5pPr lvl="4" algn="ctr" rtl="0">
              <a:spcBef>
                <a:spcPts val="0"/>
              </a:spcBef>
              <a:spcAft>
                <a:spcPts val="0"/>
              </a:spcAft>
              <a:buSzPts val="7200"/>
              <a:buFont typeface="DM Sans"/>
              <a:buNone/>
              <a:defRPr sz="9600">
                <a:latin typeface="DM Sans"/>
                <a:ea typeface="DM Sans"/>
                <a:cs typeface="DM Sans"/>
                <a:sym typeface="DM Sans"/>
              </a:defRPr>
            </a:lvl5pPr>
            <a:lvl6pPr lvl="5" algn="ctr" rtl="0">
              <a:spcBef>
                <a:spcPts val="0"/>
              </a:spcBef>
              <a:spcAft>
                <a:spcPts val="0"/>
              </a:spcAft>
              <a:buSzPts val="7200"/>
              <a:buFont typeface="DM Sans"/>
              <a:buNone/>
              <a:defRPr sz="9600">
                <a:latin typeface="DM Sans"/>
                <a:ea typeface="DM Sans"/>
                <a:cs typeface="DM Sans"/>
                <a:sym typeface="DM Sans"/>
              </a:defRPr>
            </a:lvl6pPr>
            <a:lvl7pPr lvl="6" algn="ctr" rtl="0">
              <a:spcBef>
                <a:spcPts val="0"/>
              </a:spcBef>
              <a:spcAft>
                <a:spcPts val="0"/>
              </a:spcAft>
              <a:buSzPts val="7200"/>
              <a:buFont typeface="DM Sans"/>
              <a:buNone/>
              <a:defRPr sz="9600">
                <a:latin typeface="DM Sans"/>
                <a:ea typeface="DM Sans"/>
                <a:cs typeface="DM Sans"/>
                <a:sym typeface="DM Sans"/>
              </a:defRPr>
            </a:lvl7pPr>
            <a:lvl8pPr lvl="7" algn="ctr" rtl="0">
              <a:spcBef>
                <a:spcPts val="0"/>
              </a:spcBef>
              <a:spcAft>
                <a:spcPts val="0"/>
              </a:spcAft>
              <a:buSzPts val="7200"/>
              <a:buFont typeface="DM Sans"/>
              <a:buNone/>
              <a:defRPr sz="9600">
                <a:latin typeface="DM Sans"/>
                <a:ea typeface="DM Sans"/>
                <a:cs typeface="DM Sans"/>
                <a:sym typeface="DM Sans"/>
              </a:defRPr>
            </a:lvl8pPr>
            <a:lvl9pPr lvl="8" algn="ctr" rtl="0">
              <a:spcBef>
                <a:spcPts val="0"/>
              </a:spcBef>
              <a:spcAft>
                <a:spcPts val="0"/>
              </a:spcAft>
              <a:buSzPts val="7200"/>
              <a:buFont typeface="DM Sans"/>
              <a:buNone/>
              <a:defRPr sz="9600">
                <a:latin typeface="DM Sans"/>
                <a:ea typeface="DM Sans"/>
                <a:cs typeface="DM Sans"/>
                <a:sym typeface="DM Sans"/>
              </a:defRPr>
            </a:lvl9pPr>
          </a:lstStyle>
          <a:p>
            <a:r>
              <a:t>xx%</a:t>
            </a:r>
          </a:p>
        </p:txBody>
      </p:sp>
      <p:sp>
        <p:nvSpPr>
          <p:cNvPr id="54" name="Google Shape;54;p11"/>
          <p:cNvSpPr txBox="1">
            <a:spLocks noGrp="1"/>
          </p:cNvSpPr>
          <p:nvPr>
            <p:ph type="subTitle" idx="1"/>
          </p:nvPr>
        </p:nvSpPr>
        <p:spPr>
          <a:xfrm>
            <a:off x="2313300" y="4040067"/>
            <a:ext cx="7565600" cy="7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cxnSp>
        <p:nvCxnSpPr>
          <p:cNvPr id="55" name="Google Shape;55;p11"/>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9817279"/>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6"/>
        <p:cNvGrpSpPr/>
        <p:nvPr/>
      </p:nvGrpSpPr>
      <p:grpSpPr>
        <a:xfrm>
          <a:off x="0" y="0"/>
          <a:ext cx="0" cy="0"/>
          <a:chOff x="0" y="0"/>
          <a:chExt cx="0" cy="0"/>
        </a:xfrm>
      </p:grpSpPr>
    </p:spTree>
    <p:extLst>
      <p:ext uri="{BB962C8B-B14F-4D97-AF65-F5344CB8AC3E}">
        <p14:creationId xmlns:p14="http://schemas.microsoft.com/office/powerpoint/2010/main" val="2437283012"/>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noFill/>
        <a:effectLst/>
      </p:bgPr>
    </p:bg>
    <p:spTree>
      <p:nvGrpSpPr>
        <p:cNvPr id="1" name="Shape 57"/>
        <p:cNvGrpSpPr/>
        <p:nvPr/>
      </p:nvGrpSpPr>
      <p:grpSpPr>
        <a:xfrm>
          <a:off x="0" y="0"/>
          <a:ext cx="0" cy="0"/>
          <a:chOff x="0" y="0"/>
          <a:chExt cx="0" cy="0"/>
        </a:xfrm>
      </p:grpSpPr>
      <p:sp>
        <p:nvSpPr>
          <p:cNvPr id="58" name="Google Shape;58;p13"/>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13"/>
          <p:cNvSpPr txBox="1">
            <a:spLocks noGrp="1"/>
          </p:cNvSpPr>
          <p:nvPr>
            <p:ph type="body" idx="1"/>
          </p:nvPr>
        </p:nvSpPr>
        <p:spPr>
          <a:xfrm>
            <a:off x="960000" y="1665767"/>
            <a:ext cx="10271600" cy="4274800"/>
          </a:xfrm>
          <a:prstGeom prst="rect">
            <a:avLst/>
          </a:prstGeom>
        </p:spPr>
        <p:txBody>
          <a:bodyPr spcFirstLastPara="1" wrap="square" lIns="91425" tIns="91425" rIns="91425" bIns="91425" anchor="ctr" anchorCtr="0">
            <a:noAutofit/>
          </a:bodyPr>
          <a:lstStyle>
            <a:lvl1pPr marL="609585" lvl="0" indent="-457189" rtl="0">
              <a:spcBef>
                <a:spcPts val="0"/>
              </a:spcBef>
              <a:spcAft>
                <a:spcPts val="0"/>
              </a:spcAft>
              <a:buSzPts val="18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60" name="Google Shape;60;p13"/>
          <p:cNvSpPr txBox="1">
            <a:spLocks noGrp="1"/>
          </p:cNvSpPr>
          <p:nvPr>
            <p:ph type="ctrTitle"/>
          </p:nvPr>
        </p:nvSpPr>
        <p:spPr>
          <a:xfrm>
            <a:off x="3675133" y="705467"/>
            <a:ext cx="4841600" cy="489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EFEBD7"/>
              </a:buClr>
              <a:buSzPts val="2400"/>
              <a:buNone/>
              <a:defRPr sz="2667"/>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cxnSp>
        <p:nvCxnSpPr>
          <p:cNvPr id="61" name="Google Shape;61;p1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898763878"/>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Agenda">
  <p:cSld name="Agenda">
    <p:bg>
      <p:bgPr>
        <a:noFill/>
        <a:effectLst/>
      </p:bgPr>
    </p:bg>
    <p:spTree>
      <p:nvGrpSpPr>
        <p:cNvPr id="1" name="Shape 62"/>
        <p:cNvGrpSpPr/>
        <p:nvPr/>
      </p:nvGrpSpPr>
      <p:grpSpPr>
        <a:xfrm>
          <a:off x="0" y="0"/>
          <a:ext cx="0" cy="0"/>
          <a:chOff x="0" y="0"/>
          <a:chExt cx="0" cy="0"/>
        </a:xfrm>
      </p:grpSpPr>
      <p:sp>
        <p:nvSpPr>
          <p:cNvPr id="63" name="Google Shape;63;p14"/>
          <p:cNvSpPr txBox="1">
            <a:spLocks noGrp="1"/>
          </p:cNvSpPr>
          <p:nvPr>
            <p:ph type="ctrTitle"/>
          </p:nvPr>
        </p:nvSpPr>
        <p:spPr>
          <a:xfrm>
            <a:off x="1399567"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4" name="Google Shape;64;p14"/>
          <p:cNvSpPr txBox="1">
            <a:spLocks noGrp="1"/>
          </p:cNvSpPr>
          <p:nvPr>
            <p:ph type="subTitle" idx="1"/>
          </p:nvPr>
        </p:nvSpPr>
        <p:spPr>
          <a:xfrm>
            <a:off x="1399619"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5" name="Google Shape;65;p14"/>
          <p:cNvSpPr txBox="1">
            <a:spLocks noGrp="1"/>
          </p:cNvSpPr>
          <p:nvPr>
            <p:ph type="ctrTitle" idx="2"/>
          </p:nvPr>
        </p:nvSpPr>
        <p:spPr>
          <a:xfrm>
            <a:off x="6690851"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6" name="Google Shape;66;p14"/>
          <p:cNvSpPr txBox="1">
            <a:spLocks noGrp="1"/>
          </p:cNvSpPr>
          <p:nvPr>
            <p:ph type="subTitle" idx="3"/>
          </p:nvPr>
        </p:nvSpPr>
        <p:spPr>
          <a:xfrm>
            <a:off x="6690887"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7" name="Google Shape;67;p14"/>
          <p:cNvSpPr txBox="1">
            <a:spLocks noGrp="1"/>
          </p:cNvSpPr>
          <p:nvPr>
            <p:ph type="ctrTitle" idx="4"/>
          </p:nvPr>
        </p:nvSpPr>
        <p:spPr>
          <a:xfrm>
            <a:off x="1399567"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8" name="Google Shape;68;p14"/>
          <p:cNvSpPr txBox="1">
            <a:spLocks noGrp="1"/>
          </p:cNvSpPr>
          <p:nvPr>
            <p:ph type="subTitle" idx="5"/>
          </p:nvPr>
        </p:nvSpPr>
        <p:spPr>
          <a:xfrm>
            <a:off x="1399619"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9" name="Google Shape;69;p14"/>
          <p:cNvSpPr txBox="1">
            <a:spLocks noGrp="1"/>
          </p:cNvSpPr>
          <p:nvPr>
            <p:ph type="ctrTitle" idx="6"/>
          </p:nvPr>
        </p:nvSpPr>
        <p:spPr>
          <a:xfrm>
            <a:off x="6690851"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0" name="Google Shape;70;p14"/>
          <p:cNvSpPr txBox="1">
            <a:spLocks noGrp="1"/>
          </p:cNvSpPr>
          <p:nvPr>
            <p:ph type="subTitle" idx="7"/>
          </p:nvPr>
        </p:nvSpPr>
        <p:spPr>
          <a:xfrm>
            <a:off x="6690887"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1" name="Google Shape;71;p14"/>
          <p:cNvSpPr txBox="1">
            <a:spLocks noGrp="1"/>
          </p:cNvSpPr>
          <p:nvPr>
            <p:ph type="ctrTitle" idx="8"/>
          </p:nvPr>
        </p:nvSpPr>
        <p:spPr>
          <a:xfrm>
            <a:off x="1399567"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2" name="Google Shape;72;p14"/>
          <p:cNvSpPr txBox="1">
            <a:spLocks noGrp="1"/>
          </p:cNvSpPr>
          <p:nvPr>
            <p:ph type="subTitle" idx="9"/>
          </p:nvPr>
        </p:nvSpPr>
        <p:spPr>
          <a:xfrm>
            <a:off x="1399619"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3" name="Google Shape;73;p14"/>
          <p:cNvSpPr txBox="1">
            <a:spLocks noGrp="1"/>
          </p:cNvSpPr>
          <p:nvPr>
            <p:ph type="ctrTitle" idx="13"/>
          </p:nvPr>
        </p:nvSpPr>
        <p:spPr>
          <a:xfrm>
            <a:off x="6690851"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4" name="Google Shape;74;p14"/>
          <p:cNvSpPr txBox="1">
            <a:spLocks noGrp="1"/>
          </p:cNvSpPr>
          <p:nvPr>
            <p:ph type="subTitle" idx="14"/>
          </p:nvPr>
        </p:nvSpPr>
        <p:spPr>
          <a:xfrm>
            <a:off x="6690887"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cxnSp>
        <p:nvCxnSpPr>
          <p:cNvPr id="75" name="Google Shape;75;p1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053375008"/>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noFill/>
        <a:effectLst/>
      </p:bgPr>
    </p:bg>
    <p:spTree>
      <p:nvGrpSpPr>
        <p:cNvPr id="1" name="Shape 76"/>
        <p:cNvGrpSpPr/>
        <p:nvPr/>
      </p:nvGrpSpPr>
      <p:grpSpPr>
        <a:xfrm>
          <a:off x="0" y="0"/>
          <a:ext cx="0" cy="0"/>
          <a:chOff x="0" y="0"/>
          <a:chExt cx="0" cy="0"/>
        </a:xfrm>
      </p:grpSpPr>
      <p:sp>
        <p:nvSpPr>
          <p:cNvPr id="77" name="Google Shape;77;p15"/>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1"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15"/>
          <p:cNvSpPr txBox="1">
            <a:spLocks noGrp="1"/>
          </p:cNvSpPr>
          <p:nvPr>
            <p:ph type="ctrTitle"/>
          </p:nvPr>
        </p:nvSpPr>
        <p:spPr>
          <a:xfrm>
            <a:off x="1304668"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79" name="Google Shape;79;p15"/>
          <p:cNvSpPr txBox="1">
            <a:spLocks noGrp="1"/>
          </p:cNvSpPr>
          <p:nvPr>
            <p:ph type="subTitle" idx="1"/>
          </p:nvPr>
        </p:nvSpPr>
        <p:spPr>
          <a:xfrm>
            <a:off x="960067"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0" name="Google Shape;80;p15"/>
          <p:cNvSpPr txBox="1">
            <a:spLocks noGrp="1"/>
          </p:cNvSpPr>
          <p:nvPr>
            <p:ph type="ctrTitle" idx="2"/>
          </p:nvPr>
        </p:nvSpPr>
        <p:spPr>
          <a:xfrm>
            <a:off x="5011032"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1" name="Google Shape;81;p15"/>
          <p:cNvSpPr txBox="1">
            <a:spLocks noGrp="1"/>
          </p:cNvSpPr>
          <p:nvPr>
            <p:ph type="subTitle" idx="3"/>
          </p:nvPr>
        </p:nvSpPr>
        <p:spPr>
          <a:xfrm>
            <a:off x="4659951"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2" name="Google Shape;82;p15"/>
          <p:cNvSpPr txBox="1">
            <a:spLocks noGrp="1"/>
          </p:cNvSpPr>
          <p:nvPr>
            <p:ph type="ctrTitle" idx="4"/>
          </p:nvPr>
        </p:nvSpPr>
        <p:spPr>
          <a:xfrm>
            <a:off x="8717400"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3" name="Google Shape;83;p15"/>
          <p:cNvSpPr txBox="1">
            <a:spLocks noGrp="1"/>
          </p:cNvSpPr>
          <p:nvPr>
            <p:ph type="subTitle" idx="5"/>
          </p:nvPr>
        </p:nvSpPr>
        <p:spPr>
          <a:xfrm>
            <a:off x="8372808"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84" name="Google Shape;84;p15"/>
          <p:cNvSpPr txBox="1">
            <a:spLocks noGrp="1"/>
          </p:cNvSpPr>
          <p:nvPr>
            <p:ph type="title" idx="6"/>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vl2pPr>
            <a:lvl3pPr lvl="2" algn="ctr" rtl="0">
              <a:spcBef>
                <a:spcPts val="0"/>
              </a:spcBef>
              <a:spcAft>
                <a:spcPts val="0"/>
              </a:spcAft>
              <a:buNone/>
              <a:defRPr sz="2667"/>
            </a:lvl3pPr>
            <a:lvl4pPr lvl="3" algn="ctr" rtl="0">
              <a:spcBef>
                <a:spcPts val="0"/>
              </a:spcBef>
              <a:spcAft>
                <a:spcPts val="0"/>
              </a:spcAft>
              <a:buNone/>
              <a:defRPr sz="2667"/>
            </a:lvl4pPr>
            <a:lvl5pPr lvl="4" algn="ctr" rtl="0">
              <a:spcBef>
                <a:spcPts val="0"/>
              </a:spcBef>
              <a:spcAft>
                <a:spcPts val="0"/>
              </a:spcAft>
              <a:buNone/>
              <a:defRPr sz="2667"/>
            </a:lvl5pPr>
            <a:lvl6pPr lvl="5" algn="ctr" rtl="0">
              <a:spcBef>
                <a:spcPts val="0"/>
              </a:spcBef>
              <a:spcAft>
                <a:spcPts val="0"/>
              </a:spcAft>
              <a:buNone/>
              <a:defRPr sz="2667"/>
            </a:lvl6pPr>
            <a:lvl7pPr lvl="6" algn="ctr" rtl="0">
              <a:spcBef>
                <a:spcPts val="0"/>
              </a:spcBef>
              <a:spcAft>
                <a:spcPts val="0"/>
              </a:spcAft>
              <a:buNone/>
              <a:defRPr sz="2667"/>
            </a:lvl7pPr>
            <a:lvl8pPr lvl="7" algn="ctr" rtl="0">
              <a:spcBef>
                <a:spcPts val="0"/>
              </a:spcBef>
              <a:spcAft>
                <a:spcPts val="0"/>
              </a:spcAft>
              <a:buNone/>
              <a:defRPr sz="2667"/>
            </a:lvl8pPr>
            <a:lvl9pPr lvl="8" algn="ctr" rtl="0">
              <a:spcBef>
                <a:spcPts val="0"/>
              </a:spcBef>
              <a:spcAft>
                <a:spcPts val="0"/>
              </a:spcAft>
              <a:buNone/>
              <a:defRPr sz="2667"/>
            </a:lvl9pPr>
          </a:lstStyle>
          <a:p>
            <a:endParaRPr/>
          </a:p>
        </p:txBody>
      </p:sp>
      <p:cxnSp>
        <p:nvCxnSpPr>
          <p:cNvPr id="85" name="Google Shape;85;p1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427896416"/>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noFill/>
        <a:effectLst/>
      </p:bgPr>
    </p:bg>
    <p:spTree>
      <p:nvGrpSpPr>
        <p:cNvPr id="1" name="Shape 86"/>
        <p:cNvGrpSpPr/>
        <p:nvPr/>
      </p:nvGrpSpPr>
      <p:grpSpPr>
        <a:xfrm>
          <a:off x="0" y="0"/>
          <a:ext cx="0" cy="0"/>
          <a:chOff x="0" y="0"/>
          <a:chExt cx="0" cy="0"/>
        </a:xfrm>
      </p:grpSpPr>
      <p:sp>
        <p:nvSpPr>
          <p:cNvPr id="87" name="Google Shape;87;p1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6"/>
          <p:cNvSpPr txBox="1">
            <a:spLocks noGrp="1"/>
          </p:cNvSpPr>
          <p:nvPr>
            <p:ph type="subTitle" idx="1"/>
          </p:nvPr>
        </p:nvSpPr>
        <p:spPr>
          <a:xfrm>
            <a:off x="96006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89" name="Google Shape;89;p16"/>
          <p:cNvSpPr txBox="1">
            <a:spLocks noGrp="1"/>
          </p:cNvSpPr>
          <p:nvPr>
            <p:ph type="subTitle" idx="2"/>
          </p:nvPr>
        </p:nvSpPr>
        <p:spPr>
          <a:xfrm>
            <a:off x="465994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0" name="Google Shape;90;p16"/>
          <p:cNvSpPr txBox="1">
            <a:spLocks noGrp="1"/>
          </p:cNvSpPr>
          <p:nvPr>
            <p:ph type="subTitle" idx="3"/>
          </p:nvPr>
        </p:nvSpPr>
        <p:spPr>
          <a:xfrm>
            <a:off x="8372800"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1" name="Google Shape;91;p16"/>
          <p:cNvSpPr txBox="1">
            <a:spLocks noGrp="1"/>
          </p:cNvSpPr>
          <p:nvPr>
            <p:ph type="subTitle" idx="4"/>
          </p:nvPr>
        </p:nvSpPr>
        <p:spPr>
          <a:xfrm>
            <a:off x="19906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2" name="Google Shape;92;p16"/>
          <p:cNvSpPr txBox="1">
            <a:spLocks noGrp="1"/>
          </p:cNvSpPr>
          <p:nvPr>
            <p:ph type="subTitle" idx="5"/>
          </p:nvPr>
        </p:nvSpPr>
        <p:spPr>
          <a:xfrm>
            <a:off x="5690548"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3" name="Google Shape;93;p16"/>
          <p:cNvSpPr txBox="1">
            <a:spLocks noGrp="1"/>
          </p:cNvSpPr>
          <p:nvPr>
            <p:ph type="subTitle" idx="6"/>
          </p:nvPr>
        </p:nvSpPr>
        <p:spPr>
          <a:xfrm>
            <a:off x="94034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4" name="Google Shape;94;p16"/>
          <p:cNvSpPr txBox="1">
            <a:spLocks noGrp="1"/>
          </p:cNvSpPr>
          <p:nvPr>
            <p:ph type="subTitle" idx="7"/>
          </p:nvPr>
        </p:nvSpPr>
        <p:spPr>
          <a:xfrm>
            <a:off x="96006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5" name="Google Shape;95;p16"/>
          <p:cNvSpPr txBox="1">
            <a:spLocks noGrp="1"/>
          </p:cNvSpPr>
          <p:nvPr>
            <p:ph type="subTitle" idx="8"/>
          </p:nvPr>
        </p:nvSpPr>
        <p:spPr>
          <a:xfrm>
            <a:off x="465994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6" name="Google Shape;96;p16"/>
          <p:cNvSpPr txBox="1">
            <a:spLocks noGrp="1"/>
          </p:cNvSpPr>
          <p:nvPr>
            <p:ph type="subTitle" idx="9"/>
          </p:nvPr>
        </p:nvSpPr>
        <p:spPr>
          <a:xfrm>
            <a:off x="8372800"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7" name="Google Shape;97;p16"/>
          <p:cNvSpPr txBox="1">
            <a:spLocks noGrp="1"/>
          </p:cNvSpPr>
          <p:nvPr>
            <p:ph type="subTitle" idx="13"/>
          </p:nvPr>
        </p:nvSpPr>
        <p:spPr>
          <a:xfrm>
            <a:off x="19906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8" name="Google Shape;98;p16"/>
          <p:cNvSpPr txBox="1">
            <a:spLocks noGrp="1"/>
          </p:cNvSpPr>
          <p:nvPr>
            <p:ph type="subTitle" idx="14"/>
          </p:nvPr>
        </p:nvSpPr>
        <p:spPr>
          <a:xfrm>
            <a:off x="5690548"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9" name="Google Shape;99;p16"/>
          <p:cNvSpPr txBox="1">
            <a:spLocks noGrp="1"/>
          </p:cNvSpPr>
          <p:nvPr>
            <p:ph type="subTitle" idx="15"/>
          </p:nvPr>
        </p:nvSpPr>
        <p:spPr>
          <a:xfrm>
            <a:off x="94034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00" name="Google Shape;100;p1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101" name="Google Shape;101;p1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885630742"/>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noFill/>
        <a:effectLst/>
      </p:bgPr>
    </p:bg>
    <p:spTree>
      <p:nvGrpSpPr>
        <p:cNvPr id="1" name="Shape 102"/>
        <p:cNvGrpSpPr/>
        <p:nvPr/>
      </p:nvGrpSpPr>
      <p:grpSpPr>
        <a:xfrm>
          <a:off x="0" y="0"/>
          <a:ext cx="0" cy="0"/>
          <a:chOff x="0" y="0"/>
          <a:chExt cx="0" cy="0"/>
        </a:xfrm>
      </p:grpSpPr>
      <p:sp>
        <p:nvSpPr>
          <p:cNvPr id="103" name="Google Shape;103;p17"/>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7"/>
          <p:cNvSpPr txBox="1">
            <a:spLocks noGrp="1"/>
          </p:cNvSpPr>
          <p:nvPr>
            <p:ph type="subTitle" idx="1"/>
          </p:nvPr>
        </p:nvSpPr>
        <p:spPr>
          <a:xfrm>
            <a:off x="4545961"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5" name="Google Shape;105;p17"/>
          <p:cNvSpPr txBox="1">
            <a:spLocks noGrp="1"/>
          </p:cNvSpPr>
          <p:nvPr>
            <p:ph type="subTitle" idx="2"/>
          </p:nvPr>
        </p:nvSpPr>
        <p:spPr>
          <a:xfrm>
            <a:off x="4545867"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6" name="Google Shape;106;p17"/>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07" name="Google Shape;107;p17"/>
          <p:cNvSpPr txBox="1">
            <a:spLocks noGrp="1"/>
          </p:cNvSpPr>
          <p:nvPr>
            <p:ph type="subTitle" idx="3"/>
          </p:nvPr>
        </p:nvSpPr>
        <p:spPr>
          <a:xfrm>
            <a:off x="4684800"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8" name="Google Shape;108;p17"/>
          <p:cNvSpPr txBox="1">
            <a:spLocks noGrp="1"/>
          </p:cNvSpPr>
          <p:nvPr>
            <p:ph type="subTitle" idx="4"/>
          </p:nvPr>
        </p:nvSpPr>
        <p:spPr>
          <a:xfrm>
            <a:off x="4684800"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9" name="Google Shape;109;p17"/>
          <p:cNvSpPr txBox="1">
            <a:spLocks noGrp="1"/>
          </p:cNvSpPr>
          <p:nvPr>
            <p:ph type="subTitle" idx="5"/>
          </p:nvPr>
        </p:nvSpPr>
        <p:spPr>
          <a:xfrm>
            <a:off x="8134876"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0" name="Google Shape;110;p17"/>
          <p:cNvSpPr txBox="1">
            <a:spLocks noGrp="1"/>
          </p:cNvSpPr>
          <p:nvPr>
            <p:ph type="subTitle" idx="6"/>
          </p:nvPr>
        </p:nvSpPr>
        <p:spPr>
          <a:xfrm>
            <a:off x="8134783"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1" name="Google Shape;111;p17"/>
          <p:cNvSpPr txBox="1">
            <a:spLocks noGrp="1"/>
          </p:cNvSpPr>
          <p:nvPr>
            <p:ph type="subTitle" idx="7"/>
          </p:nvPr>
        </p:nvSpPr>
        <p:spPr>
          <a:xfrm>
            <a:off x="8262167"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12" name="Google Shape;112;p17"/>
          <p:cNvSpPr txBox="1">
            <a:spLocks noGrp="1"/>
          </p:cNvSpPr>
          <p:nvPr>
            <p:ph type="subTitle" idx="8"/>
          </p:nvPr>
        </p:nvSpPr>
        <p:spPr>
          <a:xfrm>
            <a:off x="8262167"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cxnSp>
        <p:nvCxnSpPr>
          <p:cNvPr id="113" name="Google Shape;113;p17"/>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949771293"/>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noFill/>
        <a:effectLst/>
      </p:bgPr>
    </p:bg>
    <p:spTree>
      <p:nvGrpSpPr>
        <p:cNvPr id="1" name="Shape 114"/>
        <p:cNvGrpSpPr/>
        <p:nvPr/>
      </p:nvGrpSpPr>
      <p:grpSpPr>
        <a:xfrm>
          <a:off x="0" y="0"/>
          <a:ext cx="0" cy="0"/>
          <a:chOff x="0" y="0"/>
          <a:chExt cx="0" cy="0"/>
        </a:xfrm>
      </p:grpSpPr>
      <p:sp>
        <p:nvSpPr>
          <p:cNvPr id="115" name="Google Shape;115;p18"/>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8"/>
          <p:cNvSpPr txBox="1">
            <a:spLocks noGrp="1"/>
          </p:cNvSpPr>
          <p:nvPr>
            <p:ph type="subTitle" idx="1"/>
          </p:nvPr>
        </p:nvSpPr>
        <p:spPr>
          <a:xfrm>
            <a:off x="1555367"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7" name="Google Shape;117;p18"/>
          <p:cNvSpPr txBox="1">
            <a:spLocks noGrp="1"/>
          </p:cNvSpPr>
          <p:nvPr>
            <p:ph type="subTitle" idx="2"/>
          </p:nvPr>
        </p:nvSpPr>
        <p:spPr>
          <a:xfrm>
            <a:off x="1555367" y="4955135"/>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8" name="Google Shape;118;p18"/>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19" name="Google Shape;119;p18"/>
          <p:cNvSpPr txBox="1">
            <a:spLocks noGrp="1"/>
          </p:cNvSpPr>
          <p:nvPr>
            <p:ph type="subTitle" idx="3"/>
          </p:nvPr>
        </p:nvSpPr>
        <p:spPr>
          <a:xfrm>
            <a:off x="3073980"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0" name="Google Shape;120;p18"/>
          <p:cNvSpPr txBox="1">
            <a:spLocks noGrp="1"/>
          </p:cNvSpPr>
          <p:nvPr>
            <p:ph type="subTitle" idx="4"/>
          </p:nvPr>
        </p:nvSpPr>
        <p:spPr>
          <a:xfrm>
            <a:off x="3073980"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1" name="Google Shape;121;p18"/>
          <p:cNvSpPr txBox="1">
            <a:spLocks noGrp="1"/>
          </p:cNvSpPr>
          <p:nvPr>
            <p:ph type="subTitle" idx="5"/>
          </p:nvPr>
        </p:nvSpPr>
        <p:spPr>
          <a:xfrm>
            <a:off x="6803035"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2" name="Google Shape;122;p18"/>
          <p:cNvSpPr txBox="1">
            <a:spLocks noGrp="1"/>
          </p:cNvSpPr>
          <p:nvPr>
            <p:ph type="subTitle" idx="6"/>
          </p:nvPr>
        </p:nvSpPr>
        <p:spPr>
          <a:xfrm>
            <a:off x="6803035" y="4955136"/>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3" name="Google Shape;123;p18"/>
          <p:cNvSpPr txBox="1">
            <a:spLocks noGrp="1"/>
          </p:cNvSpPr>
          <p:nvPr>
            <p:ph type="subTitle" idx="7"/>
          </p:nvPr>
        </p:nvSpPr>
        <p:spPr>
          <a:xfrm>
            <a:off x="8315129"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4" name="Google Shape;124;p18"/>
          <p:cNvSpPr txBox="1">
            <a:spLocks noGrp="1"/>
          </p:cNvSpPr>
          <p:nvPr>
            <p:ph type="subTitle" idx="8"/>
          </p:nvPr>
        </p:nvSpPr>
        <p:spPr>
          <a:xfrm>
            <a:off x="8315129"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cxnSp>
        <p:nvCxnSpPr>
          <p:cNvPr id="125" name="Google Shape;125;p18"/>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088906251"/>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Thanks">
  <p:cSld name="Thanks">
    <p:bg>
      <p:bgPr>
        <a:noFill/>
        <a:effectLst/>
      </p:bgPr>
    </p:bg>
    <p:spTree>
      <p:nvGrpSpPr>
        <p:cNvPr id="1" name="Shape 126"/>
        <p:cNvGrpSpPr/>
        <p:nvPr/>
      </p:nvGrpSpPr>
      <p:grpSpPr>
        <a:xfrm>
          <a:off x="0" y="0"/>
          <a:ext cx="0" cy="0"/>
          <a:chOff x="0" y="0"/>
          <a:chExt cx="0" cy="0"/>
        </a:xfrm>
      </p:grpSpPr>
      <p:sp>
        <p:nvSpPr>
          <p:cNvPr id="127" name="Google Shape;127;p19"/>
          <p:cNvSpPr txBox="1">
            <a:spLocks noGrp="1"/>
          </p:cNvSpPr>
          <p:nvPr>
            <p:ph type="ctrTitle"/>
          </p:nvPr>
        </p:nvSpPr>
        <p:spPr>
          <a:xfrm flipH="1">
            <a:off x="960000" y="720000"/>
            <a:ext cx="6123200" cy="14196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128" name="Google Shape;128;p19"/>
          <p:cNvSpPr txBox="1">
            <a:spLocks noGrp="1"/>
          </p:cNvSpPr>
          <p:nvPr>
            <p:ph type="subTitle" idx="1"/>
          </p:nvPr>
        </p:nvSpPr>
        <p:spPr>
          <a:xfrm flipH="1">
            <a:off x="959867" y="2686567"/>
            <a:ext cx="5143200" cy="181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733"/>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129" name="Google Shape;129;p19"/>
          <p:cNvSpPr txBox="1"/>
          <p:nvPr/>
        </p:nvSpPr>
        <p:spPr>
          <a:xfrm>
            <a:off x="960000" y="4793900"/>
            <a:ext cx="5266400" cy="716800"/>
          </a:xfrm>
          <a:prstGeom prst="rect">
            <a:avLst/>
          </a:prstGeom>
          <a:noFill/>
          <a:ln>
            <a:noFill/>
          </a:ln>
        </p:spPr>
        <p:txBody>
          <a:bodyPr spcFirstLastPara="1" wrap="square" lIns="121900" tIns="121900" rIns="121900" bIns="121900" anchor="t" anchorCtr="0">
            <a:noAutofit/>
          </a:bodyPr>
          <a:lstStyle/>
          <a:p>
            <a:pPr defTabSz="1219170">
              <a:spcBef>
                <a:spcPts val="400"/>
              </a:spcBef>
              <a:buClr>
                <a:srgbClr val="000000"/>
              </a:buClr>
              <a:buFont typeface="Arial"/>
              <a:buNone/>
            </a:pPr>
            <a:r>
              <a:rPr lang="en" sz="1200" kern="0">
                <a:solidFill>
                  <a:srgbClr val="1F1A33"/>
                </a:solidFill>
                <a:latin typeface="Roboto Slab Regular"/>
                <a:ea typeface="Roboto Slab Regular"/>
                <a:cs typeface="Roboto Slab Regular"/>
                <a:sym typeface="Roboto Slab Regular"/>
              </a:rPr>
              <a:t>CREDITS: This presentation template was created by </a:t>
            </a:r>
            <a:r>
              <a:rPr lang="en" sz="1200" kern="0">
                <a:solidFill>
                  <a:srgbClr val="1F1A33"/>
                </a:solidFill>
                <a:uFill>
                  <a:noFill/>
                </a:uFill>
                <a:latin typeface="Roboto Slab Regular"/>
                <a:ea typeface="Roboto Slab Regular"/>
                <a:cs typeface="Roboto Slab Regular"/>
                <a:sym typeface="Roboto Slab Regular"/>
                <a:hlinkClick r:id="rId2"/>
              </a:rPr>
              <a:t>Slidesgo</a:t>
            </a:r>
            <a:r>
              <a:rPr lang="en" sz="1200" kern="0">
                <a:solidFill>
                  <a:srgbClr val="1F1A33"/>
                </a:solidFill>
                <a:latin typeface="Roboto Slab Regular"/>
                <a:ea typeface="Roboto Slab Regular"/>
                <a:cs typeface="Roboto Slab Regular"/>
                <a:sym typeface="Roboto Slab Regular"/>
              </a:rPr>
              <a:t>, including icons by </a:t>
            </a:r>
            <a:r>
              <a:rPr lang="en" sz="1200" kern="0">
                <a:solidFill>
                  <a:srgbClr val="1F1A33"/>
                </a:solidFill>
                <a:uFill>
                  <a:noFill/>
                </a:uFill>
                <a:latin typeface="Roboto Slab Regular"/>
                <a:ea typeface="Roboto Slab Regular"/>
                <a:cs typeface="Roboto Slab Regular"/>
                <a:sym typeface="Roboto Slab Regular"/>
                <a:hlinkClick r:id="rId3"/>
              </a:rPr>
              <a:t>Flaticon</a:t>
            </a:r>
            <a:r>
              <a:rPr lang="en" sz="1200" kern="0">
                <a:solidFill>
                  <a:srgbClr val="1F1A33"/>
                </a:solidFill>
                <a:latin typeface="Roboto Slab Regular"/>
                <a:ea typeface="Roboto Slab Regular"/>
                <a:cs typeface="Roboto Slab Regular"/>
                <a:sym typeface="Roboto Slab Regular"/>
              </a:rPr>
              <a:t>, and infographics &amp; images by </a:t>
            </a:r>
            <a:r>
              <a:rPr lang="en" sz="1200" kern="0">
                <a:solidFill>
                  <a:srgbClr val="1F1A33"/>
                </a:solidFill>
                <a:uFill>
                  <a:noFill/>
                </a:uFill>
                <a:latin typeface="Roboto Slab Regular"/>
                <a:ea typeface="Roboto Slab Regular"/>
                <a:cs typeface="Roboto Slab Regular"/>
                <a:sym typeface="Roboto Slab Regular"/>
                <a:hlinkClick r:id="rId4"/>
              </a:rPr>
              <a:t>Freepik</a:t>
            </a:r>
            <a:endParaRPr sz="1200" kern="0">
              <a:solidFill>
                <a:srgbClr val="1F1A33"/>
              </a:solidFill>
              <a:latin typeface="Roboto Slab Regular"/>
              <a:ea typeface="Roboto Slab Regular"/>
              <a:cs typeface="Roboto Slab Regular"/>
              <a:sym typeface="Roboto Slab Regular"/>
            </a:endParaRPr>
          </a:p>
          <a:p>
            <a:pPr defTabSz="1219170">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a:p>
            <a:pPr defTabSz="1219170">
              <a:spcBef>
                <a:spcPts val="400"/>
              </a:spcBef>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p:txBody>
      </p:sp>
      <p:cxnSp>
        <p:nvCxnSpPr>
          <p:cNvPr id="130" name="Google Shape;130;p1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618955029"/>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rot="10800000" flipH="1">
            <a:off x="5226657" y="5302711"/>
            <a:ext cx="1738000" cy="150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1" name="Google Shape;11;p2"/>
          <p:cNvSpPr/>
          <p:nvPr/>
        </p:nvSpPr>
        <p:spPr>
          <a:xfrm rot="5400000">
            <a:off x="5078743" y="-108000"/>
            <a:ext cx="2034000" cy="23488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2" name="Google Shape;12;p2"/>
          <p:cNvSpPr txBox="1">
            <a:spLocks noGrp="1"/>
          </p:cNvSpPr>
          <p:nvPr>
            <p:ph type="ctrTitle"/>
          </p:nvPr>
        </p:nvSpPr>
        <p:spPr>
          <a:xfrm>
            <a:off x="1866900" y="2655767"/>
            <a:ext cx="8458000" cy="154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3" name="Google Shape;13;p2"/>
          <p:cNvSpPr/>
          <p:nvPr/>
        </p:nvSpPr>
        <p:spPr>
          <a:xfrm rot="10800000" flipH="1">
            <a:off x="3746500" y="-230500"/>
            <a:ext cx="1482000" cy="1283200"/>
          </a:xfrm>
          <a:prstGeom prst="hexagon">
            <a:avLst>
              <a:gd name="adj" fmla="val 28678"/>
              <a:gd name="vf" fmla="val 115470"/>
            </a:avLst>
          </a:prstGeom>
          <a:noFill/>
          <a:ln w="19050"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10800000" flipH="1">
            <a:off x="4803631" y="1813479"/>
            <a:ext cx="658400" cy="5700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rot="10800000" flipH="1">
            <a:off x="7038553" y="1140372"/>
            <a:ext cx="1259600" cy="1090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p:nvPr/>
        </p:nvSpPr>
        <p:spPr>
          <a:xfrm rot="10800000" flipH="1">
            <a:off x="7154399" y="469765"/>
            <a:ext cx="658400" cy="5696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7" name="Google Shape;17;p2"/>
          <p:cNvGrpSpPr/>
          <p:nvPr/>
        </p:nvGrpSpPr>
        <p:grpSpPr>
          <a:xfrm>
            <a:off x="7398871" y="1373041"/>
            <a:ext cx="539520" cy="498745"/>
            <a:chOff x="5975075" y="2327500"/>
            <a:chExt cx="420100" cy="388350"/>
          </a:xfrm>
        </p:grpSpPr>
        <p:sp>
          <p:nvSpPr>
            <p:cNvPr id="18" name="Google Shape;18;p2"/>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 name="Google Shape;19;p2"/>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0" name="Google Shape;20;p2"/>
          <p:cNvSpPr/>
          <p:nvPr/>
        </p:nvSpPr>
        <p:spPr>
          <a:xfrm>
            <a:off x="4337362" y="151031"/>
            <a:ext cx="300113" cy="519952"/>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1" name="Google Shape;21;p2"/>
          <p:cNvGrpSpPr/>
          <p:nvPr/>
        </p:nvGrpSpPr>
        <p:grpSpPr>
          <a:xfrm>
            <a:off x="5840701" y="686924"/>
            <a:ext cx="510611" cy="809481"/>
            <a:chOff x="6718575" y="2318625"/>
            <a:chExt cx="256950" cy="407375"/>
          </a:xfrm>
        </p:grpSpPr>
        <p:sp>
          <p:nvSpPr>
            <p:cNvPr id="22" name="Google Shape;22;p2"/>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 name="Google Shape;23;p2"/>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 name="Google Shape;24;p2"/>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 name="Google Shape;25;p2"/>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2"/>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2"/>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2"/>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2"/>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30" name="Google Shape;30;p2"/>
          <p:cNvGrpSpPr/>
          <p:nvPr/>
        </p:nvGrpSpPr>
        <p:grpSpPr>
          <a:xfrm>
            <a:off x="4265952" y="1203946"/>
            <a:ext cx="526691" cy="537729"/>
            <a:chOff x="3951850" y="2985350"/>
            <a:chExt cx="407950" cy="416500"/>
          </a:xfrm>
        </p:grpSpPr>
        <p:sp>
          <p:nvSpPr>
            <p:cNvPr id="31" name="Google Shape;31;p2"/>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 name="Google Shape;32;p2"/>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 name="Google Shape;33;p2"/>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4" name="Google Shape;34;p2"/>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5" name="Google Shape;35;p2"/>
          <p:cNvSpPr/>
          <p:nvPr/>
        </p:nvSpPr>
        <p:spPr>
          <a:xfrm rot="10800000" flipH="1">
            <a:off x="6680711" y="6102197"/>
            <a:ext cx="1377200" cy="1192800"/>
          </a:xfrm>
          <a:prstGeom prst="hexagon">
            <a:avLst>
              <a:gd name="adj" fmla="val 28678"/>
              <a:gd name="vf" fmla="val 115470"/>
            </a:avLst>
          </a:prstGeom>
          <a:noFill/>
          <a:ln w="19050"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6" name="Google Shape;36;p2"/>
          <p:cNvSpPr/>
          <p:nvPr/>
        </p:nvSpPr>
        <p:spPr>
          <a:xfrm rot="10800000" flipH="1">
            <a:off x="6844905" y="5408600"/>
            <a:ext cx="720000" cy="6232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2"/>
          <p:cNvSpPr/>
          <p:nvPr/>
        </p:nvSpPr>
        <p:spPr>
          <a:xfrm rot="10800000" flipH="1">
            <a:off x="4135612" y="4839625"/>
            <a:ext cx="1377200" cy="11920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2"/>
          <p:cNvSpPr/>
          <p:nvPr/>
        </p:nvSpPr>
        <p:spPr>
          <a:xfrm rot="10800000" flipH="1">
            <a:off x="4707179" y="6102216"/>
            <a:ext cx="602800" cy="5216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2"/>
          <p:cNvSpPr/>
          <p:nvPr/>
        </p:nvSpPr>
        <p:spPr>
          <a:xfrm>
            <a:off x="7160941" y="6490348"/>
            <a:ext cx="416671" cy="416645"/>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40" name="Google Shape;40;p2"/>
          <p:cNvGrpSpPr/>
          <p:nvPr/>
        </p:nvGrpSpPr>
        <p:grpSpPr>
          <a:xfrm>
            <a:off x="7696013" y="5408587"/>
            <a:ext cx="765257" cy="734067"/>
            <a:chOff x="5241175" y="4959100"/>
            <a:chExt cx="539775" cy="517775"/>
          </a:xfrm>
        </p:grpSpPr>
        <p:sp>
          <p:nvSpPr>
            <p:cNvPr id="41" name="Google Shape;41;p2"/>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2" name="Google Shape;42;p2"/>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2"/>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2"/>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2"/>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2"/>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47" name="Google Shape;47;p2"/>
          <p:cNvSpPr/>
          <p:nvPr/>
        </p:nvSpPr>
        <p:spPr>
          <a:xfrm>
            <a:off x="4572278" y="5206389"/>
            <a:ext cx="503785" cy="458247"/>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33269572"/>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48"/>
        <p:cNvGrpSpPr/>
        <p:nvPr/>
      </p:nvGrpSpPr>
      <p:grpSpPr>
        <a:xfrm>
          <a:off x="0" y="0"/>
          <a:ext cx="0" cy="0"/>
          <a:chOff x="0" y="0"/>
          <a:chExt cx="0" cy="0"/>
        </a:xfrm>
      </p:grpSpPr>
      <p:sp>
        <p:nvSpPr>
          <p:cNvPr id="49" name="Google Shape;49;p3"/>
          <p:cNvSpPr/>
          <p:nvPr/>
        </p:nvSpPr>
        <p:spPr>
          <a:xfrm rot="10800000" flipH="1">
            <a:off x="-126625" y="405101"/>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50" name="Google Shape;50;p3"/>
          <p:cNvSpPr/>
          <p:nvPr/>
        </p:nvSpPr>
        <p:spPr>
          <a:xfrm rot="5400000">
            <a:off x="745867" y="2051767"/>
            <a:ext cx="2384000" cy="27528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51" name="Google Shape;51;p3"/>
          <p:cNvSpPr txBox="1">
            <a:spLocks noGrp="1"/>
          </p:cNvSpPr>
          <p:nvPr>
            <p:ph type="ctrTitle"/>
          </p:nvPr>
        </p:nvSpPr>
        <p:spPr>
          <a:xfrm>
            <a:off x="3657600" y="2314333"/>
            <a:ext cx="7518400" cy="15464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sz="4800"/>
            </a:lvl1pPr>
            <a:lvl2pPr lvl="1" rtl="0">
              <a:spcBef>
                <a:spcPts val="0"/>
              </a:spcBef>
              <a:spcAft>
                <a:spcPts val="0"/>
              </a:spcAft>
              <a:buSzPts val="3600"/>
              <a:buNone/>
              <a:defRPr sz="4800"/>
            </a:lvl2pPr>
            <a:lvl3pPr lvl="2" rtl="0">
              <a:spcBef>
                <a:spcPts val="0"/>
              </a:spcBef>
              <a:spcAft>
                <a:spcPts val="0"/>
              </a:spcAft>
              <a:buSzPts val="3600"/>
              <a:buNone/>
              <a:defRPr sz="4800"/>
            </a:lvl3pPr>
            <a:lvl4pPr lvl="3" rtl="0">
              <a:spcBef>
                <a:spcPts val="0"/>
              </a:spcBef>
              <a:spcAft>
                <a:spcPts val="0"/>
              </a:spcAft>
              <a:buSzPts val="3600"/>
              <a:buNone/>
              <a:defRPr sz="4800"/>
            </a:lvl4pPr>
            <a:lvl5pPr lvl="4" rtl="0">
              <a:spcBef>
                <a:spcPts val="0"/>
              </a:spcBef>
              <a:spcAft>
                <a:spcPts val="0"/>
              </a:spcAft>
              <a:buSzPts val="3600"/>
              <a:buNone/>
              <a:defRPr sz="4800"/>
            </a:lvl5pPr>
            <a:lvl6pPr lvl="5" rtl="0">
              <a:spcBef>
                <a:spcPts val="0"/>
              </a:spcBef>
              <a:spcAft>
                <a:spcPts val="0"/>
              </a:spcAft>
              <a:buSzPts val="3600"/>
              <a:buNone/>
              <a:defRPr sz="4800"/>
            </a:lvl6pPr>
            <a:lvl7pPr lvl="6" rtl="0">
              <a:spcBef>
                <a:spcPts val="0"/>
              </a:spcBef>
              <a:spcAft>
                <a:spcPts val="0"/>
              </a:spcAft>
              <a:buSzPts val="3600"/>
              <a:buNone/>
              <a:defRPr sz="4800"/>
            </a:lvl7pPr>
            <a:lvl8pPr lvl="7" rtl="0">
              <a:spcBef>
                <a:spcPts val="0"/>
              </a:spcBef>
              <a:spcAft>
                <a:spcPts val="0"/>
              </a:spcAft>
              <a:buSzPts val="3600"/>
              <a:buNone/>
              <a:defRPr sz="4800"/>
            </a:lvl8pPr>
            <a:lvl9pPr lvl="8" rtl="0">
              <a:spcBef>
                <a:spcPts val="0"/>
              </a:spcBef>
              <a:spcAft>
                <a:spcPts val="0"/>
              </a:spcAft>
              <a:buSzPts val="3600"/>
              <a:buNone/>
              <a:defRPr sz="4800"/>
            </a:lvl9pPr>
          </a:lstStyle>
          <a:p>
            <a:endParaRPr/>
          </a:p>
        </p:txBody>
      </p:sp>
      <p:sp>
        <p:nvSpPr>
          <p:cNvPr id="52" name="Google Shape;52;p3"/>
          <p:cNvSpPr txBox="1">
            <a:spLocks noGrp="1"/>
          </p:cNvSpPr>
          <p:nvPr>
            <p:ph type="subTitle" idx="1"/>
          </p:nvPr>
        </p:nvSpPr>
        <p:spPr>
          <a:xfrm>
            <a:off x="3657600" y="3761339"/>
            <a:ext cx="7594800" cy="1046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53" name="Google Shape;53;p3"/>
          <p:cNvSpPr/>
          <p:nvPr/>
        </p:nvSpPr>
        <p:spPr>
          <a:xfrm rot="10800000" flipH="1">
            <a:off x="88899" y="41805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3"/>
          <p:cNvSpPr/>
          <p:nvPr/>
        </p:nvSpPr>
        <p:spPr>
          <a:xfrm rot="10800000" flipH="1">
            <a:off x="1104900" y="46887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3"/>
          <p:cNvSpPr/>
          <p:nvPr/>
        </p:nvSpPr>
        <p:spPr>
          <a:xfrm rot="10800000" flipH="1">
            <a:off x="1015999" y="1170600"/>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3"/>
          <p:cNvSpPr/>
          <p:nvPr/>
        </p:nvSpPr>
        <p:spPr>
          <a:xfrm rot="10800000" flipH="1">
            <a:off x="1058468" y="6257068"/>
            <a:ext cx="690000" cy="5972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57" name="Google Shape;57;p3"/>
          <p:cNvGrpSpPr/>
          <p:nvPr/>
        </p:nvGrpSpPr>
        <p:grpSpPr>
          <a:xfrm>
            <a:off x="1328479" y="1427558"/>
            <a:ext cx="468272" cy="432881"/>
            <a:chOff x="5975075" y="2327500"/>
            <a:chExt cx="420100" cy="388350"/>
          </a:xfrm>
        </p:grpSpPr>
        <p:sp>
          <p:nvSpPr>
            <p:cNvPr id="58" name="Google Shape;58;p3"/>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3"/>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60" name="Google Shape;60;p3"/>
          <p:cNvSpPr/>
          <p:nvPr/>
        </p:nvSpPr>
        <p:spPr>
          <a:xfrm>
            <a:off x="524801" y="44621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61" name="Google Shape;61;p3"/>
          <p:cNvGrpSpPr/>
          <p:nvPr/>
        </p:nvGrpSpPr>
        <p:grpSpPr>
          <a:xfrm>
            <a:off x="407005" y="738475"/>
            <a:ext cx="329959" cy="523069"/>
            <a:chOff x="6718575" y="2318625"/>
            <a:chExt cx="256950" cy="407375"/>
          </a:xfrm>
        </p:grpSpPr>
        <p:sp>
          <p:nvSpPr>
            <p:cNvPr id="62" name="Google Shape;62;p3"/>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3" name="Google Shape;63;p3"/>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4" name="Google Shape;64;p3"/>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3"/>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3"/>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3"/>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8" name="Google Shape;68;p3"/>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9" name="Google Shape;69;p3"/>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70" name="Google Shape;70;p3"/>
          <p:cNvGrpSpPr/>
          <p:nvPr/>
        </p:nvGrpSpPr>
        <p:grpSpPr>
          <a:xfrm>
            <a:off x="1893312" y="4845775"/>
            <a:ext cx="457176" cy="466757"/>
            <a:chOff x="3951850" y="2985350"/>
            <a:chExt cx="407950" cy="416500"/>
          </a:xfrm>
        </p:grpSpPr>
        <p:sp>
          <p:nvSpPr>
            <p:cNvPr id="71" name="Google Shape;71;p3"/>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2" name="Google Shape;72;p3"/>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3" name="Google Shape;73;p3"/>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3"/>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75" name="Google Shape;75;p3"/>
          <p:cNvSpPr/>
          <p:nvPr/>
        </p:nvSpPr>
        <p:spPr>
          <a:xfrm rot="10800000" flipH="1">
            <a:off x="977899" y="5248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3"/>
          <p:cNvSpPr/>
          <p:nvPr/>
        </p:nvSpPr>
        <p:spPr>
          <a:xfrm rot="10800000" flipH="1">
            <a:off x="984700" y="1344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3"/>
          <p:cNvSpPr/>
          <p:nvPr/>
        </p:nvSpPr>
        <p:spPr>
          <a:xfrm rot="10800000" flipH="1">
            <a:off x="-388433" y="5531300"/>
            <a:ext cx="1576400" cy="136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3"/>
          <p:cNvSpPr/>
          <p:nvPr/>
        </p:nvSpPr>
        <p:spPr>
          <a:xfrm rot="10800000" flipH="1">
            <a:off x="560967" y="-86967"/>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3"/>
          <p:cNvSpPr/>
          <p:nvPr/>
        </p:nvSpPr>
        <p:spPr>
          <a:xfrm>
            <a:off x="1359118" y="5556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80" name="Google Shape;80;p3"/>
          <p:cNvGrpSpPr/>
          <p:nvPr/>
        </p:nvGrpSpPr>
        <p:grpSpPr>
          <a:xfrm>
            <a:off x="-67047" y="1937059"/>
            <a:ext cx="833125" cy="799168"/>
            <a:chOff x="5241175" y="4959100"/>
            <a:chExt cx="539775" cy="517775"/>
          </a:xfrm>
        </p:grpSpPr>
        <p:sp>
          <p:nvSpPr>
            <p:cNvPr id="81" name="Google Shape;81;p3"/>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2" name="Google Shape;82;p3"/>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3" name="Google Shape;83;p3"/>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4" name="Google Shape;84;p3"/>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3"/>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3"/>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87" name="Google Shape;87;p3"/>
          <p:cNvSpPr/>
          <p:nvPr/>
        </p:nvSpPr>
        <p:spPr>
          <a:xfrm>
            <a:off x="62933" y="5907294"/>
            <a:ext cx="673641" cy="612749"/>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263382056"/>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88"/>
        <p:cNvGrpSpPr/>
        <p:nvPr/>
      </p:nvGrpSpPr>
      <p:grpSpPr>
        <a:xfrm>
          <a:off x="0" y="0"/>
          <a:ext cx="0" cy="0"/>
          <a:chOff x="0" y="0"/>
          <a:chExt cx="0" cy="0"/>
        </a:xfrm>
      </p:grpSpPr>
      <p:sp>
        <p:nvSpPr>
          <p:cNvPr id="89" name="Google Shape;89;p4"/>
          <p:cNvSpPr/>
          <p:nvPr/>
        </p:nvSpPr>
        <p:spPr>
          <a:xfrm rot="10800000" flipH="1">
            <a:off x="-126625" y="825559"/>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90" name="Google Shape;90;p4"/>
          <p:cNvSpPr/>
          <p:nvPr/>
        </p:nvSpPr>
        <p:spPr>
          <a:xfrm rot="5400000">
            <a:off x="666132" y="2540316"/>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91" name="Google Shape;91;p4"/>
          <p:cNvSpPr txBox="1">
            <a:spLocks noGrp="1"/>
          </p:cNvSpPr>
          <p:nvPr>
            <p:ph type="body" idx="1"/>
          </p:nvPr>
        </p:nvSpPr>
        <p:spPr>
          <a:xfrm>
            <a:off x="2734933" y="2780800"/>
            <a:ext cx="8376400" cy="1093200"/>
          </a:xfrm>
          <a:prstGeom prst="rect">
            <a:avLst/>
          </a:prstGeom>
        </p:spPr>
        <p:txBody>
          <a:bodyPr spcFirstLastPara="1" wrap="square" lIns="91425" tIns="91425" rIns="91425" bIns="91425" anchor="ctr" anchorCtr="0">
            <a:noAutofit/>
          </a:bodyPr>
          <a:lstStyle>
            <a:lvl1pPr marL="609585" lvl="0" indent="-507987" rtl="0">
              <a:spcBef>
                <a:spcPts val="800"/>
              </a:spcBef>
              <a:spcAft>
                <a:spcPts val="0"/>
              </a:spcAft>
              <a:buSzPts val="2400"/>
              <a:buFont typeface="Nixie One"/>
              <a:buChar char="◇"/>
              <a:defRPr sz="3200">
                <a:latin typeface="Nixie One"/>
                <a:ea typeface="Nixie One"/>
                <a:cs typeface="Nixie One"/>
                <a:sym typeface="Nixie One"/>
              </a:defRPr>
            </a:lvl1pPr>
            <a:lvl2pPr marL="1219170" lvl="1" indent="-507987" rtl="0">
              <a:spcBef>
                <a:spcPts val="0"/>
              </a:spcBef>
              <a:spcAft>
                <a:spcPts val="0"/>
              </a:spcAft>
              <a:buSzPts val="2400"/>
              <a:buFont typeface="Nixie One"/>
              <a:buChar char="￭"/>
              <a:defRPr sz="3200">
                <a:latin typeface="Nixie One"/>
                <a:ea typeface="Nixie One"/>
                <a:cs typeface="Nixie One"/>
                <a:sym typeface="Nixie One"/>
              </a:defRPr>
            </a:lvl2pPr>
            <a:lvl3pPr marL="1828754" lvl="2" indent="-507987" rtl="0">
              <a:spcBef>
                <a:spcPts val="0"/>
              </a:spcBef>
              <a:spcAft>
                <a:spcPts val="0"/>
              </a:spcAft>
              <a:buSzPts val="2400"/>
              <a:buFont typeface="Nixie One"/>
              <a:buChar char="￮"/>
              <a:defRPr sz="3200">
                <a:latin typeface="Nixie One"/>
                <a:ea typeface="Nixie One"/>
                <a:cs typeface="Nixie One"/>
                <a:sym typeface="Nixie One"/>
              </a:defRPr>
            </a:lvl3pPr>
            <a:lvl4pPr marL="2438339" lvl="3" indent="-507987" rtl="0">
              <a:spcBef>
                <a:spcPts val="0"/>
              </a:spcBef>
              <a:spcAft>
                <a:spcPts val="0"/>
              </a:spcAft>
              <a:buSzPts val="2400"/>
              <a:buFont typeface="Nixie One"/>
              <a:buChar char="●"/>
              <a:defRPr sz="3200">
                <a:latin typeface="Nixie One"/>
                <a:ea typeface="Nixie One"/>
                <a:cs typeface="Nixie One"/>
                <a:sym typeface="Nixie One"/>
              </a:defRPr>
            </a:lvl4pPr>
            <a:lvl5pPr marL="3047924" lvl="4" indent="-507987" rtl="0">
              <a:spcBef>
                <a:spcPts val="0"/>
              </a:spcBef>
              <a:spcAft>
                <a:spcPts val="0"/>
              </a:spcAft>
              <a:buSzPts val="2400"/>
              <a:buFont typeface="Nixie One"/>
              <a:buChar char="○"/>
              <a:defRPr sz="3200">
                <a:latin typeface="Nixie One"/>
                <a:ea typeface="Nixie One"/>
                <a:cs typeface="Nixie One"/>
                <a:sym typeface="Nixie One"/>
              </a:defRPr>
            </a:lvl5pPr>
            <a:lvl6pPr marL="3657509" lvl="5" indent="-507987" rtl="0">
              <a:spcBef>
                <a:spcPts val="0"/>
              </a:spcBef>
              <a:spcAft>
                <a:spcPts val="0"/>
              </a:spcAft>
              <a:buSzPts val="2400"/>
              <a:buFont typeface="Nixie One"/>
              <a:buChar char="■"/>
              <a:defRPr sz="3200">
                <a:latin typeface="Nixie One"/>
                <a:ea typeface="Nixie One"/>
                <a:cs typeface="Nixie One"/>
                <a:sym typeface="Nixie One"/>
              </a:defRPr>
            </a:lvl6pPr>
            <a:lvl7pPr marL="4267093" lvl="6" indent="-507987" rtl="0">
              <a:spcBef>
                <a:spcPts val="0"/>
              </a:spcBef>
              <a:spcAft>
                <a:spcPts val="0"/>
              </a:spcAft>
              <a:buSzPts val="2400"/>
              <a:buFont typeface="Nixie One"/>
              <a:buChar char="●"/>
              <a:defRPr sz="3200">
                <a:latin typeface="Nixie One"/>
                <a:ea typeface="Nixie One"/>
                <a:cs typeface="Nixie One"/>
                <a:sym typeface="Nixie One"/>
              </a:defRPr>
            </a:lvl7pPr>
            <a:lvl8pPr marL="4876678" lvl="7" indent="-507987" rtl="0">
              <a:spcBef>
                <a:spcPts val="0"/>
              </a:spcBef>
              <a:spcAft>
                <a:spcPts val="0"/>
              </a:spcAft>
              <a:buSzPts val="2400"/>
              <a:buFont typeface="Nixie One"/>
              <a:buChar char="○"/>
              <a:defRPr sz="3200">
                <a:latin typeface="Nixie One"/>
                <a:ea typeface="Nixie One"/>
                <a:cs typeface="Nixie One"/>
                <a:sym typeface="Nixie One"/>
              </a:defRPr>
            </a:lvl8pPr>
            <a:lvl9pPr marL="5486263" lvl="8" indent="-507987">
              <a:spcBef>
                <a:spcPts val="0"/>
              </a:spcBef>
              <a:spcAft>
                <a:spcPts val="0"/>
              </a:spcAft>
              <a:buSzPts val="2400"/>
              <a:buFont typeface="Nixie One"/>
              <a:buChar char="■"/>
              <a:defRPr sz="3200">
                <a:latin typeface="Nixie One"/>
                <a:ea typeface="Nixie One"/>
                <a:cs typeface="Nixie One"/>
                <a:sym typeface="Nixie One"/>
              </a:defRPr>
            </a:lvl9pPr>
          </a:lstStyle>
          <a:p>
            <a:endParaRPr/>
          </a:p>
        </p:txBody>
      </p:sp>
      <p:sp>
        <p:nvSpPr>
          <p:cNvPr id="92" name="Google Shape;92;p4"/>
          <p:cNvSpPr/>
          <p:nvPr/>
        </p:nvSpPr>
        <p:spPr>
          <a:xfrm rot="10800000" flipH="1">
            <a:off x="-165101" y="37487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3" name="Google Shape;93;p4"/>
          <p:cNvSpPr/>
          <p:nvPr/>
        </p:nvSpPr>
        <p:spPr>
          <a:xfrm rot="10800000" flipH="1">
            <a:off x="850900" y="42569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4" name="Google Shape;94;p4"/>
          <p:cNvSpPr/>
          <p:nvPr/>
        </p:nvSpPr>
        <p:spPr>
          <a:xfrm rot="10800000" flipH="1">
            <a:off x="1003299" y="1602400"/>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4"/>
          <p:cNvSpPr/>
          <p:nvPr/>
        </p:nvSpPr>
        <p:spPr>
          <a:xfrm rot="10800000" flipH="1">
            <a:off x="876300" y="5840233"/>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96" name="Google Shape;96;p4"/>
          <p:cNvGrpSpPr/>
          <p:nvPr/>
        </p:nvGrpSpPr>
        <p:grpSpPr>
          <a:xfrm>
            <a:off x="1315779" y="1859358"/>
            <a:ext cx="468272" cy="432881"/>
            <a:chOff x="5975075" y="2327500"/>
            <a:chExt cx="420100" cy="388350"/>
          </a:xfrm>
        </p:grpSpPr>
        <p:sp>
          <p:nvSpPr>
            <p:cNvPr id="97" name="Google Shape;97;p4"/>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4"/>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99" name="Google Shape;99;p4"/>
          <p:cNvSpPr/>
          <p:nvPr/>
        </p:nvSpPr>
        <p:spPr>
          <a:xfrm>
            <a:off x="270801" y="40303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00" name="Google Shape;100;p4"/>
          <p:cNvGrpSpPr/>
          <p:nvPr/>
        </p:nvGrpSpPr>
        <p:grpSpPr>
          <a:xfrm>
            <a:off x="394305" y="1170275"/>
            <a:ext cx="329959" cy="523069"/>
            <a:chOff x="6718575" y="2318625"/>
            <a:chExt cx="256950" cy="407375"/>
          </a:xfrm>
        </p:grpSpPr>
        <p:sp>
          <p:nvSpPr>
            <p:cNvPr id="101" name="Google Shape;101;p4"/>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2" name="Google Shape;102;p4"/>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3" name="Google Shape;103;p4"/>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4"/>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4"/>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6" name="Google Shape;106;p4"/>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7" name="Google Shape;107;p4"/>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8" name="Google Shape;108;p4"/>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09" name="Google Shape;109;p4"/>
          <p:cNvGrpSpPr/>
          <p:nvPr/>
        </p:nvGrpSpPr>
        <p:grpSpPr>
          <a:xfrm>
            <a:off x="1639312" y="4413975"/>
            <a:ext cx="457176" cy="466757"/>
            <a:chOff x="3951850" y="2985350"/>
            <a:chExt cx="407950" cy="416500"/>
          </a:xfrm>
        </p:grpSpPr>
        <p:sp>
          <p:nvSpPr>
            <p:cNvPr id="110" name="Google Shape;110;p4"/>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1" name="Google Shape;111;p4"/>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2" name="Google Shape;112;p4"/>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3" name="Google Shape;113;p4"/>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14" name="Google Shape;114;p4"/>
          <p:cNvSpPr/>
          <p:nvPr/>
        </p:nvSpPr>
        <p:spPr>
          <a:xfrm rot="10800000" flipH="1">
            <a:off x="723899" y="48162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4"/>
          <p:cNvSpPr/>
          <p:nvPr/>
        </p:nvSpPr>
        <p:spPr>
          <a:xfrm rot="10800000" flipH="1">
            <a:off x="972000" y="566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4"/>
          <p:cNvSpPr/>
          <p:nvPr/>
        </p:nvSpPr>
        <p:spPr>
          <a:xfrm rot="10800000" flipH="1">
            <a:off x="-153403" y="5328033"/>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7" name="Google Shape;117;p4"/>
          <p:cNvSpPr/>
          <p:nvPr/>
        </p:nvSpPr>
        <p:spPr>
          <a:xfrm rot="10800000" flipH="1">
            <a:off x="548267" y="344833"/>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8" name="Google Shape;118;p4"/>
          <p:cNvSpPr/>
          <p:nvPr/>
        </p:nvSpPr>
        <p:spPr>
          <a:xfrm>
            <a:off x="1105118" y="51242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19" name="Google Shape;119;p4"/>
          <p:cNvGrpSpPr/>
          <p:nvPr/>
        </p:nvGrpSpPr>
        <p:grpSpPr>
          <a:xfrm>
            <a:off x="89456" y="2242253"/>
            <a:ext cx="607499" cy="582739"/>
            <a:chOff x="5241175" y="4959100"/>
            <a:chExt cx="539775" cy="517775"/>
          </a:xfrm>
        </p:grpSpPr>
        <p:sp>
          <p:nvSpPr>
            <p:cNvPr id="120" name="Google Shape;120;p4"/>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4"/>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4"/>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3" name="Google Shape;123;p4"/>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4" name="Google Shape;124;p4"/>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5" name="Google Shape;125;p4"/>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26" name="Google Shape;126;p4"/>
          <p:cNvSpPr/>
          <p:nvPr/>
        </p:nvSpPr>
        <p:spPr>
          <a:xfrm>
            <a:off x="193235" y="5619333"/>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7" name="Google Shape;127;p4"/>
          <p:cNvSpPr txBox="1"/>
          <p:nvPr/>
        </p:nvSpPr>
        <p:spPr>
          <a:xfrm>
            <a:off x="125333" y="257277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6000" kern="0">
                <a:solidFill>
                  <a:srgbClr val="FFFFFF"/>
                </a:solidFill>
                <a:latin typeface="Nixie One"/>
                <a:ea typeface="Nixie One"/>
                <a:cs typeface="Nixie One"/>
                <a:sym typeface="Nixie One"/>
              </a:rPr>
              <a:t>“</a:t>
            </a:r>
            <a:endParaRPr sz="16000" kern="0">
              <a:solidFill>
                <a:srgbClr val="FFFFFF"/>
              </a:solidFill>
              <a:latin typeface="Nixie One"/>
              <a:ea typeface="Nixie One"/>
              <a:cs typeface="Nixie One"/>
              <a:sym typeface="Nixie One"/>
            </a:endParaRPr>
          </a:p>
        </p:txBody>
      </p:sp>
      <p:sp>
        <p:nvSpPr>
          <p:cNvPr id="128" name="Google Shape;128;p4"/>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atin typeface="Nixie One"/>
                <a:ea typeface="Nixie One"/>
                <a:cs typeface="Nixie One"/>
                <a:sym typeface="Nixie One"/>
              </a:defRPr>
            </a:lvl1pPr>
            <a:lvl2pPr lvl="1">
              <a:buNone/>
              <a:defRPr>
                <a:latin typeface="Nixie One"/>
                <a:ea typeface="Nixie One"/>
                <a:cs typeface="Nixie One"/>
                <a:sym typeface="Nixie One"/>
              </a:defRPr>
            </a:lvl2pPr>
            <a:lvl3pPr lvl="2">
              <a:buNone/>
              <a:defRPr>
                <a:latin typeface="Nixie One"/>
                <a:ea typeface="Nixie One"/>
                <a:cs typeface="Nixie One"/>
                <a:sym typeface="Nixie One"/>
              </a:defRPr>
            </a:lvl3pPr>
            <a:lvl4pPr lvl="3">
              <a:buNone/>
              <a:defRPr>
                <a:latin typeface="Nixie One"/>
                <a:ea typeface="Nixie One"/>
                <a:cs typeface="Nixie One"/>
                <a:sym typeface="Nixie One"/>
              </a:defRPr>
            </a:lvl4pPr>
            <a:lvl5pPr lvl="4">
              <a:buNone/>
              <a:defRPr>
                <a:latin typeface="Nixie One"/>
                <a:ea typeface="Nixie One"/>
                <a:cs typeface="Nixie One"/>
                <a:sym typeface="Nixie One"/>
              </a:defRPr>
            </a:lvl5pPr>
            <a:lvl6pPr lvl="5">
              <a:buNone/>
              <a:defRPr>
                <a:latin typeface="Nixie One"/>
                <a:ea typeface="Nixie One"/>
                <a:cs typeface="Nixie One"/>
                <a:sym typeface="Nixie One"/>
              </a:defRPr>
            </a:lvl6pPr>
            <a:lvl7pPr lvl="6">
              <a:buNone/>
              <a:defRPr>
                <a:latin typeface="Nixie One"/>
                <a:ea typeface="Nixie One"/>
                <a:cs typeface="Nixie One"/>
                <a:sym typeface="Nixie One"/>
              </a:defRPr>
            </a:lvl7pPr>
            <a:lvl8pPr lvl="7">
              <a:buNone/>
              <a:defRPr>
                <a:latin typeface="Nixie One"/>
                <a:ea typeface="Nixie One"/>
                <a:cs typeface="Nixie One"/>
                <a:sym typeface="Nixie One"/>
              </a:defRPr>
            </a:lvl8pPr>
            <a:lvl9pPr lvl="8">
              <a:buNone/>
              <a:defRPr>
                <a:latin typeface="Nixie One"/>
                <a:ea typeface="Nixie One"/>
                <a:cs typeface="Nixie One"/>
                <a:sym typeface="Nixie One"/>
              </a:defRPr>
            </a:lvl9pPr>
          </a:lstStyle>
          <a:p>
            <a:fld id="{00000000-1234-1234-1234-123412341234}" type="slidenum">
              <a:rPr lang="en"/>
              <a:pPr/>
              <a:t>‹#›</a:t>
            </a:fld>
            <a:endParaRPr/>
          </a:p>
        </p:txBody>
      </p:sp>
    </p:spTree>
    <p:extLst>
      <p:ext uri="{BB962C8B-B14F-4D97-AF65-F5344CB8AC3E}">
        <p14:creationId xmlns:p14="http://schemas.microsoft.com/office/powerpoint/2010/main" val="1578047781"/>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129"/>
        <p:cNvGrpSpPr/>
        <p:nvPr/>
      </p:nvGrpSpPr>
      <p:grpSpPr>
        <a:xfrm>
          <a:off x="0" y="0"/>
          <a:ext cx="0" cy="0"/>
          <a:chOff x="0" y="0"/>
          <a:chExt cx="0" cy="0"/>
        </a:xfrm>
      </p:grpSpPr>
      <p:sp>
        <p:nvSpPr>
          <p:cNvPr id="130" name="Google Shape;130;p5"/>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31" name="Google Shape;131;p5"/>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32" name="Google Shape;132;p5"/>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133" name="Google Shape;133;p5"/>
          <p:cNvSpPr txBox="1">
            <a:spLocks noGrp="1"/>
          </p:cNvSpPr>
          <p:nvPr>
            <p:ph type="body" idx="1"/>
          </p:nvPr>
        </p:nvSpPr>
        <p:spPr>
          <a:xfrm>
            <a:off x="2310267" y="3006833"/>
            <a:ext cx="6592400" cy="22132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Font typeface="Muli"/>
              <a:buChar char="◇"/>
              <a:defRPr>
                <a:latin typeface="Muli"/>
                <a:ea typeface="Muli"/>
                <a:cs typeface="Muli"/>
                <a:sym typeface="Muli"/>
              </a:defRPr>
            </a:lvl1pPr>
            <a:lvl2pPr marL="1219170" lvl="1" indent="-423323">
              <a:spcBef>
                <a:spcPts val="0"/>
              </a:spcBef>
              <a:spcAft>
                <a:spcPts val="0"/>
              </a:spcAft>
              <a:buSzPts val="1400"/>
              <a:buFont typeface="Muli"/>
              <a:buChar char="￭"/>
              <a:defRPr>
                <a:latin typeface="Muli"/>
                <a:ea typeface="Muli"/>
                <a:cs typeface="Muli"/>
                <a:sym typeface="Muli"/>
              </a:defRPr>
            </a:lvl2pPr>
            <a:lvl3pPr marL="1828754" lvl="2" indent="-423323">
              <a:spcBef>
                <a:spcPts val="0"/>
              </a:spcBef>
              <a:spcAft>
                <a:spcPts val="0"/>
              </a:spcAft>
              <a:buSzPts val="1400"/>
              <a:buFont typeface="Muli"/>
              <a:buChar char="￮"/>
              <a:defRPr>
                <a:latin typeface="Muli"/>
                <a:ea typeface="Muli"/>
                <a:cs typeface="Muli"/>
                <a:sym typeface="Muli"/>
              </a:defRPr>
            </a:lvl3pPr>
            <a:lvl4pPr marL="2438339" lvl="3" indent="-423323">
              <a:spcBef>
                <a:spcPts val="0"/>
              </a:spcBef>
              <a:spcAft>
                <a:spcPts val="0"/>
              </a:spcAft>
              <a:buSzPts val="1400"/>
              <a:buFont typeface="Muli"/>
              <a:buChar char="●"/>
              <a:defRPr>
                <a:latin typeface="Muli"/>
                <a:ea typeface="Muli"/>
                <a:cs typeface="Muli"/>
                <a:sym typeface="Muli"/>
              </a:defRPr>
            </a:lvl4pPr>
            <a:lvl5pPr marL="3047924" lvl="4" indent="-423323">
              <a:spcBef>
                <a:spcPts val="0"/>
              </a:spcBef>
              <a:spcAft>
                <a:spcPts val="0"/>
              </a:spcAft>
              <a:buSzPts val="1400"/>
              <a:buFont typeface="Muli"/>
              <a:buChar char="○"/>
              <a:defRPr>
                <a:latin typeface="Muli"/>
                <a:ea typeface="Muli"/>
                <a:cs typeface="Muli"/>
                <a:sym typeface="Muli"/>
              </a:defRPr>
            </a:lvl5pPr>
            <a:lvl6pPr marL="3657509" lvl="5" indent="-423323">
              <a:spcBef>
                <a:spcPts val="0"/>
              </a:spcBef>
              <a:spcAft>
                <a:spcPts val="0"/>
              </a:spcAft>
              <a:buSzPts val="1400"/>
              <a:buFont typeface="Muli"/>
              <a:buChar char="■"/>
              <a:defRPr>
                <a:latin typeface="Muli"/>
                <a:ea typeface="Muli"/>
                <a:cs typeface="Muli"/>
                <a:sym typeface="Muli"/>
              </a:defRPr>
            </a:lvl6pPr>
            <a:lvl7pPr marL="4267093" lvl="6" indent="-423323">
              <a:spcBef>
                <a:spcPts val="0"/>
              </a:spcBef>
              <a:spcAft>
                <a:spcPts val="0"/>
              </a:spcAft>
              <a:buSzPts val="1400"/>
              <a:buFont typeface="Muli"/>
              <a:buChar char="●"/>
              <a:defRPr>
                <a:latin typeface="Muli"/>
                <a:ea typeface="Muli"/>
                <a:cs typeface="Muli"/>
                <a:sym typeface="Muli"/>
              </a:defRPr>
            </a:lvl7pPr>
            <a:lvl8pPr marL="4876678" lvl="7" indent="-423323">
              <a:spcBef>
                <a:spcPts val="0"/>
              </a:spcBef>
              <a:spcAft>
                <a:spcPts val="0"/>
              </a:spcAft>
              <a:buSzPts val="1400"/>
              <a:buFont typeface="Muli"/>
              <a:buChar char="○"/>
              <a:defRPr>
                <a:latin typeface="Muli"/>
                <a:ea typeface="Muli"/>
                <a:cs typeface="Muli"/>
                <a:sym typeface="Muli"/>
              </a:defRPr>
            </a:lvl8pPr>
            <a:lvl9pPr marL="5486263" lvl="8" indent="-423323">
              <a:spcBef>
                <a:spcPts val="0"/>
              </a:spcBef>
              <a:spcAft>
                <a:spcPts val="0"/>
              </a:spcAft>
              <a:buSzPts val="1400"/>
              <a:buFont typeface="Muli"/>
              <a:buChar char="■"/>
              <a:defRPr>
                <a:latin typeface="Muli"/>
                <a:ea typeface="Muli"/>
                <a:cs typeface="Muli"/>
                <a:sym typeface="Muli"/>
              </a:defRPr>
            </a:lvl9pPr>
          </a:lstStyle>
          <a:p>
            <a:endParaRPr/>
          </a:p>
        </p:txBody>
      </p:sp>
      <p:sp>
        <p:nvSpPr>
          <p:cNvPr id="134" name="Google Shape;134;p5"/>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5" name="Google Shape;135;p5"/>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6" name="Google Shape;136;p5"/>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7" name="Google Shape;137;p5"/>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8" name="Google Shape;138;p5"/>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9" name="Google Shape;139;p5"/>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0" name="Google Shape;140;p5"/>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1" name="Google Shape;141;p5"/>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42" name="Google Shape;142;p5"/>
          <p:cNvGrpSpPr/>
          <p:nvPr/>
        </p:nvGrpSpPr>
        <p:grpSpPr>
          <a:xfrm>
            <a:off x="2306379" y="81425"/>
            <a:ext cx="468272" cy="432881"/>
            <a:chOff x="5975075" y="2327500"/>
            <a:chExt cx="420100" cy="388350"/>
          </a:xfrm>
        </p:grpSpPr>
        <p:sp>
          <p:nvSpPr>
            <p:cNvPr id="143" name="Google Shape;143;p5"/>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4" name="Google Shape;144;p5"/>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45" name="Google Shape;145;p5"/>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6" name="Google Shape;146;p5"/>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47" name="Google Shape;147;p5"/>
          <p:cNvGrpSpPr/>
          <p:nvPr/>
        </p:nvGrpSpPr>
        <p:grpSpPr>
          <a:xfrm>
            <a:off x="9805423" y="4568953"/>
            <a:ext cx="607499" cy="582739"/>
            <a:chOff x="5241175" y="4959100"/>
            <a:chExt cx="539775" cy="517775"/>
          </a:xfrm>
        </p:grpSpPr>
        <p:sp>
          <p:nvSpPr>
            <p:cNvPr id="148" name="Google Shape;148;p5"/>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9" name="Google Shape;149;p5"/>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0" name="Google Shape;150;p5"/>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5"/>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2" name="Google Shape;152;p5"/>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3" name="Google Shape;153;p5"/>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54" name="Google Shape;154;p5"/>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55" name="Google Shape;155;p5"/>
          <p:cNvGrpSpPr/>
          <p:nvPr/>
        </p:nvGrpSpPr>
        <p:grpSpPr>
          <a:xfrm>
            <a:off x="1205701" y="686924"/>
            <a:ext cx="510611" cy="809481"/>
            <a:chOff x="6718575" y="2318625"/>
            <a:chExt cx="256950" cy="407375"/>
          </a:xfrm>
        </p:grpSpPr>
        <p:sp>
          <p:nvSpPr>
            <p:cNvPr id="156" name="Google Shape;156;p5"/>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7" name="Google Shape;157;p5"/>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8" name="Google Shape;158;p5"/>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5"/>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0" name="Google Shape;160;p5"/>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1" name="Google Shape;161;p5"/>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2" name="Google Shape;162;p5"/>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3" name="Google Shape;163;p5"/>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64" name="Google Shape;164;p5"/>
          <p:cNvGrpSpPr/>
          <p:nvPr/>
        </p:nvGrpSpPr>
        <p:grpSpPr>
          <a:xfrm>
            <a:off x="447679" y="2454042"/>
            <a:ext cx="457176" cy="466757"/>
            <a:chOff x="3951850" y="2985350"/>
            <a:chExt cx="407950" cy="416500"/>
          </a:xfrm>
        </p:grpSpPr>
        <p:sp>
          <p:nvSpPr>
            <p:cNvPr id="165" name="Google Shape;165;p5"/>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6" name="Google Shape;166;p5"/>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7" name="Google Shape;167;p5"/>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8" name="Google Shape;168;p5"/>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69" name="Google Shape;169;p5"/>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718746432"/>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170"/>
        <p:cNvGrpSpPr/>
        <p:nvPr/>
      </p:nvGrpSpPr>
      <p:grpSpPr>
        <a:xfrm>
          <a:off x="0" y="0"/>
          <a:ext cx="0" cy="0"/>
          <a:chOff x="0" y="0"/>
          <a:chExt cx="0" cy="0"/>
        </a:xfrm>
      </p:grpSpPr>
      <p:sp>
        <p:nvSpPr>
          <p:cNvPr id="171" name="Google Shape;171;p6"/>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72" name="Google Shape;172;p6"/>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73" name="Google Shape;173;p6"/>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174" name="Google Shape;174;p6"/>
          <p:cNvSpPr txBox="1">
            <a:spLocks noGrp="1"/>
          </p:cNvSpPr>
          <p:nvPr>
            <p:ph type="body" idx="1"/>
          </p:nvPr>
        </p:nvSpPr>
        <p:spPr>
          <a:xfrm>
            <a:off x="2312000" y="3219267"/>
            <a:ext cx="3556400" cy="35516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Char char="◇"/>
              <a:defRPr/>
            </a:lvl1pPr>
            <a:lvl2pPr marL="1219170" lvl="1" indent="-423323">
              <a:spcBef>
                <a:spcPts val="0"/>
              </a:spcBef>
              <a:spcAft>
                <a:spcPts val="0"/>
              </a:spcAft>
              <a:buSzPts val="1400"/>
              <a:buChar char="￭"/>
              <a:defRPr/>
            </a:lvl2pPr>
            <a:lvl3pPr marL="1828754" lvl="2" indent="-423323">
              <a:spcBef>
                <a:spcPts val="0"/>
              </a:spcBef>
              <a:spcAft>
                <a:spcPts val="0"/>
              </a:spcAft>
              <a:buSzPts val="1400"/>
              <a:buChar char="￮"/>
              <a:defRPr/>
            </a:lvl3pPr>
            <a:lvl4pPr marL="2438339" lvl="3" indent="-423323">
              <a:spcBef>
                <a:spcPts val="0"/>
              </a:spcBef>
              <a:spcAft>
                <a:spcPts val="0"/>
              </a:spcAft>
              <a:buSzPts val="1400"/>
              <a:buChar char="●"/>
              <a:defRPr/>
            </a:lvl4pPr>
            <a:lvl5pPr marL="3047924" lvl="4" indent="-423323">
              <a:spcBef>
                <a:spcPts val="0"/>
              </a:spcBef>
              <a:spcAft>
                <a:spcPts val="0"/>
              </a:spcAft>
              <a:buSzPts val="1400"/>
              <a:buChar char="○"/>
              <a:defRPr/>
            </a:lvl5pPr>
            <a:lvl6pPr marL="3657509" lvl="5" indent="-423323">
              <a:spcBef>
                <a:spcPts val="0"/>
              </a:spcBef>
              <a:spcAft>
                <a:spcPts val="0"/>
              </a:spcAft>
              <a:buSzPts val="1400"/>
              <a:buChar char="■"/>
              <a:defRPr/>
            </a:lvl6pPr>
            <a:lvl7pPr marL="4267093" lvl="6" indent="-423323">
              <a:spcBef>
                <a:spcPts val="0"/>
              </a:spcBef>
              <a:spcAft>
                <a:spcPts val="0"/>
              </a:spcAft>
              <a:buSzPts val="1400"/>
              <a:buChar char="●"/>
              <a:defRPr/>
            </a:lvl7pPr>
            <a:lvl8pPr marL="4876678" lvl="7" indent="-423323">
              <a:spcBef>
                <a:spcPts val="0"/>
              </a:spcBef>
              <a:spcAft>
                <a:spcPts val="0"/>
              </a:spcAft>
              <a:buSzPts val="1400"/>
              <a:buChar char="○"/>
              <a:defRPr/>
            </a:lvl8pPr>
            <a:lvl9pPr marL="5486263" lvl="8" indent="-423323">
              <a:spcBef>
                <a:spcPts val="0"/>
              </a:spcBef>
              <a:spcAft>
                <a:spcPts val="0"/>
              </a:spcAft>
              <a:buSzPts val="1400"/>
              <a:buChar char="■"/>
              <a:defRPr/>
            </a:lvl9pPr>
          </a:lstStyle>
          <a:p>
            <a:endParaRPr/>
          </a:p>
        </p:txBody>
      </p:sp>
      <p:sp>
        <p:nvSpPr>
          <p:cNvPr id="175" name="Google Shape;175;p6"/>
          <p:cNvSpPr txBox="1">
            <a:spLocks noGrp="1"/>
          </p:cNvSpPr>
          <p:nvPr>
            <p:ph type="body" idx="2"/>
          </p:nvPr>
        </p:nvSpPr>
        <p:spPr>
          <a:xfrm>
            <a:off x="6082784" y="3219267"/>
            <a:ext cx="3556400" cy="35516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Char char="◇"/>
              <a:defRPr/>
            </a:lvl1pPr>
            <a:lvl2pPr marL="1219170" lvl="1" indent="-423323">
              <a:spcBef>
                <a:spcPts val="0"/>
              </a:spcBef>
              <a:spcAft>
                <a:spcPts val="0"/>
              </a:spcAft>
              <a:buSzPts val="1400"/>
              <a:buChar char="￭"/>
              <a:defRPr/>
            </a:lvl2pPr>
            <a:lvl3pPr marL="1828754" lvl="2" indent="-423323">
              <a:spcBef>
                <a:spcPts val="0"/>
              </a:spcBef>
              <a:spcAft>
                <a:spcPts val="0"/>
              </a:spcAft>
              <a:buSzPts val="1400"/>
              <a:buChar char="￮"/>
              <a:defRPr/>
            </a:lvl3pPr>
            <a:lvl4pPr marL="2438339" lvl="3" indent="-423323">
              <a:spcBef>
                <a:spcPts val="0"/>
              </a:spcBef>
              <a:spcAft>
                <a:spcPts val="0"/>
              </a:spcAft>
              <a:buSzPts val="1400"/>
              <a:buChar char="●"/>
              <a:defRPr/>
            </a:lvl4pPr>
            <a:lvl5pPr marL="3047924" lvl="4" indent="-423323">
              <a:spcBef>
                <a:spcPts val="0"/>
              </a:spcBef>
              <a:spcAft>
                <a:spcPts val="0"/>
              </a:spcAft>
              <a:buSzPts val="1400"/>
              <a:buChar char="○"/>
              <a:defRPr/>
            </a:lvl5pPr>
            <a:lvl6pPr marL="3657509" lvl="5" indent="-423323">
              <a:spcBef>
                <a:spcPts val="0"/>
              </a:spcBef>
              <a:spcAft>
                <a:spcPts val="0"/>
              </a:spcAft>
              <a:buSzPts val="1400"/>
              <a:buChar char="■"/>
              <a:defRPr/>
            </a:lvl6pPr>
            <a:lvl7pPr marL="4267093" lvl="6" indent="-423323">
              <a:spcBef>
                <a:spcPts val="0"/>
              </a:spcBef>
              <a:spcAft>
                <a:spcPts val="0"/>
              </a:spcAft>
              <a:buSzPts val="1400"/>
              <a:buChar char="●"/>
              <a:defRPr/>
            </a:lvl7pPr>
            <a:lvl8pPr marL="4876678" lvl="7" indent="-423323">
              <a:spcBef>
                <a:spcPts val="0"/>
              </a:spcBef>
              <a:spcAft>
                <a:spcPts val="0"/>
              </a:spcAft>
              <a:buSzPts val="1400"/>
              <a:buChar char="○"/>
              <a:defRPr/>
            </a:lvl8pPr>
            <a:lvl9pPr marL="5486263" lvl="8" indent="-423323">
              <a:spcBef>
                <a:spcPts val="0"/>
              </a:spcBef>
              <a:spcAft>
                <a:spcPts val="0"/>
              </a:spcAft>
              <a:buSzPts val="1400"/>
              <a:buChar char="■"/>
              <a:defRPr/>
            </a:lvl9pPr>
          </a:lstStyle>
          <a:p>
            <a:endParaRPr/>
          </a:p>
        </p:txBody>
      </p:sp>
      <p:sp>
        <p:nvSpPr>
          <p:cNvPr id="176" name="Google Shape;176;p6"/>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7" name="Google Shape;177;p6"/>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8" name="Google Shape;178;p6"/>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9" name="Google Shape;179;p6"/>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80" name="Google Shape;180;p6"/>
          <p:cNvGrpSpPr/>
          <p:nvPr/>
        </p:nvGrpSpPr>
        <p:grpSpPr>
          <a:xfrm>
            <a:off x="2306379" y="81425"/>
            <a:ext cx="468272" cy="432881"/>
            <a:chOff x="5975075" y="2327500"/>
            <a:chExt cx="420100" cy="388350"/>
          </a:xfrm>
        </p:grpSpPr>
        <p:sp>
          <p:nvSpPr>
            <p:cNvPr id="181" name="Google Shape;181;p6"/>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2" name="Google Shape;182;p6"/>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83" name="Google Shape;183;p6"/>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84" name="Google Shape;184;p6"/>
          <p:cNvGrpSpPr/>
          <p:nvPr/>
        </p:nvGrpSpPr>
        <p:grpSpPr>
          <a:xfrm>
            <a:off x="1205701" y="686924"/>
            <a:ext cx="510611" cy="809481"/>
            <a:chOff x="6718575" y="2318625"/>
            <a:chExt cx="256950" cy="407375"/>
          </a:xfrm>
        </p:grpSpPr>
        <p:sp>
          <p:nvSpPr>
            <p:cNvPr id="185" name="Google Shape;185;p6"/>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6" name="Google Shape;186;p6"/>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7" name="Google Shape;187;p6"/>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8" name="Google Shape;188;p6"/>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9" name="Google Shape;189;p6"/>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0" name="Google Shape;190;p6"/>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1" name="Google Shape;191;p6"/>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2" name="Google Shape;192;p6"/>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93" name="Google Shape;193;p6"/>
          <p:cNvGrpSpPr/>
          <p:nvPr/>
        </p:nvGrpSpPr>
        <p:grpSpPr>
          <a:xfrm>
            <a:off x="447679" y="2454042"/>
            <a:ext cx="457176" cy="466757"/>
            <a:chOff x="3951850" y="2985350"/>
            <a:chExt cx="407950" cy="416500"/>
          </a:xfrm>
        </p:grpSpPr>
        <p:sp>
          <p:nvSpPr>
            <p:cNvPr id="194" name="Google Shape;194;p6"/>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5" name="Google Shape;195;p6"/>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6" name="Google Shape;196;p6"/>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7" name="Google Shape;197;p6"/>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98" name="Google Shape;198;p6"/>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9" name="Google Shape;199;p6"/>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0" name="Google Shape;200;p6"/>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1" name="Google Shape;201;p6"/>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2" name="Google Shape;202;p6"/>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03" name="Google Shape;203;p6"/>
          <p:cNvGrpSpPr/>
          <p:nvPr/>
        </p:nvGrpSpPr>
        <p:grpSpPr>
          <a:xfrm>
            <a:off x="9805423" y="4568953"/>
            <a:ext cx="607499" cy="582739"/>
            <a:chOff x="5241175" y="4959100"/>
            <a:chExt cx="539775" cy="517775"/>
          </a:xfrm>
        </p:grpSpPr>
        <p:sp>
          <p:nvSpPr>
            <p:cNvPr id="204" name="Google Shape;204;p6"/>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5" name="Google Shape;205;p6"/>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6" name="Google Shape;206;p6"/>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7" name="Google Shape;207;p6"/>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8" name="Google Shape;208;p6"/>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9" name="Google Shape;209;p6"/>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10" name="Google Shape;210;p6"/>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1" name="Google Shape;211;p6"/>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739166511"/>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212"/>
        <p:cNvGrpSpPr/>
        <p:nvPr/>
      </p:nvGrpSpPr>
      <p:grpSpPr>
        <a:xfrm>
          <a:off x="0" y="0"/>
          <a:ext cx="0" cy="0"/>
          <a:chOff x="0" y="0"/>
          <a:chExt cx="0" cy="0"/>
        </a:xfrm>
      </p:grpSpPr>
      <p:sp>
        <p:nvSpPr>
          <p:cNvPr id="213" name="Google Shape;213;p7"/>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14" name="Google Shape;214;p7"/>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rtl="0">
              <a:spcBef>
                <a:spcPts val="0"/>
              </a:spcBef>
              <a:spcAft>
                <a:spcPts val="0"/>
              </a:spcAft>
              <a:buSzPts val="40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a:endParaRPr/>
          </a:p>
        </p:txBody>
      </p:sp>
      <p:sp>
        <p:nvSpPr>
          <p:cNvPr id="215" name="Google Shape;215;p7"/>
          <p:cNvSpPr txBox="1">
            <a:spLocks noGrp="1"/>
          </p:cNvSpPr>
          <p:nvPr>
            <p:ph type="body" idx="1"/>
          </p:nvPr>
        </p:nvSpPr>
        <p:spPr>
          <a:xfrm>
            <a:off x="2310267"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6" name="Google Shape;216;p7"/>
          <p:cNvSpPr txBox="1">
            <a:spLocks noGrp="1"/>
          </p:cNvSpPr>
          <p:nvPr>
            <p:ph type="body" idx="2"/>
          </p:nvPr>
        </p:nvSpPr>
        <p:spPr>
          <a:xfrm>
            <a:off x="5361296"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7" name="Google Shape;217;p7"/>
          <p:cNvSpPr txBox="1">
            <a:spLocks noGrp="1"/>
          </p:cNvSpPr>
          <p:nvPr>
            <p:ph type="body" idx="3"/>
          </p:nvPr>
        </p:nvSpPr>
        <p:spPr>
          <a:xfrm>
            <a:off x="8412327"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8" name="Google Shape;218;p7"/>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9" name="Google Shape;219;p7"/>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0" name="Google Shape;220;p7"/>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1" name="Google Shape;221;p7"/>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22" name="Google Shape;222;p7"/>
          <p:cNvGrpSpPr/>
          <p:nvPr/>
        </p:nvGrpSpPr>
        <p:grpSpPr>
          <a:xfrm>
            <a:off x="2306379" y="81425"/>
            <a:ext cx="468272" cy="432881"/>
            <a:chOff x="5975075" y="2327500"/>
            <a:chExt cx="420100" cy="388350"/>
          </a:xfrm>
        </p:grpSpPr>
        <p:sp>
          <p:nvSpPr>
            <p:cNvPr id="223" name="Google Shape;223;p7"/>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7"/>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25" name="Google Shape;225;p7"/>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26" name="Google Shape;226;p7"/>
          <p:cNvGrpSpPr/>
          <p:nvPr/>
        </p:nvGrpSpPr>
        <p:grpSpPr>
          <a:xfrm>
            <a:off x="1205701" y="686924"/>
            <a:ext cx="510611" cy="809481"/>
            <a:chOff x="6718575" y="2318625"/>
            <a:chExt cx="256950" cy="407375"/>
          </a:xfrm>
        </p:grpSpPr>
        <p:sp>
          <p:nvSpPr>
            <p:cNvPr id="227" name="Google Shape;227;p7"/>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8" name="Google Shape;228;p7"/>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9" name="Google Shape;229;p7"/>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0" name="Google Shape;230;p7"/>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1" name="Google Shape;231;p7"/>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2" name="Google Shape;232;p7"/>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3" name="Google Shape;233;p7"/>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4" name="Google Shape;234;p7"/>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35" name="Google Shape;235;p7"/>
          <p:cNvGrpSpPr/>
          <p:nvPr/>
        </p:nvGrpSpPr>
        <p:grpSpPr>
          <a:xfrm>
            <a:off x="447679" y="2454042"/>
            <a:ext cx="457176" cy="466757"/>
            <a:chOff x="3951850" y="2985350"/>
            <a:chExt cx="407950" cy="416500"/>
          </a:xfrm>
        </p:grpSpPr>
        <p:sp>
          <p:nvSpPr>
            <p:cNvPr id="236" name="Google Shape;236;p7"/>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7" name="Google Shape;237;p7"/>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7"/>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7"/>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40" name="Google Shape;240;p7"/>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867236991"/>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41"/>
        <p:cNvGrpSpPr/>
        <p:nvPr/>
      </p:nvGrpSpPr>
      <p:grpSpPr>
        <a:xfrm>
          <a:off x="0" y="0"/>
          <a:ext cx="0" cy="0"/>
          <a:chOff x="0" y="0"/>
          <a:chExt cx="0" cy="0"/>
        </a:xfrm>
      </p:grpSpPr>
      <p:sp>
        <p:nvSpPr>
          <p:cNvPr id="242" name="Google Shape;242;p8"/>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43" name="Google Shape;243;p8"/>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44" name="Google Shape;244;p8"/>
          <p:cNvSpPr txBox="1">
            <a:spLocks noGrp="1"/>
          </p:cNvSpPr>
          <p:nvPr>
            <p:ph type="title"/>
          </p:nvPr>
        </p:nvSpPr>
        <p:spPr>
          <a:xfrm>
            <a:off x="2310267" y="1094933"/>
            <a:ext cx="6592400" cy="860400"/>
          </a:xfrm>
          <a:prstGeom prst="rect">
            <a:avLst/>
          </a:prstGeom>
        </p:spPr>
        <p:txBody>
          <a:bodyPr spcFirstLastPara="1" wrap="square" lIns="91425" tIns="91425" rIns="91425" bIns="91425" anchor="t"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245" name="Google Shape;245;p8"/>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6" name="Google Shape;246;p8"/>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7" name="Google Shape;247;p8"/>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8" name="Google Shape;248;p8"/>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49" name="Google Shape;249;p8"/>
          <p:cNvGrpSpPr/>
          <p:nvPr/>
        </p:nvGrpSpPr>
        <p:grpSpPr>
          <a:xfrm>
            <a:off x="2306379" y="81425"/>
            <a:ext cx="468272" cy="432881"/>
            <a:chOff x="5975075" y="2327500"/>
            <a:chExt cx="420100" cy="388350"/>
          </a:xfrm>
        </p:grpSpPr>
        <p:sp>
          <p:nvSpPr>
            <p:cNvPr id="250" name="Google Shape;250;p8"/>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1" name="Google Shape;251;p8"/>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52" name="Google Shape;252;p8"/>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53" name="Google Shape;253;p8"/>
          <p:cNvGrpSpPr/>
          <p:nvPr/>
        </p:nvGrpSpPr>
        <p:grpSpPr>
          <a:xfrm>
            <a:off x="1205701" y="686924"/>
            <a:ext cx="510611" cy="809481"/>
            <a:chOff x="6718575" y="2318625"/>
            <a:chExt cx="256950" cy="407375"/>
          </a:xfrm>
        </p:grpSpPr>
        <p:sp>
          <p:nvSpPr>
            <p:cNvPr id="254" name="Google Shape;254;p8"/>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5" name="Google Shape;255;p8"/>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6" name="Google Shape;256;p8"/>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7" name="Google Shape;257;p8"/>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8" name="Google Shape;258;p8"/>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9" name="Google Shape;259;p8"/>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0" name="Google Shape;260;p8"/>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1" name="Google Shape;261;p8"/>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62" name="Google Shape;262;p8"/>
          <p:cNvGrpSpPr/>
          <p:nvPr/>
        </p:nvGrpSpPr>
        <p:grpSpPr>
          <a:xfrm>
            <a:off x="447679" y="2454042"/>
            <a:ext cx="457176" cy="466757"/>
            <a:chOff x="3951850" y="2985350"/>
            <a:chExt cx="407950" cy="416500"/>
          </a:xfrm>
        </p:grpSpPr>
        <p:sp>
          <p:nvSpPr>
            <p:cNvPr id="263" name="Google Shape;263;p8"/>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4" name="Google Shape;264;p8"/>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5" name="Google Shape;265;p8"/>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6" name="Google Shape;266;p8"/>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67" name="Google Shape;267;p8"/>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8" name="Google Shape;268;p8"/>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9" name="Google Shape;269;p8"/>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0" name="Google Shape;270;p8"/>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1" name="Google Shape;271;p8"/>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72" name="Google Shape;272;p8"/>
          <p:cNvGrpSpPr/>
          <p:nvPr/>
        </p:nvGrpSpPr>
        <p:grpSpPr>
          <a:xfrm>
            <a:off x="9805423" y="4568953"/>
            <a:ext cx="607499" cy="582739"/>
            <a:chOff x="5241175" y="4959100"/>
            <a:chExt cx="539775" cy="517775"/>
          </a:xfrm>
        </p:grpSpPr>
        <p:sp>
          <p:nvSpPr>
            <p:cNvPr id="273" name="Google Shape;273;p8"/>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4" name="Google Shape;274;p8"/>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5" name="Google Shape;275;p8"/>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6" name="Google Shape;276;p8"/>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7" name="Google Shape;277;p8"/>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8" name="Google Shape;278;p8"/>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79" name="Google Shape;279;p8"/>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0" name="Google Shape;280;p8"/>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609551729"/>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81"/>
        <p:cNvGrpSpPr/>
        <p:nvPr/>
      </p:nvGrpSpPr>
      <p:grpSpPr>
        <a:xfrm>
          <a:off x="0" y="0"/>
          <a:ext cx="0" cy="0"/>
          <a:chOff x="0" y="0"/>
          <a:chExt cx="0" cy="0"/>
        </a:xfrm>
      </p:grpSpPr>
      <p:sp>
        <p:nvSpPr>
          <p:cNvPr id="282" name="Google Shape;282;p9"/>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83" name="Google Shape;283;p9"/>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84" name="Google Shape;284;p9"/>
          <p:cNvSpPr txBox="1">
            <a:spLocks noGrp="1"/>
          </p:cNvSpPr>
          <p:nvPr>
            <p:ph type="body" idx="1"/>
          </p:nvPr>
        </p:nvSpPr>
        <p:spPr>
          <a:xfrm>
            <a:off x="609600" y="58750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400"/>
              <a:buNone/>
              <a:defRPr/>
            </a:lvl1pPr>
          </a:lstStyle>
          <a:p>
            <a:endParaRPr/>
          </a:p>
        </p:txBody>
      </p:sp>
      <p:sp>
        <p:nvSpPr>
          <p:cNvPr id="285" name="Google Shape;285;p9"/>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6" name="Google Shape;286;p9"/>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7" name="Google Shape;287;p9"/>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8" name="Google Shape;288;p9"/>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89" name="Google Shape;289;p9"/>
          <p:cNvGrpSpPr/>
          <p:nvPr/>
        </p:nvGrpSpPr>
        <p:grpSpPr>
          <a:xfrm>
            <a:off x="2306379" y="81425"/>
            <a:ext cx="468272" cy="432881"/>
            <a:chOff x="5975075" y="2327500"/>
            <a:chExt cx="420100" cy="388350"/>
          </a:xfrm>
        </p:grpSpPr>
        <p:sp>
          <p:nvSpPr>
            <p:cNvPr id="290" name="Google Shape;290;p9"/>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1" name="Google Shape;291;p9"/>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92" name="Google Shape;292;p9"/>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93" name="Google Shape;293;p9"/>
          <p:cNvGrpSpPr/>
          <p:nvPr/>
        </p:nvGrpSpPr>
        <p:grpSpPr>
          <a:xfrm>
            <a:off x="1205701" y="686924"/>
            <a:ext cx="510611" cy="809481"/>
            <a:chOff x="6718575" y="2318625"/>
            <a:chExt cx="256950" cy="407375"/>
          </a:xfrm>
        </p:grpSpPr>
        <p:sp>
          <p:nvSpPr>
            <p:cNvPr id="294" name="Google Shape;294;p9"/>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5" name="Google Shape;295;p9"/>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6" name="Google Shape;296;p9"/>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7" name="Google Shape;297;p9"/>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8" name="Google Shape;298;p9"/>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9" name="Google Shape;299;p9"/>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0" name="Google Shape;300;p9"/>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1" name="Google Shape;301;p9"/>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302" name="Google Shape;302;p9"/>
          <p:cNvGrpSpPr/>
          <p:nvPr/>
        </p:nvGrpSpPr>
        <p:grpSpPr>
          <a:xfrm>
            <a:off x="447679" y="2454042"/>
            <a:ext cx="457176" cy="466757"/>
            <a:chOff x="3951850" y="2985350"/>
            <a:chExt cx="407950" cy="416500"/>
          </a:xfrm>
        </p:grpSpPr>
        <p:sp>
          <p:nvSpPr>
            <p:cNvPr id="303" name="Google Shape;303;p9"/>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4" name="Google Shape;304;p9"/>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5" name="Google Shape;305;p9"/>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6" name="Google Shape;306;p9"/>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07" name="Google Shape;307;p9"/>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8" name="Google Shape;308;p9"/>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9" name="Google Shape;309;p9"/>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0" name="Google Shape;310;p9"/>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1" name="Google Shape;311;p9"/>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312" name="Google Shape;312;p9"/>
          <p:cNvGrpSpPr/>
          <p:nvPr/>
        </p:nvGrpSpPr>
        <p:grpSpPr>
          <a:xfrm>
            <a:off x="9805423" y="4568953"/>
            <a:ext cx="607499" cy="582739"/>
            <a:chOff x="5241175" y="4959100"/>
            <a:chExt cx="539775" cy="517775"/>
          </a:xfrm>
        </p:grpSpPr>
        <p:sp>
          <p:nvSpPr>
            <p:cNvPr id="313" name="Google Shape;313;p9"/>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4" name="Google Shape;314;p9"/>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5" name="Google Shape;315;p9"/>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6" name="Google Shape;316;p9"/>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7" name="Google Shape;317;p9"/>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8" name="Google Shape;318;p9"/>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19" name="Google Shape;319;p9"/>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0" name="Google Shape;320;p9"/>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729829999"/>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321"/>
        <p:cNvGrpSpPr/>
        <p:nvPr/>
      </p:nvGrpSpPr>
      <p:grpSpPr>
        <a:xfrm>
          <a:off x="0" y="0"/>
          <a:ext cx="0" cy="0"/>
          <a:chOff x="0" y="0"/>
          <a:chExt cx="0" cy="0"/>
        </a:xfrm>
      </p:grpSpPr>
      <p:sp>
        <p:nvSpPr>
          <p:cNvPr id="322" name="Google Shape;322;p10"/>
          <p:cNvSpPr/>
          <p:nvPr/>
        </p:nvSpPr>
        <p:spPr>
          <a:xfrm rot="10800000" flipH="1">
            <a:off x="10957803" y="5495279"/>
            <a:ext cx="913600" cy="7912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323" name="Google Shape;323;p10"/>
          <p:cNvSpPr/>
          <p:nvPr/>
        </p:nvSpPr>
        <p:spPr>
          <a:xfrm rot="5400000">
            <a:off x="517983" y="140283"/>
            <a:ext cx="1258800" cy="14536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324" name="Google Shape;324;p10"/>
          <p:cNvSpPr/>
          <p:nvPr/>
        </p:nvSpPr>
        <p:spPr>
          <a:xfrm rot="10800000" flipH="1">
            <a:off x="-165100" y="1130388"/>
            <a:ext cx="899200" cy="7792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5" name="Google Shape;325;p10"/>
          <p:cNvSpPr/>
          <p:nvPr/>
        </p:nvSpPr>
        <p:spPr>
          <a:xfrm rot="10800000" flipH="1">
            <a:off x="670821" y="1548600"/>
            <a:ext cx="470400" cy="4072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6" name="Google Shape;326;p10"/>
          <p:cNvSpPr/>
          <p:nvPr/>
        </p:nvSpPr>
        <p:spPr>
          <a:xfrm rot="10800000" flipH="1">
            <a:off x="1611232" y="-175749"/>
            <a:ext cx="899200" cy="7792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7" name="Google Shape;327;p10"/>
          <p:cNvSpPr/>
          <p:nvPr/>
        </p:nvSpPr>
        <p:spPr>
          <a:xfrm rot="10800000" flipH="1">
            <a:off x="330337" y="66257"/>
            <a:ext cx="393600" cy="3408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8" name="Google Shape;328;p10"/>
          <p:cNvSpPr/>
          <p:nvPr/>
        </p:nvSpPr>
        <p:spPr>
          <a:xfrm rot="10800000" flipH="1">
            <a:off x="11684757" y="5981305"/>
            <a:ext cx="724000" cy="6272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9" name="Google Shape;329;p10"/>
          <p:cNvSpPr/>
          <p:nvPr/>
        </p:nvSpPr>
        <p:spPr>
          <a:xfrm rot="10800000" flipH="1">
            <a:off x="11365080" y="6321467"/>
            <a:ext cx="378800" cy="3276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0" name="Google Shape;330;p10"/>
          <p:cNvSpPr/>
          <p:nvPr/>
        </p:nvSpPr>
        <p:spPr>
          <a:xfrm rot="10800000" flipH="1">
            <a:off x="11097047" y="4837364"/>
            <a:ext cx="724000" cy="626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1" name="Google Shape;331;p10"/>
          <p:cNvSpPr/>
          <p:nvPr/>
        </p:nvSpPr>
        <p:spPr>
          <a:xfrm rot="10800000" flipH="1">
            <a:off x="11684759" y="5346509"/>
            <a:ext cx="316800" cy="2744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2" name="Google Shape;332;p10"/>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771554991"/>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401909433"/>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3615921441"/>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028994653"/>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882590170"/>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37086404"/>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98281931"/>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619321009"/>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78279763"/>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08092469"/>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990090876"/>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66779459"/>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868167764"/>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8333979"/>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099741137"/>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69763439"/>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88015009"/>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33893634"/>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04318727"/>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52731182"/>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901193154"/>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355690032"/>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a:defRPr/>
            </a:pPr>
            <a:fld id="{28EED92C-9759-4652-9360-591721F09AD2}" type="slidenum">
              <a:rPr lang="vi-VN"/>
              <a:pPr>
                <a:defRPr/>
              </a:pPr>
              <a:t>‹#›</a:t>
            </a:fld>
            <a:endParaRPr lang="vi-VN"/>
          </a:p>
        </p:txBody>
      </p:sp>
    </p:spTree>
    <p:extLst>
      <p:ext uri="{BB962C8B-B14F-4D97-AF65-F5344CB8AC3E}">
        <p14:creationId xmlns:p14="http://schemas.microsoft.com/office/powerpoint/2010/main" val="2721188919"/>
      </p:ext>
    </p:extLst>
  </p:cSld>
  <p:clrMapOvr>
    <a:masterClrMapping/>
  </p:clrMapOvr>
  <p:transition>
    <p:wedge/>
  </p:transition>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0" name="Freeform: Shape 9">
            <a:extLst>
              <a:ext uri="{FF2B5EF4-FFF2-40B4-BE49-F238E27FC236}">
                <a16:creationId xmlns="" xmlns:a16="http://schemas.microsoft.com/office/drawing/2014/main" id="{93EBF5BD-BDB4-4EDA-80D9-62417648E9A9}"/>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8" name="Freeform: Shape 7">
            <a:extLst>
              <a:ext uri="{FF2B5EF4-FFF2-40B4-BE49-F238E27FC236}">
                <a16:creationId xmlns="" xmlns:a16="http://schemas.microsoft.com/office/drawing/2014/main" id="{515D09CC-EA41-4CE9-B520-4B37AF49794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571673457"/>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383420308"/>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3_Contents slide layout">
    <p:bg>
      <p:bgPr>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96048596"/>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solidFill>
          <a:schemeClr val="accent2"/>
        </a:solid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 xmlns:a16="http://schemas.microsoft.com/office/drawing/2014/main" id="{52C882D6-F42B-420F-B28D-BA2BD09E51CA}"/>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3" name="Freeform: Shape 2">
            <a:extLst>
              <a:ext uri="{FF2B5EF4-FFF2-40B4-BE49-F238E27FC236}">
                <a16:creationId xmlns="" xmlns:a16="http://schemas.microsoft.com/office/drawing/2014/main" id="{EFC47860-F692-40B3-8E78-8914A5700FC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3908206603"/>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141553" y="339510"/>
            <a:ext cx="8755175"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 xmlns:a16="http://schemas.microsoft.com/office/drawing/2014/main" id="{AF45677C-8125-4A3E-BB35-BAD773DF67E0}"/>
              </a:ext>
            </a:extLst>
          </p:cNvPr>
          <p:cNvSpPr/>
          <p:nvPr userDrawn="1"/>
        </p:nvSpPr>
        <p:spPr>
          <a:xfrm>
            <a:off x="0" y="2"/>
            <a:ext cx="12192000" cy="6857999"/>
          </a:xfrm>
          <a:prstGeom prst="rect">
            <a:avLst/>
          </a:prstGeom>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4" name="Group 3">
            <a:extLst>
              <a:ext uri="{FF2B5EF4-FFF2-40B4-BE49-F238E27FC236}">
                <a16:creationId xmlns="" xmlns:a16="http://schemas.microsoft.com/office/drawing/2014/main" id="{7304581C-447C-41D2-AB77-0A55193F4D64}"/>
              </a:ext>
            </a:extLst>
          </p:cNvPr>
          <p:cNvGrpSpPr/>
          <p:nvPr userDrawn="1"/>
        </p:nvGrpSpPr>
        <p:grpSpPr>
          <a:xfrm>
            <a:off x="52535" y="5315742"/>
            <a:ext cx="1345500" cy="1533207"/>
            <a:chOff x="35636" y="1136215"/>
            <a:chExt cx="2624846" cy="2991029"/>
          </a:xfrm>
        </p:grpSpPr>
        <p:sp>
          <p:nvSpPr>
            <p:cNvPr id="5" name="Freeform: Shape 4">
              <a:extLst>
                <a:ext uri="{FF2B5EF4-FFF2-40B4-BE49-F238E27FC236}">
                  <a16:creationId xmlns="" xmlns:a16="http://schemas.microsoft.com/office/drawing/2014/main" id="{455351EA-759A-40CD-B878-CEACA9020F32}"/>
                </a:ext>
              </a:extLst>
            </p:cNvPr>
            <p:cNvSpPr/>
            <p:nvPr/>
          </p:nvSpPr>
          <p:spPr>
            <a:xfrm>
              <a:off x="1134977" y="1170148"/>
              <a:ext cx="1525505"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6" name="Freeform: Shape 5">
              <a:extLst>
                <a:ext uri="{FF2B5EF4-FFF2-40B4-BE49-F238E27FC236}">
                  <a16:creationId xmlns="" xmlns:a16="http://schemas.microsoft.com/office/drawing/2014/main" id="{AEA3E210-B1ED-40DF-9B3E-1EC217936C85}"/>
                </a:ext>
              </a:extLst>
            </p:cNvPr>
            <p:cNvSpPr/>
            <p:nvPr/>
          </p:nvSpPr>
          <p:spPr>
            <a:xfrm>
              <a:off x="35636" y="1136215"/>
              <a:ext cx="1113712" cy="2991028"/>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grpSp>
        <p:nvGrpSpPr>
          <p:cNvPr id="7" name="Group 6">
            <a:extLst>
              <a:ext uri="{FF2B5EF4-FFF2-40B4-BE49-F238E27FC236}">
                <a16:creationId xmlns="" xmlns:a16="http://schemas.microsoft.com/office/drawing/2014/main" id="{4F767EA1-DCB1-4019-85DD-A7022071EBC2}"/>
              </a:ext>
            </a:extLst>
          </p:cNvPr>
          <p:cNvGrpSpPr/>
          <p:nvPr userDrawn="1"/>
        </p:nvGrpSpPr>
        <p:grpSpPr>
          <a:xfrm>
            <a:off x="719765" y="5726143"/>
            <a:ext cx="973739" cy="1122804"/>
            <a:chOff x="276796" y="1136215"/>
            <a:chExt cx="2593938" cy="2991029"/>
          </a:xfrm>
        </p:grpSpPr>
        <p:sp>
          <p:nvSpPr>
            <p:cNvPr id="8" name="Freeform: Shape 7">
              <a:extLst>
                <a:ext uri="{FF2B5EF4-FFF2-40B4-BE49-F238E27FC236}">
                  <a16:creationId xmlns="" xmlns:a16="http://schemas.microsoft.com/office/drawing/2014/main" id="{086A14DB-06E7-49B9-A5D4-524A47846991}"/>
                </a:ext>
              </a:extLst>
            </p:cNvPr>
            <p:cNvSpPr/>
            <p:nvPr/>
          </p:nvSpPr>
          <p:spPr>
            <a:xfrm>
              <a:off x="1345231" y="1170148"/>
              <a:ext cx="1525503"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9" name="Freeform: Shape 8">
              <a:extLst>
                <a:ext uri="{FF2B5EF4-FFF2-40B4-BE49-F238E27FC236}">
                  <a16:creationId xmlns="" xmlns:a16="http://schemas.microsoft.com/office/drawing/2014/main" id="{4307D085-B667-4D37-A930-54AE1C03F6E4}"/>
                </a:ext>
              </a:extLst>
            </p:cNvPr>
            <p:cNvSpPr/>
            <p:nvPr/>
          </p:nvSpPr>
          <p:spPr>
            <a:xfrm>
              <a:off x="276796" y="1136215"/>
              <a:ext cx="1113713" cy="2991029"/>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sp>
        <p:nvSpPr>
          <p:cNvPr id="53" name="Rectangle 52">
            <a:extLst>
              <a:ext uri="{FF2B5EF4-FFF2-40B4-BE49-F238E27FC236}">
                <a16:creationId xmlns="" xmlns:a16="http://schemas.microsoft.com/office/drawing/2014/main" id="{553A449B-1E16-427E-AA1F-1761A105A61E}"/>
              </a:ext>
            </a:extLst>
          </p:cNvPr>
          <p:cNvSpPr/>
          <p:nvPr userDrawn="1"/>
        </p:nvSpPr>
        <p:spPr>
          <a:xfrm>
            <a:off x="2825394" y="0"/>
            <a:ext cx="9366607" cy="6858000"/>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54" name="Group 53">
            <a:extLst>
              <a:ext uri="{FF2B5EF4-FFF2-40B4-BE49-F238E27FC236}">
                <a16:creationId xmlns="" xmlns:a16="http://schemas.microsoft.com/office/drawing/2014/main" id="{A3D05169-BAAB-49AE-B6AB-F6EDA5219658}"/>
              </a:ext>
            </a:extLst>
          </p:cNvPr>
          <p:cNvGrpSpPr/>
          <p:nvPr userDrawn="1"/>
        </p:nvGrpSpPr>
        <p:grpSpPr>
          <a:xfrm>
            <a:off x="816240" y="3199973"/>
            <a:ext cx="1505539" cy="2566051"/>
            <a:chOff x="11521621" y="1903133"/>
            <a:chExt cx="2494544" cy="4251720"/>
          </a:xfrm>
        </p:grpSpPr>
        <p:sp>
          <p:nvSpPr>
            <p:cNvPr id="55" name="Freeform: Shape 54">
              <a:extLst>
                <a:ext uri="{FF2B5EF4-FFF2-40B4-BE49-F238E27FC236}">
                  <a16:creationId xmlns="" xmlns:a16="http://schemas.microsoft.com/office/drawing/2014/main" id="{A662FEF3-1917-4118-A53E-3734B721FD74}"/>
                </a:ext>
              </a:extLst>
            </p:cNvPr>
            <p:cNvSpPr/>
            <p:nvPr/>
          </p:nvSpPr>
          <p:spPr>
            <a:xfrm rot="20249457" flipH="1">
              <a:off x="12313664" y="1903133"/>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nvGrpSpPr>
            <p:cNvPr id="56" name="Group 55">
              <a:extLst>
                <a:ext uri="{FF2B5EF4-FFF2-40B4-BE49-F238E27FC236}">
                  <a16:creationId xmlns="" xmlns:a16="http://schemas.microsoft.com/office/drawing/2014/main" id="{EE2EF4D9-4CF5-400C-A9F0-AD7A0BD54A78}"/>
                </a:ext>
              </a:extLst>
            </p:cNvPr>
            <p:cNvGrpSpPr/>
            <p:nvPr/>
          </p:nvGrpSpPr>
          <p:grpSpPr>
            <a:xfrm>
              <a:off x="11521621" y="1969094"/>
              <a:ext cx="2494544" cy="4185759"/>
              <a:chOff x="11521621" y="1969094"/>
              <a:chExt cx="2494544" cy="4185759"/>
            </a:xfrm>
          </p:grpSpPr>
          <p:grpSp>
            <p:nvGrpSpPr>
              <p:cNvPr id="57" name="Group 56">
                <a:extLst>
                  <a:ext uri="{FF2B5EF4-FFF2-40B4-BE49-F238E27FC236}">
                    <a16:creationId xmlns="" xmlns:a16="http://schemas.microsoft.com/office/drawing/2014/main" id="{28497920-E136-42D7-9412-1BD60605931D}"/>
                  </a:ext>
                </a:extLst>
              </p:cNvPr>
              <p:cNvGrpSpPr/>
              <p:nvPr/>
            </p:nvGrpSpPr>
            <p:grpSpPr>
              <a:xfrm>
                <a:off x="11521621" y="1969094"/>
                <a:ext cx="2494544" cy="2682188"/>
                <a:chOff x="11521621" y="1969094"/>
                <a:chExt cx="2494544" cy="2682188"/>
              </a:xfrm>
            </p:grpSpPr>
            <p:cxnSp>
              <p:nvCxnSpPr>
                <p:cNvPr id="77" name="Straight Connector 76">
                  <a:extLst>
                    <a:ext uri="{FF2B5EF4-FFF2-40B4-BE49-F238E27FC236}">
                      <a16:creationId xmlns="" xmlns:a16="http://schemas.microsoft.com/office/drawing/2014/main" id="{98BF5F43-E851-4EF1-BD30-1A3EA3DBFB6D}"/>
                    </a:ext>
                  </a:extLst>
                </p:cNvPr>
                <p:cNvCxnSpPr>
                  <a:cxnSpLocks/>
                </p:cNvCxnSpPr>
                <p:nvPr/>
              </p:nvCxnSpPr>
              <p:spPr>
                <a:xfrm flipH="1" flipV="1">
                  <a:off x="12654231" y="3563301"/>
                  <a:ext cx="235200" cy="1087981"/>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 xmlns:a16="http://schemas.microsoft.com/office/drawing/2014/main" id="{239A8E24-3262-47F3-8EE2-A371E7B0B055}"/>
                    </a:ext>
                  </a:extLst>
                </p:cNvPr>
                <p:cNvCxnSpPr>
                  <a:cxnSpLocks/>
                </p:cNvCxnSpPr>
                <p:nvPr/>
              </p:nvCxnSpPr>
              <p:spPr>
                <a:xfrm flipV="1">
                  <a:off x="12906700" y="3563297"/>
                  <a:ext cx="186689" cy="1076234"/>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 xmlns:a16="http://schemas.microsoft.com/office/drawing/2014/main" id="{3131A34C-91F3-4276-90E0-38EA36726C4A}"/>
                    </a:ext>
                  </a:extLst>
                </p:cNvPr>
                <p:cNvCxnSpPr>
                  <a:cxnSpLocks/>
                </p:cNvCxnSpPr>
                <p:nvPr/>
              </p:nvCxnSpPr>
              <p:spPr>
                <a:xfrm flipV="1">
                  <a:off x="12900880" y="3458988"/>
                  <a:ext cx="0" cy="1180545"/>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sp>
              <p:nvSpPr>
                <p:cNvPr id="80" name="Freeform: Shape 79">
                  <a:extLst>
                    <a:ext uri="{FF2B5EF4-FFF2-40B4-BE49-F238E27FC236}">
                      <a16:creationId xmlns="" xmlns:a16="http://schemas.microsoft.com/office/drawing/2014/main" id="{45293FBB-84BA-42C0-8D04-E7711A61D918}"/>
                    </a:ext>
                  </a:extLst>
                </p:cNvPr>
                <p:cNvSpPr/>
                <p:nvPr/>
              </p:nvSpPr>
              <p:spPr>
                <a:xfrm rot="20249457">
                  <a:off x="11521621" y="2231355"/>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1" name="Freeform: Shape 80">
                  <a:extLst>
                    <a:ext uri="{FF2B5EF4-FFF2-40B4-BE49-F238E27FC236}">
                      <a16:creationId xmlns="" xmlns:a16="http://schemas.microsoft.com/office/drawing/2014/main" id="{D71E92F0-854E-4348-B522-E514A01DE665}"/>
                    </a:ext>
                  </a:extLst>
                </p:cNvPr>
                <p:cNvSpPr/>
                <p:nvPr/>
              </p:nvSpPr>
              <p:spPr>
                <a:xfrm rot="20249457" flipH="1">
                  <a:off x="12330923" y="19690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2" name="Freeform: Shape 81">
                  <a:extLst>
                    <a:ext uri="{FF2B5EF4-FFF2-40B4-BE49-F238E27FC236}">
                      <a16:creationId xmlns="" xmlns:a16="http://schemas.microsoft.com/office/drawing/2014/main" id="{77B26116-3BCE-40E9-AE21-3B3AD12ABC44}"/>
                    </a:ext>
                  </a:extLst>
                </p:cNvPr>
                <p:cNvSpPr/>
                <p:nvPr/>
              </p:nvSpPr>
              <p:spPr>
                <a:xfrm rot="20249457">
                  <a:off x="11857226" y="21653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3" name="Freeform: Shape 82">
                  <a:extLst>
                    <a:ext uri="{FF2B5EF4-FFF2-40B4-BE49-F238E27FC236}">
                      <a16:creationId xmlns="" xmlns:a16="http://schemas.microsoft.com/office/drawing/2014/main" id="{73A68979-BA70-4ED6-B4C8-3947E4DA45E0}"/>
                    </a:ext>
                  </a:extLst>
                </p:cNvPr>
                <p:cNvSpPr/>
                <p:nvPr/>
              </p:nvSpPr>
              <p:spPr>
                <a:xfrm rot="1067215">
                  <a:off x="12580333" y="214548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4" name="Freeform: Shape 83">
                  <a:extLst>
                    <a:ext uri="{FF2B5EF4-FFF2-40B4-BE49-F238E27FC236}">
                      <a16:creationId xmlns="" xmlns:a16="http://schemas.microsoft.com/office/drawing/2014/main" id="{63EC72E7-6A91-4B49-BE33-260E67D58848}"/>
                    </a:ext>
                  </a:extLst>
                </p:cNvPr>
                <p:cNvSpPr/>
                <p:nvPr/>
              </p:nvSpPr>
              <p:spPr>
                <a:xfrm rot="1067215" flipH="1">
                  <a:off x="13272169" y="236743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5" name="Freeform: Shape 84">
                  <a:extLst>
                    <a:ext uri="{FF2B5EF4-FFF2-40B4-BE49-F238E27FC236}">
                      <a16:creationId xmlns="" xmlns:a16="http://schemas.microsoft.com/office/drawing/2014/main" id="{33C767EF-BC74-470D-9DE9-80F9E1EBE8B6}"/>
                    </a:ext>
                  </a:extLst>
                </p:cNvPr>
                <p:cNvSpPr/>
                <p:nvPr/>
              </p:nvSpPr>
              <p:spPr>
                <a:xfrm rot="1067215" flipH="1">
                  <a:off x="13282651" y="2322835"/>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6" name="Freeform: Shape 85">
                  <a:extLst>
                    <a:ext uri="{FF2B5EF4-FFF2-40B4-BE49-F238E27FC236}">
                      <a16:creationId xmlns="" xmlns:a16="http://schemas.microsoft.com/office/drawing/2014/main" id="{7ABAA443-D4A2-4AD3-86E3-A9A56ADD1B2F}"/>
                    </a:ext>
                  </a:extLst>
                </p:cNvPr>
                <p:cNvSpPr/>
                <p:nvPr/>
              </p:nvSpPr>
              <p:spPr>
                <a:xfrm rot="1067215">
                  <a:off x="12868885" y="2190093"/>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7" name="Freeform: Shape 86">
                  <a:extLst>
                    <a:ext uri="{FF2B5EF4-FFF2-40B4-BE49-F238E27FC236}">
                      <a16:creationId xmlns="" xmlns:a16="http://schemas.microsoft.com/office/drawing/2014/main" id="{985EE30F-3169-41D8-AB7E-5DD444E5D5CF}"/>
                    </a:ext>
                  </a:extLst>
                </p:cNvPr>
                <p:cNvSpPr/>
                <p:nvPr/>
              </p:nvSpPr>
              <p:spPr>
                <a:xfrm>
                  <a:off x="12316258"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8" name="Freeform: Shape 87">
                  <a:extLst>
                    <a:ext uri="{FF2B5EF4-FFF2-40B4-BE49-F238E27FC236}">
                      <a16:creationId xmlns="" xmlns:a16="http://schemas.microsoft.com/office/drawing/2014/main" id="{55D40BAD-C198-4806-9C94-D174ECA8118B}"/>
                    </a:ext>
                  </a:extLst>
                </p:cNvPr>
                <p:cNvSpPr/>
                <p:nvPr/>
              </p:nvSpPr>
              <p:spPr>
                <a:xfrm flipH="1">
                  <a:off x="12901427"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9" name="Freeform: Shape 88">
                  <a:extLst>
                    <a:ext uri="{FF2B5EF4-FFF2-40B4-BE49-F238E27FC236}">
                      <a16:creationId xmlns="" xmlns:a16="http://schemas.microsoft.com/office/drawing/2014/main" id="{A7BB54F3-47F4-425D-83D1-DEFB6DF87CA2}"/>
                    </a:ext>
                  </a:extLst>
                </p:cNvPr>
                <p:cNvSpPr/>
                <p:nvPr/>
              </p:nvSpPr>
              <p:spPr>
                <a:xfrm flipH="1">
                  <a:off x="12904248"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90" name="Freeform: Shape 89">
                  <a:extLst>
                    <a:ext uri="{FF2B5EF4-FFF2-40B4-BE49-F238E27FC236}">
                      <a16:creationId xmlns="" xmlns:a16="http://schemas.microsoft.com/office/drawing/2014/main" id="{0AF18DC6-16E1-4799-BB5C-0F3A0C7FA28B}"/>
                    </a:ext>
                  </a:extLst>
                </p:cNvPr>
                <p:cNvSpPr/>
                <p:nvPr/>
              </p:nvSpPr>
              <p:spPr>
                <a:xfrm>
                  <a:off x="12554276"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58" name="Group 57">
                <a:extLst>
                  <a:ext uri="{FF2B5EF4-FFF2-40B4-BE49-F238E27FC236}">
                    <a16:creationId xmlns="" xmlns:a16="http://schemas.microsoft.com/office/drawing/2014/main" id="{342C8FA0-A3B0-4165-BF81-245EB245A084}"/>
                  </a:ext>
                </a:extLst>
              </p:cNvPr>
              <p:cNvGrpSpPr/>
              <p:nvPr/>
            </p:nvGrpSpPr>
            <p:grpSpPr>
              <a:xfrm>
                <a:off x="12470968" y="4604322"/>
                <a:ext cx="839142" cy="1550531"/>
                <a:chOff x="12470968" y="4604322"/>
                <a:chExt cx="839142" cy="1550531"/>
              </a:xfrm>
            </p:grpSpPr>
            <p:grpSp>
              <p:nvGrpSpPr>
                <p:cNvPr id="59" name="Group 58">
                  <a:extLst>
                    <a:ext uri="{FF2B5EF4-FFF2-40B4-BE49-F238E27FC236}">
                      <a16:creationId xmlns="" xmlns:a16="http://schemas.microsoft.com/office/drawing/2014/main" id="{334060C5-27F3-4421-A304-B193F9BD3396}"/>
                    </a:ext>
                  </a:extLst>
                </p:cNvPr>
                <p:cNvGrpSpPr/>
                <p:nvPr/>
              </p:nvGrpSpPr>
              <p:grpSpPr>
                <a:xfrm>
                  <a:off x="12710801" y="4604322"/>
                  <a:ext cx="471270" cy="1549314"/>
                  <a:chOff x="2541356" y="1774680"/>
                  <a:chExt cx="1106202" cy="3636668"/>
                </a:xfrm>
                <a:solidFill>
                  <a:schemeClr val="bg1">
                    <a:lumMod val="75000"/>
                  </a:schemeClr>
                </a:solidFill>
              </p:grpSpPr>
              <p:sp>
                <p:nvSpPr>
                  <p:cNvPr id="66" name="Freeform: Shape 65">
                    <a:extLst>
                      <a:ext uri="{FF2B5EF4-FFF2-40B4-BE49-F238E27FC236}">
                        <a16:creationId xmlns="" xmlns:a16="http://schemas.microsoft.com/office/drawing/2014/main" id="{5E3F14CE-CF61-4B63-BE02-EF710F602842}"/>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7" name="Freeform: Shape 66">
                    <a:extLst>
                      <a:ext uri="{FF2B5EF4-FFF2-40B4-BE49-F238E27FC236}">
                        <a16:creationId xmlns="" xmlns:a16="http://schemas.microsoft.com/office/drawing/2014/main" id="{C7850172-E89B-4A0E-B003-8BAE9D3F7D76}"/>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8" name="Freeform: Shape 67">
                    <a:extLst>
                      <a:ext uri="{FF2B5EF4-FFF2-40B4-BE49-F238E27FC236}">
                        <a16:creationId xmlns="" xmlns:a16="http://schemas.microsoft.com/office/drawing/2014/main" id="{A6584978-73D4-47EC-9C82-C6A2A24E2F98}"/>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9" name="Freeform: Shape 68">
                    <a:extLst>
                      <a:ext uri="{FF2B5EF4-FFF2-40B4-BE49-F238E27FC236}">
                        <a16:creationId xmlns="" xmlns:a16="http://schemas.microsoft.com/office/drawing/2014/main" id="{77846F57-FC7C-4A6D-A2AD-E0934F6F23DA}"/>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70" name="Freeform: Shape 69">
                    <a:extLst>
                      <a:ext uri="{FF2B5EF4-FFF2-40B4-BE49-F238E27FC236}">
                        <a16:creationId xmlns="" xmlns:a16="http://schemas.microsoft.com/office/drawing/2014/main" id="{D113772A-09F4-4D1C-82EE-59CB5A04CCF4}"/>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1" name="Freeform: Shape 70">
                    <a:extLst>
                      <a:ext uri="{FF2B5EF4-FFF2-40B4-BE49-F238E27FC236}">
                        <a16:creationId xmlns="" xmlns:a16="http://schemas.microsoft.com/office/drawing/2014/main" id="{EE130360-94EB-47DA-9B20-9425A2D818C4}"/>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2" name="Freeform: Shape 71">
                    <a:extLst>
                      <a:ext uri="{FF2B5EF4-FFF2-40B4-BE49-F238E27FC236}">
                        <a16:creationId xmlns="" xmlns:a16="http://schemas.microsoft.com/office/drawing/2014/main" id="{54F71D42-7D98-4D72-8ABF-C7257DE6F785}"/>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3" name="Freeform: Shape 72">
                    <a:extLst>
                      <a:ext uri="{FF2B5EF4-FFF2-40B4-BE49-F238E27FC236}">
                        <a16:creationId xmlns="" xmlns:a16="http://schemas.microsoft.com/office/drawing/2014/main" id="{AD847D27-5E4A-4825-9586-C0C8432BE2B8}"/>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4" name="Freeform: Shape 73">
                    <a:extLst>
                      <a:ext uri="{FF2B5EF4-FFF2-40B4-BE49-F238E27FC236}">
                        <a16:creationId xmlns="" xmlns:a16="http://schemas.microsoft.com/office/drawing/2014/main" id="{FBC8F3F7-E7EA-4E0C-82B1-9EB91449D661}"/>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5" name="Freeform: Shape 74">
                    <a:extLst>
                      <a:ext uri="{FF2B5EF4-FFF2-40B4-BE49-F238E27FC236}">
                        <a16:creationId xmlns="" xmlns:a16="http://schemas.microsoft.com/office/drawing/2014/main" id="{75F4C58D-06F2-4C1A-9546-C42BED8D3EDF}"/>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6" name="Freeform: Shape 75">
                    <a:extLst>
                      <a:ext uri="{FF2B5EF4-FFF2-40B4-BE49-F238E27FC236}">
                        <a16:creationId xmlns="" xmlns:a16="http://schemas.microsoft.com/office/drawing/2014/main" id="{9A7E2375-9395-4B49-ABD1-CCE9CD9DDE09}"/>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60" name="Freeform: Shape 59">
                  <a:extLst>
                    <a:ext uri="{FF2B5EF4-FFF2-40B4-BE49-F238E27FC236}">
                      <a16:creationId xmlns="" xmlns:a16="http://schemas.microsoft.com/office/drawing/2014/main" id="{1454EABB-6CD6-439A-B02B-6EDF30909757}"/>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61" name="Group 60">
                  <a:extLst>
                    <a:ext uri="{FF2B5EF4-FFF2-40B4-BE49-F238E27FC236}">
                      <a16:creationId xmlns="" xmlns:a16="http://schemas.microsoft.com/office/drawing/2014/main" id="{52093950-B461-4544-9D34-057C941B61C5}"/>
                    </a:ext>
                  </a:extLst>
                </p:cNvPr>
                <p:cNvGrpSpPr/>
                <p:nvPr/>
              </p:nvGrpSpPr>
              <p:grpSpPr>
                <a:xfrm>
                  <a:off x="12470968" y="4620148"/>
                  <a:ext cx="435759" cy="1352099"/>
                  <a:chOff x="1968987" y="1811829"/>
                  <a:chExt cx="1022846" cy="3173751"/>
                </a:xfrm>
                <a:solidFill>
                  <a:schemeClr val="bg1"/>
                </a:solidFill>
              </p:grpSpPr>
              <p:sp>
                <p:nvSpPr>
                  <p:cNvPr id="62" name="Freeform: Shape 61">
                    <a:extLst>
                      <a:ext uri="{FF2B5EF4-FFF2-40B4-BE49-F238E27FC236}">
                        <a16:creationId xmlns="" xmlns:a16="http://schemas.microsoft.com/office/drawing/2014/main" id="{966E3A86-B11A-4D7D-899D-2BB3579B0565}"/>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3" name="Freeform: Shape 62">
                    <a:extLst>
                      <a:ext uri="{FF2B5EF4-FFF2-40B4-BE49-F238E27FC236}">
                        <a16:creationId xmlns="" xmlns:a16="http://schemas.microsoft.com/office/drawing/2014/main" id="{B375DDF1-AA9E-43A0-A8DA-412ADFA996C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4" name="Freeform: Shape 63">
                    <a:extLst>
                      <a:ext uri="{FF2B5EF4-FFF2-40B4-BE49-F238E27FC236}">
                        <a16:creationId xmlns="" xmlns:a16="http://schemas.microsoft.com/office/drawing/2014/main" id="{6262C62E-87B3-4A38-8215-10B0952EB444}"/>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5" name="Freeform: Shape 64">
                    <a:extLst>
                      <a:ext uri="{FF2B5EF4-FFF2-40B4-BE49-F238E27FC236}">
                        <a16:creationId xmlns="" xmlns:a16="http://schemas.microsoft.com/office/drawing/2014/main" id="{F9FE7BDD-9751-4BFE-99BE-5AC754AED6C6}"/>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grpSp>
        <p:nvGrpSpPr>
          <p:cNvPr id="129" name="Group 128">
            <a:extLst>
              <a:ext uri="{FF2B5EF4-FFF2-40B4-BE49-F238E27FC236}">
                <a16:creationId xmlns="" xmlns:a16="http://schemas.microsoft.com/office/drawing/2014/main" id="{78B20492-39E5-40A7-ACED-B12C9199C0A3}"/>
              </a:ext>
            </a:extLst>
          </p:cNvPr>
          <p:cNvGrpSpPr/>
          <p:nvPr userDrawn="1"/>
        </p:nvGrpSpPr>
        <p:grpSpPr>
          <a:xfrm>
            <a:off x="2049854" y="5455305"/>
            <a:ext cx="505821" cy="1063939"/>
            <a:chOff x="3554538" y="3240653"/>
            <a:chExt cx="1265482" cy="2661804"/>
          </a:xfrm>
        </p:grpSpPr>
        <p:cxnSp>
          <p:nvCxnSpPr>
            <p:cNvPr id="114" name="Straight Connector 113">
              <a:extLst>
                <a:ext uri="{FF2B5EF4-FFF2-40B4-BE49-F238E27FC236}">
                  <a16:creationId xmlns="" xmlns:a16="http://schemas.microsoft.com/office/drawing/2014/main" id="{C36F2E2E-EA5D-4C3D-A928-33B538657742}"/>
                </a:ext>
              </a:extLst>
            </p:cNvPr>
            <p:cNvCxnSpPr>
              <a:cxnSpLocks/>
            </p:cNvCxnSpPr>
            <p:nvPr/>
          </p:nvCxnSpPr>
          <p:spPr>
            <a:xfrm flipH="1" flipV="1">
              <a:off x="4042982" y="4338372"/>
              <a:ext cx="141951" cy="65663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 xmlns:a16="http://schemas.microsoft.com/office/drawing/2014/main" id="{1D5C2ACA-1653-450B-AA0F-0BB97F26E090}"/>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 xmlns:a16="http://schemas.microsoft.com/office/drawing/2014/main" id="{73FA41FE-CF42-45C1-9BF0-04306DF68DF5}"/>
                </a:ext>
              </a:extLst>
            </p:cNvPr>
            <p:cNvCxnSpPr>
              <a:cxnSpLocks/>
            </p:cNvCxnSpPr>
            <p:nvPr/>
          </p:nvCxnSpPr>
          <p:spPr>
            <a:xfrm flipV="1">
              <a:off x="4191842" y="4275416"/>
              <a:ext cx="0" cy="712497"/>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28" name="Group 127">
              <a:extLst>
                <a:ext uri="{FF2B5EF4-FFF2-40B4-BE49-F238E27FC236}">
                  <a16:creationId xmlns="" xmlns:a16="http://schemas.microsoft.com/office/drawing/2014/main" id="{39566CF3-AE60-4521-8EAB-A6F38C25F04A}"/>
                </a:ext>
              </a:extLst>
            </p:cNvPr>
            <p:cNvGrpSpPr/>
            <p:nvPr userDrawn="1"/>
          </p:nvGrpSpPr>
          <p:grpSpPr>
            <a:xfrm>
              <a:off x="3554538" y="3240653"/>
              <a:ext cx="1265482" cy="1261388"/>
              <a:chOff x="3839004" y="3765377"/>
              <a:chExt cx="714810" cy="712498"/>
            </a:xfrm>
          </p:grpSpPr>
          <p:sp>
            <p:nvSpPr>
              <p:cNvPr id="124" name="Freeform: Shape 123">
                <a:extLst>
                  <a:ext uri="{FF2B5EF4-FFF2-40B4-BE49-F238E27FC236}">
                    <a16:creationId xmlns="" xmlns:a16="http://schemas.microsoft.com/office/drawing/2014/main" id="{C8C09D40-DCAB-4029-88E4-6AC240FEFF8E}"/>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5" name="Freeform: Shape 124">
                <a:extLst>
                  <a:ext uri="{FF2B5EF4-FFF2-40B4-BE49-F238E27FC236}">
                    <a16:creationId xmlns="" xmlns:a16="http://schemas.microsoft.com/office/drawing/2014/main" id="{42426633-1393-44E2-AA45-46F863414611}"/>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6" name="Freeform: Shape 125">
                <a:extLst>
                  <a:ext uri="{FF2B5EF4-FFF2-40B4-BE49-F238E27FC236}">
                    <a16:creationId xmlns="" xmlns:a16="http://schemas.microsoft.com/office/drawing/2014/main" id="{F2B015FA-498B-47F6-B132-04F6C1EDCF62}"/>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27" name="Freeform: Shape 126">
                <a:extLst>
                  <a:ext uri="{FF2B5EF4-FFF2-40B4-BE49-F238E27FC236}">
                    <a16:creationId xmlns="" xmlns:a16="http://schemas.microsoft.com/office/drawing/2014/main" id="{36E07A82-657F-4FF7-88AF-B93A968F7965}"/>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95" name="Group 94">
              <a:extLst>
                <a:ext uri="{FF2B5EF4-FFF2-40B4-BE49-F238E27FC236}">
                  <a16:creationId xmlns="" xmlns:a16="http://schemas.microsoft.com/office/drawing/2014/main" id="{B9BBFEF9-D843-49F1-9382-AF2855685F57}"/>
                </a:ext>
              </a:extLst>
            </p:cNvPr>
            <p:cNvGrpSpPr/>
            <p:nvPr/>
          </p:nvGrpSpPr>
          <p:grpSpPr>
            <a:xfrm>
              <a:off x="3932377" y="4966662"/>
              <a:ext cx="506449" cy="935795"/>
              <a:chOff x="12470968" y="4604322"/>
              <a:chExt cx="839142" cy="1550531"/>
            </a:xfrm>
          </p:grpSpPr>
          <p:grpSp>
            <p:nvGrpSpPr>
              <p:cNvPr id="96" name="Group 95">
                <a:extLst>
                  <a:ext uri="{FF2B5EF4-FFF2-40B4-BE49-F238E27FC236}">
                    <a16:creationId xmlns="" xmlns:a16="http://schemas.microsoft.com/office/drawing/2014/main" id="{B5A53FDC-4435-4C8F-900E-227254CAB58C}"/>
                  </a:ext>
                </a:extLst>
              </p:cNvPr>
              <p:cNvGrpSpPr/>
              <p:nvPr/>
            </p:nvGrpSpPr>
            <p:grpSpPr>
              <a:xfrm>
                <a:off x="12710801" y="4604322"/>
                <a:ext cx="471270" cy="1549314"/>
                <a:chOff x="2541356" y="1774680"/>
                <a:chExt cx="1106202" cy="3636668"/>
              </a:xfrm>
              <a:solidFill>
                <a:schemeClr val="bg1">
                  <a:lumMod val="75000"/>
                </a:schemeClr>
              </a:solidFill>
            </p:grpSpPr>
            <p:sp>
              <p:nvSpPr>
                <p:cNvPr id="103" name="Freeform: Shape 102">
                  <a:extLst>
                    <a:ext uri="{FF2B5EF4-FFF2-40B4-BE49-F238E27FC236}">
                      <a16:creationId xmlns="" xmlns:a16="http://schemas.microsoft.com/office/drawing/2014/main" id="{FF814D90-0C97-4607-AAC2-601330052B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4" name="Freeform: Shape 103">
                  <a:extLst>
                    <a:ext uri="{FF2B5EF4-FFF2-40B4-BE49-F238E27FC236}">
                      <a16:creationId xmlns="" xmlns:a16="http://schemas.microsoft.com/office/drawing/2014/main" id="{5CDC986E-5166-4168-A33F-9175302338EE}"/>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5" name="Freeform: Shape 104">
                  <a:extLst>
                    <a:ext uri="{FF2B5EF4-FFF2-40B4-BE49-F238E27FC236}">
                      <a16:creationId xmlns="" xmlns:a16="http://schemas.microsoft.com/office/drawing/2014/main" id="{736A043A-9882-426C-B69E-39C5C2F39485}"/>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6" name="Freeform: Shape 105">
                  <a:extLst>
                    <a:ext uri="{FF2B5EF4-FFF2-40B4-BE49-F238E27FC236}">
                      <a16:creationId xmlns="" xmlns:a16="http://schemas.microsoft.com/office/drawing/2014/main" id="{9B57B04E-7E1C-41AF-8909-ACCAE3209E4B}"/>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07" name="Freeform: Shape 106">
                  <a:extLst>
                    <a:ext uri="{FF2B5EF4-FFF2-40B4-BE49-F238E27FC236}">
                      <a16:creationId xmlns="" xmlns:a16="http://schemas.microsoft.com/office/drawing/2014/main" id="{7D4AEE08-715B-4FC1-9775-92666F4B3616}"/>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8" name="Freeform: Shape 107">
                  <a:extLst>
                    <a:ext uri="{FF2B5EF4-FFF2-40B4-BE49-F238E27FC236}">
                      <a16:creationId xmlns="" xmlns:a16="http://schemas.microsoft.com/office/drawing/2014/main" id="{FCD750D4-4BDF-4312-B443-7EA98BBF00A1}"/>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9" name="Freeform: Shape 108">
                  <a:extLst>
                    <a:ext uri="{FF2B5EF4-FFF2-40B4-BE49-F238E27FC236}">
                      <a16:creationId xmlns="" xmlns:a16="http://schemas.microsoft.com/office/drawing/2014/main" id="{DCEEE83C-0E65-4A03-8C83-3979F03318D8}"/>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0" name="Freeform: Shape 109">
                  <a:extLst>
                    <a:ext uri="{FF2B5EF4-FFF2-40B4-BE49-F238E27FC236}">
                      <a16:creationId xmlns="" xmlns:a16="http://schemas.microsoft.com/office/drawing/2014/main" id="{5B47C86B-F4FF-4993-9645-5F42218A748E}"/>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1" name="Freeform: Shape 110">
                  <a:extLst>
                    <a:ext uri="{FF2B5EF4-FFF2-40B4-BE49-F238E27FC236}">
                      <a16:creationId xmlns="" xmlns:a16="http://schemas.microsoft.com/office/drawing/2014/main" id="{F639E5E1-FF36-4933-A42A-22242275B7FF}"/>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2" name="Freeform: Shape 111">
                  <a:extLst>
                    <a:ext uri="{FF2B5EF4-FFF2-40B4-BE49-F238E27FC236}">
                      <a16:creationId xmlns="" xmlns:a16="http://schemas.microsoft.com/office/drawing/2014/main" id="{AF475549-82D3-43D8-A2A1-63D1164F97F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3" name="Freeform: Shape 112">
                  <a:extLst>
                    <a:ext uri="{FF2B5EF4-FFF2-40B4-BE49-F238E27FC236}">
                      <a16:creationId xmlns="" xmlns:a16="http://schemas.microsoft.com/office/drawing/2014/main" id="{2F4E196A-74CD-4206-A5DE-2AD96F4565D4}"/>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97" name="Freeform: Shape 96">
                <a:extLst>
                  <a:ext uri="{FF2B5EF4-FFF2-40B4-BE49-F238E27FC236}">
                    <a16:creationId xmlns="" xmlns:a16="http://schemas.microsoft.com/office/drawing/2014/main" id="{EBD71692-1EB8-46F8-A5CA-39F79B85B6F4}"/>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98" name="Group 97">
                <a:extLst>
                  <a:ext uri="{FF2B5EF4-FFF2-40B4-BE49-F238E27FC236}">
                    <a16:creationId xmlns="" xmlns:a16="http://schemas.microsoft.com/office/drawing/2014/main" id="{0F30D081-E47B-4D97-90D7-82171E2A220B}"/>
                  </a:ext>
                </a:extLst>
              </p:cNvPr>
              <p:cNvGrpSpPr/>
              <p:nvPr/>
            </p:nvGrpSpPr>
            <p:grpSpPr>
              <a:xfrm>
                <a:off x="12470968" y="4620148"/>
                <a:ext cx="435759" cy="1352099"/>
                <a:chOff x="1968987" y="1811829"/>
                <a:chExt cx="1022846" cy="3173751"/>
              </a:xfrm>
              <a:solidFill>
                <a:schemeClr val="bg1"/>
              </a:solidFill>
            </p:grpSpPr>
            <p:sp>
              <p:nvSpPr>
                <p:cNvPr id="99" name="Freeform: Shape 98">
                  <a:extLst>
                    <a:ext uri="{FF2B5EF4-FFF2-40B4-BE49-F238E27FC236}">
                      <a16:creationId xmlns="" xmlns:a16="http://schemas.microsoft.com/office/drawing/2014/main" id="{CB864674-7548-4BA5-B680-15D239DEA13D}"/>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0" name="Freeform: Shape 99">
                  <a:extLst>
                    <a:ext uri="{FF2B5EF4-FFF2-40B4-BE49-F238E27FC236}">
                      <a16:creationId xmlns="" xmlns:a16="http://schemas.microsoft.com/office/drawing/2014/main" id="{90FA0BA3-B5F1-4AB1-8120-BAD46A7B2B1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1" name="Freeform: Shape 100">
                  <a:extLst>
                    <a:ext uri="{FF2B5EF4-FFF2-40B4-BE49-F238E27FC236}">
                      <a16:creationId xmlns="" xmlns:a16="http://schemas.microsoft.com/office/drawing/2014/main" id="{7688CEA0-5AFE-47D7-84ED-8C37C15B6D7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2" name="Freeform: Shape 101">
                  <a:extLst>
                    <a:ext uri="{FF2B5EF4-FFF2-40B4-BE49-F238E27FC236}">
                      <a16:creationId xmlns="" xmlns:a16="http://schemas.microsoft.com/office/drawing/2014/main" id="{689940E3-41B4-407C-A403-D52373191327}"/>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nvGrpSpPr>
          <p:cNvPr id="130" name="Group 129">
            <a:extLst>
              <a:ext uri="{FF2B5EF4-FFF2-40B4-BE49-F238E27FC236}">
                <a16:creationId xmlns="" xmlns:a16="http://schemas.microsoft.com/office/drawing/2014/main" id="{6455E06B-1F39-4435-A88E-49A0BEE4344E}"/>
              </a:ext>
            </a:extLst>
          </p:cNvPr>
          <p:cNvGrpSpPr/>
          <p:nvPr userDrawn="1"/>
        </p:nvGrpSpPr>
        <p:grpSpPr>
          <a:xfrm>
            <a:off x="835671" y="4613596"/>
            <a:ext cx="432480" cy="909675"/>
            <a:chOff x="3554538" y="3240653"/>
            <a:chExt cx="1265482" cy="2661804"/>
          </a:xfrm>
        </p:grpSpPr>
        <p:cxnSp>
          <p:nvCxnSpPr>
            <p:cNvPr id="131" name="Straight Connector 130">
              <a:extLst>
                <a:ext uri="{FF2B5EF4-FFF2-40B4-BE49-F238E27FC236}">
                  <a16:creationId xmlns="" xmlns:a16="http://schemas.microsoft.com/office/drawing/2014/main" id="{85E4F8CF-89FD-4BEC-9A6B-746AC0CFA7A5}"/>
                </a:ext>
              </a:extLst>
            </p:cNvPr>
            <p:cNvCxnSpPr>
              <a:cxnSpLocks/>
            </p:cNvCxnSpPr>
            <p:nvPr/>
          </p:nvCxnSpPr>
          <p:spPr>
            <a:xfrm flipH="1" flipV="1">
              <a:off x="4030920" y="4338371"/>
              <a:ext cx="141951" cy="656633"/>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 xmlns:a16="http://schemas.microsoft.com/office/drawing/2014/main" id="{16E3B0A3-9898-4F02-8B45-6F8FC64036F8}"/>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 xmlns:a16="http://schemas.microsoft.com/office/drawing/2014/main" id="{6DFF3308-04DB-4E73-8358-096F74C4545D}"/>
                </a:ext>
              </a:extLst>
            </p:cNvPr>
            <p:cNvCxnSpPr>
              <a:cxnSpLocks/>
            </p:cNvCxnSpPr>
            <p:nvPr/>
          </p:nvCxnSpPr>
          <p:spPr>
            <a:xfrm flipV="1">
              <a:off x="4179779" y="4275415"/>
              <a:ext cx="0" cy="712498"/>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34" name="Group 133">
              <a:extLst>
                <a:ext uri="{FF2B5EF4-FFF2-40B4-BE49-F238E27FC236}">
                  <a16:creationId xmlns="" xmlns:a16="http://schemas.microsoft.com/office/drawing/2014/main" id="{346BC297-A507-4854-B0C2-20FBF761D2B3}"/>
                </a:ext>
              </a:extLst>
            </p:cNvPr>
            <p:cNvGrpSpPr/>
            <p:nvPr userDrawn="1"/>
          </p:nvGrpSpPr>
          <p:grpSpPr>
            <a:xfrm>
              <a:off x="3554538" y="3240653"/>
              <a:ext cx="1265482" cy="1261388"/>
              <a:chOff x="3839004" y="3765377"/>
              <a:chExt cx="714810" cy="712498"/>
            </a:xfrm>
          </p:grpSpPr>
          <p:sp>
            <p:nvSpPr>
              <p:cNvPr id="154" name="Freeform: Shape 153">
                <a:extLst>
                  <a:ext uri="{FF2B5EF4-FFF2-40B4-BE49-F238E27FC236}">
                    <a16:creationId xmlns="" xmlns:a16="http://schemas.microsoft.com/office/drawing/2014/main" id="{233BF2A0-2247-4157-B685-518331BDE6CB}"/>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5" name="Freeform: Shape 154">
                <a:extLst>
                  <a:ext uri="{FF2B5EF4-FFF2-40B4-BE49-F238E27FC236}">
                    <a16:creationId xmlns="" xmlns:a16="http://schemas.microsoft.com/office/drawing/2014/main" id="{D7ADAAD4-B6D4-4BF7-A974-DAB39978061A}"/>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6" name="Freeform: Shape 155">
                <a:extLst>
                  <a:ext uri="{FF2B5EF4-FFF2-40B4-BE49-F238E27FC236}">
                    <a16:creationId xmlns="" xmlns:a16="http://schemas.microsoft.com/office/drawing/2014/main" id="{7B491406-69C2-44DB-A5CD-88D8D1BEF0CF}"/>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57" name="Freeform: Shape 156">
                <a:extLst>
                  <a:ext uri="{FF2B5EF4-FFF2-40B4-BE49-F238E27FC236}">
                    <a16:creationId xmlns="" xmlns:a16="http://schemas.microsoft.com/office/drawing/2014/main" id="{73F74B2A-3CC0-4FB6-9B7E-2720B932037C}"/>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135" name="Group 134">
              <a:extLst>
                <a:ext uri="{FF2B5EF4-FFF2-40B4-BE49-F238E27FC236}">
                  <a16:creationId xmlns="" xmlns:a16="http://schemas.microsoft.com/office/drawing/2014/main" id="{61A2B3D3-0BBA-407F-AE8C-CE2700182DA1}"/>
                </a:ext>
              </a:extLst>
            </p:cNvPr>
            <p:cNvGrpSpPr/>
            <p:nvPr/>
          </p:nvGrpSpPr>
          <p:grpSpPr>
            <a:xfrm>
              <a:off x="3932377" y="4966662"/>
              <a:ext cx="506449" cy="935795"/>
              <a:chOff x="12470968" y="4604322"/>
              <a:chExt cx="839142" cy="1550531"/>
            </a:xfrm>
          </p:grpSpPr>
          <p:grpSp>
            <p:nvGrpSpPr>
              <p:cNvPr id="136" name="Group 135">
                <a:extLst>
                  <a:ext uri="{FF2B5EF4-FFF2-40B4-BE49-F238E27FC236}">
                    <a16:creationId xmlns="" xmlns:a16="http://schemas.microsoft.com/office/drawing/2014/main" id="{DD14744D-0284-4519-A44A-80CAFA613277}"/>
                  </a:ext>
                </a:extLst>
              </p:cNvPr>
              <p:cNvGrpSpPr/>
              <p:nvPr/>
            </p:nvGrpSpPr>
            <p:grpSpPr>
              <a:xfrm>
                <a:off x="12710801" y="4604322"/>
                <a:ext cx="471270" cy="1549314"/>
                <a:chOff x="2541356" y="1774680"/>
                <a:chExt cx="1106202" cy="3636668"/>
              </a:xfrm>
              <a:solidFill>
                <a:schemeClr val="bg1">
                  <a:lumMod val="75000"/>
                </a:schemeClr>
              </a:solidFill>
            </p:grpSpPr>
            <p:sp>
              <p:nvSpPr>
                <p:cNvPr id="143" name="Freeform: Shape 142">
                  <a:extLst>
                    <a:ext uri="{FF2B5EF4-FFF2-40B4-BE49-F238E27FC236}">
                      <a16:creationId xmlns="" xmlns:a16="http://schemas.microsoft.com/office/drawing/2014/main" id="{8B7D02ED-1A26-4E8B-8912-6DDD6822FD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4" name="Freeform: Shape 143">
                  <a:extLst>
                    <a:ext uri="{FF2B5EF4-FFF2-40B4-BE49-F238E27FC236}">
                      <a16:creationId xmlns="" xmlns:a16="http://schemas.microsoft.com/office/drawing/2014/main" id="{8E8DB34B-B88D-4347-B321-7D8FAF44FA1B}"/>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5" name="Freeform: Shape 144">
                  <a:extLst>
                    <a:ext uri="{FF2B5EF4-FFF2-40B4-BE49-F238E27FC236}">
                      <a16:creationId xmlns="" xmlns:a16="http://schemas.microsoft.com/office/drawing/2014/main" id="{7872BA3E-8AD2-4FD0-99B8-768D5AE20E0D}"/>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6" name="Freeform: Shape 145">
                  <a:extLst>
                    <a:ext uri="{FF2B5EF4-FFF2-40B4-BE49-F238E27FC236}">
                      <a16:creationId xmlns="" xmlns:a16="http://schemas.microsoft.com/office/drawing/2014/main" id="{943D25C2-FE71-4163-9186-5BD8047B96F7}"/>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47" name="Freeform: Shape 146">
                  <a:extLst>
                    <a:ext uri="{FF2B5EF4-FFF2-40B4-BE49-F238E27FC236}">
                      <a16:creationId xmlns="" xmlns:a16="http://schemas.microsoft.com/office/drawing/2014/main" id="{16E10B06-9365-4B69-A9B2-58D853DD4805}"/>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8" name="Freeform: Shape 147">
                  <a:extLst>
                    <a:ext uri="{FF2B5EF4-FFF2-40B4-BE49-F238E27FC236}">
                      <a16:creationId xmlns="" xmlns:a16="http://schemas.microsoft.com/office/drawing/2014/main" id="{8D2508CC-9580-4CDC-B945-0527D9CD8BCF}"/>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9" name="Freeform: Shape 148">
                  <a:extLst>
                    <a:ext uri="{FF2B5EF4-FFF2-40B4-BE49-F238E27FC236}">
                      <a16:creationId xmlns="" xmlns:a16="http://schemas.microsoft.com/office/drawing/2014/main" id="{9A6B4527-6C1D-4E70-B70D-060BB6FDCE5C}"/>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0" name="Freeform: Shape 149">
                  <a:extLst>
                    <a:ext uri="{FF2B5EF4-FFF2-40B4-BE49-F238E27FC236}">
                      <a16:creationId xmlns="" xmlns:a16="http://schemas.microsoft.com/office/drawing/2014/main" id="{BBF6ECC9-4158-4E48-87FB-675A6F827C3F}"/>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1" name="Freeform: Shape 150">
                  <a:extLst>
                    <a:ext uri="{FF2B5EF4-FFF2-40B4-BE49-F238E27FC236}">
                      <a16:creationId xmlns="" xmlns:a16="http://schemas.microsoft.com/office/drawing/2014/main" id="{EF0C6BF0-8D21-43BB-A8C3-ADC1E2594500}"/>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2" name="Freeform: Shape 151">
                  <a:extLst>
                    <a:ext uri="{FF2B5EF4-FFF2-40B4-BE49-F238E27FC236}">
                      <a16:creationId xmlns="" xmlns:a16="http://schemas.microsoft.com/office/drawing/2014/main" id="{5D793B9B-6AC8-4549-9ADB-1E3DF2E2FC4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3" name="Freeform: Shape 152">
                  <a:extLst>
                    <a:ext uri="{FF2B5EF4-FFF2-40B4-BE49-F238E27FC236}">
                      <a16:creationId xmlns="" xmlns:a16="http://schemas.microsoft.com/office/drawing/2014/main" id="{4CEC876C-6B44-4AFA-B48D-6DFA5BCE9067}"/>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137" name="Freeform: Shape 136">
                <a:extLst>
                  <a:ext uri="{FF2B5EF4-FFF2-40B4-BE49-F238E27FC236}">
                    <a16:creationId xmlns="" xmlns:a16="http://schemas.microsoft.com/office/drawing/2014/main" id="{D272DC14-6DAF-4A56-A5A6-221189C61401}"/>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138" name="Group 137">
                <a:extLst>
                  <a:ext uri="{FF2B5EF4-FFF2-40B4-BE49-F238E27FC236}">
                    <a16:creationId xmlns="" xmlns:a16="http://schemas.microsoft.com/office/drawing/2014/main" id="{7901E2D7-C583-4CE2-8F51-5C524CC1CAA9}"/>
                  </a:ext>
                </a:extLst>
              </p:cNvPr>
              <p:cNvGrpSpPr/>
              <p:nvPr/>
            </p:nvGrpSpPr>
            <p:grpSpPr>
              <a:xfrm>
                <a:off x="12470968" y="4620148"/>
                <a:ext cx="435759" cy="1352099"/>
                <a:chOff x="1968987" y="1811829"/>
                <a:chExt cx="1022846" cy="3173751"/>
              </a:xfrm>
              <a:solidFill>
                <a:schemeClr val="bg1"/>
              </a:solidFill>
            </p:grpSpPr>
            <p:sp>
              <p:nvSpPr>
                <p:cNvPr id="139" name="Freeform: Shape 138">
                  <a:extLst>
                    <a:ext uri="{FF2B5EF4-FFF2-40B4-BE49-F238E27FC236}">
                      <a16:creationId xmlns="" xmlns:a16="http://schemas.microsoft.com/office/drawing/2014/main" id="{E6067227-37CF-4C14-B006-6E00ABFD280C}"/>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0" name="Freeform: Shape 139">
                  <a:extLst>
                    <a:ext uri="{FF2B5EF4-FFF2-40B4-BE49-F238E27FC236}">
                      <a16:creationId xmlns="" xmlns:a16="http://schemas.microsoft.com/office/drawing/2014/main" id="{BE5BB590-239F-4213-8DC4-103945DFEB36}"/>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1" name="Freeform: Shape 140">
                  <a:extLst>
                    <a:ext uri="{FF2B5EF4-FFF2-40B4-BE49-F238E27FC236}">
                      <a16:creationId xmlns="" xmlns:a16="http://schemas.microsoft.com/office/drawing/2014/main" id="{C7137044-11D7-4101-800A-6BE9664CBF2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2" name="Freeform: Shape 141">
                  <a:extLst>
                    <a:ext uri="{FF2B5EF4-FFF2-40B4-BE49-F238E27FC236}">
                      <a16:creationId xmlns="" xmlns:a16="http://schemas.microsoft.com/office/drawing/2014/main" id="{4346DB45-5CD6-4EEB-AC2C-D34E208FF9E5}"/>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spTree>
    <p:extLst>
      <p:ext uri="{BB962C8B-B14F-4D97-AF65-F5344CB8AC3E}">
        <p14:creationId xmlns:p14="http://schemas.microsoft.com/office/powerpoint/2010/main" val="1548619590"/>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38" name="Freeform: Shape 37">
            <a:extLst>
              <a:ext uri="{FF2B5EF4-FFF2-40B4-BE49-F238E27FC236}">
                <a16:creationId xmlns="" xmlns:a16="http://schemas.microsoft.com/office/drawing/2014/main" id="{01399AE7-7580-4588-9A58-718AB6B280AE}"/>
              </a:ext>
            </a:extLst>
          </p:cNvPr>
          <p:cNvSpPr/>
          <p:nvPr userDrawn="1"/>
        </p:nvSpPr>
        <p:spPr>
          <a:xfrm>
            <a:off x="342132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9" name="Freeform: Shape 38">
            <a:extLst>
              <a:ext uri="{FF2B5EF4-FFF2-40B4-BE49-F238E27FC236}">
                <a16:creationId xmlns="" xmlns:a16="http://schemas.microsoft.com/office/drawing/2014/main" id="{7BB1D285-297C-40A8-BBFC-EB5A74F5BA1A}"/>
              </a:ext>
            </a:extLst>
          </p:cNvPr>
          <p:cNvSpPr/>
          <p:nvPr userDrawn="1"/>
        </p:nvSpPr>
        <p:spPr>
          <a:xfrm>
            <a:off x="624500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40" name="Freeform: Shape 39">
            <a:extLst>
              <a:ext uri="{FF2B5EF4-FFF2-40B4-BE49-F238E27FC236}">
                <a16:creationId xmlns="" xmlns:a16="http://schemas.microsoft.com/office/drawing/2014/main" id="{8553E31C-BA12-49BE-A5AF-1A7FC60C7778}"/>
              </a:ext>
            </a:extLst>
          </p:cNvPr>
          <p:cNvSpPr/>
          <p:nvPr userDrawn="1"/>
        </p:nvSpPr>
        <p:spPr>
          <a:xfrm>
            <a:off x="906868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7" name="Freeform: Shape 36">
            <a:extLst>
              <a:ext uri="{FF2B5EF4-FFF2-40B4-BE49-F238E27FC236}">
                <a16:creationId xmlns="" xmlns:a16="http://schemas.microsoft.com/office/drawing/2014/main" id="{4EF596D5-CEC7-43FD-9951-E2A4B72BEBA2}"/>
              </a:ext>
            </a:extLst>
          </p:cNvPr>
          <p:cNvSpPr/>
          <p:nvPr userDrawn="1"/>
        </p:nvSpPr>
        <p:spPr>
          <a:xfrm>
            <a:off x="59764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26" name="Picture Placeholder 25">
            <a:extLst>
              <a:ext uri="{FF2B5EF4-FFF2-40B4-BE49-F238E27FC236}">
                <a16:creationId xmlns="" xmlns:a16="http://schemas.microsoft.com/office/drawing/2014/main" id="{93EE8531-7145-486E-BA3D-B8072229310C}"/>
              </a:ext>
            </a:extLst>
          </p:cNvPr>
          <p:cNvSpPr>
            <a:spLocks noGrp="1"/>
          </p:cNvSpPr>
          <p:nvPr>
            <p:ph type="pic" idx="1" hasCustomPrompt="1"/>
          </p:nvPr>
        </p:nvSpPr>
        <p:spPr>
          <a:xfrm>
            <a:off x="70931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27" name="Text Placeholder 9">
            <a:extLst>
              <a:ext uri="{FF2B5EF4-FFF2-40B4-BE49-F238E27FC236}">
                <a16:creationId xmlns="" xmlns:a16="http://schemas.microsoft.com/office/drawing/2014/main" id="{F25455DF-3371-4F9D-8C83-89E48289FAB4}"/>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28" name="Picture Placeholder 27">
            <a:extLst>
              <a:ext uri="{FF2B5EF4-FFF2-40B4-BE49-F238E27FC236}">
                <a16:creationId xmlns="" xmlns:a16="http://schemas.microsoft.com/office/drawing/2014/main" id="{43B5B5EE-27E4-431A-96B6-4FC9F1861A7D}"/>
              </a:ext>
            </a:extLst>
          </p:cNvPr>
          <p:cNvSpPr>
            <a:spLocks noGrp="1"/>
          </p:cNvSpPr>
          <p:nvPr>
            <p:ph type="pic" idx="11" hasCustomPrompt="1"/>
          </p:nvPr>
        </p:nvSpPr>
        <p:spPr>
          <a:xfrm>
            <a:off x="353299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0" name="Picture Placeholder 29">
            <a:extLst>
              <a:ext uri="{FF2B5EF4-FFF2-40B4-BE49-F238E27FC236}">
                <a16:creationId xmlns="" xmlns:a16="http://schemas.microsoft.com/office/drawing/2014/main" id="{FDEDDEF1-98A5-42A9-8088-724EDFC85BF8}"/>
              </a:ext>
            </a:extLst>
          </p:cNvPr>
          <p:cNvSpPr>
            <a:spLocks noGrp="1"/>
          </p:cNvSpPr>
          <p:nvPr>
            <p:ph type="pic" idx="12" hasCustomPrompt="1"/>
          </p:nvPr>
        </p:nvSpPr>
        <p:spPr>
          <a:xfrm>
            <a:off x="635667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2" name="Picture Placeholder 31">
            <a:extLst>
              <a:ext uri="{FF2B5EF4-FFF2-40B4-BE49-F238E27FC236}">
                <a16:creationId xmlns="" xmlns:a16="http://schemas.microsoft.com/office/drawing/2014/main" id="{A573598F-7BB1-4E68-AF60-3D907666AA5D}"/>
              </a:ext>
            </a:extLst>
          </p:cNvPr>
          <p:cNvSpPr>
            <a:spLocks noGrp="1"/>
          </p:cNvSpPr>
          <p:nvPr>
            <p:ph type="pic" idx="13" hasCustomPrompt="1"/>
          </p:nvPr>
        </p:nvSpPr>
        <p:spPr>
          <a:xfrm>
            <a:off x="918035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41" name="Freeform: Shape 40">
            <a:extLst>
              <a:ext uri="{FF2B5EF4-FFF2-40B4-BE49-F238E27FC236}">
                <a16:creationId xmlns="" xmlns:a16="http://schemas.microsoft.com/office/drawing/2014/main" id="{CE191B04-08EE-4152-B9E5-26850CA8FC16}"/>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42" name="Freeform: Shape 41">
            <a:extLst>
              <a:ext uri="{FF2B5EF4-FFF2-40B4-BE49-F238E27FC236}">
                <a16:creationId xmlns="" xmlns:a16="http://schemas.microsoft.com/office/drawing/2014/main" id="{1B29FDF7-B457-481A-B4C1-27388BB35E88}"/>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1648037221"/>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3" name="Freeform: Shape 2">
            <a:extLst>
              <a:ext uri="{FF2B5EF4-FFF2-40B4-BE49-F238E27FC236}">
                <a16:creationId xmlns="" xmlns:a16="http://schemas.microsoft.com/office/drawing/2014/main" id="{DCA10AF6-AE9F-480B-B8DE-0048AEEC8A32}"/>
              </a:ext>
            </a:extLst>
          </p:cNvPr>
          <p:cNvSpPr/>
          <p:nvPr userDrawn="1"/>
        </p:nvSpPr>
        <p:spPr>
          <a:xfrm>
            <a:off x="4765530" y="0"/>
            <a:ext cx="6337415" cy="6856507"/>
          </a:xfrm>
          <a:custGeom>
            <a:avLst/>
            <a:gdLst>
              <a:gd name="connsiteX0" fmla="*/ 2415079 w 6337415"/>
              <a:gd name="connsiteY0" fmla="*/ 0 h 6856506"/>
              <a:gd name="connsiteX1" fmla="*/ 5187972 w 6337415"/>
              <a:gd name="connsiteY1" fmla="*/ 0 h 6856506"/>
              <a:gd name="connsiteX2" fmla="*/ 6072084 w 6337415"/>
              <a:gd name="connsiteY2" fmla="*/ 513156 h 6856506"/>
              <a:gd name="connsiteX3" fmla="*/ 6337415 w 6337415"/>
              <a:gd name="connsiteY3" fmla="*/ 972315 h 6856506"/>
              <a:gd name="connsiteX4" fmla="*/ 6337415 w 6337415"/>
              <a:gd name="connsiteY4" fmla="*/ 5884192 h 6856506"/>
              <a:gd name="connsiteX5" fmla="*/ 6072084 w 6337415"/>
              <a:gd name="connsiteY5" fmla="*/ 6343350 h 6856506"/>
              <a:gd name="connsiteX6" fmla="*/ 5184883 w 6337415"/>
              <a:gd name="connsiteY6" fmla="*/ 6856506 h 6856506"/>
              <a:gd name="connsiteX7" fmla="*/ 2411986 w 6337415"/>
              <a:gd name="connsiteY7" fmla="*/ 6856506 h 6856506"/>
              <a:gd name="connsiteX8" fmla="*/ 1524785 w 6337415"/>
              <a:gd name="connsiteY8" fmla="*/ 6343350 h 6856506"/>
              <a:gd name="connsiteX9" fmla="*/ 136790 w 6337415"/>
              <a:gd name="connsiteY9" fmla="*/ 3941411 h 6856506"/>
              <a:gd name="connsiteX10" fmla="*/ 136790 w 6337415"/>
              <a:gd name="connsiteY10" fmla="*/ 2915099 h 6856506"/>
              <a:gd name="connsiteX11" fmla="*/ 1524785 w 6337415"/>
              <a:gd name="connsiteY11" fmla="*/ 513156 h 6856506"/>
              <a:gd name="connsiteX12" fmla="*/ 2415079 w 6337415"/>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37415" h="6856506">
                <a:moveTo>
                  <a:pt x="2415079" y="0"/>
                </a:moveTo>
                <a:lnTo>
                  <a:pt x="5187972" y="0"/>
                </a:lnTo>
                <a:cubicBezTo>
                  <a:pt x="5555839" y="0"/>
                  <a:pt x="5892789" y="194754"/>
                  <a:pt x="6072084" y="513156"/>
                </a:cubicBezTo>
                <a:lnTo>
                  <a:pt x="6337415" y="972315"/>
                </a:lnTo>
                <a:lnTo>
                  <a:pt x="6337415" y="5884192"/>
                </a:lnTo>
                <a:lnTo>
                  <a:pt x="6072084" y="6343350"/>
                </a:lnTo>
                <a:cubicBezTo>
                  <a:pt x="5889699" y="6661756"/>
                  <a:pt x="5552745"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4" name="Freeform: Shape 3">
            <a:extLst>
              <a:ext uri="{FF2B5EF4-FFF2-40B4-BE49-F238E27FC236}">
                <a16:creationId xmlns="" xmlns:a16="http://schemas.microsoft.com/office/drawing/2014/main" id="{9F1CCBC8-2DEC-4648-8372-311676E798CC}"/>
              </a:ext>
            </a:extLst>
          </p:cNvPr>
          <p:cNvSpPr/>
          <p:nvPr userDrawn="1"/>
        </p:nvSpPr>
        <p:spPr>
          <a:xfrm>
            <a:off x="5085741" y="0"/>
            <a:ext cx="6017203" cy="6856507"/>
          </a:xfrm>
          <a:custGeom>
            <a:avLst/>
            <a:gdLst>
              <a:gd name="connsiteX0" fmla="*/ 2415079 w 6017203"/>
              <a:gd name="connsiteY0" fmla="*/ 0 h 6856506"/>
              <a:gd name="connsiteX1" fmla="*/ 5187972 w 6017203"/>
              <a:gd name="connsiteY1" fmla="*/ 0 h 6856506"/>
              <a:gd name="connsiteX2" fmla="*/ 5997706 w 6017203"/>
              <a:gd name="connsiteY2" fmla="*/ 399690 h 6856506"/>
              <a:gd name="connsiteX3" fmla="*/ 6017203 w 6017203"/>
              <a:gd name="connsiteY3" fmla="*/ 429434 h 6856506"/>
              <a:gd name="connsiteX4" fmla="*/ 6017203 w 6017203"/>
              <a:gd name="connsiteY4" fmla="*/ 6425941 h 6856506"/>
              <a:gd name="connsiteX5" fmla="*/ 5996686 w 6017203"/>
              <a:gd name="connsiteY5" fmla="*/ 6456817 h 6856506"/>
              <a:gd name="connsiteX6" fmla="*/ 5184883 w 6017203"/>
              <a:gd name="connsiteY6" fmla="*/ 6856506 h 6856506"/>
              <a:gd name="connsiteX7" fmla="*/ 2411986 w 6017203"/>
              <a:gd name="connsiteY7" fmla="*/ 6856506 h 6856506"/>
              <a:gd name="connsiteX8" fmla="*/ 1524785 w 6017203"/>
              <a:gd name="connsiteY8" fmla="*/ 6343350 h 6856506"/>
              <a:gd name="connsiteX9" fmla="*/ 136790 w 6017203"/>
              <a:gd name="connsiteY9" fmla="*/ 3941411 h 6856506"/>
              <a:gd name="connsiteX10" fmla="*/ 136790 w 6017203"/>
              <a:gd name="connsiteY10" fmla="*/ 2915099 h 6856506"/>
              <a:gd name="connsiteX11" fmla="*/ 1524785 w 6017203"/>
              <a:gd name="connsiteY11" fmla="*/ 513156 h 6856506"/>
              <a:gd name="connsiteX12" fmla="*/ 2415079 w 6017203"/>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7203" h="6856506">
                <a:moveTo>
                  <a:pt x="2415079" y="0"/>
                </a:moveTo>
                <a:lnTo>
                  <a:pt x="5187972" y="0"/>
                </a:lnTo>
                <a:cubicBezTo>
                  <a:pt x="5509856" y="0"/>
                  <a:pt x="5808068" y="149109"/>
                  <a:pt x="5997706" y="399690"/>
                </a:cubicBezTo>
                <a:lnTo>
                  <a:pt x="6017203" y="429434"/>
                </a:lnTo>
                <a:lnTo>
                  <a:pt x="6017203" y="6425941"/>
                </a:lnTo>
                <a:lnTo>
                  <a:pt x="5996686" y="6456817"/>
                </a:lnTo>
                <a:cubicBezTo>
                  <a:pt x="5804978" y="6707401"/>
                  <a:pt x="5506762"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solidFill>
            <a:schemeClr val="accent2"/>
          </a:soli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62" name="Picture Placeholder 61">
            <a:extLst>
              <a:ext uri="{FF2B5EF4-FFF2-40B4-BE49-F238E27FC236}">
                <a16:creationId xmlns="" xmlns:a16="http://schemas.microsoft.com/office/drawing/2014/main" id="{E7A5EAFD-E3F5-4EE4-BEE8-EDCA0F3D20A8}"/>
              </a:ext>
            </a:extLst>
          </p:cNvPr>
          <p:cNvSpPr>
            <a:spLocks noGrp="1"/>
          </p:cNvSpPr>
          <p:nvPr>
            <p:ph type="pic" idx="1" hasCustomPrompt="1"/>
          </p:nvPr>
        </p:nvSpPr>
        <p:spPr>
          <a:xfrm>
            <a:off x="6011684" y="1"/>
            <a:ext cx="6180317" cy="6856499"/>
          </a:xfrm>
          <a:custGeom>
            <a:avLst/>
            <a:gdLst>
              <a:gd name="connsiteX0" fmla="*/ 2415079 w 6180317"/>
              <a:gd name="connsiteY0" fmla="*/ 0 h 6856499"/>
              <a:gd name="connsiteX1" fmla="*/ 6180317 w 6180317"/>
              <a:gd name="connsiteY1" fmla="*/ 1 h 6856499"/>
              <a:gd name="connsiteX2" fmla="*/ 6180317 w 6180317"/>
              <a:gd name="connsiteY2" fmla="*/ 6856499 h 6856499"/>
              <a:gd name="connsiteX3" fmla="*/ 2411986 w 6180317"/>
              <a:gd name="connsiteY3" fmla="*/ 6856498 h 6856499"/>
              <a:gd name="connsiteX4" fmla="*/ 1524785 w 6180317"/>
              <a:gd name="connsiteY4" fmla="*/ 6343343 h 6856499"/>
              <a:gd name="connsiteX5" fmla="*/ 136790 w 6180317"/>
              <a:gd name="connsiteY5" fmla="*/ 3941406 h 6856499"/>
              <a:gd name="connsiteX6" fmla="*/ 136790 w 6180317"/>
              <a:gd name="connsiteY6" fmla="*/ 2915095 h 6856499"/>
              <a:gd name="connsiteX7" fmla="*/ 1524785 w 6180317"/>
              <a:gd name="connsiteY7" fmla="*/ 513155 h 6856499"/>
              <a:gd name="connsiteX8" fmla="*/ 2415079 w 6180317"/>
              <a:gd name="connsiteY8" fmla="*/ 0 h 685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80317" h="6856499">
                <a:moveTo>
                  <a:pt x="2415079" y="0"/>
                </a:moveTo>
                <a:lnTo>
                  <a:pt x="6180317" y="1"/>
                </a:lnTo>
                <a:lnTo>
                  <a:pt x="6180317" y="6856499"/>
                </a:lnTo>
                <a:lnTo>
                  <a:pt x="2411986" y="6856498"/>
                </a:lnTo>
                <a:cubicBezTo>
                  <a:pt x="2047213" y="6856498"/>
                  <a:pt x="1707170" y="6661748"/>
                  <a:pt x="1524785" y="6343343"/>
                </a:cubicBezTo>
                <a:lnTo>
                  <a:pt x="136790" y="3941406"/>
                </a:lnTo>
                <a:cubicBezTo>
                  <a:pt x="-45596" y="3623001"/>
                  <a:pt x="-45596" y="3233498"/>
                  <a:pt x="136790" y="2915095"/>
                </a:cubicBezTo>
                <a:lnTo>
                  <a:pt x="1524785" y="513155"/>
                </a:lnTo>
                <a:cubicBezTo>
                  <a:pt x="1707170" y="194753"/>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ctr" anchorCtr="0" compatLnSpc="1">
            <a:prstTxWarp prst="textNoShape">
              <a:avLst/>
            </a:prstTxWarp>
            <a:noAutofit/>
          </a:bodyPr>
          <a:lstStyle>
            <a:lvl1pPr marL="0" indent="0" algn="ctr">
              <a:buNone/>
              <a:defRPr lang="ko-KR" altLang="en-US" sz="2701" dirty="0"/>
            </a:lvl1pPr>
          </a:lstStyle>
          <a:p>
            <a:pPr marL="0" lvl="0" algn="ctr"/>
            <a:r>
              <a:rPr lang="en-US" altLang="ko-KR" dirty="0"/>
              <a:t>Your Picture Here and</a:t>
            </a:r>
            <a:r>
              <a:rPr lang="ko-KR" altLang="en-US" dirty="0"/>
              <a:t> </a:t>
            </a:r>
            <a:r>
              <a:rPr lang="en-US" altLang="ko-KR" dirty="0"/>
              <a:t>Send to Back</a:t>
            </a:r>
            <a:endParaRPr lang="ko-KR" altLang="en-US" dirty="0"/>
          </a:p>
        </p:txBody>
      </p:sp>
    </p:spTree>
    <p:extLst>
      <p:ext uri="{BB962C8B-B14F-4D97-AF65-F5344CB8AC3E}">
        <p14:creationId xmlns:p14="http://schemas.microsoft.com/office/powerpoint/2010/main" val="421030317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5" name="Rectangle 4">
            <a:extLst>
              <a:ext uri="{FF2B5EF4-FFF2-40B4-BE49-F238E27FC236}">
                <a16:creationId xmlns="" xmlns:a16="http://schemas.microsoft.com/office/drawing/2014/main" id="{BE4C200A-24A8-43AD-A980-E284C50657FD}"/>
              </a:ext>
            </a:extLst>
          </p:cNvPr>
          <p:cNvSpPr>
            <a:spLocks noGrp="1"/>
          </p:cNvSpPr>
          <p:nvPr>
            <p:ph type="pic" idx="1" hasCustomPrompt="1"/>
          </p:nvPr>
        </p:nvSpPr>
        <p:spPr>
          <a:xfrm>
            <a:off x="0" y="0"/>
            <a:ext cx="6113635" cy="6858000"/>
          </a:xfrm>
          <a:custGeom>
            <a:avLst/>
            <a:gdLst>
              <a:gd name="connsiteX0" fmla="*/ 0 w 3658111"/>
              <a:gd name="connsiteY0" fmla="*/ 0 h 6858000"/>
              <a:gd name="connsiteX1" fmla="*/ 3658111 w 3658111"/>
              <a:gd name="connsiteY1" fmla="*/ 0 h 6858000"/>
              <a:gd name="connsiteX2" fmla="*/ 3658111 w 3658111"/>
              <a:gd name="connsiteY2" fmla="*/ 6858000 h 6858000"/>
              <a:gd name="connsiteX3" fmla="*/ 0 w 3658111"/>
              <a:gd name="connsiteY3" fmla="*/ 6858000 h 6858000"/>
              <a:gd name="connsiteX4" fmla="*/ 0 w 3658111"/>
              <a:gd name="connsiteY4" fmla="*/ 0 h 6858000"/>
              <a:gd name="connsiteX0" fmla="*/ 0 w 6113634"/>
              <a:gd name="connsiteY0" fmla="*/ 0 h 6878548"/>
              <a:gd name="connsiteX1" fmla="*/ 3658111 w 6113634"/>
              <a:gd name="connsiteY1" fmla="*/ 0 h 6878548"/>
              <a:gd name="connsiteX2" fmla="*/ 6113634 w 6113634"/>
              <a:gd name="connsiteY2" fmla="*/ 6878548 h 6878548"/>
              <a:gd name="connsiteX3" fmla="*/ 0 w 6113634"/>
              <a:gd name="connsiteY3" fmla="*/ 6858000 h 6878548"/>
              <a:gd name="connsiteX4" fmla="*/ 0 w 6113634"/>
              <a:gd name="connsiteY4" fmla="*/ 0 h 6878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3634" h="6878548">
                <a:moveTo>
                  <a:pt x="0" y="0"/>
                </a:moveTo>
                <a:lnTo>
                  <a:pt x="3658111" y="0"/>
                </a:lnTo>
                <a:lnTo>
                  <a:pt x="6113634" y="6878548"/>
                </a:lnTo>
                <a:lnTo>
                  <a:pt x="0" y="6858000"/>
                </a:lnTo>
                <a:lnTo>
                  <a:pt x="0" y="0"/>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904791426"/>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3" name="Picture Placeholder 12">
            <a:extLst>
              <a:ext uri="{FF2B5EF4-FFF2-40B4-BE49-F238E27FC236}">
                <a16:creationId xmlns="" xmlns:a16="http://schemas.microsoft.com/office/drawing/2014/main" id="{7D5CD35A-2A51-47DD-8590-C25AD44DBD7D}"/>
              </a:ext>
            </a:extLst>
          </p:cNvPr>
          <p:cNvSpPr>
            <a:spLocks noGrp="1"/>
          </p:cNvSpPr>
          <p:nvPr>
            <p:ph type="pic" idx="1" hasCustomPrompt="1"/>
          </p:nvPr>
        </p:nvSpPr>
        <p:spPr>
          <a:xfrm>
            <a:off x="-1" y="2"/>
            <a:ext cx="9258300" cy="5640313"/>
          </a:xfrm>
          <a:custGeom>
            <a:avLst/>
            <a:gdLst>
              <a:gd name="connsiteX0" fmla="*/ 0 w 9258300"/>
              <a:gd name="connsiteY0" fmla="*/ 0 h 5640313"/>
              <a:gd name="connsiteX1" fmla="*/ 7013091 w 9258300"/>
              <a:gd name="connsiteY1" fmla="*/ 0 h 5640313"/>
              <a:gd name="connsiteX2" fmla="*/ 7324470 w 9258300"/>
              <a:gd name="connsiteY2" fmla="*/ 37023 h 5640313"/>
              <a:gd name="connsiteX3" fmla="*/ 8868075 w 9258300"/>
              <a:gd name="connsiteY3" fmla="*/ 500361 h 5640313"/>
              <a:gd name="connsiteX4" fmla="*/ 8997708 w 9258300"/>
              <a:gd name="connsiteY4" fmla="*/ 601188 h 5640313"/>
              <a:gd name="connsiteX5" fmla="*/ 9172240 w 9258300"/>
              <a:gd name="connsiteY5" fmla="*/ 811026 h 5640313"/>
              <a:gd name="connsiteX6" fmla="*/ 9227368 w 9258300"/>
              <a:gd name="connsiteY6" fmla="*/ 921522 h 5640313"/>
              <a:gd name="connsiteX7" fmla="*/ 9258300 w 9258300"/>
              <a:gd name="connsiteY7" fmla="*/ 1095376 h 5640313"/>
              <a:gd name="connsiteX8" fmla="*/ 383700 w 9258300"/>
              <a:gd name="connsiteY8" fmla="*/ 5404804 h 5640313"/>
              <a:gd name="connsiteX9" fmla="*/ 0 w 9258300"/>
              <a:gd name="connsiteY9" fmla="*/ 5640313 h 564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58300" h="5640313">
                <a:moveTo>
                  <a:pt x="0" y="0"/>
                </a:moveTo>
                <a:lnTo>
                  <a:pt x="7013091" y="0"/>
                </a:lnTo>
                <a:lnTo>
                  <a:pt x="7324470" y="37023"/>
                </a:lnTo>
                <a:cubicBezTo>
                  <a:pt x="7947501" y="121817"/>
                  <a:pt x="8511930" y="266553"/>
                  <a:pt x="8868075" y="500361"/>
                </a:cubicBezTo>
                <a:lnTo>
                  <a:pt x="8997708" y="601188"/>
                </a:lnTo>
                <a:lnTo>
                  <a:pt x="9172240" y="811026"/>
                </a:lnTo>
                <a:lnTo>
                  <a:pt x="9227368" y="921522"/>
                </a:lnTo>
                <a:cubicBezTo>
                  <a:pt x="9245774" y="976549"/>
                  <a:pt x="9256316" y="1034456"/>
                  <a:pt x="9258300" y="1095376"/>
                </a:cubicBezTo>
                <a:cubicBezTo>
                  <a:pt x="9258299" y="2714776"/>
                  <a:pt x="4656211" y="2868181"/>
                  <a:pt x="383700" y="5404804"/>
                </a:cubicBezTo>
                <a:lnTo>
                  <a:pt x="0" y="5640313"/>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714024520"/>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2" name="그림 개체 틀 3">
            <a:extLst>
              <a:ext uri="{FF2B5EF4-FFF2-40B4-BE49-F238E27FC236}">
                <a16:creationId xmlns="" xmlns:a16="http://schemas.microsoft.com/office/drawing/2014/main" id="{85E82A15-1989-4CB4-94AD-099C5BEDB3EA}"/>
              </a:ext>
            </a:extLst>
          </p:cNvPr>
          <p:cNvSpPr>
            <a:spLocks noGrp="1"/>
          </p:cNvSpPr>
          <p:nvPr>
            <p:ph type="pic" idx="1" hasCustomPrompt="1"/>
          </p:nvPr>
        </p:nvSpPr>
        <p:spPr>
          <a:xfrm>
            <a:off x="5344565" y="130767"/>
            <a:ext cx="6758507" cy="6596468"/>
          </a:xfrm>
          <a:custGeom>
            <a:avLst/>
            <a:gdLst>
              <a:gd name="connsiteX0" fmla="*/ 4271471 w 6758506"/>
              <a:gd name="connsiteY0" fmla="*/ 0 h 6596467"/>
              <a:gd name="connsiteX1" fmla="*/ 4351667 w 6758506"/>
              <a:gd name="connsiteY1" fmla="*/ 113994 h 6596467"/>
              <a:gd name="connsiteX2" fmla="*/ 4275691 w 6758506"/>
              <a:gd name="connsiteY2" fmla="*/ 417977 h 6596467"/>
              <a:gd name="connsiteX3" fmla="*/ 4225042 w 6758506"/>
              <a:gd name="connsiteY3" fmla="*/ 451753 h 6596467"/>
              <a:gd name="connsiteX4" fmla="*/ 4212379 w 6758506"/>
              <a:gd name="connsiteY4" fmla="*/ 396867 h 6596467"/>
              <a:gd name="connsiteX5" fmla="*/ 4220821 w 6758506"/>
              <a:gd name="connsiteY5" fmla="*/ 337759 h 6596467"/>
              <a:gd name="connsiteX6" fmla="*/ 4106859 w 6758506"/>
              <a:gd name="connsiteY6" fmla="*/ 557302 h 6596467"/>
              <a:gd name="connsiteX7" fmla="*/ 4165949 w 6758506"/>
              <a:gd name="connsiteY7" fmla="*/ 481307 h 6596467"/>
              <a:gd name="connsiteX8" fmla="*/ 4195495 w 6758506"/>
              <a:gd name="connsiteY8" fmla="*/ 464419 h 6596467"/>
              <a:gd name="connsiteX9" fmla="*/ 4229262 w 6758506"/>
              <a:gd name="connsiteY9" fmla="*/ 493972 h 6596467"/>
              <a:gd name="connsiteX10" fmla="*/ 4208158 w 6758506"/>
              <a:gd name="connsiteY10" fmla="*/ 515083 h 6596467"/>
              <a:gd name="connsiteX11" fmla="*/ 4191275 w 6758506"/>
              <a:gd name="connsiteY11" fmla="*/ 553079 h 6596467"/>
              <a:gd name="connsiteX12" fmla="*/ 4195495 w 6758506"/>
              <a:gd name="connsiteY12" fmla="*/ 650185 h 6596467"/>
              <a:gd name="connsiteX13" fmla="*/ 4161729 w 6758506"/>
              <a:gd name="connsiteY13" fmla="*/ 667074 h 6596467"/>
              <a:gd name="connsiteX14" fmla="*/ 4140625 w 6758506"/>
              <a:gd name="connsiteY14" fmla="*/ 688184 h 6596467"/>
              <a:gd name="connsiteX15" fmla="*/ 4187055 w 6758506"/>
              <a:gd name="connsiteY15" fmla="*/ 789510 h 6596467"/>
              <a:gd name="connsiteX16" fmla="*/ 4195495 w 6758506"/>
              <a:gd name="connsiteY16" fmla="*/ 793733 h 6596467"/>
              <a:gd name="connsiteX17" fmla="*/ 4199718 w 6758506"/>
              <a:gd name="connsiteY17" fmla="*/ 747291 h 6596467"/>
              <a:gd name="connsiteX18" fmla="*/ 4220821 w 6758506"/>
              <a:gd name="connsiteY18" fmla="*/ 721960 h 6596467"/>
              <a:gd name="connsiteX19" fmla="*/ 4237705 w 6758506"/>
              <a:gd name="connsiteY19" fmla="*/ 743069 h 6596467"/>
              <a:gd name="connsiteX20" fmla="*/ 4220821 w 6758506"/>
              <a:gd name="connsiteY20" fmla="*/ 903504 h 6596467"/>
              <a:gd name="connsiteX21" fmla="*/ 4330561 w 6758506"/>
              <a:gd name="connsiteY21" fmla="*/ 810621 h 6596467"/>
              <a:gd name="connsiteX22" fmla="*/ 4339004 w 6758506"/>
              <a:gd name="connsiteY22" fmla="*/ 785290 h 6596467"/>
              <a:gd name="connsiteX23" fmla="*/ 4385434 w 6758506"/>
              <a:gd name="connsiteY23" fmla="*/ 675519 h 6596467"/>
              <a:gd name="connsiteX24" fmla="*/ 4562707 w 6758506"/>
              <a:gd name="connsiteY24" fmla="*/ 531971 h 6596467"/>
              <a:gd name="connsiteX25" fmla="*/ 4626019 w 6758506"/>
              <a:gd name="connsiteY25" fmla="*/ 548859 h 6596467"/>
              <a:gd name="connsiteX26" fmla="*/ 4672449 w 6758506"/>
              <a:gd name="connsiteY26" fmla="*/ 709292 h 6596467"/>
              <a:gd name="connsiteX27" fmla="*/ 4710435 w 6758506"/>
              <a:gd name="connsiteY27" fmla="*/ 781068 h 6596467"/>
              <a:gd name="connsiteX28" fmla="*/ 4718878 w 6758506"/>
              <a:gd name="connsiteY28" fmla="*/ 882396 h 6596467"/>
              <a:gd name="connsiteX29" fmla="*/ 4710435 w 6758506"/>
              <a:gd name="connsiteY29" fmla="*/ 962611 h 6596467"/>
              <a:gd name="connsiteX30" fmla="*/ 4799074 w 6758506"/>
              <a:gd name="connsiteY30" fmla="*/ 941503 h 6596467"/>
              <a:gd name="connsiteX31" fmla="*/ 4997451 w 6758506"/>
              <a:gd name="connsiteY31" fmla="*/ 793733 h 6596467"/>
              <a:gd name="connsiteX32" fmla="*/ 5048100 w 6758506"/>
              <a:gd name="connsiteY32" fmla="*/ 810621 h 6596467"/>
              <a:gd name="connsiteX33" fmla="*/ 5064983 w 6758506"/>
              <a:gd name="connsiteY33" fmla="*/ 835952 h 6596467"/>
              <a:gd name="connsiteX34" fmla="*/ 5073427 w 6758506"/>
              <a:gd name="connsiteY34" fmla="*/ 954169 h 6596467"/>
              <a:gd name="connsiteX35" fmla="*/ 4887711 w 6758506"/>
              <a:gd name="connsiteY35" fmla="*/ 1063940 h 6596467"/>
              <a:gd name="connsiteX36" fmla="*/ 4862385 w 6758506"/>
              <a:gd name="connsiteY36" fmla="*/ 1101939 h 6596467"/>
              <a:gd name="connsiteX37" fmla="*/ 4790631 w 6758506"/>
              <a:gd name="connsiteY37" fmla="*/ 1131492 h 6596467"/>
              <a:gd name="connsiteX38" fmla="*/ 4756865 w 6758506"/>
              <a:gd name="connsiteY38" fmla="*/ 1131492 h 6596467"/>
              <a:gd name="connsiteX39" fmla="*/ 4761085 w 6758506"/>
              <a:gd name="connsiteY39" fmla="*/ 1161046 h 6596467"/>
              <a:gd name="connsiteX40" fmla="*/ 4756865 w 6758506"/>
              <a:gd name="connsiteY40" fmla="*/ 1199045 h 6596467"/>
              <a:gd name="connsiteX41" fmla="*/ 4765305 w 6758506"/>
              <a:gd name="connsiteY41" fmla="*/ 1237041 h 6596467"/>
              <a:gd name="connsiteX42" fmla="*/ 4697772 w 6758506"/>
              <a:gd name="connsiteY42" fmla="*/ 1304593 h 6596467"/>
              <a:gd name="connsiteX43" fmla="*/ 4693552 w 6758506"/>
              <a:gd name="connsiteY43" fmla="*/ 1359480 h 6596467"/>
              <a:gd name="connsiteX44" fmla="*/ 4773748 w 6758506"/>
              <a:gd name="connsiteY44" fmla="*/ 1372146 h 6596467"/>
              <a:gd name="connsiteX45" fmla="*/ 4866607 w 6758506"/>
              <a:gd name="connsiteY45" fmla="*/ 1308816 h 6596467"/>
              <a:gd name="connsiteX46" fmla="*/ 4997451 w 6758506"/>
              <a:gd name="connsiteY46" fmla="*/ 1177934 h 6596467"/>
              <a:gd name="connsiteX47" fmla="*/ 5170505 w 6758506"/>
              <a:gd name="connsiteY47" fmla="*/ 1025944 h 6596467"/>
              <a:gd name="connsiteX48" fmla="*/ 5208493 w 6758506"/>
              <a:gd name="connsiteY48" fmla="*/ 1017498 h 6596467"/>
              <a:gd name="connsiteX49" fmla="*/ 5242259 w 6758506"/>
              <a:gd name="connsiteY49" fmla="*/ 979500 h 6596467"/>
              <a:gd name="connsiteX50" fmla="*/ 5259142 w 6758506"/>
              <a:gd name="connsiteY50" fmla="*/ 954169 h 6596467"/>
              <a:gd name="connsiteX51" fmla="*/ 5440637 w 6758506"/>
              <a:gd name="connsiteY51" fmla="*/ 810621 h 6596467"/>
              <a:gd name="connsiteX52" fmla="*/ 5693886 w 6758506"/>
              <a:gd name="connsiteY52" fmla="*/ 595301 h 6596467"/>
              <a:gd name="connsiteX53" fmla="*/ 5740315 w 6758506"/>
              <a:gd name="connsiteY53" fmla="*/ 565745 h 6596467"/>
              <a:gd name="connsiteX54" fmla="*/ 5778303 w 6758506"/>
              <a:gd name="connsiteY54" fmla="*/ 620632 h 6596467"/>
              <a:gd name="connsiteX55" fmla="*/ 5795185 w 6758506"/>
              <a:gd name="connsiteY55" fmla="*/ 751514 h 6596467"/>
              <a:gd name="connsiteX56" fmla="*/ 5731873 w 6758506"/>
              <a:gd name="connsiteY56" fmla="*/ 848620 h 6596467"/>
              <a:gd name="connsiteX57" fmla="*/ 5698107 w 6758506"/>
              <a:gd name="connsiteY57" fmla="*/ 869728 h 6596467"/>
              <a:gd name="connsiteX58" fmla="*/ 5609470 w 6758506"/>
              <a:gd name="connsiteY58" fmla="*/ 924615 h 6596467"/>
              <a:gd name="connsiteX59" fmla="*/ 5605249 w 6758506"/>
              <a:gd name="connsiteY59" fmla="*/ 979500 h 6596467"/>
              <a:gd name="connsiteX60" fmla="*/ 5609470 w 6758506"/>
              <a:gd name="connsiteY60" fmla="*/ 1009055 h 6596467"/>
              <a:gd name="connsiteX61" fmla="*/ 5575703 w 6758506"/>
              <a:gd name="connsiteY61" fmla="*/ 1004833 h 6596467"/>
              <a:gd name="connsiteX62" fmla="*/ 5512391 w 6758506"/>
              <a:gd name="connsiteY62" fmla="*/ 1025944 h 6596467"/>
              <a:gd name="connsiteX63" fmla="*/ 5373105 w 6758506"/>
              <a:gd name="connsiteY63" fmla="*/ 1232818 h 6596467"/>
              <a:gd name="connsiteX64" fmla="*/ 5322455 w 6758506"/>
              <a:gd name="connsiteY64" fmla="*/ 1329924 h 6596467"/>
              <a:gd name="connsiteX65" fmla="*/ 5330895 w 6758506"/>
              <a:gd name="connsiteY65" fmla="*/ 1351035 h 6596467"/>
              <a:gd name="connsiteX66" fmla="*/ 5381545 w 6758506"/>
              <a:gd name="connsiteY66" fmla="*/ 1359480 h 6596467"/>
              <a:gd name="connsiteX67" fmla="*/ 5402651 w 6758506"/>
              <a:gd name="connsiteY67" fmla="*/ 1329924 h 6596467"/>
              <a:gd name="connsiteX68" fmla="*/ 5427975 w 6758506"/>
              <a:gd name="connsiteY68" fmla="*/ 1275040 h 6596467"/>
              <a:gd name="connsiteX69" fmla="*/ 5601029 w 6758506"/>
              <a:gd name="connsiteY69" fmla="*/ 1131492 h 6596467"/>
              <a:gd name="connsiteX70" fmla="*/ 5647457 w 6758506"/>
              <a:gd name="connsiteY70" fmla="*/ 1123047 h 6596467"/>
              <a:gd name="connsiteX71" fmla="*/ 5723433 w 6758506"/>
              <a:gd name="connsiteY71" fmla="*/ 1097716 h 6596467"/>
              <a:gd name="connsiteX72" fmla="*/ 5820511 w 6758506"/>
              <a:gd name="connsiteY72" fmla="*/ 1101939 h 6596467"/>
              <a:gd name="connsiteX73" fmla="*/ 5850058 w 6758506"/>
              <a:gd name="connsiteY73" fmla="*/ 1101939 h 6596467"/>
              <a:gd name="connsiteX74" fmla="*/ 5972461 w 6758506"/>
              <a:gd name="connsiteY74" fmla="*/ 996388 h 6596467"/>
              <a:gd name="connsiteX75" fmla="*/ 6213047 w 6758506"/>
              <a:gd name="connsiteY75" fmla="*/ 768402 h 6596467"/>
              <a:gd name="connsiteX76" fmla="*/ 6390322 w 6758506"/>
              <a:gd name="connsiteY76" fmla="*/ 620632 h 6596467"/>
              <a:gd name="connsiteX77" fmla="*/ 6424089 w 6758506"/>
              <a:gd name="connsiteY77" fmla="*/ 569968 h 6596467"/>
              <a:gd name="connsiteX78" fmla="*/ 6487401 w 6758506"/>
              <a:gd name="connsiteY78" fmla="*/ 527749 h 6596467"/>
              <a:gd name="connsiteX79" fmla="*/ 6512725 w 6758506"/>
              <a:gd name="connsiteY79" fmla="*/ 510861 h 6596467"/>
              <a:gd name="connsiteX80" fmla="*/ 6567597 w 6758506"/>
              <a:gd name="connsiteY80" fmla="*/ 409532 h 6596467"/>
              <a:gd name="connsiteX81" fmla="*/ 6630910 w 6758506"/>
              <a:gd name="connsiteY81" fmla="*/ 354648 h 6596467"/>
              <a:gd name="connsiteX82" fmla="*/ 6694221 w 6758506"/>
              <a:gd name="connsiteY82" fmla="*/ 384201 h 6596467"/>
              <a:gd name="connsiteX83" fmla="*/ 6706883 w 6758506"/>
              <a:gd name="connsiteY83" fmla="*/ 413755 h 6596467"/>
              <a:gd name="connsiteX84" fmla="*/ 6744870 w 6758506"/>
              <a:gd name="connsiteY84" fmla="*/ 519303 h 6596467"/>
              <a:gd name="connsiteX85" fmla="*/ 6576037 w 6758506"/>
              <a:gd name="connsiteY85" fmla="*/ 721960 h 6596467"/>
              <a:gd name="connsiteX86" fmla="*/ 6525388 w 6758506"/>
              <a:gd name="connsiteY86" fmla="*/ 768402 h 6596467"/>
              <a:gd name="connsiteX87" fmla="*/ 6343893 w 6758506"/>
              <a:gd name="connsiteY87" fmla="*/ 1021721 h 6596467"/>
              <a:gd name="connsiteX88" fmla="*/ 6293243 w 6758506"/>
              <a:gd name="connsiteY88" fmla="*/ 1165269 h 6596467"/>
              <a:gd name="connsiteX89" fmla="*/ 6267919 w 6758506"/>
              <a:gd name="connsiteY89" fmla="*/ 1224376 h 6596467"/>
              <a:gd name="connsiteX90" fmla="*/ 6263697 w 6758506"/>
              <a:gd name="connsiteY90" fmla="*/ 1245486 h 6596467"/>
              <a:gd name="connsiteX91" fmla="*/ 6284802 w 6758506"/>
              <a:gd name="connsiteY91" fmla="*/ 1245486 h 6596467"/>
              <a:gd name="connsiteX92" fmla="*/ 6436751 w 6758506"/>
              <a:gd name="connsiteY92" fmla="*/ 1110382 h 6596467"/>
              <a:gd name="connsiteX93" fmla="*/ 6618247 w 6758506"/>
              <a:gd name="connsiteY93" fmla="*/ 869728 h 6596467"/>
              <a:gd name="connsiteX94" fmla="*/ 6626687 w 6758506"/>
              <a:gd name="connsiteY94" fmla="*/ 857063 h 6596467"/>
              <a:gd name="connsiteX95" fmla="*/ 6694221 w 6758506"/>
              <a:gd name="connsiteY95" fmla="*/ 827509 h 6596467"/>
              <a:gd name="connsiteX96" fmla="*/ 6698443 w 6758506"/>
              <a:gd name="connsiteY96" fmla="*/ 903504 h 6596467"/>
              <a:gd name="connsiteX97" fmla="*/ 6639351 w 6758506"/>
              <a:gd name="connsiteY97" fmla="*/ 1000610 h 6596467"/>
              <a:gd name="connsiteX98" fmla="*/ 6491621 w 6758506"/>
              <a:gd name="connsiteY98" fmla="*/ 1220153 h 6596467"/>
              <a:gd name="connsiteX99" fmla="*/ 6487401 w 6758506"/>
              <a:gd name="connsiteY99" fmla="*/ 1300371 h 6596467"/>
              <a:gd name="connsiteX100" fmla="*/ 6525388 w 6758506"/>
              <a:gd name="connsiteY100" fmla="*/ 1367923 h 6596467"/>
              <a:gd name="connsiteX101" fmla="*/ 6533831 w 6758506"/>
              <a:gd name="connsiteY101" fmla="*/ 1422810 h 6596467"/>
              <a:gd name="connsiteX102" fmla="*/ 6495841 w 6758506"/>
              <a:gd name="connsiteY102" fmla="*/ 1435475 h 6596467"/>
              <a:gd name="connsiteX103" fmla="*/ 6457855 w 6758506"/>
              <a:gd name="connsiteY103" fmla="*/ 1431253 h 6596467"/>
              <a:gd name="connsiteX104" fmla="*/ 6466297 w 6758506"/>
              <a:gd name="connsiteY104" fmla="*/ 1439696 h 6596467"/>
              <a:gd name="connsiteX105" fmla="*/ 6457855 w 6758506"/>
              <a:gd name="connsiteY105" fmla="*/ 1557912 h 6596467"/>
              <a:gd name="connsiteX106" fmla="*/ 6394542 w 6758506"/>
              <a:gd name="connsiteY106" fmla="*/ 1587466 h 6596467"/>
              <a:gd name="connsiteX107" fmla="*/ 6369219 w 6758506"/>
              <a:gd name="connsiteY107" fmla="*/ 1739458 h 6596467"/>
              <a:gd name="connsiteX108" fmla="*/ 6364998 w 6758506"/>
              <a:gd name="connsiteY108" fmla="*/ 1794343 h 6596467"/>
              <a:gd name="connsiteX109" fmla="*/ 6386101 w 6758506"/>
              <a:gd name="connsiteY109" fmla="*/ 1836562 h 6596467"/>
              <a:gd name="connsiteX110" fmla="*/ 6449415 w 6758506"/>
              <a:gd name="connsiteY110" fmla="*/ 1760567 h 6596467"/>
              <a:gd name="connsiteX111" fmla="*/ 6457855 w 6758506"/>
              <a:gd name="connsiteY111" fmla="*/ 1709903 h 6596467"/>
              <a:gd name="connsiteX112" fmla="*/ 6462075 w 6758506"/>
              <a:gd name="connsiteY112" fmla="*/ 1650796 h 6596467"/>
              <a:gd name="connsiteX113" fmla="*/ 6462075 w 6758506"/>
              <a:gd name="connsiteY113" fmla="*/ 1629685 h 6596467"/>
              <a:gd name="connsiteX114" fmla="*/ 6550714 w 6758506"/>
              <a:gd name="connsiteY114" fmla="*/ 1646573 h 6596467"/>
              <a:gd name="connsiteX115" fmla="*/ 6550714 w 6758506"/>
              <a:gd name="connsiteY115" fmla="*/ 1684572 h 6596467"/>
              <a:gd name="connsiteX116" fmla="*/ 6529608 w 6758506"/>
              <a:gd name="connsiteY116" fmla="*/ 1785900 h 6596467"/>
              <a:gd name="connsiteX117" fmla="*/ 6525388 w 6758506"/>
              <a:gd name="connsiteY117" fmla="*/ 1802788 h 6596467"/>
              <a:gd name="connsiteX118" fmla="*/ 6428309 w 6758506"/>
              <a:gd name="connsiteY118" fmla="*/ 2001220 h 6596467"/>
              <a:gd name="connsiteX119" fmla="*/ 6398765 w 6758506"/>
              <a:gd name="connsiteY119" fmla="*/ 2043439 h 6596467"/>
              <a:gd name="connsiteX120" fmla="*/ 6314346 w 6758506"/>
              <a:gd name="connsiteY120" fmla="*/ 2165879 h 6596467"/>
              <a:gd name="connsiteX121" fmla="*/ 6297463 w 6758506"/>
              <a:gd name="connsiteY121" fmla="*/ 2199655 h 6596467"/>
              <a:gd name="connsiteX122" fmla="*/ 6263697 w 6758506"/>
              <a:gd name="connsiteY122" fmla="*/ 2275650 h 6596467"/>
              <a:gd name="connsiteX123" fmla="*/ 6314346 w 6758506"/>
              <a:gd name="connsiteY123" fmla="*/ 2368533 h 6596467"/>
              <a:gd name="connsiteX124" fmla="*/ 6331229 w 6758506"/>
              <a:gd name="connsiteY124" fmla="*/ 2499415 h 6596467"/>
              <a:gd name="connsiteX125" fmla="*/ 6073761 w 6758506"/>
              <a:gd name="connsiteY125" fmla="*/ 2870948 h 6596467"/>
              <a:gd name="connsiteX126" fmla="*/ 5972461 w 6758506"/>
              <a:gd name="connsiteY126" fmla="*/ 2989165 h 6596467"/>
              <a:gd name="connsiteX127" fmla="*/ 5871161 w 6758506"/>
              <a:gd name="connsiteY127" fmla="*/ 3060938 h 6596467"/>
              <a:gd name="connsiteX128" fmla="*/ 5837395 w 6758506"/>
              <a:gd name="connsiteY128" fmla="*/ 3103159 h 6596467"/>
              <a:gd name="connsiteX129" fmla="*/ 5719213 w 6758506"/>
              <a:gd name="connsiteY129" fmla="*/ 3322702 h 6596467"/>
              <a:gd name="connsiteX130" fmla="*/ 5812069 w 6758506"/>
              <a:gd name="connsiteY130" fmla="*/ 3339590 h 6596467"/>
              <a:gd name="connsiteX131" fmla="*/ 5850058 w 6758506"/>
              <a:gd name="connsiteY131" fmla="*/ 3326924 h 6596467"/>
              <a:gd name="connsiteX132" fmla="*/ 5947135 w 6758506"/>
              <a:gd name="connsiteY132" fmla="*/ 3145378 h 6596467"/>
              <a:gd name="connsiteX133" fmla="*/ 6052657 w 6758506"/>
              <a:gd name="connsiteY133" fmla="*/ 3044049 h 6596467"/>
              <a:gd name="connsiteX134" fmla="*/ 6103307 w 6758506"/>
              <a:gd name="connsiteY134" fmla="*/ 2989165 h 6596467"/>
              <a:gd name="connsiteX135" fmla="*/ 6246813 w 6758506"/>
              <a:gd name="connsiteY135" fmla="*/ 2723181 h 6596467"/>
              <a:gd name="connsiteX136" fmla="*/ 6305905 w 6758506"/>
              <a:gd name="connsiteY136" fmla="*/ 2672516 h 6596467"/>
              <a:gd name="connsiteX137" fmla="*/ 6289023 w 6758506"/>
              <a:gd name="connsiteY137" fmla="*/ 2820287 h 6596467"/>
              <a:gd name="connsiteX138" fmla="*/ 6221489 w 6758506"/>
              <a:gd name="connsiteY138" fmla="*/ 3022941 h 6596467"/>
              <a:gd name="connsiteX139" fmla="*/ 6141293 w 6758506"/>
              <a:gd name="connsiteY139" fmla="*/ 3141155 h 6596467"/>
              <a:gd name="connsiteX140" fmla="*/ 6006227 w 6758506"/>
              <a:gd name="connsiteY140" fmla="*/ 3301591 h 6596467"/>
              <a:gd name="connsiteX141" fmla="*/ 5989344 w 6758506"/>
              <a:gd name="connsiteY141" fmla="*/ 3322702 h 6596467"/>
              <a:gd name="connsiteX142" fmla="*/ 5904928 w 6758506"/>
              <a:gd name="connsiteY142" fmla="*/ 3424028 h 6596467"/>
              <a:gd name="connsiteX143" fmla="*/ 5803629 w 6758506"/>
              <a:gd name="connsiteY143" fmla="*/ 3525356 h 6596467"/>
              <a:gd name="connsiteX144" fmla="*/ 5799409 w 6758506"/>
              <a:gd name="connsiteY144" fmla="*/ 3546467 h 6596467"/>
              <a:gd name="connsiteX145" fmla="*/ 5765642 w 6758506"/>
              <a:gd name="connsiteY145" fmla="*/ 3567575 h 6596467"/>
              <a:gd name="connsiteX146" fmla="*/ 5710769 w 6758506"/>
              <a:gd name="connsiteY146" fmla="*/ 3567575 h 6596467"/>
              <a:gd name="connsiteX147" fmla="*/ 5622133 w 6758506"/>
              <a:gd name="connsiteY147" fmla="*/ 3647793 h 6596467"/>
              <a:gd name="connsiteX148" fmla="*/ 5609470 w 6758506"/>
              <a:gd name="connsiteY148" fmla="*/ 3681569 h 6596467"/>
              <a:gd name="connsiteX149" fmla="*/ 5571483 w 6758506"/>
              <a:gd name="connsiteY149" fmla="*/ 3740679 h 6596467"/>
              <a:gd name="connsiteX150" fmla="*/ 5516613 w 6758506"/>
              <a:gd name="connsiteY150" fmla="*/ 3787120 h 6596467"/>
              <a:gd name="connsiteX151" fmla="*/ 5516613 w 6758506"/>
              <a:gd name="connsiteY151" fmla="*/ 3863116 h 6596467"/>
              <a:gd name="connsiteX152" fmla="*/ 5503951 w 6758506"/>
              <a:gd name="connsiteY152" fmla="*/ 3896892 h 6596467"/>
              <a:gd name="connsiteX153" fmla="*/ 5436417 w 6758506"/>
              <a:gd name="connsiteY153" fmla="*/ 3968664 h 6596467"/>
              <a:gd name="connsiteX154" fmla="*/ 5402651 w 6758506"/>
              <a:gd name="connsiteY154" fmla="*/ 3968664 h 6596467"/>
              <a:gd name="connsiteX155" fmla="*/ 5309791 w 6758506"/>
              <a:gd name="connsiteY155" fmla="*/ 3905335 h 6596467"/>
              <a:gd name="connsiteX156" fmla="*/ 5259142 w 6758506"/>
              <a:gd name="connsiteY156" fmla="*/ 3888446 h 6596467"/>
              <a:gd name="connsiteX157" fmla="*/ 5242259 w 6758506"/>
              <a:gd name="connsiteY157" fmla="*/ 3930668 h 6596467"/>
              <a:gd name="connsiteX158" fmla="*/ 5208493 w 6758506"/>
              <a:gd name="connsiteY158" fmla="*/ 3981330 h 6596467"/>
              <a:gd name="connsiteX159" fmla="*/ 5026997 w 6758506"/>
              <a:gd name="connsiteY159" fmla="*/ 4162876 h 6596467"/>
              <a:gd name="connsiteX160" fmla="*/ 4955243 w 6758506"/>
              <a:gd name="connsiteY160" fmla="*/ 4243094 h 6596467"/>
              <a:gd name="connsiteX161" fmla="*/ 4845501 w 6758506"/>
              <a:gd name="connsiteY161" fmla="*/ 4331755 h 6596467"/>
              <a:gd name="connsiteX162" fmla="*/ 4701995 w 6758506"/>
              <a:gd name="connsiteY162" fmla="*/ 4449971 h 6596467"/>
              <a:gd name="connsiteX163" fmla="*/ 4642903 w 6758506"/>
              <a:gd name="connsiteY163" fmla="*/ 4513301 h 6596467"/>
              <a:gd name="connsiteX164" fmla="*/ 4398094 w 6758506"/>
              <a:gd name="connsiteY164" fmla="*/ 4737066 h 6596467"/>
              <a:gd name="connsiteX165" fmla="*/ 4385434 w 6758506"/>
              <a:gd name="connsiteY165" fmla="*/ 4758175 h 6596467"/>
              <a:gd name="connsiteX166" fmla="*/ 4360108 w 6758506"/>
              <a:gd name="connsiteY166" fmla="*/ 4838392 h 6596467"/>
              <a:gd name="connsiteX167" fmla="*/ 4246145 w 6758506"/>
              <a:gd name="connsiteY167" fmla="*/ 5007273 h 6596467"/>
              <a:gd name="connsiteX168" fmla="*/ 4174392 w 6758506"/>
              <a:gd name="connsiteY168" fmla="*/ 5074823 h 6596467"/>
              <a:gd name="connsiteX169" fmla="*/ 4149066 w 6758506"/>
              <a:gd name="connsiteY169" fmla="*/ 5104379 h 6596467"/>
              <a:gd name="connsiteX170" fmla="*/ 4051989 w 6758506"/>
              <a:gd name="connsiteY170" fmla="*/ 5188817 h 6596467"/>
              <a:gd name="connsiteX171" fmla="*/ 4026663 w 6758506"/>
              <a:gd name="connsiteY171" fmla="*/ 5197262 h 6596467"/>
              <a:gd name="connsiteX172" fmla="*/ 4026663 w 6758506"/>
              <a:gd name="connsiteY172" fmla="*/ 5218371 h 6596467"/>
              <a:gd name="connsiteX173" fmla="*/ 4039326 w 6758506"/>
              <a:gd name="connsiteY173" fmla="*/ 5290146 h 6596467"/>
              <a:gd name="connsiteX174" fmla="*/ 4001339 w 6758506"/>
              <a:gd name="connsiteY174" fmla="*/ 5437916 h 6596467"/>
              <a:gd name="connsiteX175" fmla="*/ 3946467 w 6758506"/>
              <a:gd name="connsiteY175" fmla="*/ 5497023 h 6596467"/>
              <a:gd name="connsiteX176" fmla="*/ 3866271 w 6758506"/>
              <a:gd name="connsiteY176" fmla="*/ 5573018 h 6596467"/>
              <a:gd name="connsiteX177" fmla="*/ 3815621 w 6758506"/>
              <a:gd name="connsiteY177" fmla="*/ 5602572 h 6596467"/>
              <a:gd name="connsiteX178" fmla="*/ 3786077 w 6758506"/>
              <a:gd name="connsiteY178" fmla="*/ 5653236 h 6596467"/>
              <a:gd name="connsiteX179" fmla="*/ 3735427 w 6758506"/>
              <a:gd name="connsiteY179" fmla="*/ 5699678 h 6596467"/>
              <a:gd name="connsiteX180" fmla="*/ 3731205 w 6758506"/>
              <a:gd name="connsiteY180" fmla="*/ 5703900 h 6596467"/>
              <a:gd name="connsiteX181" fmla="*/ 3553932 w 6758506"/>
              <a:gd name="connsiteY181" fmla="*/ 5830560 h 6596467"/>
              <a:gd name="connsiteX182" fmla="*/ 3528606 w 6758506"/>
              <a:gd name="connsiteY182" fmla="*/ 5931886 h 6596467"/>
              <a:gd name="connsiteX183" fmla="*/ 3507502 w 6758506"/>
              <a:gd name="connsiteY183" fmla="*/ 5990995 h 6596467"/>
              <a:gd name="connsiteX184" fmla="*/ 3363994 w 6758506"/>
              <a:gd name="connsiteY184" fmla="*/ 6138763 h 6596467"/>
              <a:gd name="connsiteX185" fmla="*/ 3300681 w 6758506"/>
              <a:gd name="connsiteY185" fmla="*/ 6223203 h 6596467"/>
              <a:gd name="connsiteX186" fmla="*/ 3212044 w 6758506"/>
              <a:gd name="connsiteY186" fmla="*/ 6290756 h 6596467"/>
              <a:gd name="connsiteX187" fmla="*/ 3026329 w 6758506"/>
              <a:gd name="connsiteY187" fmla="*/ 6417415 h 6596467"/>
              <a:gd name="connsiteX188" fmla="*/ 2878600 w 6758506"/>
              <a:gd name="connsiteY188" fmla="*/ 6489188 h 6596467"/>
              <a:gd name="connsiteX189" fmla="*/ 2802626 w 6758506"/>
              <a:gd name="connsiteY189" fmla="*/ 6408970 h 6596467"/>
              <a:gd name="connsiteX190" fmla="*/ 2756197 w 6758506"/>
              <a:gd name="connsiteY190" fmla="*/ 6362528 h 6596467"/>
              <a:gd name="connsiteX191" fmla="*/ 2781520 w 6758506"/>
              <a:gd name="connsiteY191" fmla="*/ 6328752 h 6596467"/>
              <a:gd name="connsiteX192" fmla="*/ 2794183 w 6758506"/>
              <a:gd name="connsiteY192" fmla="*/ 6307644 h 6596467"/>
              <a:gd name="connsiteX193" fmla="*/ 2789963 w 6758506"/>
              <a:gd name="connsiteY193" fmla="*/ 6168319 h 6596467"/>
              <a:gd name="connsiteX194" fmla="*/ 2785743 w 6758506"/>
              <a:gd name="connsiteY194" fmla="*/ 6138763 h 6596467"/>
              <a:gd name="connsiteX195" fmla="*/ 2726650 w 6758506"/>
              <a:gd name="connsiteY195" fmla="*/ 6142986 h 6596467"/>
              <a:gd name="connsiteX196" fmla="*/ 2709767 w 6758506"/>
              <a:gd name="connsiteY196" fmla="*/ 6003661 h 6596467"/>
              <a:gd name="connsiteX197" fmla="*/ 2811067 w 6758506"/>
              <a:gd name="connsiteY197" fmla="*/ 5822114 h 6596467"/>
              <a:gd name="connsiteX198" fmla="*/ 2815287 w 6758506"/>
              <a:gd name="connsiteY198" fmla="*/ 5775673 h 6596467"/>
              <a:gd name="connsiteX199" fmla="*/ 2751976 w 6758506"/>
              <a:gd name="connsiteY199" fmla="*/ 5775673 h 6596467"/>
              <a:gd name="connsiteX200" fmla="*/ 2688664 w 6758506"/>
              <a:gd name="connsiteY200" fmla="*/ 5847448 h 6596467"/>
              <a:gd name="connsiteX201" fmla="*/ 2562038 w 6758506"/>
              <a:gd name="connsiteY201" fmla="*/ 5999438 h 6596467"/>
              <a:gd name="connsiteX202" fmla="*/ 2549375 w 6758506"/>
              <a:gd name="connsiteY202" fmla="*/ 6012104 h 6596467"/>
              <a:gd name="connsiteX203" fmla="*/ 2448076 w 6758506"/>
              <a:gd name="connsiteY203" fmla="*/ 6096544 h 6596467"/>
              <a:gd name="connsiteX204" fmla="*/ 2076644 w 6758506"/>
              <a:gd name="connsiteY204" fmla="*/ 6573628 h 6596467"/>
              <a:gd name="connsiteX205" fmla="*/ 2030215 w 6758506"/>
              <a:gd name="connsiteY205" fmla="*/ 6590516 h 6596467"/>
              <a:gd name="connsiteX206" fmla="*/ 2017552 w 6758506"/>
              <a:gd name="connsiteY206" fmla="*/ 6548297 h 6596467"/>
              <a:gd name="connsiteX207" fmla="*/ 2038658 w 6758506"/>
              <a:gd name="connsiteY207" fmla="*/ 6430081 h 6596467"/>
              <a:gd name="connsiteX208" fmla="*/ 2085085 w 6758506"/>
              <a:gd name="connsiteY208" fmla="*/ 6307644 h 6596467"/>
              <a:gd name="connsiteX209" fmla="*/ 2144177 w 6758506"/>
              <a:gd name="connsiteY209" fmla="*/ 6193650 h 6596467"/>
              <a:gd name="connsiteX210" fmla="*/ 2093528 w 6758506"/>
              <a:gd name="connsiteY210" fmla="*/ 6113432 h 6596467"/>
              <a:gd name="connsiteX211" fmla="*/ 2063981 w 6758506"/>
              <a:gd name="connsiteY211" fmla="*/ 6096544 h 6596467"/>
              <a:gd name="connsiteX212" fmla="*/ 2089307 w 6758506"/>
              <a:gd name="connsiteY212" fmla="*/ 6079656 h 6596467"/>
              <a:gd name="connsiteX213" fmla="*/ 2131514 w 6758506"/>
              <a:gd name="connsiteY213" fmla="*/ 6003661 h 6596467"/>
              <a:gd name="connsiteX214" fmla="*/ 2068201 w 6758506"/>
              <a:gd name="connsiteY214" fmla="*/ 5982550 h 6596467"/>
              <a:gd name="connsiteX215" fmla="*/ 1975345 w 6758506"/>
              <a:gd name="connsiteY215" fmla="*/ 6050102 h 6596467"/>
              <a:gd name="connsiteX216" fmla="*/ 1950019 w 6758506"/>
              <a:gd name="connsiteY216" fmla="*/ 6075433 h 6596467"/>
              <a:gd name="connsiteX217" fmla="*/ 1937358 w 6758506"/>
              <a:gd name="connsiteY217" fmla="*/ 6050102 h 6596467"/>
              <a:gd name="connsiteX218" fmla="*/ 1903592 w 6758506"/>
              <a:gd name="connsiteY218" fmla="*/ 6033214 h 6596467"/>
              <a:gd name="connsiteX219" fmla="*/ 1730537 w 6758506"/>
              <a:gd name="connsiteY219" fmla="*/ 6151431 h 6596467"/>
              <a:gd name="connsiteX220" fmla="*/ 1591250 w 6758506"/>
              <a:gd name="connsiteY220" fmla="*/ 6278090 h 6596467"/>
              <a:gd name="connsiteX221" fmla="*/ 1565924 w 6758506"/>
              <a:gd name="connsiteY221" fmla="*/ 6282311 h 6596467"/>
              <a:gd name="connsiteX222" fmla="*/ 1561704 w 6758506"/>
              <a:gd name="connsiteY222" fmla="*/ 6261202 h 6596467"/>
              <a:gd name="connsiteX223" fmla="*/ 1591250 w 6758506"/>
              <a:gd name="connsiteY223" fmla="*/ 6037437 h 6596467"/>
              <a:gd name="connsiteX224" fmla="*/ 1633457 w 6758506"/>
              <a:gd name="connsiteY224" fmla="*/ 5885444 h 6596467"/>
              <a:gd name="connsiteX225" fmla="*/ 1519497 w 6758506"/>
              <a:gd name="connsiteY225" fmla="*/ 5927666 h 6596467"/>
              <a:gd name="connsiteX226" fmla="*/ 1473068 w 6758506"/>
              <a:gd name="connsiteY226" fmla="*/ 5919220 h 6596467"/>
              <a:gd name="connsiteX227" fmla="*/ 1473068 w 6758506"/>
              <a:gd name="connsiteY227" fmla="*/ 5830560 h 6596467"/>
              <a:gd name="connsiteX228" fmla="*/ 1489951 w 6758506"/>
              <a:gd name="connsiteY228" fmla="*/ 5716566 h 6596467"/>
              <a:gd name="connsiteX229" fmla="*/ 1485728 w 6758506"/>
              <a:gd name="connsiteY229" fmla="*/ 5682789 h 6596467"/>
              <a:gd name="connsiteX230" fmla="*/ 1447742 w 6758506"/>
              <a:gd name="connsiteY230" fmla="*/ 5695455 h 6596467"/>
              <a:gd name="connsiteX231" fmla="*/ 1422418 w 6758506"/>
              <a:gd name="connsiteY231" fmla="*/ 5725008 h 6596467"/>
              <a:gd name="connsiteX232" fmla="*/ 1236702 w 6758506"/>
              <a:gd name="connsiteY232" fmla="*/ 5952996 h 6596467"/>
              <a:gd name="connsiteX233" fmla="*/ 1122740 w 6758506"/>
              <a:gd name="connsiteY233" fmla="*/ 5974107 h 6596467"/>
              <a:gd name="connsiteX234" fmla="*/ 1067867 w 6758506"/>
              <a:gd name="connsiteY234" fmla="*/ 5974107 h 6596467"/>
              <a:gd name="connsiteX235" fmla="*/ 1050984 w 6758506"/>
              <a:gd name="connsiteY235" fmla="*/ 5986773 h 6596467"/>
              <a:gd name="connsiteX236" fmla="*/ 966568 w 6758506"/>
              <a:gd name="connsiteY236" fmla="*/ 5965662 h 6596467"/>
              <a:gd name="connsiteX237" fmla="*/ 991894 w 6758506"/>
              <a:gd name="connsiteY237" fmla="*/ 5898112 h 6596467"/>
              <a:gd name="connsiteX238" fmla="*/ 1152284 w 6758506"/>
              <a:gd name="connsiteY238" fmla="*/ 5661679 h 6596467"/>
              <a:gd name="connsiteX239" fmla="*/ 1139623 w 6758506"/>
              <a:gd name="connsiteY239" fmla="*/ 5606794 h 6596467"/>
              <a:gd name="connsiteX240" fmla="*/ 1093193 w 6758506"/>
              <a:gd name="connsiteY240" fmla="*/ 5619460 h 6596467"/>
              <a:gd name="connsiteX241" fmla="*/ 1004557 w 6758506"/>
              <a:gd name="connsiteY241" fmla="*/ 5703900 h 6596467"/>
              <a:gd name="connsiteX242" fmla="*/ 953907 w 6758506"/>
              <a:gd name="connsiteY242" fmla="*/ 5703900 h 6596467"/>
              <a:gd name="connsiteX243" fmla="*/ 983451 w 6758506"/>
              <a:gd name="connsiteY243" fmla="*/ 5670124 h 6596467"/>
              <a:gd name="connsiteX244" fmla="*/ 1008777 w 6758506"/>
              <a:gd name="connsiteY244" fmla="*/ 5653236 h 6596467"/>
              <a:gd name="connsiteX245" fmla="*/ 987674 w 6758506"/>
              <a:gd name="connsiteY245" fmla="*/ 5568795 h 6596467"/>
              <a:gd name="connsiteX246" fmla="*/ 970790 w 6758506"/>
              <a:gd name="connsiteY246" fmla="*/ 5535019 h 6596467"/>
              <a:gd name="connsiteX247" fmla="*/ 1080530 w 6758506"/>
              <a:gd name="connsiteY247" fmla="*/ 5332365 h 6596467"/>
              <a:gd name="connsiteX248" fmla="*/ 1240922 w 6758506"/>
              <a:gd name="connsiteY248" fmla="*/ 5146598 h 6596467"/>
              <a:gd name="connsiteX249" fmla="*/ 1397092 w 6758506"/>
              <a:gd name="connsiteY249" fmla="*/ 4927055 h 6596467"/>
              <a:gd name="connsiteX250" fmla="*/ 1422418 w 6758506"/>
              <a:gd name="connsiteY250" fmla="*/ 4901722 h 6596467"/>
              <a:gd name="connsiteX251" fmla="*/ 1700990 w 6758506"/>
              <a:gd name="connsiteY251" fmla="*/ 4606184 h 6596467"/>
              <a:gd name="connsiteX252" fmla="*/ 1713653 w 6758506"/>
              <a:gd name="connsiteY252" fmla="*/ 4534412 h 6596467"/>
              <a:gd name="connsiteX253" fmla="*/ 1637680 w 6758506"/>
              <a:gd name="connsiteY253" fmla="*/ 4547077 h 6596467"/>
              <a:gd name="connsiteX254" fmla="*/ 1477288 w 6758506"/>
              <a:gd name="connsiteY254" fmla="*/ 4724401 h 6596467"/>
              <a:gd name="connsiteX255" fmla="*/ 1397092 w 6758506"/>
              <a:gd name="connsiteY255" fmla="*/ 4728621 h 6596467"/>
              <a:gd name="connsiteX256" fmla="*/ 1342222 w 6758506"/>
              <a:gd name="connsiteY256" fmla="*/ 4724401 h 6596467"/>
              <a:gd name="connsiteX257" fmla="*/ 962348 w 6758506"/>
              <a:gd name="connsiteY257" fmla="*/ 5053715 h 6596467"/>
              <a:gd name="connsiteX258" fmla="*/ 763969 w 6758506"/>
              <a:gd name="connsiteY258" fmla="*/ 5159264 h 6596467"/>
              <a:gd name="connsiteX259" fmla="*/ 717539 w 6758506"/>
              <a:gd name="connsiteY259" fmla="*/ 5184595 h 6596467"/>
              <a:gd name="connsiteX260" fmla="*/ 531824 w 6758506"/>
              <a:gd name="connsiteY260" fmla="*/ 5328142 h 6596467"/>
              <a:gd name="connsiteX261" fmla="*/ 400978 w 6758506"/>
              <a:gd name="connsiteY261" fmla="*/ 5416805 h 6596467"/>
              <a:gd name="connsiteX262" fmla="*/ 329225 w 6758506"/>
              <a:gd name="connsiteY262" fmla="*/ 5433693 h 6596467"/>
              <a:gd name="connsiteX263" fmla="*/ 308121 w 6758506"/>
              <a:gd name="connsiteY263" fmla="*/ 5370363 h 6596467"/>
              <a:gd name="connsiteX264" fmla="*/ 417861 w 6758506"/>
              <a:gd name="connsiteY264" fmla="*/ 5167709 h 6596467"/>
              <a:gd name="connsiteX265" fmla="*/ 219483 w 6758506"/>
              <a:gd name="connsiteY265" fmla="*/ 5273258 h 6596467"/>
              <a:gd name="connsiteX266" fmla="*/ 181496 w 6758506"/>
              <a:gd name="connsiteY266" fmla="*/ 5290146 h 6596467"/>
              <a:gd name="connsiteX267" fmla="*/ 177275 w 6758506"/>
              <a:gd name="connsiteY267" fmla="*/ 5256370 h 6596467"/>
              <a:gd name="connsiteX268" fmla="*/ 151949 w 6758506"/>
              <a:gd name="connsiteY268" fmla="*/ 5218371 h 6596467"/>
              <a:gd name="connsiteX269" fmla="*/ 118183 w 6758506"/>
              <a:gd name="connsiteY269" fmla="*/ 5247927 h 6596467"/>
              <a:gd name="connsiteX270" fmla="*/ 71756 w 6758506"/>
              <a:gd name="connsiteY270" fmla="*/ 5290146 h 6596467"/>
              <a:gd name="connsiteX271" fmla="*/ 0 w 6758506"/>
              <a:gd name="connsiteY271" fmla="*/ 5252147 h 6596467"/>
              <a:gd name="connsiteX272" fmla="*/ 59093 w 6758506"/>
              <a:gd name="connsiteY272" fmla="*/ 5222593 h 6596467"/>
              <a:gd name="connsiteX273" fmla="*/ 84416 w 6758506"/>
              <a:gd name="connsiteY273" fmla="*/ 5218371 h 6596467"/>
              <a:gd name="connsiteX274" fmla="*/ 42210 w 6758506"/>
              <a:gd name="connsiteY274" fmla="*/ 5197262 h 6596467"/>
              <a:gd name="connsiteX275" fmla="*/ 33767 w 6758506"/>
              <a:gd name="connsiteY275" fmla="*/ 5150821 h 6596467"/>
              <a:gd name="connsiteX276" fmla="*/ 46430 w 6758506"/>
              <a:gd name="connsiteY276" fmla="*/ 5125487 h 6596467"/>
              <a:gd name="connsiteX277" fmla="*/ 67533 w 6758506"/>
              <a:gd name="connsiteY277" fmla="*/ 4948164 h 6596467"/>
              <a:gd name="connsiteX278" fmla="*/ 109743 w 6758506"/>
              <a:gd name="connsiteY278" fmla="*/ 4766620 h 6596467"/>
              <a:gd name="connsiteX279" fmla="*/ 122406 w 6758506"/>
              <a:gd name="connsiteY279" fmla="*/ 4724401 h 6596467"/>
              <a:gd name="connsiteX280" fmla="*/ 151949 w 6758506"/>
              <a:gd name="connsiteY280" fmla="*/ 4601962 h 6596467"/>
              <a:gd name="connsiteX281" fmla="*/ 130846 w 6758506"/>
              <a:gd name="connsiteY281" fmla="*/ 4521744 h 6596467"/>
              <a:gd name="connsiteX282" fmla="*/ 135066 w 6758506"/>
              <a:gd name="connsiteY282" fmla="*/ 4458414 h 6596467"/>
              <a:gd name="connsiteX283" fmla="*/ 139289 w 6758506"/>
              <a:gd name="connsiteY283" fmla="*/ 4420418 h 6596467"/>
              <a:gd name="connsiteX284" fmla="*/ 130846 w 6758506"/>
              <a:gd name="connsiteY284" fmla="*/ 4407750 h 6596467"/>
              <a:gd name="connsiteX285" fmla="*/ 160392 w 6758506"/>
              <a:gd name="connsiteY285" fmla="*/ 4302201 h 6596467"/>
              <a:gd name="connsiteX286" fmla="*/ 156172 w 6758506"/>
              <a:gd name="connsiteY286" fmla="*/ 4251537 h 6596467"/>
              <a:gd name="connsiteX287" fmla="*/ 206822 w 6758506"/>
              <a:gd name="connsiteY287" fmla="*/ 4141765 h 6596467"/>
              <a:gd name="connsiteX288" fmla="*/ 337668 w 6758506"/>
              <a:gd name="connsiteY288" fmla="*/ 4031994 h 6596467"/>
              <a:gd name="connsiteX289" fmla="*/ 350328 w 6758506"/>
              <a:gd name="connsiteY289" fmla="*/ 4015106 h 6596467"/>
              <a:gd name="connsiteX290" fmla="*/ 493837 w 6758506"/>
              <a:gd name="connsiteY290" fmla="*/ 3778675 h 6596467"/>
              <a:gd name="connsiteX291" fmla="*/ 650006 w 6758506"/>
              <a:gd name="connsiteY291" fmla="*/ 3529579 h 6596467"/>
              <a:gd name="connsiteX292" fmla="*/ 873711 w 6758506"/>
              <a:gd name="connsiteY292" fmla="*/ 3238261 h 6596467"/>
              <a:gd name="connsiteX293" fmla="*/ 1063647 w 6758506"/>
              <a:gd name="connsiteY293" fmla="*/ 2896282 h 6596467"/>
              <a:gd name="connsiteX294" fmla="*/ 1059427 w 6758506"/>
              <a:gd name="connsiteY294" fmla="*/ 2803398 h 6596467"/>
              <a:gd name="connsiteX295" fmla="*/ 1059427 w 6758506"/>
              <a:gd name="connsiteY295" fmla="*/ 2765400 h 6596467"/>
              <a:gd name="connsiteX296" fmla="*/ 1287352 w 6758506"/>
              <a:gd name="connsiteY296" fmla="*/ 2402310 h 6596467"/>
              <a:gd name="connsiteX297" fmla="*/ 1422418 w 6758506"/>
              <a:gd name="connsiteY297" fmla="*/ 2110992 h 6596467"/>
              <a:gd name="connsiteX298" fmla="*/ 1439301 w 6758506"/>
              <a:gd name="connsiteY298" fmla="*/ 2068773 h 6596467"/>
              <a:gd name="connsiteX299" fmla="*/ 1321118 w 6758506"/>
              <a:gd name="connsiteY299" fmla="*/ 2110992 h 6596467"/>
              <a:gd name="connsiteX300" fmla="*/ 1278909 w 6758506"/>
              <a:gd name="connsiteY300" fmla="*/ 2136325 h 6596467"/>
              <a:gd name="connsiteX301" fmla="*/ 1126960 w 6758506"/>
              <a:gd name="connsiteY301" fmla="*/ 2153213 h 6596467"/>
              <a:gd name="connsiteX302" fmla="*/ 1114297 w 6758506"/>
              <a:gd name="connsiteY302" fmla="*/ 2157433 h 6596467"/>
              <a:gd name="connsiteX303" fmla="*/ 975011 w 6758506"/>
              <a:gd name="connsiteY303" fmla="*/ 2203875 h 6596467"/>
              <a:gd name="connsiteX304" fmla="*/ 493837 w 6758506"/>
              <a:gd name="connsiteY304" fmla="*/ 2334757 h 6596467"/>
              <a:gd name="connsiteX305" fmla="*/ 422084 w 6758506"/>
              <a:gd name="connsiteY305" fmla="*/ 2351645 h 6596467"/>
              <a:gd name="connsiteX306" fmla="*/ 371434 w 6758506"/>
              <a:gd name="connsiteY306" fmla="*/ 2334757 h 6596467"/>
              <a:gd name="connsiteX307" fmla="*/ 405201 w 6758506"/>
              <a:gd name="connsiteY307" fmla="*/ 2300981 h 6596467"/>
              <a:gd name="connsiteX308" fmla="*/ 721762 w 6758506"/>
              <a:gd name="connsiteY308" fmla="*/ 2174321 h 6596467"/>
              <a:gd name="connsiteX309" fmla="*/ 1181830 w 6758506"/>
              <a:gd name="connsiteY309" fmla="*/ 2030774 h 6596467"/>
              <a:gd name="connsiteX310" fmla="*/ 1219819 w 6758506"/>
              <a:gd name="connsiteY310" fmla="*/ 2022331 h 6596467"/>
              <a:gd name="connsiteX311" fmla="*/ 1232480 w 6758506"/>
              <a:gd name="connsiteY311" fmla="*/ 2001220 h 6596467"/>
              <a:gd name="connsiteX312" fmla="*/ 1211376 w 6758506"/>
              <a:gd name="connsiteY312" fmla="*/ 1988555 h 6596467"/>
              <a:gd name="connsiteX313" fmla="*/ 903258 w 6758506"/>
              <a:gd name="connsiteY313" fmla="*/ 2034997 h 6596467"/>
              <a:gd name="connsiteX314" fmla="*/ 877931 w 6758506"/>
              <a:gd name="connsiteY314" fmla="*/ 2030774 h 6596467"/>
              <a:gd name="connsiteX315" fmla="*/ 877931 w 6758506"/>
              <a:gd name="connsiteY315" fmla="*/ 2001220 h 6596467"/>
              <a:gd name="connsiteX316" fmla="*/ 970790 w 6758506"/>
              <a:gd name="connsiteY316" fmla="*/ 1937891 h 6596467"/>
              <a:gd name="connsiteX317" fmla="*/ 1034101 w 6758506"/>
              <a:gd name="connsiteY317" fmla="*/ 1878784 h 6596467"/>
              <a:gd name="connsiteX318" fmla="*/ 1097414 w 6758506"/>
              <a:gd name="connsiteY318" fmla="*/ 1832342 h 6596467"/>
              <a:gd name="connsiteX319" fmla="*/ 1283129 w 6758506"/>
              <a:gd name="connsiteY319" fmla="*/ 1790120 h 6596467"/>
              <a:gd name="connsiteX320" fmla="*/ 1608134 w 6758506"/>
              <a:gd name="connsiteY320" fmla="*/ 1714125 h 6596467"/>
              <a:gd name="connsiteX321" fmla="*/ 1409755 w 6758506"/>
              <a:gd name="connsiteY321" fmla="*/ 1684572 h 6596467"/>
              <a:gd name="connsiteX322" fmla="*/ 1228259 w 6758506"/>
              <a:gd name="connsiteY322" fmla="*/ 1735236 h 6596467"/>
              <a:gd name="connsiteX323" fmla="*/ 1181830 w 6758506"/>
              <a:gd name="connsiteY323" fmla="*/ 1726791 h 6596467"/>
              <a:gd name="connsiteX324" fmla="*/ 1359105 w 6758506"/>
              <a:gd name="connsiteY324" fmla="*/ 1659241 h 6596467"/>
              <a:gd name="connsiteX325" fmla="*/ 1283129 w 6758506"/>
              <a:gd name="connsiteY325" fmla="*/ 1646573 h 6596467"/>
              <a:gd name="connsiteX326" fmla="*/ 1232480 w 6758506"/>
              <a:gd name="connsiteY326" fmla="*/ 1667684 h 6596467"/>
              <a:gd name="connsiteX327" fmla="*/ 1194493 w 6758506"/>
              <a:gd name="connsiteY327" fmla="*/ 1663461 h 6596467"/>
              <a:gd name="connsiteX328" fmla="*/ 1207156 w 6758506"/>
              <a:gd name="connsiteY328" fmla="*/ 1629685 h 6596467"/>
              <a:gd name="connsiteX329" fmla="*/ 1240922 w 6758506"/>
              <a:gd name="connsiteY329" fmla="*/ 1591688 h 6596467"/>
              <a:gd name="connsiteX330" fmla="*/ 983451 w 6758506"/>
              <a:gd name="connsiteY330" fmla="*/ 1633907 h 6596467"/>
              <a:gd name="connsiteX331" fmla="*/ 738645 w 6758506"/>
              <a:gd name="connsiteY331" fmla="*/ 1633907 h 6596467"/>
              <a:gd name="connsiteX332" fmla="*/ 1316896 w 6758506"/>
              <a:gd name="connsiteY332" fmla="*/ 1494583 h 6596467"/>
              <a:gd name="connsiteX333" fmla="*/ 1274689 w 6758506"/>
              <a:gd name="connsiteY333" fmla="*/ 1473472 h 6596467"/>
              <a:gd name="connsiteX334" fmla="*/ 1321118 w 6758506"/>
              <a:gd name="connsiteY334" fmla="*/ 1448141 h 6596467"/>
              <a:gd name="connsiteX335" fmla="*/ 1574367 w 6758506"/>
              <a:gd name="connsiteY335" fmla="*/ 1376366 h 6596467"/>
              <a:gd name="connsiteX336" fmla="*/ 1785406 w 6758506"/>
              <a:gd name="connsiteY336" fmla="*/ 1367923 h 6596467"/>
              <a:gd name="connsiteX337" fmla="*/ 1924695 w 6758506"/>
              <a:gd name="connsiteY337" fmla="*/ 1342592 h 6596467"/>
              <a:gd name="connsiteX338" fmla="*/ 2055541 w 6758506"/>
              <a:gd name="connsiteY338" fmla="*/ 1300371 h 6596467"/>
              <a:gd name="connsiteX339" fmla="*/ 2089307 w 6758506"/>
              <a:gd name="connsiteY339" fmla="*/ 1266595 h 6596467"/>
              <a:gd name="connsiteX340" fmla="*/ 2030215 w 6758506"/>
              <a:gd name="connsiteY340" fmla="*/ 1199045 h 6596467"/>
              <a:gd name="connsiteX341" fmla="*/ 1975345 w 6758506"/>
              <a:gd name="connsiteY341" fmla="*/ 1203265 h 6596467"/>
              <a:gd name="connsiteX342" fmla="*/ 1840279 w 6758506"/>
              <a:gd name="connsiteY342" fmla="*/ 1156823 h 6596467"/>
              <a:gd name="connsiteX343" fmla="*/ 1709433 w 6758506"/>
              <a:gd name="connsiteY343" fmla="*/ 1173711 h 6596467"/>
              <a:gd name="connsiteX344" fmla="*/ 1726316 w 6758506"/>
              <a:gd name="connsiteY344" fmla="*/ 1148380 h 6596467"/>
              <a:gd name="connsiteX345" fmla="*/ 1966902 w 6758506"/>
              <a:gd name="connsiteY345" fmla="*/ 1068163 h 6596467"/>
              <a:gd name="connsiteX346" fmla="*/ 2034435 w 6758506"/>
              <a:gd name="connsiteY346" fmla="*/ 1097716 h 6596467"/>
              <a:gd name="connsiteX347" fmla="*/ 2106190 w 6758506"/>
              <a:gd name="connsiteY347" fmla="*/ 1135715 h 6596467"/>
              <a:gd name="connsiteX348" fmla="*/ 2148397 w 6758506"/>
              <a:gd name="connsiteY348" fmla="*/ 1127270 h 6596467"/>
              <a:gd name="connsiteX349" fmla="*/ 2194827 w 6758506"/>
              <a:gd name="connsiteY349" fmla="*/ 1148380 h 6596467"/>
              <a:gd name="connsiteX350" fmla="*/ 2177944 w 6758506"/>
              <a:gd name="connsiteY350" fmla="*/ 1190599 h 6596467"/>
              <a:gd name="connsiteX351" fmla="*/ 2156840 w 6758506"/>
              <a:gd name="connsiteY351" fmla="*/ 1220153 h 6596467"/>
              <a:gd name="connsiteX352" fmla="*/ 2177944 w 6758506"/>
              <a:gd name="connsiteY352" fmla="*/ 1237041 h 6596467"/>
              <a:gd name="connsiteX353" fmla="*/ 2199047 w 6758506"/>
              <a:gd name="connsiteY353" fmla="*/ 1211710 h 6596467"/>
              <a:gd name="connsiteX354" fmla="*/ 2224373 w 6758506"/>
              <a:gd name="connsiteY354" fmla="*/ 1177934 h 6596467"/>
              <a:gd name="connsiteX355" fmla="*/ 2308789 w 6758506"/>
              <a:gd name="connsiteY355" fmla="*/ 1169489 h 6596467"/>
              <a:gd name="connsiteX356" fmla="*/ 2397426 w 6758506"/>
              <a:gd name="connsiteY356" fmla="*/ 1156823 h 6596467"/>
              <a:gd name="connsiteX357" fmla="*/ 2397426 w 6758506"/>
              <a:gd name="connsiteY357" fmla="*/ 1152603 h 6596467"/>
              <a:gd name="connsiteX358" fmla="*/ 2646454 w 6758506"/>
              <a:gd name="connsiteY358" fmla="*/ 852840 h 6596467"/>
              <a:gd name="connsiteX359" fmla="*/ 2768860 w 6758506"/>
              <a:gd name="connsiteY359" fmla="*/ 755737 h 6596467"/>
              <a:gd name="connsiteX360" fmla="*/ 2794183 w 6758506"/>
              <a:gd name="connsiteY360" fmla="*/ 721960 h 6596467"/>
              <a:gd name="connsiteX361" fmla="*/ 2887042 w 6758506"/>
              <a:gd name="connsiteY361" fmla="*/ 574190 h 6596467"/>
              <a:gd name="connsiteX362" fmla="*/ 3060095 w 6758506"/>
              <a:gd name="connsiteY362" fmla="*/ 527749 h 6596467"/>
              <a:gd name="connsiteX363" fmla="*/ 3110745 w 6758506"/>
              <a:gd name="connsiteY363" fmla="*/ 599521 h 6596467"/>
              <a:gd name="connsiteX364" fmla="*/ 3064315 w 6758506"/>
              <a:gd name="connsiteY364" fmla="*/ 835952 h 6596467"/>
              <a:gd name="connsiteX365" fmla="*/ 3060095 w 6758506"/>
              <a:gd name="connsiteY365" fmla="*/ 873951 h 6596467"/>
              <a:gd name="connsiteX366" fmla="*/ 3106525 w 6758506"/>
              <a:gd name="connsiteY366" fmla="*/ 865508 h 6596467"/>
              <a:gd name="connsiteX367" fmla="*/ 3190941 w 6758506"/>
              <a:gd name="connsiteY367" fmla="*/ 755737 h 6596467"/>
              <a:gd name="connsiteX368" fmla="*/ 3515943 w 6758506"/>
              <a:gd name="connsiteY368" fmla="*/ 350425 h 6596467"/>
              <a:gd name="connsiteX369" fmla="*/ 3583476 w 6758506"/>
              <a:gd name="connsiteY369" fmla="*/ 295538 h 6596467"/>
              <a:gd name="connsiteX370" fmla="*/ 3629905 w 6758506"/>
              <a:gd name="connsiteY370" fmla="*/ 295538 h 6596467"/>
              <a:gd name="connsiteX371" fmla="*/ 3659452 w 6758506"/>
              <a:gd name="connsiteY371" fmla="*/ 295538 h 6596467"/>
              <a:gd name="connsiteX372" fmla="*/ 3748088 w 6758506"/>
              <a:gd name="connsiteY372" fmla="*/ 333537 h 6596467"/>
              <a:gd name="connsiteX373" fmla="*/ 3756531 w 6758506"/>
              <a:gd name="connsiteY373" fmla="*/ 346202 h 6596467"/>
              <a:gd name="connsiteX374" fmla="*/ 3781854 w 6758506"/>
              <a:gd name="connsiteY374" fmla="*/ 485530 h 6596467"/>
              <a:gd name="connsiteX375" fmla="*/ 3769194 w 6758506"/>
              <a:gd name="connsiteY375" fmla="*/ 510861 h 6596467"/>
              <a:gd name="connsiteX376" fmla="*/ 3828284 w 6758506"/>
              <a:gd name="connsiteY376" fmla="*/ 603744 h 6596467"/>
              <a:gd name="connsiteX377" fmla="*/ 3836727 w 6758506"/>
              <a:gd name="connsiteY377" fmla="*/ 599521 h 6596467"/>
              <a:gd name="connsiteX378" fmla="*/ 3946467 w 6758506"/>
              <a:gd name="connsiteY378" fmla="*/ 489750 h 6596467"/>
              <a:gd name="connsiteX379" fmla="*/ 4026663 w 6758506"/>
              <a:gd name="connsiteY379" fmla="*/ 413755 h 6596467"/>
              <a:gd name="connsiteX380" fmla="*/ 3988676 w 6758506"/>
              <a:gd name="connsiteY380" fmla="*/ 291318 h 6596467"/>
              <a:gd name="connsiteX381" fmla="*/ 4009779 w 6758506"/>
              <a:gd name="connsiteY381" fmla="*/ 274430 h 6596467"/>
              <a:gd name="connsiteX382" fmla="*/ 4014000 w 6758506"/>
              <a:gd name="connsiteY382" fmla="*/ 299761 h 6596467"/>
              <a:gd name="connsiteX383" fmla="*/ 4014000 w 6758506"/>
              <a:gd name="connsiteY383" fmla="*/ 341982 h 6596467"/>
              <a:gd name="connsiteX384" fmla="*/ 4039326 w 6758506"/>
              <a:gd name="connsiteY384" fmla="*/ 312429 h 6596467"/>
              <a:gd name="connsiteX385" fmla="*/ 4064649 w 6758506"/>
              <a:gd name="connsiteY385" fmla="*/ 173101 h 6596467"/>
              <a:gd name="connsiteX386" fmla="*/ 4161729 w 6758506"/>
              <a:gd name="connsiteY386" fmla="*/ 71775 h 6596467"/>
              <a:gd name="connsiteX387" fmla="*/ 4191275 w 6758506"/>
              <a:gd name="connsiteY387" fmla="*/ 50664 h 6596467"/>
              <a:gd name="connsiteX388" fmla="*/ 4271471 w 6758506"/>
              <a:gd name="connsiteY388" fmla="*/ 0 h 6596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Lst>
            <a:rect l="l" t="t" r="r" b="b"/>
            <a:pathLst>
              <a:path w="6758506" h="6596467">
                <a:moveTo>
                  <a:pt x="4271471" y="0"/>
                </a:moveTo>
                <a:cubicBezTo>
                  <a:pt x="4292575" y="0"/>
                  <a:pt x="4355887" y="88663"/>
                  <a:pt x="4351667" y="113994"/>
                </a:cubicBezTo>
                <a:cubicBezTo>
                  <a:pt x="4326341" y="215323"/>
                  <a:pt x="4301017" y="316649"/>
                  <a:pt x="4275691" y="417977"/>
                </a:cubicBezTo>
                <a:cubicBezTo>
                  <a:pt x="4267251" y="443308"/>
                  <a:pt x="4250368" y="460196"/>
                  <a:pt x="4225042" y="451753"/>
                </a:cubicBezTo>
                <a:cubicBezTo>
                  <a:pt x="4195495" y="443308"/>
                  <a:pt x="4208158" y="417977"/>
                  <a:pt x="4212379" y="396867"/>
                </a:cubicBezTo>
                <a:cubicBezTo>
                  <a:pt x="4212379" y="379978"/>
                  <a:pt x="4225042" y="363090"/>
                  <a:pt x="4220821" y="337759"/>
                </a:cubicBezTo>
                <a:cubicBezTo>
                  <a:pt x="4153288" y="401089"/>
                  <a:pt x="4127962" y="472862"/>
                  <a:pt x="4106859" y="557302"/>
                </a:cubicBezTo>
                <a:cubicBezTo>
                  <a:pt x="4149066" y="540414"/>
                  <a:pt x="4153288" y="510861"/>
                  <a:pt x="4165949" y="481307"/>
                </a:cubicBezTo>
                <a:cubicBezTo>
                  <a:pt x="4170172" y="468641"/>
                  <a:pt x="4178612" y="460196"/>
                  <a:pt x="4195495" y="464419"/>
                </a:cubicBezTo>
                <a:cubicBezTo>
                  <a:pt x="4212379" y="468641"/>
                  <a:pt x="4225042" y="477084"/>
                  <a:pt x="4229262" y="493972"/>
                </a:cubicBezTo>
                <a:cubicBezTo>
                  <a:pt x="4233484" y="515083"/>
                  <a:pt x="4220821" y="515083"/>
                  <a:pt x="4208158" y="515083"/>
                </a:cubicBezTo>
                <a:cubicBezTo>
                  <a:pt x="4182832" y="523526"/>
                  <a:pt x="4182832" y="536191"/>
                  <a:pt x="4191275" y="553079"/>
                </a:cubicBezTo>
                <a:cubicBezTo>
                  <a:pt x="4216601" y="586856"/>
                  <a:pt x="4203938" y="616409"/>
                  <a:pt x="4195495" y="650185"/>
                </a:cubicBezTo>
                <a:cubicBezTo>
                  <a:pt x="4191275" y="671296"/>
                  <a:pt x="4182832" y="675519"/>
                  <a:pt x="4161729" y="667074"/>
                </a:cubicBezTo>
                <a:cubicBezTo>
                  <a:pt x="4140625" y="658631"/>
                  <a:pt x="4140625" y="688184"/>
                  <a:pt x="4140625" y="688184"/>
                </a:cubicBezTo>
                <a:cubicBezTo>
                  <a:pt x="4191275" y="709292"/>
                  <a:pt x="4170172" y="759957"/>
                  <a:pt x="4187055" y="789510"/>
                </a:cubicBezTo>
                <a:cubicBezTo>
                  <a:pt x="4191275" y="793733"/>
                  <a:pt x="4191275" y="793733"/>
                  <a:pt x="4195495" y="793733"/>
                </a:cubicBezTo>
                <a:cubicBezTo>
                  <a:pt x="4220821" y="781068"/>
                  <a:pt x="4195495" y="764179"/>
                  <a:pt x="4199718" y="747291"/>
                </a:cubicBezTo>
                <a:cubicBezTo>
                  <a:pt x="4199718" y="730403"/>
                  <a:pt x="4208158" y="721960"/>
                  <a:pt x="4220821" y="721960"/>
                </a:cubicBezTo>
                <a:cubicBezTo>
                  <a:pt x="4233484" y="721960"/>
                  <a:pt x="4237705" y="730403"/>
                  <a:pt x="4237705" y="743069"/>
                </a:cubicBezTo>
                <a:cubicBezTo>
                  <a:pt x="4246145" y="793733"/>
                  <a:pt x="4225042" y="840175"/>
                  <a:pt x="4220821" y="903504"/>
                </a:cubicBezTo>
                <a:cubicBezTo>
                  <a:pt x="4258808" y="857063"/>
                  <a:pt x="4288354" y="823286"/>
                  <a:pt x="4330561" y="810621"/>
                </a:cubicBezTo>
                <a:cubicBezTo>
                  <a:pt x="4339004" y="806398"/>
                  <a:pt x="4343224" y="793733"/>
                  <a:pt x="4339004" y="785290"/>
                </a:cubicBezTo>
                <a:cubicBezTo>
                  <a:pt x="4326341" y="734626"/>
                  <a:pt x="4364328" y="709292"/>
                  <a:pt x="4385434" y="675519"/>
                </a:cubicBezTo>
                <a:cubicBezTo>
                  <a:pt x="4423420" y="599521"/>
                  <a:pt x="4512057" y="595301"/>
                  <a:pt x="4562707" y="531971"/>
                </a:cubicBezTo>
                <a:cubicBezTo>
                  <a:pt x="4579589" y="506638"/>
                  <a:pt x="4609136" y="515083"/>
                  <a:pt x="4626019" y="548859"/>
                </a:cubicBezTo>
                <a:cubicBezTo>
                  <a:pt x="4651345" y="599521"/>
                  <a:pt x="4693552" y="641743"/>
                  <a:pt x="4672449" y="709292"/>
                </a:cubicBezTo>
                <a:cubicBezTo>
                  <a:pt x="4668229" y="734626"/>
                  <a:pt x="4693552" y="759957"/>
                  <a:pt x="4710435" y="781068"/>
                </a:cubicBezTo>
                <a:cubicBezTo>
                  <a:pt x="4739981" y="814844"/>
                  <a:pt x="4744202" y="844397"/>
                  <a:pt x="4718878" y="882396"/>
                </a:cubicBezTo>
                <a:cubicBezTo>
                  <a:pt x="4706215" y="907727"/>
                  <a:pt x="4685111" y="941503"/>
                  <a:pt x="4710435" y="962611"/>
                </a:cubicBezTo>
                <a:cubicBezTo>
                  <a:pt x="4744202" y="987945"/>
                  <a:pt x="4773748" y="966834"/>
                  <a:pt x="4799074" y="941503"/>
                </a:cubicBezTo>
                <a:cubicBezTo>
                  <a:pt x="4862385" y="886616"/>
                  <a:pt x="4925697" y="831732"/>
                  <a:pt x="4997451" y="793733"/>
                </a:cubicBezTo>
                <a:cubicBezTo>
                  <a:pt x="5022777" y="781068"/>
                  <a:pt x="5039660" y="781068"/>
                  <a:pt x="5048100" y="810621"/>
                </a:cubicBezTo>
                <a:cubicBezTo>
                  <a:pt x="5048100" y="823286"/>
                  <a:pt x="5052323" y="831732"/>
                  <a:pt x="5064983" y="835952"/>
                </a:cubicBezTo>
                <a:cubicBezTo>
                  <a:pt x="5124076" y="861285"/>
                  <a:pt x="5128296" y="924615"/>
                  <a:pt x="5073427" y="954169"/>
                </a:cubicBezTo>
                <a:cubicBezTo>
                  <a:pt x="5010113" y="987945"/>
                  <a:pt x="4959464" y="1042829"/>
                  <a:pt x="4887711" y="1063940"/>
                </a:cubicBezTo>
                <a:cubicBezTo>
                  <a:pt x="4870827" y="1068163"/>
                  <a:pt x="4862385" y="1080828"/>
                  <a:pt x="4862385" y="1101939"/>
                </a:cubicBezTo>
                <a:cubicBezTo>
                  <a:pt x="4858165" y="1139935"/>
                  <a:pt x="4824398" y="1152603"/>
                  <a:pt x="4790631" y="1131492"/>
                </a:cubicBezTo>
                <a:cubicBezTo>
                  <a:pt x="4777969" y="1127270"/>
                  <a:pt x="4765305" y="1118827"/>
                  <a:pt x="4756865" y="1131492"/>
                </a:cubicBezTo>
                <a:cubicBezTo>
                  <a:pt x="4744202" y="1144158"/>
                  <a:pt x="4752645" y="1152603"/>
                  <a:pt x="4761085" y="1161046"/>
                </a:cubicBezTo>
                <a:cubicBezTo>
                  <a:pt x="4782189" y="1177934"/>
                  <a:pt x="4777969" y="1190599"/>
                  <a:pt x="4756865" y="1199045"/>
                </a:cubicBezTo>
                <a:cubicBezTo>
                  <a:pt x="4710435" y="1224376"/>
                  <a:pt x="4756865" y="1224376"/>
                  <a:pt x="4765305" y="1237041"/>
                </a:cubicBezTo>
                <a:cubicBezTo>
                  <a:pt x="4739981" y="1258152"/>
                  <a:pt x="4710435" y="1270817"/>
                  <a:pt x="4697772" y="1304593"/>
                </a:cubicBezTo>
                <a:cubicBezTo>
                  <a:pt x="4693552" y="1321481"/>
                  <a:pt x="4668229" y="1342592"/>
                  <a:pt x="4693552" y="1359480"/>
                </a:cubicBezTo>
                <a:cubicBezTo>
                  <a:pt x="4714655" y="1376366"/>
                  <a:pt x="4748422" y="1393254"/>
                  <a:pt x="4773748" y="1372146"/>
                </a:cubicBezTo>
                <a:cubicBezTo>
                  <a:pt x="4803295" y="1342592"/>
                  <a:pt x="4853944" y="1329924"/>
                  <a:pt x="4866607" y="1308816"/>
                </a:cubicBezTo>
                <a:cubicBezTo>
                  <a:pt x="4896151" y="1245486"/>
                  <a:pt x="4959464" y="1228598"/>
                  <a:pt x="4997451" y="1177934"/>
                </a:cubicBezTo>
                <a:cubicBezTo>
                  <a:pt x="5043880" y="1114604"/>
                  <a:pt x="5124076" y="1089273"/>
                  <a:pt x="5170505" y="1025944"/>
                </a:cubicBezTo>
                <a:cubicBezTo>
                  <a:pt x="5178946" y="1017498"/>
                  <a:pt x="5195829" y="1017498"/>
                  <a:pt x="5208493" y="1017498"/>
                </a:cubicBezTo>
                <a:cubicBezTo>
                  <a:pt x="5229595" y="1013276"/>
                  <a:pt x="5259142" y="1017498"/>
                  <a:pt x="5242259" y="979500"/>
                </a:cubicBezTo>
                <a:cubicBezTo>
                  <a:pt x="5238039" y="966834"/>
                  <a:pt x="5250701" y="958391"/>
                  <a:pt x="5259142" y="954169"/>
                </a:cubicBezTo>
                <a:cubicBezTo>
                  <a:pt x="5343558" y="933058"/>
                  <a:pt x="5377325" y="852840"/>
                  <a:pt x="5440637" y="810621"/>
                </a:cubicBezTo>
                <a:cubicBezTo>
                  <a:pt x="5529274" y="747291"/>
                  <a:pt x="5584147" y="637520"/>
                  <a:pt x="5693886" y="595301"/>
                </a:cubicBezTo>
                <a:cubicBezTo>
                  <a:pt x="5710769" y="591078"/>
                  <a:pt x="5723433" y="578413"/>
                  <a:pt x="5740315" y="565745"/>
                </a:cubicBezTo>
                <a:cubicBezTo>
                  <a:pt x="5757199" y="582633"/>
                  <a:pt x="5757199" y="603744"/>
                  <a:pt x="5778303" y="620632"/>
                </a:cubicBezTo>
                <a:cubicBezTo>
                  <a:pt x="5816291" y="645963"/>
                  <a:pt x="5824732" y="709292"/>
                  <a:pt x="5795185" y="751514"/>
                </a:cubicBezTo>
                <a:cubicBezTo>
                  <a:pt x="5769862" y="781068"/>
                  <a:pt x="5731873" y="802178"/>
                  <a:pt x="5731873" y="848620"/>
                </a:cubicBezTo>
                <a:cubicBezTo>
                  <a:pt x="5731873" y="865508"/>
                  <a:pt x="5710769" y="865508"/>
                  <a:pt x="5698107" y="869728"/>
                </a:cubicBezTo>
                <a:cubicBezTo>
                  <a:pt x="5660119" y="873951"/>
                  <a:pt x="5634796" y="899282"/>
                  <a:pt x="5609470" y="924615"/>
                </a:cubicBezTo>
                <a:cubicBezTo>
                  <a:pt x="5588367" y="945726"/>
                  <a:pt x="5579923" y="958391"/>
                  <a:pt x="5605249" y="979500"/>
                </a:cubicBezTo>
                <a:cubicBezTo>
                  <a:pt x="5613690" y="987945"/>
                  <a:pt x="5617913" y="1000610"/>
                  <a:pt x="5609470" y="1009055"/>
                </a:cubicBezTo>
                <a:cubicBezTo>
                  <a:pt x="5596807" y="1025944"/>
                  <a:pt x="5584147" y="1013276"/>
                  <a:pt x="5575703" y="1004833"/>
                </a:cubicBezTo>
                <a:cubicBezTo>
                  <a:pt x="5541937" y="979500"/>
                  <a:pt x="5525053" y="996388"/>
                  <a:pt x="5512391" y="1025944"/>
                </a:cubicBezTo>
                <a:cubicBezTo>
                  <a:pt x="5474404" y="1101939"/>
                  <a:pt x="5432195" y="1173711"/>
                  <a:pt x="5373105" y="1232818"/>
                </a:cubicBezTo>
                <a:cubicBezTo>
                  <a:pt x="5347779" y="1262374"/>
                  <a:pt x="5373105" y="1313036"/>
                  <a:pt x="5322455" y="1329924"/>
                </a:cubicBezTo>
                <a:cubicBezTo>
                  <a:pt x="5318235" y="1329924"/>
                  <a:pt x="5326675" y="1346812"/>
                  <a:pt x="5330895" y="1351035"/>
                </a:cubicBezTo>
                <a:cubicBezTo>
                  <a:pt x="5347779" y="1367923"/>
                  <a:pt x="5364661" y="1367923"/>
                  <a:pt x="5381545" y="1359480"/>
                </a:cubicBezTo>
                <a:cubicBezTo>
                  <a:pt x="5394208" y="1355258"/>
                  <a:pt x="5415311" y="1346812"/>
                  <a:pt x="5402651" y="1329924"/>
                </a:cubicBezTo>
                <a:cubicBezTo>
                  <a:pt x="5389987" y="1300371"/>
                  <a:pt x="5411091" y="1291928"/>
                  <a:pt x="5427975" y="1275040"/>
                </a:cubicBezTo>
                <a:cubicBezTo>
                  <a:pt x="5487067" y="1228598"/>
                  <a:pt x="5558820" y="1199045"/>
                  <a:pt x="5601029" y="1131492"/>
                </a:cubicBezTo>
                <a:cubicBezTo>
                  <a:pt x="5613690" y="1110382"/>
                  <a:pt x="5630573" y="1118827"/>
                  <a:pt x="5647457" y="1123047"/>
                </a:cubicBezTo>
                <a:cubicBezTo>
                  <a:pt x="5681223" y="1139935"/>
                  <a:pt x="5702329" y="1127270"/>
                  <a:pt x="5723433" y="1097716"/>
                </a:cubicBezTo>
                <a:cubicBezTo>
                  <a:pt x="5757199" y="1051275"/>
                  <a:pt x="5786745" y="1051275"/>
                  <a:pt x="5820511" y="1101939"/>
                </a:cubicBezTo>
                <a:cubicBezTo>
                  <a:pt x="5837395" y="1123047"/>
                  <a:pt x="5841615" y="1106159"/>
                  <a:pt x="5850058" y="1101939"/>
                </a:cubicBezTo>
                <a:cubicBezTo>
                  <a:pt x="5892265" y="1068163"/>
                  <a:pt x="5934474" y="1034386"/>
                  <a:pt x="5972461" y="996388"/>
                </a:cubicBezTo>
                <a:cubicBezTo>
                  <a:pt x="6052657" y="920392"/>
                  <a:pt x="6145513" y="857063"/>
                  <a:pt x="6213047" y="768402"/>
                </a:cubicBezTo>
                <a:cubicBezTo>
                  <a:pt x="6255256" y="705072"/>
                  <a:pt x="6327009" y="667074"/>
                  <a:pt x="6390322" y="620632"/>
                </a:cubicBezTo>
                <a:cubicBezTo>
                  <a:pt x="6411425" y="603744"/>
                  <a:pt x="6419868" y="595301"/>
                  <a:pt x="6424089" y="569968"/>
                </a:cubicBezTo>
                <a:cubicBezTo>
                  <a:pt x="6432531" y="544637"/>
                  <a:pt x="6432531" y="493972"/>
                  <a:pt x="6487401" y="527749"/>
                </a:cubicBezTo>
                <a:cubicBezTo>
                  <a:pt x="6500064" y="536191"/>
                  <a:pt x="6516947" y="523526"/>
                  <a:pt x="6512725" y="510861"/>
                </a:cubicBezTo>
                <a:cubicBezTo>
                  <a:pt x="6491621" y="451753"/>
                  <a:pt x="6542271" y="439086"/>
                  <a:pt x="6567597" y="409532"/>
                </a:cubicBezTo>
                <a:cubicBezTo>
                  <a:pt x="6588701" y="388424"/>
                  <a:pt x="6609804" y="371536"/>
                  <a:pt x="6630910" y="354648"/>
                </a:cubicBezTo>
                <a:cubicBezTo>
                  <a:pt x="6673117" y="329314"/>
                  <a:pt x="6690000" y="337759"/>
                  <a:pt x="6694221" y="384201"/>
                </a:cubicBezTo>
                <a:cubicBezTo>
                  <a:pt x="6698443" y="396867"/>
                  <a:pt x="6694221" y="405312"/>
                  <a:pt x="6706883" y="413755"/>
                </a:cubicBezTo>
                <a:cubicBezTo>
                  <a:pt x="6753313" y="434865"/>
                  <a:pt x="6774417" y="477084"/>
                  <a:pt x="6744870" y="519303"/>
                </a:cubicBezTo>
                <a:cubicBezTo>
                  <a:pt x="6698443" y="595301"/>
                  <a:pt x="6652013" y="671296"/>
                  <a:pt x="6576037" y="721960"/>
                </a:cubicBezTo>
                <a:cubicBezTo>
                  <a:pt x="6554934" y="734626"/>
                  <a:pt x="6533831" y="747291"/>
                  <a:pt x="6525388" y="768402"/>
                </a:cubicBezTo>
                <a:cubicBezTo>
                  <a:pt x="6483181" y="865508"/>
                  <a:pt x="6411425" y="945726"/>
                  <a:pt x="6343893" y="1021721"/>
                </a:cubicBezTo>
                <a:cubicBezTo>
                  <a:pt x="6305905" y="1059717"/>
                  <a:pt x="6272139" y="1101939"/>
                  <a:pt x="6293243" y="1165269"/>
                </a:cubicBezTo>
                <a:cubicBezTo>
                  <a:pt x="6297463" y="1186377"/>
                  <a:pt x="6284802" y="1207488"/>
                  <a:pt x="6267919" y="1224376"/>
                </a:cubicBezTo>
                <a:cubicBezTo>
                  <a:pt x="6259476" y="1228598"/>
                  <a:pt x="6255256" y="1237041"/>
                  <a:pt x="6263697" y="1245486"/>
                </a:cubicBezTo>
                <a:cubicBezTo>
                  <a:pt x="6272139" y="1249707"/>
                  <a:pt x="6280579" y="1249707"/>
                  <a:pt x="6284802" y="1245486"/>
                </a:cubicBezTo>
                <a:cubicBezTo>
                  <a:pt x="6331229" y="1194822"/>
                  <a:pt x="6373439" y="1144158"/>
                  <a:pt x="6436751" y="1110382"/>
                </a:cubicBezTo>
                <a:cubicBezTo>
                  <a:pt x="6462075" y="1004833"/>
                  <a:pt x="6567597" y="958391"/>
                  <a:pt x="6618247" y="869728"/>
                </a:cubicBezTo>
                <a:cubicBezTo>
                  <a:pt x="6622467" y="865508"/>
                  <a:pt x="6622467" y="861285"/>
                  <a:pt x="6626687" y="857063"/>
                </a:cubicBezTo>
                <a:cubicBezTo>
                  <a:pt x="6647793" y="844397"/>
                  <a:pt x="6660454" y="806398"/>
                  <a:pt x="6694221" y="827509"/>
                </a:cubicBezTo>
                <a:cubicBezTo>
                  <a:pt x="6727987" y="848620"/>
                  <a:pt x="6706883" y="878173"/>
                  <a:pt x="6698443" y="903504"/>
                </a:cubicBezTo>
                <a:cubicBezTo>
                  <a:pt x="6690000" y="941503"/>
                  <a:pt x="6668897" y="975279"/>
                  <a:pt x="6639351" y="1000610"/>
                </a:cubicBezTo>
                <a:cubicBezTo>
                  <a:pt x="6580258" y="1068163"/>
                  <a:pt x="6546491" y="1152603"/>
                  <a:pt x="6491621" y="1220153"/>
                </a:cubicBezTo>
                <a:cubicBezTo>
                  <a:pt x="6474738" y="1241264"/>
                  <a:pt x="6500064" y="1270817"/>
                  <a:pt x="6487401" y="1300371"/>
                </a:cubicBezTo>
                <a:cubicBezTo>
                  <a:pt x="6478959" y="1329924"/>
                  <a:pt x="6478959" y="1359480"/>
                  <a:pt x="6525388" y="1367923"/>
                </a:cubicBezTo>
                <a:cubicBezTo>
                  <a:pt x="6550714" y="1372146"/>
                  <a:pt x="6542271" y="1401699"/>
                  <a:pt x="6533831" y="1422810"/>
                </a:cubicBezTo>
                <a:cubicBezTo>
                  <a:pt x="6525388" y="1439696"/>
                  <a:pt x="6512725" y="1448141"/>
                  <a:pt x="6495841" y="1435475"/>
                </a:cubicBezTo>
                <a:cubicBezTo>
                  <a:pt x="6487401" y="1427030"/>
                  <a:pt x="6474738" y="1414365"/>
                  <a:pt x="6457855" y="1431253"/>
                </a:cubicBezTo>
                <a:cubicBezTo>
                  <a:pt x="6462075" y="1431253"/>
                  <a:pt x="6466297" y="1439696"/>
                  <a:pt x="6466297" y="1439696"/>
                </a:cubicBezTo>
                <a:cubicBezTo>
                  <a:pt x="6529608" y="1490360"/>
                  <a:pt x="6525388" y="1524136"/>
                  <a:pt x="6457855" y="1557912"/>
                </a:cubicBezTo>
                <a:cubicBezTo>
                  <a:pt x="6436751" y="1570578"/>
                  <a:pt x="6398765" y="1562135"/>
                  <a:pt x="6394542" y="1587466"/>
                </a:cubicBezTo>
                <a:cubicBezTo>
                  <a:pt x="6386101" y="1638130"/>
                  <a:pt x="6360775" y="1688794"/>
                  <a:pt x="6369219" y="1739458"/>
                </a:cubicBezTo>
                <a:cubicBezTo>
                  <a:pt x="6373439" y="1760567"/>
                  <a:pt x="6381881" y="1777455"/>
                  <a:pt x="6364998" y="1794343"/>
                </a:cubicBezTo>
                <a:cubicBezTo>
                  <a:pt x="6339672" y="1823897"/>
                  <a:pt x="6369219" y="1832342"/>
                  <a:pt x="6386101" y="1836562"/>
                </a:cubicBezTo>
                <a:cubicBezTo>
                  <a:pt x="6415648" y="1845007"/>
                  <a:pt x="6457855" y="1790120"/>
                  <a:pt x="6449415" y="1760567"/>
                </a:cubicBezTo>
                <a:cubicBezTo>
                  <a:pt x="6440971" y="1739458"/>
                  <a:pt x="6440971" y="1726791"/>
                  <a:pt x="6457855" y="1709903"/>
                </a:cubicBezTo>
                <a:cubicBezTo>
                  <a:pt x="6474738" y="1693015"/>
                  <a:pt x="6512725" y="1671906"/>
                  <a:pt x="6462075" y="1650796"/>
                </a:cubicBezTo>
                <a:cubicBezTo>
                  <a:pt x="6453635" y="1646573"/>
                  <a:pt x="6457855" y="1638130"/>
                  <a:pt x="6462075" y="1629685"/>
                </a:cubicBezTo>
                <a:cubicBezTo>
                  <a:pt x="6495841" y="1608577"/>
                  <a:pt x="6516947" y="1650796"/>
                  <a:pt x="6550714" y="1646573"/>
                </a:cubicBezTo>
                <a:cubicBezTo>
                  <a:pt x="6567597" y="1646573"/>
                  <a:pt x="6554934" y="1667684"/>
                  <a:pt x="6550714" y="1684572"/>
                </a:cubicBezTo>
                <a:cubicBezTo>
                  <a:pt x="6542271" y="1718348"/>
                  <a:pt x="6508505" y="1747901"/>
                  <a:pt x="6529608" y="1785900"/>
                </a:cubicBezTo>
                <a:cubicBezTo>
                  <a:pt x="6533831" y="1790120"/>
                  <a:pt x="6529608" y="1798566"/>
                  <a:pt x="6525388" y="1802788"/>
                </a:cubicBezTo>
                <a:cubicBezTo>
                  <a:pt x="6453635" y="1849230"/>
                  <a:pt x="6478959" y="1946336"/>
                  <a:pt x="6428309" y="2001220"/>
                </a:cubicBezTo>
                <a:cubicBezTo>
                  <a:pt x="6415648" y="2013886"/>
                  <a:pt x="6411425" y="2030774"/>
                  <a:pt x="6398765" y="2043439"/>
                </a:cubicBezTo>
                <a:cubicBezTo>
                  <a:pt x="6356555" y="2077216"/>
                  <a:pt x="6335452" y="2119437"/>
                  <a:pt x="6314346" y="2165879"/>
                </a:cubicBezTo>
                <a:cubicBezTo>
                  <a:pt x="6310126" y="2178544"/>
                  <a:pt x="6301685" y="2186987"/>
                  <a:pt x="6297463" y="2199655"/>
                </a:cubicBezTo>
                <a:cubicBezTo>
                  <a:pt x="6297463" y="2229208"/>
                  <a:pt x="6208827" y="2216543"/>
                  <a:pt x="6263697" y="2275650"/>
                </a:cubicBezTo>
                <a:cubicBezTo>
                  <a:pt x="6284802" y="2300981"/>
                  <a:pt x="6280579" y="2338980"/>
                  <a:pt x="6314346" y="2368533"/>
                </a:cubicBezTo>
                <a:cubicBezTo>
                  <a:pt x="6352335" y="2402310"/>
                  <a:pt x="6360775" y="2452974"/>
                  <a:pt x="6331229" y="2499415"/>
                </a:cubicBezTo>
                <a:cubicBezTo>
                  <a:pt x="6251035" y="2626075"/>
                  <a:pt x="6175060" y="2756954"/>
                  <a:pt x="6073761" y="2870948"/>
                </a:cubicBezTo>
                <a:cubicBezTo>
                  <a:pt x="6039994" y="2908947"/>
                  <a:pt x="6002007" y="2946946"/>
                  <a:pt x="5972461" y="2989165"/>
                </a:cubicBezTo>
                <a:cubicBezTo>
                  <a:pt x="5951357" y="3022941"/>
                  <a:pt x="5904928" y="3039829"/>
                  <a:pt x="5871161" y="3060938"/>
                </a:cubicBezTo>
                <a:cubicBezTo>
                  <a:pt x="5854278" y="3069383"/>
                  <a:pt x="5841615" y="3082048"/>
                  <a:pt x="5837395" y="3103159"/>
                </a:cubicBezTo>
                <a:cubicBezTo>
                  <a:pt x="5807849" y="3179154"/>
                  <a:pt x="5769862" y="3246707"/>
                  <a:pt x="5719213" y="3322702"/>
                </a:cubicBezTo>
                <a:cubicBezTo>
                  <a:pt x="5752979" y="3326924"/>
                  <a:pt x="5782525" y="3335367"/>
                  <a:pt x="5812069" y="3339590"/>
                </a:cubicBezTo>
                <a:cubicBezTo>
                  <a:pt x="5828952" y="3343812"/>
                  <a:pt x="5845835" y="3339590"/>
                  <a:pt x="5850058" y="3326924"/>
                </a:cubicBezTo>
                <a:cubicBezTo>
                  <a:pt x="5866941" y="3259372"/>
                  <a:pt x="5959798" y="3229818"/>
                  <a:pt x="5947135" y="3145378"/>
                </a:cubicBezTo>
                <a:cubicBezTo>
                  <a:pt x="5989344" y="3124267"/>
                  <a:pt x="5964018" y="3031384"/>
                  <a:pt x="6052657" y="3044049"/>
                </a:cubicBezTo>
                <a:cubicBezTo>
                  <a:pt x="6077981" y="3048272"/>
                  <a:pt x="6082203" y="3006053"/>
                  <a:pt x="6103307" y="2989165"/>
                </a:cubicBezTo>
                <a:cubicBezTo>
                  <a:pt x="6187723" y="2921613"/>
                  <a:pt x="6229930" y="2828730"/>
                  <a:pt x="6246813" y="2723181"/>
                </a:cubicBezTo>
                <a:cubicBezTo>
                  <a:pt x="6255256" y="2689405"/>
                  <a:pt x="6272139" y="2672516"/>
                  <a:pt x="6305905" y="2672516"/>
                </a:cubicBezTo>
                <a:cubicBezTo>
                  <a:pt x="6331229" y="2723181"/>
                  <a:pt x="6318569" y="2769622"/>
                  <a:pt x="6289023" y="2820287"/>
                </a:cubicBezTo>
                <a:cubicBezTo>
                  <a:pt x="6251035" y="2879394"/>
                  <a:pt x="6242593" y="2955389"/>
                  <a:pt x="6221489" y="3022941"/>
                </a:cubicBezTo>
                <a:cubicBezTo>
                  <a:pt x="6208827" y="3073605"/>
                  <a:pt x="6187723" y="3111602"/>
                  <a:pt x="6141293" y="3141155"/>
                </a:cubicBezTo>
                <a:cubicBezTo>
                  <a:pt x="6082203" y="3179154"/>
                  <a:pt x="6061097" y="3255149"/>
                  <a:pt x="6006227" y="3301591"/>
                </a:cubicBezTo>
                <a:cubicBezTo>
                  <a:pt x="6002007" y="3310036"/>
                  <a:pt x="5997785" y="3322702"/>
                  <a:pt x="5989344" y="3322702"/>
                </a:cubicBezTo>
                <a:cubicBezTo>
                  <a:pt x="5926031" y="3326924"/>
                  <a:pt x="5926031" y="3386031"/>
                  <a:pt x="5904928" y="3424028"/>
                </a:cubicBezTo>
                <a:cubicBezTo>
                  <a:pt x="5879602" y="3466249"/>
                  <a:pt x="5841615" y="3495803"/>
                  <a:pt x="5803629" y="3525356"/>
                </a:cubicBezTo>
                <a:cubicBezTo>
                  <a:pt x="5795185" y="3529579"/>
                  <a:pt x="5795185" y="3538022"/>
                  <a:pt x="5799409" y="3546467"/>
                </a:cubicBezTo>
                <a:cubicBezTo>
                  <a:pt x="5799409" y="3576020"/>
                  <a:pt x="5769862" y="3580243"/>
                  <a:pt x="5765642" y="3567575"/>
                </a:cubicBezTo>
                <a:cubicBezTo>
                  <a:pt x="5744536" y="3529579"/>
                  <a:pt x="5727653" y="3554910"/>
                  <a:pt x="5710769" y="3567575"/>
                </a:cubicBezTo>
                <a:cubicBezTo>
                  <a:pt x="5681223" y="3592909"/>
                  <a:pt x="5664340" y="3635128"/>
                  <a:pt x="5622133" y="3647793"/>
                </a:cubicBezTo>
                <a:cubicBezTo>
                  <a:pt x="5609470" y="3652016"/>
                  <a:pt x="5605249" y="3668904"/>
                  <a:pt x="5609470" y="3681569"/>
                </a:cubicBezTo>
                <a:cubicBezTo>
                  <a:pt x="5622133" y="3715345"/>
                  <a:pt x="5601029" y="3728011"/>
                  <a:pt x="5571483" y="3740679"/>
                </a:cubicBezTo>
                <a:cubicBezTo>
                  <a:pt x="5554600" y="3753344"/>
                  <a:pt x="5508171" y="3732233"/>
                  <a:pt x="5516613" y="3787120"/>
                </a:cubicBezTo>
                <a:cubicBezTo>
                  <a:pt x="5520833" y="3808229"/>
                  <a:pt x="5478624" y="3833562"/>
                  <a:pt x="5516613" y="3863116"/>
                </a:cubicBezTo>
                <a:cubicBezTo>
                  <a:pt x="5529274" y="3871558"/>
                  <a:pt x="5512391" y="3888446"/>
                  <a:pt x="5503951" y="3896892"/>
                </a:cubicBezTo>
                <a:cubicBezTo>
                  <a:pt x="5478624" y="3918000"/>
                  <a:pt x="5444857" y="3926445"/>
                  <a:pt x="5436417" y="3968664"/>
                </a:cubicBezTo>
                <a:cubicBezTo>
                  <a:pt x="5432195" y="3985552"/>
                  <a:pt x="5415311" y="3977110"/>
                  <a:pt x="5402651" y="3968664"/>
                </a:cubicBezTo>
                <a:cubicBezTo>
                  <a:pt x="5373105" y="3947554"/>
                  <a:pt x="5339338" y="3926445"/>
                  <a:pt x="5309791" y="3905335"/>
                </a:cubicBezTo>
                <a:cubicBezTo>
                  <a:pt x="5292909" y="3892669"/>
                  <a:pt x="5276025" y="3880004"/>
                  <a:pt x="5259142" y="3888446"/>
                </a:cubicBezTo>
                <a:cubicBezTo>
                  <a:pt x="5238039" y="3896892"/>
                  <a:pt x="5242259" y="3913780"/>
                  <a:pt x="5242259" y="3930668"/>
                </a:cubicBezTo>
                <a:cubicBezTo>
                  <a:pt x="5246479" y="3960221"/>
                  <a:pt x="5233819" y="3968664"/>
                  <a:pt x="5208493" y="3981330"/>
                </a:cubicBezTo>
                <a:cubicBezTo>
                  <a:pt x="5128296" y="4019329"/>
                  <a:pt x="5064983" y="4082658"/>
                  <a:pt x="5026997" y="4162876"/>
                </a:cubicBezTo>
                <a:cubicBezTo>
                  <a:pt x="5010113" y="4196652"/>
                  <a:pt x="4984790" y="4221983"/>
                  <a:pt x="4955243" y="4243094"/>
                </a:cubicBezTo>
                <a:cubicBezTo>
                  <a:pt x="4917257" y="4272648"/>
                  <a:pt x="4883491" y="4314867"/>
                  <a:pt x="4845501" y="4331755"/>
                </a:cubicBezTo>
                <a:cubicBezTo>
                  <a:pt x="4782189" y="4357088"/>
                  <a:pt x="4752645" y="4416195"/>
                  <a:pt x="4701995" y="4449971"/>
                </a:cubicBezTo>
                <a:cubicBezTo>
                  <a:pt x="4676669" y="4466859"/>
                  <a:pt x="4659785" y="4487968"/>
                  <a:pt x="4642903" y="4513301"/>
                </a:cubicBezTo>
                <a:cubicBezTo>
                  <a:pt x="4579589" y="4606184"/>
                  <a:pt x="4499396" y="4682179"/>
                  <a:pt x="4398094" y="4737066"/>
                </a:cubicBezTo>
                <a:cubicBezTo>
                  <a:pt x="4389654" y="4741286"/>
                  <a:pt x="4376991" y="4745509"/>
                  <a:pt x="4385434" y="4758175"/>
                </a:cubicBezTo>
                <a:cubicBezTo>
                  <a:pt x="4410757" y="4796173"/>
                  <a:pt x="4381211" y="4817284"/>
                  <a:pt x="4360108" y="4838392"/>
                </a:cubicBezTo>
                <a:cubicBezTo>
                  <a:pt x="4309458" y="4884834"/>
                  <a:pt x="4292575" y="4952386"/>
                  <a:pt x="4246145" y="5007273"/>
                </a:cubicBezTo>
                <a:cubicBezTo>
                  <a:pt x="4275691" y="5087491"/>
                  <a:pt x="4220821" y="5074823"/>
                  <a:pt x="4174392" y="5074823"/>
                </a:cubicBezTo>
                <a:cubicBezTo>
                  <a:pt x="4161729" y="5074823"/>
                  <a:pt x="4144845" y="5083268"/>
                  <a:pt x="4149066" y="5104379"/>
                </a:cubicBezTo>
                <a:cubicBezTo>
                  <a:pt x="4153288" y="5167709"/>
                  <a:pt x="4119522" y="5197262"/>
                  <a:pt x="4051989" y="5188817"/>
                </a:cubicBezTo>
                <a:cubicBezTo>
                  <a:pt x="4043546" y="5188817"/>
                  <a:pt x="4035106" y="5188817"/>
                  <a:pt x="4026663" y="5197262"/>
                </a:cubicBezTo>
                <a:cubicBezTo>
                  <a:pt x="4022443" y="5201483"/>
                  <a:pt x="4022443" y="5209928"/>
                  <a:pt x="4026663" y="5218371"/>
                </a:cubicBezTo>
                <a:cubicBezTo>
                  <a:pt x="4039326" y="5239481"/>
                  <a:pt x="4115299" y="5252147"/>
                  <a:pt x="4039326" y="5290146"/>
                </a:cubicBezTo>
                <a:cubicBezTo>
                  <a:pt x="4064649" y="5349253"/>
                  <a:pt x="4005559" y="5383029"/>
                  <a:pt x="4001339" y="5437916"/>
                </a:cubicBezTo>
                <a:cubicBezTo>
                  <a:pt x="3997116" y="5463247"/>
                  <a:pt x="3984456" y="5484357"/>
                  <a:pt x="3946467" y="5497023"/>
                </a:cubicBezTo>
                <a:cubicBezTo>
                  <a:pt x="3916923" y="5505466"/>
                  <a:pt x="3891597" y="5543465"/>
                  <a:pt x="3866271" y="5573018"/>
                </a:cubicBezTo>
                <a:cubicBezTo>
                  <a:pt x="3849387" y="5585684"/>
                  <a:pt x="3836727" y="5598349"/>
                  <a:pt x="3815621" y="5602572"/>
                </a:cubicBezTo>
                <a:cubicBezTo>
                  <a:pt x="3794518" y="5606794"/>
                  <a:pt x="3743868" y="5602572"/>
                  <a:pt x="3786077" y="5653236"/>
                </a:cubicBezTo>
                <a:cubicBezTo>
                  <a:pt x="3752311" y="5653236"/>
                  <a:pt x="3798738" y="5729231"/>
                  <a:pt x="3735427" y="5699678"/>
                </a:cubicBezTo>
                <a:cubicBezTo>
                  <a:pt x="3735427" y="5699678"/>
                  <a:pt x="3731205" y="5699678"/>
                  <a:pt x="3731205" y="5703900"/>
                </a:cubicBezTo>
                <a:cubicBezTo>
                  <a:pt x="3688998" y="5767230"/>
                  <a:pt x="3583476" y="5741897"/>
                  <a:pt x="3553932" y="5830560"/>
                </a:cubicBezTo>
                <a:cubicBezTo>
                  <a:pt x="3545489" y="5864336"/>
                  <a:pt x="3520165" y="5893889"/>
                  <a:pt x="3528606" y="5931886"/>
                </a:cubicBezTo>
                <a:cubicBezTo>
                  <a:pt x="3532826" y="5957219"/>
                  <a:pt x="3520165" y="5974107"/>
                  <a:pt x="3507502" y="5990995"/>
                </a:cubicBezTo>
                <a:cubicBezTo>
                  <a:pt x="3461073" y="6041660"/>
                  <a:pt x="3418866" y="6100767"/>
                  <a:pt x="3363994" y="6138763"/>
                </a:cubicBezTo>
                <a:cubicBezTo>
                  <a:pt x="3330227" y="6159874"/>
                  <a:pt x="3317566" y="6193650"/>
                  <a:pt x="3300681" y="6223203"/>
                </a:cubicBezTo>
                <a:cubicBezTo>
                  <a:pt x="3283798" y="6261202"/>
                  <a:pt x="3254254" y="6286533"/>
                  <a:pt x="3212044" y="6290756"/>
                </a:cubicBezTo>
                <a:cubicBezTo>
                  <a:pt x="3127628" y="6299199"/>
                  <a:pt x="3068538" y="6345640"/>
                  <a:pt x="3026329" y="6417415"/>
                </a:cubicBezTo>
                <a:cubicBezTo>
                  <a:pt x="2992562" y="6480745"/>
                  <a:pt x="2937692" y="6489188"/>
                  <a:pt x="2878600" y="6489188"/>
                </a:cubicBezTo>
                <a:cubicBezTo>
                  <a:pt x="2844833" y="6489188"/>
                  <a:pt x="2798404" y="6434303"/>
                  <a:pt x="2802626" y="6408970"/>
                </a:cubicBezTo>
                <a:cubicBezTo>
                  <a:pt x="2806846" y="6358308"/>
                  <a:pt x="2806846" y="6358308"/>
                  <a:pt x="2756197" y="6362528"/>
                </a:cubicBezTo>
                <a:cubicBezTo>
                  <a:pt x="2751976" y="6341420"/>
                  <a:pt x="2768860" y="6337197"/>
                  <a:pt x="2781520" y="6328752"/>
                </a:cubicBezTo>
                <a:cubicBezTo>
                  <a:pt x="2785743" y="6324532"/>
                  <a:pt x="2802626" y="6316087"/>
                  <a:pt x="2794183" y="6307644"/>
                </a:cubicBezTo>
                <a:cubicBezTo>
                  <a:pt x="2747754" y="6265422"/>
                  <a:pt x="2798404" y="6214761"/>
                  <a:pt x="2789963" y="6168319"/>
                </a:cubicBezTo>
                <a:cubicBezTo>
                  <a:pt x="2789963" y="6159874"/>
                  <a:pt x="2785743" y="6147208"/>
                  <a:pt x="2785743" y="6138763"/>
                </a:cubicBezTo>
                <a:cubicBezTo>
                  <a:pt x="2764637" y="6134543"/>
                  <a:pt x="2726650" y="6164096"/>
                  <a:pt x="2726650" y="6142986"/>
                </a:cubicBezTo>
                <a:cubicBezTo>
                  <a:pt x="2722430" y="6096544"/>
                  <a:pt x="2671780" y="6054325"/>
                  <a:pt x="2709767" y="6003661"/>
                </a:cubicBezTo>
                <a:cubicBezTo>
                  <a:pt x="2751976" y="5948774"/>
                  <a:pt x="2789963" y="5889667"/>
                  <a:pt x="2811067" y="5822114"/>
                </a:cubicBezTo>
                <a:cubicBezTo>
                  <a:pt x="2815287" y="5805226"/>
                  <a:pt x="2832170" y="5792561"/>
                  <a:pt x="2815287" y="5775673"/>
                </a:cubicBezTo>
                <a:cubicBezTo>
                  <a:pt x="2798404" y="5763007"/>
                  <a:pt x="2773080" y="5763007"/>
                  <a:pt x="2751976" y="5775673"/>
                </a:cubicBezTo>
                <a:cubicBezTo>
                  <a:pt x="2726650" y="5796783"/>
                  <a:pt x="2705547" y="5817894"/>
                  <a:pt x="2688664" y="5847448"/>
                </a:cubicBezTo>
                <a:cubicBezTo>
                  <a:pt x="2659117" y="5906555"/>
                  <a:pt x="2612688" y="5952996"/>
                  <a:pt x="2562038" y="5999438"/>
                </a:cubicBezTo>
                <a:cubicBezTo>
                  <a:pt x="2557818" y="6003661"/>
                  <a:pt x="2553598" y="6016326"/>
                  <a:pt x="2549375" y="6012104"/>
                </a:cubicBezTo>
                <a:cubicBezTo>
                  <a:pt x="2486065" y="6007883"/>
                  <a:pt x="2473402" y="6062768"/>
                  <a:pt x="2448076" y="6096544"/>
                </a:cubicBezTo>
                <a:cubicBezTo>
                  <a:pt x="2329893" y="6261202"/>
                  <a:pt x="2177944" y="6400527"/>
                  <a:pt x="2076644" y="6573628"/>
                </a:cubicBezTo>
                <a:cubicBezTo>
                  <a:pt x="2063981" y="6594739"/>
                  <a:pt x="2051318" y="6603182"/>
                  <a:pt x="2030215" y="6590516"/>
                </a:cubicBezTo>
                <a:cubicBezTo>
                  <a:pt x="2013331" y="6577851"/>
                  <a:pt x="2009111" y="6565185"/>
                  <a:pt x="2017552" y="6548297"/>
                </a:cubicBezTo>
                <a:cubicBezTo>
                  <a:pt x="2038658" y="6510298"/>
                  <a:pt x="2038658" y="6468079"/>
                  <a:pt x="2038658" y="6430081"/>
                </a:cubicBezTo>
                <a:cubicBezTo>
                  <a:pt x="2038658" y="6379416"/>
                  <a:pt x="2055541" y="6341420"/>
                  <a:pt x="2085085" y="6307644"/>
                </a:cubicBezTo>
                <a:cubicBezTo>
                  <a:pt x="2110411" y="6273868"/>
                  <a:pt x="2127294" y="6231649"/>
                  <a:pt x="2144177" y="6193650"/>
                </a:cubicBezTo>
                <a:cubicBezTo>
                  <a:pt x="2165281" y="6138763"/>
                  <a:pt x="2135737" y="6126098"/>
                  <a:pt x="2093528" y="6113432"/>
                </a:cubicBezTo>
                <a:cubicBezTo>
                  <a:pt x="2080864" y="6113432"/>
                  <a:pt x="2063981" y="6113432"/>
                  <a:pt x="2063981" y="6096544"/>
                </a:cubicBezTo>
                <a:cubicBezTo>
                  <a:pt x="2063981" y="6079656"/>
                  <a:pt x="2080864" y="6083879"/>
                  <a:pt x="2089307" y="6079656"/>
                </a:cubicBezTo>
                <a:cubicBezTo>
                  <a:pt x="2118854" y="6062768"/>
                  <a:pt x="2131514" y="6028992"/>
                  <a:pt x="2131514" y="6003661"/>
                </a:cubicBezTo>
                <a:cubicBezTo>
                  <a:pt x="2127294" y="5969885"/>
                  <a:pt x="2089307" y="5978327"/>
                  <a:pt x="2068201" y="5982550"/>
                </a:cubicBezTo>
                <a:cubicBezTo>
                  <a:pt x="2025995" y="5990995"/>
                  <a:pt x="1992228" y="6007883"/>
                  <a:pt x="1975345" y="6050102"/>
                </a:cubicBezTo>
                <a:cubicBezTo>
                  <a:pt x="1971125" y="6058545"/>
                  <a:pt x="1966902" y="6075433"/>
                  <a:pt x="1950019" y="6075433"/>
                </a:cubicBezTo>
                <a:cubicBezTo>
                  <a:pt x="1937358" y="6075433"/>
                  <a:pt x="1937358" y="6058545"/>
                  <a:pt x="1937358" y="6050102"/>
                </a:cubicBezTo>
                <a:cubicBezTo>
                  <a:pt x="1933135" y="6028992"/>
                  <a:pt x="1920475" y="6028992"/>
                  <a:pt x="1903592" y="6033214"/>
                </a:cubicBezTo>
                <a:cubicBezTo>
                  <a:pt x="1836059" y="6058545"/>
                  <a:pt x="1772746" y="6083879"/>
                  <a:pt x="1730537" y="6151431"/>
                </a:cubicBezTo>
                <a:cubicBezTo>
                  <a:pt x="1696770" y="6202093"/>
                  <a:pt x="1637680" y="6235869"/>
                  <a:pt x="1591250" y="6278090"/>
                </a:cubicBezTo>
                <a:cubicBezTo>
                  <a:pt x="1587030" y="6286533"/>
                  <a:pt x="1574367" y="6286533"/>
                  <a:pt x="1565924" y="6282311"/>
                </a:cubicBezTo>
                <a:cubicBezTo>
                  <a:pt x="1561704" y="6278090"/>
                  <a:pt x="1561704" y="6265422"/>
                  <a:pt x="1561704" y="6261202"/>
                </a:cubicBezTo>
                <a:cubicBezTo>
                  <a:pt x="1587030" y="6189427"/>
                  <a:pt x="1574367" y="6109209"/>
                  <a:pt x="1591250" y="6037437"/>
                </a:cubicBezTo>
                <a:cubicBezTo>
                  <a:pt x="1599691" y="5986773"/>
                  <a:pt x="1612354" y="5936108"/>
                  <a:pt x="1633457" y="5885444"/>
                </a:cubicBezTo>
                <a:cubicBezTo>
                  <a:pt x="1582808" y="5872779"/>
                  <a:pt x="1544821" y="5885444"/>
                  <a:pt x="1519497" y="5927666"/>
                </a:cubicBezTo>
                <a:cubicBezTo>
                  <a:pt x="1498391" y="5961442"/>
                  <a:pt x="1485728" y="5948774"/>
                  <a:pt x="1473068" y="5919220"/>
                </a:cubicBezTo>
                <a:cubicBezTo>
                  <a:pt x="1456184" y="5889667"/>
                  <a:pt x="1473068" y="5860113"/>
                  <a:pt x="1473068" y="5830560"/>
                </a:cubicBezTo>
                <a:cubicBezTo>
                  <a:pt x="1477288" y="5792561"/>
                  <a:pt x="1485728" y="5754564"/>
                  <a:pt x="1489951" y="5716566"/>
                </a:cubicBezTo>
                <a:cubicBezTo>
                  <a:pt x="1489951" y="5703900"/>
                  <a:pt x="1498391" y="5687012"/>
                  <a:pt x="1485728" y="5682789"/>
                </a:cubicBezTo>
                <a:cubicBezTo>
                  <a:pt x="1468845" y="5674347"/>
                  <a:pt x="1456184" y="5687012"/>
                  <a:pt x="1447742" y="5695455"/>
                </a:cubicBezTo>
                <a:cubicBezTo>
                  <a:pt x="1439301" y="5703900"/>
                  <a:pt x="1430858" y="5716566"/>
                  <a:pt x="1422418" y="5725008"/>
                </a:cubicBezTo>
                <a:cubicBezTo>
                  <a:pt x="1363325" y="5801006"/>
                  <a:pt x="1300013" y="5881224"/>
                  <a:pt x="1236702" y="5952996"/>
                </a:cubicBezTo>
                <a:cubicBezTo>
                  <a:pt x="1207156" y="5982550"/>
                  <a:pt x="1169167" y="6003661"/>
                  <a:pt x="1122740" y="5974107"/>
                </a:cubicBezTo>
                <a:cubicBezTo>
                  <a:pt x="1105856" y="5961442"/>
                  <a:pt x="1084751" y="5965662"/>
                  <a:pt x="1067867" y="5974107"/>
                </a:cubicBezTo>
                <a:cubicBezTo>
                  <a:pt x="1063647" y="5978327"/>
                  <a:pt x="1055207" y="5982550"/>
                  <a:pt x="1050984" y="5986773"/>
                </a:cubicBezTo>
                <a:cubicBezTo>
                  <a:pt x="1021440" y="5986773"/>
                  <a:pt x="983451" y="5990995"/>
                  <a:pt x="966568" y="5965662"/>
                </a:cubicBezTo>
                <a:cubicBezTo>
                  <a:pt x="949685" y="5940331"/>
                  <a:pt x="970790" y="5914998"/>
                  <a:pt x="991894" y="5898112"/>
                </a:cubicBezTo>
                <a:cubicBezTo>
                  <a:pt x="1059427" y="5830560"/>
                  <a:pt x="1114297" y="5754564"/>
                  <a:pt x="1152284" y="5661679"/>
                </a:cubicBezTo>
                <a:cubicBezTo>
                  <a:pt x="1164947" y="5636348"/>
                  <a:pt x="1156506" y="5623682"/>
                  <a:pt x="1139623" y="5606794"/>
                </a:cubicBezTo>
                <a:cubicBezTo>
                  <a:pt x="1118517" y="5585684"/>
                  <a:pt x="1105856" y="5606794"/>
                  <a:pt x="1093193" y="5619460"/>
                </a:cubicBezTo>
                <a:cubicBezTo>
                  <a:pt x="1063647" y="5649013"/>
                  <a:pt x="1034101" y="5678567"/>
                  <a:pt x="1004557" y="5703900"/>
                </a:cubicBezTo>
                <a:cubicBezTo>
                  <a:pt x="987674" y="5716566"/>
                  <a:pt x="966568" y="5725008"/>
                  <a:pt x="953907" y="5703900"/>
                </a:cubicBezTo>
                <a:cubicBezTo>
                  <a:pt x="941244" y="5682789"/>
                  <a:pt x="970790" y="5682789"/>
                  <a:pt x="983451" y="5670124"/>
                </a:cubicBezTo>
                <a:cubicBezTo>
                  <a:pt x="991894" y="5665901"/>
                  <a:pt x="1000334" y="5657459"/>
                  <a:pt x="1008777" y="5653236"/>
                </a:cubicBezTo>
                <a:cubicBezTo>
                  <a:pt x="1067867" y="5598349"/>
                  <a:pt x="1067867" y="5594129"/>
                  <a:pt x="987674" y="5568795"/>
                </a:cubicBezTo>
                <a:cubicBezTo>
                  <a:pt x="966568" y="5560353"/>
                  <a:pt x="970790" y="5551907"/>
                  <a:pt x="970790" y="5535019"/>
                </a:cubicBezTo>
                <a:cubicBezTo>
                  <a:pt x="983451" y="5454802"/>
                  <a:pt x="1004557" y="5383029"/>
                  <a:pt x="1080530" y="5332365"/>
                </a:cubicBezTo>
                <a:cubicBezTo>
                  <a:pt x="1148063" y="5281700"/>
                  <a:pt x="1198713" y="5218371"/>
                  <a:pt x="1240922" y="5146598"/>
                </a:cubicBezTo>
                <a:cubicBezTo>
                  <a:pt x="1287352" y="5070603"/>
                  <a:pt x="1363325" y="5015716"/>
                  <a:pt x="1397092" y="4927055"/>
                </a:cubicBezTo>
                <a:cubicBezTo>
                  <a:pt x="1401312" y="4914390"/>
                  <a:pt x="1413975" y="4905945"/>
                  <a:pt x="1422418" y="4901722"/>
                </a:cubicBezTo>
                <a:cubicBezTo>
                  <a:pt x="1536380" y="4821504"/>
                  <a:pt x="1620797" y="4715956"/>
                  <a:pt x="1700990" y="4606184"/>
                </a:cubicBezTo>
                <a:cubicBezTo>
                  <a:pt x="1717873" y="4585074"/>
                  <a:pt x="1738979" y="4559743"/>
                  <a:pt x="1713653" y="4534412"/>
                </a:cubicBezTo>
                <a:cubicBezTo>
                  <a:pt x="1688330" y="4504856"/>
                  <a:pt x="1663004" y="4525966"/>
                  <a:pt x="1637680" y="4547077"/>
                </a:cubicBezTo>
                <a:cubicBezTo>
                  <a:pt x="1578587" y="4597741"/>
                  <a:pt x="1506834" y="4635738"/>
                  <a:pt x="1477288" y="4724401"/>
                </a:cubicBezTo>
                <a:cubicBezTo>
                  <a:pt x="1464625" y="4766620"/>
                  <a:pt x="1426638" y="4770842"/>
                  <a:pt x="1397092" y="4728621"/>
                </a:cubicBezTo>
                <a:cubicBezTo>
                  <a:pt x="1375988" y="4707513"/>
                  <a:pt x="1363325" y="4707513"/>
                  <a:pt x="1342222" y="4724401"/>
                </a:cubicBezTo>
                <a:cubicBezTo>
                  <a:pt x="1211376" y="4829950"/>
                  <a:pt x="1076310" y="4931278"/>
                  <a:pt x="962348" y="5053715"/>
                </a:cubicBezTo>
                <a:cubicBezTo>
                  <a:pt x="907478" y="5112822"/>
                  <a:pt x="852605" y="5163486"/>
                  <a:pt x="763969" y="5159264"/>
                </a:cubicBezTo>
                <a:cubicBezTo>
                  <a:pt x="747086" y="5159264"/>
                  <a:pt x="730202" y="5167709"/>
                  <a:pt x="717539" y="5184595"/>
                </a:cubicBezTo>
                <a:cubicBezTo>
                  <a:pt x="671112" y="5252147"/>
                  <a:pt x="599357" y="5285923"/>
                  <a:pt x="531824" y="5328142"/>
                </a:cubicBezTo>
                <a:cubicBezTo>
                  <a:pt x="485394" y="5357698"/>
                  <a:pt x="443187" y="5387252"/>
                  <a:pt x="400978" y="5416805"/>
                </a:cubicBezTo>
                <a:cubicBezTo>
                  <a:pt x="379874" y="5429471"/>
                  <a:pt x="354551" y="5442136"/>
                  <a:pt x="329225" y="5433693"/>
                </a:cubicBezTo>
                <a:cubicBezTo>
                  <a:pt x="303901" y="5421028"/>
                  <a:pt x="278575" y="5408360"/>
                  <a:pt x="308121" y="5370363"/>
                </a:cubicBezTo>
                <a:cubicBezTo>
                  <a:pt x="358771" y="5315477"/>
                  <a:pt x="375654" y="5243704"/>
                  <a:pt x="417861" y="5167709"/>
                </a:cubicBezTo>
                <a:cubicBezTo>
                  <a:pt x="337668" y="5197262"/>
                  <a:pt x="265912" y="5214151"/>
                  <a:pt x="219483" y="5273258"/>
                </a:cubicBezTo>
                <a:cubicBezTo>
                  <a:pt x="211042" y="5285923"/>
                  <a:pt x="198379" y="5294368"/>
                  <a:pt x="181496" y="5290146"/>
                </a:cubicBezTo>
                <a:cubicBezTo>
                  <a:pt x="164612" y="5281700"/>
                  <a:pt x="173055" y="5269035"/>
                  <a:pt x="177275" y="5256370"/>
                </a:cubicBezTo>
                <a:cubicBezTo>
                  <a:pt x="181496" y="5235259"/>
                  <a:pt x="168833" y="5222593"/>
                  <a:pt x="151949" y="5218371"/>
                </a:cubicBezTo>
                <a:cubicBezTo>
                  <a:pt x="126626" y="5209928"/>
                  <a:pt x="118183" y="5231039"/>
                  <a:pt x="118183" y="5247927"/>
                </a:cubicBezTo>
                <a:cubicBezTo>
                  <a:pt x="118183" y="5281700"/>
                  <a:pt x="97079" y="5290146"/>
                  <a:pt x="71756" y="5290146"/>
                </a:cubicBezTo>
                <a:cubicBezTo>
                  <a:pt x="37989" y="5294368"/>
                  <a:pt x="4223" y="5281700"/>
                  <a:pt x="0" y="5252147"/>
                </a:cubicBezTo>
                <a:cubicBezTo>
                  <a:pt x="0" y="5222593"/>
                  <a:pt x="33767" y="5226816"/>
                  <a:pt x="59093" y="5222593"/>
                </a:cubicBezTo>
                <a:cubicBezTo>
                  <a:pt x="67533" y="5222593"/>
                  <a:pt x="71756" y="5218371"/>
                  <a:pt x="84416" y="5218371"/>
                </a:cubicBezTo>
                <a:cubicBezTo>
                  <a:pt x="75976" y="5193040"/>
                  <a:pt x="54873" y="5205705"/>
                  <a:pt x="42210" y="5197262"/>
                </a:cubicBezTo>
                <a:cubicBezTo>
                  <a:pt x="21106" y="5184595"/>
                  <a:pt x="0" y="5171929"/>
                  <a:pt x="33767" y="5150821"/>
                </a:cubicBezTo>
                <a:cubicBezTo>
                  <a:pt x="46430" y="5142376"/>
                  <a:pt x="50650" y="5142376"/>
                  <a:pt x="46430" y="5125487"/>
                </a:cubicBezTo>
                <a:cubicBezTo>
                  <a:pt x="37989" y="5062158"/>
                  <a:pt x="50650" y="5003051"/>
                  <a:pt x="67533" y="4948164"/>
                </a:cubicBezTo>
                <a:cubicBezTo>
                  <a:pt x="88639" y="4889057"/>
                  <a:pt x="109743" y="4829950"/>
                  <a:pt x="109743" y="4766620"/>
                </a:cubicBezTo>
                <a:cubicBezTo>
                  <a:pt x="109743" y="4753954"/>
                  <a:pt x="113963" y="4732844"/>
                  <a:pt x="122406" y="4724401"/>
                </a:cubicBezTo>
                <a:cubicBezTo>
                  <a:pt x="168833" y="4690625"/>
                  <a:pt x="156172" y="4639960"/>
                  <a:pt x="151949" y="4601962"/>
                </a:cubicBezTo>
                <a:cubicBezTo>
                  <a:pt x="151949" y="4580853"/>
                  <a:pt x="143509" y="4538632"/>
                  <a:pt x="130846" y="4521744"/>
                </a:cubicBezTo>
                <a:cubicBezTo>
                  <a:pt x="101300" y="4492190"/>
                  <a:pt x="118183" y="4479525"/>
                  <a:pt x="135066" y="4458414"/>
                </a:cubicBezTo>
                <a:cubicBezTo>
                  <a:pt x="147729" y="4445749"/>
                  <a:pt x="160392" y="4437306"/>
                  <a:pt x="139289" y="4420418"/>
                </a:cubicBezTo>
                <a:cubicBezTo>
                  <a:pt x="135066" y="4416195"/>
                  <a:pt x="135066" y="4411972"/>
                  <a:pt x="130846" y="4407750"/>
                </a:cubicBezTo>
                <a:cubicBezTo>
                  <a:pt x="181496" y="4382419"/>
                  <a:pt x="130846" y="4331755"/>
                  <a:pt x="160392" y="4302201"/>
                </a:cubicBezTo>
                <a:cubicBezTo>
                  <a:pt x="168833" y="4289536"/>
                  <a:pt x="160392" y="4268425"/>
                  <a:pt x="156172" y="4251537"/>
                </a:cubicBezTo>
                <a:cubicBezTo>
                  <a:pt x="143509" y="4200875"/>
                  <a:pt x="160392" y="4167099"/>
                  <a:pt x="206822" y="4141765"/>
                </a:cubicBezTo>
                <a:cubicBezTo>
                  <a:pt x="257471" y="4116434"/>
                  <a:pt x="303901" y="4082658"/>
                  <a:pt x="337668" y="4031994"/>
                </a:cubicBezTo>
                <a:cubicBezTo>
                  <a:pt x="341888" y="4027771"/>
                  <a:pt x="350328" y="4023551"/>
                  <a:pt x="350328" y="4015106"/>
                </a:cubicBezTo>
                <a:cubicBezTo>
                  <a:pt x="362991" y="3918000"/>
                  <a:pt x="455850" y="3863116"/>
                  <a:pt x="493837" y="3778675"/>
                </a:cubicBezTo>
                <a:cubicBezTo>
                  <a:pt x="536044" y="3690014"/>
                  <a:pt x="599357" y="3614019"/>
                  <a:pt x="650006" y="3529579"/>
                </a:cubicBezTo>
                <a:cubicBezTo>
                  <a:pt x="713319" y="3419807"/>
                  <a:pt x="797735" y="3335367"/>
                  <a:pt x="873711" y="3238261"/>
                </a:cubicBezTo>
                <a:cubicBezTo>
                  <a:pt x="953907" y="3132712"/>
                  <a:pt x="1004557" y="3010276"/>
                  <a:pt x="1063647" y="2896282"/>
                </a:cubicBezTo>
                <a:cubicBezTo>
                  <a:pt x="1080530" y="2866728"/>
                  <a:pt x="1101634" y="2828730"/>
                  <a:pt x="1059427" y="2803398"/>
                </a:cubicBezTo>
                <a:cubicBezTo>
                  <a:pt x="1046764" y="2790730"/>
                  <a:pt x="1055207" y="2778065"/>
                  <a:pt x="1059427" y="2765400"/>
                </a:cubicBezTo>
                <a:cubicBezTo>
                  <a:pt x="1110077" y="2630295"/>
                  <a:pt x="1194493" y="2516303"/>
                  <a:pt x="1287352" y="2402310"/>
                </a:cubicBezTo>
                <a:cubicBezTo>
                  <a:pt x="1359105" y="2317869"/>
                  <a:pt x="1418195" y="2224986"/>
                  <a:pt x="1422418" y="2110992"/>
                </a:cubicBezTo>
                <a:cubicBezTo>
                  <a:pt x="1422418" y="2094104"/>
                  <a:pt x="1439301" y="2085661"/>
                  <a:pt x="1439301" y="2068773"/>
                </a:cubicBezTo>
                <a:cubicBezTo>
                  <a:pt x="1388651" y="2056107"/>
                  <a:pt x="1350662" y="2068773"/>
                  <a:pt x="1321118" y="2110992"/>
                </a:cubicBezTo>
                <a:cubicBezTo>
                  <a:pt x="1308455" y="2127880"/>
                  <a:pt x="1300013" y="2140545"/>
                  <a:pt x="1278909" y="2136325"/>
                </a:cubicBezTo>
                <a:cubicBezTo>
                  <a:pt x="1228259" y="2123657"/>
                  <a:pt x="1177610" y="2153213"/>
                  <a:pt x="1126960" y="2153213"/>
                </a:cubicBezTo>
                <a:cubicBezTo>
                  <a:pt x="1122740" y="2153213"/>
                  <a:pt x="1118517" y="2153213"/>
                  <a:pt x="1114297" y="2157433"/>
                </a:cubicBezTo>
                <a:cubicBezTo>
                  <a:pt x="1088973" y="2229208"/>
                  <a:pt x="1021440" y="2191209"/>
                  <a:pt x="975011" y="2203875"/>
                </a:cubicBezTo>
                <a:cubicBezTo>
                  <a:pt x="814619" y="2250317"/>
                  <a:pt x="654229" y="2292538"/>
                  <a:pt x="493837" y="2334757"/>
                </a:cubicBezTo>
                <a:cubicBezTo>
                  <a:pt x="472734" y="2343202"/>
                  <a:pt x="447407" y="2347423"/>
                  <a:pt x="422084" y="2351645"/>
                </a:cubicBezTo>
                <a:cubicBezTo>
                  <a:pt x="405201" y="2355868"/>
                  <a:pt x="379874" y="2360088"/>
                  <a:pt x="371434" y="2334757"/>
                </a:cubicBezTo>
                <a:cubicBezTo>
                  <a:pt x="367211" y="2313646"/>
                  <a:pt x="392538" y="2305203"/>
                  <a:pt x="405201" y="2300981"/>
                </a:cubicBezTo>
                <a:cubicBezTo>
                  <a:pt x="510720" y="2258762"/>
                  <a:pt x="616240" y="2216543"/>
                  <a:pt x="721762" y="2174321"/>
                </a:cubicBezTo>
                <a:cubicBezTo>
                  <a:pt x="873711" y="2115214"/>
                  <a:pt x="1029881" y="2077216"/>
                  <a:pt x="1181830" y="2030774"/>
                </a:cubicBezTo>
                <a:cubicBezTo>
                  <a:pt x="1194493" y="2030774"/>
                  <a:pt x="1207156" y="2026551"/>
                  <a:pt x="1219819" y="2022331"/>
                </a:cubicBezTo>
                <a:cubicBezTo>
                  <a:pt x="1228259" y="2018108"/>
                  <a:pt x="1236702" y="2009666"/>
                  <a:pt x="1232480" y="2001220"/>
                </a:cubicBezTo>
                <a:cubicBezTo>
                  <a:pt x="1232480" y="1992778"/>
                  <a:pt x="1219819" y="1984332"/>
                  <a:pt x="1211376" y="1988555"/>
                </a:cubicBezTo>
                <a:cubicBezTo>
                  <a:pt x="1110077" y="2026551"/>
                  <a:pt x="1000334" y="1992778"/>
                  <a:pt x="903258" y="2034997"/>
                </a:cubicBezTo>
                <a:cubicBezTo>
                  <a:pt x="894815" y="2034997"/>
                  <a:pt x="886372" y="2039219"/>
                  <a:pt x="877931" y="2030774"/>
                </a:cubicBezTo>
                <a:cubicBezTo>
                  <a:pt x="869489" y="2018108"/>
                  <a:pt x="869489" y="2009666"/>
                  <a:pt x="877931" y="2001220"/>
                </a:cubicBezTo>
                <a:cubicBezTo>
                  <a:pt x="907478" y="1975890"/>
                  <a:pt x="932801" y="1946336"/>
                  <a:pt x="970790" y="1937891"/>
                </a:cubicBezTo>
                <a:cubicBezTo>
                  <a:pt x="1004557" y="1929448"/>
                  <a:pt x="1025660" y="1908337"/>
                  <a:pt x="1034101" y="1878784"/>
                </a:cubicBezTo>
                <a:cubicBezTo>
                  <a:pt x="1042544" y="1845007"/>
                  <a:pt x="1059427" y="1828119"/>
                  <a:pt x="1097414" y="1832342"/>
                </a:cubicBezTo>
                <a:cubicBezTo>
                  <a:pt x="1164947" y="1840785"/>
                  <a:pt x="1219819" y="1794343"/>
                  <a:pt x="1283129" y="1790120"/>
                </a:cubicBezTo>
                <a:cubicBezTo>
                  <a:pt x="1392872" y="1777455"/>
                  <a:pt x="1481508" y="1684572"/>
                  <a:pt x="1608134" y="1714125"/>
                </a:cubicBezTo>
                <a:cubicBezTo>
                  <a:pt x="1557484" y="1663461"/>
                  <a:pt x="1481508" y="1655018"/>
                  <a:pt x="1409755" y="1684572"/>
                </a:cubicBezTo>
                <a:cubicBezTo>
                  <a:pt x="1350662" y="1705682"/>
                  <a:pt x="1291572" y="1722571"/>
                  <a:pt x="1228259" y="1735236"/>
                </a:cubicBezTo>
                <a:cubicBezTo>
                  <a:pt x="1211376" y="1739458"/>
                  <a:pt x="1198713" y="1747901"/>
                  <a:pt x="1181830" y="1726791"/>
                </a:cubicBezTo>
                <a:cubicBezTo>
                  <a:pt x="1236702" y="1693015"/>
                  <a:pt x="1300013" y="1680349"/>
                  <a:pt x="1359105" y="1659241"/>
                </a:cubicBezTo>
                <a:cubicBezTo>
                  <a:pt x="1325339" y="1633907"/>
                  <a:pt x="1316896" y="1633907"/>
                  <a:pt x="1283129" y="1646573"/>
                </a:cubicBezTo>
                <a:cubicBezTo>
                  <a:pt x="1266246" y="1655018"/>
                  <a:pt x="1249363" y="1659241"/>
                  <a:pt x="1232480" y="1667684"/>
                </a:cubicBezTo>
                <a:cubicBezTo>
                  <a:pt x="1215596" y="1676129"/>
                  <a:pt x="1202936" y="1680349"/>
                  <a:pt x="1194493" y="1663461"/>
                </a:cubicBezTo>
                <a:cubicBezTo>
                  <a:pt x="1181830" y="1642353"/>
                  <a:pt x="1198713" y="1638130"/>
                  <a:pt x="1207156" y="1629685"/>
                </a:cubicBezTo>
                <a:cubicBezTo>
                  <a:pt x="1219819" y="1621242"/>
                  <a:pt x="1236702" y="1617019"/>
                  <a:pt x="1240922" y="1591688"/>
                </a:cubicBezTo>
                <a:cubicBezTo>
                  <a:pt x="1152284" y="1608577"/>
                  <a:pt x="1063647" y="1587466"/>
                  <a:pt x="983451" y="1633907"/>
                </a:cubicBezTo>
                <a:cubicBezTo>
                  <a:pt x="907478" y="1680349"/>
                  <a:pt x="831502" y="1676129"/>
                  <a:pt x="738645" y="1633907"/>
                </a:cubicBezTo>
                <a:cubicBezTo>
                  <a:pt x="932801" y="1562135"/>
                  <a:pt x="1110077" y="1473472"/>
                  <a:pt x="1316896" y="1494583"/>
                </a:cubicBezTo>
                <a:cubicBezTo>
                  <a:pt x="1308455" y="1469252"/>
                  <a:pt x="1274689" y="1498805"/>
                  <a:pt x="1274689" y="1473472"/>
                </a:cubicBezTo>
                <a:cubicBezTo>
                  <a:pt x="1274689" y="1448141"/>
                  <a:pt x="1304235" y="1448141"/>
                  <a:pt x="1321118" y="1448141"/>
                </a:cubicBezTo>
                <a:cubicBezTo>
                  <a:pt x="1409755" y="1443918"/>
                  <a:pt x="1489951" y="1401699"/>
                  <a:pt x="1574367" y="1376366"/>
                </a:cubicBezTo>
                <a:cubicBezTo>
                  <a:pt x="1641900" y="1355258"/>
                  <a:pt x="1713653" y="1355258"/>
                  <a:pt x="1785406" y="1367923"/>
                </a:cubicBezTo>
                <a:cubicBezTo>
                  <a:pt x="1836059" y="1380589"/>
                  <a:pt x="1882486" y="1376366"/>
                  <a:pt x="1924695" y="1342592"/>
                </a:cubicBezTo>
                <a:cubicBezTo>
                  <a:pt x="1958462" y="1313036"/>
                  <a:pt x="2009111" y="1308816"/>
                  <a:pt x="2055541" y="1300371"/>
                </a:cubicBezTo>
                <a:cubicBezTo>
                  <a:pt x="2072424" y="1296148"/>
                  <a:pt x="2110411" y="1304593"/>
                  <a:pt x="2089307" y="1266595"/>
                </a:cubicBezTo>
                <a:cubicBezTo>
                  <a:pt x="2076644" y="1241264"/>
                  <a:pt x="2089307" y="1186377"/>
                  <a:pt x="2030215" y="1199045"/>
                </a:cubicBezTo>
                <a:cubicBezTo>
                  <a:pt x="2013331" y="1207488"/>
                  <a:pt x="1996448" y="1207488"/>
                  <a:pt x="1975345" y="1203265"/>
                </a:cubicBezTo>
                <a:cubicBezTo>
                  <a:pt x="1928915" y="1194822"/>
                  <a:pt x="1886708" y="1161046"/>
                  <a:pt x="1840279" y="1156823"/>
                </a:cubicBezTo>
                <a:cubicBezTo>
                  <a:pt x="1798070" y="1152603"/>
                  <a:pt x="1755863" y="1190599"/>
                  <a:pt x="1709433" y="1173711"/>
                </a:cubicBezTo>
                <a:cubicBezTo>
                  <a:pt x="1705213" y="1156823"/>
                  <a:pt x="1713653" y="1152603"/>
                  <a:pt x="1726316" y="1148380"/>
                </a:cubicBezTo>
                <a:cubicBezTo>
                  <a:pt x="1806512" y="1131492"/>
                  <a:pt x="1886708" y="1093494"/>
                  <a:pt x="1966902" y="1068163"/>
                </a:cubicBezTo>
                <a:cubicBezTo>
                  <a:pt x="1996448" y="1059717"/>
                  <a:pt x="2021774" y="1051275"/>
                  <a:pt x="2034435" y="1097716"/>
                </a:cubicBezTo>
                <a:cubicBezTo>
                  <a:pt x="2038658" y="1131492"/>
                  <a:pt x="2072424" y="1135715"/>
                  <a:pt x="2106190" y="1135715"/>
                </a:cubicBezTo>
                <a:cubicBezTo>
                  <a:pt x="2118854" y="1135715"/>
                  <a:pt x="2131514" y="1127270"/>
                  <a:pt x="2148397" y="1127270"/>
                </a:cubicBezTo>
                <a:cubicBezTo>
                  <a:pt x="2169503" y="1123047"/>
                  <a:pt x="2186387" y="1131492"/>
                  <a:pt x="2194827" y="1148380"/>
                </a:cubicBezTo>
                <a:cubicBezTo>
                  <a:pt x="2207490" y="1169489"/>
                  <a:pt x="2190607" y="1182156"/>
                  <a:pt x="2177944" y="1190599"/>
                </a:cubicBezTo>
                <a:cubicBezTo>
                  <a:pt x="2165281" y="1199045"/>
                  <a:pt x="2152620" y="1207488"/>
                  <a:pt x="2156840" y="1220153"/>
                </a:cubicBezTo>
                <a:cubicBezTo>
                  <a:pt x="2161060" y="1228598"/>
                  <a:pt x="2169503" y="1237041"/>
                  <a:pt x="2177944" y="1237041"/>
                </a:cubicBezTo>
                <a:cubicBezTo>
                  <a:pt x="2194827" y="1241264"/>
                  <a:pt x="2190607" y="1220153"/>
                  <a:pt x="2199047" y="1211710"/>
                </a:cubicBezTo>
                <a:cubicBezTo>
                  <a:pt x="2207490" y="1199045"/>
                  <a:pt x="2215930" y="1190599"/>
                  <a:pt x="2224373" y="1177934"/>
                </a:cubicBezTo>
                <a:cubicBezTo>
                  <a:pt x="2249697" y="1144158"/>
                  <a:pt x="2275023" y="1135715"/>
                  <a:pt x="2308789" y="1169489"/>
                </a:cubicBezTo>
                <a:cubicBezTo>
                  <a:pt x="2338336" y="1199045"/>
                  <a:pt x="2372102" y="1194822"/>
                  <a:pt x="2397426" y="1156823"/>
                </a:cubicBezTo>
                <a:cubicBezTo>
                  <a:pt x="2397426" y="1156823"/>
                  <a:pt x="2397426" y="1152603"/>
                  <a:pt x="2397426" y="1152603"/>
                </a:cubicBezTo>
                <a:cubicBezTo>
                  <a:pt x="2452298" y="1030164"/>
                  <a:pt x="2553598" y="945726"/>
                  <a:pt x="2646454" y="852840"/>
                </a:cubicBezTo>
                <a:cubicBezTo>
                  <a:pt x="2684441" y="814844"/>
                  <a:pt x="2701324" y="755737"/>
                  <a:pt x="2768860" y="755737"/>
                </a:cubicBezTo>
                <a:cubicBezTo>
                  <a:pt x="2781520" y="755737"/>
                  <a:pt x="2789963" y="734626"/>
                  <a:pt x="2794183" y="721960"/>
                </a:cubicBezTo>
                <a:cubicBezTo>
                  <a:pt x="2806846" y="658631"/>
                  <a:pt x="2840613" y="607966"/>
                  <a:pt x="2887042" y="574190"/>
                </a:cubicBezTo>
                <a:cubicBezTo>
                  <a:pt x="2937692" y="540414"/>
                  <a:pt x="2984119" y="477084"/>
                  <a:pt x="3060095" y="527749"/>
                </a:cubicBezTo>
                <a:cubicBezTo>
                  <a:pt x="3089641" y="548859"/>
                  <a:pt x="3110745" y="561525"/>
                  <a:pt x="3110745" y="599521"/>
                </a:cubicBezTo>
                <a:cubicBezTo>
                  <a:pt x="3110745" y="679739"/>
                  <a:pt x="3089641" y="759957"/>
                  <a:pt x="3064315" y="835952"/>
                </a:cubicBezTo>
                <a:cubicBezTo>
                  <a:pt x="3060095" y="848620"/>
                  <a:pt x="3043212" y="861285"/>
                  <a:pt x="3060095" y="873951"/>
                </a:cubicBezTo>
                <a:cubicBezTo>
                  <a:pt x="3076978" y="886616"/>
                  <a:pt x="3093862" y="878173"/>
                  <a:pt x="3106525" y="865508"/>
                </a:cubicBezTo>
                <a:cubicBezTo>
                  <a:pt x="3136071" y="831732"/>
                  <a:pt x="3165615" y="797956"/>
                  <a:pt x="3190941" y="755737"/>
                </a:cubicBezTo>
                <a:cubicBezTo>
                  <a:pt x="3275357" y="603744"/>
                  <a:pt x="3410423" y="485530"/>
                  <a:pt x="3515943" y="350425"/>
                </a:cubicBezTo>
                <a:cubicBezTo>
                  <a:pt x="3532826" y="329314"/>
                  <a:pt x="3562372" y="312429"/>
                  <a:pt x="3583476" y="295538"/>
                </a:cubicBezTo>
                <a:cubicBezTo>
                  <a:pt x="3600359" y="282873"/>
                  <a:pt x="3617245" y="270207"/>
                  <a:pt x="3629905" y="295538"/>
                </a:cubicBezTo>
                <a:cubicBezTo>
                  <a:pt x="3638348" y="308206"/>
                  <a:pt x="3651011" y="299761"/>
                  <a:pt x="3659452" y="295538"/>
                </a:cubicBezTo>
                <a:cubicBezTo>
                  <a:pt x="3710101" y="265984"/>
                  <a:pt x="3735427" y="278652"/>
                  <a:pt x="3748088" y="333537"/>
                </a:cubicBezTo>
                <a:cubicBezTo>
                  <a:pt x="3748088" y="337759"/>
                  <a:pt x="3752311" y="346202"/>
                  <a:pt x="3756531" y="346202"/>
                </a:cubicBezTo>
                <a:cubicBezTo>
                  <a:pt x="3832504" y="379978"/>
                  <a:pt x="3790297" y="434865"/>
                  <a:pt x="3781854" y="485530"/>
                </a:cubicBezTo>
                <a:cubicBezTo>
                  <a:pt x="3777634" y="493972"/>
                  <a:pt x="3773414" y="502415"/>
                  <a:pt x="3769194" y="510861"/>
                </a:cubicBezTo>
                <a:cubicBezTo>
                  <a:pt x="3743868" y="578413"/>
                  <a:pt x="3760751" y="603744"/>
                  <a:pt x="3828284" y="603744"/>
                </a:cubicBezTo>
                <a:cubicBezTo>
                  <a:pt x="3832504" y="603744"/>
                  <a:pt x="3836727" y="603744"/>
                  <a:pt x="3836727" y="599521"/>
                </a:cubicBezTo>
                <a:cubicBezTo>
                  <a:pt x="3853610" y="544637"/>
                  <a:pt x="3933806" y="553079"/>
                  <a:pt x="3946467" y="489750"/>
                </a:cubicBezTo>
                <a:cubicBezTo>
                  <a:pt x="3954910" y="447531"/>
                  <a:pt x="3980233" y="422200"/>
                  <a:pt x="4026663" y="413755"/>
                </a:cubicBezTo>
                <a:cubicBezTo>
                  <a:pt x="3976013" y="384201"/>
                  <a:pt x="3967573" y="350425"/>
                  <a:pt x="3988676" y="291318"/>
                </a:cubicBezTo>
                <a:cubicBezTo>
                  <a:pt x="3992896" y="282873"/>
                  <a:pt x="3997116" y="270207"/>
                  <a:pt x="4009779" y="274430"/>
                </a:cubicBezTo>
                <a:cubicBezTo>
                  <a:pt x="4022443" y="278652"/>
                  <a:pt x="4018222" y="291318"/>
                  <a:pt x="4014000" y="299761"/>
                </a:cubicBezTo>
                <a:cubicBezTo>
                  <a:pt x="4009779" y="312429"/>
                  <a:pt x="4005559" y="325094"/>
                  <a:pt x="4014000" y="341982"/>
                </a:cubicBezTo>
                <a:cubicBezTo>
                  <a:pt x="4035106" y="341982"/>
                  <a:pt x="4039326" y="325094"/>
                  <a:pt x="4039326" y="312429"/>
                </a:cubicBezTo>
                <a:cubicBezTo>
                  <a:pt x="4039326" y="265984"/>
                  <a:pt x="4056209" y="219543"/>
                  <a:pt x="4064649" y="173101"/>
                </a:cubicBezTo>
                <a:cubicBezTo>
                  <a:pt x="4077312" y="118217"/>
                  <a:pt x="4102639" y="80218"/>
                  <a:pt x="4161729" y="71775"/>
                </a:cubicBezTo>
                <a:cubicBezTo>
                  <a:pt x="4174392" y="67552"/>
                  <a:pt x="4187055" y="67552"/>
                  <a:pt x="4191275" y="50664"/>
                </a:cubicBezTo>
                <a:cubicBezTo>
                  <a:pt x="4203938" y="12666"/>
                  <a:pt x="4237705" y="4223"/>
                  <a:pt x="4271471" y="0"/>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712774050"/>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userDrawn="1">
  <p:cSld name="49_Images &amp; Contents Layout">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E6163A38-FF1F-4D4D-BD61-25510A4F4A10}"/>
              </a:ext>
            </a:extLst>
          </p:cNvPr>
          <p:cNvSpPr/>
          <p:nvPr userDrawn="1"/>
        </p:nvSpPr>
        <p:spPr>
          <a:xfrm>
            <a:off x="152401" y="-1"/>
            <a:ext cx="6562727" cy="6858001"/>
          </a:xfrm>
          <a:custGeom>
            <a:avLst/>
            <a:gdLst>
              <a:gd name="connsiteX0" fmla="*/ 0 w 6543676"/>
              <a:gd name="connsiteY0" fmla="*/ 0 h 6858001"/>
              <a:gd name="connsiteX1" fmla="*/ 4981576 w 6543676"/>
              <a:gd name="connsiteY1" fmla="*/ 0 h 6858001"/>
              <a:gd name="connsiteX2" fmla="*/ 6543676 w 6543676"/>
              <a:gd name="connsiteY2" fmla="*/ 1638300 h 6858001"/>
              <a:gd name="connsiteX3" fmla="*/ 5140390 w 6543676"/>
              <a:gd name="connsiteY3" fmla="*/ 6545233 h 6858001"/>
              <a:gd name="connsiteX4" fmla="*/ 5134165 w 6543676"/>
              <a:gd name="connsiteY4" fmla="*/ 6858001 h 6858001"/>
              <a:gd name="connsiteX5" fmla="*/ 552 w 6543676"/>
              <a:gd name="connsiteY5" fmla="*/ 6858001 h 6858001"/>
              <a:gd name="connsiteX6" fmla="*/ 0 w 6543676"/>
              <a:gd name="connsiteY6" fmla="*/ 685800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2726" h="6858001">
                <a:moveTo>
                  <a:pt x="0" y="0"/>
                </a:moveTo>
                <a:lnTo>
                  <a:pt x="4981576" y="0"/>
                </a:lnTo>
                <a:cubicBezTo>
                  <a:pt x="5006977" y="371475"/>
                  <a:pt x="5765801" y="1114425"/>
                  <a:pt x="6562726" y="1638300"/>
                </a:cubicBezTo>
                <a:cubicBezTo>
                  <a:pt x="5759055" y="2900363"/>
                  <a:pt x="5204223" y="4907496"/>
                  <a:pt x="5140390" y="6545233"/>
                </a:cubicBezTo>
                <a:lnTo>
                  <a:pt x="5134165" y="6858001"/>
                </a:lnTo>
                <a:lnTo>
                  <a:pt x="552" y="6858001"/>
                </a:ln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5" name="자유형: 도형 4">
            <a:extLst>
              <a:ext uri="{FF2B5EF4-FFF2-40B4-BE49-F238E27FC236}">
                <a16:creationId xmlns="" xmlns:a16="http://schemas.microsoft.com/office/drawing/2014/main" id="{35A586F4-88B7-45EE-9708-47716F743070}"/>
              </a:ext>
            </a:extLst>
          </p:cNvPr>
          <p:cNvSpPr/>
          <p:nvPr userDrawn="1"/>
        </p:nvSpPr>
        <p:spPr>
          <a:xfrm flipV="1">
            <a:off x="152401" y="0"/>
            <a:ext cx="6238876" cy="6848475"/>
          </a:xfrm>
          <a:custGeom>
            <a:avLst/>
            <a:gdLst>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8876" h="6858000">
                <a:moveTo>
                  <a:pt x="0" y="0"/>
                </a:moveTo>
                <a:lnTo>
                  <a:pt x="4819651" y="0"/>
                </a:lnTo>
                <a:cubicBezTo>
                  <a:pt x="4819651" y="1689100"/>
                  <a:pt x="5153027" y="4273550"/>
                  <a:pt x="6238876" y="5229225"/>
                </a:cubicBezTo>
                <a:cubicBezTo>
                  <a:pt x="5286376" y="5778500"/>
                  <a:pt x="4883152" y="6283325"/>
                  <a:pt x="4819651" y="6858000"/>
                </a:cubicBez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cxnSp>
        <p:nvCxnSpPr>
          <p:cNvPr id="7" name="직선 연결선 6">
            <a:extLst>
              <a:ext uri="{FF2B5EF4-FFF2-40B4-BE49-F238E27FC236}">
                <a16:creationId xmlns="" xmlns:a16="http://schemas.microsoft.com/office/drawing/2014/main" id="{E34B3B3A-542A-46E1-A720-8928C9B91FC2}"/>
              </a:ext>
            </a:extLst>
          </p:cNvPr>
          <p:cNvCxnSpPr>
            <a:cxnSpLocks/>
          </p:cNvCxnSpPr>
          <p:nvPr userDrawn="1"/>
        </p:nvCxnSpPr>
        <p:spPr>
          <a:xfrm>
            <a:off x="6238877" y="1638303"/>
            <a:ext cx="5953124"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6" name="그림 개체 틀 15">
            <a:extLst>
              <a:ext uri="{FF2B5EF4-FFF2-40B4-BE49-F238E27FC236}">
                <a16:creationId xmlns="" xmlns:a16="http://schemas.microsoft.com/office/drawing/2014/main" id="{F31766EE-B13B-4F0C-AAE1-FB140846B864}"/>
              </a:ext>
            </a:extLst>
          </p:cNvPr>
          <p:cNvSpPr>
            <a:spLocks noGrp="1"/>
          </p:cNvSpPr>
          <p:nvPr>
            <p:ph type="pic" sz="quarter" idx="10" hasCustomPrompt="1"/>
          </p:nvPr>
        </p:nvSpPr>
        <p:spPr>
          <a:xfrm>
            <a:off x="1" y="0"/>
            <a:ext cx="6543676" cy="6867525"/>
          </a:xfrm>
          <a:custGeom>
            <a:avLst/>
            <a:gdLst>
              <a:gd name="connsiteX0" fmla="*/ 0 w 6238876"/>
              <a:gd name="connsiteY0" fmla="*/ 0 h 6858000"/>
              <a:gd name="connsiteX1" fmla="*/ 4819651 w 6238876"/>
              <a:gd name="connsiteY1" fmla="*/ 0 h 6858000"/>
              <a:gd name="connsiteX2" fmla="*/ 6238876 w 6238876"/>
              <a:gd name="connsiteY2" fmla="*/ 1628775 h 6858000"/>
              <a:gd name="connsiteX3" fmla="*/ 4819651 w 6238876"/>
              <a:gd name="connsiteY3" fmla="*/ 6858000 h 6858000"/>
              <a:gd name="connsiteX4" fmla="*/ 0 w 6238876"/>
              <a:gd name="connsiteY4" fmla="*/ 685800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67525"/>
              <a:gd name="connsiteX1" fmla="*/ 4819651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1905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133976 w 6543676"/>
              <a:gd name="connsiteY3" fmla="*/ 6867525 h 6867525"/>
              <a:gd name="connsiteX4" fmla="*/ 0 w 6543676"/>
              <a:gd name="connsiteY4" fmla="*/ 6858000 h 6867525"/>
              <a:gd name="connsiteX5" fmla="*/ 0 w 6543676"/>
              <a:gd name="connsiteY5" fmla="*/ 0 h 686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43676" h="6867525">
                <a:moveTo>
                  <a:pt x="0" y="0"/>
                </a:moveTo>
                <a:lnTo>
                  <a:pt x="4981576" y="0"/>
                </a:lnTo>
                <a:cubicBezTo>
                  <a:pt x="5006977" y="371475"/>
                  <a:pt x="5699126" y="1152525"/>
                  <a:pt x="6543676" y="1638300"/>
                </a:cubicBezTo>
                <a:cubicBezTo>
                  <a:pt x="5686427" y="2984500"/>
                  <a:pt x="5133976" y="5178425"/>
                  <a:pt x="5133976" y="6867525"/>
                </a:cubicBezTo>
                <a:lnTo>
                  <a:pt x="0" y="6858000"/>
                </a:lnTo>
                <a:lnTo>
                  <a:pt x="0" y="0"/>
                </a:lnTo>
                <a:close/>
              </a:path>
            </a:pathLst>
          </a:custGeom>
          <a:solidFill>
            <a:schemeClr val="bg1">
              <a:lumMod val="95000"/>
            </a:schemeClr>
          </a:solidFill>
          <a:effectLst/>
        </p:spPr>
        <p:txBody>
          <a:bodyPr wrap="square" anchor="ctr">
            <a:noAutofit/>
          </a:bodyPr>
          <a:lstStyle>
            <a:lvl1pPr marL="0" marR="0" indent="0" algn="ctr" defTabSz="914377"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74994702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8.xml><?xml version="1.0" encoding="utf-8"?>
<p:sldLayout xmlns:a="http://schemas.openxmlformats.org/drawingml/2006/main" xmlns:r="http://schemas.openxmlformats.org/officeDocument/2006/relationships" xmlns:p="http://schemas.openxmlformats.org/presentationml/2006/main" userDrawn="1">
  <p:cSld name="9_캡션 있는 콘텐츠">
    <p:spTree>
      <p:nvGrpSpPr>
        <p:cNvPr id="1" name=""/>
        <p:cNvGrpSpPr/>
        <p:nvPr/>
      </p:nvGrpSpPr>
      <p:grpSpPr>
        <a:xfrm>
          <a:off x="0" y="0"/>
          <a:ext cx="0" cy="0"/>
          <a:chOff x="0" y="0"/>
          <a:chExt cx="0" cy="0"/>
        </a:xfrm>
      </p:grpSpPr>
      <p:sp>
        <p:nvSpPr>
          <p:cNvPr id="7" name="그림 개체 틀 6">
            <a:extLst>
              <a:ext uri="{FF2B5EF4-FFF2-40B4-BE49-F238E27FC236}">
                <a16:creationId xmlns="" xmlns:a16="http://schemas.microsoft.com/office/drawing/2014/main" id="{A57F89BA-4424-4190-B93E-48930D457F23}"/>
              </a:ext>
            </a:extLst>
          </p:cNvPr>
          <p:cNvSpPr>
            <a:spLocks noGrp="1"/>
          </p:cNvSpPr>
          <p:nvPr>
            <p:ph type="pic" idx="16" hasCustomPrompt="1"/>
          </p:nvPr>
        </p:nvSpPr>
        <p:spPr>
          <a:xfrm>
            <a:off x="4804233" y="1031577"/>
            <a:ext cx="6521207" cy="5391435"/>
          </a:xfrm>
          <a:custGeom>
            <a:avLst/>
            <a:gdLst>
              <a:gd name="connsiteX0" fmla="*/ 1923143 w 5498207"/>
              <a:gd name="connsiteY0" fmla="*/ 0 h 4545665"/>
              <a:gd name="connsiteX1" fmla="*/ 3371680 w 5498207"/>
              <a:gd name="connsiteY1" fmla="*/ 1448537 h 4545665"/>
              <a:gd name="connsiteX2" fmla="*/ 3393443 w 5498207"/>
              <a:gd name="connsiteY2" fmla="*/ 1454481 h 4545665"/>
              <a:gd name="connsiteX3" fmla="*/ 3442007 w 5498207"/>
              <a:gd name="connsiteY3" fmla="*/ 1444874 h 4545665"/>
              <a:gd name="connsiteX4" fmla="*/ 3468347 w 5498207"/>
              <a:gd name="connsiteY4" fmla="*/ 1420720 h 4545665"/>
              <a:gd name="connsiteX5" fmla="*/ 3474932 w 5498207"/>
              <a:gd name="connsiteY5" fmla="*/ 1376805 h 4545665"/>
              <a:gd name="connsiteX6" fmla="*/ 3474932 w 5498207"/>
              <a:gd name="connsiteY6" fmla="*/ 1348259 h 4545665"/>
              <a:gd name="connsiteX7" fmla="*/ 3516637 w 5498207"/>
              <a:gd name="connsiteY7" fmla="*/ 1332889 h 4545665"/>
              <a:gd name="connsiteX8" fmla="*/ 3549562 w 5498207"/>
              <a:gd name="connsiteY8" fmla="*/ 1365826 h 4545665"/>
              <a:gd name="connsiteX9" fmla="*/ 3569317 w 5498207"/>
              <a:gd name="connsiteY9" fmla="*/ 1383392 h 4545665"/>
              <a:gd name="connsiteX10" fmla="*/ 3591267 w 5498207"/>
              <a:gd name="connsiteY10" fmla="*/ 1368021 h 4545665"/>
              <a:gd name="connsiteX11" fmla="*/ 3608827 w 5498207"/>
              <a:gd name="connsiteY11" fmla="*/ 1310931 h 4545665"/>
              <a:gd name="connsiteX12" fmla="*/ 3621997 w 5498207"/>
              <a:gd name="connsiteY12" fmla="*/ 1293365 h 4545665"/>
              <a:gd name="connsiteX13" fmla="*/ 3643947 w 5498207"/>
              <a:gd name="connsiteY13" fmla="*/ 1295560 h 4545665"/>
              <a:gd name="connsiteX14" fmla="*/ 3668092 w 5498207"/>
              <a:gd name="connsiteY14" fmla="*/ 1317518 h 4545665"/>
              <a:gd name="connsiteX15" fmla="*/ 3703212 w 5498207"/>
              <a:gd name="connsiteY15" fmla="*/ 1348259 h 4545665"/>
              <a:gd name="connsiteX16" fmla="*/ 3758087 w 5498207"/>
              <a:gd name="connsiteY16" fmla="*/ 1315323 h 4545665"/>
              <a:gd name="connsiteX17" fmla="*/ 3793207 w 5498207"/>
              <a:gd name="connsiteY17" fmla="*/ 1256036 h 4545665"/>
              <a:gd name="connsiteX18" fmla="*/ 3819547 w 5498207"/>
              <a:gd name="connsiteY18" fmla="*/ 1247253 h 4545665"/>
              <a:gd name="connsiteX19" fmla="*/ 3843692 w 5498207"/>
              <a:gd name="connsiteY19" fmla="*/ 1321910 h 4545665"/>
              <a:gd name="connsiteX20" fmla="*/ 3839302 w 5498207"/>
              <a:gd name="connsiteY20" fmla="*/ 1328497 h 4545665"/>
              <a:gd name="connsiteX21" fmla="*/ 3883202 w 5498207"/>
              <a:gd name="connsiteY21" fmla="*/ 1341672 h 4545665"/>
              <a:gd name="connsiteX22" fmla="*/ 3920517 w 5498207"/>
              <a:gd name="connsiteY22" fmla="*/ 1324106 h 4545665"/>
              <a:gd name="connsiteX23" fmla="*/ 3927102 w 5498207"/>
              <a:gd name="connsiteY23" fmla="*/ 1317518 h 4545665"/>
              <a:gd name="connsiteX24" fmla="*/ 3999536 w 5498207"/>
              <a:gd name="connsiteY24" fmla="*/ 1313127 h 4545665"/>
              <a:gd name="connsiteX25" fmla="*/ 4041242 w 5498207"/>
              <a:gd name="connsiteY25" fmla="*/ 1308735 h 4545665"/>
              <a:gd name="connsiteX26" fmla="*/ 4065386 w 5498207"/>
              <a:gd name="connsiteY26" fmla="*/ 1251645 h 4545665"/>
              <a:gd name="connsiteX27" fmla="*/ 4102702 w 5498207"/>
              <a:gd name="connsiteY27" fmla="*/ 1135268 h 4545665"/>
              <a:gd name="connsiteX28" fmla="*/ 4135626 w 5498207"/>
              <a:gd name="connsiteY28" fmla="*/ 1084765 h 4545665"/>
              <a:gd name="connsiteX29" fmla="*/ 4192696 w 5498207"/>
              <a:gd name="connsiteY29" fmla="*/ 1071590 h 4545665"/>
              <a:gd name="connsiteX30" fmla="*/ 4170746 w 5498207"/>
              <a:gd name="connsiteY30" fmla="*/ 1146247 h 4545665"/>
              <a:gd name="connsiteX31" fmla="*/ 4148796 w 5498207"/>
              <a:gd name="connsiteY31" fmla="*/ 1234078 h 4545665"/>
              <a:gd name="connsiteX32" fmla="*/ 4124652 w 5498207"/>
              <a:gd name="connsiteY32" fmla="*/ 1319714 h 4545665"/>
              <a:gd name="connsiteX33" fmla="*/ 4179526 w 5498207"/>
              <a:gd name="connsiteY33" fmla="*/ 1383392 h 4545665"/>
              <a:gd name="connsiteX34" fmla="*/ 4192696 w 5498207"/>
              <a:gd name="connsiteY34" fmla="*/ 1374609 h 4545665"/>
              <a:gd name="connsiteX35" fmla="*/ 4199282 w 5498207"/>
              <a:gd name="connsiteY35" fmla="*/ 1359238 h 4545665"/>
              <a:gd name="connsiteX36" fmla="*/ 4243181 w 5498207"/>
              <a:gd name="connsiteY36" fmla="*/ 1341672 h 4545665"/>
              <a:gd name="connsiteX37" fmla="*/ 4267326 w 5498207"/>
              <a:gd name="connsiteY37" fmla="*/ 1376805 h 4545665"/>
              <a:gd name="connsiteX38" fmla="*/ 4267326 w 5498207"/>
              <a:gd name="connsiteY38" fmla="*/ 1394371 h 4545665"/>
              <a:gd name="connsiteX39" fmla="*/ 4333176 w 5498207"/>
              <a:gd name="connsiteY39" fmla="*/ 1480007 h 4545665"/>
              <a:gd name="connsiteX40" fmla="*/ 4363906 w 5498207"/>
              <a:gd name="connsiteY40" fmla="*/ 1477811 h 4545665"/>
              <a:gd name="connsiteX41" fmla="*/ 4456096 w 5498207"/>
              <a:gd name="connsiteY41" fmla="*/ 1455853 h 4545665"/>
              <a:gd name="connsiteX42" fmla="*/ 4475851 w 5498207"/>
              <a:gd name="connsiteY42" fmla="*/ 1464636 h 4545665"/>
              <a:gd name="connsiteX43" fmla="*/ 4499996 w 5498207"/>
              <a:gd name="connsiteY43" fmla="*/ 1495377 h 4545665"/>
              <a:gd name="connsiteX44" fmla="*/ 4526336 w 5498207"/>
              <a:gd name="connsiteY44" fmla="*/ 1499769 h 4545665"/>
              <a:gd name="connsiteX45" fmla="*/ 4535116 w 5498207"/>
              <a:gd name="connsiteY45" fmla="*/ 1490985 h 4545665"/>
              <a:gd name="connsiteX46" fmla="*/ 4554871 w 5498207"/>
              <a:gd name="connsiteY46" fmla="*/ 1490985 h 4545665"/>
              <a:gd name="connsiteX47" fmla="*/ 4550481 w 5498207"/>
              <a:gd name="connsiteY47" fmla="*/ 1510748 h 4545665"/>
              <a:gd name="connsiteX48" fmla="*/ 4504386 w 5498207"/>
              <a:gd name="connsiteY48" fmla="*/ 1565642 h 4545665"/>
              <a:gd name="connsiteX49" fmla="*/ 4510971 w 5498207"/>
              <a:gd name="connsiteY49" fmla="*/ 1585404 h 4545665"/>
              <a:gd name="connsiteX50" fmla="*/ 4543896 w 5498207"/>
              <a:gd name="connsiteY50" fmla="*/ 1581013 h 4545665"/>
              <a:gd name="connsiteX51" fmla="*/ 4579016 w 5498207"/>
              <a:gd name="connsiteY51" fmla="*/ 1585404 h 4545665"/>
              <a:gd name="connsiteX52" fmla="*/ 4592186 w 5498207"/>
              <a:gd name="connsiteY52" fmla="*/ 1635907 h 4545665"/>
              <a:gd name="connsiteX53" fmla="*/ 4576821 w 5498207"/>
              <a:gd name="connsiteY53" fmla="*/ 1642495 h 4545665"/>
              <a:gd name="connsiteX54" fmla="*/ 4583406 w 5498207"/>
              <a:gd name="connsiteY54" fmla="*/ 1677627 h 4545665"/>
              <a:gd name="connsiteX55" fmla="*/ 4658036 w 5498207"/>
              <a:gd name="connsiteY55" fmla="*/ 1769850 h 4545665"/>
              <a:gd name="connsiteX56" fmla="*/ 4723886 w 5498207"/>
              <a:gd name="connsiteY56" fmla="*/ 1785221 h 4545665"/>
              <a:gd name="connsiteX57" fmla="*/ 4772176 w 5498207"/>
              <a:gd name="connsiteY57" fmla="*/ 1804983 h 4545665"/>
              <a:gd name="connsiteX58" fmla="*/ 4763396 w 5498207"/>
              <a:gd name="connsiteY58" fmla="*/ 1835724 h 4545665"/>
              <a:gd name="connsiteX59" fmla="*/ 4723886 w 5498207"/>
              <a:gd name="connsiteY59" fmla="*/ 1914772 h 4545665"/>
              <a:gd name="connsiteX60" fmla="*/ 4765591 w 5498207"/>
              <a:gd name="connsiteY60" fmla="*/ 2026757 h 4545665"/>
              <a:gd name="connsiteX61" fmla="*/ 4785346 w 5498207"/>
              <a:gd name="connsiteY61" fmla="*/ 2031149 h 4545665"/>
              <a:gd name="connsiteX62" fmla="*/ 4840221 w 5498207"/>
              <a:gd name="connsiteY62" fmla="*/ 2026757 h 4545665"/>
              <a:gd name="connsiteX63" fmla="*/ 4873146 w 5498207"/>
              <a:gd name="connsiteY63" fmla="*/ 2088239 h 4545665"/>
              <a:gd name="connsiteX64" fmla="*/ 4835831 w 5498207"/>
              <a:gd name="connsiteY64" fmla="*/ 2156309 h 4545665"/>
              <a:gd name="connsiteX65" fmla="*/ 4816076 w 5498207"/>
              <a:gd name="connsiteY65" fmla="*/ 2158505 h 4545665"/>
              <a:gd name="connsiteX66" fmla="*/ 4798516 w 5498207"/>
              <a:gd name="connsiteY66" fmla="*/ 2167288 h 4545665"/>
              <a:gd name="connsiteX67" fmla="*/ 4780956 w 5498207"/>
              <a:gd name="connsiteY67" fmla="*/ 2193637 h 4545665"/>
              <a:gd name="connsiteX68" fmla="*/ 4787541 w 5498207"/>
              <a:gd name="connsiteY68" fmla="*/ 2224378 h 4545665"/>
              <a:gd name="connsiteX69" fmla="*/ 4833636 w 5498207"/>
              <a:gd name="connsiteY69" fmla="*/ 2323189 h 4545665"/>
              <a:gd name="connsiteX70" fmla="*/ 4855586 w 5498207"/>
              <a:gd name="connsiteY70" fmla="*/ 2331972 h 4545665"/>
              <a:gd name="connsiteX71" fmla="*/ 4873146 w 5498207"/>
              <a:gd name="connsiteY71" fmla="*/ 2345146 h 4545665"/>
              <a:gd name="connsiteX72" fmla="*/ 4807296 w 5498207"/>
              <a:gd name="connsiteY72" fmla="*/ 2384671 h 4545665"/>
              <a:gd name="connsiteX73" fmla="*/ 4776566 w 5498207"/>
              <a:gd name="connsiteY73" fmla="*/ 2424195 h 4545665"/>
              <a:gd name="connsiteX74" fmla="*/ 4776566 w 5498207"/>
              <a:gd name="connsiteY74" fmla="*/ 2428586 h 4545665"/>
              <a:gd name="connsiteX75" fmla="*/ 4816076 w 5498207"/>
              <a:gd name="connsiteY75" fmla="*/ 2472502 h 4545665"/>
              <a:gd name="connsiteX76" fmla="*/ 4864366 w 5498207"/>
              <a:gd name="connsiteY76" fmla="*/ 2516418 h 4545665"/>
              <a:gd name="connsiteX77" fmla="*/ 4864366 w 5498207"/>
              <a:gd name="connsiteY77" fmla="*/ 2538376 h 4545665"/>
              <a:gd name="connsiteX78" fmla="*/ 4846806 w 5498207"/>
              <a:gd name="connsiteY78" fmla="*/ 2542767 h 4545665"/>
              <a:gd name="connsiteX79" fmla="*/ 4778761 w 5498207"/>
              <a:gd name="connsiteY79" fmla="*/ 2560334 h 4545665"/>
              <a:gd name="connsiteX80" fmla="*/ 4767786 w 5498207"/>
              <a:gd name="connsiteY80" fmla="*/ 2571312 h 4545665"/>
              <a:gd name="connsiteX81" fmla="*/ 4726081 w 5498207"/>
              <a:gd name="connsiteY81" fmla="*/ 2637186 h 4545665"/>
              <a:gd name="connsiteX82" fmla="*/ 4706326 w 5498207"/>
              <a:gd name="connsiteY82" fmla="*/ 2663535 h 4545665"/>
              <a:gd name="connsiteX83" fmla="*/ 4699741 w 5498207"/>
              <a:gd name="connsiteY83" fmla="*/ 2700864 h 4545665"/>
              <a:gd name="connsiteX84" fmla="*/ 4748031 w 5498207"/>
              <a:gd name="connsiteY84" fmla="*/ 2744780 h 4545665"/>
              <a:gd name="connsiteX85" fmla="*/ 4813881 w 5498207"/>
              <a:gd name="connsiteY85" fmla="*/ 2766737 h 4545665"/>
              <a:gd name="connsiteX86" fmla="*/ 4875341 w 5498207"/>
              <a:gd name="connsiteY86" fmla="*/ 2757954 h 4545665"/>
              <a:gd name="connsiteX87" fmla="*/ 4903876 w 5498207"/>
              <a:gd name="connsiteY87" fmla="*/ 2740388 h 4545665"/>
              <a:gd name="connsiteX88" fmla="*/ 4952166 w 5498207"/>
              <a:gd name="connsiteY88" fmla="*/ 2689885 h 4545665"/>
              <a:gd name="connsiteX89" fmla="*/ 5033380 w 5498207"/>
              <a:gd name="connsiteY89" fmla="*/ 2604249 h 4545665"/>
              <a:gd name="connsiteX90" fmla="*/ 5138740 w 5498207"/>
              <a:gd name="connsiteY90" fmla="*/ 2562529 h 4545665"/>
              <a:gd name="connsiteX91" fmla="*/ 5224346 w 5498207"/>
              <a:gd name="connsiteY91" fmla="*/ 2514222 h 4545665"/>
              <a:gd name="connsiteX92" fmla="*/ 5230930 w 5498207"/>
              <a:gd name="connsiteY92" fmla="*/ 2507635 h 4545665"/>
              <a:gd name="connsiteX93" fmla="*/ 5318730 w 5498207"/>
              <a:gd name="connsiteY93" fmla="*/ 2470306 h 4545665"/>
              <a:gd name="connsiteX94" fmla="*/ 5428480 w 5498207"/>
              <a:gd name="connsiteY94" fmla="*/ 2448348 h 4545665"/>
              <a:gd name="connsiteX95" fmla="*/ 5489940 w 5498207"/>
              <a:gd name="connsiteY95" fmla="*/ 2479089 h 4545665"/>
              <a:gd name="connsiteX96" fmla="*/ 5496525 w 5498207"/>
              <a:gd name="connsiteY96" fmla="*/ 2490068 h 4545665"/>
              <a:gd name="connsiteX97" fmla="*/ 5485550 w 5498207"/>
              <a:gd name="connsiteY97" fmla="*/ 2566921 h 4545665"/>
              <a:gd name="connsiteX98" fmla="*/ 5435065 w 5498207"/>
              <a:gd name="connsiteY98" fmla="*/ 2613032 h 4545665"/>
              <a:gd name="connsiteX99" fmla="*/ 5388970 w 5498207"/>
              <a:gd name="connsiteY99" fmla="*/ 2617424 h 4545665"/>
              <a:gd name="connsiteX100" fmla="*/ 5329705 w 5498207"/>
              <a:gd name="connsiteY100" fmla="*/ 2615228 h 4545665"/>
              <a:gd name="connsiteX101" fmla="*/ 5316535 w 5498207"/>
              <a:gd name="connsiteY101" fmla="*/ 2624011 h 4545665"/>
              <a:gd name="connsiteX102" fmla="*/ 5263856 w 5498207"/>
              <a:gd name="connsiteY102" fmla="*/ 2650361 h 4545665"/>
              <a:gd name="connsiteX103" fmla="*/ 5215566 w 5498207"/>
              <a:gd name="connsiteY103" fmla="*/ 2670123 h 4545665"/>
              <a:gd name="connsiteX104" fmla="*/ 5105816 w 5498207"/>
              <a:gd name="connsiteY104" fmla="*/ 2700864 h 4545665"/>
              <a:gd name="connsiteX105" fmla="*/ 5000456 w 5498207"/>
              <a:gd name="connsiteY105" fmla="*/ 2744780 h 4545665"/>
              <a:gd name="connsiteX106" fmla="*/ 4934606 w 5498207"/>
              <a:gd name="connsiteY106" fmla="*/ 2795283 h 4545665"/>
              <a:gd name="connsiteX107" fmla="*/ 4903876 w 5498207"/>
              <a:gd name="connsiteY107" fmla="*/ 2815045 h 4545665"/>
              <a:gd name="connsiteX108" fmla="*/ 4778761 w 5498207"/>
              <a:gd name="connsiteY108" fmla="*/ 2887506 h 4545665"/>
              <a:gd name="connsiteX109" fmla="*/ 4710716 w 5498207"/>
              <a:gd name="connsiteY109" fmla="*/ 2911659 h 4545665"/>
              <a:gd name="connsiteX110" fmla="*/ 4684376 w 5498207"/>
              <a:gd name="connsiteY110" fmla="*/ 2902876 h 4545665"/>
              <a:gd name="connsiteX111" fmla="*/ 4660231 w 5498207"/>
              <a:gd name="connsiteY111" fmla="*/ 2900680 h 4545665"/>
              <a:gd name="connsiteX112" fmla="*/ 4644866 w 5498207"/>
              <a:gd name="connsiteY112" fmla="*/ 2922638 h 4545665"/>
              <a:gd name="connsiteX113" fmla="*/ 4658036 w 5498207"/>
              <a:gd name="connsiteY113" fmla="*/ 2940205 h 4545665"/>
              <a:gd name="connsiteX114" fmla="*/ 4675596 w 5498207"/>
              <a:gd name="connsiteY114" fmla="*/ 2946792 h 4545665"/>
              <a:gd name="connsiteX115" fmla="*/ 4706326 w 5498207"/>
              <a:gd name="connsiteY115" fmla="*/ 2968750 h 4545665"/>
              <a:gd name="connsiteX116" fmla="*/ 4745836 w 5498207"/>
              <a:gd name="connsiteY116" fmla="*/ 3008274 h 4545665"/>
              <a:gd name="connsiteX117" fmla="*/ 4914850 w 5498207"/>
              <a:gd name="connsiteY117" fmla="*/ 3069756 h 4545665"/>
              <a:gd name="connsiteX118" fmla="*/ 4952166 w 5498207"/>
              <a:gd name="connsiteY118" fmla="*/ 3082931 h 4545665"/>
              <a:gd name="connsiteX119" fmla="*/ 5002650 w 5498207"/>
              <a:gd name="connsiteY119" fmla="*/ 3076343 h 4545665"/>
              <a:gd name="connsiteX120" fmla="*/ 5031186 w 5498207"/>
              <a:gd name="connsiteY120" fmla="*/ 3071952 h 4545665"/>
              <a:gd name="connsiteX121" fmla="*/ 5061916 w 5498207"/>
              <a:gd name="connsiteY121" fmla="*/ 3080735 h 4545665"/>
              <a:gd name="connsiteX122" fmla="*/ 5075086 w 5498207"/>
              <a:gd name="connsiteY122" fmla="*/ 3096105 h 4545665"/>
              <a:gd name="connsiteX123" fmla="*/ 5018016 w 5498207"/>
              <a:gd name="connsiteY123" fmla="*/ 3212482 h 4545665"/>
              <a:gd name="connsiteX124" fmla="*/ 4956556 w 5498207"/>
              <a:gd name="connsiteY124" fmla="*/ 3212482 h 4545665"/>
              <a:gd name="connsiteX125" fmla="*/ 4906071 w 5498207"/>
              <a:gd name="connsiteY125" fmla="*/ 3177349 h 4545665"/>
              <a:gd name="connsiteX126" fmla="*/ 4851196 w 5498207"/>
              <a:gd name="connsiteY126" fmla="*/ 3166370 h 4545665"/>
              <a:gd name="connsiteX127" fmla="*/ 4794126 w 5498207"/>
              <a:gd name="connsiteY127" fmla="*/ 3137825 h 4545665"/>
              <a:gd name="connsiteX128" fmla="*/ 4761201 w 5498207"/>
              <a:gd name="connsiteY128" fmla="*/ 3085126 h 4545665"/>
              <a:gd name="connsiteX129" fmla="*/ 4708521 w 5498207"/>
              <a:gd name="connsiteY129" fmla="*/ 3060973 h 4545665"/>
              <a:gd name="connsiteX130" fmla="*/ 4693156 w 5498207"/>
              <a:gd name="connsiteY130" fmla="*/ 3058777 h 4545665"/>
              <a:gd name="connsiteX131" fmla="*/ 4620721 w 5498207"/>
              <a:gd name="connsiteY131" fmla="*/ 3065364 h 4545665"/>
              <a:gd name="connsiteX132" fmla="*/ 4565846 w 5498207"/>
              <a:gd name="connsiteY132" fmla="*/ 3065364 h 4545665"/>
              <a:gd name="connsiteX133" fmla="*/ 4524141 w 5498207"/>
              <a:gd name="connsiteY133" fmla="*/ 3039015 h 4545665"/>
              <a:gd name="connsiteX134" fmla="*/ 4502191 w 5498207"/>
              <a:gd name="connsiteY134" fmla="*/ 3034623 h 4545665"/>
              <a:gd name="connsiteX135" fmla="*/ 4486826 w 5498207"/>
              <a:gd name="connsiteY135" fmla="*/ 3023644 h 4545665"/>
              <a:gd name="connsiteX136" fmla="*/ 4447316 w 5498207"/>
              <a:gd name="connsiteY136" fmla="*/ 3017057 h 4545665"/>
              <a:gd name="connsiteX137" fmla="*/ 4407806 w 5498207"/>
              <a:gd name="connsiteY137" fmla="*/ 3076343 h 4545665"/>
              <a:gd name="connsiteX138" fmla="*/ 4372686 w 5498207"/>
              <a:gd name="connsiteY138" fmla="*/ 3087322 h 4545665"/>
              <a:gd name="connsiteX139" fmla="*/ 4366101 w 5498207"/>
              <a:gd name="connsiteY139" fmla="*/ 3085126 h 4545665"/>
              <a:gd name="connsiteX140" fmla="*/ 4335371 w 5498207"/>
              <a:gd name="connsiteY140" fmla="*/ 3065364 h 4545665"/>
              <a:gd name="connsiteX141" fmla="*/ 4302446 w 5498207"/>
              <a:gd name="connsiteY141" fmla="*/ 3085126 h 4545665"/>
              <a:gd name="connsiteX142" fmla="*/ 4273911 w 5498207"/>
              <a:gd name="connsiteY142" fmla="*/ 3113672 h 4545665"/>
              <a:gd name="connsiteX143" fmla="*/ 4210256 w 5498207"/>
              <a:gd name="connsiteY143" fmla="*/ 3140021 h 4545665"/>
              <a:gd name="connsiteX144" fmla="*/ 4194892 w 5498207"/>
              <a:gd name="connsiteY144" fmla="*/ 3137825 h 4545665"/>
              <a:gd name="connsiteX145" fmla="*/ 4089532 w 5498207"/>
              <a:gd name="connsiteY145" fmla="*/ 3201503 h 4545665"/>
              <a:gd name="connsiteX146" fmla="*/ 4023682 w 5498207"/>
              <a:gd name="connsiteY146" fmla="*/ 3247615 h 4545665"/>
              <a:gd name="connsiteX147" fmla="*/ 3938077 w 5498207"/>
              <a:gd name="connsiteY147" fmla="*/ 3289335 h 4545665"/>
              <a:gd name="connsiteX148" fmla="*/ 3924907 w 5498207"/>
              <a:gd name="connsiteY148" fmla="*/ 3302509 h 4545665"/>
              <a:gd name="connsiteX149" fmla="*/ 3907347 w 5498207"/>
              <a:gd name="connsiteY149" fmla="*/ 3357404 h 4545665"/>
              <a:gd name="connsiteX150" fmla="*/ 3900762 w 5498207"/>
              <a:gd name="connsiteY150" fmla="*/ 3368383 h 4545665"/>
              <a:gd name="connsiteX151" fmla="*/ 3821742 w 5498207"/>
              <a:gd name="connsiteY151" fmla="*/ 3447431 h 4545665"/>
              <a:gd name="connsiteX152" fmla="*/ 3810767 w 5498207"/>
              <a:gd name="connsiteY152" fmla="*/ 3456214 h 4545665"/>
              <a:gd name="connsiteX153" fmla="*/ 3703212 w 5498207"/>
              <a:gd name="connsiteY153" fmla="*/ 3506717 h 4545665"/>
              <a:gd name="connsiteX154" fmla="*/ 3604437 w 5498207"/>
              <a:gd name="connsiteY154" fmla="*/ 3581374 h 4545665"/>
              <a:gd name="connsiteX155" fmla="*/ 3560537 w 5498207"/>
              <a:gd name="connsiteY155" fmla="*/ 3625290 h 4545665"/>
              <a:gd name="connsiteX156" fmla="*/ 3560537 w 5498207"/>
              <a:gd name="connsiteY156" fmla="*/ 3640660 h 4545665"/>
              <a:gd name="connsiteX157" fmla="*/ 3564927 w 5498207"/>
              <a:gd name="connsiteY157" fmla="*/ 3647248 h 4545665"/>
              <a:gd name="connsiteX158" fmla="*/ 3545172 w 5498207"/>
              <a:gd name="connsiteY158" fmla="*/ 3717513 h 4545665"/>
              <a:gd name="connsiteX159" fmla="*/ 3494687 w 5498207"/>
              <a:gd name="connsiteY159" fmla="*/ 3748254 h 4545665"/>
              <a:gd name="connsiteX160" fmla="*/ 3529807 w 5498207"/>
              <a:gd name="connsiteY160" fmla="*/ 3757037 h 4545665"/>
              <a:gd name="connsiteX161" fmla="*/ 3562732 w 5498207"/>
              <a:gd name="connsiteY161" fmla="*/ 3754841 h 4545665"/>
              <a:gd name="connsiteX162" fmla="*/ 3573707 w 5498207"/>
              <a:gd name="connsiteY162" fmla="*/ 3761429 h 4545665"/>
              <a:gd name="connsiteX163" fmla="*/ 3617607 w 5498207"/>
              <a:gd name="connsiteY163" fmla="*/ 3785582 h 4545665"/>
              <a:gd name="connsiteX164" fmla="*/ 3698822 w 5498207"/>
              <a:gd name="connsiteY164" fmla="*/ 3851456 h 4545665"/>
              <a:gd name="connsiteX165" fmla="*/ 3711992 w 5498207"/>
              <a:gd name="connsiteY165" fmla="*/ 3912938 h 4545665"/>
              <a:gd name="connsiteX166" fmla="*/ 3670287 w 5498207"/>
              <a:gd name="connsiteY166" fmla="*/ 3978811 h 4545665"/>
              <a:gd name="connsiteX167" fmla="*/ 3668092 w 5498207"/>
              <a:gd name="connsiteY167" fmla="*/ 3994182 h 4545665"/>
              <a:gd name="connsiteX168" fmla="*/ 3679067 w 5498207"/>
              <a:gd name="connsiteY168" fmla="*/ 4068839 h 4545665"/>
              <a:gd name="connsiteX169" fmla="*/ 3624192 w 5498207"/>
              <a:gd name="connsiteY169" fmla="*/ 4169845 h 4545665"/>
              <a:gd name="connsiteX170" fmla="*/ 3571512 w 5498207"/>
              <a:gd name="connsiteY170" fmla="*/ 4193999 h 4545665"/>
              <a:gd name="connsiteX171" fmla="*/ 3463957 w 5498207"/>
              <a:gd name="connsiteY171" fmla="*/ 4178628 h 4545665"/>
              <a:gd name="connsiteX172" fmla="*/ 3389327 w 5498207"/>
              <a:gd name="connsiteY172" fmla="*/ 4055664 h 4545665"/>
              <a:gd name="connsiteX173" fmla="*/ 3389327 w 5498207"/>
              <a:gd name="connsiteY173" fmla="*/ 4038098 h 4545665"/>
              <a:gd name="connsiteX174" fmla="*/ 3378352 w 5498207"/>
              <a:gd name="connsiteY174" fmla="*/ 4005161 h 4545665"/>
              <a:gd name="connsiteX175" fmla="*/ 3349817 w 5498207"/>
              <a:gd name="connsiteY175" fmla="*/ 4000769 h 4545665"/>
              <a:gd name="connsiteX176" fmla="*/ 3242262 w 5498207"/>
              <a:gd name="connsiteY176" fmla="*/ 3991986 h 4545665"/>
              <a:gd name="connsiteX177" fmla="*/ 3224702 w 5498207"/>
              <a:gd name="connsiteY177" fmla="*/ 3996378 h 4545665"/>
              <a:gd name="connsiteX178" fmla="*/ 3237872 w 5498207"/>
              <a:gd name="connsiteY178" fmla="*/ 4009552 h 4545665"/>
              <a:gd name="connsiteX179" fmla="*/ 3248848 w 5498207"/>
              <a:gd name="connsiteY179" fmla="*/ 4027119 h 4545665"/>
              <a:gd name="connsiteX180" fmla="*/ 3308112 w 5498207"/>
              <a:gd name="connsiteY180" fmla="*/ 4018336 h 4545665"/>
              <a:gd name="connsiteX181" fmla="*/ 3319087 w 5498207"/>
              <a:gd name="connsiteY181" fmla="*/ 4031510 h 4545665"/>
              <a:gd name="connsiteX182" fmla="*/ 3310307 w 5498207"/>
              <a:gd name="connsiteY182" fmla="*/ 4046881 h 4545665"/>
              <a:gd name="connsiteX183" fmla="*/ 3237872 w 5498207"/>
              <a:gd name="connsiteY183" fmla="*/ 4046881 h 4545665"/>
              <a:gd name="connsiteX184" fmla="*/ 3213728 w 5498207"/>
              <a:gd name="connsiteY184" fmla="*/ 4060056 h 4545665"/>
              <a:gd name="connsiteX185" fmla="*/ 3253238 w 5498207"/>
              <a:gd name="connsiteY185" fmla="*/ 4141300 h 4545665"/>
              <a:gd name="connsiteX186" fmla="*/ 3325672 w 5498207"/>
              <a:gd name="connsiteY186" fmla="*/ 4187411 h 4545665"/>
              <a:gd name="connsiteX187" fmla="*/ 3347622 w 5498207"/>
              <a:gd name="connsiteY187" fmla="*/ 4189607 h 4545665"/>
              <a:gd name="connsiteX188" fmla="*/ 3362987 w 5498207"/>
              <a:gd name="connsiteY188" fmla="*/ 4196194 h 4545665"/>
              <a:gd name="connsiteX189" fmla="*/ 3380547 w 5498207"/>
              <a:gd name="connsiteY189" fmla="*/ 4204977 h 4545665"/>
              <a:gd name="connsiteX190" fmla="*/ 3358597 w 5498207"/>
              <a:gd name="connsiteY190" fmla="*/ 4220348 h 4545665"/>
              <a:gd name="connsiteX191" fmla="*/ 3343232 w 5498207"/>
              <a:gd name="connsiteY191" fmla="*/ 4213761 h 4545665"/>
              <a:gd name="connsiteX192" fmla="*/ 3231288 w 5498207"/>
              <a:gd name="connsiteY192" fmla="*/ 4154474 h 4545665"/>
              <a:gd name="connsiteX193" fmla="*/ 3215922 w 5498207"/>
              <a:gd name="connsiteY193" fmla="*/ 4147887 h 4545665"/>
              <a:gd name="connsiteX194" fmla="*/ 3169828 w 5498207"/>
              <a:gd name="connsiteY194" fmla="*/ 4176432 h 4545665"/>
              <a:gd name="connsiteX195" fmla="*/ 3169828 w 5498207"/>
              <a:gd name="connsiteY195" fmla="*/ 4207173 h 4545665"/>
              <a:gd name="connsiteX196" fmla="*/ 3169828 w 5498207"/>
              <a:gd name="connsiteY196" fmla="*/ 4240110 h 4545665"/>
              <a:gd name="connsiteX197" fmla="*/ 3112758 w 5498207"/>
              <a:gd name="connsiteY197" fmla="*/ 4240110 h 4545665"/>
              <a:gd name="connsiteX198" fmla="*/ 3068858 w 5498207"/>
              <a:gd name="connsiteY198" fmla="*/ 4284026 h 4545665"/>
              <a:gd name="connsiteX199" fmla="*/ 3031543 w 5498207"/>
              <a:gd name="connsiteY199" fmla="*/ 4319158 h 4545665"/>
              <a:gd name="connsiteX200" fmla="*/ 2994228 w 5498207"/>
              <a:gd name="connsiteY200" fmla="*/ 4321354 h 4545665"/>
              <a:gd name="connsiteX201" fmla="*/ 2930573 w 5498207"/>
              <a:gd name="connsiteY201" fmla="*/ 4334529 h 4545665"/>
              <a:gd name="connsiteX202" fmla="*/ 2923988 w 5498207"/>
              <a:gd name="connsiteY202" fmla="*/ 4345508 h 4545665"/>
              <a:gd name="connsiteX203" fmla="*/ 2915208 w 5498207"/>
              <a:gd name="connsiteY203" fmla="*/ 4417969 h 4545665"/>
              <a:gd name="connsiteX204" fmla="*/ 2902038 w 5498207"/>
              <a:gd name="connsiteY204" fmla="*/ 4439927 h 4545665"/>
              <a:gd name="connsiteX205" fmla="*/ 2891063 w 5498207"/>
              <a:gd name="connsiteY205" fmla="*/ 4435535 h 4545665"/>
              <a:gd name="connsiteX206" fmla="*/ 2888868 w 5498207"/>
              <a:gd name="connsiteY206" fmla="*/ 4382836 h 4545665"/>
              <a:gd name="connsiteX207" fmla="*/ 2873503 w 5498207"/>
              <a:gd name="connsiteY207" fmla="*/ 4363074 h 4545665"/>
              <a:gd name="connsiteX208" fmla="*/ 2842773 w 5498207"/>
              <a:gd name="connsiteY208" fmla="*/ 4376249 h 4545665"/>
              <a:gd name="connsiteX209" fmla="*/ 2823018 w 5498207"/>
              <a:gd name="connsiteY209" fmla="*/ 4396011 h 4545665"/>
              <a:gd name="connsiteX210" fmla="*/ 2820823 w 5498207"/>
              <a:gd name="connsiteY210" fmla="*/ 4356487 h 4545665"/>
              <a:gd name="connsiteX211" fmla="*/ 2812043 w 5498207"/>
              <a:gd name="connsiteY211" fmla="*/ 4336725 h 4545665"/>
              <a:gd name="connsiteX212" fmla="*/ 2792288 w 5498207"/>
              <a:gd name="connsiteY212" fmla="*/ 4343312 h 4545665"/>
              <a:gd name="connsiteX213" fmla="*/ 2783508 w 5498207"/>
              <a:gd name="connsiteY213" fmla="*/ 4398207 h 4545665"/>
              <a:gd name="connsiteX214" fmla="*/ 2765948 w 5498207"/>
              <a:gd name="connsiteY214" fmla="*/ 4510192 h 4545665"/>
              <a:gd name="connsiteX215" fmla="*/ 2765948 w 5498207"/>
              <a:gd name="connsiteY215" fmla="*/ 4529954 h 4545665"/>
              <a:gd name="connsiteX216" fmla="*/ 2757168 w 5498207"/>
              <a:gd name="connsiteY216" fmla="*/ 4545324 h 4545665"/>
              <a:gd name="connsiteX217" fmla="*/ 2741803 w 5498207"/>
              <a:gd name="connsiteY217" fmla="*/ 4532150 h 4545665"/>
              <a:gd name="connsiteX218" fmla="*/ 2739608 w 5498207"/>
              <a:gd name="connsiteY218" fmla="*/ 4516779 h 4545665"/>
              <a:gd name="connsiteX219" fmla="*/ 2750583 w 5498207"/>
              <a:gd name="connsiteY219" fmla="*/ 4475059 h 4545665"/>
              <a:gd name="connsiteX220" fmla="*/ 2754973 w 5498207"/>
              <a:gd name="connsiteY220" fmla="*/ 4437731 h 4545665"/>
              <a:gd name="connsiteX221" fmla="*/ 2757168 w 5498207"/>
              <a:gd name="connsiteY221" fmla="*/ 4413577 h 4545665"/>
              <a:gd name="connsiteX222" fmla="*/ 2759363 w 5498207"/>
              <a:gd name="connsiteY222" fmla="*/ 4360878 h 4545665"/>
              <a:gd name="connsiteX223" fmla="*/ 2737413 w 5498207"/>
              <a:gd name="connsiteY223" fmla="*/ 4301592 h 4545665"/>
              <a:gd name="connsiteX224" fmla="*/ 2713268 w 5498207"/>
              <a:gd name="connsiteY224" fmla="*/ 4341116 h 4545665"/>
              <a:gd name="connsiteX225" fmla="*/ 2695708 w 5498207"/>
              <a:gd name="connsiteY225" fmla="*/ 4439927 h 4545665"/>
              <a:gd name="connsiteX226" fmla="*/ 2678148 w 5498207"/>
              <a:gd name="connsiteY226" fmla="*/ 4497017 h 4545665"/>
              <a:gd name="connsiteX227" fmla="*/ 2658393 w 5498207"/>
              <a:gd name="connsiteY227" fmla="*/ 4501409 h 4545665"/>
              <a:gd name="connsiteX228" fmla="*/ 2654003 w 5498207"/>
              <a:gd name="connsiteY228" fmla="*/ 4488234 h 4545665"/>
              <a:gd name="connsiteX229" fmla="*/ 2678148 w 5498207"/>
              <a:gd name="connsiteY229" fmla="*/ 4389424 h 4545665"/>
              <a:gd name="connsiteX230" fmla="*/ 2686928 w 5498207"/>
              <a:gd name="connsiteY230" fmla="*/ 4356487 h 4545665"/>
              <a:gd name="connsiteX231" fmla="*/ 2673758 w 5498207"/>
              <a:gd name="connsiteY231" fmla="*/ 4301592 h 4545665"/>
              <a:gd name="connsiteX232" fmla="*/ 2671563 w 5498207"/>
              <a:gd name="connsiteY232" fmla="*/ 4242306 h 4545665"/>
              <a:gd name="connsiteX233" fmla="*/ 2671563 w 5498207"/>
              <a:gd name="connsiteY233" fmla="*/ 4196194 h 4545665"/>
              <a:gd name="connsiteX234" fmla="*/ 2645223 w 5498207"/>
              <a:gd name="connsiteY234" fmla="*/ 4141300 h 4545665"/>
              <a:gd name="connsiteX235" fmla="*/ 2616688 w 5498207"/>
              <a:gd name="connsiteY235" fmla="*/ 4132516 h 4545665"/>
              <a:gd name="connsiteX236" fmla="*/ 2583763 w 5498207"/>
              <a:gd name="connsiteY236" fmla="*/ 4121538 h 4545665"/>
              <a:gd name="connsiteX237" fmla="*/ 2533278 w 5498207"/>
              <a:gd name="connsiteY237" fmla="*/ 4108363 h 4545665"/>
              <a:gd name="connsiteX238" fmla="*/ 2441088 w 5498207"/>
              <a:gd name="connsiteY238" fmla="*/ 4125929 h 4545665"/>
              <a:gd name="connsiteX239" fmla="*/ 2401578 w 5498207"/>
              <a:gd name="connsiteY239" fmla="*/ 4114950 h 4545665"/>
              <a:gd name="connsiteX240" fmla="*/ 2300609 w 5498207"/>
              <a:gd name="connsiteY240" fmla="*/ 4018336 h 4545665"/>
              <a:gd name="connsiteX241" fmla="*/ 2234759 w 5498207"/>
              <a:gd name="connsiteY241" fmla="*/ 3904155 h 4545665"/>
              <a:gd name="connsiteX242" fmla="*/ 2190859 w 5498207"/>
              <a:gd name="connsiteY242" fmla="*/ 3822911 h 4545665"/>
              <a:gd name="connsiteX243" fmla="*/ 2118424 w 5498207"/>
              <a:gd name="connsiteY243" fmla="*/ 3761429 h 4545665"/>
              <a:gd name="connsiteX244" fmla="*/ 2083304 w 5498207"/>
              <a:gd name="connsiteY244" fmla="*/ 3772408 h 4545665"/>
              <a:gd name="connsiteX245" fmla="*/ 2063549 w 5498207"/>
              <a:gd name="connsiteY245" fmla="*/ 3789974 h 4545665"/>
              <a:gd name="connsiteX246" fmla="*/ 2021844 w 5498207"/>
              <a:gd name="connsiteY246" fmla="*/ 3781191 h 4545665"/>
              <a:gd name="connsiteX247" fmla="*/ 2008717 w 5498207"/>
              <a:gd name="connsiteY247" fmla="*/ 3760713 h 4545665"/>
              <a:gd name="connsiteX248" fmla="*/ 1923143 w 5498207"/>
              <a:gd name="connsiteY248" fmla="*/ 3846286 h 4545665"/>
              <a:gd name="connsiteX249" fmla="*/ 1859631 w 5498207"/>
              <a:gd name="connsiteY249" fmla="*/ 3782774 h 4545665"/>
              <a:gd name="connsiteX250" fmla="*/ 1853652 w 5498207"/>
              <a:gd name="connsiteY250" fmla="*/ 3782563 h 4545665"/>
              <a:gd name="connsiteX251" fmla="*/ 1835269 w 5498207"/>
              <a:gd name="connsiteY251" fmla="*/ 3796561 h 4545665"/>
              <a:gd name="connsiteX252" fmla="*/ 1791369 w 5498207"/>
              <a:gd name="connsiteY252" fmla="*/ 3849260 h 4545665"/>
              <a:gd name="connsiteX253" fmla="*/ 1760639 w 5498207"/>
              <a:gd name="connsiteY253" fmla="*/ 3869022 h 4545665"/>
              <a:gd name="connsiteX254" fmla="*/ 1738689 w 5498207"/>
              <a:gd name="connsiteY254" fmla="*/ 3904155 h 4545665"/>
              <a:gd name="connsiteX255" fmla="*/ 1732104 w 5498207"/>
              <a:gd name="connsiteY255" fmla="*/ 3945875 h 4545665"/>
              <a:gd name="connsiteX256" fmla="*/ 1740884 w 5498207"/>
              <a:gd name="connsiteY256" fmla="*/ 3967833 h 4545665"/>
              <a:gd name="connsiteX257" fmla="*/ 1756249 w 5498207"/>
              <a:gd name="connsiteY257" fmla="*/ 4024923 h 4545665"/>
              <a:gd name="connsiteX258" fmla="*/ 1723324 w 5498207"/>
              <a:gd name="connsiteY258" fmla="*/ 3987595 h 4545665"/>
              <a:gd name="connsiteX259" fmla="*/ 1701374 w 5498207"/>
              <a:gd name="connsiteY259" fmla="*/ 3965637 h 4545665"/>
              <a:gd name="connsiteX260" fmla="*/ 1688204 w 5498207"/>
              <a:gd name="connsiteY260" fmla="*/ 3963441 h 4545665"/>
              <a:gd name="connsiteX261" fmla="*/ 1644304 w 5498207"/>
              <a:gd name="connsiteY261" fmla="*/ 3923917 h 4545665"/>
              <a:gd name="connsiteX262" fmla="*/ 1593819 w 5498207"/>
              <a:gd name="connsiteY262" fmla="*/ 3906350 h 4545665"/>
              <a:gd name="connsiteX263" fmla="*/ 1571869 w 5498207"/>
              <a:gd name="connsiteY263" fmla="*/ 3888784 h 4545665"/>
              <a:gd name="connsiteX264" fmla="*/ 1484069 w 5498207"/>
              <a:gd name="connsiteY264" fmla="*/ 3811932 h 4545665"/>
              <a:gd name="connsiteX265" fmla="*/ 1468705 w 5498207"/>
              <a:gd name="connsiteY265" fmla="*/ 3811932 h 4545665"/>
              <a:gd name="connsiteX266" fmla="*/ 1468705 w 5498207"/>
              <a:gd name="connsiteY266" fmla="*/ 3822911 h 4545665"/>
              <a:gd name="connsiteX267" fmla="*/ 1549919 w 5498207"/>
              <a:gd name="connsiteY267" fmla="*/ 3928308 h 4545665"/>
              <a:gd name="connsiteX268" fmla="*/ 1563089 w 5498207"/>
              <a:gd name="connsiteY268" fmla="*/ 3952462 h 4545665"/>
              <a:gd name="connsiteX269" fmla="*/ 1536749 w 5498207"/>
              <a:gd name="connsiteY269" fmla="*/ 3983203 h 4545665"/>
              <a:gd name="connsiteX270" fmla="*/ 1512604 w 5498207"/>
              <a:gd name="connsiteY270" fmla="*/ 3967833 h 4545665"/>
              <a:gd name="connsiteX271" fmla="*/ 1495044 w 5498207"/>
              <a:gd name="connsiteY271" fmla="*/ 3952462 h 4545665"/>
              <a:gd name="connsiteX272" fmla="*/ 1481874 w 5498207"/>
              <a:gd name="connsiteY272" fmla="*/ 3932700 h 4545665"/>
              <a:gd name="connsiteX273" fmla="*/ 1448950 w 5498207"/>
              <a:gd name="connsiteY273" fmla="*/ 3866826 h 4545665"/>
              <a:gd name="connsiteX274" fmla="*/ 1427000 w 5498207"/>
              <a:gd name="connsiteY274" fmla="*/ 3818519 h 4545665"/>
              <a:gd name="connsiteX275" fmla="*/ 1394075 w 5498207"/>
              <a:gd name="connsiteY275" fmla="*/ 3739471 h 4545665"/>
              <a:gd name="connsiteX276" fmla="*/ 1361150 w 5498207"/>
              <a:gd name="connsiteY276" fmla="*/ 3634073 h 4545665"/>
              <a:gd name="connsiteX277" fmla="*/ 1334810 w 5498207"/>
              <a:gd name="connsiteY277" fmla="*/ 3605528 h 4545665"/>
              <a:gd name="connsiteX278" fmla="*/ 1317250 w 5498207"/>
              <a:gd name="connsiteY278" fmla="*/ 3587961 h 4545665"/>
              <a:gd name="connsiteX279" fmla="*/ 1295300 w 5498207"/>
              <a:gd name="connsiteY279" fmla="*/ 3552829 h 4545665"/>
              <a:gd name="connsiteX280" fmla="*/ 1273350 w 5498207"/>
              <a:gd name="connsiteY280" fmla="*/ 3671401 h 4545665"/>
              <a:gd name="connsiteX281" fmla="*/ 1293105 w 5498207"/>
              <a:gd name="connsiteY281" fmla="*/ 3704338 h 4545665"/>
              <a:gd name="connsiteX282" fmla="*/ 1308470 w 5498207"/>
              <a:gd name="connsiteY282" fmla="*/ 3759233 h 4545665"/>
              <a:gd name="connsiteX283" fmla="*/ 1308470 w 5498207"/>
              <a:gd name="connsiteY283" fmla="*/ 3800953 h 4545665"/>
              <a:gd name="connsiteX284" fmla="*/ 1262375 w 5498207"/>
              <a:gd name="connsiteY284" fmla="*/ 3759233 h 4545665"/>
              <a:gd name="connsiteX285" fmla="*/ 1233840 w 5498207"/>
              <a:gd name="connsiteY285" fmla="*/ 3721904 h 4545665"/>
              <a:gd name="connsiteX286" fmla="*/ 1216280 w 5498207"/>
              <a:gd name="connsiteY286" fmla="*/ 3699947 h 4545665"/>
              <a:gd name="connsiteX287" fmla="*/ 1194330 w 5498207"/>
              <a:gd name="connsiteY287" fmla="*/ 3649443 h 4545665"/>
              <a:gd name="connsiteX288" fmla="*/ 1178965 w 5498207"/>
              <a:gd name="connsiteY288" fmla="*/ 3596745 h 4545665"/>
              <a:gd name="connsiteX289" fmla="*/ 1157015 w 5498207"/>
              <a:gd name="connsiteY289" fmla="*/ 3570395 h 4545665"/>
              <a:gd name="connsiteX290" fmla="*/ 1135065 w 5498207"/>
              <a:gd name="connsiteY290" fmla="*/ 3519892 h 4545665"/>
              <a:gd name="connsiteX291" fmla="*/ 1167990 w 5498207"/>
              <a:gd name="connsiteY291" fmla="*/ 3515501 h 4545665"/>
              <a:gd name="connsiteX292" fmla="*/ 1185550 w 5498207"/>
              <a:gd name="connsiteY292" fmla="*/ 3478172 h 4545665"/>
              <a:gd name="connsiteX293" fmla="*/ 1196525 w 5498207"/>
              <a:gd name="connsiteY293" fmla="*/ 3451823 h 4545665"/>
              <a:gd name="connsiteX294" fmla="*/ 1211890 w 5498207"/>
              <a:gd name="connsiteY294" fmla="*/ 3443040 h 4545665"/>
              <a:gd name="connsiteX295" fmla="*/ 1196525 w 5498207"/>
              <a:gd name="connsiteY295" fmla="*/ 3436452 h 4545665"/>
              <a:gd name="connsiteX296" fmla="*/ 1185550 w 5498207"/>
              <a:gd name="connsiteY296" fmla="*/ 3414494 h 4545665"/>
              <a:gd name="connsiteX297" fmla="*/ 1200915 w 5498207"/>
              <a:gd name="connsiteY297" fmla="*/ 3394732 h 4545665"/>
              <a:gd name="connsiteX298" fmla="*/ 1238230 w 5498207"/>
              <a:gd name="connsiteY298" fmla="*/ 3355208 h 4545665"/>
              <a:gd name="connsiteX299" fmla="*/ 1242620 w 5498207"/>
              <a:gd name="connsiteY299" fmla="*/ 3333250 h 4545665"/>
              <a:gd name="connsiteX300" fmla="*/ 1167990 w 5498207"/>
              <a:gd name="connsiteY300" fmla="*/ 3383753 h 4545665"/>
              <a:gd name="connsiteX301" fmla="*/ 1159210 w 5498207"/>
              <a:gd name="connsiteY301" fmla="*/ 3392536 h 4545665"/>
              <a:gd name="connsiteX302" fmla="*/ 1143845 w 5498207"/>
              <a:gd name="connsiteY302" fmla="*/ 3392536 h 4545665"/>
              <a:gd name="connsiteX303" fmla="*/ 1143845 w 5498207"/>
              <a:gd name="connsiteY303" fmla="*/ 3379362 h 4545665"/>
              <a:gd name="connsiteX304" fmla="*/ 1187745 w 5498207"/>
              <a:gd name="connsiteY304" fmla="*/ 3337642 h 4545665"/>
              <a:gd name="connsiteX305" fmla="*/ 1203110 w 5498207"/>
              <a:gd name="connsiteY305" fmla="*/ 3282747 h 4545665"/>
              <a:gd name="connsiteX306" fmla="*/ 1174575 w 5498207"/>
              <a:gd name="connsiteY306" fmla="*/ 3245419 h 4545665"/>
              <a:gd name="connsiteX307" fmla="*/ 1141650 w 5498207"/>
              <a:gd name="connsiteY307" fmla="*/ 3227853 h 4545665"/>
              <a:gd name="connsiteX308" fmla="*/ 1110920 w 5498207"/>
              <a:gd name="connsiteY308" fmla="*/ 3151000 h 4545665"/>
              <a:gd name="connsiteX309" fmla="*/ 1108725 w 5498207"/>
              <a:gd name="connsiteY309" fmla="*/ 3074148 h 4545665"/>
              <a:gd name="connsiteX310" fmla="*/ 1067020 w 5498207"/>
              <a:gd name="connsiteY310" fmla="*/ 3025840 h 4545665"/>
              <a:gd name="connsiteX311" fmla="*/ 1025315 w 5498207"/>
              <a:gd name="connsiteY311" fmla="*/ 2990708 h 4545665"/>
              <a:gd name="connsiteX312" fmla="*/ 1018730 w 5498207"/>
              <a:gd name="connsiteY312" fmla="*/ 2977533 h 4545665"/>
              <a:gd name="connsiteX313" fmla="*/ 1022125 w 5498207"/>
              <a:gd name="connsiteY313" fmla="*/ 2945268 h 4545665"/>
              <a:gd name="connsiteX314" fmla="*/ 0 w 5498207"/>
              <a:gd name="connsiteY314" fmla="*/ 1923143 h 454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5498207" h="4545665">
                <a:moveTo>
                  <a:pt x="1923143" y="0"/>
                </a:moveTo>
                <a:lnTo>
                  <a:pt x="3371680" y="1448537"/>
                </a:lnTo>
                <a:lnTo>
                  <a:pt x="3393443" y="1454481"/>
                </a:lnTo>
                <a:cubicBezTo>
                  <a:pt x="3409082" y="1455304"/>
                  <a:pt x="3425545" y="1450363"/>
                  <a:pt x="3442007" y="1444874"/>
                </a:cubicBezTo>
                <a:cubicBezTo>
                  <a:pt x="3455177" y="1440482"/>
                  <a:pt x="3468347" y="1431699"/>
                  <a:pt x="3468347" y="1420720"/>
                </a:cubicBezTo>
                <a:cubicBezTo>
                  <a:pt x="3468347" y="1405350"/>
                  <a:pt x="3488102" y="1394371"/>
                  <a:pt x="3474932" y="1376805"/>
                </a:cubicBezTo>
                <a:cubicBezTo>
                  <a:pt x="3466152" y="1365826"/>
                  <a:pt x="3463957" y="1354847"/>
                  <a:pt x="3474932" y="1348259"/>
                </a:cubicBezTo>
                <a:cubicBezTo>
                  <a:pt x="3488102" y="1337280"/>
                  <a:pt x="3503467" y="1326302"/>
                  <a:pt x="3516637" y="1332889"/>
                </a:cubicBezTo>
                <a:cubicBezTo>
                  <a:pt x="3529807" y="1339476"/>
                  <a:pt x="3551757" y="1341672"/>
                  <a:pt x="3549562" y="1365826"/>
                </a:cubicBezTo>
                <a:cubicBezTo>
                  <a:pt x="3547367" y="1376805"/>
                  <a:pt x="3556147" y="1383392"/>
                  <a:pt x="3569317" y="1383392"/>
                </a:cubicBezTo>
                <a:cubicBezTo>
                  <a:pt x="3580292" y="1385588"/>
                  <a:pt x="3589072" y="1379000"/>
                  <a:pt x="3591267" y="1368021"/>
                </a:cubicBezTo>
                <a:cubicBezTo>
                  <a:pt x="3597852" y="1350455"/>
                  <a:pt x="3606632" y="1330693"/>
                  <a:pt x="3608827" y="1310931"/>
                </a:cubicBezTo>
                <a:cubicBezTo>
                  <a:pt x="3611022" y="1297756"/>
                  <a:pt x="3617607" y="1299952"/>
                  <a:pt x="3621997" y="1293365"/>
                </a:cubicBezTo>
                <a:cubicBezTo>
                  <a:pt x="3632972" y="1282386"/>
                  <a:pt x="3637362" y="1295560"/>
                  <a:pt x="3643947" y="1295560"/>
                </a:cubicBezTo>
                <a:cubicBezTo>
                  <a:pt x="3657117" y="1297756"/>
                  <a:pt x="3665897" y="1308735"/>
                  <a:pt x="3668092" y="1317518"/>
                </a:cubicBezTo>
                <a:cubicBezTo>
                  <a:pt x="3672482" y="1337280"/>
                  <a:pt x="3690042" y="1339476"/>
                  <a:pt x="3703212" y="1348259"/>
                </a:cubicBezTo>
                <a:cubicBezTo>
                  <a:pt x="3720772" y="1335085"/>
                  <a:pt x="3747112" y="1339476"/>
                  <a:pt x="3758087" y="1315323"/>
                </a:cubicBezTo>
                <a:cubicBezTo>
                  <a:pt x="3769062" y="1295560"/>
                  <a:pt x="3782232" y="1275798"/>
                  <a:pt x="3793207" y="1256036"/>
                </a:cubicBezTo>
                <a:cubicBezTo>
                  <a:pt x="3799792" y="1242862"/>
                  <a:pt x="3810767" y="1240666"/>
                  <a:pt x="3819547" y="1247253"/>
                </a:cubicBezTo>
                <a:cubicBezTo>
                  <a:pt x="3841497" y="1262624"/>
                  <a:pt x="3850277" y="1288973"/>
                  <a:pt x="3843692" y="1321910"/>
                </a:cubicBezTo>
                <a:cubicBezTo>
                  <a:pt x="3843692" y="1324106"/>
                  <a:pt x="3839302" y="1326302"/>
                  <a:pt x="3839302" y="1328497"/>
                </a:cubicBezTo>
                <a:cubicBezTo>
                  <a:pt x="3839302" y="1332889"/>
                  <a:pt x="3876617" y="1343868"/>
                  <a:pt x="3883202" y="1341672"/>
                </a:cubicBezTo>
                <a:cubicBezTo>
                  <a:pt x="3898567" y="1339476"/>
                  <a:pt x="3911737" y="1337280"/>
                  <a:pt x="3920517" y="1324106"/>
                </a:cubicBezTo>
                <a:cubicBezTo>
                  <a:pt x="3922712" y="1321910"/>
                  <a:pt x="3924907" y="1319714"/>
                  <a:pt x="3927102" y="1317518"/>
                </a:cubicBezTo>
                <a:cubicBezTo>
                  <a:pt x="3955637" y="1291169"/>
                  <a:pt x="3966612" y="1288973"/>
                  <a:pt x="3999536" y="1313127"/>
                </a:cubicBezTo>
                <a:cubicBezTo>
                  <a:pt x="4019292" y="1326302"/>
                  <a:pt x="4023682" y="1326302"/>
                  <a:pt x="4041242" y="1308735"/>
                </a:cubicBezTo>
                <a:cubicBezTo>
                  <a:pt x="4056606" y="1293365"/>
                  <a:pt x="4058802" y="1271407"/>
                  <a:pt x="4065386" y="1251645"/>
                </a:cubicBezTo>
                <a:cubicBezTo>
                  <a:pt x="4078556" y="1214316"/>
                  <a:pt x="4087336" y="1174792"/>
                  <a:pt x="4102702" y="1135268"/>
                </a:cubicBezTo>
                <a:cubicBezTo>
                  <a:pt x="4109286" y="1117702"/>
                  <a:pt x="4120262" y="1097940"/>
                  <a:pt x="4135626" y="1084765"/>
                </a:cubicBezTo>
                <a:cubicBezTo>
                  <a:pt x="4148796" y="1069394"/>
                  <a:pt x="4166356" y="1062807"/>
                  <a:pt x="4192696" y="1071590"/>
                </a:cubicBezTo>
                <a:cubicBezTo>
                  <a:pt x="4168552" y="1093548"/>
                  <a:pt x="4190502" y="1124289"/>
                  <a:pt x="4170746" y="1146247"/>
                </a:cubicBezTo>
                <a:cubicBezTo>
                  <a:pt x="4172942" y="1179184"/>
                  <a:pt x="4155382" y="1205533"/>
                  <a:pt x="4148796" y="1234078"/>
                </a:cubicBezTo>
                <a:cubicBezTo>
                  <a:pt x="4144406" y="1262624"/>
                  <a:pt x="4135626" y="1293365"/>
                  <a:pt x="4124652" y="1319714"/>
                </a:cubicBezTo>
                <a:cubicBezTo>
                  <a:pt x="4104896" y="1363630"/>
                  <a:pt x="4144406" y="1389979"/>
                  <a:pt x="4179526" y="1383392"/>
                </a:cubicBezTo>
                <a:cubicBezTo>
                  <a:pt x="4186112" y="1383392"/>
                  <a:pt x="4190502" y="1379000"/>
                  <a:pt x="4192696" y="1374609"/>
                </a:cubicBezTo>
                <a:cubicBezTo>
                  <a:pt x="4197086" y="1370217"/>
                  <a:pt x="4197086" y="1363630"/>
                  <a:pt x="4199282" y="1359238"/>
                </a:cubicBezTo>
                <a:cubicBezTo>
                  <a:pt x="4212451" y="1346064"/>
                  <a:pt x="4227816" y="1337280"/>
                  <a:pt x="4243181" y="1341672"/>
                </a:cubicBezTo>
                <a:cubicBezTo>
                  <a:pt x="4260741" y="1346064"/>
                  <a:pt x="4262936" y="1363630"/>
                  <a:pt x="4267326" y="1376805"/>
                </a:cubicBezTo>
                <a:cubicBezTo>
                  <a:pt x="4269521" y="1383392"/>
                  <a:pt x="4267326" y="1389979"/>
                  <a:pt x="4267326" y="1394371"/>
                </a:cubicBezTo>
                <a:cubicBezTo>
                  <a:pt x="4269521" y="1438287"/>
                  <a:pt x="4293666" y="1471223"/>
                  <a:pt x="4333176" y="1480007"/>
                </a:cubicBezTo>
                <a:cubicBezTo>
                  <a:pt x="4341956" y="1482202"/>
                  <a:pt x="4352931" y="1482202"/>
                  <a:pt x="4363906" y="1477811"/>
                </a:cubicBezTo>
                <a:cubicBezTo>
                  <a:pt x="4392441" y="1464636"/>
                  <a:pt x="4425366" y="1469028"/>
                  <a:pt x="4456096" y="1455853"/>
                </a:cubicBezTo>
                <a:cubicBezTo>
                  <a:pt x="4460486" y="1453657"/>
                  <a:pt x="4471461" y="1460244"/>
                  <a:pt x="4475851" y="1464636"/>
                </a:cubicBezTo>
                <a:cubicBezTo>
                  <a:pt x="4484631" y="1473419"/>
                  <a:pt x="4493411" y="1482202"/>
                  <a:pt x="4499996" y="1495377"/>
                </a:cubicBezTo>
                <a:cubicBezTo>
                  <a:pt x="4504386" y="1508552"/>
                  <a:pt x="4513166" y="1508552"/>
                  <a:pt x="4526336" y="1499769"/>
                </a:cubicBezTo>
                <a:cubicBezTo>
                  <a:pt x="4528531" y="1497573"/>
                  <a:pt x="4530726" y="1493181"/>
                  <a:pt x="4535116" y="1490985"/>
                </a:cubicBezTo>
                <a:cubicBezTo>
                  <a:pt x="4541701" y="1488790"/>
                  <a:pt x="4550481" y="1486594"/>
                  <a:pt x="4554871" y="1490985"/>
                </a:cubicBezTo>
                <a:cubicBezTo>
                  <a:pt x="4561456" y="1499769"/>
                  <a:pt x="4554871" y="1504160"/>
                  <a:pt x="4550481" y="1510748"/>
                </a:cubicBezTo>
                <a:cubicBezTo>
                  <a:pt x="4535116" y="1528314"/>
                  <a:pt x="4510971" y="1539293"/>
                  <a:pt x="4504386" y="1565642"/>
                </a:cubicBezTo>
                <a:cubicBezTo>
                  <a:pt x="4502191" y="1574425"/>
                  <a:pt x="4504386" y="1585404"/>
                  <a:pt x="4510971" y="1585404"/>
                </a:cubicBezTo>
                <a:cubicBezTo>
                  <a:pt x="4521946" y="1585404"/>
                  <a:pt x="4532921" y="1587600"/>
                  <a:pt x="4543896" y="1581013"/>
                </a:cubicBezTo>
                <a:cubicBezTo>
                  <a:pt x="4552676" y="1574425"/>
                  <a:pt x="4570236" y="1572230"/>
                  <a:pt x="4579016" y="1585404"/>
                </a:cubicBezTo>
                <a:cubicBezTo>
                  <a:pt x="4587796" y="1600775"/>
                  <a:pt x="4598771" y="1616145"/>
                  <a:pt x="4592186" y="1635907"/>
                </a:cubicBezTo>
                <a:cubicBezTo>
                  <a:pt x="4589991" y="1638103"/>
                  <a:pt x="4579016" y="1638103"/>
                  <a:pt x="4576821" y="1642495"/>
                </a:cubicBezTo>
                <a:cubicBezTo>
                  <a:pt x="4574626" y="1653474"/>
                  <a:pt x="4572431" y="1666648"/>
                  <a:pt x="4583406" y="1677627"/>
                </a:cubicBezTo>
                <a:cubicBezTo>
                  <a:pt x="4611941" y="1703977"/>
                  <a:pt x="4633891" y="1736914"/>
                  <a:pt x="4658036" y="1769850"/>
                </a:cubicBezTo>
                <a:cubicBezTo>
                  <a:pt x="4673401" y="1789612"/>
                  <a:pt x="4697546" y="1794004"/>
                  <a:pt x="4723886" y="1785221"/>
                </a:cubicBezTo>
                <a:cubicBezTo>
                  <a:pt x="4756811" y="1774242"/>
                  <a:pt x="4756811" y="1776438"/>
                  <a:pt x="4772176" y="1804983"/>
                </a:cubicBezTo>
                <a:cubicBezTo>
                  <a:pt x="4778761" y="1818158"/>
                  <a:pt x="4783151" y="1824745"/>
                  <a:pt x="4763396" y="1835724"/>
                </a:cubicBezTo>
                <a:cubicBezTo>
                  <a:pt x="4734861" y="1851094"/>
                  <a:pt x="4723886" y="1879640"/>
                  <a:pt x="4723886" y="1914772"/>
                </a:cubicBezTo>
                <a:cubicBezTo>
                  <a:pt x="4723886" y="1958688"/>
                  <a:pt x="4739251" y="1993821"/>
                  <a:pt x="4765591" y="2026757"/>
                </a:cubicBezTo>
                <a:cubicBezTo>
                  <a:pt x="4769981" y="2033345"/>
                  <a:pt x="4774371" y="2037736"/>
                  <a:pt x="4785346" y="2031149"/>
                </a:cubicBezTo>
                <a:cubicBezTo>
                  <a:pt x="4802906" y="2020170"/>
                  <a:pt x="4822661" y="2024562"/>
                  <a:pt x="4840221" y="2026757"/>
                </a:cubicBezTo>
                <a:cubicBezTo>
                  <a:pt x="4864366" y="2028953"/>
                  <a:pt x="4884121" y="2064086"/>
                  <a:pt x="4873146" y="2088239"/>
                </a:cubicBezTo>
                <a:cubicBezTo>
                  <a:pt x="4862171" y="2112393"/>
                  <a:pt x="4853391" y="2136547"/>
                  <a:pt x="4835831" y="2156309"/>
                </a:cubicBezTo>
                <a:cubicBezTo>
                  <a:pt x="4829246" y="2162896"/>
                  <a:pt x="4824856" y="2167288"/>
                  <a:pt x="4816076" y="2158505"/>
                </a:cubicBezTo>
                <a:cubicBezTo>
                  <a:pt x="4809491" y="2151917"/>
                  <a:pt x="4800711" y="2160700"/>
                  <a:pt x="4798516" y="2167288"/>
                </a:cubicBezTo>
                <a:cubicBezTo>
                  <a:pt x="4794126" y="2176071"/>
                  <a:pt x="4785346" y="2184854"/>
                  <a:pt x="4780956" y="2193637"/>
                </a:cubicBezTo>
                <a:cubicBezTo>
                  <a:pt x="4778761" y="2202420"/>
                  <a:pt x="4785346" y="2213399"/>
                  <a:pt x="4787541" y="2224378"/>
                </a:cubicBezTo>
                <a:cubicBezTo>
                  <a:pt x="4794126" y="2261707"/>
                  <a:pt x="4800711" y="2299035"/>
                  <a:pt x="4833636" y="2323189"/>
                </a:cubicBezTo>
                <a:cubicBezTo>
                  <a:pt x="4840221" y="2329776"/>
                  <a:pt x="4846806" y="2334168"/>
                  <a:pt x="4855586" y="2331972"/>
                </a:cubicBezTo>
                <a:cubicBezTo>
                  <a:pt x="4864366" y="2331972"/>
                  <a:pt x="4866561" y="2340755"/>
                  <a:pt x="4873146" y="2345146"/>
                </a:cubicBezTo>
                <a:cubicBezTo>
                  <a:pt x="4857781" y="2369300"/>
                  <a:pt x="4833636" y="2378083"/>
                  <a:pt x="4807296" y="2384671"/>
                </a:cubicBezTo>
                <a:cubicBezTo>
                  <a:pt x="4785346" y="2391258"/>
                  <a:pt x="4778761" y="2402237"/>
                  <a:pt x="4776566" y="2424195"/>
                </a:cubicBezTo>
                <a:cubicBezTo>
                  <a:pt x="4776566" y="2426391"/>
                  <a:pt x="4776566" y="2426391"/>
                  <a:pt x="4776566" y="2428586"/>
                </a:cubicBezTo>
                <a:cubicBezTo>
                  <a:pt x="4776566" y="2465915"/>
                  <a:pt x="4776566" y="2468110"/>
                  <a:pt x="4816076" y="2472502"/>
                </a:cubicBezTo>
                <a:cubicBezTo>
                  <a:pt x="4842416" y="2476894"/>
                  <a:pt x="4857781" y="2492264"/>
                  <a:pt x="4864366" y="2516418"/>
                </a:cubicBezTo>
                <a:cubicBezTo>
                  <a:pt x="4866561" y="2523005"/>
                  <a:pt x="4866561" y="2531788"/>
                  <a:pt x="4864366" y="2538376"/>
                </a:cubicBezTo>
                <a:cubicBezTo>
                  <a:pt x="4862171" y="2547159"/>
                  <a:pt x="4851196" y="2540571"/>
                  <a:pt x="4846806" y="2542767"/>
                </a:cubicBezTo>
                <a:cubicBezTo>
                  <a:pt x="4824856" y="2553746"/>
                  <a:pt x="4802906" y="2562529"/>
                  <a:pt x="4778761" y="2560334"/>
                </a:cubicBezTo>
                <a:cubicBezTo>
                  <a:pt x="4772176" y="2560334"/>
                  <a:pt x="4772176" y="2566921"/>
                  <a:pt x="4767786" y="2571312"/>
                </a:cubicBezTo>
                <a:cubicBezTo>
                  <a:pt x="4750226" y="2591075"/>
                  <a:pt x="4743641" y="2617424"/>
                  <a:pt x="4726081" y="2637186"/>
                </a:cubicBezTo>
                <a:cubicBezTo>
                  <a:pt x="4719496" y="2645969"/>
                  <a:pt x="4712911" y="2659144"/>
                  <a:pt x="4706326" y="2663535"/>
                </a:cubicBezTo>
                <a:cubicBezTo>
                  <a:pt x="4684376" y="2674514"/>
                  <a:pt x="4695351" y="2692081"/>
                  <a:pt x="4699741" y="2700864"/>
                </a:cubicBezTo>
                <a:cubicBezTo>
                  <a:pt x="4708521" y="2720626"/>
                  <a:pt x="4723886" y="2738192"/>
                  <a:pt x="4748031" y="2744780"/>
                </a:cubicBezTo>
                <a:cubicBezTo>
                  <a:pt x="4769981" y="2751367"/>
                  <a:pt x="4791931" y="2760150"/>
                  <a:pt x="4813881" y="2766737"/>
                </a:cubicBezTo>
                <a:cubicBezTo>
                  <a:pt x="4835831" y="2773325"/>
                  <a:pt x="4855586" y="2777716"/>
                  <a:pt x="4875341" y="2757954"/>
                </a:cubicBezTo>
                <a:cubicBezTo>
                  <a:pt x="4884121" y="2751367"/>
                  <a:pt x="4892901" y="2742584"/>
                  <a:pt x="4903876" y="2740388"/>
                </a:cubicBezTo>
                <a:cubicBezTo>
                  <a:pt x="4928020" y="2729409"/>
                  <a:pt x="4938996" y="2709647"/>
                  <a:pt x="4952166" y="2689885"/>
                </a:cubicBezTo>
                <a:cubicBezTo>
                  <a:pt x="4971920" y="2654752"/>
                  <a:pt x="4996066" y="2621816"/>
                  <a:pt x="5033380" y="2604249"/>
                </a:cubicBezTo>
                <a:cubicBezTo>
                  <a:pt x="5068500" y="2591075"/>
                  <a:pt x="5103620" y="2573508"/>
                  <a:pt x="5138740" y="2562529"/>
                </a:cubicBezTo>
                <a:cubicBezTo>
                  <a:pt x="5189226" y="2544963"/>
                  <a:pt x="5198006" y="2540571"/>
                  <a:pt x="5224346" y="2514222"/>
                </a:cubicBezTo>
                <a:cubicBezTo>
                  <a:pt x="5226540" y="2512026"/>
                  <a:pt x="5228736" y="2507635"/>
                  <a:pt x="5230930" y="2507635"/>
                </a:cubicBezTo>
                <a:cubicBezTo>
                  <a:pt x="5268245" y="2514222"/>
                  <a:pt x="5290195" y="2481285"/>
                  <a:pt x="5318730" y="2470306"/>
                </a:cubicBezTo>
                <a:cubicBezTo>
                  <a:pt x="5356045" y="2454936"/>
                  <a:pt x="5391165" y="2443957"/>
                  <a:pt x="5428480" y="2448348"/>
                </a:cubicBezTo>
                <a:cubicBezTo>
                  <a:pt x="5452625" y="2450544"/>
                  <a:pt x="5472380" y="2461523"/>
                  <a:pt x="5489940" y="2479089"/>
                </a:cubicBezTo>
                <a:cubicBezTo>
                  <a:pt x="5492135" y="2481285"/>
                  <a:pt x="5496525" y="2485677"/>
                  <a:pt x="5496525" y="2490068"/>
                </a:cubicBezTo>
                <a:cubicBezTo>
                  <a:pt x="5500915" y="2516418"/>
                  <a:pt x="5496525" y="2542767"/>
                  <a:pt x="5485550" y="2566921"/>
                </a:cubicBezTo>
                <a:cubicBezTo>
                  <a:pt x="5476770" y="2588879"/>
                  <a:pt x="5459210" y="2602053"/>
                  <a:pt x="5435065" y="2613032"/>
                </a:cubicBezTo>
                <a:cubicBezTo>
                  <a:pt x="5419700" y="2621816"/>
                  <a:pt x="5408725" y="2626207"/>
                  <a:pt x="5388970" y="2617424"/>
                </a:cubicBezTo>
                <a:cubicBezTo>
                  <a:pt x="5371410" y="2608641"/>
                  <a:pt x="5349460" y="2613032"/>
                  <a:pt x="5329705" y="2615228"/>
                </a:cubicBezTo>
                <a:cubicBezTo>
                  <a:pt x="5323120" y="2615228"/>
                  <a:pt x="5318730" y="2619620"/>
                  <a:pt x="5316535" y="2624011"/>
                </a:cubicBezTo>
                <a:cubicBezTo>
                  <a:pt x="5301170" y="2639382"/>
                  <a:pt x="5285805" y="2648165"/>
                  <a:pt x="5263856" y="2650361"/>
                </a:cubicBezTo>
                <a:cubicBezTo>
                  <a:pt x="5246296" y="2650361"/>
                  <a:pt x="5233126" y="2663535"/>
                  <a:pt x="5215566" y="2670123"/>
                </a:cubicBezTo>
                <a:cubicBezTo>
                  <a:pt x="5191420" y="2683298"/>
                  <a:pt x="5129960" y="2698668"/>
                  <a:pt x="5105816" y="2700864"/>
                </a:cubicBezTo>
                <a:cubicBezTo>
                  <a:pt x="5066306" y="2705255"/>
                  <a:pt x="5035576" y="2727213"/>
                  <a:pt x="5000456" y="2744780"/>
                </a:cubicBezTo>
                <a:cubicBezTo>
                  <a:pt x="4976310" y="2757954"/>
                  <a:pt x="4958750" y="2782108"/>
                  <a:pt x="4934606" y="2795283"/>
                </a:cubicBezTo>
                <a:cubicBezTo>
                  <a:pt x="4923630" y="2801870"/>
                  <a:pt x="4912656" y="2810653"/>
                  <a:pt x="4903876" y="2815045"/>
                </a:cubicBezTo>
                <a:cubicBezTo>
                  <a:pt x="4857781" y="2834807"/>
                  <a:pt x="4818271" y="2861156"/>
                  <a:pt x="4778761" y="2887506"/>
                </a:cubicBezTo>
                <a:cubicBezTo>
                  <a:pt x="4765591" y="2898485"/>
                  <a:pt x="4723886" y="2911659"/>
                  <a:pt x="4710716" y="2911659"/>
                </a:cubicBezTo>
                <a:cubicBezTo>
                  <a:pt x="4699741" y="2913855"/>
                  <a:pt x="4690961" y="2911659"/>
                  <a:pt x="4684376" y="2902876"/>
                </a:cubicBezTo>
                <a:cubicBezTo>
                  <a:pt x="4675596" y="2891897"/>
                  <a:pt x="4669011" y="2898485"/>
                  <a:pt x="4660231" y="2900680"/>
                </a:cubicBezTo>
                <a:cubicBezTo>
                  <a:pt x="4644866" y="2905072"/>
                  <a:pt x="4644866" y="2911659"/>
                  <a:pt x="4644866" y="2922638"/>
                </a:cubicBezTo>
                <a:cubicBezTo>
                  <a:pt x="4644866" y="2931421"/>
                  <a:pt x="4644866" y="2940205"/>
                  <a:pt x="4658036" y="2940205"/>
                </a:cubicBezTo>
                <a:cubicBezTo>
                  <a:pt x="4664621" y="2940205"/>
                  <a:pt x="4669011" y="2948988"/>
                  <a:pt x="4675596" y="2946792"/>
                </a:cubicBezTo>
                <a:cubicBezTo>
                  <a:pt x="4693156" y="2946792"/>
                  <a:pt x="4697546" y="2962162"/>
                  <a:pt x="4706326" y="2968750"/>
                </a:cubicBezTo>
                <a:cubicBezTo>
                  <a:pt x="4701936" y="2999491"/>
                  <a:pt x="4728276" y="2999491"/>
                  <a:pt x="4745836" y="3008274"/>
                </a:cubicBezTo>
                <a:cubicBezTo>
                  <a:pt x="4800711" y="3036819"/>
                  <a:pt x="4857781" y="3052190"/>
                  <a:pt x="4914850" y="3069756"/>
                </a:cubicBezTo>
                <a:cubicBezTo>
                  <a:pt x="4925826" y="3074148"/>
                  <a:pt x="4938996" y="3078539"/>
                  <a:pt x="4952166" y="3082931"/>
                </a:cubicBezTo>
                <a:cubicBezTo>
                  <a:pt x="4969726" y="3089518"/>
                  <a:pt x="4989480" y="3093910"/>
                  <a:pt x="5002650" y="3076343"/>
                </a:cubicBezTo>
                <a:cubicBezTo>
                  <a:pt x="5011430" y="3067560"/>
                  <a:pt x="5022406" y="3069756"/>
                  <a:pt x="5031186" y="3071952"/>
                </a:cubicBezTo>
                <a:cubicBezTo>
                  <a:pt x="5042160" y="3071952"/>
                  <a:pt x="5050940" y="3082931"/>
                  <a:pt x="5061916" y="3080735"/>
                </a:cubicBezTo>
                <a:cubicBezTo>
                  <a:pt x="5066306" y="3080735"/>
                  <a:pt x="5075086" y="3089518"/>
                  <a:pt x="5075086" y="3096105"/>
                </a:cubicBezTo>
                <a:cubicBezTo>
                  <a:pt x="5081670" y="3131238"/>
                  <a:pt x="5064110" y="3188328"/>
                  <a:pt x="5018016" y="3212482"/>
                </a:cubicBezTo>
                <a:cubicBezTo>
                  <a:pt x="4993870" y="3225657"/>
                  <a:pt x="4978506" y="3230048"/>
                  <a:pt x="4956556" y="3212482"/>
                </a:cubicBezTo>
                <a:cubicBezTo>
                  <a:pt x="4941190" y="3199307"/>
                  <a:pt x="4921436" y="3190524"/>
                  <a:pt x="4906071" y="3177349"/>
                </a:cubicBezTo>
                <a:cubicBezTo>
                  <a:pt x="4890706" y="3166370"/>
                  <a:pt x="4875341" y="3148804"/>
                  <a:pt x="4851196" y="3166370"/>
                </a:cubicBezTo>
                <a:cubicBezTo>
                  <a:pt x="4835831" y="3175154"/>
                  <a:pt x="4807296" y="3155392"/>
                  <a:pt x="4794126" y="3137825"/>
                </a:cubicBezTo>
                <a:cubicBezTo>
                  <a:pt x="4783151" y="3120259"/>
                  <a:pt x="4778761" y="3098301"/>
                  <a:pt x="4761201" y="3085126"/>
                </a:cubicBezTo>
                <a:cubicBezTo>
                  <a:pt x="4745836" y="3069756"/>
                  <a:pt x="4732666" y="3056581"/>
                  <a:pt x="4708521" y="3060973"/>
                </a:cubicBezTo>
                <a:cubicBezTo>
                  <a:pt x="4704131" y="3063169"/>
                  <a:pt x="4695351" y="3063169"/>
                  <a:pt x="4693156" y="3058777"/>
                </a:cubicBezTo>
                <a:cubicBezTo>
                  <a:pt x="4664621" y="3032428"/>
                  <a:pt x="4642671" y="3054385"/>
                  <a:pt x="4620721" y="3065364"/>
                </a:cubicBezTo>
                <a:cubicBezTo>
                  <a:pt x="4600966" y="3078539"/>
                  <a:pt x="4583406" y="3080735"/>
                  <a:pt x="4565846" y="3065364"/>
                </a:cubicBezTo>
                <a:cubicBezTo>
                  <a:pt x="4552676" y="3056581"/>
                  <a:pt x="4532921" y="3054385"/>
                  <a:pt x="4524141" y="3039015"/>
                </a:cubicBezTo>
                <a:cubicBezTo>
                  <a:pt x="4517556" y="3032428"/>
                  <a:pt x="4510971" y="3034623"/>
                  <a:pt x="4502191" y="3034623"/>
                </a:cubicBezTo>
                <a:cubicBezTo>
                  <a:pt x="4493411" y="3036819"/>
                  <a:pt x="4491216" y="3032428"/>
                  <a:pt x="4486826" y="3023644"/>
                </a:cubicBezTo>
                <a:cubicBezTo>
                  <a:pt x="4478046" y="3003882"/>
                  <a:pt x="4462681" y="3006078"/>
                  <a:pt x="4447316" y="3017057"/>
                </a:cubicBezTo>
                <a:cubicBezTo>
                  <a:pt x="4427561" y="3032428"/>
                  <a:pt x="4418781" y="3054385"/>
                  <a:pt x="4407806" y="3076343"/>
                </a:cubicBezTo>
                <a:cubicBezTo>
                  <a:pt x="4396831" y="3100497"/>
                  <a:pt x="4394636" y="3100497"/>
                  <a:pt x="4372686" y="3087322"/>
                </a:cubicBezTo>
                <a:cubicBezTo>
                  <a:pt x="4370491" y="3087322"/>
                  <a:pt x="4366101" y="3087322"/>
                  <a:pt x="4366101" y="3085126"/>
                </a:cubicBezTo>
                <a:cubicBezTo>
                  <a:pt x="4359516" y="3071952"/>
                  <a:pt x="4344151" y="3065364"/>
                  <a:pt x="4335371" y="3065364"/>
                </a:cubicBezTo>
                <a:cubicBezTo>
                  <a:pt x="4324396" y="3063169"/>
                  <a:pt x="4311226" y="3076343"/>
                  <a:pt x="4302446" y="3085126"/>
                </a:cubicBezTo>
                <a:cubicBezTo>
                  <a:pt x="4291471" y="3093910"/>
                  <a:pt x="4278301" y="3102693"/>
                  <a:pt x="4273911" y="3113672"/>
                </a:cubicBezTo>
                <a:cubicBezTo>
                  <a:pt x="4262936" y="3148804"/>
                  <a:pt x="4236596" y="3142217"/>
                  <a:pt x="4210256" y="3140021"/>
                </a:cubicBezTo>
                <a:cubicBezTo>
                  <a:pt x="4205866" y="3140021"/>
                  <a:pt x="4203672" y="3131238"/>
                  <a:pt x="4194892" y="3137825"/>
                </a:cubicBezTo>
                <a:cubicBezTo>
                  <a:pt x="4161966" y="3164175"/>
                  <a:pt x="4135626" y="3197111"/>
                  <a:pt x="4089532" y="3201503"/>
                </a:cubicBezTo>
                <a:cubicBezTo>
                  <a:pt x="4071972" y="3223461"/>
                  <a:pt x="4043436" y="3225657"/>
                  <a:pt x="4023682" y="3247615"/>
                </a:cubicBezTo>
                <a:cubicBezTo>
                  <a:pt x="3990756" y="3282747"/>
                  <a:pt x="3990756" y="3282747"/>
                  <a:pt x="3938077" y="3289335"/>
                </a:cubicBezTo>
                <a:cubicBezTo>
                  <a:pt x="3927102" y="3291530"/>
                  <a:pt x="3924907" y="3293726"/>
                  <a:pt x="3924907" y="3302509"/>
                </a:cubicBezTo>
                <a:cubicBezTo>
                  <a:pt x="3927102" y="3322271"/>
                  <a:pt x="3916127" y="3339838"/>
                  <a:pt x="3907347" y="3357404"/>
                </a:cubicBezTo>
                <a:cubicBezTo>
                  <a:pt x="3905152" y="3361795"/>
                  <a:pt x="3907347" y="3366187"/>
                  <a:pt x="3900762" y="3368383"/>
                </a:cubicBezTo>
                <a:cubicBezTo>
                  <a:pt x="3861252" y="3381558"/>
                  <a:pt x="3841497" y="3416690"/>
                  <a:pt x="3821742" y="3447431"/>
                </a:cubicBezTo>
                <a:cubicBezTo>
                  <a:pt x="3817352" y="3451823"/>
                  <a:pt x="3817352" y="3458410"/>
                  <a:pt x="3810767" y="3456214"/>
                </a:cubicBezTo>
                <a:cubicBezTo>
                  <a:pt x="3766867" y="3454019"/>
                  <a:pt x="3736137" y="3484760"/>
                  <a:pt x="3703212" y="3506717"/>
                </a:cubicBezTo>
                <a:cubicBezTo>
                  <a:pt x="3670287" y="3530871"/>
                  <a:pt x="3639557" y="3559416"/>
                  <a:pt x="3604437" y="3581374"/>
                </a:cubicBezTo>
                <a:cubicBezTo>
                  <a:pt x="3586877" y="3592353"/>
                  <a:pt x="3573707" y="3609919"/>
                  <a:pt x="3560537" y="3625290"/>
                </a:cubicBezTo>
                <a:cubicBezTo>
                  <a:pt x="3553952" y="3629681"/>
                  <a:pt x="3556147" y="3636269"/>
                  <a:pt x="3560537" y="3640660"/>
                </a:cubicBezTo>
                <a:cubicBezTo>
                  <a:pt x="3562732" y="3642856"/>
                  <a:pt x="3564927" y="3645052"/>
                  <a:pt x="3564927" y="3647248"/>
                </a:cubicBezTo>
                <a:cubicBezTo>
                  <a:pt x="3575902" y="3688968"/>
                  <a:pt x="3575902" y="3688968"/>
                  <a:pt x="3545172" y="3717513"/>
                </a:cubicBezTo>
                <a:cubicBezTo>
                  <a:pt x="3532002" y="3730688"/>
                  <a:pt x="3523222" y="3754841"/>
                  <a:pt x="3494687" y="3748254"/>
                </a:cubicBezTo>
                <a:cubicBezTo>
                  <a:pt x="3507857" y="3759233"/>
                  <a:pt x="3521027" y="3750450"/>
                  <a:pt x="3529807" y="3757037"/>
                </a:cubicBezTo>
                <a:cubicBezTo>
                  <a:pt x="3542977" y="3761429"/>
                  <a:pt x="3551757" y="3770212"/>
                  <a:pt x="3562732" y="3754841"/>
                </a:cubicBezTo>
                <a:cubicBezTo>
                  <a:pt x="3564927" y="3754841"/>
                  <a:pt x="3571512" y="3757037"/>
                  <a:pt x="3573707" y="3761429"/>
                </a:cubicBezTo>
                <a:cubicBezTo>
                  <a:pt x="3586877" y="3772408"/>
                  <a:pt x="3602242" y="3778995"/>
                  <a:pt x="3617607" y="3785582"/>
                </a:cubicBezTo>
                <a:cubicBezTo>
                  <a:pt x="3652727" y="3796561"/>
                  <a:pt x="3674677" y="3825106"/>
                  <a:pt x="3698822" y="3851456"/>
                </a:cubicBezTo>
                <a:cubicBezTo>
                  <a:pt x="3714187" y="3866826"/>
                  <a:pt x="3720772" y="3888784"/>
                  <a:pt x="3711992" y="3912938"/>
                </a:cubicBezTo>
                <a:cubicBezTo>
                  <a:pt x="3703212" y="3937092"/>
                  <a:pt x="3694432" y="3963441"/>
                  <a:pt x="3670287" y="3978811"/>
                </a:cubicBezTo>
                <a:cubicBezTo>
                  <a:pt x="3665897" y="3983203"/>
                  <a:pt x="3665897" y="3987595"/>
                  <a:pt x="3668092" y="3994182"/>
                </a:cubicBezTo>
                <a:cubicBezTo>
                  <a:pt x="3670287" y="4020531"/>
                  <a:pt x="3681262" y="4044685"/>
                  <a:pt x="3679067" y="4068839"/>
                </a:cubicBezTo>
                <a:cubicBezTo>
                  <a:pt x="3679067" y="4110559"/>
                  <a:pt x="3659312" y="4143495"/>
                  <a:pt x="3624192" y="4169845"/>
                </a:cubicBezTo>
                <a:cubicBezTo>
                  <a:pt x="3606632" y="4180824"/>
                  <a:pt x="3593462" y="4196194"/>
                  <a:pt x="3571512" y="4193999"/>
                </a:cubicBezTo>
                <a:cubicBezTo>
                  <a:pt x="3536392" y="4191803"/>
                  <a:pt x="3499077" y="4202782"/>
                  <a:pt x="3463957" y="4178628"/>
                </a:cubicBezTo>
                <a:cubicBezTo>
                  <a:pt x="3420057" y="4147887"/>
                  <a:pt x="3387132" y="4112754"/>
                  <a:pt x="3389327" y="4055664"/>
                </a:cubicBezTo>
                <a:cubicBezTo>
                  <a:pt x="3389327" y="4051272"/>
                  <a:pt x="3391522" y="4044685"/>
                  <a:pt x="3389327" y="4038098"/>
                </a:cubicBezTo>
                <a:cubicBezTo>
                  <a:pt x="3387132" y="4027119"/>
                  <a:pt x="3384937" y="4013944"/>
                  <a:pt x="3378352" y="4005161"/>
                </a:cubicBezTo>
                <a:cubicBezTo>
                  <a:pt x="3373962" y="3998574"/>
                  <a:pt x="3358597" y="4000769"/>
                  <a:pt x="3349817" y="4000769"/>
                </a:cubicBezTo>
                <a:cubicBezTo>
                  <a:pt x="3312502" y="4005161"/>
                  <a:pt x="3279577" y="3985399"/>
                  <a:pt x="3242262" y="3991986"/>
                </a:cubicBezTo>
                <a:cubicBezTo>
                  <a:pt x="3235678" y="3994182"/>
                  <a:pt x="3229092" y="3989790"/>
                  <a:pt x="3224702" y="3996378"/>
                </a:cubicBezTo>
                <a:cubicBezTo>
                  <a:pt x="3222508" y="4007357"/>
                  <a:pt x="3242262" y="3994182"/>
                  <a:pt x="3237872" y="4009552"/>
                </a:cubicBezTo>
                <a:cubicBezTo>
                  <a:pt x="3231288" y="4027119"/>
                  <a:pt x="3237872" y="4033706"/>
                  <a:pt x="3248848" y="4027119"/>
                </a:cubicBezTo>
                <a:cubicBezTo>
                  <a:pt x="3268602" y="4016140"/>
                  <a:pt x="3288357" y="4020531"/>
                  <a:pt x="3308112" y="4018336"/>
                </a:cubicBezTo>
                <a:cubicBezTo>
                  <a:pt x="3316892" y="4018336"/>
                  <a:pt x="3321282" y="4020531"/>
                  <a:pt x="3319087" y="4031510"/>
                </a:cubicBezTo>
                <a:cubicBezTo>
                  <a:pt x="3319087" y="4038098"/>
                  <a:pt x="3321282" y="4044685"/>
                  <a:pt x="3310307" y="4046881"/>
                </a:cubicBezTo>
                <a:cubicBezTo>
                  <a:pt x="3286162" y="4049077"/>
                  <a:pt x="3262018" y="4064447"/>
                  <a:pt x="3237872" y="4046881"/>
                </a:cubicBezTo>
                <a:cubicBezTo>
                  <a:pt x="3231288" y="4042489"/>
                  <a:pt x="3215922" y="4053468"/>
                  <a:pt x="3213728" y="4060056"/>
                </a:cubicBezTo>
                <a:cubicBezTo>
                  <a:pt x="3207142" y="4092992"/>
                  <a:pt x="3220312" y="4125929"/>
                  <a:pt x="3253238" y="4141300"/>
                </a:cubicBezTo>
                <a:cubicBezTo>
                  <a:pt x="3279577" y="4152279"/>
                  <a:pt x="3305917" y="4165453"/>
                  <a:pt x="3325672" y="4187411"/>
                </a:cubicBezTo>
                <a:cubicBezTo>
                  <a:pt x="3332257" y="4193999"/>
                  <a:pt x="3338842" y="4198390"/>
                  <a:pt x="3347622" y="4189607"/>
                </a:cubicBezTo>
                <a:cubicBezTo>
                  <a:pt x="3354207" y="4180824"/>
                  <a:pt x="3356402" y="4196194"/>
                  <a:pt x="3362987" y="4196194"/>
                </a:cubicBezTo>
                <a:cubicBezTo>
                  <a:pt x="3369572" y="4193999"/>
                  <a:pt x="3384937" y="4191803"/>
                  <a:pt x="3380547" y="4204977"/>
                </a:cubicBezTo>
                <a:cubicBezTo>
                  <a:pt x="3378352" y="4213761"/>
                  <a:pt x="3371767" y="4222544"/>
                  <a:pt x="3358597" y="4220348"/>
                </a:cubicBezTo>
                <a:cubicBezTo>
                  <a:pt x="3352012" y="4220348"/>
                  <a:pt x="3347622" y="4215956"/>
                  <a:pt x="3343232" y="4213761"/>
                </a:cubicBezTo>
                <a:cubicBezTo>
                  <a:pt x="3303722" y="4200586"/>
                  <a:pt x="3270797" y="4174236"/>
                  <a:pt x="3231288" y="4154474"/>
                </a:cubicBezTo>
                <a:cubicBezTo>
                  <a:pt x="3226898" y="4152279"/>
                  <a:pt x="3222508" y="4150083"/>
                  <a:pt x="3215922" y="4147887"/>
                </a:cubicBezTo>
                <a:cubicBezTo>
                  <a:pt x="3191778" y="4136908"/>
                  <a:pt x="3172022" y="4150083"/>
                  <a:pt x="3169828" y="4176432"/>
                </a:cubicBezTo>
                <a:cubicBezTo>
                  <a:pt x="3169828" y="4185215"/>
                  <a:pt x="3169828" y="4196194"/>
                  <a:pt x="3169828" y="4207173"/>
                </a:cubicBezTo>
                <a:cubicBezTo>
                  <a:pt x="3169828" y="4215956"/>
                  <a:pt x="3169828" y="4226935"/>
                  <a:pt x="3169828" y="4240110"/>
                </a:cubicBezTo>
                <a:cubicBezTo>
                  <a:pt x="3150072" y="4240110"/>
                  <a:pt x="3128122" y="4233523"/>
                  <a:pt x="3112758" y="4240110"/>
                </a:cubicBezTo>
                <a:cubicBezTo>
                  <a:pt x="3095198" y="4248893"/>
                  <a:pt x="3084222" y="4268655"/>
                  <a:pt x="3068858" y="4284026"/>
                </a:cubicBezTo>
                <a:cubicBezTo>
                  <a:pt x="3055688" y="4295005"/>
                  <a:pt x="3044712" y="4308179"/>
                  <a:pt x="3031543" y="4319158"/>
                </a:cubicBezTo>
                <a:cubicBezTo>
                  <a:pt x="3016178" y="4334529"/>
                  <a:pt x="3016178" y="4334529"/>
                  <a:pt x="2994228" y="4321354"/>
                </a:cubicBezTo>
                <a:cubicBezTo>
                  <a:pt x="2976668" y="4312571"/>
                  <a:pt x="2943743" y="4319158"/>
                  <a:pt x="2930573" y="4334529"/>
                </a:cubicBezTo>
                <a:cubicBezTo>
                  <a:pt x="2926183" y="4338920"/>
                  <a:pt x="2923988" y="4343312"/>
                  <a:pt x="2923988" y="4345508"/>
                </a:cubicBezTo>
                <a:cubicBezTo>
                  <a:pt x="2930573" y="4371857"/>
                  <a:pt x="2913013" y="4393815"/>
                  <a:pt x="2915208" y="4417969"/>
                </a:cubicBezTo>
                <a:cubicBezTo>
                  <a:pt x="2917403" y="4428948"/>
                  <a:pt x="2908623" y="4435535"/>
                  <a:pt x="2902038" y="4439927"/>
                </a:cubicBezTo>
                <a:cubicBezTo>
                  <a:pt x="2897648" y="4442122"/>
                  <a:pt x="2891063" y="4439927"/>
                  <a:pt x="2891063" y="4435535"/>
                </a:cubicBezTo>
                <a:cubicBezTo>
                  <a:pt x="2888868" y="4417969"/>
                  <a:pt x="2888868" y="4400402"/>
                  <a:pt x="2888868" y="4382836"/>
                </a:cubicBezTo>
                <a:cubicBezTo>
                  <a:pt x="2891063" y="4365270"/>
                  <a:pt x="2886673" y="4356487"/>
                  <a:pt x="2873503" y="4363074"/>
                </a:cubicBezTo>
                <a:cubicBezTo>
                  <a:pt x="2862528" y="4365270"/>
                  <a:pt x="2851553" y="4371857"/>
                  <a:pt x="2842773" y="4376249"/>
                </a:cubicBezTo>
                <a:cubicBezTo>
                  <a:pt x="2836188" y="4382836"/>
                  <a:pt x="2831798" y="4389424"/>
                  <a:pt x="2823018" y="4396011"/>
                </a:cubicBezTo>
                <a:cubicBezTo>
                  <a:pt x="2812043" y="4382836"/>
                  <a:pt x="2812043" y="4367466"/>
                  <a:pt x="2820823" y="4356487"/>
                </a:cubicBezTo>
                <a:cubicBezTo>
                  <a:pt x="2833993" y="4341116"/>
                  <a:pt x="2818628" y="4338920"/>
                  <a:pt x="2812043" y="4336725"/>
                </a:cubicBezTo>
                <a:cubicBezTo>
                  <a:pt x="2807653" y="4334529"/>
                  <a:pt x="2794483" y="4330137"/>
                  <a:pt x="2792288" y="4343312"/>
                </a:cubicBezTo>
                <a:cubicBezTo>
                  <a:pt x="2792288" y="4363074"/>
                  <a:pt x="2783508" y="4378445"/>
                  <a:pt x="2783508" y="4398207"/>
                </a:cubicBezTo>
                <a:cubicBezTo>
                  <a:pt x="2779118" y="4435535"/>
                  <a:pt x="2779118" y="4472863"/>
                  <a:pt x="2765948" y="4510192"/>
                </a:cubicBezTo>
                <a:cubicBezTo>
                  <a:pt x="2763753" y="4514583"/>
                  <a:pt x="2765948" y="4523366"/>
                  <a:pt x="2765948" y="4529954"/>
                </a:cubicBezTo>
                <a:cubicBezTo>
                  <a:pt x="2765948" y="4538737"/>
                  <a:pt x="2768143" y="4547520"/>
                  <a:pt x="2757168" y="4545324"/>
                </a:cubicBezTo>
                <a:cubicBezTo>
                  <a:pt x="2748388" y="4545324"/>
                  <a:pt x="2743998" y="4538737"/>
                  <a:pt x="2741803" y="4532150"/>
                </a:cubicBezTo>
                <a:cubicBezTo>
                  <a:pt x="2737413" y="4527758"/>
                  <a:pt x="2741803" y="4521171"/>
                  <a:pt x="2739608" y="4516779"/>
                </a:cubicBezTo>
                <a:cubicBezTo>
                  <a:pt x="2735218" y="4499213"/>
                  <a:pt x="2750583" y="4490430"/>
                  <a:pt x="2750583" y="4475059"/>
                </a:cubicBezTo>
                <a:cubicBezTo>
                  <a:pt x="2748388" y="4464080"/>
                  <a:pt x="2743998" y="4448710"/>
                  <a:pt x="2754973" y="4437731"/>
                </a:cubicBezTo>
                <a:cubicBezTo>
                  <a:pt x="2761558" y="4431143"/>
                  <a:pt x="2757168" y="4422360"/>
                  <a:pt x="2757168" y="4413577"/>
                </a:cubicBezTo>
                <a:cubicBezTo>
                  <a:pt x="2759363" y="4396011"/>
                  <a:pt x="2754973" y="4376249"/>
                  <a:pt x="2759363" y="4360878"/>
                </a:cubicBezTo>
                <a:cubicBezTo>
                  <a:pt x="2765948" y="4334529"/>
                  <a:pt x="2757168" y="4316963"/>
                  <a:pt x="2737413" y="4301592"/>
                </a:cubicBezTo>
                <a:cubicBezTo>
                  <a:pt x="2715463" y="4305984"/>
                  <a:pt x="2728633" y="4332333"/>
                  <a:pt x="2713268" y="4341116"/>
                </a:cubicBezTo>
                <a:cubicBezTo>
                  <a:pt x="2715463" y="4376249"/>
                  <a:pt x="2695708" y="4404794"/>
                  <a:pt x="2695708" y="4439927"/>
                </a:cubicBezTo>
                <a:cubicBezTo>
                  <a:pt x="2695708" y="4459689"/>
                  <a:pt x="2680343" y="4477255"/>
                  <a:pt x="2678148" y="4497017"/>
                </a:cubicBezTo>
                <a:cubicBezTo>
                  <a:pt x="2675953" y="4505800"/>
                  <a:pt x="2664978" y="4503604"/>
                  <a:pt x="2658393" y="4501409"/>
                </a:cubicBezTo>
                <a:cubicBezTo>
                  <a:pt x="2651808" y="4501409"/>
                  <a:pt x="2651808" y="4492625"/>
                  <a:pt x="2654003" y="4488234"/>
                </a:cubicBezTo>
                <a:cubicBezTo>
                  <a:pt x="2669368" y="4457493"/>
                  <a:pt x="2667173" y="4420165"/>
                  <a:pt x="2678148" y="4389424"/>
                </a:cubicBezTo>
                <a:cubicBezTo>
                  <a:pt x="2682538" y="4378445"/>
                  <a:pt x="2682538" y="4367466"/>
                  <a:pt x="2686928" y="4356487"/>
                </a:cubicBezTo>
                <a:cubicBezTo>
                  <a:pt x="2693513" y="4338920"/>
                  <a:pt x="2680343" y="4319158"/>
                  <a:pt x="2673758" y="4301592"/>
                </a:cubicBezTo>
                <a:cubicBezTo>
                  <a:pt x="2667173" y="4281830"/>
                  <a:pt x="2664978" y="4259872"/>
                  <a:pt x="2671563" y="4242306"/>
                </a:cubicBezTo>
                <a:cubicBezTo>
                  <a:pt x="2680343" y="4224740"/>
                  <a:pt x="2673758" y="4211565"/>
                  <a:pt x="2671563" y="4196194"/>
                </a:cubicBezTo>
                <a:cubicBezTo>
                  <a:pt x="2667173" y="4174236"/>
                  <a:pt x="2656198" y="4158866"/>
                  <a:pt x="2645223" y="4141300"/>
                </a:cubicBezTo>
                <a:cubicBezTo>
                  <a:pt x="2640833" y="4130321"/>
                  <a:pt x="2632053" y="4121538"/>
                  <a:pt x="2616688" y="4132516"/>
                </a:cubicBezTo>
                <a:cubicBezTo>
                  <a:pt x="2605713" y="4139104"/>
                  <a:pt x="2590348" y="4134712"/>
                  <a:pt x="2583763" y="4121538"/>
                </a:cubicBezTo>
                <a:cubicBezTo>
                  <a:pt x="2570593" y="4101775"/>
                  <a:pt x="2550838" y="4103971"/>
                  <a:pt x="2533278" y="4108363"/>
                </a:cubicBezTo>
                <a:cubicBezTo>
                  <a:pt x="2502548" y="4117146"/>
                  <a:pt x="2474013" y="4123733"/>
                  <a:pt x="2441088" y="4125929"/>
                </a:cubicBezTo>
                <a:cubicBezTo>
                  <a:pt x="2427918" y="4125929"/>
                  <a:pt x="2414748" y="4119342"/>
                  <a:pt x="2401578" y="4114950"/>
                </a:cubicBezTo>
                <a:cubicBezTo>
                  <a:pt x="2357679" y="4092992"/>
                  <a:pt x="2326949" y="4057860"/>
                  <a:pt x="2300609" y="4018336"/>
                </a:cubicBezTo>
                <a:cubicBezTo>
                  <a:pt x="2276464" y="3981007"/>
                  <a:pt x="2254514" y="3943679"/>
                  <a:pt x="2234759" y="3904155"/>
                </a:cubicBezTo>
                <a:cubicBezTo>
                  <a:pt x="2221589" y="3877805"/>
                  <a:pt x="2199639" y="3851456"/>
                  <a:pt x="2190859" y="3822911"/>
                </a:cubicBezTo>
                <a:cubicBezTo>
                  <a:pt x="2177689" y="3785582"/>
                  <a:pt x="2151349" y="3772408"/>
                  <a:pt x="2118424" y="3761429"/>
                </a:cubicBezTo>
                <a:cubicBezTo>
                  <a:pt x="2094279" y="3754841"/>
                  <a:pt x="2092084" y="3752645"/>
                  <a:pt x="2083304" y="3772408"/>
                </a:cubicBezTo>
                <a:cubicBezTo>
                  <a:pt x="2076719" y="3781191"/>
                  <a:pt x="2074524" y="3789974"/>
                  <a:pt x="2063549" y="3789974"/>
                </a:cubicBezTo>
                <a:cubicBezTo>
                  <a:pt x="2048184" y="3789974"/>
                  <a:pt x="2035014" y="3792170"/>
                  <a:pt x="2021844" y="3781191"/>
                </a:cubicBezTo>
                <a:lnTo>
                  <a:pt x="2008717" y="3760713"/>
                </a:lnTo>
                <a:lnTo>
                  <a:pt x="1923143" y="3846286"/>
                </a:lnTo>
                <a:lnTo>
                  <a:pt x="1859631" y="3782774"/>
                </a:lnTo>
                <a:lnTo>
                  <a:pt x="1853652" y="3782563"/>
                </a:lnTo>
                <a:cubicBezTo>
                  <a:pt x="1846793" y="3784485"/>
                  <a:pt x="1840757" y="3788876"/>
                  <a:pt x="1835269" y="3796561"/>
                </a:cubicBezTo>
                <a:cubicBezTo>
                  <a:pt x="1822099" y="3814127"/>
                  <a:pt x="1797954" y="3825106"/>
                  <a:pt x="1791369" y="3849260"/>
                </a:cubicBezTo>
                <a:cubicBezTo>
                  <a:pt x="1776004" y="3849260"/>
                  <a:pt x="1771614" y="3866826"/>
                  <a:pt x="1760639" y="3869022"/>
                </a:cubicBezTo>
                <a:cubicBezTo>
                  <a:pt x="1738689" y="3873414"/>
                  <a:pt x="1740884" y="3888784"/>
                  <a:pt x="1738689" y="3904155"/>
                </a:cubicBezTo>
                <a:cubicBezTo>
                  <a:pt x="1738689" y="3917329"/>
                  <a:pt x="1745274" y="3932700"/>
                  <a:pt x="1732104" y="3945875"/>
                </a:cubicBezTo>
                <a:cubicBezTo>
                  <a:pt x="1727714" y="3948070"/>
                  <a:pt x="1725519" y="3961245"/>
                  <a:pt x="1740884" y="3967833"/>
                </a:cubicBezTo>
                <a:cubicBezTo>
                  <a:pt x="1762834" y="3978811"/>
                  <a:pt x="1756249" y="4005161"/>
                  <a:pt x="1756249" y="4024923"/>
                </a:cubicBezTo>
                <a:cubicBezTo>
                  <a:pt x="1734299" y="4022727"/>
                  <a:pt x="1725519" y="4007357"/>
                  <a:pt x="1723324" y="3987595"/>
                </a:cubicBezTo>
                <a:cubicBezTo>
                  <a:pt x="1721129" y="3974420"/>
                  <a:pt x="1714544" y="3967833"/>
                  <a:pt x="1701374" y="3965637"/>
                </a:cubicBezTo>
                <a:cubicBezTo>
                  <a:pt x="1696984" y="3965637"/>
                  <a:pt x="1692594" y="3965637"/>
                  <a:pt x="1688204" y="3963441"/>
                </a:cubicBezTo>
                <a:cubicBezTo>
                  <a:pt x="1675034" y="3950266"/>
                  <a:pt x="1661864" y="3930504"/>
                  <a:pt x="1644304" y="3923917"/>
                </a:cubicBezTo>
                <a:cubicBezTo>
                  <a:pt x="1628939" y="3917329"/>
                  <a:pt x="1609184" y="3917329"/>
                  <a:pt x="1593819" y="3906350"/>
                </a:cubicBezTo>
                <a:cubicBezTo>
                  <a:pt x="1587234" y="3901959"/>
                  <a:pt x="1576259" y="3897567"/>
                  <a:pt x="1571869" y="3888784"/>
                </a:cubicBezTo>
                <a:cubicBezTo>
                  <a:pt x="1545529" y="3860239"/>
                  <a:pt x="1508214" y="3842673"/>
                  <a:pt x="1484069" y="3811932"/>
                </a:cubicBezTo>
                <a:cubicBezTo>
                  <a:pt x="1479679" y="3807540"/>
                  <a:pt x="1473095" y="3805344"/>
                  <a:pt x="1468705" y="3811932"/>
                </a:cubicBezTo>
                <a:cubicBezTo>
                  <a:pt x="1466510" y="3814127"/>
                  <a:pt x="1466510" y="3818519"/>
                  <a:pt x="1468705" y="3822911"/>
                </a:cubicBezTo>
                <a:cubicBezTo>
                  <a:pt x="1490654" y="3862435"/>
                  <a:pt x="1514799" y="3901959"/>
                  <a:pt x="1549919" y="3928308"/>
                </a:cubicBezTo>
                <a:cubicBezTo>
                  <a:pt x="1560894" y="3937092"/>
                  <a:pt x="1565284" y="3941483"/>
                  <a:pt x="1563089" y="3952462"/>
                </a:cubicBezTo>
                <a:cubicBezTo>
                  <a:pt x="1563089" y="3965637"/>
                  <a:pt x="1547724" y="3981007"/>
                  <a:pt x="1536749" y="3983203"/>
                </a:cubicBezTo>
                <a:cubicBezTo>
                  <a:pt x="1523579" y="3985399"/>
                  <a:pt x="1512604" y="3978811"/>
                  <a:pt x="1512604" y="3967833"/>
                </a:cubicBezTo>
                <a:cubicBezTo>
                  <a:pt x="1510409" y="3954658"/>
                  <a:pt x="1495044" y="3961245"/>
                  <a:pt x="1495044" y="3952462"/>
                </a:cubicBezTo>
                <a:cubicBezTo>
                  <a:pt x="1495044" y="3941483"/>
                  <a:pt x="1486264" y="3939287"/>
                  <a:pt x="1481874" y="3932700"/>
                </a:cubicBezTo>
                <a:cubicBezTo>
                  <a:pt x="1464315" y="3912938"/>
                  <a:pt x="1451145" y="3893176"/>
                  <a:pt x="1448950" y="3866826"/>
                </a:cubicBezTo>
                <a:cubicBezTo>
                  <a:pt x="1448950" y="3847064"/>
                  <a:pt x="1429195" y="3838281"/>
                  <a:pt x="1427000" y="3818519"/>
                </a:cubicBezTo>
                <a:cubicBezTo>
                  <a:pt x="1427000" y="3787778"/>
                  <a:pt x="1400660" y="3768016"/>
                  <a:pt x="1394075" y="3739471"/>
                </a:cubicBezTo>
                <a:cubicBezTo>
                  <a:pt x="1385295" y="3704338"/>
                  <a:pt x="1367735" y="3671401"/>
                  <a:pt x="1361150" y="3634073"/>
                </a:cubicBezTo>
                <a:cubicBezTo>
                  <a:pt x="1358955" y="3618702"/>
                  <a:pt x="1347980" y="3612115"/>
                  <a:pt x="1334810" y="3605528"/>
                </a:cubicBezTo>
                <a:cubicBezTo>
                  <a:pt x="1326030" y="3603332"/>
                  <a:pt x="1317250" y="3596745"/>
                  <a:pt x="1317250" y="3587961"/>
                </a:cubicBezTo>
                <a:cubicBezTo>
                  <a:pt x="1319445" y="3570395"/>
                  <a:pt x="1304080" y="3563808"/>
                  <a:pt x="1295300" y="3552829"/>
                </a:cubicBezTo>
                <a:cubicBezTo>
                  <a:pt x="1277740" y="3592353"/>
                  <a:pt x="1271155" y="3634073"/>
                  <a:pt x="1273350" y="3671401"/>
                </a:cubicBezTo>
                <a:cubicBezTo>
                  <a:pt x="1273350" y="3688968"/>
                  <a:pt x="1286520" y="3693359"/>
                  <a:pt x="1293105" y="3704338"/>
                </a:cubicBezTo>
                <a:cubicBezTo>
                  <a:pt x="1304080" y="3721904"/>
                  <a:pt x="1310665" y="3737275"/>
                  <a:pt x="1308470" y="3759233"/>
                </a:cubicBezTo>
                <a:cubicBezTo>
                  <a:pt x="1308470" y="3772408"/>
                  <a:pt x="1308470" y="3783386"/>
                  <a:pt x="1308470" y="3800953"/>
                </a:cubicBezTo>
                <a:cubicBezTo>
                  <a:pt x="1286520" y="3792170"/>
                  <a:pt x="1264570" y="3789974"/>
                  <a:pt x="1262375" y="3759233"/>
                </a:cubicBezTo>
                <a:cubicBezTo>
                  <a:pt x="1262375" y="3746058"/>
                  <a:pt x="1249205" y="3724100"/>
                  <a:pt x="1233840" y="3721904"/>
                </a:cubicBezTo>
                <a:cubicBezTo>
                  <a:pt x="1216280" y="3719709"/>
                  <a:pt x="1218475" y="3706534"/>
                  <a:pt x="1216280" y="3699947"/>
                </a:cubicBezTo>
                <a:cubicBezTo>
                  <a:pt x="1211890" y="3682380"/>
                  <a:pt x="1205305" y="3662618"/>
                  <a:pt x="1194330" y="3649443"/>
                </a:cubicBezTo>
                <a:cubicBezTo>
                  <a:pt x="1181160" y="3634073"/>
                  <a:pt x="1189940" y="3614311"/>
                  <a:pt x="1178965" y="3596745"/>
                </a:cubicBezTo>
                <a:cubicBezTo>
                  <a:pt x="1172380" y="3587961"/>
                  <a:pt x="1172380" y="3576983"/>
                  <a:pt x="1157015" y="3570395"/>
                </a:cubicBezTo>
                <a:cubicBezTo>
                  <a:pt x="1137260" y="3561612"/>
                  <a:pt x="1128480" y="3544046"/>
                  <a:pt x="1135065" y="3519892"/>
                </a:cubicBezTo>
                <a:cubicBezTo>
                  <a:pt x="1146040" y="3517696"/>
                  <a:pt x="1159210" y="3519892"/>
                  <a:pt x="1167990" y="3515501"/>
                </a:cubicBezTo>
                <a:cubicBezTo>
                  <a:pt x="1178965" y="3506717"/>
                  <a:pt x="1185550" y="3493543"/>
                  <a:pt x="1185550" y="3478172"/>
                </a:cubicBezTo>
                <a:cubicBezTo>
                  <a:pt x="1185550" y="3467193"/>
                  <a:pt x="1198720" y="3464997"/>
                  <a:pt x="1196525" y="3451823"/>
                </a:cubicBezTo>
                <a:cubicBezTo>
                  <a:pt x="1194330" y="3445235"/>
                  <a:pt x="1209695" y="3451823"/>
                  <a:pt x="1211890" y="3443040"/>
                </a:cubicBezTo>
                <a:cubicBezTo>
                  <a:pt x="1211890" y="3440844"/>
                  <a:pt x="1200915" y="3440844"/>
                  <a:pt x="1196525" y="3436452"/>
                </a:cubicBezTo>
                <a:cubicBezTo>
                  <a:pt x="1192135" y="3429865"/>
                  <a:pt x="1189940" y="3423277"/>
                  <a:pt x="1185550" y="3414494"/>
                </a:cubicBezTo>
                <a:cubicBezTo>
                  <a:pt x="1183355" y="3403515"/>
                  <a:pt x="1187745" y="3396928"/>
                  <a:pt x="1200915" y="3394732"/>
                </a:cubicBezTo>
                <a:cubicBezTo>
                  <a:pt x="1227255" y="3392536"/>
                  <a:pt x="1236035" y="3383753"/>
                  <a:pt x="1238230" y="3355208"/>
                </a:cubicBezTo>
                <a:cubicBezTo>
                  <a:pt x="1238230" y="3346425"/>
                  <a:pt x="1253595" y="3344229"/>
                  <a:pt x="1242620" y="3333250"/>
                </a:cubicBezTo>
                <a:cubicBezTo>
                  <a:pt x="1211890" y="3342033"/>
                  <a:pt x="1194330" y="3368383"/>
                  <a:pt x="1167990" y="3383753"/>
                </a:cubicBezTo>
                <a:cubicBezTo>
                  <a:pt x="1163600" y="3385949"/>
                  <a:pt x="1161405" y="3390341"/>
                  <a:pt x="1159210" y="3392536"/>
                </a:cubicBezTo>
                <a:cubicBezTo>
                  <a:pt x="1152625" y="3396928"/>
                  <a:pt x="1148235" y="3396928"/>
                  <a:pt x="1143845" y="3392536"/>
                </a:cubicBezTo>
                <a:cubicBezTo>
                  <a:pt x="1141650" y="3388145"/>
                  <a:pt x="1141650" y="3383753"/>
                  <a:pt x="1143845" y="3379362"/>
                </a:cubicBezTo>
                <a:cubicBezTo>
                  <a:pt x="1159210" y="3366187"/>
                  <a:pt x="1172380" y="3348621"/>
                  <a:pt x="1187745" y="3337642"/>
                </a:cubicBezTo>
                <a:cubicBezTo>
                  <a:pt x="1209695" y="3322271"/>
                  <a:pt x="1207500" y="3300313"/>
                  <a:pt x="1203110" y="3282747"/>
                </a:cubicBezTo>
                <a:cubicBezTo>
                  <a:pt x="1198720" y="3269572"/>
                  <a:pt x="1196525" y="3249810"/>
                  <a:pt x="1174575" y="3245419"/>
                </a:cubicBezTo>
                <a:cubicBezTo>
                  <a:pt x="1163600" y="3243223"/>
                  <a:pt x="1152625" y="3234440"/>
                  <a:pt x="1141650" y="3227853"/>
                </a:cubicBezTo>
                <a:cubicBezTo>
                  <a:pt x="1110920" y="3210286"/>
                  <a:pt x="1099945" y="3183937"/>
                  <a:pt x="1110920" y="3151000"/>
                </a:cubicBezTo>
                <a:cubicBezTo>
                  <a:pt x="1119700" y="3124651"/>
                  <a:pt x="1126285" y="3100497"/>
                  <a:pt x="1108725" y="3074148"/>
                </a:cubicBezTo>
                <a:cubicBezTo>
                  <a:pt x="1097750" y="3060973"/>
                  <a:pt x="1082385" y="3036819"/>
                  <a:pt x="1067020" y="3025840"/>
                </a:cubicBezTo>
                <a:cubicBezTo>
                  <a:pt x="1053850" y="3014861"/>
                  <a:pt x="1045070" y="2997295"/>
                  <a:pt x="1025315" y="2990708"/>
                </a:cubicBezTo>
                <a:cubicBezTo>
                  <a:pt x="1018730" y="2988512"/>
                  <a:pt x="1018730" y="2981924"/>
                  <a:pt x="1018730" y="2977533"/>
                </a:cubicBezTo>
                <a:lnTo>
                  <a:pt x="1022125" y="2945268"/>
                </a:lnTo>
                <a:lnTo>
                  <a:pt x="0" y="192314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501449431"/>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18" name="Picture Placeholder 17">
            <a:extLst>
              <a:ext uri="{FF2B5EF4-FFF2-40B4-BE49-F238E27FC236}">
                <a16:creationId xmlns="" xmlns:a16="http://schemas.microsoft.com/office/drawing/2014/main" id="{8009B150-532D-45FE-A6D6-8A190897518A}"/>
              </a:ext>
            </a:extLst>
          </p:cNvPr>
          <p:cNvSpPr>
            <a:spLocks noGrp="1"/>
          </p:cNvSpPr>
          <p:nvPr userDrawn="1">
            <p:ph type="pic" idx="1" hasCustomPrompt="1"/>
          </p:nvPr>
        </p:nvSpPr>
        <p:spPr>
          <a:xfrm>
            <a:off x="2" y="0"/>
            <a:ext cx="7865615" cy="6858000"/>
          </a:xfrm>
          <a:custGeom>
            <a:avLst/>
            <a:gdLst>
              <a:gd name="connsiteX0" fmla="*/ 0 w 7865615"/>
              <a:gd name="connsiteY0" fmla="*/ 0 h 6858000"/>
              <a:gd name="connsiteX1" fmla="*/ 2246577 w 7865615"/>
              <a:gd name="connsiteY1" fmla="*/ 0 h 6858000"/>
              <a:gd name="connsiteX2" fmla="*/ 3408550 w 7865615"/>
              <a:gd name="connsiteY2" fmla="*/ 0 h 6858000"/>
              <a:gd name="connsiteX3" fmla="*/ 4510701 w 7865615"/>
              <a:gd name="connsiteY3" fmla="*/ 0 h 6858000"/>
              <a:gd name="connsiteX4" fmla="*/ 7804883 w 7865615"/>
              <a:gd name="connsiteY4" fmla="*/ 3294183 h 6858000"/>
              <a:gd name="connsiteX5" fmla="*/ 7804883 w 7865615"/>
              <a:gd name="connsiteY5" fmla="*/ 3587426 h 6858000"/>
              <a:gd name="connsiteX6" fmla="*/ 4534309 w 7865615"/>
              <a:gd name="connsiteY6" fmla="*/ 6858000 h 6858000"/>
              <a:gd name="connsiteX7" fmla="*/ 3384942 w 7865615"/>
              <a:gd name="connsiteY7" fmla="*/ 6858000 h 6858000"/>
              <a:gd name="connsiteX8" fmla="*/ 653352 w 7865615"/>
              <a:gd name="connsiteY8" fmla="*/ 6858000 h 6858000"/>
              <a:gd name="connsiteX9" fmla="*/ 0 w 7865615"/>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65615" h="6858000">
                <a:moveTo>
                  <a:pt x="0" y="0"/>
                </a:moveTo>
                <a:lnTo>
                  <a:pt x="2246577" y="0"/>
                </a:lnTo>
                <a:lnTo>
                  <a:pt x="3408550" y="0"/>
                </a:lnTo>
                <a:lnTo>
                  <a:pt x="4510701" y="0"/>
                </a:lnTo>
                <a:lnTo>
                  <a:pt x="7804883" y="3294183"/>
                </a:lnTo>
                <a:cubicBezTo>
                  <a:pt x="7885860" y="3375159"/>
                  <a:pt x="7885860" y="3506449"/>
                  <a:pt x="7804883" y="3587426"/>
                </a:cubicBezTo>
                <a:lnTo>
                  <a:pt x="4534309" y="6858000"/>
                </a:lnTo>
                <a:lnTo>
                  <a:pt x="3384942" y="6858000"/>
                </a:lnTo>
                <a:lnTo>
                  <a:pt x="653352" y="6858000"/>
                </a:lnTo>
                <a:lnTo>
                  <a:pt x="0" y="6858000"/>
                </a:ln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
        <p:nvSpPr>
          <p:cNvPr id="21" name="Picture Placeholder 20">
            <a:extLst>
              <a:ext uri="{FF2B5EF4-FFF2-40B4-BE49-F238E27FC236}">
                <a16:creationId xmlns="" xmlns:a16="http://schemas.microsoft.com/office/drawing/2014/main" id="{0B3E2BDC-790D-4A9E-9558-CA4C10A1FB05}"/>
              </a:ext>
            </a:extLst>
          </p:cNvPr>
          <p:cNvSpPr>
            <a:spLocks noGrp="1"/>
          </p:cNvSpPr>
          <p:nvPr userDrawn="1">
            <p:ph type="pic" idx="11" hasCustomPrompt="1"/>
          </p:nvPr>
        </p:nvSpPr>
        <p:spPr>
          <a:xfrm>
            <a:off x="6587382" y="3577045"/>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19" name="Picture Placeholder 18">
            <a:extLst>
              <a:ext uri="{FF2B5EF4-FFF2-40B4-BE49-F238E27FC236}">
                <a16:creationId xmlns="" xmlns:a16="http://schemas.microsoft.com/office/drawing/2014/main" id="{2B6F2E21-3216-4F90-A6E2-E51A550D522D}"/>
              </a:ext>
            </a:extLst>
          </p:cNvPr>
          <p:cNvSpPr>
            <a:spLocks noGrp="1"/>
          </p:cNvSpPr>
          <p:nvPr userDrawn="1">
            <p:ph type="pic" idx="12" hasCustomPrompt="1"/>
          </p:nvPr>
        </p:nvSpPr>
        <p:spPr>
          <a:xfrm>
            <a:off x="6587382" y="204022"/>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20" name="Picture Placeholder 19">
            <a:extLst>
              <a:ext uri="{FF2B5EF4-FFF2-40B4-BE49-F238E27FC236}">
                <a16:creationId xmlns="" xmlns:a16="http://schemas.microsoft.com/office/drawing/2014/main" id="{9228B4EE-0DCA-498B-BE6D-C126351A4694}"/>
              </a:ext>
            </a:extLst>
          </p:cNvPr>
          <p:cNvSpPr>
            <a:spLocks noGrp="1"/>
          </p:cNvSpPr>
          <p:nvPr userDrawn="1">
            <p:ph type="pic" idx="13" hasCustomPrompt="1"/>
          </p:nvPr>
        </p:nvSpPr>
        <p:spPr>
          <a:xfrm>
            <a:off x="8420748" y="1890534"/>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6095003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5" name="Picture Placeholder 4">
            <a:extLst>
              <a:ext uri="{FF2B5EF4-FFF2-40B4-BE49-F238E27FC236}">
                <a16:creationId xmlns="" xmlns:a16="http://schemas.microsoft.com/office/drawing/2014/main" id="{72FE957E-B654-4424-ACDA-8DED4BC6F6D5}"/>
              </a:ext>
            </a:extLst>
          </p:cNvPr>
          <p:cNvSpPr>
            <a:spLocks noGrp="1"/>
          </p:cNvSpPr>
          <p:nvPr>
            <p:ph type="pic" idx="12" hasCustomPrompt="1"/>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733116 h 6858000"/>
              <a:gd name="connsiteX3" fmla="*/ 11907421 w 12192000"/>
              <a:gd name="connsiteY3" fmla="*/ 754971 h 6858000"/>
              <a:gd name="connsiteX4" fmla="*/ 4835485 w 12192000"/>
              <a:gd name="connsiteY4" fmla="*/ 4225159 h 6858000"/>
              <a:gd name="connsiteX5" fmla="*/ 3131054 w 12192000"/>
              <a:gd name="connsiteY5" fmla="*/ 6545165 h 6858000"/>
              <a:gd name="connsiteX6" fmla="*/ 2967653 w 12192000"/>
              <a:gd name="connsiteY6" fmla="*/ 6858000 h 6858000"/>
              <a:gd name="connsiteX7" fmla="*/ 0 w 12192000"/>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6858000">
                <a:moveTo>
                  <a:pt x="0" y="0"/>
                </a:moveTo>
                <a:lnTo>
                  <a:pt x="12192000" y="0"/>
                </a:lnTo>
                <a:lnTo>
                  <a:pt x="12192000" y="733116"/>
                </a:lnTo>
                <a:lnTo>
                  <a:pt x="11907421" y="754971"/>
                </a:lnTo>
                <a:cubicBezTo>
                  <a:pt x="9224455" y="1029960"/>
                  <a:pt x="6712117" y="2253165"/>
                  <a:pt x="4835485" y="4225159"/>
                </a:cubicBezTo>
                <a:cubicBezTo>
                  <a:pt x="4165259" y="4929443"/>
                  <a:pt x="3594441" y="5709981"/>
                  <a:pt x="3131054" y="6545165"/>
                </a:cubicBezTo>
                <a:lnTo>
                  <a:pt x="2967653" y="6858000"/>
                </a:lnTo>
                <a:lnTo>
                  <a:pt x="0" y="6858000"/>
                </a:lnTo>
                <a:close/>
              </a:path>
            </a:pathLst>
          </a:custGeom>
          <a:solidFill>
            <a:schemeClr val="bg1">
              <a:lumMod val="95000"/>
            </a:schemeClr>
          </a:solidFill>
          <a:ln w="50800">
            <a:noFill/>
          </a:ln>
        </p:spPr>
        <p:txBody>
          <a:bodyPr wrap="square" lIns="1737360" tIns="2194560" anchor="t">
            <a:noAutofit/>
          </a:bodyPr>
          <a:lstStyle>
            <a:lvl1pPr marL="0" indent="0" algn="l">
              <a:buNone/>
              <a:defRPr sz="20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912400120"/>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21158937"/>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4" name="Picture Placeholder 43">
            <a:extLst>
              <a:ext uri="{FF2B5EF4-FFF2-40B4-BE49-F238E27FC236}">
                <a16:creationId xmlns="" xmlns:a16="http://schemas.microsoft.com/office/drawing/2014/main" id="{892BE04D-7D92-4AC1-9A7B-9F84DF96E9F1}"/>
              </a:ext>
            </a:extLst>
          </p:cNvPr>
          <p:cNvSpPr>
            <a:spLocks noGrp="1"/>
          </p:cNvSpPr>
          <p:nvPr>
            <p:ph type="pic" idx="12" hasCustomPrompt="1"/>
          </p:nvPr>
        </p:nvSpPr>
        <p:spPr>
          <a:xfrm>
            <a:off x="5334000" y="77077"/>
            <a:ext cx="6858000" cy="6780924"/>
          </a:xfrm>
          <a:custGeom>
            <a:avLst/>
            <a:gdLst>
              <a:gd name="connsiteX0" fmla="*/ 4899238 w 6858000"/>
              <a:gd name="connsiteY0" fmla="*/ 480718 h 6780924"/>
              <a:gd name="connsiteX1" fmla="*/ 5079238 w 6858000"/>
              <a:gd name="connsiteY1" fmla="*/ 660719 h 6780924"/>
              <a:gd name="connsiteX2" fmla="*/ 5079238 w 6858000"/>
              <a:gd name="connsiteY2" fmla="*/ 813109 h 6780924"/>
              <a:gd name="connsiteX3" fmla="*/ 4899238 w 6858000"/>
              <a:gd name="connsiteY3" fmla="*/ 993109 h 6780924"/>
              <a:gd name="connsiteX4" fmla="*/ 4719238 w 6858000"/>
              <a:gd name="connsiteY4" fmla="*/ 813109 h 6780924"/>
              <a:gd name="connsiteX5" fmla="*/ 4719238 w 6858000"/>
              <a:gd name="connsiteY5" fmla="*/ 660719 h 6780924"/>
              <a:gd name="connsiteX6" fmla="*/ 4899238 w 6858000"/>
              <a:gd name="connsiteY6" fmla="*/ 480718 h 6780924"/>
              <a:gd name="connsiteX7" fmla="*/ 4172418 w 6858000"/>
              <a:gd name="connsiteY7" fmla="*/ 49104 h 6780924"/>
              <a:gd name="connsiteX8" fmla="*/ 4352418 w 6858000"/>
              <a:gd name="connsiteY8" fmla="*/ 229104 h 6780924"/>
              <a:gd name="connsiteX9" fmla="*/ 4352418 w 6858000"/>
              <a:gd name="connsiteY9" fmla="*/ 958969 h 6780924"/>
              <a:gd name="connsiteX10" fmla="*/ 4355828 w 6858000"/>
              <a:gd name="connsiteY10" fmla="*/ 958280 h 6780924"/>
              <a:gd name="connsiteX11" fmla="*/ 4355828 w 6858000"/>
              <a:gd name="connsiteY11" fmla="*/ 910422 h 6780924"/>
              <a:gd name="connsiteX12" fmla="*/ 4535826 w 6858000"/>
              <a:gd name="connsiteY12" fmla="*/ 730422 h 6780924"/>
              <a:gd name="connsiteX13" fmla="*/ 4715828 w 6858000"/>
              <a:gd name="connsiteY13" fmla="*/ 910422 h 6780924"/>
              <a:gd name="connsiteX14" fmla="*/ 4715828 w 6858000"/>
              <a:gd name="connsiteY14" fmla="*/ 1581340 h 6780924"/>
              <a:gd name="connsiteX15" fmla="*/ 4720198 w 6858000"/>
              <a:gd name="connsiteY15" fmla="*/ 1582222 h 6780924"/>
              <a:gd name="connsiteX16" fmla="*/ 4722896 w 6858000"/>
              <a:gd name="connsiteY16" fmla="*/ 1555465 h 6780924"/>
              <a:gd name="connsiteX17" fmla="*/ 4899238 w 6858000"/>
              <a:gd name="connsiteY17" fmla="*/ 1411741 h 6780924"/>
              <a:gd name="connsiteX18" fmla="*/ 5075580 w 6858000"/>
              <a:gd name="connsiteY18" fmla="*/ 1555465 h 6780924"/>
              <a:gd name="connsiteX19" fmla="*/ 5078522 w 6858000"/>
              <a:gd name="connsiteY19" fmla="*/ 1584654 h 6780924"/>
              <a:gd name="connsiteX20" fmla="*/ 5082646 w 6858000"/>
              <a:gd name="connsiteY20" fmla="*/ 1583821 h 6780924"/>
              <a:gd name="connsiteX21" fmla="*/ 5082646 w 6858000"/>
              <a:gd name="connsiteY21" fmla="*/ 1244357 h 6780924"/>
              <a:gd name="connsiteX22" fmla="*/ 5262646 w 6858000"/>
              <a:gd name="connsiteY22" fmla="*/ 1064357 h 6780924"/>
              <a:gd name="connsiteX23" fmla="*/ 5442646 w 6858000"/>
              <a:gd name="connsiteY23" fmla="*/ 1244357 h 6780924"/>
              <a:gd name="connsiteX24" fmla="*/ 5442646 w 6858000"/>
              <a:gd name="connsiteY24" fmla="*/ 1916269 h 6780924"/>
              <a:gd name="connsiteX25" fmla="*/ 5448480 w 6858000"/>
              <a:gd name="connsiteY25" fmla="*/ 1915093 h 6780924"/>
              <a:gd name="connsiteX26" fmla="*/ 5449714 w 6858000"/>
              <a:gd name="connsiteY26" fmla="*/ 1902847 h 6780924"/>
              <a:gd name="connsiteX27" fmla="*/ 5626056 w 6858000"/>
              <a:gd name="connsiteY27" fmla="*/ 1759123 h 6780924"/>
              <a:gd name="connsiteX28" fmla="*/ 5791912 w 6858000"/>
              <a:gd name="connsiteY28" fmla="*/ 1869059 h 6780924"/>
              <a:gd name="connsiteX29" fmla="*/ 5800744 w 6858000"/>
              <a:gd name="connsiteY29" fmla="*/ 1897511 h 6780924"/>
              <a:gd name="connsiteX30" fmla="*/ 5800744 w 6858000"/>
              <a:gd name="connsiteY30" fmla="*/ 1457324 h 6780924"/>
              <a:gd name="connsiteX31" fmla="*/ 5981718 w 6858000"/>
              <a:gd name="connsiteY31" fmla="*/ 1276349 h 6780924"/>
              <a:gd name="connsiteX32" fmla="*/ 6159016 w 6858000"/>
              <a:gd name="connsiteY32" fmla="*/ 1420851 h 6780924"/>
              <a:gd name="connsiteX33" fmla="*/ 6162690 w 6858000"/>
              <a:gd name="connsiteY33" fmla="*/ 1457285 h 6780924"/>
              <a:gd name="connsiteX34" fmla="*/ 6162690 w 6858000"/>
              <a:gd name="connsiteY34" fmla="*/ 1132146 h 6780924"/>
              <a:gd name="connsiteX35" fmla="*/ 6343664 w 6858000"/>
              <a:gd name="connsiteY35" fmla="*/ 951170 h 6780924"/>
              <a:gd name="connsiteX36" fmla="*/ 6524640 w 6858000"/>
              <a:gd name="connsiteY36" fmla="*/ 1132146 h 6780924"/>
              <a:gd name="connsiteX37" fmla="*/ 6524640 w 6858000"/>
              <a:gd name="connsiteY37" fmla="*/ 1636217 h 6780924"/>
              <a:gd name="connsiteX38" fmla="*/ 6526784 w 6858000"/>
              <a:gd name="connsiteY38" fmla="*/ 1614950 h 6780924"/>
              <a:gd name="connsiteX39" fmla="*/ 6703126 w 6858000"/>
              <a:gd name="connsiteY39" fmla="*/ 1471226 h 6780924"/>
              <a:gd name="connsiteX40" fmla="*/ 6830404 w 6858000"/>
              <a:gd name="connsiteY40" fmla="*/ 1523946 h 6780924"/>
              <a:gd name="connsiteX41" fmla="*/ 6857998 w 6858000"/>
              <a:gd name="connsiteY41" fmla="*/ 1564874 h 6780924"/>
              <a:gd name="connsiteX42" fmla="*/ 6857998 w 6858000"/>
              <a:gd name="connsiteY42" fmla="*/ 4674715 h 6780924"/>
              <a:gd name="connsiteX43" fmla="*/ 6858000 w 6858000"/>
              <a:gd name="connsiteY43" fmla="*/ 4674715 h 6780924"/>
              <a:gd name="connsiteX44" fmla="*/ 6858000 w 6858000"/>
              <a:gd name="connsiteY44" fmla="*/ 4842542 h 6780924"/>
              <a:gd name="connsiteX45" fmla="*/ 6678000 w 6858000"/>
              <a:gd name="connsiteY45" fmla="*/ 5022542 h 6780924"/>
              <a:gd name="connsiteX46" fmla="*/ 6512145 w 6858000"/>
              <a:gd name="connsiteY46" fmla="*/ 4912606 h 6780924"/>
              <a:gd name="connsiteX47" fmla="*/ 6502414 w 6858000"/>
              <a:gd name="connsiteY47" fmla="*/ 4864407 h 6780924"/>
              <a:gd name="connsiteX48" fmla="*/ 6502414 w 6858000"/>
              <a:gd name="connsiteY48" fmla="*/ 5285377 h 6780924"/>
              <a:gd name="connsiteX49" fmla="*/ 6322414 w 6858000"/>
              <a:gd name="connsiteY49" fmla="*/ 5465377 h 6780924"/>
              <a:gd name="connsiteX50" fmla="*/ 6146071 w 6858000"/>
              <a:gd name="connsiteY50" fmla="*/ 5321653 h 6780924"/>
              <a:gd name="connsiteX51" fmla="*/ 6143463 w 6858000"/>
              <a:gd name="connsiteY51" fmla="*/ 5295783 h 6780924"/>
              <a:gd name="connsiteX52" fmla="*/ 6143463 w 6858000"/>
              <a:gd name="connsiteY52" fmla="*/ 6254957 h 6780924"/>
              <a:gd name="connsiteX53" fmla="*/ 5962488 w 6858000"/>
              <a:gd name="connsiteY53" fmla="*/ 6435932 h 6780924"/>
              <a:gd name="connsiteX54" fmla="*/ 5795735 w 6858000"/>
              <a:gd name="connsiteY54" fmla="*/ 6325401 h 6780924"/>
              <a:gd name="connsiteX55" fmla="*/ 5795551 w 6858000"/>
              <a:gd name="connsiteY55" fmla="*/ 6324808 h 6780924"/>
              <a:gd name="connsiteX56" fmla="*/ 5795456 w 6858000"/>
              <a:gd name="connsiteY56" fmla="*/ 6324667 h 6780924"/>
              <a:gd name="connsiteX57" fmla="*/ 5781311 w 6858000"/>
              <a:gd name="connsiteY57" fmla="*/ 6254603 h 6780924"/>
              <a:gd name="connsiteX58" fmla="*/ 5781311 w 6858000"/>
              <a:gd name="connsiteY58" fmla="*/ 6006221 h 6780924"/>
              <a:gd name="connsiteX59" fmla="*/ 5781513 w 6858000"/>
              <a:gd name="connsiteY59" fmla="*/ 6004217 h 6780924"/>
              <a:gd name="connsiteX60" fmla="*/ 5781513 w 6858000"/>
              <a:gd name="connsiteY60" fmla="*/ 5761749 h 6780924"/>
              <a:gd name="connsiteX61" fmla="*/ 5780208 w 6858000"/>
              <a:gd name="connsiteY61" fmla="*/ 5761749 h 6780924"/>
              <a:gd name="connsiteX62" fmla="*/ 5780208 w 6858000"/>
              <a:gd name="connsiteY62" fmla="*/ 5773159 h 6780924"/>
              <a:gd name="connsiteX63" fmla="*/ 5600208 w 6858000"/>
              <a:gd name="connsiteY63" fmla="*/ 5953159 h 6780924"/>
              <a:gd name="connsiteX64" fmla="*/ 5420208 w 6858000"/>
              <a:gd name="connsiteY64" fmla="*/ 5773159 h 6780924"/>
              <a:gd name="connsiteX65" fmla="*/ 5420208 w 6858000"/>
              <a:gd name="connsiteY65" fmla="*/ 5761749 h 6780924"/>
              <a:gd name="connsiteX66" fmla="*/ 5419105 w 6858000"/>
              <a:gd name="connsiteY66" fmla="*/ 5761749 h 6780924"/>
              <a:gd name="connsiteX67" fmla="*/ 5419105 w 6858000"/>
              <a:gd name="connsiteY67" fmla="*/ 6780924 h 6780924"/>
              <a:gd name="connsiteX68" fmla="*/ 5229225 w 6858000"/>
              <a:gd name="connsiteY68" fmla="*/ 6780924 h 6780924"/>
              <a:gd name="connsiteX69" fmla="*/ 5059105 w 6858000"/>
              <a:gd name="connsiteY69" fmla="*/ 6780924 h 6780924"/>
              <a:gd name="connsiteX70" fmla="*/ 5009857 w 6858000"/>
              <a:gd name="connsiteY70" fmla="*/ 6780924 h 6780924"/>
              <a:gd name="connsiteX71" fmla="*/ 4857750 w 6858000"/>
              <a:gd name="connsiteY71" fmla="*/ 6780924 h 6780924"/>
              <a:gd name="connsiteX72" fmla="*/ 4746147 w 6858000"/>
              <a:gd name="connsiteY72" fmla="*/ 6780924 h 6780924"/>
              <a:gd name="connsiteX73" fmla="*/ 4712147 w 6858000"/>
              <a:gd name="connsiteY73" fmla="*/ 6730496 h 6780924"/>
              <a:gd name="connsiteX74" fmla="*/ 4698002 w 6858000"/>
              <a:gd name="connsiteY74" fmla="*/ 6660431 h 6780924"/>
              <a:gd name="connsiteX75" fmla="*/ 4698002 w 6858000"/>
              <a:gd name="connsiteY75" fmla="*/ 5925639 h 6780924"/>
              <a:gd name="connsiteX76" fmla="*/ 4686136 w 6858000"/>
              <a:gd name="connsiteY76" fmla="*/ 5928313 h 6780924"/>
              <a:gd name="connsiteX77" fmla="*/ 4686136 w 6858000"/>
              <a:gd name="connsiteY77" fmla="*/ 6026357 h 6780924"/>
              <a:gd name="connsiteX78" fmla="*/ 4505161 w 6858000"/>
              <a:gd name="connsiteY78" fmla="*/ 6207332 h 6780924"/>
              <a:gd name="connsiteX79" fmla="*/ 4324186 w 6858000"/>
              <a:gd name="connsiteY79" fmla="*/ 6026357 h 6780924"/>
              <a:gd name="connsiteX80" fmla="*/ 4324186 w 6858000"/>
              <a:gd name="connsiteY80" fmla="*/ 6003902 h 6780924"/>
              <a:gd name="connsiteX81" fmla="*/ 4308074 w 6858000"/>
              <a:gd name="connsiteY81" fmla="*/ 6005915 h 6780924"/>
              <a:gd name="connsiteX82" fmla="*/ 4308074 w 6858000"/>
              <a:gd name="connsiteY82" fmla="*/ 6780924 h 6780924"/>
              <a:gd name="connsiteX83" fmla="*/ 3948076 w 6858000"/>
              <a:gd name="connsiteY83" fmla="*/ 6780924 h 6780924"/>
              <a:gd name="connsiteX84" fmla="*/ 3948076 w 6858000"/>
              <a:gd name="connsiteY84" fmla="*/ 6542799 h 6780924"/>
              <a:gd name="connsiteX85" fmla="*/ 3944666 w 6858000"/>
              <a:gd name="connsiteY85" fmla="*/ 6542799 h 6780924"/>
              <a:gd name="connsiteX86" fmla="*/ 3944666 w 6858000"/>
              <a:gd name="connsiteY86" fmla="*/ 6555998 h 6780924"/>
              <a:gd name="connsiteX87" fmla="*/ 3764666 w 6858000"/>
              <a:gd name="connsiteY87" fmla="*/ 6735998 h 6780924"/>
              <a:gd name="connsiteX88" fmla="*/ 3584666 w 6858000"/>
              <a:gd name="connsiteY88" fmla="*/ 6555998 h 6780924"/>
              <a:gd name="connsiteX89" fmla="*/ 3584666 w 6858000"/>
              <a:gd name="connsiteY89" fmla="*/ 6542799 h 6780924"/>
              <a:gd name="connsiteX90" fmla="*/ 3581256 w 6858000"/>
              <a:gd name="connsiteY90" fmla="*/ 6542799 h 6780924"/>
              <a:gd name="connsiteX91" fmla="*/ 3581256 w 6858000"/>
              <a:gd name="connsiteY91" fmla="*/ 6779446 h 6780924"/>
              <a:gd name="connsiteX92" fmla="*/ 3581107 w 6858000"/>
              <a:gd name="connsiteY92" fmla="*/ 6780924 h 6780924"/>
              <a:gd name="connsiteX93" fmla="*/ 3221405 w 6858000"/>
              <a:gd name="connsiteY93" fmla="*/ 6780924 h 6780924"/>
              <a:gd name="connsiteX94" fmla="*/ 3221256 w 6858000"/>
              <a:gd name="connsiteY94" fmla="*/ 6779446 h 6780924"/>
              <a:gd name="connsiteX95" fmla="*/ 3221256 w 6858000"/>
              <a:gd name="connsiteY95" fmla="*/ 6753018 h 6780924"/>
              <a:gd name="connsiteX96" fmla="*/ 3217846 w 6858000"/>
              <a:gd name="connsiteY96" fmla="*/ 6753706 h 6780924"/>
              <a:gd name="connsiteX97" fmla="*/ 3217846 w 6858000"/>
              <a:gd name="connsiteY97" fmla="*/ 6780924 h 6780924"/>
              <a:gd name="connsiteX98" fmla="*/ 2857846 w 6858000"/>
              <a:gd name="connsiteY98" fmla="*/ 6780924 h 6780924"/>
              <a:gd name="connsiteX99" fmla="*/ 2857846 w 6858000"/>
              <a:gd name="connsiteY99" fmla="*/ 6753312 h 6780924"/>
              <a:gd name="connsiteX100" fmla="*/ 2854436 w 6858000"/>
              <a:gd name="connsiteY100" fmla="*/ 6754001 h 6780924"/>
              <a:gd name="connsiteX101" fmla="*/ 2854436 w 6858000"/>
              <a:gd name="connsiteY101" fmla="*/ 6780924 h 6780924"/>
              <a:gd name="connsiteX102" fmla="*/ 2494436 w 6858000"/>
              <a:gd name="connsiteY102" fmla="*/ 6780924 h 6780924"/>
              <a:gd name="connsiteX103" fmla="*/ 2494436 w 6858000"/>
              <a:gd name="connsiteY103" fmla="*/ 6130942 h 6780924"/>
              <a:gd name="connsiteX104" fmla="*/ 2490066 w 6858000"/>
              <a:gd name="connsiteY104" fmla="*/ 6130059 h 6780924"/>
              <a:gd name="connsiteX105" fmla="*/ 2487368 w 6858000"/>
              <a:gd name="connsiteY105" fmla="*/ 6156817 h 6780924"/>
              <a:gd name="connsiteX106" fmla="*/ 2311026 w 6858000"/>
              <a:gd name="connsiteY106" fmla="*/ 6300541 h 6780924"/>
              <a:gd name="connsiteX107" fmla="*/ 2134684 w 6858000"/>
              <a:gd name="connsiteY107" fmla="*/ 6156817 h 6780924"/>
              <a:gd name="connsiteX108" fmla="*/ 2131742 w 6858000"/>
              <a:gd name="connsiteY108" fmla="*/ 6127628 h 6780924"/>
              <a:gd name="connsiteX109" fmla="*/ 2127618 w 6858000"/>
              <a:gd name="connsiteY109" fmla="*/ 6128461 h 6780924"/>
              <a:gd name="connsiteX110" fmla="*/ 2127618 w 6858000"/>
              <a:gd name="connsiteY110" fmla="*/ 6467924 h 6780924"/>
              <a:gd name="connsiteX111" fmla="*/ 1947618 w 6858000"/>
              <a:gd name="connsiteY111" fmla="*/ 6647924 h 6780924"/>
              <a:gd name="connsiteX112" fmla="*/ 1767618 w 6858000"/>
              <a:gd name="connsiteY112" fmla="*/ 6467924 h 6780924"/>
              <a:gd name="connsiteX113" fmla="*/ 1767618 w 6858000"/>
              <a:gd name="connsiteY113" fmla="*/ 5796012 h 6780924"/>
              <a:gd name="connsiteX114" fmla="*/ 1761784 w 6858000"/>
              <a:gd name="connsiteY114" fmla="*/ 5797189 h 6780924"/>
              <a:gd name="connsiteX115" fmla="*/ 1760550 w 6858000"/>
              <a:gd name="connsiteY115" fmla="*/ 5809435 h 6780924"/>
              <a:gd name="connsiteX116" fmla="*/ 1584208 w 6858000"/>
              <a:gd name="connsiteY116" fmla="*/ 5953159 h 6780924"/>
              <a:gd name="connsiteX117" fmla="*/ 1418352 w 6858000"/>
              <a:gd name="connsiteY117" fmla="*/ 5843223 h 6780924"/>
              <a:gd name="connsiteX118" fmla="*/ 1409520 w 6858000"/>
              <a:gd name="connsiteY118" fmla="*/ 5814770 h 6780924"/>
              <a:gd name="connsiteX119" fmla="*/ 1409520 w 6858000"/>
              <a:gd name="connsiteY119" fmla="*/ 6254958 h 6780924"/>
              <a:gd name="connsiteX120" fmla="*/ 1228546 w 6858000"/>
              <a:gd name="connsiteY120" fmla="*/ 6435933 h 6780924"/>
              <a:gd name="connsiteX121" fmla="*/ 1051248 w 6858000"/>
              <a:gd name="connsiteY121" fmla="*/ 6291431 h 6780924"/>
              <a:gd name="connsiteX122" fmla="*/ 1047574 w 6858000"/>
              <a:gd name="connsiteY122" fmla="*/ 6254997 h 6780924"/>
              <a:gd name="connsiteX123" fmla="*/ 1047574 w 6858000"/>
              <a:gd name="connsiteY123" fmla="*/ 6580136 h 6780924"/>
              <a:gd name="connsiteX124" fmla="*/ 866600 w 6858000"/>
              <a:gd name="connsiteY124" fmla="*/ 6761111 h 6780924"/>
              <a:gd name="connsiteX125" fmla="*/ 685625 w 6858000"/>
              <a:gd name="connsiteY125" fmla="*/ 6580136 h 6780924"/>
              <a:gd name="connsiteX126" fmla="*/ 685625 w 6858000"/>
              <a:gd name="connsiteY126" fmla="*/ 6076064 h 6780924"/>
              <a:gd name="connsiteX127" fmla="*/ 683480 w 6858000"/>
              <a:gd name="connsiteY127" fmla="*/ 6097332 h 6780924"/>
              <a:gd name="connsiteX128" fmla="*/ 507138 w 6858000"/>
              <a:gd name="connsiteY128" fmla="*/ 6241056 h 6780924"/>
              <a:gd name="connsiteX129" fmla="*/ 379860 w 6858000"/>
              <a:gd name="connsiteY129" fmla="*/ 6188335 h 6780924"/>
              <a:gd name="connsiteX130" fmla="*/ 352266 w 6858000"/>
              <a:gd name="connsiteY130" fmla="*/ 6147408 h 6780924"/>
              <a:gd name="connsiteX131" fmla="*/ 352266 w 6858000"/>
              <a:gd name="connsiteY131" fmla="*/ 6050281 h 6780924"/>
              <a:gd name="connsiteX132" fmla="*/ 352264 w 6858000"/>
              <a:gd name="connsiteY132" fmla="*/ 6050271 h 6780924"/>
              <a:gd name="connsiteX133" fmla="*/ 352264 w 6858000"/>
              <a:gd name="connsiteY133" fmla="*/ 5788251 h 6780924"/>
              <a:gd name="connsiteX134" fmla="*/ 344945 w 6858000"/>
              <a:gd name="connsiteY134" fmla="*/ 5824500 h 6780924"/>
              <a:gd name="connsiteX135" fmla="*/ 179091 w 6858000"/>
              <a:gd name="connsiteY135" fmla="*/ 5934436 h 6780924"/>
              <a:gd name="connsiteX136" fmla="*/ 2748 w 6858000"/>
              <a:gd name="connsiteY136" fmla="*/ 5790712 h 6780924"/>
              <a:gd name="connsiteX137" fmla="*/ 0 w 6858000"/>
              <a:gd name="connsiteY137" fmla="*/ 5763453 h 6780924"/>
              <a:gd name="connsiteX138" fmla="*/ 0 w 6858000"/>
              <a:gd name="connsiteY138" fmla="*/ 3970142 h 6780924"/>
              <a:gd name="connsiteX139" fmla="*/ 2748 w 6858000"/>
              <a:gd name="connsiteY139" fmla="*/ 3942883 h 6780924"/>
              <a:gd name="connsiteX140" fmla="*/ 179091 w 6858000"/>
              <a:gd name="connsiteY140" fmla="*/ 3799159 h 6780924"/>
              <a:gd name="connsiteX141" fmla="*/ 344945 w 6858000"/>
              <a:gd name="connsiteY141" fmla="*/ 3909095 h 6780924"/>
              <a:gd name="connsiteX142" fmla="*/ 352264 w 6858000"/>
              <a:gd name="connsiteY142" fmla="*/ 3945346 h 6780924"/>
              <a:gd name="connsiteX143" fmla="*/ 352264 w 6858000"/>
              <a:gd name="connsiteY143" fmla="*/ 2869739 h 6780924"/>
              <a:gd name="connsiteX144" fmla="*/ 532264 w 6858000"/>
              <a:gd name="connsiteY144" fmla="*/ 2689739 h 6780924"/>
              <a:gd name="connsiteX145" fmla="*/ 698119 w 6858000"/>
              <a:gd name="connsiteY145" fmla="*/ 2799676 h 6780924"/>
              <a:gd name="connsiteX146" fmla="*/ 707850 w 6858000"/>
              <a:gd name="connsiteY146" fmla="*/ 2847874 h 6780924"/>
              <a:gd name="connsiteX147" fmla="*/ 707850 w 6858000"/>
              <a:gd name="connsiteY147" fmla="*/ 2426905 h 6780924"/>
              <a:gd name="connsiteX148" fmla="*/ 887850 w 6858000"/>
              <a:gd name="connsiteY148" fmla="*/ 2246904 h 6780924"/>
              <a:gd name="connsiteX149" fmla="*/ 1064193 w 6858000"/>
              <a:gd name="connsiteY149" fmla="*/ 2390628 h 6780924"/>
              <a:gd name="connsiteX150" fmla="*/ 1066801 w 6858000"/>
              <a:gd name="connsiteY150" fmla="*/ 2416498 h 6780924"/>
              <a:gd name="connsiteX151" fmla="*/ 1066801 w 6858000"/>
              <a:gd name="connsiteY151" fmla="*/ 1457325 h 6780924"/>
              <a:gd name="connsiteX152" fmla="*/ 1247776 w 6858000"/>
              <a:gd name="connsiteY152" fmla="*/ 1276350 h 6780924"/>
              <a:gd name="connsiteX153" fmla="*/ 1414529 w 6858000"/>
              <a:gd name="connsiteY153" fmla="*/ 1386880 h 6780924"/>
              <a:gd name="connsiteX154" fmla="*/ 1414713 w 6858000"/>
              <a:gd name="connsiteY154" fmla="*/ 1387474 h 6780924"/>
              <a:gd name="connsiteX155" fmla="*/ 1414808 w 6858000"/>
              <a:gd name="connsiteY155" fmla="*/ 1387615 h 6780924"/>
              <a:gd name="connsiteX156" fmla="*/ 1428953 w 6858000"/>
              <a:gd name="connsiteY156" fmla="*/ 1457678 h 6780924"/>
              <a:gd name="connsiteX157" fmla="*/ 1428953 w 6858000"/>
              <a:gd name="connsiteY157" fmla="*/ 1706061 h 6780924"/>
              <a:gd name="connsiteX158" fmla="*/ 1428751 w 6858000"/>
              <a:gd name="connsiteY158" fmla="*/ 1708065 h 6780924"/>
              <a:gd name="connsiteX159" fmla="*/ 1428751 w 6858000"/>
              <a:gd name="connsiteY159" fmla="*/ 2186419 h 6780924"/>
              <a:gd name="connsiteX160" fmla="*/ 1428953 w 6858000"/>
              <a:gd name="connsiteY160" fmla="*/ 2188423 h 6780924"/>
              <a:gd name="connsiteX161" fmla="*/ 1428953 w 6858000"/>
              <a:gd name="connsiteY161" fmla="*/ 2344473 h 6780924"/>
              <a:gd name="connsiteX162" fmla="*/ 1430056 w 6858000"/>
              <a:gd name="connsiteY162" fmla="*/ 2343631 h 6780924"/>
              <a:gd name="connsiteX163" fmla="*/ 1430056 w 6858000"/>
              <a:gd name="connsiteY163" fmla="*/ 1939123 h 6780924"/>
              <a:gd name="connsiteX164" fmla="*/ 1610056 w 6858000"/>
              <a:gd name="connsiteY164" fmla="*/ 1759123 h 6780924"/>
              <a:gd name="connsiteX165" fmla="*/ 1790056 w 6858000"/>
              <a:gd name="connsiteY165" fmla="*/ 1939123 h 6780924"/>
              <a:gd name="connsiteX166" fmla="*/ 1790056 w 6858000"/>
              <a:gd name="connsiteY166" fmla="*/ 2094491 h 6780924"/>
              <a:gd name="connsiteX167" fmla="*/ 1791159 w 6858000"/>
              <a:gd name="connsiteY167" fmla="*/ 2093833 h 6780924"/>
              <a:gd name="connsiteX168" fmla="*/ 1791159 w 6858000"/>
              <a:gd name="connsiteY168" fmla="*/ 452552 h 6780924"/>
              <a:gd name="connsiteX169" fmla="*/ 1971159 w 6858000"/>
              <a:gd name="connsiteY169" fmla="*/ 272552 h 6780924"/>
              <a:gd name="connsiteX170" fmla="*/ 2151159 w 6858000"/>
              <a:gd name="connsiteY170" fmla="*/ 452552 h 6780924"/>
              <a:gd name="connsiteX171" fmla="*/ 2151159 w 6858000"/>
              <a:gd name="connsiteY171" fmla="*/ 1123074 h 6780924"/>
              <a:gd name="connsiteX172" fmla="*/ 2152262 w 6858000"/>
              <a:gd name="connsiteY172" fmla="*/ 1123074 h 6780924"/>
              <a:gd name="connsiteX173" fmla="*/ 2152262 w 6858000"/>
              <a:gd name="connsiteY173" fmla="*/ 1051851 h 6780924"/>
              <a:gd name="connsiteX174" fmla="*/ 2332262 w 6858000"/>
              <a:gd name="connsiteY174" fmla="*/ 871849 h 6780924"/>
              <a:gd name="connsiteX175" fmla="*/ 2512262 w 6858000"/>
              <a:gd name="connsiteY175" fmla="*/ 1051851 h 6780924"/>
              <a:gd name="connsiteX176" fmla="*/ 2512262 w 6858000"/>
              <a:gd name="connsiteY176" fmla="*/ 1786643 h 6780924"/>
              <a:gd name="connsiteX177" fmla="*/ 2524128 w 6858000"/>
              <a:gd name="connsiteY177" fmla="*/ 1783969 h 6780924"/>
              <a:gd name="connsiteX178" fmla="*/ 2524128 w 6858000"/>
              <a:gd name="connsiteY178" fmla="*/ 1685924 h 6780924"/>
              <a:gd name="connsiteX179" fmla="*/ 2705103 w 6858000"/>
              <a:gd name="connsiteY179" fmla="*/ 1504950 h 6780924"/>
              <a:gd name="connsiteX180" fmla="*/ 2886078 w 6858000"/>
              <a:gd name="connsiteY180" fmla="*/ 1685924 h 6780924"/>
              <a:gd name="connsiteX181" fmla="*/ 2886078 w 6858000"/>
              <a:gd name="connsiteY181" fmla="*/ 1708380 h 6780924"/>
              <a:gd name="connsiteX182" fmla="*/ 2902190 w 6858000"/>
              <a:gd name="connsiteY182" fmla="*/ 1706366 h 6780924"/>
              <a:gd name="connsiteX183" fmla="*/ 2902190 w 6858000"/>
              <a:gd name="connsiteY183" fmla="*/ 788060 h 6780924"/>
              <a:gd name="connsiteX184" fmla="*/ 3082188 w 6858000"/>
              <a:gd name="connsiteY184" fmla="*/ 608060 h 6780924"/>
              <a:gd name="connsiteX185" fmla="*/ 3262188 w 6858000"/>
              <a:gd name="connsiteY185" fmla="*/ 788060 h 6780924"/>
              <a:gd name="connsiteX186" fmla="*/ 3262188 w 6858000"/>
              <a:gd name="connsiteY186" fmla="*/ 1123074 h 6780924"/>
              <a:gd name="connsiteX187" fmla="*/ 3272303 w 6858000"/>
              <a:gd name="connsiteY187" fmla="*/ 1123074 h 6780924"/>
              <a:gd name="connsiteX188" fmla="*/ 3279744 w 6858000"/>
              <a:gd name="connsiteY188" fmla="*/ 1086219 h 6780924"/>
              <a:gd name="connsiteX189" fmla="*/ 3445598 w 6858000"/>
              <a:gd name="connsiteY189" fmla="*/ 976284 h 6780924"/>
              <a:gd name="connsiteX190" fmla="*/ 3611453 w 6858000"/>
              <a:gd name="connsiteY190" fmla="*/ 1086219 h 6780924"/>
              <a:gd name="connsiteX191" fmla="*/ 3618893 w 6858000"/>
              <a:gd name="connsiteY191" fmla="*/ 1123074 h 6780924"/>
              <a:gd name="connsiteX192" fmla="*/ 3629008 w 6858000"/>
              <a:gd name="connsiteY192" fmla="*/ 1123074 h 6780924"/>
              <a:gd name="connsiteX193" fmla="*/ 3629008 w 6858000"/>
              <a:gd name="connsiteY193" fmla="*/ 932835 h 6780924"/>
              <a:gd name="connsiteX194" fmla="*/ 3809008 w 6858000"/>
              <a:gd name="connsiteY194" fmla="*/ 752835 h 6780924"/>
              <a:gd name="connsiteX195" fmla="*/ 3989008 w 6858000"/>
              <a:gd name="connsiteY195" fmla="*/ 932835 h 6780924"/>
              <a:gd name="connsiteX196" fmla="*/ 3989008 w 6858000"/>
              <a:gd name="connsiteY196" fmla="*/ 959263 h 6780924"/>
              <a:gd name="connsiteX197" fmla="*/ 3992418 w 6858000"/>
              <a:gd name="connsiteY197" fmla="*/ 958575 h 6780924"/>
              <a:gd name="connsiteX198" fmla="*/ 3992418 w 6858000"/>
              <a:gd name="connsiteY198" fmla="*/ 229104 h 6780924"/>
              <a:gd name="connsiteX199" fmla="*/ 4172418 w 6858000"/>
              <a:gd name="connsiteY199" fmla="*/ 49104 h 6780924"/>
              <a:gd name="connsiteX200" fmla="*/ 3082188 w 6858000"/>
              <a:gd name="connsiteY200" fmla="*/ 0 h 6780924"/>
              <a:gd name="connsiteX201" fmla="*/ 3262188 w 6858000"/>
              <a:gd name="connsiteY201" fmla="*/ 180000 h 6780924"/>
              <a:gd name="connsiteX202" fmla="*/ 3262188 w 6858000"/>
              <a:gd name="connsiteY202" fmla="*/ 332390 h 6780924"/>
              <a:gd name="connsiteX203" fmla="*/ 3082188 w 6858000"/>
              <a:gd name="connsiteY203" fmla="*/ 512390 h 6780924"/>
              <a:gd name="connsiteX204" fmla="*/ 2902190 w 6858000"/>
              <a:gd name="connsiteY204" fmla="*/ 332390 h 6780924"/>
              <a:gd name="connsiteX205" fmla="*/ 2902190 w 6858000"/>
              <a:gd name="connsiteY205" fmla="*/ 180000 h 6780924"/>
              <a:gd name="connsiteX206" fmla="*/ 3082188 w 6858000"/>
              <a:gd name="connsiteY206" fmla="*/ 0 h 678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6858000" h="6780924">
                <a:moveTo>
                  <a:pt x="4899238" y="480718"/>
                </a:moveTo>
                <a:cubicBezTo>
                  <a:pt x="4998650" y="480718"/>
                  <a:pt x="5079238" y="561307"/>
                  <a:pt x="5079238" y="660719"/>
                </a:cubicBezTo>
                <a:lnTo>
                  <a:pt x="5079238" y="813109"/>
                </a:lnTo>
                <a:cubicBezTo>
                  <a:pt x="5079238" y="912519"/>
                  <a:pt x="4998650" y="993109"/>
                  <a:pt x="4899238" y="993109"/>
                </a:cubicBezTo>
                <a:cubicBezTo>
                  <a:pt x="4799828" y="993109"/>
                  <a:pt x="4719238" y="912519"/>
                  <a:pt x="4719238" y="813109"/>
                </a:cubicBezTo>
                <a:lnTo>
                  <a:pt x="4719238" y="660719"/>
                </a:lnTo>
                <a:cubicBezTo>
                  <a:pt x="4719238" y="561307"/>
                  <a:pt x="4799828" y="480718"/>
                  <a:pt x="4899238" y="480718"/>
                </a:cubicBezTo>
                <a:close/>
                <a:moveTo>
                  <a:pt x="4172418" y="49104"/>
                </a:moveTo>
                <a:cubicBezTo>
                  <a:pt x="4271828" y="49104"/>
                  <a:pt x="4352418" y="129694"/>
                  <a:pt x="4352418" y="229104"/>
                </a:cubicBezTo>
                <a:lnTo>
                  <a:pt x="4352418" y="958969"/>
                </a:lnTo>
                <a:lnTo>
                  <a:pt x="4355828" y="958280"/>
                </a:lnTo>
                <a:lnTo>
                  <a:pt x="4355828" y="910422"/>
                </a:lnTo>
                <a:cubicBezTo>
                  <a:pt x="4355828" y="811012"/>
                  <a:pt x="4436416" y="730422"/>
                  <a:pt x="4535826" y="730422"/>
                </a:cubicBezTo>
                <a:cubicBezTo>
                  <a:pt x="4635238" y="730422"/>
                  <a:pt x="4715828" y="811012"/>
                  <a:pt x="4715828" y="910422"/>
                </a:cubicBezTo>
                <a:lnTo>
                  <a:pt x="4715828" y="1581340"/>
                </a:lnTo>
                <a:lnTo>
                  <a:pt x="4720198" y="1582222"/>
                </a:lnTo>
                <a:lnTo>
                  <a:pt x="4722896" y="1555465"/>
                </a:lnTo>
                <a:cubicBezTo>
                  <a:pt x="4739680" y="1473443"/>
                  <a:pt x="4812252" y="1411741"/>
                  <a:pt x="4899238" y="1411741"/>
                </a:cubicBezTo>
                <a:cubicBezTo>
                  <a:pt x="4986222" y="1411741"/>
                  <a:pt x="5058796" y="1473443"/>
                  <a:pt x="5075580" y="1555465"/>
                </a:cubicBezTo>
                <a:lnTo>
                  <a:pt x="5078522" y="1584654"/>
                </a:lnTo>
                <a:lnTo>
                  <a:pt x="5082646" y="1583821"/>
                </a:lnTo>
                <a:lnTo>
                  <a:pt x="5082646" y="1244357"/>
                </a:lnTo>
                <a:cubicBezTo>
                  <a:pt x="5082646" y="1144948"/>
                  <a:pt x="5163236" y="1064357"/>
                  <a:pt x="5262646" y="1064357"/>
                </a:cubicBezTo>
                <a:cubicBezTo>
                  <a:pt x="5362058" y="1064357"/>
                  <a:pt x="5442646" y="1144948"/>
                  <a:pt x="5442646" y="1244357"/>
                </a:cubicBezTo>
                <a:lnTo>
                  <a:pt x="5442646" y="1916269"/>
                </a:lnTo>
                <a:lnTo>
                  <a:pt x="5448480" y="1915093"/>
                </a:lnTo>
                <a:lnTo>
                  <a:pt x="5449714" y="1902847"/>
                </a:lnTo>
                <a:cubicBezTo>
                  <a:pt x="5466498" y="1820824"/>
                  <a:pt x="5539072" y="1759123"/>
                  <a:pt x="5626056" y="1759123"/>
                </a:cubicBezTo>
                <a:cubicBezTo>
                  <a:pt x="5700616" y="1759123"/>
                  <a:pt x="5764586" y="1804454"/>
                  <a:pt x="5791912" y="1869059"/>
                </a:cubicBezTo>
                <a:lnTo>
                  <a:pt x="5800744" y="1897511"/>
                </a:lnTo>
                <a:lnTo>
                  <a:pt x="5800744" y="1457324"/>
                </a:lnTo>
                <a:cubicBezTo>
                  <a:pt x="5800744" y="1357374"/>
                  <a:pt x="5881768" y="1276349"/>
                  <a:pt x="5981718" y="1276349"/>
                </a:cubicBezTo>
                <a:cubicBezTo>
                  <a:pt x="6069174" y="1276349"/>
                  <a:pt x="6142142" y="1338383"/>
                  <a:pt x="6159016" y="1420851"/>
                </a:cubicBezTo>
                <a:lnTo>
                  <a:pt x="6162690" y="1457285"/>
                </a:lnTo>
                <a:lnTo>
                  <a:pt x="6162690" y="1132146"/>
                </a:lnTo>
                <a:cubicBezTo>
                  <a:pt x="6162690" y="1032196"/>
                  <a:pt x="6243714" y="951170"/>
                  <a:pt x="6343664" y="951170"/>
                </a:cubicBezTo>
                <a:cubicBezTo>
                  <a:pt x="6443614" y="951170"/>
                  <a:pt x="6524640" y="1032196"/>
                  <a:pt x="6524640" y="1132146"/>
                </a:cubicBezTo>
                <a:lnTo>
                  <a:pt x="6524640" y="1636217"/>
                </a:lnTo>
                <a:lnTo>
                  <a:pt x="6526784" y="1614950"/>
                </a:lnTo>
                <a:cubicBezTo>
                  <a:pt x="6543568" y="1532926"/>
                  <a:pt x="6616142" y="1471226"/>
                  <a:pt x="6703126" y="1471226"/>
                </a:cubicBezTo>
                <a:cubicBezTo>
                  <a:pt x="6752830" y="1471226"/>
                  <a:pt x="6797830" y="1491374"/>
                  <a:pt x="6830404" y="1523946"/>
                </a:cubicBezTo>
                <a:lnTo>
                  <a:pt x="6857998" y="1564874"/>
                </a:lnTo>
                <a:lnTo>
                  <a:pt x="6857998" y="4674715"/>
                </a:lnTo>
                <a:lnTo>
                  <a:pt x="6858000" y="4674715"/>
                </a:lnTo>
                <a:lnTo>
                  <a:pt x="6858000" y="4842542"/>
                </a:lnTo>
                <a:cubicBezTo>
                  <a:pt x="6858000" y="4941953"/>
                  <a:pt x="6777411" y="5022542"/>
                  <a:pt x="6678000" y="5022542"/>
                </a:cubicBezTo>
                <a:cubicBezTo>
                  <a:pt x="6603442" y="5022542"/>
                  <a:pt x="6539471" y="4977210"/>
                  <a:pt x="6512145" y="4912606"/>
                </a:cubicBezTo>
                <a:lnTo>
                  <a:pt x="6502414" y="4864407"/>
                </a:lnTo>
                <a:lnTo>
                  <a:pt x="6502414" y="5285377"/>
                </a:lnTo>
                <a:cubicBezTo>
                  <a:pt x="6502414" y="5384788"/>
                  <a:pt x="6421825" y="5465377"/>
                  <a:pt x="6322414" y="5465377"/>
                </a:cubicBezTo>
                <a:cubicBezTo>
                  <a:pt x="6235430" y="5465377"/>
                  <a:pt x="6162855" y="5403676"/>
                  <a:pt x="6146071" y="5321653"/>
                </a:cubicBezTo>
                <a:lnTo>
                  <a:pt x="6143463" y="5295783"/>
                </a:lnTo>
                <a:lnTo>
                  <a:pt x="6143463" y="6254957"/>
                </a:lnTo>
                <a:cubicBezTo>
                  <a:pt x="6143463" y="6354907"/>
                  <a:pt x="6062438" y="6435932"/>
                  <a:pt x="5962488" y="6435932"/>
                </a:cubicBezTo>
                <a:cubicBezTo>
                  <a:pt x="5887526" y="6435932"/>
                  <a:pt x="5823208" y="6390355"/>
                  <a:pt x="5795735" y="6325401"/>
                </a:cubicBezTo>
                <a:lnTo>
                  <a:pt x="5795551" y="6324808"/>
                </a:lnTo>
                <a:lnTo>
                  <a:pt x="5795456" y="6324667"/>
                </a:lnTo>
                <a:cubicBezTo>
                  <a:pt x="5786348" y="6303133"/>
                  <a:pt x="5781311" y="6279456"/>
                  <a:pt x="5781311" y="6254603"/>
                </a:cubicBezTo>
                <a:lnTo>
                  <a:pt x="5781311" y="6006221"/>
                </a:lnTo>
                <a:lnTo>
                  <a:pt x="5781513" y="6004217"/>
                </a:lnTo>
                <a:lnTo>
                  <a:pt x="5781513" y="5761749"/>
                </a:lnTo>
                <a:lnTo>
                  <a:pt x="5780208" y="5761749"/>
                </a:lnTo>
                <a:lnTo>
                  <a:pt x="5780208" y="5773159"/>
                </a:lnTo>
                <a:cubicBezTo>
                  <a:pt x="5780208" y="5872570"/>
                  <a:pt x="5699619" y="5953159"/>
                  <a:pt x="5600208" y="5953159"/>
                </a:cubicBezTo>
                <a:cubicBezTo>
                  <a:pt x="5500797" y="5953159"/>
                  <a:pt x="5420208" y="5872570"/>
                  <a:pt x="5420208" y="5773159"/>
                </a:cubicBezTo>
                <a:lnTo>
                  <a:pt x="5420208" y="5761749"/>
                </a:lnTo>
                <a:lnTo>
                  <a:pt x="5419105" y="5761749"/>
                </a:lnTo>
                <a:lnTo>
                  <a:pt x="5419105" y="6780924"/>
                </a:lnTo>
                <a:lnTo>
                  <a:pt x="5229225" y="6780924"/>
                </a:lnTo>
                <a:lnTo>
                  <a:pt x="5059105" y="6780924"/>
                </a:lnTo>
                <a:lnTo>
                  <a:pt x="5009857" y="6780924"/>
                </a:lnTo>
                <a:lnTo>
                  <a:pt x="4857750" y="6780924"/>
                </a:lnTo>
                <a:lnTo>
                  <a:pt x="4746147" y="6780924"/>
                </a:lnTo>
                <a:lnTo>
                  <a:pt x="4712147" y="6730496"/>
                </a:lnTo>
                <a:cubicBezTo>
                  <a:pt x="4703039" y="6708961"/>
                  <a:pt x="4698002" y="6685284"/>
                  <a:pt x="4698002" y="6660431"/>
                </a:cubicBezTo>
                <a:lnTo>
                  <a:pt x="4698002" y="5925639"/>
                </a:lnTo>
                <a:lnTo>
                  <a:pt x="4686136" y="5928313"/>
                </a:lnTo>
                <a:lnTo>
                  <a:pt x="4686136" y="6026357"/>
                </a:lnTo>
                <a:cubicBezTo>
                  <a:pt x="4686136" y="6126307"/>
                  <a:pt x="4605111" y="6207332"/>
                  <a:pt x="4505161" y="6207332"/>
                </a:cubicBezTo>
                <a:cubicBezTo>
                  <a:pt x="4405211" y="6207332"/>
                  <a:pt x="4324186" y="6126307"/>
                  <a:pt x="4324186" y="6026357"/>
                </a:cubicBezTo>
                <a:lnTo>
                  <a:pt x="4324186" y="6003902"/>
                </a:lnTo>
                <a:lnTo>
                  <a:pt x="4308074" y="6005915"/>
                </a:lnTo>
                <a:lnTo>
                  <a:pt x="4308074" y="6780924"/>
                </a:lnTo>
                <a:lnTo>
                  <a:pt x="3948076" y="6780924"/>
                </a:lnTo>
                <a:lnTo>
                  <a:pt x="3948076" y="6542799"/>
                </a:lnTo>
                <a:lnTo>
                  <a:pt x="3944666" y="6542799"/>
                </a:lnTo>
                <a:lnTo>
                  <a:pt x="3944666" y="6555998"/>
                </a:lnTo>
                <a:cubicBezTo>
                  <a:pt x="3944666" y="6655409"/>
                  <a:pt x="3864076" y="6735998"/>
                  <a:pt x="3764666" y="6735998"/>
                </a:cubicBezTo>
                <a:cubicBezTo>
                  <a:pt x="3665254" y="6735998"/>
                  <a:pt x="3584666" y="6655409"/>
                  <a:pt x="3584666" y="6555998"/>
                </a:cubicBezTo>
                <a:lnTo>
                  <a:pt x="3584666" y="6542799"/>
                </a:lnTo>
                <a:lnTo>
                  <a:pt x="3581256" y="6542799"/>
                </a:lnTo>
                <a:lnTo>
                  <a:pt x="3581256" y="6779446"/>
                </a:lnTo>
                <a:lnTo>
                  <a:pt x="3581107" y="6780924"/>
                </a:lnTo>
                <a:lnTo>
                  <a:pt x="3221405" y="6780924"/>
                </a:lnTo>
                <a:lnTo>
                  <a:pt x="3221256" y="6779446"/>
                </a:lnTo>
                <a:lnTo>
                  <a:pt x="3221256" y="6753018"/>
                </a:lnTo>
                <a:lnTo>
                  <a:pt x="3217846" y="6753706"/>
                </a:lnTo>
                <a:lnTo>
                  <a:pt x="3217846" y="6780924"/>
                </a:lnTo>
                <a:lnTo>
                  <a:pt x="2857846" y="6780924"/>
                </a:lnTo>
                <a:lnTo>
                  <a:pt x="2857846" y="6753312"/>
                </a:lnTo>
                <a:lnTo>
                  <a:pt x="2854436" y="6754001"/>
                </a:lnTo>
                <a:lnTo>
                  <a:pt x="2854436" y="6780924"/>
                </a:lnTo>
                <a:lnTo>
                  <a:pt x="2494436" y="6780924"/>
                </a:lnTo>
                <a:lnTo>
                  <a:pt x="2494436" y="6130942"/>
                </a:lnTo>
                <a:lnTo>
                  <a:pt x="2490066" y="6130059"/>
                </a:lnTo>
                <a:lnTo>
                  <a:pt x="2487368" y="6156817"/>
                </a:lnTo>
                <a:cubicBezTo>
                  <a:pt x="2470584" y="6238839"/>
                  <a:pt x="2398012" y="6300541"/>
                  <a:pt x="2311026" y="6300541"/>
                </a:cubicBezTo>
                <a:cubicBezTo>
                  <a:pt x="2224043" y="6300541"/>
                  <a:pt x="2151468" y="6238839"/>
                  <a:pt x="2134684" y="6156817"/>
                </a:cubicBezTo>
                <a:lnTo>
                  <a:pt x="2131742" y="6127628"/>
                </a:lnTo>
                <a:lnTo>
                  <a:pt x="2127618" y="6128461"/>
                </a:lnTo>
                <a:lnTo>
                  <a:pt x="2127618" y="6467924"/>
                </a:lnTo>
                <a:cubicBezTo>
                  <a:pt x="2127618" y="6567334"/>
                  <a:pt x="2047028" y="6647924"/>
                  <a:pt x="1947618" y="6647924"/>
                </a:cubicBezTo>
                <a:cubicBezTo>
                  <a:pt x="1848206" y="6647924"/>
                  <a:pt x="1767618" y="6567334"/>
                  <a:pt x="1767618" y="6467924"/>
                </a:cubicBezTo>
                <a:lnTo>
                  <a:pt x="1767618" y="5796012"/>
                </a:lnTo>
                <a:lnTo>
                  <a:pt x="1761784" y="5797189"/>
                </a:lnTo>
                <a:lnTo>
                  <a:pt x="1760550" y="5809435"/>
                </a:lnTo>
                <a:cubicBezTo>
                  <a:pt x="1743766" y="5891458"/>
                  <a:pt x="1671192" y="5953159"/>
                  <a:pt x="1584208" y="5953159"/>
                </a:cubicBezTo>
                <a:cubicBezTo>
                  <a:pt x="1509649" y="5953159"/>
                  <a:pt x="1445678" y="5907827"/>
                  <a:pt x="1418352" y="5843223"/>
                </a:cubicBezTo>
                <a:lnTo>
                  <a:pt x="1409520" y="5814770"/>
                </a:lnTo>
                <a:lnTo>
                  <a:pt x="1409520" y="6254958"/>
                </a:lnTo>
                <a:cubicBezTo>
                  <a:pt x="1409520" y="6354908"/>
                  <a:pt x="1328496" y="6435933"/>
                  <a:pt x="1228546" y="6435933"/>
                </a:cubicBezTo>
                <a:cubicBezTo>
                  <a:pt x="1141090" y="6435933"/>
                  <a:pt x="1068122" y="6373898"/>
                  <a:pt x="1051248" y="6291431"/>
                </a:cubicBezTo>
                <a:lnTo>
                  <a:pt x="1047574" y="6254997"/>
                </a:lnTo>
                <a:lnTo>
                  <a:pt x="1047574" y="6580136"/>
                </a:lnTo>
                <a:cubicBezTo>
                  <a:pt x="1047574" y="6680086"/>
                  <a:pt x="966550" y="6761111"/>
                  <a:pt x="866600" y="6761111"/>
                </a:cubicBezTo>
                <a:cubicBezTo>
                  <a:pt x="766650" y="6761111"/>
                  <a:pt x="685625" y="6680086"/>
                  <a:pt x="685625" y="6580136"/>
                </a:cubicBezTo>
                <a:lnTo>
                  <a:pt x="685625" y="6076064"/>
                </a:lnTo>
                <a:lnTo>
                  <a:pt x="683480" y="6097332"/>
                </a:lnTo>
                <a:cubicBezTo>
                  <a:pt x="666696" y="6179355"/>
                  <a:pt x="594123" y="6241056"/>
                  <a:pt x="507138" y="6241056"/>
                </a:cubicBezTo>
                <a:cubicBezTo>
                  <a:pt x="457434" y="6241056"/>
                  <a:pt x="412434" y="6220908"/>
                  <a:pt x="379860" y="6188335"/>
                </a:cubicBezTo>
                <a:lnTo>
                  <a:pt x="352266" y="6147408"/>
                </a:lnTo>
                <a:lnTo>
                  <a:pt x="352266" y="6050281"/>
                </a:lnTo>
                <a:lnTo>
                  <a:pt x="352264" y="6050271"/>
                </a:lnTo>
                <a:lnTo>
                  <a:pt x="352264" y="5788251"/>
                </a:lnTo>
                <a:lnTo>
                  <a:pt x="344945" y="5824500"/>
                </a:lnTo>
                <a:cubicBezTo>
                  <a:pt x="317620" y="5889105"/>
                  <a:pt x="253649" y="5934436"/>
                  <a:pt x="179091" y="5934436"/>
                </a:cubicBezTo>
                <a:cubicBezTo>
                  <a:pt x="92106" y="5934436"/>
                  <a:pt x="19532" y="5872735"/>
                  <a:pt x="2748" y="5790712"/>
                </a:cubicBezTo>
                <a:lnTo>
                  <a:pt x="0" y="5763453"/>
                </a:lnTo>
                <a:lnTo>
                  <a:pt x="0" y="3970142"/>
                </a:lnTo>
                <a:lnTo>
                  <a:pt x="2748" y="3942883"/>
                </a:lnTo>
                <a:cubicBezTo>
                  <a:pt x="19532" y="3860860"/>
                  <a:pt x="92106" y="3799159"/>
                  <a:pt x="179091" y="3799159"/>
                </a:cubicBezTo>
                <a:cubicBezTo>
                  <a:pt x="253649" y="3799159"/>
                  <a:pt x="317620" y="3844491"/>
                  <a:pt x="344945" y="3909095"/>
                </a:cubicBezTo>
                <a:lnTo>
                  <a:pt x="352264" y="3945346"/>
                </a:lnTo>
                <a:lnTo>
                  <a:pt x="352264" y="2869739"/>
                </a:lnTo>
                <a:cubicBezTo>
                  <a:pt x="352264" y="2770328"/>
                  <a:pt x="432853" y="2689739"/>
                  <a:pt x="532264" y="2689739"/>
                </a:cubicBezTo>
                <a:cubicBezTo>
                  <a:pt x="606822" y="2689739"/>
                  <a:pt x="670793" y="2735072"/>
                  <a:pt x="698119" y="2799676"/>
                </a:cubicBezTo>
                <a:lnTo>
                  <a:pt x="707850" y="2847874"/>
                </a:lnTo>
                <a:lnTo>
                  <a:pt x="707850" y="2426905"/>
                </a:lnTo>
                <a:cubicBezTo>
                  <a:pt x="707850" y="2327493"/>
                  <a:pt x="788439" y="2246904"/>
                  <a:pt x="887850" y="2246904"/>
                </a:cubicBezTo>
                <a:cubicBezTo>
                  <a:pt x="974834" y="2246904"/>
                  <a:pt x="1047409" y="2308606"/>
                  <a:pt x="1064193" y="2390628"/>
                </a:cubicBezTo>
                <a:lnTo>
                  <a:pt x="1066801" y="2416498"/>
                </a:lnTo>
                <a:lnTo>
                  <a:pt x="1066801" y="1457325"/>
                </a:lnTo>
                <a:cubicBezTo>
                  <a:pt x="1066801" y="1357374"/>
                  <a:pt x="1147826" y="1276350"/>
                  <a:pt x="1247776" y="1276350"/>
                </a:cubicBezTo>
                <a:cubicBezTo>
                  <a:pt x="1322738" y="1276350"/>
                  <a:pt x="1387056" y="1321927"/>
                  <a:pt x="1414529" y="1386880"/>
                </a:cubicBezTo>
                <a:lnTo>
                  <a:pt x="1414713" y="1387474"/>
                </a:lnTo>
                <a:lnTo>
                  <a:pt x="1414808" y="1387615"/>
                </a:lnTo>
                <a:cubicBezTo>
                  <a:pt x="1423916" y="1409148"/>
                  <a:pt x="1428953" y="1432825"/>
                  <a:pt x="1428953" y="1457678"/>
                </a:cubicBezTo>
                <a:lnTo>
                  <a:pt x="1428953" y="1706061"/>
                </a:lnTo>
                <a:lnTo>
                  <a:pt x="1428751" y="1708065"/>
                </a:lnTo>
                <a:lnTo>
                  <a:pt x="1428751" y="2186419"/>
                </a:lnTo>
                <a:lnTo>
                  <a:pt x="1428953" y="2188423"/>
                </a:lnTo>
                <a:lnTo>
                  <a:pt x="1428953" y="2344473"/>
                </a:lnTo>
                <a:lnTo>
                  <a:pt x="1430056" y="2343631"/>
                </a:lnTo>
                <a:lnTo>
                  <a:pt x="1430056" y="1939123"/>
                </a:lnTo>
                <a:cubicBezTo>
                  <a:pt x="1430056" y="1839712"/>
                  <a:pt x="1510645" y="1759123"/>
                  <a:pt x="1610056" y="1759123"/>
                </a:cubicBezTo>
                <a:cubicBezTo>
                  <a:pt x="1709467" y="1759123"/>
                  <a:pt x="1790056" y="1839712"/>
                  <a:pt x="1790056" y="1939123"/>
                </a:cubicBezTo>
                <a:lnTo>
                  <a:pt x="1790056" y="2094491"/>
                </a:lnTo>
                <a:lnTo>
                  <a:pt x="1791159" y="2093833"/>
                </a:lnTo>
                <a:lnTo>
                  <a:pt x="1791159" y="452552"/>
                </a:lnTo>
                <a:cubicBezTo>
                  <a:pt x="1791159" y="353142"/>
                  <a:pt x="1871748" y="272552"/>
                  <a:pt x="1971159" y="272552"/>
                </a:cubicBezTo>
                <a:cubicBezTo>
                  <a:pt x="2070570" y="272552"/>
                  <a:pt x="2151159" y="353142"/>
                  <a:pt x="2151159" y="452552"/>
                </a:cubicBezTo>
                <a:lnTo>
                  <a:pt x="2151159" y="1123074"/>
                </a:lnTo>
                <a:lnTo>
                  <a:pt x="2152262" y="1123074"/>
                </a:lnTo>
                <a:lnTo>
                  <a:pt x="2152262" y="1051851"/>
                </a:lnTo>
                <a:cubicBezTo>
                  <a:pt x="2152262" y="952438"/>
                  <a:pt x="2232851" y="871849"/>
                  <a:pt x="2332262" y="871849"/>
                </a:cubicBezTo>
                <a:cubicBezTo>
                  <a:pt x="2431673" y="871849"/>
                  <a:pt x="2512262" y="952438"/>
                  <a:pt x="2512262" y="1051851"/>
                </a:cubicBezTo>
                <a:lnTo>
                  <a:pt x="2512262" y="1786643"/>
                </a:lnTo>
                <a:lnTo>
                  <a:pt x="2524128" y="1783969"/>
                </a:lnTo>
                <a:lnTo>
                  <a:pt x="2524128" y="1685924"/>
                </a:lnTo>
                <a:cubicBezTo>
                  <a:pt x="2524128" y="1585975"/>
                  <a:pt x="2605153" y="1504950"/>
                  <a:pt x="2705103" y="1504950"/>
                </a:cubicBezTo>
                <a:cubicBezTo>
                  <a:pt x="2805053" y="1504950"/>
                  <a:pt x="2886078" y="1585975"/>
                  <a:pt x="2886078" y="1685924"/>
                </a:cubicBezTo>
                <a:lnTo>
                  <a:pt x="2886078" y="1708380"/>
                </a:lnTo>
                <a:lnTo>
                  <a:pt x="2902190" y="1706366"/>
                </a:lnTo>
                <a:lnTo>
                  <a:pt x="2902190" y="788060"/>
                </a:lnTo>
                <a:cubicBezTo>
                  <a:pt x="2902190" y="688649"/>
                  <a:pt x="2982779" y="608060"/>
                  <a:pt x="3082188" y="608060"/>
                </a:cubicBezTo>
                <a:cubicBezTo>
                  <a:pt x="3181600" y="608060"/>
                  <a:pt x="3262188" y="688649"/>
                  <a:pt x="3262188" y="788060"/>
                </a:cubicBezTo>
                <a:lnTo>
                  <a:pt x="3262188" y="1123074"/>
                </a:lnTo>
                <a:lnTo>
                  <a:pt x="3272303" y="1123074"/>
                </a:lnTo>
                <a:lnTo>
                  <a:pt x="3279744" y="1086219"/>
                </a:lnTo>
                <a:cubicBezTo>
                  <a:pt x="3307069" y="1021615"/>
                  <a:pt x="3371041" y="976284"/>
                  <a:pt x="3445598" y="976284"/>
                </a:cubicBezTo>
                <a:cubicBezTo>
                  <a:pt x="3520157" y="976284"/>
                  <a:pt x="3584127" y="1021615"/>
                  <a:pt x="3611453" y="1086219"/>
                </a:cubicBezTo>
                <a:lnTo>
                  <a:pt x="3618893" y="1123074"/>
                </a:lnTo>
                <a:lnTo>
                  <a:pt x="3629008" y="1123074"/>
                </a:lnTo>
                <a:lnTo>
                  <a:pt x="3629008" y="932835"/>
                </a:lnTo>
                <a:cubicBezTo>
                  <a:pt x="3629008" y="833424"/>
                  <a:pt x="3709596" y="752835"/>
                  <a:pt x="3809008" y="752835"/>
                </a:cubicBezTo>
                <a:cubicBezTo>
                  <a:pt x="3908418" y="752835"/>
                  <a:pt x="3989008" y="833424"/>
                  <a:pt x="3989008" y="932835"/>
                </a:cubicBezTo>
                <a:lnTo>
                  <a:pt x="3989008" y="959263"/>
                </a:lnTo>
                <a:lnTo>
                  <a:pt x="3992418" y="958575"/>
                </a:lnTo>
                <a:lnTo>
                  <a:pt x="3992418" y="229104"/>
                </a:lnTo>
                <a:cubicBezTo>
                  <a:pt x="3992418" y="129694"/>
                  <a:pt x="4073006" y="49104"/>
                  <a:pt x="4172418" y="49104"/>
                </a:cubicBezTo>
                <a:close/>
                <a:moveTo>
                  <a:pt x="3082188" y="0"/>
                </a:moveTo>
                <a:cubicBezTo>
                  <a:pt x="3181600" y="0"/>
                  <a:pt x="3262188" y="80590"/>
                  <a:pt x="3262188" y="180000"/>
                </a:cubicBezTo>
                <a:lnTo>
                  <a:pt x="3262188" y="332390"/>
                </a:lnTo>
                <a:cubicBezTo>
                  <a:pt x="3262188" y="431802"/>
                  <a:pt x="3181600" y="512390"/>
                  <a:pt x="3082188" y="512390"/>
                </a:cubicBezTo>
                <a:cubicBezTo>
                  <a:pt x="2982779" y="512390"/>
                  <a:pt x="2902190" y="431802"/>
                  <a:pt x="2902190" y="332390"/>
                </a:cubicBezTo>
                <a:lnTo>
                  <a:pt x="2902190" y="180000"/>
                </a:lnTo>
                <a:cubicBezTo>
                  <a:pt x="2902190" y="80590"/>
                  <a:pt x="2982779" y="0"/>
                  <a:pt x="3082188"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601711972"/>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332483"/>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1508002522"/>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1" y="1131593"/>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4" name="Rounded Rectangle 3"/>
          <p:cNvSpPr/>
          <p:nvPr userDrawn="1"/>
        </p:nvSpPr>
        <p:spPr>
          <a:xfrm>
            <a:off x="531934"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5" name="Half Frame 4"/>
          <p:cNvSpPr/>
          <p:nvPr userDrawn="1"/>
        </p:nvSpPr>
        <p:spPr>
          <a:xfrm rot="5400000">
            <a:off x="3057178" y="1276654"/>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4"/>
            <a:ext cx="2232248" cy="738664"/>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Change Fill Color &amp;</a:t>
            </a:r>
          </a:p>
          <a:p>
            <a:pPr defTabSz="1219170"/>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40"/>
            <a:ext cx="2232000" cy="307777"/>
          </a:xfrm>
          <a:prstGeom prst="rect">
            <a:avLst/>
          </a:prstGeom>
          <a:noFill/>
        </p:spPr>
        <p:txBody>
          <a:bodyPr wrap="square" rtlCol="0" anchor="ctr">
            <a:spAutoFit/>
          </a:bodyPr>
          <a:lstStyle/>
          <a:p>
            <a:pPr defTabSz="1219170"/>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5"/>
            <a:ext cx="2717296" cy="1384995"/>
          </a:xfrm>
          <a:prstGeom prst="rect">
            <a:avLst/>
          </a:prstGeom>
          <a:noFill/>
        </p:spPr>
        <p:txBody>
          <a:bodyPr wrap="square" rtlCol="0" anchor="ctr">
            <a:spAutoFit/>
          </a:bodyPr>
          <a:lstStyle/>
          <a:p>
            <a:pPr defTabSz="1219170"/>
            <a:r>
              <a:rPr lang="en-US" altLang="ko-KR" sz="2800" b="1" dirty="0">
                <a:solidFill>
                  <a:prstClr val="white"/>
                </a:solidFill>
                <a:cs typeface="Arial" pitchFamily="34" charset="0"/>
              </a:rPr>
              <a:t>FREE </a:t>
            </a:r>
          </a:p>
          <a:p>
            <a:pPr defTabSz="1219170"/>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817873044"/>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userDrawn="1">
  <p:cSld name="48_Images &amp; Contents Layout">
    <p:spTree>
      <p:nvGrpSpPr>
        <p:cNvPr id="1" name=""/>
        <p:cNvGrpSpPr/>
        <p:nvPr/>
      </p:nvGrpSpPr>
      <p:grpSpPr>
        <a:xfrm>
          <a:off x="0" y="0"/>
          <a:ext cx="0" cy="0"/>
          <a:chOff x="0" y="0"/>
          <a:chExt cx="0" cy="0"/>
        </a:xfrm>
      </p:grpSpPr>
      <p:sp>
        <p:nvSpPr>
          <p:cNvPr id="8" name="직사각형 7">
            <a:extLst>
              <a:ext uri="{FF2B5EF4-FFF2-40B4-BE49-F238E27FC236}">
                <a16:creationId xmlns="" xmlns:a16="http://schemas.microsoft.com/office/drawing/2014/main" id="{31D701F7-6536-4EA0-BC87-9BB13963D926}"/>
              </a:ext>
            </a:extLst>
          </p:cNvPr>
          <p:cNvSpPr/>
          <p:nvPr userDrawn="1"/>
        </p:nvSpPr>
        <p:spPr>
          <a:xfrm>
            <a:off x="2" y="2362200"/>
            <a:ext cx="12191999" cy="2133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sp>
        <p:nvSpPr>
          <p:cNvPr id="7" name="그림 개체 틀 6">
            <a:extLst>
              <a:ext uri="{FF2B5EF4-FFF2-40B4-BE49-F238E27FC236}">
                <a16:creationId xmlns="" xmlns:a16="http://schemas.microsoft.com/office/drawing/2014/main" id="{F0F9403A-8AFF-4B2B-B648-FF5CBFC9A8B3}"/>
              </a:ext>
            </a:extLst>
          </p:cNvPr>
          <p:cNvSpPr>
            <a:spLocks noGrp="1"/>
          </p:cNvSpPr>
          <p:nvPr>
            <p:ph type="pic" sz="quarter" idx="65" hasCustomPrompt="1"/>
          </p:nvPr>
        </p:nvSpPr>
        <p:spPr>
          <a:xfrm>
            <a:off x="5534030" y="3"/>
            <a:ext cx="6657973" cy="6857999"/>
          </a:xfrm>
          <a:custGeom>
            <a:avLst/>
            <a:gdLst>
              <a:gd name="connsiteX0" fmla="*/ 2362199 w 6657973"/>
              <a:gd name="connsiteY0" fmla="*/ 0 h 6857999"/>
              <a:gd name="connsiteX1" fmla="*/ 6657973 w 6657973"/>
              <a:gd name="connsiteY1" fmla="*/ 0 h 6857999"/>
              <a:gd name="connsiteX2" fmla="*/ 6657973 w 6657973"/>
              <a:gd name="connsiteY2" fmla="*/ 3630706 h 6857999"/>
              <a:gd name="connsiteX3" fmla="*/ 6657972 w 6657973"/>
              <a:gd name="connsiteY3" fmla="*/ 6857999 h 6857999"/>
              <a:gd name="connsiteX4" fmla="*/ 2362198 w 6657973"/>
              <a:gd name="connsiteY4" fmla="*/ 6857999 h 6857999"/>
              <a:gd name="connsiteX5" fmla="*/ 2362198 w 6657973"/>
              <a:gd name="connsiteY5" fmla="*/ 6857999 h 6857999"/>
              <a:gd name="connsiteX6" fmla="*/ 0 w 6657973"/>
              <a:gd name="connsiteY6" fmla="*/ 3438532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57973" h="6857999">
                <a:moveTo>
                  <a:pt x="2362199" y="0"/>
                </a:moveTo>
                <a:lnTo>
                  <a:pt x="6657973" y="0"/>
                </a:lnTo>
                <a:lnTo>
                  <a:pt x="6657973" y="3630706"/>
                </a:lnTo>
                <a:lnTo>
                  <a:pt x="6657972" y="6857999"/>
                </a:lnTo>
                <a:lnTo>
                  <a:pt x="2362198" y="6857999"/>
                </a:lnTo>
                <a:lnTo>
                  <a:pt x="2362198" y="6857999"/>
                </a:lnTo>
                <a:lnTo>
                  <a:pt x="0" y="3438532"/>
                </a:lnTo>
                <a:close/>
              </a:path>
            </a:pathLst>
          </a:custGeom>
          <a:solidFill>
            <a:schemeClr val="bg1">
              <a:lumMod val="95000"/>
            </a:schemeClr>
          </a:solidFill>
          <a:ln w="25400">
            <a:noFill/>
          </a:ln>
          <a:effectLst/>
        </p:spPr>
        <p:txBody>
          <a:bodyPr wrap="square" anchor="ctr">
            <a:noAutofit/>
          </a:bodyP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22120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rgbClr val="B8F567"/>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rgbClr val="9BCF6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51B148"/>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599119871"/>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16" name="Google Shape;16;p3"/>
          <p:cNvSpPr/>
          <p:nvPr/>
        </p:nvSpPr>
        <p:spPr>
          <a:xfrm>
            <a:off x="0" y="1"/>
            <a:ext cx="12191939" cy="6857852"/>
          </a:xfrm>
          <a:custGeom>
            <a:avLst/>
            <a:gdLst/>
            <a:ahLst/>
            <a:cxnLst/>
            <a:rect l="l" t="t"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 name="Google Shape;17;p3"/>
          <p:cNvSpPr/>
          <p:nvPr/>
        </p:nvSpPr>
        <p:spPr>
          <a:xfrm>
            <a:off x="314404" y="3736104"/>
            <a:ext cx="2540817" cy="1674048"/>
          </a:xfrm>
          <a:custGeom>
            <a:avLst/>
            <a:gdLst/>
            <a:ahLst/>
            <a:cxnLst/>
            <a:rect l="l" t="t"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 name="Google Shape;18;p3"/>
          <p:cNvSpPr/>
          <p:nvPr/>
        </p:nvSpPr>
        <p:spPr>
          <a:xfrm>
            <a:off x="0" y="5514789"/>
            <a:ext cx="1447979" cy="1343092"/>
          </a:xfrm>
          <a:custGeom>
            <a:avLst/>
            <a:gdLst/>
            <a:ahLst/>
            <a:cxnLst/>
            <a:rect l="l" t="t"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19" name="Google Shape;19;p3"/>
          <p:cNvSpPr/>
          <p:nvPr/>
        </p:nvSpPr>
        <p:spPr>
          <a:xfrm>
            <a:off x="0" y="1"/>
            <a:ext cx="2581427" cy="3333740"/>
          </a:xfrm>
          <a:custGeom>
            <a:avLst/>
            <a:gdLst/>
            <a:ahLst/>
            <a:cxnLst/>
            <a:rect l="l" t="t"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20" name="Google Shape;20;p3"/>
          <p:cNvSpPr/>
          <p:nvPr/>
        </p:nvSpPr>
        <p:spPr>
          <a:xfrm>
            <a:off x="2962319" y="1"/>
            <a:ext cx="1295499" cy="1124007"/>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21" name="Google Shape;21;p3"/>
          <p:cNvSpPr/>
          <p:nvPr/>
        </p:nvSpPr>
        <p:spPr>
          <a:xfrm>
            <a:off x="2240784" y="5219527"/>
            <a:ext cx="1988449" cy="1638352"/>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542255258"/>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25" name="Google Shape;25;p4"/>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6" name="Google Shape;26;p4"/>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 name="Google Shape;27;p4"/>
          <p:cNvSpPr/>
          <p:nvPr/>
        </p:nvSpPr>
        <p:spPr>
          <a:xfrm>
            <a:off x="10136915" y="4683888"/>
            <a:ext cx="1705131" cy="136213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 name="Google Shape;28;p4"/>
          <p:cNvSpPr/>
          <p:nvPr/>
        </p:nvSpPr>
        <p:spPr>
          <a:xfrm>
            <a:off x="9322511" y="5281533"/>
            <a:ext cx="755048" cy="1236039"/>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9" name="Google Shape;29;p4"/>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0" name="Google Shape;30;p4"/>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 name="Google Shape;31;p4"/>
          <p:cNvSpPr/>
          <p:nvPr/>
        </p:nvSpPr>
        <p:spPr>
          <a:xfrm>
            <a:off x="10134587" y="561948"/>
            <a:ext cx="2057435" cy="3581499"/>
          </a:xfrm>
          <a:custGeom>
            <a:avLst/>
            <a:gdLst/>
            <a:ahLst/>
            <a:cxnLst/>
            <a:rect l="l" t="t"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wrap="square" lIns="91425" tIns="91425" rIns="91425" bIns="91425" anchor="t" anchorCtr="0">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33" name="Google Shape;33;p4"/>
          <p:cNvSpPr txBox="1"/>
          <p:nvPr/>
        </p:nvSpPr>
        <p:spPr>
          <a:xfrm>
            <a:off x="2042300" y="1456225"/>
            <a:ext cx="2609600" cy="871600"/>
          </a:xfrm>
          <a:prstGeom prst="rect">
            <a:avLst/>
          </a:prstGeom>
          <a:noFill/>
          <a:ln>
            <a:noFill/>
          </a:ln>
        </p:spPr>
        <p:txBody>
          <a:bodyPr spcFirstLastPara="1" wrap="square" lIns="121900" tIns="121900" rIns="121900" bIns="121900" anchor="t" anchorCtr="0">
            <a:noAutofit/>
          </a:bodyPr>
          <a:lstStyle/>
          <a:p>
            <a:pPr marL="0" lvl="0" indent="0" algn="r" rtl="0">
              <a:spcBef>
                <a:spcPts val="0"/>
              </a:spcBef>
              <a:spcAft>
                <a:spcPts val="0"/>
              </a:spcAft>
              <a:buNone/>
            </a:pPr>
            <a:r>
              <a:rPr lang="en" sz="12800">
                <a:solidFill>
                  <a:schemeClr val="dk1"/>
                </a:solidFill>
                <a:latin typeface="Dosis"/>
                <a:ea typeface="Dosis"/>
                <a:cs typeface="Dosis"/>
                <a:sym typeface="Dosis"/>
              </a:rPr>
              <a:t>“</a:t>
            </a:r>
            <a:endParaRPr sz="12800">
              <a:solidFill>
                <a:schemeClr val="dk1"/>
              </a:solidFill>
              <a:latin typeface="Dosis"/>
              <a:ea typeface="Dosis"/>
              <a:cs typeface="Dosis"/>
              <a:sym typeface="Dosis"/>
            </a:endParaRPr>
          </a:p>
        </p:txBody>
      </p:sp>
      <p:sp>
        <p:nvSpPr>
          <p:cNvPr id="34" name="Google Shape;34;p4"/>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603286246"/>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36" name="Google Shape;36;p5"/>
          <p:cNvSpPr/>
          <p:nvPr/>
        </p:nvSpPr>
        <p:spPr>
          <a:xfrm>
            <a:off x="1" y="0"/>
            <a:ext cx="12192124" cy="6858029"/>
          </a:xfrm>
          <a:custGeom>
            <a:avLst/>
            <a:gdLst/>
            <a:ahLst/>
            <a:cxnLst/>
            <a:rect l="l" t="t"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 name="Google Shape;37;p5"/>
          <p:cNvSpPr/>
          <p:nvPr/>
        </p:nvSpPr>
        <p:spPr>
          <a:xfrm>
            <a:off x="704731" y="1428602"/>
            <a:ext cx="1552776" cy="2443365"/>
          </a:xfrm>
          <a:custGeom>
            <a:avLst/>
            <a:gdLst/>
            <a:ahLst/>
            <a:cxnLst/>
            <a:rect l="l" t="t"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8" name="Google Shape;38;p5"/>
          <p:cNvSpPr/>
          <p:nvPr/>
        </p:nvSpPr>
        <p:spPr>
          <a:xfrm>
            <a:off x="1590656" y="1"/>
            <a:ext cx="3124305" cy="1809761"/>
          </a:xfrm>
          <a:custGeom>
            <a:avLst/>
            <a:gdLst/>
            <a:ahLst/>
            <a:cxnLst/>
            <a:rect l="l" t="t"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9" name="Google Shape;39;p5"/>
          <p:cNvSpPr/>
          <p:nvPr/>
        </p:nvSpPr>
        <p:spPr>
          <a:xfrm>
            <a:off x="0" y="4467128"/>
            <a:ext cx="1676419" cy="2390856"/>
          </a:xfrm>
          <a:custGeom>
            <a:avLst/>
            <a:gdLst/>
            <a:ahLst/>
            <a:cxnLst/>
            <a:rect l="l" t="t"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0" name="Google Shape;40;p5"/>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42" name="Google Shape;42;p5"/>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993462175"/>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4" name="Google Shape;44;p6"/>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 name="Google Shape;45;p6"/>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 name="Google Shape;46;p6"/>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7" name="Google Shape;47;p6"/>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8" name="Google Shape;48;p6"/>
          <p:cNvSpPr txBox="1">
            <a:spLocks noGrp="1"/>
          </p:cNvSpPr>
          <p:nvPr>
            <p:ph type="title"/>
          </p:nvPr>
        </p:nvSpPr>
        <p:spPr>
          <a:xfrm>
            <a:off x="6989333" y="1597367"/>
            <a:ext cx="45932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wrap="square" lIns="91425" tIns="91425" rIns="91425" bIns="91425" anchor="t" anchorCtr="0">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50" name="Google Shape;50;p6"/>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902175470"/>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3" name="Google Shape;63;p8"/>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 name="Google Shape;64;p8"/>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 name="Google Shape;65;p8"/>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 name="Google Shape;66;p8"/>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 name="Google Shape;67;p8"/>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8" name="Google Shape;68;p8"/>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9" name="Google Shape;69;p8"/>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3" name="Google Shape;73;p8"/>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671356503"/>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84" name="Google Shape;84;p10"/>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5" name="Google Shape;85;p10"/>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6" name="Google Shape;86;p10"/>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 name="Google Shape;87;p10"/>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wrap="square" lIns="91425" tIns="91425" rIns="91425" bIns="91425" anchor="t" anchorCtr="0">
            <a:noAutofit/>
          </a:bodyPr>
          <a:lstStyle>
            <a:lvl1pPr marL="609585" lvl="0" indent="-304792" algn="r">
              <a:spcBef>
                <a:spcPts val="480"/>
              </a:spcBef>
              <a:spcAft>
                <a:spcPts val="0"/>
              </a:spcAft>
              <a:buClr>
                <a:schemeClr val="dk1"/>
              </a:buClr>
              <a:buSzPts val="1800"/>
              <a:buNone/>
              <a:defRPr sz="2400"/>
            </a:lvl1pPr>
          </a:lstStyle>
          <a:p>
            <a:endParaRPr/>
          </a:p>
        </p:txBody>
      </p:sp>
      <p:sp>
        <p:nvSpPr>
          <p:cNvPr id="89" name="Google Shape;89;p10"/>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493343107"/>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91" name="Google Shape;91;p11"/>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85133393"/>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93" name="Google Shape;93;p12"/>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smtClean="0"/>
              <a:pPr/>
              <a:t>‹#›</a:t>
            </a:fld>
            <a:endParaRPr lang="en"/>
          </a:p>
        </p:txBody>
      </p:sp>
      <p:sp>
        <p:nvSpPr>
          <p:cNvPr id="94" name="Google Shape;94;p12"/>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5" name="Google Shape;95;p12"/>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6" name="Google Shape;96;p12"/>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7" name="Google Shape;97;p12"/>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Tree>
    <p:extLst>
      <p:ext uri="{BB962C8B-B14F-4D97-AF65-F5344CB8AC3E}">
        <p14:creationId xmlns:p14="http://schemas.microsoft.com/office/powerpoint/2010/main" val="639966051"/>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99" name="Google Shape;99;p13"/>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smtClean="0"/>
              <a:pPr/>
              <a:t>‹#›</a:t>
            </a:fld>
            <a:endParaRPr lang="en"/>
          </a:p>
        </p:txBody>
      </p:sp>
      <p:sp>
        <p:nvSpPr>
          <p:cNvPr id="100" name="Google Shape;100;p13"/>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1" name="Google Shape;101;p13"/>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2" name="Google Shape;102;p13"/>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3" name="Google Shape;103;p13"/>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3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561090529"/>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C20F2AF2-EA92-44F8-853B-5E3554E36C48}" type="datetimeFigureOut">
              <a:rPr lang="en-US" smtClean="0">
                <a:solidFill>
                  <a:prstClr val="black">
                    <a:tint val="75000"/>
                  </a:prstClr>
                </a:solidFill>
              </a:rPr>
              <a:pPr/>
              <a:t>12/5/2022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618871016"/>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C20F2AF2-EA92-44F8-853B-5E3554E36C48}" type="datetimeFigureOut">
              <a:rPr lang="en-US" smtClean="0">
                <a:solidFill>
                  <a:prstClr val="black">
                    <a:tint val="75000"/>
                  </a:prstClr>
                </a:solidFill>
              </a:rPr>
              <a:pPr/>
              <a:t>12/5/2022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17466524"/>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9"/>
            <a:ext cx="105156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831850" y="4589464"/>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C20F2AF2-EA92-44F8-853B-5E3554E36C48}" type="datetimeFigureOut">
              <a:rPr lang="en-US" smtClean="0">
                <a:solidFill>
                  <a:prstClr val="black">
                    <a:tint val="75000"/>
                  </a:prstClr>
                </a:solidFill>
              </a:rPr>
              <a:pPr/>
              <a:t>12/5/2022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122614398"/>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C20F2AF2-EA92-44F8-853B-5E3554E36C48}" type="datetimeFigureOut">
              <a:rPr lang="en-US" smtClean="0">
                <a:solidFill>
                  <a:prstClr val="black">
                    <a:tint val="75000"/>
                  </a:prstClr>
                </a:solidFill>
              </a:rPr>
              <a:pPr/>
              <a:t>12/5/2022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91250931"/>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6"/>
            <a:ext cx="105156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839789"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9"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C20F2AF2-EA92-44F8-853B-5E3554E36C48}" type="datetimeFigureOut">
              <a:rPr lang="en-US" smtClean="0">
                <a:solidFill>
                  <a:prstClr val="black">
                    <a:tint val="75000"/>
                  </a:prstClr>
                </a:solidFill>
              </a:rPr>
              <a:pPr/>
              <a:t>12/5/2022</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82766893"/>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C20F2AF2-EA92-44F8-853B-5E3554E36C48}" type="datetimeFigureOut">
              <a:rPr lang="en-US" smtClean="0">
                <a:solidFill>
                  <a:prstClr val="black">
                    <a:tint val="75000"/>
                  </a:prstClr>
                </a:solidFill>
              </a:rPr>
              <a:pPr/>
              <a:t>12/5/2022</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44595956"/>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C20F2AF2-EA92-44F8-853B-5E3554E36C48}" type="datetimeFigureOut">
              <a:rPr lang="en-US" smtClean="0">
                <a:solidFill>
                  <a:prstClr val="black">
                    <a:tint val="75000"/>
                  </a:prstClr>
                </a:solidFill>
              </a:rPr>
              <a:pPr/>
              <a:t>12/5/2022</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666271859"/>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9" y="457200"/>
            <a:ext cx="3932237"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5183188" y="987426"/>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839789"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C20F2AF2-EA92-44F8-853B-5E3554E36C48}" type="datetimeFigureOut">
              <a:rPr lang="en-US" smtClean="0">
                <a:solidFill>
                  <a:prstClr val="black">
                    <a:tint val="75000"/>
                  </a:prstClr>
                </a:solidFill>
              </a:rPr>
              <a:pPr/>
              <a:t>12/5/2022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77075572"/>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9" y="457200"/>
            <a:ext cx="3932237"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5183188" y="987426"/>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839789"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C20F2AF2-EA92-44F8-853B-5E3554E36C48}" type="datetimeFigureOut">
              <a:rPr lang="en-US" smtClean="0">
                <a:solidFill>
                  <a:prstClr val="black">
                    <a:tint val="75000"/>
                  </a:prstClr>
                </a:solidFill>
              </a:rPr>
              <a:pPr/>
              <a:t>12/5/2022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401488649"/>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C20F2AF2-EA92-44F8-853B-5E3554E36C48}" type="datetimeFigureOut">
              <a:rPr lang="en-US" smtClean="0">
                <a:solidFill>
                  <a:prstClr val="black">
                    <a:tint val="75000"/>
                  </a:prstClr>
                </a:solidFill>
              </a:rPr>
              <a:pPr/>
              <a:t>12/5/2022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303974121"/>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C20F2AF2-EA92-44F8-853B-5E3554E36C48}" type="datetimeFigureOut">
              <a:rPr lang="en-US" smtClean="0">
                <a:solidFill>
                  <a:prstClr val="black">
                    <a:tint val="75000"/>
                  </a:prstClr>
                </a:solidFill>
              </a:rPr>
              <a:pPr/>
              <a:t>12/5/2022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157719599"/>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3" name="Picture Placeholder 2"/>
          <p:cNvSpPr>
            <a:spLocks noGrp="1"/>
          </p:cNvSpPr>
          <p:nvPr>
            <p:ph type="pic" sz="quarter" idx="15"/>
          </p:nvPr>
        </p:nvSpPr>
        <p:spPr>
          <a:xfrm>
            <a:off x="0" y="1399032"/>
            <a:ext cx="12192000" cy="3145981"/>
          </a:xfrm>
        </p:spPr>
        <p:txBody>
          <a:bodyPr/>
          <a:lstStyle>
            <a:lvl1pPr marL="0" indent="0" algn="ctr">
              <a:buNone/>
              <a:defRPr/>
            </a:lvl1pPr>
          </a:lstStyle>
          <a:p>
            <a:endParaRPr lang="id-ID"/>
          </a:p>
        </p:txBody>
      </p:sp>
      <p:sp>
        <p:nvSpPr>
          <p:cNvPr id="14" name="Rounded Rectangle 13"/>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1"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75000"/>
                    <a:lumOff val="25000"/>
                  </a:schemeClr>
                </a:solidFill>
                <a:latin typeface="Lato" panose="020F0502020204030203" pitchFamily="34" charset="0"/>
              </a:defRPr>
            </a:lvl1pPr>
          </a:lstStyle>
          <a:p>
            <a:pPr lvl="0"/>
            <a:endParaRPr lang="id-ID" dirty="0"/>
          </a:p>
        </p:txBody>
      </p:sp>
      <p:sp>
        <p:nvSpPr>
          <p:cNvPr id="6"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644503620"/>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693001335"/>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791497911"/>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49_Title Slide">
    <p:spTree>
      <p:nvGrpSpPr>
        <p:cNvPr id="1" name=""/>
        <p:cNvGrpSpPr/>
        <p:nvPr/>
      </p:nvGrpSpPr>
      <p:grpSpPr>
        <a:xfrm>
          <a:off x="0" y="0"/>
          <a:ext cx="0" cy="0"/>
          <a:chOff x="0" y="0"/>
          <a:chExt cx="0" cy="0"/>
        </a:xfrm>
      </p:grpSpPr>
      <p:sp>
        <p:nvSpPr>
          <p:cNvPr id="9" name="Picture Placeholder 2"/>
          <p:cNvSpPr>
            <a:spLocks noGrp="1"/>
          </p:cNvSpPr>
          <p:nvPr>
            <p:ph type="pic" sz="quarter" idx="22"/>
          </p:nvPr>
        </p:nvSpPr>
        <p:spPr>
          <a:xfrm>
            <a:off x="2807642" y="4874264"/>
            <a:ext cx="1896753" cy="1193072"/>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29227292"/>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46_Title Slide">
    <p:spTree>
      <p:nvGrpSpPr>
        <p:cNvPr id="1" name=""/>
        <p:cNvGrpSpPr/>
        <p:nvPr/>
      </p:nvGrpSpPr>
      <p:grpSpPr>
        <a:xfrm>
          <a:off x="0" y="0"/>
          <a:ext cx="0" cy="0"/>
          <a:chOff x="0" y="0"/>
          <a:chExt cx="0" cy="0"/>
        </a:xfrm>
      </p:grpSpPr>
      <p:sp>
        <p:nvSpPr>
          <p:cNvPr id="18" name="Picture Placeholder 2"/>
          <p:cNvSpPr>
            <a:spLocks noGrp="1"/>
          </p:cNvSpPr>
          <p:nvPr>
            <p:ph type="pic" sz="quarter" idx="23"/>
          </p:nvPr>
        </p:nvSpPr>
        <p:spPr>
          <a:xfrm>
            <a:off x="1302512" y="1571621"/>
            <a:ext cx="957262" cy="957262"/>
          </a:xfrm>
          <a:prstGeom prst="ellipse">
            <a:avLst/>
          </a:prstGeom>
        </p:spPr>
        <p:txBody>
          <a:bodyPr anchor="t">
            <a:normAutofit/>
          </a:bodyPr>
          <a:lstStyle>
            <a:lvl1pPr marL="0" indent="0" algn="ctr">
              <a:buNone/>
              <a:defRPr sz="1400"/>
            </a:lvl1pPr>
          </a:lstStyle>
          <a:p>
            <a:endParaRPr lang="id-ID" dirty="0"/>
          </a:p>
        </p:txBody>
      </p:sp>
      <p:sp>
        <p:nvSpPr>
          <p:cNvPr id="19" name="Picture Placeholder 2"/>
          <p:cNvSpPr>
            <a:spLocks noGrp="1"/>
          </p:cNvSpPr>
          <p:nvPr>
            <p:ph type="pic" sz="quarter" idx="24"/>
          </p:nvPr>
        </p:nvSpPr>
        <p:spPr>
          <a:xfrm>
            <a:off x="3458019" y="1571621"/>
            <a:ext cx="957262" cy="957262"/>
          </a:xfrm>
          <a:prstGeom prst="ellipse">
            <a:avLst/>
          </a:prstGeom>
        </p:spPr>
        <p:txBody>
          <a:bodyPr anchor="t">
            <a:normAutofit/>
          </a:bodyPr>
          <a:lstStyle>
            <a:lvl1pPr marL="0" indent="0" algn="ctr">
              <a:buNone/>
              <a:defRPr sz="1400"/>
            </a:lvl1pPr>
          </a:lstStyle>
          <a:p>
            <a:endParaRPr lang="id-ID" dirty="0"/>
          </a:p>
        </p:txBody>
      </p:sp>
      <p:sp>
        <p:nvSpPr>
          <p:cNvPr id="20" name="Picture Placeholder 2"/>
          <p:cNvSpPr>
            <a:spLocks noGrp="1"/>
          </p:cNvSpPr>
          <p:nvPr>
            <p:ph type="pic" sz="quarter" idx="25"/>
          </p:nvPr>
        </p:nvSpPr>
        <p:spPr>
          <a:xfrm>
            <a:off x="5615232" y="1571621"/>
            <a:ext cx="957262" cy="957262"/>
          </a:xfrm>
          <a:prstGeom prst="ellipse">
            <a:avLst/>
          </a:prstGeom>
        </p:spPr>
        <p:txBody>
          <a:bodyPr anchor="t">
            <a:normAutofit/>
          </a:bodyPr>
          <a:lstStyle>
            <a:lvl1pPr marL="0" indent="0" algn="ctr">
              <a:buNone/>
              <a:defRPr sz="1400"/>
            </a:lvl1pPr>
          </a:lstStyle>
          <a:p>
            <a:endParaRPr lang="id-ID" dirty="0"/>
          </a:p>
        </p:txBody>
      </p:sp>
      <p:sp>
        <p:nvSpPr>
          <p:cNvPr id="21" name="Picture Placeholder 2"/>
          <p:cNvSpPr>
            <a:spLocks noGrp="1"/>
          </p:cNvSpPr>
          <p:nvPr>
            <p:ph type="pic" sz="quarter" idx="26"/>
          </p:nvPr>
        </p:nvSpPr>
        <p:spPr>
          <a:xfrm>
            <a:off x="6923826" y="1571621"/>
            <a:ext cx="957262" cy="957262"/>
          </a:xfrm>
          <a:prstGeom prst="ellipse">
            <a:avLst/>
          </a:prstGeom>
        </p:spPr>
        <p:txBody>
          <a:bodyPr anchor="t">
            <a:normAutofit/>
          </a:bodyPr>
          <a:lstStyle>
            <a:lvl1pPr marL="0" indent="0" algn="ctr">
              <a:buNone/>
              <a:defRPr sz="1400"/>
            </a:lvl1pPr>
          </a:lstStyle>
          <a:p>
            <a:endParaRPr lang="id-ID" dirty="0"/>
          </a:p>
        </p:txBody>
      </p:sp>
      <p:sp>
        <p:nvSpPr>
          <p:cNvPr id="22" name="Picture Placeholder 2"/>
          <p:cNvSpPr>
            <a:spLocks noGrp="1"/>
          </p:cNvSpPr>
          <p:nvPr>
            <p:ph type="pic" sz="quarter" idx="27"/>
          </p:nvPr>
        </p:nvSpPr>
        <p:spPr>
          <a:xfrm>
            <a:off x="8212012" y="1571621"/>
            <a:ext cx="957262" cy="957262"/>
          </a:xfrm>
          <a:prstGeom prst="ellipse">
            <a:avLst/>
          </a:prstGeom>
        </p:spPr>
        <p:txBody>
          <a:bodyPr anchor="t">
            <a:normAutofit/>
          </a:bodyPr>
          <a:lstStyle>
            <a:lvl1pPr marL="0" indent="0" algn="ctr">
              <a:buNone/>
              <a:defRPr sz="1400"/>
            </a:lvl1pPr>
          </a:lstStyle>
          <a:p>
            <a:endParaRPr lang="id-ID" dirty="0"/>
          </a:p>
        </p:txBody>
      </p:sp>
      <p:sp>
        <p:nvSpPr>
          <p:cNvPr id="23" name="Picture Placeholder 2"/>
          <p:cNvSpPr>
            <a:spLocks noGrp="1"/>
          </p:cNvSpPr>
          <p:nvPr>
            <p:ph type="pic" sz="quarter" idx="28"/>
          </p:nvPr>
        </p:nvSpPr>
        <p:spPr>
          <a:xfrm>
            <a:off x="9939303" y="1571621"/>
            <a:ext cx="957262" cy="957262"/>
          </a:xfrm>
          <a:prstGeom prst="ellipse">
            <a:avLst/>
          </a:prstGeom>
        </p:spPr>
        <p:txBody>
          <a:bodyPr anchor="t">
            <a:normAutofit/>
          </a:bodyPr>
          <a:lstStyle>
            <a:lvl1pPr marL="0" indent="0" algn="ctr">
              <a:buNone/>
              <a:defRPr sz="1400"/>
            </a:lvl1pPr>
          </a:lstStyle>
          <a:p>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418440369"/>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43_Title Slide">
    <p:spTree>
      <p:nvGrpSpPr>
        <p:cNvPr id="1" name=""/>
        <p:cNvGrpSpPr/>
        <p:nvPr/>
      </p:nvGrpSpPr>
      <p:grpSpPr>
        <a:xfrm>
          <a:off x="0" y="0"/>
          <a:ext cx="0" cy="0"/>
          <a:chOff x="0" y="0"/>
          <a:chExt cx="0" cy="0"/>
        </a:xfrm>
      </p:grpSpPr>
      <p:sp>
        <p:nvSpPr>
          <p:cNvPr id="14" name="Picture Placeholder 2"/>
          <p:cNvSpPr>
            <a:spLocks noGrp="1"/>
          </p:cNvSpPr>
          <p:nvPr>
            <p:ph type="pic" sz="quarter" idx="23"/>
          </p:nvPr>
        </p:nvSpPr>
        <p:spPr>
          <a:xfrm>
            <a:off x="994554" y="4126327"/>
            <a:ext cx="878070" cy="878070"/>
          </a:xfrm>
          <a:prstGeom prst="ellipse">
            <a:avLst/>
          </a:prstGeom>
        </p:spPr>
        <p:txBody>
          <a:bodyPr anchor="t">
            <a:normAutofit/>
          </a:bodyPr>
          <a:lstStyle>
            <a:lvl1pPr marL="0" indent="0" algn="ctr">
              <a:buNone/>
              <a:defRPr sz="1400"/>
            </a:lvl1pPr>
          </a:lstStyle>
          <a:p>
            <a:endParaRPr lang="id-ID" dirty="0"/>
          </a:p>
        </p:txBody>
      </p:sp>
      <p:sp>
        <p:nvSpPr>
          <p:cNvPr id="16" name="Picture Placeholder 2"/>
          <p:cNvSpPr>
            <a:spLocks noGrp="1"/>
          </p:cNvSpPr>
          <p:nvPr>
            <p:ph type="pic" sz="quarter" idx="24"/>
          </p:nvPr>
        </p:nvSpPr>
        <p:spPr>
          <a:xfrm>
            <a:off x="4590609" y="4126327"/>
            <a:ext cx="878070" cy="878070"/>
          </a:xfrm>
          <a:prstGeom prst="ellipse">
            <a:avLst/>
          </a:prstGeom>
        </p:spPr>
        <p:txBody>
          <a:bodyPr anchor="t">
            <a:normAutofit/>
          </a:bodyPr>
          <a:lstStyle>
            <a:lvl1pPr marL="0" indent="0" algn="ctr">
              <a:buNone/>
              <a:defRPr sz="1400"/>
            </a:lvl1pPr>
          </a:lstStyle>
          <a:p>
            <a:endParaRPr lang="id-ID"/>
          </a:p>
        </p:txBody>
      </p:sp>
      <p:sp>
        <p:nvSpPr>
          <p:cNvPr id="17" name="Picture Placeholder 2"/>
          <p:cNvSpPr>
            <a:spLocks noGrp="1"/>
          </p:cNvSpPr>
          <p:nvPr>
            <p:ph type="pic" sz="quarter" idx="25"/>
          </p:nvPr>
        </p:nvSpPr>
        <p:spPr>
          <a:xfrm>
            <a:off x="8186664" y="4126327"/>
            <a:ext cx="878070" cy="878070"/>
          </a:xfrm>
          <a:prstGeom prst="ellipse">
            <a:avLst/>
          </a:prstGeom>
        </p:spPr>
        <p:txBody>
          <a:bodyPr anchor="t">
            <a:normAutofit/>
          </a:bodyPr>
          <a:lstStyle>
            <a:lvl1pPr marL="0" indent="0" algn="ctr">
              <a:buNone/>
              <a:defRPr sz="1400"/>
            </a:lvl1pPr>
          </a:lstStyle>
          <a:p>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441962994"/>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41_Title Slide">
    <p:spTree>
      <p:nvGrpSpPr>
        <p:cNvPr id="1" name=""/>
        <p:cNvGrpSpPr/>
        <p:nvPr/>
      </p:nvGrpSpPr>
      <p:grpSpPr>
        <a:xfrm>
          <a:off x="0" y="0"/>
          <a:ext cx="0" cy="0"/>
          <a:chOff x="0" y="0"/>
          <a:chExt cx="0" cy="0"/>
        </a:xfrm>
      </p:grpSpPr>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
        <p:nvSpPr>
          <p:cNvPr id="11" name="Picture Placeholder 2"/>
          <p:cNvSpPr>
            <a:spLocks noGrp="1"/>
          </p:cNvSpPr>
          <p:nvPr>
            <p:ph type="pic" sz="quarter" idx="20"/>
          </p:nvPr>
        </p:nvSpPr>
        <p:spPr>
          <a:xfrm>
            <a:off x="6233915" y="2519640"/>
            <a:ext cx="1007862" cy="1007862"/>
          </a:xfrm>
          <a:prstGeom prst="ellipse">
            <a:avLst/>
          </a:prstGeom>
          <a:ln w="38100">
            <a:solidFill>
              <a:schemeClr val="bg1"/>
            </a:solidFill>
          </a:ln>
        </p:spPr>
        <p:txBody>
          <a:bodyPr anchor="t">
            <a:normAutofit/>
          </a:bodyPr>
          <a:lstStyle>
            <a:lvl1pPr marL="0" indent="0" algn="ctr">
              <a:buNone/>
              <a:defRPr sz="1400"/>
            </a:lvl1pPr>
          </a:lstStyle>
          <a:p>
            <a:endParaRPr lang="id-ID" dirty="0"/>
          </a:p>
        </p:txBody>
      </p:sp>
      <p:sp>
        <p:nvSpPr>
          <p:cNvPr id="14" name="Picture Placeholder 2"/>
          <p:cNvSpPr>
            <a:spLocks noGrp="1"/>
          </p:cNvSpPr>
          <p:nvPr>
            <p:ph type="pic" sz="quarter" idx="21"/>
          </p:nvPr>
        </p:nvSpPr>
        <p:spPr>
          <a:xfrm>
            <a:off x="7075709" y="4261103"/>
            <a:ext cx="1211442" cy="1211442"/>
          </a:xfrm>
          <a:prstGeom prst="ellipse">
            <a:avLst/>
          </a:prstGeom>
          <a:ln w="38100">
            <a:solidFill>
              <a:schemeClr val="bg1"/>
            </a:solidFill>
          </a:ln>
        </p:spPr>
        <p:txBody>
          <a:bodyPr anchor="t">
            <a:normAutofit/>
          </a:bodyPr>
          <a:lstStyle>
            <a:lvl1pPr marL="0" indent="0" algn="ctr">
              <a:buNone/>
              <a:defRPr sz="1400"/>
            </a:lvl1pPr>
          </a:lstStyle>
          <a:p>
            <a:endParaRPr lang="id-ID" dirty="0"/>
          </a:p>
        </p:txBody>
      </p:sp>
      <p:sp>
        <p:nvSpPr>
          <p:cNvPr id="20" name="Picture Placeholder 2"/>
          <p:cNvSpPr>
            <a:spLocks noGrp="1"/>
          </p:cNvSpPr>
          <p:nvPr>
            <p:ph type="pic" sz="quarter" idx="22"/>
          </p:nvPr>
        </p:nvSpPr>
        <p:spPr>
          <a:xfrm>
            <a:off x="9603685" y="2733443"/>
            <a:ext cx="1060705" cy="1060705"/>
          </a:xfrm>
          <a:prstGeom prst="ellipse">
            <a:avLst/>
          </a:prstGeom>
          <a:ln w="38100">
            <a:solidFill>
              <a:schemeClr val="bg1"/>
            </a:solidFill>
          </a:ln>
        </p:spPr>
        <p:txBody>
          <a:bodyPr anchor="t">
            <a:normAutofit/>
          </a:bodyPr>
          <a:lstStyle>
            <a:lvl1pPr marL="0" indent="0" algn="ctr">
              <a:buNone/>
              <a:defRPr sz="1400"/>
            </a:lvl1pPr>
          </a:lstStyle>
          <a:p>
            <a:endParaRPr lang="id-ID"/>
          </a:p>
        </p:txBody>
      </p:sp>
      <p:sp>
        <p:nvSpPr>
          <p:cNvPr id="21" name="Picture Placeholder 2"/>
          <p:cNvSpPr>
            <a:spLocks noGrp="1"/>
          </p:cNvSpPr>
          <p:nvPr>
            <p:ph type="pic" sz="quarter" idx="23"/>
          </p:nvPr>
        </p:nvSpPr>
        <p:spPr>
          <a:xfrm>
            <a:off x="9164561" y="3933434"/>
            <a:ext cx="752726" cy="752726"/>
          </a:xfrm>
          <a:prstGeom prst="ellipse">
            <a:avLst/>
          </a:prstGeom>
          <a:ln w="38100">
            <a:solidFill>
              <a:schemeClr val="bg1"/>
            </a:solidFill>
          </a:ln>
        </p:spPr>
        <p:txBody>
          <a:bodyPr anchor="t">
            <a:normAutofit/>
          </a:bodyPr>
          <a:lstStyle>
            <a:lvl1pPr marL="0" indent="0" algn="ctr">
              <a:buNone/>
              <a:defRPr sz="1400"/>
            </a:lvl1pPr>
          </a:lstStyle>
          <a:p>
            <a:endParaRPr lang="id-ID"/>
          </a:p>
        </p:txBody>
      </p:sp>
    </p:spTree>
    <p:extLst>
      <p:ext uri="{BB962C8B-B14F-4D97-AF65-F5344CB8AC3E}">
        <p14:creationId xmlns:p14="http://schemas.microsoft.com/office/powerpoint/2010/main" val="3115996793"/>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40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4816549"/>
          </a:xfrm>
        </p:spPr>
        <p:txBody>
          <a:bodyPr anchor="t"/>
          <a:lstStyle>
            <a:lvl1pPr marL="0" indent="0" algn="ctr">
              <a:buNone/>
              <a:defRPr/>
            </a:lvl1pPr>
          </a:lstStyle>
          <a:p>
            <a:endParaRPr lang="id-ID"/>
          </a:p>
        </p:txBody>
      </p:sp>
      <p:sp>
        <p:nvSpPr>
          <p:cNvPr id="20"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bg1"/>
                </a:solidFill>
                <a:latin typeface="Lato" panose="020F0502020204030203" pitchFamily="34" charset="0"/>
              </a:defRPr>
            </a:lvl1pPr>
          </a:lstStyle>
          <a:p>
            <a:pPr lvl="0"/>
            <a:endParaRPr lang="id-ID" dirty="0"/>
          </a:p>
        </p:txBody>
      </p:sp>
      <p:sp>
        <p:nvSpPr>
          <p:cNvPr id="21"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
        <p:nvSpPr>
          <p:cNvPr id="19"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solidFill>
                <a:latin typeface="+mn-lt"/>
              </a:defRPr>
            </a:lvl1pPr>
          </a:lstStyle>
          <a:p>
            <a:pPr lvl="0"/>
            <a:endParaRPr lang="id-ID" dirty="0"/>
          </a:p>
        </p:txBody>
      </p:sp>
    </p:spTree>
    <p:extLst>
      <p:ext uri="{BB962C8B-B14F-4D97-AF65-F5344CB8AC3E}">
        <p14:creationId xmlns:p14="http://schemas.microsoft.com/office/powerpoint/2010/main" val="1995902180"/>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42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4816549"/>
          </a:xfrm>
        </p:spPr>
        <p:txBody>
          <a:bodyPr anchor="t"/>
          <a:lstStyle>
            <a:lvl1pPr marL="0" indent="0" algn="ctr">
              <a:buNone/>
              <a:defRPr/>
            </a:lvl1pPr>
          </a:lstStyle>
          <a:p>
            <a:endParaRPr lang="id-ID"/>
          </a:p>
        </p:txBody>
      </p:sp>
      <p:sp>
        <p:nvSpPr>
          <p:cNvPr id="21"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4262154255"/>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39_Title Slide">
    <p:spTree>
      <p:nvGrpSpPr>
        <p:cNvPr id="1" name=""/>
        <p:cNvGrpSpPr/>
        <p:nvPr/>
      </p:nvGrpSpPr>
      <p:grpSpPr>
        <a:xfrm>
          <a:off x="0" y="0"/>
          <a:ext cx="0" cy="0"/>
          <a:chOff x="0" y="0"/>
          <a:chExt cx="0" cy="0"/>
        </a:xfrm>
      </p:grpSpPr>
      <p:sp>
        <p:nvSpPr>
          <p:cNvPr id="9" name="Picture Placeholder 2"/>
          <p:cNvSpPr>
            <a:spLocks noGrp="1"/>
          </p:cNvSpPr>
          <p:nvPr>
            <p:ph type="pic" sz="quarter" idx="22"/>
          </p:nvPr>
        </p:nvSpPr>
        <p:spPr>
          <a:xfrm>
            <a:off x="7637281" y="2159623"/>
            <a:ext cx="2536090" cy="3391932"/>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068781636"/>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47_Title Slide">
    <p:spTree>
      <p:nvGrpSpPr>
        <p:cNvPr id="1" name=""/>
        <p:cNvGrpSpPr/>
        <p:nvPr/>
      </p:nvGrpSpPr>
      <p:grpSpPr>
        <a:xfrm>
          <a:off x="0" y="0"/>
          <a:ext cx="0" cy="0"/>
          <a:chOff x="0" y="0"/>
          <a:chExt cx="0" cy="0"/>
        </a:xfrm>
      </p:grpSpPr>
      <p:sp>
        <p:nvSpPr>
          <p:cNvPr id="9" name="Picture Placeholder 2"/>
          <p:cNvSpPr>
            <a:spLocks noGrp="1"/>
          </p:cNvSpPr>
          <p:nvPr>
            <p:ph type="pic" sz="quarter" idx="22"/>
          </p:nvPr>
        </p:nvSpPr>
        <p:spPr>
          <a:xfrm>
            <a:off x="8108769" y="0"/>
            <a:ext cx="4083232" cy="6858000"/>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396079077"/>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38_Title Slide">
    <p:spTree>
      <p:nvGrpSpPr>
        <p:cNvPr id="1" name=""/>
        <p:cNvGrpSpPr/>
        <p:nvPr/>
      </p:nvGrpSpPr>
      <p:grpSpPr>
        <a:xfrm>
          <a:off x="0" y="0"/>
          <a:ext cx="0" cy="0"/>
          <a:chOff x="0" y="0"/>
          <a:chExt cx="0" cy="0"/>
        </a:xfrm>
      </p:grpSpPr>
      <p:sp>
        <p:nvSpPr>
          <p:cNvPr id="9" name="Picture Placeholder 2"/>
          <p:cNvSpPr>
            <a:spLocks noGrp="1"/>
          </p:cNvSpPr>
          <p:nvPr>
            <p:ph type="pic" sz="quarter" idx="20"/>
          </p:nvPr>
        </p:nvSpPr>
        <p:spPr>
          <a:xfrm>
            <a:off x="4364425" y="2069567"/>
            <a:ext cx="3463151" cy="3463151"/>
          </a:xfrm>
          <a:prstGeom prst="ellipse">
            <a:avLst/>
          </a:prstGeo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101622730"/>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33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4816549"/>
          </a:xfrm>
        </p:spPr>
        <p:txBody>
          <a:bodyPr anchor="t"/>
          <a:lstStyle>
            <a:lvl1pPr marL="0" indent="0" algn="ctr">
              <a:buNone/>
              <a:defRPr/>
            </a:lvl1pPr>
          </a:lstStyle>
          <a:p>
            <a:endParaRPr lang="id-ID"/>
          </a:p>
        </p:txBody>
      </p:sp>
      <p:sp>
        <p:nvSpPr>
          <p:cNvPr id="17" name="Picture Placeholder 2"/>
          <p:cNvSpPr>
            <a:spLocks noGrp="1"/>
          </p:cNvSpPr>
          <p:nvPr>
            <p:ph type="pic" sz="quarter" idx="22"/>
          </p:nvPr>
        </p:nvSpPr>
        <p:spPr>
          <a:xfrm>
            <a:off x="4678174" y="1992322"/>
            <a:ext cx="1506211" cy="2658787"/>
          </a:xfrm>
        </p:spPr>
        <p:txBody>
          <a:bodyPr anchor="t"/>
          <a:lstStyle>
            <a:lvl1pPr marL="0" indent="0" algn="ctr">
              <a:buNone/>
              <a:defRPr/>
            </a:lvl1pPr>
          </a:lstStyle>
          <a:p>
            <a:endParaRPr lang="id-ID"/>
          </a:p>
        </p:txBody>
      </p:sp>
      <p:sp>
        <p:nvSpPr>
          <p:cNvPr id="18" name="Picture Placeholder 2"/>
          <p:cNvSpPr>
            <a:spLocks noGrp="1"/>
          </p:cNvSpPr>
          <p:nvPr>
            <p:ph type="pic" sz="quarter" idx="24"/>
          </p:nvPr>
        </p:nvSpPr>
        <p:spPr>
          <a:xfrm>
            <a:off x="6123759" y="2116139"/>
            <a:ext cx="1400209" cy="2471672"/>
          </a:xfrm>
        </p:spPr>
        <p:txBody>
          <a:bodyPr anchor="t"/>
          <a:lstStyle>
            <a:lvl1pPr marL="0" indent="0" algn="ctr">
              <a:buNone/>
              <a:defRPr/>
            </a:lvl1pPr>
          </a:lstStyle>
          <a:p>
            <a:endParaRPr lang="id-ID"/>
          </a:p>
        </p:txBody>
      </p:sp>
      <p:sp>
        <p:nvSpPr>
          <p:cNvPr id="21"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
        <p:nvSpPr>
          <p:cNvPr id="19"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solidFill>
                <a:latin typeface="+mn-lt"/>
              </a:defRPr>
            </a:lvl1pPr>
          </a:lstStyle>
          <a:p>
            <a:pPr lvl="0"/>
            <a:endParaRPr lang="id-ID" dirty="0"/>
          </a:p>
        </p:txBody>
      </p:sp>
      <p:sp>
        <p:nvSpPr>
          <p:cNvPr id="20"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bg1"/>
                </a:solidFill>
                <a:latin typeface="Lato" panose="020F0502020204030203" pitchFamily="34" charset="0"/>
              </a:defRPr>
            </a:lvl1pPr>
          </a:lstStyle>
          <a:p>
            <a:pPr lvl="0"/>
            <a:endParaRPr lang="id-ID" dirty="0"/>
          </a:p>
        </p:txBody>
      </p:sp>
    </p:spTree>
    <p:extLst>
      <p:ext uri="{BB962C8B-B14F-4D97-AF65-F5344CB8AC3E}">
        <p14:creationId xmlns:p14="http://schemas.microsoft.com/office/powerpoint/2010/main" val="3063274433"/>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36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4859079"/>
          </a:xfrm>
        </p:spPr>
        <p:txBody>
          <a:bodyPr anchor="t"/>
          <a:lstStyle>
            <a:lvl1pPr marL="0" indent="0" algn="ctr">
              <a:buNone/>
              <a:defRPr/>
            </a:lvl1pPr>
          </a:lstStyle>
          <a:p>
            <a:endParaRPr lang="id-ID"/>
          </a:p>
        </p:txBody>
      </p:sp>
      <p:sp>
        <p:nvSpPr>
          <p:cNvPr id="17" name="Picture Placeholder 2"/>
          <p:cNvSpPr>
            <a:spLocks noGrp="1"/>
          </p:cNvSpPr>
          <p:nvPr>
            <p:ph type="pic" sz="quarter" idx="22"/>
          </p:nvPr>
        </p:nvSpPr>
        <p:spPr>
          <a:xfrm>
            <a:off x="1883537" y="1679195"/>
            <a:ext cx="2110266" cy="3725074"/>
          </a:xfrm>
        </p:spPr>
        <p:txBody>
          <a:bodyPr anchor="t"/>
          <a:lstStyle>
            <a:lvl1pPr marL="0" indent="0" algn="ctr">
              <a:buNone/>
              <a:defRPr/>
            </a:lvl1pPr>
          </a:lstStyle>
          <a:p>
            <a:endParaRPr lang="id-ID"/>
          </a:p>
        </p:txBody>
      </p:sp>
    </p:spTree>
    <p:extLst>
      <p:ext uri="{BB962C8B-B14F-4D97-AF65-F5344CB8AC3E}">
        <p14:creationId xmlns:p14="http://schemas.microsoft.com/office/powerpoint/2010/main" val="2871154019"/>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37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4859079"/>
          </a:xfrm>
        </p:spPr>
        <p:txBody>
          <a:bodyPr anchor="t"/>
          <a:lstStyle>
            <a:lvl1pPr marL="0" indent="0" algn="ctr">
              <a:buNone/>
              <a:defRPr/>
            </a:lvl1pPr>
          </a:lstStyle>
          <a:p>
            <a:endParaRPr lang="id-ID"/>
          </a:p>
        </p:txBody>
      </p:sp>
      <p:sp>
        <p:nvSpPr>
          <p:cNvPr id="8" name="Picture Placeholder 2"/>
          <p:cNvSpPr>
            <a:spLocks noGrp="1"/>
          </p:cNvSpPr>
          <p:nvPr>
            <p:ph type="pic" sz="quarter" idx="24"/>
          </p:nvPr>
        </p:nvSpPr>
        <p:spPr>
          <a:xfrm>
            <a:off x="2469369" y="3165396"/>
            <a:ext cx="1432212" cy="1911481"/>
          </a:xfrm>
        </p:spPr>
        <p:txBody>
          <a:bodyPr anchor="t"/>
          <a:lstStyle>
            <a:lvl1pPr marL="0" indent="0" algn="ctr">
              <a:buNone/>
              <a:defRPr/>
            </a:lvl1pPr>
          </a:lstStyle>
          <a:p>
            <a:endParaRPr lang="id-ID"/>
          </a:p>
        </p:txBody>
      </p:sp>
      <p:sp>
        <p:nvSpPr>
          <p:cNvPr id="9" name="Picture Placeholder 2"/>
          <p:cNvSpPr>
            <a:spLocks noGrp="1"/>
          </p:cNvSpPr>
          <p:nvPr>
            <p:ph type="pic" sz="quarter" idx="25"/>
          </p:nvPr>
        </p:nvSpPr>
        <p:spPr>
          <a:xfrm>
            <a:off x="3619256" y="1565773"/>
            <a:ext cx="4396453" cy="2467977"/>
          </a:xfrm>
        </p:spPr>
        <p:txBody>
          <a:bodyPr anchor="t"/>
          <a:lstStyle>
            <a:lvl1pPr marL="0" indent="0" algn="ctr">
              <a:buNone/>
              <a:defRPr/>
            </a:lvl1pPr>
          </a:lstStyle>
          <a:p>
            <a:endParaRPr lang="id-ID"/>
          </a:p>
        </p:txBody>
      </p:sp>
      <p:sp>
        <p:nvSpPr>
          <p:cNvPr id="10" name="Picture Placeholder 2"/>
          <p:cNvSpPr>
            <a:spLocks noGrp="1"/>
          </p:cNvSpPr>
          <p:nvPr>
            <p:ph type="pic" sz="quarter" idx="26"/>
          </p:nvPr>
        </p:nvSpPr>
        <p:spPr>
          <a:xfrm>
            <a:off x="7378884" y="3284226"/>
            <a:ext cx="2798654" cy="1760375"/>
          </a:xfrm>
        </p:spPr>
        <p:txBody>
          <a:bodyPr anchor="t"/>
          <a:lstStyle>
            <a:lvl1pPr marL="0" indent="0" algn="ctr">
              <a:buNone/>
              <a:defRPr/>
            </a:lvl1pPr>
          </a:lstStyle>
          <a:p>
            <a:endParaRPr lang="id-ID"/>
          </a:p>
        </p:txBody>
      </p:sp>
      <p:sp>
        <p:nvSpPr>
          <p:cNvPr id="17" name="Picture Placeholder 2"/>
          <p:cNvSpPr>
            <a:spLocks noGrp="1"/>
          </p:cNvSpPr>
          <p:nvPr>
            <p:ph type="pic" sz="quarter" idx="22"/>
          </p:nvPr>
        </p:nvSpPr>
        <p:spPr>
          <a:xfrm>
            <a:off x="1610233" y="4033750"/>
            <a:ext cx="598308" cy="1058834"/>
          </a:xfrm>
        </p:spPr>
        <p:txBody>
          <a:bodyPr anchor="t"/>
          <a:lstStyle>
            <a:lvl1pPr marL="0" indent="0" algn="ctr">
              <a:buNone/>
              <a:defRPr/>
            </a:lvl1pPr>
          </a:lstStyle>
          <a:p>
            <a:endParaRPr lang="id-ID"/>
          </a:p>
        </p:txBody>
      </p:sp>
      <p:sp>
        <p:nvSpPr>
          <p:cNvPr id="13"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
        <p:nvSpPr>
          <p:cNvPr id="7"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solidFill>
                <a:latin typeface="+mn-lt"/>
              </a:defRPr>
            </a:lvl1pPr>
          </a:lstStyle>
          <a:p>
            <a:pPr lvl="0"/>
            <a:endParaRPr lang="id-ID" dirty="0"/>
          </a:p>
        </p:txBody>
      </p:sp>
      <p:sp>
        <p:nvSpPr>
          <p:cNvPr id="12"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bg1"/>
                </a:solidFill>
                <a:latin typeface="Lato" panose="020F0502020204030203" pitchFamily="34" charset="0"/>
              </a:defRPr>
            </a:lvl1pPr>
          </a:lstStyle>
          <a:p>
            <a:pPr lvl="0"/>
            <a:endParaRPr lang="id-ID" dirty="0"/>
          </a:p>
        </p:txBody>
      </p:sp>
    </p:spTree>
    <p:extLst>
      <p:ext uri="{BB962C8B-B14F-4D97-AF65-F5344CB8AC3E}">
        <p14:creationId xmlns:p14="http://schemas.microsoft.com/office/powerpoint/2010/main" val="1272401021"/>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44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5367651"/>
          </a:xfrm>
        </p:spPr>
        <p:txBody>
          <a:bodyPr anchor="t"/>
          <a:lstStyle>
            <a:lvl1pPr marL="0" indent="0" algn="ctr">
              <a:buNone/>
              <a:defRPr/>
            </a:lvl1pPr>
          </a:lstStyle>
          <a:p>
            <a:endParaRPr lang="id-ID"/>
          </a:p>
        </p:txBody>
      </p:sp>
      <p:sp>
        <p:nvSpPr>
          <p:cNvPr id="13"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
        <p:nvSpPr>
          <p:cNvPr id="7"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solidFill>
                <a:latin typeface="+mn-lt"/>
              </a:defRPr>
            </a:lvl1pPr>
          </a:lstStyle>
          <a:p>
            <a:pPr lvl="0"/>
            <a:endParaRPr lang="id-ID" dirty="0"/>
          </a:p>
        </p:txBody>
      </p:sp>
      <p:sp>
        <p:nvSpPr>
          <p:cNvPr id="12"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bg1"/>
                </a:solidFill>
                <a:latin typeface="Lato" panose="020F0502020204030203" pitchFamily="34" charset="0"/>
              </a:defRPr>
            </a:lvl1pPr>
          </a:lstStyle>
          <a:p>
            <a:pPr lvl="0"/>
            <a:endParaRPr lang="id-ID" dirty="0"/>
          </a:p>
        </p:txBody>
      </p:sp>
    </p:spTree>
    <p:extLst>
      <p:ext uri="{BB962C8B-B14F-4D97-AF65-F5344CB8AC3E}">
        <p14:creationId xmlns:p14="http://schemas.microsoft.com/office/powerpoint/2010/main" val="929367903"/>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48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5367651"/>
          </a:xfrm>
        </p:spPr>
        <p:txBody>
          <a:bodyPr anchor="t"/>
          <a:lstStyle>
            <a:lvl1pPr marL="0" indent="0" algn="ctr">
              <a:buNone/>
              <a:defRPr/>
            </a:lvl1pPr>
          </a:lstStyle>
          <a:p>
            <a:endParaRPr lang="id-ID"/>
          </a:p>
        </p:txBody>
      </p:sp>
      <p:sp>
        <p:nvSpPr>
          <p:cNvPr id="13"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
        <p:nvSpPr>
          <p:cNvPr id="15" name="Picture Placeholder 2"/>
          <p:cNvSpPr>
            <a:spLocks noGrp="1"/>
          </p:cNvSpPr>
          <p:nvPr>
            <p:ph type="pic" sz="quarter" idx="24"/>
          </p:nvPr>
        </p:nvSpPr>
        <p:spPr>
          <a:xfrm>
            <a:off x="2633663" y="1799425"/>
            <a:ext cx="6924676" cy="5058575"/>
          </a:xfrm>
        </p:spPr>
        <p:txBody>
          <a:bodyPr anchor="t"/>
          <a:lstStyle>
            <a:lvl1pPr marL="0" indent="0" algn="ctr">
              <a:buNone/>
              <a:defRPr/>
            </a:lvl1pPr>
          </a:lstStyle>
          <a:p>
            <a:endParaRPr lang="id-ID"/>
          </a:p>
        </p:txBody>
      </p:sp>
      <p:sp>
        <p:nvSpPr>
          <p:cNvPr id="7"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solidFill>
                <a:latin typeface="+mn-lt"/>
              </a:defRPr>
            </a:lvl1pPr>
          </a:lstStyle>
          <a:p>
            <a:pPr lvl="0"/>
            <a:endParaRPr lang="id-ID" dirty="0"/>
          </a:p>
        </p:txBody>
      </p:sp>
      <p:sp>
        <p:nvSpPr>
          <p:cNvPr id="12"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bg1"/>
                </a:solidFill>
                <a:latin typeface="Lato" panose="020F0502020204030203" pitchFamily="34" charset="0"/>
              </a:defRPr>
            </a:lvl1pPr>
          </a:lstStyle>
          <a:p>
            <a:pPr lvl="0"/>
            <a:endParaRPr lang="id-ID" dirty="0"/>
          </a:p>
        </p:txBody>
      </p:sp>
    </p:spTree>
    <p:extLst>
      <p:ext uri="{BB962C8B-B14F-4D97-AF65-F5344CB8AC3E}">
        <p14:creationId xmlns:p14="http://schemas.microsoft.com/office/powerpoint/2010/main" val="3727657478"/>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34_Title Slide">
    <p:spTree>
      <p:nvGrpSpPr>
        <p:cNvPr id="1" name=""/>
        <p:cNvGrpSpPr/>
        <p:nvPr/>
      </p:nvGrpSpPr>
      <p:grpSpPr>
        <a:xfrm>
          <a:off x="0" y="0"/>
          <a:ext cx="0" cy="0"/>
          <a:chOff x="0" y="0"/>
          <a:chExt cx="0" cy="0"/>
        </a:xfrm>
      </p:grpSpPr>
      <p:sp>
        <p:nvSpPr>
          <p:cNvPr id="11" name="Picture Placeholder 2"/>
          <p:cNvSpPr>
            <a:spLocks noGrp="1"/>
          </p:cNvSpPr>
          <p:nvPr>
            <p:ph type="pic" sz="quarter" idx="22"/>
          </p:nvPr>
        </p:nvSpPr>
        <p:spPr>
          <a:xfrm>
            <a:off x="2019253" y="2293246"/>
            <a:ext cx="1886180" cy="3329511"/>
          </a:xfrm>
        </p:spPr>
        <p:txBody>
          <a:bodyPr anchor="t"/>
          <a:lstStyle>
            <a:lvl1pPr marL="0" indent="0" algn="ctr">
              <a:buNone/>
              <a:defRPr/>
            </a:lvl1pPr>
          </a:lstStyle>
          <a:p>
            <a:endParaRPr lang="id-ID"/>
          </a:p>
        </p:txBody>
      </p:sp>
      <p:sp>
        <p:nvSpPr>
          <p:cNvPr id="14" name="Picture Placeholder 2"/>
          <p:cNvSpPr>
            <a:spLocks noGrp="1"/>
          </p:cNvSpPr>
          <p:nvPr>
            <p:ph type="pic" sz="quarter" idx="23"/>
          </p:nvPr>
        </p:nvSpPr>
        <p:spPr>
          <a:xfrm>
            <a:off x="4048080" y="2495735"/>
            <a:ext cx="1719286" cy="3034913"/>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896417683"/>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45_Title Slide">
    <p:spTree>
      <p:nvGrpSpPr>
        <p:cNvPr id="1" name=""/>
        <p:cNvGrpSpPr/>
        <p:nvPr/>
      </p:nvGrpSpPr>
      <p:grpSpPr>
        <a:xfrm>
          <a:off x="0" y="0"/>
          <a:ext cx="0" cy="0"/>
          <a:chOff x="0" y="0"/>
          <a:chExt cx="0" cy="0"/>
        </a:xfrm>
      </p:grpSpPr>
      <p:sp>
        <p:nvSpPr>
          <p:cNvPr id="11" name="Picture Placeholder 2"/>
          <p:cNvSpPr>
            <a:spLocks noGrp="1"/>
          </p:cNvSpPr>
          <p:nvPr>
            <p:ph type="pic" sz="quarter" idx="22"/>
          </p:nvPr>
        </p:nvSpPr>
        <p:spPr>
          <a:xfrm>
            <a:off x="1176031" y="2065475"/>
            <a:ext cx="2455310" cy="3279403"/>
          </a:xfrm>
        </p:spPr>
        <p:txBody>
          <a:bodyPr anchor="t"/>
          <a:lstStyle>
            <a:lvl1pPr marL="0" indent="0" algn="ctr">
              <a:buNone/>
              <a:defRPr/>
            </a:lvl1pPr>
          </a:lstStyle>
          <a:p>
            <a:endParaRPr lang="id-ID"/>
          </a:p>
        </p:txBody>
      </p:sp>
      <p:sp>
        <p:nvSpPr>
          <p:cNvPr id="14" name="Picture Placeholder 2"/>
          <p:cNvSpPr>
            <a:spLocks noGrp="1"/>
          </p:cNvSpPr>
          <p:nvPr>
            <p:ph type="pic" sz="quarter" idx="23"/>
          </p:nvPr>
        </p:nvSpPr>
        <p:spPr>
          <a:xfrm>
            <a:off x="4066708" y="3186452"/>
            <a:ext cx="1199650" cy="2128601"/>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05082807"/>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35_Title Slide">
    <p:spTree>
      <p:nvGrpSpPr>
        <p:cNvPr id="1" name=""/>
        <p:cNvGrpSpPr/>
        <p:nvPr/>
      </p:nvGrpSpPr>
      <p:grpSpPr>
        <a:xfrm>
          <a:off x="0" y="0"/>
          <a:ext cx="0" cy="0"/>
          <a:chOff x="0" y="0"/>
          <a:chExt cx="0" cy="0"/>
        </a:xfrm>
      </p:grpSpPr>
      <p:sp>
        <p:nvSpPr>
          <p:cNvPr id="9" name="Picture Placeholder 2"/>
          <p:cNvSpPr>
            <a:spLocks noGrp="1"/>
          </p:cNvSpPr>
          <p:nvPr>
            <p:ph type="pic" sz="quarter" idx="22"/>
          </p:nvPr>
        </p:nvSpPr>
        <p:spPr>
          <a:xfrm>
            <a:off x="5152912" y="2293246"/>
            <a:ext cx="1886180" cy="3329511"/>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943604264"/>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52_Title Slide">
    <p:spTree>
      <p:nvGrpSpPr>
        <p:cNvPr id="1" name=""/>
        <p:cNvGrpSpPr/>
        <p:nvPr/>
      </p:nvGrpSpPr>
      <p:grpSpPr>
        <a:xfrm>
          <a:off x="0" y="0"/>
          <a:ext cx="0" cy="0"/>
          <a:chOff x="0" y="0"/>
          <a:chExt cx="0" cy="0"/>
        </a:xfrm>
      </p:grpSpPr>
      <p:sp>
        <p:nvSpPr>
          <p:cNvPr id="9" name="Picture Placeholder 2"/>
          <p:cNvSpPr>
            <a:spLocks noGrp="1"/>
          </p:cNvSpPr>
          <p:nvPr>
            <p:ph type="pic" sz="quarter" idx="22"/>
          </p:nvPr>
        </p:nvSpPr>
        <p:spPr>
          <a:xfrm>
            <a:off x="1931247" y="2293246"/>
            <a:ext cx="1886180" cy="3329511"/>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470954006"/>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32_Title Slide">
    <p:spTree>
      <p:nvGrpSpPr>
        <p:cNvPr id="1" name=""/>
        <p:cNvGrpSpPr/>
        <p:nvPr/>
      </p:nvGrpSpPr>
      <p:grpSpPr>
        <a:xfrm>
          <a:off x="0" y="0"/>
          <a:ext cx="0" cy="0"/>
          <a:chOff x="0" y="0"/>
          <a:chExt cx="0" cy="0"/>
        </a:xfrm>
      </p:grpSpPr>
      <p:sp>
        <p:nvSpPr>
          <p:cNvPr id="11" name="Picture Placeholder 2"/>
          <p:cNvSpPr>
            <a:spLocks noGrp="1"/>
          </p:cNvSpPr>
          <p:nvPr>
            <p:ph type="pic" sz="quarter" idx="20"/>
          </p:nvPr>
        </p:nvSpPr>
        <p:spPr>
          <a:xfrm>
            <a:off x="2221308" y="1774157"/>
            <a:ext cx="2884386" cy="2884386"/>
          </a:xfrm>
          <a:prstGeom prst="ellipse">
            <a:avLst/>
          </a:prstGeom>
        </p:spPr>
        <p:txBody>
          <a:bodyPr anchor="t"/>
          <a:lstStyle>
            <a:lvl1pPr marL="0" indent="0" algn="ctr">
              <a:buNone/>
              <a:defRPr/>
            </a:lvl1pPr>
          </a:lstStyle>
          <a:p>
            <a:endParaRPr lang="id-ID"/>
          </a:p>
        </p:txBody>
      </p:sp>
      <p:sp>
        <p:nvSpPr>
          <p:cNvPr id="14" name="Picture Placeholder 2"/>
          <p:cNvSpPr>
            <a:spLocks noGrp="1"/>
          </p:cNvSpPr>
          <p:nvPr>
            <p:ph type="pic" sz="quarter" idx="21"/>
          </p:nvPr>
        </p:nvSpPr>
        <p:spPr>
          <a:xfrm>
            <a:off x="7086308" y="1774157"/>
            <a:ext cx="2884386" cy="2884386"/>
          </a:xfrm>
          <a:prstGeom prst="ellipse">
            <a:avLst/>
          </a:prstGeo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051219436"/>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31_Title Slide">
    <p:spTree>
      <p:nvGrpSpPr>
        <p:cNvPr id="1" name=""/>
        <p:cNvGrpSpPr/>
        <p:nvPr/>
      </p:nvGrpSpPr>
      <p:grpSpPr>
        <a:xfrm>
          <a:off x="0" y="0"/>
          <a:ext cx="0" cy="0"/>
          <a:chOff x="0" y="0"/>
          <a:chExt cx="0" cy="0"/>
        </a:xfrm>
      </p:grpSpPr>
      <p:sp>
        <p:nvSpPr>
          <p:cNvPr id="20" name="Picture Placeholder 2"/>
          <p:cNvSpPr>
            <a:spLocks noGrp="1"/>
          </p:cNvSpPr>
          <p:nvPr>
            <p:ph type="pic" sz="quarter" idx="16"/>
          </p:nvPr>
        </p:nvSpPr>
        <p:spPr>
          <a:xfrm>
            <a:off x="780879" y="1626890"/>
            <a:ext cx="4054405" cy="2160000"/>
          </a:xfrm>
        </p:spPr>
        <p:txBody>
          <a:bodyPr anchor="t"/>
          <a:lstStyle>
            <a:lvl1pPr marL="0" indent="0" algn="ctr">
              <a:buNone/>
              <a:defRPr/>
            </a:lvl1pPr>
          </a:lstStyle>
          <a:p>
            <a:endParaRPr lang="id-ID"/>
          </a:p>
        </p:txBody>
      </p:sp>
      <p:sp>
        <p:nvSpPr>
          <p:cNvPr id="21" name="Picture Placeholder 2"/>
          <p:cNvSpPr>
            <a:spLocks noGrp="1"/>
          </p:cNvSpPr>
          <p:nvPr>
            <p:ph type="pic" sz="quarter" idx="17"/>
          </p:nvPr>
        </p:nvSpPr>
        <p:spPr>
          <a:xfrm>
            <a:off x="7356714" y="3855130"/>
            <a:ext cx="4054405" cy="2160000"/>
          </a:xfrm>
        </p:spPr>
        <p:txBody>
          <a:bodyPr anchor="t"/>
          <a:lstStyle>
            <a:lvl1pPr marL="0" indent="0" algn="ctr">
              <a:buNone/>
              <a:defRPr/>
            </a:lvl1pPr>
          </a:lstStyle>
          <a:p>
            <a:endParaRPr lang="id-ID"/>
          </a:p>
        </p:txBody>
      </p:sp>
      <p:sp>
        <p:nvSpPr>
          <p:cNvPr id="22" name="Picture Placeholder 2"/>
          <p:cNvSpPr>
            <a:spLocks noGrp="1"/>
          </p:cNvSpPr>
          <p:nvPr>
            <p:ph type="pic" sz="quarter" idx="18"/>
          </p:nvPr>
        </p:nvSpPr>
        <p:spPr>
          <a:xfrm>
            <a:off x="780880" y="3855130"/>
            <a:ext cx="1994552" cy="2160000"/>
          </a:xfrm>
        </p:spPr>
        <p:txBody>
          <a:bodyPr anchor="t"/>
          <a:lstStyle>
            <a:lvl1pPr marL="0" indent="0" algn="ctr">
              <a:buNone/>
              <a:defRPr/>
            </a:lvl1pPr>
          </a:lstStyle>
          <a:p>
            <a:endParaRPr lang="id-ID"/>
          </a:p>
        </p:txBody>
      </p:sp>
      <p:sp>
        <p:nvSpPr>
          <p:cNvPr id="24" name="Picture Placeholder 2"/>
          <p:cNvSpPr>
            <a:spLocks noGrp="1"/>
          </p:cNvSpPr>
          <p:nvPr>
            <p:ph type="pic" sz="quarter" idx="20"/>
          </p:nvPr>
        </p:nvSpPr>
        <p:spPr>
          <a:xfrm>
            <a:off x="7358219" y="1626890"/>
            <a:ext cx="1994552" cy="2160000"/>
          </a:xfrm>
        </p:spPr>
        <p:txBody>
          <a:bodyPr anchor="t"/>
          <a:lstStyle>
            <a:lvl1pPr marL="0" indent="0" algn="ctr">
              <a:buNone/>
              <a:defRPr/>
            </a:lvl1pPr>
          </a:lstStyle>
          <a:p>
            <a:endParaRPr lang="id-ID"/>
          </a:p>
        </p:txBody>
      </p:sp>
      <p:sp>
        <p:nvSpPr>
          <p:cNvPr id="30" name="Picture Placeholder 2"/>
          <p:cNvSpPr>
            <a:spLocks noGrp="1"/>
          </p:cNvSpPr>
          <p:nvPr>
            <p:ph type="pic" sz="quarter" idx="22"/>
          </p:nvPr>
        </p:nvSpPr>
        <p:spPr>
          <a:xfrm>
            <a:off x="4897577" y="1626890"/>
            <a:ext cx="2393838" cy="4388240"/>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080988619"/>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30_Title Slide">
    <p:spTree>
      <p:nvGrpSpPr>
        <p:cNvPr id="1" name=""/>
        <p:cNvGrpSpPr/>
        <p:nvPr/>
      </p:nvGrpSpPr>
      <p:grpSpPr>
        <a:xfrm>
          <a:off x="0" y="0"/>
          <a:ext cx="0" cy="0"/>
          <a:chOff x="0" y="0"/>
          <a:chExt cx="0" cy="0"/>
        </a:xfrm>
      </p:grpSpPr>
      <p:sp>
        <p:nvSpPr>
          <p:cNvPr id="18" name="Picture Placeholder 2"/>
          <p:cNvSpPr>
            <a:spLocks noGrp="1"/>
          </p:cNvSpPr>
          <p:nvPr>
            <p:ph type="pic" sz="quarter" idx="16"/>
          </p:nvPr>
        </p:nvSpPr>
        <p:spPr>
          <a:xfrm>
            <a:off x="1362131" y="1541720"/>
            <a:ext cx="2884062" cy="1626779"/>
          </a:xfrm>
        </p:spPr>
        <p:txBody>
          <a:bodyPr anchor="t"/>
          <a:lstStyle>
            <a:lvl1pPr marL="0" indent="0" algn="ctr">
              <a:buNone/>
              <a:defRPr/>
            </a:lvl1pPr>
          </a:lstStyle>
          <a:p>
            <a:endParaRPr lang="id-ID"/>
          </a:p>
        </p:txBody>
      </p:sp>
      <p:sp>
        <p:nvSpPr>
          <p:cNvPr id="19" name="Picture Placeholder 2"/>
          <p:cNvSpPr>
            <a:spLocks noGrp="1"/>
          </p:cNvSpPr>
          <p:nvPr>
            <p:ph type="pic" sz="quarter" idx="17"/>
          </p:nvPr>
        </p:nvSpPr>
        <p:spPr>
          <a:xfrm>
            <a:off x="4653970" y="1541720"/>
            <a:ext cx="2884062" cy="1626779"/>
          </a:xfrm>
        </p:spPr>
        <p:txBody>
          <a:bodyPr anchor="t"/>
          <a:lstStyle>
            <a:lvl1pPr marL="0" indent="0" algn="ctr">
              <a:buNone/>
              <a:defRPr/>
            </a:lvl1pPr>
          </a:lstStyle>
          <a:p>
            <a:endParaRPr lang="id-ID"/>
          </a:p>
        </p:txBody>
      </p:sp>
      <p:sp>
        <p:nvSpPr>
          <p:cNvPr id="20" name="Picture Placeholder 2"/>
          <p:cNvSpPr>
            <a:spLocks noGrp="1"/>
          </p:cNvSpPr>
          <p:nvPr>
            <p:ph type="pic" sz="quarter" idx="18"/>
          </p:nvPr>
        </p:nvSpPr>
        <p:spPr>
          <a:xfrm>
            <a:off x="7945809" y="1541720"/>
            <a:ext cx="2884062" cy="1626779"/>
          </a:xfrm>
        </p:spPr>
        <p:txBody>
          <a:bodyPr anchor="t"/>
          <a:lstStyle>
            <a:lvl1pPr marL="0" indent="0" algn="ctr">
              <a:buNone/>
              <a:defRPr/>
            </a:lvl1pPr>
          </a:lstStyle>
          <a:p>
            <a:endParaRPr lang="id-ID"/>
          </a:p>
        </p:txBody>
      </p:sp>
      <p:sp>
        <p:nvSpPr>
          <p:cNvPr id="25" name="Picture Placeholder 2"/>
          <p:cNvSpPr>
            <a:spLocks noGrp="1"/>
          </p:cNvSpPr>
          <p:nvPr>
            <p:ph type="pic" sz="quarter" idx="20"/>
          </p:nvPr>
        </p:nvSpPr>
        <p:spPr>
          <a:xfrm>
            <a:off x="4653970" y="4040763"/>
            <a:ext cx="2884062" cy="1626779"/>
          </a:xfrm>
        </p:spPr>
        <p:txBody>
          <a:bodyPr anchor="t"/>
          <a:lstStyle>
            <a:lvl1pPr marL="0" indent="0" algn="ctr">
              <a:buNone/>
              <a:defRPr/>
            </a:lvl1pPr>
          </a:lstStyle>
          <a:p>
            <a:endParaRPr lang="id-ID"/>
          </a:p>
        </p:txBody>
      </p:sp>
      <p:sp>
        <p:nvSpPr>
          <p:cNvPr id="24" name="Picture Placeholder 2"/>
          <p:cNvSpPr>
            <a:spLocks noGrp="1"/>
          </p:cNvSpPr>
          <p:nvPr>
            <p:ph type="pic" sz="quarter" idx="19"/>
          </p:nvPr>
        </p:nvSpPr>
        <p:spPr>
          <a:xfrm>
            <a:off x="1362131" y="4040763"/>
            <a:ext cx="2884062" cy="1626779"/>
          </a:xfrm>
        </p:spPr>
        <p:txBody>
          <a:bodyPr anchor="t"/>
          <a:lstStyle>
            <a:lvl1pPr marL="0" indent="0" algn="ctr">
              <a:buNone/>
              <a:defRPr/>
            </a:lvl1pPr>
          </a:lstStyle>
          <a:p>
            <a:endParaRPr lang="id-ID"/>
          </a:p>
        </p:txBody>
      </p:sp>
      <p:sp>
        <p:nvSpPr>
          <p:cNvPr id="26" name="Picture Placeholder 2"/>
          <p:cNvSpPr>
            <a:spLocks noGrp="1"/>
          </p:cNvSpPr>
          <p:nvPr>
            <p:ph type="pic" sz="quarter" idx="21"/>
          </p:nvPr>
        </p:nvSpPr>
        <p:spPr>
          <a:xfrm>
            <a:off x="7945809" y="4040763"/>
            <a:ext cx="2884062" cy="1626779"/>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503256411"/>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29_Title Slide">
    <p:spTree>
      <p:nvGrpSpPr>
        <p:cNvPr id="1" name=""/>
        <p:cNvGrpSpPr/>
        <p:nvPr/>
      </p:nvGrpSpPr>
      <p:grpSpPr>
        <a:xfrm>
          <a:off x="0" y="0"/>
          <a:ext cx="0" cy="0"/>
          <a:chOff x="0" y="0"/>
          <a:chExt cx="0" cy="0"/>
        </a:xfrm>
      </p:grpSpPr>
      <p:sp>
        <p:nvSpPr>
          <p:cNvPr id="14" name="Picture Placeholder 2"/>
          <p:cNvSpPr>
            <a:spLocks noGrp="1"/>
          </p:cNvSpPr>
          <p:nvPr>
            <p:ph type="pic" sz="quarter" idx="16"/>
          </p:nvPr>
        </p:nvSpPr>
        <p:spPr>
          <a:xfrm>
            <a:off x="1362130" y="1727981"/>
            <a:ext cx="2884062" cy="3345938"/>
          </a:xfrm>
        </p:spPr>
        <p:txBody>
          <a:bodyPr anchor="t"/>
          <a:lstStyle>
            <a:lvl1pPr marL="0" indent="0" algn="ctr">
              <a:buNone/>
              <a:defRPr/>
            </a:lvl1pPr>
          </a:lstStyle>
          <a:p>
            <a:endParaRPr lang="id-ID"/>
          </a:p>
        </p:txBody>
      </p:sp>
      <p:sp>
        <p:nvSpPr>
          <p:cNvPr id="16" name="Picture Placeholder 2"/>
          <p:cNvSpPr>
            <a:spLocks noGrp="1"/>
          </p:cNvSpPr>
          <p:nvPr>
            <p:ph type="pic" sz="quarter" idx="17"/>
          </p:nvPr>
        </p:nvSpPr>
        <p:spPr>
          <a:xfrm>
            <a:off x="4653969" y="1727981"/>
            <a:ext cx="2884062" cy="3345938"/>
          </a:xfrm>
        </p:spPr>
        <p:txBody>
          <a:bodyPr anchor="t"/>
          <a:lstStyle>
            <a:lvl1pPr marL="0" indent="0" algn="ctr">
              <a:buNone/>
              <a:defRPr/>
            </a:lvl1pPr>
          </a:lstStyle>
          <a:p>
            <a:endParaRPr lang="id-ID"/>
          </a:p>
        </p:txBody>
      </p:sp>
      <p:sp>
        <p:nvSpPr>
          <p:cNvPr id="17" name="Picture Placeholder 2"/>
          <p:cNvSpPr>
            <a:spLocks noGrp="1"/>
          </p:cNvSpPr>
          <p:nvPr>
            <p:ph type="pic" sz="quarter" idx="18"/>
          </p:nvPr>
        </p:nvSpPr>
        <p:spPr>
          <a:xfrm>
            <a:off x="7945808" y="1727981"/>
            <a:ext cx="2884062" cy="3345938"/>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148454220"/>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28_Title Slide">
    <p:spTree>
      <p:nvGrpSpPr>
        <p:cNvPr id="1" name=""/>
        <p:cNvGrpSpPr/>
        <p:nvPr/>
      </p:nvGrpSpPr>
      <p:grpSpPr>
        <a:xfrm>
          <a:off x="0" y="0"/>
          <a:ext cx="0" cy="0"/>
          <a:chOff x="0" y="0"/>
          <a:chExt cx="0" cy="0"/>
        </a:xfrm>
      </p:grpSpPr>
      <p:sp>
        <p:nvSpPr>
          <p:cNvPr id="16" name="Picture Placeholder 2"/>
          <p:cNvSpPr>
            <a:spLocks noGrp="1"/>
          </p:cNvSpPr>
          <p:nvPr>
            <p:ph type="pic" sz="quarter" idx="16"/>
          </p:nvPr>
        </p:nvSpPr>
        <p:spPr>
          <a:xfrm>
            <a:off x="839890" y="1679731"/>
            <a:ext cx="2435402" cy="3323954"/>
          </a:xfrm>
        </p:spPr>
        <p:txBody>
          <a:bodyPr anchor="t"/>
          <a:lstStyle>
            <a:lvl1pPr marL="0" indent="0" algn="ctr">
              <a:buNone/>
              <a:defRPr/>
            </a:lvl1pPr>
          </a:lstStyle>
          <a:p>
            <a:endParaRPr lang="id-ID"/>
          </a:p>
        </p:txBody>
      </p:sp>
      <p:sp>
        <p:nvSpPr>
          <p:cNvPr id="17" name="Picture Placeholder 2"/>
          <p:cNvSpPr>
            <a:spLocks noGrp="1"/>
          </p:cNvSpPr>
          <p:nvPr>
            <p:ph type="pic" sz="quarter" idx="17"/>
          </p:nvPr>
        </p:nvSpPr>
        <p:spPr>
          <a:xfrm>
            <a:off x="3540780" y="1679731"/>
            <a:ext cx="2435402" cy="3323954"/>
          </a:xfrm>
        </p:spPr>
        <p:txBody>
          <a:bodyPr anchor="t"/>
          <a:lstStyle>
            <a:lvl1pPr marL="0" indent="0" algn="ctr">
              <a:buNone/>
              <a:defRPr/>
            </a:lvl1pPr>
          </a:lstStyle>
          <a:p>
            <a:endParaRPr lang="id-ID"/>
          </a:p>
        </p:txBody>
      </p:sp>
      <p:sp>
        <p:nvSpPr>
          <p:cNvPr id="18" name="Picture Placeholder 2"/>
          <p:cNvSpPr>
            <a:spLocks noGrp="1"/>
          </p:cNvSpPr>
          <p:nvPr>
            <p:ph type="pic" sz="quarter" idx="18"/>
          </p:nvPr>
        </p:nvSpPr>
        <p:spPr>
          <a:xfrm>
            <a:off x="6241670" y="1679731"/>
            <a:ext cx="2435402" cy="3323954"/>
          </a:xfrm>
        </p:spPr>
        <p:txBody>
          <a:bodyPr anchor="t"/>
          <a:lstStyle>
            <a:lvl1pPr marL="0" indent="0" algn="ctr">
              <a:buNone/>
              <a:defRPr/>
            </a:lvl1pPr>
          </a:lstStyle>
          <a:p>
            <a:endParaRPr lang="id-ID"/>
          </a:p>
        </p:txBody>
      </p:sp>
      <p:sp>
        <p:nvSpPr>
          <p:cNvPr id="19" name="Picture Placeholder 2"/>
          <p:cNvSpPr>
            <a:spLocks noGrp="1"/>
          </p:cNvSpPr>
          <p:nvPr>
            <p:ph type="pic" sz="quarter" idx="19"/>
          </p:nvPr>
        </p:nvSpPr>
        <p:spPr>
          <a:xfrm>
            <a:off x="8942560" y="1679731"/>
            <a:ext cx="2435402" cy="3323954"/>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550428494"/>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27_Title Slide">
    <p:spTree>
      <p:nvGrpSpPr>
        <p:cNvPr id="1" name=""/>
        <p:cNvGrpSpPr/>
        <p:nvPr/>
      </p:nvGrpSpPr>
      <p:grpSpPr>
        <a:xfrm>
          <a:off x="0" y="0"/>
          <a:ext cx="0" cy="0"/>
          <a:chOff x="0" y="0"/>
          <a:chExt cx="0" cy="0"/>
        </a:xfrm>
      </p:grpSpPr>
      <p:sp>
        <p:nvSpPr>
          <p:cNvPr id="14" name="Picture Placeholder 2"/>
          <p:cNvSpPr>
            <a:spLocks noGrp="1"/>
          </p:cNvSpPr>
          <p:nvPr>
            <p:ph type="pic" sz="quarter" idx="17"/>
          </p:nvPr>
        </p:nvSpPr>
        <p:spPr>
          <a:xfrm>
            <a:off x="6259151" y="1696085"/>
            <a:ext cx="4851872" cy="3345938"/>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8" name="Picture Placeholder 2"/>
          <p:cNvSpPr>
            <a:spLocks noGrp="1"/>
          </p:cNvSpPr>
          <p:nvPr>
            <p:ph type="pic" sz="quarter" idx="16"/>
          </p:nvPr>
        </p:nvSpPr>
        <p:spPr>
          <a:xfrm>
            <a:off x="1080977" y="1696085"/>
            <a:ext cx="4851872" cy="3345938"/>
          </a:xfrm>
        </p:spPr>
        <p:txBody>
          <a:bodyPr anchor="t"/>
          <a:lstStyle>
            <a:lvl1pPr marL="0" indent="0" algn="ctr">
              <a:buNone/>
              <a:defRPr/>
            </a:lvl1pPr>
          </a:lstStyle>
          <a:p>
            <a:endParaRPr lang="id-ID"/>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47731135"/>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26_Title Slide">
    <p:spTree>
      <p:nvGrpSpPr>
        <p:cNvPr id="1" name=""/>
        <p:cNvGrpSpPr/>
        <p:nvPr/>
      </p:nvGrpSpPr>
      <p:grpSpPr>
        <a:xfrm>
          <a:off x="0" y="0"/>
          <a:ext cx="0" cy="0"/>
          <a:chOff x="0" y="0"/>
          <a:chExt cx="0" cy="0"/>
        </a:xfrm>
      </p:grpSpPr>
      <p:sp>
        <p:nvSpPr>
          <p:cNvPr id="9" name="Picture Placeholder 2"/>
          <p:cNvSpPr>
            <a:spLocks noGrp="1"/>
          </p:cNvSpPr>
          <p:nvPr>
            <p:ph type="pic" sz="quarter" idx="16"/>
          </p:nvPr>
        </p:nvSpPr>
        <p:spPr>
          <a:xfrm>
            <a:off x="1395515" y="2080563"/>
            <a:ext cx="2642616" cy="3408440"/>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391671813"/>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50_Title Slide">
    <p:spTree>
      <p:nvGrpSpPr>
        <p:cNvPr id="1" name=""/>
        <p:cNvGrpSpPr/>
        <p:nvPr/>
      </p:nvGrpSpPr>
      <p:grpSpPr>
        <a:xfrm>
          <a:off x="0" y="0"/>
          <a:ext cx="0" cy="0"/>
          <a:chOff x="0" y="0"/>
          <a:chExt cx="0" cy="0"/>
        </a:xfrm>
      </p:grpSpPr>
      <p:sp>
        <p:nvSpPr>
          <p:cNvPr id="9" name="Picture Placeholder 2"/>
          <p:cNvSpPr>
            <a:spLocks noGrp="1"/>
          </p:cNvSpPr>
          <p:nvPr>
            <p:ph type="pic" sz="quarter" idx="16"/>
          </p:nvPr>
        </p:nvSpPr>
        <p:spPr>
          <a:xfrm>
            <a:off x="0" y="0"/>
            <a:ext cx="6135880" cy="6858000"/>
          </a:xfrm>
        </p:spPr>
        <p:txBody>
          <a:bodyPr anchor="t"/>
          <a:lstStyle>
            <a:lvl1pPr marL="0" indent="0" algn="ctr">
              <a:buNone/>
              <a:defRPr/>
            </a:lvl1pPr>
          </a:lstStyle>
          <a:p>
            <a:endParaRPr lang="id-ID"/>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2989691283"/>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25_Title Slide">
    <p:spTree>
      <p:nvGrpSpPr>
        <p:cNvPr id="1" name=""/>
        <p:cNvGrpSpPr/>
        <p:nvPr/>
      </p:nvGrpSpPr>
      <p:grpSpPr>
        <a:xfrm>
          <a:off x="0" y="0"/>
          <a:ext cx="0" cy="0"/>
          <a:chOff x="0" y="0"/>
          <a:chExt cx="0" cy="0"/>
        </a:xfrm>
      </p:grpSpPr>
      <p:sp>
        <p:nvSpPr>
          <p:cNvPr id="3" name="Picture Placeholder 2"/>
          <p:cNvSpPr>
            <a:spLocks noGrp="1"/>
          </p:cNvSpPr>
          <p:nvPr>
            <p:ph type="pic" sz="quarter" idx="15"/>
          </p:nvPr>
        </p:nvSpPr>
        <p:spPr>
          <a:xfrm>
            <a:off x="1621498" y="1888277"/>
            <a:ext cx="1440000" cy="1440000"/>
          </a:xfrm>
          <a:prstGeom prst="ellipse">
            <a:avLst/>
          </a:prstGeom>
        </p:spPr>
        <p:txBody>
          <a:bodyPr anchor="ctr">
            <a:normAutofit/>
          </a:bodyPr>
          <a:lstStyle>
            <a:lvl1pPr marL="0" indent="0" algn="ctr">
              <a:buNone/>
              <a:defRPr sz="1800"/>
            </a:lvl1pPr>
          </a:lstStyle>
          <a:p>
            <a:endParaRPr lang="id-ID" dirty="0"/>
          </a:p>
        </p:txBody>
      </p:sp>
      <p:sp>
        <p:nvSpPr>
          <p:cNvPr id="16" name="Picture Placeholder 2"/>
          <p:cNvSpPr>
            <a:spLocks noGrp="1"/>
          </p:cNvSpPr>
          <p:nvPr>
            <p:ph type="pic" sz="quarter" idx="16"/>
          </p:nvPr>
        </p:nvSpPr>
        <p:spPr>
          <a:xfrm>
            <a:off x="4095649" y="1888277"/>
            <a:ext cx="1440000" cy="1440000"/>
          </a:xfrm>
          <a:prstGeom prst="ellipse">
            <a:avLst/>
          </a:prstGeom>
        </p:spPr>
        <p:txBody>
          <a:bodyPr anchor="ctr">
            <a:normAutofit/>
          </a:bodyPr>
          <a:lstStyle>
            <a:lvl1pPr marL="0" indent="0" algn="ctr">
              <a:buNone/>
              <a:defRPr sz="1800"/>
            </a:lvl1pPr>
          </a:lstStyle>
          <a:p>
            <a:endParaRPr lang="id-ID" dirty="0"/>
          </a:p>
        </p:txBody>
      </p:sp>
      <p:sp>
        <p:nvSpPr>
          <p:cNvPr id="17" name="Picture Placeholder 2"/>
          <p:cNvSpPr>
            <a:spLocks noGrp="1"/>
          </p:cNvSpPr>
          <p:nvPr>
            <p:ph type="pic" sz="quarter" idx="17"/>
          </p:nvPr>
        </p:nvSpPr>
        <p:spPr>
          <a:xfrm>
            <a:off x="6569800" y="1888277"/>
            <a:ext cx="1440000" cy="1440000"/>
          </a:xfrm>
          <a:prstGeom prst="ellipse">
            <a:avLst/>
          </a:prstGeom>
        </p:spPr>
        <p:txBody>
          <a:bodyPr anchor="ctr">
            <a:normAutofit/>
          </a:bodyPr>
          <a:lstStyle>
            <a:lvl1pPr marL="0" indent="0" algn="ctr">
              <a:buNone/>
              <a:defRPr sz="1800"/>
            </a:lvl1pPr>
          </a:lstStyle>
          <a:p>
            <a:endParaRPr lang="id-ID"/>
          </a:p>
        </p:txBody>
      </p:sp>
      <p:sp>
        <p:nvSpPr>
          <p:cNvPr id="18" name="Picture Placeholder 2"/>
          <p:cNvSpPr>
            <a:spLocks noGrp="1"/>
          </p:cNvSpPr>
          <p:nvPr>
            <p:ph type="pic" sz="quarter" idx="18"/>
          </p:nvPr>
        </p:nvSpPr>
        <p:spPr>
          <a:xfrm>
            <a:off x="9043951" y="1888277"/>
            <a:ext cx="1440000" cy="1440000"/>
          </a:xfrm>
          <a:prstGeom prst="ellipse">
            <a:avLst/>
          </a:prstGeom>
        </p:spPr>
        <p:txBody>
          <a:bodyPr anchor="ctr">
            <a:normAutofit/>
          </a:bodyPr>
          <a:lstStyle>
            <a:lvl1pPr marL="0" indent="0" algn="ctr">
              <a:buNone/>
              <a:defRPr sz="1800"/>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90041933"/>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24_Title Slide">
    <p:spTree>
      <p:nvGrpSpPr>
        <p:cNvPr id="1" name=""/>
        <p:cNvGrpSpPr/>
        <p:nvPr/>
      </p:nvGrpSpPr>
      <p:grpSpPr>
        <a:xfrm>
          <a:off x="0" y="0"/>
          <a:ext cx="0" cy="0"/>
          <a:chOff x="0" y="0"/>
          <a:chExt cx="0" cy="0"/>
        </a:xfrm>
      </p:grpSpPr>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8" name="Picture Placeholder 2"/>
          <p:cNvSpPr>
            <a:spLocks noGrp="1"/>
          </p:cNvSpPr>
          <p:nvPr>
            <p:ph type="pic" sz="quarter" idx="16"/>
          </p:nvPr>
        </p:nvSpPr>
        <p:spPr>
          <a:xfrm>
            <a:off x="333375" y="1071418"/>
            <a:ext cx="5657711" cy="5786582"/>
          </a:xfrm>
        </p:spPr>
        <p:txBody>
          <a:bodyPr anchor="t"/>
          <a:lstStyle>
            <a:lvl1pPr marL="0" indent="0" algn="ctr">
              <a:buNone/>
              <a:defRPr/>
            </a:lvl1pPr>
          </a:lstStyle>
          <a:p>
            <a:endParaRPr lang="id-ID"/>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54760036"/>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22_Title Slide">
    <p:spTree>
      <p:nvGrpSpPr>
        <p:cNvPr id="1" name=""/>
        <p:cNvGrpSpPr/>
        <p:nvPr/>
      </p:nvGrpSpPr>
      <p:grpSpPr>
        <a:xfrm>
          <a:off x="0" y="0"/>
          <a:ext cx="0" cy="0"/>
          <a:chOff x="0" y="0"/>
          <a:chExt cx="0" cy="0"/>
        </a:xfrm>
      </p:grpSpPr>
      <p:sp>
        <p:nvSpPr>
          <p:cNvPr id="17" name="Picture Placeholder 2"/>
          <p:cNvSpPr>
            <a:spLocks noGrp="1"/>
          </p:cNvSpPr>
          <p:nvPr>
            <p:ph type="pic" sz="quarter" idx="17"/>
          </p:nvPr>
        </p:nvSpPr>
        <p:spPr>
          <a:xfrm>
            <a:off x="6055767" y="1690688"/>
            <a:ext cx="2186585" cy="4388240"/>
          </a:xfrm>
        </p:spPr>
        <p:txBody>
          <a:bodyPr anchor="t"/>
          <a:lstStyle>
            <a:lvl1pPr marL="0" indent="0" algn="ctr">
              <a:buNone/>
              <a:defRPr/>
            </a:lvl1pPr>
          </a:lstStyle>
          <a:p>
            <a:endParaRPr lang="id-ID"/>
          </a:p>
        </p:txBody>
      </p:sp>
      <p:sp>
        <p:nvSpPr>
          <p:cNvPr id="14" name="Picture Placeholder 2"/>
          <p:cNvSpPr>
            <a:spLocks noGrp="1"/>
          </p:cNvSpPr>
          <p:nvPr>
            <p:ph type="pic" sz="quarter" idx="16"/>
          </p:nvPr>
        </p:nvSpPr>
        <p:spPr>
          <a:xfrm>
            <a:off x="1588948" y="1690688"/>
            <a:ext cx="4402138" cy="4388240"/>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561499339"/>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23_Title Slide">
    <p:spTree>
      <p:nvGrpSpPr>
        <p:cNvPr id="1" name=""/>
        <p:cNvGrpSpPr/>
        <p:nvPr/>
      </p:nvGrpSpPr>
      <p:grpSpPr>
        <a:xfrm>
          <a:off x="0" y="0"/>
          <a:ext cx="0" cy="0"/>
          <a:chOff x="0" y="0"/>
          <a:chExt cx="0" cy="0"/>
        </a:xfrm>
      </p:grpSpPr>
      <p:sp>
        <p:nvSpPr>
          <p:cNvPr id="14" name="Picture Placeholder 2"/>
          <p:cNvSpPr>
            <a:spLocks noGrp="1"/>
          </p:cNvSpPr>
          <p:nvPr>
            <p:ph type="pic" sz="quarter" idx="16"/>
          </p:nvPr>
        </p:nvSpPr>
        <p:spPr>
          <a:xfrm>
            <a:off x="1588948" y="1690688"/>
            <a:ext cx="4402138" cy="4388240"/>
          </a:xfrm>
        </p:spPr>
        <p:txBody>
          <a:bodyPr anchor="t"/>
          <a:lstStyle>
            <a:lvl1pPr marL="0" indent="0" algn="ctr">
              <a:buFontTx/>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758982800"/>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21_Title Slide">
    <p:spTree>
      <p:nvGrpSpPr>
        <p:cNvPr id="1" name=""/>
        <p:cNvGrpSpPr/>
        <p:nvPr/>
      </p:nvGrpSpPr>
      <p:grpSpPr>
        <a:xfrm>
          <a:off x="0" y="0"/>
          <a:ext cx="0" cy="0"/>
          <a:chOff x="0" y="0"/>
          <a:chExt cx="0" cy="0"/>
        </a:xfrm>
      </p:grpSpPr>
      <p:sp>
        <p:nvSpPr>
          <p:cNvPr id="9" name="Picture Placeholder 2"/>
          <p:cNvSpPr>
            <a:spLocks noGrp="1"/>
          </p:cNvSpPr>
          <p:nvPr>
            <p:ph type="pic" sz="quarter" idx="15"/>
          </p:nvPr>
        </p:nvSpPr>
        <p:spPr>
          <a:xfrm>
            <a:off x="6055767" y="1691308"/>
            <a:ext cx="2186585" cy="4388240"/>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026910468"/>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9" name="Picture Placeholder 2"/>
          <p:cNvSpPr>
            <a:spLocks noGrp="1"/>
          </p:cNvSpPr>
          <p:nvPr>
            <p:ph type="pic" sz="quarter" idx="15"/>
          </p:nvPr>
        </p:nvSpPr>
        <p:spPr>
          <a:xfrm>
            <a:off x="1341120" y="1645921"/>
            <a:ext cx="3145536" cy="1993392"/>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971015636"/>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14" name="Picture Placeholder 2"/>
          <p:cNvSpPr>
            <a:spLocks noGrp="1"/>
          </p:cNvSpPr>
          <p:nvPr>
            <p:ph type="pic" sz="quarter" idx="15"/>
          </p:nvPr>
        </p:nvSpPr>
        <p:spPr>
          <a:xfrm>
            <a:off x="3590544" y="1645918"/>
            <a:ext cx="2377440" cy="2752679"/>
          </a:xfrm>
        </p:spPr>
        <p:txBody>
          <a:bodyPr anchor="t"/>
          <a:lstStyle>
            <a:lvl1pPr marL="0" indent="0" algn="ctr">
              <a:buFontTx/>
              <a:buNone/>
              <a:defRPr/>
            </a:lvl1pPr>
          </a:lstStyle>
          <a:p>
            <a:endParaRPr lang="id-ID"/>
          </a:p>
        </p:txBody>
      </p:sp>
      <p:sp>
        <p:nvSpPr>
          <p:cNvPr id="16" name="Picture Placeholder 2"/>
          <p:cNvSpPr>
            <a:spLocks noGrp="1"/>
          </p:cNvSpPr>
          <p:nvPr>
            <p:ph type="pic" sz="quarter" idx="16"/>
          </p:nvPr>
        </p:nvSpPr>
        <p:spPr>
          <a:xfrm>
            <a:off x="6114288" y="1645918"/>
            <a:ext cx="2377440" cy="2752679"/>
          </a:xfrm>
        </p:spPr>
        <p:txBody>
          <a:bodyPr anchor="t"/>
          <a:lstStyle>
            <a:lvl1pPr marL="0" indent="0" algn="ctr">
              <a:buFontTx/>
              <a:buNone/>
              <a:defRPr/>
            </a:lvl1pPr>
          </a:lstStyle>
          <a:p>
            <a:endParaRPr lang="id-ID"/>
          </a:p>
        </p:txBody>
      </p:sp>
      <p:sp>
        <p:nvSpPr>
          <p:cNvPr id="17" name="Picture Placeholder 2"/>
          <p:cNvSpPr>
            <a:spLocks noGrp="1"/>
          </p:cNvSpPr>
          <p:nvPr>
            <p:ph type="pic" sz="quarter" idx="17"/>
          </p:nvPr>
        </p:nvSpPr>
        <p:spPr>
          <a:xfrm>
            <a:off x="8638032" y="1645918"/>
            <a:ext cx="2377440" cy="2752679"/>
          </a:xfrm>
        </p:spPr>
        <p:txBody>
          <a:bodyPr anchor="t"/>
          <a:lstStyle>
            <a:lvl1pPr marL="0" indent="0" algn="ctr">
              <a:buFontTx/>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743679123"/>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9" name="Picture Placeholder 2"/>
          <p:cNvSpPr>
            <a:spLocks noGrp="1"/>
          </p:cNvSpPr>
          <p:nvPr>
            <p:ph type="pic" sz="quarter" idx="15"/>
          </p:nvPr>
        </p:nvSpPr>
        <p:spPr>
          <a:xfrm>
            <a:off x="1092018" y="1627632"/>
            <a:ext cx="6480048" cy="2407006"/>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343004007"/>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11" name="Picture Placeholder 2"/>
          <p:cNvSpPr>
            <a:spLocks noGrp="1"/>
          </p:cNvSpPr>
          <p:nvPr>
            <p:ph type="pic" sz="quarter" idx="15"/>
          </p:nvPr>
        </p:nvSpPr>
        <p:spPr>
          <a:xfrm>
            <a:off x="4197161" y="1683012"/>
            <a:ext cx="4140048" cy="2100764"/>
          </a:xfrm>
        </p:spPr>
        <p:txBody>
          <a:bodyPr anchor="t"/>
          <a:lstStyle>
            <a:lvl1pPr marL="0" indent="0" algn="ctr">
              <a:buNone/>
              <a:defRPr/>
            </a:lvl1pPr>
          </a:lstStyle>
          <a:p>
            <a:endParaRPr lang="id-ID"/>
          </a:p>
        </p:txBody>
      </p:sp>
      <p:sp>
        <p:nvSpPr>
          <p:cNvPr id="14" name="Picture Placeholder 2"/>
          <p:cNvSpPr>
            <a:spLocks noGrp="1"/>
          </p:cNvSpPr>
          <p:nvPr>
            <p:ph type="pic" sz="quarter" idx="16"/>
          </p:nvPr>
        </p:nvSpPr>
        <p:spPr>
          <a:xfrm>
            <a:off x="6538025" y="3822192"/>
            <a:ext cx="4140048" cy="2100764"/>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942913291"/>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11" name="Picture Placeholder 2"/>
          <p:cNvSpPr>
            <a:spLocks noGrp="1"/>
          </p:cNvSpPr>
          <p:nvPr>
            <p:ph type="pic" sz="quarter" idx="15"/>
          </p:nvPr>
        </p:nvSpPr>
        <p:spPr>
          <a:xfrm>
            <a:off x="1453007" y="1702131"/>
            <a:ext cx="1881899" cy="1881899"/>
          </a:xfrm>
          <a:prstGeom prst="ellipse">
            <a:avLst/>
          </a:prstGeom>
        </p:spPr>
        <p:txBody>
          <a:bodyPr anchor="ctr"/>
          <a:lstStyle>
            <a:lvl1pPr marL="0" indent="0" algn="ctr">
              <a:buNone/>
              <a:defRPr/>
            </a:lvl1pPr>
          </a:lstStyle>
          <a:p>
            <a:endParaRPr lang="id-ID" dirty="0"/>
          </a:p>
        </p:txBody>
      </p:sp>
      <p:sp>
        <p:nvSpPr>
          <p:cNvPr id="3" name="Picture Placeholder 2"/>
          <p:cNvSpPr>
            <a:spLocks noGrp="1"/>
          </p:cNvSpPr>
          <p:nvPr>
            <p:ph type="pic" sz="quarter" idx="16"/>
          </p:nvPr>
        </p:nvSpPr>
        <p:spPr>
          <a:xfrm>
            <a:off x="6389065" y="1702131"/>
            <a:ext cx="1881810" cy="1882444"/>
          </a:xfrm>
          <a:prstGeom prst="ellipse">
            <a:avLst/>
          </a:prstGeom>
        </p:spPr>
        <p:txBody>
          <a:bodyPr anchor="ctr"/>
          <a:lstStyle>
            <a:lvl1pPr marL="0" indent="0" algn="ctr">
              <a:buNone/>
              <a:defRPr/>
            </a:lvl1pPr>
          </a:lstStyle>
          <a:p>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4237152345"/>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9" name="Picture Placeholder 2"/>
          <p:cNvSpPr>
            <a:spLocks noGrp="1"/>
          </p:cNvSpPr>
          <p:nvPr>
            <p:ph type="pic" sz="quarter" idx="15"/>
          </p:nvPr>
        </p:nvSpPr>
        <p:spPr>
          <a:xfrm>
            <a:off x="4523232" y="1645920"/>
            <a:ext cx="3145536" cy="1993392"/>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294146304"/>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9" name="Picture Placeholder 2"/>
          <p:cNvSpPr>
            <a:spLocks noGrp="1"/>
          </p:cNvSpPr>
          <p:nvPr>
            <p:ph type="pic" sz="quarter" idx="15"/>
          </p:nvPr>
        </p:nvSpPr>
        <p:spPr>
          <a:xfrm>
            <a:off x="6126479" y="1709928"/>
            <a:ext cx="4331207" cy="1993392"/>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98284235"/>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9" name="Picture Placeholder 2"/>
          <p:cNvSpPr>
            <a:spLocks noGrp="1"/>
          </p:cNvSpPr>
          <p:nvPr>
            <p:ph type="pic" sz="quarter" idx="15"/>
          </p:nvPr>
        </p:nvSpPr>
        <p:spPr>
          <a:xfrm>
            <a:off x="1508760" y="2524510"/>
            <a:ext cx="4331207" cy="3345938"/>
          </a:xfrm>
        </p:spPr>
        <p:txBody>
          <a:bodyPr/>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147065976"/>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3" name="Picture Placeholder 2"/>
          <p:cNvSpPr>
            <a:spLocks noGrp="1"/>
          </p:cNvSpPr>
          <p:nvPr>
            <p:ph type="pic" sz="quarter" idx="15"/>
          </p:nvPr>
        </p:nvSpPr>
        <p:spPr>
          <a:xfrm>
            <a:off x="0" y="1399032"/>
            <a:ext cx="6099048" cy="3837942"/>
          </a:xfrm>
        </p:spPr>
        <p:txBody>
          <a:bodyPr/>
          <a:lstStyle>
            <a:lvl1pPr marL="0" indent="0" algn="ctr">
              <a:buNone/>
              <a:defRPr/>
            </a:lvl1pPr>
          </a:lstStyle>
          <a:p>
            <a:endParaRPr lang="id-ID"/>
          </a:p>
        </p:txBody>
      </p:sp>
      <p:sp>
        <p:nvSpPr>
          <p:cNvPr id="11"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382594471"/>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3" name="Picture Placeholder 2"/>
          <p:cNvSpPr>
            <a:spLocks noGrp="1"/>
          </p:cNvSpPr>
          <p:nvPr>
            <p:ph type="pic" sz="quarter" idx="15"/>
          </p:nvPr>
        </p:nvSpPr>
        <p:spPr>
          <a:xfrm>
            <a:off x="0" y="0"/>
            <a:ext cx="12192000" cy="6858000"/>
          </a:xfrm>
        </p:spPr>
        <p:txBody>
          <a:bodyPr/>
          <a:lstStyle>
            <a:lvl1pPr marL="0" indent="0" algn="ctr">
              <a:buNone/>
              <a:defRPr/>
            </a:lvl1pPr>
          </a:lstStyle>
          <a:p>
            <a:endParaRPr lang="id-ID"/>
          </a:p>
        </p:txBody>
      </p:sp>
    </p:spTree>
    <p:extLst>
      <p:ext uri="{BB962C8B-B14F-4D97-AF65-F5344CB8AC3E}">
        <p14:creationId xmlns:p14="http://schemas.microsoft.com/office/powerpoint/2010/main" val="3973553225"/>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3" name="Picture Placeholder 2"/>
          <p:cNvSpPr>
            <a:spLocks noGrp="1"/>
          </p:cNvSpPr>
          <p:nvPr>
            <p:ph type="pic" sz="quarter" idx="15"/>
          </p:nvPr>
        </p:nvSpPr>
        <p:spPr>
          <a:xfrm>
            <a:off x="0" y="1399032"/>
            <a:ext cx="4371267" cy="3145981"/>
          </a:xfrm>
        </p:spPr>
        <p:txBody>
          <a:bodyPr/>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17" name="Picture Placeholder 2"/>
          <p:cNvSpPr>
            <a:spLocks noGrp="1"/>
          </p:cNvSpPr>
          <p:nvPr>
            <p:ph type="pic" sz="quarter" idx="16"/>
          </p:nvPr>
        </p:nvSpPr>
        <p:spPr>
          <a:xfrm>
            <a:off x="7820733" y="1399032"/>
            <a:ext cx="4371267" cy="3145981"/>
          </a:xfrm>
        </p:spPr>
        <p:txBody>
          <a:bodyPr/>
          <a:lstStyle>
            <a:lvl1pPr marL="0" indent="0" algn="ctr">
              <a:buNone/>
              <a:defRPr/>
            </a:lvl1pPr>
          </a:lstStyle>
          <a:p>
            <a:endParaRPr lang="id-ID"/>
          </a:p>
        </p:txBody>
      </p:sp>
      <p:sp>
        <p:nvSpPr>
          <p:cNvPr id="9"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6" name="Rounded Rectangle 15"/>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8"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771257249"/>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17" name="Picture Placeholder 4"/>
          <p:cNvSpPr>
            <a:spLocks noGrp="1"/>
          </p:cNvSpPr>
          <p:nvPr>
            <p:ph type="pic" sz="quarter" idx="15"/>
          </p:nvPr>
        </p:nvSpPr>
        <p:spPr>
          <a:xfrm>
            <a:off x="1430173" y="1399033"/>
            <a:ext cx="4643189" cy="3837942"/>
          </a:xfrm>
        </p:spPr>
        <p:txBody>
          <a:bodyPr anchor="t"/>
          <a:lstStyle>
            <a:lvl1pPr marL="0" indent="0" algn="ctr">
              <a:buNone/>
              <a:defRPr/>
            </a:lvl1pPr>
          </a:lstStyle>
          <a:p>
            <a:endParaRPr lang="id-ID" dirty="0"/>
          </a:p>
        </p:txBody>
      </p:sp>
      <p:sp>
        <p:nvSpPr>
          <p:cNvPr id="18" name="Picture Placeholder 4"/>
          <p:cNvSpPr>
            <a:spLocks noGrp="1"/>
          </p:cNvSpPr>
          <p:nvPr>
            <p:ph type="pic" sz="quarter" idx="16"/>
          </p:nvPr>
        </p:nvSpPr>
        <p:spPr>
          <a:xfrm>
            <a:off x="6118634" y="3348914"/>
            <a:ext cx="4643189" cy="1888060"/>
          </a:xfrm>
        </p:spPr>
        <p:txBody>
          <a:bodyPr anchor="t"/>
          <a:lstStyle>
            <a:lvl1pPr marL="0" indent="0" algn="ctr">
              <a:buNone/>
              <a:defRPr/>
            </a:lvl1pPr>
          </a:lstStyle>
          <a:p>
            <a:endParaRPr lang="id-ID" dirty="0"/>
          </a:p>
        </p:txBody>
      </p:sp>
      <p:sp>
        <p:nvSpPr>
          <p:cNvPr id="19" name="Picture Placeholder 4"/>
          <p:cNvSpPr>
            <a:spLocks noGrp="1"/>
          </p:cNvSpPr>
          <p:nvPr>
            <p:ph type="pic" sz="quarter" idx="17"/>
          </p:nvPr>
        </p:nvSpPr>
        <p:spPr>
          <a:xfrm>
            <a:off x="1" y="1399030"/>
            <a:ext cx="1384452" cy="1904163"/>
          </a:xfrm>
        </p:spPr>
        <p:txBody>
          <a:bodyPr anchor="t"/>
          <a:lstStyle>
            <a:lvl1pPr marL="0" indent="0" algn="ctr">
              <a:buNone/>
              <a:defRPr/>
            </a:lvl1pPr>
          </a:lstStyle>
          <a:p>
            <a:endParaRPr lang="id-ID" dirty="0"/>
          </a:p>
        </p:txBody>
      </p:sp>
      <p:sp>
        <p:nvSpPr>
          <p:cNvPr id="20" name="Picture Placeholder 4"/>
          <p:cNvSpPr>
            <a:spLocks noGrp="1"/>
          </p:cNvSpPr>
          <p:nvPr>
            <p:ph type="pic" sz="quarter" idx="18"/>
          </p:nvPr>
        </p:nvSpPr>
        <p:spPr>
          <a:xfrm>
            <a:off x="-2" y="3348913"/>
            <a:ext cx="1384452" cy="1888061"/>
          </a:xfrm>
        </p:spPr>
        <p:txBody>
          <a:bodyPr anchor="t"/>
          <a:lstStyle>
            <a:lvl1pPr marL="0" indent="0" algn="ctr">
              <a:buNone/>
              <a:defRPr/>
            </a:lvl1pPr>
          </a:lstStyle>
          <a:p>
            <a:endParaRPr lang="id-ID" dirty="0"/>
          </a:p>
        </p:txBody>
      </p:sp>
      <p:sp>
        <p:nvSpPr>
          <p:cNvPr id="21" name="Picture Placeholder 4"/>
          <p:cNvSpPr>
            <a:spLocks noGrp="1"/>
          </p:cNvSpPr>
          <p:nvPr>
            <p:ph type="pic" sz="quarter" idx="19"/>
          </p:nvPr>
        </p:nvSpPr>
        <p:spPr>
          <a:xfrm>
            <a:off x="10807097" y="1399030"/>
            <a:ext cx="1384452" cy="3837944"/>
          </a:xfrm>
        </p:spPr>
        <p:txBody>
          <a:bodyPr anchor="t"/>
          <a:lstStyle>
            <a:lvl1pPr marL="0" indent="0" algn="ctr">
              <a:buNone/>
              <a:defRPr/>
            </a:lvl1pPr>
          </a:lstStyle>
          <a:p>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605343794"/>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43381" y="397249"/>
            <a:ext cx="10905239" cy="444500"/>
          </a:xfrm>
        </p:spPr>
        <p:txBody>
          <a:bodyPr lIns="0" tIns="0" rIns="0" bIns="0">
            <a:normAutofit/>
          </a:bodyPr>
          <a:lstStyle>
            <a:lvl1pPr marL="0" indent="0" algn="ctr">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2" name="Text Placeholder 10"/>
          <p:cNvSpPr>
            <a:spLocks noGrp="1"/>
          </p:cNvSpPr>
          <p:nvPr>
            <p:ph type="body" sz="quarter" idx="14"/>
          </p:nvPr>
        </p:nvSpPr>
        <p:spPr>
          <a:xfrm>
            <a:off x="643381" y="790433"/>
            <a:ext cx="10905239" cy="280985"/>
          </a:xfrm>
        </p:spPr>
        <p:txBody>
          <a:bodyPr lIns="0" tIns="0" rIns="0" bIns="0">
            <a:normAutofit/>
          </a:bodyPr>
          <a:lstStyle>
            <a:lvl1pPr marL="0" indent="0" algn="ctr">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532112333"/>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838310328"/>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54_Title Slide">
    <p:spTree>
      <p:nvGrpSpPr>
        <p:cNvPr id="1" name=""/>
        <p:cNvGrpSpPr/>
        <p:nvPr/>
      </p:nvGrpSpPr>
      <p:grpSpPr>
        <a:xfrm>
          <a:off x="0" y="0"/>
          <a:ext cx="0" cy="0"/>
          <a:chOff x="0" y="0"/>
          <a:chExt cx="0" cy="0"/>
        </a:xfrm>
      </p:grpSpPr>
      <p:sp>
        <p:nvSpPr>
          <p:cNvPr id="3" name="Picture Placeholder 4"/>
          <p:cNvSpPr>
            <a:spLocks noGrp="1"/>
          </p:cNvSpPr>
          <p:nvPr>
            <p:ph type="pic" sz="quarter" idx="15"/>
          </p:nvPr>
        </p:nvSpPr>
        <p:spPr>
          <a:xfrm>
            <a:off x="3035237" y="938831"/>
            <a:ext cx="2469364" cy="1481328"/>
          </a:xfrm>
        </p:spPr>
        <p:txBody>
          <a:bodyPr anchor="ctr"/>
          <a:lstStyle>
            <a:lvl1pPr marL="0" indent="0" algn="ctr">
              <a:buNone/>
              <a:defRPr/>
            </a:lvl1pPr>
          </a:lstStyle>
          <a:p>
            <a:endParaRPr lang="id-ID" dirty="0"/>
          </a:p>
        </p:txBody>
      </p:sp>
    </p:spTree>
    <p:extLst>
      <p:ext uri="{BB962C8B-B14F-4D97-AF65-F5344CB8AC3E}">
        <p14:creationId xmlns:p14="http://schemas.microsoft.com/office/powerpoint/2010/main" val="3126756963"/>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53_Title Slide">
    <p:spTree>
      <p:nvGrpSpPr>
        <p:cNvPr id="1" name=""/>
        <p:cNvGrpSpPr/>
        <p:nvPr/>
      </p:nvGrpSpPr>
      <p:grpSpPr>
        <a:xfrm>
          <a:off x="0" y="0"/>
          <a:ext cx="0" cy="0"/>
          <a:chOff x="0" y="0"/>
          <a:chExt cx="0" cy="0"/>
        </a:xfrm>
      </p:grpSpPr>
      <p:sp>
        <p:nvSpPr>
          <p:cNvPr id="3" name="Picture Placeholder 4"/>
          <p:cNvSpPr>
            <a:spLocks noGrp="1"/>
          </p:cNvSpPr>
          <p:nvPr>
            <p:ph type="pic" sz="quarter" idx="15"/>
          </p:nvPr>
        </p:nvSpPr>
        <p:spPr>
          <a:xfrm>
            <a:off x="6830083" y="810816"/>
            <a:ext cx="2469364" cy="1481328"/>
          </a:xfrm>
        </p:spPr>
        <p:txBody>
          <a:bodyPr anchor="ctr"/>
          <a:lstStyle>
            <a:lvl1pPr marL="0" indent="0" algn="ctr">
              <a:buNone/>
              <a:defRPr/>
            </a:lvl1pPr>
          </a:lstStyle>
          <a:p>
            <a:endParaRPr lang="id-ID" dirty="0"/>
          </a:p>
        </p:txBody>
      </p:sp>
    </p:spTree>
    <p:extLst>
      <p:ext uri="{BB962C8B-B14F-4D97-AF65-F5344CB8AC3E}">
        <p14:creationId xmlns:p14="http://schemas.microsoft.com/office/powerpoint/2010/main" val="1959128923"/>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51_Title Slide">
    <p:spTree>
      <p:nvGrpSpPr>
        <p:cNvPr id="1" name=""/>
        <p:cNvGrpSpPr/>
        <p:nvPr/>
      </p:nvGrpSpPr>
      <p:grpSpPr>
        <a:xfrm>
          <a:off x="0" y="0"/>
          <a:ext cx="0" cy="0"/>
          <a:chOff x="0" y="0"/>
          <a:chExt cx="0" cy="0"/>
        </a:xfrm>
      </p:grpSpPr>
      <p:sp>
        <p:nvSpPr>
          <p:cNvPr id="5" name="Picture Placeholder 4"/>
          <p:cNvSpPr>
            <a:spLocks noGrp="1"/>
          </p:cNvSpPr>
          <p:nvPr>
            <p:ph type="pic" sz="quarter" idx="16"/>
          </p:nvPr>
        </p:nvSpPr>
        <p:spPr>
          <a:xfrm>
            <a:off x="7909317" y="1698005"/>
            <a:ext cx="2469365" cy="1840723"/>
          </a:xfrm>
        </p:spPr>
        <p:txBody>
          <a:bodyPr anchor="ctr"/>
          <a:lstStyle>
            <a:lvl1pPr marL="0" indent="0" algn="ctr">
              <a:buNone/>
              <a:defRPr/>
            </a:lvl1pPr>
          </a:lstStyle>
          <a:p>
            <a:endParaRPr lang="id-ID" dirty="0"/>
          </a:p>
        </p:txBody>
      </p:sp>
      <p:sp>
        <p:nvSpPr>
          <p:cNvPr id="4" name="Picture Placeholder 4"/>
          <p:cNvSpPr>
            <a:spLocks noGrp="1"/>
          </p:cNvSpPr>
          <p:nvPr>
            <p:ph type="pic" sz="quarter" idx="15"/>
          </p:nvPr>
        </p:nvSpPr>
        <p:spPr>
          <a:xfrm>
            <a:off x="1813318" y="1698005"/>
            <a:ext cx="2469365" cy="1840723"/>
          </a:xfrm>
        </p:spPr>
        <p:txBody>
          <a:bodyPr anchor="ctr"/>
          <a:lstStyle>
            <a:lvl1pPr marL="0" indent="0" algn="ctr">
              <a:buNone/>
              <a:defRPr/>
            </a:lvl1pPr>
          </a:lstStyle>
          <a:p>
            <a:endParaRPr lang="id-ID" dirty="0"/>
          </a:p>
        </p:txBody>
      </p:sp>
    </p:spTree>
    <p:extLst>
      <p:ext uri="{BB962C8B-B14F-4D97-AF65-F5344CB8AC3E}">
        <p14:creationId xmlns:p14="http://schemas.microsoft.com/office/powerpoint/2010/main" val="2984399097"/>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55_Title Slide">
    <p:spTree>
      <p:nvGrpSpPr>
        <p:cNvPr id="1" name=""/>
        <p:cNvGrpSpPr/>
        <p:nvPr/>
      </p:nvGrpSpPr>
      <p:grpSpPr>
        <a:xfrm>
          <a:off x="0" y="0"/>
          <a:ext cx="0" cy="0"/>
          <a:chOff x="0" y="0"/>
          <a:chExt cx="0" cy="0"/>
        </a:xfrm>
      </p:grpSpPr>
      <p:sp>
        <p:nvSpPr>
          <p:cNvPr id="4" name="Picture Placeholder 2"/>
          <p:cNvSpPr>
            <a:spLocks noGrp="1"/>
          </p:cNvSpPr>
          <p:nvPr>
            <p:ph type="pic" sz="quarter" idx="15"/>
          </p:nvPr>
        </p:nvSpPr>
        <p:spPr>
          <a:xfrm>
            <a:off x="0" y="0"/>
            <a:ext cx="6096000" cy="6858000"/>
          </a:xfrm>
        </p:spPr>
        <p:txBody>
          <a:bodyPr/>
          <a:lstStyle/>
          <a:p>
            <a:endParaRPr lang="id-ID"/>
          </a:p>
        </p:txBody>
      </p:sp>
      <p:sp>
        <p:nvSpPr>
          <p:cNvPr id="5" name="Picture Placeholder 2"/>
          <p:cNvSpPr>
            <a:spLocks noGrp="1"/>
          </p:cNvSpPr>
          <p:nvPr>
            <p:ph type="pic" sz="quarter" idx="16"/>
          </p:nvPr>
        </p:nvSpPr>
        <p:spPr>
          <a:xfrm>
            <a:off x="6096000" y="0"/>
            <a:ext cx="6096000" cy="6858000"/>
          </a:xfrm>
        </p:spPr>
        <p:txBody>
          <a:bodyPr/>
          <a:lstStyle/>
          <a:p>
            <a:endParaRPr lang="id-ID"/>
          </a:p>
        </p:txBody>
      </p:sp>
    </p:spTree>
    <p:extLst>
      <p:ext uri="{BB962C8B-B14F-4D97-AF65-F5344CB8AC3E}">
        <p14:creationId xmlns:p14="http://schemas.microsoft.com/office/powerpoint/2010/main" val="1899760090"/>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18" name="Picture Placeholder 17"/>
          <p:cNvSpPr>
            <a:spLocks noGrp="1"/>
          </p:cNvSpPr>
          <p:nvPr>
            <p:ph type="pic" sz="quarter" idx="15"/>
          </p:nvPr>
        </p:nvSpPr>
        <p:spPr>
          <a:xfrm>
            <a:off x="4648581" y="1600200"/>
            <a:ext cx="1216025" cy="1216025"/>
          </a:xfrm>
          <a:prstGeom prst="ellipse">
            <a:avLst/>
          </a:prstGeom>
          <a:ln w="38100">
            <a:solidFill>
              <a:srgbClr val="00BBD6"/>
            </a:solidFill>
          </a:ln>
        </p:spPr>
        <p:txBody>
          <a:bodyPr>
            <a:normAutofit/>
          </a:bodyPr>
          <a:lstStyle>
            <a:lvl1pPr marL="0" indent="0">
              <a:buNone/>
              <a:defRPr sz="1400"/>
            </a:lvl1pPr>
          </a:lstStyle>
          <a:p>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8"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5" name="Rounded Rectangle 14"/>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6"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153554744"/>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bg1"/>
                </a:solidFill>
                <a:latin typeface="Lato" panose="020F0502020204030203" pitchFamily="34" charset="0"/>
              </a:defRPr>
            </a:lvl1pPr>
          </a:lstStyle>
          <a:p>
            <a:pPr lvl="0"/>
            <a:endParaRPr lang="id-ID" dirty="0"/>
          </a:p>
        </p:txBody>
      </p:sp>
      <p:sp>
        <p:nvSpPr>
          <p:cNvPr id="6"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rgbClr val="F23B48"/>
                </a:solidFill>
                <a:latin typeface="Lato" panose="020F0502020204030203" pitchFamily="34" charset="0"/>
              </a:defRPr>
            </a:lvl1pPr>
          </a:lstStyle>
          <a:p>
            <a:fld id="{FCEE2C88-6C8F-484D-AF69-578F576B1F44}" type="slidenum">
              <a:rPr lang="en-US" smtClean="0"/>
              <a:pPr/>
              <a:t>‹#›</a:t>
            </a:fld>
            <a:endParaRPr lang="en-US" dirty="0"/>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solidFill>
                <a:latin typeface="+mn-lt"/>
              </a:defRPr>
            </a:lvl1pPr>
          </a:lstStyle>
          <a:p>
            <a:pPr lvl="0"/>
            <a:endParaRPr lang="id-ID" dirty="0"/>
          </a:p>
        </p:txBody>
      </p:sp>
    </p:spTree>
    <p:extLst>
      <p:ext uri="{BB962C8B-B14F-4D97-AF65-F5344CB8AC3E}">
        <p14:creationId xmlns:p14="http://schemas.microsoft.com/office/powerpoint/2010/main" val="2987910832"/>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56_Title Slide">
    <p:spTree>
      <p:nvGrpSpPr>
        <p:cNvPr id="1" name=""/>
        <p:cNvGrpSpPr/>
        <p:nvPr/>
      </p:nvGrpSpPr>
      <p:grpSpPr>
        <a:xfrm>
          <a:off x="0" y="0"/>
          <a:ext cx="0" cy="0"/>
          <a:chOff x="0" y="0"/>
          <a:chExt cx="0" cy="0"/>
        </a:xfrm>
      </p:grpSpPr>
      <p:sp>
        <p:nvSpPr>
          <p:cNvPr id="5" name="Picture Placeholder 4"/>
          <p:cNvSpPr>
            <a:spLocks noGrp="1"/>
          </p:cNvSpPr>
          <p:nvPr>
            <p:ph type="pic" sz="quarter" idx="15"/>
          </p:nvPr>
        </p:nvSpPr>
        <p:spPr>
          <a:xfrm>
            <a:off x="1749415" y="1691309"/>
            <a:ext cx="4320000" cy="4319999"/>
          </a:xfrm>
        </p:spPr>
        <p:txBody>
          <a:bodyPr anchor="ctr"/>
          <a:lstStyle>
            <a:lvl1pPr marL="0" indent="0" algn="ctr">
              <a:buNone/>
              <a:defRPr/>
            </a:lvl1pPr>
          </a:lstStyle>
          <a:p>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8"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5" name="Rounded Rectangle 14"/>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6"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388230026"/>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userDrawn="1">
  <p:cSld name="Master Slide 1">
    <p:spTree>
      <p:nvGrpSpPr>
        <p:cNvPr id="1" name=""/>
        <p:cNvGrpSpPr/>
        <p:nvPr/>
      </p:nvGrpSpPr>
      <p:grpSpPr>
        <a:xfrm>
          <a:off x="0" y="0"/>
          <a:ext cx="0" cy="0"/>
          <a:chOff x="0" y="0"/>
          <a:chExt cx="0" cy="0"/>
        </a:xfrm>
      </p:grpSpPr>
      <p:sp>
        <p:nvSpPr>
          <p:cNvPr id="13" name="Shape 13"/>
          <p:cNvSpPr txBox="1">
            <a:spLocks noGrp="1"/>
          </p:cNvSpPr>
          <p:nvPr>
            <p:ph type="sldNum" sz="quarter" idx="2"/>
          </p:nvPr>
        </p:nvSpPr>
        <p:spPr>
          <a:prstGeom prst="rect">
            <a:avLst/>
          </a:prstGeom>
        </p:spPr>
        <p:txBody>
          <a:bodyPr/>
          <a:lstStyle/>
          <a:p>
            <a:fld id="{86CB4B4D-7CA3-9044-876B-883B54F8677D}" type="slidenum">
              <a:rPr/>
              <a:t>‹#›</a:t>
            </a:fld>
            <a:endParaRPr/>
          </a:p>
        </p:txBody>
      </p:sp>
      <p:sp>
        <p:nvSpPr>
          <p:cNvPr id="6" name="Picture Placeholder 5"/>
          <p:cNvSpPr>
            <a:spLocks noGrp="1"/>
          </p:cNvSpPr>
          <p:nvPr>
            <p:ph type="pic" sz="quarter" idx="10" hasCustomPrompt="1"/>
          </p:nvPr>
        </p:nvSpPr>
        <p:spPr>
          <a:xfrm>
            <a:off x="487172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
        <p:nvSpPr>
          <p:cNvPr id="7" name="Picture Placeholder 6"/>
          <p:cNvSpPr>
            <a:spLocks noGrp="1"/>
          </p:cNvSpPr>
          <p:nvPr>
            <p:ph type="pic" sz="quarter" idx="11" hasCustomPrompt="1"/>
          </p:nvPr>
        </p:nvSpPr>
        <p:spPr>
          <a:xfrm>
            <a:off x="3276600" y="509524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
        <p:nvSpPr>
          <p:cNvPr id="8" name="Picture Placeholder 7"/>
          <p:cNvSpPr>
            <a:spLocks noGrp="1"/>
          </p:cNvSpPr>
          <p:nvPr>
            <p:ph type="pic" sz="quarter" idx="12" hasCustomPrompt="1"/>
          </p:nvPr>
        </p:nvSpPr>
        <p:spPr>
          <a:xfrm>
            <a:off x="19304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
        <p:nvSpPr>
          <p:cNvPr id="9" name="Picture Placeholder 8"/>
          <p:cNvSpPr>
            <a:spLocks noGrp="1"/>
          </p:cNvSpPr>
          <p:nvPr>
            <p:ph type="pic" sz="quarter" idx="13" hasCustomPrompt="1"/>
          </p:nvPr>
        </p:nvSpPr>
        <p:spPr>
          <a:xfrm>
            <a:off x="178816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
        <p:nvSpPr>
          <p:cNvPr id="10" name="Picture Placeholder 9"/>
          <p:cNvSpPr>
            <a:spLocks noGrp="1"/>
          </p:cNvSpPr>
          <p:nvPr>
            <p:ph type="pic" sz="quarter" idx="14" hasCustomPrompt="1"/>
          </p:nvPr>
        </p:nvSpPr>
        <p:spPr>
          <a:xfrm>
            <a:off x="821943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
        <p:nvSpPr>
          <p:cNvPr id="11" name="Picture Placeholder 10"/>
          <p:cNvSpPr>
            <a:spLocks noGrp="1"/>
          </p:cNvSpPr>
          <p:nvPr>
            <p:ph type="pic" sz="quarter" idx="15" hasCustomPrompt="1"/>
          </p:nvPr>
        </p:nvSpPr>
        <p:spPr>
          <a:xfrm>
            <a:off x="662431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
        <p:nvSpPr>
          <p:cNvPr id="12" name="Picture Placeholder 9"/>
          <p:cNvSpPr>
            <a:spLocks noGrp="1"/>
          </p:cNvSpPr>
          <p:nvPr>
            <p:ph type="pic" sz="quarter" idx="16" hasCustomPrompt="1"/>
          </p:nvPr>
        </p:nvSpPr>
        <p:spPr>
          <a:xfrm>
            <a:off x="9961878"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Tree>
    <p:extLst>
      <p:ext uri="{BB962C8B-B14F-4D97-AF65-F5344CB8AC3E}">
        <p14:creationId xmlns:p14="http://schemas.microsoft.com/office/powerpoint/2010/main" val="1236628157"/>
      </p:ext>
    </p:extLst>
  </p:cSld>
  <p:clrMapOvr>
    <a:masterClrMapping/>
  </p:clrMapOvr>
  <p:transition spd="med"/>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1_Master Slide 1">
    <p:spTree>
      <p:nvGrpSpPr>
        <p:cNvPr id="1" name=""/>
        <p:cNvGrpSpPr/>
        <p:nvPr/>
      </p:nvGrpSpPr>
      <p:grpSpPr>
        <a:xfrm>
          <a:off x="0" y="0"/>
          <a:ext cx="0" cy="0"/>
          <a:chOff x="0" y="0"/>
          <a:chExt cx="0" cy="0"/>
        </a:xfrm>
      </p:grpSpPr>
      <p:sp>
        <p:nvSpPr>
          <p:cNvPr id="13" name="Shape 13"/>
          <p:cNvSpPr txBox="1">
            <a:spLocks noGrp="1"/>
          </p:cNvSpPr>
          <p:nvPr>
            <p:ph type="sldNum" sz="quarter" idx="2"/>
          </p:nvPr>
        </p:nvSpPr>
        <p:spPr>
          <a:prstGeom prst="rect">
            <a:avLst/>
          </a:prstGeom>
        </p:spPr>
        <p:txBody>
          <a:bodyPr/>
          <a:lstStyle/>
          <a:p>
            <a:fld id="{86CB4B4D-7CA3-9044-876B-883B54F8677D}" type="slidenum">
              <a:rPr/>
              <a:t>‹#›</a:t>
            </a:fld>
            <a:endParaRPr/>
          </a:p>
        </p:txBody>
      </p:sp>
      <p:sp>
        <p:nvSpPr>
          <p:cNvPr id="3" name="Picture Placeholder 2"/>
          <p:cNvSpPr>
            <a:spLocks noGrp="1"/>
          </p:cNvSpPr>
          <p:nvPr>
            <p:ph type="pic" sz="quarter" idx="10" hasCustomPrompt="1"/>
          </p:nvPr>
        </p:nvSpPr>
        <p:spPr>
          <a:xfrm>
            <a:off x="1828440" y="5403417"/>
            <a:ext cx="3006725" cy="2507457"/>
          </a:xfrm>
        </p:spPr>
        <p:txBody>
          <a:bodyPr>
            <a:normAutofit/>
          </a:bodyPr>
          <a:lstStyle>
            <a:lvl1pPr marL="0" indent="0">
              <a:buNone/>
              <a:defRPr sz="1600"/>
            </a:lvl1pPr>
          </a:lstStyle>
          <a:p>
            <a:r>
              <a:rPr lang="en-US" dirty="0"/>
              <a:t>Picture</a:t>
            </a:r>
          </a:p>
        </p:txBody>
      </p:sp>
    </p:spTree>
    <p:extLst>
      <p:ext uri="{BB962C8B-B14F-4D97-AF65-F5344CB8AC3E}">
        <p14:creationId xmlns:p14="http://schemas.microsoft.com/office/powerpoint/2010/main" val="3536381390"/>
      </p:ext>
    </p:extLst>
  </p:cSld>
  <p:clrMapOvr>
    <a:masterClrMapping/>
  </p:clrMapOvr>
  <p:transition spd="med"/>
</p:sldLayout>
</file>

<file path=ppt/slideLayouts/slideLayout244.xml><?xml version="1.0" encoding="utf-8"?>
<p:sldLayout xmlns:a="http://schemas.openxmlformats.org/drawingml/2006/main" xmlns:r="http://schemas.openxmlformats.org/officeDocument/2006/relationships" xmlns:p="http://schemas.openxmlformats.org/presentationml/2006/main" showMasterSp="0" userDrawn="1">
  <p:cSld name="white">
    <p:spTree>
      <p:nvGrpSpPr>
        <p:cNvPr id="1" name=""/>
        <p:cNvGrpSpPr/>
        <p:nvPr/>
      </p:nvGrpSpPr>
      <p:grpSpPr>
        <a:xfrm>
          <a:off x="0" y="0"/>
          <a:ext cx="0" cy="0"/>
          <a:chOff x="0" y="0"/>
          <a:chExt cx="0" cy="0"/>
        </a:xfrm>
      </p:grpSpPr>
      <p:sp>
        <p:nvSpPr>
          <p:cNvPr id="20" name="Shape 20"/>
          <p:cNvSpPr txBox="1">
            <a:spLocks noGrp="1"/>
          </p:cNvSpPr>
          <p:nvPr>
            <p:ph type="sldNum" sz="quarter" idx="2"/>
          </p:nvPr>
        </p:nvSpPr>
        <p:spPr>
          <a:xfrm>
            <a:off x="8736224" y="6172200"/>
            <a:ext cx="2843319" cy="368301"/>
          </a:xfrm>
          <a:prstGeom prst="rect">
            <a:avLst/>
          </a:prstGeom>
        </p:spPr>
        <p:txBody>
          <a:bodyPr/>
          <a:lstStyle>
            <a:lvl1pPr algn="r">
              <a:defRPr sz="1200">
                <a:solidFill>
                  <a:srgbClr val="9197A0"/>
                </a:solidFill>
              </a:defRPr>
            </a:lvl1pPr>
          </a:lstStyle>
          <a:p>
            <a:fld id="{86CB4B4D-7CA3-9044-876B-883B54F8677D}" type="slidenum">
              <a:rPr/>
              <a:t>‹#›</a:t>
            </a:fld>
            <a:endParaRPr/>
          </a:p>
        </p:txBody>
      </p:sp>
      <p:sp>
        <p:nvSpPr>
          <p:cNvPr id="3" name="Picture Placeholder 2"/>
          <p:cNvSpPr>
            <a:spLocks noGrp="1"/>
          </p:cNvSpPr>
          <p:nvPr>
            <p:ph type="pic" sz="quarter" idx="10" hasCustomPrompt="1"/>
          </p:nvPr>
        </p:nvSpPr>
        <p:spPr>
          <a:xfrm>
            <a:off x="2905919" y="1747838"/>
            <a:ext cx="5984081" cy="2732882"/>
          </a:xfrm>
        </p:spPr>
        <p:txBody>
          <a:bodyPr/>
          <a:lstStyle>
            <a:lvl1pPr marL="0" indent="0">
              <a:buNone/>
              <a:defRPr baseline="0"/>
            </a:lvl1pPr>
          </a:lstStyle>
          <a:p>
            <a:r>
              <a:rPr lang="en-US" dirty="0"/>
              <a:t>Click icon to insert picture then right-click picture and select “Send to Back”.</a:t>
            </a:r>
          </a:p>
        </p:txBody>
      </p:sp>
    </p:spTree>
    <p:extLst>
      <p:ext uri="{BB962C8B-B14F-4D97-AF65-F5344CB8AC3E}">
        <p14:creationId xmlns:p14="http://schemas.microsoft.com/office/powerpoint/2010/main" val="4119759729"/>
      </p:ext>
    </p:extLst>
  </p:cSld>
  <p:clrMapOvr>
    <a:masterClrMapping/>
  </p:clrMapOvr>
  <p:transition spd="med"/>
</p:sldLayout>
</file>

<file path=ppt/slideLayouts/slideLayout245.xml><?xml version="1.0" encoding="utf-8"?>
<p:sldLayout xmlns:a="http://schemas.openxmlformats.org/drawingml/2006/main" xmlns:r="http://schemas.openxmlformats.org/officeDocument/2006/relationships" xmlns:p="http://schemas.openxmlformats.org/presentationml/2006/main" showMasterSp="0" type="tx">
  <p:cSld name="Background">
    <p:spTree>
      <p:nvGrpSpPr>
        <p:cNvPr id="1" name=""/>
        <p:cNvGrpSpPr/>
        <p:nvPr/>
      </p:nvGrpSpPr>
      <p:grpSpPr>
        <a:xfrm>
          <a:off x="0" y="0"/>
          <a:ext cx="0" cy="0"/>
          <a:chOff x="0" y="0"/>
          <a:chExt cx="0" cy="0"/>
        </a:xfrm>
      </p:grpSpPr>
      <p:sp>
        <p:nvSpPr>
          <p:cNvPr id="35" name="Shape 35"/>
          <p:cNvSpPr/>
          <p:nvPr/>
        </p:nvSpPr>
        <p:spPr>
          <a:xfrm>
            <a:off x="11513055" y="236686"/>
            <a:ext cx="479506" cy="479505"/>
          </a:xfrm>
          <a:prstGeom prst="ellipse">
            <a:avLst/>
          </a:prstGeom>
          <a:solidFill>
            <a:schemeClr val="accent1"/>
          </a:solidFill>
          <a:ln w="3175">
            <a:solidFill>
              <a:schemeClr val="accent1"/>
            </a:solidFill>
            <a:miter/>
          </a:ln>
        </p:spPr>
        <p:txBody>
          <a:bodyPr lIns="22860" rIns="22860" anchor="ctr"/>
          <a:lstStyle/>
          <a:p>
            <a:pPr algn="ctr">
              <a:defRPr>
                <a:solidFill>
                  <a:srgbClr val="FFFFFF"/>
                </a:solidFill>
              </a:defRPr>
            </a:pPr>
            <a:endParaRPr sz="900"/>
          </a:p>
        </p:txBody>
      </p:sp>
      <p:sp>
        <p:nvSpPr>
          <p:cNvPr id="36" name="Shape 36"/>
          <p:cNvSpPr txBox="1">
            <a:spLocks noGrp="1"/>
          </p:cNvSpPr>
          <p:nvPr>
            <p:ph type="sldNum" sz="quarter" idx="2"/>
          </p:nvPr>
        </p:nvSpPr>
        <p:spPr>
          <a:prstGeom prst="rect">
            <a:avLst/>
          </a:prstGeom>
        </p:spPr>
        <p:txBody>
          <a:bodyPr/>
          <a:lstStyle/>
          <a:p>
            <a:fld id="{86CB4B4D-7CA3-9044-876B-883B54F8677D}" type="slidenum">
              <a:rPr/>
              <a:t>‹#›</a:t>
            </a:fld>
            <a:endParaRPr/>
          </a:p>
        </p:txBody>
      </p:sp>
    </p:spTree>
    <p:extLst>
      <p:ext uri="{BB962C8B-B14F-4D97-AF65-F5344CB8AC3E}">
        <p14:creationId xmlns:p14="http://schemas.microsoft.com/office/powerpoint/2010/main" val="2880810591"/>
      </p:ext>
    </p:extLst>
  </p:cSld>
  <p:clrMapOvr>
    <a:masterClrMapping/>
  </p:clrMapOvr>
  <p:transition spd="med"/>
</p:sldLayout>
</file>

<file path=ppt/slideLayouts/slideLayout246.xml><?xml version="1.0" encoding="utf-8"?>
<p:sldLayout xmlns:a="http://schemas.openxmlformats.org/drawingml/2006/main" xmlns:r="http://schemas.openxmlformats.org/officeDocument/2006/relationships" xmlns:p="http://schemas.openxmlformats.org/presentationml/2006/main" showMasterSp="0" type="tx">
  <p:cSld name="7_Title Slide">
    <p:spTree>
      <p:nvGrpSpPr>
        <p:cNvPr id="1" name=""/>
        <p:cNvGrpSpPr/>
        <p:nvPr/>
      </p:nvGrpSpPr>
      <p:grpSpPr>
        <a:xfrm>
          <a:off x="0" y="0"/>
          <a:ext cx="0" cy="0"/>
          <a:chOff x="0" y="0"/>
          <a:chExt cx="0" cy="0"/>
        </a:xfrm>
      </p:grpSpPr>
      <p:sp>
        <p:nvSpPr>
          <p:cNvPr id="44" name="Shape 44"/>
          <p:cNvSpPr/>
          <p:nvPr/>
        </p:nvSpPr>
        <p:spPr>
          <a:xfrm>
            <a:off x="11513055" y="236686"/>
            <a:ext cx="479506" cy="479505"/>
          </a:xfrm>
          <a:prstGeom prst="ellipse">
            <a:avLst/>
          </a:prstGeom>
          <a:solidFill>
            <a:schemeClr val="accent1"/>
          </a:solidFill>
          <a:ln w="3175">
            <a:solidFill>
              <a:schemeClr val="accent1"/>
            </a:solidFill>
            <a:miter/>
          </a:ln>
        </p:spPr>
        <p:txBody>
          <a:bodyPr lIns="22860" rIns="22860" anchor="ctr"/>
          <a:lstStyle/>
          <a:p>
            <a:pPr algn="ctr">
              <a:defRPr>
                <a:solidFill>
                  <a:srgbClr val="FFFFFF"/>
                </a:solidFill>
              </a:defRPr>
            </a:pPr>
            <a:endParaRPr sz="900"/>
          </a:p>
        </p:txBody>
      </p:sp>
      <p:sp>
        <p:nvSpPr>
          <p:cNvPr id="45" name="Shape 45"/>
          <p:cNvSpPr txBox="1">
            <a:spLocks noGrp="1"/>
          </p:cNvSpPr>
          <p:nvPr>
            <p:ph type="sldNum" sz="quarter" idx="2"/>
          </p:nvPr>
        </p:nvSpPr>
        <p:spPr>
          <a:prstGeom prst="rect">
            <a:avLst/>
          </a:prstGeom>
        </p:spPr>
        <p:txBody>
          <a:bodyPr/>
          <a:lstStyle/>
          <a:p>
            <a:fld id="{86CB4B4D-7CA3-9044-876B-883B54F8677D}" type="slidenum">
              <a:rPr/>
              <a:t>‹#›</a:t>
            </a:fld>
            <a:endParaRPr/>
          </a:p>
        </p:txBody>
      </p:sp>
    </p:spTree>
    <p:extLst>
      <p:ext uri="{BB962C8B-B14F-4D97-AF65-F5344CB8AC3E}">
        <p14:creationId xmlns:p14="http://schemas.microsoft.com/office/powerpoint/2010/main" val="468842987"/>
      </p:ext>
    </p:extLst>
  </p:cSld>
  <p:clrMapOvr>
    <a:masterClrMapping/>
  </p:clrMapOvr>
  <p:transition spd="med"/>
</p:sldLayout>
</file>

<file path=ppt/slideLayouts/slideLayout247.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bg bwMode="gray">
      <p:bgPr>
        <a:solidFill>
          <a:srgbClr val="FFFFFF"/>
        </a:solidFill>
        <a:effectLst/>
      </p:bgPr>
    </p:bg>
    <p:spTree>
      <p:nvGrpSpPr>
        <p:cNvPr id="1" name=""/>
        <p:cNvGrpSpPr/>
        <p:nvPr/>
      </p:nvGrpSpPr>
      <p:grpSpPr>
        <a:xfrm>
          <a:off x="0" y="0"/>
          <a:ext cx="0" cy="0"/>
          <a:chOff x="0" y="0"/>
          <a:chExt cx="0" cy="0"/>
        </a:xfrm>
      </p:grpSpPr>
      <p:pic>
        <p:nvPicPr>
          <p:cNvPr id="3216" name="Picture 144" descr="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46401" y="4486276"/>
            <a:ext cx="6728884" cy="2371725"/>
          </a:xfrm>
          <a:prstGeom prst="rect">
            <a:avLst/>
          </a:prstGeom>
          <a:noFill/>
          <a:extLst>
            <a:ext uri="{909E8E84-426E-40DD-AFC4-6F175D3DCCD1}">
              <a14:hiddenFill xmlns:a14="http://schemas.microsoft.com/office/drawing/2010/main">
                <a:solidFill>
                  <a:srgbClr val="FFFFFF"/>
                </a:solidFill>
              </a14:hiddenFill>
            </a:ext>
          </a:extLst>
        </p:spPr>
      </p:pic>
      <p:pic>
        <p:nvPicPr>
          <p:cNvPr id="3209" name="Picture 137" descr="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9600" y="5638801"/>
            <a:ext cx="4445000" cy="1228725"/>
          </a:xfrm>
          <a:prstGeom prst="rect">
            <a:avLst/>
          </a:prstGeom>
          <a:noFill/>
          <a:extLst>
            <a:ext uri="{909E8E84-426E-40DD-AFC4-6F175D3DCCD1}">
              <a14:hiddenFill xmlns:a14="http://schemas.microsoft.com/office/drawing/2010/main">
                <a:solidFill>
                  <a:srgbClr val="FFFFFF"/>
                </a:solidFill>
              </a14:hiddenFill>
            </a:ext>
          </a:extLst>
        </p:spPr>
      </p:pic>
      <p:pic>
        <p:nvPicPr>
          <p:cNvPr id="3210" name="Picture 138" descr="0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97601" y="4267200"/>
            <a:ext cx="4635500" cy="2628900"/>
          </a:xfrm>
          <a:prstGeom prst="rect">
            <a:avLst/>
          </a:prstGeom>
          <a:noFill/>
          <a:extLst>
            <a:ext uri="{909E8E84-426E-40DD-AFC4-6F175D3DCCD1}">
              <a14:hiddenFill xmlns:a14="http://schemas.microsoft.com/office/drawing/2010/main">
                <a:solidFill>
                  <a:srgbClr val="FFFFFF"/>
                </a:solidFill>
              </a14:hiddenFill>
            </a:ext>
          </a:extLst>
        </p:spPr>
      </p:pic>
      <p:pic>
        <p:nvPicPr>
          <p:cNvPr id="3211" name="Picture 139" descr="0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12201" y="3371850"/>
            <a:ext cx="2425700" cy="3486150"/>
          </a:xfrm>
          <a:prstGeom prst="rect">
            <a:avLst/>
          </a:prstGeom>
          <a:noFill/>
          <a:extLst>
            <a:ext uri="{909E8E84-426E-40DD-AFC4-6F175D3DCCD1}">
              <a14:hiddenFill xmlns:a14="http://schemas.microsoft.com/office/drawing/2010/main">
                <a:solidFill>
                  <a:srgbClr val="FFFFFF"/>
                </a:solidFill>
              </a14:hiddenFill>
            </a:ext>
          </a:extLst>
        </p:spPr>
      </p:pic>
      <p:pic>
        <p:nvPicPr>
          <p:cNvPr id="3212" name="Picture 140" descr="0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31400" y="2971801"/>
            <a:ext cx="2260600" cy="3933825"/>
          </a:xfrm>
          <a:prstGeom prst="rect">
            <a:avLst/>
          </a:prstGeom>
          <a:noFill/>
          <a:extLst>
            <a:ext uri="{909E8E84-426E-40DD-AFC4-6F175D3DCCD1}">
              <a14:hiddenFill xmlns:a14="http://schemas.microsoft.com/office/drawing/2010/main">
                <a:solidFill>
                  <a:srgbClr val="FFFFFF"/>
                </a:solidFill>
              </a14:hiddenFill>
            </a:ext>
          </a:extLst>
        </p:spPr>
      </p:pic>
      <p:pic>
        <p:nvPicPr>
          <p:cNvPr id="3208" name="Picture 136" descr="0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0"/>
            <a:ext cx="12192000" cy="3705225"/>
          </a:xfrm>
          <a:prstGeom prst="rect">
            <a:avLst/>
          </a:prstGeom>
          <a:noFill/>
          <a:extLst>
            <a:ext uri="{909E8E84-426E-40DD-AFC4-6F175D3DCCD1}">
              <a14:hiddenFill xmlns:a14="http://schemas.microsoft.com/office/drawing/2010/main">
                <a:solidFill>
                  <a:srgbClr val="FFFFFF"/>
                </a:solidFill>
              </a14:hiddenFill>
            </a:ext>
          </a:extLst>
        </p:spPr>
      </p:pic>
      <p:sp>
        <p:nvSpPr>
          <p:cNvPr id="3077" name="Rectangle 5"/>
          <p:cNvSpPr>
            <a:spLocks noGrp="1" noChangeArrowheads="1"/>
          </p:cNvSpPr>
          <p:nvPr>
            <p:ph type="ftr" sz="quarter" idx="3"/>
          </p:nvPr>
        </p:nvSpPr>
        <p:spPr>
          <a:xfrm>
            <a:off x="101600" y="6477000"/>
            <a:ext cx="3860800" cy="304800"/>
          </a:xfrm>
        </p:spPr>
        <p:txBody>
          <a:bodyPr/>
          <a:lstStyle>
            <a:lvl1pPr algn="ctr">
              <a:defRPr sz="1700" b="0">
                <a:solidFill>
                  <a:srgbClr val="000000"/>
                </a:solidFill>
              </a:defRPr>
            </a:lvl1pPr>
          </a:lstStyle>
          <a:p>
            <a:endParaRPr lang="en-US"/>
          </a:p>
        </p:txBody>
      </p:sp>
      <p:sp>
        <p:nvSpPr>
          <p:cNvPr id="3194" name="Text Box 122"/>
          <p:cNvSpPr txBox="1">
            <a:spLocks noChangeArrowheads="1"/>
          </p:cNvSpPr>
          <p:nvPr/>
        </p:nvSpPr>
        <p:spPr bwMode="white">
          <a:xfrm>
            <a:off x="7874001" y="238126"/>
            <a:ext cx="2465740" cy="32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500">
                <a:solidFill>
                  <a:srgbClr val="FFFFFF"/>
                </a:solidFill>
              </a:rPr>
              <a:t>www.themegallery.com</a:t>
            </a:r>
          </a:p>
        </p:txBody>
      </p:sp>
      <p:sp>
        <p:nvSpPr>
          <p:cNvPr id="3086" name="Text Box 14"/>
          <p:cNvSpPr txBox="1">
            <a:spLocks noChangeArrowheads="1"/>
          </p:cNvSpPr>
          <p:nvPr/>
        </p:nvSpPr>
        <p:spPr bwMode="gray">
          <a:xfrm>
            <a:off x="10363200" y="152400"/>
            <a:ext cx="1642533" cy="427038"/>
          </a:xfrm>
          <a:prstGeom prst="rect">
            <a:avLst/>
          </a:prstGeom>
          <a:noFill/>
          <a:ln>
            <a:noFill/>
          </a:ln>
          <a:effectLst/>
          <a:extLst>
            <a:ext uri="{909E8E84-426E-40DD-AFC4-6F175D3DCCD1}">
              <a14:hiddenFill xmlns:a14="http://schemas.microsoft.com/office/drawing/2010/main">
                <a:solidFill>
                  <a:srgbClr val="CC3300"/>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sz="2200" i="1">
                <a:solidFill>
                  <a:srgbClr val="FFFFFF"/>
                </a:solidFill>
                <a:latin typeface="Arial Black" pitchFamily="34" charset="0"/>
              </a:rPr>
              <a:t>LOGO</a:t>
            </a:r>
          </a:p>
        </p:txBody>
      </p:sp>
      <p:sp>
        <p:nvSpPr>
          <p:cNvPr id="3074" name="Rectangle 2"/>
          <p:cNvSpPr>
            <a:spLocks noGrp="1" noChangeArrowheads="1"/>
          </p:cNvSpPr>
          <p:nvPr>
            <p:ph type="ctrTitle"/>
          </p:nvPr>
        </p:nvSpPr>
        <p:spPr bwMode="gray">
          <a:xfrm>
            <a:off x="609600" y="2438400"/>
            <a:ext cx="8839200" cy="685800"/>
          </a:xfrm>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28398" dir="3806097" algn="ctr" rotWithShape="0">
                    <a:srgbClr val="000000"/>
                  </a:outerShdw>
                </a:effectLst>
              </a14:hiddenEffects>
            </a:ext>
          </a:extLst>
        </p:spPr>
        <p:txBody>
          <a:bodyPr/>
          <a:lstStyle>
            <a:lvl1pPr>
              <a:defRPr sz="4500">
                <a:solidFill>
                  <a:srgbClr val="000000"/>
                </a:solidFill>
                <a:latin typeface="Arial" charset="0"/>
              </a:defRPr>
            </a:lvl1pPr>
          </a:lstStyle>
          <a:p>
            <a:pPr lvl="0"/>
            <a:r>
              <a:rPr lang="en-US" noProof="0"/>
              <a:t>Click to edit Master title style</a:t>
            </a:r>
          </a:p>
        </p:txBody>
      </p:sp>
      <p:sp>
        <p:nvSpPr>
          <p:cNvPr id="3075" name="Rectangle 3"/>
          <p:cNvSpPr>
            <a:spLocks noGrp="1" noChangeArrowheads="1"/>
          </p:cNvSpPr>
          <p:nvPr>
            <p:ph type="subTitle" idx="1"/>
          </p:nvPr>
        </p:nvSpPr>
        <p:spPr>
          <a:xfrm>
            <a:off x="711200" y="3352800"/>
            <a:ext cx="5994400" cy="304800"/>
          </a:xfrm>
          <a:extLst>
            <a:ext uri="{AF507438-7753-43E0-B8FC-AC1667EBCBE1}">
              <a14:hiddenEffects xmlns:a14="http://schemas.microsoft.com/office/drawing/2010/main">
                <a:effectLst>
                  <a:outerShdw dist="17961" dir="2700000" algn="ctr" rotWithShape="0">
                    <a:srgbClr val="000000"/>
                  </a:outerShdw>
                </a:effectLst>
              </a14:hiddenEffects>
            </a:ext>
          </a:extLst>
        </p:spPr>
        <p:txBody>
          <a:bodyPr/>
          <a:lstStyle>
            <a:lvl1pPr marL="0" indent="0">
              <a:buFont typeface="Wingdings" pitchFamily="2" charset="2"/>
              <a:buNone/>
              <a:defRPr sz="1800" b="0">
                <a:solidFill>
                  <a:srgbClr val="000000"/>
                </a:solidFill>
              </a:defRPr>
            </a:lvl1pPr>
          </a:lstStyle>
          <a:p>
            <a:pPr lvl="0"/>
            <a:r>
              <a:rPr lang="en-US" noProof="0"/>
              <a:t>Click to edit Master subtitle style</a:t>
            </a:r>
          </a:p>
        </p:txBody>
      </p:sp>
      <p:pic>
        <p:nvPicPr>
          <p:cNvPr id="3213" name="Picture 141" descr="0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010901" y="4800601"/>
            <a:ext cx="1181100" cy="2066925"/>
          </a:xfrm>
          <a:prstGeom prst="rect">
            <a:avLst/>
          </a:prstGeom>
          <a:noFill/>
          <a:extLst>
            <a:ext uri="{909E8E84-426E-40DD-AFC4-6F175D3DCCD1}">
              <a14:hiddenFill xmlns:a14="http://schemas.microsoft.com/office/drawing/2010/main">
                <a:solidFill>
                  <a:srgbClr val="FFFFFF"/>
                </a:solidFill>
              </a14:hiddenFill>
            </a:ext>
          </a:extLst>
        </p:spPr>
      </p:pic>
      <p:pic>
        <p:nvPicPr>
          <p:cNvPr id="3217" name="Picture 145" descr="3_2"/>
          <p:cNvPicPr>
            <a:picLocks noChangeAspect="1" noChangeArrowheads="1"/>
          </p:cNvPicPr>
          <p:nvPr/>
        </p:nvPicPr>
        <p:blipFill>
          <a:blip r:embed="rId9">
            <a:clrChange>
              <a:clrFrom>
                <a:srgbClr val="F4E3E3"/>
              </a:clrFrom>
              <a:clrTo>
                <a:srgbClr val="F4E3E3">
                  <a:alpha val="0"/>
                </a:srgbClr>
              </a:clrTo>
            </a:clrChange>
            <a:extLst>
              <a:ext uri="{28A0092B-C50C-407E-A947-70E740481C1C}">
                <a14:useLocalDpi xmlns:a14="http://schemas.microsoft.com/office/drawing/2010/main" val="0"/>
              </a:ext>
            </a:extLst>
          </a:blip>
          <a:srcRect l="-6107" t="-2" r="-3816"/>
          <a:stretch>
            <a:fillRect/>
          </a:stretch>
        </p:blipFill>
        <p:spPr bwMode="auto">
          <a:xfrm rot="4693902">
            <a:off x="-1568449" y="-1416050"/>
            <a:ext cx="1371600" cy="1765300"/>
          </a:xfrm>
          <a:prstGeom prst="rect">
            <a:avLst/>
          </a:prstGeom>
          <a:noFill/>
          <a:extLst>
            <a:ext uri="{909E8E84-426E-40DD-AFC4-6F175D3DCCD1}">
              <a14:hiddenFill xmlns:a14="http://schemas.microsoft.com/office/drawing/2010/main">
                <a:solidFill>
                  <a:srgbClr val="FFFFFF"/>
                </a:solidFill>
              </a14:hiddenFill>
            </a:ext>
          </a:extLst>
        </p:spPr>
      </p:pic>
      <p:pic>
        <p:nvPicPr>
          <p:cNvPr id="3219" name="Picture 147" descr="02_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042400" y="5695950"/>
            <a:ext cx="2870200" cy="11620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817978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withEffect">
                                  <p:stCondLst>
                                    <p:cond delay="0"/>
                                  </p:stCondLst>
                                  <p:childTnLst>
                                    <p:set>
                                      <p:cBhvr>
                                        <p:cTn id="6" dur="1" fill="hold">
                                          <p:stCondLst>
                                            <p:cond delay="0"/>
                                          </p:stCondLst>
                                        </p:cTn>
                                        <p:tgtEl>
                                          <p:spTgt spid="3209"/>
                                        </p:tgtEl>
                                        <p:attrNameLst>
                                          <p:attrName>style.visibility</p:attrName>
                                        </p:attrNameLst>
                                      </p:cBhvr>
                                      <p:to>
                                        <p:strVal val="visible"/>
                                      </p:to>
                                    </p:set>
                                    <p:animEffect transition="in" filter="fade">
                                      <p:cBhvr>
                                        <p:cTn id="7" dur="500"/>
                                        <p:tgtEl>
                                          <p:spTgt spid="3209"/>
                                        </p:tgtEl>
                                      </p:cBhvr>
                                    </p:animEffect>
                                  </p:childTnLst>
                                </p:cTn>
                              </p:par>
                            </p:childTnLst>
                          </p:cTn>
                        </p:par>
                        <p:par>
                          <p:cTn id="8" fill="hold" nodeType="afterGroup">
                            <p:stCondLst>
                              <p:cond delay="500"/>
                            </p:stCondLst>
                            <p:childTnLst>
                              <p:par>
                                <p:cTn id="9" presetID="10" presetClass="entr" presetSubtype="0" fill="hold" nodeType="afterEffect">
                                  <p:stCondLst>
                                    <p:cond delay="0"/>
                                  </p:stCondLst>
                                  <p:childTnLst>
                                    <p:set>
                                      <p:cBhvr>
                                        <p:cTn id="10" dur="1" fill="hold">
                                          <p:stCondLst>
                                            <p:cond delay="0"/>
                                          </p:stCondLst>
                                        </p:cTn>
                                        <p:tgtEl>
                                          <p:spTgt spid="3210"/>
                                        </p:tgtEl>
                                        <p:attrNameLst>
                                          <p:attrName>style.visibility</p:attrName>
                                        </p:attrNameLst>
                                      </p:cBhvr>
                                      <p:to>
                                        <p:strVal val="visible"/>
                                      </p:to>
                                    </p:set>
                                    <p:animEffect transition="in" filter="fade">
                                      <p:cBhvr>
                                        <p:cTn id="11" dur="500"/>
                                        <p:tgtEl>
                                          <p:spTgt spid="3210"/>
                                        </p:tgtEl>
                                      </p:cBhvr>
                                    </p:animEffect>
                                  </p:childTnLst>
                                </p:cTn>
                              </p:par>
                            </p:childTnLst>
                          </p:cTn>
                        </p:par>
                        <p:par>
                          <p:cTn id="12" fill="hold" nodeType="afterGroup">
                            <p:stCondLst>
                              <p:cond delay="1000"/>
                            </p:stCondLst>
                            <p:childTnLst>
                              <p:par>
                                <p:cTn id="13" presetID="10" presetClass="entr" presetSubtype="0" fill="hold" nodeType="afterEffect">
                                  <p:stCondLst>
                                    <p:cond delay="0"/>
                                  </p:stCondLst>
                                  <p:childTnLst>
                                    <p:set>
                                      <p:cBhvr>
                                        <p:cTn id="14" dur="1" fill="hold">
                                          <p:stCondLst>
                                            <p:cond delay="0"/>
                                          </p:stCondLst>
                                        </p:cTn>
                                        <p:tgtEl>
                                          <p:spTgt spid="3211"/>
                                        </p:tgtEl>
                                        <p:attrNameLst>
                                          <p:attrName>style.visibility</p:attrName>
                                        </p:attrNameLst>
                                      </p:cBhvr>
                                      <p:to>
                                        <p:strVal val="visible"/>
                                      </p:to>
                                    </p:set>
                                    <p:animEffect transition="in" filter="fade">
                                      <p:cBhvr>
                                        <p:cTn id="15" dur="500"/>
                                        <p:tgtEl>
                                          <p:spTgt spid="3211"/>
                                        </p:tgtEl>
                                      </p:cBhvr>
                                    </p:animEffect>
                                  </p:childTnLst>
                                </p:cTn>
                              </p:par>
                            </p:childTnLst>
                          </p:cTn>
                        </p:par>
                        <p:par>
                          <p:cTn id="16" fill="hold" nodeType="afterGroup">
                            <p:stCondLst>
                              <p:cond delay="1500"/>
                            </p:stCondLst>
                            <p:childTnLst>
                              <p:par>
                                <p:cTn id="17" presetID="10" presetClass="entr" presetSubtype="0" fill="hold" nodeType="afterEffect">
                                  <p:stCondLst>
                                    <p:cond delay="0"/>
                                  </p:stCondLst>
                                  <p:childTnLst>
                                    <p:set>
                                      <p:cBhvr>
                                        <p:cTn id="18" dur="1" fill="hold">
                                          <p:stCondLst>
                                            <p:cond delay="0"/>
                                          </p:stCondLst>
                                        </p:cTn>
                                        <p:tgtEl>
                                          <p:spTgt spid="3212"/>
                                        </p:tgtEl>
                                        <p:attrNameLst>
                                          <p:attrName>style.visibility</p:attrName>
                                        </p:attrNameLst>
                                      </p:cBhvr>
                                      <p:to>
                                        <p:strVal val="visible"/>
                                      </p:to>
                                    </p:set>
                                    <p:animEffect transition="in" filter="fade">
                                      <p:cBhvr>
                                        <p:cTn id="19" dur="500"/>
                                        <p:tgtEl>
                                          <p:spTgt spid="3212"/>
                                        </p:tgtEl>
                                      </p:cBhvr>
                                    </p:animEffect>
                                  </p:childTnLst>
                                </p:cTn>
                              </p:par>
                            </p:childTnLst>
                          </p:cTn>
                        </p:par>
                        <p:par>
                          <p:cTn id="20" fill="hold" nodeType="afterGroup">
                            <p:stCondLst>
                              <p:cond delay="2000"/>
                            </p:stCondLst>
                            <p:childTnLst>
                              <p:par>
                                <p:cTn id="21" presetID="10" presetClass="entr" presetSubtype="0" fill="hold" nodeType="afterEffect">
                                  <p:stCondLst>
                                    <p:cond delay="0"/>
                                  </p:stCondLst>
                                  <p:childTnLst>
                                    <p:set>
                                      <p:cBhvr>
                                        <p:cTn id="22" dur="1" fill="hold">
                                          <p:stCondLst>
                                            <p:cond delay="0"/>
                                          </p:stCondLst>
                                        </p:cTn>
                                        <p:tgtEl>
                                          <p:spTgt spid="3213"/>
                                        </p:tgtEl>
                                        <p:attrNameLst>
                                          <p:attrName>style.visibility</p:attrName>
                                        </p:attrNameLst>
                                      </p:cBhvr>
                                      <p:to>
                                        <p:strVal val="visible"/>
                                      </p:to>
                                    </p:set>
                                    <p:animEffect transition="in" filter="fade">
                                      <p:cBhvr>
                                        <p:cTn id="23" dur="500"/>
                                        <p:tgtEl>
                                          <p:spTgt spid="3213"/>
                                        </p:tgtEl>
                                      </p:cBhvr>
                                    </p:animEffect>
                                  </p:childTnLst>
                                </p:cTn>
                              </p:par>
                            </p:childTnLst>
                          </p:cTn>
                        </p:par>
                        <p:par>
                          <p:cTn id="24" fill="hold" nodeType="afterGroup">
                            <p:stCondLst>
                              <p:cond delay="2500"/>
                            </p:stCondLst>
                            <p:childTnLst>
                              <p:par>
                                <p:cTn id="25" presetID="0" presetClass="path" presetSubtype="0" accel="50000" decel="50000" fill="hold" nodeType="afterEffect">
                                  <p:stCondLst>
                                    <p:cond delay="0"/>
                                  </p:stCondLst>
                                  <p:childTnLst>
                                    <p:animMotion origin="layout" path="M 0.0375 0.0074 C 0.05677 0.09252 0.0724 0.34096 0.15365 0.52001 C 0.17188 0.551 0.19132 0.55956 0.21025 0.5776 C 0.23646 0.57182 0.26025 0.57529 0.28525 0.54337 C 0.30764 0.51654 0.32674 0.44783 0.34879 0.41383 C 0.37691 0.35068 0.43334 0.25699 0.49931 0.33842 C 0.52952 0.40943 0.51771 0.46796 0.52743 0.50266 C 0.53351 0.52255 0.54445 0.56211 0.5507 0.5776 C 0.57188 0.6086 0.58438 0.67753 0.6533 0.69072 C 0.68733 0.70205 0.70053 0.64538 0.754 0.64145 C 0.79705 0.64446 0.82639 0.69465 0.82639 0.72241 C 0.8448 0.7578 0.85452 0.83044 0.86389 0.85496 " pathEditMode="relative" rAng="0" ptsTypes="ffffffffffff">
                                      <p:cBhvr>
                                        <p:cTn id="26" dur="5000" fill="hold"/>
                                        <p:tgtEl>
                                          <p:spTgt spid="3217"/>
                                        </p:tgtEl>
                                        <p:attrNameLst>
                                          <p:attrName>ppt_x</p:attrName>
                                          <p:attrName>ppt_y</p:attrName>
                                        </p:attrNameLst>
                                      </p:cBhvr>
                                      <p:rCtr x="41319" y="42378"/>
                                    </p:animMotion>
                                  </p:childTnLst>
                                </p:cTn>
                              </p:par>
                              <p:par>
                                <p:cTn id="27" presetID="22" presetClass="entr" presetSubtype="2" fill="hold" nodeType="withEffect">
                                  <p:stCondLst>
                                    <p:cond delay="0"/>
                                  </p:stCondLst>
                                  <p:childTnLst>
                                    <p:set>
                                      <p:cBhvr>
                                        <p:cTn id="28" dur="1" fill="hold">
                                          <p:stCondLst>
                                            <p:cond delay="0"/>
                                          </p:stCondLst>
                                        </p:cTn>
                                        <p:tgtEl>
                                          <p:spTgt spid="3216"/>
                                        </p:tgtEl>
                                        <p:attrNameLst>
                                          <p:attrName>style.visibility</p:attrName>
                                        </p:attrNameLst>
                                      </p:cBhvr>
                                      <p:to>
                                        <p:strVal val="visible"/>
                                      </p:to>
                                    </p:set>
                                    <p:animEffect transition="in" filter="wipe(right)">
                                      <p:cBhvr>
                                        <p:cTn id="29" dur="500"/>
                                        <p:tgtEl>
                                          <p:spTgt spid="3216"/>
                                        </p:tgtEl>
                                      </p:cBhvr>
                                    </p:animEffect>
                                  </p:childTnLst>
                                </p:cTn>
                              </p:par>
                            </p:childTnLst>
                          </p:cTn>
                        </p:par>
                        <p:par>
                          <p:cTn id="30" fill="hold" nodeType="afterGroup">
                            <p:stCondLst>
                              <p:cond delay="7500"/>
                            </p:stCondLst>
                            <p:childTnLst>
                              <p:par>
                                <p:cTn id="31" presetID="22" presetClass="entr" presetSubtype="8" fill="hold" grpId="0" nodeType="afterEffect">
                                  <p:stCondLst>
                                    <p:cond delay="0"/>
                                  </p:stCondLst>
                                  <p:childTnLst>
                                    <p:set>
                                      <p:cBhvr>
                                        <p:cTn id="32" dur="1" fill="hold">
                                          <p:stCondLst>
                                            <p:cond delay="0"/>
                                          </p:stCondLst>
                                        </p:cTn>
                                        <p:tgtEl>
                                          <p:spTgt spid="3074"/>
                                        </p:tgtEl>
                                        <p:attrNameLst>
                                          <p:attrName>style.visibility</p:attrName>
                                        </p:attrNameLst>
                                      </p:cBhvr>
                                      <p:to>
                                        <p:strVal val="visible"/>
                                      </p:to>
                                    </p:set>
                                    <p:animEffect transition="in" filter="wipe(left)">
                                      <p:cBhvr>
                                        <p:cTn id="33" dur="1000"/>
                                        <p:tgtEl>
                                          <p:spTgt spid="3074"/>
                                        </p:tgtEl>
                                      </p:cBhvr>
                                    </p:animEffect>
                                  </p:childTnLst>
                                </p:cTn>
                              </p:par>
                            </p:childTnLst>
                          </p:cTn>
                        </p:par>
                        <p:par>
                          <p:cTn id="34" fill="hold" nodeType="afterGroup">
                            <p:stCondLst>
                              <p:cond delay="8500"/>
                            </p:stCondLst>
                            <p:childTnLst>
                              <p:par>
                                <p:cTn id="35" presetID="22" presetClass="entr" presetSubtype="8" fill="hold" grpId="0" nodeType="afterEffect">
                                  <p:stCondLst>
                                    <p:cond delay="0"/>
                                  </p:stCondLst>
                                  <p:childTnLst>
                                    <p:set>
                                      <p:cBhvr>
                                        <p:cTn id="36" dur="1" fill="hold">
                                          <p:stCondLst>
                                            <p:cond delay="0"/>
                                          </p:stCondLst>
                                        </p:cTn>
                                        <p:tgtEl>
                                          <p:spTgt spid="3075">
                                            <p:txEl>
                                              <p:pRg st="0" end="0"/>
                                            </p:txEl>
                                          </p:spTgt>
                                        </p:tgtEl>
                                        <p:attrNameLst>
                                          <p:attrName>style.visibility</p:attrName>
                                        </p:attrNameLst>
                                      </p:cBhvr>
                                      <p:to>
                                        <p:strVal val="visible"/>
                                      </p:to>
                                    </p:set>
                                    <p:animEffect transition="in" filter="wipe(left)">
                                      <p:cBhvr>
                                        <p:cTn id="37" dur="1000"/>
                                        <p:tgtEl>
                                          <p:spTgt spid="307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4" grpId="0"/>
      <p:bldP spid="3075" grpId="0" build="p">
        <p:tmplLst>
          <p:tmpl lvl="1">
            <p:tnLst>
              <p:par>
                <p:cTn presetID="22" presetClass="entr" presetSubtype="8" fill="hold" nodeType="afterEffect">
                  <p:stCondLst>
                    <p:cond delay="0"/>
                  </p:stCondLst>
                  <p:childTnLst>
                    <p:set>
                      <p:cBhvr>
                        <p:cTn dur="1" fill="hold">
                          <p:stCondLst>
                            <p:cond delay="0"/>
                          </p:stCondLst>
                        </p:cTn>
                        <p:tgtEl>
                          <p:spTgt spid="3075"/>
                        </p:tgtEl>
                        <p:attrNameLst>
                          <p:attrName>style.visibility</p:attrName>
                        </p:attrNameLst>
                      </p:cBhvr>
                      <p:to>
                        <p:strVal val="visible"/>
                      </p:to>
                    </p:set>
                    <p:animEffect transition="in" filter="wipe(left)">
                      <p:cBhvr>
                        <p:cTn dur="1000"/>
                        <p:tgtEl>
                          <p:spTgt spid="3075"/>
                        </p:tgtEl>
                      </p:cBhvr>
                    </p:animEffect>
                  </p:childTnLst>
                </p:cTn>
              </p:par>
            </p:tnLst>
          </p:tmpl>
        </p:tmplLst>
      </p:bldP>
    </p:bldLst>
  </p:timing>
</p:sldLayout>
</file>

<file path=ppt/slideLayouts/slideLayout2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r>
              <a:rPr lang="en-US"/>
              <a:t>www.themegallery.com</a:t>
            </a:r>
          </a:p>
        </p:txBody>
      </p:sp>
      <p:sp>
        <p:nvSpPr>
          <p:cNvPr id="6" name="Slide Number Placeholder 5"/>
          <p:cNvSpPr>
            <a:spLocks noGrp="1"/>
          </p:cNvSpPr>
          <p:nvPr>
            <p:ph type="sldNum" sz="quarter" idx="12"/>
          </p:nvPr>
        </p:nvSpPr>
        <p:spPr/>
        <p:txBody>
          <a:bodyPr/>
          <a:lstStyle>
            <a:lvl1pPr>
              <a:defRPr/>
            </a:lvl1pPr>
          </a:lstStyle>
          <a:p>
            <a:fld id="{685A6DC0-DCB9-4075-972C-9F261E93B425}" type="slidenum">
              <a:rPr lang="en-US"/>
              <a:pPr/>
              <a:t>‹#›</a:t>
            </a:fld>
            <a:endParaRPr lang="en-US"/>
          </a:p>
        </p:txBody>
      </p:sp>
    </p:spTree>
    <p:extLst>
      <p:ext uri="{BB962C8B-B14F-4D97-AF65-F5344CB8AC3E}">
        <p14:creationId xmlns:p14="http://schemas.microsoft.com/office/powerpoint/2010/main" val="3522069449"/>
      </p:ext>
    </p:extLst>
  </p:cSld>
  <p:clrMapOvr>
    <a:masterClrMapping/>
  </p:clrMapOvr>
  <p:transition/>
</p:sldLayout>
</file>

<file path=ppt/slideLayouts/slideLayout2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r>
              <a:rPr lang="en-US"/>
              <a:t>www.themegallery.com</a:t>
            </a:r>
          </a:p>
        </p:txBody>
      </p:sp>
      <p:sp>
        <p:nvSpPr>
          <p:cNvPr id="6" name="Slide Number Placeholder 5"/>
          <p:cNvSpPr>
            <a:spLocks noGrp="1"/>
          </p:cNvSpPr>
          <p:nvPr>
            <p:ph type="sldNum" sz="quarter" idx="12"/>
          </p:nvPr>
        </p:nvSpPr>
        <p:spPr/>
        <p:txBody>
          <a:bodyPr/>
          <a:lstStyle>
            <a:lvl1pPr>
              <a:defRPr/>
            </a:lvl1pPr>
          </a:lstStyle>
          <a:p>
            <a:fld id="{BB78A539-C10B-4A39-864F-261453B69EAA}" type="slidenum">
              <a:rPr lang="en-US"/>
              <a:pPr/>
              <a:t>‹#›</a:t>
            </a:fld>
            <a:endParaRPr lang="en-US"/>
          </a:p>
        </p:txBody>
      </p:sp>
    </p:spTree>
    <p:extLst>
      <p:ext uri="{BB962C8B-B14F-4D97-AF65-F5344CB8AC3E}">
        <p14:creationId xmlns:p14="http://schemas.microsoft.com/office/powerpoint/2010/main" val="596522424"/>
      </p:ext>
    </p:extLst>
  </p:cSld>
  <p:clrMapOvr>
    <a:masterClrMapping/>
  </p:clrMapOvr>
  <p:transition/>
</p:sldLayout>
</file>

<file path=ppt/slideLayouts/slideLayout2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990600"/>
            <a:ext cx="5486400" cy="5257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990600"/>
            <a:ext cx="5486400" cy="5257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r>
              <a:rPr lang="en-US"/>
              <a:t>www.themegallery.com</a:t>
            </a:r>
          </a:p>
        </p:txBody>
      </p:sp>
      <p:sp>
        <p:nvSpPr>
          <p:cNvPr id="7" name="Slide Number Placeholder 6"/>
          <p:cNvSpPr>
            <a:spLocks noGrp="1"/>
          </p:cNvSpPr>
          <p:nvPr>
            <p:ph type="sldNum" sz="quarter" idx="12"/>
          </p:nvPr>
        </p:nvSpPr>
        <p:spPr/>
        <p:txBody>
          <a:bodyPr/>
          <a:lstStyle>
            <a:lvl1pPr>
              <a:defRPr/>
            </a:lvl1pPr>
          </a:lstStyle>
          <a:p>
            <a:fld id="{223F52ED-9A02-4DEE-8E19-8E19EB98615B}" type="slidenum">
              <a:rPr lang="en-US"/>
              <a:pPr/>
              <a:t>‹#›</a:t>
            </a:fld>
            <a:endParaRPr lang="en-US"/>
          </a:p>
        </p:txBody>
      </p:sp>
    </p:spTree>
    <p:extLst>
      <p:ext uri="{BB962C8B-B14F-4D97-AF65-F5344CB8AC3E}">
        <p14:creationId xmlns:p14="http://schemas.microsoft.com/office/powerpoint/2010/main" val="3699776601"/>
      </p:ext>
    </p:extLst>
  </p:cSld>
  <p:clrMapOvr>
    <a:masterClrMapping/>
  </p:clrMapOvr>
  <p:transition/>
</p:sldLayout>
</file>

<file path=ppt/slideLayouts/slideLayout2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p>
        </p:txBody>
      </p:sp>
      <p:sp>
        <p:nvSpPr>
          <p:cNvPr id="8" name="Footer Placeholder 7"/>
          <p:cNvSpPr>
            <a:spLocks noGrp="1"/>
          </p:cNvSpPr>
          <p:nvPr>
            <p:ph type="ftr" sz="quarter" idx="11"/>
          </p:nvPr>
        </p:nvSpPr>
        <p:spPr/>
        <p:txBody>
          <a:bodyPr/>
          <a:lstStyle>
            <a:lvl1pPr>
              <a:defRPr/>
            </a:lvl1pPr>
          </a:lstStyle>
          <a:p>
            <a:r>
              <a:rPr lang="en-US"/>
              <a:t>www.themegallery.com</a:t>
            </a:r>
          </a:p>
        </p:txBody>
      </p:sp>
      <p:sp>
        <p:nvSpPr>
          <p:cNvPr id="9" name="Slide Number Placeholder 8"/>
          <p:cNvSpPr>
            <a:spLocks noGrp="1"/>
          </p:cNvSpPr>
          <p:nvPr>
            <p:ph type="sldNum" sz="quarter" idx="12"/>
          </p:nvPr>
        </p:nvSpPr>
        <p:spPr/>
        <p:txBody>
          <a:bodyPr/>
          <a:lstStyle>
            <a:lvl1pPr>
              <a:defRPr/>
            </a:lvl1pPr>
          </a:lstStyle>
          <a:p>
            <a:fld id="{282EF2E0-A22B-4A47-813E-75EC21CC58B4}" type="slidenum">
              <a:rPr lang="en-US"/>
              <a:pPr/>
              <a:t>‹#›</a:t>
            </a:fld>
            <a:endParaRPr lang="en-US"/>
          </a:p>
        </p:txBody>
      </p:sp>
    </p:spTree>
    <p:extLst>
      <p:ext uri="{BB962C8B-B14F-4D97-AF65-F5344CB8AC3E}">
        <p14:creationId xmlns:p14="http://schemas.microsoft.com/office/powerpoint/2010/main" val="2872176895"/>
      </p:ext>
    </p:extLst>
  </p:cSld>
  <p:clrMapOvr>
    <a:masterClrMapping/>
  </p:clrMapOvr>
  <p:transition/>
</p:sldLayout>
</file>

<file path=ppt/slideLayouts/slideLayout2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p>
        </p:txBody>
      </p:sp>
      <p:sp>
        <p:nvSpPr>
          <p:cNvPr id="4" name="Footer Placeholder 3"/>
          <p:cNvSpPr>
            <a:spLocks noGrp="1"/>
          </p:cNvSpPr>
          <p:nvPr>
            <p:ph type="ftr" sz="quarter" idx="11"/>
          </p:nvPr>
        </p:nvSpPr>
        <p:spPr/>
        <p:txBody>
          <a:bodyPr/>
          <a:lstStyle>
            <a:lvl1pPr>
              <a:defRPr/>
            </a:lvl1pPr>
          </a:lstStyle>
          <a:p>
            <a:r>
              <a:rPr lang="en-US"/>
              <a:t>www.themegallery.com</a:t>
            </a:r>
          </a:p>
        </p:txBody>
      </p:sp>
      <p:sp>
        <p:nvSpPr>
          <p:cNvPr id="5" name="Slide Number Placeholder 4"/>
          <p:cNvSpPr>
            <a:spLocks noGrp="1"/>
          </p:cNvSpPr>
          <p:nvPr>
            <p:ph type="sldNum" sz="quarter" idx="12"/>
          </p:nvPr>
        </p:nvSpPr>
        <p:spPr/>
        <p:txBody>
          <a:bodyPr/>
          <a:lstStyle>
            <a:lvl1pPr>
              <a:defRPr/>
            </a:lvl1pPr>
          </a:lstStyle>
          <a:p>
            <a:fld id="{EA362BFC-F475-42B0-90B3-60B408EB9BEF}" type="slidenum">
              <a:rPr lang="en-US"/>
              <a:pPr/>
              <a:t>‹#›</a:t>
            </a:fld>
            <a:endParaRPr lang="en-US"/>
          </a:p>
        </p:txBody>
      </p:sp>
    </p:spTree>
    <p:extLst>
      <p:ext uri="{BB962C8B-B14F-4D97-AF65-F5344CB8AC3E}">
        <p14:creationId xmlns:p14="http://schemas.microsoft.com/office/powerpoint/2010/main" val="994336459"/>
      </p:ext>
    </p:extLst>
  </p:cSld>
  <p:clrMapOvr>
    <a:masterClrMapping/>
  </p:clrMapOvr>
  <p:transition/>
</p:sldLayout>
</file>

<file path=ppt/slideLayouts/slideLayout2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p>
        </p:txBody>
      </p:sp>
      <p:sp>
        <p:nvSpPr>
          <p:cNvPr id="3" name="Footer Placeholder 2"/>
          <p:cNvSpPr>
            <a:spLocks noGrp="1"/>
          </p:cNvSpPr>
          <p:nvPr>
            <p:ph type="ftr" sz="quarter" idx="11"/>
          </p:nvPr>
        </p:nvSpPr>
        <p:spPr/>
        <p:txBody>
          <a:bodyPr/>
          <a:lstStyle>
            <a:lvl1pPr>
              <a:defRPr/>
            </a:lvl1pPr>
          </a:lstStyle>
          <a:p>
            <a:r>
              <a:rPr lang="en-US"/>
              <a:t>www.themegallery.com</a:t>
            </a:r>
          </a:p>
        </p:txBody>
      </p:sp>
      <p:sp>
        <p:nvSpPr>
          <p:cNvPr id="4" name="Slide Number Placeholder 3"/>
          <p:cNvSpPr>
            <a:spLocks noGrp="1"/>
          </p:cNvSpPr>
          <p:nvPr>
            <p:ph type="sldNum" sz="quarter" idx="12"/>
          </p:nvPr>
        </p:nvSpPr>
        <p:spPr/>
        <p:txBody>
          <a:bodyPr/>
          <a:lstStyle>
            <a:lvl1pPr>
              <a:defRPr/>
            </a:lvl1pPr>
          </a:lstStyle>
          <a:p>
            <a:fld id="{C79F33D4-D11E-4489-BCE2-59A33954F967}" type="slidenum">
              <a:rPr lang="en-US"/>
              <a:pPr/>
              <a:t>‹#›</a:t>
            </a:fld>
            <a:endParaRPr lang="en-US"/>
          </a:p>
        </p:txBody>
      </p:sp>
    </p:spTree>
    <p:extLst>
      <p:ext uri="{BB962C8B-B14F-4D97-AF65-F5344CB8AC3E}">
        <p14:creationId xmlns:p14="http://schemas.microsoft.com/office/powerpoint/2010/main" val="2630539383"/>
      </p:ext>
    </p:extLst>
  </p:cSld>
  <p:clrMapOvr>
    <a:masterClrMapping/>
  </p:clrMapOvr>
  <p:transition/>
</p:sldLayout>
</file>

<file path=ppt/slideLayouts/slideLayout2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r>
              <a:rPr lang="en-US"/>
              <a:t>www.themegallery.com</a:t>
            </a:r>
          </a:p>
        </p:txBody>
      </p:sp>
      <p:sp>
        <p:nvSpPr>
          <p:cNvPr id="7" name="Slide Number Placeholder 6"/>
          <p:cNvSpPr>
            <a:spLocks noGrp="1"/>
          </p:cNvSpPr>
          <p:nvPr>
            <p:ph type="sldNum" sz="quarter" idx="12"/>
          </p:nvPr>
        </p:nvSpPr>
        <p:spPr/>
        <p:txBody>
          <a:bodyPr/>
          <a:lstStyle>
            <a:lvl1pPr>
              <a:defRPr/>
            </a:lvl1pPr>
          </a:lstStyle>
          <a:p>
            <a:fld id="{C3002616-9628-4882-8FBD-0E99CA61CABC}" type="slidenum">
              <a:rPr lang="en-US"/>
              <a:pPr/>
              <a:t>‹#›</a:t>
            </a:fld>
            <a:endParaRPr lang="en-US"/>
          </a:p>
        </p:txBody>
      </p:sp>
    </p:spTree>
    <p:extLst>
      <p:ext uri="{BB962C8B-B14F-4D97-AF65-F5344CB8AC3E}">
        <p14:creationId xmlns:p14="http://schemas.microsoft.com/office/powerpoint/2010/main" val="475887468"/>
      </p:ext>
    </p:extLst>
  </p:cSld>
  <p:clrMapOvr>
    <a:masterClrMapping/>
  </p:clrMapOvr>
  <p:transition/>
</p:sldLayout>
</file>

<file path=ppt/slideLayouts/slideLayout2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r>
              <a:rPr lang="en-US"/>
              <a:t>www.themegallery.com</a:t>
            </a:r>
          </a:p>
        </p:txBody>
      </p:sp>
      <p:sp>
        <p:nvSpPr>
          <p:cNvPr id="7" name="Slide Number Placeholder 6"/>
          <p:cNvSpPr>
            <a:spLocks noGrp="1"/>
          </p:cNvSpPr>
          <p:nvPr>
            <p:ph type="sldNum" sz="quarter" idx="12"/>
          </p:nvPr>
        </p:nvSpPr>
        <p:spPr/>
        <p:txBody>
          <a:bodyPr/>
          <a:lstStyle>
            <a:lvl1pPr>
              <a:defRPr/>
            </a:lvl1pPr>
          </a:lstStyle>
          <a:p>
            <a:fld id="{B345FA23-3311-453E-924F-BE7E1F53A84D}" type="slidenum">
              <a:rPr lang="en-US"/>
              <a:pPr/>
              <a:t>‹#›</a:t>
            </a:fld>
            <a:endParaRPr lang="en-US"/>
          </a:p>
        </p:txBody>
      </p:sp>
    </p:spTree>
    <p:extLst>
      <p:ext uri="{BB962C8B-B14F-4D97-AF65-F5344CB8AC3E}">
        <p14:creationId xmlns:p14="http://schemas.microsoft.com/office/powerpoint/2010/main" val="1101853747"/>
      </p:ext>
    </p:extLst>
  </p:cSld>
  <p:clrMapOvr>
    <a:masterClrMapping/>
  </p:clrMapOvr>
  <p:transition/>
</p:sldLayout>
</file>

<file path=ppt/slideLayouts/slideLayout2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r>
              <a:rPr lang="en-US"/>
              <a:t>www.themegallery.com</a:t>
            </a:r>
          </a:p>
        </p:txBody>
      </p:sp>
      <p:sp>
        <p:nvSpPr>
          <p:cNvPr id="6" name="Slide Number Placeholder 5"/>
          <p:cNvSpPr>
            <a:spLocks noGrp="1"/>
          </p:cNvSpPr>
          <p:nvPr>
            <p:ph type="sldNum" sz="quarter" idx="12"/>
          </p:nvPr>
        </p:nvSpPr>
        <p:spPr/>
        <p:txBody>
          <a:bodyPr/>
          <a:lstStyle>
            <a:lvl1pPr>
              <a:defRPr/>
            </a:lvl1pPr>
          </a:lstStyle>
          <a:p>
            <a:fld id="{7F48AAEF-90C7-49EF-A7B2-10F1570ED655}" type="slidenum">
              <a:rPr lang="en-US"/>
              <a:pPr/>
              <a:t>‹#›</a:t>
            </a:fld>
            <a:endParaRPr lang="en-US"/>
          </a:p>
        </p:txBody>
      </p:sp>
    </p:spTree>
    <p:extLst>
      <p:ext uri="{BB962C8B-B14F-4D97-AF65-F5344CB8AC3E}">
        <p14:creationId xmlns:p14="http://schemas.microsoft.com/office/powerpoint/2010/main" val="4033969679"/>
      </p:ext>
    </p:extLst>
  </p:cSld>
  <p:clrMapOvr>
    <a:masterClrMapping/>
  </p:clrMapOvr>
  <p:transition/>
</p:sldLayout>
</file>

<file path=ppt/slideLayouts/slideLayout2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940800" y="228600"/>
            <a:ext cx="2844800" cy="6019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228600"/>
            <a:ext cx="8331200" cy="6019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r>
              <a:rPr lang="en-US"/>
              <a:t>www.themegallery.com</a:t>
            </a:r>
          </a:p>
        </p:txBody>
      </p:sp>
      <p:sp>
        <p:nvSpPr>
          <p:cNvPr id="6" name="Slide Number Placeholder 5"/>
          <p:cNvSpPr>
            <a:spLocks noGrp="1"/>
          </p:cNvSpPr>
          <p:nvPr>
            <p:ph type="sldNum" sz="quarter" idx="12"/>
          </p:nvPr>
        </p:nvSpPr>
        <p:spPr/>
        <p:txBody>
          <a:bodyPr/>
          <a:lstStyle>
            <a:lvl1pPr>
              <a:defRPr/>
            </a:lvl1pPr>
          </a:lstStyle>
          <a:p>
            <a:fld id="{ADA5202A-8BB2-41F3-9ADC-0E0CA7C64E94}" type="slidenum">
              <a:rPr lang="en-US"/>
              <a:pPr/>
              <a:t>‹#›</a:t>
            </a:fld>
            <a:endParaRPr lang="en-US"/>
          </a:p>
        </p:txBody>
      </p:sp>
    </p:spTree>
    <p:extLst>
      <p:ext uri="{BB962C8B-B14F-4D97-AF65-F5344CB8AC3E}">
        <p14:creationId xmlns:p14="http://schemas.microsoft.com/office/powerpoint/2010/main" val="105739436"/>
      </p:ext>
    </p:extLst>
  </p:cSld>
  <p:clrMapOvr>
    <a:masterClrMapping/>
  </p:clrMapOvr>
  <p:transition/>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072071598"/>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778265233"/>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094464932"/>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950002266"/>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58401449"/>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028640654"/>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264697581"/>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2045829838"/>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725959517"/>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558071966"/>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659423444"/>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027607169"/>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26907191"/>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921790628"/>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864371615"/>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04032216"/>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39112344"/>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297450726"/>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966270103"/>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795688542"/>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178007402"/>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solidFill>
          <a:srgbClr val="C66E5C"/>
        </a:solidFill>
        <a:effectLst/>
      </p:bgPr>
    </p:bg>
    <p:spTree>
      <p:nvGrpSpPr>
        <p:cNvPr id="1" name="Shape 8"/>
        <p:cNvGrpSpPr/>
        <p:nvPr/>
      </p:nvGrpSpPr>
      <p:grpSpPr>
        <a:xfrm>
          <a:off x="0" y="0"/>
          <a:ext cx="0" cy="0"/>
          <a:chOff x="0" y="0"/>
          <a:chExt cx="0" cy="0"/>
        </a:xfrm>
      </p:grpSpPr>
      <p:grpSp>
        <p:nvGrpSpPr>
          <p:cNvPr id="4" name="Google Shape;9;p2">
            <a:extLst>
              <a:ext uri="{FF2B5EF4-FFF2-40B4-BE49-F238E27FC236}">
                <a16:creationId xmlns="" xmlns:a16="http://schemas.microsoft.com/office/drawing/2014/main" id="{CFC2624C-E550-46AF-A1FA-AE488C0487B5}"/>
              </a:ext>
            </a:extLst>
          </p:cNvPr>
          <p:cNvGrpSpPr>
            <a:grpSpLocks/>
          </p:cNvGrpSpPr>
          <p:nvPr/>
        </p:nvGrpSpPr>
        <p:grpSpPr bwMode="auto">
          <a:xfrm>
            <a:off x="-630238" y="-608013"/>
            <a:ext cx="13452476" cy="8074026"/>
            <a:chOff x="-472426" y="-456061"/>
            <a:chExt cx="10088872" cy="6055617"/>
          </a:xfrm>
        </p:grpSpPr>
        <p:pic>
          <p:nvPicPr>
            <p:cNvPr id="5" name="Google Shape;10;p2">
              <a:extLst>
                <a:ext uri="{FF2B5EF4-FFF2-40B4-BE49-F238E27FC236}">
                  <a16:creationId xmlns="" xmlns:a16="http://schemas.microsoft.com/office/drawing/2014/main" id="{E9248F13-0D8F-48FC-8001-89272AEC8EB3}"/>
                </a:ext>
              </a:extLst>
            </p:cNvPr>
            <p:cNvPicPr preferRelativeResize="0">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2426" y="-456061"/>
              <a:ext cx="3727149" cy="3842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Google Shape;11;p2">
              <a:extLst>
                <a:ext uri="{FF2B5EF4-FFF2-40B4-BE49-F238E27FC236}">
                  <a16:creationId xmlns="" xmlns:a16="http://schemas.microsoft.com/office/drawing/2014/main" id="{5F3E72E2-320F-4C70-8742-747B6E22DD27}"/>
                </a:ext>
              </a:extLst>
            </p:cNvPr>
            <p:cNvPicPr preferRelativeResize="0">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10800000">
              <a:off x="5889297" y="1757282"/>
              <a:ext cx="3727149" cy="3842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Google Shape;12;p2"/>
          <p:cNvSpPr txBox="1">
            <a:spLocks noGrp="1"/>
          </p:cNvSpPr>
          <p:nvPr>
            <p:ph type="subTitle" idx="1"/>
          </p:nvPr>
        </p:nvSpPr>
        <p:spPr>
          <a:xfrm>
            <a:off x="3404800" y="3739212"/>
            <a:ext cx="5382400" cy="527600"/>
          </a:xfrm>
          <a:prstGeom prst="rect">
            <a:avLst/>
          </a:prstGeom>
        </p:spPr>
        <p:txBody>
          <a:bodyPr spcFirstLastPara="1" lIns="91425" tIns="91425" rIns="91425" bIns="91425">
            <a:noAutofit/>
          </a:bodyPr>
          <a:lstStyle>
            <a:lvl1pPr lvl="0" algn="ctr" rtl="0">
              <a:lnSpc>
                <a:spcPct val="100000"/>
              </a:lnSpc>
              <a:spcBef>
                <a:spcPts val="0"/>
              </a:spcBef>
              <a:spcAft>
                <a:spcPts val="0"/>
              </a:spcAft>
              <a:buNone/>
              <a:defRPr sz="2133">
                <a:solidFill>
                  <a:srgbClr val="FFF2EB"/>
                </a:solidFill>
                <a:latin typeface="Josefin Sans Thin"/>
                <a:ea typeface="Josefin Sans Thin"/>
                <a:cs typeface="Josefin Sans Thin"/>
                <a:sym typeface="Josefin Sans Thin"/>
              </a:defRPr>
            </a:lvl1pPr>
            <a:lvl2pPr lvl="1"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2pPr>
            <a:lvl3pPr lvl="2"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3pPr>
            <a:lvl4pPr lvl="3"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4pPr>
            <a:lvl5pPr lvl="4"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5pPr>
            <a:lvl6pPr lvl="5"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6pPr>
            <a:lvl7pPr lvl="6"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7pPr>
            <a:lvl8pPr lvl="7"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8pPr>
            <a:lvl9pPr lvl="8" algn="ctr" rtl="0">
              <a:lnSpc>
                <a:spcPct val="100000"/>
              </a:lnSpc>
              <a:spcBef>
                <a:spcPts val="2133"/>
              </a:spcBef>
              <a:spcAft>
                <a:spcPts val="2133"/>
              </a:spcAft>
              <a:buNone/>
              <a:defRPr sz="2133">
                <a:solidFill>
                  <a:srgbClr val="FFF2EB"/>
                </a:solidFill>
                <a:latin typeface="Josefin Sans Thin"/>
                <a:ea typeface="Josefin Sans Thin"/>
                <a:cs typeface="Josefin Sans Thin"/>
                <a:sym typeface="Josefin Sans Thin"/>
              </a:defRPr>
            </a:lvl9pPr>
          </a:lstStyle>
          <a:p>
            <a:endParaRPr/>
          </a:p>
        </p:txBody>
      </p:sp>
      <p:sp>
        <p:nvSpPr>
          <p:cNvPr id="13" name="Google Shape;13;p2"/>
          <p:cNvSpPr txBox="1">
            <a:spLocks noGrp="1"/>
          </p:cNvSpPr>
          <p:nvPr>
            <p:ph type="ctrTitle"/>
          </p:nvPr>
        </p:nvSpPr>
        <p:spPr>
          <a:xfrm>
            <a:off x="1433400" y="2761184"/>
            <a:ext cx="9325200" cy="978000"/>
          </a:xfrm>
          <a:prstGeom prst="rect">
            <a:avLst/>
          </a:prstGeom>
        </p:spPr>
        <p:txBody>
          <a:bodyPr spcFirstLastPara="1" lIns="91425" tIns="91425" rIns="91425" bIns="91425" anchor="b">
            <a:noAutofit/>
          </a:bodyPr>
          <a:lstStyle>
            <a:lvl1pPr lvl="0" algn="ctr" rtl="0">
              <a:spcBef>
                <a:spcPts val="0"/>
              </a:spcBef>
              <a:spcAft>
                <a:spcPts val="0"/>
              </a:spcAft>
              <a:buSzPts val="6000"/>
              <a:buNone/>
              <a:defRPr sz="4800" b="0">
                <a:solidFill>
                  <a:srgbClr val="FFF2EB"/>
                </a:solidFill>
              </a:defRPr>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Tree>
    <p:extLst>
      <p:ext uri="{BB962C8B-B14F-4D97-AF65-F5344CB8AC3E}">
        <p14:creationId xmlns:p14="http://schemas.microsoft.com/office/powerpoint/2010/main" val="887983748"/>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blipFill dpi="0" rotWithShape="0">
          <a:blip r:embed="rId2"/>
          <a:srcRect/>
          <a:stretch>
            <a:fillRect/>
          </a:stretch>
        </a:blipFill>
        <a:effectLst/>
      </p:bgPr>
    </p:bg>
    <p:spTree>
      <p:nvGrpSpPr>
        <p:cNvPr id="1" name="Shape 41"/>
        <p:cNvGrpSpPr/>
        <p:nvPr/>
      </p:nvGrpSpPr>
      <p:grpSpPr>
        <a:xfrm>
          <a:off x="0" y="0"/>
          <a:ext cx="0" cy="0"/>
          <a:chOff x="0" y="0"/>
          <a:chExt cx="0" cy="0"/>
        </a:xfrm>
      </p:grpSpPr>
      <p:grpSp>
        <p:nvGrpSpPr>
          <p:cNvPr id="10" name="Google Shape;50;p12">
            <a:extLst>
              <a:ext uri="{FF2B5EF4-FFF2-40B4-BE49-F238E27FC236}">
                <a16:creationId xmlns="" xmlns:a16="http://schemas.microsoft.com/office/drawing/2014/main" id="{F6A190DD-D17E-4EEB-945B-B2C7A1BBDC3B}"/>
              </a:ext>
            </a:extLst>
          </p:cNvPr>
          <p:cNvGrpSpPr>
            <a:grpSpLocks/>
          </p:cNvGrpSpPr>
          <p:nvPr/>
        </p:nvGrpSpPr>
        <p:grpSpPr bwMode="auto">
          <a:xfrm>
            <a:off x="8466138" y="2476500"/>
            <a:ext cx="4546600" cy="5554663"/>
            <a:chOff x="6349925" y="1857024"/>
            <a:chExt cx="3410000" cy="4166203"/>
          </a:xfrm>
        </p:grpSpPr>
        <p:pic>
          <p:nvPicPr>
            <p:cNvPr id="11" name="Google Shape;51;p12">
              <a:extLst>
                <a:ext uri="{FF2B5EF4-FFF2-40B4-BE49-F238E27FC236}">
                  <a16:creationId xmlns="" xmlns:a16="http://schemas.microsoft.com/office/drawing/2014/main" id="{85B28768-19C3-4DF1-AC5E-89506E8688DE}"/>
                </a:ext>
              </a:extLst>
            </p:cNvPr>
            <p:cNvPicPr preferRelativeResize="0">
              <a:picLocks noChangeAspect="1" noChangeArrowheads="1"/>
            </p:cNvPicPr>
            <p:nvPr/>
          </p:nvPicPr>
          <p:blipFill>
            <a:blip r:embed="rId3">
              <a:extLst>
                <a:ext uri="{28A0092B-C50C-407E-A947-70E740481C1C}">
                  <a14:useLocalDpi xmlns:a14="http://schemas.microsoft.com/office/drawing/2010/main" val="0"/>
                </a:ext>
              </a:extLst>
            </a:blip>
            <a:srcRect l="24966" r="24850"/>
            <a:stretch>
              <a:fillRect/>
            </a:stretch>
          </p:blipFill>
          <p:spPr bwMode="auto">
            <a:xfrm rot="-1220891">
              <a:off x="7751118" y="1972014"/>
              <a:ext cx="1367452" cy="3934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Google Shape;52;p12">
              <a:extLst>
                <a:ext uri="{FF2B5EF4-FFF2-40B4-BE49-F238E27FC236}">
                  <a16:creationId xmlns="" xmlns:a16="http://schemas.microsoft.com/office/drawing/2014/main" id="{7982BB0A-A0E2-4DBE-AB3B-1275E39BCE41}"/>
                </a:ext>
              </a:extLst>
            </p:cNvPr>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2699995">
              <a:off x="6959825" y="3366637"/>
              <a:ext cx="1674670" cy="2418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 name="Google Shape;42;p12"/>
          <p:cNvSpPr txBox="1">
            <a:spLocks noGrp="1"/>
          </p:cNvSpPr>
          <p:nvPr>
            <p:ph type="ctrTitle"/>
          </p:nvPr>
        </p:nvSpPr>
        <p:spPr>
          <a:xfrm>
            <a:off x="968800" y="12875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3" name="Google Shape;43;p12"/>
          <p:cNvSpPr txBox="1">
            <a:spLocks noGrp="1"/>
          </p:cNvSpPr>
          <p:nvPr>
            <p:ph type="subTitle" idx="1"/>
          </p:nvPr>
        </p:nvSpPr>
        <p:spPr>
          <a:xfrm flipH="1">
            <a:off x="968800" y="17250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 name="Google Shape;44;p12"/>
          <p:cNvSpPr txBox="1">
            <a:spLocks noGrp="1"/>
          </p:cNvSpPr>
          <p:nvPr>
            <p:ph type="ctrTitle" idx="2"/>
          </p:nvPr>
        </p:nvSpPr>
        <p:spPr>
          <a:xfrm>
            <a:off x="968800" y="2434817"/>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5" name="Google Shape;45;p12"/>
          <p:cNvSpPr txBox="1">
            <a:spLocks noGrp="1"/>
          </p:cNvSpPr>
          <p:nvPr>
            <p:ph type="subTitle" idx="3"/>
          </p:nvPr>
        </p:nvSpPr>
        <p:spPr>
          <a:xfrm flipH="1">
            <a:off x="968800" y="2872251"/>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6" name="Google Shape;46;p12"/>
          <p:cNvSpPr txBox="1">
            <a:spLocks noGrp="1"/>
          </p:cNvSpPr>
          <p:nvPr>
            <p:ph type="ctrTitle" idx="4"/>
          </p:nvPr>
        </p:nvSpPr>
        <p:spPr>
          <a:xfrm>
            <a:off x="968800" y="3582051"/>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7" name="Google Shape;47;p12"/>
          <p:cNvSpPr txBox="1">
            <a:spLocks noGrp="1"/>
          </p:cNvSpPr>
          <p:nvPr>
            <p:ph type="subTitle" idx="5"/>
          </p:nvPr>
        </p:nvSpPr>
        <p:spPr>
          <a:xfrm flipH="1">
            <a:off x="968800" y="4019484"/>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8" name="Google Shape;48;p12"/>
          <p:cNvSpPr txBox="1">
            <a:spLocks noGrp="1"/>
          </p:cNvSpPr>
          <p:nvPr>
            <p:ph type="ctrTitle" idx="6"/>
          </p:nvPr>
        </p:nvSpPr>
        <p:spPr>
          <a:xfrm>
            <a:off x="968800" y="47292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9" name="Google Shape;49;p12"/>
          <p:cNvSpPr txBox="1">
            <a:spLocks noGrp="1"/>
          </p:cNvSpPr>
          <p:nvPr>
            <p:ph type="subTitle" idx="7"/>
          </p:nvPr>
        </p:nvSpPr>
        <p:spPr>
          <a:xfrm flipH="1">
            <a:off x="968800" y="51667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480694142"/>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rgbClr val="C66E5C"/>
        </a:solidFill>
        <a:effectLst/>
      </p:bgPr>
    </p:bg>
    <p:spTree>
      <p:nvGrpSpPr>
        <p:cNvPr id="1" name="Shape 32"/>
        <p:cNvGrpSpPr/>
        <p:nvPr/>
      </p:nvGrpSpPr>
      <p:grpSpPr>
        <a:xfrm>
          <a:off x="0" y="0"/>
          <a:ext cx="0" cy="0"/>
          <a:chOff x="0" y="0"/>
          <a:chExt cx="0" cy="0"/>
        </a:xfrm>
      </p:grpSpPr>
      <p:sp>
        <p:nvSpPr>
          <p:cNvPr id="33" name="Google Shape;33;p9"/>
          <p:cNvSpPr txBox="1">
            <a:spLocks noGrp="1"/>
          </p:cNvSpPr>
          <p:nvPr>
            <p:ph type="title"/>
          </p:nvPr>
        </p:nvSpPr>
        <p:spPr>
          <a:xfrm>
            <a:off x="1781767" y="3858167"/>
            <a:ext cx="8628400" cy="1113600"/>
          </a:xfrm>
          <a:prstGeom prst="rect">
            <a:avLst/>
          </a:prstGeom>
        </p:spPr>
        <p:txBody>
          <a:bodyPr spcFirstLastPara="1" lIns="91425" tIns="91425" rIns="91425" bIns="91425" anchor="b">
            <a:noAutofit/>
          </a:bodyPr>
          <a:lstStyle>
            <a:lvl1pPr lvl="0" algn="ctr">
              <a:spcBef>
                <a:spcPts val="0"/>
              </a:spcBef>
              <a:spcAft>
                <a:spcPts val="0"/>
              </a:spcAft>
              <a:buSzPts val="4200"/>
              <a:buNone/>
              <a:defRPr sz="4800">
                <a:solidFill>
                  <a:srgbClr val="FFF2EB"/>
                </a:solidFill>
              </a:defRPr>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34" name="Google Shape;34;p9"/>
          <p:cNvSpPr txBox="1">
            <a:spLocks noGrp="1"/>
          </p:cNvSpPr>
          <p:nvPr>
            <p:ph type="subTitle" idx="1"/>
          </p:nvPr>
        </p:nvSpPr>
        <p:spPr>
          <a:xfrm>
            <a:off x="3399200" y="4876100"/>
            <a:ext cx="5393600" cy="673200"/>
          </a:xfrm>
          <a:prstGeom prst="rect">
            <a:avLst/>
          </a:prstGeom>
        </p:spPr>
        <p:txBody>
          <a:bodyPr spcFirstLastPara="1" lIns="91425" tIns="91425" rIns="91425" bIns="91425">
            <a:noAutofit/>
          </a:bodyPr>
          <a:lstStyle>
            <a:lvl1pPr lvl="0" algn="ctr">
              <a:lnSpc>
                <a:spcPct val="100000"/>
              </a:lnSpc>
              <a:spcBef>
                <a:spcPts val="0"/>
              </a:spcBef>
              <a:spcAft>
                <a:spcPts val="0"/>
              </a:spcAft>
              <a:buSzPts val="2100"/>
              <a:buNone/>
              <a:defRPr sz="1867">
                <a:solidFill>
                  <a:srgbClr val="FFF2EB"/>
                </a:solidFill>
              </a:defRPr>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2472979191"/>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blipFill dpi="0" rotWithShape="0">
          <a:blip r:embed="rId2"/>
          <a:srcRect/>
          <a:stretch>
            <a:fillRect/>
          </a:stretch>
        </a:blipFill>
        <a:effectLst/>
      </p:bgPr>
    </p:bg>
    <p:spTree>
      <p:nvGrpSpPr>
        <p:cNvPr id="1" name="Shape 53"/>
        <p:cNvGrpSpPr/>
        <p:nvPr/>
      </p:nvGrpSpPr>
      <p:grpSpPr>
        <a:xfrm>
          <a:off x="0" y="0"/>
          <a:ext cx="0" cy="0"/>
          <a:chOff x="0" y="0"/>
          <a:chExt cx="0" cy="0"/>
        </a:xfrm>
      </p:grpSpPr>
      <p:sp>
        <p:nvSpPr>
          <p:cNvPr id="54" name="Google Shape;54;p13"/>
          <p:cNvSpPr txBox="1">
            <a:spLocks noGrp="1"/>
          </p:cNvSpPr>
          <p:nvPr>
            <p:ph type="body" idx="1"/>
          </p:nvPr>
        </p:nvSpPr>
        <p:spPr>
          <a:xfrm>
            <a:off x="968800" y="1775467"/>
            <a:ext cx="8517600" cy="4418800"/>
          </a:xfrm>
          <a:prstGeom prst="rect">
            <a:avLst/>
          </a:prstGeom>
        </p:spPr>
        <p:txBody>
          <a:bodyPr spcFirstLastPara="1" lIns="91425" tIns="91425" rIns="91425" bIns="91425" anchor="ctr">
            <a:noAutofit/>
          </a:bodyPr>
          <a:lstStyle>
            <a:lvl1pPr marL="609585" lvl="0" indent="-406390" rtl="0">
              <a:spcBef>
                <a:spcPts val="0"/>
              </a:spcBef>
              <a:spcAft>
                <a:spcPts val="0"/>
              </a:spcAft>
              <a:buSzPts val="12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55" name="Google Shape;55;p13"/>
          <p:cNvSpPr txBox="1">
            <a:spLocks noGrp="1"/>
          </p:cNvSpPr>
          <p:nvPr>
            <p:ph type="ctrTitle"/>
          </p:nvPr>
        </p:nvSpPr>
        <p:spPr>
          <a:xfrm>
            <a:off x="1535600" y="722333"/>
            <a:ext cx="9121200" cy="502000"/>
          </a:xfrm>
          <a:prstGeom prst="rect">
            <a:avLst/>
          </a:prstGeom>
        </p:spPr>
        <p:txBody>
          <a:bodyPr spcFirstLastPara="1" lIns="91425" tIns="91425" rIns="91425" bIns="91425" anchor="t">
            <a:noAutofit/>
          </a:bodyPr>
          <a:lstStyle>
            <a:lvl1pPr lvl="0" algn="ctr"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Tree>
    <p:extLst>
      <p:ext uri="{BB962C8B-B14F-4D97-AF65-F5344CB8AC3E}">
        <p14:creationId xmlns:p14="http://schemas.microsoft.com/office/powerpoint/2010/main" val="3939307632"/>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4079781529"/>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645" y="1250975"/>
            <a:ext cx="2112235" cy="4687944"/>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E:\002-KIMS BUSINESS\007-02-Fullslidesppt-Contents\20161228\02-edu\bulb-item.png"/>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r="50000"/>
          <a:stretch/>
        </p:blipFill>
        <p:spPr bwMode="auto">
          <a:xfrm>
            <a:off x="1052646" y="1250975"/>
            <a:ext cx="1056117" cy="46879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71496620"/>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1_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2314" y="3909054"/>
            <a:ext cx="1260665" cy="27979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91137823"/>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3_Basic Layout">
    <p:spTree>
      <p:nvGrpSpPr>
        <p:cNvPr id="1" name=""/>
        <p:cNvGrpSpPr/>
        <p:nvPr/>
      </p:nvGrpSpPr>
      <p:grpSpPr>
        <a:xfrm>
          <a:off x="0" y="0"/>
          <a:ext cx="0" cy="0"/>
          <a:chOff x="0" y="0"/>
          <a:chExt cx="0" cy="0"/>
        </a:xfrm>
      </p:grpSpPr>
      <p:sp>
        <p:nvSpPr>
          <p:cNvPr id="2" name="Rectangle 1"/>
          <p:cNvSpPr/>
          <p:nvPr userDrawn="1"/>
        </p:nvSpPr>
        <p:spPr>
          <a:xfrm>
            <a:off x="0" y="4533123"/>
            <a:ext cx="12192000" cy="23248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Oval 3"/>
          <p:cNvSpPr/>
          <p:nvPr userDrawn="1"/>
        </p:nvSpPr>
        <p:spPr>
          <a:xfrm>
            <a:off x="5391415" y="3813043"/>
            <a:ext cx="1440160" cy="1440160"/>
          </a:xfrm>
          <a:prstGeom prst="ellipse">
            <a:avLst/>
          </a:prstGeom>
          <a:solidFill>
            <a:schemeClr val="accent1"/>
          </a:solidFill>
          <a:ln w="63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5" name="Picture 2" descr="E:\002-KIMS BUSINESS\007-02-Fullslidesppt-Contents\20161228\02-edu\bulb-item.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877409" y="4013590"/>
            <a:ext cx="468171" cy="10390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6303250"/>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5" name="Rectangle 4"/>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1070240019"/>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4_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9879336"/>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bg1"/>
        </a:solidFill>
        <a:effectLst/>
      </p:bgPr>
    </p:bg>
    <p:spTree>
      <p:nvGrpSpPr>
        <p:cNvPr id="1" name=""/>
        <p:cNvGrpSpPr/>
        <p:nvPr/>
      </p:nvGrpSpPr>
      <p:grpSpPr>
        <a:xfrm>
          <a:off x="0" y="0"/>
          <a:ext cx="0" cy="0"/>
          <a:chOff x="0" y="0"/>
          <a:chExt cx="0" cy="0"/>
        </a:xfrm>
      </p:grpSpPr>
      <p:sp>
        <p:nvSpPr>
          <p:cNvPr id="2" name="Rectangle 1"/>
          <p:cNvSpPr/>
          <p:nvPr userDrawn="1"/>
        </p:nvSpPr>
        <p:spPr>
          <a:xfrm>
            <a:off x="191344" y="123479"/>
            <a:ext cx="11809312" cy="6611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bg1"/>
                </a:solidFill>
                <a:latin typeface="+mn-lt"/>
                <a:cs typeface="Arial" pitchFamily="34" charset="0"/>
              </a:defRPr>
            </a:lvl1pPr>
          </a:lstStyle>
          <a:p>
            <a:pPr lvl="0"/>
            <a:r>
              <a:rPr lang="en-US" altLang="ko-KR" dirty="0"/>
              <a:t>Insert the title of your subtitle Here</a:t>
            </a:r>
          </a:p>
        </p:txBody>
      </p:sp>
      <p:sp>
        <p:nvSpPr>
          <p:cNvPr id="6" name="Picture Placeholder 2"/>
          <p:cNvSpPr>
            <a:spLocks noGrp="1"/>
          </p:cNvSpPr>
          <p:nvPr>
            <p:ph type="pic" idx="12" hasCustomPrompt="1"/>
          </p:nvPr>
        </p:nvSpPr>
        <p:spPr>
          <a:xfrm>
            <a:off x="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103893"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6207787"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5" hasCustomPrompt="1"/>
          </p:nvPr>
        </p:nvSpPr>
        <p:spPr>
          <a:xfrm>
            <a:off x="931168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2" name="Rectangle 11"/>
          <p:cNvSpPr/>
          <p:nvPr userDrawn="1"/>
        </p:nvSpPr>
        <p:spPr>
          <a:xfrm>
            <a:off x="3104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3" name="Rectangle 12"/>
          <p:cNvSpPr/>
          <p:nvPr userDrawn="1"/>
        </p:nvSpPr>
        <p:spPr>
          <a:xfrm>
            <a:off x="6208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4" name="Rectangle 13"/>
          <p:cNvSpPr/>
          <p:nvPr userDrawn="1"/>
        </p:nvSpPr>
        <p:spPr>
          <a:xfrm>
            <a:off x="9312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3179670549"/>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1_Images and Contents Layout">
    <p:spTree>
      <p:nvGrpSpPr>
        <p:cNvPr id="1" name=""/>
        <p:cNvGrpSpPr/>
        <p:nvPr/>
      </p:nvGrpSpPr>
      <p:grpSpPr>
        <a:xfrm>
          <a:off x="0" y="0"/>
          <a:ext cx="0" cy="0"/>
          <a:chOff x="0" y="0"/>
          <a:chExt cx="0" cy="0"/>
        </a:xfrm>
      </p:grpSpPr>
      <p:sp>
        <p:nvSpPr>
          <p:cNvPr id="7" name="Rectangle 6"/>
          <p:cNvSpPr/>
          <p:nvPr userDrawn="1"/>
        </p:nvSpPr>
        <p:spPr>
          <a:xfrm>
            <a:off x="0" y="3909485"/>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407701" y="1508787"/>
            <a:ext cx="9640360" cy="4903243"/>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6017974" y="2168343"/>
            <a:ext cx="4620289" cy="341680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623392" y="4485118"/>
            <a:ext cx="4032448" cy="13441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3704064116"/>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2346339"/>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30944" y="1389641"/>
            <a:ext cx="3825696" cy="463284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9840416" y="1566977"/>
            <a:ext cx="1344149"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2" hasCustomPrompt="1"/>
          </p:nvPr>
        </p:nvSpPr>
        <p:spPr>
          <a:xfrm>
            <a:off x="7524359" y="1681512"/>
            <a:ext cx="2206355"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640409802"/>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Rectangle 1"/>
          <p:cNvSpPr/>
          <p:nvPr userDrawn="1"/>
        </p:nvSpPr>
        <p:spPr>
          <a:xfrm>
            <a:off x="6480043" y="0"/>
            <a:ext cx="48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3" name="Rectangle 2"/>
          <p:cNvSpPr/>
          <p:nvPr userDrawn="1"/>
        </p:nvSpPr>
        <p:spPr>
          <a:xfrm>
            <a:off x="6528043" y="1749000"/>
            <a:ext cx="240000" cy="3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4093206442"/>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41021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546820878"/>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175787" y="242176"/>
            <a:ext cx="8016213"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4175787" y="1010261"/>
            <a:ext cx="8016213"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4195293" y="1508787"/>
            <a:ext cx="4079776" cy="534921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951030947"/>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5" name="Rectangle 4"/>
          <p:cNvSpPr/>
          <p:nvPr userDrawn="1"/>
        </p:nvSpPr>
        <p:spPr>
          <a:xfrm>
            <a:off x="0" y="548680"/>
            <a:ext cx="8592277" cy="57606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6" name="Picture Placeholder 2"/>
          <p:cNvSpPr>
            <a:spLocks noGrp="1"/>
          </p:cNvSpPr>
          <p:nvPr>
            <p:ph type="pic" idx="1" hasCustomPrompt="1"/>
          </p:nvPr>
        </p:nvSpPr>
        <p:spPr>
          <a:xfrm>
            <a:off x="18082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296513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1" hasCustomPrompt="1"/>
          </p:nvPr>
        </p:nvSpPr>
        <p:spPr>
          <a:xfrm>
            <a:off x="5749448"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488463163"/>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8592277"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8592277"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5314951"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2" hasCustomPrompt="1"/>
          </p:nvPr>
        </p:nvSpPr>
        <p:spPr>
          <a:xfrm>
            <a:off x="5314951"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971398709"/>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527381" y="4389107"/>
            <a:ext cx="11664619"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527381" y="5157192"/>
            <a:ext cx="11664619"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6" name="Rectangle 5"/>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7" name="Picture Placeholder 2"/>
          <p:cNvSpPr>
            <a:spLocks noGrp="1"/>
          </p:cNvSpPr>
          <p:nvPr>
            <p:ph type="pic" idx="12" hasCustomPrompt="1"/>
          </p:nvPr>
        </p:nvSpPr>
        <p:spPr>
          <a:xfrm>
            <a:off x="623392" y="452669"/>
            <a:ext cx="4416171" cy="3744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3" hasCustomPrompt="1"/>
          </p:nvPr>
        </p:nvSpPr>
        <p:spPr>
          <a:xfrm>
            <a:off x="5327915" y="452669"/>
            <a:ext cx="6240693"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5327915"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5" hasCustomPrompt="1"/>
          </p:nvPr>
        </p:nvSpPr>
        <p:spPr>
          <a:xfrm>
            <a:off x="7488261"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6" hasCustomPrompt="1"/>
          </p:nvPr>
        </p:nvSpPr>
        <p:spPr>
          <a:xfrm>
            <a:off x="9648608"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821670776"/>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897466027"/>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sp>
        <p:nvSpPr>
          <p:cNvPr id="11" name="Rounded Rectangle 10"/>
          <p:cNvSpPr/>
          <p:nvPr userDrawn="1"/>
        </p:nvSpPr>
        <p:spPr>
          <a:xfrm>
            <a:off x="472011" y="1508786"/>
            <a:ext cx="3799787"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dirty="0"/>
          </a:p>
        </p:txBody>
      </p:sp>
      <p:sp>
        <p:nvSpPr>
          <p:cNvPr id="17" name="Rounded Rectangle 16"/>
          <p:cNvSpPr/>
          <p:nvPr userDrawn="1"/>
        </p:nvSpPr>
        <p:spPr>
          <a:xfrm>
            <a:off x="709243" y="1796667"/>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bg1"/>
              </a:solidFill>
            </a:endParaRPr>
          </a:p>
        </p:txBody>
      </p:sp>
      <p:sp>
        <p:nvSpPr>
          <p:cNvPr id="18" name="Half Frame 17"/>
          <p:cNvSpPr/>
          <p:nvPr userDrawn="1"/>
        </p:nvSpPr>
        <p:spPr>
          <a:xfrm rot="5400000">
            <a:off x="3456857" y="1650935"/>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tx1"/>
              </a:solidFill>
            </a:endParaRPr>
          </a:p>
        </p:txBody>
      </p:sp>
    </p:spTree>
    <p:extLst>
      <p:ext uri="{BB962C8B-B14F-4D97-AF65-F5344CB8AC3E}">
        <p14:creationId xmlns:p14="http://schemas.microsoft.com/office/powerpoint/2010/main" val="948981904"/>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9612567" y="669600"/>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 name="Google Shape;12;p2"/>
          <p:cNvSpPr txBox="1">
            <a:spLocks noGrp="1"/>
          </p:cNvSpPr>
          <p:nvPr>
            <p:ph type="ctrTitle"/>
          </p:nvPr>
        </p:nvSpPr>
        <p:spPr>
          <a:xfrm>
            <a:off x="3007233" y="2655767"/>
            <a:ext cx="6177600" cy="154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400"/>
            </a:lvl1pPr>
            <a:lvl2pPr lvl="1" algn="ctr">
              <a:spcBef>
                <a:spcPts val="0"/>
              </a:spcBef>
              <a:spcAft>
                <a:spcPts val="0"/>
              </a:spcAft>
              <a:buSzPts val="6000"/>
              <a:buNone/>
              <a:defRPr sz="8000"/>
            </a:lvl2pPr>
            <a:lvl3pPr lvl="2" algn="ctr">
              <a:spcBef>
                <a:spcPts val="0"/>
              </a:spcBef>
              <a:spcAft>
                <a:spcPts val="0"/>
              </a:spcAft>
              <a:buSzPts val="6000"/>
              <a:buNone/>
              <a:defRPr sz="8000"/>
            </a:lvl3pPr>
            <a:lvl4pPr lvl="3" algn="ctr">
              <a:spcBef>
                <a:spcPts val="0"/>
              </a:spcBef>
              <a:spcAft>
                <a:spcPts val="0"/>
              </a:spcAft>
              <a:buSzPts val="6000"/>
              <a:buNone/>
              <a:defRPr sz="8000"/>
            </a:lvl4pPr>
            <a:lvl5pPr lvl="4" algn="ctr">
              <a:spcBef>
                <a:spcPts val="0"/>
              </a:spcBef>
              <a:spcAft>
                <a:spcPts val="0"/>
              </a:spcAft>
              <a:buSzPts val="6000"/>
              <a:buNone/>
              <a:defRPr sz="8000"/>
            </a:lvl5pPr>
            <a:lvl6pPr lvl="5" algn="ctr">
              <a:spcBef>
                <a:spcPts val="0"/>
              </a:spcBef>
              <a:spcAft>
                <a:spcPts val="0"/>
              </a:spcAft>
              <a:buSzPts val="6000"/>
              <a:buNone/>
              <a:defRPr sz="8000"/>
            </a:lvl6pPr>
            <a:lvl7pPr lvl="6" algn="ctr">
              <a:spcBef>
                <a:spcPts val="0"/>
              </a:spcBef>
              <a:spcAft>
                <a:spcPts val="0"/>
              </a:spcAft>
              <a:buSzPts val="6000"/>
              <a:buNone/>
              <a:defRPr sz="8000"/>
            </a:lvl7pPr>
            <a:lvl8pPr lvl="7" algn="ctr">
              <a:spcBef>
                <a:spcPts val="0"/>
              </a:spcBef>
              <a:spcAft>
                <a:spcPts val="0"/>
              </a:spcAft>
              <a:buSzPts val="6000"/>
              <a:buNone/>
              <a:defRPr sz="8000"/>
            </a:lvl8pPr>
            <a:lvl9pPr lvl="8" algn="ctr">
              <a:spcBef>
                <a:spcPts val="0"/>
              </a:spcBef>
              <a:spcAft>
                <a:spcPts val="0"/>
              </a:spcAft>
              <a:buSzPts val="6000"/>
              <a:buNone/>
              <a:defRPr sz="8000"/>
            </a:lvl9pPr>
          </a:lstStyle>
          <a:p>
            <a:endParaRPr/>
          </a:p>
        </p:txBody>
      </p:sp>
      <p:sp>
        <p:nvSpPr>
          <p:cNvPr id="13" name="Google Shape;13;p2"/>
          <p:cNvSpPr/>
          <p:nvPr/>
        </p:nvSpPr>
        <p:spPr>
          <a:xfrm>
            <a:off x="356733" y="-1182333"/>
            <a:ext cx="3129600" cy="3129600"/>
          </a:xfrm>
          <a:prstGeom prst="donut">
            <a:avLst>
              <a:gd name="adj" fmla="val 29778"/>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 name="Google Shape;14;p2"/>
          <p:cNvSpPr/>
          <p:nvPr/>
        </p:nvSpPr>
        <p:spPr>
          <a:xfrm>
            <a:off x="11131833" y="3843167"/>
            <a:ext cx="1304800" cy="1304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 name="Google Shape;15;p2"/>
          <p:cNvSpPr/>
          <p:nvPr/>
        </p:nvSpPr>
        <p:spPr>
          <a:xfrm>
            <a:off x="3007233" y="722400"/>
            <a:ext cx="876800" cy="8768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 name="Google Shape;16;p2"/>
          <p:cNvSpPr/>
          <p:nvPr/>
        </p:nvSpPr>
        <p:spPr>
          <a:xfrm>
            <a:off x="9003667" y="4620133"/>
            <a:ext cx="3045600" cy="3045600"/>
          </a:xfrm>
          <a:prstGeom prst="donut">
            <a:avLst>
              <a:gd name="adj" fmla="val 11909"/>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 name="Google Shape;17;p2"/>
          <p:cNvSpPr/>
          <p:nvPr/>
        </p:nvSpPr>
        <p:spPr>
          <a:xfrm>
            <a:off x="183700" y="4257600"/>
            <a:ext cx="876800" cy="876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 name="Google Shape;18;p2"/>
          <p:cNvSpPr/>
          <p:nvPr/>
        </p:nvSpPr>
        <p:spPr>
          <a:xfrm>
            <a:off x="502067" y="5623033"/>
            <a:ext cx="1610400" cy="16104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 name="Google Shape;19;p2"/>
          <p:cNvSpPr/>
          <p:nvPr/>
        </p:nvSpPr>
        <p:spPr>
          <a:xfrm>
            <a:off x="10992833" y="33892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 name="Google Shape;20;p2"/>
          <p:cNvSpPr/>
          <p:nvPr/>
        </p:nvSpPr>
        <p:spPr>
          <a:xfrm>
            <a:off x="10131700" y="-400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 name="Google Shape;21;p2"/>
          <p:cNvSpPr/>
          <p:nvPr/>
        </p:nvSpPr>
        <p:spPr>
          <a:xfrm>
            <a:off x="10992833" y="1070467"/>
            <a:ext cx="876800" cy="8768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 name="Google Shape;22;p2"/>
          <p:cNvSpPr/>
          <p:nvPr/>
        </p:nvSpPr>
        <p:spPr>
          <a:xfrm>
            <a:off x="285300" y="927867"/>
            <a:ext cx="1162000" cy="11620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 name="Google Shape;23;p2"/>
          <p:cNvSpPr/>
          <p:nvPr/>
        </p:nvSpPr>
        <p:spPr>
          <a:xfrm>
            <a:off x="-162900" y="3911000"/>
            <a:ext cx="1570000" cy="15700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 name="Google Shape;24;p2"/>
          <p:cNvSpPr/>
          <p:nvPr/>
        </p:nvSpPr>
        <p:spPr>
          <a:xfrm>
            <a:off x="10866767" y="944400"/>
            <a:ext cx="1128800" cy="11288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 name="Google Shape;25;p2"/>
          <p:cNvSpPr/>
          <p:nvPr/>
        </p:nvSpPr>
        <p:spPr>
          <a:xfrm>
            <a:off x="1407100" y="5206100"/>
            <a:ext cx="274800" cy="27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459644605"/>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26"/>
        <p:cNvGrpSpPr/>
        <p:nvPr/>
      </p:nvGrpSpPr>
      <p:grpSpPr>
        <a:xfrm>
          <a:off x="0" y="0"/>
          <a:ext cx="0" cy="0"/>
          <a:chOff x="0" y="0"/>
          <a:chExt cx="0" cy="0"/>
        </a:xfrm>
      </p:grpSpPr>
      <p:sp>
        <p:nvSpPr>
          <p:cNvPr id="27" name="Google Shape;27;p3"/>
          <p:cNvSpPr/>
          <p:nvPr/>
        </p:nvSpPr>
        <p:spPr>
          <a:xfrm>
            <a:off x="4077600" y="-393933"/>
            <a:ext cx="4036800" cy="40372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 name="Google Shape;28;p3"/>
          <p:cNvSpPr txBox="1">
            <a:spLocks noGrp="1"/>
          </p:cNvSpPr>
          <p:nvPr>
            <p:ph type="ctrTitle"/>
          </p:nvPr>
        </p:nvSpPr>
        <p:spPr>
          <a:xfrm>
            <a:off x="2365000" y="3228733"/>
            <a:ext cx="746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4800"/>
            </a:lvl1pPr>
            <a:lvl2pPr lvl="1" algn="ctr" rtl="0">
              <a:spcBef>
                <a:spcPts val="0"/>
              </a:spcBef>
              <a:spcAft>
                <a:spcPts val="0"/>
              </a:spcAft>
              <a:buSzPts val="4800"/>
              <a:buNone/>
              <a:defRPr sz="6400"/>
            </a:lvl2pPr>
            <a:lvl3pPr lvl="2" algn="ctr" rtl="0">
              <a:spcBef>
                <a:spcPts val="0"/>
              </a:spcBef>
              <a:spcAft>
                <a:spcPts val="0"/>
              </a:spcAft>
              <a:buSzPts val="4800"/>
              <a:buNone/>
              <a:defRPr sz="6400"/>
            </a:lvl3pPr>
            <a:lvl4pPr lvl="3" algn="ctr" rtl="0">
              <a:spcBef>
                <a:spcPts val="0"/>
              </a:spcBef>
              <a:spcAft>
                <a:spcPts val="0"/>
              </a:spcAft>
              <a:buSzPts val="4800"/>
              <a:buNone/>
              <a:defRPr sz="6400"/>
            </a:lvl4pPr>
            <a:lvl5pPr lvl="4" algn="ctr" rtl="0">
              <a:spcBef>
                <a:spcPts val="0"/>
              </a:spcBef>
              <a:spcAft>
                <a:spcPts val="0"/>
              </a:spcAft>
              <a:buSzPts val="4800"/>
              <a:buNone/>
              <a:defRPr sz="6400"/>
            </a:lvl5pPr>
            <a:lvl6pPr lvl="5" algn="ctr" rtl="0">
              <a:spcBef>
                <a:spcPts val="0"/>
              </a:spcBef>
              <a:spcAft>
                <a:spcPts val="0"/>
              </a:spcAft>
              <a:buSzPts val="4800"/>
              <a:buNone/>
              <a:defRPr sz="6400"/>
            </a:lvl6pPr>
            <a:lvl7pPr lvl="6" algn="ctr" rtl="0">
              <a:spcBef>
                <a:spcPts val="0"/>
              </a:spcBef>
              <a:spcAft>
                <a:spcPts val="0"/>
              </a:spcAft>
              <a:buSzPts val="4800"/>
              <a:buNone/>
              <a:defRPr sz="6400"/>
            </a:lvl7pPr>
            <a:lvl8pPr lvl="7" algn="ctr" rtl="0">
              <a:spcBef>
                <a:spcPts val="0"/>
              </a:spcBef>
              <a:spcAft>
                <a:spcPts val="0"/>
              </a:spcAft>
              <a:buSzPts val="4800"/>
              <a:buNone/>
              <a:defRPr sz="6400"/>
            </a:lvl8pPr>
            <a:lvl9pPr lvl="8" algn="ctr" rtl="0">
              <a:spcBef>
                <a:spcPts val="0"/>
              </a:spcBef>
              <a:spcAft>
                <a:spcPts val="0"/>
              </a:spcAft>
              <a:buSzPts val="4800"/>
              <a:buNone/>
              <a:defRPr sz="6400"/>
            </a:lvl9pPr>
          </a:lstStyle>
          <a:p>
            <a:endParaRPr/>
          </a:p>
        </p:txBody>
      </p:sp>
      <p:sp>
        <p:nvSpPr>
          <p:cNvPr id="29" name="Google Shape;29;p3"/>
          <p:cNvSpPr txBox="1">
            <a:spLocks noGrp="1"/>
          </p:cNvSpPr>
          <p:nvPr>
            <p:ph type="subTitle" idx="1"/>
          </p:nvPr>
        </p:nvSpPr>
        <p:spPr>
          <a:xfrm>
            <a:off x="2365000" y="4599539"/>
            <a:ext cx="746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A1BECC"/>
              </a:buClr>
              <a:buSzPts val="2400"/>
              <a:buNone/>
              <a:defRPr b="1">
                <a:solidFill>
                  <a:srgbClr val="A1BECC"/>
                </a:solidFill>
              </a:defRPr>
            </a:lvl1pPr>
            <a:lvl2pPr lvl="1" algn="ctr" rtl="0">
              <a:spcBef>
                <a:spcPts val="0"/>
              </a:spcBef>
              <a:spcAft>
                <a:spcPts val="0"/>
              </a:spcAft>
              <a:buClr>
                <a:srgbClr val="A1BECC"/>
              </a:buClr>
              <a:buSzPts val="3000"/>
              <a:buNone/>
              <a:defRPr sz="4000" b="1">
                <a:solidFill>
                  <a:srgbClr val="A1BECC"/>
                </a:solidFill>
              </a:defRPr>
            </a:lvl2pPr>
            <a:lvl3pPr lvl="2" algn="ctr" rtl="0">
              <a:spcBef>
                <a:spcPts val="0"/>
              </a:spcBef>
              <a:spcAft>
                <a:spcPts val="0"/>
              </a:spcAft>
              <a:buClr>
                <a:srgbClr val="A1BECC"/>
              </a:buClr>
              <a:buSzPts val="3000"/>
              <a:buNone/>
              <a:defRPr sz="4000" b="1">
                <a:solidFill>
                  <a:srgbClr val="A1BECC"/>
                </a:solidFill>
              </a:defRPr>
            </a:lvl3pPr>
            <a:lvl4pPr lvl="3" algn="ctr" rtl="0">
              <a:spcBef>
                <a:spcPts val="0"/>
              </a:spcBef>
              <a:spcAft>
                <a:spcPts val="0"/>
              </a:spcAft>
              <a:buClr>
                <a:srgbClr val="A1BECC"/>
              </a:buClr>
              <a:buSzPts val="3000"/>
              <a:buNone/>
              <a:defRPr sz="4000" b="1">
                <a:solidFill>
                  <a:srgbClr val="A1BECC"/>
                </a:solidFill>
              </a:defRPr>
            </a:lvl4pPr>
            <a:lvl5pPr lvl="4" algn="ctr" rtl="0">
              <a:spcBef>
                <a:spcPts val="0"/>
              </a:spcBef>
              <a:spcAft>
                <a:spcPts val="0"/>
              </a:spcAft>
              <a:buClr>
                <a:srgbClr val="A1BECC"/>
              </a:buClr>
              <a:buSzPts val="3000"/>
              <a:buNone/>
              <a:defRPr sz="4000" b="1">
                <a:solidFill>
                  <a:srgbClr val="A1BECC"/>
                </a:solidFill>
              </a:defRPr>
            </a:lvl5pPr>
            <a:lvl6pPr lvl="5" algn="ctr" rtl="0">
              <a:spcBef>
                <a:spcPts val="0"/>
              </a:spcBef>
              <a:spcAft>
                <a:spcPts val="0"/>
              </a:spcAft>
              <a:buClr>
                <a:srgbClr val="A1BECC"/>
              </a:buClr>
              <a:buSzPts val="3000"/>
              <a:buNone/>
              <a:defRPr sz="4000" b="1">
                <a:solidFill>
                  <a:srgbClr val="A1BECC"/>
                </a:solidFill>
              </a:defRPr>
            </a:lvl6pPr>
            <a:lvl7pPr lvl="6" algn="ctr" rtl="0">
              <a:spcBef>
                <a:spcPts val="0"/>
              </a:spcBef>
              <a:spcAft>
                <a:spcPts val="0"/>
              </a:spcAft>
              <a:buClr>
                <a:srgbClr val="A1BECC"/>
              </a:buClr>
              <a:buSzPts val="3000"/>
              <a:buNone/>
              <a:defRPr sz="4000" b="1">
                <a:solidFill>
                  <a:srgbClr val="A1BECC"/>
                </a:solidFill>
              </a:defRPr>
            </a:lvl7pPr>
            <a:lvl8pPr lvl="7" algn="ctr" rtl="0">
              <a:spcBef>
                <a:spcPts val="0"/>
              </a:spcBef>
              <a:spcAft>
                <a:spcPts val="0"/>
              </a:spcAft>
              <a:buClr>
                <a:srgbClr val="A1BECC"/>
              </a:buClr>
              <a:buSzPts val="3000"/>
              <a:buNone/>
              <a:defRPr sz="4000" b="1">
                <a:solidFill>
                  <a:srgbClr val="A1BECC"/>
                </a:solidFill>
              </a:defRPr>
            </a:lvl8pPr>
            <a:lvl9pPr lvl="8" algn="ctr" rtl="0">
              <a:spcBef>
                <a:spcPts val="0"/>
              </a:spcBef>
              <a:spcAft>
                <a:spcPts val="0"/>
              </a:spcAft>
              <a:buClr>
                <a:srgbClr val="A1BECC"/>
              </a:buClr>
              <a:buSzPts val="3000"/>
              <a:buNone/>
              <a:defRPr sz="4000" b="1">
                <a:solidFill>
                  <a:srgbClr val="A1BECC"/>
                </a:solidFill>
              </a:defRPr>
            </a:lvl9pPr>
          </a:lstStyle>
          <a:p>
            <a:endParaRPr/>
          </a:p>
        </p:txBody>
      </p:sp>
      <p:sp>
        <p:nvSpPr>
          <p:cNvPr id="30" name="Google Shape;30;p3"/>
          <p:cNvSpPr/>
          <p:nvPr/>
        </p:nvSpPr>
        <p:spPr>
          <a:xfrm>
            <a:off x="1886051" y="5317633"/>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 name="Google Shape;31;p3"/>
          <p:cNvSpPr/>
          <p:nvPr/>
        </p:nvSpPr>
        <p:spPr>
          <a:xfrm>
            <a:off x="10173533" y="3292833"/>
            <a:ext cx="3129600" cy="3129600"/>
          </a:xfrm>
          <a:prstGeom prst="donut">
            <a:avLst>
              <a:gd name="adj" fmla="val 29778"/>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 name="Google Shape;32;p3"/>
          <p:cNvSpPr/>
          <p:nvPr/>
        </p:nvSpPr>
        <p:spPr>
          <a:xfrm>
            <a:off x="502067" y="1518933"/>
            <a:ext cx="1304800" cy="130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 name="Google Shape;33;p3"/>
          <p:cNvSpPr/>
          <p:nvPr/>
        </p:nvSpPr>
        <p:spPr>
          <a:xfrm>
            <a:off x="9653700" y="6216933"/>
            <a:ext cx="876800" cy="876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 name="Google Shape;34;p3"/>
          <p:cNvSpPr/>
          <p:nvPr/>
        </p:nvSpPr>
        <p:spPr>
          <a:xfrm>
            <a:off x="308233" y="-762267"/>
            <a:ext cx="3045600" cy="3045600"/>
          </a:xfrm>
          <a:prstGeom prst="donut">
            <a:avLst>
              <a:gd name="adj" fmla="val 11909"/>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 name="Google Shape;35;p3"/>
          <p:cNvSpPr/>
          <p:nvPr/>
        </p:nvSpPr>
        <p:spPr>
          <a:xfrm>
            <a:off x="10010167" y="1223300"/>
            <a:ext cx="876800" cy="876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 name="Google Shape;36;p3"/>
          <p:cNvSpPr/>
          <p:nvPr/>
        </p:nvSpPr>
        <p:spPr>
          <a:xfrm>
            <a:off x="10754567" y="-393933"/>
            <a:ext cx="1610400" cy="16104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 name="Google Shape;37;p3"/>
          <p:cNvSpPr/>
          <p:nvPr/>
        </p:nvSpPr>
        <p:spPr>
          <a:xfrm>
            <a:off x="1889600" y="27368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 name="Google Shape;38;p3"/>
          <p:cNvSpPr/>
          <p:nvPr/>
        </p:nvSpPr>
        <p:spPr>
          <a:xfrm>
            <a:off x="240667" y="5364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 name="Google Shape;39;p3"/>
          <p:cNvSpPr/>
          <p:nvPr/>
        </p:nvSpPr>
        <p:spPr>
          <a:xfrm>
            <a:off x="328061" y="4487395"/>
            <a:ext cx="608000" cy="6080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 name="Google Shape;40;p3"/>
          <p:cNvSpPr/>
          <p:nvPr/>
        </p:nvSpPr>
        <p:spPr>
          <a:xfrm>
            <a:off x="9429767" y="5992967"/>
            <a:ext cx="1324800" cy="13244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 name="Google Shape;41;p3"/>
          <p:cNvSpPr/>
          <p:nvPr/>
        </p:nvSpPr>
        <p:spPr>
          <a:xfrm>
            <a:off x="9827000" y="1040133"/>
            <a:ext cx="1243200" cy="12432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 name="Google Shape;42;p3"/>
          <p:cNvSpPr/>
          <p:nvPr/>
        </p:nvSpPr>
        <p:spPr>
          <a:xfrm>
            <a:off x="240667" y="4400000"/>
            <a:ext cx="782400" cy="7824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 name="Google Shape;43;p3"/>
          <p:cNvSpPr/>
          <p:nvPr/>
        </p:nvSpPr>
        <p:spPr>
          <a:xfrm>
            <a:off x="10311167" y="623067"/>
            <a:ext cx="274800" cy="27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 name="Google Shape;44;p3"/>
          <p:cNvSpPr/>
          <p:nvPr/>
        </p:nvSpPr>
        <p:spPr>
          <a:xfrm>
            <a:off x="797567" y="-272933"/>
            <a:ext cx="2066800" cy="2066800"/>
          </a:xfrm>
          <a:prstGeom prst="ellipse">
            <a:avLst/>
          </a:prstGeom>
          <a:noFill/>
          <a:ln w="9525" cap="flat" cmpd="sng">
            <a:solidFill>
              <a:srgbClr val="E8004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 name="Google Shape;45;p3"/>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a:buNone/>
              <a:defRPr/>
            </a:lvl1pPr>
            <a:lvl2pPr lvl="1" algn="ctr">
              <a:buNone/>
              <a:defRPr/>
            </a:lvl2pPr>
            <a:lvl3pPr lvl="2" algn="ctr">
              <a:buNone/>
              <a:defRPr/>
            </a:lvl3pPr>
            <a:lvl4pPr lvl="3" algn="ctr">
              <a:buNone/>
              <a:defRPr/>
            </a:lvl4pPr>
            <a:lvl5pPr lvl="4" algn="ctr">
              <a:buNone/>
              <a:defRPr/>
            </a:lvl5pPr>
            <a:lvl6pPr lvl="5" algn="ctr">
              <a:buNone/>
              <a:defRPr/>
            </a:lvl6pPr>
            <a:lvl7pPr lvl="6" algn="ctr">
              <a:buNone/>
              <a:defRPr/>
            </a:lvl7pPr>
            <a:lvl8pPr lvl="7" algn="ctr">
              <a:buNone/>
              <a:defRPr/>
            </a:lvl8pPr>
            <a:lvl9pPr lvl="8" algn="ctr">
              <a:buNone/>
              <a:defRPr/>
            </a:lvl9pPr>
          </a:lstStyle>
          <a:p>
            <a:fld id="{00000000-1234-1234-1234-123412341234}" type="slidenum">
              <a:rPr lang="en"/>
              <a:pPr/>
              <a:t>‹#›</a:t>
            </a:fld>
            <a:endParaRPr/>
          </a:p>
        </p:txBody>
      </p:sp>
    </p:spTree>
    <p:extLst>
      <p:ext uri="{BB962C8B-B14F-4D97-AF65-F5344CB8AC3E}">
        <p14:creationId xmlns:p14="http://schemas.microsoft.com/office/powerpoint/2010/main" val="2687016522"/>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46"/>
        <p:cNvGrpSpPr/>
        <p:nvPr/>
      </p:nvGrpSpPr>
      <p:grpSpPr>
        <a:xfrm>
          <a:off x="0" y="0"/>
          <a:ext cx="0" cy="0"/>
          <a:chOff x="0" y="0"/>
          <a:chExt cx="0" cy="0"/>
        </a:xfrm>
      </p:grpSpPr>
      <p:sp>
        <p:nvSpPr>
          <p:cNvPr id="47" name="Google Shape;47;p4"/>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 name="Google Shape;48;p4"/>
          <p:cNvSpPr/>
          <p:nvPr/>
        </p:nvSpPr>
        <p:spPr>
          <a:xfrm>
            <a:off x="11112600" y="5519500"/>
            <a:ext cx="566400" cy="56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 name="Google Shape;49;p4"/>
          <p:cNvSpPr/>
          <p:nvPr/>
        </p:nvSpPr>
        <p:spPr>
          <a:xfrm>
            <a:off x="5744384" y="-1438200"/>
            <a:ext cx="3129600" cy="3129600"/>
          </a:xfrm>
          <a:prstGeom prst="donut">
            <a:avLst>
              <a:gd name="adj" fmla="val 17100"/>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 name="Google Shape;50;p4"/>
          <p:cNvSpPr/>
          <p:nvPr/>
        </p:nvSpPr>
        <p:spPr>
          <a:xfrm>
            <a:off x="5397000" y="1073500"/>
            <a:ext cx="1398000" cy="13980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 name="Google Shape;51;p4"/>
          <p:cNvSpPr txBox="1">
            <a:spLocks noGrp="1"/>
          </p:cNvSpPr>
          <p:nvPr>
            <p:ph type="body" idx="1"/>
          </p:nvPr>
        </p:nvSpPr>
        <p:spPr>
          <a:xfrm>
            <a:off x="2507800" y="2560400"/>
            <a:ext cx="7176400" cy="2772800"/>
          </a:xfrm>
          <a:prstGeom prst="rect">
            <a:avLst/>
          </a:prstGeom>
        </p:spPr>
        <p:txBody>
          <a:bodyPr spcFirstLastPara="1" wrap="square" lIns="91425" tIns="91425" rIns="91425" bIns="91425" anchor="t" anchorCtr="0">
            <a:noAutofit/>
          </a:bodyPr>
          <a:lstStyle>
            <a:lvl1pPr marL="609585" lvl="0" indent="-507987" algn="ctr" rtl="0">
              <a:spcBef>
                <a:spcPts val="800"/>
              </a:spcBef>
              <a:spcAft>
                <a:spcPts val="0"/>
              </a:spcAft>
              <a:buSzPts val="2400"/>
              <a:buChar char="◎"/>
              <a:defRPr/>
            </a:lvl1pPr>
            <a:lvl2pPr marL="1219170" lvl="1" indent="-507987" algn="ctr" rtl="0">
              <a:spcBef>
                <a:spcPts val="0"/>
              </a:spcBef>
              <a:spcAft>
                <a:spcPts val="0"/>
              </a:spcAft>
              <a:buSzPts val="2400"/>
              <a:buChar char="◉"/>
              <a:defRPr/>
            </a:lvl2pPr>
            <a:lvl3pPr marL="1828754" lvl="2" indent="-507987" algn="ctr" rtl="0">
              <a:spcBef>
                <a:spcPts val="0"/>
              </a:spcBef>
              <a:spcAft>
                <a:spcPts val="0"/>
              </a:spcAft>
              <a:buSzPts val="2400"/>
              <a:buChar char="￮"/>
              <a:defRPr/>
            </a:lvl3pPr>
            <a:lvl4pPr marL="2438339" lvl="3" indent="-507987" algn="ctr" rtl="0">
              <a:spcBef>
                <a:spcPts val="0"/>
              </a:spcBef>
              <a:spcAft>
                <a:spcPts val="0"/>
              </a:spcAft>
              <a:buSzPts val="2400"/>
              <a:buChar char="●"/>
              <a:defRPr/>
            </a:lvl4pPr>
            <a:lvl5pPr marL="3047924" lvl="4" indent="-507987" algn="ctr" rtl="0">
              <a:spcBef>
                <a:spcPts val="0"/>
              </a:spcBef>
              <a:spcAft>
                <a:spcPts val="0"/>
              </a:spcAft>
              <a:buSzPts val="2400"/>
              <a:buChar char="○"/>
              <a:defRPr/>
            </a:lvl5pPr>
            <a:lvl6pPr marL="3657509" lvl="5" indent="-507987" algn="ctr" rtl="0">
              <a:spcBef>
                <a:spcPts val="0"/>
              </a:spcBef>
              <a:spcAft>
                <a:spcPts val="0"/>
              </a:spcAft>
              <a:buSzPts val="2400"/>
              <a:buChar char="■"/>
              <a:defRPr/>
            </a:lvl6pPr>
            <a:lvl7pPr marL="4267093" lvl="6" indent="-507987" algn="ctr" rtl="0">
              <a:spcBef>
                <a:spcPts val="0"/>
              </a:spcBef>
              <a:spcAft>
                <a:spcPts val="0"/>
              </a:spcAft>
              <a:buSzPts val="2400"/>
              <a:buChar char="●"/>
              <a:defRPr/>
            </a:lvl7pPr>
            <a:lvl8pPr marL="4876678" lvl="7" indent="-507987" algn="ctr" rtl="0">
              <a:spcBef>
                <a:spcPts val="0"/>
              </a:spcBef>
              <a:spcAft>
                <a:spcPts val="0"/>
              </a:spcAft>
              <a:buSzPts val="2400"/>
              <a:buChar char="○"/>
              <a:defRPr/>
            </a:lvl8pPr>
            <a:lvl9pPr marL="5486263" lvl="8" indent="-507987" algn="ctr">
              <a:spcBef>
                <a:spcPts val="0"/>
              </a:spcBef>
              <a:spcAft>
                <a:spcPts val="0"/>
              </a:spcAft>
              <a:buSzPts val="2400"/>
              <a:buChar char="■"/>
              <a:defRPr/>
            </a:lvl9pPr>
          </a:lstStyle>
          <a:p>
            <a:endParaRPr/>
          </a:p>
        </p:txBody>
      </p:sp>
      <p:sp>
        <p:nvSpPr>
          <p:cNvPr id="52" name="Google Shape;52;p4"/>
          <p:cNvSpPr txBox="1"/>
          <p:nvPr/>
        </p:nvSpPr>
        <p:spPr>
          <a:xfrm>
            <a:off x="4791200" y="1041825"/>
            <a:ext cx="2609600" cy="871600"/>
          </a:xfrm>
          <a:prstGeom prst="rect">
            <a:avLst/>
          </a:prstGeom>
          <a:noFill/>
          <a:ln>
            <a:noFill/>
          </a:ln>
        </p:spPr>
        <p:txBody>
          <a:bodyPr spcFirstLastPara="1" wrap="square" lIns="121900" tIns="121900" rIns="121900" bIns="121900" anchor="t" anchorCtr="0">
            <a:noAutofit/>
          </a:bodyPr>
          <a:lstStyle/>
          <a:p>
            <a:pPr algn="ctr">
              <a:buClr>
                <a:srgbClr val="000000"/>
              </a:buClr>
              <a:buFont typeface="Arial"/>
              <a:buNone/>
            </a:pPr>
            <a:r>
              <a:rPr lang="en" sz="12800" kern="0">
                <a:solidFill>
                  <a:srgbClr val="FFFFFF"/>
                </a:solidFill>
                <a:latin typeface="Nixie One"/>
                <a:ea typeface="Nixie One"/>
                <a:cs typeface="Nixie One"/>
                <a:sym typeface="Nixie One"/>
              </a:rPr>
              <a:t>“</a:t>
            </a:r>
            <a:endParaRPr sz="12800" kern="0">
              <a:solidFill>
                <a:srgbClr val="FFFFFF"/>
              </a:solidFill>
              <a:latin typeface="Nixie One"/>
              <a:ea typeface="Nixie One"/>
              <a:cs typeface="Nixie One"/>
              <a:sym typeface="Nixie One"/>
            </a:endParaRPr>
          </a:p>
        </p:txBody>
      </p:sp>
      <p:sp>
        <p:nvSpPr>
          <p:cNvPr id="53" name="Google Shape;53;p4"/>
          <p:cNvSpPr/>
          <p:nvPr/>
        </p:nvSpPr>
        <p:spPr>
          <a:xfrm>
            <a:off x="305633" y="3984467"/>
            <a:ext cx="1070400" cy="1070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 name="Google Shape;54;p4"/>
          <p:cNvSpPr/>
          <p:nvPr/>
        </p:nvSpPr>
        <p:spPr>
          <a:xfrm>
            <a:off x="-589633" y="5333200"/>
            <a:ext cx="2261200" cy="2261200"/>
          </a:xfrm>
          <a:prstGeom prst="donut">
            <a:avLst>
              <a:gd name="adj" fmla="val 10084"/>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 name="Google Shape;55;p4"/>
          <p:cNvSpPr/>
          <p:nvPr/>
        </p:nvSpPr>
        <p:spPr>
          <a:xfrm>
            <a:off x="1778700" y="-308967"/>
            <a:ext cx="2222400" cy="22224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 name="Google Shape;56;p4"/>
          <p:cNvSpPr/>
          <p:nvPr/>
        </p:nvSpPr>
        <p:spPr>
          <a:xfrm>
            <a:off x="734033" y="947067"/>
            <a:ext cx="642000" cy="642400"/>
          </a:xfrm>
          <a:prstGeom prst="donut">
            <a:avLst>
              <a:gd name="adj" fmla="val 3727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 name="Google Shape;57;p4"/>
          <p:cNvSpPr/>
          <p:nvPr/>
        </p:nvSpPr>
        <p:spPr>
          <a:xfrm>
            <a:off x="1376033" y="50552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 name="Google Shape;58;p4"/>
          <p:cNvSpPr/>
          <p:nvPr/>
        </p:nvSpPr>
        <p:spPr>
          <a:xfrm>
            <a:off x="1622733" y="1748433"/>
            <a:ext cx="406400" cy="406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 name="Google Shape;59;p4"/>
          <p:cNvSpPr/>
          <p:nvPr/>
        </p:nvSpPr>
        <p:spPr>
          <a:xfrm>
            <a:off x="10325967" y="1964400"/>
            <a:ext cx="1398000" cy="1398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 name="Google Shape;60;p4"/>
          <p:cNvSpPr/>
          <p:nvPr/>
        </p:nvSpPr>
        <p:spPr>
          <a:xfrm>
            <a:off x="10734233" y="2722900"/>
            <a:ext cx="2026800" cy="2026800"/>
          </a:xfrm>
          <a:prstGeom prst="donut">
            <a:avLst>
              <a:gd name="adj" fmla="val 5022"/>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 name="Google Shape;61;p4"/>
          <p:cNvSpPr/>
          <p:nvPr/>
        </p:nvSpPr>
        <p:spPr>
          <a:xfrm>
            <a:off x="10626367" y="4951800"/>
            <a:ext cx="797200" cy="797600"/>
          </a:xfrm>
          <a:prstGeom prst="donut">
            <a:avLst>
              <a:gd name="adj" fmla="val 43984"/>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 name="Google Shape;62;p4"/>
          <p:cNvSpPr/>
          <p:nvPr/>
        </p:nvSpPr>
        <p:spPr>
          <a:xfrm>
            <a:off x="11478367" y="1589467"/>
            <a:ext cx="245600" cy="2456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 name="Google Shape;63;p4"/>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2202337970"/>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64"/>
        <p:cNvGrpSpPr/>
        <p:nvPr/>
      </p:nvGrpSpPr>
      <p:grpSpPr>
        <a:xfrm>
          <a:off x="0" y="0"/>
          <a:ext cx="0" cy="0"/>
          <a:chOff x="0" y="0"/>
          <a:chExt cx="0" cy="0"/>
        </a:xfrm>
      </p:grpSpPr>
      <p:sp>
        <p:nvSpPr>
          <p:cNvPr id="65" name="Google Shape;65;p5"/>
          <p:cNvSpPr/>
          <p:nvPr/>
        </p:nvSpPr>
        <p:spPr>
          <a:xfrm>
            <a:off x="1525600" y="3598100"/>
            <a:ext cx="1191600" cy="11916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 name="Google Shape;66;p5"/>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67" name="Google Shape;67;p5"/>
          <p:cNvSpPr txBox="1">
            <a:spLocks noGrp="1"/>
          </p:cNvSpPr>
          <p:nvPr>
            <p:ph type="body" idx="1"/>
          </p:nvPr>
        </p:nvSpPr>
        <p:spPr>
          <a:xfrm>
            <a:off x="3914500" y="2034344"/>
            <a:ext cx="7034000" cy="37148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sz="3200"/>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sz="3200"/>
            </a:lvl4pPr>
            <a:lvl5pPr marL="3047924" lvl="4" indent="-507987">
              <a:spcBef>
                <a:spcPts val="0"/>
              </a:spcBef>
              <a:spcAft>
                <a:spcPts val="0"/>
              </a:spcAft>
              <a:buSzPts val="2400"/>
              <a:buChar char="○"/>
              <a:defRPr sz="3200"/>
            </a:lvl5pPr>
            <a:lvl6pPr marL="3657509" lvl="5" indent="-507987">
              <a:spcBef>
                <a:spcPts val="0"/>
              </a:spcBef>
              <a:spcAft>
                <a:spcPts val="0"/>
              </a:spcAft>
              <a:buSzPts val="2400"/>
              <a:buChar char="■"/>
              <a:defRPr sz="3200"/>
            </a:lvl6pPr>
            <a:lvl7pPr marL="4267093" lvl="6" indent="-507987">
              <a:spcBef>
                <a:spcPts val="0"/>
              </a:spcBef>
              <a:spcAft>
                <a:spcPts val="0"/>
              </a:spcAft>
              <a:buSzPts val="2400"/>
              <a:buChar char="●"/>
              <a:defRPr sz="3200"/>
            </a:lvl7pPr>
            <a:lvl8pPr marL="4876678" lvl="7" indent="-507987">
              <a:spcBef>
                <a:spcPts val="0"/>
              </a:spcBef>
              <a:spcAft>
                <a:spcPts val="0"/>
              </a:spcAft>
              <a:buSzPts val="2400"/>
              <a:buChar char="○"/>
              <a:defRPr sz="3200"/>
            </a:lvl8pPr>
            <a:lvl9pPr marL="5486263" lvl="8" indent="-507987">
              <a:spcBef>
                <a:spcPts val="0"/>
              </a:spcBef>
              <a:spcAft>
                <a:spcPts val="0"/>
              </a:spcAft>
              <a:buSzPts val="2400"/>
              <a:buChar char="■"/>
              <a:defRPr sz="3200"/>
            </a:lvl9pPr>
          </a:lstStyle>
          <a:p>
            <a:endParaRPr/>
          </a:p>
        </p:txBody>
      </p:sp>
      <p:sp>
        <p:nvSpPr>
          <p:cNvPr id="68" name="Google Shape;68;p5"/>
          <p:cNvSpPr/>
          <p:nvPr/>
        </p:nvSpPr>
        <p:spPr>
          <a:xfrm>
            <a:off x="346567" y="-275067"/>
            <a:ext cx="3129600" cy="3129600"/>
          </a:xfrm>
          <a:prstGeom prst="donut">
            <a:avLst>
              <a:gd name="adj" fmla="val 29778"/>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 name="Google Shape;69;p5"/>
          <p:cNvSpPr/>
          <p:nvPr/>
        </p:nvSpPr>
        <p:spPr>
          <a:xfrm>
            <a:off x="-203900" y="1813400"/>
            <a:ext cx="1304800" cy="1304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 name="Google Shape;70;p5"/>
          <p:cNvSpPr/>
          <p:nvPr/>
        </p:nvSpPr>
        <p:spPr>
          <a:xfrm>
            <a:off x="3119467" y="324833"/>
            <a:ext cx="876800" cy="8768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 name="Google Shape;71;p5"/>
          <p:cNvSpPr/>
          <p:nvPr/>
        </p:nvSpPr>
        <p:spPr>
          <a:xfrm>
            <a:off x="1051633" y="3118200"/>
            <a:ext cx="1081600" cy="1081600"/>
          </a:xfrm>
          <a:prstGeom prst="donut">
            <a:avLst>
              <a:gd name="adj" fmla="val 22275"/>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 name="Google Shape;72;p5"/>
          <p:cNvSpPr/>
          <p:nvPr/>
        </p:nvSpPr>
        <p:spPr>
          <a:xfrm>
            <a:off x="204900" y="5533267"/>
            <a:ext cx="1610400" cy="16104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 name="Google Shape;73;p5"/>
          <p:cNvSpPr/>
          <p:nvPr/>
        </p:nvSpPr>
        <p:spPr>
          <a:xfrm>
            <a:off x="1754400" y="5147967"/>
            <a:ext cx="734000" cy="7340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 name="Google Shape;74;p5"/>
          <p:cNvSpPr/>
          <p:nvPr/>
        </p:nvSpPr>
        <p:spPr>
          <a:xfrm>
            <a:off x="584767" y="3990700"/>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 name="Google Shape;75;p5"/>
          <p:cNvSpPr/>
          <p:nvPr/>
        </p:nvSpPr>
        <p:spPr>
          <a:xfrm>
            <a:off x="10326467" y="560633"/>
            <a:ext cx="734000" cy="73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 name="Google Shape;76;p5"/>
          <p:cNvSpPr/>
          <p:nvPr/>
        </p:nvSpPr>
        <p:spPr>
          <a:xfrm>
            <a:off x="11786000" y="1359700"/>
            <a:ext cx="530000" cy="530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 name="Google Shape;77;p5"/>
          <p:cNvSpPr/>
          <p:nvPr/>
        </p:nvSpPr>
        <p:spPr>
          <a:xfrm>
            <a:off x="11060467" y="-428167"/>
            <a:ext cx="988800" cy="988800"/>
          </a:xfrm>
          <a:prstGeom prst="donut">
            <a:avLst>
              <a:gd name="adj" fmla="val 31897"/>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 name="Google Shape;78;p5"/>
          <p:cNvSpPr/>
          <p:nvPr/>
        </p:nvSpPr>
        <p:spPr>
          <a:xfrm>
            <a:off x="11535333" y="21551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 name="Google Shape;79;p5"/>
          <p:cNvSpPr/>
          <p:nvPr/>
        </p:nvSpPr>
        <p:spPr>
          <a:xfrm>
            <a:off x="2905467" y="110833"/>
            <a:ext cx="1304800" cy="13048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 name="Google Shape;80;p5"/>
          <p:cNvSpPr/>
          <p:nvPr/>
        </p:nvSpPr>
        <p:spPr>
          <a:xfrm>
            <a:off x="10750433" y="918500"/>
            <a:ext cx="599600" cy="5996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 name="Google Shape;81;p5"/>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019220059"/>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matchingName="1 column + image">
  <p:cSld name="1 column + image">
    <p:spTree>
      <p:nvGrpSpPr>
        <p:cNvPr id="1" name="Shape 82"/>
        <p:cNvGrpSpPr/>
        <p:nvPr/>
      </p:nvGrpSpPr>
      <p:grpSpPr>
        <a:xfrm>
          <a:off x="0" y="0"/>
          <a:ext cx="0" cy="0"/>
          <a:chOff x="0" y="0"/>
          <a:chExt cx="0" cy="0"/>
        </a:xfrm>
      </p:grpSpPr>
      <p:sp>
        <p:nvSpPr>
          <p:cNvPr id="83" name="Google Shape;83;p6"/>
          <p:cNvSpPr txBox="1">
            <a:spLocks noGrp="1"/>
          </p:cNvSpPr>
          <p:nvPr>
            <p:ph type="title"/>
          </p:nvPr>
        </p:nvSpPr>
        <p:spPr>
          <a:xfrm>
            <a:off x="6096000" y="1212067"/>
            <a:ext cx="4852800" cy="8548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84" name="Google Shape;84;p6"/>
          <p:cNvSpPr txBox="1">
            <a:spLocks noGrp="1"/>
          </p:cNvSpPr>
          <p:nvPr>
            <p:ph type="body" idx="1"/>
          </p:nvPr>
        </p:nvSpPr>
        <p:spPr>
          <a:xfrm>
            <a:off x="6096000" y="2034339"/>
            <a:ext cx="4852800" cy="3714800"/>
          </a:xfrm>
          <a:prstGeom prst="rect">
            <a:avLst/>
          </a:prstGeom>
        </p:spPr>
        <p:txBody>
          <a:bodyPr spcFirstLastPara="1" wrap="square" lIns="91425" tIns="91425" rIns="91425" bIns="91425" anchor="t" anchorCtr="0">
            <a:noAutofit/>
          </a:bodyPr>
          <a:lstStyle>
            <a:lvl1pPr marL="609585" lvl="0" indent="-474121" rtl="0">
              <a:spcBef>
                <a:spcPts val="800"/>
              </a:spcBef>
              <a:spcAft>
                <a:spcPts val="0"/>
              </a:spcAft>
              <a:buSzPts val="2000"/>
              <a:buChar char="◎"/>
              <a:defRPr sz="2667"/>
            </a:lvl1pPr>
            <a:lvl2pPr marL="1219170" lvl="1" indent="-474121" rtl="0">
              <a:spcBef>
                <a:spcPts val="0"/>
              </a:spcBef>
              <a:spcAft>
                <a:spcPts val="0"/>
              </a:spcAft>
              <a:buSzPts val="2000"/>
              <a:buChar char="◉"/>
              <a:defRPr sz="2667"/>
            </a:lvl2pPr>
            <a:lvl3pPr marL="1828754" lvl="2" indent="-474121" rtl="0">
              <a:spcBef>
                <a:spcPts val="0"/>
              </a:spcBef>
              <a:spcAft>
                <a:spcPts val="0"/>
              </a:spcAft>
              <a:buSzPts val="2000"/>
              <a:buChar char="￮"/>
              <a:defRPr sz="2667"/>
            </a:lvl3pPr>
            <a:lvl4pPr marL="2438339" lvl="3" indent="-474121" rtl="0">
              <a:spcBef>
                <a:spcPts val="0"/>
              </a:spcBef>
              <a:spcAft>
                <a:spcPts val="0"/>
              </a:spcAft>
              <a:buSzPts val="2000"/>
              <a:buChar char="●"/>
              <a:defRPr sz="2667"/>
            </a:lvl4pPr>
            <a:lvl5pPr marL="3047924" lvl="4" indent="-474121" rtl="0">
              <a:spcBef>
                <a:spcPts val="0"/>
              </a:spcBef>
              <a:spcAft>
                <a:spcPts val="0"/>
              </a:spcAft>
              <a:buSzPts val="2000"/>
              <a:buChar char="○"/>
              <a:defRPr sz="2667"/>
            </a:lvl5pPr>
            <a:lvl6pPr marL="3657509" lvl="5" indent="-474121" rtl="0">
              <a:spcBef>
                <a:spcPts val="0"/>
              </a:spcBef>
              <a:spcAft>
                <a:spcPts val="0"/>
              </a:spcAft>
              <a:buSzPts val="2000"/>
              <a:buChar char="■"/>
              <a:defRPr sz="2667"/>
            </a:lvl6pPr>
            <a:lvl7pPr marL="4267093" lvl="6" indent="-474121" rtl="0">
              <a:spcBef>
                <a:spcPts val="0"/>
              </a:spcBef>
              <a:spcAft>
                <a:spcPts val="0"/>
              </a:spcAft>
              <a:buSzPts val="2000"/>
              <a:buChar char="●"/>
              <a:defRPr sz="2667"/>
            </a:lvl7pPr>
            <a:lvl8pPr marL="4876678" lvl="7" indent="-474121" rtl="0">
              <a:spcBef>
                <a:spcPts val="0"/>
              </a:spcBef>
              <a:spcAft>
                <a:spcPts val="0"/>
              </a:spcAft>
              <a:buSzPts val="2000"/>
              <a:buChar char="○"/>
              <a:defRPr sz="2667"/>
            </a:lvl8pPr>
            <a:lvl9pPr marL="5486263" lvl="8" indent="-474121" rtl="0">
              <a:spcBef>
                <a:spcPts val="0"/>
              </a:spcBef>
              <a:spcAft>
                <a:spcPts val="0"/>
              </a:spcAft>
              <a:buSzPts val="2000"/>
              <a:buChar char="■"/>
              <a:defRPr sz="2667"/>
            </a:lvl9pPr>
          </a:lstStyle>
          <a:p>
            <a:endParaRPr/>
          </a:p>
        </p:txBody>
      </p:sp>
      <p:sp>
        <p:nvSpPr>
          <p:cNvPr id="85" name="Google Shape;85;p6"/>
          <p:cNvSpPr/>
          <p:nvPr/>
        </p:nvSpPr>
        <p:spPr>
          <a:xfrm>
            <a:off x="773700" y="1002600"/>
            <a:ext cx="4852800" cy="485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 name="Google Shape;86;p6"/>
          <p:cNvSpPr/>
          <p:nvPr/>
        </p:nvSpPr>
        <p:spPr>
          <a:xfrm>
            <a:off x="-394200" y="-475267"/>
            <a:ext cx="1410400" cy="141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 name="Google Shape;87;p6"/>
          <p:cNvSpPr/>
          <p:nvPr/>
        </p:nvSpPr>
        <p:spPr>
          <a:xfrm>
            <a:off x="3782133" y="239767"/>
            <a:ext cx="1304800" cy="1304800"/>
          </a:xfrm>
          <a:prstGeom prst="donut">
            <a:avLst>
              <a:gd name="adj" fmla="val 39527"/>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 name="Google Shape;88;p6"/>
          <p:cNvSpPr/>
          <p:nvPr/>
        </p:nvSpPr>
        <p:spPr>
          <a:xfrm>
            <a:off x="621300" y="4923667"/>
            <a:ext cx="1359200" cy="13592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 name="Google Shape;89;p6"/>
          <p:cNvSpPr/>
          <p:nvPr/>
        </p:nvSpPr>
        <p:spPr>
          <a:xfrm>
            <a:off x="1980500" y="6079667"/>
            <a:ext cx="482000" cy="482000"/>
          </a:xfrm>
          <a:prstGeom prst="donut">
            <a:avLst>
              <a:gd name="adj" fmla="val 29951"/>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 name="Google Shape;90;p6"/>
          <p:cNvSpPr/>
          <p:nvPr/>
        </p:nvSpPr>
        <p:spPr>
          <a:xfrm>
            <a:off x="3153067" y="462600"/>
            <a:ext cx="365600" cy="3652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 name="Google Shape;91;p6"/>
          <p:cNvSpPr/>
          <p:nvPr/>
        </p:nvSpPr>
        <p:spPr>
          <a:xfrm>
            <a:off x="-630133" y="-711200"/>
            <a:ext cx="1882400" cy="18824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 name="Google Shape;92;p6"/>
          <p:cNvSpPr/>
          <p:nvPr/>
        </p:nvSpPr>
        <p:spPr>
          <a:xfrm>
            <a:off x="3865333" y="322967"/>
            <a:ext cx="1138400" cy="11384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 name="Google Shape;93;p6"/>
          <p:cNvSpPr/>
          <p:nvPr/>
        </p:nvSpPr>
        <p:spPr>
          <a:xfrm>
            <a:off x="1414867" y="190600"/>
            <a:ext cx="718000" cy="7176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 name="Google Shape;94;p6"/>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163865542"/>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95"/>
        <p:cNvGrpSpPr/>
        <p:nvPr/>
      </p:nvGrpSpPr>
      <p:grpSpPr>
        <a:xfrm>
          <a:off x="0" y="0"/>
          <a:ext cx="0" cy="0"/>
          <a:chOff x="0" y="0"/>
          <a:chExt cx="0" cy="0"/>
        </a:xfrm>
      </p:grpSpPr>
      <p:sp>
        <p:nvSpPr>
          <p:cNvPr id="96" name="Google Shape;96;p7"/>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97" name="Google Shape;97;p7"/>
          <p:cNvSpPr txBox="1">
            <a:spLocks noGrp="1"/>
          </p:cNvSpPr>
          <p:nvPr>
            <p:ph type="body" idx="1"/>
          </p:nvPr>
        </p:nvSpPr>
        <p:spPr>
          <a:xfrm>
            <a:off x="3914500" y="2066867"/>
            <a:ext cx="3414000" cy="4501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98" name="Google Shape;98;p7"/>
          <p:cNvSpPr txBox="1">
            <a:spLocks noGrp="1"/>
          </p:cNvSpPr>
          <p:nvPr>
            <p:ph type="body" idx="2"/>
          </p:nvPr>
        </p:nvSpPr>
        <p:spPr>
          <a:xfrm>
            <a:off x="7534465" y="2066867"/>
            <a:ext cx="3414000" cy="4501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99" name="Google Shape;99;p7"/>
          <p:cNvSpPr/>
          <p:nvPr/>
        </p:nvSpPr>
        <p:spPr>
          <a:xfrm>
            <a:off x="-478600" y="2925867"/>
            <a:ext cx="3129600" cy="3129600"/>
          </a:xfrm>
          <a:prstGeom prst="donut">
            <a:avLst>
              <a:gd name="adj" fmla="val 36789"/>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 name="Google Shape;100;p7"/>
          <p:cNvSpPr/>
          <p:nvPr/>
        </p:nvSpPr>
        <p:spPr>
          <a:xfrm>
            <a:off x="264600" y="-428167"/>
            <a:ext cx="1304800" cy="1304800"/>
          </a:xfrm>
          <a:prstGeom prst="ellipse">
            <a:avLst/>
          </a:prstGeom>
          <a:noFill/>
          <a:ln w="9525" cap="flat" cmpd="sng">
            <a:solidFill>
              <a:srgbClr val="E8004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 name="Google Shape;101;p7"/>
          <p:cNvSpPr/>
          <p:nvPr/>
        </p:nvSpPr>
        <p:spPr>
          <a:xfrm>
            <a:off x="264600" y="560633"/>
            <a:ext cx="876800" cy="876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 name="Google Shape;102;p7"/>
          <p:cNvSpPr/>
          <p:nvPr/>
        </p:nvSpPr>
        <p:spPr>
          <a:xfrm>
            <a:off x="1569401" y="876633"/>
            <a:ext cx="1129200" cy="1129200"/>
          </a:xfrm>
          <a:prstGeom prst="donut">
            <a:avLst>
              <a:gd name="adj" fmla="val 22275"/>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 name="Google Shape;103;p7"/>
          <p:cNvSpPr/>
          <p:nvPr/>
        </p:nvSpPr>
        <p:spPr>
          <a:xfrm>
            <a:off x="1183533" y="5523067"/>
            <a:ext cx="1610400" cy="16104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 name="Google Shape;104;p7"/>
          <p:cNvSpPr/>
          <p:nvPr/>
        </p:nvSpPr>
        <p:spPr>
          <a:xfrm>
            <a:off x="204900" y="6399467"/>
            <a:ext cx="734000" cy="734000"/>
          </a:xfrm>
          <a:prstGeom prst="donut">
            <a:avLst>
              <a:gd name="adj" fmla="val 18606"/>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 name="Google Shape;105;p7"/>
          <p:cNvSpPr/>
          <p:nvPr/>
        </p:nvSpPr>
        <p:spPr>
          <a:xfrm>
            <a:off x="1563367" y="22626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 name="Google Shape;106;p7"/>
          <p:cNvSpPr/>
          <p:nvPr/>
        </p:nvSpPr>
        <p:spPr>
          <a:xfrm>
            <a:off x="10459000" y="8257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 name="Google Shape;107;p7"/>
          <p:cNvSpPr/>
          <p:nvPr/>
        </p:nvSpPr>
        <p:spPr>
          <a:xfrm>
            <a:off x="10020667" y="-96667"/>
            <a:ext cx="530000" cy="5300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 name="Google Shape;108;p7"/>
          <p:cNvSpPr/>
          <p:nvPr/>
        </p:nvSpPr>
        <p:spPr>
          <a:xfrm>
            <a:off x="11535333" y="1374467"/>
            <a:ext cx="406400" cy="4064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 name="Google Shape;109;p7"/>
          <p:cNvSpPr/>
          <p:nvPr/>
        </p:nvSpPr>
        <p:spPr>
          <a:xfrm>
            <a:off x="10797200" y="223267"/>
            <a:ext cx="988800" cy="988800"/>
          </a:xfrm>
          <a:prstGeom prst="donut">
            <a:avLst>
              <a:gd name="adj" fmla="val 8064"/>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 name="Google Shape;110;p7"/>
          <p:cNvSpPr/>
          <p:nvPr/>
        </p:nvSpPr>
        <p:spPr>
          <a:xfrm>
            <a:off x="11193000" y="2005833"/>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 name="Google Shape;111;p7"/>
          <p:cNvSpPr/>
          <p:nvPr/>
        </p:nvSpPr>
        <p:spPr>
          <a:xfrm>
            <a:off x="-274167" y="3130300"/>
            <a:ext cx="2720800" cy="27208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 name="Google Shape;112;p7"/>
          <p:cNvSpPr/>
          <p:nvPr/>
        </p:nvSpPr>
        <p:spPr>
          <a:xfrm>
            <a:off x="406833" y="-285933"/>
            <a:ext cx="1020400" cy="1020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 name="Google Shape;113;p7"/>
          <p:cNvSpPr/>
          <p:nvPr/>
        </p:nvSpPr>
        <p:spPr>
          <a:xfrm>
            <a:off x="11376800" y="1215933"/>
            <a:ext cx="723600" cy="7236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 name="Google Shape;114;p7"/>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975988939"/>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115"/>
        <p:cNvGrpSpPr/>
        <p:nvPr/>
      </p:nvGrpSpPr>
      <p:grpSpPr>
        <a:xfrm>
          <a:off x="0" y="0"/>
          <a:ext cx="0" cy="0"/>
          <a:chOff x="0" y="0"/>
          <a:chExt cx="0" cy="0"/>
        </a:xfrm>
      </p:grpSpPr>
      <p:sp>
        <p:nvSpPr>
          <p:cNvPr id="116" name="Google Shape;116;p8"/>
          <p:cNvSpPr/>
          <p:nvPr/>
        </p:nvSpPr>
        <p:spPr>
          <a:xfrm>
            <a:off x="11518033" y="19634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 name="Google Shape;117;p8"/>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118" name="Google Shape;118;p8"/>
          <p:cNvSpPr txBox="1">
            <a:spLocks noGrp="1"/>
          </p:cNvSpPr>
          <p:nvPr>
            <p:ph type="body" idx="1"/>
          </p:nvPr>
        </p:nvSpPr>
        <p:spPr>
          <a:xfrm>
            <a:off x="3914500"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19" name="Google Shape;119;p8"/>
          <p:cNvSpPr txBox="1">
            <a:spLocks noGrp="1"/>
          </p:cNvSpPr>
          <p:nvPr>
            <p:ph type="body" idx="2"/>
          </p:nvPr>
        </p:nvSpPr>
        <p:spPr>
          <a:xfrm>
            <a:off x="6297831"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0" name="Google Shape;120;p8"/>
          <p:cNvSpPr txBox="1">
            <a:spLocks noGrp="1"/>
          </p:cNvSpPr>
          <p:nvPr>
            <p:ph type="body" idx="3"/>
          </p:nvPr>
        </p:nvSpPr>
        <p:spPr>
          <a:xfrm>
            <a:off x="8681161"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1" name="Google Shape;121;p8"/>
          <p:cNvSpPr/>
          <p:nvPr/>
        </p:nvSpPr>
        <p:spPr>
          <a:xfrm>
            <a:off x="1355300" y="3975467"/>
            <a:ext cx="587200" cy="5872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 name="Google Shape;122;p8"/>
          <p:cNvSpPr/>
          <p:nvPr/>
        </p:nvSpPr>
        <p:spPr>
          <a:xfrm>
            <a:off x="-91633" y="4461533"/>
            <a:ext cx="1092800" cy="1092800"/>
          </a:xfrm>
          <a:prstGeom prst="ellipse">
            <a:avLst/>
          </a:prstGeom>
          <a:noFill/>
          <a:ln w="9525" cap="flat" cmpd="sng">
            <a:solidFill>
              <a:srgbClr val="00D1C6"/>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 name="Google Shape;123;p8"/>
          <p:cNvSpPr/>
          <p:nvPr/>
        </p:nvSpPr>
        <p:spPr>
          <a:xfrm>
            <a:off x="1815300" y="187633"/>
            <a:ext cx="1150400" cy="1151200"/>
          </a:xfrm>
          <a:prstGeom prst="donut">
            <a:avLst>
              <a:gd name="adj" fmla="val 43200"/>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 name="Google Shape;124;p8"/>
          <p:cNvSpPr/>
          <p:nvPr/>
        </p:nvSpPr>
        <p:spPr>
          <a:xfrm>
            <a:off x="1917500" y="4562667"/>
            <a:ext cx="1416000" cy="1416000"/>
          </a:xfrm>
          <a:prstGeom prst="donut">
            <a:avLst>
              <a:gd name="adj" fmla="val 9905"/>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 name="Google Shape;125;p8"/>
          <p:cNvSpPr/>
          <p:nvPr/>
        </p:nvSpPr>
        <p:spPr>
          <a:xfrm>
            <a:off x="2745900" y="1483300"/>
            <a:ext cx="406400" cy="4064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 name="Google Shape;126;p8"/>
          <p:cNvSpPr/>
          <p:nvPr/>
        </p:nvSpPr>
        <p:spPr>
          <a:xfrm>
            <a:off x="11631333" y="360300"/>
            <a:ext cx="734000" cy="73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 name="Google Shape;127;p8"/>
          <p:cNvSpPr/>
          <p:nvPr/>
        </p:nvSpPr>
        <p:spPr>
          <a:xfrm>
            <a:off x="11395733" y="8115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 name="Google Shape;128;p8"/>
          <p:cNvSpPr/>
          <p:nvPr/>
        </p:nvSpPr>
        <p:spPr>
          <a:xfrm>
            <a:off x="10948367" y="1536867"/>
            <a:ext cx="530000" cy="5300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 name="Google Shape;129;p8"/>
          <p:cNvSpPr/>
          <p:nvPr/>
        </p:nvSpPr>
        <p:spPr>
          <a:xfrm>
            <a:off x="10132800" y="-3670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 name="Google Shape;130;p8"/>
          <p:cNvSpPr/>
          <p:nvPr/>
        </p:nvSpPr>
        <p:spPr>
          <a:xfrm>
            <a:off x="12045033" y="2490467"/>
            <a:ext cx="250800" cy="2508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 name="Google Shape;131;p8"/>
          <p:cNvSpPr/>
          <p:nvPr/>
        </p:nvSpPr>
        <p:spPr>
          <a:xfrm>
            <a:off x="-640300" y="324833"/>
            <a:ext cx="3129600" cy="3129600"/>
          </a:xfrm>
          <a:prstGeom prst="donut">
            <a:avLst>
              <a:gd name="adj" fmla="val 21094"/>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 name="Google Shape;132;p8"/>
          <p:cNvSpPr/>
          <p:nvPr/>
        </p:nvSpPr>
        <p:spPr>
          <a:xfrm>
            <a:off x="1355300" y="5455600"/>
            <a:ext cx="1610400" cy="161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 name="Google Shape;133;p8"/>
          <p:cNvSpPr/>
          <p:nvPr/>
        </p:nvSpPr>
        <p:spPr>
          <a:xfrm>
            <a:off x="272100" y="1237233"/>
            <a:ext cx="1304800" cy="13048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 name="Google Shape;134;p8"/>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339312393"/>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35"/>
        <p:cNvGrpSpPr/>
        <p:nvPr/>
      </p:nvGrpSpPr>
      <p:grpSpPr>
        <a:xfrm>
          <a:off x="0" y="0"/>
          <a:ext cx="0" cy="0"/>
          <a:chOff x="0" y="0"/>
          <a:chExt cx="0" cy="0"/>
        </a:xfrm>
      </p:grpSpPr>
      <p:sp>
        <p:nvSpPr>
          <p:cNvPr id="136" name="Google Shape;136;p9"/>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137" name="Google Shape;137;p9"/>
          <p:cNvSpPr/>
          <p:nvPr/>
        </p:nvSpPr>
        <p:spPr>
          <a:xfrm>
            <a:off x="1707584" y="4892200"/>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 name="Google Shape;138;p9"/>
          <p:cNvSpPr/>
          <p:nvPr/>
        </p:nvSpPr>
        <p:spPr>
          <a:xfrm>
            <a:off x="240667" y="5364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 name="Google Shape;139;p9"/>
          <p:cNvSpPr/>
          <p:nvPr/>
        </p:nvSpPr>
        <p:spPr>
          <a:xfrm>
            <a:off x="328061" y="4284195"/>
            <a:ext cx="608000" cy="6080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 name="Google Shape;140;p9"/>
          <p:cNvSpPr/>
          <p:nvPr/>
        </p:nvSpPr>
        <p:spPr>
          <a:xfrm>
            <a:off x="95333" y="4051467"/>
            <a:ext cx="1073200" cy="10732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 name="Google Shape;141;p9"/>
          <p:cNvSpPr/>
          <p:nvPr/>
        </p:nvSpPr>
        <p:spPr>
          <a:xfrm>
            <a:off x="1707600" y="2144633"/>
            <a:ext cx="1391200" cy="1392000"/>
          </a:xfrm>
          <a:prstGeom prst="donut">
            <a:avLst>
              <a:gd name="adj" fmla="val 43200"/>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 name="Google Shape;142;p9"/>
          <p:cNvSpPr/>
          <p:nvPr/>
        </p:nvSpPr>
        <p:spPr>
          <a:xfrm>
            <a:off x="2187300" y="-269167"/>
            <a:ext cx="1000400" cy="10004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 name="Google Shape;143;p9"/>
          <p:cNvSpPr/>
          <p:nvPr/>
        </p:nvSpPr>
        <p:spPr>
          <a:xfrm>
            <a:off x="-640300" y="324833"/>
            <a:ext cx="3129600" cy="3129600"/>
          </a:xfrm>
          <a:prstGeom prst="donut">
            <a:avLst>
              <a:gd name="adj" fmla="val 6129"/>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 name="Google Shape;144;p9"/>
          <p:cNvSpPr/>
          <p:nvPr/>
        </p:nvSpPr>
        <p:spPr>
          <a:xfrm>
            <a:off x="-297300" y="667833"/>
            <a:ext cx="2443600" cy="24436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 name="Google Shape;145;p9"/>
          <p:cNvSpPr/>
          <p:nvPr/>
        </p:nvSpPr>
        <p:spPr>
          <a:xfrm>
            <a:off x="1707600" y="5266833"/>
            <a:ext cx="1000400" cy="100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 name="Google Shape;146;p9"/>
          <p:cNvSpPr/>
          <p:nvPr/>
        </p:nvSpPr>
        <p:spPr>
          <a:xfrm>
            <a:off x="10550667" y="8003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 name="Google Shape;147;p9"/>
          <p:cNvSpPr/>
          <p:nvPr/>
        </p:nvSpPr>
        <p:spPr>
          <a:xfrm>
            <a:off x="11604533" y="2144633"/>
            <a:ext cx="382800" cy="382800"/>
          </a:xfrm>
          <a:prstGeom prst="donut">
            <a:avLst>
              <a:gd name="adj" fmla="val 18608"/>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 name="Google Shape;148;p9"/>
          <p:cNvSpPr/>
          <p:nvPr/>
        </p:nvSpPr>
        <p:spPr>
          <a:xfrm>
            <a:off x="11745836" y="1181919"/>
            <a:ext cx="555200" cy="5552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 name="Google Shape;149;p9"/>
          <p:cNvSpPr/>
          <p:nvPr/>
        </p:nvSpPr>
        <p:spPr>
          <a:xfrm>
            <a:off x="10824000" y="-3260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 name="Google Shape;150;p9"/>
          <p:cNvSpPr/>
          <p:nvPr/>
        </p:nvSpPr>
        <p:spPr>
          <a:xfrm>
            <a:off x="10418300" y="417033"/>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 name="Google Shape;151;p9"/>
          <p:cNvSpPr/>
          <p:nvPr/>
        </p:nvSpPr>
        <p:spPr>
          <a:xfrm>
            <a:off x="11529200" y="965284"/>
            <a:ext cx="988800" cy="9888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 name="Google Shape;152;p9"/>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192060765"/>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53"/>
        <p:cNvGrpSpPr/>
        <p:nvPr/>
      </p:nvGrpSpPr>
      <p:grpSpPr>
        <a:xfrm>
          <a:off x="0" y="0"/>
          <a:ext cx="0" cy="0"/>
          <a:chOff x="0" y="0"/>
          <a:chExt cx="0" cy="0"/>
        </a:xfrm>
      </p:grpSpPr>
      <p:sp>
        <p:nvSpPr>
          <p:cNvPr id="154" name="Google Shape;154;p10"/>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 name="Google Shape;155;p10"/>
          <p:cNvSpPr txBox="1">
            <a:spLocks noGrp="1"/>
          </p:cNvSpPr>
          <p:nvPr>
            <p:ph type="body" idx="1"/>
          </p:nvPr>
        </p:nvSpPr>
        <p:spPr>
          <a:xfrm>
            <a:off x="1661633" y="5570267"/>
            <a:ext cx="8868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600"/>
              <a:buNone/>
              <a:defRPr sz="2133"/>
            </a:lvl1pPr>
          </a:lstStyle>
          <a:p>
            <a:endParaRPr/>
          </a:p>
        </p:txBody>
      </p:sp>
      <p:sp>
        <p:nvSpPr>
          <p:cNvPr id="156" name="Google Shape;156;p10"/>
          <p:cNvSpPr/>
          <p:nvPr/>
        </p:nvSpPr>
        <p:spPr>
          <a:xfrm rot="10800000">
            <a:off x="11607933" y="5036351"/>
            <a:ext cx="823200" cy="8232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 name="Google Shape;157;p10"/>
          <p:cNvSpPr/>
          <p:nvPr/>
        </p:nvSpPr>
        <p:spPr>
          <a:xfrm rot="10800000">
            <a:off x="811667" y="1121815"/>
            <a:ext cx="687200" cy="6872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 name="Google Shape;158;p10"/>
          <p:cNvSpPr/>
          <p:nvPr/>
        </p:nvSpPr>
        <p:spPr>
          <a:xfrm rot="10800000">
            <a:off x="10926695" y="6071067"/>
            <a:ext cx="1108800" cy="110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 name="Google Shape;159;p10"/>
          <p:cNvSpPr/>
          <p:nvPr/>
        </p:nvSpPr>
        <p:spPr>
          <a:xfrm rot="10800000">
            <a:off x="11277845" y="5578351"/>
            <a:ext cx="281200" cy="2812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 name="Google Shape;160;p10"/>
          <p:cNvSpPr/>
          <p:nvPr/>
        </p:nvSpPr>
        <p:spPr>
          <a:xfrm rot="10800000">
            <a:off x="-204196" y="-592729"/>
            <a:ext cx="1504400" cy="15044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 name="Google Shape;161;p10"/>
          <p:cNvSpPr/>
          <p:nvPr/>
        </p:nvSpPr>
        <p:spPr>
          <a:xfrm rot="10800000">
            <a:off x="10682688" y="177855"/>
            <a:ext cx="579600" cy="5796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 name="Google Shape;162;p10"/>
          <p:cNvSpPr/>
          <p:nvPr/>
        </p:nvSpPr>
        <p:spPr>
          <a:xfrm rot="10800000">
            <a:off x="-98103" y="1122000"/>
            <a:ext cx="441200" cy="4412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 name="Google Shape;163;p10"/>
          <p:cNvSpPr/>
          <p:nvPr/>
        </p:nvSpPr>
        <p:spPr>
          <a:xfrm rot="10800000">
            <a:off x="11349533" y="177872"/>
            <a:ext cx="1081600" cy="10816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 name="Google Shape;164;p10"/>
          <p:cNvSpPr/>
          <p:nvPr/>
        </p:nvSpPr>
        <p:spPr>
          <a:xfrm rot="10800000">
            <a:off x="157331" y="-231203"/>
            <a:ext cx="781600" cy="7816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 name="Google Shape;165;p10"/>
          <p:cNvSpPr/>
          <p:nvPr/>
        </p:nvSpPr>
        <p:spPr>
          <a:xfrm rot="10800000">
            <a:off x="998433" y="6260067"/>
            <a:ext cx="460000" cy="4600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 name="Google Shape;166;p10"/>
          <p:cNvSpPr/>
          <p:nvPr/>
        </p:nvSpPr>
        <p:spPr>
          <a:xfrm rot="10800000">
            <a:off x="-143715" y="5678711"/>
            <a:ext cx="884000" cy="88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 name="Google Shape;167;p10"/>
          <p:cNvSpPr/>
          <p:nvPr/>
        </p:nvSpPr>
        <p:spPr>
          <a:xfrm rot="10800000">
            <a:off x="-422216" y="4591379"/>
            <a:ext cx="674800" cy="674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 name="Google Shape;168;p10"/>
          <p:cNvSpPr/>
          <p:nvPr/>
        </p:nvSpPr>
        <p:spPr>
          <a:xfrm rot="10800000">
            <a:off x="-301560" y="5520867"/>
            <a:ext cx="1199200" cy="119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 name="Google Shape;169;p10"/>
          <p:cNvSpPr/>
          <p:nvPr/>
        </p:nvSpPr>
        <p:spPr>
          <a:xfrm rot="10800000">
            <a:off x="11600855" y="1467000"/>
            <a:ext cx="444400" cy="444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 name="Google Shape;170;p10"/>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1900307735"/>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2538174841"/>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matchingName="Completely blank">
  <p:cSld name="Completely blank">
    <p:spTree>
      <p:nvGrpSpPr>
        <p:cNvPr id="1" name="Shape 188"/>
        <p:cNvGrpSpPr/>
        <p:nvPr/>
      </p:nvGrpSpPr>
      <p:grpSpPr>
        <a:xfrm>
          <a:off x="0" y="0"/>
          <a:ext cx="0" cy="0"/>
          <a:chOff x="0" y="0"/>
          <a:chExt cx="0" cy="0"/>
        </a:xfrm>
      </p:grpSpPr>
      <p:sp>
        <p:nvSpPr>
          <p:cNvPr id="189" name="Google Shape;189;p12"/>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 name="Google Shape;190;p12"/>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105495062"/>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
        <p:nvSpPr>
          <p:cNvPr id="3" name="Rectangle 2">
            <a:extLst>
              <a:ext uri="{FF2B5EF4-FFF2-40B4-BE49-F238E27FC236}">
                <a16:creationId xmlns="" xmlns:a16="http://schemas.microsoft.com/office/drawing/2014/main" id="{3854D53F-440F-42A9-8739-253E15252BBA}"/>
              </a:ext>
            </a:extLst>
          </p:cNvPr>
          <p:cNvSpPr/>
          <p:nvPr userDrawn="1"/>
        </p:nvSpPr>
        <p:spPr>
          <a:xfrm>
            <a:off x="0" y="6578600"/>
            <a:ext cx="12192000" cy="2794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solidFill>
                <a:prstClr val="white"/>
              </a:solidFill>
            </a:endParaRPr>
          </a:p>
        </p:txBody>
      </p:sp>
      <p:sp>
        <p:nvSpPr>
          <p:cNvPr id="4" name="Freeform: Shape 5">
            <a:extLst>
              <a:ext uri="{FF2B5EF4-FFF2-40B4-BE49-F238E27FC236}">
                <a16:creationId xmlns="" xmlns:a16="http://schemas.microsoft.com/office/drawing/2014/main" id="{0F681235-0F13-43FD-BFF7-4BB529315A1B}"/>
              </a:ext>
            </a:extLst>
          </p:cNvPr>
          <p:cNvSpPr/>
          <p:nvPr userDrawn="1"/>
        </p:nvSpPr>
        <p:spPr>
          <a:xfrm rot="3273252" flipH="1">
            <a:off x="-161396" y="291572"/>
            <a:ext cx="1755775" cy="531283"/>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a:defRPr/>
            </a:pPr>
            <a:endParaRPr lang="ko-KR" altLang="en-US" sz="1800">
              <a:solidFill>
                <a:prstClr val="white"/>
              </a:solidFill>
            </a:endParaRPr>
          </a:p>
        </p:txBody>
      </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783513690"/>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ltGray">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4" name="Text Box 28">
            <a:extLst>
              <a:ext uri="{FF2B5EF4-FFF2-40B4-BE49-F238E27FC236}">
                <a16:creationId xmlns="" xmlns:a16="http://schemas.microsoft.com/office/drawing/2014/main" id="{39BE044F-3B6E-4BFA-B14B-BE4363BB4784}"/>
              </a:ext>
            </a:extLst>
          </p:cNvPr>
          <p:cNvSpPr txBox="1">
            <a:spLocks noChangeArrowheads="1"/>
          </p:cNvSpPr>
          <p:nvPr/>
        </p:nvSpPr>
        <p:spPr bwMode="gray">
          <a:xfrm>
            <a:off x="10261600" y="152400"/>
            <a:ext cx="1152880" cy="461665"/>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2400" b="1">
                <a:solidFill>
                  <a:srgbClr val="FFFFFF"/>
                </a:solidFill>
                <a:latin typeface="Verdana" panose="020B0604030504040204" pitchFamily="34" charset="0"/>
              </a:rPr>
              <a:t>LOGO</a:t>
            </a:r>
          </a:p>
        </p:txBody>
      </p:sp>
      <p:pic>
        <p:nvPicPr>
          <p:cNvPr id="5" name="Picture 102" descr="season_2">
            <a:extLst>
              <a:ext uri="{FF2B5EF4-FFF2-40B4-BE49-F238E27FC236}">
                <a16:creationId xmlns="" xmlns:a16="http://schemas.microsoft.com/office/drawing/2014/main" id="{CF23CE90-79A4-41FE-8A14-AA082A75D8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53087" t="15094" r="12962" b="45284"/>
          <a:stretch>
            <a:fillRect/>
          </a:stretch>
        </p:blipFill>
        <p:spPr bwMode="gray">
          <a:xfrm>
            <a:off x="1219200" y="609600"/>
            <a:ext cx="628651"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106" descr="season_2">
            <a:extLst>
              <a:ext uri="{FF2B5EF4-FFF2-40B4-BE49-F238E27FC236}">
                <a16:creationId xmlns="" xmlns:a16="http://schemas.microsoft.com/office/drawing/2014/main" id="{F5A66AB8-C474-4BFD-A52E-5719383A881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53087" t="15094" r="12962" b="45284"/>
          <a:stretch>
            <a:fillRect/>
          </a:stretch>
        </p:blipFill>
        <p:spPr bwMode="gray">
          <a:xfrm>
            <a:off x="2844801" y="2590800"/>
            <a:ext cx="1528233" cy="129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07" descr="season_2">
            <a:extLst>
              <a:ext uri="{FF2B5EF4-FFF2-40B4-BE49-F238E27FC236}">
                <a16:creationId xmlns="" xmlns:a16="http://schemas.microsoft.com/office/drawing/2014/main" id="{53A1C18E-30FA-415D-A0C8-41EBD5D533C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53087" t="15094" r="12962" b="45284"/>
          <a:stretch>
            <a:fillRect/>
          </a:stretch>
        </p:blipFill>
        <p:spPr bwMode="gray">
          <a:xfrm>
            <a:off x="6604000" y="2438400"/>
            <a:ext cx="1159933" cy="984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08" descr="season_2">
            <a:extLst>
              <a:ext uri="{FF2B5EF4-FFF2-40B4-BE49-F238E27FC236}">
                <a16:creationId xmlns="" xmlns:a16="http://schemas.microsoft.com/office/drawing/2014/main" id="{B95D7ADB-986F-473A-A9AB-B30DF2B7D5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53087" t="15094" r="12962" b="45284"/>
          <a:stretch>
            <a:fillRect/>
          </a:stretch>
        </p:blipFill>
        <p:spPr bwMode="gray">
          <a:xfrm>
            <a:off x="406401" y="152400"/>
            <a:ext cx="1250951" cy="106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09" descr="season_2">
            <a:extLst>
              <a:ext uri="{FF2B5EF4-FFF2-40B4-BE49-F238E27FC236}">
                <a16:creationId xmlns="" xmlns:a16="http://schemas.microsoft.com/office/drawing/2014/main" id="{043FAF0B-15A4-4852-ACFF-E0AF42D658B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53087" t="15094" r="12962" b="45284"/>
          <a:stretch>
            <a:fillRect/>
          </a:stretch>
        </p:blipFill>
        <p:spPr bwMode="gray">
          <a:xfrm>
            <a:off x="7213601" y="1981200"/>
            <a:ext cx="622300" cy="527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110" descr="season_2">
            <a:extLst>
              <a:ext uri="{FF2B5EF4-FFF2-40B4-BE49-F238E27FC236}">
                <a16:creationId xmlns="" xmlns:a16="http://schemas.microsoft.com/office/drawing/2014/main" id="{CD633C59-403D-41DA-B029-14D8B746484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6166136">
            <a:off x="3411538" y="2684463"/>
            <a:ext cx="1508125" cy="2235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11" descr="season_2">
            <a:extLst>
              <a:ext uri="{FF2B5EF4-FFF2-40B4-BE49-F238E27FC236}">
                <a16:creationId xmlns="" xmlns:a16="http://schemas.microsoft.com/office/drawing/2014/main" id="{B7631DCA-E574-4DBB-A8C4-00D1E246348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rot="16913090">
            <a:off x="1676665" y="1269736"/>
            <a:ext cx="1055688" cy="1564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12" descr="season_2">
            <a:extLst>
              <a:ext uri="{FF2B5EF4-FFF2-40B4-BE49-F238E27FC236}">
                <a16:creationId xmlns="" xmlns:a16="http://schemas.microsoft.com/office/drawing/2014/main" id="{2C26B571-B8AE-4329-A9A5-82ACA63CBA1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53087" t="15094" r="12962" b="45284"/>
          <a:stretch>
            <a:fillRect/>
          </a:stretch>
        </p:blipFill>
        <p:spPr bwMode="gray">
          <a:xfrm>
            <a:off x="4470401" y="2133600"/>
            <a:ext cx="622300" cy="527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13" descr="season_2">
            <a:extLst>
              <a:ext uri="{FF2B5EF4-FFF2-40B4-BE49-F238E27FC236}">
                <a16:creationId xmlns="" xmlns:a16="http://schemas.microsoft.com/office/drawing/2014/main" id="{F50FD2A4-8A2C-4DD1-9C46-FD831A89A75D}"/>
              </a:ext>
            </a:extLst>
          </p:cNvPr>
          <p:cNvPicPr>
            <a:picLocks noChangeAspect="1" noChangeArrowheads="1"/>
          </p:cNvPicPr>
          <p:nvPr/>
        </p:nvPicPr>
        <p:blipFill>
          <a:blip r:embed="rId8">
            <a:extLst>
              <a:ext uri="{28A0092B-C50C-407E-A947-70E740481C1C}">
                <a14:useLocalDpi xmlns:a14="http://schemas.microsoft.com/office/drawing/2010/main" val="0"/>
              </a:ext>
            </a:extLst>
          </a:blip>
          <a:srcRect l="53087" t="15094" r="12962" b="45284"/>
          <a:stretch>
            <a:fillRect/>
          </a:stretch>
        </p:blipFill>
        <p:spPr bwMode="gray">
          <a:xfrm>
            <a:off x="4267200" y="2057400"/>
            <a:ext cx="270933"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22" descr="03">
            <a:extLst>
              <a:ext uri="{FF2B5EF4-FFF2-40B4-BE49-F238E27FC236}">
                <a16:creationId xmlns="" xmlns:a16="http://schemas.microsoft.com/office/drawing/2014/main" id="{EFCDC023-89D4-428E-A3BB-0AF4F170D71E}"/>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gray">
          <a:xfrm rot="546194">
            <a:off x="9660467" y="4913314"/>
            <a:ext cx="1712384" cy="682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23" descr="03">
            <a:extLst>
              <a:ext uri="{FF2B5EF4-FFF2-40B4-BE49-F238E27FC236}">
                <a16:creationId xmlns="" xmlns:a16="http://schemas.microsoft.com/office/drawing/2014/main" id="{D600BB2D-C5DC-4DF3-8265-323DCBEF7257}"/>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gray">
          <a:xfrm rot="546194">
            <a:off x="10886018" y="4841875"/>
            <a:ext cx="1098549"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126" descr="01">
            <a:extLst>
              <a:ext uri="{FF2B5EF4-FFF2-40B4-BE49-F238E27FC236}">
                <a16:creationId xmlns="" xmlns:a16="http://schemas.microsoft.com/office/drawing/2014/main" id="{72FC55AE-ACD6-4E10-A2E5-D9361C425FB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gray">
          <a:xfrm rot="702076">
            <a:off x="7112000" y="4343400"/>
            <a:ext cx="1320800" cy="806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125" descr="01">
            <a:extLst>
              <a:ext uri="{FF2B5EF4-FFF2-40B4-BE49-F238E27FC236}">
                <a16:creationId xmlns="" xmlns:a16="http://schemas.microsoft.com/office/drawing/2014/main" id="{57A65B20-2634-4BBF-A3CA-B81472A1834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gray">
          <a:xfrm rot="702076">
            <a:off x="8062384" y="3609975"/>
            <a:ext cx="2300816" cy="140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TextBox 17">
            <a:extLst>
              <a:ext uri="{FF2B5EF4-FFF2-40B4-BE49-F238E27FC236}">
                <a16:creationId xmlns="" xmlns:a16="http://schemas.microsoft.com/office/drawing/2014/main" id="{33D3C30B-E718-4C7E-B722-BF09E65D23AC}"/>
              </a:ext>
            </a:extLst>
          </p:cNvPr>
          <p:cNvSpPr txBox="1">
            <a:spLocks noChangeArrowheads="1"/>
          </p:cNvSpPr>
          <p:nvPr userDrawn="1"/>
        </p:nvSpPr>
        <p:spPr bwMode="auto">
          <a:xfrm>
            <a:off x="10231207" y="6627814"/>
            <a:ext cx="1960793"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Verdana" panose="020B0604030504040204" pitchFamily="34" charset="0"/>
              </a:rPr>
              <a:t>http://dichvudanhvanban.com</a:t>
            </a:r>
          </a:p>
        </p:txBody>
      </p:sp>
      <p:sp>
        <p:nvSpPr>
          <p:cNvPr id="3074" name="Rectangle 2"/>
          <p:cNvSpPr>
            <a:spLocks noGrp="1" noChangeArrowheads="1"/>
          </p:cNvSpPr>
          <p:nvPr>
            <p:ph type="ctrTitle"/>
          </p:nvPr>
        </p:nvSpPr>
        <p:spPr>
          <a:xfrm>
            <a:off x="0" y="5029200"/>
            <a:ext cx="8940800" cy="1066800"/>
          </a:xfrm>
          <a:effectLst/>
        </p:spPr>
        <p:txBody>
          <a:bodyPr/>
          <a:lstStyle>
            <a:lvl1pPr algn="r">
              <a:defRPr sz="6000">
                <a:solidFill>
                  <a:schemeClr val="tx2"/>
                </a:solidFill>
              </a:defRPr>
            </a:lvl1pPr>
          </a:lstStyle>
          <a:p>
            <a:r>
              <a:rPr lang="en-US"/>
              <a:t>Click to edit Master title style</a:t>
            </a:r>
          </a:p>
        </p:txBody>
      </p:sp>
      <p:sp>
        <p:nvSpPr>
          <p:cNvPr id="3075" name="Rectangle 3"/>
          <p:cNvSpPr>
            <a:spLocks noGrp="1" noChangeArrowheads="1"/>
          </p:cNvSpPr>
          <p:nvPr>
            <p:ph type="subTitle" idx="1"/>
          </p:nvPr>
        </p:nvSpPr>
        <p:spPr bwMode="gray">
          <a:xfrm>
            <a:off x="2743200" y="6111876"/>
            <a:ext cx="6197600" cy="365125"/>
          </a:xfrm>
          <a:effectLst>
            <a:outerShdw dist="17961" dir="2700000" algn="ctr" rotWithShape="0">
              <a:schemeClr val="bg1"/>
            </a:outerShdw>
          </a:effectLst>
        </p:spPr>
        <p:txBody>
          <a:bodyPr/>
          <a:lstStyle>
            <a:lvl1pPr marL="0" indent="0" algn="r">
              <a:buFont typeface="Wingdings" pitchFamily="2" charset="2"/>
              <a:buNone/>
              <a:defRPr sz="2000" b="0">
                <a:solidFill>
                  <a:schemeClr val="tx1"/>
                </a:solidFill>
              </a:defRPr>
            </a:lvl1pPr>
          </a:lstStyle>
          <a:p>
            <a:r>
              <a:rPr lang="en-US"/>
              <a:t>Click to edit Master subtitle style</a:t>
            </a:r>
          </a:p>
        </p:txBody>
      </p:sp>
      <p:sp>
        <p:nvSpPr>
          <p:cNvPr id="19" name="Rectangle 115">
            <a:extLst>
              <a:ext uri="{FF2B5EF4-FFF2-40B4-BE49-F238E27FC236}">
                <a16:creationId xmlns="" xmlns:a16="http://schemas.microsoft.com/office/drawing/2014/main" id="{BFA95FD0-F532-4354-95A9-04514DFD1CA1}"/>
              </a:ext>
            </a:extLst>
          </p:cNvPr>
          <p:cNvSpPr>
            <a:spLocks noGrp="1" noChangeArrowheads="1"/>
          </p:cNvSpPr>
          <p:nvPr>
            <p:ph type="dt" sz="quarter" idx="10"/>
          </p:nvPr>
        </p:nvSpPr>
        <p:spPr bwMode="gray">
          <a:xfrm>
            <a:off x="609600" y="6245225"/>
            <a:ext cx="2844800" cy="476250"/>
          </a:xfrm>
        </p:spPr>
        <p:txBody>
          <a:bodyPr/>
          <a:lstStyle>
            <a:lvl1pPr eaLnBrk="0" hangingPunct="0">
              <a:defRPr sz="1400">
                <a:solidFill>
                  <a:srgbClr val="000000"/>
                </a:solidFill>
                <a:latin typeface=".VnTime" pitchFamily="34" charset="0"/>
              </a:defRPr>
            </a:lvl1pPr>
          </a:lstStyle>
          <a:p>
            <a:pPr>
              <a:defRPr/>
            </a:pPr>
            <a:endParaRPr lang="en-US"/>
          </a:p>
        </p:txBody>
      </p:sp>
      <p:sp>
        <p:nvSpPr>
          <p:cNvPr id="20" name="Rectangle 116">
            <a:extLst>
              <a:ext uri="{FF2B5EF4-FFF2-40B4-BE49-F238E27FC236}">
                <a16:creationId xmlns="" xmlns:a16="http://schemas.microsoft.com/office/drawing/2014/main" id="{9876AE89-E584-44A4-9C11-928CA9D6ED6E}"/>
              </a:ext>
            </a:extLst>
          </p:cNvPr>
          <p:cNvSpPr>
            <a:spLocks noGrp="1" noChangeArrowheads="1"/>
          </p:cNvSpPr>
          <p:nvPr>
            <p:ph type="ftr" sz="quarter" idx="11"/>
          </p:nvPr>
        </p:nvSpPr>
        <p:spPr bwMode="gray">
          <a:xfrm>
            <a:off x="4165600" y="6245225"/>
            <a:ext cx="3860800" cy="476250"/>
          </a:xfrm>
        </p:spPr>
        <p:txBody>
          <a:bodyPr/>
          <a:lstStyle>
            <a:lvl1pPr algn="ctr" eaLnBrk="0" hangingPunct="0">
              <a:defRPr sz="1400">
                <a:latin typeface=".VnTime" pitchFamily="34" charset="0"/>
              </a:defRPr>
            </a:lvl1pPr>
          </a:lstStyle>
          <a:p>
            <a:pPr>
              <a:defRPr/>
            </a:pPr>
            <a:endParaRPr lang="en-US"/>
          </a:p>
        </p:txBody>
      </p:sp>
      <p:sp>
        <p:nvSpPr>
          <p:cNvPr id="21" name="Rectangle 117">
            <a:extLst>
              <a:ext uri="{FF2B5EF4-FFF2-40B4-BE49-F238E27FC236}">
                <a16:creationId xmlns="" xmlns:a16="http://schemas.microsoft.com/office/drawing/2014/main" id="{D3644EE6-9C27-4064-8E25-E8345BE1B77B}"/>
              </a:ext>
            </a:extLst>
          </p:cNvPr>
          <p:cNvSpPr>
            <a:spLocks noGrp="1" noChangeArrowheads="1"/>
          </p:cNvSpPr>
          <p:nvPr>
            <p:ph type="sldNum" sz="quarter" idx="12"/>
          </p:nvPr>
        </p:nvSpPr>
        <p:spPr bwMode="gray">
          <a:xfrm>
            <a:off x="8737600" y="6245225"/>
            <a:ext cx="2844800" cy="476250"/>
          </a:xfrm>
        </p:spPr>
        <p:txBody>
          <a:bodyPr/>
          <a:lstStyle>
            <a:lvl1pPr algn="r" eaLnBrk="0" hangingPunct="0">
              <a:defRPr sz="1400" smtClean="0">
                <a:solidFill>
                  <a:srgbClr val="000000"/>
                </a:solidFill>
                <a:latin typeface=".VnTime" panose="020B7200000000000000" pitchFamily="34" charset="0"/>
              </a:defRPr>
            </a:lvl1pPr>
          </a:lstStyle>
          <a:p>
            <a:pPr>
              <a:defRPr/>
            </a:pPr>
            <a:fld id="{55037314-76C6-47CB-AF73-5AB624FF9B7E}" type="slidenum">
              <a:rPr lang="en-US" altLang="en-US"/>
              <a:pPr>
                <a:defRPr/>
              </a:pPr>
              <a:t>‹#›</a:t>
            </a:fld>
            <a:endParaRPr lang="en-US" altLang="en-US"/>
          </a:p>
        </p:txBody>
      </p:sp>
    </p:spTree>
    <p:extLst>
      <p:ext uri="{BB962C8B-B14F-4D97-AF65-F5344CB8AC3E}">
        <p14:creationId xmlns:p14="http://schemas.microsoft.com/office/powerpoint/2010/main" val="1342266613"/>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E4306E0E-8DFD-40AA-A6DB-929FB526D1F3}"/>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4CCE227A-EA30-46FC-BF3A-855815155BC1}"/>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78CB09CC-F991-4C76-85E4-E40C2FC1BA58}"/>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A880A56B-D2D7-4FE1-B6E4-65705540D4DD}" type="slidenum">
              <a:rPr lang="en-US" altLang="en-US"/>
              <a:pPr>
                <a:defRPr/>
              </a:pPr>
              <a:t>‹#›</a:t>
            </a:fld>
            <a:endParaRPr lang="en-US" altLang="en-US"/>
          </a:p>
        </p:txBody>
      </p:sp>
    </p:spTree>
    <p:extLst>
      <p:ext uri="{BB962C8B-B14F-4D97-AF65-F5344CB8AC3E}">
        <p14:creationId xmlns:p14="http://schemas.microsoft.com/office/powerpoint/2010/main" val="1888505251"/>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 xmlns:a16="http://schemas.microsoft.com/office/drawing/2014/main" id="{5CDBBE60-F751-48D2-A36B-46594B05946C}"/>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B0DAC628-D89B-41EA-9EFC-5AB7EF5C1C70}"/>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0E5001DA-F492-4A1F-93E3-39B572295BA6}"/>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FE178FC4-EDC8-423F-B12C-838E34A325F3}" type="slidenum">
              <a:rPr lang="en-US" altLang="en-US"/>
              <a:pPr>
                <a:defRPr/>
              </a:pPr>
              <a:t>‹#›</a:t>
            </a:fld>
            <a:endParaRPr lang="en-US" altLang="en-US"/>
          </a:p>
        </p:txBody>
      </p:sp>
    </p:spTree>
    <p:extLst>
      <p:ext uri="{BB962C8B-B14F-4D97-AF65-F5344CB8AC3E}">
        <p14:creationId xmlns:p14="http://schemas.microsoft.com/office/powerpoint/2010/main" val="867027290"/>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295400"/>
            <a:ext cx="5181600" cy="5029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99200" y="1295400"/>
            <a:ext cx="5181600" cy="5029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15CACA74-A073-4467-9785-47996A69FC25}"/>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A6C5A4A1-045B-4C42-AD50-57306034D850}"/>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4FB355B0-6A13-43EF-AA3E-4E599D75EEDE}"/>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20F0CAE7-B378-4245-89A1-62BE07C04A17}" type="slidenum">
              <a:rPr lang="en-US" altLang="en-US"/>
              <a:pPr>
                <a:defRPr/>
              </a:pPr>
              <a:t>‹#›</a:t>
            </a:fld>
            <a:endParaRPr lang="en-US" altLang="en-US"/>
          </a:p>
        </p:txBody>
      </p:sp>
    </p:spTree>
    <p:extLst>
      <p:ext uri="{BB962C8B-B14F-4D97-AF65-F5344CB8AC3E}">
        <p14:creationId xmlns:p14="http://schemas.microsoft.com/office/powerpoint/2010/main" val="408260787"/>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 xmlns:a16="http://schemas.microsoft.com/office/drawing/2014/main" id="{D18C3BD5-9B93-4F13-8A92-517544F55097}"/>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a:extLst>
              <a:ext uri="{FF2B5EF4-FFF2-40B4-BE49-F238E27FC236}">
                <a16:creationId xmlns="" xmlns:a16="http://schemas.microsoft.com/office/drawing/2014/main" id="{494E0A8D-3040-46D4-B972-EB49E001547E}"/>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a:extLst>
              <a:ext uri="{FF2B5EF4-FFF2-40B4-BE49-F238E27FC236}">
                <a16:creationId xmlns="" xmlns:a16="http://schemas.microsoft.com/office/drawing/2014/main" id="{ECCADBFF-7E3C-4CE8-B922-439D51DC4448}"/>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36395F25-3A5A-417B-A3C1-91302E21C9BC}" type="slidenum">
              <a:rPr lang="en-US" altLang="en-US"/>
              <a:pPr>
                <a:defRPr/>
              </a:pPr>
              <a:t>‹#›</a:t>
            </a:fld>
            <a:endParaRPr lang="en-US" altLang="en-US"/>
          </a:p>
        </p:txBody>
      </p:sp>
    </p:spTree>
    <p:extLst>
      <p:ext uri="{BB962C8B-B14F-4D97-AF65-F5344CB8AC3E}">
        <p14:creationId xmlns:p14="http://schemas.microsoft.com/office/powerpoint/2010/main" val="1955077324"/>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 xmlns:a16="http://schemas.microsoft.com/office/drawing/2014/main" id="{364B36F2-42AB-42B5-8274-FC03A493B77F}"/>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a:extLst>
              <a:ext uri="{FF2B5EF4-FFF2-40B4-BE49-F238E27FC236}">
                <a16:creationId xmlns="" xmlns:a16="http://schemas.microsoft.com/office/drawing/2014/main" id="{C52E0A95-8BB2-49F1-AE93-B29E654FC1F0}"/>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6CF9C77D-1B48-4EA2-930E-C5621BA6663E}"/>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07CAC85-0199-4ECA-9DA4-A7F037A16AFF}" type="slidenum">
              <a:rPr lang="en-US" altLang="en-US"/>
              <a:pPr>
                <a:defRPr/>
              </a:pPr>
              <a:t>‹#›</a:t>
            </a:fld>
            <a:endParaRPr lang="en-US" altLang="en-US"/>
          </a:p>
        </p:txBody>
      </p:sp>
    </p:spTree>
    <p:extLst>
      <p:ext uri="{BB962C8B-B14F-4D97-AF65-F5344CB8AC3E}">
        <p14:creationId xmlns:p14="http://schemas.microsoft.com/office/powerpoint/2010/main" val="3871299327"/>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C348B5B8-E18C-4A08-B29E-270FC6BB77CA}"/>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a:extLst>
              <a:ext uri="{FF2B5EF4-FFF2-40B4-BE49-F238E27FC236}">
                <a16:creationId xmlns="" xmlns:a16="http://schemas.microsoft.com/office/drawing/2014/main" id="{9C5F7CE4-D0C6-4BE8-9090-58FB1DD3D355}"/>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a:extLst>
              <a:ext uri="{FF2B5EF4-FFF2-40B4-BE49-F238E27FC236}">
                <a16:creationId xmlns="" xmlns:a16="http://schemas.microsoft.com/office/drawing/2014/main" id="{4DFBC790-317B-466F-A4FA-4565A47FCE31}"/>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F8E48F0D-FCC9-4C10-A3B3-383CF47C7846}" type="slidenum">
              <a:rPr lang="en-US" altLang="en-US"/>
              <a:pPr>
                <a:defRPr/>
              </a:pPr>
              <a:t>‹#›</a:t>
            </a:fld>
            <a:endParaRPr lang="en-US" altLang="en-US"/>
          </a:p>
        </p:txBody>
      </p:sp>
    </p:spTree>
    <p:extLst>
      <p:ext uri="{BB962C8B-B14F-4D97-AF65-F5344CB8AC3E}">
        <p14:creationId xmlns:p14="http://schemas.microsoft.com/office/powerpoint/2010/main" val="3556853595"/>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AC467C1F-5D94-4E76-8F49-786E324BDA19}"/>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1ED02B85-87DF-4944-A3F5-AB53DDEDAC1A}"/>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3935A903-F86A-45EA-9008-F8277D2982DF}"/>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4F6F2C97-648E-4305-8E58-72D61257561D}" type="slidenum">
              <a:rPr lang="en-US" altLang="en-US"/>
              <a:pPr>
                <a:defRPr/>
              </a:pPr>
              <a:t>‹#›</a:t>
            </a:fld>
            <a:endParaRPr lang="en-US" altLang="en-US"/>
          </a:p>
        </p:txBody>
      </p:sp>
    </p:spTree>
    <p:extLst>
      <p:ext uri="{BB962C8B-B14F-4D97-AF65-F5344CB8AC3E}">
        <p14:creationId xmlns:p14="http://schemas.microsoft.com/office/powerpoint/2010/main" val="3313856427"/>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B48D687A-33AC-49EB-BF1D-C5E6E081D565}"/>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3E4E084E-9C27-485A-BEDC-15F7BB30831B}"/>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91D04504-4630-4B9A-87B0-A0DFE4CFBF8F}"/>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53E2D32-0A5F-4FDC-BCE1-9024A72CB740}" type="slidenum">
              <a:rPr lang="en-US" altLang="en-US"/>
              <a:pPr>
                <a:defRPr/>
              </a:pPr>
              <a:t>‹#›</a:t>
            </a:fld>
            <a:endParaRPr lang="en-US" altLang="en-US"/>
          </a:p>
        </p:txBody>
      </p:sp>
    </p:spTree>
    <p:extLst>
      <p:ext uri="{BB962C8B-B14F-4D97-AF65-F5344CB8AC3E}">
        <p14:creationId xmlns:p14="http://schemas.microsoft.com/office/powerpoint/2010/main" val="286332503"/>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F9EF30DC-023E-4714-AC30-2A3CBCCAF7B5}"/>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CDE64CAD-9477-4A1F-A7F6-38BDCF222462}"/>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D58A32CD-C134-4B64-8071-2221079FE21C}"/>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29D80868-CF86-4CB4-B2CF-19AD32EA3CBA}" type="slidenum">
              <a:rPr lang="en-US" altLang="en-US"/>
              <a:pPr>
                <a:defRPr/>
              </a:pPr>
              <a:t>‹#›</a:t>
            </a:fld>
            <a:endParaRPr lang="en-US" altLang="en-US"/>
          </a:p>
        </p:txBody>
      </p:sp>
    </p:spTree>
    <p:extLst>
      <p:ext uri="{BB962C8B-B14F-4D97-AF65-F5344CB8AC3E}">
        <p14:creationId xmlns:p14="http://schemas.microsoft.com/office/powerpoint/2010/main" val="1908730517"/>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63000" y="381000"/>
            <a:ext cx="2717800" cy="5943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381000"/>
            <a:ext cx="7950200" cy="5943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9823F53A-CC18-4068-8F8C-B57C42A54C6A}"/>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3DCA4871-A8C4-4219-A928-0B218D8C5AA2}"/>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4B813B1A-66CB-45AE-AF04-4E55B3EDA257}"/>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4D22D453-A130-444A-9192-5929E883E8EA}" type="slidenum">
              <a:rPr lang="en-US" altLang="en-US"/>
              <a:pPr>
                <a:defRPr/>
              </a:pPr>
              <a:t>‹#›</a:t>
            </a:fld>
            <a:endParaRPr lang="en-US" altLang="en-US"/>
          </a:p>
        </p:txBody>
      </p:sp>
    </p:spTree>
    <p:extLst>
      <p:ext uri="{BB962C8B-B14F-4D97-AF65-F5344CB8AC3E}">
        <p14:creationId xmlns:p14="http://schemas.microsoft.com/office/powerpoint/2010/main" val="3141774189"/>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81001"/>
            <a:ext cx="8229600" cy="563563"/>
          </a:xfrm>
        </p:spPr>
        <p:txBody>
          <a:bodyPr/>
          <a:lstStyle/>
          <a:p>
            <a:r>
              <a:rPr lang="en-US"/>
              <a:t>Click to edit Master title style</a:t>
            </a:r>
          </a:p>
        </p:txBody>
      </p:sp>
      <p:sp>
        <p:nvSpPr>
          <p:cNvPr id="3" name="Chart Placeholder 2"/>
          <p:cNvSpPr>
            <a:spLocks noGrp="1"/>
          </p:cNvSpPr>
          <p:nvPr>
            <p:ph type="chart" idx="1"/>
          </p:nvPr>
        </p:nvSpPr>
        <p:spPr>
          <a:xfrm>
            <a:off x="914400" y="1295400"/>
            <a:ext cx="10566400" cy="5029200"/>
          </a:xfrm>
        </p:spPr>
        <p:txBody>
          <a:bodyPr/>
          <a:lstStyle/>
          <a:p>
            <a:pPr lvl="0"/>
            <a:r>
              <a:rPr lang="en-US" noProof="0"/>
              <a:t>Click icon to add chart</a:t>
            </a:r>
          </a:p>
        </p:txBody>
      </p:sp>
      <p:sp>
        <p:nvSpPr>
          <p:cNvPr id="4" name="Date Placeholder 3">
            <a:extLst>
              <a:ext uri="{FF2B5EF4-FFF2-40B4-BE49-F238E27FC236}">
                <a16:creationId xmlns="" xmlns:a16="http://schemas.microsoft.com/office/drawing/2014/main" id="{10D5F01F-C2B7-4C82-A87A-0CF1AE4A595F}"/>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51E4E387-B52C-41A9-B38E-0323F831FAE5}"/>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9ACDC8C6-C803-4043-AF17-1D5423CB0915}"/>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858A7430-D40F-4E1F-B15C-6CCC58F8DB23}" type="slidenum">
              <a:rPr lang="en-US" altLang="en-US"/>
              <a:pPr>
                <a:defRPr/>
              </a:pPr>
              <a:t>‹#›</a:t>
            </a:fld>
            <a:endParaRPr lang="en-US" altLang="en-US"/>
          </a:p>
        </p:txBody>
      </p:sp>
    </p:spTree>
    <p:extLst>
      <p:ext uri="{BB962C8B-B14F-4D97-AF65-F5344CB8AC3E}">
        <p14:creationId xmlns:p14="http://schemas.microsoft.com/office/powerpoint/2010/main" val="558607892"/>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4201138077"/>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1217890585"/>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1528482526"/>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 xmlns:a16="http://schemas.microsoft.com/office/drawing/2014/main"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396762347"/>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 xmlns:a16="http://schemas.microsoft.com/office/drawing/2014/main"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349528319"/>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536415205"/>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 xmlns:a16="http://schemas.microsoft.com/office/drawing/2014/main"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 xmlns:a16="http://schemas.microsoft.com/office/drawing/2014/main"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 xmlns:a16="http://schemas.microsoft.com/office/drawing/2014/main"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 xmlns:a16="http://schemas.microsoft.com/office/drawing/2014/main"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182015917"/>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 xmlns:a16="http://schemas.microsoft.com/office/drawing/2014/main"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283991155"/>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529347657"/>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 xmlns:a16="http://schemas.microsoft.com/office/drawing/2014/main"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2678671896"/>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2090576769"/>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4151736041"/>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964683436"/>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 xmlns:a16="http://schemas.microsoft.com/office/drawing/2014/main"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 xmlns:a16="http://schemas.microsoft.com/office/drawing/2014/main"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 xmlns:a16="http://schemas.microsoft.com/office/drawing/2014/main"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3375342398"/>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 xmlns:a16="http://schemas.microsoft.com/office/drawing/2014/main"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 xmlns:a16="http://schemas.microsoft.com/office/drawing/2014/main"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3466286536"/>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4158341569"/>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 xmlns:a16="http://schemas.microsoft.com/office/drawing/2014/main"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92727283"/>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964209569"/>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 xmlns:a16="http://schemas.microsoft.com/office/drawing/2014/main"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 xmlns:a16="http://schemas.microsoft.com/office/drawing/2014/main"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 xmlns:a16="http://schemas.microsoft.com/office/drawing/2014/main"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 xmlns:a16="http://schemas.microsoft.com/office/drawing/2014/main"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 xmlns:a16="http://schemas.microsoft.com/office/drawing/2014/main"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 xmlns:a16="http://schemas.microsoft.com/office/drawing/2014/main"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 xmlns:a16="http://schemas.microsoft.com/office/drawing/2014/main"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2994630976"/>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743506204"/>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2057950933"/>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3863172012"/>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 xmlns:a16="http://schemas.microsoft.com/office/drawing/2014/main"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 xmlns:a16="http://schemas.microsoft.com/office/drawing/2014/main"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 xmlns:a16="http://schemas.microsoft.com/office/drawing/2014/main"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 xmlns:a16="http://schemas.microsoft.com/office/drawing/2014/main"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 xmlns:a16="http://schemas.microsoft.com/office/drawing/2014/main"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790402214"/>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700768357"/>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2887052736"/>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chemeClr val="bg1"/>
        </a:solidFill>
        <a:effectLst/>
      </p:bgPr>
    </p:bg>
    <p:spTree>
      <p:nvGrpSpPr>
        <p:cNvPr id="1" name=""/>
        <p:cNvGrpSpPr/>
        <p:nvPr/>
      </p:nvGrpSpPr>
      <p:grpSpPr>
        <a:xfrm>
          <a:off x="0" y="0"/>
          <a:ext cx="0" cy="0"/>
          <a:chOff x="0" y="0"/>
          <a:chExt cx="0" cy="0"/>
        </a:xfrm>
      </p:grpSpPr>
      <p:sp>
        <p:nvSpPr>
          <p:cNvPr id="4" name="Rectangle 382" descr="02">
            <a:extLst>
              <a:ext uri="{FF2B5EF4-FFF2-40B4-BE49-F238E27FC236}">
                <a16:creationId xmlns="" xmlns:a16="http://schemas.microsoft.com/office/drawing/2014/main" id="{66B0CF28-BCE4-4CAD-A5CE-AD247475975C}"/>
              </a:ext>
            </a:extLst>
          </p:cNvPr>
          <p:cNvSpPr>
            <a:spLocks noChangeArrowheads="1"/>
          </p:cNvSpPr>
          <p:nvPr/>
        </p:nvSpPr>
        <p:spPr bwMode="gray">
          <a:xfrm>
            <a:off x="7751234" y="2043114"/>
            <a:ext cx="1947333" cy="1462087"/>
          </a:xfrm>
          <a:prstGeom prst="rect">
            <a:avLst/>
          </a:prstGeom>
          <a:blipFill dpi="0" rotWithShape="1">
            <a:blip r:embed="rId2"/>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5" name="Rectangle 427">
            <a:extLst>
              <a:ext uri="{FF2B5EF4-FFF2-40B4-BE49-F238E27FC236}">
                <a16:creationId xmlns="" xmlns:a16="http://schemas.microsoft.com/office/drawing/2014/main" id="{182BA3DB-571B-431D-A8C2-47B330736CA3}"/>
              </a:ext>
            </a:extLst>
          </p:cNvPr>
          <p:cNvSpPr>
            <a:spLocks noChangeArrowheads="1"/>
          </p:cNvSpPr>
          <p:nvPr userDrawn="1"/>
        </p:nvSpPr>
        <p:spPr bwMode="gray">
          <a:xfrm>
            <a:off x="9719734" y="2043114"/>
            <a:ext cx="1947333" cy="1462087"/>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6" name="Rectangle 332">
            <a:extLst>
              <a:ext uri="{FF2B5EF4-FFF2-40B4-BE49-F238E27FC236}">
                <a16:creationId xmlns="" xmlns:a16="http://schemas.microsoft.com/office/drawing/2014/main" id="{2AEF2435-2897-4875-8721-221A35F95E21}"/>
              </a:ext>
            </a:extLst>
          </p:cNvPr>
          <p:cNvSpPr>
            <a:spLocks noChangeArrowheads="1"/>
          </p:cNvSpPr>
          <p:nvPr/>
        </p:nvSpPr>
        <p:spPr bwMode="gray">
          <a:xfrm>
            <a:off x="5774267" y="2043114"/>
            <a:ext cx="1947333" cy="1462087"/>
          </a:xfrm>
          <a:prstGeom prst="rect">
            <a:avLst/>
          </a:prstGeom>
          <a:solidFill>
            <a:schemeClr val="accent1"/>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7" name="Text Box 14">
            <a:extLst>
              <a:ext uri="{FF2B5EF4-FFF2-40B4-BE49-F238E27FC236}">
                <a16:creationId xmlns="" xmlns:a16="http://schemas.microsoft.com/office/drawing/2014/main" id="{0C5DD7CB-AE73-4756-82E1-3BDD1081E2B6}"/>
              </a:ext>
            </a:extLst>
          </p:cNvPr>
          <p:cNvSpPr txBox="1">
            <a:spLocks noChangeArrowheads="1"/>
          </p:cNvSpPr>
          <p:nvPr/>
        </p:nvSpPr>
        <p:spPr bwMode="gray">
          <a:xfrm>
            <a:off x="533400" y="2933701"/>
            <a:ext cx="3251200" cy="519113"/>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2800">
                <a:solidFill>
                  <a:srgbClr val="C889CD"/>
                </a:solidFill>
                <a:latin typeface="Impact" panose="020B0806030902050204" pitchFamily="34" charset="0"/>
              </a:rPr>
              <a:t>COMPANY NAME</a:t>
            </a:r>
          </a:p>
        </p:txBody>
      </p:sp>
      <p:grpSp>
        <p:nvGrpSpPr>
          <p:cNvPr id="8" name="Group 372">
            <a:extLst>
              <a:ext uri="{FF2B5EF4-FFF2-40B4-BE49-F238E27FC236}">
                <a16:creationId xmlns="" xmlns:a16="http://schemas.microsoft.com/office/drawing/2014/main" id="{9D03605D-7297-4BC0-B6A7-6B183DCF80E4}"/>
              </a:ext>
            </a:extLst>
          </p:cNvPr>
          <p:cNvGrpSpPr>
            <a:grpSpLocks/>
          </p:cNvGrpSpPr>
          <p:nvPr/>
        </p:nvGrpSpPr>
        <p:grpSpPr bwMode="auto">
          <a:xfrm>
            <a:off x="673101" y="3424238"/>
            <a:ext cx="11010900" cy="119062"/>
            <a:chOff x="288" y="1248"/>
            <a:chExt cx="5229" cy="96"/>
          </a:xfrm>
        </p:grpSpPr>
        <p:grpSp>
          <p:nvGrpSpPr>
            <p:cNvPr id="9" name="Group 368">
              <a:extLst>
                <a:ext uri="{FF2B5EF4-FFF2-40B4-BE49-F238E27FC236}">
                  <a16:creationId xmlns="" xmlns:a16="http://schemas.microsoft.com/office/drawing/2014/main" id="{CC44AE56-5197-40F7-B865-F85018FE5908}"/>
                </a:ext>
              </a:extLst>
            </p:cNvPr>
            <p:cNvGrpSpPr>
              <a:grpSpLocks/>
            </p:cNvGrpSpPr>
            <p:nvPr userDrawn="1"/>
          </p:nvGrpSpPr>
          <p:grpSpPr bwMode="auto">
            <a:xfrm>
              <a:off x="288" y="1248"/>
              <a:ext cx="5229" cy="96"/>
              <a:chOff x="192" y="498"/>
              <a:chExt cx="5376" cy="78"/>
            </a:xfrm>
          </p:grpSpPr>
          <p:sp>
            <p:nvSpPr>
              <p:cNvPr id="11" name="Rectangle 369">
                <a:extLst>
                  <a:ext uri="{FF2B5EF4-FFF2-40B4-BE49-F238E27FC236}">
                    <a16:creationId xmlns="" xmlns:a16="http://schemas.microsoft.com/office/drawing/2014/main" id="{63D3B395-D5EF-488D-BEBF-9A8D5818E191}"/>
                  </a:ext>
                </a:extLst>
              </p:cNvPr>
              <p:cNvSpPr>
                <a:spLocks noChangeArrowheads="1"/>
              </p:cNvSpPr>
              <p:nvPr userDrawn="1"/>
            </p:nvSpPr>
            <p:spPr bwMode="gray">
              <a:xfrm>
                <a:off x="192" y="498"/>
                <a:ext cx="1488" cy="78"/>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12" name="Line 370">
                <a:extLst>
                  <a:ext uri="{FF2B5EF4-FFF2-40B4-BE49-F238E27FC236}">
                    <a16:creationId xmlns="" xmlns:a16="http://schemas.microsoft.com/office/drawing/2014/main" id="{807F2C92-A5E6-44F2-83B2-972B807F2B84}"/>
                  </a:ext>
                </a:extLst>
              </p:cNvPr>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en-US" sz="1800"/>
              </a:p>
            </p:txBody>
          </p:sp>
        </p:grpSp>
        <p:pic>
          <p:nvPicPr>
            <p:cNvPr id="10" name="Picture 371" descr="Untitled-4 copy">
              <a:extLst>
                <a:ext uri="{FF2B5EF4-FFF2-40B4-BE49-F238E27FC236}">
                  <a16:creationId xmlns="" xmlns:a16="http://schemas.microsoft.com/office/drawing/2014/main" id="{1C907C53-B8BB-443E-BA33-D8E3B2E61CC9}"/>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346" y="1254"/>
              <a:ext cx="71"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Rectangle 380">
            <a:extLst>
              <a:ext uri="{FF2B5EF4-FFF2-40B4-BE49-F238E27FC236}">
                <a16:creationId xmlns="" xmlns:a16="http://schemas.microsoft.com/office/drawing/2014/main" id="{2F15B98E-0817-4FFB-8571-02BCA00BC24A}"/>
              </a:ext>
            </a:extLst>
          </p:cNvPr>
          <p:cNvSpPr>
            <a:spLocks noChangeArrowheads="1"/>
          </p:cNvSpPr>
          <p:nvPr/>
        </p:nvSpPr>
        <p:spPr bwMode="gray">
          <a:xfrm>
            <a:off x="7751234" y="557214"/>
            <a:ext cx="1947333" cy="1462087"/>
          </a:xfrm>
          <a:prstGeom prst="rect">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14" name="Rectangle 381" descr="01">
            <a:extLst>
              <a:ext uri="{FF2B5EF4-FFF2-40B4-BE49-F238E27FC236}">
                <a16:creationId xmlns="" xmlns:a16="http://schemas.microsoft.com/office/drawing/2014/main" id="{14E6144A-BDF4-4A1D-A4FF-EF28C3BD4872}"/>
              </a:ext>
            </a:extLst>
          </p:cNvPr>
          <p:cNvSpPr>
            <a:spLocks noChangeArrowheads="1"/>
          </p:cNvSpPr>
          <p:nvPr/>
        </p:nvSpPr>
        <p:spPr bwMode="gray">
          <a:xfrm>
            <a:off x="3795184" y="2043114"/>
            <a:ext cx="1947333" cy="1462087"/>
          </a:xfrm>
          <a:prstGeom prst="rect">
            <a:avLst/>
          </a:prstGeom>
          <a:blipFill dpi="0" rotWithShape="1">
            <a:blip r:embed="rId4"/>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15" name="Rectangle 383" descr="03">
            <a:extLst>
              <a:ext uri="{FF2B5EF4-FFF2-40B4-BE49-F238E27FC236}">
                <a16:creationId xmlns="" xmlns:a16="http://schemas.microsoft.com/office/drawing/2014/main" id="{8E07F591-11C7-44E0-87FC-C5FED6F285DC}"/>
              </a:ext>
            </a:extLst>
          </p:cNvPr>
          <p:cNvSpPr>
            <a:spLocks noChangeArrowheads="1"/>
          </p:cNvSpPr>
          <p:nvPr/>
        </p:nvSpPr>
        <p:spPr bwMode="gray">
          <a:xfrm>
            <a:off x="5774267" y="547689"/>
            <a:ext cx="1938867" cy="1470025"/>
          </a:xfrm>
          <a:prstGeom prst="rect">
            <a:avLst/>
          </a:prstGeom>
          <a:blipFill dpi="0" rotWithShape="1">
            <a:blip r:embed="rId5"/>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pic>
        <p:nvPicPr>
          <p:cNvPr id="16" name="Picture 424" descr="03">
            <a:extLst>
              <a:ext uri="{FF2B5EF4-FFF2-40B4-BE49-F238E27FC236}">
                <a16:creationId xmlns="" xmlns:a16="http://schemas.microsoft.com/office/drawing/2014/main" id="{D65D4559-C5C7-416A-8465-CBFA9C85C610}"/>
              </a:ext>
            </a:extLst>
          </p:cNvPr>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508000" y="3860800"/>
            <a:ext cx="5994400" cy="299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16">
            <a:extLst>
              <a:ext uri="{FF2B5EF4-FFF2-40B4-BE49-F238E27FC236}">
                <a16:creationId xmlns="" xmlns:a16="http://schemas.microsoft.com/office/drawing/2014/main" id="{C9B0B488-9889-4D23-ACD4-871E40934382}"/>
              </a:ext>
            </a:extLst>
          </p:cNvPr>
          <p:cNvSpPr txBox="1">
            <a:spLocks noChangeArrowheads="1"/>
          </p:cNvSpPr>
          <p:nvPr userDrawn="1"/>
        </p:nvSpPr>
        <p:spPr bwMode="auto">
          <a:xfrm>
            <a:off x="10500512"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bwMode="gray">
          <a:xfrm>
            <a:off x="1117600" y="3695700"/>
            <a:ext cx="10668000" cy="533400"/>
          </a:xfrm>
        </p:spPr>
        <p:txBody>
          <a:bodyPr/>
          <a:lstStyle>
            <a:lvl1pPr algn="r">
              <a:defRPr sz="4800" b="1">
                <a:solidFill>
                  <a:schemeClr val="tx1"/>
                </a:solidFill>
              </a:defRPr>
            </a:lvl1pPr>
          </a:lstStyle>
          <a:p>
            <a:r>
              <a:rPr lang="en-US"/>
              <a:t>Click to edit Master title style</a:t>
            </a:r>
          </a:p>
        </p:txBody>
      </p:sp>
      <p:sp>
        <p:nvSpPr>
          <p:cNvPr id="3075" name="Rectangle 3"/>
          <p:cNvSpPr>
            <a:spLocks noGrp="1" noChangeArrowheads="1"/>
          </p:cNvSpPr>
          <p:nvPr>
            <p:ph type="subTitle" idx="1"/>
          </p:nvPr>
        </p:nvSpPr>
        <p:spPr>
          <a:xfrm>
            <a:off x="1270000" y="4343400"/>
            <a:ext cx="10473267" cy="457200"/>
          </a:xfrm>
        </p:spPr>
        <p:txBody>
          <a:bodyPr/>
          <a:lstStyle>
            <a:lvl1pPr marL="0" indent="0" algn="r">
              <a:buFont typeface="Wingdings" pitchFamily="2" charset="2"/>
              <a:buNone/>
              <a:defRPr b="1">
                <a:solidFill>
                  <a:schemeClr val="accent1"/>
                </a:solidFill>
              </a:defRPr>
            </a:lvl1pPr>
          </a:lstStyle>
          <a:p>
            <a:r>
              <a:rPr lang="en-US"/>
              <a:t>Click to edit Master subtitle style</a:t>
            </a:r>
          </a:p>
        </p:txBody>
      </p:sp>
      <p:sp>
        <p:nvSpPr>
          <p:cNvPr id="18" name="Rectangle 5">
            <a:extLst>
              <a:ext uri="{FF2B5EF4-FFF2-40B4-BE49-F238E27FC236}">
                <a16:creationId xmlns="" xmlns:a16="http://schemas.microsoft.com/office/drawing/2014/main" id="{7F038B48-152F-4502-967E-33D6A485CB25}"/>
              </a:ext>
            </a:extLst>
          </p:cNvPr>
          <p:cNvSpPr>
            <a:spLocks noGrp="1" noChangeArrowheads="1"/>
          </p:cNvSpPr>
          <p:nvPr>
            <p:ph type="ftr" sz="quarter" idx="10"/>
          </p:nvPr>
        </p:nvSpPr>
        <p:spPr>
          <a:xfrm>
            <a:off x="9550401" y="6400801"/>
            <a:ext cx="1191684" cy="244475"/>
          </a:xfrm>
        </p:spPr>
        <p:txBody>
          <a:bodyPr/>
          <a:lstStyle>
            <a:lvl1pPr algn="ctr" eaLnBrk="0" hangingPunct="0">
              <a:defRPr sz="1200">
                <a:solidFill>
                  <a:srgbClr val="000000"/>
                </a:solidFill>
                <a:latin typeface=".VnTime" pitchFamily="34" charset="0"/>
              </a:defRPr>
            </a:lvl1pPr>
          </a:lstStyle>
          <a:p>
            <a:pPr>
              <a:defRPr/>
            </a:pPr>
            <a:endParaRPr lang="en-US"/>
          </a:p>
        </p:txBody>
      </p:sp>
      <p:sp>
        <p:nvSpPr>
          <p:cNvPr id="19" name="Rectangle 373">
            <a:extLst>
              <a:ext uri="{FF2B5EF4-FFF2-40B4-BE49-F238E27FC236}">
                <a16:creationId xmlns="" xmlns:a16="http://schemas.microsoft.com/office/drawing/2014/main" id="{2838E884-2ABA-433F-9332-4FA81BEDA350}"/>
              </a:ext>
            </a:extLst>
          </p:cNvPr>
          <p:cNvSpPr>
            <a:spLocks noGrp="1" noChangeArrowheads="1"/>
          </p:cNvSpPr>
          <p:nvPr>
            <p:ph type="sldNum" sz="quarter" idx="11"/>
          </p:nvPr>
        </p:nvSpPr>
        <p:spPr>
          <a:xfrm>
            <a:off x="10871200" y="6400800"/>
            <a:ext cx="1117600" cy="261938"/>
          </a:xfrm>
        </p:spPr>
        <p:txBody>
          <a:bodyPr/>
          <a:lstStyle>
            <a:lvl1pPr eaLnBrk="0" hangingPunct="0">
              <a:defRPr smtClean="0">
                <a:latin typeface=".VnTime" panose="020B7200000000000000" pitchFamily="34" charset="0"/>
              </a:defRPr>
            </a:lvl1pPr>
          </a:lstStyle>
          <a:p>
            <a:pPr>
              <a:defRPr/>
            </a:pPr>
            <a:fld id="{A420024C-B8FA-452E-9005-5717675CFA23}" type="slidenum">
              <a:rPr lang="en-US" altLang="en-US"/>
              <a:pPr>
                <a:defRPr/>
              </a:pPr>
              <a:t>‹#›</a:t>
            </a:fld>
            <a:endParaRPr lang="en-US" altLang="en-US"/>
          </a:p>
        </p:txBody>
      </p:sp>
      <p:sp>
        <p:nvSpPr>
          <p:cNvPr id="20" name="Rectangle 374">
            <a:extLst>
              <a:ext uri="{FF2B5EF4-FFF2-40B4-BE49-F238E27FC236}">
                <a16:creationId xmlns="" xmlns:a16="http://schemas.microsoft.com/office/drawing/2014/main" id="{E4E7D892-70E7-411B-858D-FD2019A02C7A}"/>
              </a:ext>
            </a:extLst>
          </p:cNvPr>
          <p:cNvSpPr>
            <a:spLocks noGrp="1" noChangeArrowheads="1"/>
          </p:cNvSpPr>
          <p:nvPr>
            <p:ph type="dt" sz="half" idx="12"/>
          </p:nvPr>
        </p:nvSpPr>
        <p:spPr>
          <a:xfrm>
            <a:off x="6807200" y="6400800"/>
            <a:ext cx="2540000" cy="261938"/>
          </a:xfrm>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624073306"/>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a:extLst>
              <a:ext uri="{FF2B5EF4-FFF2-40B4-BE49-F238E27FC236}">
                <a16:creationId xmlns="" xmlns:a16="http://schemas.microsoft.com/office/drawing/2014/main" id="{DD1A2FA1-7165-4E96-A097-2BDFD0B6F5D6}"/>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2D3C084F-A7BA-4868-8C5E-2265D3B673A0}"/>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76CCC1E9-A400-443B-AF1C-73FEE40F2E72}" type="slidenum">
              <a:rPr lang="en-US" altLang="en-US"/>
              <a:pPr>
                <a:defRPr/>
              </a:pPr>
              <a:t>‹#›</a:t>
            </a:fld>
            <a:endParaRPr lang="en-US" altLang="en-US"/>
          </a:p>
        </p:txBody>
      </p:sp>
      <p:sp>
        <p:nvSpPr>
          <p:cNvPr id="6" name="Date Placeholder 5">
            <a:extLst>
              <a:ext uri="{FF2B5EF4-FFF2-40B4-BE49-F238E27FC236}">
                <a16:creationId xmlns="" xmlns:a16="http://schemas.microsoft.com/office/drawing/2014/main" id="{D09EA1D4-1127-4017-99CD-1C46B4C12019}"/>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899577437"/>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Footer Placeholder 3">
            <a:extLst>
              <a:ext uri="{FF2B5EF4-FFF2-40B4-BE49-F238E27FC236}">
                <a16:creationId xmlns="" xmlns:a16="http://schemas.microsoft.com/office/drawing/2014/main" id="{E804D1C7-BBF7-44EB-98A6-059C90F6C3E1}"/>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06EB1416-5833-4948-8064-048AA152859B}"/>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A7D892FA-AE45-4FDC-BD80-012FADEC0606}" type="slidenum">
              <a:rPr lang="en-US" altLang="en-US"/>
              <a:pPr>
                <a:defRPr/>
              </a:pPr>
              <a:t>‹#›</a:t>
            </a:fld>
            <a:endParaRPr lang="en-US" altLang="en-US"/>
          </a:p>
        </p:txBody>
      </p:sp>
      <p:sp>
        <p:nvSpPr>
          <p:cNvPr id="6" name="Date Placeholder 5">
            <a:extLst>
              <a:ext uri="{FF2B5EF4-FFF2-40B4-BE49-F238E27FC236}">
                <a16:creationId xmlns="" xmlns:a16="http://schemas.microsoft.com/office/drawing/2014/main" id="{1780865C-FFA6-4023-84D8-A3F32B6444F7}"/>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059499499"/>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468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a:extLst>
              <a:ext uri="{FF2B5EF4-FFF2-40B4-BE49-F238E27FC236}">
                <a16:creationId xmlns="" xmlns:a16="http://schemas.microsoft.com/office/drawing/2014/main" id="{D7317D66-FDEE-4777-B8AC-0B1BE284EB3A}"/>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293D7455-D4E1-43BA-BEB9-A774EF525C8C}"/>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250F612C-AF5D-4DB8-9B86-C8B972C4DB57}" type="slidenum">
              <a:rPr lang="en-US" altLang="en-US"/>
              <a:pPr>
                <a:defRPr/>
              </a:pPr>
              <a:t>‹#›</a:t>
            </a:fld>
            <a:endParaRPr lang="en-US" altLang="en-US"/>
          </a:p>
        </p:txBody>
      </p:sp>
      <p:sp>
        <p:nvSpPr>
          <p:cNvPr id="7" name="Date Placeholder 6">
            <a:extLst>
              <a:ext uri="{FF2B5EF4-FFF2-40B4-BE49-F238E27FC236}">
                <a16:creationId xmlns="" xmlns:a16="http://schemas.microsoft.com/office/drawing/2014/main" id="{E2D7A705-71F5-4137-8A3E-7A3491F3DFC7}"/>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968401104"/>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6">
            <a:extLst>
              <a:ext uri="{FF2B5EF4-FFF2-40B4-BE49-F238E27FC236}">
                <a16:creationId xmlns="" xmlns:a16="http://schemas.microsoft.com/office/drawing/2014/main" id="{254B9A1A-08B4-4C86-97C4-69C7B46A53B3}"/>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8" name="Slide Number Placeholder 7">
            <a:extLst>
              <a:ext uri="{FF2B5EF4-FFF2-40B4-BE49-F238E27FC236}">
                <a16:creationId xmlns="" xmlns:a16="http://schemas.microsoft.com/office/drawing/2014/main" id="{3FE16FFB-3FE8-4679-BE8A-6C03B02C9522}"/>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AB7F73E8-F950-42E8-B5CE-E95948003EA9}" type="slidenum">
              <a:rPr lang="en-US" altLang="en-US"/>
              <a:pPr>
                <a:defRPr/>
              </a:pPr>
              <a:t>‹#›</a:t>
            </a:fld>
            <a:endParaRPr lang="en-US" altLang="en-US"/>
          </a:p>
        </p:txBody>
      </p:sp>
      <p:sp>
        <p:nvSpPr>
          <p:cNvPr id="9" name="Date Placeholder 8">
            <a:extLst>
              <a:ext uri="{FF2B5EF4-FFF2-40B4-BE49-F238E27FC236}">
                <a16:creationId xmlns="" xmlns:a16="http://schemas.microsoft.com/office/drawing/2014/main" id="{9F288220-4860-4EF2-864D-4C1761E0D1E6}"/>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38513639"/>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Footer Placeholder 2">
            <a:extLst>
              <a:ext uri="{FF2B5EF4-FFF2-40B4-BE49-F238E27FC236}">
                <a16:creationId xmlns="" xmlns:a16="http://schemas.microsoft.com/office/drawing/2014/main" id="{135BEE7A-BE66-40E7-AB0B-99A557778E7B}"/>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4" name="Slide Number Placeholder 3">
            <a:extLst>
              <a:ext uri="{FF2B5EF4-FFF2-40B4-BE49-F238E27FC236}">
                <a16:creationId xmlns="" xmlns:a16="http://schemas.microsoft.com/office/drawing/2014/main" id="{4D68409E-9CC9-49A3-ABE8-395EC64910FF}"/>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45796256-5361-4F70-A7AA-3A2F67A346F9}" type="slidenum">
              <a:rPr lang="en-US" altLang="en-US"/>
              <a:pPr>
                <a:defRPr/>
              </a:pPr>
              <a:t>‹#›</a:t>
            </a:fld>
            <a:endParaRPr lang="en-US" altLang="en-US"/>
          </a:p>
        </p:txBody>
      </p:sp>
      <p:sp>
        <p:nvSpPr>
          <p:cNvPr id="5" name="Date Placeholder 4">
            <a:extLst>
              <a:ext uri="{FF2B5EF4-FFF2-40B4-BE49-F238E27FC236}">
                <a16:creationId xmlns="" xmlns:a16="http://schemas.microsoft.com/office/drawing/2014/main" id="{7B774EAC-1F93-4BDF-850D-CA72A9BD238A}"/>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153579687"/>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1">
            <a:extLst>
              <a:ext uri="{FF2B5EF4-FFF2-40B4-BE49-F238E27FC236}">
                <a16:creationId xmlns="" xmlns:a16="http://schemas.microsoft.com/office/drawing/2014/main" id="{EF892364-A694-48A1-B86D-C9FD043C1478}"/>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3" name="Slide Number Placeholder 2">
            <a:extLst>
              <a:ext uri="{FF2B5EF4-FFF2-40B4-BE49-F238E27FC236}">
                <a16:creationId xmlns="" xmlns:a16="http://schemas.microsoft.com/office/drawing/2014/main" id="{D655B7AA-30ED-4243-AA36-130383641698}"/>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AB053448-EE5E-4240-896C-503C9B247B15}" type="slidenum">
              <a:rPr lang="en-US" altLang="en-US"/>
              <a:pPr>
                <a:defRPr/>
              </a:pPr>
              <a:t>‹#›</a:t>
            </a:fld>
            <a:endParaRPr lang="en-US" altLang="en-US"/>
          </a:p>
        </p:txBody>
      </p:sp>
      <p:sp>
        <p:nvSpPr>
          <p:cNvPr id="4" name="Date Placeholder 3">
            <a:extLst>
              <a:ext uri="{FF2B5EF4-FFF2-40B4-BE49-F238E27FC236}">
                <a16:creationId xmlns="" xmlns:a16="http://schemas.microsoft.com/office/drawing/2014/main" id="{D1657147-2B9E-482D-AD71-EFEE243EA689}"/>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900203507"/>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a:extLst>
              <a:ext uri="{FF2B5EF4-FFF2-40B4-BE49-F238E27FC236}">
                <a16:creationId xmlns="" xmlns:a16="http://schemas.microsoft.com/office/drawing/2014/main" id="{7FA7549B-234C-4D7B-92D1-0A6FEF54D1AC}"/>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D60E6354-D6BF-47AE-8865-BC973E01B7DA}"/>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A233A94C-3E69-423F-B3D1-48072DA7C100}" type="slidenum">
              <a:rPr lang="en-US" altLang="en-US"/>
              <a:pPr>
                <a:defRPr/>
              </a:pPr>
              <a:t>‹#›</a:t>
            </a:fld>
            <a:endParaRPr lang="en-US" altLang="en-US"/>
          </a:p>
        </p:txBody>
      </p:sp>
      <p:sp>
        <p:nvSpPr>
          <p:cNvPr id="7" name="Date Placeholder 6">
            <a:extLst>
              <a:ext uri="{FF2B5EF4-FFF2-40B4-BE49-F238E27FC236}">
                <a16:creationId xmlns="" xmlns:a16="http://schemas.microsoft.com/office/drawing/2014/main" id="{CFDAE6CE-8DC1-4359-B481-D52B5F07F717}"/>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279415431"/>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a:extLst>
              <a:ext uri="{FF2B5EF4-FFF2-40B4-BE49-F238E27FC236}">
                <a16:creationId xmlns="" xmlns:a16="http://schemas.microsoft.com/office/drawing/2014/main" id="{E43D7394-988D-48C9-AFBC-DC8CF63C29E9}"/>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77C7994F-3927-43B4-BE03-426E64087D62}"/>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3CF68B08-5384-453B-9DC7-CF6369396BC6}" type="slidenum">
              <a:rPr lang="en-US" altLang="en-US"/>
              <a:pPr>
                <a:defRPr/>
              </a:pPr>
              <a:t>‹#›</a:t>
            </a:fld>
            <a:endParaRPr lang="en-US" altLang="en-US"/>
          </a:p>
        </p:txBody>
      </p:sp>
      <p:sp>
        <p:nvSpPr>
          <p:cNvPr id="7" name="Date Placeholder 6">
            <a:extLst>
              <a:ext uri="{FF2B5EF4-FFF2-40B4-BE49-F238E27FC236}">
                <a16:creationId xmlns="" xmlns:a16="http://schemas.microsoft.com/office/drawing/2014/main" id="{49026A21-C100-4B6F-A105-63F216A301BB}"/>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272695039"/>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a:extLst>
              <a:ext uri="{FF2B5EF4-FFF2-40B4-BE49-F238E27FC236}">
                <a16:creationId xmlns="" xmlns:a16="http://schemas.microsoft.com/office/drawing/2014/main" id="{CFF00D29-060B-47DD-BAE1-81076310AD4A}"/>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F932D34C-EAB5-4AD1-AB5B-C02A3EB97FD3}"/>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CA4B9425-2B19-4F7E-97BC-7A8FDE85D8B6}" type="slidenum">
              <a:rPr lang="en-US" altLang="en-US"/>
              <a:pPr>
                <a:defRPr/>
              </a:pPr>
              <a:t>‹#›</a:t>
            </a:fld>
            <a:endParaRPr lang="en-US" altLang="en-US"/>
          </a:p>
        </p:txBody>
      </p:sp>
      <p:sp>
        <p:nvSpPr>
          <p:cNvPr id="6" name="Date Placeholder 5">
            <a:extLst>
              <a:ext uri="{FF2B5EF4-FFF2-40B4-BE49-F238E27FC236}">
                <a16:creationId xmlns="" xmlns:a16="http://schemas.microsoft.com/office/drawing/2014/main" id="{88F21DFD-876B-4181-915A-01682CF513D7}"/>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1037133"/>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64600" y="152400"/>
            <a:ext cx="2819400" cy="6248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152400"/>
            <a:ext cx="8255000" cy="6248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a:extLst>
              <a:ext uri="{FF2B5EF4-FFF2-40B4-BE49-F238E27FC236}">
                <a16:creationId xmlns="" xmlns:a16="http://schemas.microsoft.com/office/drawing/2014/main" id="{A26BD486-625A-43B9-9ABF-687D3207B243}"/>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2C3A1D12-976B-41F3-8145-0EC32162A55F}"/>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3A7945E0-D9FB-4292-8F80-5800174D4540}" type="slidenum">
              <a:rPr lang="en-US" altLang="en-US"/>
              <a:pPr>
                <a:defRPr/>
              </a:pPr>
              <a:t>‹#›</a:t>
            </a:fld>
            <a:endParaRPr lang="en-US" altLang="en-US"/>
          </a:p>
        </p:txBody>
      </p:sp>
      <p:sp>
        <p:nvSpPr>
          <p:cNvPr id="6" name="Date Placeholder 5">
            <a:extLst>
              <a:ext uri="{FF2B5EF4-FFF2-40B4-BE49-F238E27FC236}">
                <a16:creationId xmlns="" xmlns:a16="http://schemas.microsoft.com/office/drawing/2014/main" id="{D310AC24-D549-4A96-AC7E-88BCD516AF01}"/>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501093639"/>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9612567" y="669600"/>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txBox="1">
            <a:spLocks noGrp="1"/>
          </p:cNvSpPr>
          <p:nvPr>
            <p:ph type="ctrTitle"/>
          </p:nvPr>
        </p:nvSpPr>
        <p:spPr>
          <a:xfrm>
            <a:off x="3007233" y="2655767"/>
            <a:ext cx="6177600" cy="154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400"/>
            </a:lvl1pPr>
            <a:lvl2pPr lvl="1" algn="ctr">
              <a:spcBef>
                <a:spcPts val="0"/>
              </a:spcBef>
              <a:spcAft>
                <a:spcPts val="0"/>
              </a:spcAft>
              <a:buSzPts val="6000"/>
              <a:buNone/>
              <a:defRPr sz="8000"/>
            </a:lvl2pPr>
            <a:lvl3pPr lvl="2" algn="ctr">
              <a:spcBef>
                <a:spcPts val="0"/>
              </a:spcBef>
              <a:spcAft>
                <a:spcPts val="0"/>
              </a:spcAft>
              <a:buSzPts val="6000"/>
              <a:buNone/>
              <a:defRPr sz="8000"/>
            </a:lvl3pPr>
            <a:lvl4pPr lvl="3" algn="ctr">
              <a:spcBef>
                <a:spcPts val="0"/>
              </a:spcBef>
              <a:spcAft>
                <a:spcPts val="0"/>
              </a:spcAft>
              <a:buSzPts val="6000"/>
              <a:buNone/>
              <a:defRPr sz="8000"/>
            </a:lvl4pPr>
            <a:lvl5pPr lvl="4" algn="ctr">
              <a:spcBef>
                <a:spcPts val="0"/>
              </a:spcBef>
              <a:spcAft>
                <a:spcPts val="0"/>
              </a:spcAft>
              <a:buSzPts val="6000"/>
              <a:buNone/>
              <a:defRPr sz="8000"/>
            </a:lvl5pPr>
            <a:lvl6pPr lvl="5" algn="ctr">
              <a:spcBef>
                <a:spcPts val="0"/>
              </a:spcBef>
              <a:spcAft>
                <a:spcPts val="0"/>
              </a:spcAft>
              <a:buSzPts val="6000"/>
              <a:buNone/>
              <a:defRPr sz="8000"/>
            </a:lvl6pPr>
            <a:lvl7pPr lvl="6" algn="ctr">
              <a:spcBef>
                <a:spcPts val="0"/>
              </a:spcBef>
              <a:spcAft>
                <a:spcPts val="0"/>
              </a:spcAft>
              <a:buSzPts val="6000"/>
              <a:buNone/>
              <a:defRPr sz="8000"/>
            </a:lvl7pPr>
            <a:lvl8pPr lvl="7" algn="ctr">
              <a:spcBef>
                <a:spcPts val="0"/>
              </a:spcBef>
              <a:spcAft>
                <a:spcPts val="0"/>
              </a:spcAft>
              <a:buSzPts val="6000"/>
              <a:buNone/>
              <a:defRPr sz="8000"/>
            </a:lvl8pPr>
            <a:lvl9pPr lvl="8" algn="ctr">
              <a:spcBef>
                <a:spcPts val="0"/>
              </a:spcBef>
              <a:spcAft>
                <a:spcPts val="0"/>
              </a:spcAft>
              <a:buSzPts val="6000"/>
              <a:buNone/>
              <a:defRPr sz="8000"/>
            </a:lvl9pPr>
          </a:lstStyle>
          <a:p>
            <a:endParaRPr/>
          </a:p>
        </p:txBody>
      </p:sp>
      <p:sp>
        <p:nvSpPr>
          <p:cNvPr id="13" name="Google Shape;13;p2"/>
          <p:cNvSpPr/>
          <p:nvPr/>
        </p:nvSpPr>
        <p:spPr>
          <a:xfrm>
            <a:off x="356733" y="-1182333"/>
            <a:ext cx="3129600" cy="3129600"/>
          </a:xfrm>
          <a:prstGeom prst="donut">
            <a:avLst>
              <a:gd name="adj" fmla="val 29778"/>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 name="Google Shape;14;p2"/>
          <p:cNvSpPr/>
          <p:nvPr/>
        </p:nvSpPr>
        <p:spPr>
          <a:xfrm>
            <a:off x="11131833" y="3843167"/>
            <a:ext cx="1304800" cy="1304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3007233" y="722400"/>
            <a:ext cx="876800" cy="8768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 name="Google Shape;16;p2"/>
          <p:cNvSpPr/>
          <p:nvPr/>
        </p:nvSpPr>
        <p:spPr>
          <a:xfrm>
            <a:off x="9003667" y="4620133"/>
            <a:ext cx="3045600" cy="3045600"/>
          </a:xfrm>
          <a:prstGeom prst="donut">
            <a:avLst>
              <a:gd name="adj" fmla="val 11909"/>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183700" y="4257600"/>
            <a:ext cx="876800" cy="876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502067" y="5623033"/>
            <a:ext cx="1610400" cy="16104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10992833" y="33892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10131700" y="-400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10992833" y="1070467"/>
            <a:ext cx="876800" cy="8768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285300" y="927867"/>
            <a:ext cx="1162000" cy="11620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162900" y="3911000"/>
            <a:ext cx="1570000" cy="15700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10866767" y="944400"/>
            <a:ext cx="1128800" cy="11288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1407100" y="5206100"/>
            <a:ext cx="274800" cy="27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272841937"/>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26"/>
        <p:cNvGrpSpPr/>
        <p:nvPr/>
      </p:nvGrpSpPr>
      <p:grpSpPr>
        <a:xfrm>
          <a:off x="0" y="0"/>
          <a:ext cx="0" cy="0"/>
          <a:chOff x="0" y="0"/>
          <a:chExt cx="0" cy="0"/>
        </a:xfrm>
      </p:grpSpPr>
      <p:sp>
        <p:nvSpPr>
          <p:cNvPr id="27" name="Google Shape;27;p3"/>
          <p:cNvSpPr/>
          <p:nvPr/>
        </p:nvSpPr>
        <p:spPr>
          <a:xfrm>
            <a:off x="4077600" y="-393933"/>
            <a:ext cx="4036800" cy="40372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 name="Google Shape;28;p3"/>
          <p:cNvSpPr txBox="1">
            <a:spLocks noGrp="1"/>
          </p:cNvSpPr>
          <p:nvPr>
            <p:ph type="ctrTitle"/>
          </p:nvPr>
        </p:nvSpPr>
        <p:spPr>
          <a:xfrm>
            <a:off x="2365000" y="3228733"/>
            <a:ext cx="746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4800"/>
            </a:lvl1pPr>
            <a:lvl2pPr lvl="1" algn="ctr" rtl="0">
              <a:spcBef>
                <a:spcPts val="0"/>
              </a:spcBef>
              <a:spcAft>
                <a:spcPts val="0"/>
              </a:spcAft>
              <a:buSzPts val="4800"/>
              <a:buNone/>
              <a:defRPr sz="6400"/>
            </a:lvl2pPr>
            <a:lvl3pPr lvl="2" algn="ctr" rtl="0">
              <a:spcBef>
                <a:spcPts val="0"/>
              </a:spcBef>
              <a:spcAft>
                <a:spcPts val="0"/>
              </a:spcAft>
              <a:buSzPts val="4800"/>
              <a:buNone/>
              <a:defRPr sz="6400"/>
            </a:lvl3pPr>
            <a:lvl4pPr lvl="3" algn="ctr" rtl="0">
              <a:spcBef>
                <a:spcPts val="0"/>
              </a:spcBef>
              <a:spcAft>
                <a:spcPts val="0"/>
              </a:spcAft>
              <a:buSzPts val="4800"/>
              <a:buNone/>
              <a:defRPr sz="6400"/>
            </a:lvl4pPr>
            <a:lvl5pPr lvl="4" algn="ctr" rtl="0">
              <a:spcBef>
                <a:spcPts val="0"/>
              </a:spcBef>
              <a:spcAft>
                <a:spcPts val="0"/>
              </a:spcAft>
              <a:buSzPts val="4800"/>
              <a:buNone/>
              <a:defRPr sz="6400"/>
            </a:lvl5pPr>
            <a:lvl6pPr lvl="5" algn="ctr" rtl="0">
              <a:spcBef>
                <a:spcPts val="0"/>
              </a:spcBef>
              <a:spcAft>
                <a:spcPts val="0"/>
              </a:spcAft>
              <a:buSzPts val="4800"/>
              <a:buNone/>
              <a:defRPr sz="6400"/>
            </a:lvl6pPr>
            <a:lvl7pPr lvl="6" algn="ctr" rtl="0">
              <a:spcBef>
                <a:spcPts val="0"/>
              </a:spcBef>
              <a:spcAft>
                <a:spcPts val="0"/>
              </a:spcAft>
              <a:buSzPts val="4800"/>
              <a:buNone/>
              <a:defRPr sz="6400"/>
            </a:lvl7pPr>
            <a:lvl8pPr lvl="7" algn="ctr" rtl="0">
              <a:spcBef>
                <a:spcPts val="0"/>
              </a:spcBef>
              <a:spcAft>
                <a:spcPts val="0"/>
              </a:spcAft>
              <a:buSzPts val="4800"/>
              <a:buNone/>
              <a:defRPr sz="6400"/>
            </a:lvl8pPr>
            <a:lvl9pPr lvl="8" algn="ctr" rtl="0">
              <a:spcBef>
                <a:spcPts val="0"/>
              </a:spcBef>
              <a:spcAft>
                <a:spcPts val="0"/>
              </a:spcAft>
              <a:buSzPts val="4800"/>
              <a:buNone/>
              <a:defRPr sz="6400"/>
            </a:lvl9pPr>
          </a:lstStyle>
          <a:p>
            <a:endParaRPr/>
          </a:p>
        </p:txBody>
      </p:sp>
      <p:sp>
        <p:nvSpPr>
          <p:cNvPr id="29" name="Google Shape;29;p3"/>
          <p:cNvSpPr txBox="1">
            <a:spLocks noGrp="1"/>
          </p:cNvSpPr>
          <p:nvPr>
            <p:ph type="subTitle" idx="1"/>
          </p:nvPr>
        </p:nvSpPr>
        <p:spPr>
          <a:xfrm>
            <a:off x="2365000" y="4599539"/>
            <a:ext cx="746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A1BECC"/>
              </a:buClr>
              <a:buSzPts val="2400"/>
              <a:buNone/>
              <a:defRPr b="1">
                <a:solidFill>
                  <a:srgbClr val="A1BECC"/>
                </a:solidFill>
              </a:defRPr>
            </a:lvl1pPr>
            <a:lvl2pPr lvl="1" algn="ctr" rtl="0">
              <a:spcBef>
                <a:spcPts val="0"/>
              </a:spcBef>
              <a:spcAft>
                <a:spcPts val="0"/>
              </a:spcAft>
              <a:buClr>
                <a:srgbClr val="A1BECC"/>
              </a:buClr>
              <a:buSzPts val="3000"/>
              <a:buNone/>
              <a:defRPr sz="4000" b="1">
                <a:solidFill>
                  <a:srgbClr val="A1BECC"/>
                </a:solidFill>
              </a:defRPr>
            </a:lvl2pPr>
            <a:lvl3pPr lvl="2" algn="ctr" rtl="0">
              <a:spcBef>
                <a:spcPts val="0"/>
              </a:spcBef>
              <a:spcAft>
                <a:spcPts val="0"/>
              </a:spcAft>
              <a:buClr>
                <a:srgbClr val="A1BECC"/>
              </a:buClr>
              <a:buSzPts val="3000"/>
              <a:buNone/>
              <a:defRPr sz="4000" b="1">
                <a:solidFill>
                  <a:srgbClr val="A1BECC"/>
                </a:solidFill>
              </a:defRPr>
            </a:lvl3pPr>
            <a:lvl4pPr lvl="3" algn="ctr" rtl="0">
              <a:spcBef>
                <a:spcPts val="0"/>
              </a:spcBef>
              <a:spcAft>
                <a:spcPts val="0"/>
              </a:spcAft>
              <a:buClr>
                <a:srgbClr val="A1BECC"/>
              </a:buClr>
              <a:buSzPts val="3000"/>
              <a:buNone/>
              <a:defRPr sz="4000" b="1">
                <a:solidFill>
                  <a:srgbClr val="A1BECC"/>
                </a:solidFill>
              </a:defRPr>
            </a:lvl4pPr>
            <a:lvl5pPr lvl="4" algn="ctr" rtl="0">
              <a:spcBef>
                <a:spcPts val="0"/>
              </a:spcBef>
              <a:spcAft>
                <a:spcPts val="0"/>
              </a:spcAft>
              <a:buClr>
                <a:srgbClr val="A1BECC"/>
              </a:buClr>
              <a:buSzPts val="3000"/>
              <a:buNone/>
              <a:defRPr sz="4000" b="1">
                <a:solidFill>
                  <a:srgbClr val="A1BECC"/>
                </a:solidFill>
              </a:defRPr>
            </a:lvl5pPr>
            <a:lvl6pPr lvl="5" algn="ctr" rtl="0">
              <a:spcBef>
                <a:spcPts val="0"/>
              </a:spcBef>
              <a:spcAft>
                <a:spcPts val="0"/>
              </a:spcAft>
              <a:buClr>
                <a:srgbClr val="A1BECC"/>
              </a:buClr>
              <a:buSzPts val="3000"/>
              <a:buNone/>
              <a:defRPr sz="4000" b="1">
                <a:solidFill>
                  <a:srgbClr val="A1BECC"/>
                </a:solidFill>
              </a:defRPr>
            </a:lvl6pPr>
            <a:lvl7pPr lvl="6" algn="ctr" rtl="0">
              <a:spcBef>
                <a:spcPts val="0"/>
              </a:spcBef>
              <a:spcAft>
                <a:spcPts val="0"/>
              </a:spcAft>
              <a:buClr>
                <a:srgbClr val="A1BECC"/>
              </a:buClr>
              <a:buSzPts val="3000"/>
              <a:buNone/>
              <a:defRPr sz="4000" b="1">
                <a:solidFill>
                  <a:srgbClr val="A1BECC"/>
                </a:solidFill>
              </a:defRPr>
            </a:lvl7pPr>
            <a:lvl8pPr lvl="7" algn="ctr" rtl="0">
              <a:spcBef>
                <a:spcPts val="0"/>
              </a:spcBef>
              <a:spcAft>
                <a:spcPts val="0"/>
              </a:spcAft>
              <a:buClr>
                <a:srgbClr val="A1BECC"/>
              </a:buClr>
              <a:buSzPts val="3000"/>
              <a:buNone/>
              <a:defRPr sz="4000" b="1">
                <a:solidFill>
                  <a:srgbClr val="A1BECC"/>
                </a:solidFill>
              </a:defRPr>
            </a:lvl8pPr>
            <a:lvl9pPr lvl="8" algn="ctr" rtl="0">
              <a:spcBef>
                <a:spcPts val="0"/>
              </a:spcBef>
              <a:spcAft>
                <a:spcPts val="0"/>
              </a:spcAft>
              <a:buClr>
                <a:srgbClr val="A1BECC"/>
              </a:buClr>
              <a:buSzPts val="3000"/>
              <a:buNone/>
              <a:defRPr sz="4000" b="1">
                <a:solidFill>
                  <a:srgbClr val="A1BECC"/>
                </a:solidFill>
              </a:defRPr>
            </a:lvl9pPr>
          </a:lstStyle>
          <a:p>
            <a:endParaRPr/>
          </a:p>
        </p:txBody>
      </p:sp>
      <p:sp>
        <p:nvSpPr>
          <p:cNvPr id="30" name="Google Shape;30;p3"/>
          <p:cNvSpPr/>
          <p:nvPr/>
        </p:nvSpPr>
        <p:spPr>
          <a:xfrm>
            <a:off x="1886051" y="5317633"/>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 name="Google Shape;31;p3"/>
          <p:cNvSpPr/>
          <p:nvPr/>
        </p:nvSpPr>
        <p:spPr>
          <a:xfrm>
            <a:off x="10173533" y="3292833"/>
            <a:ext cx="3129600" cy="3129600"/>
          </a:xfrm>
          <a:prstGeom prst="donut">
            <a:avLst>
              <a:gd name="adj" fmla="val 29778"/>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2" name="Google Shape;32;p3"/>
          <p:cNvSpPr/>
          <p:nvPr/>
        </p:nvSpPr>
        <p:spPr>
          <a:xfrm>
            <a:off x="502067" y="1518933"/>
            <a:ext cx="1304800" cy="130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 name="Google Shape;33;p3"/>
          <p:cNvSpPr/>
          <p:nvPr/>
        </p:nvSpPr>
        <p:spPr>
          <a:xfrm>
            <a:off x="9653700" y="6216933"/>
            <a:ext cx="876800" cy="876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 name="Google Shape;34;p3"/>
          <p:cNvSpPr/>
          <p:nvPr/>
        </p:nvSpPr>
        <p:spPr>
          <a:xfrm>
            <a:off x="308233" y="-762267"/>
            <a:ext cx="3045600" cy="3045600"/>
          </a:xfrm>
          <a:prstGeom prst="donut">
            <a:avLst>
              <a:gd name="adj" fmla="val 11909"/>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5" name="Google Shape;35;p3"/>
          <p:cNvSpPr/>
          <p:nvPr/>
        </p:nvSpPr>
        <p:spPr>
          <a:xfrm>
            <a:off x="10010167" y="1223300"/>
            <a:ext cx="876800" cy="876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6" name="Google Shape;36;p3"/>
          <p:cNvSpPr/>
          <p:nvPr/>
        </p:nvSpPr>
        <p:spPr>
          <a:xfrm>
            <a:off x="10754567" y="-393933"/>
            <a:ext cx="1610400" cy="16104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 name="Google Shape;37;p3"/>
          <p:cNvSpPr/>
          <p:nvPr/>
        </p:nvSpPr>
        <p:spPr>
          <a:xfrm>
            <a:off x="1889600" y="27368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8" name="Google Shape;38;p3"/>
          <p:cNvSpPr/>
          <p:nvPr/>
        </p:nvSpPr>
        <p:spPr>
          <a:xfrm>
            <a:off x="240667" y="5364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9" name="Google Shape;39;p3"/>
          <p:cNvSpPr/>
          <p:nvPr/>
        </p:nvSpPr>
        <p:spPr>
          <a:xfrm>
            <a:off x="328061" y="4487395"/>
            <a:ext cx="608000" cy="6080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0" name="Google Shape;40;p3"/>
          <p:cNvSpPr/>
          <p:nvPr/>
        </p:nvSpPr>
        <p:spPr>
          <a:xfrm>
            <a:off x="9429767" y="5992967"/>
            <a:ext cx="1324800" cy="13244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1" name="Google Shape;41;p3"/>
          <p:cNvSpPr/>
          <p:nvPr/>
        </p:nvSpPr>
        <p:spPr>
          <a:xfrm>
            <a:off x="9827000" y="1040133"/>
            <a:ext cx="1243200" cy="12432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2" name="Google Shape;42;p3"/>
          <p:cNvSpPr/>
          <p:nvPr/>
        </p:nvSpPr>
        <p:spPr>
          <a:xfrm>
            <a:off x="240667" y="4400000"/>
            <a:ext cx="782400" cy="7824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3" name="Google Shape;43;p3"/>
          <p:cNvSpPr/>
          <p:nvPr/>
        </p:nvSpPr>
        <p:spPr>
          <a:xfrm>
            <a:off x="10311167" y="623067"/>
            <a:ext cx="274800" cy="27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 name="Google Shape;44;p3"/>
          <p:cNvSpPr/>
          <p:nvPr/>
        </p:nvSpPr>
        <p:spPr>
          <a:xfrm>
            <a:off x="797567" y="-272933"/>
            <a:ext cx="2066800" cy="2066800"/>
          </a:xfrm>
          <a:prstGeom prst="ellipse">
            <a:avLst/>
          </a:prstGeom>
          <a:noFill/>
          <a:ln w="9525" cap="flat" cmpd="sng">
            <a:solidFill>
              <a:srgbClr val="E8004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 name="Google Shape;45;p3"/>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a:buNone/>
              <a:defRPr/>
            </a:lvl1pPr>
            <a:lvl2pPr lvl="1" algn="ctr">
              <a:buNone/>
              <a:defRPr/>
            </a:lvl2pPr>
            <a:lvl3pPr lvl="2" algn="ctr">
              <a:buNone/>
              <a:defRPr/>
            </a:lvl3pPr>
            <a:lvl4pPr lvl="3" algn="ctr">
              <a:buNone/>
              <a:defRPr/>
            </a:lvl4pPr>
            <a:lvl5pPr lvl="4" algn="ctr">
              <a:buNone/>
              <a:defRPr/>
            </a:lvl5pPr>
            <a:lvl6pPr lvl="5" algn="ctr">
              <a:buNone/>
              <a:defRPr/>
            </a:lvl6pPr>
            <a:lvl7pPr lvl="6" algn="ctr">
              <a:buNone/>
              <a:defRPr/>
            </a:lvl7pPr>
            <a:lvl8pPr lvl="7" algn="ctr">
              <a:buNone/>
              <a:defRPr/>
            </a:lvl8pPr>
            <a:lvl9pPr lvl="8" algn="ctr">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41183817"/>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46"/>
        <p:cNvGrpSpPr/>
        <p:nvPr/>
      </p:nvGrpSpPr>
      <p:grpSpPr>
        <a:xfrm>
          <a:off x="0" y="0"/>
          <a:ext cx="0" cy="0"/>
          <a:chOff x="0" y="0"/>
          <a:chExt cx="0" cy="0"/>
        </a:xfrm>
      </p:grpSpPr>
      <p:sp>
        <p:nvSpPr>
          <p:cNvPr id="47" name="Google Shape;47;p4"/>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8" name="Google Shape;48;p4"/>
          <p:cNvSpPr/>
          <p:nvPr/>
        </p:nvSpPr>
        <p:spPr>
          <a:xfrm>
            <a:off x="11112600" y="5519500"/>
            <a:ext cx="566400" cy="56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9" name="Google Shape;49;p4"/>
          <p:cNvSpPr/>
          <p:nvPr/>
        </p:nvSpPr>
        <p:spPr>
          <a:xfrm>
            <a:off x="5744384" y="-1438200"/>
            <a:ext cx="3129600" cy="3129600"/>
          </a:xfrm>
          <a:prstGeom prst="donut">
            <a:avLst>
              <a:gd name="adj" fmla="val 17100"/>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0" name="Google Shape;50;p4"/>
          <p:cNvSpPr/>
          <p:nvPr/>
        </p:nvSpPr>
        <p:spPr>
          <a:xfrm>
            <a:off x="5397000" y="1073500"/>
            <a:ext cx="1398000" cy="13980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1" name="Google Shape;51;p4"/>
          <p:cNvSpPr txBox="1">
            <a:spLocks noGrp="1"/>
          </p:cNvSpPr>
          <p:nvPr>
            <p:ph type="body" idx="1"/>
          </p:nvPr>
        </p:nvSpPr>
        <p:spPr>
          <a:xfrm>
            <a:off x="2507800" y="2560400"/>
            <a:ext cx="7176400" cy="2772800"/>
          </a:xfrm>
          <a:prstGeom prst="rect">
            <a:avLst/>
          </a:prstGeom>
        </p:spPr>
        <p:txBody>
          <a:bodyPr spcFirstLastPara="1" wrap="square" lIns="91425" tIns="91425" rIns="91425" bIns="91425" anchor="t" anchorCtr="0">
            <a:noAutofit/>
          </a:bodyPr>
          <a:lstStyle>
            <a:lvl1pPr marL="609585" lvl="0" indent="-507987" algn="ctr" rtl="0">
              <a:spcBef>
                <a:spcPts val="800"/>
              </a:spcBef>
              <a:spcAft>
                <a:spcPts val="0"/>
              </a:spcAft>
              <a:buSzPts val="2400"/>
              <a:buChar char="◎"/>
              <a:defRPr/>
            </a:lvl1pPr>
            <a:lvl2pPr marL="1219170" lvl="1" indent="-507987" algn="ctr" rtl="0">
              <a:spcBef>
                <a:spcPts val="0"/>
              </a:spcBef>
              <a:spcAft>
                <a:spcPts val="0"/>
              </a:spcAft>
              <a:buSzPts val="2400"/>
              <a:buChar char="◉"/>
              <a:defRPr/>
            </a:lvl2pPr>
            <a:lvl3pPr marL="1828754" lvl="2" indent="-507987" algn="ctr" rtl="0">
              <a:spcBef>
                <a:spcPts val="0"/>
              </a:spcBef>
              <a:spcAft>
                <a:spcPts val="0"/>
              </a:spcAft>
              <a:buSzPts val="2400"/>
              <a:buChar char="￮"/>
              <a:defRPr/>
            </a:lvl3pPr>
            <a:lvl4pPr marL="2438339" lvl="3" indent="-507987" algn="ctr" rtl="0">
              <a:spcBef>
                <a:spcPts val="0"/>
              </a:spcBef>
              <a:spcAft>
                <a:spcPts val="0"/>
              </a:spcAft>
              <a:buSzPts val="2400"/>
              <a:buChar char="●"/>
              <a:defRPr/>
            </a:lvl4pPr>
            <a:lvl5pPr marL="3047924" lvl="4" indent="-507987" algn="ctr" rtl="0">
              <a:spcBef>
                <a:spcPts val="0"/>
              </a:spcBef>
              <a:spcAft>
                <a:spcPts val="0"/>
              </a:spcAft>
              <a:buSzPts val="2400"/>
              <a:buChar char="○"/>
              <a:defRPr/>
            </a:lvl5pPr>
            <a:lvl6pPr marL="3657509" lvl="5" indent="-507987" algn="ctr" rtl="0">
              <a:spcBef>
                <a:spcPts val="0"/>
              </a:spcBef>
              <a:spcAft>
                <a:spcPts val="0"/>
              </a:spcAft>
              <a:buSzPts val="2400"/>
              <a:buChar char="■"/>
              <a:defRPr/>
            </a:lvl6pPr>
            <a:lvl7pPr marL="4267093" lvl="6" indent="-507987" algn="ctr" rtl="0">
              <a:spcBef>
                <a:spcPts val="0"/>
              </a:spcBef>
              <a:spcAft>
                <a:spcPts val="0"/>
              </a:spcAft>
              <a:buSzPts val="2400"/>
              <a:buChar char="●"/>
              <a:defRPr/>
            </a:lvl7pPr>
            <a:lvl8pPr marL="4876678" lvl="7" indent="-507987" algn="ctr" rtl="0">
              <a:spcBef>
                <a:spcPts val="0"/>
              </a:spcBef>
              <a:spcAft>
                <a:spcPts val="0"/>
              </a:spcAft>
              <a:buSzPts val="2400"/>
              <a:buChar char="○"/>
              <a:defRPr/>
            </a:lvl8pPr>
            <a:lvl9pPr marL="5486263" lvl="8" indent="-507987" algn="ctr">
              <a:spcBef>
                <a:spcPts val="0"/>
              </a:spcBef>
              <a:spcAft>
                <a:spcPts val="0"/>
              </a:spcAft>
              <a:buSzPts val="2400"/>
              <a:buChar char="■"/>
              <a:defRPr/>
            </a:lvl9pPr>
          </a:lstStyle>
          <a:p>
            <a:endParaRPr/>
          </a:p>
        </p:txBody>
      </p:sp>
      <p:sp>
        <p:nvSpPr>
          <p:cNvPr id="52" name="Google Shape;52;p4"/>
          <p:cNvSpPr txBox="1"/>
          <p:nvPr/>
        </p:nvSpPr>
        <p:spPr>
          <a:xfrm>
            <a:off x="4791200" y="1041825"/>
            <a:ext cx="2609600" cy="871600"/>
          </a:xfrm>
          <a:prstGeom prst="rect">
            <a:avLst/>
          </a:prstGeom>
          <a:noFill/>
          <a:ln>
            <a:noFill/>
          </a:ln>
        </p:spPr>
        <p:txBody>
          <a:bodyPr spcFirstLastPara="1" wrap="square" lIns="121900" tIns="121900" rIns="121900" bIns="121900" anchor="t" anchorCtr="0">
            <a:noAutofit/>
          </a:bodyPr>
          <a:lstStyle/>
          <a:p>
            <a:pPr marL="0" lvl="0" indent="0" algn="ctr" rtl="0">
              <a:spcBef>
                <a:spcPts val="0"/>
              </a:spcBef>
              <a:spcAft>
                <a:spcPts val="0"/>
              </a:spcAft>
              <a:buNone/>
            </a:pPr>
            <a:r>
              <a:rPr lang="en" sz="12800">
                <a:solidFill>
                  <a:srgbClr val="FFFFFF"/>
                </a:solidFill>
                <a:latin typeface="Nixie One"/>
                <a:ea typeface="Nixie One"/>
                <a:cs typeface="Nixie One"/>
                <a:sym typeface="Nixie One"/>
              </a:rPr>
              <a:t>“</a:t>
            </a:r>
            <a:endParaRPr sz="12800">
              <a:solidFill>
                <a:srgbClr val="FFFFFF"/>
              </a:solidFill>
              <a:latin typeface="Nixie One"/>
              <a:ea typeface="Nixie One"/>
              <a:cs typeface="Nixie One"/>
              <a:sym typeface="Nixie One"/>
            </a:endParaRPr>
          </a:p>
        </p:txBody>
      </p:sp>
      <p:sp>
        <p:nvSpPr>
          <p:cNvPr id="53" name="Google Shape;53;p4"/>
          <p:cNvSpPr/>
          <p:nvPr/>
        </p:nvSpPr>
        <p:spPr>
          <a:xfrm>
            <a:off x="305633" y="3984467"/>
            <a:ext cx="1070400" cy="1070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 name="Google Shape;54;p4"/>
          <p:cNvSpPr/>
          <p:nvPr/>
        </p:nvSpPr>
        <p:spPr>
          <a:xfrm>
            <a:off x="-589633" y="5333200"/>
            <a:ext cx="2261200" cy="2261200"/>
          </a:xfrm>
          <a:prstGeom prst="donut">
            <a:avLst>
              <a:gd name="adj" fmla="val 10084"/>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 name="Google Shape;55;p4"/>
          <p:cNvSpPr/>
          <p:nvPr/>
        </p:nvSpPr>
        <p:spPr>
          <a:xfrm>
            <a:off x="1778700" y="-308967"/>
            <a:ext cx="2222400" cy="22224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6" name="Google Shape;56;p4"/>
          <p:cNvSpPr/>
          <p:nvPr/>
        </p:nvSpPr>
        <p:spPr>
          <a:xfrm>
            <a:off x="734033" y="947067"/>
            <a:ext cx="642000" cy="642400"/>
          </a:xfrm>
          <a:prstGeom prst="donut">
            <a:avLst>
              <a:gd name="adj" fmla="val 37274"/>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7" name="Google Shape;57;p4"/>
          <p:cNvSpPr/>
          <p:nvPr/>
        </p:nvSpPr>
        <p:spPr>
          <a:xfrm>
            <a:off x="1376033" y="50552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8" name="Google Shape;58;p4"/>
          <p:cNvSpPr/>
          <p:nvPr/>
        </p:nvSpPr>
        <p:spPr>
          <a:xfrm>
            <a:off x="1622733" y="1748433"/>
            <a:ext cx="406400" cy="406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9" name="Google Shape;59;p4"/>
          <p:cNvSpPr/>
          <p:nvPr/>
        </p:nvSpPr>
        <p:spPr>
          <a:xfrm>
            <a:off x="10325967" y="1964400"/>
            <a:ext cx="1398000" cy="1398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0" name="Google Shape;60;p4"/>
          <p:cNvSpPr/>
          <p:nvPr/>
        </p:nvSpPr>
        <p:spPr>
          <a:xfrm>
            <a:off x="10734233" y="2722900"/>
            <a:ext cx="2026800" cy="2026800"/>
          </a:xfrm>
          <a:prstGeom prst="donut">
            <a:avLst>
              <a:gd name="adj" fmla="val 5022"/>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 name="Google Shape;61;p4"/>
          <p:cNvSpPr/>
          <p:nvPr/>
        </p:nvSpPr>
        <p:spPr>
          <a:xfrm>
            <a:off x="10626367" y="4951800"/>
            <a:ext cx="797200" cy="797600"/>
          </a:xfrm>
          <a:prstGeom prst="donut">
            <a:avLst>
              <a:gd name="adj" fmla="val 43984"/>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2" name="Google Shape;62;p4"/>
          <p:cNvSpPr/>
          <p:nvPr/>
        </p:nvSpPr>
        <p:spPr>
          <a:xfrm>
            <a:off x="11478367" y="1589467"/>
            <a:ext cx="245600" cy="2456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3" name="Google Shape;63;p4"/>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973531983"/>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64"/>
        <p:cNvGrpSpPr/>
        <p:nvPr/>
      </p:nvGrpSpPr>
      <p:grpSpPr>
        <a:xfrm>
          <a:off x="0" y="0"/>
          <a:ext cx="0" cy="0"/>
          <a:chOff x="0" y="0"/>
          <a:chExt cx="0" cy="0"/>
        </a:xfrm>
      </p:grpSpPr>
      <p:sp>
        <p:nvSpPr>
          <p:cNvPr id="65" name="Google Shape;65;p5"/>
          <p:cNvSpPr/>
          <p:nvPr/>
        </p:nvSpPr>
        <p:spPr>
          <a:xfrm>
            <a:off x="1525600" y="3598100"/>
            <a:ext cx="1191600" cy="11916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 name="Google Shape;66;p5"/>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67" name="Google Shape;67;p5"/>
          <p:cNvSpPr txBox="1">
            <a:spLocks noGrp="1"/>
          </p:cNvSpPr>
          <p:nvPr>
            <p:ph type="body" idx="1"/>
          </p:nvPr>
        </p:nvSpPr>
        <p:spPr>
          <a:xfrm>
            <a:off x="3914500" y="2034344"/>
            <a:ext cx="7034000" cy="37148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sz="3200"/>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sz="3200"/>
            </a:lvl4pPr>
            <a:lvl5pPr marL="3047924" lvl="4" indent="-507987">
              <a:spcBef>
                <a:spcPts val="0"/>
              </a:spcBef>
              <a:spcAft>
                <a:spcPts val="0"/>
              </a:spcAft>
              <a:buSzPts val="2400"/>
              <a:buChar char="○"/>
              <a:defRPr sz="3200"/>
            </a:lvl5pPr>
            <a:lvl6pPr marL="3657509" lvl="5" indent="-507987">
              <a:spcBef>
                <a:spcPts val="0"/>
              </a:spcBef>
              <a:spcAft>
                <a:spcPts val="0"/>
              </a:spcAft>
              <a:buSzPts val="2400"/>
              <a:buChar char="■"/>
              <a:defRPr sz="3200"/>
            </a:lvl6pPr>
            <a:lvl7pPr marL="4267093" lvl="6" indent="-507987">
              <a:spcBef>
                <a:spcPts val="0"/>
              </a:spcBef>
              <a:spcAft>
                <a:spcPts val="0"/>
              </a:spcAft>
              <a:buSzPts val="2400"/>
              <a:buChar char="●"/>
              <a:defRPr sz="3200"/>
            </a:lvl7pPr>
            <a:lvl8pPr marL="4876678" lvl="7" indent="-507987">
              <a:spcBef>
                <a:spcPts val="0"/>
              </a:spcBef>
              <a:spcAft>
                <a:spcPts val="0"/>
              </a:spcAft>
              <a:buSzPts val="2400"/>
              <a:buChar char="○"/>
              <a:defRPr sz="3200"/>
            </a:lvl8pPr>
            <a:lvl9pPr marL="5486263" lvl="8" indent="-507987">
              <a:spcBef>
                <a:spcPts val="0"/>
              </a:spcBef>
              <a:spcAft>
                <a:spcPts val="0"/>
              </a:spcAft>
              <a:buSzPts val="2400"/>
              <a:buChar char="■"/>
              <a:defRPr sz="3200"/>
            </a:lvl9pPr>
          </a:lstStyle>
          <a:p>
            <a:endParaRPr/>
          </a:p>
        </p:txBody>
      </p:sp>
      <p:sp>
        <p:nvSpPr>
          <p:cNvPr id="68" name="Google Shape;68;p5"/>
          <p:cNvSpPr/>
          <p:nvPr/>
        </p:nvSpPr>
        <p:spPr>
          <a:xfrm>
            <a:off x="346567" y="-275067"/>
            <a:ext cx="3129600" cy="3129600"/>
          </a:xfrm>
          <a:prstGeom prst="donut">
            <a:avLst>
              <a:gd name="adj" fmla="val 29778"/>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9" name="Google Shape;69;p5"/>
          <p:cNvSpPr/>
          <p:nvPr/>
        </p:nvSpPr>
        <p:spPr>
          <a:xfrm>
            <a:off x="-203900" y="1813400"/>
            <a:ext cx="1304800" cy="1304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0" name="Google Shape;70;p5"/>
          <p:cNvSpPr/>
          <p:nvPr/>
        </p:nvSpPr>
        <p:spPr>
          <a:xfrm>
            <a:off x="3119467" y="324833"/>
            <a:ext cx="876800" cy="8768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1" name="Google Shape;71;p5"/>
          <p:cNvSpPr/>
          <p:nvPr/>
        </p:nvSpPr>
        <p:spPr>
          <a:xfrm>
            <a:off x="1051633" y="3118200"/>
            <a:ext cx="1081600" cy="1081600"/>
          </a:xfrm>
          <a:prstGeom prst="donut">
            <a:avLst>
              <a:gd name="adj" fmla="val 22275"/>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2" name="Google Shape;72;p5"/>
          <p:cNvSpPr/>
          <p:nvPr/>
        </p:nvSpPr>
        <p:spPr>
          <a:xfrm>
            <a:off x="204900" y="5533267"/>
            <a:ext cx="1610400" cy="16104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3" name="Google Shape;73;p5"/>
          <p:cNvSpPr/>
          <p:nvPr/>
        </p:nvSpPr>
        <p:spPr>
          <a:xfrm>
            <a:off x="1754400" y="5147967"/>
            <a:ext cx="734000" cy="7340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4" name="Google Shape;74;p5"/>
          <p:cNvSpPr/>
          <p:nvPr/>
        </p:nvSpPr>
        <p:spPr>
          <a:xfrm>
            <a:off x="584767" y="3990700"/>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5" name="Google Shape;75;p5"/>
          <p:cNvSpPr/>
          <p:nvPr/>
        </p:nvSpPr>
        <p:spPr>
          <a:xfrm>
            <a:off x="10326467" y="560633"/>
            <a:ext cx="734000" cy="73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6" name="Google Shape;76;p5"/>
          <p:cNvSpPr/>
          <p:nvPr/>
        </p:nvSpPr>
        <p:spPr>
          <a:xfrm>
            <a:off x="11786000" y="1359700"/>
            <a:ext cx="530000" cy="530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7" name="Google Shape;77;p5"/>
          <p:cNvSpPr/>
          <p:nvPr/>
        </p:nvSpPr>
        <p:spPr>
          <a:xfrm>
            <a:off x="11060467" y="-428167"/>
            <a:ext cx="988800" cy="988800"/>
          </a:xfrm>
          <a:prstGeom prst="donut">
            <a:avLst>
              <a:gd name="adj" fmla="val 31897"/>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8" name="Google Shape;78;p5"/>
          <p:cNvSpPr/>
          <p:nvPr/>
        </p:nvSpPr>
        <p:spPr>
          <a:xfrm>
            <a:off x="11535333" y="21551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9" name="Google Shape;79;p5"/>
          <p:cNvSpPr/>
          <p:nvPr/>
        </p:nvSpPr>
        <p:spPr>
          <a:xfrm>
            <a:off x="2905467" y="110833"/>
            <a:ext cx="1304800" cy="13048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0" name="Google Shape;80;p5"/>
          <p:cNvSpPr/>
          <p:nvPr/>
        </p:nvSpPr>
        <p:spPr>
          <a:xfrm>
            <a:off x="10750433" y="918500"/>
            <a:ext cx="599600" cy="5996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1" name="Google Shape;81;p5"/>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195250323"/>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matchingName="1 column + image">
  <p:cSld name="1 column + image">
    <p:spTree>
      <p:nvGrpSpPr>
        <p:cNvPr id="1" name="Shape 82"/>
        <p:cNvGrpSpPr/>
        <p:nvPr/>
      </p:nvGrpSpPr>
      <p:grpSpPr>
        <a:xfrm>
          <a:off x="0" y="0"/>
          <a:ext cx="0" cy="0"/>
          <a:chOff x="0" y="0"/>
          <a:chExt cx="0" cy="0"/>
        </a:xfrm>
      </p:grpSpPr>
      <p:sp>
        <p:nvSpPr>
          <p:cNvPr id="83" name="Google Shape;83;p6"/>
          <p:cNvSpPr txBox="1">
            <a:spLocks noGrp="1"/>
          </p:cNvSpPr>
          <p:nvPr>
            <p:ph type="title"/>
          </p:nvPr>
        </p:nvSpPr>
        <p:spPr>
          <a:xfrm>
            <a:off x="6096000" y="1212067"/>
            <a:ext cx="4852800" cy="8548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84" name="Google Shape;84;p6"/>
          <p:cNvSpPr txBox="1">
            <a:spLocks noGrp="1"/>
          </p:cNvSpPr>
          <p:nvPr>
            <p:ph type="body" idx="1"/>
          </p:nvPr>
        </p:nvSpPr>
        <p:spPr>
          <a:xfrm>
            <a:off x="6096000" y="2034339"/>
            <a:ext cx="4852800" cy="3714800"/>
          </a:xfrm>
          <a:prstGeom prst="rect">
            <a:avLst/>
          </a:prstGeom>
        </p:spPr>
        <p:txBody>
          <a:bodyPr spcFirstLastPara="1" wrap="square" lIns="91425" tIns="91425" rIns="91425" bIns="91425" anchor="t" anchorCtr="0">
            <a:noAutofit/>
          </a:bodyPr>
          <a:lstStyle>
            <a:lvl1pPr marL="609585" lvl="0" indent="-474121" rtl="0">
              <a:spcBef>
                <a:spcPts val="800"/>
              </a:spcBef>
              <a:spcAft>
                <a:spcPts val="0"/>
              </a:spcAft>
              <a:buSzPts val="2000"/>
              <a:buChar char="◎"/>
              <a:defRPr sz="2667"/>
            </a:lvl1pPr>
            <a:lvl2pPr marL="1219170" lvl="1" indent="-474121" rtl="0">
              <a:spcBef>
                <a:spcPts val="0"/>
              </a:spcBef>
              <a:spcAft>
                <a:spcPts val="0"/>
              </a:spcAft>
              <a:buSzPts val="2000"/>
              <a:buChar char="◉"/>
              <a:defRPr sz="2667"/>
            </a:lvl2pPr>
            <a:lvl3pPr marL="1828754" lvl="2" indent="-474121" rtl="0">
              <a:spcBef>
                <a:spcPts val="0"/>
              </a:spcBef>
              <a:spcAft>
                <a:spcPts val="0"/>
              </a:spcAft>
              <a:buSzPts val="2000"/>
              <a:buChar char="￮"/>
              <a:defRPr sz="2667"/>
            </a:lvl3pPr>
            <a:lvl4pPr marL="2438339" lvl="3" indent="-474121" rtl="0">
              <a:spcBef>
                <a:spcPts val="0"/>
              </a:spcBef>
              <a:spcAft>
                <a:spcPts val="0"/>
              </a:spcAft>
              <a:buSzPts val="2000"/>
              <a:buChar char="●"/>
              <a:defRPr sz="2667"/>
            </a:lvl4pPr>
            <a:lvl5pPr marL="3047924" lvl="4" indent="-474121" rtl="0">
              <a:spcBef>
                <a:spcPts val="0"/>
              </a:spcBef>
              <a:spcAft>
                <a:spcPts val="0"/>
              </a:spcAft>
              <a:buSzPts val="2000"/>
              <a:buChar char="○"/>
              <a:defRPr sz="2667"/>
            </a:lvl5pPr>
            <a:lvl6pPr marL="3657509" lvl="5" indent="-474121" rtl="0">
              <a:spcBef>
                <a:spcPts val="0"/>
              </a:spcBef>
              <a:spcAft>
                <a:spcPts val="0"/>
              </a:spcAft>
              <a:buSzPts val="2000"/>
              <a:buChar char="■"/>
              <a:defRPr sz="2667"/>
            </a:lvl6pPr>
            <a:lvl7pPr marL="4267093" lvl="6" indent="-474121" rtl="0">
              <a:spcBef>
                <a:spcPts val="0"/>
              </a:spcBef>
              <a:spcAft>
                <a:spcPts val="0"/>
              </a:spcAft>
              <a:buSzPts val="2000"/>
              <a:buChar char="●"/>
              <a:defRPr sz="2667"/>
            </a:lvl7pPr>
            <a:lvl8pPr marL="4876678" lvl="7" indent="-474121" rtl="0">
              <a:spcBef>
                <a:spcPts val="0"/>
              </a:spcBef>
              <a:spcAft>
                <a:spcPts val="0"/>
              </a:spcAft>
              <a:buSzPts val="2000"/>
              <a:buChar char="○"/>
              <a:defRPr sz="2667"/>
            </a:lvl8pPr>
            <a:lvl9pPr marL="5486263" lvl="8" indent="-474121" rtl="0">
              <a:spcBef>
                <a:spcPts val="0"/>
              </a:spcBef>
              <a:spcAft>
                <a:spcPts val="0"/>
              </a:spcAft>
              <a:buSzPts val="2000"/>
              <a:buChar char="■"/>
              <a:defRPr sz="2667"/>
            </a:lvl9pPr>
          </a:lstStyle>
          <a:p>
            <a:endParaRPr/>
          </a:p>
        </p:txBody>
      </p:sp>
      <p:sp>
        <p:nvSpPr>
          <p:cNvPr id="85" name="Google Shape;85;p6"/>
          <p:cNvSpPr/>
          <p:nvPr/>
        </p:nvSpPr>
        <p:spPr>
          <a:xfrm>
            <a:off x="773700" y="1002600"/>
            <a:ext cx="4852800" cy="485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6" name="Google Shape;86;p6"/>
          <p:cNvSpPr/>
          <p:nvPr/>
        </p:nvSpPr>
        <p:spPr>
          <a:xfrm>
            <a:off x="-394200" y="-475267"/>
            <a:ext cx="1410400" cy="141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 name="Google Shape;87;p6"/>
          <p:cNvSpPr/>
          <p:nvPr/>
        </p:nvSpPr>
        <p:spPr>
          <a:xfrm>
            <a:off x="3782133" y="239767"/>
            <a:ext cx="1304800" cy="1304800"/>
          </a:xfrm>
          <a:prstGeom prst="donut">
            <a:avLst>
              <a:gd name="adj" fmla="val 39527"/>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 name="Google Shape;88;p6"/>
          <p:cNvSpPr/>
          <p:nvPr/>
        </p:nvSpPr>
        <p:spPr>
          <a:xfrm>
            <a:off x="621300" y="4923667"/>
            <a:ext cx="1359200" cy="13592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9" name="Google Shape;89;p6"/>
          <p:cNvSpPr/>
          <p:nvPr/>
        </p:nvSpPr>
        <p:spPr>
          <a:xfrm>
            <a:off x="1980500" y="6079667"/>
            <a:ext cx="482000" cy="482000"/>
          </a:xfrm>
          <a:prstGeom prst="donut">
            <a:avLst>
              <a:gd name="adj" fmla="val 29951"/>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0" name="Google Shape;90;p6"/>
          <p:cNvSpPr/>
          <p:nvPr/>
        </p:nvSpPr>
        <p:spPr>
          <a:xfrm>
            <a:off x="3153067" y="462600"/>
            <a:ext cx="365600" cy="3652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1" name="Google Shape;91;p6"/>
          <p:cNvSpPr/>
          <p:nvPr/>
        </p:nvSpPr>
        <p:spPr>
          <a:xfrm>
            <a:off x="-630133" y="-711200"/>
            <a:ext cx="1882400" cy="18824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2" name="Google Shape;92;p6"/>
          <p:cNvSpPr/>
          <p:nvPr/>
        </p:nvSpPr>
        <p:spPr>
          <a:xfrm>
            <a:off x="3865333" y="322967"/>
            <a:ext cx="1138400" cy="11384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3" name="Google Shape;93;p6"/>
          <p:cNvSpPr/>
          <p:nvPr/>
        </p:nvSpPr>
        <p:spPr>
          <a:xfrm>
            <a:off x="1414867" y="190600"/>
            <a:ext cx="718000" cy="7176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4" name="Google Shape;94;p6"/>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507074776"/>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95"/>
        <p:cNvGrpSpPr/>
        <p:nvPr/>
      </p:nvGrpSpPr>
      <p:grpSpPr>
        <a:xfrm>
          <a:off x="0" y="0"/>
          <a:ext cx="0" cy="0"/>
          <a:chOff x="0" y="0"/>
          <a:chExt cx="0" cy="0"/>
        </a:xfrm>
      </p:grpSpPr>
      <p:sp>
        <p:nvSpPr>
          <p:cNvPr id="96" name="Google Shape;96;p7"/>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97" name="Google Shape;97;p7"/>
          <p:cNvSpPr txBox="1">
            <a:spLocks noGrp="1"/>
          </p:cNvSpPr>
          <p:nvPr>
            <p:ph type="body" idx="1"/>
          </p:nvPr>
        </p:nvSpPr>
        <p:spPr>
          <a:xfrm>
            <a:off x="3914500" y="2066867"/>
            <a:ext cx="3414000" cy="4501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98" name="Google Shape;98;p7"/>
          <p:cNvSpPr txBox="1">
            <a:spLocks noGrp="1"/>
          </p:cNvSpPr>
          <p:nvPr>
            <p:ph type="body" idx="2"/>
          </p:nvPr>
        </p:nvSpPr>
        <p:spPr>
          <a:xfrm>
            <a:off x="7534465" y="2066867"/>
            <a:ext cx="3414000" cy="4501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99" name="Google Shape;99;p7"/>
          <p:cNvSpPr/>
          <p:nvPr/>
        </p:nvSpPr>
        <p:spPr>
          <a:xfrm>
            <a:off x="-478600" y="2925867"/>
            <a:ext cx="3129600" cy="3129600"/>
          </a:xfrm>
          <a:prstGeom prst="donut">
            <a:avLst>
              <a:gd name="adj" fmla="val 36789"/>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0" name="Google Shape;100;p7"/>
          <p:cNvSpPr/>
          <p:nvPr/>
        </p:nvSpPr>
        <p:spPr>
          <a:xfrm>
            <a:off x="264600" y="-428167"/>
            <a:ext cx="1304800" cy="1304800"/>
          </a:xfrm>
          <a:prstGeom prst="ellipse">
            <a:avLst/>
          </a:prstGeom>
          <a:noFill/>
          <a:ln w="9525" cap="flat" cmpd="sng">
            <a:solidFill>
              <a:srgbClr val="E8004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1" name="Google Shape;101;p7"/>
          <p:cNvSpPr/>
          <p:nvPr/>
        </p:nvSpPr>
        <p:spPr>
          <a:xfrm>
            <a:off x="264600" y="560633"/>
            <a:ext cx="876800" cy="876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2" name="Google Shape;102;p7"/>
          <p:cNvSpPr/>
          <p:nvPr/>
        </p:nvSpPr>
        <p:spPr>
          <a:xfrm>
            <a:off x="1569401" y="876633"/>
            <a:ext cx="1129200" cy="1129200"/>
          </a:xfrm>
          <a:prstGeom prst="donut">
            <a:avLst>
              <a:gd name="adj" fmla="val 22275"/>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3" name="Google Shape;103;p7"/>
          <p:cNvSpPr/>
          <p:nvPr/>
        </p:nvSpPr>
        <p:spPr>
          <a:xfrm>
            <a:off x="1183533" y="5523067"/>
            <a:ext cx="1610400" cy="16104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4" name="Google Shape;104;p7"/>
          <p:cNvSpPr/>
          <p:nvPr/>
        </p:nvSpPr>
        <p:spPr>
          <a:xfrm>
            <a:off x="204900" y="6399467"/>
            <a:ext cx="734000" cy="734000"/>
          </a:xfrm>
          <a:prstGeom prst="donut">
            <a:avLst>
              <a:gd name="adj" fmla="val 18606"/>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5" name="Google Shape;105;p7"/>
          <p:cNvSpPr/>
          <p:nvPr/>
        </p:nvSpPr>
        <p:spPr>
          <a:xfrm>
            <a:off x="1563367" y="22626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6" name="Google Shape;106;p7"/>
          <p:cNvSpPr/>
          <p:nvPr/>
        </p:nvSpPr>
        <p:spPr>
          <a:xfrm>
            <a:off x="10459000" y="8257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7" name="Google Shape;107;p7"/>
          <p:cNvSpPr/>
          <p:nvPr/>
        </p:nvSpPr>
        <p:spPr>
          <a:xfrm>
            <a:off x="10020667" y="-96667"/>
            <a:ext cx="530000" cy="5300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8" name="Google Shape;108;p7"/>
          <p:cNvSpPr/>
          <p:nvPr/>
        </p:nvSpPr>
        <p:spPr>
          <a:xfrm>
            <a:off x="11535333" y="1374467"/>
            <a:ext cx="406400" cy="4064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9" name="Google Shape;109;p7"/>
          <p:cNvSpPr/>
          <p:nvPr/>
        </p:nvSpPr>
        <p:spPr>
          <a:xfrm>
            <a:off x="10797200" y="223267"/>
            <a:ext cx="988800" cy="988800"/>
          </a:xfrm>
          <a:prstGeom prst="donut">
            <a:avLst>
              <a:gd name="adj" fmla="val 8064"/>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0" name="Google Shape;110;p7"/>
          <p:cNvSpPr/>
          <p:nvPr/>
        </p:nvSpPr>
        <p:spPr>
          <a:xfrm>
            <a:off x="11193000" y="2005833"/>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1" name="Google Shape;111;p7"/>
          <p:cNvSpPr/>
          <p:nvPr/>
        </p:nvSpPr>
        <p:spPr>
          <a:xfrm>
            <a:off x="-274167" y="3130300"/>
            <a:ext cx="2720800" cy="27208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2" name="Google Shape;112;p7"/>
          <p:cNvSpPr/>
          <p:nvPr/>
        </p:nvSpPr>
        <p:spPr>
          <a:xfrm>
            <a:off x="406833" y="-285933"/>
            <a:ext cx="1020400" cy="1020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3" name="Google Shape;113;p7"/>
          <p:cNvSpPr/>
          <p:nvPr/>
        </p:nvSpPr>
        <p:spPr>
          <a:xfrm>
            <a:off x="11376800" y="1215933"/>
            <a:ext cx="723600" cy="7236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4" name="Google Shape;114;p7"/>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529314029"/>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115"/>
        <p:cNvGrpSpPr/>
        <p:nvPr/>
      </p:nvGrpSpPr>
      <p:grpSpPr>
        <a:xfrm>
          <a:off x="0" y="0"/>
          <a:ext cx="0" cy="0"/>
          <a:chOff x="0" y="0"/>
          <a:chExt cx="0" cy="0"/>
        </a:xfrm>
      </p:grpSpPr>
      <p:sp>
        <p:nvSpPr>
          <p:cNvPr id="116" name="Google Shape;116;p8"/>
          <p:cNvSpPr/>
          <p:nvPr/>
        </p:nvSpPr>
        <p:spPr>
          <a:xfrm>
            <a:off x="11518033" y="19634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7" name="Google Shape;117;p8"/>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118" name="Google Shape;118;p8"/>
          <p:cNvSpPr txBox="1">
            <a:spLocks noGrp="1"/>
          </p:cNvSpPr>
          <p:nvPr>
            <p:ph type="body" idx="1"/>
          </p:nvPr>
        </p:nvSpPr>
        <p:spPr>
          <a:xfrm>
            <a:off x="3914500"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19" name="Google Shape;119;p8"/>
          <p:cNvSpPr txBox="1">
            <a:spLocks noGrp="1"/>
          </p:cNvSpPr>
          <p:nvPr>
            <p:ph type="body" idx="2"/>
          </p:nvPr>
        </p:nvSpPr>
        <p:spPr>
          <a:xfrm>
            <a:off x="6297831"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0" name="Google Shape;120;p8"/>
          <p:cNvSpPr txBox="1">
            <a:spLocks noGrp="1"/>
          </p:cNvSpPr>
          <p:nvPr>
            <p:ph type="body" idx="3"/>
          </p:nvPr>
        </p:nvSpPr>
        <p:spPr>
          <a:xfrm>
            <a:off x="8681161"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1" name="Google Shape;121;p8"/>
          <p:cNvSpPr/>
          <p:nvPr/>
        </p:nvSpPr>
        <p:spPr>
          <a:xfrm>
            <a:off x="1355300" y="3975467"/>
            <a:ext cx="587200" cy="5872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2" name="Google Shape;122;p8"/>
          <p:cNvSpPr/>
          <p:nvPr/>
        </p:nvSpPr>
        <p:spPr>
          <a:xfrm>
            <a:off x="-91633" y="4461533"/>
            <a:ext cx="1092800" cy="1092800"/>
          </a:xfrm>
          <a:prstGeom prst="ellipse">
            <a:avLst/>
          </a:prstGeom>
          <a:noFill/>
          <a:ln w="9525" cap="flat" cmpd="sng">
            <a:solidFill>
              <a:srgbClr val="00D1C6"/>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3" name="Google Shape;123;p8"/>
          <p:cNvSpPr/>
          <p:nvPr/>
        </p:nvSpPr>
        <p:spPr>
          <a:xfrm>
            <a:off x="1815300" y="187633"/>
            <a:ext cx="1150400" cy="1151200"/>
          </a:xfrm>
          <a:prstGeom prst="donut">
            <a:avLst>
              <a:gd name="adj" fmla="val 43200"/>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4" name="Google Shape;124;p8"/>
          <p:cNvSpPr/>
          <p:nvPr/>
        </p:nvSpPr>
        <p:spPr>
          <a:xfrm>
            <a:off x="1917500" y="4562667"/>
            <a:ext cx="1416000" cy="1416000"/>
          </a:xfrm>
          <a:prstGeom prst="donut">
            <a:avLst>
              <a:gd name="adj" fmla="val 9905"/>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5" name="Google Shape;125;p8"/>
          <p:cNvSpPr/>
          <p:nvPr/>
        </p:nvSpPr>
        <p:spPr>
          <a:xfrm>
            <a:off x="2745900" y="1483300"/>
            <a:ext cx="406400" cy="4064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6" name="Google Shape;126;p8"/>
          <p:cNvSpPr/>
          <p:nvPr/>
        </p:nvSpPr>
        <p:spPr>
          <a:xfrm>
            <a:off x="11631333" y="360300"/>
            <a:ext cx="734000" cy="73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7" name="Google Shape;127;p8"/>
          <p:cNvSpPr/>
          <p:nvPr/>
        </p:nvSpPr>
        <p:spPr>
          <a:xfrm>
            <a:off x="11395733" y="8115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8" name="Google Shape;128;p8"/>
          <p:cNvSpPr/>
          <p:nvPr/>
        </p:nvSpPr>
        <p:spPr>
          <a:xfrm>
            <a:off x="10948367" y="1536867"/>
            <a:ext cx="530000" cy="5300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9" name="Google Shape;129;p8"/>
          <p:cNvSpPr/>
          <p:nvPr/>
        </p:nvSpPr>
        <p:spPr>
          <a:xfrm>
            <a:off x="10132800" y="-3670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0" name="Google Shape;130;p8"/>
          <p:cNvSpPr/>
          <p:nvPr/>
        </p:nvSpPr>
        <p:spPr>
          <a:xfrm>
            <a:off x="12045033" y="2490467"/>
            <a:ext cx="250800" cy="2508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1" name="Google Shape;131;p8"/>
          <p:cNvSpPr/>
          <p:nvPr/>
        </p:nvSpPr>
        <p:spPr>
          <a:xfrm>
            <a:off x="-640300" y="324833"/>
            <a:ext cx="3129600" cy="3129600"/>
          </a:xfrm>
          <a:prstGeom prst="donut">
            <a:avLst>
              <a:gd name="adj" fmla="val 21094"/>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2" name="Google Shape;132;p8"/>
          <p:cNvSpPr/>
          <p:nvPr/>
        </p:nvSpPr>
        <p:spPr>
          <a:xfrm>
            <a:off x="1355300" y="5455600"/>
            <a:ext cx="1610400" cy="161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3" name="Google Shape;133;p8"/>
          <p:cNvSpPr/>
          <p:nvPr/>
        </p:nvSpPr>
        <p:spPr>
          <a:xfrm>
            <a:off x="272100" y="1237233"/>
            <a:ext cx="1304800" cy="13048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4" name="Google Shape;134;p8"/>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798260309"/>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35"/>
        <p:cNvGrpSpPr/>
        <p:nvPr/>
      </p:nvGrpSpPr>
      <p:grpSpPr>
        <a:xfrm>
          <a:off x="0" y="0"/>
          <a:ext cx="0" cy="0"/>
          <a:chOff x="0" y="0"/>
          <a:chExt cx="0" cy="0"/>
        </a:xfrm>
      </p:grpSpPr>
      <p:sp>
        <p:nvSpPr>
          <p:cNvPr id="136" name="Google Shape;136;p9"/>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137" name="Google Shape;137;p9"/>
          <p:cNvSpPr/>
          <p:nvPr/>
        </p:nvSpPr>
        <p:spPr>
          <a:xfrm>
            <a:off x="1707584" y="4892200"/>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8" name="Google Shape;138;p9"/>
          <p:cNvSpPr/>
          <p:nvPr/>
        </p:nvSpPr>
        <p:spPr>
          <a:xfrm>
            <a:off x="240667" y="5364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9" name="Google Shape;139;p9"/>
          <p:cNvSpPr/>
          <p:nvPr/>
        </p:nvSpPr>
        <p:spPr>
          <a:xfrm>
            <a:off x="328061" y="4284195"/>
            <a:ext cx="608000" cy="6080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0" name="Google Shape;140;p9"/>
          <p:cNvSpPr/>
          <p:nvPr/>
        </p:nvSpPr>
        <p:spPr>
          <a:xfrm>
            <a:off x="95333" y="4051467"/>
            <a:ext cx="1073200" cy="10732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1" name="Google Shape;141;p9"/>
          <p:cNvSpPr/>
          <p:nvPr/>
        </p:nvSpPr>
        <p:spPr>
          <a:xfrm>
            <a:off x="1707600" y="2144633"/>
            <a:ext cx="1391200" cy="1392000"/>
          </a:xfrm>
          <a:prstGeom prst="donut">
            <a:avLst>
              <a:gd name="adj" fmla="val 43200"/>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2" name="Google Shape;142;p9"/>
          <p:cNvSpPr/>
          <p:nvPr/>
        </p:nvSpPr>
        <p:spPr>
          <a:xfrm>
            <a:off x="2187300" y="-269167"/>
            <a:ext cx="1000400" cy="10004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3" name="Google Shape;143;p9"/>
          <p:cNvSpPr/>
          <p:nvPr/>
        </p:nvSpPr>
        <p:spPr>
          <a:xfrm>
            <a:off x="-640300" y="324833"/>
            <a:ext cx="3129600" cy="3129600"/>
          </a:xfrm>
          <a:prstGeom prst="donut">
            <a:avLst>
              <a:gd name="adj" fmla="val 6129"/>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4" name="Google Shape;144;p9"/>
          <p:cNvSpPr/>
          <p:nvPr/>
        </p:nvSpPr>
        <p:spPr>
          <a:xfrm>
            <a:off x="-297300" y="667833"/>
            <a:ext cx="2443600" cy="24436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5" name="Google Shape;145;p9"/>
          <p:cNvSpPr/>
          <p:nvPr/>
        </p:nvSpPr>
        <p:spPr>
          <a:xfrm>
            <a:off x="1707600" y="5266833"/>
            <a:ext cx="1000400" cy="100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6" name="Google Shape;146;p9"/>
          <p:cNvSpPr/>
          <p:nvPr/>
        </p:nvSpPr>
        <p:spPr>
          <a:xfrm>
            <a:off x="10550667" y="8003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7" name="Google Shape;147;p9"/>
          <p:cNvSpPr/>
          <p:nvPr/>
        </p:nvSpPr>
        <p:spPr>
          <a:xfrm>
            <a:off x="11604533" y="2144633"/>
            <a:ext cx="382800" cy="382800"/>
          </a:xfrm>
          <a:prstGeom prst="donut">
            <a:avLst>
              <a:gd name="adj" fmla="val 18608"/>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8" name="Google Shape;148;p9"/>
          <p:cNvSpPr/>
          <p:nvPr/>
        </p:nvSpPr>
        <p:spPr>
          <a:xfrm>
            <a:off x="11745836" y="1181919"/>
            <a:ext cx="555200" cy="5552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9" name="Google Shape;149;p9"/>
          <p:cNvSpPr/>
          <p:nvPr/>
        </p:nvSpPr>
        <p:spPr>
          <a:xfrm>
            <a:off x="10824000" y="-3260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0" name="Google Shape;150;p9"/>
          <p:cNvSpPr/>
          <p:nvPr/>
        </p:nvSpPr>
        <p:spPr>
          <a:xfrm>
            <a:off x="10418300" y="417033"/>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1" name="Google Shape;151;p9"/>
          <p:cNvSpPr/>
          <p:nvPr/>
        </p:nvSpPr>
        <p:spPr>
          <a:xfrm>
            <a:off x="11529200" y="965284"/>
            <a:ext cx="988800" cy="9888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2" name="Google Shape;152;p9"/>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82848108"/>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53"/>
        <p:cNvGrpSpPr/>
        <p:nvPr/>
      </p:nvGrpSpPr>
      <p:grpSpPr>
        <a:xfrm>
          <a:off x="0" y="0"/>
          <a:ext cx="0" cy="0"/>
          <a:chOff x="0" y="0"/>
          <a:chExt cx="0" cy="0"/>
        </a:xfrm>
      </p:grpSpPr>
      <p:sp>
        <p:nvSpPr>
          <p:cNvPr id="154" name="Google Shape;154;p10"/>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5" name="Google Shape;155;p10"/>
          <p:cNvSpPr txBox="1">
            <a:spLocks noGrp="1"/>
          </p:cNvSpPr>
          <p:nvPr>
            <p:ph type="body" idx="1"/>
          </p:nvPr>
        </p:nvSpPr>
        <p:spPr>
          <a:xfrm>
            <a:off x="1661633" y="5570267"/>
            <a:ext cx="8868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600"/>
              <a:buNone/>
              <a:defRPr sz="2133"/>
            </a:lvl1pPr>
          </a:lstStyle>
          <a:p>
            <a:endParaRPr/>
          </a:p>
        </p:txBody>
      </p:sp>
      <p:sp>
        <p:nvSpPr>
          <p:cNvPr id="156" name="Google Shape;156;p10"/>
          <p:cNvSpPr/>
          <p:nvPr/>
        </p:nvSpPr>
        <p:spPr>
          <a:xfrm rot="10800000">
            <a:off x="11607933" y="5036351"/>
            <a:ext cx="823200" cy="8232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7" name="Google Shape;157;p10"/>
          <p:cNvSpPr/>
          <p:nvPr/>
        </p:nvSpPr>
        <p:spPr>
          <a:xfrm rot="10800000">
            <a:off x="811667" y="1121815"/>
            <a:ext cx="687200" cy="6872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8" name="Google Shape;158;p10"/>
          <p:cNvSpPr/>
          <p:nvPr/>
        </p:nvSpPr>
        <p:spPr>
          <a:xfrm rot="10800000">
            <a:off x="10926695" y="6071067"/>
            <a:ext cx="1108800" cy="110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9" name="Google Shape;159;p10"/>
          <p:cNvSpPr/>
          <p:nvPr/>
        </p:nvSpPr>
        <p:spPr>
          <a:xfrm rot="10800000">
            <a:off x="11277845" y="5578351"/>
            <a:ext cx="281200" cy="2812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0" name="Google Shape;160;p10"/>
          <p:cNvSpPr/>
          <p:nvPr/>
        </p:nvSpPr>
        <p:spPr>
          <a:xfrm rot="10800000">
            <a:off x="-204196" y="-592729"/>
            <a:ext cx="1504400" cy="15044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1" name="Google Shape;161;p10"/>
          <p:cNvSpPr/>
          <p:nvPr/>
        </p:nvSpPr>
        <p:spPr>
          <a:xfrm rot="10800000">
            <a:off x="10682688" y="177855"/>
            <a:ext cx="579600" cy="5796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2" name="Google Shape;162;p10"/>
          <p:cNvSpPr/>
          <p:nvPr/>
        </p:nvSpPr>
        <p:spPr>
          <a:xfrm rot="10800000">
            <a:off x="-98103" y="1122000"/>
            <a:ext cx="441200" cy="4412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3" name="Google Shape;163;p10"/>
          <p:cNvSpPr/>
          <p:nvPr/>
        </p:nvSpPr>
        <p:spPr>
          <a:xfrm rot="10800000">
            <a:off x="11349533" y="177872"/>
            <a:ext cx="1081600" cy="10816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4" name="Google Shape;164;p10"/>
          <p:cNvSpPr/>
          <p:nvPr/>
        </p:nvSpPr>
        <p:spPr>
          <a:xfrm rot="10800000">
            <a:off x="157331" y="-231203"/>
            <a:ext cx="781600" cy="7816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5" name="Google Shape;165;p10"/>
          <p:cNvSpPr/>
          <p:nvPr/>
        </p:nvSpPr>
        <p:spPr>
          <a:xfrm rot="10800000">
            <a:off x="998433" y="6260067"/>
            <a:ext cx="460000" cy="4600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6" name="Google Shape;166;p10"/>
          <p:cNvSpPr/>
          <p:nvPr/>
        </p:nvSpPr>
        <p:spPr>
          <a:xfrm rot="10800000">
            <a:off x="-143715" y="5678711"/>
            <a:ext cx="884000" cy="88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7" name="Google Shape;167;p10"/>
          <p:cNvSpPr/>
          <p:nvPr/>
        </p:nvSpPr>
        <p:spPr>
          <a:xfrm rot="10800000">
            <a:off x="-422216" y="4591379"/>
            <a:ext cx="674800" cy="674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8" name="Google Shape;168;p10"/>
          <p:cNvSpPr/>
          <p:nvPr/>
        </p:nvSpPr>
        <p:spPr>
          <a:xfrm rot="10800000">
            <a:off x="-301560" y="5520867"/>
            <a:ext cx="1199200" cy="119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9" name="Google Shape;169;p10"/>
          <p:cNvSpPr/>
          <p:nvPr/>
        </p:nvSpPr>
        <p:spPr>
          <a:xfrm rot="10800000">
            <a:off x="11600855" y="1467000"/>
            <a:ext cx="444400" cy="444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0" name="Google Shape;170;p10"/>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4094813764"/>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530049161"/>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ACCEBF71-793A-440A-922C-1CBEC40F9778}" type="datetimeFigureOut">
              <a:rPr lang="en-US" smtClean="0">
                <a:solidFill>
                  <a:prstClr val="black">
                    <a:tint val="75000"/>
                  </a:prstClr>
                </a:solidFill>
              </a:rPr>
              <a:pPr/>
              <a:t>12/5/2022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32987496"/>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CCEBF71-793A-440A-922C-1CBEC40F9778}" type="datetimeFigureOut">
              <a:rPr lang="en-US" smtClean="0">
                <a:solidFill>
                  <a:prstClr val="black">
                    <a:tint val="75000"/>
                  </a:prstClr>
                </a:solidFill>
              </a:rPr>
              <a:pPr/>
              <a:t>12/5/2022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47172606"/>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solidFill>
                  <a:schemeClr val="tx1">
                    <a:tint val="75000"/>
                  </a:schemeClr>
                </a:solidFill>
              </a:defRPr>
            </a:lvl1pPr>
            <a:lvl2pPr marL="609585" indent="0">
              <a:buNone/>
              <a:defRPr sz="2400">
                <a:solidFill>
                  <a:schemeClr val="tx1">
                    <a:tint val="75000"/>
                  </a:schemeClr>
                </a:solidFill>
              </a:defRPr>
            </a:lvl2pPr>
            <a:lvl3pPr marL="1219170" indent="0">
              <a:buNone/>
              <a:defRPr sz="2133">
                <a:solidFill>
                  <a:schemeClr val="tx1">
                    <a:tint val="75000"/>
                  </a:schemeClr>
                </a:solidFill>
              </a:defRPr>
            </a:lvl3pPr>
            <a:lvl4pPr marL="1828754" indent="0">
              <a:buNone/>
              <a:defRPr sz="1867">
                <a:solidFill>
                  <a:schemeClr val="tx1">
                    <a:tint val="75000"/>
                  </a:schemeClr>
                </a:solidFill>
              </a:defRPr>
            </a:lvl4pPr>
            <a:lvl5pPr marL="2438339" indent="0">
              <a:buNone/>
              <a:defRPr sz="1867">
                <a:solidFill>
                  <a:schemeClr val="tx1">
                    <a:tint val="75000"/>
                  </a:schemeClr>
                </a:solidFill>
              </a:defRPr>
            </a:lvl5pPr>
            <a:lvl6pPr marL="3047924" indent="0">
              <a:buNone/>
              <a:defRPr sz="1867">
                <a:solidFill>
                  <a:schemeClr val="tx1">
                    <a:tint val="75000"/>
                  </a:schemeClr>
                </a:solidFill>
              </a:defRPr>
            </a:lvl6pPr>
            <a:lvl7pPr marL="3657509" indent="0">
              <a:buNone/>
              <a:defRPr sz="1867">
                <a:solidFill>
                  <a:schemeClr val="tx1">
                    <a:tint val="75000"/>
                  </a:schemeClr>
                </a:solidFill>
              </a:defRPr>
            </a:lvl7pPr>
            <a:lvl8pPr marL="4267093" indent="0">
              <a:buNone/>
              <a:defRPr sz="1867">
                <a:solidFill>
                  <a:schemeClr val="tx1">
                    <a:tint val="75000"/>
                  </a:schemeClr>
                </a:solidFill>
              </a:defRPr>
            </a:lvl8pPr>
            <a:lvl9pPr marL="4876678" indent="0">
              <a:buNone/>
              <a:defRPr sz="1867">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ACCEBF71-793A-440A-922C-1CBEC40F9778}" type="datetimeFigureOut">
              <a:rPr lang="en-US" smtClean="0">
                <a:solidFill>
                  <a:prstClr val="black">
                    <a:tint val="75000"/>
                  </a:prstClr>
                </a:solidFill>
              </a:rPr>
              <a:pPr/>
              <a:t>12/5/2022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87253722"/>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200151"/>
            <a:ext cx="5384800" cy="339407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ACCEBF71-793A-440A-922C-1CBEC40F9778}" type="datetimeFigureOut">
              <a:rPr lang="en-US" smtClean="0">
                <a:solidFill>
                  <a:prstClr val="black">
                    <a:tint val="75000"/>
                  </a:prstClr>
                </a:solidFill>
              </a:rPr>
              <a:pPr/>
              <a:t>12/5/2022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363029693"/>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9"/>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ACCEBF71-793A-440A-922C-1CBEC40F9778}" type="datetimeFigureOut">
              <a:rPr lang="en-US" smtClean="0">
                <a:solidFill>
                  <a:prstClr val="black">
                    <a:tint val="75000"/>
                  </a:prstClr>
                </a:solidFill>
              </a:rPr>
              <a:pPr/>
              <a:t>12/5/2022</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611478840"/>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ACCEBF71-793A-440A-922C-1CBEC40F9778}" type="datetimeFigureOut">
              <a:rPr lang="en-US" smtClean="0">
                <a:solidFill>
                  <a:prstClr val="black">
                    <a:tint val="75000"/>
                  </a:prstClr>
                </a:solidFill>
              </a:rPr>
              <a:pPr/>
              <a:t>12/5/2022</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878261941"/>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CCEBF71-793A-440A-922C-1CBEC40F9778}" type="datetimeFigureOut">
              <a:rPr lang="en-US" smtClean="0">
                <a:solidFill>
                  <a:prstClr val="black">
                    <a:tint val="75000"/>
                  </a:prstClr>
                </a:solidFill>
              </a:rPr>
              <a:pPr/>
              <a:t>12/5/2022</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48863628"/>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667" b="1"/>
            </a:lvl1pPr>
          </a:lstStyle>
          <a:p>
            <a:r>
              <a:rPr lang="en-US"/>
              <a:t>Click to edit Master title style</a:t>
            </a:r>
          </a:p>
        </p:txBody>
      </p:sp>
      <p:sp>
        <p:nvSpPr>
          <p:cNvPr id="3" name="Content Placeholder 2"/>
          <p:cNvSpPr>
            <a:spLocks noGrp="1"/>
          </p:cNvSpPr>
          <p:nvPr>
            <p:ph idx="1"/>
          </p:nvPr>
        </p:nvSpPr>
        <p:spPr>
          <a:xfrm>
            <a:off x="4766733" y="273052"/>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ACCEBF71-793A-440A-922C-1CBEC40F9778}" type="datetimeFigureOut">
              <a:rPr lang="en-US" smtClean="0">
                <a:solidFill>
                  <a:prstClr val="black">
                    <a:tint val="75000"/>
                  </a:prstClr>
                </a:solidFill>
              </a:rPr>
              <a:pPr/>
              <a:t>12/5/2022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089291869"/>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667"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endParaRPr lang="en-US"/>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ACCEBF71-793A-440A-922C-1CBEC40F9778}" type="datetimeFigureOut">
              <a:rPr lang="en-US" smtClean="0">
                <a:solidFill>
                  <a:prstClr val="black">
                    <a:tint val="75000"/>
                  </a:prstClr>
                </a:solidFill>
              </a:rPr>
              <a:pPr/>
              <a:t>12/5/2022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10550512"/>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CCEBF71-793A-440A-922C-1CBEC40F9778}" type="datetimeFigureOut">
              <a:rPr lang="en-US" smtClean="0">
                <a:solidFill>
                  <a:prstClr val="black">
                    <a:tint val="75000"/>
                  </a:prstClr>
                </a:solidFill>
              </a:rPr>
              <a:pPr/>
              <a:t>12/5/2022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798717114"/>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06375"/>
            <a:ext cx="2743200" cy="4387851"/>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06375"/>
            <a:ext cx="8026400" cy="4387851"/>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CCEBF71-793A-440A-922C-1CBEC40F9778}" type="datetimeFigureOut">
              <a:rPr lang="en-US" smtClean="0">
                <a:solidFill>
                  <a:prstClr val="black">
                    <a:tint val="75000"/>
                  </a:prstClr>
                </a:solidFill>
              </a:rPr>
              <a:pPr/>
              <a:t>12/5/2022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879378902"/>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 xmlns:a16="http://schemas.microsoft.com/office/drawing/2014/main" id="{F489FCD2-1461-4923-AADE-C250AEC99ADA}"/>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C849817C-1252-476A-A9D4-F3AB59879065}"/>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C0FCFA27-3792-44DB-9A35-6634A0DC9076}"/>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4CA28E61-0320-4C0F-B39C-082600C5B3A8}" type="slidenum">
              <a:rPr lang="en-US" altLang="en-US"/>
              <a:pPr/>
              <a:t>‹#›</a:t>
            </a:fld>
            <a:endParaRPr lang="en-US" altLang="en-US"/>
          </a:p>
        </p:txBody>
      </p:sp>
    </p:spTree>
    <p:extLst>
      <p:ext uri="{BB962C8B-B14F-4D97-AF65-F5344CB8AC3E}">
        <p14:creationId xmlns:p14="http://schemas.microsoft.com/office/powerpoint/2010/main" val="1314997635"/>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9262F3B2-AE12-4581-B922-5F7288BABE32}"/>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36CE3CC2-F432-4044-A4B3-63571BEE3F16}"/>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A0563515-270C-4842-8CF6-DAA56B26CCBA}"/>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50A0ABFB-3D29-4DA9-A13C-4FEC4ACE6DF3}" type="slidenum">
              <a:rPr lang="en-US" altLang="en-US"/>
              <a:pPr/>
              <a:t>‹#›</a:t>
            </a:fld>
            <a:endParaRPr lang="en-US" altLang="en-US"/>
          </a:p>
        </p:txBody>
      </p:sp>
    </p:spTree>
    <p:extLst>
      <p:ext uri="{BB962C8B-B14F-4D97-AF65-F5344CB8AC3E}">
        <p14:creationId xmlns:p14="http://schemas.microsoft.com/office/powerpoint/2010/main" val="559053445"/>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 xmlns:a16="http://schemas.microsoft.com/office/drawing/2014/main" id="{119A97DA-9E4E-4486-B5CA-22BBBE9F757A}"/>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C9469A33-8DD1-44DD-8C9D-3022802FDD71}"/>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EC81A136-1DCE-4A08-A7F0-D9ABA52A08D3}"/>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B894B356-A66C-4535-AABE-04BEA18E44C3}" type="slidenum">
              <a:rPr lang="en-US" altLang="en-US"/>
              <a:pPr/>
              <a:t>‹#›</a:t>
            </a:fld>
            <a:endParaRPr lang="en-US" altLang="en-US"/>
          </a:p>
        </p:txBody>
      </p:sp>
    </p:spTree>
    <p:extLst>
      <p:ext uri="{BB962C8B-B14F-4D97-AF65-F5344CB8AC3E}">
        <p14:creationId xmlns:p14="http://schemas.microsoft.com/office/powerpoint/2010/main" val="1040513703"/>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 xmlns:a16="http://schemas.microsoft.com/office/drawing/2014/main" id="{A661B7C8-878B-4D90-8CB7-F0C3F63BEE70}"/>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Footer Placeholder 4">
            <a:extLst>
              <a:ext uri="{FF2B5EF4-FFF2-40B4-BE49-F238E27FC236}">
                <a16:creationId xmlns="" xmlns:a16="http://schemas.microsoft.com/office/drawing/2014/main" id="{EDBC5468-586E-4EF6-96E7-E427AB809625}"/>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7" name="Slide Number Placeholder 5">
            <a:extLst>
              <a:ext uri="{FF2B5EF4-FFF2-40B4-BE49-F238E27FC236}">
                <a16:creationId xmlns="" xmlns:a16="http://schemas.microsoft.com/office/drawing/2014/main" id="{EF17776B-F803-4324-AEB9-59B5806694D8}"/>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EF7BB61F-8203-4E59-9352-6C3C9EBD1FE0}" type="slidenum">
              <a:rPr lang="en-US" altLang="en-US"/>
              <a:pPr/>
              <a:t>‹#›</a:t>
            </a:fld>
            <a:endParaRPr lang="en-US" altLang="en-US"/>
          </a:p>
        </p:txBody>
      </p:sp>
    </p:spTree>
    <p:extLst>
      <p:ext uri="{BB962C8B-B14F-4D97-AF65-F5344CB8AC3E}">
        <p14:creationId xmlns:p14="http://schemas.microsoft.com/office/powerpoint/2010/main" val="4201935300"/>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 xmlns:a16="http://schemas.microsoft.com/office/drawing/2014/main" id="{36E0FB8D-0C5E-4086-A7A9-07CA74C133F4}"/>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8" name="Footer Placeholder 4">
            <a:extLst>
              <a:ext uri="{FF2B5EF4-FFF2-40B4-BE49-F238E27FC236}">
                <a16:creationId xmlns="" xmlns:a16="http://schemas.microsoft.com/office/drawing/2014/main" id="{C503B6F6-52A6-4EBB-9427-6EF7B954DE62}"/>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9" name="Slide Number Placeholder 5">
            <a:extLst>
              <a:ext uri="{FF2B5EF4-FFF2-40B4-BE49-F238E27FC236}">
                <a16:creationId xmlns="" xmlns:a16="http://schemas.microsoft.com/office/drawing/2014/main" id="{845AC4B6-4DC2-41CD-8474-5C4CF9D2AC68}"/>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DD2841D0-6087-4ADB-ACC3-E70419B56ACC}" type="slidenum">
              <a:rPr lang="en-US" altLang="en-US"/>
              <a:pPr/>
              <a:t>‹#›</a:t>
            </a:fld>
            <a:endParaRPr lang="en-US" altLang="en-US"/>
          </a:p>
        </p:txBody>
      </p:sp>
    </p:spTree>
    <p:extLst>
      <p:ext uri="{BB962C8B-B14F-4D97-AF65-F5344CB8AC3E}">
        <p14:creationId xmlns:p14="http://schemas.microsoft.com/office/powerpoint/2010/main" val="530676504"/>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F3F1831E-1E05-48AF-8BF2-3620D5289A10}"/>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4" name="Footer Placeholder 4">
            <a:extLst>
              <a:ext uri="{FF2B5EF4-FFF2-40B4-BE49-F238E27FC236}">
                <a16:creationId xmlns="" xmlns:a16="http://schemas.microsoft.com/office/drawing/2014/main" id="{3DF96203-09D1-40B7-A157-4F78EC1A9D85}"/>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Slide Number Placeholder 5">
            <a:extLst>
              <a:ext uri="{FF2B5EF4-FFF2-40B4-BE49-F238E27FC236}">
                <a16:creationId xmlns="" xmlns:a16="http://schemas.microsoft.com/office/drawing/2014/main" id="{B53CE98F-36CC-442B-8830-39FC68E2BE26}"/>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7BF9188E-3632-4BB4-A742-34EB943DB67E}" type="slidenum">
              <a:rPr lang="en-US" altLang="en-US"/>
              <a:pPr/>
              <a:t>‹#›</a:t>
            </a:fld>
            <a:endParaRPr lang="en-US" altLang="en-US"/>
          </a:p>
        </p:txBody>
      </p:sp>
    </p:spTree>
    <p:extLst>
      <p:ext uri="{BB962C8B-B14F-4D97-AF65-F5344CB8AC3E}">
        <p14:creationId xmlns:p14="http://schemas.microsoft.com/office/powerpoint/2010/main" val="596697805"/>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 xmlns:a16="http://schemas.microsoft.com/office/drawing/2014/main" id="{104AF898-4B7B-4D10-91BD-7BFB8573C8F5}"/>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3" name="Footer Placeholder 4">
            <a:extLst>
              <a:ext uri="{FF2B5EF4-FFF2-40B4-BE49-F238E27FC236}">
                <a16:creationId xmlns="" xmlns:a16="http://schemas.microsoft.com/office/drawing/2014/main" id="{3D745F54-D1BD-42C4-B48C-30A087AC3ADC}"/>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4" name="Slide Number Placeholder 5">
            <a:extLst>
              <a:ext uri="{FF2B5EF4-FFF2-40B4-BE49-F238E27FC236}">
                <a16:creationId xmlns="" xmlns:a16="http://schemas.microsoft.com/office/drawing/2014/main" id="{BC0E263A-7D98-4958-925A-309E4C313519}"/>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7E93AB32-F4E9-4853-AF8F-A280E1DA7DE7}" type="slidenum">
              <a:rPr lang="en-US" altLang="en-US"/>
              <a:pPr/>
              <a:t>‹#›</a:t>
            </a:fld>
            <a:endParaRPr lang="en-US" altLang="en-US"/>
          </a:p>
        </p:txBody>
      </p:sp>
    </p:spTree>
    <p:extLst>
      <p:ext uri="{BB962C8B-B14F-4D97-AF65-F5344CB8AC3E}">
        <p14:creationId xmlns:p14="http://schemas.microsoft.com/office/powerpoint/2010/main" val="3111812539"/>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324FA4F7-E141-4053-9EE7-7F326C1A7117}"/>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Footer Placeholder 4">
            <a:extLst>
              <a:ext uri="{FF2B5EF4-FFF2-40B4-BE49-F238E27FC236}">
                <a16:creationId xmlns="" xmlns:a16="http://schemas.microsoft.com/office/drawing/2014/main" id="{DC215204-ED17-4205-A772-149544CA85B7}"/>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7" name="Slide Number Placeholder 5">
            <a:extLst>
              <a:ext uri="{FF2B5EF4-FFF2-40B4-BE49-F238E27FC236}">
                <a16:creationId xmlns="" xmlns:a16="http://schemas.microsoft.com/office/drawing/2014/main" id="{49125A01-1F59-41D3-825D-DBA9B0BC92A2}"/>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2B8535AE-5DBD-4DD2-B152-47C996AA8F63}" type="slidenum">
              <a:rPr lang="en-US" altLang="en-US"/>
              <a:pPr/>
              <a:t>‹#›</a:t>
            </a:fld>
            <a:endParaRPr lang="en-US" altLang="en-US"/>
          </a:p>
        </p:txBody>
      </p:sp>
    </p:spTree>
    <p:extLst>
      <p:ext uri="{BB962C8B-B14F-4D97-AF65-F5344CB8AC3E}">
        <p14:creationId xmlns:p14="http://schemas.microsoft.com/office/powerpoint/2010/main" val="4133808088"/>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32A1D5EF-1E89-4E3C-BECD-67510EBE8AFB}"/>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Footer Placeholder 4">
            <a:extLst>
              <a:ext uri="{FF2B5EF4-FFF2-40B4-BE49-F238E27FC236}">
                <a16:creationId xmlns="" xmlns:a16="http://schemas.microsoft.com/office/drawing/2014/main" id="{53DC016F-81A6-4F77-AFAD-79DA14DD2C59}"/>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7" name="Slide Number Placeholder 5">
            <a:extLst>
              <a:ext uri="{FF2B5EF4-FFF2-40B4-BE49-F238E27FC236}">
                <a16:creationId xmlns="" xmlns:a16="http://schemas.microsoft.com/office/drawing/2014/main" id="{0180545C-CDB9-4350-9E34-4DF004D37A05}"/>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3CC3CCD4-5912-450E-9EEF-12D72977A6AC}" type="slidenum">
              <a:rPr lang="en-US" altLang="en-US"/>
              <a:pPr/>
              <a:t>‹#›</a:t>
            </a:fld>
            <a:endParaRPr lang="en-US" altLang="en-US"/>
          </a:p>
        </p:txBody>
      </p:sp>
    </p:spTree>
    <p:extLst>
      <p:ext uri="{BB962C8B-B14F-4D97-AF65-F5344CB8AC3E}">
        <p14:creationId xmlns:p14="http://schemas.microsoft.com/office/powerpoint/2010/main" val="2043080586"/>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30563E30-01E0-4D7E-BE58-367C04A8AEE5}"/>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41425311-7674-436B-A432-0444F81ED080}"/>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29C80C8F-039B-40FD-864F-A1413A71752F}"/>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20E41161-1B58-4BC6-AC68-4A6F102EDD37}" type="slidenum">
              <a:rPr lang="en-US" altLang="en-US"/>
              <a:pPr/>
              <a:t>‹#›</a:t>
            </a:fld>
            <a:endParaRPr lang="en-US" altLang="en-US"/>
          </a:p>
        </p:txBody>
      </p:sp>
    </p:spTree>
    <p:extLst>
      <p:ext uri="{BB962C8B-B14F-4D97-AF65-F5344CB8AC3E}">
        <p14:creationId xmlns:p14="http://schemas.microsoft.com/office/powerpoint/2010/main" val="15441920"/>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F70EDA93-510D-490E-B46C-BECD3B182D72}"/>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DDA05E36-302B-43D0-9749-414B3C5AA7CE}"/>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75FC9883-3DBB-4B13-98DE-B8ED135AFCFA}"/>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747731F9-84F7-45C2-AE54-384722FAFDFD}" type="slidenum">
              <a:rPr lang="en-US" altLang="en-US"/>
              <a:pPr/>
              <a:t>‹#›</a:t>
            </a:fld>
            <a:endParaRPr lang="en-US" altLang="en-US"/>
          </a:p>
        </p:txBody>
      </p:sp>
    </p:spTree>
    <p:extLst>
      <p:ext uri="{BB962C8B-B14F-4D97-AF65-F5344CB8AC3E}">
        <p14:creationId xmlns:p14="http://schemas.microsoft.com/office/powerpoint/2010/main" val="1342534656"/>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type="txAndTwoObj">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p:spPr>
        <p:txBody>
          <a:bodyPr/>
          <a:lstStyle/>
          <a:p>
            <a:r>
              <a:rPr lang="en-US"/>
              <a:t>Click to edit Master title style</a:t>
            </a:r>
          </a:p>
        </p:txBody>
      </p:sp>
      <p:sp>
        <p:nvSpPr>
          <p:cNvPr id="3" name="Text Placeholder 2"/>
          <p:cNvSpPr>
            <a:spLocks noGrp="1"/>
          </p:cNvSpPr>
          <p:nvPr>
            <p:ph type="body" sz="half" idx="1"/>
          </p:nvPr>
        </p:nvSpPr>
        <p:spPr>
          <a:xfrm>
            <a:off x="914400" y="1981200"/>
            <a:ext cx="508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981200"/>
            <a:ext cx="508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4114800"/>
            <a:ext cx="508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2054">
            <a:extLst>
              <a:ext uri="{FF2B5EF4-FFF2-40B4-BE49-F238E27FC236}">
                <a16:creationId xmlns="" xmlns:a16="http://schemas.microsoft.com/office/drawing/2014/main" id="{C8528F66-4EEB-4FF1-AF88-99DE1F3CB929}"/>
              </a:ext>
            </a:extLst>
          </p:cNvPr>
          <p:cNvSpPr>
            <a:spLocks noGrp="1" noChangeArrowheads="1"/>
          </p:cNvSpPr>
          <p:nvPr>
            <p:ph type="dt" sz="half" idx="10"/>
          </p:nvPr>
        </p:nvSpPr>
        <p:spPr>
          <a:xfrm>
            <a:off x="914400" y="6248400"/>
            <a:ext cx="2540000" cy="457200"/>
          </a:xfrm>
        </p:spPr>
        <p:txBody>
          <a:bodyPr/>
          <a:lstStyle>
            <a:lvl1pPr eaLnBrk="1" hangingPunct="1">
              <a:defRPr>
                <a:latin typeface=".VnTime" pitchFamily="34" charset="0"/>
                <a:cs typeface="Arial" pitchFamily="34" charset="0"/>
              </a:defRPr>
            </a:lvl1pPr>
          </a:lstStyle>
          <a:p>
            <a:pPr>
              <a:defRPr/>
            </a:pPr>
            <a:endParaRPr lang="en-US"/>
          </a:p>
        </p:txBody>
      </p:sp>
      <p:sp>
        <p:nvSpPr>
          <p:cNvPr id="7" name="Rectangle 2055">
            <a:extLst>
              <a:ext uri="{FF2B5EF4-FFF2-40B4-BE49-F238E27FC236}">
                <a16:creationId xmlns="" xmlns:a16="http://schemas.microsoft.com/office/drawing/2014/main" id="{534F4C2E-4061-461F-A164-DD23EFB42DB4}"/>
              </a:ext>
            </a:extLst>
          </p:cNvPr>
          <p:cNvSpPr>
            <a:spLocks noGrp="1" noChangeArrowheads="1"/>
          </p:cNvSpPr>
          <p:nvPr>
            <p:ph type="ftr" sz="quarter" idx="11"/>
          </p:nvPr>
        </p:nvSpPr>
        <p:spPr>
          <a:xfrm>
            <a:off x="4165600" y="6248400"/>
            <a:ext cx="3860800" cy="457200"/>
          </a:xfrm>
        </p:spPr>
        <p:txBody>
          <a:bodyPr/>
          <a:lstStyle>
            <a:lvl1pPr eaLnBrk="1" hangingPunct="1">
              <a:defRPr>
                <a:latin typeface=".VnTime" pitchFamily="34" charset="0"/>
                <a:cs typeface="Arial" pitchFamily="34" charset="0"/>
              </a:defRPr>
            </a:lvl1pPr>
          </a:lstStyle>
          <a:p>
            <a:pPr>
              <a:defRPr/>
            </a:pPr>
            <a:endParaRPr lang="en-US"/>
          </a:p>
        </p:txBody>
      </p:sp>
      <p:sp>
        <p:nvSpPr>
          <p:cNvPr id="8" name="Rectangle 2056">
            <a:extLst>
              <a:ext uri="{FF2B5EF4-FFF2-40B4-BE49-F238E27FC236}">
                <a16:creationId xmlns="" xmlns:a16="http://schemas.microsoft.com/office/drawing/2014/main" id="{782418D7-F9FC-442E-8664-7DD98BAC18F7}"/>
              </a:ext>
            </a:extLst>
          </p:cNvPr>
          <p:cNvSpPr>
            <a:spLocks noGrp="1" noChangeArrowheads="1"/>
          </p:cNvSpPr>
          <p:nvPr>
            <p:ph type="sldNum" sz="quarter" idx="12"/>
          </p:nvPr>
        </p:nvSpPr>
        <p:spPr>
          <a:xfrm>
            <a:off x="8737600" y="6248400"/>
            <a:ext cx="2540000" cy="457200"/>
          </a:xfrm>
        </p:spPr>
        <p:txBody>
          <a:bodyPr/>
          <a:lstStyle>
            <a:lvl1pPr eaLnBrk="1" hangingPunct="1">
              <a:defRPr>
                <a:latin typeface=".VnTime" panose="020B7200000000000000" pitchFamily="34" charset="0"/>
              </a:defRPr>
            </a:lvl1pPr>
          </a:lstStyle>
          <a:p>
            <a:fld id="{6EAB43B5-915D-463C-82BB-7E3F44E598CE}" type="slidenum">
              <a:rPr lang="en-US" altLang="en-US"/>
              <a:pPr/>
              <a:t>‹#›</a:t>
            </a:fld>
            <a:endParaRPr lang="en-US" altLang="en-US"/>
          </a:p>
        </p:txBody>
      </p:sp>
    </p:spTree>
    <p:extLst>
      <p:ext uri="{BB962C8B-B14F-4D97-AF65-F5344CB8AC3E}">
        <p14:creationId xmlns:p14="http://schemas.microsoft.com/office/powerpoint/2010/main" val="3262588895"/>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438400" y="350838"/>
            <a:ext cx="9245600" cy="563562"/>
          </a:xfrm>
        </p:spPr>
        <p:txBody>
          <a:bodyPr/>
          <a:lstStyle/>
          <a:p>
            <a:r>
              <a:rPr lang="en-US"/>
              <a:t>Click to edit Master title style</a:t>
            </a:r>
          </a:p>
        </p:txBody>
      </p:sp>
      <p:sp>
        <p:nvSpPr>
          <p:cNvPr id="3" name="Table Placeholder 2"/>
          <p:cNvSpPr>
            <a:spLocks noGrp="1"/>
          </p:cNvSpPr>
          <p:nvPr>
            <p:ph type="tbl" idx="1"/>
          </p:nvPr>
        </p:nvSpPr>
        <p:spPr>
          <a:xfrm>
            <a:off x="711200" y="1219200"/>
            <a:ext cx="11074400" cy="4724400"/>
          </a:xfrm>
        </p:spPr>
        <p:txBody>
          <a:bodyPr rtlCol="0">
            <a:normAutofit/>
          </a:bodyPr>
          <a:lstStyle/>
          <a:p>
            <a:pPr lvl="0"/>
            <a:endParaRPr lang="en-US" noProof="0"/>
          </a:p>
        </p:txBody>
      </p:sp>
      <p:sp>
        <p:nvSpPr>
          <p:cNvPr id="4" name="Rectangle 4">
            <a:extLst>
              <a:ext uri="{FF2B5EF4-FFF2-40B4-BE49-F238E27FC236}">
                <a16:creationId xmlns="" xmlns:a16="http://schemas.microsoft.com/office/drawing/2014/main" id="{54F36D6D-93AD-4F95-892F-A4293F02EBDB}"/>
              </a:ext>
            </a:extLst>
          </p:cNvPr>
          <p:cNvSpPr>
            <a:spLocks noGrp="1" noChangeArrowheads="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p>
        </p:txBody>
      </p:sp>
      <p:sp>
        <p:nvSpPr>
          <p:cNvPr id="5" name="Rectangle 6">
            <a:extLst>
              <a:ext uri="{FF2B5EF4-FFF2-40B4-BE49-F238E27FC236}">
                <a16:creationId xmlns="" xmlns:a16="http://schemas.microsoft.com/office/drawing/2014/main" id="{7D11703A-7A82-407C-A165-81FEF65D18F4}"/>
              </a:ext>
            </a:extLst>
          </p:cNvPr>
          <p:cNvSpPr>
            <a:spLocks noGrp="1" noChangeArrowheads="1"/>
          </p:cNvSpPr>
          <p:nvPr>
            <p:ph type="sldNum" sz="quarter" idx="11"/>
          </p:nvPr>
        </p:nvSpPr>
        <p:spPr/>
        <p:txBody>
          <a:bodyPr/>
          <a:lstStyle>
            <a:lvl1pPr eaLnBrk="1" hangingPunct="1">
              <a:defRPr>
                <a:latin typeface=".VnTime" panose="020B7200000000000000" pitchFamily="34" charset="0"/>
              </a:defRPr>
            </a:lvl1pPr>
          </a:lstStyle>
          <a:p>
            <a:fld id="{D3CB1008-3182-40CD-A495-351877EC8BB3}" type="slidenum">
              <a:rPr lang="en-US" altLang="en-US"/>
              <a:pPr/>
              <a:t>‹#›</a:t>
            </a:fld>
            <a:endParaRPr lang="en-US" altLang="en-US"/>
          </a:p>
        </p:txBody>
      </p:sp>
    </p:spTree>
    <p:extLst>
      <p:ext uri="{BB962C8B-B14F-4D97-AF65-F5344CB8AC3E}">
        <p14:creationId xmlns:p14="http://schemas.microsoft.com/office/powerpoint/2010/main" val="497746107"/>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type="title">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823424250"/>
      </p:ext>
    </p:extLst>
  </p:cSld>
  <p:clrMapOvr>
    <a:masterClrMapping/>
  </p:clrMapOvr>
  <p:transition>
    <p:pull dir="r"/>
  </p:transition>
</p:sldLayout>
</file>

<file path=ppt/slideLayouts/slideLayout395.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9A7558F4-6993-4CF2-ADBB-1498D1FD464A}"/>
              </a:ext>
            </a:extLst>
          </p:cNvPr>
          <p:cNvSpPr/>
          <p:nvPr userDrawn="1"/>
        </p:nvSpPr>
        <p:spPr>
          <a:xfrm>
            <a:off x="-4233" y="0"/>
            <a:ext cx="2112433"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ko-KR" altLang="en-US" sz="1800"/>
          </a:p>
        </p:txBody>
      </p:sp>
      <p:pic>
        <p:nvPicPr>
          <p:cNvPr id="3" name="Picture 7" descr="E:\002-KIMS BUSINESS\007-02-Fullslidesppt-Contents\20161228\02-edu\bulb-item2.png">
            <a:extLst>
              <a:ext uri="{FF2B5EF4-FFF2-40B4-BE49-F238E27FC236}">
                <a16:creationId xmlns="" xmlns:a16="http://schemas.microsoft.com/office/drawing/2014/main" id="{F679137A-301F-480D-AB5F-354B34B1E3AF}"/>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1985" y="1250950"/>
            <a:ext cx="2112433"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8" descr="E:\002-KIMS BUSINESS\007-02-Fullslidesppt-Contents\20161228\02-edu\bulb-item.png">
            <a:extLst>
              <a:ext uri="{FF2B5EF4-FFF2-40B4-BE49-F238E27FC236}">
                <a16:creationId xmlns="" xmlns:a16="http://schemas.microsoft.com/office/drawing/2014/main" id="{EB6284D0-FD64-4DB4-B84C-CB5A0BD07FB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r="50000"/>
          <a:stretch>
            <a:fillRect/>
          </a:stretch>
        </p:blipFill>
        <p:spPr bwMode="auto">
          <a:xfrm>
            <a:off x="1051984" y="1250950"/>
            <a:ext cx="1056216"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22851480"/>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3" name="Freeform 6">
            <a:extLst>
              <a:ext uri="{FF2B5EF4-FFF2-40B4-BE49-F238E27FC236}">
                <a16:creationId xmlns="" xmlns:a16="http://schemas.microsoft.com/office/drawing/2014/main" id="{4DA54B94-14B3-47B4-B507-96834BE61AAD}"/>
              </a:ext>
            </a:extLst>
          </p:cNvPr>
          <p:cNvSpPr/>
          <p:nvPr userDrawn="1"/>
        </p:nvSpPr>
        <p:spPr>
          <a:xfrm rot="5400000">
            <a:off x="3096155" y="-2214033"/>
            <a:ext cx="6511925" cy="11286067"/>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83" eaLnBrk="1" fontAlgn="auto" hangingPunct="1">
              <a:spcBef>
                <a:spcPts val="0"/>
              </a:spcBef>
              <a:spcAft>
                <a:spcPts val="0"/>
              </a:spcAft>
              <a:defRPr/>
            </a:pPr>
            <a:endParaRPr lang="en-US" sz="1800">
              <a:solidFill>
                <a:prstClr val="white"/>
              </a:solidFill>
            </a:endParaRPr>
          </a:p>
        </p:txBody>
      </p:sp>
      <p:grpSp>
        <p:nvGrpSpPr>
          <p:cNvPr id="4" name="Group 2">
            <a:extLst>
              <a:ext uri="{FF2B5EF4-FFF2-40B4-BE49-F238E27FC236}">
                <a16:creationId xmlns="" xmlns:a16="http://schemas.microsoft.com/office/drawing/2014/main" id="{718B5AEA-B8AB-407C-8CB0-9CCFE2CE5BA2}"/>
              </a:ext>
            </a:extLst>
          </p:cNvPr>
          <p:cNvGrpSpPr>
            <a:grpSpLocks/>
          </p:cNvGrpSpPr>
          <p:nvPr userDrawn="1"/>
        </p:nvGrpSpPr>
        <p:grpSpPr bwMode="auto">
          <a:xfrm rot="21358364">
            <a:off x="275167" y="3956051"/>
            <a:ext cx="1327151" cy="2741613"/>
            <a:chOff x="1355925" y="1388842"/>
            <a:chExt cx="2157296" cy="4455902"/>
          </a:xfrm>
        </p:grpSpPr>
        <p:pic>
          <p:nvPicPr>
            <p:cNvPr id="5" name="Picture 3">
              <a:extLst>
                <a:ext uri="{FF2B5EF4-FFF2-40B4-BE49-F238E27FC236}">
                  <a16:creationId xmlns="" xmlns:a16="http://schemas.microsoft.com/office/drawing/2014/main" id="{A12FDEC4-46C1-4BC8-BBFC-FFD066CEAB8A}"/>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669343" y="1388842"/>
              <a:ext cx="1843878" cy="2071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4">
              <a:extLst>
                <a:ext uri="{FF2B5EF4-FFF2-40B4-BE49-F238E27FC236}">
                  <a16:creationId xmlns="" xmlns:a16="http://schemas.microsoft.com/office/drawing/2014/main" id="{466E7566-5E0F-4970-9026-08669CD0755C}"/>
                </a:ext>
              </a:extLst>
            </p:cNvPr>
            <p:cNvPicPr>
              <a:picLocks noChangeAspect="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355925" y="2853588"/>
              <a:ext cx="1375244" cy="2991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 name="Text Placeholder 9"/>
          <p:cNvSpPr>
            <a:spLocks noGrp="1"/>
          </p:cNvSpPr>
          <p:nvPr>
            <p:ph type="body" sz="quarter" idx="10"/>
          </p:nvPr>
        </p:nvSpPr>
        <p:spPr>
          <a:xfrm>
            <a:off x="1594111" y="640844"/>
            <a:ext cx="10220900" cy="724247"/>
          </a:xfrm>
          <a:prstGeom prst="rect">
            <a:avLst/>
          </a:prstGeom>
        </p:spPr>
        <p:txBody>
          <a:bodyPr anchor="ctr"/>
          <a:lstStyle>
            <a:lvl1pPr marL="0" indent="0" algn="l">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854349479"/>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238023114"/>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userDrawn="1">
  <p:cSld name="Basic Layout">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0" y="164640"/>
            <a:ext cx="12192000" cy="768085"/>
          </a:xfrm>
          <a:prstGeom prst="rect">
            <a:avLst/>
          </a:prstGeom>
        </p:spPr>
        <p:txBody>
          <a:bodyPr anchor="ctr"/>
          <a:lstStyle>
            <a:lvl1pPr marL="0" indent="0" algn="ctr">
              <a:buNone/>
              <a:defRPr sz="3600" b="0" baseline="0">
                <a:solidFill>
                  <a:schemeClr val="tx1">
                    <a:lumMod val="75000"/>
                    <a:lumOff val="25000"/>
                  </a:schemeClr>
                </a:solidFill>
                <a:latin typeface="+mj-lt"/>
                <a:cs typeface="Arial" pitchFamily="34" charset="0"/>
              </a:defRPr>
            </a:lvl1pPr>
          </a:lstStyle>
          <a:p>
            <a:pPr lvl="0"/>
            <a:r>
              <a:rPr lang="en-US" altLang="ko-KR"/>
              <a:t>Click to edit Master text styles</a:t>
            </a:r>
          </a:p>
        </p:txBody>
      </p:sp>
      <p:sp>
        <p:nvSpPr>
          <p:cNvPr id="11" name="Text Placeholder 9"/>
          <p:cNvSpPr>
            <a:spLocks noGrp="1"/>
          </p:cNvSpPr>
          <p:nvPr>
            <p:ph type="body" sz="quarter" idx="11"/>
          </p:nvPr>
        </p:nvSpPr>
        <p:spPr>
          <a:xfrm>
            <a:off x="0" y="932725"/>
            <a:ext cx="12192000" cy="384043"/>
          </a:xfrm>
          <a:prstGeom prst="rect">
            <a:avLst/>
          </a:prstGeom>
        </p:spPr>
        <p:txBody>
          <a:bodyPr anchor="ctr"/>
          <a:lstStyle>
            <a:lvl1pPr marL="0" indent="0" algn="ctr">
              <a:buNone/>
              <a:defRPr sz="1400" b="0" baseline="0">
                <a:solidFill>
                  <a:schemeClr val="tx1">
                    <a:lumMod val="75000"/>
                    <a:lumOff val="25000"/>
                  </a:schemeClr>
                </a:solidFill>
                <a:latin typeface="+mn-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1189071570"/>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1338061324"/>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965405599"/>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200636986"/>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34047869"/>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162522144"/>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73039671"/>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46663744"/>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6704732"/>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541832409"/>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11024072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09.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pPr/>
              <a:t>‹#›</a:t>
            </a:fld>
            <a:endParaRPr lang="vi-VN"/>
          </a:p>
        </p:txBody>
      </p:sp>
    </p:spTree>
    <p:extLst>
      <p:ext uri="{BB962C8B-B14F-4D97-AF65-F5344CB8AC3E}">
        <p14:creationId xmlns:p14="http://schemas.microsoft.com/office/powerpoint/2010/main" val="3632948914"/>
      </p:ext>
    </p:extLst>
  </p:cSld>
  <p:clrMapOvr>
    <a:masterClrMapping/>
  </p:clrMapOvr>
  <p:transition>
    <p:wedge/>
  </p:transition>
</p:sldLayout>
</file>

<file path=ppt/slideLayouts/slideLayout41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609600" y="6245225"/>
            <a:ext cx="2844800" cy="476250"/>
          </a:xfrm>
          <a:prstGeom prst="rect">
            <a:avLst/>
          </a:prstGeom>
        </p:spPr>
        <p:txBody>
          <a:bodyPr/>
          <a:lstStyle>
            <a:lvl1pPr>
              <a:defRPr/>
            </a:lvl1pPr>
          </a:lstStyle>
          <a:p>
            <a:endParaRPr lang="en-US"/>
          </a:p>
        </p:txBody>
      </p:sp>
      <p:sp>
        <p:nvSpPr>
          <p:cNvPr id="5" name="Footer Placeholder 4"/>
          <p:cNvSpPr>
            <a:spLocks noGrp="1"/>
          </p:cNvSpPr>
          <p:nvPr>
            <p:ph type="ftr" sz="quarter" idx="11"/>
          </p:nvPr>
        </p:nvSpPr>
        <p:spPr>
          <a:xfrm>
            <a:off x="4165600" y="6245225"/>
            <a:ext cx="3860800" cy="476250"/>
          </a:xfrm>
          <a:prstGeom prst="rect">
            <a:avLst/>
          </a:prstGeom>
        </p:spPr>
        <p:txBody>
          <a:bodyPr/>
          <a:lstStyle>
            <a:lvl1pPr>
              <a:defRPr/>
            </a:lvl1pPr>
          </a:lstStyle>
          <a:p>
            <a:endParaRPr lang="en-US"/>
          </a:p>
        </p:txBody>
      </p:sp>
      <p:sp>
        <p:nvSpPr>
          <p:cNvPr id="6" name="Slide Number Placeholder 5"/>
          <p:cNvSpPr>
            <a:spLocks noGrp="1"/>
          </p:cNvSpPr>
          <p:nvPr>
            <p:ph type="sldNum" sz="quarter" idx="12"/>
          </p:nvPr>
        </p:nvSpPr>
        <p:spPr>
          <a:xfrm>
            <a:off x="8737600" y="6245225"/>
            <a:ext cx="2844800" cy="476250"/>
          </a:xfrm>
          <a:prstGeom prst="rect">
            <a:avLst/>
          </a:prstGeom>
        </p:spPr>
        <p:txBody>
          <a:bodyPr/>
          <a:lstStyle>
            <a:lvl1pPr>
              <a:defRPr/>
            </a:lvl1pPr>
          </a:lstStyle>
          <a:p>
            <a:fld id="{3C138C08-3F21-4D3C-ABA6-CAA014270773}" type="slidenum">
              <a:rPr lang="en-US"/>
              <a:pPr/>
              <a:t>‹#›</a:t>
            </a:fld>
            <a:endParaRPr lang="en-US"/>
          </a:p>
        </p:txBody>
      </p:sp>
    </p:spTree>
    <p:extLst>
      <p:ext uri="{BB962C8B-B14F-4D97-AF65-F5344CB8AC3E}">
        <p14:creationId xmlns:p14="http://schemas.microsoft.com/office/powerpoint/2010/main" val="2227981047"/>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a:defRPr/>
            </a:pPr>
            <a:fld id="{87382A1A-400D-4979-ABC6-74398797A543}" type="slidenum">
              <a:rPr lang="en-US"/>
              <a:pPr>
                <a:defRPr/>
              </a:pPr>
              <a:t>‹#›</a:t>
            </a:fld>
            <a:endParaRPr lang="en-US"/>
          </a:p>
        </p:txBody>
      </p:sp>
    </p:spTree>
    <p:extLst>
      <p:ext uri="{BB962C8B-B14F-4D97-AF65-F5344CB8AC3E}">
        <p14:creationId xmlns:p14="http://schemas.microsoft.com/office/powerpoint/2010/main" val="2718166706"/>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type="objAndTx">
  <p:cSld name="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197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6" name="Footer Placeholder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7" name="Slide Number Placeholder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316F5BA0-3E3F-4FC6-A16F-4A08706D832F}" type="slidenum">
              <a:rPr lang="en-US"/>
              <a:pPr/>
              <a:t>‹#›</a:t>
            </a:fld>
            <a:endParaRPr lang="en-US"/>
          </a:p>
        </p:txBody>
      </p:sp>
    </p:spTree>
    <p:extLst>
      <p:ext uri="{BB962C8B-B14F-4D97-AF65-F5344CB8AC3E}">
        <p14:creationId xmlns:p14="http://schemas.microsoft.com/office/powerpoint/2010/main" val="2348452940"/>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07963"/>
            <a:ext cx="10972800" cy="792162"/>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447801"/>
            <a:ext cx="53848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447801"/>
            <a:ext cx="53848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609600" y="6245225"/>
            <a:ext cx="2844800" cy="476250"/>
          </a:xfrm>
          <a:prstGeom prst="rect">
            <a:avLst/>
          </a:prstGeom>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a:xfrm>
            <a:off x="4165600" y="6245225"/>
            <a:ext cx="3860800" cy="476250"/>
          </a:xfrm>
          <a:prstGeom prst="rect">
            <a:avLst/>
          </a:prstGeom>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a:xfrm>
            <a:off x="8737600" y="6245225"/>
            <a:ext cx="2844800" cy="476250"/>
          </a:xfrm>
          <a:prstGeom prst="rect">
            <a:avLst/>
          </a:prstGeom>
        </p:spPr>
        <p:txBody>
          <a:bodyPr/>
          <a:lstStyle>
            <a:lvl1pPr eaLnBrk="0" hangingPunct="0">
              <a:defRPr>
                <a:latin typeface=".VnTime" pitchFamily="34" charset="0"/>
              </a:defRPr>
            </a:lvl1pPr>
          </a:lstStyle>
          <a:p>
            <a:pPr>
              <a:defRPr/>
            </a:pPr>
            <a:fld id="{C1C88FC6-F5FF-417D-AB79-43AC536E046B}" type="slidenum">
              <a:rPr lang="en-US"/>
              <a:pPr>
                <a:defRPr/>
              </a:pPr>
              <a:t>‹#›</a:t>
            </a:fld>
            <a:endParaRPr lang="en-US"/>
          </a:p>
        </p:txBody>
      </p:sp>
    </p:spTree>
    <p:extLst>
      <p:ext uri="{BB962C8B-B14F-4D97-AF65-F5344CB8AC3E}">
        <p14:creationId xmlns:p14="http://schemas.microsoft.com/office/powerpoint/2010/main" val="113155230"/>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757039750"/>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4134351761"/>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986434409"/>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691500834"/>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109416088"/>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33078921"/>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278433967"/>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410188351"/>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185995163"/>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948172203"/>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1588589643"/>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267176302"/>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959891674"/>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061666234"/>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229804781"/>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728628513"/>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850114856"/>
      </p:ext>
    </p:extLst>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79833891"/>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718032819"/>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088334588"/>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3145325389"/>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59FF20F8-B465-4FD5-988A-E787A8605949}"/>
              </a:ext>
            </a:extLst>
          </p:cNvPr>
          <p:cNvSpPr>
            <a:spLocks noGrp="1"/>
          </p:cNvSpPr>
          <p:nvPr>
            <p:ph type="dt" sz="half" idx="10"/>
          </p:nvPr>
        </p:nvSpPr>
        <p:spPr/>
        <p:txBody>
          <a:bodyPr/>
          <a:lstStyle>
            <a:lvl1pPr>
              <a:defRPr/>
            </a:lvl1pPr>
          </a:lstStyle>
          <a:p>
            <a:pPr>
              <a:defRPr/>
            </a:pPr>
            <a:fld id="{4EEFFB1D-C063-4105-9FB5-74C5ADA38306}" type="datetimeFigureOut">
              <a:rPr lang="en-US"/>
              <a:pPr>
                <a:defRPr/>
              </a:pPr>
              <a:t>12/5/2022</a:t>
            </a:fld>
            <a:endParaRPr lang="en-US"/>
          </a:p>
        </p:txBody>
      </p:sp>
      <p:sp>
        <p:nvSpPr>
          <p:cNvPr id="5" name="Footer Placeholder 4">
            <a:extLst>
              <a:ext uri="{FF2B5EF4-FFF2-40B4-BE49-F238E27FC236}">
                <a16:creationId xmlns="" xmlns:a16="http://schemas.microsoft.com/office/drawing/2014/main" id="{9721D009-4FA7-4C92-9725-4DB99607A382}"/>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D0743F2F-87E0-4373-956E-CF98E129267D}"/>
              </a:ext>
            </a:extLst>
          </p:cNvPr>
          <p:cNvSpPr>
            <a:spLocks noGrp="1"/>
          </p:cNvSpPr>
          <p:nvPr>
            <p:ph type="sldNum" sz="quarter" idx="12"/>
          </p:nvPr>
        </p:nvSpPr>
        <p:spPr/>
        <p:txBody>
          <a:bodyPr/>
          <a:lstStyle>
            <a:lvl1pPr>
              <a:defRPr>
                <a:latin typeface=".VnTime" panose="020B7200000000000000" pitchFamily="34" charset="0"/>
              </a:defRPr>
            </a:lvl1pPr>
          </a:lstStyle>
          <a:p>
            <a:fld id="{306F7723-3E3D-4615-B6FF-171D8183EBDD}" type="slidenum">
              <a:rPr lang="en-US" altLang="en-US"/>
              <a:pPr/>
              <a:t>‹#›</a:t>
            </a:fld>
            <a:endParaRPr lang="en-US" altLang="en-US"/>
          </a:p>
        </p:txBody>
      </p:sp>
    </p:spTree>
    <p:extLst>
      <p:ext uri="{BB962C8B-B14F-4D97-AF65-F5344CB8AC3E}">
        <p14:creationId xmlns:p14="http://schemas.microsoft.com/office/powerpoint/2010/main" val="2417313240"/>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1573285960"/>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userDrawn="1">
  <p:cSld name="Master Slide 1">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87172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7" name="Picture Placeholder 6"/>
          <p:cNvSpPr>
            <a:spLocks noGrp="1"/>
          </p:cNvSpPr>
          <p:nvPr>
            <p:ph type="pic" sz="quarter" idx="11"/>
          </p:nvPr>
        </p:nvSpPr>
        <p:spPr>
          <a:xfrm>
            <a:off x="3276600" y="509524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8" name="Picture Placeholder 7"/>
          <p:cNvSpPr>
            <a:spLocks noGrp="1"/>
          </p:cNvSpPr>
          <p:nvPr>
            <p:ph type="pic" sz="quarter" idx="12"/>
          </p:nvPr>
        </p:nvSpPr>
        <p:spPr>
          <a:xfrm>
            <a:off x="19304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9" name="Picture Placeholder 8"/>
          <p:cNvSpPr>
            <a:spLocks noGrp="1"/>
          </p:cNvSpPr>
          <p:nvPr>
            <p:ph type="pic" sz="quarter" idx="13"/>
          </p:nvPr>
        </p:nvSpPr>
        <p:spPr>
          <a:xfrm>
            <a:off x="178816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0" name="Picture Placeholder 9"/>
          <p:cNvSpPr>
            <a:spLocks noGrp="1"/>
          </p:cNvSpPr>
          <p:nvPr>
            <p:ph type="pic" sz="quarter" idx="14"/>
          </p:nvPr>
        </p:nvSpPr>
        <p:spPr>
          <a:xfrm>
            <a:off x="821943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1" name="Picture Placeholder 10"/>
          <p:cNvSpPr>
            <a:spLocks noGrp="1"/>
          </p:cNvSpPr>
          <p:nvPr>
            <p:ph type="pic" sz="quarter" idx="15"/>
          </p:nvPr>
        </p:nvSpPr>
        <p:spPr>
          <a:xfrm>
            <a:off x="662431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2" name="Picture Placeholder 9"/>
          <p:cNvSpPr>
            <a:spLocks noGrp="1"/>
          </p:cNvSpPr>
          <p:nvPr>
            <p:ph type="pic" sz="quarter" idx="16"/>
          </p:nvPr>
        </p:nvSpPr>
        <p:spPr>
          <a:xfrm>
            <a:off x="9961878"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3" name="Shape 4">
            <a:extLst>
              <a:ext uri="{FF2B5EF4-FFF2-40B4-BE49-F238E27FC236}">
                <a16:creationId xmlns="" xmlns:a16="http://schemas.microsoft.com/office/drawing/2014/main" id="{4C3C6FCE-8613-401C-976B-5C129D5FD6A2}"/>
              </a:ext>
            </a:extLst>
          </p:cNvPr>
          <p:cNvSpPr txBox="1">
            <a:spLocks noGrp="1"/>
          </p:cNvSpPr>
          <p:nvPr>
            <p:ph type="sldNum" sz="quarter" idx="17"/>
          </p:nvPr>
        </p:nvSpPr>
        <p:spPr>
          <a:ln/>
        </p:spPr>
        <p:txBody>
          <a:bodyPr/>
          <a:lstStyle>
            <a:lvl1pPr>
              <a:defRPr/>
            </a:lvl1pPr>
          </a:lstStyle>
          <a:p>
            <a:pPr>
              <a:defRPr/>
            </a:pPr>
            <a:fld id="{11D17176-61A1-4417-AB39-D31899E7C9F1}" type="slidenum">
              <a:rPr/>
              <a:pPr>
                <a:defRPr/>
              </a:pPr>
              <a:t>‹#›</a:t>
            </a:fld>
            <a:endParaRPr/>
          </a:p>
        </p:txBody>
      </p:sp>
    </p:spTree>
    <p:extLst>
      <p:ext uri="{BB962C8B-B14F-4D97-AF65-F5344CB8AC3E}">
        <p14:creationId xmlns:p14="http://schemas.microsoft.com/office/powerpoint/2010/main" val="4128087741"/>
      </p:ext>
    </p:extLst>
  </p:cSld>
  <p:clrMapOvr>
    <a:masterClrMapping/>
  </p:clrMapOvr>
  <p:transition spd="med"/>
</p:sldLayout>
</file>

<file path=ppt/slideLayouts/slideLayout438.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676386191"/>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type="title" preserve="1">
  <p:cSld name="Title Slide">
    <p:bg>
      <p:bgPr>
        <a:solidFill>
          <a:srgbClr val="3333CC"/>
        </a:solidFill>
        <a:effectLst/>
      </p:bgPr>
    </p:bg>
    <p:spTree>
      <p:nvGrpSpPr>
        <p:cNvPr id="1" name=""/>
        <p:cNvGrpSpPr/>
        <p:nvPr/>
      </p:nvGrpSpPr>
      <p:grpSpPr>
        <a:xfrm>
          <a:off x="0" y="0"/>
          <a:ext cx="0" cy="0"/>
          <a:chOff x="0" y="0"/>
          <a:chExt cx="0" cy="0"/>
        </a:xfrm>
      </p:grpSpPr>
      <p:sp>
        <p:nvSpPr>
          <p:cNvPr id="4098" name="Rectangle 2"/>
          <p:cNvSpPr>
            <a:spLocks noGrp="1" noChangeArrowheads="1"/>
          </p:cNvSpPr>
          <p:nvPr>
            <p:ph type="ctrTitle"/>
          </p:nvPr>
        </p:nvSpPr>
        <p:spPr>
          <a:xfrm>
            <a:off x="609600" y="838201"/>
            <a:ext cx="10363200" cy="1470025"/>
          </a:xfrm>
        </p:spPr>
        <p:txBody>
          <a:bodyPr/>
          <a:lstStyle>
            <a:lvl1pPr>
              <a:defRPr>
                <a:solidFill>
                  <a:schemeClr val="bg1"/>
                </a:solidFill>
              </a:defRPr>
            </a:lvl1pPr>
          </a:lstStyle>
          <a:p>
            <a:r>
              <a:rPr lang="en-US"/>
              <a:t>Click to edit Master title style</a:t>
            </a:r>
          </a:p>
        </p:txBody>
      </p:sp>
      <p:sp>
        <p:nvSpPr>
          <p:cNvPr id="4099" name="Rectangle 3"/>
          <p:cNvSpPr>
            <a:spLocks noGrp="1" noChangeArrowheads="1"/>
          </p:cNvSpPr>
          <p:nvPr>
            <p:ph type="subTitle" idx="1"/>
          </p:nvPr>
        </p:nvSpPr>
        <p:spPr>
          <a:xfrm>
            <a:off x="1625600" y="2743200"/>
            <a:ext cx="8534400" cy="1752600"/>
          </a:xfrm>
        </p:spPr>
        <p:txBody>
          <a:bodyPr/>
          <a:lstStyle>
            <a:lvl1pPr marL="0" indent="60325" algn="ctr">
              <a:defRPr>
                <a:solidFill>
                  <a:schemeClr val="bg1"/>
                </a:solidFill>
              </a:defRPr>
            </a:lvl1pPr>
          </a:lstStyle>
          <a:p>
            <a:r>
              <a:rPr lang="en-US"/>
              <a:t>Click to edit Master subtitle style</a:t>
            </a:r>
          </a:p>
        </p:txBody>
      </p:sp>
      <p:sp>
        <p:nvSpPr>
          <p:cNvPr id="4" name="Rectangle 4"/>
          <p:cNvSpPr>
            <a:spLocks noGrp="1" noChangeArrowheads="1"/>
          </p:cNvSpPr>
          <p:nvPr>
            <p:ph type="dt" sz="half" idx="10"/>
          </p:nvPr>
        </p:nvSpPr>
        <p:spPr bwMode="auto">
          <a:xfrm>
            <a:off x="609600" y="6245225"/>
            <a:ext cx="2844800" cy="47625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eaLnBrk="1" hangingPunct="1">
              <a:defRPr sz="1400">
                <a:latin typeface="Arial" charset="0"/>
              </a:defRPr>
            </a:lvl1pPr>
          </a:lstStyle>
          <a:p>
            <a:pPr defTabSz="914400" fontAlgn="base">
              <a:spcBef>
                <a:spcPct val="0"/>
              </a:spcBef>
              <a:spcAft>
                <a:spcPct val="0"/>
              </a:spcAft>
              <a:defRPr/>
            </a:pPr>
            <a:endParaRPr lang="en-US">
              <a:solidFill>
                <a:srgbClr val="000000"/>
              </a:solidFill>
            </a:endParaRPr>
          </a:p>
        </p:txBody>
      </p:sp>
      <p:sp>
        <p:nvSpPr>
          <p:cNvPr id="5" name="Rectangle 5"/>
          <p:cNvSpPr>
            <a:spLocks noGrp="1" noChangeArrowheads="1"/>
          </p:cNvSpPr>
          <p:nvPr>
            <p:ph type="ftr" sz="quarter" idx="11"/>
          </p:nvPr>
        </p:nvSpPr>
        <p:spPr bwMode="auto">
          <a:xfrm>
            <a:off x="4165600" y="6245225"/>
            <a:ext cx="3860800" cy="47625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lgn="ctr" eaLnBrk="1" hangingPunct="1">
              <a:defRPr sz="1400">
                <a:latin typeface="Arial" charset="0"/>
              </a:defRPr>
            </a:lvl1pPr>
          </a:lstStyle>
          <a:p>
            <a:pPr defTabSz="914400" fontAlgn="base">
              <a:spcBef>
                <a:spcPct val="0"/>
              </a:spcBef>
              <a:spcAft>
                <a:spcPct val="0"/>
              </a:spcAft>
              <a:defRPr/>
            </a:pPr>
            <a:endParaRPr lang="en-US">
              <a:solidFill>
                <a:srgbClr val="000000"/>
              </a:solidFill>
            </a:endParaRPr>
          </a:p>
        </p:txBody>
      </p:sp>
      <p:sp>
        <p:nvSpPr>
          <p:cNvPr id="6" name="Rectangle 6"/>
          <p:cNvSpPr>
            <a:spLocks noGrp="1" noChangeArrowheads="1"/>
          </p:cNvSpPr>
          <p:nvPr>
            <p:ph type="sldNum" sz="quarter" idx="12"/>
          </p:nvPr>
        </p:nvSpPr>
        <p:spPr bwMode="auto">
          <a:xfrm>
            <a:off x="8737600" y="6245225"/>
            <a:ext cx="2844800" cy="47625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lgn="r" eaLnBrk="1" hangingPunct="1">
              <a:defRPr sz="1400"/>
            </a:lvl1pPr>
          </a:lstStyle>
          <a:p>
            <a:pPr defTabSz="914400" fontAlgn="base">
              <a:spcBef>
                <a:spcPct val="0"/>
              </a:spcBef>
              <a:spcAft>
                <a:spcPct val="0"/>
              </a:spcAft>
              <a:defRPr/>
            </a:pPr>
            <a:fld id="{944F57EA-B8E9-43E4-BA5B-3E328EED9906}" type="slidenum">
              <a:rPr lang="en-US" smtClean="0">
                <a:solidFill>
                  <a:srgbClr val="000000"/>
                </a:solidFill>
                <a:latin typeface="Arial" panose="020B0604020202020204" pitchFamily="34" charset="0"/>
              </a:rPr>
              <a:pPr defTabSz="914400" fontAlgn="base">
                <a:spcBef>
                  <a:spcPct val="0"/>
                </a:spcBef>
                <a:spcAft>
                  <a:spcPct val="0"/>
                </a:spcAft>
                <a:defRPr/>
              </a:pPr>
              <a:t>‹#›</a:t>
            </a:fld>
            <a:endParaRPr lang="en-US">
              <a:solidFill>
                <a:srgbClr val="000000"/>
              </a:solidFill>
              <a:latin typeface="Arial" panose="020B0604020202020204" pitchFamily="34" charset="0"/>
            </a:endParaRPr>
          </a:p>
        </p:txBody>
      </p:sp>
    </p:spTree>
    <p:extLst>
      <p:ext uri="{BB962C8B-B14F-4D97-AF65-F5344CB8AC3E}">
        <p14:creationId xmlns:p14="http://schemas.microsoft.com/office/powerpoint/2010/main" val="3292230404"/>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52594503"/>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2561995981"/>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508000" y="1219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1219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820405981"/>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463728096"/>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732610929"/>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662507495"/>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558969714"/>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4293975891"/>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689963552"/>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13800" y="274639"/>
            <a:ext cx="2768600" cy="5470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08000" y="274639"/>
            <a:ext cx="8102600" cy="5470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17171109"/>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487362"/>
          </a:xfrm>
        </p:spPr>
        <p:txBody>
          <a:bodyPr/>
          <a:lstStyle/>
          <a:p>
            <a:r>
              <a:rPr lang="en-US"/>
              <a:t>Click to edit Master title style</a:t>
            </a:r>
          </a:p>
        </p:txBody>
      </p:sp>
      <p:sp>
        <p:nvSpPr>
          <p:cNvPr id="3" name="Table Placeholder 2"/>
          <p:cNvSpPr>
            <a:spLocks noGrp="1"/>
          </p:cNvSpPr>
          <p:nvPr>
            <p:ph type="tbl" idx="1"/>
          </p:nvPr>
        </p:nvSpPr>
        <p:spPr>
          <a:xfrm>
            <a:off x="508000" y="1219201"/>
            <a:ext cx="10972800" cy="4525963"/>
          </a:xfrm>
        </p:spPr>
        <p:txBody>
          <a:bodyPr/>
          <a:lstStyle/>
          <a:p>
            <a:pPr lvl="0"/>
            <a:endParaRPr lang="en-US" noProof="0"/>
          </a:p>
        </p:txBody>
      </p:sp>
    </p:spTree>
    <p:extLst>
      <p:ext uri="{BB962C8B-B14F-4D97-AF65-F5344CB8AC3E}">
        <p14:creationId xmlns:p14="http://schemas.microsoft.com/office/powerpoint/2010/main" val="2455167249"/>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487362"/>
          </a:xfrm>
        </p:spPr>
        <p:txBody>
          <a:bodyPr/>
          <a:lstStyle/>
          <a:p>
            <a:r>
              <a:rPr lang="en-US"/>
              <a:t>Click to edit Master title style</a:t>
            </a:r>
          </a:p>
        </p:txBody>
      </p:sp>
      <p:sp>
        <p:nvSpPr>
          <p:cNvPr id="3" name="Text Placeholder 2"/>
          <p:cNvSpPr>
            <a:spLocks noGrp="1"/>
          </p:cNvSpPr>
          <p:nvPr>
            <p:ph type="body" sz="half" idx="1"/>
          </p:nvPr>
        </p:nvSpPr>
        <p:spPr>
          <a:xfrm>
            <a:off x="508000" y="1219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096000" y="1219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096000" y="3557589"/>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000302480"/>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userDrawn="1">
  <p:cSld name="8_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0" y="0"/>
            <a:ext cx="12192000" cy="1179288"/>
          </a:xfrm>
          <a:prstGeom prst="rect">
            <a:avLst/>
          </a:prstGeom>
        </p:spPr>
        <p:txBody>
          <a:bodyPr/>
          <a:lstStyle>
            <a:lvl1pPr algn="ctr">
              <a:defRPr>
                <a:solidFill>
                  <a:schemeClr val="tx1">
                    <a:lumMod val="75000"/>
                    <a:lumOff val="25000"/>
                  </a:schemeClr>
                </a:solidFill>
                <a:latin typeface="+mj-lt"/>
                <a:cs typeface="Arial" pitchFamily="34" charset="0"/>
              </a:defRPr>
            </a:lvl1pPr>
          </a:lstStyle>
          <a:p>
            <a:r>
              <a:rPr lang="en-US" altLang="ko-KR"/>
              <a:t>Click to edit Master title style</a:t>
            </a:r>
            <a:endParaRPr lang="ko-KR" altLang="en-US" dirty="0"/>
          </a:p>
        </p:txBody>
      </p:sp>
    </p:spTree>
    <p:extLst>
      <p:ext uri="{BB962C8B-B14F-4D97-AF65-F5344CB8AC3E}">
        <p14:creationId xmlns:p14="http://schemas.microsoft.com/office/powerpoint/2010/main" val="2703860784"/>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744842698"/>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type="title">
  <p:cSld name="Christmas 2014 special template">
    <p:spTree>
      <p:nvGrpSpPr>
        <p:cNvPr id="1" name="Shape 8"/>
        <p:cNvGrpSpPr/>
        <p:nvPr/>
      </p:nvGrpSpPr>
      <p:grpSpPr>
        <a:xfrm>
          <a:off x="0" y="0"/>
          <a:ext cx="0" cy="0"/>
          <a:chOff x="0" y="0"/>
          <a:chExt cx="0" cy="0"/>
        </a:xfrm>
      </p:grpSpPr>
      <p:sp>
        <p:nvSpPr>
          <p:cNvPr id="3" name="Shape 9">
            <a:extLst>
              <a:ext uri="{FF2B5EF4-FFF2-40B4-BE49-F238E27FC236}">
                <a16:creationId xmlns="" xmlns:a16="http://schemas.microsoft.com/office/drawing/2014/main" id="{89C656FA-C556-4E6A-AF4A-7C75AF7E479E}"/>
              </a:ext>
            </a:extLst>
          </p:cNvPr>
          <p:cNvSpPr>
            <a:spLocks/>
          </p:cNvSpPr>
          <p:nvPr/>
        </p:nvSpPr>
        <p:spPr bwMode="auto">
          <a:xfrm>
            <a:off x="1284817" y="801688"/>
            <a:ext cx="582083" cy="576262"/>
          </a:xfrm>
          <a:custGeom>
            <a:avLst/>
            <a:gdLst>
              <a:gd name="T0" fmla="*/ 145477105 w 20060"/>
              <a:gd name="T1" fmla="*/ 24218 h 19940"/>
              <a:gd name="T2" fmla="*/ 104000799 w 20060"/>
              <a:gd name="T3" fmla="*/ 220371288 h 19940"/>
              <a:gd name="T4" fmla="*/ 112050906 w 20060"/>
              <a:gd name="T5" fmla="*/ 130484704 h 19940"/>
              <a:gd name="T6" fmla="*/ 107721543 w 20060"/>
              <a:gd name="T7" fmla="*/ 97151935 h 19940"/>
              <a:gd name="T8" fmla="*/ 91003242 w 20060"/>
              <a:gd name="T9" fmla="*/ 104393127 h 19940"/>
              <a:gd name="T10" fmla="*/ 97816265 w 20060"/>
              <a:gd name="T11" fmla="*/ 146439503 h 19940"/>
              <a:gd name="T12" fmla="*/ 68100386 w 20060"/>
              <a:gd name="T13" fmla="*/ 52208239 h 19940"/>
              <a:gd name="T14" fmla="*/ 60050278 w 20060"/>
              <a:gd name="T15" fmla="*/ 52208239 h 19940"/>
              <a:gd name="T16" fmla="*/ 38384529 w 20060"/>
              <a:gd name="T17" fmla="*/ 33357825 h 19940"/>
              <a:gd name="T18" fmla="*/ 45197551 w 20060"/>
              <a:gd name="T19" fmla="*/ 94255482 h 19940"/>
              <a:gd name="T20" fmla="*/ 31581452 w 20060"/>
              <a:gd name="T21" fmla="*/ 105841354 h 19940"/>
              <a:gd name="T22" fmla="*/ 53865744 w 20060"/>
              <a:gd name="T23" fmla="*/ 115978999 h 19940"/>
              <a:gd name="T24" fmla="*/ 66863301 w 20060"/>
              <a:gd name="T25" fmla="*/ 173980174 h 19940"/>
              <a:gd name="T26" fmla="*/ 53865744 w 20060"/>
              <a:gd name="T27" fmla="*/ 152232439 h 19940"/>
              <a:gd name="T28" fmla="*/ 53865744 w 20060"/>
              <a:gd name="T29" fmla="*/ 192807208 h 19940"/>
              <a:gd name="T30" fmla="*/ 75531972 w 20060"/>
              <a:gd name="T31" fmla="*/ 216002360 h 19940"/>
              <a:gd name="T32" fmla="*/ 27860686 w 20060"/>
              <a:gd name="T33" fmla="*/ 153680694 h 19940"/>
              <a:gd name="T34" fmla="*/ 20439546 w 20060"/>
              <a:gd name="T35" fmla="*/ 185566045 h 19940"/>
              <a:gd name="T36" fmla="*/ 11152331 w 20060"/>
              <a:gd name="T37" fmla="*/ 200071780 h 19940"/>
              <a:gd name="T38" fmla="*/ 19202439 w 20060"/>
              <a:gd name="T39" fmla="*/ 255153121 h 19940"/>
              <a:gd name="T40" fmla="*/ 35910815 w 20060"/>
              <a:gd name="T41" fmla="*/ 240646549 h 19940"/>
              <a:gd name="T42" fmla="*/ 65626672 w 20060"/>
              <a:gd name="T43" fmla="*/ 262394284 h 19940"/>
              <a:gd name="T44" fmla="*/ 43342380 w 20060"/>
              <a:gd name="T45" fmla="*/ 269635446 h 19940"/>
              <a:gd name="T46" fmla="*/ 42105295 w 20060"/>
              <a:gd name="T47" fmla="*/ 302992433 h 19940"/>
              <a:gd name="T48" fmla="*/ 60050278 w 20060"/>
              <a:gd name="T49" fmla="*/ 305888915 h 19940"/>
              <a:gd name="T50" fmla="*/ 63152959 w 20060"/>
              <a:gd name="T51" fmla="*/ 352280838 h 19940"/>
              <a:gd name="T52" fmla="*/ 29726281 w 20060"/>
              <a:gd name="T53" fmla="*/ 372555290 h 19940"/>
              <a:gd name="T54" fmla="*/ 43960466 w 20060"/>
              <a:gd name="T55" fmla="*/ 397199479 h 19940"/>
              <a:gd name="T56" fmla="*/ 37765986 w 20060"/>
              <a:gd name="T57" fmla="*/ 453752427 h 19940"/>
              <a:gd name="T58" fmla="*/ 53247680 w 20060"/>
              <a:gd name="T59" fmla="*/ 424740149 h 19940"/>
              <a:gd name="T60" fmla="*/ 66245215 w 20060"/>
              <a:gd name="T61" fmla="*/ 481293098 h 19940"/>
              <a:gd name="T62" fmla="*/ 61287364 w 20060"/>
              <a:gd name="T63" fmla="*/ 401568406 h 19940"/>
              <a:gd name="T64" fmla="*/ 84200166 w 20060"/>
              <a:gd name="T65" fmla="*/ 362417645 h 19940"/>
              <a:gd name="T66" fmla="*/ 89766135 w 20060"/>
              <a:gd name="T67" fmla="*/ 403016633 h 19940"/>
              <a:gd name="T68" fmla="*/ 102145149 w 20060"/>
              <a:gd name="T69" fmla="*/ 374003517 h 19940"/>
              <a:gd name="T70" fmla="*/ 140529678 w 20060"/>
              <a:gd name="T71" fmla="*/ 397199479 h 19940"/>
              <a:gd name="T72" fmla="*/ 131861485 w 20060"/>
              <a:gd name="T73" fmla="*/ 453752427 h 19940"/>
              <a:gd name="T74" fmla="*/ 139911135 w 20060"/>
              <a:gd name="T75" fmla="*/ 450831755 h 19940"/>
              <a:gd name="T76" fmla="*/ 162195884 w 20060"/>
              <a:gd name="T77" fmla="*/ 462441845 h 19940"/>
              <a:gd name="T78" fmla="*/ 172101184 w 20060"/>
              <a:gd name="T79" fmla="*/ 420395440 h 19940"/>
              <a:gd name="T80" fmla="*/ 178903782 w 20060"/>
              <a:gd name="T81" fmla="*/ 407361342 h 19940"/>
              <a:gd name="T82" fmla="*/ 136808912 w 20060"/>
              <a:gd name="T83" fmla="*/ 346463684 h 19940"/>
              <a:gd name="T84" fmla="*/ 151053521 w 20060"/>
              <a:gd name="T85" fmla="*/ 346463684 h 19940"/>
              <a:gd name="T86" fmla="*/ 149187925 w 20060"/>
              <a:gd name="T87" fmla="*/ 308785369 h 19940"/>
              <a:gd name="T88" fmla="*/ 165906226 w 20060"/>
              <a:gd name="T89" fmla="*/ 291382343 h 19940"/>
              <a:gd name="T90" fmla="*/ 186953912 w 20060"/>
              <a:gd name="T91" fmla="*/ 360970257 h 19940"/>
              <a:gd name="T92" fmla="*/ 175811526 w 20060"/>
              <a:gd name="T93" fmla="*/ 307337142 h 19940"/>
              <a:gd name="T94" fmla="*/ 204290755 w 20060"/>
              <a:gd name="T95" fmla="*/ 305888915 h 19940"/>
              <a:gd name="T96" fmla="*/ 193148369 w 20060"/>
              <a:gd name="T97" fmla="*/ 278348245 h 19940"/>
              <a:gd name="T98" fmla="*/ 198714361 w 20060"/>
              <a:gd name="T99" fmla="*/ 237750095 h 19940"/>
              <a:gd name="T100" fmla="*/ 185716805 w 20060"/>
              <a:gd name="T101" fmla="*/ 236301840 h 19940"/>
              <a:gd name="T102" fmla="*/ 137427454 w 20060"/>
              <a:gd name="T103" fmla="*/ 231957159 h 19940"/>
              <a:gd name="T104" fmla="*/ 151053521 w 20060"/>
              <a:gd name="T105" fmla="*/ 216002360 h 19940"/>
              <a:gd name="T106" fmla="*/ 138674507 w 20060"/>
              <a:gd name="T107" fmla="*/ 200071780 h 19940"/>
              <a:gd name="T108" fmla="*/ 161577342 w 20060"/>
              <a:gd name="T109" fmla="*/ 117427226 h 19940"/>
              <a:gd name="T110" fmla="*/ 189427625 w 20060"/>
              <a:gd name="T111" fmla="*/ 105841354 h 19940"/>
              <a:gd name="T112" fmla="*/ 156619490 w 20060"/>
              <a:gd name="T113" fmla="*/ 101496645 h 19940"/>
              <a:gd name="T114" fmla="*/ 173337813 w 20060"/>
              <a:gd name="T115" fmla="*/ 14506572 h 19940"/>
              <a:gd name="T116" fmla="*/ 146714212 w 20060"/>
              <a:gd name="T117" fmla="*/ 24218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4" name="Shape 10">
            <a:extLst>
              <a:ext uri="{FF2B5EF4-FFF2-40B4-BE49-F238E27FC236}">
                <a16:creationId xmlns="" xmlns:a16="http://schemas.microsoft.com/office/drawing/2014/main" id="{DBC4DC14-F752-46D7-ADB9-581D79C2C38A}"/>
              </a:ext>
            </a:extLst>
          </p:cNvPr>
          <p:cNvSpPr>
            <a:spLocks/>
          </p:cNvSpPr>
          <p:nvPr/>
        </p:nvSpPr>
        <p:spPr bwMode="auto">
          <a:xfrm>
            <a:off x="452968" y="2590800"/>
            <a:ext cx="497417" cy="484188"/>
          </a:xfrm>
          <a:custGeom>
            <a:avLst/>
            <a:gdLst>
              <a:gd name="T0" fmla="*/ 55444722 w 21141"/>
              <a:gd name="T1" fmla="*/ 97478279 h 20600"/>
              <a:gd name="T2" fmla="*/ 71286991 w 21141"/>
              <a:gd name="T3" fmla="*/ 108398576 h 20600"/>
              <a:gd name="T4" fmla="*/ 62374207 w 21141"/>
              <a:gd name="T5" fmla="*/ 131797078 h 20600"/>
              <a:gd name="T6" fmla="*/ 51482818 w 21141"/>
              <a:gd name="T7" fmla="*/ 137250869 h 20600"/>
              <a:gd name="T8" fmla="*/ 39602752 w 21141"/>
              <a:gd name="T9" fmla="*/ 123993166 h 20600"/>
              <a:gd name="T10" fmla="*/ 42905104 w 21141"/>
              <a:gd name="T11" fmla="*/ 173907637 h 20600"/>
              <a:gd name="T12" fmla="*/ 64022435 w 21141"/>
              <a:gd name="T13" fmla="*/ 177802977 h 20600"/>
              <a:gd name="T14" fmla="*/ 57423009 w 21141"/>
              <a:gd name="T15" fmla="*/ 8582867 h 20600"/>
              <a:gd name="T16" fmla="*/ 48845295 w 21141"/>
              <a:gd name="T17" fmla="*/ 38214679 h 20600"/>
              <a:gd name="T18" fmla="*/ 44223874 w 21141"/>
              <a:gd name="T19" fmla="*/ 33527128 h 20600"/>
              <a:gd name="T20" fmla="*/ 56104257 w 21141"/>
              <a:gd name="T21" fmla="*/ 62392677 h 20600"/>
              <a:gd name="T22" fmla="*/ 28381887 w 21141"/>
              <a:gd name="T23" fmla="*/ 96698784 h 20600"/>
              <a:gd name="T24" fmla="*/ 20793167 w 21141"/>
              <a:gd name="T25" fmla="*/ 59263060 h 20600"/>
              <a:gd name="T26" fmla="*/ 16501504 w 21141"/>
              <a:gd name="T27" fmla="*/ 69404401 h 20600"/>
              <a:gd name="T28" fmla="*/ 3961886 w 21141"/>
              <a:gd name="T29" fmla="*/ 74858191 h 20600"/>
              <a:gd name="T30" fmla="*/ 8583325 w 21141"/>
              <a:gd name="T31" fmla="*/ 89687083 h 20600"/>
              <a:gd name="T32" fmla="*/ 1654140 w 21141"/>
              <a:gd name="T33" fmla="*/ 109956486 h 20600"/>
              <a:gd name="T34" fmla="*/ 7923790 w 21141"/>
              <a:gd name="T35" fmla="*/ 109956486 h 20600"/>
              <a:gd name="T36" fmla="*/ 35640848 w 21141"/>
              <a:gd name="T37" fmla="*/ 125551617 h 20600"/>
              <a:gd name="T38" fmla="*/ 35311090 w 21141"/>
              <a:gd name="T39" fmla="*/ 176244503 h 20600"/>
              <a:gd name="T40" fmla="*/ 19804173 w 21141"/>
              <a:gd name="T41" fmla="*/ 191839634 h 20600"/>
              <a:gd name="T42" fmla="*/ 11220848 w 21141"/>
              <a:gd name="T43" fmla="*/ 195734973 h 20600"/>
              <a:gd name="T44" fmla="*/ 18479809 w 21141"/>
              <a:gd name="T45" fmla="*/ 202759930 h 20600"/>
              <a:gd name="T46" fmla="*/ 14852975 w 21141"/>
              <a:gd name="T47" fmla="*/ 231612787 h 20600"/>
              <a:gd name="T48" fmla="*/ 25084830 w 21141"/>
              <a:gd name="T49" fmla="*/ 237845532 h 20600"/>
              <a:gd name="T50" fmla="*/ 28711663 w 21141"/>
              <a:gd name="T51" fmla="*/ 251103258 h 20600"/>
              <a:gd name="T52" fmla="*/ 36964912 w 21141"/>
              <a:gd name="T53" fmla="*/ 187944318 h 20600"/>
              <a:gd name="T54" fmla="*/ 51482818 w 21141"/>
              <a:gd name="T55" fmla="*/ 194956018 h 20600"/>
              <a:gd name="T56" fmla="*/ 43564639 w 21141"/>
              <a:gd name="T57" fmla="*/ 239403442 h 20600"/>
              <a:gd name="T58" fmla="*/ 40921505 w 21141"/>
              <a:gd name="T59" fmla="*/ 250323739 h 20600"/>
              <a:gd name="T60" fmla="*/ 52801588 w 21141"/>
              <a:gd name="T61" fmla="*/ 243312038 h 20600"/>
              <a:gd name="T62" fmla="*/ 55774480 w 21141"/>
              <a:gd name="T63" fmla="*/ 267476780 h 20600"/>
              <a:gd name="T64" fmla="*/ 59406608 w 21141"/>
              <a:gd name="T65" fmla="*/ 233949652 h 20600"/>
              <a:gd name="T66" fmla="*/ 68973633 w 21141"/>
              <a:gd name="T67" fmla="*/ 251103258 h 20600"/>
              <a:gd name="T68" fmla="*/ 70622162 w 21141"/>
              <a:gd name="T69" fmla="*/ 242533083 h 20600"/>
              <a:gd name="T70" fmla="*/ 59406608 w 21141"/>
              <a:gd name="T71" fmla="*/ 199630853 h 20600"/>
              <a:gd name="T72" fmla="*/ 91085570 w 21141"/>
              <a:gd name="T73" fmla="*/ 180140383 h 20600"/>
              <a:gd name="T74" fmla="*/ 94717698 w 21141"/>
              <a:gd name="T75" fmla="*/ 219912972 h 20600"/>
              <a:gd name="T76" fmla="*/ 97684979 w 21141"/>
              <a:gd name="T77" fmla="*/ 218355062 h 20600"/>
              <a:gd name="T78" fmla="*/ 95047456 w 21141"/>
              <a:gd name="T79" fmla="*/ 184035722 h 20600"/>
              <a:gd name="T80" fmla="*/ 115835329 w 21141"/>
              <a:gd name="T81" fmla="*/ 194956018 h 20600"/>
              <a:gd name="T82" fmla="*/ 109895138 w 21141"/>
              <a:gd name="T83" fmla="*/ 163766296 h 20600"/>
              <a:gd name="T84" fmla="*/ 99333525 w 21141"/>
              <a:gd name="T85" fmla="*/ 161428890 h 20600"/>
              <a:gd name="T86" fmla="*/ 77227200 w 21141"/>
              <a:gd name="T87" fmla="*/ 120876782 h 20600"/>
              <a:gd name="T88" fmla="*/ 85475137 w 21141"/>
              <a:gd name="T89" fmla="*/ 66288017 h 20600"/>
              <a:gd name="T90" fmla="*/ 99333525 w 21141"/>
              <a:gd name="T91" fmla="*/ 65509062 h 20600"/>
              <a:gd name="T92" fmla="*/ 88777806 w 21141"/>
              <a:gd name="T93" fmla="*/ 56926195 h 20600"/>
              <a:gd name="T94" fmla="*/ 96695985 w 21141"/>
              <a:gd name="T95" fmla="*/ 29631812 h 20600"/>
              <a:gd name="T96" fmla="*/ 83826608 w 21141"/>
              <a:gd name="T97" fmla="*/ 45226379 h 20600"/>
              <a:gd name="T98" fmla="*/ 80853716 w 21141"/>
              <a:gd name="T99" fmla="*/ 28852293 h 20600"/>
              <a:gd name="T100" fmla="*/ 79205487 w 21141"/>
              <a:gd name="T101" fmla="*/ 50693426 h 20600"/>
              <a:gd name="T102" fmla="*/ 68973633 w 21141"/>
              <a:gd name="T103" fmla="*/ 92803444 h 20600"/>
              <a:gd name="T104" fmla="*/ 60725678 w 21141"/>
              <a:gd name="T105" fmla="*/ 59263060 h 20600"/>
              <a:gd name="T106" fmla="*/ 68314098 w 21141"/>
              <a:gd name="T107" fmla="*/ 29631812 h 20600"/>
              <a:gd name="T108" fmla="*/ 60725678 w 21141"/>
              <a:gd name="T109" fmla="*/ 13257726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11">
            <a:extLst>
              <a:ext uri="{FF2B5EF4-FFF2-40B4-BE49-F238E27FC236}">
                <a16:creationId xmlns="" xmlns:a16="http://schemas.microsoft.com/office/drawing/2014/main" id="{1D934D53-9E92-4271-B3BC-2EDC2968B666}"/>
              </a:ext>
            </a:extLst>
          </p:cNvPr>
          <p:cNvSpPr>
            <a:spLocks/>
          </p:cNvSpPr>
          <p:nvPr/>
        </p:nvSpPr>
        <p:spPr bwMode="auto">
          <a:xfrm rot="1800060">
            <a:off x="10560051" y="5846764"/>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12">
            <a:extLst>
              <a:ext uri="{FF2B5EF4-FFF2-40B4-BE49-F238E27FC236}">
                <a16:creationId xmlns="" xmlns:a16="http://schemas.microsoft.com/office/drawing/2014/main" id="{EF4505EA-1126-49D3-A929-E097EB9459A5}"/>
              </a:ext>
            </a:extLst>
          </p:cNvPr>
          <p:cNvSpPr>
            <a:spLocks/>
          </p:cNvSpPr>
          <p:nvPr/>
        </p:nvSpPr>
        <p:spPr bwMode="auto">
          <a:xfrm rot="1587927">
            <a:off x="10845800" y="4225926"/>
            <a:ext cx="711200" cy="739775"/>
          </a:xfrm>
          <a:custGeom>
            <a:avLst/>
            <a:gdLst>
              <a:gd name="T0" fmla="*/ 189531166 w 19279"/>
              <a:gd name="T1" fmla="*/ 448828389 h 20060"/>
              <a:gd name="T2" fmla="*/ 263297185 w 19279"/>
              <a:gd name="T3" fmla="*/ 289188078 h 20060"/>
              <a:gd name="T4" fmla="*/ 216237438 w 19279"/>
              <a:gd name="T5" fmla="*/ 301225390 h 20060"/>
              <a:gd name="T6" fmla="*/ 319252641 w 19279"/>
              <a:gd name="T7" fmla="*/ 512073619 h 20060"/>
              <a:gd name="T8" fmla="*/ 268380020 w 19279"/>
              <a:gd name="T9" fmla="*/ 412667479 h 20060"/>
              <a:gd name="T10" fmla="*/ 85224560 w 19279"/>
              <a:gd name="T11" fmla="*/ 506054300 h 20060"/>
              <a:gd name="T12" fmla="*/ 204779644 w 19279"/>
              <a:gd name="T13" fmla="*/ 518091612 h 20060"/>
              <a:gd name="T14" fmla="*/ 214966730 w 19279"/>
              <a:gd name="T15" fmla="*/ 677731959 h 20060"/>
              <a:gd name="T16" fmla="*/ 156449189 w 19279"/>
              <a:gd name="T17" fmla="*/ 695787263 h 20060"/>
              <a:gd name="T18" fmla="*/ 194614002 w 19279"/>
              <a:gd name="T19" fmla="*/ 3009660 h 20060"/>
              <a:gd name="T20" fmla="*/ 164094856 w 19279"/>
              <a:gd name="T21" fmla="*/ 60235571 h 20060"/>
              <a:gd name="T22" fmla="*/ 167906955 w 19279"/>
              <a:gd name="T23" fmla="*/ 114451785 h 20060"/>
              <a:gd name="T24" fmla="*/ 153907771 w 19279"/>
              <a:gd name="T25" fmla="*/ 231962167 h 20060"/>
              <a:gd name="T26" fmla="*/ 122117917 w 19279"/>
              <a:gd name="T27" fmla="*/ 213856561 h 20060"/>
              <a:gd name="T28" fmla="*/ 89036686 w 19279"/>
              <a:gd name="T29" fmla="*/ 313262702 h 20060"/>
              <a:gd name="T30" fmla="*/ 59788250 w 19279"/>
              <a:gd name="T31" fmla="*/ 186773605 h 20060"/>
              <a:gd name="T32" fmla="*/ 45789038 w 19279"/>
              <a:gd name="T33" fmla="*/ 228903533 h 20060"/>
              <a:gd name="T34" fmla="*/ 33081231 w 19279"/>
              <a:gd name="T35" fmla="*/ 283170086 h 20060"/>
              <a:gd name="T36" fmla="*/ 0 w 19279"/>
              <a:gd name="T37" fmla="*/ 337386300 h 20060"/>
              <a:gd name="T38" fmla="*/ 39435522 w 19279"/>
              <a:gd name="T39" fmla="*/ 358451264 h 20060"/>
              <a:gd name="T40" fmla="*/ 104306607 w 19279"/>
              <a:gd name="T41" fmla="*/ 370488576 h 20060"/>
              <a:gd name="T42" fmla="*/ 63600376 w 19279"/>
              <a:gd name="T43" fmla="*/ 478921042 h 20060"/>
              <a:gd name="T44" fmla="*/ 72496085 w 19279"/>
              <a:gd name="T45" fmla="*/ 518091612 h 20060"/>
              <a:gd name="T46" fmla="*/ 54705414 w 19279"/>
              <a:gd name="T47" fmla="*/ 644580709 h 20060"/>
              <a:gd name="T48" fmla="*/ 50871873 w 19279"/>
              <a:gd name="T49" fmla="*/ 686759611 h 20060"/>
              <a:gd name="T50" fmla="*/ 48330456 w 19279"/>
              <a:gd name="T51" fmla="*/ 731948173 h 20060"/>
              <a:gd name="T52" fmla="*/ 54705414 w 19279"/>
              <a:gd name="T53" fmla="*/ 804221056 h 20060"/>
              <a:gd name="T54" fmla="*/ 91578104 w 19279"/>
              <a:gd name="T55" fmla="*/ 683749951 h 20060"/>
              <a:gd name="T56" fmla="*/ 109389414 w 19279"/>
              <a:gd name="T57" fmla="*/ 792183744 h 20060"/>
              <a:gd name="T58" fmla="*/ 190801875 w 19279"/>
              <a:gd name="T59" fmla="*/ 891588520 h 20060"/>
              <a:gd name="T60" fmla="*/ 164094856 w 19279"/>
              <a:gd name="T61" fmla="*/ 969879359 h 20060"/>
              <a:gd name="T62" fmla="*/ 186989749 w 19279"/>
              <a:gd name="T63" fmla="*/ 951824054 h 20060"/>
              <a:gd name="T64" fmla="*/ 202238227 w 19279"/>
              <a:gd name="T65" fmla="*/ 1003030609 h 20060"/>
              <a:gd name="T66" fmla="*/ 216237438 w 19279"/>
              <a:gd name="T67" fmla="*/ 933768787 h 20060"/>
              <a:gd name="T68" fmla="*/ 227674537 w 19279"/>
              <a:gd name="T69" fmla="*/ 927749430 h 20060"/>
              <a:gd name="T70" fmla="*/ 216237438 w 19279"/>
              <a:gd name="T71" fmla="*/ 737967530 h 20060"/>
              <a:gd name="T72" fmla="*/ 269650729 w 19279"/>
              <a:gd name="T73" fmla="*/ 768109083 h 20060"/>
              <a:gd name="T74" fmla="*/ 306544833 w 19279"/>
              <a:gd name="T75" fmla="*/ 804221056 h 20060"/>
              <a:gd name="T76" fmla="*/ 321814726 w 19279"/>
              <a:gd name="T77" fmla="*/ 837372306 h 20060"/>
              <a:gd name="T78" fmla="*/ 368874501 w 19279"/>
              <a:gd name="T79" fmla="*/ 798201699 h 20060"/>
              <a:gd name="T80" fmla="*/ 363770223 w 19279"/>
              <a:gd name="T81" fmla="*/ 728939878 h 20060"/>
              <a:gd name="T82" fmla="*/ 386665143 w 19279"/>
              <a:gd name="T83" fmla="*/ 683749951 h 20060"/>
              <a:gd name="T84" fmla="*/ 338334688 w 19279"/>
              <a:gd name="T85" fmla="*/ 680741619 h 20060"/>
              <a:gd name="T86" fmla="*/ 334522561 w 19279"/>
              <a:gd name="T87" fmla="*/ 536146916 h 20060"/>
              <a:gd name="T88" fmla="*/ 290004204 w 19279"/>
              <a:gd name="T89" fmla="*/ 421695131 h 20060"/>
              <a:gd name="T90" fmla="*/ 386665143 w 19279"/>
              <a:gd name="T91" fmla="*/ 277101792 h 20060"/>
              <a:gd name="T92" fmla="*/ 398122937 w 19279"/>
              <a:gd name="T93" fmla="*/ 231962167 h 20060"/>
              <a:gd name="T94" fmla="*/ 407017871 w 19279"/>
              <a:gd name="T95" fmla="*/ 180755613 h 20060"/>
              <a:gd name="T96" fmla="*/ 398122937 w 19279"/>
              <a:gd name="T97" fmla="*/ 156630687 h 20060"/>
              <a:gd name="T98" fmla="*/ 370145182 w 19279"/>
              <a:gd name="T99" fmla="*/ 144594703 h 20060"/>
              <a:gd name="T100" fmla="*/ 345980355 w 19279"/>
              <a:gd name="T101" fmla="*/ 222884214 h 20060"/>
              <a:gd name="T102" fmla="*/ 286192105 w 19279"/>
              <a:gd name="T103" fmla="*/ 174685955 h 20060"/>
              <a:gd name="T104" fmla="*/ 207321062 w 19279"/>
              <a:gd name="T105" fmla="*/ 207838569 h 20060"/>
              <a:gd name="T106" fmla="*/ 245485875 w 19279"/>
              <a:gd name="T107" fmla="*/ 45188562 h 20060"/>
              <a:gd name="T108" fmla="*/ 225133147 w 19279"/>
              <a:gd name="T109" fmla="*/ 30142955 h 20060"/>
              <a:gd name="T110" fmla="*/ 198426100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13">
            <a:extLst>
              <a:ext uri="{FF2B5EF4-FFF2-40B4-BE49-F238E27FC236}">
                <a16:creationId xmlns="" xmlns:a16="http://schemas.microsoft.com/office/drawing/2014/main" id="{F39B021C-09DD-4CDE-A37E-D647E8BA325E}"/>
              </a:ext>
            </a:extLst>
          </p:cNvPr>
          <p:cNvSpPr>
            <a:spLocks/>
          </p:cNvSpPr>
          <p:nvPr/>
        </p:nvSpPr>
        <p:spPr bwMode="auto">
          <a:xfrm rot="18899615" flipH="1">
            <a:off x="2614877" y="225161"/>
            <a:ext cx="544512" cy="1862667"/>
          </a:xfrm>
          <a:custGeom>
            <a:avLst/>
            <a:gdLst>
              <a:gd name="T0" fmla="*/ 301986783 w 12973"/>
              <a:gd name="T1" fmla="*/ 41393977 h 44323"/>
              <a:gd name="T2" fmla="*/ 195433386 w 12973"/>
              <a:gd name="T3" fmla="*/ 60211415 h 44323"/>
              <a:gd name="T4" fmla="*/ 137682795 w 12973"/>
              <a:gd name="T5" fmla="*/ 56454269 h 44323"/>
              <a:gd name="T6" fmla="*/ 341915928 w 12973"/>
              <a:gd name="T7" fmla="*/ 188086888 h 44323"/>
              <a:gd name="T8" fmla="*/ 133246825 w 12973"/>
              <a:gd name="T9" fmla="*/ 129785848 h 44323"/>
              <a:gd name="T10" fmla="*/ 315296498 w 12973"/>
              <a:gd name="T11" fmla="*/ 240721479 h 44323"/>
              <a:gd name="T12" fmla="*/ 88805949 w 12973"/>
              <a:gd name="T13" fmla="*/ 182420407 h 44323"/>
              <a:gd name="T14" fmla="*/ 337478196 w 12973"/>
              <a:gd name="T15" fmla="*/ 338507129 h 44323"/>
              <a:gd name="T16" fmla="*/ 173175970 w 12973"/>
              <a:gd name="T17" fmla="*/ 297144954 h 44323"/>
              <a:gd name="T18" fmla="*/ 288675347 w 12973"/>
              <a:gd name="T19" fmla="*/ 408080585 h 44323"/>
              <a:gd name="T20" fmla="*/ 71060264 w 12973"/>
              <a:gd name="T21" fmla="*/ 315931599 h 44323"/>
              <a:gd name="T22" fmla="*/ 93243724 w 12973"/>
              <a:gd name="T23" fmla="*/ 383626450 h 44323"/>
              <a:gd name="T24" fmla="*/ 337478196 w 12973"/>
              <a:gd name="T25" fmla="*/ 569804003 h 44323"/>
              <a:gd name="T26" fmla="*/ 333042183 w 12973"/>
              <a:gd name="T27" fmla="*/ 573561117 h 44323"/>
              <a:gd name="T28" fmla="*/ 133246825 w 12973"/>
              <a:gd name="T29" fmla="*/ 466382633 h 44323"/>
              <a:gd name="T30" fmla="*/ 257545949 w 12973"/>
              <a:gd name="T31" fmla="*/ 611166178 h 44323"/>
              <a:gd name="T32" fmla="*/ 195433386 w 12973"/>
              <a:gd name="T33" fmla="*/ 605530490 h 44323"/>
              <a:gd name="T34" fmla="*/ 84369979 w 12973"/>
              <a:gd name="T35" fmla="*/ 590500991 h 44323"/>
              <a:gd name="T36" fmla="*/ 297549050 w 12973"/>
              <a:gd name="T37" fmla="*/ 774768169 h 44323"/>
              <a:gd name="T38" fmla="*/ 48876846 w 12973"/>
              <a:gd name="T39" fmla="*/ 692043788 h 44323"/>
              <a:gd name="T40" fmla="*/ 386355042 w 12973"/>
              <a:gd name="T41" fmla="*/ 895128404 h 44323"/>
              <a:gd name="T42" fmla="*/ 102115664 w 12973"/>
              <a:gd name="T43" fmla="*/ 765374358 h 44323"/>
              <a:gd name="T44" fmla="*/ 128809092 w 12973"/>
              <a:gd name="T45" fmla="*/ 868795728 h 44323"/>
              <a:gd name="T46" fmla="*/ 386355042 w 12973"/>
              <a:gd name="T47" fmla="*/ 1066245633 h 44323"/>
              <a:gd name="T48" fmla="*/ 35567131 w 12973"/>
              <a:gd name="T49" fmla="*/ 857524321 h 44323"/>
              <a:gd name="T50" fmla="*/ 66622531 w 12973"/>
              <a:gd name="T51" fmla="*/ 964702837 h 44323"/>
              <a:gd name="T52" fmla="*/ 337478196 w 12973"/>
              <a:gd name="T53" fmla="*/ 1211029178 h 44323"/>
              <a:gd name="T54" fmla="*/ 71060264 w 12973"/>
              <a:gd name="T55" fmla="*/ 1133940516 h 44323"/>
              <a:gd name="T56" fmla="*/ 386355042 w 12973"/>
              <a:gd name="T57" fmla="*/ 1306935309 h 44323"/>
              <a:gd name="T58" fmla="*/ 173175970 w 12973"/>
              <a:gd name="T59" fmla="*/ 1258058874 h 44323"/>
              <a:gd name="T60" fmla="*/ 261981919 w 12973"/>
              <a:gd name="T61" fmla="*/ 1338904682 h 44323"/>
              <a:gd name="T62" fmla="*/ 515165855 w 12973"/>
              <a:gd name="T63" fmla="*/ 1380266857 h 44323"/>
              <a:gd name="T64" fmla="*/ 586226161 w 12973"/>
              <a:gd name="T65" fmla="*/ 1278724060 h 44323"/>
              <a:gd name="T66" fmla="*/ 803767204 w 12973"/>
              <a:gd name="T67" fmla="*/ 1094456883 h 44323"/>
              <a:gd name="T68" fmla="*/ 550659030 w 12973"/>
              <a:gd name="T69" fmla="*/ 1214786324 h 44323"/>
              <a:gd name="T70" fmla="*/ 834898365 w 12973"/>
              <a:gd name="T71" fmla="*/ 989156940 h 44323"/>
              <a:gd name="T72" fmla="*/ 786021519 w 12973"/>
              <a:gd name="T73" fmla="*/ 945884390 h 44323"/>
              <a:gd name="T74" fmla="*/ 830462395 w 12973"/>
              <a:gd name="T75" fmla="*/ 859402894 h 44323"/>
              <a:gd name="T76" fmla="*/ 488472469 w 12973"/>
              <a:gd name="T77" fmla="*/ 1058730395 h 44323"/>
              <a:gd name="T78" fmla="*/ 839334335 w 12973"/>
              <a:gd name="T79" fmla="*/ 810494656 h 44323"/>
              <a:gd name="T80" fmla="*/ 697215570 w 12973"/>
              <a:gd name="T81" fmla="*/ 840584479 h 44323"/>
              <a:gd name="T82" fmla="*/ 945887774 w 12973"/>
              <a:gd name="T83" fmla="*/ 675103914 h 44323"/>
              <a:gd name="T84" fmla="*/ 843772110 w 12973"/>
              <a:gd name="T85" fmla="*/ 654438728 h 44323"/>
              <a:gd name="T86" fmla="*/ 524039600 w 12973"/>
              <a:gd name="T87" fmla="*/ 797343731 h 44323"/>
              <a:gd name="T88" fmla="*/ 888137183 w 12973"/>
              <a:gd name="T89" fmla="*/ 560410192 h 44323"/>
              <a:gd name="T90" fmla="*/ 661722395 w 12973"/>
              <a:gd name="T91" fmla="*/ 624347928 h 44323"/>
              <a:gd name="T92" fmla="*/ 794895264 w 12973"/>
              <a:gd name="T93" fmla="*/ 477655017 h 44323"/>
              <a:gd name="T94" fmla="*/ 586226161 w 12973"/>
              <a:gd name="T95" fmla="*/ 592379533 h 44323"/>
              <a:gd name="T96" fmla="*/ 812714947 w 12973"/>
              <a:gd name="T97" fmla="*/ 379869335 h 44323"/>
              <a:gd name="T98" fmla="*/ 497344451 w 12973"/>
              <a:gd name="T99" fmla="*/ 520926559 h 44323"/>
              <a:gd name="T100" fmla="*/ 754964356 w 12973"/>
              <a:gd name="T101" fmla="*/ 297144954 h 44323"/>
              <a:gd name="T102" fmla="*/ 572842448 w 12973"/>
              <a:gd name="T103" fmla="*/ 385505023 h 44323"/>
              <a:gd name="T104" fmla="*/ 750528386 w 12973"/>
              <a:gd name="T105" fmla="*/ 189965461 h 44323"/>
              <a:gd name="T106" fmla="*/ 488472469 w 12973"/>
              <a:gd name="T107" fmla="*/ 353567453 h 44323"/>
              <a:gd name="T108" fmla="*/ 581788428 w 12973"/>
              <a:gd name="T109" fmla="*/ 270812278 h 44323"/>
              <a:gd name="T110" fmla="*/ 666158407 w 12973"/>
              <a:gd name="T111" fmla="*/ 150451034 h 44323"/>
              <a:gd name="T112" fmla="*/ 643900949 w 12973"/>
              <a:gd name="T113" fmla="*/ 101573590 h 44323"/>
              <a:gd name="T114" fmla="*/ 550659030 w 12973"/>
              <a:gd name="T115" fmla="*/ 54575728 h 44323"/>
              <a:gd name="T116" fmla="*/ 452979336 w 12973"/>
              <a:gd name="T117" fmla="*/ 88423642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14">
            <a:extLst>
              <a:ext uri="{FF2B5EF4-FFF2-40B4-BE49-F238E27FC236}">
                <a16:creationId xmlns="" xmlns:a16="http://schemas.microsoft.com/office/drawing/2014/main" id="{F9C3FA2B-AF93-4CF3-B988-F592C997F3E7}"/>
              </a:ext>
            </a:extLst>
          </p:cNvPr>
          <p:cNvSpPr>
            <a:spLocks/>
          </p:cNvSpPr>
          <p:nvPr/>
        </p:nvSpPr>
        <p:spPr bwMode="auto">
          <a:xfrm>
            <a:off x="10371667" y="2562226"/>
            <a:ext cx="711200" cy="542925"/>
          </a:xfrm>
          <a:custGeom>
            <a:avLst/>
            <a:gdLst>
              <a:gd name="T0" fmla="*/ 49495610 w 34293"/>
              <a:gd name="T1" fmla="*/ 82410388 h 26245"/>
              <a:gd name="T2" fmla="*/ 50850442 w 34293"/>
              <a:gd name="T3" fmla="*/ 89855753 h 26245"/>
              <a:gd name="T4" fmla="*/ 49495610 w 34293"/>
              <a:gd name="T5" fmla="*/ 97292119 h 26245"/>
              <a:gd name="T6" fmla="*/ 47008307 w 34293"/>
              <a:gd name="T7" fmla="*/ 100488001 h 26245"/>
              <a:gd name="T8" fmla="*/ 42940434 w 34293"/>
              <a:gd name="T9" fmla="*/ 97823190 h 26245"/>
              <a:gd name="T10" fmla="*/ 41585617 w 34293"/>
              <a:gd name="T11" fmla="*/ 89855753 h 26245"/>
              <a:gd name="T12" fmla="*/ 42940434 w 34293"/>
              <a:gd name="T13" fmla="*/ 82410388 h 26245"/>
              <a:gd name="T14" fmla="*/ 45427752 w 34293"/>
              <a:gd name="T15" fmla="*/ 79223484 h 26245"/>
              <a:gd name="T16" fmla="*/ 118198052 w 34293"/>
              <a:gd name="T17" fmla="*/ 1062164 h 26245"/>
              <a:gd name="T18" fmla="*/ 103281191 w 34293"/>
              <a:gd name="T19" fmla="*/ 13297060 h 26245"/>
              <a:gd name="T20" fmla="*/ 88142480 w 34293"/>
              <a:gd name="T21" fmla="*/ 38279553 h 26245"/>
              <a:gd name="T22" fmla="*/ 77970892 w 34293"/>
              <a:gd name="T23" fmla="*/ 66989001 h 26245"/>
              <a:gd name="T24" fmla="*/ 68706067 w 34293"/>
              <a:gd name="T25" fmla="*/ 59543637 h 26245"/>
              <a:gd name="T26" fmla="*/ 55821438 w 34293"/>
              <a:gd name="T27" fmla="*/ 53700920 h 26245"/>
              <a:gd name="T28" fmla="*/ 42037311 w 34293"/>
              <a:gd name="T29" fmla="*/ 63271025 h 26245"/>
              <a:gd name="T30" fmla="*/ 29156307 w 34293"/>
              <a:gd name="T31" fmla="*/ 85597707 h 26245"/>
              <a:gd name="T32" fmla="*/ 25314172 w 34293"/>
              <a:gd name="T33" fmla="*/ 101019073 h 26245"/>
              <a:gd name="T34" fmla="*/ 32998442 w 34293"/>
              <a:gd name="T35" fmla="*/ 108464437 h 26245"/>
              <a:gd name="T36" fmla="*/ 38195161 w 34293"/>
              <a:gd name="T37" fmla="*/ 120689942 h 26245"/>
              <a:gd name="T38" fmla="*/ 40682479 w 34293"/>
              <a:gd name="T39" fmla="*/ 138236049 h 26245"/>
              <a:gd name="T40" fmla="*/ 31414029 w 34293"/>
              <a:gd name="T41" fmla="*/ 138767555 h 26245"/>
              <a:gd name="T42" fmla="*/ 20568898 w 34293"/>
              <a:gd name="T43" fmla="*/ 147275083 h 26245"/>
              <a:gd name="T44" fmla="*/ 10623033 w 34293"/>
              <a:gd name="T45" fmla="*/ 161625307 h 26245"/>
              <a:gd name="T46" fmla="*/ 2713274 w 34293"/>
              <a:gd name="T47" fmla="*/ 180234013 h 26245"/>
              <a:gd name="T48" fmla="*/ 225722 w 34293"/>
              <a:gd name="T49" fmla="*/ 188210014 h 26245"/>
              <a:gd name="T50" fmla="*/ 907012 w 34293"/>
              <a:gd name="T51" fmla="*/ 194592802 h 26245"/>
              <a:gd name="T52" fmla="*/ 3616412 w 34293"/>
              <a:gd name="T53" fmla="*/ 198311191 h 26245"/>
              <a:gd name="T54" fmla="*/ 14239445 w 34293"/>
              <a:gd name="T55" fmla="*/ 197780120 h 26245"/>
              <a:gd name="T56" fmla="*/ 22600898 w 34293"/>
              <a:gd name="T57" fmla="*/ 212139343 h 26245"/>
              <a:gd name="T58" fmla="*/ 33224164 w 34293"/>
              <a:gd name="T59" fmla="*/ 224364827 h 26245"/>
              <a:gd name="T60" fmla="*/ 44750336 w 34293"/>
              <a:gd name="T61" fmla="*/ 225958496 h 26245"/>
              <a:gd name="T62" fmla="*/ 55595716 w 34293"/>
              <a:gd name="T63" fmla="*/ 216388391 h 26245"/>
              <a:gd name="T64" fmla="*/ 67347610 w 34293"/>
              <a:gd name="T65" fmla="*/ 225958496 h 26245"/>
              <a:gd name="T66" fmla="*/ 77067753 w 34293"/>
              <a:gd name="T67" fmla="*/ 232341284 h 26245"/>
              <a:gd name="T68" fmla="*/ 91980742 w 34293"/>
              <a:gd name="T69" fmla="*/ 227551731 h 26245"/>
              <a:gd name="T70" fmla="*/ 103732869 w 34293"/>
              <a:gd name="T71" fmla="*/ 213201507 h 26245"/>
              <a:gd name="T72" fmla="*/ 114581873 w 34293"/>
              <a:gd name="T73" fmla="*/ 214795156 h 26245"/>
              <a:gd name="T74" fmla="*/ 122040187 w 34293"/>
              <a:gd name="T75" fmla="*/ 211076766 h 26245"/>
              <a:gd name="T76" fmla="*/ 124076045 w 34293"/>
              <a:gd name="T77" fmla="*/ 203631815 h 26245"/>
              <a:gd name="T78" fmla="*/ 120685604 w 34293"/>
              <a:gd name="T79" fmla="*/ 200435932 h 26245"/>
              <a:gd name="T80" fmla="*/ 110739738 w 34293"/>
              <a:gd name="T81" fmla="*/ 204162907 h 26245"/>
              <a:gd name="T82" fmla="*/ 117746607 w 34293"/>
              <a:gd name="T83" fmla="*/ 187678943 h 26245"/>
              <a:gd name="T84" fmla="*/ 126559739 w 34293"/>
              <a:gd name="T85" fmla="*/ 181827248 h 26245"/>
              <a:gd name="T86" fmla="*/ 128143918 w 34293"/>
              <a:gd name="T87" fmla="*/ 174390861 h 26245"/>
              <a:gd name="T88" fmla="*/ 126108045 w 34293"/>
              <a:gd name="T89" fmla="*/ 169070238 h 26245"/>
              <a:gd name="T90" fmla="*/ 124527505 w 34293"/>
              <a:gd name="T91" fmla="*/ 158969495 h 26245"/>
              <a:gd name="T92" fmla="*/ 127236906 w 34293"/>
              <a:gd name="T93" fmla="*/ 143547694 h 26245"/>
              <a:gd name="T94" fmla="*/ 123395004 w 34293"/>
              <a:gd name="T95" fmla="*/ 132384354 h 26245"/>
              <a:gd name="T96" fmla="*/ 110288044 w 34293"/>
              <a:gd name="T97" fmla="*/ 127603800 h 26245"/>
              <a:gd name="T98" fmla="*/ 115936457 w 34293"/>
              <a:gd name="T99" fmla="*/ 106330718 h 26245"/>
              <a:gd name="T100" fmla="*/ 117294914 w 34293"/>
              <a:gd name="T101" fmla="*/ 82410388 h 26245"/>
              <a:gd name="T102" fmla="*/ 114130179 w 34293"/>
              <a:gd name="T103" fmla="*/ 59012565 h 26245"/>
              <a:gd name="T104" fmla="*/ 123846465 w 34293"/>
              <a:gd name="T105" fmla="*/ 37216976 h 26245"/>
              <a:gd name="T106" fmla="*/ 127011183 w 34293"/>
              <a:gd name="T107" fmla="*/ 19670848 h 26245"/>
              <a:gd name="T108" fmla="*/ 129047041 w 34293"/>
              <a:gd name="T109" fmla="*/ 10632248 h 26245"/>
              <a:gd name="T110" fmla="*/ 127462877 w 34293"/>
              <a:gd name="T111" fmla="*/ 2655812 h 26245"/>
              <a:gd name="T112" fmla="*/ 122717604 w 34293"/>
              <a:gd name="T113" fmla="*/ 0 h 2624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293"/>
              <a:gd name="T172" fmla="*/ 0 h 26245"/>
              <a:gd name="T173" fmla="*/ 34293 w 34293"/>
              <a:gd name="T174" fmla="*/ 26245 h 2624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293" h="26245" extrusionOk="0">
                <a:moveTo>
                  <a:pt x="12552" y="8949"/>
                </a:moveTo>
                <a:lnTo>
                  <a:pt x="12732" y="9009"/>
                </a:lnTo>
                <a:lnTo>
                  <a:pt x="12973" y="9129"/>
                </a:lnTo>
                <a:lnTo>
                  <a:pt x="13153" y="9309"/>
                </a:lnTo>
                <a:lnTo>
                  <a:pt x="13273" y="9489"/>
                </a:lnTo>
                <a:lnTo>
                  <a:pt x="13393" y="9669"/>
                </a:lnTo>
                <a:lnTo>
                  <a:pt x="13453" y="9909"/>
                </a:lnTo>
                <a:lnTo>
                  <a:pt x="13513" y="10150"/>
                </a:lnTo>
                <a:lnTo>
                  <a:pt x="13453" y="10390"/>
                </a:lnTo>
                <a:lnTo>
                  <a:pt x="13393" y="10570"/>
                </a:lnTo>
                <a:lnTo>
                  <a:pt x="13273" y="10810"/>
                </a:lnTo>
                <a:lnTo>
                  <a:pt x="13153" y="10990"/>
                </a:lnTo>
                <a:lnTo>
                  <a:pt x="13093" y="11050"/>
                </a:lnTo>
                <a:lnTo>
                  <a:pt x="12913" y="11171"/>
                </a:lnTo>
                <a:lnTo>
                  <a:pt x="12732" y="11291"/>
                </a:lnTo>
                <a:lnTo>
                  <a:pt x="12492" y="11351"/>
                </a:lnTo>
                <a:lnTo>
                  <a:pt x="12012" y="11351"/>
                </a:lnTo>
                <a:lnTo>
                  <a:pt x="11832" y="11291"/>
                </a:lnTo>
                <a:lnTo>
                  <a:pt x="11591" y="11171"/>
                </a:lnTo>
                <a:lnTo>
                  <a:pt x="11411" y="11050"/>
                </a:lnTo>
                <a:lnTo>
                  <a:pt x="11291" y="10870"/>
                </a:lnTo>
                <a:lnTo>
                  <a:pt x="11171" y="10630"/>
                </a:lnTo>
                <a:lnTo>
                  <a:pt x="11111" y="10390"/>
                </a:lnTo>
                <a:lnTo>
                  <a:pt x="11051" y="10150"/>
                </a:lnTo>
                <a:lnTo>
                  <a:pt x="11111" y="9969"/>
                </a:lnTo>
                <a:lnTo>
                  <a:pt x="11171" y="9729"/>
                </a:lnTo>
                <a:lnTo>
                  <a:pt x="11291" y="9489"/>
                </a:lnTo>
                <a:lnTo>
                  <a:pt x="11411" y="9309"/>
                </a:lnTo>
                <a:lnTo>
                  <a:pt x="11471" y="9309"/>
                </a:lnTo>
                <a:lnTo>
                  <a:pt x="11651" y="9129"/>
                </a:lnTo>
                <a:lnTo>
                  <a:pt x="11832" y="9009"/>
                </a:lnTo>
                <a:lnTo>
                  <a:pt x="12072" y="8949"/>
                </a:lnTo>
                <a:lnTo>
                  <a:pt x="12552" y="8949"/>
                </a:lnTo>
                <a:close/>
                <a:moveTo>
                  <a:pt x="32611" y="0"/>
                </a:moveTo>
                <a:lnTo>
                  <a:pt x="32011" y="60"/>
                </a:lnTo>
                <a:lnTo>
                  <a:pt x="31410" y="120"/>
                </a:lnTo>
                <a:lnTo>
                  <a:pt x="30749" y="300"/>
                </a:lnTo>
                <a:lnTo>
                  <a:pt x="29789" y="601"/>
                </a:lnTo>
                <a:lnTo>
                  <a:pt x="28587" y="1021"/>
                </a:lnTo>
                <a:lnTo>
                  <a:pt x="27446" y="1502"/>
                </a:lnTo>
                <a:lnTo>
                  <a:pt x="26305" y="2102"/>
                </a:lnTo>
                <a:lnTo>
                  <a:pt x="25284" y="2823"/>
                </a:lnTo>
                <a:lnTo>
                  <a:pt x="24323" y="3543"/>
                </a:lnTo>
                <a:lnTo>
                  <a:pt x="23423" y="4324"/>
                </a:lnTo>
                <a:lnTo>
                  <a:pt x="22582" y="5165"/>
                </a:lnTo>
                <a:lnTo>
                  <a:pt x="21801" y="6066"/>
                </a:lnTo>
                <a:lnTo>
                  <a:pt x="21080" y="7027"/>
                </a:lnTo>
                <a:lnTo>
                  <a:pt x="20720" y="7567"/>
                </a:lnTo>
                <a:lnTo>
                  <a:pt x="20420" y="8168"/>
                </a:lnTo>
                <a:lnTo>
                  <a:pt x="19819" y="7687"/>
                </a:lnTo>
                <a:lnTo>
                  <a:pt x="19098" y="7147"/>
                </a:lnTo>
                <a:lnTo>
                  <a:pt x="18258" y="6726"/>
                </a:lnTo>
                <a:lnTo>
                  <a:pt x="17477" y="6426"/>
                </a:lnTo>
                <a:lnTo>
                  <a:pt x="16576" y="6186"/>
                </a:lnTo>
                <a:lnTo>
                  <a:pt x="15735" y="6066"/>
                </a:lnTo>
                <a:lnTo>
                  <a:pt x="14834" y="6066"/>
                </a:lnTo>
                <a:lnTo>
                  <a:pt x="13934" y="6186"/>
                </a:lnTo>
                <a:lnTo>
                  <a:pt x="13033" y="6426"/>
                </a:lnTo>
                <a:lnTo>
                  <a:pt x="12072" y="6726"/>
                </a:lnTo>
                <a:lnTo>
                  <a:pt x="11171" y="7147"/>
                </a:lnTo>
                <a:lnTo>
                  <a:pt x="10270" y="7687"/>
                </a:lnTo>
                <a:lnTo>
                  <a:pt x="9369" y="8288"/>
                </a:lnTo>
                <a:lnTo>
                  <a:pt x="8528" y="8949"/>
                </a:lnTo>
                <a:lnTo>
                  <a:pt x="7748" y="9669"/>
                </a:lnTo>
                <a:lnTo>
                  <a:pt x="7147" y="10450"/>
                </a:lnTo>
                <a:lnTo>
                  <a:pt x="6607" y="11291"/>
                </a:lnTo>
                <a:lnTo>
                  <a:pt x="6607" y="11351"/>
                </a:lnTo>
                <a:lnTo>
                  <a:pt x="6727" y="11411"/>
                </a:lnTo>
                <a:lnTo>
                  <a:pt x="7087" y="11531"/>
                </a:lnTo>
                <a:lnTo>
                  <a:pt x="7688" y="11771"/>
                </a:lnTo>
                <a:lnTo>
                  <a:pt x="8408" y="12071"/>
                </a:lnTo>
                <a:lnTo>
                  <a:pt x="8769" y="12252"/>
                </a:lnTo>
                <a:lnTo>
                  <a:pt x="9129" y="12552"/>
                </a:lnTo>
                <a:lnTo>
                  <a:pt x="9489" y="12852"/>
                </a:lnTo>
                <a:lnTo>
                  <a:pt x="9850" y="13213"/>
                </a:lnTo>
                <a:lnTo>
                  <a:pt x="10150" y="13633"/>
                </a:lnTo>
                <a:lnTo>
                  <a:pt x="10390" y="14173"/>
                </a:lnTo>
                <a:lnTo>
                  <a:pt x="10630" y="14714"/>
                </a:lnTo>
                <a:lnTo>
                  <a:pt x="10751" y="15375"/>
                </a:lnTo>
                <a:lnTo>
                  <a:pt x="10811" y="15615"/>
                </a:lnTo>
                <a:lnTo>
                  <a:pt x="10570" y="15555"/>
                </a:lnTo>
                <a:lnTo>
                  <a:pt x="9850" y="15495"/>
                </a:lnTo>
                <a:lnTo>
                  <a:pt x="9069" y="15555"/>
                </a:lnTo>
                <a:lnTo>
                  <a:pt x="8348" y="15675"/>
                </a:lnTo>
                <a:lnTo>
                  <a:pt x="7628" y="15795"/>
                </a:lnTo>
                <a:lnTo>
                  <a:pt x="6847" y="16035"/>
                </a:lnTo>
                <a:lnTo>
                  <a:pt x="6186" y="16275"/>
                </a:lnTo>
                <a:lnTo>
                  <a:pt x="5466" y="16636"/>
                </a:lnTo>
                <a:lnTo>
                  <a:pt x="4745" y="16936"/>
                </a:lnTo>
                <a:lnTo>
                  <a:pt x="4084" y="17356"/>
                </a:lnTo>
                <a:lnTo>
                  <a:pt x="3484" y="17777"/>
                </a:lnTo>
                <a:lnTo>
                  <a:pt x="2823" y="18257"/>
                </a:lnTo>
                <a:lnTo>
                  <a:pt x="2222" y="18738"/>
                </a:lnTo>
                <a:lnTo>
                  <a:pt x="1682" y="19278"/>
                </a:lnTo>
                <a:lnTo>
                  <a:pt x="1202" y="19819"/>
                </a:lnTo>
                <a:lnTo>
                  <a:pt x="721" y="20359"/>
                </a:lnTo>
                <a:lnTo>
                  <a:pt x="241" y="20960"/>
                </a:lnTo>
                <a:lnTo>
                  <a:pt x="120" y="21140"/>
                </a:lnTo>
                <a:lnTo>
                  <a:pt x="120" y="21200"/>
                </a:lnTo>
                <a:lnTo>
                  <a:pt x="60" y="21260"/>
                </a:lnTo>
                <a:lnTo>
                  <a:pt x="0" y="21380"/>
                </a:lnTo>
                <a:lnTo>
                  <a:pt x="60" y="21620"/>
                </a:lnTo>
                <a:lnTo>
                  <a:pt x="120" y="21801"/>
                </a:lnTo>
                <a:lnTo>
                  <a:pt x="241" y="21981"/>
                </a:lnTo>
                <a:lnTo>
                  <a:pt x="361" y="22161"/>
                </a:lnTo>
                <a:lnTo>
                  <a:pt x="541" y="22281"/>
                </a:lnTo>
                <a:lnTo>
                  <a:pt x="781" y="22341"/>
                </a:lnTo>
                <a:lnTo>
                  <a:pt x="961" y="22401"/>
                </a:lnTo>
                <a:lnTo>
                  <a:pt x="1442" y="22401"/>
                </a:lnTo>
                <a:lnTo>
                  <a:pt x="2162" y="22461"/>
                </a:lnTo>
                <a:lnTo>
                  <a:pt x="2943" y="22401"/>
                </a:lnTo>
                <a:lnTo>
                  <a:pt x="3784" y="22341"/>
                </a:lnTo>
                <a:lnTo>
                  <a:pt x="4505" y="22161"/>
                </a:lnTo>
                <a:lnTo>
                  <a:pt x="4925" y="22822"/>
                </a:lnTo>
                <a:lnTo>
                  <a:pt x="5466" y="23422"/>
                </a:lnTo>
                <a:lnTo>
                  <a:pt x="6006" y="23963"/>
                </a:lnTo>
                <a:lnTo>
                  <a:pt x="6667" y="24443"/>
                </a:lnTo>
                <a:lnTo>
                  <a:pt x="7327" y="24803"/>
                </a:lnTo>
                <a:lnTo>
                  <a:pt x="8048" y="25104"/>
                </a:lnTo>
                <a:lnTo>
                  <a:pt x="8829" y="25344"/>
                </a:lnTo>
                <a:lnTo>
                  <a:pt x="9549" y="25524"/>
                </a:lnTo>
                <a:lnTo>
                  <a:pt x="10330" y="25584"/>
                </a:lnTo>
                <a:lnTo>
                  <a:pt x="11111" y="25584"/>
                </a:lnTo>
                <a:lnTo>
                  <a:pt x="11892" y="25524"/>
                </a:lnTo>
                <a:lnTo>
                  <a:pt x="12672" y="25404"/>
                </a:lnTo>
                <a:lnTo>
                  <a:pt x="13393" y="25164"/>
                </a:lnTo>
                <a:lnTo>
                  <a:pt x="14114" y="24863"/>
                </a:lnTo>
                <a:lnTo>
                  <a:pt x="14774" y="24443"/>
                </a:lnTo>
                <a:lnTo>
                  <a:pt x="15435" y="23963"/>
                </a:lnTo>
                <a:lnTo>
                  <a:pt x="16156" y="24563"/>
                </a:lnTo>
                <a:lnTo>
                  <a:pt x="16996" y="25104"/>
                </a:lnTo>
                <a:lnTo>
                  <a:pt x="17897" y="25524"/>
                </a:lnTo>
                <a:lnTo>
                  <a:pt x="18798" y="25884"/>
                </a:lnTo>
                <a:lnTo>
                  <a:pt x="19339" y="26065"/>
                </a:lnTo>
                <a:lnTo>
                  <a:pt x="19939" y="26185"/>
                </a:lnTo>
                <a:lnTo>
                  <a:pt x="20480" y="26245"/>
                </a:lnTo>
                <a:lnTo>
                  <a:pt x="21621" y="26245"/>
                </a:lnTo>
                <a:lnTo>
                  <a:pt x="22221" y="26185"/>
                </a:lnTo>
                <a:lnTo>
                  <a:pt x="23302" y="26005"/>
                </a:lnTo>
                <a:lnTo>
                  <a:pt x="24443" y="25704"/>
                </a:lnTo>
                <a:lnTo>
                  <a:pt x="25524" y="25284"/>
                </a:lnTo>
                <a:lnTo>
                  <a:pt x="26545" y="24743"/>
                </a:lnTo>
                <a:lnTo>
                  <a:pt x="27506" y="24143"/>
                </a:lnTo>
                <a:lnTo>
                  <a:pt x="27566" y="24083"/>
                </a:lnTo>
                <a:lnTo>
                  <a:pt x="28287" y="24263"/>
                </a:lnTo>
                <a:lnTo>
                  <a:pt x="29008" y="24323"/>
                </a:lnTo>
                <a:lnTo>
                  <a:pt x="29728" y="24323"/>
                </a:lnTo>
                <a:lnTo>
                  <a:pt x="30449" y="24263"/>
                </a:lnTo>
                <a:lnTo>
                  <a:pt x="31110" y="24203"/>
                </a:lnTo>
                <a:lnTo>
                  <a:pt x="31830" y="24083"/>
                </a:lnTo>
                <a:lnTo>
                  <a:pt x="32131" y="23963"/>
                </a:lnTo>
                <a:lnTo>
                  <a:pt x="32431" y="23843"/>
                </a:lnTo>
                <a:lnTo>
                  <a:pt x="32731" y="23602"/>
                </a:lnTo>
                <a:lnTo>
                  <a:pt x="32972" y="23362"/>
                </a:lnTo>
                <a:lnTo>
                  <a:pt x="33032" y="23182"/>
                </a:lnTo>
                <a:lnTo>
                  <a:pt x="32972" y="23002"/>
                </a:lnTo>
                <a:lnTo>
                  <a:pt x="32851" y="22822"/>
                </a:lnTo>
                <a:lnTo>
                  <a:pt x="32671" y="22761"/>
                </a:lnTo>
                <a:lnTo>
                  <a:pt x="32371" y="22641"/>
                </a:lnTo>
                <a:lnTo>
                  <a:pt x="32071" y="22641"/>
                </a:lnTo>
                <a:lnTo>
                  <a:pt x="31410" y="22701"/>
                </a:lnTo>
                <a:lnTo>
                  <a:pt x="30749" y="22882"/>
                </a:lnTo>
                <a:lnTo>
                  <a:pt x="30089" y="23002"/>
                </a:lnTo>
                <a:lnTo>
                  <a:pt x="29428" y="23062"/>
                </a:lnTo>
                <a:lnTo>
                  <a:pt x="28828" y="23062"/>
                </a:lnTo>
                <a:lnTo>
                  <a:pt x="29728" y="22161"/>
                </a:lnTo>
                <a:lnTo>
                  <a:pt x="30569" y="21260"/>
                </a:lnTo>
                <a:lnTo>
                  <a:pt x="31290" y="21200"/>
                </a:lnTo>
                <a:lnTo>
                  <a:pt x="32071" y="21020"/>
                </a:lnTo>
                <a:lnTo>
                  <a:pt x="32791" y="20840"/>
                </a:lnTo>
                <a:lnTo>
                  <a:pt x="33452" y="20599"/>
                </a:lnTo>
                <a:lnTo>
                  <a:pt x="33632" y="20539"/>
                </a:lnTo>
                <a:lnTo>
                  <a:pt x="33812" y="20419"/>
                </a:lnTo>
                <a:lnTo>
                  <a:pt x="33932" y="20239"/>
                </a:lnTo>
                <a:lnTo>
                  <a:pt x="33992" y="20059"/>
                </a:lnTo>
                <a:lnTo>
                  <a:pt x="34053" y="19699"/>
                </a:lnTo>
                <a:lnTo>
                  <a:pt x="33992" y="19579"/>
                </a:lnTo>
                <a:lnTo>
                  <a:pt x="33932" y="19398"/>
                </a:lnTo>
                <a:lnTo>
                  <a:pt x="33752" y="19218"/>
                </a:lnTo>
                <a:lnTo>
                  <a:pt x="33512" y="19098"/>
                </a:lnTo>
                <a:lnTo>
                  <a:pt x="33272" y="19038"/>
                </a:lnTo>
                <a:lnTo>
                  <a:pt x="33032" y="19038"/>
                </a:lnTo>
                <a:lnTo>
                  <a:pt x="32251" y="19158"/>
                </a:lnTo>
                <a:lnTo>
                  <a:pt x="33092" y="17957"/>
                </a:lnTo>
                <a:lnTo>
                  <a:pt x="33512" y="17356"/>
                </a:lnTo>
                <a:lnTo>
                  <a:pt x="33812" y="16756"/>
                </a:lnTo>
                <a:lnTo>
                  <a:pt x="33872" y="16456"/>
                </a:lnTo>
                <a:lnTo>
                  <a:pt x="33812" y="16215"/>
                </a:lnTo>
                <a:lnTo>
                  <a:pt x="33632" y="15915"/>
                </a:lnTo>
                <a:lnTo>
                  <a:pt x="33452" y="15675"/>
                </a:lnTo>
                <a:lnTo>
                  <a:pt x="33032" y="15194"/>
                </a:lnTo>
                <a:lnTo>
                  <a:pt x="32791" y="14954"/>
                </a:lnTo>
                <a:lnTo>
                  <a:pt x="31891" y="14774"/>
                </a:lnTo>
                <a:lnTo>
                  <a:pt x="31050" y="14654"/>
                </a:lnTo>
                <a:lnTo>
                  <a:pt x="30149" y="14534"/>
                </a:lnTo>
                <a:lnTo>
                  <a:pt x="29308" y="14414"/>
                </a:lnTo>
                <a:lnTo>
                  <a:pt x="29728" y="13873"/>
                </a:lnTo>
                <a:lnTo>
                  <a:pt x="30149" y="13273"/>
                </a:lnTo>
                <a:lnTo>
                  <a:pt x="30509" y="12672"/>
                </a:lnTo>
                <a:lnTo>
                  <a:pt x="30809" y="12011"/>
                </a:lnTo>
                <a:lnTo>
                  <a:pt x="30990" y="11351"/>
                </a:lnTo>
                <a:lnTo>
                  <a:pt x="31110" y="10690"/>
                </a:lnTo>
                <a:lnTo>
                  <a:pt x="31170" y="9969"/>
                </a:lnTo>
                <a:lnTo>
                  <a:pt x="31170" y="9309"/>
                </a:lnTo>
                <a:lnTo>
                  <a:pt x="31050" y="8588"/>
                </a:lnTo>
                <a:lnTo>
                  <a:pt x="30870" y="7928"/>
                </a:lnTo>
                <a:lnTo>
                  <a:pt x="30629" y="7267"/>
                </a:lnTo>
                <a:lnTo>
                  <a:pt x="30329" y="6666"/>
                </a:lnTo>
                <a:lnTo>
                  <a:pt x="31110" y="6186"/>
                </a:lnTo>
                <a:lnTo>
                  <a:pt x="31770" y="5585"/>
                </a:lnTo>
                <a:lnTo>
                  <a:pt x="32371" y="4985"/>
                </a:lnTo>
                <a:lnTo>
                  <a:pt x="32911" y="4204"/>
                </a:lnTo>
                <a:lnTo>
                  <a:pt x="33212" y="3724"/>
                </a:lnTo>
                <a:lnTo>
                  <a:pt x="33512" y="3123"/>
                </a:lnTo>
                <a:lnTo>
                  <a:pt x="33692" y="2522"/>
                </a:lnTo>
                <a:lnTo>
                  <a:pt x="33752" y="2222"/>
                </a:lnTo>
                <a:lnTo>
                  <a:pt x="33752" y="1862"/>
                </a:lnTo>
                <a:lnTo>
                  <a:pt x="33992" y="1682"/>
                </a:lnTo>
                <a:lnTo>
                  <a:pt x="34173" y="1441"/>
                </a:lnTo>
                <a:lnTo>
                  <a:pt x="34293" y="1201"/>
                </a:lnTo>
                <a:lnTo>
                  <a:pt x="34293" y="961"/>
                </a:lnTo>
                <a:lnTo>
                  <a:pt x="34233" y="721"/>
                </a:lnTo>
                <a:lnTo>
                  <a:pt x="34053" y="481"/>
                </a:lnTo>
                <a:lnTo>
                  <a:pt x="33872" y="300"/>
                </a:lnTo>
                <a:lnTo>
                  <a:pt x="33692" y="180"/>
                </a:lnTo>
                <a:lnTo>
                  <a:pt x="33452" y="120"/>
                </a:lnTo>
                <a:lnTo>
                  <a:pt x="33212" y="60"/>
                </a:lnTo>
                <a:lnTo>
                  <a:pt x="32611"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15">
            <a:extLst>
              <a:ext uri="{FF2B5EF4-FFF2-40B4-BE49-F238E27FC236}">
                <a16:creationId xmlns="" xmlns:a16="http://schemas.microsoft.com/office/drawing/2014/main" id="{88593CFD-2CC0-42B6-95E2-D352BE13352A}"/>
              </a:ext>
            </a:extLst>
          </p:cNvPr>
          <p:cNvSpPr>
            <a:spLocks/>
          </p:cNvSpPr>
          <p:nvPr/>
        </p:nvSpPr>
        <p:spPr bwMode="auto">
          <a:xfrm rot="9479742" flipH="1">
            <a:off x="7732184" y="5308601"/>
            <a:ext cx="711200" cy="1389063"/>
          </a:xfrm>
          <a:custGeom>
            <a:avLst/>
            <a:gdLst>
              <a:gd name="T0" fmla="*/ 130772338 w 22342"/>
              <a:gd name="T1" fmla="*/ 114116733 h 43662"/>
              <a:gd name="T2" fmla="*/ 104618095 w 22342"/>
              <a:gd name="T3" fmla="*/ 83172875 h 43662"/>
              <a:gd name="T4" fmla="*/ 85008972 w 22342"/>
              <a:gd name="T5" fmla="*/ 5827848 h 43662"/>
              <a:gd name="T6" fmla="*/ 93173415 w 22342"/>
              <a:gd name="T7" fmla="*/ 137333002 h 43662"/>
              <a:gd name="T8" fmla="*/ 120961235 w 22342"/>
              <a:gd name="T9" fmla="*/ 303645316 h 43662"/>
              <a:gd name="T10" fmla="*/ 132405341 w 22342"/>
              <a:gd name="T11" fmla="*/ 618850154 h 43662"/>
              <a:gd name="T12" fmla="*/ 93173415 w 22342"/>
              <a:gd name="T13" fmla="*/ 526018548 h 43662"/>
              <a:gd name="T14" fmla="*/ 88274978 w 22342"/>
              <a:gd name="T15" fmla="*/ 415797503 h 43662"/>
              <a:gd name="T16" fmla="*/ 76830299 w 22342"/>
              <a:gd name="T17" fmla="*/ 477686269 h 43662"/>
              <a:gd name="T18" fmla="*/ 53955743 w 22342"/>
              <a:gd name="T19" fmla="*/ 375193832 h 43662"/>
              <a:gd name="T20" fmla="*/ 40061821 w 22342"/>
              <a:gd name="T21" fmla="*/ 351977595 h 43662"/>
              <a:gd name="T22" fmla="*/ 40061821 w 22342"/>
              <a:gd name="T23" fmla="*/ 437081612 h 43662"/>
              <a:gd name="T24" fmla="*/ 72748077 w 22342"/>
              <a:gd name="T25" fmla="*/ 578246515 h 43662"/>
              <a:gd name="T26" fmla="*/ 120144447 w 22342"/>
              <a:gd name="T27" fmla="*/ 667182433 h 43662"/>
              <a:gd name="T28" fmla="*/ 150381484 w 22342"/>
              <a:gd name="T29" fmla="*/ 887655892 h 43662"/>
              <a:gd name="T30" fmla="*/ 207589530 w 22342"/>
              <a:gd name="T31" fmla="*/ 1328569437 h 43662"/>
              <a:gd name="T32" fmla="*/ 130772338 w 22342"/>
              <a:gd name="T33" fmla="*/ 1140971996 h 43662"/>
              <a:gd name="T34" fmla="*/ 105434310 w 22342"/>
              <a:gd name="T35" fmla="*/ 887655892 h 43662"/>
              <a:gd name="T36" fmla="*/ 92357200 w 22342"/>
              <a:gd name="T37" fmla="*/ 847018848 h 43662"/>
              <a:gd name="T38" fmla="*/ 102985115 w 22342"/>
              <a:gd name="T39" fmla="*/ 1075219928 h 43662"/>
              <a:gd name="T40" fmla="*/ 30250718 w 22342"/>
              <a:gd name="T41" fmla="*/ 895383513 h 43662"/>
              <a:gd name="T42" fmla="*/ 829895 w 22342"/>
              <a:gd name="T43" fmla="*/ 823834998 h 43662"/>
              <a:gd name="T44" fmla="*/ 28617715 w 22342"/>
              <a:gd name="T45" fmla="*/ 984351850 h 43662"/>
              <a:gd name="T46" fmla="*/ 35149155 w 22342"/>
              <a:gd name="T47" fmla="*/ 1069424467 h 43662"/>
              <a:gd name="T48" fmla="*/ 7361908 w 22342"/>
              <a:gd name="T49" fmla="*/ 1094571877 h 43662"/>
              <a:gd name="T50" fmla="*/ 44144043 w 22342"/>
              <a:gd name="T51" fmla="*/ 1111960298 h 43662"/>
              <a:gd name="T52" fmla="*/ 107067313 w 22342"/>
              <a:gd name="T53" fmla="*/ 1200928603 h 43662"/>
              <a:gd name="T54" fmla="*/ 210038748 w 22342"/>
              <a:gd name="T55" fmla="*/ 1384629337 h 43662"/>
              <a:gd name="T56" fmla="*/ 237825995 w 22342"/>
              <a:gd name="T57" fmla="*/ 1388493657 h 43662"/>
              <a:gd name="T58" fmla="*/ 212501647 w 22342"/>
              <a:gd name="T59" fmla="*/ 1218317023 h 43662"/>
              <a:gd name="T60" fmla="*/ 263980811 w 22342"/>
              <a:gd name="T61" fmla="*/ 1017195481 h 43662"/>
              <a:gd name="T62" fmla="*/ 304028952 w 22342"/>
              <a:gd name="T63" fmla="*/ 794823268 h 43662"/>
              <a:gd name="T64" fmla="*/ 295850828 w 22342"/>
              <a:gd name="T65" fmla="*/ 787094628 h 43662"/>
              <a:gd name="T66" fmla="*/ 235376776 w 22342"/>
              <a:gd name="T67" fmla="*/ 1053968238 h 43662"/>
              <a:gd name="T68" fmla="*/ 183067717 w 22342"/>
              <a:gd name="T69" fmla="*/ 992079471 h 43662"/>
              <a:gd name="T70" fmla="*/ 197777854 w 22342"/>
              <a:gd name="T71" fmla="*/ 758082930 h 43662"/>
              <a:gd name="T72" fmla="*/ 250086889 w 22342"/>
              <a:gd name="T73" fmla="*/ 624646634 h 43662"/>
              <a:gd name="T74" fmla="*/ 278690924 w 22342"/>
              <a:gd name="T75" fmla="*/ 495073640 h 43662"/>
              <a:gd name="T76" fmla="*/ 271342695 w 22342"/>
              <a:gd name="T77" fmla="*/ 454470000 h 43662"/>
              <a:gd name="T78" fmla="*/ 241105681 w 22342"/>
              <a:gd name="T79" fmla="*/ 535678329 h 43662"/>
              <a:gd name="T80" fmla="*/ 214134650 w 22342"/>
              <a:gd name="T81" fmla="*/ 589838456 h 43662"/>
              <a:gd name="T82" fmla="*/ 205139738 w 22342"/>
              <a:gd name="T83" fmla="*/ 533746169 h 43662"/>
              <a:gd name="T84" fmla="*/ 196144850 w 22342"/>
              <a:gd name="T85" fmla="*/ 593702776 h 43662"/>
              <a:gd name="T86" fmla="*/ 162642379 w 22342"/>
              <a:gd name="T87" fmla="*/ 771607031 h 43662"/>
              <a:gd name="T88" fmla="*/ 171637291 w 22342"/>
              <a:gd name="T89" fmla="*/ 408069882 h 43662"/>
              <a:gd name="T90" fmla="*/ 249270674 w 22342"/>
              <a:gd name="T91" fmla="*/ 90900465 h 43662"/>
              <a:gd name="T92" fmla="*/ 246820882 w 22342"/>
              <a:gd name="T93" fmla="*/ 34840565 h 43662"/>
              <a:gd name="T94" fmla="*/ 210038748 w 22342"/>
              <a:gd name="T95" fmla="*/ 158584693 h 43662"/>
              <a:gd name="T96" fmla="*/ 203506735 w 22342"/>
              <a:gd name="T97" fmla="*/ 94796185 h 43662"/>
              <a:gd name="T98" fmla="*/ 192879417 w 22342"/>
              <a:gd name="T99" fmla="*/ 141196304 h 43662"/>
              <a:gd name="T100" fmla="*/ 167541389 w 22342"/>
              <a:gd name="T101" fmla="*/ 336521334 h 43662"/>
              <a:gd name="T102" fmla="*/ 145482475 w 22342"/>
              <a:gd name="T103" fmla="*/ 164412541 h 43662"/>
              <a:gd name="T104" fmla="*/ 170820502 w 22342"/>
              <a:gd name="T105" fmla="*/ 11624328 h 43662"/>
              <a:gd name="T106" fmla="*/ 143033256 w 22342"/>
              <a:gd name="T107" fmla="*/ 1964547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16">
            <a:extLst>
              <a:ext uri="{FF2B5EF4-FFF2-40B4-BE49-F238E27FC236}">
                <a16:creationId xmlns="" xmlns:a16="http://schemas.microsoft.com/office/drawing/2014/main" id="{CBDB8FD0-F21A-48A3-AB3E-68CA5E634732}"/>
              </a:ext>
            </a:extLst>
          </p:cNvPr>
          <p:cNvSpPr>
            <a:spLocks/>
          </p:cNvSpPr>
          <p:nvPr/>
        </p:nvSpPr>
        <p:spPr bwMode="auto">
          <a:xfrm flipH="1">
            <a:off x="8640234" y="3829050"/>
            <a:ext cx="1697567" cy="479425"/>
          </a:xfrm>
          <a:custGeom>
            <a:avLst/>
            <a:gdLst>
              <a:gd name="T0" fmla="*/ 576084222 w 44803"/>
              <a:gd name="T1" fmla="*/ 3248688 h 12673"/>
              <a:gd name="T2" fmla="*/ 589876132 w 44803"/>
              <a:gd name="T3" fmla="*/ 97560888 h 12673"/>
              <a:gd name="T4" fmla="*/ 611929144 w 44803"/>
              <a:gd name="T5" fmla="*/ 185377150 h 12673"/>
              <a:gd name="T6" fmla="*/ 574707381 w 44803"/>
              <a:gd name="T7" fmla="*/ 195123213 h 12673"/>
              <a:gd name="T8" fmla="*/ 464465766 w 44803"/>
              <a:gd name="T9" fmla="*/ 139845394 h 12673"/>
              <a:gd name="T10" fmla="*/ 334901433 w 44803"/>
              <a:gd name="T11" fmla="*/ 100809576 h 12673"/>
              <a:gd name="T12" fmla="*/ 235674602 w 44803"/>
              <a:gd name="T13" fmla="*/ 81318886 h 12673"/>
              <a:gd name="T14" fmla="*/ 166762680 w 44803"/>
              <a:gd name="T15" fmla="*/ 78070198 h 12673"/>
              <a:gd name="T16" fmla="*/ 100626292 w 44803"/>
              <a:gd name="T17" fmla="*/ 81318886 h 12673"/>
              <a:gd name="T18" fmla="*/ 51012877 w 44803"/>
              <a:gd name="T19" fmla="*/ 87816262 h 12673"/>
              <a:gd name="T20" fmla="*/ 17922461 w 44803"/>
              <a:gd name="T21" fmla="*/ 104058264 h 12673"/>
              <a:gd name="T22" fmla="*/ 1399461 w 44803"/>
              <a:gd name="T23" fmla="*/ 120300304 h 12673"/>
              <a:gd name="T24" fmla="*/ 22620 w 44803"/>
              <a:gd name="T25" fmla="*/ 136596706 h 12673"/>
              <a:gd name="T26" fmla="*/ 17922461 w 44803"/>
              <a:gd name="T27" fmla="*/ 149590020 h 12673"/>
              <a:gd name="T28" fmla="*/ 64782166 w 44803"/>
              <a:gd name="T29" fmla="*/ 156087433 h 12673"/>
              <a:gd name="T30" fmla="*/ 194345704 w 44803"/>
              <a:gd name="T31" fmla="*/ 165833497 h 12673"/>
              <a:gd name="T32" fmla="*/ 325263490 w 44803"/>
              <a:gd name="T33" fmla="*/ 191874525 h 12673"/>
              <a:gd name="T34" fmla="*/ 453427566 w 44803"/>
              <a:gd name="T35" fmla="*/ 237353319 h 12673"/>
              <a:gd name="T36" fmla="*/ 573330541 w 44803"/>
              <a:gd name="T37" fmla="*/ 302430203 h 12673"/>
              <a:gd name="T38" fmla="*/ 683594748 w 44803"/>
              <a:gd name="T39" fmla="*/ 377198713 h 12673"/>
              <a:gd name="T40" fmla="*/ 679464225 w 44803"/>
              <a:gd name="T41" fmla="*/ 422730469 h 12673"/>
              <a:gd name="T42" fmla="*/ 621567087 w 44803"/>
              <a:gd name="T43" fmla="*/ 435723820 h 12673"/>
              <a:gd name="T44" fmla="*/ 581591614 w 44803"/>
              <a:gd name="T45" fmla="*/ 442221196 h 12673"/>
              <a:gd name="T46" fmla="*/ 566446279 w 44803"/>
              <a:gd name="T47" fmla="*/ 422730469 h 12673"/>
              <a:gd name="T48" fmla="*/ 538885875 w 44803"/>
              <a:gd name="T49" fmla="*/ 403185379 h 12673"/>
              <a:gd name="T50" fmla="*/ 493403011 w 44803"/>
              <a:gd name="T51" fmla="*/ 383694689 h 12673"/>
              <a:gd name="T52" fmla="*/ 438282203 w 44803"/>
              <a:gd name="T53" fmla="*/ 360955273 h 12673"/>
              <a:gd name="T54" fmla="*/ 396929889 w 44803"/>
              <a:gd name="T55" fmla="*/ 344658871 h 12673"/>
              <a:gd name="T56" fmla="*/ 370746355 w 44803"/>
              <a:gd name="T57" fmla="*/ 341411620 h 12673"/>
              <a:gd name="T58" fmla="*/ 352823894 w 44803"/>
              <a:gd name="T59" fmla="*/ 351156247 h 12673"/>
              <a:gd name="T60" fmla="*/ 352823894 w 44803"/>
              <a:gd name="T61" fmla="*/ 367452649 h 12673"/>
              <a:gd name="T62" fmla="*/ 367992645 w 44803"/>
              <a:gd name="T63" fmla="*/ 393440752 h 12673"/>
              <a:gd name="T64" fmla="*/ 395553049 w 44803"/>
              <a:gd name="T65" fmla="*/ 416233093 h 12673"/>
              <a:gd name="T66" fmla="*/ 438282203 w 44803"/>
              <a:gd name="T67" fmla="*/ 438972508 h 12673"/>
              <a:gd name="T68" fmla="*/ 493403011 w 44803"/>
              <a:gd name="T69" fmla="*/ 464960612 h 12673"/>
              <a:gd name="T70" fmla="*/ 511325472 w 44803"/>
              <a:gd name="T71" fmla="*/ 484504264 h 12673"/>
              <a:gd name="T72" fmla="*/ 458934958 w 44803"/>
              <a:gd name="T73" fmla="*/ 520238432 h 12673"/>
              <a:gd name="T74" fmla="*/ 434128236 w 44803"/>
              <a:gd name="T75" fmla="*/ 546279460 h 12673"/>
              <a:gd name="T76" fmla="*/ 412098668 w 44803"/>
              <a:gd name="T77" fmla="*/ 582012228 h 12673"/>
              <a:gd name="T78" fmla="*/ 409321543 w 44803"/>
              <a:gd name="T79" fmla="*/ 595059942 h 12673"/>
              <a:gd name="T80" fmla="*/ 413475509 w 44803"/>
              <a:gd name="T81" fmla="*/ 617799320 h 12673"/>
              <a:gd name="T82" fmla="*/ 431374554 w 44803"/>
              <a:gd name="T83" fmla="*/ 621048008 h 12673"/>
              <a:gd name="T84" fmla="*/ 471349999 w 44803"/>
              <a:gd name="T85" fmla="*/ 608054693 h 12673"/>
              <a:gd name="T86" fmla="*/ 522340284 w 44803"/>
              <a:gd name="T87" fmla="*/ 575514814 h 12673"/>
              <a:gd name="T88" fmla="*/ 631227650 w 44803"/>
              <a:gd name="T89" fmla="*/ 536534834 h 12673"/>
              <a:gd name="T90" fmla="*/ 737338714 w 44803"/>
              <a:gd name="T91" fmla="*/ 523485682 h 12673"/>
              <a:gd name="T92" fmla="*/ 793837187 w 44803"/>
              <a:gd name="T93" fmla="*/ 530037458 h 12673"/>
              <a:gd name="T94" fmla="*/ 848980586 w 44803"/>
              <a:gd name="T95" fmla="*/ 530037458 h 12673"/>
              <a:gd name="T96" fmla="*/ 883425252 w 44803"/>
              <a:gd name="T97" fmla="*/ 559272812 h 12673"/>
              <a:gd name="T98" fmla="*/ 974390981 w 44803"/>
              <a:gd name="T99" fmla="*/ 660083825 h 12673"/>
              <a:gd name="T100" fmla="*/ 1011589328 w 44803"/>
              <a:gd name="T101" fmla="*/ 686070491 h 12673"/>
              <a:gd name="T102" fmla="*/ 1021250687 w 44803"/>
              <a:gd name="T103" fmla="*/ 676325827 h 12673"/>
              <a:gd name="T104" fmla="*/ 1026758078 w 44803"/>
              <a:gd name="T105" fmla="*/ 653586449 h 12673"/>
              <a:gd name="T106" fmla="*/ 1026758078 w 44803"/>
              <a:gd name="T107" fmla="*/ 627543984 h 12673"/>
              <a:gd name="T108" fmla="*/ 996443993 w 44803"/>
              <a:gd name="T109" fmla="*/ 569018876 h 12673"/>
              <a:gd name="T110" fmla="*/ 938546059 w 44803"/>
              <a:gd name="T111" fmla="*/ 491001640 h 12673"/>
              <a:gd name="T112" fmla="*/ 876540990 w 44803"/>
              <a:gd name="T113" fmla="*/ 425979194 h 12673"/>
              <a:gd name="T114" fmla="*/ 782821579 w 44803"/>
              <a:gd name="T115" fmla="*/ 341411620 h 12673"/>
              <a:gd name="T116" fmla="*/ 675311054 w 44803"/>
              <a:gd name="T117" fmla="*/ 256897009 h 12673"/>
              <a:gd name="T118" fmla="*/ 667049952 w 44803"/>
              <a:gd name="T119" fmla="*/ 221109879 h 12673"/>
              <a:gd name="T120" fmla="*/ 635358997 w 44803"/>
              <a:gd name="T121" fmla="*/ 126852080 h 12673"/>
              <a:gd name="T122" fmla="*/ 609175462 w 44803"/>
              <a:gd name="T123" fmla="*/ 55277820 h 12673"/>
              <a:gd name="T124" fmla="*/ 578837932 w 44803"/>
              <a:gd name="T125" fmla="*/ 0 h 1267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4803"/>
              <a:gd name="T190" fmla="*/ 0 h 12673"/>
              <a:gd name="T191" fmla="*/ 44803 w 44803"/>
              <a:gd name="T192" fmla="*/ 12673 h 1267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4803" h="12673" extrusionOk="0">
                <a:moveTo>
                  <a:pt x="25164" y="0"/>
                </a:moveTo>
                <a:lnTo>
                  <a:pt x="25104" y="60"/>
                </a:lnTo>
                <a:lnTo>
                  <a:pt x="25344" y="961"/>
                </a:lnTo>
                <a:lnTo>
                  <a:pt x="25705" y="1802"/>
                </a:lnTo>
                <a:lnTo>
                  <a:pt x="26185" y="2643"/>
                </a:lnTo>
                <a:lnTo>
                  <a:pt x="26666" y="3424"/>
                </a:lnTo>
                <a:lnTo>
                  <a:pt x="27086" y="4084"/>
                </a:lnTo>
                <a:lnTo>
                  <a:pt x="25044" y="3604"/>
                </a:lnTo>
                <a:lnTo>
                  <a:pt x="23062" y="3123"/>
                </a:lnTo>
                <a:lnTo>
                  <a:pt x="20240" y="2583"/>
                </a:lnTo>
                <a:lnTo>
                  <a:pt x="17417" y="2162"/>
                </a:lnTo>
                <a:lnTo>
                  <a:pt x="14594" y="1862"/>
                </a:lnTo>
                <a:lnTo>
                  <a:pt x="11772" y="1622"/>
                </a:lnTo>
                <a:lnTo>
                  <a:pt x="10270" y="1502"/>
                </a:lnTo>
                <a:lnTo>
                  <a:pt x="8769" y="1502"/>
                </a:lnTo>
                <a:lnTo>
                  <a:pt x="7267" y="1442"/>
                </a:lnTo>
                <a:lnTo>
                  <a:pt x="5766" y="1502"/>
                </a:lnTo>
                <a:lnTo>
                  <a:pt x="4385" y="1502"/>
                </a:lnTo>
                <a:lnTo>
                  <a:pt x="2943" y="1562"/>
                </a:lnTo>
                <a:lnTo>
                  <a:pt x="2223" y="1622"/>
                </a:lnTo>
                <a:lnTo>
                  <a:pt x="1502" y="1742"/>
                </a:lnTo>
                <a:lnTo>
                  <a:pt x="781" y="1922"/>
                </a:lnTo>
                <a:lnTo>
                  <a:pt x="181" y="2162"/>
                </a:lnTo>
                <a:lnTo>
                  <a:pt x="61" y="2222"/>
                </a:lnTo>
                <a:lnTo>
                  <a:pt x="1" y="2403"/>
                </a:lnTo>
                <a:lnTo>
                  <a:pt x="1" y="2523"/>
                </a:lnTo>
                <a:lnTo>
                  <a:pt x="181" y="2583"/>
                </a:lnTo>
                <a:lnTo>
                  <a:pt x="781" y="2763"/>
                </a:lnTo>
                <a:lnTo>
                  <a:pt x="1442" y="2823"/>
                </a:lnTo>
                <a:lnTo>
                  <a:pt x="2823" y="2883"/>
                </a:lnTo>
                <a:lnTo>
                  <a:pt x="5586" y="2883"/>
                </a:lnTo>
                <a:lnTo>
                  <a:pt x="8469" y="3063"/>
                </a:lnTo>
                <a:lnTo>
                  <a:pt x="11351" y="3243"/>
                </a:lnTo>
                <a:lnTo>
                  <a:pt x="14174" y="3544"/>
                </a:lnTo>
                <a:lnTo>
                  <a:pt x="16937" y="3904"/>
                </a:lnTo>
                <a:lnTo>
                  <a:pt x="19759" y="4384"/>
                </a:lnTo>
                <a:lnTo>
                  <a:pt x="22522" y="4985"/>
                </a:lnTo>
                <a:lnTo>
                  <a:pt x="24984" y="5586"/>
                </a:lnTo>
                <a:lnTo>
                  <a:pt x="27386" y="6246"/>
                </a:lnTo>
                <a:lnTo>
                  <a:pt x="29789" y="6967"/>
                </a:lnTo>
                <a:lnTo>
                  <a:pt x="32191" y="7808"/>
                </a:lnTo>
                <a:lnTo>
                  <a:pt x="29609" y="7808"/>
                </a:lnTo>
                <a:lnTo>
                  <a:pt x="28347" y="7928"/>
                </a:lnTo>
                <a:lnTo>
                  <a:pt x="27086" y="8048"/>
                </a:lnTo>
                <a:lnTo>
                  <a:pt x="25405" y="8288"/>
                </a:lnTo>
                <a:lnTo>
                  <a:pt x="25344" y="8168"/>
                </a:lnTo>
                <a:lnTo>
                  <a:pt x="25224" y="8108"/>
                </a:lnTo>
                <a:lnTo>
                  <a:pt x="24684" y="7808"/>
                </a:lnTo>
                <a:lnTo>
                  <a:pt x="24083" y="7627"/>
                </a:lnTo>
                <a:lnTo>
                  <a:pt x="23483" y="7447"/>
                </a:lnTo>
                <a:lnTo>
                  <a:pt x="22822" y="7267"/>
                </a:lnTo>
                <a:lnTo>
                  <a:pt x="21501" y="7087"/>
                </a:lnTo>
                <a:lnTo>
                  <a:pt x="20300" y="6847"/>
                </a:lnTo>
                <a:lnTo>
                  <a:pt x="19099" y="6667"/>
                </a:lnTo>
                <a:lnTo>
                  <a:pt x="17897" y="6426"/>
                </a:lnTo>
                <a:lnTo>
                  <a:pt x="17297" y="6366"/>
                </a:lnTo>
                <a:lnTo>
                  <a:pt x="16696" y="6306"/>
                </a:lnTo>
                <a:lnTo>
                  <a:pt x="16156" y="6306"/>
                </a:lnTo>
                <a:lnTo>
                  <a:pt x="15555" y="6366"/>
                </a:lnTo>
                <a:lnTo>
                  <a:pt x="15375" y="6486"/>
                </a:lnTo>
                <a:lnTo>
                  <a:pt x="15315" y="6667"/>
                </a:lnTo>
                <a:lnTo>
                  <a:pt x="15375" y="6787"/>
                </a:lnTo>
                <a:lnTo>
                  <a:pt x="15495" y="6967"/>
                </a:lnTo>
                <a:lnTo>
                  <a:pt x="16036" y="7267"/>
                </a:lnTo>
                <a:lnTo>
                  <a:pt x="16576" y="7507"/>
                </a:lnTo>
                <a:lnTo>
                  <a:pt x="17237" y="7688"/>
                </a:lnTo>
                <a:lnTo>
                  <a:pt x="17837" y="7868"/>
                </a:lnTo>
                <a:lnTo>
                  <a:pt x="19099" y="8108"/>
                </a:lnTo>
                <a:lnTo>
                  <a:pt x="20360" y="8348"/>
                </a:lnTo>
                <a:lnTo>
                  <a:pt x="21501" y="8588"/>
                </a:lnTo>
                <a:lnTo>
                  <a:pt x="22702" y="8829"/>
                </a:lnTo>
                <a:lnTo>
                  <a:pt x="22282" y="8949"/>
                </a:lnTo>
                <a:lnTo>
                  <a:pt x="21141" y="9249"/>
                </a:lnTo>
                <a:lnTo>
                  <a:pt x="19999" y="9609"/>
                </a:lnTo>
                <a:lnTo>
                  <a:pt x="19459" y="9850"/>
                </a:lnTo>
                <a:lnTo>
                  <a:pt x="18918" y="10090"/>
                </a:lnTo>
                <a:lnTo>
                  <a:pt x="18438" y="10390"/>
                </a:lnTo>
                <a:lnTo>
                  <a:pt x="17958" y="10750"/>
                </a:lnTo>
                <a:lnTo>
                  <a:pt x="17897" y="10871"/>
                </a:lnTo>
                <a:lnTo>
                  <a:pt x="17837" y="10991"/>
                </a:lnTo>
                <a:lnTo>
                  <a:pt x="17897" y="11231"/>
                </a:lnTo>
                <a:lnTo>
                  <a:pt x="18018" y="11411"/>
                </a:lnTo>
                <a:lnTo>
                  <a:pt x="18138" y="11471"/>
                </a:lnTo>
                <a:lnTo>
                  <a:pt x="18798" y="11471"/>
                </a:lnTo>
                <a:lnTo>
                  <a:pt x="19399" y="11411"/>
                </a:lnTo>
                <a:lnTo>
                  <a:pt x="20540" y="11231"/>
                </a:lnTo>
                <a:lnTo>
                  <a:pt x="21621" y="10931"/>
                </a:lnTo>
                <a:lnTo>
                  <a:pt x="22762" y="10630"/>
                </a:lnTo>
                <a:lnTo>
                  <a:pt x="25104" y="10210"/>
                </a:lnTo>
                <a:lnTo>
                  <a:pt x="27507" y="9910"/>
                </a:lnTo>
                <a:lnTo>
                  <a:pt x="29849" y="9729"/>
                </a:lnTo>
                <a:lnTo>
                  <a:pt x="32131" y="9669"/>
                </a:lnTo>
                <a:lnTo>
                  <a:pt x="33392" y="9729"/>
                </a:lnTo>
                <a:lnTo>
                  <a:pt x="34593" y="9790"/>
                </a:lnTo>
                <a:lnTo>
                  <a:pt x="35794" y="9850"/>
                </a:lnTo>
                <a:lnTo>
                  <a:pt x="36996" y="9790"/>
                </a:lnTo>
                <a:lnTo>
                  <a:pt x="37176" y="9729"/>
                </a:lnTo>
                <a:lnTo>
                  <a:pt x="38497" y="10330"/>
                </a:lnTo>
                <a:lnTo>
                  <a:pt x="41079" y="11591"/>
                </a:lnTo>
                <a:lnTo>
                  <a:pt x="42461" y="12192"/>
                </a:lnTo>
                <a:lnTo>
                  <a:pt x="43782" y="12672"/>
                </a:lnTo>
                <a:lnTo>
                  <a:pt x="44082" y="12672"/>
                </a:lnTo>
                <a:lnTo>
                  <a:pt x="44262" y="12612"/>
                </a:lnTo>
                <a:lnTo>
                  <a:pt x="44503" y="12492"/>
                </a:lnTo>
                <a:lnTo>
                  <a:pt x="44683" y="12252"/>
                </a:lnTo>
                <a:lnTo>
                  <a:pt x="44743" y="12072"/>
                </a:lnTo>
                <a:lnTo>
                  <a:pt x="44803" y="11831"/>
                </a:lnTo>
                <a:lnTo>
                  <a:pt x="44743" y="11591"/>
                </a:lnTo>
                <a:lnTo>
                  <a:pt x="44563" y="11351"/>
                </a:lnTo>
                <a:lnTo>
                  <a:pt x="43422" y="10510"/>
                </a:lnTo>
                <a:lnTo>
                  <a:pt x="42160" y="9729"/>
                </a:lnTo>
                <a:lnTo>
                  <a:pt x="40899" y="9069"/>
                </a:lnTo>
                <a:lnTo>
                  <a:pt x="39578" y="8408"/>
                </a:lnTo>
                <a:lnTo>
                  <a:pt x="38197" y="7868"/>
                </a:lnTo>
                <a:lnTo>
                  <a:pt x="36815" y="7327"/>
                </a:lnTo>
                <a:lnTo>
                  <a:pt x="34113" y="6306"/>
                </a:lnTo>
                <a:lnTo>
                  <a:pt x="31771" y="5526"/>
                </a:lnTo>
                <a:lnTo>
                  <a:pt x="29428" y="4745"/>
                </a:lnTo>
                <a:lnTo>
                  <a:pt x="29248" y="4444"/>
                </a:lnTo>
                <a:lnTo>
                  <a:pt x="29068" y="4084"/>
                </a:lnTo>
                <a:lnTo>
                  <a:pt x="28648" y="3484"/>
                </a:lnTo>
                <a:lnTo>
                  <a:pt x="27687" y="2343"/>
                </a:lnTo>
                <a:lnTo>
                  <a:pt x="27146" y="1682"/>
                </a:lnTo>
                <a:lnTo>
                  <a:pt x="26546" y="1021"/>
                </a:lnTo>
                <a:lnTo>
                  <a:pt x="25945" y="481"/>
                </a:lnTo>
                <a:lnTo>
                  <a:pt x="25224" y="0"/>
                </a:lnTo>
                <a:lnTo>
                  <a:pt x="25164" y="0"/>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17">
            <a:extLst>
              <a:ext uri="{FF2B5EF4-FFF2-40B4-BE49-F238E27FC236}">
                <a16:creationId xmlns="" xmlns:a16="http://schemas.microsoft.com/office/drawing/2014/main" id="{A4D76F60-A33E-43ED-B48A-D7148A788DA0}"/>
              </a:ext>
            </a:extLst>
          </p:cNvPr>
          <p:cNvSpPr>
            <a:spLocks/>
          </p:cNvSpPr>
          <p:nvPr/>
        </p:nvSpPr>
        <p:spPr bwMode="auto">
          <a:xfrm flipH="1">
            <a:off x="1295401" y="2220914"/>
            <a:ext cx="2241551" cy="592137"/>
          </a:xfrm>
          <a:custGeom>
            <a:avLst/>
            <a:gdLst>
              <a:gd name="T0" fmla="*/ 1428387450 w 43001"/>
              <a:gd name="T1" fmla="*/ 59749190 h 11352"/>
              <a:gd name="T2" fmla="*/ 1241764948 w 43001"/>
              <a:gd name="T3" fmla="*/ 281430636 h 11352"/>
              <a:gd name="T4" fmla="*/ 1112569364 w 43001"/>
              <a:gd name="T5" fmla="*/ 392129844 h 11352"/>
              <a:gd name="T6" fmla="*/ 1130495501 w 43001"/>
              <a:gd name="T7" fmla="*/ 128014522 h 11352"/>
              <a:gd name="T8" fmla="*/ 1112569364 w 43001"/>
              <a:gd name="T9" fmla="*/ 59749190 h 11352"/>
              <a:gd name="T10" fmla="*/ 1058726796 w 43001"/>
              <a:gd name="T11" fmla="*/ 264401011 h 11352"/>
              <a:gd name="T12" fmla="*/ 1026397689 w 43001"/>
              <a:gd name="T13" fmla="*/ 485940995 h 11352"/>
              <a:gd name="T14" fmla="*/ 1037155201 w 43001"/>
              <a:gd name="T15" fmla="*/ 554062101 h 11352"/>
              <a:gd name="T16" fmla="*/ 951043147 w 43001"/>
              <a:gd name="T17" fmla="*/ 707480927 h 11352"/>
              <a:gd name="T18" fmla="*/ 750078859 w 43001"/>
              <a:gd name="T19" fmla="*/ 929162373 h 11352"/>
              <a:gd name="T20" fmla="*/ 394759990 w 43001"/>
              <a:gd name="T21" fmla="*/ 1116640396 h 11352"/>
              <a:gd name="T22" fmla="*/ 157938854 w 43001"/>
              <a:gd name="T23" fmla="*/ 1304121131 h 11352"/>
              <a:gd name="T24" fmla="*/ 3585837 w 43001"/>
              <a:gd name="T25" fmla="*/ 1474711043 h 11352"/>
              <a:gd name="T26" fmla="*/ 0 w 43001"/>
              <a:gd name="T27" fmla="*/ 1525802577 h 11352"/>
              <a:gd name="T28" fmla="*/ 17927662 w 43001"/>
              <a:gd name="T29" fmla="*/ 1559864538 h 11352"/>
              <a:gd name="T30" fmla="*/ 186624028 w 43001"/>
              <a:gd name="T31" fmla="*/ 1466053387 h 11352"/>
              <a:gd name="T32" fmla="*/ 491686127 w 43001"/>
              <a:gd name="T33" fmla="*/ 1261543027 h 11352"/>
              <a:gd name="T34" fmla="*/ 843361023 w 43001"/>
              <a:gd name="T35" fmla="*/ 1346837984 h 11352"/>
              <a:gd name="T36" fmla="*/ 983372216 w 43001"/>
              <a:gd name="T37" fmla="*/ 1602439877 h 11352"/>
              <a:gd name="T38" fmla="*/ 1015641702 w 43001"/>
              <a:gd name="T39" fmla="*/ 1559864538 h 11352"/>
              <a:gd name="T40" fmla="*/ 997714040 w 43001"/>
              <a:gd name="T41" fmla="*/ 1466053387 h 11352"/>
              <a:gd name="T42" fmla="*/ 936701323 w 43001"/>
              <a:gd name="T43" fmla="*/ 1287088794 h 11352"/>
              <a:gd name="T44" fmla="*/ 829017713 w 43001"/>
              <a:gd name="T45" fmla="*/ 1099610771 h 11352"/>
              <a:gd name="T46" fmla="*/ 1173580556 w 43001"/>
              <a:gd name="T47" fmla="*/ 988770048 h 11352"/>
              <a:gd name="T48" fmla="*/ 1604195870 w 43001"/>
              <a:gd name="T49" fmla="*/ 929162373 h 11352"/>
              <a:gd name="T50" fmla="*/ 2034869241 w 43001"/>
              <a:gd name="T51" fmla="*/ 963224282 h 11352"/>
              <a:gd name="T52" fmla="*/ 2147483646 w 43001"/>
              <a:gd name="T53" fmla="*/ 1133672732 h 11352"/>
              <a:gd name="T54" fmla="*/ 2147483646 w 43001"/>
              <a:gd name="T55" fmla="*/ 1534318719 h 11352"/>
              <a:gd name="T56" fmla="*/ 2147483646 w 43001"/>
              <a:gd name="T57" fmla="*/ 1610956071 h 11352"/>
              <a:gd name="T58" fmla="*/ 2147483646 w 43001"/>
              <a:gd name="T59" fmla="*/ 1568377968 h 11352"/>
              <a:gd name="T60" fmla="*/ 2147483646 w 43001"/>
              <a:gd name="T61" fmla="*/ 1483227186 h 11352"/>
              <a:gd name="T62" fmla="*/ 2147483646 w 43001"/>
              <a:gd name="T63" fmla="*/ 1176389585 h 11352"/>
              <a:gd name="T64" fmla="*/ 2147483646 w 43001"/>
              <a:gd name="T65" fmla="*/ 1005799673 h 11352"/>
              <a:gd name="T66" fmla="*/ 2147483646 w 43001"/>
              <a:gd name="T67" fmla="*/ 1091094629 h 11352"/>
              <a:gd name="T68" fmla="*/ 2147483646 w 43001"/>
              <a:gd name="T69" fmla="*/ 1065548862 h 11352"/>
              <a:gd name="T70" fmla="*/ 2147483646 w 43001"/>
              <a:gd name="T71" fmla="*/ 963224282 h 11352"/>
              <a:gd name="T72" fmla="*/ 2147483646 w 43001"/>
              <a:gd name="T73" fmla="*/ 835351274 h 11352"/>
              <a:gd name="T74" fmla="*/ 1941587038 w 43001"/>
              <a:gd name="T75" fmla="*/ 767230117 h 11352"/>
              <a:gd name="T76" fmla="*/ 1442729275 w 43001"/>
              <a:gd name="T77" fmla="*/ 741684350 h 11352"/>
              <a:gd name="T78" fmla="*/ 1022813376 w 43001"/>
              <a:gd name="T79" fmla="*/ 826837792 h 11352"/>
              <a:gd name="T80" fmla="*/ 1209435879 w 43001"/>
              <a:gd name="T81" fmla="*/ 545548671 h 11352"/>
              <a:gd name="T82" fmla="*/ 1464242774 w 43001"/>
              <a:gd name="T83" fmla="*/ 238713783 h 11352"/>
              <a:gd name="T84" fmla="*/ 1550412885 w 43001"/>
              <a:gd name="T85" fmla="*/ 110840723 h 11352"/>
              <a:gd name="T86" fmla="*/ 1550412885 w 43001"/>
              <a:gd name="T87" fmla="*/ 42719565 h 11352"/>
              <a:gd name="T88" fmla="*/ 1532425641 w 43001"/>
              <a:gd name="T89" fmla="*/ 141462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18">
            <a:extLst>
              <a:ext uri="{FF2B5EF4-FFF2-40B4-BE49-F238E27FC236}">
                <a16:creationId xmlns="" xmlns:a16="http://schemas.microsoft.com/office/drawing/2014/main" id="{7C99868E-94EE-4BBE-9A80-16DE175DA400}"/>
              </a:ext>
            </a:extLst>
          </p:cNvPr>
          <p:cNvSpPr>
            <a:spLocks/>
          </p:cNvSpPr>
          <p:nvPr/>
        </p:nvSpPr>
        <p:spPr bwMode="auto">
          <a:xfrm rot="6820529">
            <a:off x="9098227" y="4318794"/>
            <a:ext cx="608012" cy="2082800"/>
          </a:xfrm>
          <a:custGeom>
            <a:avLst/>
            <a:gdLst>
              <a:gd name="T0" fmla="*/ 420437322 w 12973"/>
              <a:gd name="T1" fmla="*/ 57872311 h 44323"/>
              <a:gd name="T2" fmla="*/ 272090315 w 12973"/>
              <a:gd name="T3" fmla="*/ 84181376 h 44323"/>
              <a:gd name="T4" fmla="*/ 191687394 w 12973"/>
              <a:gd name="T5" fmla="*/ 78928501 h 44323"/>
              <a:gd name="T6" fmla="*/ 476027935 w 12973"/>
              <a:gd name="T7" fmla="*/ 262964202 h 44323"/>
              <a:gd name="T8" fmla="*/ 185510634 w 12973"/>
              <a:gd name="T9" fmla="*/ 181453336 h 44323"/>
              <a:gd name="T10" fmla="*/ 438967557 w 12973"/>
              <a:gd name="T11" fmla="*/ 336551648 h 44323"/>
              <a:gd name="T12" fmla="*/ 123640105 w 12973"/>
              <a:gd name="T13" fmla="*/ 255040782 h 44323"/>
              <a:gd name="T14" fmla="*/ 469851221 w 12973"/>
              <a:gd name="T15" fmla="*/ 473265514 h 44323"/>
              <a:gd name="T16" fmla="*/ 241103449 w 12973"/>
              <a:gd name="T17" fmla="*/ 415436694 h 44323"/>
              <a:gd name="T18" fmla="*/ 401907133 w 12973"/>
              <a:gd name="T19" fmla="*/ 570536240 h 44323"/>
              <a:gd name="T20" fmla="*/ 98933156 w 12973"/>
              <a:gd name="T21" fmla="*/ 441702304 h 44323"/>
              <a:gd name="T22" fmla="*/ 129816819 w 12973"/>
              <a:gd name="T23" fmla="*/ 536347209 h 44323"/>
              <a:gd name="T24" fmla="*/ 469851221 w 12973"/>
              <a:gd name="T25" fmla="*/ 796640902 h 44323"/>
              <a:gd name="T26" fmla="*/ 463674460 w 12973"/>
              <a:gd name="T27" fmla="*/ 801893777 h 44323"/>
              <a:gd name="T28" fmla="*/ 185510634 w 12973"/>
              <a:gd name="T29" fmla="*/ 652048340 h 44323"/>
              <a:gd name="T30" fmla="*/ 358564590 w 12973"/>
              <a:gd name="T31" fmla="*/ 854469722 h 44323"/>
              <a:gd name="T32" fmla="*/ 272090315 w 12973"/>
              <a:gd name="T33" fmla="*/ 846589792 h 44323"/>
              <a:gd name="T34" fmla="*/ 117463344 w 12973"/>
              <a:gd name="T35" fmla="*/ 825577022 h 44323"/>
              <a:gd name="T36" fmla="*/ 414260608 w 12973"/>
              <a:gd name="T37" fmla="*/ 1083200170 h 44323"/>
              <a:gd name="T38" fmla="*/ 68047290 w 12973"/>
              <a:gd name="T39" fmla="*/ 967543763 h 44323"/>
              <a:gd name="T40" fmla="*/ 537900713 w 12973"/>
              <a:gd name="T41" fmla="*/ 1251477245 h 44323"/>
              <a:gd name="T42" fmla="*/ 142170293 w 12973"/>
              <a:gd name="T43" fmla="*/ 1070067364 h 44323"/>
              <a:gd name="T44" fmla="*/ 179333920 w 12973"/>
              <a:gd name="T45" fmla="*/ 1214661160 h 44323"/>
              <a:gd name="T46" fmla="*/ 537900713 w 12973"/>
              <a:gd name="T47" fmla="*/ 1490714712 h 44323"/>
              <a:gd name="T48" fmla="*/ 49517101 w 12973"/>
              <a:gd name="T49" fmla="*/ 1198901300 h 44323"/>
              <a:gd name="T50" fmla="*/ 92756442 w 12973"/>
              <a:gd name="T51" fmla="*/ 1348747971 h 44323"/>
              <a:gd name="T52" fmla="*/ 469851221 w 12973"/>
              <a:gd name="T53" fmla="*/ 1693136094 h 44323"/>
              <a:gd name="T54" fmla="*/ 98933156 w 12973"/>
              <a:gd name="T55" fmla="*/ 1585358384 h 44323"/>
              <a:gd name="T56" fmla="*/ 537900713 w 12973"/>
              <a:gd name="T57" fmla="*/ 1827222905 h 44323"/>
              <a:gd name="T58" fmla="*/ 241103449 w 12973"/>
              <a:gd name="T59" fmla="*/ 1758888299 h 44323"/>
              <a:gd name="T60" fmla="*/ 364743507 w 12973"/>
              <a:gd name="T61" fmla="*/ 1871918920 h 44323"/>
              <a:gd name="T62" fmla="*/ 717234586 w 12973"/>
              <a:gd name="T63" fmla="*/ 1929746471 h 44323"/>
              <a:gd name="T64" fmla="*/ 816165539 w 12973"/>
              <a:gd name="T65" fmla="*/ 1787779766 h 44323"/>
              <a:gd name="T66" fmla="*/ 1119038517 w 12973"/>
              <a:gd name="T67" fmla="*/ 1530156618 h 44323"/>
              <a:gd name="T68" fmla="*/ 766648438 w 12973"/>
              <a:gd name="T69" fmla="*/ 1698388969 h 44323"/>
              <a:gd name="T70" fmla="*/ 1162378857 w 12973"/>
              <a:gd name="T71" fmla="*/ 1382937002 h 44323"/>
              <a:gd name="T72" fmla="*/ 1094329365 w 12973"/>
              <a:gd name="T73" fmla="*/ 1322437637 h 44323"/>
              <a:gd name="T74" fmla="*/ 1156202143 w 12973"/>
              <a:gd name="T75" fmla="*/ 1201528355 h 44323"/>
              <a:gd name="T76" fmla="*/ 680070960 w 12973"/>
              <a:gd name="T77" fmla="*/ 1480207728 h 44323"/>
              <a:gd name="T78" fmla="*/ 1168555618 w 12973"/>
              <a:gd name="T79" fmla="*/ 1133149060 h 44323"/>
              <a:gd name="T80" fmla="*/ 970691510 w 12973"/>
              <a:gd name="T81" fmla="*/ 1175218020 h 44323"/>
              <a:gd name="T82" fmla="*/ 1316902625 w 12973"/>
              <a:gd name="T83" fmla="*/ 943860518 h 44323"/>
              <a:gd name="T84" fmla="*/ 1174732332 w 12973"/>
              <a:gd name="T85" fmla="*/ 914969052 h 44323"/>
              <a:gd name="T86" fmla="*/ 729588060 w 12973"/>
              <a:gd name="T87" fmla="*/ 1114763379 h 44323"/>
              <a:gd name="T88" fmla="*/ 1236499658 w 12973"/>
              <a:gd name="T89" fmla="*/ 783508097 h 44323"/>
              <a:gd name="T90" fmla="*/ 921275455 w 12973"/>
              <a:gd name="T91" fmla="*/ 872898858 h 44323"/>
              <a:gd name="T92" fmla="*/ 1106685042 w 12973"/>
              <a:gd name="T93" fmla="*/ 667806966 h 44323"/>
              <a:gd name="T94" fmla="*/ 816165539 w 12973"/>
              <a:gd name="T95" fmla="*/ 828204112 h 44323"/>
              <a:gd name="T96" fmla="*/ 1131495194 w 12973"/>
              <a:gd name="T97" fmla="*/ 531094334 h 44323"/>
              <a:gd name="T98" fmla="*/ 692424434 w 12973"/>
              <a:gd name="T99" fmla="*/ 728306331 h 44323"/>
              <a:gd name="T100" fmla="*/ 1051092274 w 12973"/>
              <a:gd name="T101" fmla="*/ 415436694 h 44323"/>
              <a:gd name="T102" fmla="*/ 797532101 w 12973"/>
              <a:gd name="T103" fmla="*/ 538974264 h 44323"/>
              <a:gd name="T104" fmla="*/ 1044915513 w 12973"/>
              <a:gd name="T105" fmla="*/ 265591257 h 44323"/>
              <a:gd name="T106" fmla="*/ 680070960 w 12973"/>
              <a:gd name="T107" fmla="*/ 494321740 h 44323"/>
              <a:gd name="T108" fmla="*/ 809988825 w 12973"/>
              <a:gd name="T109" fmla="*/ 378620609 h 44323"/>
              <a:gd name="T110" fmla="*/ 927452169 w 12973"/>
              <a:gd name="T111" fmla="*/ 210344767 h 44323"/>
              <a:gd name="T112" fmla="*/ 896465256 w 12973"/>
              <a:gd name="T113" fmla="*/ 142010196 h 44323"/>
              <a:gd name="T114" fmla="*/ 766648438 w 12973"/>
              <a:gd name="T115" fmla="*/ 76302680 h 44323"/>
              <a:gd name="T116" fmla="*/ 630654905 w 12973"/>
              <a:gd name="T117" fmla="*/ 123624516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19">
            <a:extLst>
              <a:ext uri="{FF2B5EF4-FFF2-40B4-BE49-F238E27FC236}">
                <a16:creationId xmlns="" xmlns:a16="http://schemas.microsoft.com/office/drawing/2014/main" id="{18DC7E5D-FB81-46AB-975F-0B8F9D6AB7A9}"/>
              </a:ext>
            </a:extLst>
          </p:cNvPr>
          <p:cNvSpPr>
            <a:spLocks/>
          </p:cNvSpPr>
          <p:nvPr/>
        </p:nvSpPr>
        <p:spPr bwMode="auto">
          <a:xfrm>
            <a:off x="9681633" y="3265488"/>
            <a:ext cx="594784" cy="623887"/>
          </a:xfrm>
          <a:custGeom>
            <a:avLst/>
            <a:gdLst>
              <a:gd name="T0" fmla="*/ 58630215 w 20301"/>
              <a:gd name="T1" fmla="*/ 54169316 h 21321"/>
              <a:gd name="T2" fmla="*/ 62449507 w 20301"/>
              <a:gd name="T3" fmla="*/ 67723649 h 21321"/>
              <a:gd name="T4" fmla="*/ 63097006 w 20301"/>
              <a:gd name="T5" fmla="*/ 84260239 h 21321"/>
              <a:gd name="T6" fmla="*/ 59902998 w 20301"/>
              <a:gd name="T7" fmla="*/ 99318123 h 21321"/>
              <a:gd name="T8" fmla="*/ 54174060 w 20301"/>
              <a:gd name="T9" fmla="*/ 108337783 h 21321"/>
              <a:gd name="T10" fmla="*/ 43341467 w 20301"/>
              <a:gd name="T11" fmla="*/ 102324403 h 21321"/>
              <a:gd name="T12" fmla="*/ 39511078 w 20301"/>
              <a:gd name="T13" fmla="*/ 88770069 h 21321"/>
              <a:gd name="T14" fmla="*/ 38874676 w 20301"/>
              <a:gd name="T15" fmla="*/ 72233479 h 21321"/>
              <a:gd name="T16" fmla="*/ 42068201 w 20301"/>
              <a:gd name="T17" fmla="*/ 57175596 h 21321"/>
              <a:gd name="T18" fmla="*/ 47797139 w 20301"/>
              <a:gd name="T19" fmla="*/ 48155936 h 21321"/>
              <a:gd name="T20" fmla="*/ 52900794 w 20301"/>
              <a:gd name="T21" fmla="*/ 1503550 h 21321"/>
              <a:gd name="T22" fmla="*/ 27405220 w 20301"/>
              <a:gd name="T23" fmla="*/ 15057883 h 21321"/>
              <a:gd name="T24" fmla="*/ 13389738 w 20301"/>
              <a:gd name="T25" fmla="*/ 37632696 h 21321"/>
              <a:gd name="T26" fmla="*/ 6376437 w 20301"/>
              <a:gd name="T27" fmla="*/ 52665766 h 21321"/>
              <a:gd name="T28" fmla="*/ 10613 w 20301"/>
              <a:gd name="T29" fmla="*/ 63188976 h 21321"/>
              <a:gd name="T30" fmla="*/ 1283879 w 20301"/>
              <a:gd name="T31" fmla="*/ 73737029 h 21321"/>
              <a:gd name="T32" fmla="*/ 14026118 w 20301"/>
              <a:gd name="T33" fmla="*/ 94808293 h 21321"/>
              <a:gd name="T34" fmla="*/ 22949064 w 20301"/>
              <a:gd name="T35" fmla="*/ 132416175 h 21321"/>
              <a:gd name="T36" fmla="*/ 27405220 w 20301"/>
              <a:gd name="T37" fmla="*/ 218179116 h 21321"/>
              <a:gd name="T38" fmla="*/ 32508391 w 20301"/>
              <a:gd name="T39" fmla="*/ 270844882 h 21321"/>
              <a:gd name="T40" fmla="*/ 47797139 w 20301"/>
              <a:gd name="T41" fmla="*/ 332555122 h 21321"/>
              <a:gd name="T42" fmla="*/ 69462808 w 20301"/>
              <a:gd name="T43" fmla="*/ 383718186 h 21321"/>
              <a:gd name="T44" fmla="*/ 93037639 w 20301"/>
              <a:gd name="T45" fmla="*/ 412305560 h 21321"/>
              <a:gd name="T46" fmla="*/ 107053605 w 20301"/>
              <a:gd name="T47" fmla="*/ 458933074 h 21321"/>
              <a:gd name="T48" fmla="*/ 109610266 w 20301"/>
              <a:gd name="T49" fmla="*/ 504082759 h 21321"/>
              <a:gd name="T50" fmla="*/ 112156776 w 20301"/>
              <a:gd name="T51" fmla="*/ 525154022 h 21321"/>
              <a:gd name="T52" fmla="*/ 117249334 w 20301"/>
              <a:gd name="T53" fmla="*/ 534173682 h 21321"/>
              <a:gd name="T54" fmla="*/ 122989369 w 20301"/>
              <a:gd name="T55" fmla="*/ 525154022 h 21321"/>
              <a:gd name="T56" fmla="*/ 124899015 w 20301"/>
              <a:gd name="T57" fmla="*/ 498069349 h 21321"/>
              <a:gd name="T58" fmla="*/ 119170077 w 20301"/>
              <a:gd name="T59" fmla="*/ 440893783 h 21321"/>
              <a:gd name="T60" fmla="*/ 129355170 w 20301"/>
              <a:gd name="T61" fmla="*/ 421325221 h 21321"/>
              <a:gd name="T62" fmla="*/ 145927798 w 20301"/>
              <a:gd name="T63" fmla="*/ 433351980 h 21321"/>
              <a:gd name="T64" fmla="*/ 150383953 w 20301"/>
              <a:gd name="T65" fmla="*/ 484514197 h 21321"/>
              <a:gd name="T66" fmla="*/ 152941098 w 20301"/>
              <a:gd name="T67" fmla="*/ 528160273 h 21321"/>
              <a:gd name="T68" fmla="*/ 159306900 w 20301"/>
              <a:gd name="T69" fmla="*/ 534173682 h 21321"/>
              <a:gd name="T70" fmla="*/ 165046957 w 20301"/>
              <a:gd name="T71" fmla="*/ 522146893 h 21321"/>
              <a:gd name="T72" fmla="*/ 166320201 w 20301"/>
              <a:gd name="T73" fmla="*/ 480004366 h 21321"/>
              <a:gd name="T74" fmla="*/ 161853432 w 20301"/>
              <a:gd name="T75" fmla="*/ 433351980 h 21321"/>
              <a:gd name="T76" fmla="*/ 164410071 w 20301"/>
              <a:gd name="T77" fmla="*/ 397247677 h 21321"/>
              <a:gd name="T78" fmla="*/ 190531895 w 20301"/>
              <a:gd name="T79" fmla="*/ 353601571 h 21321"/>
              <a:gd name="T80" fmla="*/ 205820644 w 20301"/>
              <a:gd name="T81" fmla="*/ 308477607 h 21321"/>
              <a:gd name="T82" fmla="*/ 210923815 w 20301"/>
              <a:gd name="T83" fmla="*/ 287406315 h 21321"/>
              <a:gd name="T84" fmla="*/ 215379992 w 20301"/>
              <a:gd name="T85" fmla="*/ 258818970 h 21321"/>
              <a:gd name="T86" fmla="*/ 214743590 w 20301"/>
              <a:gd name="T87" fmla="*/ 227224468 h 21321"/>
              <a:gd name="T88" fmla="*/ 209650571 w 20301"/>
              <a:gd name="T89" fmla="*/ 198636245 h 21321"/>
              <a:gd name="T90" fmla="*/ 201364488 w 20301"/>
              <a:gd name="T91" fmla="*/ 176061432 h 21321"/>
              <a:gd name="T92" fmla="*/ 189258652 w 20301"/>
              <a:gd name="T93" fmla="*/ 162507099 h 21321"/>
              <a:gd name="T94" fmla="*/ 180335705 w 20301"/>
              <a:gd name="T95" fmla="*/ 170048872 h 21321"/>
              <a:gd name="T96" fmla="*/ 179698819 w 20301"/>
              <a:gd name="T97" fmla="*/ 191094472 h 21321"/>
              <a:gd name="T98" fmla="*/ 188621766 w 20301"/>
              <a:gd name="T99" fmla="*/ 206153204 h 21321"/>
              <a:gd name="T100" fmla="*/ 195624453 w 20301"/>
              <a:gd name="T101" fmla="*/ 231734298 h 21321"/>
              <a:gd name="T102" fmla="*/ 194351187 w 20301"/>
              <a:gd name="T103" fmla="*/ 261825221 h 21321"/>
              <a:gd name="T104" fmla="*/ 184154997 w 20301"/>
              <a:gd name="T105" fmla="*/ 284400064 h 21321"/>
              <a:gd name="T106" fmla="*/ 168866249 w 20301"/>
              <a:gd name="T107" fmla="*/ 290412595 h 21321"/>
              <a:gd name="T108" fmla="*/ 154850744 w 20301"/>
              <a:gd name="T109" fmla="*/ 278386655 h 21321"/>
              <a:gd name="T110" fmla="*/ 142744908 w 20301"/>
              <a:gd name="T111" fmla="*/ 249798432 h 21321"/>
              <a:gd name="T112" fmla="*/ 136368471 w 20301"/>
              <a:gd name="T113" fmla="*/ 215172865 h 21321"/>
              <a:gd name="T114" fmla="*/ 126809144 w 20301"/>
              <a:gd name="T115" fmla="*/ 112847613 h 21321"/>
              <a:gd name="T116" fmla="*/ 117886198 w 20301"/>
              <a:gd name="T117" fmla="*/ 72233479 h 21321"/>
              <a:gd name="T118" fmla="*/ 100050918 w 20301"/>
              <a:gd name="T119" fmla="*/ 30090924 h 21321"/>
              <a:gd name="T120" fmla="*/ 76475625 w 20301"/>
              <a:gd name="T121" fmla="*/ 4509830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20">
            <a:extLst>
              <a:ext uri="{FF2B5EF4-FFF2-40B4-BE49-F238E27FC236}">
                <a16:creationId xmlns="" xmlns:a16="http://schemas.microsoft.com/office/drawing/2014/main" id="{E7D2577F-D8E6-4310-BE8E-57B99D6EA1BB}"/>
              </a:ext>
            </a:extLst>
          </p:cNvPr>
          <p:cNvSpPr>
            <a:spLocks/>
          </p:cNvSpPr>
          <p:nvPr/>
        </p:nvSpPr>
        <p:spPr bwMode="auto">
          <a:xfrm rot="7914144">
            <a:off x="8296541" y="5126832"/>
            <a:ext cx="788987" cy="1511300"/>
          </a:xfrm>
          <a:custGeom>
            <a:avLst/>
            <a:gdLst>
              <a:gd name="T0" fmla="*/ 191774906 w 21322"/>
              <a:gd name="T1" fmla="*/ 35961069 h 40839"/>
              <a:gd name="T2" fmla="*/ 273906817 w 21322"/>
              <a:gd name="T3" fmla="*/ 136106315 h 40839"/>
              <a:gd name="T4" fmla="*/ 459550181 w 21322"/>
              <a:gd name="T5" fmla="*/ 173349957 h 40839"/>
              <a:gd name="T6" fmla="*/ 514321687 w 21322"/>
              <a:gd name="T7" fmla="*/ 274777832 h 40839"/>
              <a:gd name="T8" fmla="*/ 246546374 w 21322"/>
              <a:gd name="T9" fmla="*/ 219574055 h 40839"/>
              <a:gd name="T10" fmla="*/ 191774906 w 21322"/>
              <a:gd name="T11" fmla="*/ 164370306 h 40839"/>
              <a:gd name="T12" fmla="*/ 66982487 w 21322"/>
              <a:gd name="T13" fmla="*/ 156652412 h 40839"/>
              <a:gd name="T14" fmla="*/ 36580956 w 21322"/>
              <a:gd name="T15" fmla="*/ 217008103 h 40839"/>
              <a:gd name="T16" fmla="*/ 261746456 w 21322"/>
              <a:gd name="T17" fmla="*/ 291475376 h 40839"/>
              <a:gd name="T18" fmla="*/ 474750263 w 21322"/>
              <a:gd name="T19" fmla="*/ 323588669 h 40839"/>
              <a:gd name="T20" fmla="*/ 517361444 w 21322"/>
              <a:gd name="T21" fmla="*/ 398055165 h 40839"/>
              <a:gd name="T22" fmla="*/ 410859522 w 21322"/>
              <a:gd name="T23" fmla="*/ 484088829 h 40839"/>
              <a:gd name="T24" fmla="*/ 203935230 w 21322"/>
              <a:gd name="T25" fmla="*/ 398055165 h 40839"/>
              <a:gd name="T26" fmla="*/ 63941398 w 21322"/>
              <a:gd name="T27" fmla="*/ 381357593 h 40839"/>
              <a:gd name="T28" fmla="*/ 6130135 w 21322"/>
              <a:gd name="T29" fmla="*/ 433995418 h 40839"/>
              <a:gd name="T30" fmla="*/ 182603644 w 21322"/>
              <a:gd name="T31" fmla="*/ 503331537 h 40839"/>
              <a:gd name="T32" fmla="*/ 496031191 w 21322"/>
              <a:gd name="T33" fmla="*/ 527747753 h 40839"/>
              <a:gd name="T34" fmla="*/ 392569063 w 21322"/>
              <a:gd name="T35" fmla="*/ 636871928 h 40839"/>
              <a:gd name="T36" fmla="*/ 164363806 w 21322"/>
              <a:gd name="T37" fmla="*/ 580385578 h 40839"/>
              <a:gd name="T38" fmla="*/ 45701559 w 21322"/>
              <a:gd name="T39" fmla="*/ 588081879 h 40839"/>
              <a:gd name="T40" fmla="*/ 33541235 w 21322"/>
              <a:gd name="T41" fmla="*/ 635588550 h 40839"/>
              <a:gd name="T42" fmla="*/ 249586132 w 21322"/>
              <a:gd name="T43" fmla="*/ 689530514 h 40839"/>
              <a:gd name="T44" fmla="*/ 535601246 w 21322"/>
              <a:gd name="T45" fmla="*/ 676681522 h 40839"/>
              <a:gd name="T46" fmla="*/ 575172670 w 21322"/>
              <a:gd name="T47" fmla="*/ 871860927 h 40839"/>
              <a:gd name="T48" fmla="*/ 614693437 w 21322"/>
              <a:gd name="T49" fmla="*/ 819201564 h 40839"/>
              <a:gd name="T50" fmla="*/ 769885981 w 21322"/>
              <a:gd name="T51" fmla="*/ 683095249 h 40839"/>
              <a:gd name="T52" fmla="*/ 982889788 w 21322"/>
              <a:gd name="T53" fmla="*/ 608628753 h 40839"/>
              <a:gd name="T54" fmla="*/ 967689706 w 21322"/>
              <a:gd name="T55" fmla="*/ 567535781 h 40839"/>
              <a:gd name="T56" fmla="*/ 864227542 w 21322"/>
              <a:gd name="T57" fmla="*/ 562404655 h 40839"/>
              <a:gd name="T58" fmla="*/ 672503330 w 21322"/>
              <a:gd name="T59" fmla="*/ 635588550 h 40839"/>
              <a:gd name="T60" fmla="*/ 766846223 w 21322"/>
              <a:gd name="T61" fmla="*/ 514897984 h 40839"/>
              <a:gd name="T62" fmla="*/ 976810273 w 21322"/>
              <a:gd name="T63" fmla="*/ 462260159 h 40839"/>
              <a:gd name="T64" fmla="*/ 1080272438 w 21322"/>
              <a:gd name="T65" fmla="*/ 392924012 h 40839"/>
              <a:gd name="T66" fmla="*/ 988970634 w 21322"/>
              <a:gd name="T67" fmla="*/ 355680370 h 40839"/>
              <a:gd name="T68" fmla="*/ 864227542 w 21322"/>
              <a:gd name="T69" fmla="*/ 396772564 h 40839"/>
              <a:gd name="T70" fmla="*/ 687754070 w 21322"/>
              <a:gd name="T71" fmla="*/ 480219516 h 40839"/>
              <a:gd name="T72" fmla="*/ 617733194 w 21322"/>
              <a:gd name="T73" fmla="*/ 337699474 h 40839"/>
              <a:gd name="T74" fmla="*/ 830736964 w 21322"/>
              <a:gd name="T75" fmla="*/ 310738873 h 40839"/>
              <a:gd name="T76" fmla="*/ 1004221373 w 21322"/>
              <a:gd name="T77" fmla="*/ 231119685 h 40839"/>
              <a:gd name="T78" fmla="*/ 970730796 w 21322"/>
              <a:gd name="T79" fmla="*/ 192613481 h 40839"/>
              <a:gd name="T80" fmla="*/ 858148064 w 21322"/>
              <a:gd name="T81" fmla="*/ 197744607 h 40839"/>
              <a:gd name="T82" fmla="*/ 702955520 w 21322"/>
              <a:gd name="T83" fmla="*/ 283778299 h 40839"/>
              <a:gd name="T84" fmla="*/ 602533113 w 21322"/>
              <a:gd name="T85" fmla="*/ 169501432 h 40839"/>
              <a:gd name="T86" fmla="*/ 827697244 w 21322"/>
              <a:gd name="T87" fmla="*/ 136106315 h 40839"/>
              <a:gd name="T88" fmla="*/ 955530714 w 21322"/>
              <a:gd name="T89" fmla="*/ 46224098 h 40839"/>
              <a:gd name="T90" fmla="*/ 912919570 w 21322"/>
              <a:gd name="T91" fmla="*/ 9001244 h 40839"/>
              <a:gd name="T92" fmla="*/ 818576640 w 21322"/>
              <a:gd name="T93" fmla="*/ 16697545 h 40839"/>
              <a:gd name="T94" fmla="*/ 748606422 w 21322"/>
              <a:gd name="T95" fmla="*/ 87316265 h 40839"/>
              <a:gd name="T96" fmla="*/ 572132950 w 21322"/>
              <a:gd name="T97" fmla="*/ 150237936 h 40839"/>
              <a:gd name="T98" fmla="*/ 620823572 w 21322"/>
              <a:gd name="T99" fmla="*/ 66770195 h 40839"/>
              <a:gd name="T100" fmla="*/ 559921931 w 21322"/>
              <a:gd name="T101" fmla="*/ 74488061 h 40839"/>
              <a:gd name="T102" fmla="*/ 492990101 w 21322"/>
              <a:gd name="T103" fmla="*/ 64204244 h 40839"/>
              <a:gd name="T104" fmla="*/ 505150425 w 21322"/>
              <a:gd name="T105" fmla="*/ 125843285 h 40839"/>
              <a:gd name="T106" fmla="*/ 429099361 w 21322"/>
              <a:gd name="T107" fmla="*/ 111710915 h 40839"/>
              <a:gd name="T108" fmla="*/ 328676953 w 21322"/>
              <a:gd name="T109" fmla="*/ 11566419 h 4083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322"/>
              <a:gd name="T166" fmla="*/ 0 h 40839"/>
              <a:gd name="T167" fmla="*/ 21322 w 21322"/>
              <a:gd name="T168" fmla="*/ 40839 h 4083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322" h="40839" extrusionOk="0">
                <a:moveTo>
                  <a:pt x="5346" y="0"/>
                </a:moveTo>
                <a:lnTo>
                  <a:pt x="4926" y="60"/>
                </a:lnTo>
                <a:lnTo>
                  <a:pt x="4505" y="241"/>
                </a:lnTo>
                <a:lnTo>
                  <a:pt x="4205" y="541"/>
                </a:lnTo>
                <a:lnTo>
                  <a:pt x="4085" y="721"/>
                </a:lnTo>
                <a:lnTo>
                  <a:pt x="3965" y="961"/>
                </a:lnTo>
                <a:lnTo>
                  <a:pt x="3785" y="1682"/>
                </a:lnTo>
                <a:lnTo>
                  <a:pt x="3724" y="2403"/>
                </a:lnTo>
                <a:lnTo>
                  <a:pt x="3785" y="3123"/>
                </a:lnTo>
                <a:lnTo>
                  <a:pt x="3965" y="3844"/>
                </a:lnTo>
                <a:lnTo>
                  <a:pt x="4205" y="4565"/>
                </a:lnTo>
                <a:lnTo>
                  <a:pt x="4565" y="5225"/>
                </a:lnTo>
                <a:lnTo>
                  <a:pt x="4986" y="5826"/>
                </a:lnTo>
                <a:lnTo>
                  <a:pt x="5406" y="6366"/>
                </a:lnTo>
                <a:lnTo>
                  <a:pt x="5947" y="6847"/>
                </a:lnTo>
                <a:lnTo>
                  <a:pt x="6547" y="7207"/>
                </a:lnTo>
                <a:lnTo>
                  <a:pt x="7148" y="7447"/>
                </a:lnTo>
                <a:lnTo>
                  <a:pt x="7808" y="7688"/>
                </a:lnTo>
                <a:lnTo>
                  <a:pt x="8289" y="7868"/>
                </a:lnTo>
                <a:lnTo>
                  <a:pt x="8829" y="8048"/>
                </a:lnTo>
                <a:lnTo>
                  <a:pt x="9070" y="8108"/>
                </a:lnTo>
                <a:lnTo>
                  <a:pt x="9370" y="8168"/>
                </a:lnTo>
                <a:lnTo>
                  <a:pt x="9610" y="8108"/>
                </a:lnTo>
                <a:lnTo>
                  <a:pt x="9850" y="8048"/>
                </a:lnTo>
                <a:lnTo>
                  <a:pt x="10090" y="7868"/>
                </a:lnTo>
                <a:lnTo>
                  <a:pt x="10090" y="9129"/>
                </a:lnTo>
                <a:lnTo>
                  <a:pt x="10090" y="10390"/>
                </a:lnTo>
                <a:lnTo>
                  <a:pt x="10151" y="12852"/>
                </a:lnTo>
                <a:lnTo>
                  <a:pt x="10151" y="14654"/>
                </a:lnTo>
                <a:lnTo>
                  <a:pt x="9790" y="14174"/>
                </a:lnTo>
                <a:lnTo>
                  <a:pt x="9370" y="13813"/>
                </a:lnTo>
                <a:lnTo>
                  <a:pt x="7808" y="12552"/>
                </a:lnTo>
                <a:lnTo>
                  <a:pt x="6187" y="11291"/>
                </a:lnTo>
                <a:lnTo>
                  <a:pt x="5526" y="10810"/>
                </a:lnTo>
                <a:lnTo>
                  <a:pt x="4866" y="10270"/>
                </a:lnTo>
                <a:lnTo>
                  <a:pt x="4565" y="9910"/>
                </a:lnTo>
                <a:lnTo>
                  <a:pt x="4325" y="9609"/>
                </a:lnTo>
                <a:lnTo>
                  <a:pt x="4145" y="9249"/>
                </a:lnTo>
                <a:lnTo>
                  <a:pt x="4085" y="8829"/>
                </a:lnTo>
                <a:lnTo>
                  <a:pt x="4085" y="8408"/>
                </a:lnTo>
                <a:lnTo>
                  <a:pt x="3965" y="8048"/>
                </a:lnTo>
                <a:lnTo>
                  <a:pt x="3785" y="7688"/>
                </a:lnTo>
                <a:lnTo>
                  <a:pt x="3544" y="7447"/>
                </a:lnTo>
                <a:lnTo>
                  <a:pt x="3184" y="7267"/>
                </a:lnTo>
                <a:lnTo>
                  <a:pt x="2824" y="7147"/>
                </a:lnTo>
                <a:lnTo>
                  <a:pt x="2463" y="7087"/>
                </a:lnTo>
                <a:lnTo>
                  <a:pt x="2043" y="7087"/>
                </a:lnTo>
                <a:lnTo>
                  <a:pt x="1683" y="7147"/>
                </a:lnTo>
                <a:lnTo>
                  <a:pt x="1322" y="7327"/>
                </a:lnTo>
                <a:lnTo>
                  <a:pt x="962" y="7507"/>
                </a:lnTo>
                <a:lnTo>
                  <a:pt x="722" y="7748"/>
                </a:lnTo>
                <a:lnTo>
                  <a:pt x="481" y="8048"/>
                </a:lnTo>
                <a:lnTo>
                  <a:pt x="361" y="8408"/>
                </a:lnTo>
                <a:lnTo>
                  <a:pt x="361" y="8829"/>
                </a:lnTo>
                <a:lnTo>
                  <a:pt x="421" y="9369"/>
                </a:lnTo>
                <a:lnTo>
                  <a:pt x="722" y="10150"/>
                </a:lnTo>
                <a:lnTo>
                  <a:pt x="1142" y="10871"/>
                </a:lnTo>
                <a:lnTo>
                  <a:pt x="1622" y="11531"/>
                </a:lnTo>
                <a:lnTo>
                  <a:pt x="2223" y="12132"/>
                </a:lnTo>
                <a:lnTo>
                  <a:pt x="2884" y="12612"/>
                </a:lnTo>
                <a:lnTo>
                  <a:pt x="3604" y="13033"/>
                </a:lnTo>
                <a:lnTo>
                  <a:pt x="4385" y="13393"/>
                </a:lnTo>
                <a:lnTo>
                  <a:pt x="5166" y="13633"/>
                </a:lnTo>
                <a:lnTo>
                  <a:pt x="6127" y="13813"/>
                </a:lnTo>
                <a:lnTo>
                  <a:pt x="7208" y="13993"/>
                </a:lnTo>
                <a:lnTo>
                  <a:pt x="7688" y="14114"/>
                </a:lnTo>
                <a:lnTo>
                  <a:pt x="8169" y="14294"/>
                </a:lnTo>
                <a:lnTo>
                  <a:pt x="8589" y="14474"/>
                </a:lnTo>
                <a:lnTo>
                  <a:pt x="9009" y="14714"/>
                </a:lnTo>
                <a:lnTo>
                  <a:pt x="9370" y="15135"/>
                </a:lnTo>
                <a:lnTo>
                  <a:pt x="9670" y="15555"/>
                </a:lnTo>
                <a:lnTo>
                  <a:pt x="9970" y="16035"/>
                </a:lnTo>
                <a:lnTo>
                  <a:pt x="10151" y="16516"/>
                </a:lnTo>
                <a:lnTo>
                  <a:pt x="10211" y="16816"/>
                </a:lnTo>
                <a:lnTo>
                  <a:pt x="10211" y="17176"/>
                </a:lnTo>
                <a:lnTo>
                  <a:pt x="10211" y="17957"/>
                </a:lnTo>
                <a:lnTo>
                  <a:pt x="10211" y="18618"/>
                </a:lnTo>
                <a:lnTo>
                  <a:pt x="10211" y="18798"/>
                </a:lnTo>
                <a:lnTo>
                  <a:pt x="10271" y="18918"/>
                </a:lnTo>
                <a:lnTo>
                  <a:pt x="10331" y="22101"/>
                </a:lnTo>
                <a:lnTo>
                  <a:pt x="10391" y="23422"/>
                </a:lnTo>
                <a:lnTo>
                  <a:pt x="9430" y="23182"/>
                </a:lnTo>
                <a:lnTo>
                  <a:pt x="8589" y="22822"/>
                </a:lnTo>
                <a:lnTo>
                  <a:pt x="8109" y="22642"/>
                </a:lnTo>
                <a:lnTo>
                  <a:pt x="7748" y="22401"/>
                </a:lnTo>
                <a:lnTo>
                  <a:pt x="7328" y="22161"/>
                </a:lnTo>
                <a:lnTo>
                  <a:pt x="6907" y="21801"/>
                </a:lnTo>
                <a:lnTo>
                  <a:pt x="6127" y="21080"/>
                </a:lnTo>
                <a:lnTo>
                  <a:pt x="5406" y="20299"/>
                </a:lnTo>
                <a:lnTo>
                  <a:pt x="4685" y="19459"/>
                </a:lnTo>
                <a:lnTo>
                  <a:pt x="4025" y="18618"/>
                </a:lnTo>
                <a:lnTo>
                  <a:pt x="3664" y="18197"/>
                </a:lnTo>
                <a:lnTo>
                  <a:pt x="3304" y="17897"/>
                </a:lnTo>
                <a:lnTo>
                  <a:pt x="2884" y="17717"/>
                </a:lnTo>
                <a:lnTo>
                  <a:pt x="2463" y="17597"/>
                </a:lnTo>
                <a:lnTo>
                  <a:pt x="2043" y="17597"/>
                </a:lnTo>
                <a:lnTo>
                  <a:pt x="1622" y="17657"/>
                </a:lnTo>
                <a:lnTo>
                  <a:pt x="1262" y="17837"/>
                </a:lnTo>
                <a:lnTo>
                  <a:pt x="902" y="18077"/>
                </a:lnTo>
                <a:lnTo>
                  <a:pt x="602" y="18318"/>
                </a:lnTo>
                <a:lnTo>
                  <a:pt x="301" y="18678"/>
                </a:lnTo>
                <a:lnTo>
                  <a:pt x="121" y="19038"/>
                </a:lnTo>
                <a:lnTo>
                  <a:pt x="61" y="19459"/>
                </a:lnTo>
                <a:lnTo>
                  <a:pt x="1" y="19879"/>
                </a:lnTo>
                <a:lnTo>
                  <a:pt x="121" y="20299"/>
                </a:lnTo>
                <a:lnTo>
                  <a:pt x="301" y="20780"/>
                </a:lnTo>
                <a:lnTo>
                  <a:pt x="602" y="21200"/>
                </a:lnTo>
                <a:lnTo>
                  <a:pt x="1142" y="21741"/>
                </a:lnTo>
                <a:lnTo>
                  <a:pt x="1683" y="22281"/>
                </a:lnTo>
                <a:lnTo>
                  <a:pt x="2283" y="22762"/>
                </a:lnTo>
                <a:lnTo>
                  <a:pt x="2944" y="23182"/>
                </a:lnTo>
                <a:lnTo>
                  <a:pt x="3604" y="23542"/>
                </a:lnTo>
                <a:lnTo>
                  <a:pt x="4265" y="23843"/>
                </a:lnTo>
                <a:lnTo>
                  <a:pt x="4986" y="24083"/>
                </a:lnTo>
                <a:lnTo>
                  <a:pt x="5706" y="24263"/>
                </a:lnTo>
                <a:lnTo>
                  <a:pt x="6847" y="24503"/>
                </a:lnTo>
                <a:lnTo>
                  <a:pt x="7988" y="24623"/>
                </a:lnTo>
                <a:lnTo>
                  <a:pt x="9190" y="24684"/>
                </a:lnTo>
                <a:lnTo>
                  <a:pt x="9790" y="24684"/>
                </a:lnTo>
                <a:lnTo>
                  <a:pt x="10391" y="24623"/>
                </a:lnTo>
                <a:lnTo>
                  <a:pt x="10511" y="30629"/>
                </a:lnTo>
                <a:lnTo>
                  <a:pt x="9910" y="30569"/>
                </a:lnTo>
                <a:lnTo>
                  <a:pt x="9250" y="30509"/>
                </a:lnTo>
                <a:lnTo>
                  <a:pt x="8709" y="30329"/>
                </a:lnTo>
                <a:lnTo>
                  <a:pt x="8229" y="30089"/>
                </a:lnTo>
                <a:lnTo>
                  <a:pt x="7748" y="29788"/>
                </a:lnTo>
                <a:lnTo>
                  <a:pt x="7268" y="29548"/>
                </a:lnTo>
                <a:lnTo>
                  <a:pt x="6307" y="29068"/>
                </a:lnTo>
                <a:lnTo>
                  <a:pt x="5346" y="28587"/>
                </a:lnTo>
                <a:lnTo>
                  <a:pt x="4385" y="28047"/>
                </a:lnTo>
                <a:lnTo>
                  <a:pt x="3965" y="27746"/>
                </a:lnTo>
                <a:lnTo>
                  <a:pt x="3544" y="27386"/>
                </a:lnTo>
                <a:lnTo>
                  <a:pt x="3244" y="27146"/>
                </a:lnTo>
                <a:lnTo>
                  <a:pt x="2884" y="26966"/>
                </a:lnTo>
                <a:lnTo>
                  <a:pt x="2523" y="26906"/>
                </a:lnTo>
                <a:lnTo>
                  <a:pt x="2163" y="26906"/>
                </a:lnTo>
                <a:lnTo>
                  <a:pt x="1803" y="26966"/>
                </a:lnTo>
                <a:lnTo>
                  <a:pt x="1442" y="27086"/>
                </a:lnTo>
                <a:lnTo>
                  <a:pt x="1142" y="27326"/>
                </a:lnTo>
                <a:lnTo>
                  <a:pt x="902" y="27506"/>
                </a:lnTo>
                <a:lnTo>
                  <a:pt x="662" y="27806"/>
                </a:lnTo>
                <a:lnTo>
                  <a:pt x="481" y="28107"/>
                </a:lnTo>
                <a:lnTo>
                  <a:pt x="361" y="28407"/>
                </a:lnTo>
                <a:lnTo>
                  <a:pt x="301" y="28767"/>
                </a:lnTo>
                <a:lnTo>
                  <a:pt x="361" y="29068"/>
                </a:lnTo>
                <a:lnTo>
                  <a:pt x="481" y="29428"/>
                </a:lnTo>
                <a:lnTo>
                  <a:pt x="662" y="29728"/>
                </a:lnTo>
                <a:lnTo>
                  <a:pt x="962" y="30029"/>
                </a:lnTo>
                <a:lnTo>
                  <a:pt x="1562" y="30449"/>
                </a:lnTo>
                <a:lnTo>
                  <a:pt x="2163" y="30929"/>
                </a:lnTo>
                <a:lnTo>
                  <a:pt x="2824" y="31290"/>
                </a:lnTo>
                <a:lnTo>
                  <a:pt x="3544" y="31650"/>
                </a:lnTo>
                <a:lnTo>
                  <a:pt x="4205" y="32010"/>
                </a:lnTo>
                <a:lnTo>
                  <a:pt x="4926" y="32251"/>
                </a:lnTo>
                <a:lnTo>
                  <a:pt x="5706" y="32431"/>
                </a:lnTo>
                <a:lnTo>
                  <a:pt x="6487" y="32491"/>
                </a:lnTo>
                <a:lnTo>
                  <a:pt x="7148" y="32431"/>
                </a:lnTo>
                <a:lnTo>
                  <a:pt x="7868" y="32311"/>
                </a:lnTo>
                <a:lnTo>
                  <a:pt x="9250" y="31950"/>
                </a:lnTo>
                <a:lnTo>
                  <a:pt x="9910" y="31830"/>
                </a:lnTo>
                <a:lnTo>
                  <a:pt x="10571" y="31650"/>
                </a:lnTo>
                <a:lnTo>
                  <a:pt x="10691" y="36094"/>
                </a:lnTo>
                <a:lnTo>
                  <a:pt x="10751" y="38316"/>
                </a:lnTo>
                <a:lnTo>
                  <a:pt x="10811" y="39397"/>
                </a:lnTo>
                <a:lnTo>
                  <a:pt x="11051" y="40478"/>
                </a:lnTo>
                <a:lnTo>
                  <a:pt x="11111" y="40598"/>
                </a:lnTo>
                <a:lnTo>
                  <a:pt x="11232" y="40719"/>
                </a:lnTo>
                <a:lnTo>
                  <a:pt x="11352" y="40779"/>
                </a:lnTo>
                <a:lnTo>
                  <a:pt x="11472" y="40839"/>
                </a:lnTo>
                <a:lnTo>
                  <a:pt x="11652" y="40779"/>
                </a:lnTo>
                <a:lnTo>
                  <a:pt x="11772" y="40719"/>
                </a:lnTo>
                <a:lnTo>
                  <a:pt x="11892" y="40598"/>
                </a:lnTo>
                <a:lnTo>
                  <a:pt x="11952" y="40478"/>
                </a:lnTo>
                <a:lnTo>
                  <a:pt x="12072" y="39397"/>
                </a:lnTo>
                <a:lnTo>
                  <a:pt x="12132" y="38316"/>
                </a:lnTo>
                <a:lnTo>
                  <a:pt x="12072" y="36094"/>
                </a:lnTo>
                <a:lnTo>
                  <a:pt x="12012" y="32251"/>
                </a:lnTo>
                <a:lnTo>
                  <a:pt x="12553" y="32371"/>
                </a:lnTo>
                <a:lnTo>
                  <a:pt x="13634" y="32371"/>
                </a:lnTo>
                <a:lnTo>
                  <a:pt x="14174" y="32311"/>
                </a:lnTo>
                <a:lnTo>
                  <a:pt x="14715" y="32131"/>
                </a:lnTo>
                <a:lnTo>
                  <a:pt x="15195" y="31950"/>
                </a:lnTo>
                <a:lnTo>
                  <a:pt x="15736" y="31770"/>
                </a:lnTo>
                <a:lnTo>
                  <a:pt x="16216" y="31470"/>
                </a:lnTo>
                <a:lnTo>
                  <a:pt x="16697" y="31170"/>
                </a:lnTo>
                <a:lnTo>
                  <a:pt x="17117" y="30869"/>
                </a:lnTo>
                <a:lnTo>
                  <a:pt x="17958" y="30089"/>
                </a:lnTo>
                <a:lnTo>
                  <a:pt x="18739" y="29308"/>
                </a:lnTo>
                <a:lnTo>
                  <a:pt x="19399" y="28467"/>
                </a:lnTo>
                <a:lnTo>
                  <a:pt x="19579" y="28167"/>
                </a:lnTo>
                <a:lnTo>
                  <a:pt x="19639" y="27806"/>
                </a:lnTo>
                <a:lnTo>
                  <a:pt x="19639" y="27506"/>
                </a:lnTo>
                <a:lnTo>
                  <a:pt x="19579" y="27206"/>
                </a:lnTo>
                <a:lnTo>
                  <a:pt x="19519" y="26966"/>
                </a:lnTo>
                <a:lnTo>
                  <a:pt x="19339" y="26725"/>
                </a:lnTo>
                <a:lnTo>
                  <a:pt x="19099" y="26545"/>
                </a:lnTo>
                <a:lnTo>
                  <a:pt x="18859" y="26365"/>
                </a:lnTo>
                <a:lnTo>
                  <a:pt x="18558" y="26185"/>
                </a:lnTo>
                <a:lnTo>
                  <a:pt x="18258" y="26125"/>
                </a:lnTo>
                <a:lnTo>
                  <a:pt x="17958" y="26065"/>
                </a:lnTo>
                <a:lnTo>
                  <a:pt x="17658" y="26125"/>
                </a:lnTo>
                <a:lnTo>
                  <a:pt x="17357" y="26185"/>
                </a:lnTo>
                <a:lnTo>
                  <a:pt x="17057" y="26305"/>
                </a:lnTo>
                <a:lnTo>
                  <a:pt x="16817" y="26545"/>
                </a:lnTo>
                <a:lnTo>
                  <a:pt x="16577" y="26846"/>
                </a:lnTo>
                <a:lnTo>
                  <a:pt x="16096" y="27446"/>
                </a:lnTo>
                <a:lnTo>
                  <a:pt x="15616" y="27987"/>
                </a:lnTo>
                <a:lnTo>
                  <a:pt x="15075" y="28467"/>
                </a:lnTo>
                <a:lnTo>
                  <a:pt x="14475" y="28887"/>
                </a:lnTo>
                <a:lnTo>
                  <a:pt x="13273" y="29728"/>
                </a:lnTo>
                <a:lnTo>
                  <a:pt x="11952" y="30509"/>
                </a:lnTo>
                <a:lnTo>
                  <a:pt x="11832" y="24563"/>
                </a:lnTo>
                <a:lnTo>
                  <a:pt x="12493" y="24563"/>
                </a:lnTo>
                <a:lnTo>
                  <a:pt x="13153" y="24503"/>
                </a:lnTo>
                <a:lnTo>
                  <a:pt x="13814" y="24443"/>
                </a:lnTo>
                <a:lnTo>
                  <a:pt x="14475" y="24263"/>
                </a:lnTo>
                <a:lnTo>
                  <a:pt x="15135" y="24083"/>
                </a:lnTo>
                <a:lnTo>
                  <a:pt x="15796" y="23843"/>
                </a:lnTo>
                <a:lnTo>
                  <a:pt x="16456" y="23542"/>
                </a:lnTo>
                <a:lnTo>
                  <a:pt x="17057" y="23242"/>
                </a:lnTo>
                <a:lnTo>
                  <a:pt x="17658" y="22882"/>
                </a:lnTo>
                <a:lnTo>
                  <a:pt x="18198" y="22521"/>
                </a:lnTo>
                <a:lnTo>
                  <a:pt x="18799" y="22101"/>
                </a:lnTo>
                <a:lnTo>
                  <a:pt x="19279" y="21621"/>
                </a:lnTo>
                <a:lnTo>
                  <a:pt x="19760" y="21140"/>
                </a:lnTo>
                <a:lnTo>
                  <a:pt x="20240" y="20660"/>
                </a:lnTo>
                <a:lnTo>
                  <a:pt x="20660" y="20119"/>
                </a:lnTo>
                <a:lnTo>
                  <a:pt x="21021" y="19639"/>
                </a:lnTo>
                <a:lnTo>
                  <a:pt x="21261" y="19218"/>
                </a:lnTo>
                <a:lnTo>
                  <a:pt x="21321" y="18798"/>
                </a:lnTo>
                <a:lnTo>
                  <a:pt x="21321" y="18378"/>
                </a:lnTo>
                <a:lnTo>
                  <a:pt x="21261" y="18017"/>
                </a:lnTo>
                <a:lnTo>
                  <a:pt x="21081" y="17657"/>
                </a:lnTo>
                <a:lnTo>
                  <a:pt x="20841" y="17357"/>
                </a:lnTo>
                <a:lnTo>
                  <a:pt x="20540" y="17116"/>
                </a:lnTo>
                <a:lnTo>
                  <a:pt x="20240" y="16876"/>
                </a:lnTo>
                <a:lnTo>
                  <a:pt x="19880" y="16696"/>
                </a:lnTo>
                <a:lnTo>
                  <a:pt x="19519" y="16636"/>
                </a:lnTo>
                <a:lnTo>
                  <a:pt x="19099" y="16576"/>
                </a:lnTo>
                <a:lnTo>
                  <a:pt x="18739" y="16576"/>
                </a:lnTo>
                <a:lnTo>
                  <a:pt x="18378" y="16696"/>
                </a:lnTo>
                <a:lnTo>
                  <a:pt x="18078" y="16876"/>
                </a:lnTo>
                <a:lnTo>
                  <a:pt x="17778" y="17176"/>
                </a:lnTo>
                <a:lnTo>
                  <a:pt x="17538" y="17597"/>
                </a:lnTo>
                <a:lnTo>
                  <a:pt x="17057" y="18558"/>
                </a:lnTo>
                <a:lnTo>
                  <a:pt x="16577" y="19519"/>
                </a:lnTo>
                <a:lnTo>
                  <a:pt x="16336" y="19999"/>
                </a:lnTo>
                <a:lnTo>
                  <a:pt x="15976" y="20419"/>
                </a:lnTo>
                <a:lnTo>
                  <a:pt x="15616" y="20840"/>
                </a:lnTo>
                <a:lnTo>
                  <a:pt x="15255" y="21200"/>
                </a:lnTo>
                <a:lnTo>
                  <a:pt x="14415" y="21861"/>
                </a:lnTo>
                <a:lnTo>
                  <a:pt x="13574" y="22461"/>
                </a:lnTo>
                <a:lnTo>
                  <a:pt x="13153" y="22762"/>
                </a:lnTo>
                <a:lnTo>
                  <a:pt x="12733" y="22942"/>
                </a:lnTo>
                <a:lnTo>
                  <a:pt x="11832" y="23302"/>
                </a:lnTo>
                <a:lnTo>
                  <a:pt x="11772" y="22101"/>
                </a:lnTo>
                <a:lnTo>
                  <a:pt x="11652" y="16216"/>
                </a:lnTo>
                <a:lnTo>
                  <a:pt x="11892" y="15975"/>
                </a:lnTo>
                <a:lnTo>
                  <a:pt x="12192" y="15795"/>
                </a:lnTo>
                <a:lnTo>
                  <a:pt x="12493" y="15615"/>
                </a:lnTo>
                <a:lnTo>
                  <a:pt x="12853" y="15495"/>
                </a:lnTo>
                <a:lnTo>
                  <a:pt x="13574" y="15315"/>
                </a:lnTo>
                <a:lnTo>
                  <a:pt x="14294" y="15195"/>
                </a:lnTo>
                <a:lnTo>
                  <a:pt x="15015" y="15074"/>
                </a:lnTo>
                <a:lnTo>
                  <a:pt x="15676" y="14894"/>
                </a:lnTo>
                <a:lnTo>
                  <a:pt x="16396" y="14534"/>
                </a:lnTo>
                <a:lnTo>
                  <a:pt x="16997" y="14174"/>
                </a:lnTo>
                <a:lnTo>
                  <a:pt x="17658" y="13753"/>
                </a:lnTo>
                <a:lnTo>
                  <a:pt x="18198" y="13273"/>
                </a:lnTo>
                <a:lnTo>
                  <a:pt x="18679" y="12732"/>
                </a:lnTo>
                <a:lnTo>
                  <a:pt x="19159" y="12132"/>
                </a:lnTo>
                <a:lnTo>
                  <a:pt x="19519" y="11531"/>
                </a:lnTo>
                <a:lnTo>
                  <a:pt x="19820" y="10810"/>
                </a:lnTo>
                <a:lnTo>
                  <a:pt x="19880" y="10510"/>
                </a:lnTo>
                <a:lnTo>
                  <a:pt x="19940" y="10210"/>
                </a:lnTo>
                <a:lnTo>
                  <a:pt x="19880" y="9910"/>
                </a:lnTo>
                <a:lnTo>
                  <a:pt x="19760" y="9669"/>
                </a:lnTo>
                <a:lnTo>
                  <a:pt x="19579" y="9429"/>
                </a:lnTo>
                <a:lnTo>
                  <a:pt x="19399" y="9189"/>
                </a:lnTo>
                <a:lnTo>
                  <a:pt x="19159" y="9009"/>
                </a:lnTo>
                <a:lnTo>
                  <a:pt x="18859" y="8889"/>
                </a:lnTo>
                <a:lnTo>
                  <a:pt x="18619" y="8829"/>
                </a:lnTo>
                <a:lnTo>
                  <a:pt x="18318" y="8769"/>
                </a:lnTo>
                <a:lnTo>
                  <a:pt x="17718" y="8769"/>
                </a:lnTo>
                <a:lnTo>
                  <a:pt x="17417" y="8889"/>
                </a:lnTo>
                <a:lnTo>
                  <a:pt x="17177" y="9069"/>
                </a:lnTo>
                <a:lnTo>
                  <a:pt x="16937" y="9249"/>
                </a:lnTo>
                <a:lnTo>
                  <a:pt x="16757" y="9549"/>
                </a:lnTo>
                <a:lnTo>
                  <a:pt x="16036" y="10931"/>
                </a:lnTo>
                <a:lnTo>
                  <a:pt x="15616" y="11591"/>
                </a:lnTo>
                <a:lnTo>
                  <a:pt x="15436" y="11891"/>
                </a:lnTo>
                <a:lnTo>
                  <a:pt x="15135" y="12192"/>
                </a:lnTo>
                <a:lnTo>
                  <a:pt x="14535" y="12732"/>
                </a:lnTo>
                <a:lnTo>
                  <a:pt x="13874" y="13273"/>
                </a:lnTo>
                <a:lnTo>
                  <a:pt x="12493" y="14174"/>
                </a:lnTo>
                <a:lnTo>
                  <a:pt x="12072" y="14414"/>
                </a:lnTo>
                <a:lnTo>
                  <a:pt x="11592" y="14834"/>
                </a:lnTo>
                <a:lnTo>
                  <a:pt x="11532" y="12852"/>
                </a:lnTo>
                <a:lnTo>
                  <a:pt x="11472" y="10450"/>
                </a:lnTo>
                <a:lnTo>
                  <a:pt x="11352" y="7988"/>
                </a:lnTo>
                <a:lnTo>
                  <a:pt x="11892" y="7928"/>
                </a:lnTo>
                <a:lnTo>
                  <a:pt x="12373" y="7868"/>
                </a:lnTo>
                <a:lnTo>
                  <a:pt x="13334" y="7748"/>
                </a:lnTo>
                <a:lnTo>
                  <a:pt x="13994" y="7627"/>
                </a:lnTo>
                <a:lnTo>
                  <a:pt x="14655" y="7447"/>
                </a:lnTo>
                <a:lnTo>
                  <a:pt x="15195" y="7147"/>
                </a:lnTo>
                <a:lnTo>
                  <a:pt x="15796" y="6787"/>
                </a:lnTo>
                <a:lnTo>
                  <a:pt x="16336" y="6366"/>
                </a:lnTo>
                <a:lnTo>
                  <a:pt x="16817" y="5826"/>
                </a:lnTo>
                <a:lnTo>
                  <a:pt x="17297" y="5345"/>
                </a:lnTo>
                <a:lnTo>
                  <a:pt x="17718" y="4745"/>
                </a:lnTo>
                <a:lnTo>
                  <a:pt x="18078" y="4144"/>
                </a:lnTo>
                <a:lnTo>
                  <a:pt x="18378" y="3484"/>
                </a:lnTo>
                <a:lnTo>
                  <a:pt x="18679" y="2823"/>
                </a:lnTo>
                <a:lnTo>
                  <a:pt x="18859" y="2162"/>
                </a:lnTo>
                <a:lnTo>
                  <a:pt x="18919" y="1802"/>
                </a:lnTo>
                <a:lnTo>
                  <a:pt x="18919" y="1502"/>
                </a:lnTo>
                <a:lnTo>
                  <a:pt x="18799" y="1201"/>
                </a:lnTo>
                <a:lnTo>
                  <a:pt x="18679" y="961"/>
                </a:lnTo>
                <a:lnTo>
                  <a:pt x="18498" y="721"/>
                </a:lnTo>
                <a:lnTo>
                  <a:pt x="18258" y="541"/>
                </a:lnTo>
                <a:lnTo>
                  <a:pt x="18018" y="421"/>
                </a:lnTo>
                <a:lnTo>
                  <a:pt x="17718" y="301"/>
                </a:lnTo>
                <a:lnTo>
                  <a:pt x="17417" y="241"/>
                </a:lnTo>
                <a:lnTo>
                  <a:pt x="17117" y="241"/>
                </a:lnTo>
                <a:lnTo>
                  <a:pt x="16877" y="301"/>
                </a:lnTo>
                <a:lnTo>
                  <a:pt x="16577" y="421"/>
                </a:lnTo>
                <a:lnTo>
                  <a:pt x="16396" y="541"/>
                </a:lnTo>
                <a:lnTo>
                  <a:pt x="16156" y="781"/>
                </a:lnTo>
                <a:lnTo>
                  <a:pt x="16036" y="1021"/>
                </a:lnTo>
                <a:lnTo>
                  <a:pt x="15916" y="1382"/>
                </a:lnTo>
                <a:lnTo>
                  <a:pt x="15676" y="2343"/>
                </a:lnTo>
                <a:lnTo>
                  <a:pt x="15496" y="2823"/>
                </a:lnTo>
                <a:lnTo>
                  <a:pt x="15255" y="3243"/>
                </a:lnTo>
                <a:lnTo>
                  <a:pt x="15015" y="3664"/>
                </a:lnTo>
                <a:lnTo>
                  <a:pt x="14775" y="4084"/>
                </a:lnTo>
                <a:lnTo>
                  <a:pt x="14475" y="4505"/>
                </a:lnTo>
                <a:lnTo>
                  <a:pt x="14114" y="4865"/>
                </a:lnTo>
                <a:lnTo>
                  <a:pt x="13454" y="5586"/>
                </a:lnTo>
                <a:lnTo>
                  <a:pt x="12733" y="6306"/>
                </a:lnTo>
                <a:lnTo>
                  <a:pt x="12433" y="6546"/>
                </a:lnTo>
                <a:lnTo>
                  <a:pt x="12012" y="6727"/>
                </a:lnTo>
                <a:lnTo>
                  <a:pt x="11292" y="7027"/>
                </a:lnTo>
                <a:lnTo>
                  <a:pt x="11111" y="5706"/>
                </a:lnTo>
                <a:lnTo>
                  <a:pt x="11532" y="5105"/>
                </a:lnTo>
                <a:lnTo>
                  <a:pt x="11892" y="4505"/>
                </a:lnTo>
                <a:lnTo>
                  <a:pt x="12012" y="4144"/>
                </a:lnTo>
                <a:lnTo>
                  <a:pt x="12072" y="3784"/>
                </a:lnTo>
                <a:lnTo>
                  <a:pt x="12192" y="3484"/>
                </a:lnTo>
                <a:lnTo>
                  <a:pt x="12253" y="3123"/>
                </a:lnTo>
                <a:lnTo>
                  <a:pt x="12192" y="2943"/>
                </a:lnTo>
                <a:lnTo>
                  <a:pt x="12072" y="2883"/>
                </a:lnTo>
                <a:lnTo>
                  <a:pt x="11952" y="2823"/>
                </a:lnTo>
                <a:lnTo>
                  <a:pt x="11772" y="2883"/>
                </a:lnTo>
                <a:lnTo>
                  <a:pt x="11532" y="3063"/>
                </a:lnTo>
                <a:lnTo>
                  <a:pt x="11352" y="3243"/>
                </a:lnTo>
                <a:lnTo>
                  <a:pt x="11051" y="3484"/>
                </a:lnTo>
                <a:lnTo>
                  <a:pt x="10751" y="3784"/>
                </a:lnTo>
                <a:lnTo>
                  <a:pt x="10571" y="3303"/>
                </a:lnTo>
                <a:lnTo>
                  <a:pt x="10451" y="3123"/>
                </a:lnTo>
                <a:lnTo>
                  <a:pt x="10271" y="2943"/>
                </a:lnTo>
                <a:lnTo>
                  <a:pt x="10090" y="2883"/>
                </a:lnTo>
                <a:lnTo>
                  <a:pt x="9910" y="2883"/>
                </a:lnTo>
                <a:lnTo>
                  <a:pt x="9730" y="3003"/>
                </a:lnTo>
                <a:lnTo>
                  <a:pt x="9610" y="3123"/>
                </a:lnTo>
                <a:lnTo>
                  <a:pt x="9490" y="3424"/>
                </a:lnTo>
                <a:lnTo>
                  <a:pt x="9490" y="3724"/>
                </a:lnTo>
                <a:lnTo>
                  <a:pt x="9610" y="4324"/>
                </a:lnTo>
                <a:lnTo>
                  <a:pt x="9850" y="5646"/>
                </a:lnTo>
                <a:lnTo>
                  <a:pt x="9910" y="5766"/>
                </a:lnTo>
                <a:lnTo>
                  <a:pt x="9970" y="5886"/>
                </a:lnTo>
                <a:lnTo>
                  <a:pt x="10211" y="6066"/>
                </a:lnTo>
                <a:lnTo>
                  <a:pt x="10151" y="6607"/>
                </a:lnTo>
                <a:lnTo>
                  <a:pt x="9850" y="6366"/>
                </a:lnTo>
                <a:lnTo>
                  <a:pt x="9550" y="6186"/>
                </a:lnTo>
                <a:lnTo>
                  <a:pt x="9190" y="6006"/>
                </a:lnTo>
                <a:lnTo>
                  <a:pt x="8949" y="5766"/>
                </a:lnTo>
                <a:lnTo>
                  <a:pt x="8469" y="5225"/>
                </a:lnTo>
                <a:lnTo>
                  <a:pt x="8109" y="4685"/>
                </a:lnTo>
                <a:lnTo>
                  <a:pt x="7748" y="4144"/>
                </a:lnTo>
                <a:lnTo>
                  <a:pt x="7508" y="3544"/>
                </a:lnTo>
                <a:lnTo>
                  <a:pt x="7028" y="2282"/>
                </a:lnTo>
                <a:lnTo>
                  <a:pt x="6667" y="961"/>
                </a:lnTo>
                <a:lnTo>
                  <a:pt x="6607" y="721"/>
                </a:lnTo>
                <a:lnTo>
                  <a:pt x="6487" y="541"/>
                </a:lnTo>
                <a:lnTo>
                  <a:pt x="6307" y="361"/>
                </a:lnTo>
                <a:lnTo>
                  <a:pt x="6187" y="180"/>
                </a:lnTo>
                <a:lnTo>
                  <a:pt x="5947" y="120"/>
                </a:lnTo>
                <a:lnTo>
                  <a:pt x="5766" y="0"/>
                </a:lnTo>
                <a:lnTo>
                  <a:pt x="5346"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21">
            <a:extLst>
              <a:ext uri="{FF2B5EF4-FFF2-40B4-BE49-F238E27FC236}">
                <a16:creationId xmlns="" xmlns:a16="http://schemas.microsoft.com/office/drawing/2014/main" id="{0FA25909-54DB-4F52-B7AA-52A3B04D7C38}"/>
              </a:ext>
            </a:extLst>
          </p:cNvPr>
          <p:cNvSpPr>
            <a:spLocks/>
          </p:cNvSpPr>
          <p:nvPr/>
        </p:nvSpPr>
        <p:spPr bwMode="auto">
          <a:xfrm rot="17100036">
            <a:off x="2176727" y="2593182"/>
            <a:ext cx="938213" cy="1473200"/>
          </a:xfrm>
          <a:custGeom>
            <a:avLst/>
            <a:gdLst>
              <a:gd name="T0" fmla="*/ 3094159 w 25345"/>
              <a:gd name="T1" fmla="*/ 3846116 h 39818"/>
              <a:gd name="T2" fmla="*/ 48798033 w 25345"/>
              <a:gd name="T3" fmla="*/ 51322380 h 39818"/>
              <a:gd name="T4" fmla="*/ 188902497 w 25345"/>
              <a:gd name="T5" fmla="*/ 121895350 h 39818"/>
              <a:gd name="T6" fmla="*/ 271178539 w 25345"/>
              <a:gd name="T7" fmla="*/ 139863918 h 39818"/>
              <a:gd name="T8" fmla="*/ 350361791 w 25345"/>
              <a:gd name="T9" fmla="*/ 232252377 h 39818"/>
              <a:gd name="T10" fmla="*/ 463124481 w 25345"/>
              <a:gd name="T11" fmla="*/ 331071805 h 39818"/>
              <a:gd name="T12" fmla="*/ 594098534 w 25345"/>
              <a:gd name="T13" fmla="*/ 396495826 h 39818"/>
              <a:gd name="T14" fmla="*/ 502690750 w 25345"/>
              <a:gd name="T15" fmla="*/ 673681183 h 39818"/>
              <a:gd name="T16" fmla="*/ 450899948 w 25345"/>
              <a:gd name="T17" fmla="*/ 685219532 h 39818"/>
              <a:gd name="T18" fmla="*/ 262048166 w 25345"/>
              <a:gd name="T19" fmla="*/ 599241286 h 39818"/>
              <a:gd name="T20" fmla="*/ 91458499 w 25345"/>
              <a:gd name="T21" fmla="*/ 483756121 h 39818"/>
              <a:gd name="T22" fmla="*/ 94501944 w 25345"/>
              <a:gd name="T23" fmla="*/ 522258104 h 39818"/>
              <a:gd name="T24" fmla="*/ 152379673 w 25345"/>
              <a:gd name="T25" fmla="*/ 590267005 h 39818"/>
              <a:gd name="T26" fmla="*/ 249874348 w 25345"/>
              <a:gd name="T27" fmla="*/ 650584450 h 39818"/>
              <a:gd name="T28" fmla="*/ 374761511 w 25345"/>
              <a:gd name="T29" fmla="*/ 701906053 h 39818"/>
              <a:gd name="T30" fmla="*/ 478343114 w 25345"/>
              <a:gd name="T31" fmla="*/ 725003563 h 39818"/>
              <a:gd name="T32" fmla="*/ 472256223 w 25345"/>
              <a:gd name="T33" fmla="*/ 825083451 h 39818"/>
              <a:gd name="T34" fmla="*/ 493560414 w 25345"/>
              <a:gd name="T35" fmla="*/ 849462232 h 39818"/>
              <a:gd name="T36" fmla="*/ 527090470 w 25345"/>
              <a:gd name="T37" fmla="*/ 846898136 h 39818"/>
              <a:gd name="T38" fmla="*/ 658063190 w 25345"/>
              <a:gd name="T39" fmla="*/ 794294512 h 39818"/>
              <a:gd name="T40" fmla="*/ 950547253 w 25345"/>
              <a:gd name="T41" fmla="*/ 754510481 h 39818"/>
              <a:gd name="T42" fmla="*/ 1017556724 w 25345"/>
              <a:gd name="T43" fmla="*/ 741690861 h 39818"/>
              <a:gd name="T44" fmla="*/ 786044476 w 25345"/>
              <a:gd name="T45" fmla="*/ 746818248 h 39818"/>
              <a:gd name="T46" fmla="*/ 566655369 w 25345"/>
              <a:gd name="T47" fmla="*/ 772479827 h 39818"/>
              <a:gd name="T48" fmla="*/ 603228907 w 25345"/>
              <a:gd name="T49" fmla="*/ 680091368 h 39818"/>
              <a:gd name="T50" fmla="*/ 734253675 w 25345"/>
              <a:gd name="T51" fmla="*/ 650584450 h 39818"/>
              <a:gd name="T52" fmla="*/ 907886824 w 25345"/>
              <a:gd name="T53" fmla="*/ 645434724 h 39818"/>
              <a:gd name="T54" fmla="*/ 1115051399 w 25345"/>
              <a:gd name="T55" fmla="*/ 618491903 h 39818"/>
              <a:gd name="T56" fmla="*/ 1239937192 w 25345"/>
              <a:gd name="T57" fmla="*/ 591549053 h 39818"/>
              <a:gd name="T58" fmla="*/ 1285641103 w 25345"/>
              <a:gd name="T59" fmla="*/ 569734368 h 39818"/>
              <a:gd name="T60" fmla="*/ 1264286198 w 25345"/>
              <a:gd name="T61" fmla="*/ 560760087 h 39818"/>
              <a:gd name="T62" fmla="*/ 1169885683 w 25345"/>
              <a:gd name="T63" fmla="*/ 577425824 h 39818"/>
              <a:gd name="T64" fmla="*/ 898756451 w 25345"/>
              <a:gd name="T65" fmla="*/ 617209854 h 39818"/>
              <a:gd name="T66" fmla="*/ 868271211 w 25345"/>
              <a:gd name="T67" fmla="*/ 580011480 h 39818"/>
              <a:gd name="T68" fmla="*/ 1014513279 w 25345"/>
              <a:gd name="T69" fmla="*/ 487601460 h 39818"/>
              <a:gd name="T70" fmla="*/ 1099782052 w 25345"/>
              <a:gd name="T71" fmla="*/ 393931758 h 39818"/>
              <a:gd name="T72" fmla="*/ 1121138326 w 25345"/>
              <a:gd name="T73" fmla="*/ 338764038 h 39818"/>
              <a:gd name="T74" fmla="*/ 1093695161 w 25345"/>
              <a:gd name="T75" fmla="*/ 337481990 h 39818"/>
              <a:gd name="T76" fmla="*/ 1002338054 w 25345"/>
              <a:gd name="T77" fmla="*/ 419592560 h 39818"/>
              <a:gd name="T78" fmla="*/ 898756451 w 25345"/>
              <a:gd name="T79" fmla="*/ 464504755 h 39818"/>
              <a:gd name="T80" fmla="*/ 883488474 w 25345"/>
              <a:gd name="T81" fmla="*/ 383675457 h 39818"/>
              <a:gd name="T82" fmla="*/ 828654227 w 25345"/>
              <a:gd name="T83" fmla="*/ 438843926 h 39818"/>
              <a:gd name="T84" fmla="*/ 828654227 w 25345"/>
              <a:gd name="T85" fmla="*/ 503006738 h 39818"/>
              <a:gd name="T86" fmla="*/ 795174849 w 25345"/>
              <a:gd name="T87" fmla="*/ 554329118 h 39818"/>
              <a:gd name="T88" fmla="*/ 621491022 w 25345"/>
              <a:gd name="T89" fmla="*/ 568452320 h 39818"/>
              <a:gd name="T90" fmla="*/ 743384047 w 25345"/>
              <a:gd name="T91" fmla="*/ 247657627 h 39818"/>
              <a:gd name="T92" fmla="*/ 767733053 w 25345"/>
              <a:gd name="T93" fmla="*/ 165525497 h 39818"/>
              <a:gd name="T94" fmla="*/ 740340602 w 25345"/>
              <a:gd name="T95" fmla="*/ 157833264 h 39818"/>
              <a:gd name="T96" fmla="*/ 712897437 w 25345"/>
              <a:gd name="T97" fmla="*/ 180929997 h 39818"/>
              <a:gd name="T98" fmla="*/ 621491022 w 25345"/>
              <a:gd name="T99" fmla="*/ 356732607 h 39818"/>
              <a:gd name="T100" fmla="*/ 484430041 w 25345"/>
              <a:gd name="T101" fmla="*/ 263062904 h 39818"/>
              <a:gd name="T102" fmla="*/ 393022257 w 25345"/>
              <a:gd name="T103" fmla="*/ 166807545 h 39818"/>
              <a:gd name="T104" fmla="*/ 326014155 w 25345"/>
              <a:gd name="T105" fmla="*/ 46194216 h 39818"/>
              <a:gd name="T106" fmla="*/ 280310281 w 25345"/>
              <a:gd name="T107" fmla="*/ 1282048 h 39818"/>
              <a:gd name="T108" fmla="*/ 255961275 w 25345"/>
              <a:gd name="T109" fmla="*/ 57753377 h 39818"/>
              <a:gd name="T110" fmla="*/ 240693298 w 25345"/>
              <a:gd name="T111" fmla="*/ 110357000 h 39818"/>
              <a:gd name="T112" fmla="*/ 85371571 w 25345"/>
              <a:gd name="T113" fmla="*/ 43630147 h 39818"/>
              <a:gd name="T114" fmla="*/ 24399720 w 25345"/>
              <a:gd name="T115" fmla="*/ 0 h 3981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5345"/>
              <a:gd name="T175" fmla="*/ 0 h 39818"/>
              <a:gd name="T176" fmla="*/ 25345 w 25345"/>
              <a:gd name="T177" fmla="*/ 39818 h 3981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5345" h="39818" extrusionOk="0">
                <a:moveTo>
                  <a:pt x="361" y="0"/>
                </a:moveTo>
                <a:lnTo>
                  <a:pt x="241" y="60"/>
                </a:lnTo>
                <a:lnTo>
                  <a:pt x="121" y="120"/>
                </a:lnTo>
                <a:lnTo>
                  <a:pt x="61" y="180"/>
                </a:lnTo>
                <a:lnTo>
                  <a:pt x="1" y="300"/>
                </a:lnTo>
                <a:lnTo>
                  <a:pt x="1" y="420"/>
                </a:lnTo>
                <a:lnTo>
                  <a:pt x="481" y="1441"/>
                </a:lnTo>
                <a:lnTo>
                  <a:pt x="962" y="2402"/>
                </a:lnTo>
                <a:lnTo>
                  <a:pt x="1562" y="3303"/>
                </a:lnTo>
                <a:lnTo>
                  <a:pt x="2283" y="4204"/>
                </a:lnTo>
                <a:lnTo>
                  <a:pt x="2944" y="4925"/>
                </a:lnTo>
                <a:lnTo>
                  <a:pt x="3724" y="5705"/>
                </a:lnTo>
                <a:lnTo>
                  <a:pt x="4205" y="6066"/>
                </a:lnTo>
                <a:lnTo>
                  <a:pt x="4625" y="6366"/>
                </a:lnTo>
                <a:lnTo>
                  <a:pt x="5106" y="6546"/>
                </a:lnTo>
                <a:lnTo>
                  <a:pt x="5346" y="6546"/>
                </a:lnTo>
                <a:lnTo>
                  <a:pt x="5526" y="6606"/>
                </a:lnTo>
                <a:lnTo>
                  <a:pt x="6007" y="8228"/>
                </a:lnTo>
                <a:lnTo>
                  <a:pt x="6487" y="9729"/>
                </a:lnTo>
                <a:lnTo>
                  <a:pt x="6907" y="10870"/>
                </a:lnTo>
                <a:lnTo>
                  <a:pt x="7388" y="12071"/>
                </a:lnTo>
                <a:lnTo>
                  <a:pt x="7928" y="13212"/>
                </a:lnTo>
                <a:lnTo>
                  <a:pt x="8469" y="14353"/>
                </a:lnTo>
                <a:lnTo>
                  <a:pt x="9130" y="15495"/>
                </a:lnTo>
                <a:lnTo>
                  <a:pt x="9850" y="16576"/>
                </a:lnTo>
                <a:lnTo>
                  <a:pt x="10631" y="17536"/>
                </a:lnTo>
                <a:lnTo>
                  <a:pt x="11472" y="18377"/>
                </a:lnTo>
                <a:lnTo>
                  <a:pt x="11712" y="18557"/>
                </a:lnTo>
                <a:lnTo>
                  <a:pt x="11892" y="18618"/>
                </a:lnTo>
                <a:lnTo>
                  <a:pt x="11111" y="23422"/>
                </a:lnTo>
                <a:lnTo>
                  <a:pt x="10451" y="27506"/>
                </a:lnTo>
                <a:lnTo>
                  <a:pt x="9910" y="31530"/>
                </a:lnTo>
                <a:lnTo>
                  <a:pt x="9730" y="32791"/>
                </a:lnTo>
                <a:lnTo>
                  <a:pt x="9670" y="32671"/>
                </a:lnTo>
                <a:lnTo>
                  <a:pt x="9550" y="32551"/>
                </a:lnTo>
                <a:lnTo>
                  <a:pt x="8889" y="32070"/>
                </a:lnTo>
                <a:lnTo>
                  <a:pt x="8289" y="31530"/>
                </a:lnTo>
                <a:lnTo>
                  <a:pt x="7148" y="30449"/>
                </a:lnTo>
                <a:lnTo>
                  <a:pt x="6127" y="29248"/>
                </a:lnTo>
                <a:lnTo>
                  <a:pt x="5166" y="28046"/>
                </a:lnTo>
                <a:lnTo>
                  <a:pt x="4325" y="26725"/>
                </a:lnTo>
                <a:lnTo>
                  <a:pt x="3484" y="25404"/>
                </a:lnTo>
                <a:lnTo>
                  <a:pt x="1863" y="22701"/>
                </a:lnTo>
                <a:lnTo>
                  <a:pt x="1803" y="22641"/>
                </a:lnTo>
                <a:lnTo>
                  <a:pt x="1622" y="22641"/>
                </a:lnTo>
                <a:lnTo>
                  <a:pt x="1622" y="22761"/>
                </a:lnTo>
                <a:lnTo>
                  <a:pt x="1683" y="23602"/>
                </a:lnTo>
                <a:lnTo>
                  <a:pt x="1863" y="24443"/>
                </a:lnTo>
                <a:lnTo>
                  <a:pt x="2043" y="25284"/>
                </a:lnTo>
                <a:lnTo>
                  <a:pt x="2343" y="26065"/>
                </a:lnTo>
                <a:lnTo>
                  <a:pt x="2643" y="26845"/>
                </a:lnTo>
                <a:lnTo>
                  <a:pt x="3004" y="27626"/>
                </a:lnTo>
                <a:lnTo>
                  <a:pt x="3424" y="28347"/>
                </a:lnTo>
                <a:lnTo>
                  <a:pt x="3905" y="29067"/>
                </a:lnTo>
                <a:lnTo>
                  <a:pt x="4385" y="29788"/>
                </a:lnTo>
                <a:lnTo>
                  <a:pt x="4926" y="30449"/>
                </a:lnTo>
                <a:lnTo>
                  <a:pt x="5526" y="31109"/>
                </a:lnTo>
                <a:lnTo>
                  <a:pt x="6127" y="31710"/>
                </a:lnTo>
                <a:lnTo>
                  <a:pt x="6727" y="32310"/>
                </a:lnTo>
                <a:lnTo>
                  <a:pt x="7388" y="32851"/>
                </a:lnTo>
                <a:lnTo>
                  <a:pt x="8709" y="33872"/>
                </a:lnTo>
                <a:lnTo>
                  <a:pt x="9009" y="33992"/>
                </a:lnTo>
                <a:lnTo>
                  <a:pt x="9250" y="33992"/>
                </a:lnTo>
                <a:lnTo>
                  <a:pt x="9430" y="33932"/>
                </a:lnTo>
                <a:lnTo>
                  <a:pt x="9610" y="33812"/>
                </a:lnTo>
                <a:lnTo>
                  <a:pt x="9490" y="35253"/>
                </a:lnTo>
                <a:lnTo>
                  <a:pt x="9250" y="37836"/>
                </a:lnTo>
                <a:lnTo>
                  <a:pt x="9310" y="38616"/>
                </a:lnTo>
                <a:lnTo>
                  <a:pt x="9430" y="39337"/>
                </a:lnTo>
                <a:lnTo>
                  <a:pt x="9490" y="39517"/>
                </a:lnTo>
                <a:lnTo>
                  <a:pt x="9610" y="39637"/>
                </a:lnTo>
                <a:lnTo>
                  <a:pt x="9730" y="39757"/>
                </a:lnTo>
                <a:lnTo>
                  <a:pt x="9910" y="39757"/>
                </a:lnTo>
                <a:lnTo>
                  <a:pt x="10090" y="39817"/>
                </a:lnTo>
                <a:lnTo>
                  <a:pt x="10271" y="39757"/>
                </a:lnTo>
                <a:lnTo>
                  <a:pt x="10391" y="39637"/>
                </a:lnTo>
                <a:lnTo>
                  <a:pt x="10511" y="39517"/>
                </a:lnTo>
                <a:lnTo>
                  <a:pt x="10751" y="38736"/>
                </a:lnTo>
                <a:lnTo>
                  <a:pt x="10931" y="37956"/>
                </a:lnTo>
                <a:lnTo>
                  <a:pt x="12973" y="37175"/>
                </a:lnTo>
                <a:lnTo>
                  <a:pt x="15015" y="36454"/>
                </a:lnTo>
                <a:lnTo>
                  <a:pt x="16276" y="36034"/>
                </a:lnTo>
                <a:lnTo>
                  <a:pt x="17537" y="35674"/>
                </a:lnTo>
                <a:lnTo>
                  <a:pt x="18739" y="35313"/>
                </a:lnTo>
                <a:lnTo>
                  <a:pt x="20000" y="34953"/>
                </a:lnTo>
                <a:lnTo>
                  <a:pt x="20060" y="34893"/>
                </a:lnTo>
                <a:lnTo>
                  <a:pt x="20120" y="34773"/>
                </a:lnTo>
                <a:lnTo>
                  <a:pt x="20060" y="34713"/>
                </a:lnTo>
                <a:lnTo>
                  <a:pt x="19940" y="34653"/>
                </a:lnTo>
                <a:lnTo>
                  <a:pt x="17778" y="34653"/>
                </a:lnTo>
                <a:lnTo>
                  <a:pt x="16637" y="34773"/>
                </a:lnTo>
                <a:lnTo>
                  <a:pt x="15496" y="34953"/>
                </a:lnTo>
                <a:lnTo>
                  <a:pt x="14415" y="35133"/>
                </a:lnTo>
                <a:lnTo>
                  <a:pt x="13273" y="35433"/>
                </a:lnTo>
                <a:lnTo>
                  <a:pt x="12192" y="35794"/>
                </a:lnTo>
                <a:lnTo>
                  <a:pt x="11171" y="36154"/>
                </a:lnTo>
                <a:lnTo>
                  <a:pt x="11592" y="32010"/>
                </a:lnTo>
                <a:lnTo>
                  <a:pt x="11652" y="31830"/>
                </a:lnTo>
                <a:lnTo>
                  <a:pt x="11892" y="31830"/>
                </a:lnTo>
                <a:lnTo>
                  <a:pt x="12132" y="31710"/>
                </a:lnTo>
                <a:lnTo>
                  <a:pt x="13093" y="31049"/>
                </a:lnTo>
                <a:lnTo>
                  <a:pt x="13994" y="30389"/>
                </a:lnTo>
                <a:lnTo>
                  <a:pt x="14475" y="30449"/>
                </a:lnTo>
                <a:lnTo>
                  <a:pt x="15075" y="30509"/>
                </a:lnTo>
                <a:lnTo>
                  <a:pt x="16156" y="30449"/>
                </a:lnTo>
                <a:lnTo>
                  <a:pt x="17057" y="30329"/>
                </a:lnTo>
                <a:lnTo>
                  <a:pt x="17898" y="30208"/>
                </a:lnTo>
                <a:lnTo>
                  <a:pt x="18739" y="30028"/>
                </a:lnTo>
                <a:lnTo>
                  <a:pt x="19639" y="29788"/>
                </a:lnTo>
                <a:lnTo>
                  <a:pt x="21201" y="29248"/>
                </a:lnTo>
                <a:lnTo>
                  <a:pt x="21982" y="28947"/>
                </a:lnTo>
                <a:lnTo>
                  <a:pt x="22702" y="28647"/>
                </a:lnTo>
                <a:lnTo>
                  <a:pt x="23423" y="28287"/>
                </a:lnTo>
                <a:lnTo>
                  <a:pt x="24144" y="27926"/>
                </a:lnTo>
                <a:lnTo>
                  <a:pt x="24444" y="27686"/>
                </a:lnTo>
                <a:lnTo>
                  <a:pt x="24804" y="27446"/>
                </a:lnTo>
                <a:lnTo>
                  <a:pt x="25045" y="27146"/>
                </a:lnTo>
                <a:lnTo>
                  <a:pt x="25285" y="26845"/>
                </a:lnTo>
                <a:lnTo>
                  <a:pt x="25345" y="26665"/>
                </a:lnTo>
                <a:lnTo>
                  <a:pt x="25285" y="26425"/>
                </a:lnTo>
                <a:lnTo>
                  <a:pt x="25165" y="26305"/>
                </a:lnTo>
                <a:lnTo>
                  <a:pt x="25045" y="26245"/>
                </a:lnTo>
                <a:lnTo>
                  <a:pt x="24924" y="26245"/>
                </a:lnTo>
                <a:lnTo>
                  <a:pt x="24624" y="26305"/>
                </a:lnTo>
                <a:lnTo>
                  <a:pt x="24264" y="26425"/>
                </a:lnTo>
                <a:lnTo>
                  <a:pt x="23663" y="26665"/>
                </a:lnTo>
                <a:lnTo>
                  <a:pt x="23063" y="27025"/>
                </a:lnTo>
                <a:lnTo>
                  <a:pt x="22402" y="27326"/>
                </a:lnTo>
                <a:lnTo>
                  <a:pt x="20841" y="27986"/>
                </a:lnTo>
                <a:lnTo>
                  <a:pt x="19279" y="28467"/>
                </a:lnTo>
                <a:lnTo>
                  <a:pt x="17718" y="28887"/>
                </a:lnTo>
                <a:lnTo>
                  <a:pt x="16216" y="29127"/>
                </a:lnTo>
                <a:lnTo>
                  <a:pt x="15195" y="29248"/>
                </a:lnTo>
                <a:lnTo>
                  <a:pt x="16156" y="28227"/>
                </a:lnTo>
                <a:lnTo>
                  <a:pt x="17117" y="27146"/>
                </a:lnTo>
                <a:lnTo>
                  <a:pt x="17958" y="26004"/>
                </a:lnTo>
                <a:lnTo>
                  <a:pt x="18739" y="24863"/>
                </a:lnTo>
                <a:lnTo>
                  <a:pt x="19399" y="23842"/>
                </a:lnTo>
                <a:lnTo>
                  <a:pt x="20000" y="22821"/>
                </a:lnTo>
                <a:lnTo>
                  <a:pt x="20480" y="21740"/>
                </a:lnTo>
                <a:lnTo>
                  <a:pt x="20961" y="20659"/>
                </a:lnTo>
                <a:lnTo>
                  <a:pt x="21381" y="19578"/>
                </a:lnTo>
                <a:lnTo>
                  <a:pt x="21681" y="18437"/>
                </a:lnTo>
                <a:lnTo>
                  <a:pt x="21982" y="17296"/>
                </a:lnTo>
                <a:lnTo>
                  <a:pt x="22162" y="16155"/>
                </a:lnTo>
                <a:lnTo>
                  <a:pt x="22162" y="15975"/>
                </a:lnTo>
                <a:lnTo>
                  <a:pt x="22102" y="15855"/>
                </a:lnTo>
                <a:lnTo>
                  <a:pt x="21982" y="15795"/>
                </a:lnTo>
                <a:lnTo>
                  <a:pt x="21862" y="15735"/>
                </a:lnTo>
                <a:lnTo>
                  <a:pt x="21681" y="15735"/>
                </a:lnTo>
                <a:lnTo>
                  <a:pt x="21561" y="15795"/>
                </a:lnTo>
                <a:lnTo>
                  <a:pt x="21441" y="15915"/>
                </a:lnTo>
                <a:lnTo>
                  <a:pt x="21381" y="16035"/>
                </a:lnTo>
                <a:lnTo>
                  <a:pt x="20600" y="17837"/>
                </a:lnTo>
                <a:lnTo>
                  <a:pt x="19760" y="19638"/>
                </a:lnTo>
                <a:lnTo>
                  <a:pt x="18859" y="21380"/>
                </a:lnTo>
                <a:lnTo>
                  <a:pt x="17838" y="23062"/>
                </a:lnTo>
                <a:lnTo>
                  <a:pt x="17778" y="22401"/>
                </a:lnTo>
                <a:lnTo>
                  <a:pt x="17718" y="21740"/>
                </a:lnTo>
                <a:lnTo>
                  <a:pt x="17718" y="19879"/>
                </a:lnTo>
                <a:lnTo>
                  <a:pt x="17598" y="18077"/>
                </a:lnTo>
                <a:lnTo>
                  <a:pt x="17598" y="17957"/>
                </a:lnTo>
                <a:lnTo>
                  <a:pt x="17417" y="17957"/>
                </a:lnTo>
                <a:lnTo>
                  <a:pt x="17357" y="18017"/>
                </a:lnTo>
                <a:lnTo>
                  <a:pt x="16877" y="18798"/>
                </a:lnTo>
                <a:lnTo>
                  <a:pt x="16577" y="19638"/>
                </a:lnTo>
                <a:lnTo>
                  <a:pt x="16336" y="20539"/>
                </a:lnTo>
                <a:lnTo>
                  <a:pt x="16276" y="21500"/>
                </a:lnTo>
                <a:lnTo>
                  <a:pt x="16276" y="22281"/>
                </a:lnTo>
                <a:lnTo>
                  <a:pt x="16276" y="23122"/>
                </a:lnTo>
                <a:lnTo>
                  <a:pt x="16336" y="23542"/>
                </a:lnTo>
                <a:lnTo>
                  <a:pt x="16456" y="23902"/>
                </a:lnTo>
                <a:lnTo>
                  <a:pt x="16577" y="24263"/>
                </a:lnTo>
                <a:lnTo>
                  <a:pt x="16757" y="24623"/>
                </a:lnTo>
                <a:lnTo>
                  <a:pt x="15676" y="25944"/>
                </a:lnTo>
                <a:lnTo>
                  <a:pt x="14475" y="27206"/>
                </a:lnTo>
                <a:lnTo>
                  <a:pt x="13213" y="28407"/>
                </a:lnTo>
                <a:lnTo>
                  <a:pt x="11892" y="29548"/>
                </a:lnTo>
                <a:lnTo>
                  <a:pt x="12252" y="26605"/>
                </a:lnTo>
                <a:lnTo>
                  <a:pt x="12673" y="23602"/>
                </a:lnTo>
                <a:lnTo>
                  <a:pt x="13273" y="19699"/>
                </a:lnTo>
                <a:lnTo>
                  <a:pt x="13934" y="15795"/>
                </a:lnTo>
                <a:lnTo>
                  <a:pt x="14655" y="11591"/>
                </a:lnTo>
                <a:lnTo>
                  <a:pt x="15015" y="9729"/>
                </a:lnTo>
                <a:lnTo>
                  <a:pt x="15135" y="8708"/>
                </a:lnTo>
                <a:lnTo>
                  <a:pt x="15195" y="8228"/>
                </a:lnTo>
                <a:lnTo>
                  <a:pt x="15135" y="7747"/>
                </a:lnTo>
                <a:lnTo>
                  <a:pt x="15135" y="7627"/>
                </a:lnTo>
                <a:lnTo>
                  <a:pt x="15075" y="7507"/>
                </a:lnTo>
                <a:lnTo>
                  <a:pt x="14835" y="7387"/>
                </a:lnTo>
                <a:lnTo>
                  <a:pt x="14595" y="7387"/>
                </a:lnTo>
                <a:lnTo>
                  <a:pt x="14535" y="7447"/>
                </a:lnTo>
                <a:lnTo>
                  <a:pt x="14415" y="7567"/>
                </a:lnTo>
                <a:lnTo>
                  <a:pt x="14234" y="7988"/>
                </a:lnTo>
                <a:lnTo>
                  <a:pt x="14054" y="8468"/>
                </a:lnTo>
                <a:lnTo>
                  <a:pt x="13754" y="9369"/>
                </a:lnTo>
                <a:lnTo>
                  <a:pt x="13334" y="11231"/>
                </a:lnTo>
                <a:lnTo>
                  <a:pt x="12553" y="15134"/>
                </a:lnTo>
                <a:lnTo>
                  <a:pt x="12252" y="16696"/>
                </a:lnTo>
                <a:lnTo>
                  <a:pt x="11171" y="15074"/>
                </a:lnTo>
                <a:lnTo>
                  <a:pt x="10631" y="14233"/>
                </a:lnTo>
                <a:lnTo>
                  <a:pt x="10151" y="13393"/>
                </a:lnTo>
                <a:lnTo>
                  <a:pt x="9550" y="12312"/>
                </a:lnTo>
                <a:lnTo>
                  <a:pt x="9009" y="11171"/>
                </a:lnTo>
                <a:lnTo>
                  <a:pt x="8529" y="10029"/>
                </a:lnTo>
                <a:lnTo>
                  <a:pt x="8109" y="8888"/>
                </a:lnTo>
                <a:lnTo>
                  <a:pt x="7748" y="7807"/>
                </a:lnTo>
                <a:lnTo>
                  <a:pt x="7448" y="6666"/>
                </a:lnTo>
                <a:lnTo>
                  <a:pt x="6968" y="4384"/>
                </a:lnTo>
                <a:lnTo>
                  <a:pt x="6727" y="3303"/>
                </a:lnTo>
                <a:lnTo>
                  <a:pt x="6427" y="2162"/>
                </a:lnTo>
                <a:lnTo>
                  <a:pt x="6127" y="1081"/>
                </a:lnTo>
                <a:lnTo>
                  <a:pt x="5706" y="0"/>
                </a:lnTo>
                <a:lnTo>
                  <a:pt x="5646" y="0"/>
                </a:lnTo>
                <a:lnTo>
                  <a:pt x="5526" y="60"/>
                </a:lnTo>
                <a:lnTo>
                  <a:pt x="5346" y="661"/>
                </a:lnTo>
                <a:lnTo>
                  <a:pt x="5166" y="1321"/>
                </a:lnTo>
                <a:lnTo>
                  <a:pt x="5106" y="2042"/>
                </a:lnTo>
                <a:lnTo>
                  <a:pt x="5046" y="2703"/>
                </a:lnTo>
                <a:lnTo>
                  <a:pt x="5046" y="3423"/>
                </a:lnTo>
                <a:lnTo>
                  <a:pt x="5106" y="4144"/>
                </a:lnTo>
                <a:lnTo>
                  <a:pt x="5286" y="5525"/>
                </a:lnTo>
                <a:lnTo>
                  <a:pt x="4745" y="5165"/>
                </a:lnTo>
                <a:lnTo>
                  <a:pt x="3845" y="4444"/>
                </a:lnTo>
                <a:lnTo>
                  <a:pt x="3064" y="3663"/>
                </a:lnTo>
                <a:lnTo>
                  <a:pt x="2343" y="2883"/>
                </a:lnTo>
                <a:lnTo>
                  <a:pt x="1683" y="2042"/>
                </a:lnTo>
                <a:lnTo>
                  <a:pt x="1142" y="1141"/>
                </a:lnTo>
                <a:lnTo>
                  <a:pt x="662" y="180"/>
                </a:lnTo>
                <a:lnTo>
                  <a:pt x="601" y="60"/>
                </a:lnTo>
                <a:lnTo>
                  <a:pt x="481" y="0"/>
                </a:lnTo>
                <a:lnTo>
                  <a:pt x="361" y="0"/>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22">
            <a:extLst>
              <a:ext uri="{FF2B5EF4-FFF2-40B4-BE49-F238E27FC236}">
                <a16:creationId xmlns="" xmlns:a16="http://schemas.microsoft.com/office/drawing/2014/main" id="{A9F14197-21AE-49D3-A9CA-74A53F4B01DB}"/>
              </a:ext>
            </a:extLst>
          </p:cNvPr>
          <p:cNvSpPr>
            <a:spLocks/>
          </p:cNvSpPr>
          <p:nvPr/>
        </p:nvSpPr>
        <p:spPr bwMode="auto">
          <a:xfrm rot="18855311">
            <a:off x="2364582" y="1094582"/>
            <a:ext cx="877887" cy="1289051"/>
          </a:xfrm>
          <a:custGeom>
            <a:avLst/>
            <a:gdLst>
              <a:gd name="T0" fmla="*/ 188696230 w 23724"/>
              <a:gd name="T1" fmla="*/ 16696868 h 34834"/>
              <a:gd name="T2" fmla="*/ 216108441 w 23724"/>
              <a:gd name="T3" fmla="*/ 78331837 h 34834"/>
              <a:gd name="T4" fmla="*/ 325657223 w 23724"/>
              <a:gd name="T5" fmla="*/ 187470779 h 34834"/>
              <a:gd name="T6" fmla="*/ 194775979 w 23724"/>
              <a:gd name="T7" fmla="*/ 181057322 h 34834"/>
              <a:gd name="T8" fmla="*/ 146132624 w 23724"/>
              <a:gd name="T9" fmla="*/ 142532649 h 34834"/>
              <a:gd name="T10" fmla="*/ 30453435 w 23724"/>
              <a:gd name="T11" fmla="*/ 148946106 h 34834"/>
              <a:gd name="T12" fmla="*/ 30453435 w 23724"/>
              <a:gd name="T13" fmla="*/ 209298556 h 34834"/>
              <a:gd name="T14" fmla="*/ 164374572 w 23724"/>
              <a:gd name="T15" fmla="*/ 209298556 h 34834"/>
              <a:gd name="T16" fmla="*/ 365230262 w 23724"/>
              <a:gd name="T17" fmla="*/ 245236570 h 34834"/>
              <a:gd name="T18" fmla="*/ 584327900 w 23724"/>
              <a:gd name="T19" fmla="*/ 328699316 h 34834"/>
              <a:gd name="T20" fmla="*/ 523473057 w 23724"/>
              <a:gd name="T21" fmla="*/ 435272415 h 34834"/>
              <a:gd name="T22" fmla="*/ 365230262 w 23724"/>
              <a:gd name="T23" fmla="*/ 385203376 h 34834"/>
              <a:gd name="T24" fmla="*/ 258721299 w 23724"/>
              <a:gd name="T25" fmla="*/ 376203261 h 34834"/>
              <a:gd name="T26" fmla="*/ 240430099 w 23724"/>
              <a:gd name="T27" fmla="*/ 419858843 h 34834"/>
              <a:gd name="T28" fmla="*/ 353018774 w 23724"/>
              <a:gd name="T29" fmla="*/ 424989752 h 34834"/>
              <a:gd name="T30" fmla="*/ 407793868 w 23724"/>
              <a:gd name="T31" fmla="*/ 482776359 h 34834"/>
              <a:gd name="T32" fmla="*/ 216108441 w 23724"/>
              <a:gd name="T33" fmla="*/ 472492948 h 34834"/>
              <a:gd name="T34" fmla="*/ 124800163 w 23724"/>
              <a:gd name="T35" fmla="*/ 512300917 h 34834"/>
              <a:gd name="T36" fmla="*/ 173494176 w 23724"/>
              <a:gd name="T37" fmla="*/ 548259719 h 34834"/>
              <a:gd name="T38" fmla="*/ 313496393 w 23724"/>
              <a:gd name="T39" fmla="*/ 526431914 h 34834"/>
              <a:gd name="T40" fmla="*/ 566036663 w 23724"/>
              <a:gd name="T41" fmla="*/ 462231101 h 34834"/>
              <a:gd name="T42" fmla="*/ 751691669 w 23724"/>
              <a:gd name="T43" fmla="*/ 654812001 h 34834"/>
              <a:gd name="T44" fmla="*/ 459527700 w 23724"/>
              <a:gd name="T45" fmla="*/ 594481116 h 34834"/>
              <a:gd name="T46" fmla="*/ 334778196 w 23724"/>
              <a:gd name="T47" fmla="*/ 591915273 h 34834"/>
              <a:gd name="T48" fmla="*/ 331736971 w 23724"/>
              <a:gd name="T49" fmla="*/ 644550155 h 34834"/>
              <a:gd name="T50" fmla="*/ 438245934 w 23724"/>
              <a:gd name="T51" fmla="*/ 650963611 h 34834"/>
              <a:gd name="T52" fmla="*/ 721238234 w 23724"/>
              <a:gd name="T53" fmla="*/ 679226437 h 34834"/>
              <a:gd name="T54" fmla="*/ 846039766 w 23724"/>
              <a:gd name="T55" fmla="*/ 743405685 h 34834"/>
              <a:gd name="T56" fmla="*/ 949507504 w 23724"/>
              <a:gd name="T57" fmla="*/ 618873987 h 34834"/>
              <a:gd name="T58" fmla="*/ 1113831380 w 23724"/>
              <a:gd name="T59" fmla="*/ 581631889 h 34834"/>
              <a:gd name="T60" fmla="*/ 1122950984 w 23724"/>
              <a:gd name="T61" fmla="*/ 530280304 h 34834"/>
              <a:gd name="T62" fmla="*/ 982950136 w 23724"/>
              <a:gd name="T63" fmla="*/ 520018457 h 34834"/>
              <a:gd name="T64" fmla="*/ 925135149 w 23724"/>
              <a:gd name="T65" fmla="*/ 566239106 h 34834"/>
              <a:gd name="T66" fmla="*/ 782093039 w 23724"/>
              <a:gd name="T67" fmla="*/ 558521565 h 34834"/>
              <a:gd name="T68" fmla="*/ 1001241336 w 23724"/>
              <a:gd name="T69" fmla="*/ 400596132 h 34834"/>
              <a:gd name="T70" fmla="*/ 1162525393 w 23724"/>
              <a:gd name="T71" fmla="*/ 242670727 h 34834"/>
              <a:gd name="T72" fmla="*/ 1186847052 w 23724"/>
              <a:gd name="T73" fmla="*/ 187470779 h 34834"/>
              <a:gd name="T74" fmla="*/ 1034683968 w 23724"/>
              <a:gd name="T75" fmla="*/ 178491451 h 34834"/>
              <a:gd name="T76" fmla="*/ 1004282598 w 23724"/>
              <a:gd name="T77" fmla="*/ 222126246 h 34834"/>
              <a:gd name="T78" fmla="*/ 985989992 w 23724"/>
              <a:gd name="T79" fmla="*/ 362093052 h 34834"/>
              <a:gd name="T80" fmla="*/ 937295979 w 23724"/>
              <a:gd name="T81" fmla="*/ 265781800 h 34834"/>
              <a:gd name="T82" fmla="*/ 876441173 w 23724"/>
              <a:gd name="T83" fmla="*/ 218277855 h 34834"/>
              <a:gd name="T84" fmla="*/ 785134301 w 23724"/>
              <a:gd name="T85" fmla="*/ 246540654 h 34834"/>
              <a:gd name="T86" fmla="*/ 846039766 w 23724"/>
              <a:gd name="T87" fmla="*/ 286326281 h 34834"/>
              <a:gd name="T88" fmla="*/ 888602002 w 23724"/>
              <a:gd name="T89" fmla="*/ 401878679 h 34834"/>
              <a:gd name="T90" fmla="*/ 769932210 w 23724"/>
              <a:gd name="T91" fmla="*/ 531562851 h 34834"/>
              <a:gd name="T92" fmla="*/ 760812642 w 23724"/>
              <a:gd name="T93" fmla="*/ 165642974 h 34834"/>
              <a:gd name="T94" fmla="*/ 894733779 w 23724"/>
              <a:gd name="T95" fmla="*/ 86028617 h 34834"/>
              <a:gd name="T96" fmla="*/ 909934464 w 23724"/>
              <a:gd name="T97" fmla="*/ 46242213 h 34834"/>
              <a:gd name="T98" fmla="*/ 809506619 w 23724"/>
              <a:gd name="T99" fmla="*/ 39807192 h 34834"/>
              <a:gd name="T100" fmla="*/ 772973472 w 23724"/>
              <a:gd name="T101" fmla="*/ 121987419 h 34834"/>
              <a:gd name="T102" fmla="*/ 614730640 w 23724"/>
              <a:gd name="T103" fmla="*/ 120704872 h 34834"/>
              <a:gd name="T104" fmla="*/ 666464509 w 23724"/>
              <a:gd name="T105" fmla="*/ 53938966 h 34834"/>
              <a:gd name="T106" fmla="*/ 541715005 w 23724"/>
              <a:gd name="T107" fmla="*/ 33393736 h 34834"/>
              <a:gd name="T108" fmla="*/ 459527700 w 23724"/>
              <a:gd name="T109" fmla="*/ 80897680 h 34834"/>
              <a:gd name="T110" fmla="*/ 559955546 w 23724"/>
              <a:gd name="T111" fmla="*/ 123269938 h 34834"/>
              <a:gd name="T112" fmla="*/ 511261569 w 23724"/>
              <a:gd name="T113" fmla="*/ 268346894 h 34834"/>
              <a:gd name="T114" fmla="*/ 340857945 w 23724"/>
              <a:gd name="T115" fmla="*/ 121987419 h 34834"/>
              <a:gd name="T116" fmla="*/ 374351236 w 23724"/>
              <a:gd name="T117" fmla="*/ 50090603 h 34834"/>
              <a:gd name="T118" fmla="*/ 295203824 w 23724"/>
              <a:gd name="T119" fmla="*/ 1304112 h 3483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3724"/>
              <a:gd name="T181" fmla="*/ 0 h 34834"/>
              <a:gd name="T182" fmla="*/ 23724 w 23724"/>
              <a:gd name="T183" fmla="*/ 34834 h 3483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3724" h="34834" extrusionOk="0">
                <a:moveTo>
                  <a:pt x="5406" y="1"/>
                </a:moveTo>
                <a:lnTo>
                  <a:pt x="5046" y="61"/>
                </a:lnTo>
                <a:lnTo>
                  <a:pt x="4745" y="61"/>
                </a:lnTo>
                <a:lnTo>
                  <a:pt x="4505" y="181"/>
                </a:lnTo>
                <a:lnTo>
                  <a:pt x="4265" y="301"/>
                </a:lnTo>
                <a:lnTo>
                  <a:pt x="4085" y="421"/>
                </a:lnTo>
                <a:lnTo>
                  <a:pt x="3905" y="601"/>
                </a:lnTo>
                <a:lnTo>
                  <a:pt x="3724" y="781"/>
                </a:lnTo>
                <a:lnTo>
                  <a:pt x="3604" y="962"/>
                </a:lnTo>
                <a:lnTo>
                  <a:pt x="3484" y="1202"/>
                </a:lnTo>
                <a:lnTo>
                  <a:pt x="3364" y="1562"/>
                </a:lnTo>
                <a:lnTo>
                  <a:pt x="3304" y="1983"/>
                </a:lnTo>
                <a:lnTo>
                  <a:pt x="3364" y="2523"/>
                </a:lnTo>
                <a:lnTo>
                  <a:pt x="3604" y="3004"/>
                </a:lnTo>
                <a:lnTo>
                  <a:pt x="3905" y="3364"/>
                </a:lnTo>
                <a:lnTo>
                  <a:pt x="4265" y="3664"/>
                </a:lnTo>
                <a:lnTo>
                  <a:pt x="4745" y="3904"/>
                </a:lnTo>
                <a:lnTo>
                  <a:pt x="5106" y="3964"/>
                </a:lnTo>
                <a:lnTo>
                  <a:pt x="5466" y="3964"/>
                </a:lnTo>
                <a:lnTo>
                  <a:pt x="5526" y="4805"/>
                </a:lnTo>
                <a:lnTo>
                  <a:pt x="5646" y="5646"/>
                </a:lnTo>
                <a:lnTo>
                  <a:pt x="5826" y="6727"/>
                </a:lnTo>
                <a:lnTo>
                  <a:pt x="6067" y="7748"/>
                </a:lnTo>
                <a:lnTo>
                  <a:pt x="6427" y="8769"/>
                </a:lnTo>
                <a:lnTo>
                  <a:pt x="6847" y="9790"/>
                </a:lnTo>
                <a:lnTo>
                  <a:pt x="7027" y="10210"/>
                </a:lnTo>
                <a:lnTo>
                  <a:pt x="6307" y="10030"/>
                </a:lnTo>
                <a:lnTo>
                  <a:pt x="5646" y="9730"/>
                </a:lnTo>
                <a:lnTo>
                  <a:pt x="4685" y="9249"/>
                </a:lnTo>
                <a:lnTo>
                  <a:pt x="3844" y="8649"/>
                </a:lnTo>
                <a:lnTo>
                  <a:pt x="3844" y="8469"/>
                </a:lnTo>
                <a:lnTo>
                  <a:pt x="3784" y="8048"/>
                </a:lnTo>
                <a:lnTo>
                  <a:pt x="3724" y="7808"/>
                </a:lnTo>
                <a:lnTo>
                  <a:pt x="3664" y="7568"/>
                </a:lnTo>
                <a:lnTo>
                  <a:pt x="3544" y="7328"/>
                </a:lnTo>
                <a:lnTo>
                  <a:pt x="3424" y="7147"/>
                </a:lnTo>
                <a:lnTo>
                  <a:pt x="3244" y="6967"/>
                </a:lnTo>
                <a:lnTo>
                  <a:pt x="3064" y="6787"/>
                </a:lnTo>
                <a:lnTo>
                  <a:pt x="2884" y="6667"/>
                </a:lnTo>
                <a:lnTo>
                  <a:pt x="2583" y="6487"/>
                </a:lnTo>
                <a:lnTo>
                  <a:pt x="2283" y="6367"/>
                </a:lnTo>
                <a:lnTo>
                  <a:pt x="1923" y="6367"/>
                </a:lnTo>
                <a:lnTo>
                  <a:pt x="1502" y="6427"/>
                </a:lnTo>
                <a:lnTo>
                  <a:pt x="1262" y="6487"/>
                </a:lnTo>
                <a:lnTo>
                  <a:pt x="1022" y="6607"/>
                </a:lnTo>
                <a:lnTo>
                  <a:pt x="962" y="6667"/>
                </a:lnTo>
                <a:lnTo>
                  <a:pt x="601" y="6967"/>
                </a:lnTo>
                <a:lnTo>
                  <a:pt x="301" y="7328"/>
                </a:lnTo>
                <a:lnTo>
                  <a:pt x="121" y="7688"/>
                </a:lnTo>
                <a:lnTo>
                  <a:pt x="61" y="8048"/>
                </a:lnTo>
                <a:lnTo>
                  <a:pt x="1" y="8469"/>
                </a:lnTo>
                <a:lnTo>
                  <a:pt x="61" y="8829"/>
                </a:lnTo>
                <a:lnTo>
                  <a:pt x="181" y="9189"/>
                </a:lnTo>
                <a:lnTo>
                  <a:pt x="361" y="9550"/>
                </a:lnTo>
                <a:lnTo>
                  <a:pt x="601" y="9790"/>
                </a:lnTo>
                <a:lnTo>
                  <a:pt x="842" y="10030"/>
                </a:lnTo>
                <a:lnTo>
                  <a:pt x="1202" y="10210"/>
                </a:lnTo>
                <a:lnTo>
                  <a:pt x="1562" y="10330"/>
                </a:lnTo>
                <a:lnTo>
                  <a:pt x="1923" y="10390"/>
                </a:lnTo>
                <a:lnTo>
                  <a:pt x="2283" y="10330"/>
                </a:lnTo>
                <a:lnTo>
                  <a:pt x="2643" y="10210"/>
                </a:lnTo>
                <a:lnTo>
                  <a:pt x="3004" y="10030"/>
                </a:lnTo>
                <a:lnTo>
                  <a:pt x="3244" y="9790"/>
                </a:lnTo>
                <a:lnTo>
                  <a:pt x="3544" y="9490"/>
                </a:lnTo>
                <a:lnTo>
                  <a:pt x="3965" y="9910"/>
                </a:lnTo>
                <a:lnTo>
                  <a:pt x="4445" y="10270"/>
                </a:lnTo>
                <a:lnTo>
                  <a:pt x="4986" y="10631"/>
                </a:lnTo>
                <a:lnTo>
                  <a:pt x="5526" y="10931"/>
                </a:lnTo>
                <a:lnTo>
                  <a:pt x="6067" y="11171"/>
                </a:lnTo>
                <a:lnTo>
                  <a:pt x="6667" y="11351"/>
                </a:lnTo>
                <a:lnTo>
                  <a:pt x="7208" y="11471"/>
                </a:lnTo>
                <a:lnTo>
                  <a:pt x="7748" y="11532"/>
                </a:lnTo>
                <a:lnTo>
                  <a:pt x="8169" y="12192"/>
                </a:lnTo>
                <a:lnTo>
                  <a:pt x="8649" y="12853"/>
                </a:lnTo>
                <a:lnTo>
                  <a:pt x="9190" y="13453"/>
                </a:lnTo>
                <a:lnTo>
                  <a:pt x="9730" y="14054"/>
                </a:lnTo>
                <a:lnTo>
                  <a:pt x="10271" y="14534"/>
                </a:lnTo>
                <a:lnTo>
                  <a:pt x="10871" y="15015"/>
                </a:lnTo>
                <a:lnTo>
                  <a:pt x="11532" y="15375"/>
                </a:lnTo>
                <a:lnTo>
                  <a:pt x="12192" y="15675"/>
                </a:lnTo>
                <a:lnTo>
                  <a:pt x="12733" y="18918"/>
                </a:lnTo>
                <a:lnTo>
                  <a:pt x="12973" y="20720"/>
                </a:lnTo>
                <a:lnTo>
                  <a:pt x="12312" y="20600"/>
                </a:lnTo>
                <a:lnTo>
                  <a:pt x="11652" y="20540"/>
                </a:lnTo>
                <a:lnTo>
                  <a:pt x="10991" y="20480"/>
                </a:lnTo>
                <a:lnTo>
                  <a:pt x="10331" y="20360"/>
                </a:lnTo>
                <a:lnTo>
                  <a:pt x="9550" y="20180"/>
                </a:lnTo>
                <a:lnTo>
                  <a:pt x="8829" y="19879"/>
                </a:lnTo>
                <a:lnTo>
                  <a:pt x="7388" y="19279"/>
                </a:lnTo>
                <a:lnTo>
                  <a:pt x="7388" y="19039"/>
                </a:lnTo>
                <a:lnTo>
                  <a:pt x="7448" y="18858"/>
                </a:lnTo>
                <a:lnTo>
                  <a:pt x="7388" y="18558"/>
                </a:lnTo>
                <a:lnTo>
                  <a:pt x="7328" y="18258"/>
                </a:lnTo>
                <a:lnTo>
                  <a:pt x="7208" y="18018"/>
                </a:lnTo>
                <a:lnTo>
                  <a:pt x="6967" y="17777"/>
                </a:lnTo>
                <a:lnTo>
                  <a:pt x="6787" y="17597"/>
                </a:lnTo>
                <a:lnTo>
                  <a:pt x="6487" y="17477"/>
                </a:lnTo>
                <a:lnTo>
                  <a:pt x="6247" y="17417"/>
                </a:lnTo>
                <a:lnTo>
                  <a:pt x="5946" y="17357"/>
                </a:lnTo>
                <a:lnTo>
                  <a:pt x="5646" y="17417"/>
                </a:lnTo>
                <a:lnTo>
                  <a:pt x="5406" y="17477"/>
                </a:lnTo>
                <a:lnTo>
                  <a:pt x="5106" y="17597"/>
                </a:lnTo>
                <a:lnTo>
                  <a:pt x="4925" y="17777"/>
                </a:lnTo>
                <a:lnTo>
                  <a:pt x="4745" y="18018"/>
                </a:lnTo>
                <a:lnTo>
                  <a:pt x="4565" y="18258"/>
                </a:lnTo>
                <a:lnTo>
                  <a:pt x="4505" y="18558"/>
                </a:lnTo>
                <a:lnTo>
                  <a:pt x="4445" y="18858"/>
                </a:lnTo>
                <a:lnTo>
                  <a:pt x="4505" y="19159"/>
                </a:lnTo>
                <a:lnTo>
                  <a:pt x="4565" y="19399"/>
                </a:lnTo>
                <a:lnTo>
                  <a:pt x="4745" y="19639"/>
                </a:lnTo>
                <a:lnTo>
                  <a:pt x="4925" y="19879"/>
                </a:lnTo>
                <a:lnTo>
                  <a:pt x="5106" y="20060"/>
                </a:lnTo>
                <a:lnTo>
                  <a:pt x="5406" y="20180"/>
                </a:lnTo>
                <a:lnTo>
                  <a:pt x="5646" y="20300"/>
                </a:lnTo>
                <a:lnTo>
                  <a:pt x="6247" y="20300"/>
                </a:lnTo>
                <a:lnTo>
                  <a:pt x="6487" y="20180"/>
                </a:lnTo>
                <a:lnTo>
                  <a:pt x="6787" y="20060"/>
                </a:lnTo>
                <a:lnTo>
                  <a:pt x="6967" y="19879"/>
                </a:lnTo>
                <a:lnTo>
                  <a:pt x="7088" y="19759"/>
                </a:lnTo>
                <a:lnTo>
                  <a:pt x="7748" y="20240"/>
                </a:lnTo>
                <a:lnTo>
                  <a:pt x="8409" y="20660"/>
                </a:lnTo>
                <a:lnTo>
                  <a:pt x="9129" y="21020"/>
                </a:lnTo>
                <a:lnTo>
                  <a:pt x="9850" y="21261"/>
                </a:lnTo>
                <a:lnTo>
                  <a:pt x="10331" y="21441"/>
                </a:lnTo>
                <a:lnTo>
                  <a:pt x="9190" y="22041"/>
                </a:lnTo>
                <a:lnTo>
                  <a:pt x="8048" y="22582"/>
                </a:lnTo>
                <a:lnTo>
                  <a:pt x="7148" y="23002"/>
                </a:lnTo>
                <a:lnTo>
                  <a:pt x="6187" y="23423"/>
                </a:lnTo>
                <a:lnTo>
                  <a:pt x="5946" y="23002"/>
                </a:lnTo>
                <a:lnTo>
                  <a:pt x="5646" y="22642"/>
                </a:lnTo>
                <a:lnTo>
                  <a:pt x="5286" y="22402"/>
                </a:lnTo>
                <a:lnTo>
                  <a:pt x="4865" y="22222"/>
                </a:lnTo>
                <a:lnTo>
                  <a:pt x="4565" y="22162"/>
                </a:lnTo>
                <a:lnTo>
                  <a:pt x="4265" y="22101"/>
                </a:lnTo>
                <a:lnTo>
                  <a:pt x="3784" y="22162"/>
                </a:lnTo>
                <a:lnTo>
                  <a:pt x="3484" y="22342"/>
                </a:lnTo>
                <a:lnTo>
                  <a:pt x="3184" y="22522"/>
                </a:lnTo>
                <a:lnTo>
                  <a:pt x="3004" y="22642"/>
                </a:lnTo>
                <a:lnTo>
                  <a:pt x="2824" y="22822"/>
                </a:lnTo>
                <a:lnTo>
                  <a:pt x="2643" y="23122"/>
                </a:lnTo>
                <a:lnTo>
                  <a:pt x="2523" y="23483"/>
                </a:lnTo>
                <a:lnTo>
                  <a:pt x="2463" y="23963"/>
                </a:lnTo>
                <a:lnTo>
                  <a:pt x="2523" y="24444"/>
                </a:lnTo>
                <a:lnTo>
                  <a:pt x="2643" y="24804"/>
                </a:lnTo>
                <a:lnTo>
                  <a:pt x="2824" y="25104"/>
                </a:lnTo>
                <a:lnTo>
                  <a:pt x="2884" y="25104"/>
                </a:lnTo>
                <a:lnTo>
                  <a:pt x="2944" y="25164"/>
                </a:lnTo>
                <a:lnTo>
                  <a:pt x="3004" y="25284"/>
                </a:lnTo>
                <a:lnTo>
                  <a:pt x="3244" y="25465"/>
                </a:lnTo>
                <a:lnTo>
                  <a:pt x="3424" y="25645"/>
                </a:lnTo>
                <a:lnTo>
                  <a:pt x="3905" y="25825"/>
                </a:lnTo>
                <a:lnTo>
                  <a:pt x="4385" y="25885"/>
                </a:lnTo>
                <a:lnTo>
                  <a:pt x="4865" y="25825"/>
                </a:lnTo>
                <a:lnTo>
                  <a:pt x="5346" y="25645"/>
                </a:lnTo>
                <a:lnTo>
                  <a:pt x="5646" y="25405"/>
                </a:lnTo>
                <a:lnTo>
                  <a:pt x="5886" y="25164"/>
                </a:lnTo>
                <a:lnTo>
                  <a:pt x="6067" y="24924"/>
                </a:lnTo>
                <a:lnTo>
                  <a:pt x="6187" y="24624"/>
                </a:lnTo>
                <a:lnTo>
                  <a:pt x="6847" y="24444"/>
                </a:lnTo>
                <a:lnTo>
                  <a:pt x="7508" y="24263"/>
                </a:lnTo>
                <a:lnTo>
                  <a:pt x="8229" y="23903"/>
                </a:lnTo>
                <a:lnTo>
                  <a:pt x="8889" y="23543"/>
                </a:lnTo>
                <a:lnTo>
                  <a:pt x="9550" y="23062"/>
                </a:lnTo>
                <a:lnTo>
                  <a:pt x="10150" y="22642"/>
                </a:lnTo>
                <a:lnTo>
                  <a:pt x="10691" y="22162"/>
                </a:lnTo>
                <a:lnTo>
                  <a:pt x="11171" y="21621"/>
                </a:lnTo>
                <a:lnTo>
                  <a:pt x="11652" y="21741"/>
                </a:lnTo>
                <a:lnTo>
                  <a:pt x="12192" y="21801"/>
                </a:lnTo>
                <a:lnTo>
                  <a:pt x="12673" y="21801"/>
                </a:lnTo>
                <a:lnTo>
                  <a:pt x="13153" y="21741"/>
                </a:lnTo>
                <a:lnTo>
                  <a:pt x="13934" y="26185"/>
                </a:lnTo>
                <a:lnTo>
                  <a:pt x="14354" y="28407"/>
                </a:lnTo>
                <a:lnTo>
                  <a:pt x="14835" y="30629"/>
                </a:lnTo>
                <a:lnTo>
                  <a:pt x="14294" y="30509"/>
                </a:lnTo>
                <a:lnTo>
                  <a:pt x="13093" y="30269"/>
                </a:lnTo>
                <a:lnTo>
                  <a:pt x="11952" y="29969"/>
                </a:lnTo>
                <a:lnTo>
                  <a:pt x="9430" y="29368"/>
                </a:lnTo>
                <a:lnTo>
                  <a:pt x="9490" y="28948"/>
                </a:lnTo>
                <a:lnTo>
                  <a:pt x="9430" y="28528"/>
                </a:lnTo>
                <a:lnTo>
                  <a:pt x="9250" y="28107"/>
                </a:lnTo>
                <a:lnTo>
                  <a:pt x="9069" y="27807"/>
                </a:lnTo>
                <a:lnTo>
                  <a:pt x="8829" y="27627"/>
                </a:lnTo>
                <a:lnTo>
                  <a:pt x="8649" y="27446"/>
                </a:lnTo>
                <a:lnTo>
                  <a:pt x="8409" y="27386"/>
                </a:lnTo>
                <a:lnTo>
                  <a:pt x="8108" y="27266"/>
                </a:lnTo>
                <a:lnTo>
                  <a:pt x="7448" y="27266"/>
                </a:lnTo>
                <a:lnTo>
                  <a:pt x="7148" y="27326"/>
                </a:lnTo>
                <a:lnTo>
                  <a:pt x="6847" y="27507"/>
                </a:lnTo>
                <a:lnTo>
                  <a:pt x="6607" y="27687"/>
                </a:lnTo>
                <a:lnTo>
                  <a:pt x="6547" y="27747"/>
                </a:lnTo>
                <a:lnTo>
                  <a:pt x="6367" y="27987"/>
                </a:lnTo>
                <a:lnTo>
                  <a:pt x="6187" y="28287"/>
                </a:lnTo>
                <a:lnTo>
                  <a:pt x="6067" y="28588"/>
                </a:lnTo>
                <a:lnTo>
                  <a:pt x="6067" y="28948"/>
                </a:lnTo>
                <a:lnTo>
                  <a:pt x="6127" y="29428"/>
                </a:lnTo>
                <a:lnTo>
                  <a:pt x="6307" y="29849"/>
                </a:lnTo>
                <a:lnTo>
                  <a:pt x="6547" y="30149"/>
                </a:lnTo>
                <a:lnTo>
                  <a:pt x="6907" y="30449"/>
                </a:lnTo>
                <a:lnTo>
                  <a:pt x="7208" y="30569"/>
                </a:lnTo>
                <a:lnTo>
                  <a:pt x="7568" y="30629"/>
                </a:lnTo>
                <a:lnTo>
                  <a:pt x="7748" y="30690"/>
                </a:lnTo>
                <a:lnTo>
                  <a:pt x="7988" y="30629"/>
                </a:lnTo>
                <a:lnTo>
                  <a:pt x="8229" y="30629"/>
                </a:lnTo>
                <a:lnTo>
                  <a:pt x="8409" y="30509"/>
                </a:lnTo>
                <a:lnTo>
                  <a:pt x="8649" y="30449"/>
                </a:lnTo>
                <a:lnTo>
                  <a:pt x="8829" y="30329"/>
                </a:lnTo>
                <a:lnTo>
                  <a:pt x="9009" y="30149"/>
                </a:lnTo>
                <a:lnTo>
                  <a:pt x="9190" y="29909"/>
                </a:lnTo>
                <a:lnTo>
                  <a:pt x="10391" y="30509"/>
                </a:lnTo>
                <a:lnTo>
                  <a:pt x="10991" y="30750"/>
                </a:lnTo>
                <a:lnTo>
                  <a:pt x="11652" y="30990"/>
                </a:lnTo>
                <a:lnTo>
                  <a:pt x="13333" y="31530"/>
                </a:lnTo>
                <a:lnTo>
                  <a:pt x="14234" y="31771"/>
                </a:lnTo>
                <a:lnTo>
                  <a:pt x="15195" y="31891"/>
                </a:lnTo>
                <a:lnTo>
                  <a:pt x="15556" y="33212"/>
                </a:lnTo>
                <a:lnTo>
                  <a:pt x="15976" y="34533"/>
                </a:lnTo>
                <a:lnTo>
                  <a:pt x="16096" y="34653"/>
                </a:lnTo>
                <a:lnTo>
                  <a:pt x="16216" y="34773"/>
                </a:lnTo>
                <a:lnTo>
                  <a:pt x="16396" y="34833"/>
                </a:lnTo>
                <a:lnTo>
                  <a:pt x="16516" y="34833"/>
                </a:lnTo>
                <a:lnTo>
                  <a:pt x="16697" y="34773"/>
                </a:lnTo>
                <a:lnTo>
                  <a:pt x="16817" y="34713"/>
                </a:lnTo>
                <a:lnTo>
                  <a:pt x="16937" y="34593"/>
                </a:lnTo>
                <a:lnTo>
                  <a:pt x="16937" y="34413"/>
                </a:lnTo>
                <a:lnTo>
                  <a:pt x="16516" y="31831"/>
                </a:lnTo>
                <a:lnTo>
                  <a:pt x="16096" y="29488"/>
                </a:lnTo>
                <a:lnTo>
                  <a:pt x="17357" y="29308"/>
                </a:lnTo>
                <a:lnTo>
                  <a:pt x="18078" y="29128"/>
                </a:lnTo>
                <a:lnTo>
                  <a:pt x="18739" y="28948"/>
                </a:lnTo>
                <a:lnTo>
                  <a:pt x="19399" y="28708"/>
                </a:lnTo>
                <a:lnTo>
                  <a:pt x="20000" y="28347"/>
                </a:lnTo>
                <a:lnTo>
                  <a:pt x="20600" y="27987"/>
                </a:lnTo>
                <a:lnTo>
                  <a:pt x="21021" y="27567"/>
                </a:lnTo>
                <a:lnTo>
                  <a:pt x="21141" y="27507"/>
                </a:lnTo>
                <a:lnTo>
                  <a:pt x="21381" y="27507"/>
                </a:lnTo>
                <a:lnTo>
                  <a:pt x="21621" y="27386"/>
                </a:lnTo>
                <a:lnTo>
                  <a:pt x="21982" y="27206"/>
                </a:lnTo>
                <a:lnTo>
                  <a:pt x="22222" y="26906"/>
                </a:lnTo>
                <a:lnTo>
                  <a:pt x="22402" y="26546"/>
                </a:lnTo>
                <a:lnTo>
                  <a:pt x="22522" y="26125"/>
                </a:lnTo>
                <a:lnTo>
                  <a:pt x="22522" y="26065"/>
                </a:lnTo>
                <a:lnTo>
                  <a:pt x="22522" y="25705"/>
                </a:lnTo>
                <a:lnTo>
                  <a:pt x="22462" y="25405"/>
                </a:lnTo>
                <a:lnTo>
                  <a:pt x="22342" y="25104"/>
                </a:lnTo>
                <a:lnTo>
                  <a:pt x="22162" y="24804"/>
                </a:lnTo>
                <a:lnTo>
                  <a:pt x="21922" y="24564"/>
                </a:lnTo>
                <a:lnTo>
                  <a:pt x="21681" y="24384"/>
                </a:lnTo>
                <a:lnTo>
                  <a:pt x="21381" y="24203"/>
                </a:lnTo>
                <a:lnTo>
                  <a:pt x="21021" y="24083"/>
                </a:lnTo>
                <a:lnTo>
                  <a:pt x="20480" y="24023"/>
                </a:lnTo>
                <a:lnTo>
                  <a:pt x="19940" y="24143"/>
                </a:lnTo>
                <a:lnTo>
                  <a:pt x="19639" y="24203"/>
                </a:lnTo>
                <a:lnTo>
                  <a:pt x="19399" y="24324"/>
                </a:lnTo>
                <a:lnTo>
                  <a:pt x="19219" y="24504"/>
                </a:lnTo>
                <a:lnTo>
                  <a:pt x="18979" y="24684"/>
                </a:lnTo>
                <a:lnTo>
                  <a:pt x="18799" y="24864"/>
                </a:lnTo>
                <a:lnTo>
                  <a:pt x="18618" y="25104"/>
                </a:lnTo>
                <a:lnTo>
                  <a:pt x="18438" y="25345"/>
                </a:lnTo>
                <a:lnTo>
                  <a:pt x="18318" y="25645"/>
                </a:lnTo>
                <a:lnTo>
                  <a:pt x="18258" y="26065"/>
                </a:lnTo>
                <a:lnTo>
                  <a:pt x="18258" y="26486"/>
                </a:lnTo>
                <a:lnTo>
                  <a:pt x="18378" y="26906"/>
                </a:lnTo>
                <a:lnTo>
                  <a:pt x="18558" y="27326"/>
                </a:lnTo>
                <a:lnTo>
                  <a:pt x="18678" y="27507"/>
                </a:lnTo>
                <a:lnTo>
                  <a:pt x="18018" y="27807"/>
                </a:lnTo>
                <a:lnTo>
                  <a:pt x="17297" y="28047"/>
                </a:lnTo>
                <a:lnTo>
                  <a:pt x="16637" y="28227"/>
                </a:lnTo>
                <a:lnTo>
                  <a:pt x="15856" y="28347"/>
                </a:lnTo>
                <a:lnTo>
                  <a:pt x="15435" y="26125"/>
                </a:lnTo>
                <a:lnTo>
                  <a:pt x="15736" y="25825"/>
                </a:lnTo>
                <a:lnTo>
                  <a:pt x="16036" y="25465"/>
                </a:lnTo>
                <a:lnTo>
                  <a:pt x="16577" y="24684"/>
                </a:lnTo>
                <a:lnTo>
                  <a:pt x="17537" y="23062"/>
                </a:lnTo>
                <a:lnTo>
                  <a:pt x="18138" y="22041"/>
                </a:lnTo>
                <a:lnTo>
                  <a:pt x="18739" y="20960"/>
                </a:lnTo>
                <a:lnTo>
                  <a:pt x="19279" y="19819"/>
                </a:lnTo>
                <a:lnTo>
                  <a:pt x="19760" y="18738"/>
                </a:lnTo>
                <a:lnTo>
                  <a:pt x="20420" y="17057"/>
                </a:lnTo>
                <a:lnTo>
                  <a:pt x="21021" y="15315"/>
                </a:lnTo>
                <a:lnTo>
                  <a:pt x="21501" y="13573"/>
                </a:lnTo>
                <a:lnTo>
                  <a:pt x="21741" y="12673"/>
                </a:lnTo>
                <a:lnTo>
                  <a:pt x="21861" y="11772"/>
                </a:lnTo>
                <a:lnTo>
                  <a:pt x="22282" y="11652"/>
                </a:lnTo>
                <a:lnTo>
                  <a:pt x="22642" y="11532"/>
                </a:lnTo>
                <a:lnTo>
                  <a:pt x="22943" y="11351"/>
                </a:lnTo>
                <a:lnTo>
                  <a:pt x="23123" y="11171"/>
                </a:lnTo>
                <a:lnTo>
                  <a:pt x="23303" y="10991"/>
                </a:lnTo>
                <a:lnTo>
                  <a:pt x="23483" y="10691"/>
                </a:lnTo>
                <a:lnTo>
                  <a:pt x="23603" y="10330"/>
                </a:lnTo>
                <a:lnTo>
                  <a:pt x="23663" y="10270"/>
                </a:lnTo>
                <a:lnTo>
                  <a:pt x="23723" y="9790"/>
                </a:lnTo>
                <a:lnTo>
                  <a:pt x="23663" y="9249"/>
                </a:lnTo>
                <a:lnTo>
                  <a:pt x="23423" y="8769"/>
                </a:lnTo>
                <a:lnTo>
                  <a:pt x="23123" y="8409"/>
                </a:lnTo>
                <a:lnTo>
                  <a:pt x="22762" y="8108"/>
                </a:lnTo>
                <a:lnTo>
                  <a:pt x="22282" y="7868"/>
                </a:lnTo>
                <a:lnTo>
                  <a:pt x="21801" y="7808"/>
                </a:lnTo>
                <a:lnTo>
                  <a:pt x="21261" y="7868"/>
                </a:lnTo>
                <a:lnTo>
                  <a:pt x="21201" y="7928"/>
                </a:lnTo>
                <a:lnTo>
                  <a:pt x="20780" y="8108"/>
                </a:lnTo>
                <a:lnTo>
                  <a:pt x="20420" y="8349"/>
                </a:lnTo>
                <a:lnTo>
                  <a:pt x="20180" y="8589"/>
                </a:lnTo>
                <a:lnTo>
                  <a:pt x="20060" y="8829"/>
                </a:lnTo>
                <a:lnTo>
                  <a:pt x="19940" y="9009"/>
                </a:lnTo>
                <a:lnTo>
                  <a:pt x="19820" y="9369"/>
                </a:lnTo>
                <a:lnTo>
                  <a:pt x="19820" y="9430"/>
                </a:lnTo>
                <a:lnTo>
                  <a:pt x="19760" y="9790"/>
                </a:lnTo>
                <a:lnTo>
                  <a:pt x="19760" y="10150"/>
                </a:lnTo>
                <a:lnTo>
                  <a:pt x="19820" y="10390"/>
                </a:lnTo>
                <a:lnTo>
                  <a:pt x="19880" y="10631"/>
                </a:lnTo>
                <a:lnTo>
                  <a:pt x="20060" y="10931"/>
                </a:lnTo>
                <a:lnTo>
                  <a:pt x="20300" y="11231"/>
                </a:lnTo>
                <a:lnTo>
                  <a:pt x="20660" y="11532"/>
                </a:lnTo>
                <a:lnTo>
                  <a:pt x="21141" y="11712"/>
                </a:lnTo>
                <a:lnTo>
                  <a:pt x="20600" y="13453"/>
                </a:lnTo>
                <a:lnTo>
                  <a:pt x="20060" y="15195"/>
                </a:lnTo>
                <a:lnTo>
                  <a:pt x="19459" y="16937"/>
                </a:lnTo>
                <a:lnTo>
                  <a:pt x="18739" y="18618"/>
                </a:lnTo>
                <a:lnTo>
                  <a:pt x="18799" y="17898"/>
                </a:lnTo>
                <a:lnTo>
                  <a:pt x="18739" y="17117"/>
                </a:lnTo>
                <a:lnTo>
                  <a:pt x="18558" y="15675"/>
                </a:lnTo>
                <a:lnTo>
                  <a:pt x="18498" y="14294"/>
                </a:lnTo>
                <a:lnTo>
                  <a:pt x="18438" y="13573"/>
                </a:lnTo>
                <a:lnTo>
                  <a:pt x="18318" y="12853"/>
                </a:lnTo>
                <a:lnTo>
                  <a:pt x="18498" y="12432"/>
                </a:lnTo>
                <a:lnTo>
                  <a:pt x="18618" y="12012"/>
                </a:lnTo>
                <a:lnTo>
                  <a:pt x="18618" y="11592"/>
                </a:lnTo>
                <a:lnTo>
                  <a:pt x="18498" y="11171"/>
                </a:lnTo>
                <a:lnTo>
                  <a:pt x="18318" y="10811"/>
                </a:lnTo>
                <a:lnTo>
                  <a:pt x="17958" y="10511"/>
                </a:lnTo>
                <a:lnTo>
                  <a:pt x="17778" y="10390"/>
                </a:lnTo>
                <a:lnTo>
                  <a:pt x="17597" y="10270"/>
                </a:lnTo>
                <a:lnTo>
                  <a:pt x="17297" y="10210"/>
                </a:lnTo>
                <a:lnTo>
                  <a:pt x="17057" y="10210"/>
                </a:lnTo>
                <a:lnTo>
                  <a:pt x="16697" y="10270"/>
                </a:lnTo>
                <a:lnTo>
                  <a:pt x="16396" y="10330"/>
                </a:lnTo>
                <a:lnTo>
                  <a:pt x="16096" y="10511"/>
                </a:lnTo>
                <a:lnTo>
                  <a:pt x="15856" y="10691"/>
                </a:lnTo>
                <a:lnTo>
                  <a:pt x="15736" y="10991"/>
                </a:lnTo>
                <a:lnTo>
                  <a:pt x="15616" y="11231"/>
                </a:lnTo>
                <a:lnTo>
                  <a:pt x="15495" y="11532"/>
                </a:lnTo>
                <a:lnTo>
                  <a:pt x="15495" y="11832"/>
                </a:lnTo>
                <a:lnTo>
                  <a:pt x="15495" y="12132"/>
                </a:lnTo>
                <a:lnTo>
                  <a:pt x="15616" y="12432"/>
                </a:lnTo>
                <a:lnTo>
                  <a:pt x="15736" y="12673"/>
                </a:lnTo>
                <a:lnTo>
                  <a:pt x="15856" y="12973"/>
                </a:lnTo>
                <a:lnTo>
                  <a:pt x="16096" y="13153"/>
                </a:lnTo>
                <a:lnTo>
                  <a:pt x="16396" y="13333"/>
                </a:lnTo>
                <a:lnTo>
                  <a:pt x="16697" y="13393"/>
                </a:lnTo>
                <a:lnTo>
                  <a:pt x="17057" y="13453"/>
                </a:lnTo>
                <a:lnTo>
                  <a:pt x="17177" y="13453"/>
                </a:lnTo>
                <a:lnTo>
                  <a:pt x="17237" y="14715"/>
                </a:lnTo>
                <a:lnTo>
                  <a:pt x="17297" y="15916"/>
                </a:lnTo>
                <a:lnTo>
                  <a:pt x="17357" y="16877"/>
                </a:lnTo>
                <a:lnTo>
                  <a:pt x="17357" y="17837"/>
                </a:lnTo>
                <a:lnTo>
                  <a:pt x="17417" y="18318"/>
                </a:lnTo>
                <a:lnTo>
                  <a:pt x="17537" y="18798"/>
                </a:lnTo>
                <a:lnTo>
                  <a:pt x="17658" y="19279"/>
                </a:lnTo>
                <a:lnTo>
                  <a:pt x="17898" y="19699"/>
                </a:lnTo>
                <a:lnTo>
                  <a:pt x="18018" y="19819"/>
                </a:lnTo>
                <a:lnTo>
                  <a:pt x="18198" y="19879"/>
                </a:lnTo>
                <a:lnTo>
                  <a:pt x="17477" y="21261"/>
                </a:lnTo>
                <a:lnTo>
                  <a:pt x="16697" y="22582"/>
                </a:lnTo>
                <a:lnTo>
                  <a:pt x="15916" y="23723"/>
                </a:lnTo>
                <a:lnTo>
                  <a:pt x="15195" y="24864"/>
                </a:lnTo>
                <a:lnTo>
                  <a:pt x="14595" y="21981"/>
                </a:lnTo>
                <a:lnTo>
                  <a:pt x="14054" y="19039"/>
                </a:lnTo>
                <a:lnTo>
                  <a:pt x="13393" y="15075"/>
                </a:lnTo>
                <a:lnTo>
                  <a:pt x="12853" y="11111"/>
                </a:lnTo>
                <a:lnTo>
                  <a:pt x="12733" y="9970"/>
                </a:lnTo>
                <a:lnTo>
                  <a:pt x="13574" y="9309"/>
                </a:lnTo>
                <a:lnTo>
                  <a:pt x="14354" y="8529"/>
                </a:lnTo>
                <a:lnTo>
                  <a:pt x="15015" y="7748"/>
                </a:lnTo>
                <a:lnTo>
                  <a:pt x="15676" y="6847"/>
                </a:lnTo>
                <a:lnTo>
                  <a:pt x="16036" y="6247"/>
                </a:lnTo>
                <a:lnTo>
                  <a:pt x="16336" y="5646"/>
                </a:lnTo>
                <a:lnTo>
                  <a:pt x="16637" y="4985"/>
                </a:lnTo>
                <a:lnTo>
                  <a:pt x="16877" y="4325"/>
                </a:lnTo>
                <a:lnTo>
                  <a:pt x="17177" y="4265"/>
                </a:lnTo>
                <a:lnTo>
                  <a:pt x="17477" y="4205"/>
                </a:lnTo>
                <a:lnTo>
                  <a:pt x="17658" y="4024"/>
                </a:lnTo>
                <a:lnTo>
                  <a:pt x="17838" y="3844"/>
                </a:lnTo>
                <a:lnTo>
                  <a:pt x="18018" y="3664"/>
                </a:lnTo>
                <a:lnTo>
                  <a:pt x="18078" y="3424"/>
                </a:lnTo>
                <a:lnTo>
                  <a:pt x="18138" y="3184"/>
                </a:lnTo>
                <a:lnTo>
                  <a:pt x="18138" y="2883"/>
                </a:lnTo>
                <a:lnTo>
                  <a:pt x="18138" y="2643"/>
                </a:lnTo>
                <a:lnTo>
                  <a:pt x="18078" y="2403"/>
                </a:lnTo>
                <a:lnTo>
                  <a:pt x="17958" y="2163"/>
                </a:lnTo>
                <a:lnTo>
                  <a:pt x="17838" y="1983"/>
                </a:lnTo>
                <a:lnTo>
                  <a:pt x="17597" y="1802"/>
                </a:lnTo>
                <a:lnTo>
                  <a:pt x="17417" y="1682"/>
                </a:lnTo>
                <a:lnTo>
                  <a:pt x="17117" y="1562"/>
                </a:lnTo>
                <a:lnTo>
                  <a:pt x="16577" y="1562"/>
                </a:lnTo>
                <a:lnTo>
                  <a:pt x="16336" y="1622"/>
                </a:lnTo>
                <a:lnTo>
                  <a:pt x="16156" y="1742"/>
                </a:lnTo>
                <a:lnTo>
                  <a:pt x="15976" y="1862"/>
                </a:lnTo>
                <a:lnTo>
                  <a:pt x="15676" y="2163"/>
                </a:lnTo>
                <a:lnTo>
                  <a:pt x="15556" y="2523"/>
                </a:lnTo>
                <a:lnTo>
                  <a:pt x="15495" y="2943"/>
                </a:lnTo>
                <a:lnTo>
                  <a:pt x="15495" y="3304"/>
                </a:lnTo>
                <a:lnTo>
                  <a:pt x="15676" y="3724"/>
                </a:lnTo>
                <a:lnTo>
                  <a:pt x="15916" y="4024"/>
                </a:lnTo>
                <a:lnTo>
                  <a:pt x="15495" y="5166"/>
                </a:lnTo>
                <a:lnTo>
                  <a:pt x="15255" y="5706"/>
                </a:lnTo>
                <a:lnTo>
                  <a:pt x="14955" y="6247"/>
                </a:lnTo>
                <a:lnTo>
                  <a:pt x="14475" y="6967"/>
                </a:lnTo>
                <a:lnTo>
                  <a:pt x="13874" y="7688"/>
                </a:lnTo>
                <a:lnTo>
                  <a:pt x="13273" y="8409"/>
                </a:lnTo>
                <a:lnTo>
                  <a:pt x="12613" y="9009"/>
                </a:lnTo>
                <a:lnTo>
                  <a:pt x="12373" y="7448"/>
                </a:lnTo>
                <a:lnTo>
                  <a:pt x="12312" y="6547"/>
                </a:lnTo>
                <a:lnTo>
                  <a:pt x="12132" y="5646"/>
                </a:lnTo>
                <a:lnTo>
                  <a:pt x="12373" y="5526"/>
                </a:lnTo>
                <a:lnTo>
                  <a:pt x="12793" y="5166"/>
                </a:lnTo>
                <a:lnTo>
                  <a:pt x="13153" y="4745"/>
                </a:lnTo>
                <a:lnTo>
                  <a:pt x="13333" y="4205"/>
                </a:lnTo>
                <a:lnTo>
                  <a:pt x="13454" y="3784"/>
                </a:lnTo>
                <a:lnTo>
                  <a:pt x="13393" y="3364"/>
                </a:lnTo>
                <a:lnTo>
                  <a:pt x="13333" y="2943"/>
                </a:lnTo>
                <a:lnTo>
                  <a:pt x="13153" y="2523"/>
                </a:lnTo>
                <a:lnTo>
                  <a:pt x="13093" y="2523"/>
                </a:lnTo>
                <a:lnTo>
                  <a:pt x="12793" y="2103"/>
                </a:lnTo>
                <a:lnTo>
                  <a:pt x="12433" y="1802"/>
                </a:lnTo>
                <a:lnTo>
                  <a:pt x="12072" y="1622"/>
                </a:lnTo>
                <a:lnTo>
                  <a:pt x="11832" y="1562"/>
                </a:lnTo>
                <a:lnTo>
                  <a:pt x="11532" y="1502"/>
                </a:lnTo>
                <a:lnTo>
                  <a:pt x="11111" y="1442"/>
                </a:lnTo>
                <a:lnTo>
                  <a:pt x="10691" y="1562"/>
                </a:lnTo>
                <a:lnTo>
                  <a:pt x="10150" y="1742"/>
                </a:lnTo>
                <a:lnTo>
                  <a:pt x="9790" y="1983"/>
                </a:lnTo>
                <a:lnTo>
                  <a:pt x="9550" y="2343"/>
                </a:lnTo>
                <a:lnTo>
                  <a:pt x="9370" y="2523"/>
                </a:lnTo>
                <a:lnTo>
                  <a:pt x="9250" y="2823"/>
                </a:lnTo>
                <a:lnTo>
                  <a:pt x="9190" y="3064"/>
                </a:lnTo>
                <a:lnTo>
                  <a:pt x="9129" y="3364"/>
                </a:lnTo>
                <a:lnTo>
                  <a:pt x="9069" y="3784"/>
                </a:lnTo>
                <a:lnTo>
                  <a:pt x="9190" y="4205"/>
                </a:lnTo>
                <a:lnTo>
                  <a:pt x="9370" y="4745"/>
                </a:lnTo>
                <a:lnTo>
                  <a:pt x="9730" y="5166"/>
                </a:lnTo>
                <a:lnTo>
                  <a:pt x="10030" y="5466"/>
                </a:lnTo>
                <a:lnTo>
                  <a:pt x="10391" y="5646"/>
                </a:lnTo>
                <a:lnTo>
                  <a:pt x="10691" y="5706"/>
                </a:lnTo>
                <a:lnTo>
                  <a:pt x="10991" y="5766"/>
                </a:lnTo>
                <a:lnTo>
                  <a:pt x="11051" y="5766"/>
                </a:lnTo>
                <a:lnTo>
                  <a:pt x="11111" y="6607"/>
                </a:lnTo>
                <a:lnTo>
                  <a:pt x="11171" y="7388"/>
                </a:lnTo>
                <a:lnTo>
                  <a:pt x="11352" y="9369"/>
                </a:lnTo>
                <a:lnTo>
                  <a:pt x="11652" y="11351"/>
                </a:lnTo>
                <a:lnTo>
                  <a:pt x="12012" y="14354"/>
                </a:lnTo>
                <a:lnTo>
                  <a:pt x="11051" y="13513"/>
                </a:lnTo>
                <a:lnTo>
                  <a:pt x="10511" y="13033"/>
                </a:lnTo>
                <a:lnTo>
                  <a:pt x="10090" y="12552"/>
                </a:lnTo>
                <a:lnTo>
                  <a:pt x="9430" y="11832"/>
                </a:lnTo>
                <a:lnTo>
                  <a:pt x="8889" y="11051"/>
                </a:lnTo>
                <a:lnTo>
                  <a:pt x="8349" y="10210"/>
                </a:lnTo>
                <a:lnTo>
                  <a:pt x="7928" y="9369"/>
                </a:lnTo>
                <a:lnTo>
                  <a:pt x="7508" y="8469"/>
                </a:lnTo>
                <a:lnTo>
                  <a:pt x="7208" y="7568"/>
                </a:lnTo>
                <a:lnTo>
                  <a:pt x="6907" y="6607"/>
                </a:lnTo>
                <a:lnTo>
                  <a:pt x="6727" y="5706"/>
                </a:lnTo>
                <a:lnTo>
                  <a:pt x="6667" y="5166"/>
                </a:lnTo>
                <a:lnTo>
                  <a:pt x="6607" y="4625"/>
                </a:lnTo>
                <a:lnTo>
                  <a:pt x="6607" y="3544"/>
                </a:lnTo>
                <a:lnTo>
                  <a:pt x="6847" y="3364"/>
                </a:lnTo>
                <a:lnTo>
                  <a:pt x="7027" y="3124"/>
                </a:lnTo>
                <a:lnTo>
                  <a:pt x="7148" y="2943"/>
                </a:lnTo>
                <a:lnTo>
                  <a:pt x="7268" y="2703"/>
                </a:lnTo>
                <a:lnTo>
                  <a:pt x="7388" y="2343"/>
                </a:lnTo>
                <a:lnTo>
                  <a:pt x="7388" y="1983"/>
                </a:lnTo>
                <a:lnTo>
                  <a:pt x="7328" y="1502"/>
                </a:lnTo>
                <a:lnTo>
                  <a:pt x="7148" y="1022"/>
                </a:lnTo>
                <a:lnTo>
                  <a:pt x="6967" y="721"/>
                </a:lnTo>
                <a:lnTo>
                  <a:pt x="6667" y="481"/>
                </a:lnTo>
                <a:lnTo>
                  <a:pt x="6367" y="301"/>
                </a:lnTo>
                <a:lnTo>
                  <a:pt x="6007" y="181"/>
                </a:lnTo>
                <a:lnTo>
                  <a:pt x="5826" y="61"/>
                </a:lnTo>
                <a:lnTo>
                  <a:pt x="5406"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23">
            <a:extLst>
              <a:ext uri="{FF2B5EF4-FFF2-40B4-BE49-F238E27FC236}">
                <a16:creationId xmlns="" xmlns:a16="http://schemas.microsoft.com/office/drawing/2014/main" id="{2859ACD6-0455-4A09-AA6D-2CF0DD814E41}"/>
              </a:ext>
            </a:extLst>
          </p:cNvPr>
          <p:cNvSpPr>
            <a:spLocks/>
          </p:cNvSpPr>
          <p:nvPr/>
        </p:nvSpPr>
        <p:spPr bwMode="auto">
          <a:xfrm>
            <a:off x="1181101" y="1809750"/>
            <a:ext cx="791633" cy="781050"/>
          </a:xfrm>
          <a:custGeom>
            <a:avLst/>
            <a:gdLst>
              <a:gd name="T0" fmla="*/ 269968508 w 26726"/>
              <a:gd name="T1" fmla="*/ 335684483 h 26366"/>
              <a:gd name="T2" fmla="*/ 263379063 w 26726"/>
              <a:gd name="T3" fmla="*/ 357546744 h 26366"/>
              <a:gd name="T4" fmla="*/ 250211990 w 26726"/>
              <a:gd name="T5" fmla="*/ 345042627 h 26366"/>
              <a:gd name="T6" fmla="*/ 252185083 w 26726"/>
              <a:gd name="T7" fmla="*/ 318526741 h 26366"/>
              <a:gd name="T8" fmla="*/ 94166638 w 26726"/>
              <a:gd name="T9" fmla="*/ 1585710 h 26366"/>
              <a:gd name="T10" fmla="*/ 65847604 w 26726"/>
              <a:gd name="T11" fmla="*/ 25008264 h 26366"/>
              <a:gd name="T12" fmla="*/ 49391251 w 26726"/>
              <a:gd name="T13" fmla="*/ 78091818 h 26366"/>
              <a:gd name="T14" fmla="*/ 55311484 w 26726"/>
              <a:gd name="T15" fmla="*/ 95248701 h 26366"/>
              <a:gd name="T16" fmla="*/ 69805607 w 26726"/>
              <a:gd name="T17" fmla="*/ 120230629 h 26366"/>
              <a:gd name="T18" fmla="*/ 67821185 w 26726"/>
              <a:gd name="T19" fmla="*/ 156157300 h 26366"/>
              <a:gd name="T20" fmla="*/ 38855154 w 26726"/>
              <a:gd name="T21" fmla="*/ 204535447 h 26366"/>
              <a:gd name="T22" fmla="*/ 11193958 w 26726"/>
              <a:gd name="T23" fmla="*/ 271682522 h 26366"/>
              <a:gd name="T24" fmla="*/ 10863 w 26726"/>
              <a:gd name="T25" fmla="*/ 359106148 h 26366"/>
              <a:gd name="T26" fmla="*/ 6588957 w 26726"/>
              <a:gd name="T27" fmla="*/ 446530663 h 26366"/>
              <a:gd name="T28" fmla="*/ 34907991 w 26726"/>
              <a:gd name="T29" fmla="*/ 527715813 h 26366"/>
              <a:gd name="T30" fmla="*/ 47417670 w 26726"/>
              <a:gd name="T31" fmla="*/ 591716886 h 26366"/>
              <a:gd name="T32" fmla="*/ 61900441 w 26726"/>
              <a:gd name="T33" fmla="*/ 629202961 h 26366"/>
              <a:gd name="T34" fmla="*/ 90866472 w 26726"/>
              <a:gd name="T35" fmla="*/ 685406182 h 26366"/>
              <a:gd name="T36" fmla="*/ 96140219 w 26726"/>
              <a:gd name="T37" fmla="*/ 665103296 h 26366"/>
              <a:gd name="T38" fmla="*/ 82972658 w 26726"/>
              <a:gd name="T39" fmla="*/ 607340700 h 26366"/>
              <a:gd name="T40" fmla="*/ 102718313 w 26726"/>
              <a:gd name="T41" fmla="*/ 593277149 h 26366"/>
              <a:gd name="T42" fmla="*/ 136299719 w 26726"/>
              <a:gd name="T43" fmla="*/ 555816550 h 26366"/>
              <a:gd name="T44" fmla="*/ 158687657 w 26726"/>
              <a:gd name="T45" fmla="*/ 546458407 h 26366"/>
              <a:gd name="T46" fmla="*/ 177786293 w 26726"/>
              <a:gd name="T47" fmla="*/ 621378775 h 26366"/>
              <a:gd name="T48" fmla="*/ 192926924 w 26726"/>
              <a:gd name="T49" fmla="*/ 665103296 h 26366"/>
              <a:gd name="T50" fmla="*/ 206093975 w 26726"/>
              <a:gd name="T51" fmla="*/ 654184889 h 26366"/>
              <a:gd name="T52" fmla="*/ 197542811 w 26726"/>
              <a:gd name="T53" fmla="*/ 622964485 h 26366"/>
              <a:gd name="T54" fmla="*/ 196873598 w 26726"/>
              <a:gd name="T55" fmla="*/ 576119407 h 26366"/>
              <a:gd name="T56" fmla="*/ 217287955 w 26726"/>
              <a:gd name="T57" fmla="*/ 604221032 h 26366"/>
              <a:gd name="T58" fmla="*/ 237044451 w 26726"/>
              <a:gd name="T59" fmla="*/ 608900075 h 26366"/>
              <a:gd name="T60" fmla="*/ 235728730 w 26726"/>
              <a:gd name="T61" fmla="*/ 587037814 h 26366"/>
              <a:gd name="T62" fmla="*/ 220588098 w 26726"/>
              <a:gd name="T63" fmla="*/ 558936218 h 26366"/>
              <a:gd name="T64" fmla="*/ 215972234 w 26726"/>
              <a:gd name="T65" fmla="*/ 504293260 h 26366"/>
              <a:gd name="T66" fmla="*/ 239018032 w 26726"/>
              <a:gd name="T67" fmla="*/ 441851591 h 26366"/>
              <a:gd name="T68" fmla="*/ 259432389 w 26726"/>
              <a:gd name="T69" fmla="*/ 429372891 h 26366"/>
              <a:gd name="T70" fmla="*/ 280504117 w 26726"/>
              <a:gd name="T71" fmla="*/ 407510631 h 26366"/>
              <a:gd name="T72" fmla="*/ 292355935 w 26726"/>
              <a:gd name="T73" fmla="*/ 373144223 h 26366"/>
              <a:gd name="T74" fmla="*/ 286424838 w 26726"/>
              <a:gd name="T75" fmla="*/ 343483223 h 26366"/>
              <a:gd name="T76" fmla="*/ 281161977 w 26726"/>
              <a:gd name="T77" fmla="*/ 316941002 h 26366"/>
              <a:gd name="T78" fmla="*/ 273915160 w 26726"/>
              <a:gd name="T79" fmla="*/ 267003450 h 26366"/>
              <a:gd name="T80" fmla="*/ 246264849 w 26726"/>
              <a:gd name="T81" fmla="*/ 237341591 h 26366"/>
              <a:gd name="T82" fmla="*/ 216630094 w 26726"/>
              <a:gd name="T83" fmla="*/ 188937968 h 26366"/>
              <a:gd name="T84" fmla="*/ 192926924 w 26726"/>
              <a:gd name="T85" fmla="*/ 174873558 h 26366"/>
              <a:gd name="T86" fmla="*/ 194900506 w 26726"/>
              <a:gd name="T87" fmla="*/ 195176444 h 26366"/>
              <a:gd name="T88" fmla="*/ 199515881 w 26726"/>
              <a:gd name="T89" fmla="*/ 246700594 h 26366"/>
              <a:gd name="T90" fmla="*/ 194242645 w 26726"/>
              <a:gd name="T91" fmla="*/ 282600929 h 26366"/>
              <a:gd name="T92" fmla="*/ 154740495 w 26726"/>
              <a:gd name="T93" fmla="*/ 316941002 h 26366"/>
              <a:gd name="T94" fmla="*/ 108649409 w 26726"/>
              <a:gd name="T95" fmla="*/ 316941002 h 26366"/>
              <a:gd name="T96" fmla="*/ 71778700 w 26726"/>
              <a:gd name="T97" fmla="*/ 362225816 h 26366"/>
              <a:gd name="T98" fmla="*/ 50049111 w 26726"/>
              <a:gd name="T99" fmla="*/ 438731924 h 26366"/>
              <a:gd name="T100" fmla="*/ 39512992 w 26726"/>
              <a:gd name="T101" fmla="*/ 468392924 h 26366"/>
              <a:gd name="T102" fmla="*/ 37539433 w 26726"/>
              <a:gd name="T103" fmla="*/ 405951226 h 26366"/>
              <a:gd name="T104" fmla="*/ 52680065 w 26726"/>
              <a:gd name="T105" fmla="*/ 340363555 h 26366"/>
              <a:gd name="T106" fmla="*/ 84288379 w 26726"/>
              <a:gd name="T107" fmla="*/ 304463220 h 26366"/>
              <a:gd name="T108" fmla="*/ 137615440 w 26726"/>
              <a:gd name="T109" fmla="*/ 254499333 h 26366"/>
              <a:gd name="T110" fmla="*/ 155398355 w 26726"/>
              <a:gd name="T111" fmla="*/ 202975184 h 26366"/>
              <a:gd name="T112" fmla="*/ 160660750 w 26726"/>
              <a:gd name="T113" fmla="*/ 134294151 h 26366"/>
              <a:gd name="T114" fmla="*/ 152109075 w 26726"/>
              <a:gd name="T115" fmla="*/ 71852482 h 26366"/>
              <a:gd name="T116" fmla="*/ 133010928 w 26726"/>
              <a:gd name="T117" fmla="*/ 23448000 h 26366"/>
              <a:gd name="T118" fmla="*/ 105360596 w 26726"/>
              <a:gd name="T119" fmla="*/ 26335 h 2636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726"/>
              <a:gd name="T181" fmla="*/ 0 h 26366"/>
              <a:gd name="T182" fmla="*/ 26726 w 26726"/>
              <a:gd name="T183" fmla="*/ 26366 h 2636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726" h="26366" extrusionOk="0">
                <a:moveTo>
                  <a:pt x="23843" y="11952"/>
                </a:moveTo>
                <a:lnTo>
                  <a:pt x="24023" y="12012"/>
                </a:lnTo>
                <a:lnTo>
                  <a:pt x="24324" y="12253"/>
                </a:lnTo>
                <a:lnTo>
                  <a:pt x="24504" y="12553"/>
                </a:lnTo>
                <a:lnTo>
                  <a:pt x="24624" y="12913"/>
                </a:lnTo>
                <a:lnTo>
                  <a:pt x="24624" y="13093"/>
                </a:lnTo>
                <a:lnTo>
                  <a:pt x="24564" y="13273"/>
                </a:lnTo>
                <a:lnTo>
                  <a:pt x="24444" y="13394"/>
                </a:lnTo>
                <a:lnTo>
                  <a:pt x="24324" y="13574"/>
                </a:lnTo>
                <a:lnTo>
                  <a:pt x="24023" y="13754"/>
                </a:lnTo>
                <a:lnTo>
                  <a:pt x="23843" y="13814"/>
                </a:lnTo>
                <a:lnTo>
                  <a:pt x="23483" y="13814"/>
                </a:lnTo>
                <a:lnTo>
                  <a:pt x="23303" y="13754"/>
                </a:lnTo>
                <a:lnTo>
                  <a:pt x="23002" y="13574"/>
                </a:lnTo>
                <a:lnTo>
                  <a:pt x="22822" y="13273"/>
                </a:lnTo>
                <a:lnTo>
                  <a:pt x="22702" y="12913"/>
                </a:lnTo>
                <a:lnTo>
                  <a:pt x="22762" y="12733"/>
                </a:lnTo>
                <a:lnTo>
                  <a:pt x="22822" y="12553"/>
                </a:lnTo>
                <a:lnTo>
                  <a:pt x="22882" y="12373"/>
                </a:lnTo>
                <a:lnTo>
                  <a:pt x="23002" y="12253"/>
                </a:lnTo>
                <a:lnTo>
                  <a:pt x="23303" y="12012"/>
                </a:lnTo>
                <a:lnTo>
                  <a:pt x="23483" y="11952"/>
                </a:lnTo>
                <a:lnTo>
                  <a:pt x="23843" y="11952"/>
                </a:lnTo>
                <a:close/>
                <a:moveTo>
                  <a:pt x="9129" y="1"/>
                </a:moveTo>
                <a:lnTo>
                  <a:pt x="8589" y="61"/>
                </a:lnTo>
                <a:lnTo>
                  <a:pt x="8048" y="121"/>
                </a:lnTo>
                <a:lnTo>
                  <a:pt x="7568" y="241"/>
                </a:lnTo>
                <a:lnTo>
                  <a:pt x="7027" y="421"/>
                </a:lnTo>
                <a:lnTo>
                  <a:pt x="6547" y="662"/>
                </a:lnTo>
                <a:lnTo>
                  <a:pt x="6006" y="962"/>
                </a:lnTo>
                <a:lnTo>
                  <a:pt x="5586" y="1322"/>
                </a:lnTo>
                <a:lnTo>
                  <a:pt x="5165" y="1743"/>
                </a:lnTo>
                <a:lnTo>
                  <a:pt x="4805" y="2163"/>
                </a:lnTo>
                <a:lnTo>
                  <a:pt x="4625" y="2523"/>
                </a:lnTo>
                <a:lnTo>
                  <a:pt x="4505" y="3004"/>
                </a:lnTo>
                <a:lnTo>
                  <a:pt x="4445" y="3484"/>
                </a:lnTo>
                <a:lnTo>
                  <a:pt x="4445" y="3544"/>
                </a:lnTo>
                <a:lnTo>
                  <a:pt x="4505" y="3604"/>
                </a:lnTo>
                <a:lnTo>
                  <a:pt x="4745" y="3604"/>
                </a:lnTo>
                <a:lnTo>
                  <a:pt x="5045" y="3664"/>
                </a:lnTo>
                <a:lnTo>
                  <a:pt x="5406" y="3785"/>
                </a:lnTo>
                <a:lnTo>
                  <a:pt x="5826" y="3965"/>
                </a:lnTo>
                <a:lnTo>
                  <a:pt x="6126" y="4205"/>
                </a:lnTo>
                <a:lnTo>
                  <a:pt x="6246" y="4385"/>
                </a:lnTo>
                <a:lnTo>
                  <a:pt x="6367" y="4625"/>
                </a:lnTo>
                <a:lnTo>
                  <a:pt x="6427" y="4866"/>
                </a:lnTo>
                <a:lnTo>
                  <a:pt x="6427" y="5166"/>
                </a:lnTo>
                <a:lnTo>
                  <a:pt x="6427" y="5406"/>
                </a:lnTo>
                <a:lnTo>
                  <a:pt x="6367" y="5586"/>
                </a:lnTo>
                <a:lnTo>
                  <a:pt x="6186" y="6007"/>
                </a:lnTo>
                <a:lnTo>
                  <a:pt x="5886" y="6367"/>
                </a:lnTo>
                <a:lnTo>
                  <a:pt x="5526" y="6667"/>
                </a:lnTo>
                <a:lnTo>
                  <a:pt x="4925" y="7088"/>
                </a:lnTo>
                <a:lnTo>
                  <a:pt x="4204" y="7508"/>
                </a:lnTo>
                <a:lnTo>
                  <a:pt x="3544" y="7868"/>
                </a:lnTo>
                <a:lnTo>
                  <a:pt x="2883" y="8289"/>
                </a:lnTo>
                <a:lnTo>
                  <a:pt x="2343" y="8769"/>
                </a:lnTo>
                <a:lnTo>
                  <a:pt x="1862" y="9310"/>
                </a:lnTo>
                <a:lnTo>
                  <a:pt x="1382" y="9850"/>
                </a:lnTo>
                <a:lnTo>
                  <a:pt x="1021" y="10451"/>
                </a:lnTo>
                <a:lnTo>
                  <a:pt x="721" y="11051"/>
                </a:lnTo>
                <a:lnTo>
                  <a:pt x="421" y="11712"/>
                </a:lnTo>
                <a:lnTo>
                  <a:pt x="241" y="12433"/>
                </a:lnTo>
                <a:lnTo>
                  <a:pt x="61" y="13093"/>
                </a:lnTo>
                <a:lnTo>
                  <a:pt x="1" y="13814"/>
                </a:lnTo>
                <a:lnTo>
                  <a:pt x="1" y="14475"/>
                </a:lnTo>
                <a:lnTo>
                  <a:pt x="61" y="15195"/>
                </a:lnTo>
                <a:lnTo>
                  <a:pt x="181" y="15856"/>
                </a:lnTo>
                <a:lnTo>
                  <a:pt x="361" y="16517"/>
                </a:lnTo>
                <a:lnTo>
                  <a:pt x="601" y="17177"/>
                </a:lnTo>
                <a:lnTo>
                  <a:pt x="901" y="17778"/>
                </a:lnTo>
                <a:lnTo>
                  <a:pt x="1322" y="18378"/>
                </a:lnTo>
                <a:lnTo>
                  <a:pt x="1802" y="19039"/>
                </a:lnTo>
                <a:lnTo>
                  <a:pt x="2463" y="19700"/>
                </a:lnTo>
                <a:lnTo>
                  <a:pt x="3184" y="20300"/>
                </a:lnTo>
                <a:lnTo>
                  <a:pt x="3544" y="20600"/>
                </a:lnTo>
                <a:lnTo>
                  <a:pt x="3964" y="20841"/>
                </a:lnTo>
                <a:lnTo>
                  <a:pt x="4084" y="21862"/>
                </a:lnTo>
                <a:lnTo>
                  <a:pt x="4144" y="22342"/>
                </a:lnTo>
                <a:lnTo>
                  <a:pt x="4325" y="22762"/>
                </a:lnTo>
                <a:lnTo>
                  <a:pt x="4505" y="23183"/>
                </a:lnTo>
                <a:lnTo>
                  <a:pt x="4745" y="23543"/>
                </a:lnTo>
                <a:lnTo>
                  <a:pt x="5045" y="23843"/>
                </a:lnTo>
                <a:lnTo>
                  <a:pt x="5346" y="24084"/>
                </a:lnTo>
                <a:lnTo>
                  <a:pt x="5646" y="24204"/>
                </a:lnTo>
                <a:lnTo>
                  <a:pt x="6607" y="25105"/>
                </a:lnTo>
                <a:lnTo>
                  <a:pt x="7388" y="25885"/>
                </a:lnTo>
                <a:lnTo>
                  <a:pt x="7808" y="26186"/>
                </a:lnTo>
                <a:lnTo>
                  <a:pt x="7988" y="26306"/>
                </a:lnTo>
                <a:lnTo>
                  <a:pt x="8288" y="26366"/>
                </a:lnTo>
                <a:lnTo>
                  <a:pt x="8529" y="26366"/>
                </a:lnTo>
                <a:lnTo>
                  <a:pt x="8709" y="26246"/>
                </a:lnTo>
                <a:lnTo>
                  <a:pt x="8829" y="26066"/>
                </a:lnTo>
                <a:lnTo>
                  <a:pt x="8829" y="25825"/>
                </a:lnTo>
                <a:lnTo>
                  <a:pt x="8769" y="25585"/>
                </a:lnTo>
                <a:lnTo>
                  <a:pt x="8649" y="25345"/>
                </a:lnTo>
                <a:lnTo>
                  <a:pt x="8348" y="24924"/>
                </a:lnTo>
                <a:lnTo>
                  <a:pt x="7628" y="24084"/>
                </a:lnTo>
                <a:lnTo>
                  <a:pt x="7267" y="23723"/>
                </a:lnTo>
                <a:lnTo>
                  <a:pt x="7568" y="23363"/>
                </a:lnTo>
                <a:lnTo>
                  <a:pt x="7688" y="23183"/>
                </a:lnTo>
                <a:lnTo>
                  <a:pt x="7808" y="23063"/>
                </a:lnTo>
                <a:lnTo>
                  <a:pt x="8168" y="22943"/>
                </a:lnTo>
                <a:lnTo>
                  <a:pt x="8589" y="22883"/>
                </a:lnTo>
                <a:lnTo>
                  <a:pt x="9369" y="22822"/>
                </a:lnTo>
                <a:lnTo>
                  <a:pt x="10030" y="22702"/>
                </a:lnTo>
                <a:lnTo>
                  <a:pt x="10691" y="22522"/>
                </a:lnTo>
                <a:lnTo>
                  <a:pt x="11231" y="22282"/>
                </a:lnTo>
                <a:lnTo>
                  <a:pt x="11832" y="21922"/>
                </a:lnTo>
                <a:lnTo>
                  <a:pt x="12432" y="21381"/>
                </a:lnTo>
                <a:lnTo>
                  <a:pt x="12793" y="21081"/>
                </a:lnTo>
                <a:lnTo>
                  <a:pt x="13153" y="20901"/>
                </a:lnTo>
                <a:lnTo>
                  <a:pt x="13633" y="20781"/>
                </a:lnTo>
                <a:lnTo>
                  <a:pt x="14054" y="20841"/>
                </a:lnTo>
                <a:lnTo>
                  <a:pt x="14474" y="21021"/>
                </a:lnTo>
                <a:lnTo>
                  <a:pt x="14774" y="21261"/>
                </a:lnTo>
                <a:lnTo>
                  <a:pt x="15075" y="21561"/>
                </a:lnTo>
                <a:lnTo>
                  <a:pt x="15315" y="21982"/>
                </a:lnTo>
                <a:lnTo>
                  <a:pt x="15795" y="22883"/>
                </a:lnTo>
                <a:lnTo>
                  <a:pt x="16216" y="23903"/>
                </a:lnTo>
                <a:lnTo>
                  <a:pt x="16396" y="24324"/>
                </a:lnTo>
                <a:lnTo>
                  <a:pt x="16636" y="24744"/>
                </a:lnTo>
                <a:lnTo>
                  <a:pt x="16937" y="25105"/>
                </a:lnTo>
                <a:lnTo>
                  <a:pt x="17237" y="25405"/>
                </a:lnTo>
                <a:lnTo>
                  <a:pt x="17597" y="25585"/>
                </a:lnTo>
                <a:lnTo>
                  <a:pt x="18018" y="25705"/>
                </a:lnTo>
                <a:lnTo>
                  <a:pt x="18318" y="25645"/>
                </a:lnTo>
                <a:lnTo>
                  <a:pt x="18558" y="25525"/>
                </a:lnTo>
                <a:lnTo>
                  <a:pt x="18798" y="25345"/>
                </a:lnTo>
                <a:lnTo>
                  <a:pt x="18798" y="25165"/>
                </a:lnTo>
                <a:lnTo>
                  <a:pt x="18858" y="25045"/>
                </a:lnTo>
                <a:lnTo>
                  <a:pt x="18798" y="24804"/>
                </a:lnTo>
                <a:lnTo>
                  <a:pt x="18618" y="24564"/>
                </a:lnTo>
                <a:lnTo>
                  <a:pt x="18258" y="24144"/>
                </a:lnTo>
                <a:lnTo>
                  <a:pt x="18018" y="23964"/>
                </a:lnTo>
                <a:lnTo>
                  <a:pt x="17897" y="23723"/>
                </a:lnTo>
                <a:lnTo>
                  <a:pt x="17777" y="23423"/>
                </a:lnTo>
                <a:lnTo>
                  <a:pt x="17837" y="23063"/>
                </a:lnTo>
                <a:lnTo>
                  <a:pt x="17897" y="22642"/>
                </a:lnTo>
                <a:lnTo>
                  <a:pt x="17957" y="22162"/>
                </a:lnTo>
                <a:lnTo>
                  <a:pt x="17957" y="21201"/>
                </a:lnTo>
                <a:lnTo>
                  <a:pt x="18618" y="22102"/>
                </a:lnTo>
                <a:lnTo>
                  <a:pt x="18978" y="22522"/>
                </a:lnTo>
                <a:lnTo>
                  <a:pt x="19399" y="22943"/>
                </a:lnTo>
                <a:lnTo>
                  <a:pt x="19819" y="23243"/>
                </a:lnTo>
                <a:lnTo>
                  <a:pt x="20360" y="23483"/>
                </a:lnTo>
                <a:lnTo>
                  <a:pt x="20660" y="23483"/>
                </a:lnTo>
                <a:lnTo>
                  <a:pt x="20960" y="23543"/>
                </a:lnTo>
                <a:lnTo>
                  <a:pt x="21261" y="23483"/>
                </a:lnTo>
                <a:lnTo>
                  <a:pt x="21621" y="23423"/>
                </a:lnTo>
                <a:lnTo>
                  <a:pt x="21741" y="23363"/>
                </a:lnTo>
                <a:lnTo>
                  <a:pt x="21861" y="23243"/>
                </a:lnTo>
                <a:lnTo>
                  <a:pt x="21861" y="23063"/>
                </a:lnTo>
                <a:lnTo>
                  <a:pt x="21801" y="22883"/>
                </a:lnTo>
                <a:lnTo>
                  <a:pt x="21501" y="22582"/>
                </a:lnTo>
                <a:lnTo>
                  <a:pt x="21201" y="22402"/>
                </a:lnTo>
                <a:lnTo>
                  <a:pt x="20840" y="22162"/>
                </a:lnTo>
                <a:lnTo>
                  <a:pt x="20480" y="21982"/>
                </a:lnTo>
                <a:lnTo>
                  <a:pt x="20240" y="21741"/>
                </a:lnTo>
                <a:lnTo>
                  <a:pt x="20120" y="21501"/>
                </a:lnTo>
                <a:lnTo>
                  <a:pt x="19939" y="21201"/>
                </a:lnTo>
                <a:lnTo>
                  <a:pt x="19879" y="20901"/>
                </a:lnTo>
                <a:lnTo>
                  <a:pt x="19759" y="20300"/>
                </a:lnTo>
                <a:lnTo>
                  <a:pt x="19639" y="19700"/>
                </a:lnTo>
                <a:lnTo>
                  <a:pt x="19699" y="19399"/>
                </a:lnTo>
                <a:lnTo>
                  <a:pt x="19879" y="18979"/>
                </a:lnTo>
                <a:lnTo>
                  <a:pt x="20180" y="18438"/>
                </a:lnTo>
                <a:lnTo>
                  <a:pt x="20660" y="17898"/>
                </a:lnTo>
                <a:lnTo>
                  <a:pt x="21140" y="17417"/>
                </a:lnTo>
                <a:lnTo>
                  <a:pt x="21801" y="16997"/>
                </a:lnTo>
                <a:lnTo>
                  <a:pt x="22101" y="16817"/>
                </a:lnTo>
                <a:lnTo>
                  <a:pt x="22462" y="16697"/>
                </a:lnTo>
                <a:lnTo>
                  <a:pt x="22882" y="16577"/>
                </a:lnTo>
                <a:lnTo>
                  <a:pt x="23242" y="16577"/>
                </a:lnTo>
                <a:lnTo>
                  <a:pt x="23663" y="16517"/>
                </a:lnTo>
                <a:lnTo>
                  <a:pt x="24083" y="16396"/>
                </a:lnTo>
                <a:lnTo>
                  <a:pt x="24504" y="16276"/>
                </a:lnTo>
                <a:lnTo>
                  <a:pt x="24924" y="16096"/>
                </a:lnTo>
                <a:lnTo>
                  <a:pt x="25284" y="15916"/>
                </a:lnTo>
                <a:lnTo>
                  <a:pt x="25585" y="15676"/>
                </a:lnTo>
                <a:lnTo>
                  <a:pt x="25885" y="15436"/>
                </a:lnTo>
                <a:lnTo>
                  <a:pt x="26185" y="15135"/>
                </a:lnTo>
                <a:lnTo>
                  <a:pt x="26365" y="14895"/>
                </a:lnTo>
                <a:lnTo>
                  <a:pt x="26546" y="14595"/>
                </a:lnTo>
                <a:lnTo>
                  <a:pt x="26666" y="14354"/>
                </a:lnTo>
                <a:lnTo>
                  <a:pt x="26726" y="14054"/>
                </a:lnTo>
                <a:lnTo>
                  <a:pt x="26666" y="13814"/>
                </a:lnTo>
                <a:lnTo>
                  <a:pt x="26546" y="13574"/>
                </a:lnTo>
                <a:lnTo>
                  <a:pt x="26365" y="13394"/>
                </a:lnTo>
                <a:lnTo>
                  <a:pt x="26125" y="13213"/>
                </a:lnTo>
                <a:lnTo>
                  <a:pt x="25945" y="13093"/>
                </a:lnTo>
                <a:lnTo>
                  <a:pt x="25825" y="12973"/>
                </a:lnTo>
                <a:lnTo>
                  <a:pt x="25765" y="12793"/>
                </a:lnTo>
                <a:lnTo>
                  <a:pt x="25705" y="12613"/>
                </a:lnTo>
                <a:lnTo>
                  <a:pt x="25645" y="12192"/>
                </a:lnTo>
                <a:lnTo>
                  <a:pt x="25585" y="11712"/>
                </a:lnTo>
                <a:lnTo>
                  <a:pt x="25525" y="11232"/>
                </a:lnTo>
                <a:lnTo>
                  <a:pt x="25344" y="10751"/>
                </a:lnTo>
                <a:lnTo>
                  <a:pt x="25224" y="10511"/>
                </a:lnTo>
                <a:lnTo>
                  <a:pt x="24984" y="10271"/>
                </a:lnTo>
                <a:lnTo>
                  <a:pt x="24744" y="10030"/>
                </a:lnTo>
                <a:lnTo>
                  <a:pt x="24444" y="9850"/>
                </a:lnTo>
                <a:lnTo>
                  <a:pt x="23783" y="9490"/>
                </a:lnTo>
                <a:lnTo>
                  <a:pt x="23122" y="9250"/>
                </a:lnTo>
                <a:lnTo>
                  <a:pt x="22462" y="9130"/>
                </a:lnTo>
                <a:lnTo>
                  <a:pt x="21681" y="9190"/>
                </a:lnTo>
                <a:lnTo>
                  <a:pt x="21261" y="8649"/>
                </a:lnTo>
                <a:lnTo>
                  <a:pt x="20900" y="8169"/>
                </a:lnTo>
                <a:lnTo>
                  <a:pt x="20360" y="7748"/>
                </a:lnTo>
                <a:lnTo>
                  <a:pt x="19759" y="7268"/>
                </a:lnTo>
                <a:lnTo>
                  <a:pt x="19099" y="6968"/>
                </a:lnTo>
                <a:lnTo>
                  <a:pt x="18738" y="6787"/>
                </a:lnTo>
                <a:lnTo>
                  <a:pt x="18378" y="6727"/>
                </a:lnTo>
                <a:lnTo>
                  <a:pt x="17957" y="6667"/>
                </a:lnTo>
                <a:lnTo>
                  <a:pt x="17597" y="6727"/>
                </a:lnTo>
                <a:lnTo>
                  <a:pt x="17477" y="6727"/>
                </a:lnTo>
                <a:lnTo>
                  <a:pt x="17417" y="6847"/>
                </a:lnTo>
                <a:lnTo>
                  <a:pt x="17477" y="7028"/>
                </a:lnTo>
                <a:lnTo>
                  <a:pt x="17537" y="7148"/>
                </a:lnTo>
                <a:lnTo>
                  <a:pt x="17777" y="7508"/>
                </a:lnTo>
                <a:lnTo>
                  <a:pt x="18018" y="7808"/>
                </a:lnTo>
                <a:lnTo>
                  <a:pt x="18078" y="7928"/>
                </a:lnTo>
                <a:lnTo>
                  <a:pt x="18138" y="8169"/>
                </a:lnTo>
                <a:lnTo>
                  <a:pt x="18138" y="8829"/>
                </a:lnTo>
                <a:lnTo>
                  <a:pt x="18198" y="9490"/>
                </a:lnTo>
                <a:lnTo>
                  <a:pt x="18258" y="9730"/>
                </a:lnTo>
                <a:lnTo>
                  <a:pt x="18318" y="9910"/>
                </a:lnTo>
                <a:lnTo>
                  <a:pt x="18498" y="10211"/>
                </a:lnTo>
                <a:lnTo>
                  <a:pt x="18078" y="10511"/>
                </a:lnTo>
                <a:lnTo>
                  <a:pt x="17717" y="10871"/>
                </a:lnTo>
                <a:lnTo>
                  <a:pt x="17357" y="11232"/>
                </a:lnTo>
                <a:lnTo>
                  <a:pt x="17117" y="11652"/>
                </a:lnTo>
                <a:lnTo>
                  <a:pt x="16156" y="11952"/>
                </a:lnTo>
                <a:lnTo>
                  <a:pt x="15135" y="12132"/>
                </a:lnTo>
                <a:lnTo>
                  <a:pt x="14114" y="12192"/>
                </a:lnTo>
                <a:lnTo>
                  <a:pt x="12973" y="12132"/>
                </a:lnTo>
                <a:lnTo>
                  <a:pt x="12192" y="12072"/>
                </a:lnTo>
                <a:lnTo>
                  <a:pt x="11411" y="12072"/>
                </a:lnTo>
                <a:lnTo>
                  <a:pt x="10631" y="12132"/>
                </a:lnTo>
                <a:lnTo>
                  <a:pt x="9910" y="12192"/>
                </a:lnTo>
                <a:lnTo>
                  <a:pt x="9189" y="12373"/>
                </a:lnTo>
                <a:lnTo>
                  <a:pt x="8469" y="12673"/>
                </a:lnTo>
                <a:lnTo>
                  <a:pt x="7748" y="13033"/>
                </a:lnTo>
                <a:lnTo>
                  <a:pt x="7087" y="13454"/>
                </a:lnTo>
                <a:lnTo>
                  <a:pt x="6547" y="13934"/>
                </a:lnTo>
                <a:lnTo>
                  <a:pt x="6066" y="14415"/>
                </a:lnTo>
                <a:lnTo>
                  <a:pt x="5586" y="14955"/>
                </a:lnTo>
                <a:lnTo>
                  <a:pt x="5225" y="15556"/>
                </a:lnTo>
                <a:lnTo>
                  <a:pt x="4865" y="16216"/>
                </a:lnTo>
                <a:lnTo>
                  <a:pt x="4565" y="16877"/>
                </a:lnTo>
                <a:lnTo>
                  <a:pt x="4325" y="17537"/>
                </a:lnTo>
                <a:lnTo>
                  <a:pt x="4144" y="18198"/>
                </a:lnTo>
                <a:lnTo>
                  <a:pt x="4084" y="18739"/>
                </a:lnTo>
                <a:lnTo>
                  <a:pt x="3724" y="18498"/>
                </a:lnTo>
                <a:lnTo>
                  <a:pt x="3604" y="18018"/>
                </a:lnTo>
                <a:lnTo>
                  <a:pt x="3484" y="17598"/>
                </a:lnTo>
                <a:lnTo>
                  <a:pt x="3424" y="17057"/>
                </a:lnTo>
                <a:lnTo>
                  <a:pt x="3364" y="16577"/>
                </a:lnTo>
                <a:lnTo>
                  <a:pt x="3424" y="16096"/>
                </a:lnTo>
                <a:lnTo>
                  <a:pt x="3424" y="15616"/>
                </a:lnTo>
                <a:lnTo>
                  <a:pt x="3544" y="15195"/>
                </a:lnTo>
                <a:lnTo>
                  <a:pt x="3724" y="14715"/>
                </a:lnTo>
                <a:lnTo>
                  <a:pt x="4024" y="14114"/>
                </a:lnTo>
                <a:lnTo>
                  <a:pt x="4385" y="13574"/>
                </a:lnTo>
                <a:lnTo>
                  <a:pt x="4805" y="13093"/>
                </a:lnTo>
                <a:lnTo>
                  <a:pt x="5286" y="12733"/>
                </a:lnTo>
                <a:lnTo>
                  <a:pt x="5886" y="12373"/>
                </a:lnTo>
                <a:lnTo>
                  <a:pt x="6427" y="12132"/>
                </a:lnTo>
                <a:lnTo>
                  <a:pt x="7087" y="11892"/>
                </a:lnTo>
                <a:lnTo>
                  <a:pt x="7688" y="11712"/>
                </a:lnTo>
                <a:lnTo>
                  <a:pt x="9790" y="11111"/>
                </a:lnTo>
                <a:lnTo>
                  <a:pt x="10751" y="10751"/>
                </a:lnTo>
                <a:lnTo>
                  <a:pt x="11712" y="10331"/>
                </a:lnTo>
                <a:lnTo>
                  <a:pt x="12132" y="10090"/>
                </a:lnTo>
                <a:lnTo>
                  <a:pt x="12552" y="9790"/>
                </a:lnTo>
                <a:lnTo>
                  <a:pt x="12913" y="9490"/>
                </a:lnTo>
                <a:lnTo>
                  <a:pt x="13273" y="9130"/>
                </a:lnTo>
                <a:lnTo>
                  <a:pt x="13633" y="8769"/>
                </a:lnTo>
                <a:lnTo>
                  <a:pt x="13874" y="8289"/>
                </a:lnTo>
                <a:lnTo>
                  <a:pt x="14174" y="7808"/>
                </a:lnTo>
                <a:lnTo>
                  <a:pt x="14354" y="7268"/>
                </a:lnTo>
                <a:lnTo>
                  <a:pt x="14534" y="6727"/>
                </a:lnTo>
                <a:lnTo>
                  <a:pt x="14594" y="6247"/>
                </a:lnTo>
                <a:lnTo>
                  <a:pt x="14654" y="5706"/>
                </a:lnTo>
                <a:lnTo>
                  <a:pt x="14654" y="5166"/>
                </a:lnTo>
                <a:lnTo>
                  <a:pt x="14594" y="4685"/>
                </a:lnTo>
                <a:lnTo>
                  <a:pt x="14474" y="4205"/>
                </a:lnTo>
                <a:lnTo>
                  <a:pt x="14294" y="3664"/>
                </a:lnTo>
                <a:lnTo>
                  <a:pt x="14114" y="3244"/>
                </a:lnTo>
                <a:lnTo>
                  <a:pt x="13874" y="2764"/>
                </a:lnTo>
                <a:lnTo>
                  <a:pt x="13573" y="2343"/>
                </a:lnTo>
                <a:lnTo>
                  <a:pt x="13273" y="1923"/>
                </a:lnTo>
                <a:lnTo>
                  <a:pt x="12913" y="1562"/>
                </a:lnTo>
                <a:lnTo>
                  <a:pt x="12552" y="1202"/>
                </a:lnTo>
                <a:lnTo>
                  <a:pt x="12132" y="902"/>
                </a:lnTo>
                <a:lnTo>
                  <a:pt x="11652" y="662"/>
                </a:lnTo>
                <a:lnTo>
                  <a:pt x="11171" y="421"/>
                </a:lnTo>
                <a:lnTo>
                  <a:pt x="10691" y="241"/>
                </a:lnTo>
                <a:lnTo>
                  <a:pt x="10150" y="121"/>
                </a:lnTo>
                <a:lnTo>
                  <a:pt x="9610" y="1"/>
                </a:lnTo>
                <a:lnTo>
                  <a:pt x="9129"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24">
            <a:extLst>
              <a:ext uri="{FF2B5EF4-FFF2-40B4-BE49-F238E27FC236}">
                <a16:creationId xmlns="" xmlns:a16="http://schemas.microsoft.com/office/drawing/2014/main" id="{2DAFFC61-DB46-42D8-94EA-8F0A0D978743}"/>
              </a:ext>
            </a:extLst>
          </p:cNvPr>
          <p:cNvSpPr>
            <a:spLocks/>
          </p:cNvSpPr>
          <p:nvPr/>
        </p:nvSpPr>
        <p:spPr bwMode="auto">
          <a:xfrm rot="15619425" flipH="1">
            <a:off x="2527036" y="3139282"/>
            <a:ext cx="411163" cy="1473200"/>
          </a:xfrm>
          <a:custGeom>
            <a:avLst/>
            <a:gdLst>
              <a:gd name="T0" fmla="*/ 234365463 w 11111"/>
              <a:gd name="T1" fmla="*/ 38520828 h 39819"/>
              <a:gd name="T2" fmla="*/ 267811026 w 11111"/>
              <a:gd name="T3" fmla="*/ 187347714 h 39819"/>
              <a:gd name="T4" fmla="*/ 182627792 w 11111"/>
              <a:gd name="T5" fmla="*/ 202751439 h 39819"/>
              <a:gd name="T6" fmla="*/ 146092938 w 11111"/>
              <a:gd name="T7" fmla="*/ 134747493 h 39819"/>
              <a:gd name="T8" fmla="*/ 124808749 w 11111"/>
              <a:gd name="T9" fmla="*/ 112933883 h 39819"/>
              <a:gd name="T10" fmla="*/ 85232525 w 11111"/>
              <a:gd name="T11" fmla="*/ 164252144 h 39819"/>
              <a:gd name="T12" fmla="*/ 158254311 w 11111"/>
              <a:gd name="T13" fmla="*/ 245096644 h 39819"/>
              <a:gd name="T14" fmla="*/ 261729617 w 11111"/>
              <a:gd name="T15" fmla="*/ 298978076 h 39819"/>
              <a:gd name="T16" fmla="*/ 66940415 w 11111"/>
              <a:gd name="T17" fmla="*/ 263042757 h 39819"/>
              <a:gd name="T18" fmla="*/ 27414851 w 11111"/>
              <a:gd name="T19" fmla="*/ 265628266 h 39819"/>
              <a:gd name="T20" fmla="*/ 121718088 w 11111"/>
              <a:gd name="T21" fmla="*/ 311818630 h 39819"/>
              <a:gd name="T22" fmla="*/ 258689616 w 11111"/>
              <a:gd name="T23" fmla="*/ 379822576 h 39819"/>
              <a:gd name="T24" fmla="*/ 48697634 w 11111"/>
              <a:gd name="T25" fmla="*/ 342605269 h 39819"/>
              <a:gd name="T26" fmla="*/ 136971528 w 11111"/>
              <a:gd name="T27" fmla="*/ 387513645 h 39819"/>
              <a:gd name="T28" fmla="*/ 255648246 w 11111"/>
              <a:gd name="T29" fmla="*/ 470922093 h 39819"/>
              <a:gd name="T30" fmla="*/ 143051567 w 11111"/>
              <a:gd name="T31" fmla="*/ 432422798 h 39819"/>
              <a:gd name="T32" fmla="*/ 76112484 w 11111"/>
              <a:gd name="T33" fmla="*/ 406763279 h 39819"/>
              <a:gd name="T34" fmla="*/ 69980453 w 11111"/>
              <a:gd name="T35" fmla="*/ 447826523 h 39819"/>
              <a:gd name="T36" fmla="*/ 152172940 w 11111"/>
              <a:gd name="T37" fmla="*/ 488868179 h 39819"/>
              <a:gd name="T38" fmla="*/ 249568244 w 11111"/>
              <a:gd name="T39" fmla="*/ 505553892 h 39819"/>
              <a:gd name="T40" fmla="*/ 176497130 w 11111"/>
              <a:gd name="T41" fmla="*/ 542771199 h 39819"/>
              <a:gd name="T42" fmla="*/ 94353897 w 11111"/>
              <a:gd name="T43" fmla="*/ 502990692 h 39819"/>
              <a:gd name="T44" fmla="*/ 73071114 w 11111"/>
              <a:gd name="T45" fmla="*/ 535058543 h 39819"/>
              <a:gd name="T46" fmla="*/ 185667793 w 11111"/>
              <a:gd name="T47" fmla="*/ 600499318 h 39819"/>
              <a:gd name="T48" fmla="*/ 228234764 w 11111"/>
              <a:gd name="T49" fmla="*/ 651838362 h 39819"/>
              <a:gd name="T50" fmla="*/ 103475306 w 11111"/>
              <a:gd name="T51" fmla="*/ 600499318 h 39819"/>
              <a:gd name="T52" fmla="*/ 112596679 w 11111"/>
              <a:gd name="T53" fmla="*/ 638998613 h 39819"/>
              <a:gd name="T54" fmla="*/ 222153393 w 11111"/>
              <a:gd name="T55" fmla="*/ 685188977 h 39819"/>
              <a:gd name="T56" fmla="*/ 170415721 w 11111"/>
              <a:gd name="T57" fmla="*/ 739071187 h 39819"/>
              <a:gd name="T58" fmla="*/ 33494853 w 11111"/>
              <a:gd name="T59" fmla="*/ 669785252 h 39819"/>
              <a:gd name="T60" fmla="*/ 0 w 11111"/>
              <a:gd name="T61" fmla="*/ 678779869 h 39819"/>
              <a:gd name="T62" fmla="*/ 88273895 w 11111"/>
              <a:gd name="T63" fmla="*/ 748065776 h 39819"/>
              <a:gd name="T64" fmla="*/ 246528206 w 11111"/>
              <a:gd name="T65" fmla="*/ 807075133 h 39819"/>
              <a:gd name="T66" fmla="*/ 276932398 w 11111"/>
              <a:gd name="T67" fmla="*/ 849419561 h 39819"/>
              <a:gd name="T68" fmla="*/ 353043513 w 11111"/>
              <a:gd name="T69" fmla="*/ 762165980 h 39819"/>
              <a:gd name="T70" fmla="*/ 517377863 w 11111"/>
              <a:gd name="T71" fmla="*/ 665939316 h 39819"/>
              <a:gd name="T72" fmla="*/ 392569115 w 11111"/>
              <a:gd name="T73" fmla="*/ 704438611 h 39819"/>
              <a:gd name="T74" fmla="*/ 365204924 w 11111"/>
              <a:gd name="T75" fmla="*/ 683906989 h 39819"/>
              <a:gd name="T76" fmla="*/ 511297861 w 11111"/>
              <a:gd name="T77" fmla="*/ 614621055 h 39819"/>
              <a:gd name="T78" fmla="*/ 526499273 w 11111"/>
              <a:gd name="T79" fmla="*/ 574839799 h 39819"/>
              <a:gd name="T80" fmla="*/ 374326333 w 11111"/>
              <a:gd name="T81" fmla="*/ 641561785 h 39819"/>
              <a:gd name="T82" fmla="*/ 307387250 w 11111"/>
              <a:gd name="T83" fmla="*/ 614621055 h 39819"/>
              <a:gd name="T84" fmla="*/ 380407704 w 11111"/>
              <a:gd name="T85" fmla="*/ 578685735 h 39819"/>
              <a:gd name="T86" fmla="*/ 553914124 w 11111"/>
              <a:gd name="T87" fmla="*/ 465772636 h 39819"/>
              <a:gd name="T88" fmla="*/ 310427288 w 11111"/>
              <a:gd name="T89" fmla="*/ 500426744 h 39819"/>
              <a:gd name="T90" fmla="*/ 456518819 w 11111"/>
              <a:gd name="T91" fmla="*/ 429858849 h 39819"/>
              <a:gd name="T92" fmla="*/ 547782055 w 11111"/>
              <a:gd name="T93" fmla="*/ 364418851 h 39819"/>
              <a:gd name="T94" fmla="*/ 313467289 w 11111"/>
              <a:gd name="T95" fmla="*/ 456799579 h 39819"/>
              <a:gd name="T96" fmla="*/ 392569115 w 11111"/>
              <a:gd name="T97" fmla="*/ 379822576 h 39819"/>
              <a:gd name="T98" fmla="*/ 532580644 w 11111"/>
              <a:gd name="T99" fmla="*/ 282292391 h 39819"/>
              <a:gd name="T100" fmla="*/ 450438817 w 11111"/>
              <a:gd name="T101" fmla="*/ 305387961 h 39819"/>
              <a:gd name="T102" fmla="*/ 337791442 w 11111"/>
              <a:gd name="T103" fmla="*/ 325919583 h 39819"/>
              <a:gd name="T104" fmla="*/ 404781185 w 11111"/>
              <a:gd name="T105" fmla="*/ 282292391 h 39819"/>
              <a:gd name="T106" fmla="*/ 511297861 w 11111"/>
              <a:gd name="T107" fmla="*/ 184783766 h 39819"/>
              <a:gd name="T108" fmla="*/ 505216453 w 11111"/>
              <a:gd name="T109" fmla="*/ 136029453 h 39819"/>
              <a:gd name="T110" fmla="*/ 389529113 w 11111"/>
              <a:gd name="T111" fmla="*/ 238665975 h 39819"/>
              <a:gd name="T112" fmla="*/ 319548660 w 11111"/>
              <a:gd name="T113" fmla="*/ 255351661 h 39819"/>
              <a:gd name="T114" fmla="*/ 377367703 w 11111"/>
              <a:gd name="T115" fmla="*/ 207879336 h 39819"/>
              <a:gd name="T116" fmla="*/ 426063967 w 11111"/>
              <a:gd name="T117" fmla="*/ 91120300 h 39819"/>
              <a:gd name="T118" fmla="*/ 401741184 w 11111"/>
              <a:gd name="T119" fmla="*/ 65461558 h 39819"/>
              <a:gd name="T120" fmla="*/ 334750072 w 11111"/>
              <a:gd name="T121" fmla="*/ 204033400 h 39819"/>
              <a:gd name="T122" fmla="*/ 319548660 w 11111"/>
              <a:gd name="T123" fmla="*/ 91120300 h 39819"/>
              <a:gd name="T124" fmla="*/ 258689616 w 11111"/>
              <a:gd name="T125" fmla="*/ 6430668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9" name="Shape 25">
            <a:extLst>
              <a:ext uri="{FF2B5EF4-FFF2-40B4-BE49-F238E27FC236}">
                <a16:creationId xmlns="" xmlns:a16="http://schemas.microsoft.com/office/drawing/2014/main" id="{42E9A950-4A9A-4DBE-9958-2F8468722547}"/>
              </a:ext>
            </a:extLst>
          </p:cNvPr>
          <p:cNvSpPr>
            <a:spLocks/>
          </p:cNvSpPr>
          <p:nvPr/>
        </p:nvSpPr>
        <p:spPr bwMode="auto">
          <a:xfrm rot="5765632" flipH="1">
            <a:off x="8944770" y="4253707"/>
            <a:ext cx="500063" cy="1308100"/>
          </a:xfrm>
          <a:custGeom>
            <a:avLst/>
            <a:gdLst>
              <a:gd name="T0" fmla="*/ 398645125 w 13514"/>
              <a:gd name="T1" fmla="*/ 108905621 h 35374"/>
              <a:gd name="T2" fmla="*/ 307343774 w 13514"/>
              <a:gd name="T3" fmla="*/ 607289696 h 35374"/>
              <a:gd name="T4" fmla="*/ 395605412 w 13514"/>
              <a:gd name="T5" fmla="*/ 576527307 h 35374"/>
              <a:gd name="T6" fmla="*/ 346915024 w 13514"/>
              <a:gd name="T7" fmla="*/ 630350921 h 35374"/>
              <a:gd name="T8" fmla="*/ 395605412 w 13514"/>
              <a:gd name="T9" fmla="*/ 69183648 h 35374"/>
              <a:gd name="T10" fmla="*/ 337794444 w 13514"/>
              <a:gd name="T11" fmla="*/ 55082006 h 35374"/>
              <a:gd name="T12" fmla="*/ 319554725 w 13514"/>
              <a:gd name="T13" fmla="*/ 190888645 h 35374"/>
              <a:gd name="T14" fmla="*/ 304304062 w 13514"/>
              <a:gd name="T15" fmla="*/ 74303410 h 35374"/>
              <a:gd name="T16" fmla="*/ 237373919 w 13514"/>
              <a:gd name="T17" fmla="*/ 106345740 h 35374"/>
              <a:gd name="T18" fmla="*/ 179562988 w 13514"/>
              <a:gd name="T19" fmla="*/ 151187446 h 35374"/>
              <a:gd name="T20" fmla="*/ 213053369 w 13514"/>
              <a:gd name="T21" fmla="*/ 347196629 h 35374"/>
              <a:gd name="T22" fmla="*/ 149112318 w 13514"/>
              <a:gd name="T23" fmla="*/ 271613279 h 35374"/>
              <a:gd name="T24" fmla="*/ 100421894 w 13514"/>
              <a:gd name="T25" fmla="*/ 230610618 h 35374"/>
              <a:gd name="T26" fmla="*/ 121752019 w 13514"/>
              <a:gd name="T27" fmla="*/ 356177734 h 35374"/>
              <a:gd name="T28" fmla="*/ 118712307 w 13514"/>
              <a:gd name="T29" fmla="*/ 358737615 h 35374"/>
              <a:gd name="T30" fmla="*/ 30450669 w 13514"/>
              <a:gd name="T31" fmla="*/ 340796151 h 35374"/>
              <a:gd name="T32" fmla="*/ 188682162 w 13514"/>
              <a:gd name="T33" fmla="*/ 475322878 h 35374"/>
              <a:gd name="T34" fmla="*/ 57861626 w 13514"/>
              <a:gd name="T35" fmla="*/ 399739527 h 35374"/>
              <a:gd name="T36" fmla="*/ 45650675 w 13514"/>
              <a:gd name="T37" fmla="*/ 448421831 h 35374"/>
              <a:gd name="T38" fmla="*/ 130872563 w 13514"/>
              <a:gd name="T39" fmla="*/ 518885420 h 35374"/>
              <a:gd name="T40" fmla="*/ 57861626 w 13514"/>
              <a:gd name="T41" fmla="*/ 513764882 h 35374"/>
              <a:gd name="T42" fmla="*/ 82180806 w 13514"/>
              <a:gd name="T43" fmla="*/ 567566947 h 35374"/>
              <a:gd name="T44" fmla="*/ 197802706 w 13514"/>
              <a:gd name="T45" fmla="*/ 634190715 h 35374"/>
              <a:gd name="T46" fmla="*/ 39571213 w 13514"/>
              <a:gd name="T47" fmla="*/ 586788351 h 35374"/>
              <a:gd name="T48" fmla="*/ 146072569 w 13514"/>
              <a:gd name="T49" fmla="*/ 667491463 h 35374"/>
              <a:gd name="T50" fmla="*/ 298224600 w 13514"/>
              <a:gd name="T51" fmla="*/ 732834514 h 35374"/>
              <a:gd name="T52" fmla="*/ 365154743 w 13514"/>
              <a:gd name="T53" fmla="*/ 748216097 h 35374"/>
              <a:gd name="T54" fmla="*/ 386484868 w 13514"/>
              <a:gd name="T55" fmla="*/ 723874931 h 35374"/>
              <a:gd name="T56" fmla="*/ 374325944 w 13514"/>
              <a:gd name="T57" fmla="*/ 663651642 h 35374"/>
              <a:gd name="T58" fmla="*/ 489946512 w 13514"/>
              <a:gd name="T59" fmla="*/ 589348232 h 35374"/>
              <a:gd name="T60" fmla="*/ 514267061 w 13514"/>
              <a:gd name="T61" fmla="*/ 545786467 h 35374"/>
              <a:gd name="T62" fmla="*/ 426056081 w 13514"/>
              <a:gd name="T63" fmla="*/ 536826107 h 35374"/>
              <a:gd name="T64" fmla="*/ 462535555 w 13514"/>
              <a:gd name="T65" fmla="*/ 495824195 h 35374"/>
              <a:gd name="T66" fmla="*/ 438216375 w 13514"/>
              <a:gd name="T67" fmla="*/ 472762997 h 35374"/>
              <a:gd name="T68" fmla="*/ 252573925 w 13514"/>
              <a:gd name="T69" fmla="*/ 498384075 h 35374"/>
              <a:gd name="T70" fmla="*/ 526427317 w 13514"/>
              <a:gd name="T71" fmla="*/ 438160786 h 35374"/>
              <a:gd name="T72" fmla="*/ 441256087 w 13514"/>
              <a:gd name="T73" fmla="*/ 425360606 h 35374"/>
              <a:gd name="T74" fmla="*/ 270864338 w 13514"/>
              <a:gd name="T75" fmla="*/ 466363295 h 35374"/>
              <a:gd name="T76" fmla="*/ 395605412 w 13514"/>
              <a:gd name="T77" fmla="*/ 416379501 h 35374"/>
              <a:gd name="T78" fmla="*/ 535597187 w 13514"/>
              <a:gd name="T79" fmla="*/ 363857376 h 35374"/>
              <a:gd name="T80" fmla="*/ 356034199 w 13514"/>
              <a:gd name="T81" fmla="*/ 388198542 h 35374"/>
              <a:gd name="T82" fmla="*/ 426056081 w 13514"/>
              <a:gd name="T83" fmla="*/ 363857376 h 35374"/>
              <a:gd name="T84" fmla="*/ 584287574 w 13514"/>
              <a:gd name="T85" fmla="*/ 320295583 h 35374"/>
              <a:gd name="T86" fmla="*/ 331715019 w 13514"/>
              <a:gd name="T87" fmla="*/ 347196629 h 35374"/>
              <a:gd name="T88" fmla="*/ 517306774 w 13514"/>
              <a:gd name="T89" fmla="*/ 278012981 h 35374"/>
              <a:gd name="T90" fmla="*/ 462535555 w 13514"/>
              <a:gd name="T91" fmla="*/ 257511636 h 35374"/>
              <a:gd name="T92" fmla="*/ 550797155 w 13514"/>
              <a:gd name="T93" fmla="*/ 237011068 h 35374"/>
              <a:gd name="T94" fmla="*/ 565997161 w 13514"/>
              <a:gd name="T95" fmla="*/ 207550169 h 35374"/>
              <a:gd name="T96" fmla="*/ 365154743 w 13514"/>
              <a:gd name="T97" fmla="*/ 215229811 h 35374"/>
              <a:gd name="T98" fmla="*/ 584287574 w 13514"/>
              <a:gd name="T99" fmla="*/ 174248671 h 35374"/>
              <a:gd name="T100" fmla="*/ 471656099 w 13514"/>
              <a:gd name="T101" fmla="*/ 169107360 h 35374"/>
              <a:gd name="T102" fmla="*/ 614687586 w 13514"/>
              <a:gd name="T103" fmla="*/ 124265654 h 35374"/>
              <a:gd name="T104" fmla="*/ 486906762 w 13514"/>
              <a:gd name="T105" fmla="*/ 139646461 h 35374"/>
              <a:gd name="T106" fmla="*/ 626847842 w 13514"/>
              <a:gd name="T107" fmla="*/ 83284515 h 35374"/>
              <a:gd name="T108" fmla="*/ 684658811 w 13514"/>
              <a:gd name="T109" fmla="*/ 42281853 h 35374"/>
              <a:gd name="T110" fmla="*/ 556877987 w 13514"/>
              <a:gd name="T111" fmla="*/ 46122423 h 35374"/>
              <a:gd name="T112" fmla="*/ 605568411 w 13514"/>
              <a:gd name="T113" fmla="*/ 8959583 h 35374"/>
              <a:gd name="T114" fmla="*/ 474695811 w 13514"/>
              <a:gd name="T115" fmla="*/ 67902931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20" name="Shape 26">
            <a:extLst>
              <a:ext uri="{FF2B5EF4-FFF2-40B4-BE49-F238E27FC236}">
                <a16:creationId xmlns="" xmlns:a16="http://schemas.microsoft.com/office/drawing/2014/main" id="{182E6AC1-5ACF-4569-9A17-520677ED109A}"/>
              </a:ext>
            </a:extLst>
          </p:cNvPr>
          <p:cNvSpPr>
            <a:spLocks noChangeArrowheads="1"/>
          </p:cNvSpPr>
          <p:nvPr/>
        </p:nvSpPr>
        <p:spPr bwMode="auto">
          <a:xfrm>
            <a:off x="3346451" y="1165225"/>
            <a:ext cx="5499100" cy="4527550"/>
          </a:xfrm>
          <a:prstGeom prst="rect">
            <a:avLst/>
          </a:prstGeom>
          <a:solidFill>
            <a:srgbClr val="CE2F1C"/>
          </a:solidFill>
          <a:ln w="76200">
            <a:solidFill>
              <a:srgbClr val="FFFFFF"/>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7">
            <a:extLst>
              <a:ext uri="{FF2B5EF4-FFF2-40B4-BE49-F238E27FC236}">
                <a16:creationId xmlns="" xmlns:a16="http://schemas.microsoft.com/office/drawing/2014/main" id="{0980B0C8-EB05-41E0-AD39-D8995F88633D}"/>
              </a:ext>
            </a:extLst>
          </p:cNvPr>
          <p:cNvSpPr>
            <a:spLocks noChangeArrowheads="1"/>
          </p:cNvSpPr>
          <p:nvPr/>
        </p:nvSpPr>
        <p:spPr bwMode="auto">
          <a:xfrm>
            <a:off x="3513667" y="1325564"/>
            <a:ext cx="5164667" cy="4206875"/>
          </a:xfrm>
          <a:prstGeom prst="rect">
            <a:avLst/>
          </a:prstGeom>
          <a:noFill/>
          <a:ln w="9525">
            <a:solidFill>
              <a:srgbClr val="FFFFFF"/>
            </a:solidFill>
            <a:prstDash val="dot"/>
            <a:miter lim="800000"/>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9">
            <a:extLst>
              <a:ext uri="{FF2B5EF4-FFF2-40B4-BE49-F238E27FC236}">
                <a16:creationId xmlns="" xmlns:a16="http://schemas.microsoft.com/office/drawing/2014/main" id="{A687151B-04B7-4A00-ACB2-0514E53C4CB4}"/>
              </a:ext>
            </a:extLst>
          </p:cNvPr>
          <p:cNvSpPr>
            <a:spLocks/>
          </p:cNvSpPr>
          <p:nvPr/>
        </p:nvSpPr>
        <p:spPr bwMode="auto">
          <a:xfrm rot="19006248" flipH="1">
            <a:off x="5592234" y="5133975"/>
            <a:ext cx="1210733" cy="1068388"/>
          </a:xfrm>
          <a:custGeom>
            <a:avLst/>
            <a:gdLst>
              <a:gd name="T0" fmla="*/ 464001554 w 36335"/>
              <a:gd name="T1" fmla="*/ 203179355 h 32011"/>
              <a:gd name="T2" fmla="*/ 343084382 w 36335"/>
              <a:gd name="T3" fmla="*/ 520236202 h 32011"/>
              <a:gd name="T4" fmla="*/ 304641266 w 36335"/>
              <a:gd name="T5" fmla="*/ 625189979 h 32011"/>
              <a:gd name="T6" fmla="*/ 344021196 w 36335"/>
              <a:gd name="T7" fmla="*/ 464431444 h 32011"/>
              <a:gd name="T8" fmla="*/ 454636381 w 36335"/>
              <a:gd name="T9" fmla="*/ 187564223 h 32011"/>
              <a:gd name="T10" fmla="*/ 250278323 w 36335"/>
              <a:gd name="T11" fmla="*/ 647534377 h 32011"/>
              <a:gd name="T12" fmla="*/ 253087542 w 36335"/>
              <a:gd name="T13" fmla="*/ 678763507 h 32011"/>
              <a:gd name="T14" fmla="*/ 239976310 w 36335"/>
              <a:gd name="T15" fmla="*/ 667610800 h 32011"/>
              <a:gd name="T16" fmla="*/ 319641147 w 36335"/>
              <a:gd name="T17" fmla="*/ 788179709 h 32011"/>
              <a:gd name="T18" fmla="*/ 329021315 w 36335"/>
              <a:gd name="T19" fmla="*/ 841753271 h 32011"/>
              <a:gd name="T20" fmla="*/ 306529915 w 36335"/>
              <a:gd name="T21" fmla="*/ 814985431 h 32011"/>
              <a:gd name="T22" fmla="*/ 253087542 w 36335"/>
              <a:gd name="T23" fmla="*/ 821676815 h 32011"/>
              <a:gd name="T24" fmla="*/ 243722394 w 36335"/>
              <a:gd name="T25" fmla="*/ 855175056 h 32011"/>
              <a:gd name="T26" fmla="*/ 247468454 w 36335"/>
              <a:gd name="T27" fmla="*/ 814985431 h 32011"/>
              <a:gd name="T28" fmla="*/ 393701890 w 36335"/>
              <a:gd name="T29" fmla="*/ 13383904 h 32011"/>
              <a:gd name="T30" fmla="*/ 371194871 w 36335"/>
              <a:gd name="T31" fmla="*/ 102723682 h 32011"/>
              <a:gd name="T32" fmla="*/ 317768118 w 36335"/>
              <a:gd name="T33" fmla="*/ 138451984 h 32011"/>
              <a:gd name="T34" fmla="*/ 320577362 w 36335"/>
              <a:gd name="T35" fmla="*/ 225523754 h 32011"/>
              <a:gd name="T36" fmla="*/ 287768980 w 36335"/>
              <a:gd name="T37" fmla="*/ 310364328 h 32011"/>
              <a:gd name="T38" fmla="*/ 266213769 w 36335"/>
              <a:gd name="T39" fmla="*/ 339400144 h 32011"/>
              <a:gd name="T40" fmla="*/ 284022895 w 36335"/>
              <a:gd name="T41" fmla="*/ 424241819 h 32011"/>
              <a:gd name="T42" fmla="*/ 263404550 w 36335"/>
              <a:gd name="T43" fmla="*/ 533656886 h 32011"/>
              <a:gd name="T44" fmla="*/ 266213769 w 36335"/>
              <a:gd name="T45" fmla="*/ 580539030 h 32011"/>
              <a:gd name="T46" fmla="*/ 245595424 w 36335"/>
              <a:gd name="T47" fmla="*/ 607344752 h 32011"/>
              <a:gd name="T48" fmla="*/ 211850827 w 36335"/>
              <a:gd name="T49" fmla="*/ 651995700 h 32011"/>
              <a:gd name="T50" fmla="*/ 205279279 w 36335"/>
              <a:gd name="T51" fmla="*/ 739067470 h 32011"/>
              <a:gd name="T52" fmla="*/ 164042563 w 36335"/>
              <a:gd name="T53" fmla="*/ 770334482 h 32011"/>
              <a:gd name="T54" fmla="*/ 134043400 w 36335"/>
              <a:gd name="T55" fmla="*/ 772564576 h 32011"/>
              <a:gd name="T56" fmla="*/ 117171113 w 36335"/>
              <a:gd name="T57" fmla="*/ 859636346 h 32011"/>
              <a:gd name="T58" fmla="*/ 59998301 w 36335"/>
              <a:gd name="T59" fmla="*/ 875251478 h 32011"/>
              <a:gd name="T60" fmla="*/ 56236622 w 36335"/>
              <a:gd name="T61" fmla="*/ 906518490 h 32011"/>
              <a:gd name="T62" fmla="*/ 59061461 w 36335"/>
              <a:gd name="T63" fmla="*/ 1013703463 h 32011"/>
              <a:gd name="T64" fmla="*/ 3746059 w 36335"/>
              <a:gd name="T65" fmla="*/ 1096312841 h 32011"/>
              <a:gd name="T66" fmla="*/ 1873030 w 36335"/>
              <a:gd name="T67" fmla="*/ 1140963756 h 32011"/>
              <a:gd name="T68" fmla="*/ 34681412 w 36335"/>
              <a:gd name="T69" fmla="*/ 1127579853 h 32011"/>
              <a:gd name="T70" fmla="*/ 77806802 w 36335"/>
              <a:gd name="T71" fmla="*/ 1134272372 h 32011"/>
              <a:gd name="T72" fmla="*/ 107805940 w 36335"/>
              <a:gd name="T73" fmla="*/ 1187845900 h 32011"/>
              <a:gd name="T74" fmla="*/ 126551281 w 36335"/>
              <a:gd name="T75" fmla="*/ 1145425079 h 32011"/>
              <a:gd name="T76" fmla="*/ 159360288 w 36335"/>
              <a:gd name="T77" fmla="*/ 1080660928 h 32011"/>
              <a:gd name="T78" fmla="*/ 206216118 w 36335"/>
              <a:gd name="T79" fmla="*/ 1089621423 h 32011"/>
              <a:gd name="T80" fmla="*/ 211850827 w 36335"/>
              <a:gd name="T81" fmla="*/ 1049431798 h 32011"/>
              <a:gd name="T82" fmla="*/ 197787760 w 36335"/>
              <a:gd name="T83" fmla="*/ 975743932 h 32011"/>
              <a:gd name="T84" fmla="*/ 231532357 w 36335"/>
              <a:gd name="T85" fmla="*/ 928861787 h 32011"/>
              <a:gd name="T86" fmla="*/ 265277580 w 36335"/>
              <a:gd name="T87" fmla="*/ 904287295 h 32011"/>
              <a:gd name="T88" fmla="*/ 293403688 w 36335"/>
              <a:gd name="T89" fmla="*/ 948938243 h 32011"/>
              <a:gd name="T90" fmla="*/ 338386488 w 36335"/>
              <a:gd name="T91" fmla="*/ 924400497 h 32011"/>
              <a:gd name="T92" fmla="*/ 350576500 w 36335"/>
              <a:gd name="T93" fmla="*/ 814985431 h 32011"/>
              <a:gd name="T94" fmla="*/ 326212071 w 36335"/>
              <a:gd name="T95" fmla="*/ 730143722 h 32011"/>
              <a:gd name="T96" fmla="*/ 359957293 w 36335"/>
              <a:gd name="T97" fmla="*/ 672072123 h 32011"/>
              <a:gd name="T98" fmla="*/ 393701890 w 36335"/>
              <a:gd name="T99" fmla="*/ 591692873 h 32011"/>
              <a:gd name="T100" fmla="*/ 444319399 w 36335"/>
              <a:gd name="T101" fmla="*/ 576077740 h 32011"/>
              <a:gd name="T102" fmla="*/ 457446251 w 36335"/>
              <a:gd name="T103" fmla="*/ 555964537 h 32011"/>
              <a:gd name="T104" fmla="*/ 471509292 w 36335"/>
              <a:gd name="T105" fmla="*/ 446548369 h 32011"/>
              <a:gd name="T106" fmla="*/ 510873004 w 36335"/>
              <a:gd name="T107" fmla="*/ 406358711 h 32011"/>
              <a:gd name="T108" fmla="*/ 510873004 w 36335"/>
              <a:gd name="T109" fmla="*/ 330477530 h 32011"/>
              <a:gd name="T110" fmla="*/ 546491230 w 36335"/>
              <a:gd name="T111" fmla="*/ 259020893 h 32011"/>
              <a:gd name="T112" fmla="*/ 566173411 w 36335"/>
              <a:gd name="T113" fmla="*/ 234446367 h 32011"/>
              <a:gd name="T114" fmla="*/ 542745171 w 36335"/>
              <a:gd name="T115" fmla="*/ 169681148 h 32011"/>
              <a:gd name="T116" fmla="*/ 550237315 w 36335"/>
              <a:gd name="T117" fmla="*/ 15651879 h 32011"/>
              <a:gd name="T118" fmla="*/ 508999949 w 36335"/>
              <a:gd name="T119" fmla="*/ 33497106 h 32011"/>
              <a:gd name="T120" fmla="*/ 416193265 w 36335"/>
              <a:gd name="T121" fmla="*/ 33497106 h 320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6335"/>
              <a:gd name="T184" fmla="*/ 0 h 32011"/>
              <a:gd name="T185" fmla="*/ 36335 w 36335"/>
              <a:gd name="T186" fmla="*/ 32011 h 3201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6335" h="32011" extrusionOk="0">
                <a:moveTo>
                  <a:pt x="33392" y="2222"/>
                </a:moveTo>
                <a:lnTo>
                  <a:pt x="33452" y="2282"/>
                </a:lnTo>
                <a:lnTo>
                  <a:pt x="33392" y="2342"/>
                </a:lnTo>
                <a:lnTo>
                  <a:pt x="33031" y="2823"/>
                </a:lnTo>
                <a:lnTo>
                  <a:pt x="32551" y="3183"/>
                </a:lnTo>
                <a:lnTo>
                  <a:pt x="31530" y="3904"/>
                </a:lnTo>
                <a:lnTo>
                  <a:pt x="29728" y="5465"/>
                </a:lnTo>
                <a:lnTo>
                  <a:pt x="28707" y="6306"/>
                </a:lnTo>
                <a:lnTo>
                  <a:pt x="27746" y="7207"/>
                </a:lnTo>
                <a:lnTo>
                  <a:pt x="26845" y="8108"/>
                </a:lnTo>
                <a:lnTo>
                  <a:pt x="25945" y="9069"/>
                </a:lnTo>
                <a:lnTo>
                  <a:pt x="24263" y="10930"/>
                </a:lnTo>
                <a:lnTo>
                  <a:pt x="22762" y="12912"/>
                </a:lnTo>
                <a:lnTo>
                  <a:pt x="21981" y="13993"/>
                </a:lnTo>
                <a:lnTo>
                  <a:pt x="21260" y="15074"/>
                </a:lnTo>
                <a:lnTo>
                  <a:pt x="20660" y="16035"/>
                </a:lnTo>
                <a:lnTo>
                  <a:pt x="20359" y="16516"/>
                </a:lnTo>
                <a:lnTo>
                  <a:pt x="20179" y="16756"/>
                </a:lnTo>
                <a:lnTo>
                  <a:pt x="19939" y="16936"/>
                </a:lnTo>
                <a:lnTo>
                  <a:pt x="19639" y="16936"/>
                </a:lnTo>
                <a:lnTo>
                  <a:pt x="19518" y="16816"/>
                </a:lnTo>
                <a:lnTo>
                  <a:pt x="19458" y="16636"/>
                </a:lnTo>
                <a:lnTo>
                  <a:pt x="19518" y="16336"/>
                </a:lnTo>
                <a:lnTo>
                  <a:pt x="19639" y="16095"/>
                </a:lnTo>
                <a:lnTo>
                  <a:pt x="19939" y="15555"/>
                </a:lnTo>
                <a:lnTo>
                  <a:pt x="20599" y="14534"/>
                </a:lnTo>
                <a:lnTo>
                  <a:pt x="21320" y="13513"/>
                </a:lnTo>
                <a:lnTo>
                  <a:pt x="22041" y="12492"/>
                </a:lnTo>
                <a:lnTo>
                  <a:pt x="22822" y="11471"/>
                </a:lnTo>
                <a:lnTo>
                  <a:pt x="23662" y="10450"/>
                </a:lnTo>
                <a:lnTo>
                  <a:pt x="24503" y="9489"/>
                </a:lnTo>
                <a:lnTo>
                  <a:pt x="25404" y="8528"/>
                </a:lnTo>
                <a:lnTo>
                  <a:pt x="27206" y="6726"/>
                </a:lnTo>
                <a:lnTo>
                  <a:pt x="28167" y="5886"/>
                </a:lnTo>
                <a:lnTo>
                  <a:pt x="29128" y="5045"/>
                </a:lnTo>
                <a:lnTo>
                  <a:pt x="30088" y="4264"/>
                </a:lnTo>
                <a:lnTo>
                  <a:pt x="31109" y="3543"/>
                </a:lnTo>
                <a:lnTo>
                  <a:pt x="32130" y="2763"/>
                </a:lnTo>
                <a:lnTo>
                  <a:pt x="32731" y="2462"/>
                </a:lnTo>
                <a:lnTo>
                  <a:pt x="33271" y="2222"/>
                </a:lnTo>
                <a:lnTo>
                  <a:pt x="33392" y="2222"/>
                </a:lnTo>
                <a:close/>
                <a:moveTo>
                  <a:pt x="16035" y="17417"/>
                </a:moveTo>
                <a:lnTo>
                  <a:pt x="16155" y="17477"/>
                </a:lnTo>
                <a:lnTo>
                  <a:pt x="16215" y="17597"/>
                </a:lnTo>
                <a:lnTo>
                  <a:pt x="16335" y="17717"/>
                </a:lnTo>
                <a:lnTo>
                  <a:pt x="16335" y="17837"/>
                </a:lnTo>
                <a:lnTo>
                  <a:pt x="16335" y="18017"/>
                </a:lnTo>
                <a:lnTo>
                  <a:pt x="16335" y="18137"/>
                </a:lnTo>
                <a:lnTo>
                  <a:pt x="16215" y="18257"/>
                </a:lnTo>
                <a:lnTo>
                  <a:pt x="16155" y="18317"/>
                </a:lnTo>
                <a:lnTo>
                  <a:pt x="15855" y="18437"/>
                </a:lnTo>
                <a:lnTo>
                  <a:pt x="15735" y="18377"/>
                </a:lnTo>
                <a:lnTo>
                  <a:pt x="15615" y="18377"/>
                </a:lnTo>
                <a:lnTo>
                  <a:pt x="15615" y="18317"/>
                </a:lnTo>
                <a:lnTo>
                  <a:pt x="15435" y="18197"/>
                </a:lnTo>
                <a:lnTo>
                  <a:pt x="15375" y="17957"/>
                </a:lnTo>
                <a:lnTo>
                  <a:pt x="15375" y="17777"/>
                </a:lnTo>
                <a:lnTo>
                  <a:pt x="15495" y="17597"/>
                </a:lnTo>
                <a:lnTo>
                  <a:pt x="15495" y="17537"/>
                </a:lnTo>
                <a:lnTo>
                  <a:pt x="15615" y="17477"/>
                </a:lnTo>
                <a:lnTo>
                  <a:pt x="15735" y="17417"/>
                </a:lnTo>
                <a:lnTo>
                  <a:pt x="16035" y="17417"/>
                </a:lnTo>
                <a:close/>
                <a:moveTo>
                  <a:pt x="20479" y="21200"/>
                </a:moveTo>
                <a:lnTo>
                  <a:pt x="20840" y="21260"/>
                </a:lnTo>
                <a:lnTo>
                  <a:pt x="21080" y="21440"/>
                </a:lnTo>
                <a:lnTo>
                  <a:pt x="21260" y="21741"/>
                </a:lnTo>
                <a:lnTo>
                  <a:pt x="21320" y="22041"/>
                </a:lnTo>
                <a:lnTo>
                  <a:pt x="21320" y="22221"/>
                </a:lnTo>
                <a:lnTo>
                  <a:pt x="21260" y="22401"/>
                </a:lnTo>
                <a:lnTo>
                  <a:pt x="21080" y="22641"/>
                </a:lnTo>
                <a:lnTo>
                  <a:pt x="20780" y="22822"/>
                </a:lnTo>
                <a:lnTo>
                  <a:pt x="20479" y="22882"/>
                </a:lnTo>
                <a:lnTo>
                  <a:pt x="20179" y="22822"/>
                </a:lnTo>
                <a:lnTo>
                  <a:pt x="19879" y="22641"/>
                </a:lnTo>
                <a:lnTo>
                  <a:pt x="19699" y="22401"/>
                </a:lnTo>
                <a:lnTo>
                  <a:pt x="19639" y="22041"/>
                </a:lnTo>
                <a:lnTo>
                  <a:pt x="19639" y="21921"/>
                </a:lnTo>
                <a:lnTo>
                  <a:pt x="19699" y="21741"/>
                </a:lnTo>
                <a:lnTo>
                  <a:pt x="19879" y="21440"/>
                </a:lnTo>
                <a:lnTo>
                  <a:pt x="20179" y="21260"/>
                </a:lnTo>
                <a:lnTo>
                  <a:pt x="20479" y="21200"/>
                </a:lnTo>
                <a:close/>
                <a:moveTo>
                  <a:pt x="15855" y="21921"/>
                </a:moveTo>
                <a:lnTo>
                  <a:pt x="16035" y="21981"/>
                </a:lnTo>
                <a:lnTo>
                  <a:pt x="16215" y="22101"/>
                </a:lnTo>
                <a:lnTo>
                  <a:pt x="16335" y="22281"/>
                </a:lnTo>
                <a:lnTo>
                  <a:pt x="16395" y="22461"/>
                </a:lnTo>
                <a:lnTo>
                  <a:pt x="16335" y="22702"/>
                </a:lnTo>
                <a:lnTo>
                  <a:pt x="16215" y="22882"/>
                </a:lnTo>
                <a:lnTo>
                  <a:pt x="16035" y="23002"/>
                </a:lnTo>
                <a:lnTo>
                  <a:pt x="15855" y="23062"/>
                </a:lnTo>
                <a:lnTo>
                  <a:pt x="15615" y="23002"/>
                </a:lnTo>
                <a:lnTo>
                  <a:pt x="15435" y="22882"/>
                </a:lnTo>
                <a:lnTo>
                  <a:pt x="15314" y="22702"/>
                </a:lnTo>
                <a:lnTo>
                  <a:pt x="15254" y="22461"/>
                </a:lnTo>
                <a:lnTo>
                  <a:pt x="15314" y="22281"/>
                </a:lnTo>
                <a:lnTo>
                  <a:pt x="15435" y="22101"/>
                </a:lnTo>
                <a:lnTo>
                  <a:pt x="15615" y="21981"/>
                </a:lnTo>
                <a:lnTo>
                  <a:pt x="15855" y="21921"/>
                </a:lnTo>
                <a:close/>
                <a:moveTo>
                  <a:pt x="25764" y="0"/>
                </a:moveTo>
                <a:lnTo>
                  <a:pt x="25704" y="60"/>
                </a:lnTo>
                <a:lnTo>
                  <a:pt x="25584" y="300"/>
                </a:lnTo>
                <a:lnTo>
                  <a:pt x="25524" y="481"/>
                </a:lnTo>
                <a:lnTo>
                  <a:pt x="25344" y="300"/>
                </a:lnTo>
                <a:lnTo>
                  <a:pt x="25284" y="300"/>
                </a:lnTo>
                <a:lnTo>
                  <a:pt x="25224" y="360"/>
                </a:lnTo>
                <a:lnTo>
                  <a:pt x="24984" y="1021"/>
                </a:lnTo>
                <a:lnTo>
                  <a:pt x="24924" y="1381"/>
                </a:lnTo>
                <a:lnTo>
                  <a:pt x="24803" y="1682"/>
                </a:lnTo>
                <a:lnTo>
                  <a:pt x="24563" y="1982"/>
                </a:lnTo>
                <a:lnTo>
                  <a:pt x="24323" y="2282"/>
                </a:lnTo>
                <a:lnTo>
                  <a:pt x="24083" y="2523"/>
                </a:lnTo>
                <a:lnTo>
                  <a:pt x="23782" y="2763"/>
                </a:lnTo>
                <a:lnTo>
                  <a:pt x="23422" y="3003"/>
                </a:lnTo>
                <a:lnTo>
                  <a:pt x="23062" y="3123"/>
                </a:lnTo>
                <a:lnTo>
                  <a:pt x="22221" y="3363"/>
                </a:lnTo>
                <a:lnTo>
                  <a:pt x="21440" y="3483"/>
                </a:lnTo>
                <a:lnTo>
                  <a:pt x="20599" y="3604"/>
                </a:lnTo>
                <a:lnTo>
                  <a:pt x="20479" y="3664"/>
                </a:lnTo>
                <a:lnTo>
                  <a:pt x="20359" y="3724"/>
                </a:lnTo>
                <a:lnTo>
                  <a:pt x="20179" y="3844"/>
                </a:lnTo>
                <a:lnTo>
                  <a:pt x="20179" y="3964"/>
                </a:lnTo>
                <a:lnTo>
                  <a:pt x="20239" y="4384"/>
                </a:lnTo>
                <a:lnTo>
                  <a:pt x="20359" y="4745"/>
                </a:lnTo>
                <a:lnTo>
                  <a:pt x="20479" y="5165"/>
                </a:lnTo>
                <a:lnTo>
                  <a:pt x="20539" y="5525"/>
                </a:lnTo>
                <a:lnTo>
                  <a:pt x="20539" y="6066"/>
                </a:lnTo>
                <a:lnTo>
                  <a:pt x="20419" y="6546"/>
                </a:lnTo>
                <a:lnTo>
                  <a:pt x="20239" y="7027"/>
                </a:lnTo>
                <a:lnTo>
                  <a:pt x="19939" y="7447"/>
                </a:lnTo>
                <a:lnTo>
                  <a:pt x="19639" y="7747"/>
                </a:lnTo>
                <a:lnTo>
                  <a:pt x="19218" y="7988"/>
                </a:lnTo>
                <a:lnTo>
                  <a:pt x="18858" y="8228"/>
                </a:lnTo>
                <a:lnTo>
                  <a:pt x="18437" y="8348"/>
                </a:lnTo>
                <a:lnTo>
                  <a:pt x="17837" y="8468"/>
                </a:lnTo>
                <a:lnTo>
                  <a:pt x="17597" y="8528"/>
                </a:lnTo>
                <a:lnTo>
                  <a:pt x="17356" y="8648"/>
                </a:lnTo>
                <a:lnTo>
                  <a:pt x="17176" y="8708"/>
                </a:lnTo>
                <a:lnTo>
                  <a:pt x="17056" y="8828"/>
                </a:lnTo>
                <a:lnTo>
                  <a:pt x="16996" y="8949"/>
                </a:lnTo>
                <a:lnTo>
                  <a:pt x="17056" y="9129"/>
                </a:lnTo>
                <a:lnTo>
                  <a:pt x="17236" y="9429"/>
                </a:lnTo>
                <a:lnTo>
                  <a:pt x="17416" y="9729"/>
                </a:lnTo>
                <a:lnTo>
                  <a:pt x="17657" y="9970"/>
                </a:lnTo>
                <a:lnTo>
                  <a:pt x="17837" y="10270"/>
                </a:lnTo>
                <a:lnTo>
                  <a:pt x="18017" y="10630"/>
                </a:lnTo>
                <a:lnTo>
                  <a:pt x="18137" y="11051"/>
                </a:lnTo>
                <a:lnTo>
                  <a:pt x="18197" y="11411"/>
                </a:lnTo>
                <a:lnTo>
                  <a:pt x="18197" y="11831"/>
                </a:lnTo>
                <a:lnTo>
                  <a:pt x="18137" y="12252"/>
                </a:lnTo>
                <a:lnTo>
                  <a:pt x="18077" y="12552"/>
                </a:lnTo>
                <a:lnTo>
                  <a:pt x="17897" y="12912"/>
                </a:lnTo>
                <a:lnTo>
                  <a:pt x="17777" y="13213"/>
                </a:lnTo>
                <a:lnTo>
                  <a:pt x="17356" y="13753"/>
                </a:lnTo>
                <a:lnTo>
                  <a:pt x="16876" y="14354"/>
                </a:lnTo>
                <a:lnTo>
                  <a:pt x="16876" y="14294"/>
                </a:lnTo>
                <a:lnTo>
                  <a:pt x="16756" y="14294"/>
                </a:lnTo>
                <a:lnTo>
                  <a:pt x="16636" y="14354"/>
                </a:lnTo>
                <a:lnTo>
                  <a:pt x="16576" y="14414"/>
                </a:lnTo>
                <a:lnTo>
                  <a:pt x="16576" y="14534"/>
                </a:lnTo>
                <a:lnTo>
                  <a:pt x="16936" y="15255"/>
                </a:lnTo>
                <a:lnTo>
                  <a:pt x="17056" y="15615"/>
                </a:lnTo>
                <a:lnTo>
                  <a:pt x="17176" y="16035"/>
                </a:lnTo>
                <a:lnTo>
                  <a:pt x="17176" y="16336"/>
                </a:lnTo>
                <a:lnTo>
                  <a:pt x="17176" y="16696"/>
                </a:lnTo>
                <a:lnTo>
                  <a:pt x="16816" y="16576"/>
                </a:lnTo>
                <a:lnTo>
                  <a:pt x="16456" y="16456"/>
                </a:lnTo>
                <a:lnTo>
                  <a:pt x="16095" y="16396"/>
                </a:lnTo>
                <a:lnTo>
                  <a:pt x="15735" y="16336"/>
                </a:lnTo>
                <a:lnTo>
                  <a:pt x="15375" y="16396"/>
                </a:lnTo>
                <a:lnTo>
                  <a:pt x="15014" y="16456"/>
                </a:lnTo>
                <a:lnTo>
                  <a:pt x="14654" y="16576"/>
                </a:lnTo>
                <a:lnTo>
                  <a:pt x="14354" y="16816"/>
                </a:lnTo>
                <a:lnTo>
                  <a:pt x="14053" y="16996"/>
                </a:lnTo>
                <a:lnTo>
                  <a:pt x="13813" y="17236"/>
                </a:lnTo>
                <a:lnTo>
                  <a:pt x="13573" y="17537"/>
                </a:lnTo>
                <a:lnTo>
                  <a:pt x="13393" y="17777"/>
                </a:lnTo>
                <a:lnTo>
                  <a:pt x="13273" y="18077"/>
                </a:lnTo>
                <a:lnTo>
                  <a:pt x="13152" y="18437"/>
                </a:lnTo>
                <a:lnTo>
                  <a:pt x="13092" y="18738"/>
                </a:lnTo>
                <a:lnTo>
                  <a:pt x="13032" y="19098"/>
                </a:lnTo>
                <a:lnTo>
                  <a:pt x="13092" y="19458"/>
                </a:lnTo>
                <a:lnTo>
                  <a:pt x="13152" y="19879"/>
                </a:lnTo>
                <a:lnTo>
                  <a:pt x="13333" y="20239"/>
                </a:lnTo>
                <a:lnTo>
                  <a:pt x="13513" y="20539"/>
                </a:lnTo>
                <a:lnTo>
                  <a:pt x="12672" y="20720"/>
                </a:lnTo>
                <a:lnTo>
                  <a:pt x="12312" y="20780"/>
                </a:lnTo>
                <a:lnTo>
                  <a:pt x="11891" y="20840"/>
                </a:lnTo>
                <a:lnTo>
                  <a:pt x="11171" y="20840"/>
                </a:lnTo>
                <a:lnTo>
                  <a:pt x="10510" y="20720"/>
                </a:lnTo>
                <a:lnTo>
                  <a:pt x="9849" y="20539"/>
                </a:lnTo>
                <a:lnTo>
                  <a:pt x="9189" y="20299"/>
                </a:lnTo>
                <a:lnTo>
                  <a:pt x="8948" y="20239"/>
                </a:lnTo>
                <a:lnTo>
                  <a:pt x="8708" y="20359"/>
                </a:lnTo>
                <a:lnTo>
                  <a:pt x="8588" y="20539"/>
                </a:lnTo>
                <a:lnTo>
                  <a:pt x="8588" y="20600"/>
                </a:lnTo>
                <a:lnTo>
                  <a:pt x="8588" y="20780"/>
                </a:lnTo>
                <a:lnTo>
                  <a:pt x="8648" y="21140"/>
                </a:lnTo>
                <a:lnTo>
                  <a:pt x="8648" y="21560"/>
                </a:lnTo>
                <a:lnTo>
                  <a:pt x="8588" y="21921"/>
                </a:lnTo>
                <a:lnTo>
                  <a:pt x="8408" y="22281"/>
                </a:lnTo>
                <a:lnTo>
                  <a:pt x="8168" y="22641"/>
                </a:lnTo>
                <a:lnTo>
                  <a:pt x="7867" y="22882"/>
                </a:lnTo>
                <a:lnTo>
                  <a:pt x="7507" y="23122"/>
                </a:lnTo>
                <a:lnTo>
                  <a:pt x="7147" y="23302"/>
                </a:lnTo>
                <a:lnTo>
                  <a:pt x="6786" y="23422"/>
                </a:lnTo>
                <a:lnTo>
                  <a:pt x="6366" y="23542"/>
                </a:lnTo>
                <a:lnTo>
                  <a:pt x="5585" y="23602"/>
                </a:lnTo>
                <a:lnTo>
                  <a:pt x="4744" y="23542"/>
                </a:lnTo>
                <a:lnTo>
                  <a:pt x="3964" y="23482"/>
                </a:lnTo>
                <a:lnTo>
                  <a:pt x="3844" y="23542"/>
                </a:lnTo>
                <a:lnTo>
                  <a:pt x="3663" y="23602"/>
                </a:lnTo>
                <a:lnTo>
                  <a:pt x="3603" y="23662"/>
                </a:lnTo>
                <a:lnTo>
                  <a:pt x="3483" y="23783"/>
                </a:lnTo>
                <a:lnTo>
                  <a:pt x="3483" y="23963"/>
                </a:lnTo>
                <a:lnTo>
                  <a:pt x="3483" y="24083"/>
                </a:lnTo>
                <a:lnTo>
                  <a:pt x="3543" y="24263"/>
                </a:lnTo>
                <a:lnTo>
                  <a:pt x="3603" y="24383"/>
                </a:lnTo>
                <a:lnTo>
                  <a:pt x="3964" y="24743"/>
                </a:lnTo>
                <a:lnTo>
                  <a:pt x="4144" y="25104"/>
                </a:lnTo>
                <a:lnTo>
                  <a:pt x="4264" y="25524"/>
                </a:lnTo>
                <a:lnTo>
                  <a:pt x="4264" y="26005"/>
                </a:lnTo>
                <a:lnTo>
                  <a:pt x="4204" y="26425"/>
                </a:lnTo>
                <a:lnTo>
                  <a:pt x="4024" y="26905"/>
                </a:lnTo>
                <a:lnTo>
                  <a:pt x="3784" y="27266"/>
                </a:lnTo>
                <a:lnTo>
                  <a:pt x="3483" y="27626"/>
                </a:lnTo>
                <a:lnTo>
                  <a:pt x="3123" y="27986"/>
                </a:lnTo>
                <a:lnTo>
                  <a:pt x="2763" y="28287"/>
                </a:lnTo>
                <a:lnTo>
                  <a:pt x="2342" y="28527"/>
                </a:lnTo>
                <a:lnTo>
                  <a:pt x="1922" y="28707"/>
                </a:lnTo>
                <a:lnTo>
                  <a:pt x="1081" y="29067"/>
                </a:lnTo>
                <a:lnTo>
                  <a:pt x="240" y="29488"/>
                </a:lnTo>
                <a:lnTo>
                  <a:pt x="60" y="29668"/>
                </a:lnTo>
                <a:lnTo>
                  <a:pt x="0" y="29908"/>
                </a:lnTo>
                <a:lnTo>
                  <a:pt x="60" y="30088"/>
                </a:lnTo>
                <a:lnTo>
                  <a:pt x="180" y="30269"/>
                </a:lnTo>
                <a:lnTo>
                  <a:pt x="120" y="30389"/>
                </a:lnTo>
                <a:lnTo>
                  <a:pt x="60" y="30569"/>
                </a:lnTo>
                <a:lnTo>
                  <a:pt x="120" y="30689"/>
                </a:lnTo>
                <a:lnTo>
                  <a:pt x="180" y="30809"/>
                </a:lnTo>
                <a:lnTo>
                  <a:pt x="300" y="30869"/>
                </a:lnTo>
                <a:lnTo>
                  <a:pt x="420" y="30929"/>
                </a:lnTo>
                <a:lnTo>
                  <a:pt x="541" y="30929"/>
                </a:lnTo>
                <a:lnTo>
                  <a:pt x="721" y="30869"/>
                </a:lnTo>
                <a:lnTo>
                  <a:pt x="1441" y="30569"/>
                </a:lnTo>
                <a:lnTo>
                  <a:pt x="2222" y="30329"/>
                </a:lnTo>
                <a:lnTo>
                  <a:pt x="2582" y="30209"/>
                </a:lnTo>
                <a:lnTo>
                  <a:pt x="3003" y="30209"/>
                </a:lnTo>
                <a:lnTo>
                  <a:pt x="3363" y="30149"/>
                </a:lnTo>
                <a:lnTo>
                  <a:pt x="3784" y="30209"/>
                </a:lnTo>
                <a:lnTo>
                  <a:pt x="4204" y="30269"/>
                </a:lnTo>
                <a:lnTo>
                  <a:pt x="4624" y="30389"/>
                </a:lnTo>
                <a:lnTo>
                  <a:pt x="4985" y="30509"/>
                </a:lnTo>
                <a:lnTo>
                  <a:pt x="5405" y="30689"/>
                </a:lnTo>
                <a:lnTo>
                  <a:pt x="5705" y="30869"/>
                </a:lnTo>
                <a:lnTo>
                  <a:pt x="6066" y="31169"/>
                </a:lnTo>
                <a:lnTo>
                  <a:pt x="6366" y="31410"/>
                </a:lnTo>
                <a:lnTo>
                  <a:pt x="6606" y="31710"/>
                </a:lnTo>
                <a:lnTo>
                  <a:pt x="6786" y="31890"/>
                </a:lnTo>
                <a:lnTo>
                  <a:pt x="6907" y="31950"/>
                </a:lnTo>
                <a:lnTo>
                  <a:pt x="7087" y="32010"/>
                </a:lnTo>
                <a:lnTo>
                  <a:pt x="7447" y="32010"/>
                </a:lnTo>
                <a:lnTo>
                  <a:pt x="7567" y="31890"/>
                </a:lnTo>
                <a:lnTo>
                  <a:pt x="7687" y="31770"/>
                </a:lnTo>
                <a:lnTo>
                  <a:pt x="7807" y="31590"/>
                </a:lnTo>
                <a:lnTo>
                  <a:pt x="7927" y="31169"/>
                </a:lnTo>
                <a:lnTo>
                  <a:pt x="8108" y="30809"/>
                </a:lnTo>
                <a:lnTo>
                  <a:pt x="8348" y="30449"/>
                </a:lnTo>
                <a:lnTo>
                  <a:pt x="8588" y="30149"/>
                </a:lnTo>
                <a:lnTo>
                  <a:pt x="8888" y="29848"/>
                </a:lnTo>
                <a:lnTo>
                  <a:pt x="9189" y="29608"/>
                </a:lnTo>
                <a:lnTo>
                  <a:pt x="9489" y="29368"/>
                </a:lnTo>
                <a:lnTo>
                  <a:pt x="9849" y="29188"/>
                </a:lnTo>
                <a:lnTo>
                  <a:pt x="10210" y="29067"/>
                </a:lnTo>
                <a:lnTo>
                  <a:pt x="10570" y="28947"/>
                </a:lnTo>
                <a:lnTo>
                  <a:pt x="10930" y="28887"/>
                </a:lnTo>
                <a:lnTo>
                  <a:pt x="11771" y="28887"/>
                </a:lnTo>
                <a:lnTo>
                  <a:pt x="12192" y="28947"/>
                </a:lnTo>
                <a:lnTo>
                  <a:pt x="12552" y="29067"/>
                </a:lnTo>
                <a:lnTo>
                  <a:pt x="12972" y="29248"/>
                </a:lnTo>
                <a:lnTo>
                  <a:pt x="13212" y="29308"/>
                </a:lnTo>
                <a:lnTo>
                  <a:pt x="13453" y="29248"/>
                </a:lnTo>
                <a:lnTo>
                  <a:pt x="13633" y="29128"/>
                </a:lnTo>
                <a:lnTo>
                  <a:pt x="13753" y="29007"/>
                </a:lnTo>
                <a:lnTo>
                  <a:pt x="13813" y="28827"/>
                </a:lnTo>
                <a:lnTo>
                  <a:pt x="13813" y="28587"/>
                </a:lnTo>
                <a:lnTo>
                  <a:pt x="13753" y="28407"/>
                </a:lnTo>
                <a:lnTo>
                  <a:pt x="13573" y="28227"/>
                </a:lnTo>
                <a:lnTo>
                  <a:pt x="13273" y="28047"/>
                </a:lnTo>
                <a:lnTo>
                  <a:pt x="13032" y="27806"/>
                </a:lnTo>
                <a:lnTo>
                  <a:pt x="12852" y="27506"/>
                </a:lnTo>
                <a:lnTo>
                  <a:pt x="12732" y="27206"/>
                </a:lnTo>
                <a:lnTo>
                  <a:pt x="12672" y="26905"/>
                </a:lnTo>
                <a:lnTo>
                  <a:pt x="12612" y="26545"/>
                </a:lnTo>
                <a:lnTo>
                  <a:pt x="12672" y="26245"/>
                </a:lnTo>
                <a:lnTo>
                  <a:pt x="12792" y="25884"/>
                </a:lnTo>
                <a:lnTo>
                  <a:pt x="12912" y="25704"/>
                </a:lnTo>
                <a:lnTo>
                  <a:pt x="13092" y="25464"/>
                </a:lnTo>
                <a:lnTo>
                  <a:pt x="13453" y="25224"/>
                </a:lnTo>
                <a:lnTo>
                  <a:pt x="14354" y="24743"/>
                </a:lnTo>
                <a:lnTo>
                  <a:pt x="14594" y="24924"/>
                </a:lnTo>
                <a:lnTo>
                  <a:pt x="14834" y="24984"/>
                </a:lnTo>
                <a:lnTo>
                  <a:pt x="15134" y="25104"/>
                </a:lnTo>
                <a:lnTo>
                  <a:pt x="15435" y="25104"/>
                </a:lnTo>
                <a:lnTo>
                  <a:pt x="15795" y="25044"/>
                </a:lnTo>
                <a:lnTo>
                  <a:pt x="16155" y="24924"/>
                </a:lnTo>
                <a:lnTo>
                  <a:pt x="16516" y="24803"/>
                </a:lnTo>
                <a:lnTo>
                  <a:pt x="16756" y="24563"/>
                </a:lnTo>
                <a:lnTo>
                  <a:pt x="16996" y="24323"/>
                </a:lnTo>
                <a:lnTo>
                  <a:pt x="17116" y="24083"/>
                </a:lnTo>
                <a:lnTo>
                  <a:pt x="17296" y="24383"/>
                </a:lnTo>
                <a:lnTo>
                  <a:pt x="17537" y="24683"/>
                </a:lnTo>
                <a:lnTo>
                  <a:pt x="17777" y="24984"/>
                </a:lnTo>
                <a:lnTo>
                  <a:pt x="18077" y="25224"/>
                </a:lnTo>
                <a:lnTo>
                  <a:pt x="18437" y="25404"/>
                </a:lnTo>
                <a:lnTo>
                  <a:pt x="18798" y="25524"/>
                </a:lnTo>
                <a:lnTo>
                  <a:pt x="19158" y="25644"/>
                </a:lnTo>
                <a:lnTo>
                  <a:pt x="19939" y="25644"/>
                </a:lnTo>
                <a:lnTo>
                  <a:pt x="20299" y="25584"/>
                </a:lnTo>
                <a:lnTo>
                  <a:pt x="20660" y="25464"/>
                </a:lnTo>
                <a:lnTo>
                  <a:pt x="21020" y="25344"/>
                </a:lnTo>
                <a:lnTo>
                  <a:pt x="21380" y="25104"/>
                </a:lnTo>
                <a:lnTo>
                  <a:pt x="21680" y="24864"/>
                </a:lnTo>
                <a:lnTo>
                  <a:pt x="21981" y="24623"/>
                </a:lnTo>
                <a:lnTo>
                  <a:pt x="22221" y="24263"/>
                </a:lnTo>
                <a:lnTo>
                  <a:pt x="22401" y="23843"/>
                </a:lnTo>
                <a:lnTo>
                  <a:pt x="22581" y="23362"/>
                </a:lnTo>
                <a:lnTo>
                  <a:pt x="22641" y="22882"/>
                </a:lnTo>
                <a:lnTo>
                  <a:pt x="22581" y="22401"/>
                </a:lnTo>
                <a:lnTo>
                  <a:pt x="22461" y="21921"/>
                </a:lnTo>
                <a:lnTo>
                  <a:pt x="22281" y="21440"/>
                </a:lnTo>
                <a:lnTo>
                  <a:pt x="22041" y="21020"/>
                </a:lnTo>
                <a:lnTo>
                  <a:pt x="21680" y="20660"/>
                </a:lnTo>
                <a:lnTo>
                  <a:pt x="21260" y="20359"/>
                </a:lnTo>
                <a:lnTo>
                  <a:pt x="20780" y="20119"/>
                </a:lnTo>
                <a:lnTo>
                  <a:pt x="20840" y="20059"/>
                </a:lnTo>
                <a:lnTo>
                  <a:pt x="20900" y="19639"/>
                </a:lnTo>
                <a:lnTo>
                  <a:pt x="20900" y="19218"/>
                </a:lnTo>
                <a:lnTo>
                  <a:pt x="21260" y="18798"/>
                </a:lnTo>
                <a:lnTo>
                  <a:pt x="21440" y="18618"/>
                </a:lnTo>
                <a:lnTo>
                  <a:pt x="21680" y="18498"/>
                </a:lnTo>
                <a:lnTo>
                  <a:pt x="22041" y="18317"/>
                </a:lnTo>
                <a:lnTo>
                  <a:pt x="22341" y="18257"/>
                </a:lnTo>
                <a:lnTo>
                  <a:pt x="23062" y="18077"/>
                </a:lnTo>
                <a:lnTo>
                  <a:pt x="23182" y="18137"/>
                </a:lnTo>
                <a:lnTo>
                  <a:pt x="23242" y="18137"/>
                </a:lnTo>
                <a:lnTo>
                  <a:pt x="23302" y="18077"/>
                </a:lnTo>
                <a:lnTo>
                  <a:pt x="23903" y="17296"/>
                </a:lnTo>
                <a:lnTo>
                  <a:pt x="24503" y="16576"/>
                </a:lnTo>
                <a:lnTo>
                  <a:pt x="24863" y="16215"/>
                </a:lnTo>
                <a:lnTo>
                  <a:pt x="25224" y="15915"/>
                </a:lnTo>
                <a:lnTo>
                  <a:pt x="25644" y="15675"/>
                </a:lnTo>
                <a:lnTo>
                  <a:pt x="26125" y="15495"/>
                </a:lnTo>
                <a:lnTo>
                  <a:pt x="26665" y="15375"/>
                </a:lnTo>
                <a:lnTo>
                  <a:pt x="27266" y="15375"/>
                </a:lnTo>
                <a:lnTo>
                  <a:pt x="27866" y="15435"/>
                </a:lnTo>
                <a:lnTo>
                  <a:pt x="28167" y="15495"/>
                </a:lnTo>
                <a:lnTo>
                  <a:pt x="28467" y="15495"/>
                </a:lnTo>
                <a:lnTo>
                  <a:pt x="28647" y="15435"/>
                </a:lnTo>
                <a:lnTo>
                  <a:pt x="28707" y="15555"/>
                </a:lnTo>
                <a:lnTo>
                  <a:pt x="28827" y="15675"/>
                </a:lnTo>
                <a:lnTo>
                  <a:pt x="29067" y="15675"/>
                </a:lnTo>
                <a:lnTo>
                  <a:pt x="29188" y="15615"/>
                </a:lnTo>
                <a:lnTo>
                  <a:pt x="29248" y="15375"/>
                </a:lnTo>
                <a:lnTo>
                  <a:pt x="29308" y="14954"/>
                </a:lnTo>
                <a:lnTo>
                  <a:pt x="29248" y="14534"/>
                </a:lnTo>
                <a:lnTo>
                  <a:pt x="29248" y="14053"/>
                </a:lnTo>
                <a:lnTo>
                  <a:pt x="29308" y="13633"/>
                </a:lnTo>
                <a:lnTo>
                  <a:pt x="29428" y="13153"/>
                </a:lnTo>
                <a:lnTo>
                  <a:pt x="29608" y="12732"/>
                </a:lnTo>
                <a:lnTo>
                  <a:pt x="29908" y="12312"/>
                </a:lnTo>
                <a:lnTo>
                  <a:pt x="30209" y="12011"/>
                </a:lnTo>
                <a:lnTo>
                  <a:pt x="30509" y="11711"/>
                </a:lnTo>
                <a:lnTo>
                  <a:pt x="30869" y="11471"/>
                </a:lnTo>
                <a:lnTo>
                  <a:pt x="31230" y="11291"/>
                </a:lnTo>
                <a:lnTo>
                  <a:pt x="31650" y="11171"/>
                </a:lnTo>
                <a:lnTo>
                  <a:pt x="32130" y="11051"/>
                </a:lnTo>
                <a:lnTo>
                  <a:pt x="32551" y="10870"/>
                </a:lnTo>
                <a:lnTo>
                  <a:pt x="32731" y="10930"/>
                </a:lnTo>
                <a:lnTo>
                  <a:pt x="32851" y="10930"/>
                </a:lnTo>
                <a:lnTo>
                  <a:pt x="32911" y="10870"/>
                </a:lnTo>
                <a:lnTo>
                  <a:pt x="32911" y="10570"/>
                </a:lnTo>
                <a:lnTo>
                  <a:pt x="32911" y="10330"/>
                </a:lnTo>
                <a:lnTo>
                  <a:pt x="32791" y="9849"/>
                </a:lnTo>
                <a:lnTo>
                  <a:pt x="32731" y="9369"/>
                </a:lnTo>
                <a:lnTo>
                  <a:pt x="32731" y="8889"/>
                </a:lnTo>
                <a:lnTo>
                  <a:pt x="32851" y="8408"/>
                </a:lnTo>
                <a:lnTo>
                  <a:pt x="33091" y="7928"/>
                </a:lnTo>
                <a:lnTo>
                  <a:pt x="33392" y="7627"/>
                </a:lnTo>
                <a:lnTo>
                  <a:pt x="33692" y="7387"/>
                </a:lnTo>
                <a:lnTo>
                  <a:pt x="33992" y="7267"/>
                </a:lnTo>
                <a:lnTo>
                  <a:pt x="34292" y="7147"/>
                </a:lnTo>
                <a:lnTo>
                  <a:pt x="35013" y="6967"/>
                </a:lnTo>
                <a:lnTo>
                  <a:pt x="35734" y="6787"/>
                </a:lnTo>
                <a:lnTo>
                  <a:pt x="35794" y="6726"/>
                </a:lnTo>
                <a:lnTo>
                  <a:pt x="36154" y="6666"/>
                </a:lnTo>
                <a:lnTo>
                  <a:pt x="36214" y="6606"/>
                </a:lnTo>
                <a:lnTo>
                  <a:pt x="36274" y="6546"/>
                </a:lnTo>
                <a:lnTo>
                  <a:pt x="36334" y="6426"/>
                </a:lnTo>
                <a:lnTo>
                  <a:pt x="36274" y="6306"/>
                </a:lnTo>
                <a:lnTo>
                  <a:pt x="36094" y="6126"/>
                </a:lnTo>
                <a:lnTo>
                  <a:pt x="35914" y="5946"/>
                </a:lnTo>
                <a:lnTo>
                  <a:pt x="35674" y="5826"/>
                </a:lnTo>
                <a:lnTo>
                  <a:pt x="35433" y="5645"/>
                </a:lnTo>
                <a:lnTo>
                  <a:pt x="35193" y="5345"/>
                </a:lnTo>
                <a:lnTo>
                  <a:pt x="34953" y="4985"/>
                </a:lnTo>
                <a:lnTo>
                  <a:pt x="34773" y="4564"/>
                </a:lnTo>
                <a:lnTo>
                  <a:pt x="34653" y="4204"/>
                </a:lnTo>
                <a:lnTo>
                  <a:pt x="34593" y="3724"/>
                </a:lnTo>
                <a:lnTo>
                  <a:pt x="34593" y="3243"/>
                </a:lnTo>
                <a:lnTo>
                  <a:pt x="34653" y="2763"/>
                </a:lnTo>
                <a:lnTo>
                  <a:pt x="34773" y="2282"/>
                </a:lnTo>
                <a:lnTo>
                  <a:pt x="35013" y="1381"/>
                </a:lnTo>
                <a:lnTo>
                  <a:pt x="35253" y="421"/>
                </a:lnTo>
                <a:lnTo>
                  <a:pt x="35253" y="360"/>
                </a:lnTo>
                <a:lnTo>
                  <a:pt x="35193" y="300"/>
                </a:lnTo>
                <a:lnTo>
                  <a:pt x="35073" y="180"/>
                </a:lnTo>
                <a:lnTo>
                  <a:pt x="34953" y="120"/>
                </a:lnTo>
                <a:lnTo>
                  <a:pt x="34773" y="120"/>
                </a:lnTo>
                <a:lnTo>
                  <a:pt x="33692" y="541"/>
                </a:lnTo>
                <a:lnTo>
                  <a:pt x="32611" y="901"/>
                </a:lnTo>
                <a:lnTo>
                  <a:pt x="31530" y="1141"/>
                </a:lnTo>
                <a:lnTo>
                  <a:pt x="30929" y="1261"/>
                </a:lnTo>
                <a:lnTo>
                  <a:pt x="30389" y="1321"/>
                </a:lnTo>
                <a:lnTo>
                  <a:pt x="28527" y="1321"/>
                </a:lnTo>
                <a:lnTo>
                  <a:pt x="27866" y="1261"/>
                </a:lnTo>
                <a:lnTo>
                  <a:pt x="27266" y="1141"/>
                </a:lnTo>
                <a:lnTo>
                  <a:pt x="26665" y="901"/>
                </a:lnTo>
                <a:lnTo>
                  <a:pt x="26425" y="781"/>
                </a:lnTo>
                <a:lnTo>
                  <a:pt x="26245" y="601"/>
                </a:lnTo>
                <a:lnTo>
                  <a:pt x="26065" y="360"/>
                </a:lnTo>
                <a:lnTo>
                  <a:pt x="25884" y="120"/>
                </a:lnTo>
                <a:lnTo>
                  <a:pt x="25824" y="60"/>
                </a:lnTo>
                <a:lnTo>
                  <a:pt x="25764"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28" name="Shape 28"/>
          <p:cNvSpPr txBox="1">
            <a:spLocks noGrp="1"/>
          </p:cNvSpPr>
          <p:nvPr>
            <p:ph type="ctrTitle"/>
          </p:nvPr>
        </p:nvSpPr>
        <p:spPr>
          <a:xfrm>
            <a:off x="3514335" y="1326002"/>
            <a:ext cx="5163199" cy="4205999"/>
          </a:xfrm>
          <a:prstGeom prst="rect">
            <a:avLst/>
          </a:prstGeom>
        </p:spPr>
        <p:txBody>
          <a:bodyPr anchor="ctr"/>
          <a:lstStyle>
            <a:lvl1pPr lvl="0">
              <a:spcBef>
                <a:spcPts val="0"/>
              </a:spcBef>
              <a:buClr>
                <a:srgbClr val="FFFFFF"/>
              </a:buClr>
              <a:buSzPct val="100000"/>
              <a:defRPr sz="3600">
                <a:solidFill>
                  <a:srgbClr val="FFFFFF"/>
                </a:solidFill>
              </a:defRPr>
            </a:lvl1pPr>
            <a:lvl2pPr lvl="1">
              <a:spcBef>
                <a:spcPts val="0"/>
              </a:spcBef>
              <a:buClr>
                <a:srgbClr val="FFFFFF"/>
              </a:buClr>
              <a:buSzPct val="100000"/>
              <a:defRPr sz="3600">
                <a:solidFill>
                  <a:srgbClr val="FFFFFF"/>
                </a:solidFill>
              </a:defRPr>
            </a:lvl2pPr>
            <a:lvl3pPr lvl="2">
              <a:spcBef>
                <a:spcPts val="0"/>
              </a:spcBef>
              <a:buClr>
                <a:srgbClr val="FFFFFF"/>
              </a:buClr>
              <a:buSzPct val="100000"/>
              <a:defRPr sz="3600">
                <a:solidFill>
                  <a:srgbClr val="FFFFFF"/>
                </a:solidFill>
              </a:defRPr>
            </a:lvl3pPr>
            <a:lvl4pPr lvl="3">
              <a:spcBef>
                <a:spcPts val="0"/>
              </a:spcBef>
              <a:buClr>
                <a:srgbClr val="FFFFFF"/>
              </a:buClr>
              <a:buSzPct val="100000"/>
              <a:defRPr sz="3600">
                <a:solidFill>
                  <a:srgbClr val="FFFFFF"/>
                </a:solidFill>
              </a:defRPr>
            </a:lvl4pPr>
            <a:lvl5pPr lvl="4">
              <a:spcBef>
                <a:spcPts val="0"/>
              </a:spcBef>
              <a:buClr>
                <a:srgbClr val="FFFFFF"/>
              </a:buClr>
              <a:buSzPct val="100000"/>
              <a:defRPr sz="3600">
                <a:solidFill>
                  <a:srgbClr val="FFFFFF"/>
                </a:solidFill>
              </a:defRPr>
            </a:lvl5pPr>
            <a:lvl6pPr lvl="5">
              <a:spcBef>
                <a:spcPts val="0"/>
              </a:spcBef>
              <a:buClr>
                <a:srgbClr val="FFFFFF"/>
              </a:buClr>
              <a:buSzPct val="100000"/>
              <a:defRPr sz="3600">
                <a:solidFill>
                  <a:srgbClr val="FFFFFF"/>
                </a:solidFill>
              </a:defRPr>
            </a:lvl6pPr>
            <a:lvl7pPr lvl="6">
              <a:spcBef>
                <a:spcPts val="0"/>
              </a:spcBef>
              <a:buClr>
                <a:srgbClr val="FFFFFF"/>
              </a:buClr>
              <a:buSzPct val="100000"/>
              <a:defRPr sz="3600">
                <a:solidFill>
                  <a:srgbClr val="FFFFFF"/>
                </a:solidFill>
              </a:defRPr>
            </a:lvl7pPr>
            <a:lvl8pPr lvl="7">
              <a:spcBef>
                <a:spcPts val="0"/>
              </a:spcBef>
              <a:buClr>
                <a:srgbClr val="FFFFFF"/>
              </a:buClr>
              <a:buSzPct val="100000"/>
              <a:defRPr sz="3600">
                <a:solidFill>
                  <a:srgbClr val="FFFFFF"/>
                </a:solidFill>
              </a:defRPr>
            </a:lvl8pPr>
            <a:lvl9pPr lvl="8">
              <a:spcBef>
                <a:spcPts val="0"/>
              </a:spcBef>
              <a:buClr>
                <a:srgbClr val="FFFFFF"/>
              </a:buClr>
              <a:buSzPct val="100000"/>
              <a:defRPr sz="3600">
                <a:solidFill>
                  <a:srgbClr val="FFFFFF"/>
                </a:solidFill>
              </a:defRPr>
            </a:lvl9pPr>
          </a:lstStyle>
          <a:p>
            <a:endParaRPr/>
          </a:p>
        </p:txBody>
      </p:sp>
    </p:spTree>
    <p:extLst>
      <p:ext uri="{BB962C8B-B14F-4D97-AF65-F5344CB8AC3E}">
        <p14:creationId xmlns:p14="http://schemas.microsoft.com/office/powerpoint/2010/main" val="2909810550"/>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p:cSld name="Subtitle">
    <p:spTree>
      <p:nvGrpSpPr>
        <p:cNvPr id="1" name="Shape 30"/>
        <p:cNvGrpSpPr/>
        <p:nvPr/>
      </p:nvGrpSpPr>
      <p:grpSpPr>
        <a:xfrm>
          <a:off x="0" y="0"/>
          <a:ext cx="0" cy="0"/>
          <a:chOff x="0" y="0"/>
          <a:chExt cx="0" cy="0"/>
        </a:xfrm>
      </p:grpSpPr>
      <p:sp>
        <p:nvSpPr>
          <p:cNvPr id="4" name="Shape 31">
            <a:extLst>
              <a:ext uri="{FF2B5EF4-FFF2-40B4-BE49-F238E27FC236}">
                <a16:creationId xmlns="" xmlns:a16="http://schemas.microsoft.com/office/drawing/2014/main" id="{5B29C6BC-4422-48A3-A88A-488CE12601A8}"/>
              </a:ext>
            </a:extLst>
          </p:cNvPr>
          <p:cNvSpPr>
            <a:spLocks/>
          </p:cNvSpPr>
          <p:nvPr/>
        </p:nvSpPr>
        <p:spPr bwMode="auto">
          <a:xfrm>
            <a:off x="709085" y="4776789"/>
            <a:ext cx="436033" cy="433387"/>
          </a:xfrm>
          <a:custGeom>
            <a:avLst/>
            <a:gdLst>
              <a:gd name="T0" fmla="*/ 61150447 w 20060"/>
              <a:gd name="T1" fmla="*/ 10389 h 19940"/>
              <a:gd name="T2" fmla="*/ 43716184 w 20060"/>
              <a:gd name="T3" fmla="*/ 93739348 h 19940"/>
              <a:gd name="T4" fmla="*/ 47099914 w 20060"/>
              <a:gd name="T5" fmla="*/ 55504508 h 19940"/>
              <a:gd name="T6" fmla="*/ 45280214 w 20060"/>
              <a:gd name="T7" fmla="*/ 41325689 h 19940"/>
              <a:gd name="T8" fmla="*/ 38252551 w 20060"/>
              <a:gd name="T9" fmla="*/ 44405693 h 19940"/>
              <a:gd name="T10" fmla="*/ 41116449 w 20060"/>
              <a:gd name="T11" fmla="*/ 62291339 h 19940"/>
              <a:gd name="T12" fmla="*/ 28625692 w 20060"/>
              <a:gd name="T13" fmla="*/ 22208041 h 19940"/>
              <a:gd name="T14" fmla="*/ 25241700 w 20060"/>
              <a:gd name="T15" fmla="*/ 22208041 h 19940"/>
              <a:gd name="T16" fmla="*/ 16134673 w 20060"/>
              <a:gd name="T17" fmla="*/ 14189208 h 19940"/>
              <a:gd name="T18" fmla="*/ 18998571 w 20060"/>
              <a:gd name="T19" fmla="*/ 40093231 h 19940"/>
              <a:gd name="T20" fmla="*/ 13275030 w 20060"/>
              <a:gd name="T21" fmla="*/ 45021672 h 19940"/>
              <a:gd name="T22" fmla="*/ 22642226 w 20060"/>
              <a:gd name="T23" fmla="*/ 49334133 h 19940"/>
              <a:gd name="T24" fmla="*/ 28105598 w 20060"/>
              <a:gd name="T25" fmla="*/ 74006155 h 19940"/>
              <a:gd name="T26" fmla="*/ 22642226 w 20060"/>
              <a:gd name="T27" fmla="*/ 64755342 h 19940"/>
              <a:gd name="T28" fmla="*/ 22642226 w 20060"/>
              <a:gd name="T29" fmla="*/ 82014599 h 19940"/>
              <a:gd name="T30" fmla="*/ 31749514 w 20060"/>
              <a:gd name="T31" fmla="*/ 91881435 h 19940"/>
              <a:gd name="T32" fmla="*/ 11711000 w 20060"/>
              <a:gd name="T33" fmla="*/ 65371321 h 19940"/>
              <a:gd name="T34" fmla="*/ 8591693 w 20060"/>
              <a:gd name="T35" fmla="*/ 78934139 h 19940"/>
              <a:gd name="T36" fmla="*/ 4687853 w 20060"/>
              <a:gd name="T37" fmla="*/ 85104992 h 19940"/>
              <a:gd name="T38" fmla="*/ 8071583 w 20060"/>
              <a:gd name="T39" fmla="*/ 108534623 h 19940"/>
              <a:gd name="T40" fmla="*/ 15094731 w 20060"/>
              <a:gd name="T41" fmla="*/ 102364249 h 19940"/>
              <a:gd name="T42" fmla="*/ 27585749 w 20060"/>
              <a:gd name="T43" fmla="*/ 111614605 h 19940"/>
              <a:gd name="T44" fmla="*/ 18218553 w 20060"/>
              <a:gd name="T45" fmla="*/ 114695065 h 19940"/>
              <a:gd name="T46" fmla="*/ 17698720 w 20060"/>
              <a:gd name="T47" fmla="*/ 128884273 h 19940"/>
              <a:gd name="T48" fmla="*/ 25241700 w 20060"/>
              <a:gd name="T49" fmla="*/ 130116275 h 19940"/>
              <a:gd name="T50" fmla="*/ 26545806 w 20060"/>
              <a:gd name="T51" fmla="*/ 149849923 h 19940"/>
              <a:gd name="T52" fmla="*/ 12495273 w 20060"/>
              <a:gd name="T53" fmla="*/ 158474368 h 19940"/>
              <a:gd name="T54" fmla="*/ 18478478 w 20060"/>
              <a:gd name="T55" fmla="*/ 168957183 h 19940"/>
              <a:gd name="T56" fmla="*/ 15874765 w 20060"/>
              <a:gd name="T57" fmla="*/ 193013226 h 19940"/>
              <a:gd name="T58" fmla="*/ 22382318 w 20060"/>
              <a:gd name="T59" fmla="*/ 180672020 h 19940"/>
              <a:gd name="T60" fmla="*/ 27845673 w 20060"/>
              <a:gd name="T61" fmla="*/ 204728041 h 19940"/>
              <a:gd name="T62" fmla="*/ 25761794 w 20060"/>
              <a:gd name="T63" fmla="*/ 170815574 h 19940"/>
              <a:gd name="T64" fmla="*/ 35393169 w 20060"/>
              <a:gd name="T65" fmla="*/ 154161907 h 19940"/>
              <a:gd name="T66" fmla="*/ 37732718 w 20060"/>
              <a:gd name="T67" fmla="*/ 171431575 h 19940"/>
              <a:gd name="T68" fmla="*/ 42936149 w 20060"/>
              <a:gd name="T69" fmla="*/ 159090369 h 19940"/>
              <a:gd name="T70" fmla="*/ 59070839 w 20060"/>
              <a:gd name="T71" fmla="*/ 168957183 h 19940"/>
              <a:gd name="T72" fmla="*/ 55427167 w 20060"/>
              <a:gd name="T73" fmla="*/ 193013226 h 19940"/>
              <a:gd name="T74" fmla="*/ 58810914 w 20060"/>
              <a:gd name="T75" fmla="*/ 191770835 h 19940"/>
              <a:gd name="T76" fmla="*/ 68178110 w 20060"/>
              <a:gd name="T77" fmla="*/ 196709208 h 19940"/>
              <a:gd name="T78" fmla="*/ 72341614 w 20060"/>
              <a:gd name="T79" fmla="*/ 178824018 h 19940"/>
              <a:gd name="T80" fmla="*/ 75201257 w 20060"/>
              <a:gd name="T81" fmla="*/ 173279577 h 19940"/>
              <a:gd name="T82" fmla="*/ 57506792 w 20060"/>
              <a:gd name="T83" fmla="*/ 147375553 h 19940"/>
              <a:gd name="T84" fmla="*/ 63494512 w 20060"/>
              <a:gd name="T85" fmla="*/ 147375553 h 19940"/>
              <a:gd name="T86" fmla="*/ 62710239 w 20060"/>
              <a:gd name="T87" fmla="*/ 131348276 h 19940"/>
              <a:gd name="T88" fmla="*/ 69737902 w 20060"/>
              <a:gd name="T89" fmla="*/ 123945900 h 19940"/>
              <a:gd name="T90" fmla="*/ 78584988 w 20060"/>
              <a:gd name="T91" fmla="*/ 153545906 h 19940"/>
              <a:gd name="T92" fmla="*/ 73901390 w 20060"/>
              <a:gd name="T93" fmla="*/ 130732275 h 19940"/>
              <a:gd name="T94" fmla="*/ 85872314 w 20060"/>
              <a:gd name="T95" fmla="*/ 130116275 h 19940"/>
              <a:gd name="T96" fmla="*/ 81188977 w 20060"/>
              <a:gd name="T97" fmla="*/ 118401459 h 19940"/>
              <a:gd name="T98" fmla="*/ 83528510 w 20060"/>
              <a:gd name="T99" fmla="*/ 101131791 h 19940"/>
              <a:gd name="T100" fmla="*/ 78065155 w 20060"/>
              <a:gd name="T101" fmla="*/ 100515790 h 19940"/>
              <a:gd name="T102" fmla="*/ 57766717 w 20060"/>
              <a:gd name="T103" fmla="*/ 98667788 h 19940"/>
              <a:gd name="T104" fmla="*/ 63494512 w 20060"/>
              <a:gd name="T105" fmla="*/ 91881435 h 19940"/>
              <a:gd name="T106" fmla="*/ 58291065 w 20060"/>
              <a:gd name="T107" fmla="*/ 85104992 h 19940"/>
              <a:gd name="T108" fmla="*/ 67918202 w 20060"/>
              <a:gd name="T109" fmla="*/ 49950134 h 19940"/>
              <a:gd name="T110" fmla="*/ 79624670 w 20060"/>
              <a:gd name="T111" fmla="*/ 45021672 h 19940"/>
              <a:gd name="T112" fmla="*/ 65834061 w 20060"/>
              <a:gd name="T113" fmla="*/ 43173691 h 19940"/>
              <a:gd name="T114" fmla="*/ 72861708 w 20060"/>
              <a:gd name="T115" fmla="*/ 6170375 h 19940"/>
              <a:gd name="T116" fmla="*/ 61670557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32">
            <a:extLst>
              <a:ext uri="{FF2B5EF4-FFF2-40B4-BE49-F238E27FC236}">
                <a16:creationId xmlns="" xmlns:a16="http://schemas.microsoft.com/office/drawing/2014/main" id="{975410F0-5A61-4A81-9903-302C31C0AD69}"/>
              </a:ext>
            </a:extLst>
          </p:cNvPr>
          <p:cNvSpPr>
            <a:spLocks/>
          </p:cNvSpPr>
          <p:nvPr/>
        </p:nvSpPr>
        <p:spPr bwMode="auto">
          <a:xfrm>
            <a:off x="1071034" y="2179638"/>
            <a:ext cx="372533" cy="361950"/>
          </a:xfrm>
          <a:custGeom>
            <a:avLst/>
            <a:gdLst>
              <a:gd name="T0" fmla="*/ 23291355 w 21141"/>
              <a:gd name="T1" fmla="*/ 40720289 h 20600"/>
              <a:gd name="T2" fmla="*/ 29946378 w 21141"/>
              <a:gd name="T3" fmla="*/ 45282212 h 20600"/>
              <a:gd name="T4" fmla="*/ 26202119 w 21141"/>
              <a:gd name="T5" fmla="*/ 55056548 h 20600"/>
              <a:gd name="T6" fmla="*/ 21626995 w 21141"/>
              <a:gd name="T7" fmla="*/ 57334901 h 20600"/>
              <a:gd name="T8" fmla="*/ 16636333 w 21141"/>
              <a:gd name="T9" fmla="*/ 51796802 h 20600"/>
              <a:gd name="T10" fmla="*/ 18023685 w 21141"/>
              <a:gd name="T11" fmla="*/ 72647652 h 20600"/>
              <a:gd name="T12" fmla="*/ 26894665 w 21141"/>
              <a:gd name="T13" fmla="*/ 74274899 h 20600"/>
              <a:gd name="T14" fmla="*/ 24122234 w 21141"/>
              <a:gd name="T15" fmla="*/ 3585449 h 20600"/>
              <a:gd name="T16" fmla="*/ 20518924 w 21141"/>
              <a:gd name="T17" fmla="*/ 15963840 h 20600"/>
              <a:gd name="T18" fmla="*/ 18577715 w 21141"/>
              <a:gd name="T19" fmla="*/ 14005638 h 20600"/>
              <a:gd name="T20" fmla="*/ 23568377 w 21141"/>
              <a:gd name="T21" fmla="*/ 26063879 h 20600"/>
              <a:gd name="T22" fmla="*/ 11922692 w 21141"/>
              <a:gd name="T23" fmla="*/ 40394903 h 20600"/>
              <a:gd name="T24" fmla="*/ 8734736 w 21141"/>
              <a:gd name="T25" fmla="*/ 24756449 h 20600"/>
              <a:gd name="T26" fmla="*/ 6932043 w 21141"/>
              <a:gd name="T27" fmla="*/ 28992986 h 20600"/>
              <a:gd name="T28" fmla="*/ 1664373 w 21141"/>
              <a:gd name="T29" fmla="*/ 31271022 h 20600"/>
              <a:gd name="T30" fmla="*/ 3605570 w 21141"/>
              <a:gd name="T31" fmla="*/ 37465778 h 20600"/>
              <a:gd name="T32" fmla="*/ 694806 w 21141"/>
              <a:gd name="T33" fmla="*/ 45933001 h 20600"/>
              <a:gd name="T34" fmla="*/ 3328734 w 21141"/>
              <a:gd name="T35" fmla="*/ 45933001 h 20600"/>
              <a:gd name="T36" fmla="*/ 14971973 w 21141"/>
              <a:gd name="T37" fmla="*/ 52447574 h 20600"/>
              <a:gd name="T38" fmla="*/ 14833456 w 21141"/>
              <a:gd name="T39" fmla="*/ 73624127 h 20600"/>
              <a:gd name="T40" fmla="*/ 8319396 w 21141"/>
              <a:gd name="T41" fmla="*/ 80138699 h 20600"/>
              <a:gd name="T42" fmla="*/ 4713641 w 21141"/>
              <a:gd name="T43" fmla="*/ 81765963 h 20600"/>
              <a:gd name="T44" fmla="*/ 7762908 w 21141"/>
              <a:gd name="T45" fmla="*/ 84700640 h 20600"/>
              <a:gd name="T46" fmla="*/ 6239497 w 21141"/>
              <a:gd name="T47" fmla="*/ 96753311 h 20600"/>
              <a:gd name="T48" fmla="*/ 10537613 w 21141"/>
              <a:gd name="T49" fmla="*/ 99357050 h 20600"/>
              <a:gd name="T50" fmla="*/ 12061196 w 21141"/>
              <a:gd name="T51" fmla="*/ 104895148 h 20600"/>
              <a:gd name="T52" fmla="*/ 15528275 w 21141"/>
              <a:gd name="T53" fmla="*/ 78511453 h 20600"/>
              <a:gd name="T54" fmla="*/ 21626995 w 21141"/>
              <a:gd name="T55" fmla="*/ 81440577 h 20600"/>
              <a:gd name="T56" fmla="*/ 18300707 w 21141"/>
              <a:gd name="T57" fmla="*/ 100007822 h 20600"/>
              <a:gd name="T58" fmla="*/ 17190362 w 21141"/>
              <a:gd name="T59" fmla="*/ 104569762 h 20600"/>
              <a:gd name="T60" fmla="*/ 22181024 w 21141"/>
              <a:gd name="T61" fmla="*/ 101640638 h 20600"/>
              <a:gd name="T62" fmla="*/ 23429859 w 21141"/>
              <a:gd name="T63" fmla="*/ 111735125 h 20600"/>
              <a:gd name="T64" fmla="*/ 24955544 w 21141"/>
              <a:gd name="T65" fmla="*/ 97729803 h 20600"/>
              <a:gd name="T66" fmla="*/ 28974550 w 21141"/>
              <a:gd name="T67" fmla="*/ 104895148 h 20600"/>
              <a:gd name="T68" fmla="*/ 29666912 w 21141"/>
              <a:gd name="T69" fmla="*/ 101315252 h 20600"/>
              <a:gd name="T70" fmla="*/ 24955544 w 21141"/>
              <a:gd name="T71" fmla="*/ 83393210 h 20600"/>
              <a:gd name="T72" fmla="*/ 38263328 w 21141"/>
              <a:gd name="T73" fmla="*/ 75251373 h 20600"/>
              <a:gd name="T74" fmla="*/ 39789185 w 21141"/>
              <a:gd name="T75" fmla="*/ 91866002 h 20600"/>
              <a:gd name="T76" fmla="*/ 41035575 w 21141"/>
              <a:gd name="T77" fmla="*/ 91215213 h 20600"/>
              <a:gd name="T78" fmla="*/ 39927689 w 21141"/>
              <a:gd name="T79" fmla="*/ 76878637 h 20600"/>
              <a:gd name="T80" fmla="*/ 48660151 w 21141"/>
              <a:gd name="T81" fmla="*/ 81440577 h 20600"/>
              <a:gd name="T82" fmla="*/ 46164741 w 21141"/>
              <a:gd name="T83" fmla="*/ 68411414 h 20600"/>
              <a:gd name="T84" fmla="*/ 41728121 w 21141"/>
              <a:gd name="T85" fmla="*/ 67434940 h 20600"/>
              <a:gd name="T86" fmla="*/ 32441616 w 21141"/>
              <a:gd name="T87" fmla="*/ 50494924 h 20600"/>
              <a:gd name="T88" fmla="*/ 35906409 w 21141"/>
              <a:gd name="T89" fmla="*/ 27691125 h 20600"/>
              <a:gd name="T90" fmla="*/ 41728121 w 21141"/>
              <a:gd name="T91" fmla="*/ 27365739 h 20600"/>
              <a:gd name="T92" fmla="*/ 37293761 w 21141"/>
              <a:gd name="T93" fmla="*/ 23780273 h 20600"/>
              <a:gd name="T94" fmla="*/ 40620050 w 21141"/>
              <a:gd name="T95" fmla="*/ 12378374 h 20600"/>
              <a:gd name="T96" fmla="*/ 35213876 w 21141"/>
              <a:gd name="T97" fmla="*/ 18892964 h 20600"/>
              <a:gd name="T98" fmla="*/ 33965213 w 21141"/>
              <a:gd name="T99" fmla="*/ 12052689 h 20600"/>
              <a:gd name="T100" fmla="*/ 33272666 w 21141"/>
              <a:gd name="T101" fmla="*/ 21176552 h 20600"/>
              <a:gd name="T102" fmla="*/ 28974550 w 21141"/>
              <a:gd name="T103" fmla="*/ 38767639 h 20600"/>
              <a:gd name="T104" fmla="*/ 25509586 w 21141"/>
              <a:gd name="T105" fmla="*/ 24756449 h 20600"/>
              <a:gd name="T106" fmla="*/ 28697529 w 21141"/>
              <a:gd name="T107" fmla="*/ 12378374 h 20600"/>
              <a:gd name="T108" fmla="*/ 25509586 w 21141"/>
              <a:gd name="T109" fmla="*/ 5538099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33">
            <a:extLst>
              <a:ext uri="{FF2B5EF4-FFF2-40B4-BE49-F238E27FC236}">
                <a16:creationId xmlns="" xmlns:a16="http://schemas.microsoft.com/office/drawing/2014/main" id="{48A704FE-EBFA-497E-B0F4-DC93C611250B}"/>
              </a:ext>
            </a:extLst>
          </p:cNvPr>
          <p:cNvSpPr>
            <a:spLocks/>
          </p:cNvSpPr>
          <p:nvPr/>
        </p:nvSpPr>
        <p:spPr bwMode="auto">
          <a:xfrm rot="2077429">
            <a:off x="11017251" y="3133725"/>
            <a:ext cx="465667" cy="452438"/>
          </a:xfrm>
          <a:custGeom>
            <a:avLst/>
            <a:gdLst>
              <a:gd name="T0" fmla="*/ 46302429 w 21141"/>
              <a:gd name="T1" fmla="*/ 22915655 h 20600"/>
              <a:gd name="T2" fmla="*/ 38719040 w 21141"/>
              <a:gd name="T3" fmla="*/ 28000839 h 20600"/>
              <a:gd name="T4" fmla="*/ 37366496 w 21141"/>
              <a:gd name="T5" fmla="*/ 31179194 h 20600"/>
              <a:gd name="T6" fmla="*/ 46031979 w 21141"/>
              <a:gd name="T7" fmla="*/ 50270101 h 20600"/>
              <a:gd name="T8" fmla="*/ 17060237 w 21141"/>
              <a:gd name="T9" fmla="*/ 67454179 h 20600"/>
              <a:gd name="T10" fmla="*/ 16789788 w 21141"/>
              <a:gd name="T11" fmla="*/ 46456466 h 20600"/>
              <a:gd name="T12" fmla="*/ 13809590 w 21141"/>
              <a:gd name="T13" fmla="*/ 49634821 h 20600"/>
              <a:gd name="T14" fmla="*/ 7583389 w 21141"/>
              <a:gd name="T15" fmla="*/ 62358387 h 20600"/>
              <a:gd name="T16" fmla="*/ 2439018 w 21141"/>
              <a:gd name="T17" fmla="*/ 62358387 h 20600"/>
              <a:gd name="T18" fmla="*/ 7042209 w 21141"/>
              <a:gd name="T19" fmla="*/ 72539846 h 20600"/>
              <a:gd name="T20" fmla="*/ 2709731 w 21141"/>
              <a:gd name="T21" fmla="*/ 87806026 h 20600"/>
              <a:gd name="T22" fmla="*/ 1898102 w 21141"/>
              <a:gd name="T23" fmla="*/ 93537581 h 20600"/>
              <a:gd name="T24" fmla="*/ 14080040 w 21141"/>
              <a:gd name="T25" fmla="*/ 80814014 h 20600"/>
              <a:gd name="T26" fmla="*/ 21392979 w 21141"/>
              <a:gd name="T27" fmla="*/ 159074829 h 20600"/>
              <a:gd name="T28" fmla="*/ 12727495 w 21141"/>
              <a:gd name="T29" fmla="*/ 155885844 h 20600"/>
              <a:gd name="T30" fmla="*/ 9476849 w 21141"/>
              <a:gd name="T31" fmla="*/ 160345872 h 20600"/>
              <a:gd name="T32" fmla="*/ 15162135 w 21141"/>
              <a:gd name="T33" fmla="*/ 165431056 h 20600"/>
              <a:gd name="T34" fmla="*/ 11915866 w 21141"/>
              <a:gd name="T35" fmla="*/ 188336103 h 20600"/>
              <a:gd name="T36" fmla="*/ 20035792 w 21141"/>
              <a:gd name="T37" fmla="*/ 176883579 h 20600"/>
              <a:gd name="T38" fmla="*/ 21933895 w 21141"/>
              <a:gd name="T39" fmla="*/ 206155944 h 20600"/>
              <a:gd name="T40" fmla="*/ 23556905 w 21141"/>
              <a:gd name="T41" fmla="*/ 193432378 h 20600"/>
              <a:gd name="T42" fmla="*/ 44679435 w 21141"/>
              <a:gd name="T43" fmla="*/ 118349918 h 20600"/>
              <a:gd name="T44" fmla="*/ 38719040 w 21141"/>
              <a:gd name="T45" fmla="*/ 187700801 h 20600"/>
              <a:gd name="T46" fmla="*/ 33033754 w 21141"/>
              <a:gd name="T47" fmla="*/ 204249116 h 20600"/>
              <a:gd name="T48" fmla="*/ 41699237 w 21141"/>
              <a:gd name="T49" fmla="*/ 187065037 h 20600"/>
              <a:gd name="T50" fmla="*/ 43863147 w 21141"/>
              <a:gd name="T51" fmla="*/ 215065876 h 20600"/>
              <a:gd name="T52" fmla="*/ 47113794 w 21141"/>
              <a:gd name="T53" fmla="*/ 217608468 h 20600"/>
              <a:gd name="T54" fmla="*/ 50093991 w 21141"/>
              <a:gd name="T55" fmla="*/ 193432378 h 20600"/>
              <a:gd name="T56" fmla="*/ 57672737 w 21141"/>
              <a:gd name="T57" fmla="*/ 202977589 h 20600"/>
              <a:gd name="T58" fmla="*/ 56861373 w 21141"/>
              <a:gd name="T59" fmla="*/ 194067658 h 20600"/>
              <a:gd name="T60" fmla="*/ 48741446 w 21141"/>
              <a:gd name="T61" fmla="*/ 162888464 h 20600"/>
              <a:gd name="T62" fmla="*/ 75544620 w 21141"/>
              <a:gd name="T63" fmla="*/ 166066819 h 20600"/>
              <a:gd name="T64" fmla="*/ 79336182 w 21141"/>
              <a:gd name="T65" fmla="*/ 183250919 h 20600"/>
              <a:gd name="T66" fmla="*/ 79877098 w 21141"/>
              <a:gd name="T67" fmla="*/ 174340987 h 20600"/>
              <a:gd name="T68" fmla="*/ 77983638 w 21141"/>
              <a:gd name="T69" fmla="*/ 150164897 h 20600"/>
              <a:gd name="T70" fmla="*/ 95039233 w 21141"/>
              <a:gd name="T71" fmla="*/ 161617421 h 20600"/>
              <a:gd name="T72" fmla="*/ 80959193 w 21141"/>
              <a:gd name="T73" fmla="*/ 139347653 h 20600"/>
              <a:gd name="T74" fmla="*/ 95039233 w 21141"/>
              <a:gd name="T75" fmla="*/ 129802442 h 20600"/>
              <a:gd name="T76" fmla="*/ 79336182 w 21141"/>
              <a:gd name="T77" fmla="*/ 133616099 h 20600"/>
              <a:gd name="T78" fmla="*/ 65526592 w 21141"/>
              <a:gd name="T79" fmla="*/ 65536742 h 20600"/>
              <a:gd name="T80" fmla="*/ 79877098 w 21141"/>
              <a:gd name="T81" fmla="*/ 56001677 h 20600"/>
              <a:gd name="T82" fmla="*/ 79065733 w 21141"/>
              <a:gd name="T83" fmla="*/ 48999057 h 20600"/>
              <a:gd name="T84" fmla="*/ 77167631 w 21141"/>
              <a:gd name="T85" fmla="*/ 35003942 h 20600"/>
              <a:gd name="T86" fmla="*/ 78795267 w 21141"/>
              <a:gd name="T87" fmla="*/ 23551418 h 20600"/>
              <a:gd name="T88" fmla="*/ 68777239 w 21141"/>
              <a:gd name="T89" fmla="*/ 36910771 h 20600"/>
              <a:gd name="T90" fmla="*/ 67149586 w 21141"/>
              <a:gd name="T91" fmla="*/ 22915655 h 20600"/>
              <a:gd name="T92" fmla="*/ 64715227 w 21141"/>
              <a:gd name="T93" fmla="*/ 33732394 h 20600"/>
              <a:gd name="T94" fmla="*/ 66608687 w 21141"/>
              <a:gd name="T95" fmla="*/ 50270101 h 20600"/>
              <a:gd name="T96" fmla="*/ 51176086 w 21141"/>
              <a:gd name="T97" fmla="*/ 44549154 h 20600"/>
              <a:gd name="T98" fmla="*/ 56049743 w 21141"/>
              <a:gd name="T99" fmla="*/ 24187182 h 20600"/>
              <a:gd name="T100" fmla="*/ 50093991 w 21141"/>
              <a:gd name="T101" fmla="*/ 19726670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34">
            <a:extLst>
              <a:ext uri="{FF2B5EF4-FFF2-40B4-BE49-F238E27FC236}">
                <a16:creationId xmlns="" xmlns:a16="http://schemas.microsoft.com/office/drawing/2014/main" id="{51DE8516-862F-4401-A6A5-95A18333D9B4}"/>
              </a:ext>
            </a:extLst>
          </p:cNvPr>
          <p:cNvSpPr>
            <a:spLocks/>
          </p:cNvSpPr>
          <p:nvPr/>
        </p:nvSpPr>
        <p:spPr bwMode="auto">
          <a:xfrm>
            <a:off x="9474200" y="1077914"/>
            <a:ext cx="425451" cy="441325"/>
          </a:xfrm>
          <a:custGeom>
            <a:avLst/>
            <a:gdLst>
              <a:gd name="T0" fmla="*/ 40574293 w 19279"/>
              <a:gd name="T1" fmla="*/ 95292078 h 20060"/>
              <a:gd name="T2" fmla="*/ 56366260 w 19279"/>
              <a:gd name="T3" fmla="*/ 61398252 h 20060"/>
              <a:gd name="T4" fmla="*/ 46291643 w 19279"/>
              <a:gd name="T5" fmla="*/ 63953823 h 20060"/>
              <a:gd name="T6" fmla="*/ 68345012 w 19279"/>
              <a:gd name="T7" fmla="*/ 108719996 h 20060"/>
              <a:gd name="T8" fmla="*/ 57454344 w 19279"/>
              <a:gd name="T9" fmla="*/ 87614695 h 20060"/>
              <a:gd name="T10" fmla="*/ 18244538 w 19279"/>
              <a:gd name="T11" fmla="*/ 107442199 h 20060"/>
              <a:gd name="T12" fmla="*/ 43838808 w 19279"/>
              <a:gd name="T13" fmla="*/ 109997792 h 20060"/>
              <a:gd name="T14" fmla="*/ 46019626 w 19279"/>
              <a:gd name="T15" fmla="*/ 143891134 h 20060"/>
              <a:gd name="T16" fmla="*/ 33492456 w 19279"/>
              <a:gd name="T17" fmla="*/ 147724502 h 20060"/>
              <a:gd name="T18" fmla="*/ 41662658 w 19279"/>
              <a:gd name="T19" fmla="*/ 638887 h 20060"/>
              <a:gd name="T20" fmla="*/ 35129240 w 19279"/>
              <a:gd name="T21" fmla="*/ 12788547 h 20060"/>
              <a:gd name="T22" fmla="*/ 35945291 w 19279"/>
              <a:gd name="T23" fmla="*/ 24299781 h 20060"/>
              <a:gd name="T24" fmla="*/ 32948422 w 19279"/>
              <a:gd name="T25" fmla="*/ 49248592 h 20060"/>
              <a:gd name="T26" fmla="*/ 26142707 w 19279"/>
              <a:gd name="T27" fmla="*/ 45404576 h 20060"/>
              <a:gd name="T28" fmla="*/ 19060870 w 19279"/>
              <a:gd name="T29" fmla="*/ 66509878 h 20060"/>
              <a:gd name="T30" fmla="*/ 12799469 w 19279"/>
              <a:gd name="T31" fmla="*/ 39654525 h 20060"/>
              <a:gd name="T32" fmla="*/ 9802319 w 19279"/>
              <a:gd name="T33" fmla="*/ 48599057 h 20060"/>
              <a:gd name="T34" fmla="*/ 7082118 w 19279"/>
              <a:gd name="T35" fmla="*/ 60120455 h 20060"/>
              <a:gd name="T36" fmla="*/ 0 w 19279"/>
              <a:gd name="T37" fmla="*/ 71631690 h 20060"/>
              <a:gd name="T38" fmla="*/ 8442219 w 19279"/>
              <a:gd name="T39" fmla="*/ 76103944 h 20060"/>
              <a:gd name="T40" fmla="*/ 22329771 w 19279"/>
              <a:gd name="T41" fmla="*/ 78659537 h 20060"/>
              <a:gd name="T42" fmla="*/ 13615536 w 19279"/>
              <a:gd name="T43" fmla="*/ 101681016 h 20060"/>
              <a:gd name="T44" fmla="*/ 15519670 w 19279"/>
              <a:gd name="T45" fmla="*/ 109997792 h 20060"/>
              <a:gd name="T46" fmla="*/ 11711120 w 19279"/>
              <a:gd name="T47" fmla="*/ 136852638 h 20060"/>
              <a:gd name="T48" fmla="*/ 10890668 w 19279"/>
              <a:gd name="T49" fmla="*/ 145807818 h 20060"/>
              <a:gd name="T50" fmla="*/ 10346634 w 19279"/>
              <a:gd name="T51" fmla="*/ 155402369 h 20060"/>
              <a:gd name="T52" fmla="*/ 11711120 w 19279"/>
              <a:gd name="T53" fmla="*/ 170746486 h 20060"/>
              <a:gd name="T54" fmla="*/ 19604903 w 19279"/>
              <a:gd name="T55" fmla="*/ 145168931 h 20060"/>
              <a:gd name="T56" fmla="*/ 23417838 w 19279"/>
              <a:gd name="T57" fmla="*/ 168190916 h 20060"/>
              <a:gd name="T58" fmla="*/ 40846591 w 19279"/>
              <a:gd name="T59" fmla="*/ 189295711 h 20060"/>
              <a:gd name="T60" fmla="*/ 35129240 w 19279"/>
              <a:gd name="T61" fmla="*/ 205918109 h 20060"/>
              <a:gd name="T62" fmla="*/ 40030259 w 19279"/>
              <a:gd name="T63" fmla="*/ 202084742 h 20060"/>
              <a:gd name="T64" fmla="*/ 43294775 w 19279"/>
              <a:gd name="T65" fmla="*/ 212956605 h 20060"/>
              <a:gd name="T66" fmla="*/ 46291643 w 19279"/>
              <a:gd name="T67" fmla="*/ 198251374 h 20060"/>
              <a:gd name="T68" fmla="*/ 48740109 w 19279"/>
              <a:gd name="T69" fmla="*/ 196973578 h 20060"/>
              <a:gd name="T70" fmla="*/ 46291643 w 19279"/>
              <a:gd name="T71" fmla="*/ 156680165 h 20060"/>
              <a:gd name="T72" fmla="*/ 57726361 w 19279"/>
              <a:gd name="T73" fmla="*/ 163079752 h 20060"/>
              <a:gd name="T74" fmla="*/ 65624530 w 19279"/>
              <a:gd name="T75" fmla="*/ 170746486 h 20060"/>
              <a:gd name="T76" fmla="*/ 68893431 w 19279"/>
              <a:gd name="T77" fmla="*/ 177784982 h 20060"/>
              <a:gd name="T78" fmla="*/ 78968049 w 19279"/>
              <a:gd name="T79" fmla="*/ 169468690 h 20060"/>
              <a:gd name="T80" fmla="*/ 77875314 w 19279"/>
              <a:gd name="T81" fmla="*/ 154763481 h 20060"/>
              <a:gd name="T82" fmla="*/ 82776598 w 19279"/>
              <a:gd name="T83" fmla="*/ 145168931 h 20060"/>
              <a:gd name="T84" fmla="*/ 72429964 w 19279"/>
              <a:gd name="T85" fmla="*/ 144530021 h 20060"/>
              <a:gd name="T86" fmla="*/ 71613913 w 19279"/>
              <a:gd name="T87" fmla="*/ 113831160 h 20060"/>
              <a:gd name="T88" fmla="*/ 62083611 w 19279"/>
              <a:gd name="T89" fmla="*/ 89531378 h 20060"/>
              <a:gd name="T90" fmla="*/ 82776598 w 19279"/>
              <a:gd name="T91" fmla="*/ 58832011 h 20060"/>
              <a:gd name="T92" fmla="*/ 85229433 w 19279"/>
              <a:gd name="T93" fmla="*/ 49248592 h 20060"/>
              <a:gd name="T94" fmla="*/ 87133583 w 19279"/>
              <a:gd name="T95" fmla="*/ 38376751 h 20060"/>
              <a:gd name="T96" fmla="*/ 85229433 w 19279"/>
              <a:gd name="T97" fmla="*/ 33254939 h 20060"/>
              <a:gd name="T98" fmla="*/ 79240065 w 19279"/>
              <a:gd name="T99" fmla="*/ 30699368 h 20060"/>
              <a:gd name="T100" fmla="*/ 74066748 w 19279"/>
              <a:gd name="T101" fmla="*/ 47321260 h 20060"/>
              <a:gd name="T102" fmla="*/ 61267561 w 19279"/>
              <a:gd name="T103" fmla="*/ 37088306 h 20060"/>
              <a:gd name="T104" fmla="*/ 44382858 w 19279"/>
              <a:gd name="T105" fmla="*/ 44126802 h 20060"/>
              <a:gd name="T106" fmla="*/ 52553044 w 19279"/>
              <a:gd name="T107" fmla="*/ 9594067 h 20060"/>
              <a:gd name="T108" fmla="*/ 48196058 w 19279"/>
              <a:gd name="T109" fmla="*/ 6399587 h 20060"/>
              <a:gd name="T110" fmla="*/ 42478708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35">
            <a:extLst>
              <a:ext uri="{FF2B5EF4-FFF2-40B4-BE49-F238E27FC236}">
                <a16:creationId xmlns="" xmlns:a16="http://schemas.microsoft.com/office/drawing/2014/main" id="{4381A51E-EA38-41CE-8B85-BC82EFC38CBE}"/>
              </a:ext>
            </a:extLst>
          </p:cNvPr>
          <p:cNvSpPr>
            <a:spLocks/>
          </p:cNvSpPr>
          <p:nvPr/>
        </p:nvSpPr>
        <p:spPr bwMode="auto">
          <a:xfrm rot="18747350" flipH="1">
            <a:off x="2396333" y="873390"/>
            <a:ext cx="547687" cy="1877484"/>
          </a:xfrm>
          <a:custGeom>
            <a:avLst/>
            <a:gdLst>
              <a:gd name="T0" fmla="*/ 307299311 w 12973"/>
              <a:gd name="T1" fmla="*/ 42389243 h 44323"/>
              <a:gd name="T2" fmla="*/ 198872272 w 12973"/>
              <a:gd name="T3" fmla="*/ 61659643 h 44323"/>
              <a:gd name="T4" fmla="*/ 140105875 w 12973"/>
              <a:gd name="T5" fmla="*/ 57812215 h 44323"/>
              <a:gd name="T6" fmla="*/ 347930695 w 12973"/>
              <a:gd name="T7" fmla="*/ 192611229 h 44323"/>
              <a:gd name="T8" fmla="*/ 135591267 w 12973"/>
              <a:gd name="T9" fmla="*/ 132907562 h 44323"/>
              <a:gd name="T10" fmla="*/ 320843133 w 12973"/>
              <a:gd name="T11" fmla="*/ 246512446 h 44323"/>
              <a:gd name="T12" fmla="*/ 90368608 w 12973"/>
              <a:gd name="T13" fmla="*/ 186807794 h 44323"/>
              <a:gd name="T14" fmla="*/ 343416129 w 12973"/>
              <a:gd name="T15" fmla="*/ 346649317 h 44323"/>
              <a:gd name="T16" fmla="*/ 176222651 w 12973"/>
              <a:gd name="T17" fmla="*/ 304292384 h 44323"/>
              <a:gd name="T18" fmla="*/ 293755530 w 12973"/>
              <a:gd name="T19" fmla="*/ 417897236 h 44323"/>
              <a:gd name="T20" fmla="*/ 72310220 w 12973"/>
              <a:gd name="T21" fmla="*/ 323531490 h 44323"/>
              <a:gd name="T22" fmla="*/ 94883216 w 12973"/>
              <a:gd name="T23" fmla="*/ 392854695 h 44323"/>
              <a:gd name="T24" fmla="*/ 343416129 w 12973"/>
              <a:gd name="T25" fmla="*/ 583510933 h 44323"/>
              <a:gd name="T26" fmla="*/ 338901522 w 12973"/>
              <a:gd name="T27" fmla="*/ 587358329 h 44323"/>
              <a:gd name="T28" fmla="*/ 135591267 w 12973"/>
              <a:gd name="T29" fmla="*/ 477601889 h 44323"/>
              <a:gd name="T30" fmla="*/ 262076694 w 12973"/>
              <a:gd name="T31" fmla="*/ 625867867 h 44323"/>
              <a:gd name="T32" fmla="*/ 198872272 w 12973"/>
              <a:gd name="T33" fmla="*/ 620096742 h 44323"/>
              <a:gd name="T34" fmla="*/ 85854043 w 12973"/>
              <a:gd name="T35" fmla="*/ 604705031 h 44323"/>
              <a:gd name="T36" fmla="*/ 302784703 w 12973"/>
              <a:gd name="T37" fmla="*/ 793405262 h 44323"/>
              <a:gd name="T38" fmla="*/ 49737224 w 12973"/>
              <a:gd name="T39" fmla="*/ 708690346 h 44323"/>
              <a:gd name="T40" fmla="*/ 393153353 w 12973"/>
              <a:gd name="T41" fmla="*/ 916660976 h 44323"/>
              <a:gd name="T42" fmla="*/ 103912431 w 12973"/>
              <a:gd name="T43" fmla="*/ 783785692 h 44323"/>
              <a:gd name="T44" fmla="*/ 131076659 w 12973"/>
              <a:gd name="T45" fmla="*/ 889694705 h 44323"/>
              <a:gd name="T46" fmla="*/ 393153353 w 12973"/>
              <a:gd name="T47" fmla="*/ 1091894211 h 44323"/>
              <a:gd name="T48" fmla="*/ 36193443 w 12973"/>
              <a:gd name="T49" fmla="*/ 878151438 h 44323"/>
              <a:gd name="T50" fmla="*/ 67795612 w 12973"/>
              <a:gd name="T51" fmla="*/ 987908896 h 44323"/>
              <a:gd name="T52" fmla="*/ 343416129 w 12973"/>
              <a:gd name="T53" fmla="*/ 1240160158 h 44323"/>
              <a:gd name="T54" fmla="*/ 72310220 w 12973"/>
              <a:gd name="T55" fmla="*/ 1161217415 h 44323"/>
              <a:gd name="T56" fmla="*/ 393153353 w 12973"/>
              <a:gd name="T57" fmla="*/ 1338374348 h 44323"/>
              <a:gd name="T58" fmla="*/ 176222651 w 12973"/>
              <a:gd name="T59" fmla="*/ 1288321542 h 44323"/>
              <a:gd name="T60" fmla="*/ 266591302 w 12973"/>
              <a:gd name="T61" fmla="*/ 1371111744 h 44323"/>
              <a:gd name="T62" fmla="*/ 524230013 w 12973"/>
              <a:gd name="T63" fmla="*/ 1413469694 h 44323"/>
              <a:gd name="T64" fmla="*/ 596540233 w 12973"/>
              <a:gd name="T65" fmla="*/ 1309484379 h 44323"/>
              <a:gd name="T66" fmla="*/ 817910649 w 12973"/>
              <a:gd name="T67" fmla="*/ 1120784180 h 44323"/>
              <a:gd name="T68" fmla="*/ 560346789 w 12973"/>
              <a:gd name="T69" fmla="*/ 1244008602 h 44323"/>
              <a:gd name="T70" fmla="*/ 849587712 w 12973"/>
              <a:gd name="T71" fmla="*/ 1012951437 h 44323"/>
              <a:gd name="T72" fmla="*/ 799852261 w 12973"/>
              <a:gd name="T73" fmla="*/ 968637479 h 44323"/>
              <a:gd name="T74" fmla="*/ 845073104 w 12973"/>
              <a:gd name="T75" fmla="*/ 880075136 h 44323"/>
              <a:gd name="T76" fmla="*/ 497065785 w 12973"/>
              <a:gd name="T77" fmla="*/ 1084198339 h 44323"/>
              <a:gd name="T78" fmla="*/ 854102319 w 12973"/>
              <a:gd name="T79" fmla="*/ 829991070 h 44323"/>
              <a:gd name="T80" fmla="*/ 709481879 w 12973"/>
              <a:gd name="T81" fmla="*/ 860804737 h 44323"/>
              <a:gd name="T82" fmla="*/ 962531131 w 12973"/>
              <a:gd name="T83" fmla="*/ 691343644 h 44323"/>
              <a:gd name="T84" fmla="*/ 858616927 w 12973"/>
              <a:gd name="T85" fmla="*/ 670180808 h 44323"/>
              <a:gd name="T86" fmla="*/ 533259186 w 12973"/>
              <a:gd name="T87" fmla="*/ 816524073 h 44323"/>
              <a:gd name="T88" fmla="*/ 903764692 w 12973"/>
              <a:gd name="T89" fmla="*/ 573891364 h 44323"/>
              <a:gd name="T90" fmla="*/ 673365061 w 12973"/>
              <a:gd name="T91" fmla="*/ 639367141 h 44323"/>
              <a:gd name="T92" fmla="*/ 808881476 w 12973"/>
              <a:gd name="T93" fmla="*/ 489144171 h 44323"/>
              <a:gd name="T94" fmla="*/ 596540233 w 12973"/>
              <a:gd name="T95" fmla="*/ 606628760 h 44323"/>
              <a:gd name="T96" fmla="*/ 827014716 w 12973"/>
              <a:gd name="T97" fmla="*/ 389007268 h 44323"/>
              <a:gd name="T98" fmla="*/ 506096731 w 12973"/>
              <a:gd name="T99" fmla="*/ 533458128 h 44323"/>
              <a:gd name="T100" fmla="*/ 768248276 w 12973"/>
              <a:gd name="T101" fmla="*/ 304292384 h 44323"/>
              <a:gd name="T102" fmla="*/ 582921601 w 12973"/>
              <a:gd name="T103" fmla="*/ 394778425 h 44323"/>
              <a:gd name="T104" fmla="*/ 763733711 w 12973"/>
              <a:gd name="T105" fmla="*/ 194535943 h 44323"/>
              <a:gd name="T106" fmla="*/ 497065785 w 12973"/>
              <a:gd name="T107" fmla="*/ 362073306 h 44323"/>
              <a:gd name="T108" fmla="*/ 592025625 w 12973"/>
              <a:gd name="T109" fmla="*/ 277326113 h 44323"/>
              <a:gd name="T110" fmla="*/ 677879668 w 12973"/>
              <a:gd name="T111" fmla="*/ 154070398 h 44323"/>
              <a:gd name="T112" fmla="*/ 655231821 w 12973"/>
              <a:gd name="T113" fmla="*/ 104017593 h 44323"/>
              <a:gd name="T114" fmla="*/ 560346789 w 12973"/>
              <a:gd name="T115" fmla="*/ 55888517 h 44323"/>
              <a:gd name="T116" fmla="*/ 460948966 w 12973"/>
              <a:gd name="T117" fmla="*/ 90550628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36">
            <a:extLst>
              <a:ext uri="{FF2B5EF4-FFF2-40B4-BE49-F238E27FC236}">
                <a16:creationId xmlns="" xmlns:a16="http://schemas.microsoft.com/office/drawing/2014/main" id="{8DBB8652-02D9-4A0C-9B98-89ABAD49C021}"/>
              </a:ext>
            </a:extLst>
          </p:cNvPr>
          <p:cNvSpPr>
            <a:spLocks/>
          </p:cNvSpPr>
          <p:nvPr/>
        </p:nvSpPr>
        <p:spPr bwMode="auto">
          <a:xfrm rot="7785253" flipH="1">
            <a:off x="8566151" y="5269972"/>
            <a:ext cx="450850" cy="1178983"/>
          </a:xfrm>
          <a:custGeom>
            <a:avLst/>
            <a:gdLst>
              <a:gd name="T0" fmla="*/ 292152134 w 13514"/>
              <a:gd name="T1" fmla="*/ 79735235 h 35374"/>
              <a:gd name="T2" fmla="*/ 225240643 w 13514"/>
              <a:gd name="T3" fmla="*/ 444626355 h 35374"/>
              <a:gd name="T4" fmla="*/ 289923907 w 13514"/>
              <a:gd name="T5" fmla="*/ 422103983 h 35374"/>
              <a:gd name="T6" fmla="*/ 254241034 w 13514"/>
              <a:gd name="T7" fmla="*/ 461510797 h 35374"/>
              <a:gd name="T8" fmla="*/ 289923907 w 13514"/>
              <a:gd name="T9" fmla="*/ 50652677 h 35374"/>
              <a:gd name="T10" fmla="*/ 247556350 w 13514"/>
              <a:gd name="T11" fmla="*/ 40328446 h 35374"/>
              <a:gd name="T12" fmla="*/ 234189185 w 13514"/>
              <a:gd name="T13" fmla="*/ 139758640 h 35374"/>
              <a:gd name="T14" fmla="*/ 223012415 w 13514"/>
              <a:gd name="T15" fmla="*/ 54401098 h 35374"/>
              <a:gd name="T16" fmla="*/ 173962377 w 13514"/>
              <a:gd name="T17" fmla="*/ 77860725 h 35374"/>
              <a:gd name="T18" fmla="*/ 131594788 w 13514"/>
              <a:gd name="T19" fmla="*/ 110691704 h 35374"/>
              <a:gd name="T20" fmla="*/ 156138723 w 13514"/>
              <a:gd name="T21" fmla="*/ 254199390 h 35374"/>
              <a:gd name="T22" fmla="*/ 109277980 w 13514"/>
              <a:gd name="T23" fmla="*/ 198861037 h 35374"/>
              <a:gd name="T24" fmla="*/ 73595107 w 13514"/>
              <a:gd name="T25" fmla="*/ 168841223 h 35374"/>
              <a:gd name="T26" fmla="*/ 89227232 w 13514"/>
              <a:gd name="T27" fmla="*/ 260775225 h 35374"/>
              <a:gd name="T28" fmla="*/ 86999004 w 13514"/>
              <a:gd name="T29" fmla="*/ 262649110 h 35374"/>
              <a:gd name="T30" fmla="*/ 22315707 w 13514"/>
              <a:gd name="T31" fmla="*/ 249513714 h 35374"/>
              <a:gd name="T32" fmla="*/ 138278371 w 13514"/>
              <a:gd name="T33" fmla="*/ 348007302 h 35374"/>
              <a:gd name="T34" fmla="*/ 42404287 w 13514"/>
              <a:gd name="T35" fmla="*/ 292668949 h 35374"/>
              <a:gd name="T36" fmla="*/ 33455746 w 13514"/>
              <a:gd name="T37" fmla="*/ 328311719 h 35374"/>
              <a:gd name="T38" fmla="*/ 95910814 w 13514"/>
              <a:gd name="T39" fmla="*/ 379901026 h 35374"/>
              <a:gd name="T40" fmla="*/ 42404287 w 13514"/>
              <a:gd name="T41" fmla="*/ 376152605 h 35374"/>
              <a:gd name="T42" fmla="*/ 60227942 w 13514"/>
              <a:gd name="T43" fmla="*/ 415543796 h 35374"/>
              <a:gd name="T44" fmla="*/ 144961953 w 13514"/>
              <a:gd name="T45" fmla="*/ 464321938 h 35374"/>
              <a:gd name="T46" fmla="*/ 28999290 w 13514"/>
              <a:gd name="T47" fmla="*/ 429616448 h 35374"/>
              <a:gd name="T48" fmla="*/ 107050853 w 13514"/>
              <a:gd name="T49" fmla="*/ 488703222 h 35374"/>
              <a:gd name="T50" fmla="*/ 218557061 w 13514"/>
              <a:gd name="T51" fmla="*/ 536544108 h 35374"/>
              <a:gd name="T52" fmla="*/ 267608199 w 13514"/>
              <a:gd name="T53" fmla="*/ 547805594 h 35374"/>
              <a:gd name="T54" fmla="*/ 283240324 w 13514"/>
              <a:gd name="T55" fmla="*/ 529984546 h 35374"/>
              <a:gd name="T56" fmla="*/ 274328513 w 13514"/>
              <a:gd name="T57" fmla="*/ 485892056 h 35374"/>
              <a:gd name="T58" fmla="*/ 359063659 w 13514"/>
              <a:gd name="T59" fmla="*/ 431490958 h 35374"/>
              <a:gd name="T60" fmla="*/ 376886179 w 13514"/>
              <a:gd name="T61" fmla="*/ 399596609 h 35374"/>
              <a:gd name="T62" fmla="*/ 312240748 w 13514"/>
              <a:gd name="T63" fmla="*/ 393037047 h 35374"/>
              <a:gd name="T64" fmla="*/ 338975079 w 13514"/>
              <a:gd name="T65" fmla="*/ 363017209 h 35374"/>
              <a:gd name="T66" fmla="*/ 321151424 w 13514"/>
              <a:gd name="T67" fmla="*/ 346132766 h 35374"/>
              <a:gd name="T68" fmla="*/ 185101282 w 13514"/>
              <a:gd name="T69" fmla="*/ 364891119 h 35374"/>
              <a:gd name="T70" fmla="*/ 385797990 w 13514"/>
              <a:gd name="T71" fmla="*/ 320798629 h 35374"/>
              <a:gd name="T72" fmla="*/ 323379686 w 13514"/>
              <a:gd name="T73" fmla="*/ 311427277 h 35374"/>
              <a:gd name="T74" fmla="*/ 198506312 w 13514"/>
              <a:gd name="T75" fmla="*/ 341447090 h 35374"/>
              <a:gd name="T76" fmla="*/ 289923907 w 13514"/>
              <a:gd name="T77" fmla="*/ 304852067 h 35374"/>
              <a:gd name="T78" fmla="*/ 392519405 w 13514"/>
              <a:gd name="T79" fmla="*/ 266398156 h 35374"/>
              <a:gd name="T80" fmla="*/ 260924617 w 13514"/>
              <a:gd name="T81" fmla="*/ 284219229 h 35374"/>
              <a:gd name="T82" fmla="*/ 312240748 w 13514"/>
              <a:gd name="T83" fmla="*/ 266398156 h 35374"/>
              <a:gd name="T84" fmla="*/ 428202277 w 13514"/>
              <a:gd name="T85" fmla="*/ 234503807 h 35374"/>
              <a:gd name="T86" fmla="*/ 243100996 w 13514"/>
              <a:gd name="T87" fmla="*/ 254199390 h 35374"/>
              <a:gd name="T88" fmla="*/ 379114407 w 13514"/>
              <a:gd name="T89" fmla="*/ 203546713 h 35374"/>
              <a:gd name="T90" fmla="*/ 338975079 w 13514"/>
              <a:gd name="T91" fmla="*/ 188536806 h 35374"/>
              <a:gd name="T92" fmla="*/ 403658342 w 13514"/>
              <a:gd name="T93" fmla="*/ 173527524 h 35374"/>
              <a:gd name="T94" fmla="*/ 414798381 w 13514"/>
              <a:gd name="T95" fmla="*/ 151957406 h 35374"/>
              <a:gd name="T96" fmla="*/ 267608199 w 13514"/>
              <a:gd name="T97" fmla="*/ 157580337 h 35374"/>
              <a:gd name="T98" fmla="*/ 428202277 w 13514"/>
              <a:gd name="T99" fmla="*/ 127576147 h 35374"/>
              <a:gd name="T100" fmla="*/ 345658662 w 13514"/>
              <a:gd name="T101" fmla="*/ 123812103 h 35374"/>
              <a:gd name="T102" fmla="*/ 450481253 w 13514"/>
              <a:gd name="T103" fmla="*/ 90980498 h 35374"/>
              <a:gd name="T104" fmla="*/ 356835431 w 13514"/>
              <a:gd name="T105" fmla="*/ 102241984 h 35374"/>
              <a:gd name="T106" fmla="*/ 459393097 w 13514"/>
              <a:gd name="T107" fmla="*/ 60976908 h 35374"/>
              <a:gd name="T108" fmla="*/ 501760653 w 13514"/>
              <a:gd name="T109" fmla="*/ 30957094 h 35374"/>
              <a:gd name="T110" fmla="*/ 408113697 w 13514"/>
              <a:gd name="T111" fmla="*/ 33768235 h 35374"/>
              <a:gd name="T112" fmla="*/ 443797670 w 13514"/>
              <a:gd name="T113" fmla="*/ 6560187 h 35374"/>
              <a:gd name="T114" fmla="*/ 347886889 w 13514"/>
              <a:gd name="T115" fmla="*/ 4971542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37">
            <a:extLst>
              <a:ext uri="{FF2B5EF4-FFF2-40B4-BE49-F238E27FC236}">
                <a16:creationId xmlns="" xmlns:a16="http://schemas.microsoft.com/office/drawing/2014/main" id="{F4D8AB60-45BD-4601-9C33-A6C36AAF8ABD}"/>
              </a:ext>
            </a:extLst>
          </p:cNvPr>
          <p:cNvSpPr>
            <a:spLocks/>
          </p:cNvSpPr>
          <p:nvPr/>
        </p:nvSpPr>
        <p:spPr bwMode="auto">
          <a:xfrm rot="19967199" flipH="1">
            <a:off x="2893484" y="989013"/>
            <a:ext cx="370416" cy="1327150"/>
          </a:xfrm>
          <a:custGeom>
            <a:avLst/>
            <a:gdLst>
              <a:gd name="T0" fmla="*/ 72294253 w 11111"/>
              <a:gd name="T1" fmla="*/ 66754922 h 39819"/>
              <a:gd name="T2" fmla="*/ 82611377 w 11111"/>
              <a:gd name="T3" fmla="*/ 324667705 h 39819"/>
              <a:gd name="T4" fmla="*/ 56335003 w 11111"/>
              <a:gd name="T5" fmla="*/ 351362788 h 39819"/>
              <a:gd name="T6" fmla="*/ 45065127 w 11111"/>
              <a:gd name="T7" fmla="*/ 233513874 h 39819"/>
              <a:gd name="T8" fmla="*/ 38499628 w 11111"/>
              <a:gd name="T9" fmla="*/ 195711313 h 39819"/>
              <a:gd name="T10" fmla="*/ 26292002 w 11111"/>
              <a:gd name="T11" fmla="*/ 284644528 h 39819"/>
              <a:gd name="T12" fmla="*/ 48816127 w 11111"/>
              <a:gd name="T13" fmla="*/ 424745094 h 39819"/>
              <a:gd name="T14" fmla="*/ 80735253 w 11111"/>
              <a:gd name="T15" fmla="*/ 518120640 h 39819"/>
              <a:gd name="T16" fmla="*/ 20648625 w 11111"/>
              <a:gd name="T17" fmla="*/ 455845845 h 39819"/>
              <a:gd name="T18" fmla="*/ 8456626 w 11111"/>
              <a:gd name="T19" fmla="*/ 460324839 h 39819"/>
              <a:gd name="T20" fmla="*/ 37546251 w 11111"/>
              <a:gd name="T21" fmla="*/ 540372292 h 39819"/>
              <a:gd name="T22" fmla="*/ 79797503 w 11111"/>
              <a:gd name="T23" fmla="*/ 658221205 h 39819"/>
              <a:gd name="T24" fmla="*/ 15021501 w 11111"/>
              <a:gd name="T25" fmla="*/ 593724661 h 39819"/>
              <a:gd name="T26" fmla="*/ 42251252 w 11111"/>
              <a:gd name="T27" fmla="*/ 671550399 h 39819"/>
              <a:gd name="T28" fmla="*/ 78859753 w 11111"/>
              <a:gd name="T29" fmla="*/ 816093295 h 39819"/>
              <a:gd name="T30" fmla="*/ 44126752 w 11111"/>
              <a:gd name="T31" fmla="*/ 749375036 h 39819"/>
              <a:gd name="T32" fmla="*/ 23478127 w 11111"/>
              <a:gd name="T33" fmla="*/ 704909528 h 39819"/>
              <a:gd name="T34" fmla="*/ 21587000 w 11111"/>
              <a:gd name="T35" fmla="*/ 776070119 h 39819"/>
              <a:gd name="T36" fmla="*/ 46940627 w 11111"/>
              <a:gd name="T37" fmla="*/ 847194047 h 39819"/>
              <a:gd name="T38" fmla="*/ 76983628 w 11111"/>
              <a:gd name="T39" fmla="*/ 876110845 h 39819"/>
              <a:gd name="T40" fmla="*/ 54443876 w 11111"/>
              <a:gd name="T41" fmla="*/ 940607355 h 39819"/>
              <a:gd name="T42" fmla="*/ 29105251 w 11111"/>
              <a:gd name="T43" fmla="*/ 871667381 h 39819"/>
              <a:gd name="T44" fmla="*/ 22540377 w 11111"/>
              <a:gd name="T45" fmla="*/ 927241499 h 39819"/>
              <a:gd name="T46" fmla="*/ 57272753 w 11111"/>
              <a:gd name="T47" fmla="*/ 1040646982 h 39819"/>
              <a:gd name="T48" fmla="*/ 70403127 w 11111"/>
              <a:gd name="T49" fmla="*/ 1129616859 h 39819"/>
              <a:gd name="T50" fmla="*/ 31919126 w 11111"/>
              <a:gd name="T51" fmla="*/ 1040646982 h 39819"/>
              <a:gd name="T52" fmla="*/ 34732376 w 11111"/>
              <a:gd name="T53" fmla="*/ 1107365208 h 39819"/>
              <a:gd name="T54" fmla="*/ 68527627 w 11111"/>
              <a:gd name="T55" fmla="*/ 1187412694 h 39819"/>
              <a:gd name="T56" fmla="*/ 52567751 w 11111"/>
              <a:gd name="T57" fmla="*/ 1280788240 h 39819"/>
              <a:gd name="T58" fmla="*/ 10332126 w 11111"/>
              <a:gd name="T59" fmla="*/ 1160717611 h 39819"/>
              <a:gd name="T60" fmla="*/ 0 w 11111"/>
              <a:gd name="T61" fmla="*/ 1176305182 h 39819"/>
              <a:gd name="T62" fmla="*/ 27229752 w 11111"/>
              <a:gd name="T63" fmla="*/ 1296374712 h 39819"/>
              <a:gd name="T64" fmla="*/ 76045878 w 11111"/>
              <a:gd name="T65" fmla="*/ 1398637154 h 39819"/>
              <a:gd name="T66" fmla="*/ 85424627 w 11111"/>
              <a:gd name="T67" fmla="*/ 1472019460 h 39819"/>
              <a:gd name="T68" fmla="*/ 108902754 w 11111"/>
              <a:gd name="T69" fmla="*/ 1320811416 h 39819"/>
              <a:gd name="T70" fmla="*/ 159595005 w 11111"/>
              <a:gd name="T71" fmla="*/ 1154053564 h 39819"/>
              <a:gd name="T72" fmla="*/ 121095378 w 11111"/>
              <a:gd name="T73" fmla="*/ 1220770690 h 39819"/>
              <a:gd name="T74" fmla="*/ 112654379 w 11111"/>
              <a:gd name="T75" fmla="*/ 1185190978 h 39819"/>
              <a:gd name="T76" fmla="*/ 157719506 w 11111"/>
              <a:gd name="T77" fmla="*/ 1065120316 h 39819"/>
              <a:gd name="T78" fmla="*/ 162408880 w 11111"/>
              <a:gd name="T79" fmla="*/ 996180374 h 39819"/>
              <a:gd name="T80" fmla="*/ 115468253 w 11111"/>
              <a:gd name="T81" fmla="*/ 1111808672 h 39819"/>
              <a:gd name="T82" fmla="*/ 94819003 w 11111"/>
              <a:gd name="T83" fmla="*/ 1065120316 h 39819"/>
              <a:gd name="T84" fmla="*/ 117343753 w 11111"/>
              <a:gd name="T85" fmla="*/ 1002845521 h 39819"/>
              <a:gd name="T86" fmla="*/ 170864881 w 11111"/>
              <a:gd name="T87" fmla="*/ 807170870 h 39819"/>
              <a:gd name="T88" fmla="*/ 95756753 w 11111"/>
              <a:gd name="T89" fmla="*/ 867223949 h 39819"/>
              <a:gd name="T90" fmla="*/ 140821880 w 11111"/>
              <a:gd name="T91" fmla="*/ 744932705 h 39819"/>
              <a:gd name="T92" fmla="*/ 168973755 w 11111"/>
              <a:gd name="T93" fmla="*/ 631526122 h 39819"/>
              <a:gd name="T94" fmla="*/ 96695128 w 11111"/>
              <a:gd name="T95" fmla="*/ 791619928 h 39819"/>
              <a:gd name="T96" fmla="*/ 121095378 w 11111"/>
              <a:gd name="T97" fmla="*/ 658221205 h 39819"/>
              <a:gd name="T98" fmla="*/ 164284380 w 11111"/>
              <a:gd name="T99" fmla="*/ 489204975 h 39819"/>
              <a:gd name="T100" fmla="*/ 138946380 w 11111"/>
              <a:gd name="T101" fmla="*/ 529228151 h 39819"/>
              <a:gd name="T102" fmla="*/ 104197752 w 11111"/>
              <a:gd name="T103" fmla="*/ 564808996 h 39819"/>
              <a:gd name="T104" fmla="*/ 124862630 w 11111"/>
              <a:gd name="T105" fmla="*/ 489204975 h 39819"/>
              <a:gd name="T106" fmla="*/ 157719506 w 11111"/>
              <a:gd name="T107" fmla="*/ 320224274 h 39819"/>
              <a:gd name="T108" fmla="*/ 155843381 w 11111"/>
              <a:gd name="T109" fmla="*/ 235734490 h 39819"/>
              <a:gd name="T110" fmla="*/ 120157628 w 11111"/>
              <a:gd name="T111" fmla="*/ 413600953 h 39819"/>
              <a:gd name="T112" fmla="*/ 98570628 w 11111"/>
              <a:gd name="T113" fmla="*/ 442516618 h 39819"/>
              <a:gd name="T114" fmla="*/ 116406003 w 11111"/>
              <a:gd name="T115" fmla="*/ 360248550 h 39819"/>
              <a:gd name="T116" fmla="*/ 131427504 w 11111"/>
              <a:gd name="T117" fmla="*/ 157909852 h 39819"/>
              <a:gd name="T118" fmla="*/ 123924255 w 11111"/>
              <a:gd name="T119" fmla="*/ 113443245 h 39819"/>
              <a:gd name="T120" fmla="*/ 103260003 w 11111"/>
              <a:gd name="T121" fmla="*/ 353583403 h 39819"/>
              <a:gd name="T122" fmla="*/ 98570628 w 11111"/>
              <a:gd name="T123" fmla="*/ 157909852 h 39819"/>
              <a:gd name="T124" fmla="*/ 79797503 w 11111"/>
              <a:gd name="T125" fmla="*/ 11144140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38">
            <a:extLst>
              <a:ext uri="{FF2B5EF4-FFF2-40B4-BE49-F238E27FC236}">
                <a16:creationId xmlns="" xmlns:a16="http://schemas.microsoft.com/office/drawing/2014/main" id="{8C9E5494-4B49-4976-A495-812A0584D250}"/>
              </a:ext>
            </a:extLst>
          </p:cNvPr>
          <p:cNvSpPr>
            <a:spLocks/>
          </p:cNvSpPr>
          <p:nvPr/>
        </p:nvSpPr>
        <p:spPr bwMode="auto">
          <a:xfrm rot="16775087" flipH="1">
            <a:off x="2265099" y="1975644"/>
            <a:ext cx="852488" cy="1200151"/>
          </a:xfrm>
          <a:custGeom>
            <a:avLst/>
            <a:gdLst>
              <a:gd name="T0" fmla="*/ 464361492 w 25585"/>
              <a:gd name="T1" fmla="*/ 14042462 h 36035"/>
              <a:gd name="T2" fmla="*/ 393262427 w 25585"/>
              <a:gd name="T3" fmla="*/ 96411082 h 36035"/>
              <a:gd name="T4" fmla="*/ 355494160 w 25585"/>
              <a:gd name="T5" fmla="*/ 95475774 h 36035"/>
              <a:gd name="T6" fmla="*/ 371030433 w 25585"/>
              <a:gd name="T7" fmla="*/ 78628062 h 36035"/>
              <a:gd name="T8" fmla="*/ 368811132 w 25585"/>
              <a:gd name="T9" fmla="*/ 53364599 h 36035"/>
              <a:gd name="T10" fmla="*/ 322163395 w 25585"/>
              <a:gd name="T11" fmla="*/ 42127387 h 36035"/>
              <a:gd name="T12" fmla="*/ 273297424 w 25585"/>
              <a:gd name="T13" fmla="*/ 54299282 h 36035"/>
              <a:gd name="T14" fmla="*/ 237748457 w 25585"/>
              <a:gd name="T15" fmla="*/ 73952869 h 36035"/>
              <a:gd name="T16" fmla="*/ 235528024 w 25585"/>
              <a:gd name="T17" fmla="*/ 96411082 h 36035"/>
              <a:gd name="T18" fmla="*/ 295492766 w 25585"/>
              <a:gd name="T19" fmla="*/ 104843044 h 36035"/>
              <a:gd name="T20" fmla="*/ 302188454 w 25585"/>
              <a:gd name="T21" fmla="*/ 112324111 h 36035"/>
              <a:gd name="T22" fmla="*/ 168868727 w 25585"/>
              <a:gd name="T23" fmla="*/ 96411082 h 36035"/>
              <a:gd name="T24" fmla="*/ 46684389 w 25585"/>
              <a:gd name="T25" fmla="*/ 84239186 h 36035"/>
              <a:gd name="T26" fmla="*/ 26708347 w 25585"/>
              <a:gd name="T27" fmla="*/ 121690756 h 36035"/>
              <a:gd name="T28" fmla="*/ 131099326 w 25585"/>
              <a:gd name="T29" fmla="*/ 160997306 h 36035"/>
              <a:gd name="T30" fmla="*/ 264419053 w 25585"/>
              <a:gd name="T31" fmla="*/ 163802556 h 36035"/>
              <a:gd name="T32" fmla="*/ 346615790 w 25585"/>
              <a:gd name="T33" fmla="*/ 139473752 h 36035"/>
              <a:gd name="T34" fmla="*/ 444348799 w 25585"/>
              <a:gd name="T35" fmla="*/ 279866576 h 36035"/>
              <a:gd name="T36" fmla="*/ 344396489 w 25585"/>
              <a:gd name="T37" fmla="*/ 281737167 h 36035"/>
              <a:gd name="T38" fmla="*/ 186662085 w 25585"/>
              <a:gd name="T39" fmla="*/ 261148897 h 36035"/>
              <a:gd name="T40" fmla="*/ 55561659 w 25585"/>
              <a:gd name="T41" fmla="*/ 239625368 h 36035"/>
              <a:gd name="T42" fmla="*/ 2257052 w 25585"/>
              <a:gd name="T43" fmla="*/ 265824114 h 36035"/>
              <a:gd name="T44" fmla="*/ 35586718 w 25585"/>
              <a:gd name="T45" fmla="*/ 300454822 h 36035"/>
              <a:gd name="T46" fmla="*/ 195540422 w 25585"/>
              <a:gd name="T47" fmla="*/ 324799213 h 36035"/>
              <a:gd name="T48" fmla="*/ 337700801 w 25585"/>
              <a:gd name="T49" fmla="*/ 329475054 h 36035"/>
              <a:gd name="T50" fmla="*/ 415457769 w 25585"/>
              <a:gd name="T51" fmla="*/ 347258050 h 36035"/>
              <a:gd name="T52" fmla="*/ 471019429 w 25585"/>
              <a:gd name="T53" fmla="*/ 386579562 h 36035"/>
              <a:gd name="T54" fmla="*/ 406579433 w 25585"/>
              <a:gd name="T55" fmla="*/ 462387411 h 36035"/>
              <a:gd name="T56" fmla="*/ 262199752 w 25585"/>
              <a:gd name="T57" fmla="*/ 428691362 h 36035"/>
              <a:gd name="T58" fmla="*/ 348835091 w 25585"/>
              <a:gd name="T59" fmla="*/ 463322095 h 36035"/>
              <a:gd name="T60" fmla="*/ 439909064 w 25585"/>
              <a:gd name="T61" fmla="*/ 556927902 h 36035"/>
              <a:gd name="T62" fmla="*/ 462142158 w 25585"/>
              <a:gd name="T63" fmla="*/ 559733777 h 36035"/>
              <a:gd name="T64" fmla="*/ 557655900 w 25585"/>
              <a:gd name="T65" fmla="*/ 526037727 h 36035"/>
              <a:gd name="T66" fmla="*/ 686499240 w 25585"/>
              <a:gd name="T67" fmla="*/ 463322095 h 36035"/>
              <a:gd name="T68" fmla="*/ 564313836 w 25585"/>
              <a:gd name="T69" fmla="*/ 499838981 h 36035"/>
              <a:gd name="T70" fmla="*/ 511008130 w 25585"/>
              <a:gd name="T71" fmla="*/ 435252757 h 36035"/>
              <a:gd name="T72" fmla="*/ 548777530 w 25585"/>
              <a:gd name="T73" fmla="*/ 336036425 h 36035"/>
              <a:gd name="T74" fmla="*/ 679840204 w 25585"/>
              <a:gd name="T75" fmla="*/ 282671826 h 36035"/>
              <a:gd name="T76" fmla="*/ 790926871 w 25585"/>
              <a:gd name="T77" fmla="*/ 271450825 h 36035"/>
              <a:gd name="T78" fmla="*/ 895355568 w 25585"/>
              <a:gd name="T79" fmla="*/ 249911685 h 36035"/>
              <a:gd name="T80" fmla="*/ 946441940 w 25585"/>
              <a:gd name="T81" fmla="*/ 212475726 h 36035"/>
              <a:gd name="T82" fmla="*/ 890916933 w 25585"/>
              <a:gd name="T83" fmla="*/ 190016889 h 36035"/>
              <a:gd name="T84" fmla="*/ 806464277 w 25585"/>
              <a:gd name="T85" fmla="*/ 218101814 h 36035"/>
              <a:gd name="T86" fmla="*/ 779829167 w 25585"/>
              <a:gd name="T87" fmla="*/ 210605135 h 36035"/>
              <a:gd name="T88" fmla="*/ 728706176 w 25585"/>
              <a:gd name="T89" fmla="*/ 186276356 h 36035"/>
              <a:gd name="T90" fmla="*/ 655425561 w 25585"/>
              <a:gd name="T91" fmla="*/ 183455494 h 36035"/>
              <a:gd name="T92" fmla="*/ 648729873 w 25585"/>
              <a:gd name="T93" fmla="*/ 150695377 h 36035"/>
              <a:gd name="T94" fmla="*/ 586545797 w 25585"/>
              <a:gd name="T95" fmla="*/ 137603161 h 36035"/>
              <a:gd name="T96" fmla="*/ 533203472 w 25585"/>
              <a:gd name="T97" fmla="*/ 156321464 h 36035"/>
              <a:gd name="T98" fmla="*/ 533203472 w 25585"/>
              <a:gd name="T99" fmla="*/ 200303231 h 36035"/>
              <a:gd name="T100" fmla="*/ 608741172 w 25585"/>
              <a:gd name="T101" fmla="*/ 234949526 h 36035"/>
              <a:gd name="T102" fmla="*/ 644291238 w 25585"/>
              <a:gd name="T103" fmla="*/ 270515542 h 36035"/>
              <a:gd name="T104" fmla="*/ 499910459 w 25585"/>
              <a:gd name="T105" fmla="*/ 327605088 h 36035"/>
              <a:gd name="T106" fmla="*/ 419934156 w 25585"/>
              <a:gd name="T107" fmla="*/ 175039768 h 36035"/>
              <a:gd name="T108" fmla="*/ 484337534 w 25585"/>
              <a:gd name="T109" fmla="*/ 111388828 h 36035"/>
              <a:gd name="T110" fmla="*/ 570972872 w 25585"/>
              <a:gd name="T111" fmla="*/ 61780349 h 36035"/>
              <a:gd name="T112" fmla="*/ 577668560 w 25585"/>
              <a:gd name="T113" fmla="*/ 12171871 h 36035"/>
              <a:gd name="T114" fmla="*/ 513227431 w 25585"/>
              <a:gd name="T115" fmla="*/ 0 h 360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5585"/>
              <a:gd name="T175" fmla="*/ 0 h 36035"/>
              <a:gd name="T176" fmla="*/ 25585 w 25585"/>
              <a:gd name="T177" fmla="*/ 36035 h 3603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5585" h="36035" extrusionOk="0">
                <a:moveTo>
                  <a:pt x="13874" y="0"/>
                </a:moveTo>
                <a:lnTo>
                  <a:pt x="13514" y="60"/>
                </a:lnTo>
                <a:lnTo>
                  <a:pt x="13213" y="120"/>
                </a:lnTo>
                <a:lnTo>
                  <a:pt x="12973" y="301"/>
                </a:lnTo>
                <a:lnTo>
                  <a:pt x="12733" y="541"/>
                </a:lnTo>
                <a:lnTo>
                  <a:pt x="12553" y="901"/>
                </a:lnTo>
                <a:lnTo>
                  <a:pt x="12493" y="1262"/>
                </a:lnTo>
                <a:lnTo>
                  <a:pt x="12252" y="2162"/>
                </a:lnTo>
                <a:lnTo>
                  <a:pt x="11952" y="3063"/>
                </a:lnTo>
                <a:lnTo>
                  <a:pt x="11292" y="4805"/>
                </a:lnTo>
                <a:lnTo>
                  <a:pt x="10991" y="5526"/>
                </a:lnTo>
                <a:lnTo>
                  <a:pt x="10631" y="6186"/>
                </a:lnTo>
                <a:lnTo>
                  <a:pt x="10271" y="6787"/>
                </a:lnTo>
                <a:lnTo>
                  <a:pt x="9790" y="7387"/>
                </a:lnTo>
                <a:lnTo>
                  <a:pt x="9550" y="6967"/>
                </a:lnTo>
                <a:lnTo>
                  <a:pt x="9310" y="6547"/>
                </a:lnTo>
                <a:lnTo>
                  <a:pt x="9490" y="6366"/>
                </a:lnTo>
                <a:lnTo>
                  <a:pt x="9610" y="6126"/>
                </a:lnTo>
                <a:lnTo>
                  <a:pt x="9610" y="5886"/>
                </a:lnTo>
                <a:lnTo>
                  <a:pt x="9550" y="5586"/>
                </a:lnTo>
                <a:lnTo>
                  <a:pt x="9730" y="5405"/>
                </a:lnTo>
                <a:lnTo>
                  <a:pt x="9910" y="5225"/>
                </a:lnTo>
                <a:lnTo>
                  <a:pt x="9910" y="5165"/>
                </a:lnTo>
                <a:lnTo>
                  <a:pt x="10030" y="5045"/>
                </a:lnTo>
                <a:lnTo>
                  <a:pt x="10150" y="4685"/>
                </a:lnTo>
                <a:lnTo>
                  <a:pt x="10210" y="4384"/>
                </a:lnTo>
                <a:lnTo>
                  <a:pt x="10210" y="4084"/>
                </a:lnTo>
                <a:lnTo>
                  <a:pt x="10150" y="3844"/>
                </a:lnTo>
                <a:lnTo>
                  <a:pt x="10090" y="3664"/>
                </a:lnTo>
                <a:lnTo>
                  <a:pt x="9970" y="3424"/>
                </a:lnTo>
                <a:lnTo>
                  <a:pt x="9790" y="3183"/>
                </a:lnTo>
                <a:lnTo>
                  <a:pt x="9730" y="3123"/>
                </a:lnTo>
                <a:lnTo>
                  <a:pt x="9550" y="2943"/>
                </a:lnTo>
                <a:lnTo>
                  <a:pt x="9250" y="2823"/>
                </a:lnTo>
                <a:lnTo>
                  <a:pt x="9009" y="2763"/>
                </a:lnTo>
                <a:lnTo>
                  <a:pt x="8709" y="2703"/>
                </a:lnTo>
                <a:lnTo>
                  <a:pt x="8409" y="2763"/>
                </a:lnTo>
                <a:lnTo>
                  <a:pt x="8169" y="2823"/>
                </a:lnTo>
                <a:lnTo>
                  <a:pt x="7868" y="2943"/>
                </a:lnTo>
                <a:lnTo>
                  <a:pt x="7688" y="3123"/>
                </a:lnTo>
                <a:lnTo>
                  <a:pt x="7628" y="3183"/>
                </a:lnTo>
                <a:lnTo>
                  <a:pt x="7388" y="3484"/>
                </a:lnTo>
                <a:lnTo>
                  <a:pt x="7268" y="3784"/>
                </a:lnTo>
                <a:lnTo>
                  <a:pt x="7208" y="4084"/>
                </a:lnTo>
                <a:lnTo>
                  <a:pt x="7208" y="4144"/>
                </a:lnTo>
                <a:lnTo>
                  <a:pt x="6847" y="4324"/>
                </a:lnTo>
                <a:lnTo>
                  <a:pt x="6547" y="4505"/>
                </a:lnTo>
                <a:lnTo>
                  <a:pt x="6427" y="4745"/>
                </a:lnTo>
                <a:lnTo>
                  <a:pt x="6307" y="4985"/>
                </a:lnTo>
                <a:lnTo>
                  <a:pt x="6187" y="5225"/>
                </a:lnTo>
                <a:lnTo>
                  <a:pt x="6187" y="5465"/>
                </a:lnTo>
                <a:lnTo>
                  <a:pt x="6187" y="5706"/>
                </a:lnTo>
                <a:lnTo>
                  <a:pt x="6307" y="5946"/>
                </a:lnTo>
                <a:lnTo>
                  <a:pt x="6367" y="6186"/>
                </a:lnTo>
                <a:lnTo>
                  <a:pt x="6547" y="6426"/>
                </a:lnTo>
                <a:lnTo>
                  <a:pt x="6787" y="6547"/>
                </a:lnTo>
                <a:lnTo>
                  <a:pt x="7027" y="6667"/>
                </a:lnTo>
                <a:lnTo>
                  <a:pt x="7268" y="6787"/>
                </a:lnTo>
                <a:lnTo>
                  <a:pt x="7748" y="6787"/>
                </a:lnTo>
                <a:lnTo>
                  <a:pt x="7988" y="6727"/>
                </a:lnTo>
                <a:lnTo>
                  <a:pt x="8229" y="6607"/>
                </a:lnTo>
                <a:lnTo>
                  <a:pt x="8409" y="6426"/>
                </a:lnTo>
                <a:lnTo>
                  <a:pt x="8589" y="6547"/>
                </a:lnTo>
                <a:lnTo>
                  <a:pt x="8769" y="7327"/>
                </a:lnTo>
                <a:lnTo>
                  <a:pt x="8469" y="7207"/>
                </a:lnTo>
                <a:lnTo>
                  <a:pt x="8169" y="7207"/>
                </a:lnTo>
                <a:lnTo>
                  <a:pt x="7808" y="7147"/>
                </a:lnTo>
                <a:lnTo>
                  <a:pt x="7508" y="7087"/>
                </a:lnTo>
                <a:lnTo>
                  <a:pt x="6787" y="6847"/>
                </a:lnTo>
                <a:lnTo>
                  <a:pt x="6007" y="6667"/>
                </a:lnTo>
                <a:lnTo>
                  <a:pt x="5226" y="6486"/>
                </a:lnTo>
                <a:lnTo>
                  <a:pt x="4565" y="6186"/>
                </a:lnTo>
                <a:lnTo>
                  <a:pt x="3844" y="5886"/>
                </a:lnTo>
                <a:lnTo>
                  <a:pt x="3184" y="5526"/>
                </a:lnTo>
                <a:lnTo>
                  <a:pt x="2463" y="5225"/>
                </a:lnTo>
                <a:lnTo>
                  <a:pt x="1983" y="5165"/>
                </a:lnTo>
                <a:lnTo>
                  <a:pt x="1622" y="5225"/>
                </a:lnTo>
                <a:lnTo>
                  <a:pt x="1262" y="5405"/>
                </a:lnTo>
                <a:lnTo>
                  <a:pt x="962" y="5646"/>
                </a:lnTo>
                <a:lnTo>
                  <a:pt x="722" y="5946"/>
                </a:lnTo>
                <a:lnTo>
                  <a:pt x="541" y="6366"/>
                </a:lnTo>
                <a:lnTo>
                  <a:pt x="481" y="6787"/>
                </a:lnTo>
                <a:lnTo>
                  <a:pt x="481" y="7207"/>
                </a:lnTo>
                <a:lnTo>
                  <a:pt x="722" y="7808"/>
                </a:lnTo>
                <a:lnTo>
                  <a:pt x="962" y="8408"/>
                </a:lnTo>
                <a:lnTo>
                  <a:pt x="1382" y="8889"/>
                </a:lnTo>
                <a:lnTo>
                  <a:pt x="1803" y="9309"/>
                </a:lnTo>
                <a:lnTo>
                  <a:pt x="2343" y="9730"/>
                </a:lnTo>
                <a:lnTo>
                  <a:pt x="2944" y="10030"/>
                </a:lnTo>
                <a:lnTo>
                  <a:pt x="3544" y="10330"/>
                </a:lnTo>
                <a:lnTo>
                  <a:pt x="4145" y="10510"/>
                </a:lnTo>
                <a:lnTo>
                  <a:pt x="4805" y="10690"/>
                </a:lnTo>
                <a:lnTo>
                  <a:pt x="5466" y="10811"/>
                </a:lnTo>
                <a:lnTo>
                  <a:pt x="6007" y="10750"/>
                </a:lnTo>
                <a:lnTo>
                  <a:pt x="6607" y="10690"/>
                </a:lnTo>
                <a:lnTo>
                  <a:pt x="7148" y="10510"/>
                </a:lnTo>
                <a:lnTo>
                  <a:pt x="7688" y="10270"/>
                </a:lnTo>
                <a:lnTo>
                  <a:pt x="8829" y="9609"/>
                </a:lnTo>
                <a:lnTo>
                  <a:pt x="9009" y="9489"/>
                </a:lnTo>
                <a:lnTo>
                  <a:pt x="9190" y="9309"/>
                </a:lnTo>
                <a:lnTo>
                  <a:pt x="9310" y="9129"/>
                </a:lnTo>
                <a:lnTo>
                  <a:pt x="9370" y="8949"/>
                </a:lnTo>
                <a:lnTo>
                  <a:pt x="9670" y="9730"/>
                </a:lnTo>
                <a:lnTo>
                  <a:pt x="10271" y="11411"/>
                </a:lnTo>
                <a:lnTo>
                  <a:pt x="10811" y="13093"/>
                </a:lnTo>
                <a:lnTo>
                  <a:pt x="11472" y="15495"/>
                </a:lnTo>
                <a:lnTo>
                  <a:pt x="12012" y="17957"/>
                </a:lnTo>
                <a:lnTo>
                  <a:pt x="11832" y="17897"/>
                </a:lnTo>
                <a:lnTo>
                  <a:pt x="11712" y="17957"/>
                </a:lnTo>
                <a:lnTo>
                  <a:pt x="11111" y="18137"/>
                </a:lnTo>
                <a:lnTo>
                  <a:pt x="10511" y="18258"/>
                </a:lnTo>
                <a:lnTo>
                  <a:pt x="9970" y="18258"/>
                </a:lnTo>
                <a:lnTo>
                  <a:pt x="9310" y="18077"/>
                </a:lnTo>
                <a:lnTo>
                  <a:pt x="8769" y="17957"/>
                </a:lnTo>
                <a:lnTo>
                  <a:pt x="8229" y="17837"/>
                </a:lnTo>
                <a:lnTo>
                  <a:pt x="7628" y="17777"/>
                </a:lnTo>
                <a:lnTo>
                  <a:pt x="7088" y="17597"/>
                </a:lnTo>
                <a:lnTo>
                  <a:pt x="6067" y="17177"/>
                </a:lnTo>
                <a:lnTo>
                  <a:pt x="5046" y="16756"/>
                </a:lnTo>
                <a:lnTo>
                  <a:pt x="4025" y="16216"/>
                </a:lnTo>
                <a:lnTo>
                  <a:pt x="3064" y="15675"/>
                </a:lnTo>
                <a:lnTo>
                  <a:pt x="2643" y="15435"/>
                </a:lnTo>
                <a:lnTo>
                  <a:pt x="2283" y="15315"/>
                </a:lnTo>
                <a:lnTo>
                  <a:pt x="1863" y="15315"/>
                </a:lnTo>
                <a:lnTo>
                  <a:pt x="1502" y="15375"/>
                </a:lnTo>
                <a:lnTo>
                  <a:pt x="1142" y="15495"/>
                </a:lnTo>
                <a:lnTo>
                  <a:pt x="842" y="15735"/>
                </a:lnTo>
                <a:lnTo>
                  <a:pt x="601" y="16035"/>
                </a:lnTo>
                <a:lnTo>
                  <a:pt x="361" y="16336"/>
                </a:lnTo>
                <a:lnTo>
                  <a:pt x="181" y="16696"/>
                </a:lnTo>
                <a:lnTo>
                  <a:pt x="61" y="17056"/>
                </a:lnTo>
                <a:lnTo>
                  <a:pt x="1" y="17477"/>
                </a:lnTo>
                <a:lnTo>
                  <a:pt x="61" y="17837"/>
                </a:lnTo>
                <a:lnTo>
                  <a:pt x="181" y="18258"/>
                </a:lnTo>
                <a:lnTo>
                  <a:pt x="361" y="18618"/>
                </a:lnTo>
                <a:lnTo>
                  <a:pt x="601" y="18978"/>
                </a:lnTo>
                <a:lnTo>
                  <a:pt x="962" y="19278"/>
                </a:lnTo>
                <a:lnTo>
                  <a:pt x="1622" y="19699"/>
                </a:lnTo>
                <a:lnTo>
                  <a:pt x="2343" y="19999"/>
                </a:lnTo>
                <a:lnTo>
                  <a:pt x="3064" y="20299"/>
                </a:lnTo>
                <a:lnTo>
                  <a:pt x="3784" y="20540"/>
                </a:lnTo>
                <a:lnTo>
                  <a:pt x="4505" y="20720"/>
                </a:lnTo>
                <a:lnTo>
                  <a:pt x="5286" y="20840"/>
                </a:lnTo>
                <a:lnTo>
                  <a:pt x="6787" y="20840"/>
                </a:lnTo>
                <a:lnTo>
                  <a:pt x="7868" y="20720"/>
                </a:lnTo>
                <a:lnTo>
                  <a:pt x="8409" y="20600"/>
                </a:lnTo>
                <a:lnTo>
                  <a:pt x="8949" y="20480"/>
                </a:lnTo>
                <a:lnTo>
                  <a:pt x="9009" y="20840"/>
                </a:lnTo>
                <a:lnTo>
                  <a:pt x="9129" y="21140"/>
                </a:lnTo>
                <a:lnTo>
                  <a:pt x="9250" y="21441"/>
                </a:lnTo>
                <a:lnTo>
                  <a:pt x="9490" y="21741"/>
                </a:lnTo>
                <a:lnTo>
                  <a:pt x="9790" y="21981"/>
                </a:lnTo>
                <a:lnTo>
                  <a:pt x="10150" y="22161"/>
                </a:lnTo>
                <a:lnTo>
                  <a:pt x="10511" y="22281"/>
                </a:lnTo>
                <a:lnTo>
                  <a:pt x="11231" y="22281"/>
                </a:lnTo>
                <a:lnTo>
                  <a:pt x="11592" y="22161"/>
                </a:lnTo>
                <a:lnTo>
                  <a:pt x="11952" y="21981"/>
                </a:lnTo>
                <a:lnTo>
                  <a:pt x="12252" y="21741"/>
                </a:lnTo>
                <a:lnTo>
                  <a:pt x="12493" y="21380"/>
                </a:lnTo>
                <a:lnTo>
                  <a:pt x="12673" y="23122"/>
                </a:lnTo>
                <a:lnTo>
                  <a:pt x="12733" y="24804"/>
                </a:lnTo>
                <a:lnTo>
                  <a:pt x="12793" y="26485"/>
                </a:lnTo>
                <a:lnTo>
                  <a:pt x="12733" y="28167"/>
                </a:lnTo>
                <a:lnTo>
                  <a:pt x="12613" y="29908"/>
                </a:lnTo>
                <a:lnTo>
                  <a:pt x="12553" y="29908"/>
                </a:lnTo>
                <a:lnTo>
                  <a:pt x="11772" y="29788"/>
                </a:lnTo>
                <a:lnTo>
                  <a:pt x="10991" y="29668"/>
                </a:lnTo>
                <a:lnTo>
                  <a:pt x="10271" y="29428"/>
                </a:lnTo>
                <a:lnTo>
                  <a:pt x="9610" y="29188"/>
                </a:lnTo>
                <a:lnTo>
                  <a:pt x="8949" y="28888"/>
                </a:lnTo>
                <a:lnTo>
                  <a:pt x="8289" y="28527"/>
                </a:lnTo>
                <a:lnTo>
                  <a:pt x="7688" y="28047"/>
                </a:lnTo>
                <a:lnTo>
                  <a:pt x="7088" y="27506"/>
                </a:lnTo>
                <a:lnTo>
                  <a:pt x="7027" y="27506"/>
                </a:lnTo>
                <a:lnTo>
                  <a:pt x="7027" y="27566"/>
                </a:lnTo>
                <a:lnTo>
                  <a:pt x="7508" y="28167"/>
                </a:lnTo>
                <a:lnTo>
                  <a:pt x="8109" y="28767"/>
                </a:lnTo>
                <a:lnTo>
                  <a:pt x="8709" y="29308"/>
                </a:lnTo>
                <a:lnTo>
                  <a:pt x="9430" y="29728"/>
                </a:lnTo>
                <a:lnTo>
                  <a:pt x="10150" y="30089"/>
                </a:lnTo>
                <a:lnTo>
                  <a:pt x="10931" y="30389"/>
                </a:lnTo>
                <a:lnTo>
                  <a:pt x="11712" y="30569"/>
                </a:lnTo>
                <a:lnTo>
                  <a:pt x="12553" y="30629"/>
                </a:lnTo>
                <a:lnTo>
                  <a:pt x="12192" y="33212"/>
                </a:lnTo>
                <a:lnTo>
                  <a:pt x="11892" y="35734"/>
                </a:lnTo>
                <a:lnTo>
                  <a:pt x="11892" y="35854"/>
                </a:lnTo>
                <a:lnTo>
                  <a:pt x="11952" y="35914"/>
                </a:lnTo>
                <a:lnTo>
                  <a:pt x="12072" y="35974"/>
                </a:lnTo>
                <a:lnTo>
                  <a:pt x="12192" y="36034"/>
                </a:lnTo>
                <a:lnTo>
                  <a:pt x="12373" y="35974"/>
                </a:lnTo>
                <a:lnTo>
                  <a:pt x="12493" y="35914"/>
                </a:lnTo>
                <a:lnTo>
                  <a:pt x="12553" y="35794"/>
                </a:lnTo>
                <a:lnTo>
                  <a:pt x="12733" y="35193"/>
                </a:lnTo>
                <a:lnTo>
                  <a:pt x="13153" y="35013"/>
                </a:lnTo>
                <a:lnTo>
                  <a:pt x="13574" y="34833"/>
                </a:lnTo>
                <a:lnTo>
                  <a:pt x="14354" y="34353"/>
                </a:lnTo>
                <a:lnTo>
                  <a:pt x="15075" y="33752"/>
                </a:lnTo>
                <a:lnTo>
                  <a:pt x="15796" y="33152"/>
                </a:lnTo>
                <a:lnTo>
                  <a:pt x="16637" y="32431"/>
                </a:lnTo>
                <a:lnTo>
                  <a:pt x="17357" y="31650"/>
                </a:lnTo>
                <a:lnTo>
                  <a:pt x="17958" y="30809"/>
                </a:lnTo>
                <a:lnTo>
                  <a:pt x="18498" y="29848"/>
                </a:lnTo>
                <a:lnTo>
                  <a:pt x="18558" y="29728"/>
                </a:lnTo>
                <a:lnTo>
                  <a:pt x="18498" y="29548"/>
                </a:lnTo>
                <a:lnTo>
                  <a:pt x="18378" y="29488"/>
                </a:lnTo>
                <a:lnTo>
                  <a:pt x="18198" y="29548"/>
                </a:lnTo>
                <a:lnTo>
                  <a:pt x="17417" y="30149"/>
                </a:lnTo>
                <a:lnTo>
                  <a:pt x="16697" y="30749"/>
                </a:lnTo>
                <a:lnTo>
                  <a:pt x="15255" y="32071"/>
                </a:lnTo>
                <a:lnTo>
                  <a:pt x="14174" y="32911"/>
                </a:lnTo>
                <a:lnTo>
                  <a:pt x="13093" y="33752"/>
                </a:lnTo>
                <a:lnTo>
                  <a:pt x="13393" y="32311"/>
                </a:lnTo>
                <a:lnTo>
                  <a:pt x="13634" y="30869"/>
                </a:lnTo>
                <a:lnTo>
                  <a:pt x="13754" y="29428"/>
                </a:lnTo>
                <a:lnTo>
                  <a:pt x="13814" y="27927"/>
                </a:lnTo>
                <a:lnTo>
                  <a:pt x="13874" y="26425"/>
                </a:lnTo>
                <a:lnTo>
                  <a:pt x="13814" y="24924"/>
                </a:lnTo>
                <a:lnTo>
                  <a:pt x="13754" y="23482"/>
                </a:lnTo>
                <a:lnTo>
                  <a:pt x="13634" y="21981"/>
                </a:lnTo>
                <a:lnTo>
                  <a:pt x="14234" y="21801"/>
                </a:lnTo>
                <a:lnTo>
                  <a:pt x="14835" y="21561"/>
                </a:lnTo>
                <a:lnTo>
                  <a:pt x="15375" y="21200"/>
                </a:lnTo>
                <a:lnTo>
                  <a:pt x="15916" y="20840"/>
                </a:lnTo>
                <a:lnTo>
                  <a:pt x="16456" y="20359"/>
                </a:lnTo>
                <a:lnTo>
                  <a:pt x="16937" y="19879"/>
                </a:lnTo>
                <a:lnTo>
                  <a:pt x="17718" y="18978"/>
                </a:lnTo>
                <a:lnTo>
                  <a:pt x="18378" y="18137"/>
                </a:lnTo>
                <a:lnTo>
                  <a:pt x="18979" y="17116"/>
                </a:lnTo>
                <a:lnTo>
                  <a:pt x="19459" y="17297"/>
                </a:lnTo>
                <a:lnTo>
                  <a:pt x="19880" y="17417"/>
                </a:lnTo>
                <a:lnTo>
                  <a:pt x="20360" y="17477"/>
                </a:lnTo>
                <a:lnTo>
                  <a:pt x="20901" y="17477"/>
                </a:lnTo>
                <a:lnTo>
                  <a:pt x="21381" y="17417"/>
                </a:lnTo>
                <a:lnTo>
                  <a:pt x="21861" y="17297"/>
                </a:lnTo>
                <a:lnTo>
                  <a:pt x="22342" y="17116"/>
                </a:lnTo>
                <a:lnTo>
                  <a:pt x="22762" y="16996"/>
                </a:lnTo>
                <a:lnTo>
                  <a:pt x="23243" y="16756"/>
                </a:lnTo>
                <a:lnTo>
                  <a:pt x="23723" y="16396"/>
                </a:lnTo>
                <a:lnTo>
                  <a:pt x="24204" y="16035"/>
                </a:lnTo>
                <a:lnTo>
                  <a:pt x="24624" y="15675"/>
                </a:lnTo>
                <a:lnTo>
                  <a:pt x="25045" y="15195"/>
                </a:lnTo>
                <a:lnTo>
                  <a:pt x="25345" y="14714"/>
                </a:lnTo>
                <a:lnTo>
                  <a:pt x="25525" y="14174"/>
                </a:lnTo>
                <a:lnTo>
                  <a:pt x="25525" y="13933"/>
                </a:lnTo>
                <a:lnTo>
                  <a:pt x="25585" y="13633"/>
                </a:lnTo>
                <a:lnTo>
                  <a:pt x="25465" y="13213"/>
                </a:lnTo>
                <a:lnTo>
                  <a:pt x="25345" y="12852"/>
                </a:lnTo>
                <a:lnTo>
                  <a:pt x="25105" y="12612"/>
                </a:lnTo>
                <a:lnTo>
                  <a:pt x="24804" y="12372"/>
                </a:lnTo>
                <a:lnTo>
                  <a:pt x="24444" y="12252"/>
                </a:lnTo>
                <a:lnTo>
                  <a:pt x="24084" y="12192"/>
                </a:lnTo>
                <a:lnTo>
                  <a:pt x="23723" y="12192"/>
                </a:lnTo>
                <a:lnTo>
                  <a:pt x="23363" y="12372"/>
                </a:lnTo>
                <a:lnTo>
                  <a:pt x="23063" y="12552"/>
                </a:lnTo>
                <a:lnTo>
                  <a:pt x="22762" y="12792"/>
                </a:lnTo>
                <a:lnTo>
                  <a:pt x="22282" y="13393"/>
                </a:lnTo>
                <a:lnTo>
                  <a:pt x="21801" y="13994"/>
                </a:lnTo>
                <a:lnTo>
                  <a:pt x="21561" y="14294"/>
                </a:lnTo>
                <a:lnTo>
                  <a:pt x="21261" y="14534"/>
                </a:lnTo>
                <a:lnTo>
                  <a:pt x="21081" y="14714"/>
                </a:lnTo>
                <a:lnTo>
                  <a:pt x="21141" y="14414"/>
                </a:lnTo>
                <a:lnTo>
                  <a:pt x="21141" y="14114"/>
                </a:lnTo>
                <a:lnTo>
                  <a:pt x="21081" y="13513"/>
                </a:lnTo>
                <a:lnTo>
                  <a:pt x="20961" y="13213"/>
                </a:lnTo>
                <a:lnTo>
                  <a:pt x="20841" y="12912"/>
                </a:lnTo>
                <a:lnTo>
                  <a:pt x="20660" y="12672"/>
                </a:lnTo>
                <a:lnTo>
                  <a:pt x="20480" y="12432"/>
                </a:lnTo>
                <a:lnTo>
                  <a:pt x="20120" y="12192"/>
                </a:lnTo>
                <a:lnTo>
                  <a:pt x="19699" y="11952"/>
                </a:lnTo>
                <a:lnTo>
                  <a:pt x="19279" y="11831"/>
                </a:lnTo>
                <a:lnTo>
                  <a:pt x="18799" y="11771"/>
                </a:lnTo>
                <a:lnTo>
                  <a:pt x="18318" y="11831"/>
                </a:lnTo>
                <a:lnTo>
                  <a:pt x="17898" y="11952"/>
                </a:lnTo>
                <a:lnTo>
                  <a:pt x="17718" y="12072"/>
                </a:lnTo>
                <a:lnTo>
                  <a:pt x="17718" y="11771"/>
                </a:lnTo>
                <a:lnTo>
                  <a:pt x="17658" y="11351"/>
                </a:lnTo>
                <a:lnTo>
                  <a:pt x="17718" y="10931"/>
                </a:lnTo>
                <a:lnTo>
                  <a:pt x="17718" y="10630"/>
                </a:lnTo>
                <a:lnTo>
                  <a:pt x="17718" y="10270"/>
                </a:lnTo>
                <a:lnTo>
                  <a:pt x="17658" y="9970"/>
                </a:lnTo>
                <a:lnTo>
                  <a:pt x="17537" y="9669"/>
                </a:lnTo>
                <a:lnTo>
                  <a:pt x="17357" y="9429"/>
                </a:lnTo>
                <a:lnTo>
                  <a:pt x="17117" y="9189"/>
                </a:lnTo>
                <a:lnTo>
                  <a:pt x="16877" y="9009"/>
                </a:lnTo>
                <a:lnTo>
                  <a:pt x="16516" y="8889"/>
                </a:lnTo>
                <a:lnTo>
                  <a:pt x="16156" y="8829"/>
                </a:lnTo>
                <a:lnTo>
                  <a:pt x="15856" y="8829"/>
                </a:lnTo>
                <a:lnTo>
                  <a:pt x="15556" y="8889"/>
                </a:lnTo>
                <a:lnTo>
                  <a:pt x="15255" y="9069"/>
                </a:lnTo>
                <a:lnTo>
                  <a:pt x="14955" y="9249"/>
                </a:lnTo>
                <a:lnTo>
                  <a:pt x="14775" y="9489"/>
                </a:lnTo>
                <a:lnTo>
                  <a:pt x="14595" y="9730"/>
                </a:lnTo>
                <a:lnTo>
                  <a:pt x="14414" y="10030"/>
                </a:lnTo>
                <a:lnTo>
                  <a:pt x="14294" y="10510"/>
                </a:lnTo>
                <a:lnTo>
                  <a:pt x="14234" y="10991"/>
                </a:lnTo>
                <a:lnTo>
                  <a:pt x="14174" y="11471"/>
                </a:lnTo>
                <a:lnTo>
                  <a:pt x="14234" y="11952"/>
                </a:lnTo>
                <a:lnTo>
                  <a:pt x="14294" y="12372"/>
                </a:lnTo>
                <a:lnTo>
                  <a:pt x="14414" y="12852"/>
                </a:lnTo>
                <a:lnTo>
                  <a:pt x="14655" y="13273"/>
                </a:lnTo>
                <a:lnTo>
                  <a:pt x="14895" y="13633"/>
                </a:lnTo>
                <a:lnTo>
                  <a:pt x="15315" y="14114"/>
                </a:lnTo>
                <a:lnTo>
                  <a:pt x="15736" y="14594"/>
                </a:lnTo>
                <a:lnTo>
                  <a:pt x="16156" y="14954"/>
                </a:lnTo>
                <a:lnTo>
                  <a:pt x="16456" y="15075"/>
                </a:lnTo>
                <a:lnTo>
                  <a:pt x="16697" y="15195"/>
                </a:lnTo>
                <a:lnTo>
                  <a:pt x="16877" y="15495"/>
                </a:lnTo>
                <a:lnTo>
                  <a:pt x="17117" y="15795"/>
                </a:lnTo>
                <a:lnTo>
                  <a:pt x="17537" y="16095"/>
                </a:lnTo>
                <a:lnTo>
                  <a:pt x="18018" y="16336"/>
                </a:lnTo>
                <a:lnTo>
                  <a:pt x="17417" y="17357"/>
                </a:lnTo>
                <a:lnTo>
                  <a:pt x="17057" y="17897"/>
                </a:lnTo>
                <a:lnTo>
                  <a:pt x="16697" y="18378"/>
                </a:lnTo>
                <a:lnTo>
                  <a:pt x="15916" y="19218"/>
                </a:lnTo>
                <a:lnTo>
                  <a:pt x="15015" y="19999"/>
                </a:lnTo>
                <a:lnTo>
                  <a:pt x="14294" y="20540"/>
                </a:lnTo>
                <a:lnTo>
                  <a:pt x="13514" y="21020"/>
                </a:lnTo>
                <a:lnTo>
                  <a:pt x="13454" y="20420"/>
                </a:lnTo>
                <a:lnTo>
                  <a:pt x="13213" y="18558"/>
                </a:lnTo>
                <a:lnTo>
                  <a:pt x="12853" y="16696"/>
                </a:lnTo>
                <a:lnTo>
                  <a:pt x="12433" y="14834"/>
                </a:lnTo>
                <a:lnTo>
                  <a:pt x="11952" y="13033"/>
                </a:lnTo>
                <a:lnTo>
                  <a:pt x="11352" y="11231"/>
                </a:lnTo>
                <a:lnTo>
                  <a:pt x="10691" y="9429"/>
                </a:lnTo>
                <a:lnTo>
                  <a:pt x="10331" y="8588"/>
                </a:lnTo>
                <a:lnTo>
                  <a:pt x="10811" y="8468"/>
                </a:lnTo>
                <a:lnTo>
                  <a:pt x="11292" y="8228"/>
                </a:lnTo>
                <a:lnTo>
                  <a:pt x="12252" y="7748"/>
                </a:lnTo>
                <a:lnTo>
                  <a:pt x="13093" y="7147"/>
                </a:lnTo>
                <a:lnTo>
                  <a:pt x="13874" y="6486"/>
                </a:lnTo>
                <a:lnTo>
                  <a:pt x="14294" y="6066"/>
                </a:lnTo>
                <a:lnTo>
                  <a:pt x="14655" y="5586"/>
                </a:lnTo>
                <a:lnTo>
                  <a:pt x="14955" y="5045"/>
                </a:lnTo>
                <a:lnTo>
                  <a:pt x="15195" y="4505"/>
                </a:lnTo>
                <a:lnTo>
                  <a:pt x="15435" y="3964"/>
                </a:lnTo>
                <a:lnTo>
                  <a:pt x="15616" y="3364"/>
                </a:lnTo>
                <a:lnTo>
                  <a:pt x="15916" y="2222"/>
                </a:lnTo>
                <a:lnTo>
                  <a:pt x="15916" y="1802"/>
                </a:lnTo>
                <a:lnTo>
                  <a:pt x="15916" y="1442"/>
                </a:lnTo>
                <a:lnTo>
                  <a:pt x="15796" y="1081"/>
                </a:lnTo>
                <a:lnTo>
                  <a:pt x="15616" y="781"/>
                </a:lnTo>
                <a:lnTo>
                  <a:pt x="15375" y="541"/>
                </a:lnTo>
                <a:lnTo>
                  <a:pt x="15135" y="361"/>
                </a:lnTo>
                <a:lnTo>
                  <a:pt x="14835" y="181"/>
                </a:lnTo>
                <a:lnTo>
                  <a:pt x="14475" y="60"/>
                </a:lnTo>
                <a:lnTo>
                  <a:pt x="14174" y="0"/>
                </a:lnTo>
                <a:lnTo>
                  <a:pt x="13874"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39">
            <a:extLst>
              <a:ext uri="{FF2B5EF4-FFF2-40B4-BE49-F238E27FC236}">
                <a16:creationId xmlns="" xmlns:a16="http://schemas.microsoft.com/office/drawing/2014/main" id="{7EC42EB1-E770-45A4-A72C-0C70E6945B68}"/>
              </a:ext>
            </a:extLst>
          </p:cNvPr>
          <p:cNvSpPr>
            <a:spLocks/>
          </p:cNvSpPr>
          <p:nvPr/>
        </p:nvSpPr>
        <p:spPr bwMode="auto">
          <a:xfrm>
            <a:off x="10136718" y="5351464"/>
            <a:ext cx="639233" cy="490537"/>
          </a:xfrm>
          <a:custGeom>
            <a:avLst/>
            <a:gdLst>
              <a:gd name="T0" fmla="*/ 35939302 w 34293"/>
              <a:gd name="T1" fmla="*/ 60782646 h 26245"/>
              <a:gd name="T2" fmla="*/ 36922995 w 34293"/>
              <a:gd name="T3" fmla="*/ 66273614 h 26245"/>
              <a:gd name="T4" fmla="*/ 35939302 w 34293"/>
              <a:gd name="T5" fmla="*/ 71758620 h 26245"/>
              <a:gd name="T6" fmla="*/ 34133164 w 34293"/>
              <a:gd name="T7" fmla="*/ 74115627 h 26245"/>
              <a:gd name="T8" fmla="*/ 31179569 w 34293"/>
              <a:gd name="T9" fmla="*/ 72150227 h 26245"/>
              <a:gd name="T10" fmla="*/ 30195876 w 34293"/>
              <a:gd name="T11" fmla="*/ 66273614 h 26245"/>
              <a:gd name="T12" fmla="*/ 31179569 w 34293"/>
              <a:gd name="T13" fmla="*/ 60782646 h 26245"/>
              <a:gd name="T14" fmla="*/ 32985693 w 34293"/>
              <a:gd name="T15" fmla="*/ 58431938 h 26245"/>
              <a:gd name="T16" fmla="*/ 85824960 w 34293"/>
              <a:gd name="T17" fmla="*/ 783570 h 26245"/>
              <a:gd name="T18" fmla="*/ 74993643 w 34293"/>
              <a:gd name="T19" fmla="*/ 9807077 h 26245"/>
              <a:gd name="T20" fmla="*/ 64001273 w 34293"/>
              <a:gd name="T21" fmla="*/ 28233437 h 26245"/>
              <a:gd name="T22" fmla="*/ 56615503 w 34293"/>
              <a:gd name="T23" fmla="*/ 49408094 h 26245"/>
              <a:gd name="T24" fmla="*/ 49888398 w 34293"/>
              <a:gd name="T25" fmla="*/ 43917145 h 26245"/>
              <a:gd name="T26" fmla="*/ 40532516 w 34293"/>
              <a:gd name="T27" fmla="*/ 39607653 h 26245"/>
              <a:gd name="T28" fmla="*/ 30523643 w 34293"/>
              <a:gd name="T29" fmla="*/ 46665760 h 26245"/>
              <a:gd name="T30" fmla="*/ 21170697 w 34293"/>
              <a:gd name="T31" fmla="*/ 63133018 h 26245"/>
              <a:gd name="T32" fmla="*/ 18380866 w 34293"/>
              <a:gd name="T33" fmla="*/ 74507234 h 26245"/>
              <a:gd name="T34" fmla="*/ 23960513 w 34293"/>
              <a:gd name="T35" fmla="*/ 79998538 h 26245"/>
              <a:gd name="T36" fmla="*/ 27734023 w 34293"/>
              <a:gd name="T37" fmla="*/ 89015747 h 26245"/>
              <a:gd name="T38" fmla="*/ 29540146 w 34293"/>
              <a:gd name="T39" fmla="*/ 101957120 h 26245"/>
              <a:gd name="T40" fmla="*/ 22810106 w 34293"/>
              <a:gd name="T41" fmla="*/ 102348727 h 26245"/>
              <a:gd name="T42" fmla="*/ 14935320 w 34293"/>
              <a:gd name="T43" fmla="*/ 108623601 h 26245"/>
              <a:gd name="T44" fmla="*/ 7713538 w 34293"/>
              <a:gd name="T45" fmla="*/ 119207949 h 26245"/>
              <a:gd name="T46" fmla="*/ 1970112 w 34293"/>
              <a:gd name="T47" fmla="*/ 132932892 h 26245"/>
              <a:gd name="T48" fmla="*/ 163974 w 34293"/>
              <a:gd name="T49" fmla="*/ 138815803 h 26245"/>
              <a:gd name="T50" fmla="*/ 658456 w 34293"/>
              <a:gd name="T51" fmla="*/ 143523538 h 26245"/>
              <a:gd name="T52" fmla="*/ 2625842 w 34293"/>
              <a:gd name="T53" fmla="*/ 146265854 h 26245"/>
              <a:gd name="T54" fmla="*/ 10339380 w 34293"/>
              <a:gd name="T55" fmla="*/ 145874246 h 26245"/>
              <a:gd name="T56" fmla="*/ 16410754 w 34293"/>
              <a:gd name="T57" fmla="*/ 156464893 h 26245"/>
              <a:gd name="T58" fmla="*/ 24124488 w 34293"/>
              <a:gd name="T59" fmla="*/ 165482101 h 26245"/>
              <a:gd name="T60" fmla="*/ 32493755 w 34293"/>
              <a:gd name="T61" fmla="*/ 166657278 h 26245"/>
              <a:gd name="T62" fmla="*/ 40368527 w 34293"/>
              <a:gd name="T63" fmla="*/ 159598834 h 26245"/>
              <a:gd name="T64" fmla="*/ 48901979 w 34293"/>
              <a:gd name="T65" fmla="*/ 166657278 h 26245"/>
              <a:gd name="T66" fmla="*/ 55959787 w 34293"/>
              <a:gd name="T67" fmla="*/ 171365012 h 26245"/>
              <a:gd name="T68" fmla="*/ 66788168 w 34293"/>
              <a:gd name="T69" fmla="*/ 167832473 h 26245"/>
              <a:gd name="T70" fmla="*/ 75321606 w 34293"/>
              <a:gd name="T71" fmla="*/ 157248462 h 26245"/>
              <a:gd name="T72" fmla="*/ 83199118 w 34293"/>
              <a:gd name="T73" fmla="*/ 158423658 h 26245"/>
              <a:gd name="T74" fmla="*/ 88614776 w 34293"/>
              <a:gd name="T75" fmla="*/ 155681323 h 26245"/>
              <a:gd name="T76" fmla="*/ 90092951 w 34293"/>
              <a:gd name="T77" fmla="*/ 150190019 h 26245"/>
              <a:gd name="T78" fmla="*/ 87631097 w 34293"/>
              <a:gd name="T79" fmla="*/ 147833011 h 26245"/>
              <a:gd name="T80" fmla="*/ 80409301 w 34293"/>
              <a:gd name="T81" fmla="*/ 150581981 h 26245"/>
              <a:gd name="T82" fmla="*/ 85496997 w 34293"/>
              <a:gd name="T83" fmla="*/ 138423841 h 26245"/>
              <a:gd name="T84" fmla="*/ 91896348 w 34293"/>
              <a:gd name="T85" fmla="*/ 134108068 h 26245"/>
              <a:gd name="T86" fmla="*/ 93046756 w 34293"/>
              <a:gd name="T87" fmla="*/ 128623418 h 26245"/>
              <a:gd name="T88" fmla="*/ 91568386 w 34293"/>
              <a:gd name="T89" fmla="*/ 124699253 h 26245"/>
              <a:gd name="T90" fmla="*/ 90420914 w 34293"/>
              <a:gd name="T91" fmla="*/ 117249202 h 26245"/>
              <a:gd name="T92" fmla="*/ 92388090 w 34293"/>
              <a:gd name="T93" fmla="*/ 105874631 h 26245"/>
              <a:gd name="T94" fmla="*/ 89598469 w 34293"/>
              <a:gd name="T95" fmla="*/ 97640993 h 26245"/>
              <a:gd name="T96" fmla="*/ 80081338 w 34293"/>
              <a:gd name="T97" fmla="*/ 94115444 h 26245"/>
              <a:gd name="T98" fmla="*/ 84182811 w 34293"/>
              <a:gd name="T99" fmla="*/ 78425101 h 26245"/>
              <a:gd name="T100" fmla="*/ 85169230 w 34293"/>
              <a:gd name="T101" fmla="*/ 60782646 h 26245"/>
              <a:gd name="T102" fmla="*/ 82871155 w 34293"/>
              <a:gd name="T103" fmla="*/ 43525183 h 26245"/>
              <a:gd name="T104" fmla="*/ 89926236 w 34293"/>
              <a:gd name="T105" fmla="*/ 27449867 h 26245"/>
              <a:gd name="T106" fmla="*/ 92224311 w 34293"/>
              <a:gd name="T107" fmla="*/ 14508513 h 26245"/>
              <a:gd name="T108" fmla="*/ 93702472 w 34293"/>
              <a:gd name="T109" fmla="*/ 7842013 h 26245"/>
              <a:gd name="T110" fmla="*/ 92552078 w 34293"/>
              <a:gd name="T111" fmla="*/ 1958765 h 26245"/>
              <a:gd name="T112" fmla="*/ 89106532 w 34293"/>
              <a:gd name="T113" fmla="*/ 0 h 2624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293"/>
              <a:gd name="T172" fmla="*/ 0 h 26245"/>
              <a:gd name="T173" fmla="*/ 34293 w 34293"/>
              <a:gd name="T174" fmla="*/ 26245 h 2624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293" h="26245" extrusionOk="0">
                <a:moveTo>
                  <a:pt x="12552" y="8949"/>
                </a:moveTo>
                <a:lnTo>
                  <a:pt x="12732" y="9009"/>
                </a:lnTo>
                <a:lnTo>
                  <a:pt x="12973" y="9129"/>
                </a:lnTo>
                <a:lnTo>
                  <a:pt x="13153" y="9309"/>
                </a:lnTo>
                <a:lnTo>
                  <a:pt x="13273" y="9489"/>
                </a:lnTo>
                <a:lnTo>
                  <a:pt x="13393" y="9669"/>
                </a:lnTo>
                <a:lnTo>
                  <a:pt x="13453" y="9909"/>
                </a:lnTo>
                <a:lnTo>
                  <a:pt x="13513" y="10150"/>
                </a:lnTo>
                <a:lnTo>
                  <a:pt x="13453" y="10390"/>
                </a:lnTo>
                <a:lnTo>
                  <a:pt x="13393" y="10570"/>
                </a:lnTo>
                <a:lnTo>
                  <a:pt x="13273" y="10810"/>
                </a:lnTo>
                <a:lnTo>
                  <a:pt x="13153" y="10990"/>
                </a:lnTo>
                <a:lnTo>
                  <a:pt x="13093" y="11050"/>
                </a:lnTo>
                <a:lnTo>
                  <a:pt x="12913" y="11171"/>
                </a:lnTo>
                <a:lnTo>
                  <a:pt x="12732" y="11291"/>
                </a:lnTo>
                <a:lnTo>
                  <a:pt x="12492" y="11351"/>
                </a:lnTo>
                <a:lnTo>
                  <a:pt x="12012" y="11351"/>
                </a:lnTo>
                <a:lnTo>
                  <a:pt x="11832" y="11291"/>
                </a:lnTo>
                <a:lnTo>
                  <a:pt x="11591" y="11171"/>
                </a:lnTo>
                <a:lnTo>
                  <a:pt x="11411" y="11050"/>
                </a:lnTo>
                <a:lnTo>
                  <a:pt x="11291" y="10870"/>
                </a:lnTo>
                <a:lnTo>
                  <a:pt x="11171" y="10630"/>
                </a:lnTo>
                <a:lnTo>
                  <a:pt x="11111" y="10390"/>
                </a:lnTo>
                <a:lnTo>
                  <a:pt x="11051" y="10150"/>
                </a:lnTo>
                <a:lnTo>
                  <a:pt x="11111" y="9969"/>
                </a:lnTo>
                <a:lnTo>
                  <a:pt x="11171" y="9729"/>
                </a:lnTo>
                <a:lnTo>
                  <a:pt x="11291" y="9489"/>
                </a:lnTo>
                <a:lnTo>
                  <a:pt x="11411" y="9309"/>
                </a:lnTo>
                <a:lnTo>
                  <a:pt x="11471" y="9309"/>
                </a:lnTo>
                <a:lnTo>
                  <a:pt x="11651" y="9129"/>
                </a:lnTo>
                <a:lnTo>
                  <a:pt x="11832" y="9009"/>
                </a:lnTo>
                <a:lnTo>
                  <a:pt x="12072" y="8949"/>
                </a:lnTo>
                <a:lnTo>
                  <a:pt x="12552" y="8949"/>
                </a:lnTo>
                <a:close/>
                <a:moveTo>
                  <a:pt x="32611" y="0"/>
                </a:moveTo>
                <a:lnTo>
                  <a:pt x="32011" y="60"/>
                </a:lnTo>
                <a:lnTo>
                  <a:pt x="31410" y="120"/>
                </a:lnTo>
                <a:lnTo>
                  <a:pt x="30749" y="300"/>
                </a:lnTo>
                <a:lnTo>
                  <a:pt x="29789" y="601"/>
                </a:lnTo>
                <a:lnTo>
                  <a:pt x="28587" y="1021"/>
                </a:lnTo>
                <a:lnTo>
                  <a:pt x="27446" y="1502"/>
                </a:lnTo>
                <a:lnTo>
                  <a:pt x="26305" y="2102"/>
                </a:lnTo>
                <a:lnTo>
                  <a:pt x="25284" y="2823"/>
                </a:lnTo>
                <a:lnTo>
                  <a:pt x="24323" y="3543"/>
                </a:lnTo>
                <a:lnTo>
                  <a:pt x="23423" y="4324"/>
                </a:lnTo>
                <a:lnTo>
                  <a:pt x="22582" y="5165"/>
                </a:lnTo>
                <a:lnTo>
                  <a:pt x="21801" y="6066"/>
                </a:lnTo>
                <a:lnTo>
                  <a:pt x="21080" y="7027"/>
                </a:lnTo>
                <a:lnTo>
                  <a:pt x="20720" y="7567"/>
                </a:lnTo>
                <a:lnTo>
                  <a:pt x="20420" y="8168"/>
                </a:lnTo>
                <a:lnTo>
                  <a:pt x="19819" y="7687"/>
                </a:lnTo>
                <a:lnTo>
                  <a:pt x="19098" y="7147"/>
                </a:lnTo>
                <a:lnTo>
                  <a:pt x="18258" y="6726"/>
                </a:lnTo>
                <a:lnTo>
                  <a:pt x="17477" y="6426"/>
                </a:lnTo>
                <a:lnTo>
                  <a:pt x="16576" y="6186"/>
                </a:lnTo>
                <a:lnTo>
                  <a:pt x="15735" y="6066"/>
                </a:lnTo>
                <a:lnTo>
                  <a:pt x="14834" y="6066"/>
                </a:lnTo>
                <a:lnTo>
                  <a:pt x="13934" y="6186"/>
                </a:lnTo>
                <a:lnTo>
                  <a:pt x="13033" y="6426"/>
                </a:lnTo>
                <a:lnTo>
                  <a:pt x="12072" y="6726"/>
                </a:lnTo>
                <a:lnTo>
                  <a:pt x="11171" y="7147"/>
                </a:lnTo>
                <a:lnTo>
                  <a:pt x="10270" y="7687"/>
                </a:lnTo>
                <a:lnTo>
                  <a:pt x="9369" y="8288"/>
                </a:lnTo>
                <a:lnTo>
                  <a:pt x="8528" y="8949"/>
                </a:lnTo>
                <a:lnTo>
                  <a:pt x="7748" y="9669"/>
                </a:lnTo>
                <a:lnTo>
                  <a:pt x="7147" y="10450"/>
                </a:lnTo>
                <a:lnTo>
                  <a:pt x="6607" y="11291"/>
                </a:lnTo>
                <a:lnTo>
                  <a:pt x="6607" y="11351"/>
                </a:lnTo>
                <a:lnTo>
                  <a:pt x="6727" y="11411"/>
                </a:lnTo>
                <a:lnTo>
                  <a:pt x="7087" y="11531"/>
                </a:lnTo>
                <a:lnTo>
                  <a:pt x="7688" y="11771"/>
                </a:lnTo>
                <a:lnTo>
                  <a:pt x="8408" y="12071"/>
                </a:lnTo>
                <a:lnTo>
                  <a:pt x="8769" y="12252"/>
                </a:lnTo>
                <a:lnTo>
                  <a:pt x="9129" y="12552"/>
                </a:lnTo>
                <a:lnTo>
                  <a:pt x="9489" y="12852"/>
                </a:lnTo>
                <a:lnTo>
                  <a:pt x="9850" y="13213"/>
                </a:lnTo>
                <a:lnTo>
                  <a:pt x="10150" y="13633"/>
                </a:lnTo>
                <a:lnTo>
                  <a:pt x="10390" y="14173"/>
                </a:lnTo>
                <a:lnTo>
                  <a:pt x="10630" y="14714"/>
                </a:lnTo>
                <a:lnTo>
                  <a:pt x="10751" y="15375"/>
                </a:lnTo>
                <a:lnTo>
                  <a:pt x="10811" y="15615"/>
                </a:lnTo>
                <a:lnTo>
                  <a:pt x="10570" y="15555"/>
                </a:lnTo>
                <a:lnTo>
                  <a:pt x="9850" y="15495"/>
                </a:lnTo>
                <a:lnTo>
                  <a:pt x="9069" y="15555"/>
                </a:lnTo>
                <a:lnTo>
                  <a:pt x="8348" y="15675"/>
                </a:lnTo>
                <a:lnTo>
                  <a:pt x="7628" y="15795"/>
                </a:lnTo>
                <a:lnTo>
                  <a:pt x="6847" y="16035"/>
                </a:lnTo>
                <a:lnTo>
                  <a:pt x="6186" y="16275"/>
                </a:lnTo>
                <a:lnTo>
                  <a:pt x="5466" y="16636"/>
                </a:lnTo>
                <a:lnTo>
                  <a:pt x="4745" y="16936"/>
                </a:lnTo>
                <a:lnTo>
                  <a:pt x="4084" y="17356"/>
                </a:lnTo>
                <a:lnTo>
                  <a:pt x="3484" y="17777"/>
                </a:lnTo>
                <a:lnTo>
                  <a:pt x="2823" y="18257"/>
                </a:lnTo>
                <a:lnTo>
                  <a:pt x="2222" y="18738"/>
                </a:lnTo>
                <a:lnTo>
                  <a:pt x="1682" y="19278"/>
                </a:lnTo>
                <a:lnTo>
                  <a:pt x="1202" y="19819"/>
                </a:lnTo>
                <a:lnTo>
                  <a:pt x="721" y="20359"/>
                </a:lnTo>
                <a:lnTo>
                  <a:pt x="241" y="20960"/>
                </a:lnTo>
                <a:lnTo>
                  <a:pt x="120" y="21140"/>
                </a:lnTo>
                <a:lnTo>
                  <a:pt x="120" y="21200"/>
                </a:lnTo>
                <a:lnTo>
                  <a:pt x="60" y="21260"/>
                </a:lnTo>
                <a:lnTo>
                  <a:pt x="0" y="21380"/>
                </a:lnTo>
                <a:lnTo>
                  <a:pt x="60" y="21620"/>
                </a:lnTo>
                <a:lnTo>
                  <a:pt x="120" y="21801"/>
                </a:lnTo>
                <a:lnTo>
                  <a:pt x="241" y="21981"/>
                </a:lnTo>
                <a:lnTo>
                  <a:pt x="361" y="22161"/>
                </a:lnTo>
                <a:lnTo>
                  <a:pt x="541" y="22281"/>
                </a:lnTo>
                <a:lnTo>
                  <a:pt x="781" y="22341"/>
                </a:lnTo>
                <a:lnTo>
                  <a:pt x="961" y="22401"/>
                </a:lnTo>
                <a:lnTo>
                  <a:pt x="1442" y="22401"/>
                </a:lnTo>
                <a:lnTo>
                  <a:pt x="2162" y="22461"/>
                </a:lnTo>
                <a:lnTo>
                  <a:pt x="2943" y="22401"/>
                </a:lnTo>
                <a:lnTo>
                  <a:pt x="3784" y="22341"/>
                </a:lnTo>
                <a:lnTo>
                  <a:pt x="4505" y="22161"/>
                </a:lnTo>
                <a:lnTo>
                  <a:pt x="4925" y="22822"/>
                </a:lnTo>
                <a:lnTo>
                  <a:pt x="5466" y="23422"/>
                </a:lnTo>
                <a:lnTo>
                  <a:pt x="6006" y="23963"/>
                </a:lnTo>
                <a:lnTo>
                  <a:pt x="6667" y="24443"/>
                </a:lnTo>
                <a:lnTo>
                  <a:pt x="7327" y="24803"/>
                </a:lnTo>
                <a:lnTo>
                  <a:pt x="8048" y="25104"/>
                </a:lnTo>
                <a:lnTo>
                  <a:pt x="8829" y="25344"/>
                </a:lnTo>
                <a:lnTo>
                  <a:pt x="9549" y="25524"/>
                </a:lnTo>
                <a:lnTo>
                  <a:pt x="10330" y="25584"/>
                </a:lnTo>
                <a:lnTo>
                  <a:pt x="11111" y="25584"/>
                </a:lnTo>
                <a:lnTo>
                  <a:pt x="11892" y="25524"/>
                </a:lnTo>
                <a:lnTo>
                  <a:pt x="12672" y="25404"/>
                </a:lnTo>
                <a:lnTo>
                  <a:pt x="13393" y="25164"/>
                </a:lnTo>
                <a:lnTo>
                  <a:pt x="14114" y="24863"/>
                </a:lnTo>
                <a:lnTo>
                  <a:pt x="14774" y="24443"/>
                </a:lnTo>
                <a:lnTo>
                  <a:pt x="15435" y="23963"/>
                </a:lnTo>
                <a:lnTo>
                  <a:pt x="16156" y="24563"/>
                </a:lnTo>
                <a:lnTo>
                  <a:pt x="16996" y="25104"/>
                </a:lnTo>
                <a:lnTo>
                  <a:pt x="17897" y="25524"/>
                </a:lnTo>
                <a:lnTo>
                  <a:pt x="18798" y="25884"/>
                </a:lnTo>
                <a:lnTo>
                  <a:pt x="19339" y="26065"/>
                </a:lnTo>
                <a:lnTo>
                  <a:pt x="19939" y="26185"/>
                </a:lnTo>
                <a:lnTo>
                  <a:pt x="20480" y="26245"/>
                </a:lnTo>
                <a:lnTo>
                  <a:pt x="21621" y="26245"/>
                </a:lnTo>
                <a:lnTo>
                  <a:pt x="22221" y="26185"/>
                </a:lnTo>
                <a:lnTo>
                  <a:pt x="23302" y="26005"/>
                </a:lnTo>
                <a:lnTo>
                  <a:pt x="24443" y="25704"/>
                </a:lnTo>
                <a:lnTo>
                  <a:pt x="25524" y="25284"/>
                </a:lnTo>
                <a:lnTo>
                  <a:pt x="26545" y="24743"/>
                </a:lnTo>
                <a:lnTo>
                  <a:pt x="27506" y="24143"/>
                </a:lnTo>
                <a:lnTo>
                  <a:pt x="27566" y="24083"/>
                </a:lnTo>
                <a:lnTo>
                  <a:pt x="28287" y="24263"/>
                </a:lnTo>
                <a:lnTo>
                  <a:pt x="29008" y="24323"/>
                </a:lnTo>
                <a:lnTo>
                  <a:pt x="29728" y="24323"/>
                </a:lnTo>
                <a:lnTo>
                  <a:pt x="30449" y="24263"/>
                </a:lnTo>
                <a:lnTo>
                  <a:pt x="31110" y="24203"/>
                </a:lnTo>
                <a:lnTo>
                  <a:pt x="31830" y="24083"/>
                </a:lnTo>
                <a:lnTo>
                  <a:pt x="32131" y="23963"/>
                </a:lnTo>
                <a:lnTo>
                  <a:pt x="32431" y="23843"/>
                </a:lnTo>
                <a:lnTo>
                  <a:pt x="32731" y="23602"/>
                </a:lnTo>
                <a:lnTo>
                  <a:pt x="32972" y="23362"/>
                </a:lnTo>
                <a:lnTo>
                  <a:pt x="33032" y="23182"/>
                </a:lnTo>
                <a:lnTo>
                  <a:pt x="32972" y="23002"/>
                </a:lnTo>
                <a:lnTo>
                  <a:pt x="32851" y="22822"/>
                </a:lnTo>
                <a:lnTo>
                  <a:pt x="32671" y="22761"/>
                </a:lnTo>
                <a:lnTo>
                  <a:pt x="32371" y="22641"/>
                </a:lnTo>
                <a:lnTo>
                  <a:pt x="32071" y="22641"/>
                </a:lnTo>
                <a:lnTo>
                  <a:pt x="31410" y="22701"/>
                </a:lnTo>
                <a:lnTo>
                  <a:pt x="30749" y="22882"/>
                </a:lnTo>
                <a:lnTo>
                  <a:pt x="30089" y="23002"/>
                </a:lnTo>
                <a:lnTo>
                  <a:pt x="29428" y="23062"/>
                </a:lnTo>
                <a:lnTo>
                  <a:pt x="28828" y="23062"/>
                </a:lnTo>
                <a:lnTo>
                  <a:pt x="29728" y="22161"/>
                </a:lnTo>
                <a:lnTo>
                  <a:pt x="30569" y="21260"/>
                </a:lnTo>
                <a:lnTo>
                  <a:pt x="31290" y="21200"/>
                </a:lnTo>
                <a:lnTo>
                  <a:pt x="32071" y="21020"/>
                </a:lnTo>
                <a:lnTo>
                  <a:pt x="32791" y="20840"/>
                </a:lnTo>
                <a:lnTo>
                  <a:pt x="33452" y="20599"/>
                </a:lnTo>
                <a:lnTo>
                  <a:pt x="33632" y="20539"/>
                </a:lnTo>
                <a:lnTo>
                  <a:pt x="33812" y="20419"/>
                </a:lnTo>
                <a:lnTo>
                  <a:pt x="33932" y="20239"/>
                </a:lnTo>
                <a:lnTo>
                  <a:pt x="33992" y="20059"/>
                </a:lnTo>
                <a:lnTo>
                  <a:pt x="34053" y="19699"/>
                </a:lnTo>
                <a:lnTo>
                  <a:pt x="33992" y="19579"/>
                </a:lnTo>
                <a:lnTo>
                  <a:pt x="33932" y="19398"/>
                </a:lnTo>
                <a:lnTo>
                  <a:pt x="33752" y="19218"/>
                </a:lnTo>
                <a:lnTo>
                  <a:pt x="33512" y="19098"/>
                </a:lnTo>
                <a:lnTo>
                  <a:pt x="33272" y="19038"/>
                </a:lnTo>
                <a:lnTo>
                  <a:pt x="33032" y="19038"/>
                </a:lnTo>
                <a:lnTo>
                  <a:pt x="32251" y="19158"/>
                </a:lnTo>
                <a:lnTo>
                  <a:pt x="33092" y="17957"/>
                </a:lnTo>
                <a:lnTo>
                  <a:pt x="33512" y="17356"/>
                </a:lnTo>
                <a:lnTo>
                  <a:pt x="33812" y="16756"/>
                </a:lnTo>
                <a:lnTo>
                  <a:pt x="33872" y="16456"/>
                </a:lnTo>
                <a:lnTo>
                  <a:pt x="33812" y="16215"/>
                </a:lnTo>
                <a:lnTo>
                  <a:pt x="33632" y="15915"/>
                </a:lnTo>
                <a:lnTo>
                  <a:pt x="33452" y="15675"/>
                </a:lnTo>
                <a:lnTo>
                  <a:pt x="33032" y="15194"/>
                </a:lnTo>
                <a:lnTo>
                  <a:pt x="32791" y="14954"/>
                </a:lnTo>
                <a:lnTo>
                  <a:pt x="31891" y="14774"/>
                </a:lnTo>
                <a:lnTo>
                  <a:pt x="31050" y="14654"/>
                </a:lnTo>
                <a:lnTo>
                  <a:pt x="30149" y="14534"/>
                </a:lnTo>
                <a:lnTo>
                  <a:pt x="29308" y="14414"/>
                </a:lnTo>
                <a:lnTo>
                  <a:pt x="29728" y="13873"/>
                </a:lnTo>
                <a:lnTo>
                  <a:pt x="30149" y="13273"/>
                </a:lnTo>
                <a:lnTo>
                  <a:pt x="30509" y="12672"/>
                </a:lnTo>
                <a:lnTo>
                  <a:pt x="30809" y="12011"/>
                </a:lnTo>
                <a:lnTo>
                  <a:pt x="30990" y="11351"/>
                </a:lnTo>
                <a:lnTo>
                  <a:pt x="31110" y="10690"/>
                </a:lnTo>
                <a:lnTo>
                  <a:pt x="31170" y="9969"/>
                </a:lnTo>
                <a:lnTo>
                  <a:pt x="31170" y="9309"/>
                </a:lnTo>
                <a:lnTo>
                  <a:pt x="31050" y="8588"/>
                </a:lnTo>
                <a:lnTo>
                  <a:pt x="30870" y="7928"/>
                </a:lnTo>
                <a:lnTo>
                  <a:pt x="30629" y="7267"/>
                </a:lnTo>
                <a:lnTo>
                  <a:pt x="30329" y="6666"/>
                </a:lnTo>
                <a:lnTo>
                  <a:pt x="31110" y="6186"/>
                </a:lnTo>
                <a:lnTo>
                  <a:pt x="31770" y="5585"/>
                </a:lnTo>
                <a:lnTo>
                  <a:pt x="32371" y="4985"/>
                </a:lnTo>
                <a:lnTo>
                  <a:pt x="32911" y="4204"/>
                </a:lnTo>
                <a:lnTo>
                  <a:pt x="33212" y="3724"/>
                </a:lnTo>
                <a:lnTo>
                  <a:pt x="33512" y="3123"/>
                </a:lnTo>
                <a:lnTo>
                  <a:pt x="33692" y="2522"/>
                </a:lnTo>
                <a:lnTo>
                  <a:pt x="33752" y="2222"/>
                </a:lnTo>
                <a:lnTo>
                  <a:pt x="33752" y="1862"/>
                </a:lnTo>
                <a:lnTo>
                  <a:pt x="33992" y="1682"/>
                </a:lnTo>
                <a:lnTo>
                  <a:pt x="34173" y="1441"/>
                </a:lnTo>
                <a:lnTo>
                  <a:pt x="34293" y="1201"/>
                </a:lnTo>
                <a:lnTo>
                  <a:pt x="34293" y="961"/>
                </a:lnTo>
                <a:lnTo>
                  <a:pt x="34233" y="721"/>
                </a:lnTo>
                <a:lnTo>
                  <a:pt x="34053" y="481"/>
                </a:lnTo>
                <a:lnTo>
                  <a:pt x="33872" y="300"/>
                </a:lnTo>
                <a:lnTo>
                  <a:pt x="33692" y="180"/>
                </a:lnTo>
                <a:lnTo>
                  <a:pt x="33452" y="120"/>
                </a:lnTo>
                <a:lnTo>
                  <a:pt x="33212" y="60"/>
                </a:lnTo>
                <a:lnTo>
                  <a:pt x="32611"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40">
            <a:extLst>
              <a:ext uri="{FF2B5EF4-FFF2-40B4-BE49-F238E27FC236}">
                <a16:creationId xmlns="" xmlns:a16="http://schemas.microsoft.com/office/drawing/2014/main" id="{8795FEF5-FFD0-4897-B367-7274698ADE99}"/>
              </a:ext>
            </a:extLst>
          </p:cNvPr>
          <p:cNvSpPr>
            <a:spLocks/>
          </p:cNvSpPr>
          <p:nvPr/>
        </p:nvSpPr>
        <p:spPr bwMode="auto">
          <a:xfrm>
            <a:off x="10037233" y="1870075"/>
            <a:ext cx="795867" cy="800100"/>
          </a:xfrm>
          <a:custGeom>
            <a:avLst/>
            <a:gdLst>
              <a:gd name="T0" fmla="*/ 50882427 w 23843"/>
              <a:gd name="T1" fmla="*/ 414924939 h 24023"/>
              <a:gd name="T2" fmla="*/ 45234320 w 23843"/>
              <a:gd name="T3" fmla="*/ 454861663 h 24023"/>
              <a:gd name="T4" fmla="*/ 32039133 w 23843"/>
              <a:gd name="T5" fmla="*/ 450429056 h 24023"/>
              <a:gd name="T6" fmla="*/ 27331751 w 23843"/>
              <a:gd name="T7" fmla="*/ 414924939 h 24023"/>
              <a:gd name="T8" fmla="*/ 36745888 w 23843"/>
              <a:gd name="T9" fmla="*/ 394938259 h 24023"/>
              <a:gd name="T10" fmla="*/ 256295487 w 23843"/>
              <a:gd name="T11" fmla="*/ 6686629 h 24023"/>
              <a:gd name="T12" fmla="*/ 230862109 w 23843"/>
              <a:gd name="T13" fmla="*/ 35504150 h 24023"/>
              <a:gd name="T14" fmla="*/ 196940274 w 23843"/>
              <a:gd name="T15" fmla="*/ 126497998 h 24023"/>
              <a:gd name="T16" fmla="*/ 185627764 w 23843"/>
              <a:gd name="T17" fmla="*/ 208588931 h 24023"/>
              <a:gd name="T18" fmla="*/ 182803711 w 23843"/>
              <a:gd name="T19" fmla="*/ 381638208 h 24023"/>
              <a:gd name="T20" fmla="*/ 185627764 w 23843"/>
              <a:gd name="T21" fmla="*/ 601310870 h 24023"/>
              <a:gd name="T22" fmla="*/ 172432576 w 23843"/>
              <a:gd name="T23" fmla="*/ 698918141 h 24023"/>
              <a:gd name="T24" fmla="*/ 154530633 w 23843"/>
              <a:gd name="T25" fmla="*/ 754408938 h 24023"/>
              <a:gd name="T26" fmla="*/ 170549874 w 23843"/>
              <a:gd name="T27" fmla="*/ 610177183 h 24023"/>
              <a:gd name="T28" fmla="*/ 168667172 w 23843"/>
              <a:gd name="T29" fmla="*/ 499232159 h 24023"/>
              <a:gd name="T30" fmla="*/ 149823252 w 23843"/>
              <a:gd name="T31" fmla="*/ 372770763 h 24023"/>
              <a:gd name="T32" fmla="*/ 137569390 w 23843"/>
              <a:gd name="T33" fmla="*/ 290679830 h 24023"/>
              <a:gd name="T34" fmla="*/ 139452718 w 23843"/>
              <a:gd name="T35" fmla="*/ 213022637 h 24023"/>
              <a:gd name="T36" fmla="*/ 133803986 w 23843"/>
              <a:gd name="T37" fmla="*/ 175302200 h 24023"/>
              <a:gd name="T38" fmla="*/ 126272551 w 23843"/>
              <a:gd name="T39" fmla="*/ 162002148 h 24023"/>
              <a:gd name="T40" fmla="*/ 86686964 w 23843"/>
              <a:gd name="T41" fmla="*/ 224106368 h 24023"/>
              <a:gd name="T42" fmla="*/ 53706480 w 23843"/>
              <a:gd name="T43" fmla="*/ 270693151 h 24023"/>
              <a:gd name="T44" fmla="*/ 25449049 w 23843"/>
              <a:gd name="T45" fmla="*/ 306197301 h 24023"/>
              <a:gd name="T46" fmla="*/ 7531435 w 23843"/>
              <a:gd name="T47" fmla="*/ 359470712 h 24023"/>
              <a:gd name="T48" fmla="*/ 2824053 w 23843"/>
              <a:gd name="T49" fmla="*/ 423791251 h 24023"/>
              <a:gd name="T50" fmla="*/ 3765404 w 23843"/>
              <a:gd name="T51" fmla="*/ 470379133 h 24023"/>
              <a:gd name="T52" fmla="*/ 0 w 23843"/>
              <a:gd name="T53" fmla="*/ 497015839 h 24023"/>
              <a:gd name="T54" fmla="*/ 19785271 w 23843"/>
              <a:gd name="T55" fmla="*/ 536952595 h 24023"/>
              <a:gd name="T56" fmla="*/ 65018990 w 23843"/>
              <a:gd name="T57" fmla="*/ 556940374 h 24023"/>
              <a:gd name="T58" fmla="*/ 52765129 w 23843"/>
              <a:gd name="T59" fmla="*/ 592406823 h 24023"/>
              <a:gd name="T60" fmla="*/ 38628590 w 23843"/>
              <a:gd name="T61" fmla="*/ 594660845 h 24023"/>
              <a:gd name="T62" fmla="*/ 29214453 w 23843"/>
              <a:gd name="T63" fmla="*/ 621260914 h 24023"/>
              <a:gd name="T64" fmla="*/ 31097782 w 23843"/>
              <a:gd name="T65" fmla="*/ 658981384 h 24023"/>
              <a:gd name="T66" fmla="*/ 49941076 w 23843"/>
              <a:gd name="T67" fmla="*/ 676751744 h 24023"/>
              <a:gd name="T68" fmla="*/ 53706480 w 23843"/>
              <a:gd name="T69" fmla="*/ 767708989 h 24023"/>
              <a:gd name="T70" fmla="*/ 43351618 w 23843"/>
              <a:gd name="T71" fmla="*/ 814295772 h 24023"/>
              <a:gd name="T72" fmla="*/ 33921835 w 23843"/>
              <a:gd name="T73" fmla="*/ 843149896 h 24023"/>
              <a:gd name="T74" fmla="*/ 43351618 w 23843"/>
              <a:gd name="T75" fmla="*/ 872004021 h 24023"/>
              <a:gd name="T76" fmla="*/ 95175421 w 23843"/>
              <a:gd name="T77" fmla="*/ 885304072 h 24023"/>
              <a:gd name="T78" fmla="*/ 149823252 w 23843"/>
              <a:gd name="T79" fmla="*/ 887520359 h 24023"/>
              <a:gd name="T80" fmla="*/ 207295762 w 23843"/>
              <a:gd name="T81" fmla="*/ 852016242 h 24023"/>
              <a:gd name="T82" fmla="*/ 243115946 w 23843"/>
              <a:gd name="T83" fmla="*/ 776575335 h 24023"/>
              <a:gd name="T84" fmla="*/ 262901242 w 23843"/>
              <a:gd name="T85" fmla="*/ 656763965 h 24023"/>
              <a:gd name="T86" fmla="*/ 266666621 w 23843"/>
              <a:gd name="T87" fmla="*/ 450429056 h 24023"/>
              <a:gd name="T88" fmla="*/ 273256704 w 23843"/>
              <a:gd name="T89" fmla="*/ 348350344 h 24023"/>
              <a:gd name="T90" fmla="*/ 288334619 w 23843"/>
              <a:gd name="T91" fmla="*/ 299547275 h 24023"/>
              <a:gd name="T92" fmla="*/ 305295211 w 23843"/>
              <a:gd name="T93" fmla="*/ 297329856 h 24023"/>
              <a:gd name="T94" fmla="*/ 313783668 w 23843"/>
              <a:gd name="T95" fmla="*/ 330617686 h 24023"/>
              <a:gd name="T96" fmla="*/ 310959615 w 23843"/>
              <a:gd name="T97" fmla="*/ 397191149 h 24023"/>
              <a:gd name="T98" fmla="*/ 310959615 w 23843"/>
              <a:gd name="T99" fmla="*/ 432658696 h 24023"/>
              <a:gd name="T100" fmla="*/ 326037505 w 23843"/>
              <a:gd name="T101" fmla="*/ 434874983 h 24023"/>
              <a:gd name="T102" fmla="*/ 341115420 w 23843"/>
              <a:gd name="T103" fmla="*/ 421574931 h 24023"/>
              <a:gd name="T104" fmla="*/ 359959340 w 23843"/>
              <a:gd name="T105" fmla="*/ 377204469 h 24023"/>
              <a:gd name="T106" fmla="*/ 372197529 w 23843"/>
              <a:gd name="T107" fmla="*/ 290679830 h 24023"/>
              <a:gd name="T108" fmla="*/ 371256178 w 23843"/>
              <a:gd name="T109" fmla="*/ 173085880 h 24023"/>
              <a:gd name="T110" fmla="*/ 345822801 w 23843"/>
              <a:gd name="T111" fmla="*/ 68790881 h 24023"/>
              <a:gd name="T112" fmla="*/ 314725019 w 23843"/>
              <a:gd name="T113" fmla="*/ 17770360 h 24023"/>
              <a:gd name="T114" fmla="*/ 285510566 w 23843"/>
              <a:gd name="T115" fmla="*/ 0 h 2402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3843"/>
              <a:gd name="T175" fmla="*/ 0 h 24023"/>
              <a:gd name="T176" fmla="*/ 23843 w 23843"/>
              <a:gd name="T177" fmla="*/ 24023 h 2402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3843" h="24023" extrusionOk="0">
                <a:moveTo>
                  <a:pt x="2763" y="10690"/>
                </a:moveTo>
                <a:lnTo>
                  <a:pt x="2883" y="10751"/>
                </a:lnTo>
                <a:lnTo>
                  <a:pt x="3123" y="10931"/>
                </a:lnTo>
                <a:lnTo>
                  <a:pt x="3243" y="11231"/>
                </a:lnTo>
                <a:lnTo>
                  <a:pt x="3303" y="11531"/>
                </a:lnTo>
                <a:lnTo>
                  <a:pt x="3243" y="11832"/>
                </a:lnTo>
                <a:lnTo>
                  <a:pt x="3123" y="12072"/>
                </a:lnTo>
                <a:lnTo>
                  <a:pt x="2883" y="12312"/>
                </a:lnTo>
                <a:lnTo>
                  <a:pt x="2763" y="12372"/>
                </a:lnTo>
                <a:lnTo>
                  <a:pt x="2342" y="12372"/>
                </a:lnTo>
                <a:lnTo>
                  <a:pt x="2162" y="12312"/>
                </a:lnTo>
                <a:lnTo>
                  <a:pt x="2042" y="12192"/>
                </a:lnTo>
                <a:lnTo>
                  <a:pt x="1922" y="12072"/>
                </a:lnTo>
                <a:lnTo>
                  <a:pt x="1742" y="11832"/>
                </a:lnTo>
                <a:lnTo>
                  <a:pt x="1682" y="11531"/>
                </a:lnTo>
                <a:lnTo>
                  <a:pt x="1742" y="11231"/>
                </a:lnTo>
                <a:lnTo>
                  <a:pt x="1922" y="10931"/>
                </a:lnTo>
                <a:lnTo>
                  <a:pt x="2042" y="10811"/>
                </a:lnTo>
                <a:lnTo>
                  <a:pt x="2162" y="10751"/>
                </a:lnTo>
                <a:lnTo>
                  <a:pt x="2342" y="10690"/>
                </a:lnTo>
                <a:lnTo>
                  <a:pt x="2763" y="10690"/>
                </a:lnTo>
                <a:close/>
                <a:moveTo>
                  <a:pt x="17236" y="0"/>
                </a:moveTo>
                <a:lnTo>
                  <a:pt x="16816" y="60"/>
                </a:lnTo>
                <a:lnTo>
                  <a:pt x="16335" y="181"/>
                </a:lnTo>
                <a:lnTo>
                  <a:pt x="15915" y="301"/>
                </a:lnTo>
                <a:lnTo>
                  <a:pt x="15495" y="481"/>
                </a:lnTo>
                <a:lnTo>
                  <a:pt x="15074" y="721"/>
                </a:lnTo>
                <a:lnTo>
                  <a:pt x="14714" y="961"/>
                </a:lnTo>
                <a:lnTo>
                  <a:pt x="14294" y="1202"/>
                </a:lnTo>
                <a:lnTo>
                  <a:pt x="13633" y="1862"/>
                </a:lnTo>
                <a:lnTo>
                  <a:pt x="13032" y="2583"/>
                </a:lnTo>
                <a:lnTo>
                  <a:pt x="12552" y="3424"/>
                </a:lnTo>
                <a:lnTo>
                  <a:pt x="12312" y="3964"/>
                </a:lnTo>
                <a:lnTo>
                  <a:pt x="12131" y="4565"/>
                </a:lnTo>
                <a:lnTo>
                  <a:pt x="11951" y="5105"/>
                </a:lnTo>
                <a:lnTo>
                  <a:pt x="11831" y="5646"/>
                </a:lnTo>
                <a:lnTo>
                  <a:pt x="11651" y="6847"/>
                </a:lnTo>
                <a:lnTo>
                  <a:pt x="11591" y="7988"/>
                </a:lnTo>
                <a:lnTo>
                  <a:pt x="11591" y="9129"/>
                </a:lnTo>
                <a:lnTo>
                  <a:pt x="11651" y="10330"/>
                </a:lnTo>
                <a:lnTo>
                  <a:pt x="11831" y="12672"/>
                </a:lnTo>
                <a:lnTo>
                  <a:pt x="11891" y="14114"/>
                </a:lnTo>
                <a:lnTo>
                  <a:pt x="11891" y="15555"/>
                </a:lnTo>
                <a:lnTo>
                  <a:pt x="11831" y="16276"/>
                </a:lnTo>
                <a:lnTo>
                  <a:pt x="11711" y="16996"/>
                </a:lnTo>
                <a:lnTo>
                  <a:pt x="11531" y="17717"/>
                </a:lnTo>
                <a:lnTo>
                  <a:pt x="11291" y="18378"/>
                </a:lnTo>
                <a:lnTo>
                  <a:pt x="10990" y="18918"/>
                </a:lnTo>
                <a:lnTo>
                  <a:pt x="10690" y="19459"/>
                </a:lnTo>
                <a:lnTo>
                  <a:pt x="10330" y="19939"/>
                </a:lnTo>
                <a:lnTo>
                  <a:pt x="9909" y="20360"/>
                </a:lnTo>
                <a:lnTo>
                  <a:pt x="9849" y="20420"/>
                </a:lnTo>
                <a:lnTo>
                  <a:pt x="10330" y="19158"/>
                </a:lnTo>
                <a:lnTo>
                  <a:pt x="10690" y="17837"/>
                </a:lnTo>
                <a:lnTo>
                  <a:pt x="10810" y="17177"/>
                </a:lnTo>
                <a:lnTo>
                  <a:pt x="10870" y="16516"/>
                </a:lnTo>
                <a:lnTo>
                  <a:pt x="10930" y="15795"/>
                </a:lnTo>
                <a:lnTo>
                  <a:pt x="10930" y="15135"/>
                </a:lnTo>
                <a:lnTo>
                  <a:pt x="10870" y="14354"/>
                </a:lnTo>
                <a:lnTo>
                  <a:pt x="10750" y="13513"/>
                </a:lnTo>
                <a:lnTo>
                  <a:pt x="10570" y="12612"/>
                </a:lnTo>
                <a:lnTo>
                  <a:pt x="10270" y="11771"/>
                </a:lnTo>
                <a:lnTo>
                  <a:pt x="9969" y="10871"/>
                </a:lnTo>
                <a:lnTo>
                  <a:pt x="9549" y="10090"/>
                </a:lnTo>
                <a:lnTo>
                  <a:pt x="9069" y="9369"/>
                </a:lnTo>
                <a:lnTo>
                  <a:pt x="8528" y="8769"/>
                </a:lnTo>
                <a:lnTo>
                  <a:pt x="8648" y="8348"/>
                </a:lnTo>
                <a:lnTo>
                  <a:pt x="8768" y="7868"/>
                </a:lnTo>
                <a:lnTo>
                  <a:pt x="8888" y="7327"/>
                </a:lnTo>
                <a:lnTo>
                  <a:pt x="8948" y="6667"/>
                </a:lnTo>
                <a:lnTo>
                  <a:pt x="8888" y="6066"/>
                </a:lnTo>
                <a:lnTo>
                  <a:pt x="8888" y="5766"/>
                </a:lnTo>
                <a:lnTo>
                  <a:pt x="8768" y="5466"/>
                </a:lnTo>
                <a:lnTo>
                  <a:pt x="8648" y="5225"/>
                </a:lnTo>
                <a:lnTo>
                  <a:pt x="8528" y="4985"/>
                </a:lnTo>
                <a:lnTo>
                  <a:pt x="8528" y="4745"/>
                </a:lnTo>
                <a:lnTo>
                  <a:pt x="8468" y="4565"/>
                </a:lnTo>
                <a:lnTo>
                  <a:pt x="8408" y="4445"/>
                </a:lnTo>
                <a:lnTo>
                  <a:pt x="8288" y="4385"/>
                </a:lnTo>
                <a:lnTo>
                  <a:pt x="8048" y="4385"/>
                </a:lnTo>
                <a:lnTo>
                  <a:pt x="7327" y="4685"/>
                </a:lnTo>
                <a:lnTo>
                  <a:pt x="6666" y="5045"/>
                </a:lnTo>
                <a:lnTo>
                  <a:pt x="6066" y="5526"/>
                </a:lnTo>
                <a:lnTo>
                  <a:pt x="5525" y="6066"/>
                </a:lnTo>
                <a:lnTo>
                  <a:pt x="5105" y="6547"/>
                </a:lnTo>
                <a:lnTo>
                  <a:pt x="4624" y="7147"/>
                </a:lnTo>
                <a:lnTo>
                  <a:pt x="4024" y="7207"/>
                </a:lnTo>
                <a:lnTo>
                  <a:pt x="3423" y="7327"/>
                </a:lnTo>
                <a:lnTo>
                  <a:pt x="2943" y="7507"/>
                </a:lnTo>
                <a:lnTo>
                  <a:pt x="2462" y="7688"/>
                </a:lnTo>
                <a:lnTo>
                  <a:pt x="1982" y="7988"/>
                </a:lnTo>
                <a:lnTo>
                  <a:pt x="1622" y="8288"/>
                </a:lnTo>
                <a:lnTo>
                  <a:pt x="1261" y="8588"/>
                </a:lnTo>
                <a:lnTo>
                  <a:pt x="961" y="8949"/>
                </a:lnTo>
                <a:lnTo>
                  <a:pt x="721" y="9309"/>
                </a:lnTo>
                <a:lnTo>
                  <a:pt x="480" y="9730"/>
                </a:lnTo>
                <a:lnTo>
                  <a:pt x="360" y="10150"/>
                </a:lnTo>
                <a:lnTo>
                  <a:pt x="240" y="10570"/>
                </a:lnTo>
                <a:lnTo>
                  <a:pt x="180" y="11051"/>
                </a:lnTo>
                <a:lnTo>
                  <a:pt x="180" y="11471"/>
                </a:lnTo>
                <a:lnTo>
                  <a:pt x="240" y="11892"/>
                </a:lnTo>
                <a:lnTo>
                  <a:pt x="300" y="12312"/>
                </a:lnTo>
                <a:lnTo>
                  <a:pt x="420" y="12552"/>
                </a:lnTo>
                <a:lnTo>
                  <a:pt x="240" y="12732"/>
                </a:lnTo>
                <a:lnTo>
                  <a:pt x="60" y="12973"/>
                </a:lnTo>
                <a:lnTo>
                  <a:pt x="0" y="13093"/>
                </a:lnTo>
                <a:lnTo>
                  <a:pt x="0" y="13273"/>
                </a:lnTo>
                <a:lnTo>
                  <a:pt x="0" y="13453"/>
                </a:lnTo>
                <a:lnTo>
                  <a:pt x="120" y="13633"/>
                </a:lnTo>
                <a:lnTo>
                  <a:pt x="360" y="13994"/>
                </a:lnTo>
                <a:lnTo>
                  <a:pt x="781" y="14294"/>
                </a:lnTo>
                <a:lnTo>
                  <a:pt x="1261" y="14534"/>
                </a:lnTo>
                <a:lnTo>
                  <a:pt x="1802" y="14714"/>
                </a:lnTo>
                <a:lnTo>
                  <a:pt x="2402" y="14834"/>
                </a:lnTo>
                <a:lnTo>
                  <a:pt x="3003" y="14954"/>
                </a:lnTo>
                <a:lnTo>
                  <a:pt x="4144" y="15075"/>
                </a:lnTo>
                <a:lnTo>
                  <a:pt x="3844" y="15615"/>
                </a:lnTo>
                <a:lnTo>
                  <a:pt x="3603" y="16216"/>
                </a:lnTo>
                <a:lnTo>
                  <a:pt x="3603" y="16156"/>
                </a:lnTo>
                <a:lnTo>
                  <a:pt x="3363" y="16035"/>
                </a:lnTo>
                <a:lnTo>
                  <a:pt x="3123" y="15975"/>
                </a:lnTo>
                <a:lnTo>
                  <a:pt x="2943" y="15975"/>
                </a:lnTo>
                <a:lnTo>
                  <a:pt x="2703" y="16035"/>
                </a:lnTo>
                <a:lnTo>
                  <a:pt x="2462" y="16096"/>
                </a:lnTo>
                <a:lnTo>
                  <a:pt x="2282" y="16216"/>
                </a:lnTo>
                <a:lnTo>
                  <a:pt x="2102" y="16396"/>
                </a:lnTo>
                <a:lnTo>
                  <a:pt x="1922" y="16576"/>
                </a:lnTo>
                <a:lnTo>
                  <a:pt x="1862" y="16816"/>
                </a:lnTo>
                <a:lnTo>
                  <a:pt x="1802" y="17056"/>
                </a:lnTo>
                <a:lnTo>
                  <a:pt x="1802" y="17357"/>
                </a:lnTo>
                <a:lnTo>
                  <a:pt x="1862" y="17597"/>
                </a:lnTo>
                <a:lnTo>
                  <a:pt x="1982" y="17837"/>
                </a:lnTo>
                <a:lnTo>
                  <a:pt x="2162" y="18017"/>
                </a:lnTo>
                <a:lnTo>
                  <a:pt x="2402" y="18198"/>
                </a:lnTo>
                <a:lnTo>
                  <a:pt x="2643" y="18318"/>
                </a:lnTo>
                <a:lnTo>
                  <a:pt x="3183" y="18318"/>
                </a:lnTo>
                <a:lnTo>
                  <a:pt x="3183" y="19038"/>
                </a:lnTo>
                <a:lnTo>
                  <a:pt x="3243" y="19699"/>
                </a:lnTo>
                <a:lnTo>
                  <a:pt x="3303" y="20239"/>
                </a:lnTo>
                <a:lnTo>
                  <a:pt x="3423" y="20780"/>
                </a:lnTo>
                <a:lnTo>
                  <a:pt x="3603" y="21320"/>
                </a:lnTo>
                <a:lnTo>
                  <a:pt x="3844" y="21801"/>
                </a:lnTo>
                <a:lnTo>
                  <a:pt x="3303" y="21921"/>
                </a:lnTo>
                <a:lnTo>
                  <a:pt x="2763" y="22041"/>
                </a:lnTo>
                <a:lnTo>
                  <a:pt x="2522" y="22161"/>
                </a:lnTo>
                <a:lnTo>
                  <a:pt x="2342" y="22341"/>
                </a:lnTo>
                <a:lnTo>
                  <a:pt x="2222" y="22582"/>
                </a:lnTo>
                <a:lnTo>
                  <a:pt x="2162" y="22822"/>
                </a:lnTo>
                <a:lnTo>
                  <a:pt x="2222" y="23062"/>
                </a:lnTo>
                <a:lnTo>
                  <a:pt x="2342" y="23302"/>
                </a:lnTo>
                <a:lnTo>
                  <a:pt x="2522" y="23482"/>
                </a:lnTo>
                <a:lnTo>
                  <a:pt x="2763" y="23603"/>
                </a:lnTo>
                <a:lnTo>
                  <a:pt x="3243" y="23723"/>
                </a:lnTo>
                <a:lnTo>
                  <a:pt x="3784" y="23843"/>
                </a:lnTo>
                <a:lnTo>
                  <a:pt x="4925" y="23903"/>
                </a:lnTo>
                <a:lnTo>
                  <a:pt x="6066" y="23963"/>
                </a:lnTo>
                <a:lnTo>
                  <a:pt x="7207" y="23903"/>
                </a:lnTo>
                <a:lnTo>
                  <a:pt x="7807" y="23963"/>
                </a:lnTo>
                <a:lnTo>
                  <a:pt x="8348" y="24023"/>
                </a:lnTo>
                <a:lnTo>
                  <a:pt x="9549" y="24023"/>
                </a:lnTo>
                <a:lnTo>
                  <a:pt x="10690" y="23843"/>
                </a:lnTo>
                <a:lnTo>
                  <a:pt x="11711" y="23663"/>
                </a:lnTo>
                <a:lnTo>
                  <a:pt x="12492" y="23422"/>
                </a:lnTo>
                <a:lnTo>
                  <a:pt x="13212" y="23062"/>
                </a:lnTo>
                <a:lnTo>
                  <a:pt x="13873" y="22702"/>
                </a:lnTo>
                <a:lnTo>
                  <a:pt x="14474" y="22221"/>
                </a:lnTo>
                <a:lnTo>
                  <a:pt x="15014" y="21621"/>
                </a:lnTo>
                <a:lnTo>
                  <a:pt x="15495" y="21020"/>
                </a:lnTo>
                <a:lnTo>
                  <a:pt x="15915" y="20360"/>
                </a:lnTo>
                <a:lnTo>
                  <a:pt x="16275" y="19579"/>
                </a:lnTo>
                <a:lnTo>
                  <a:pt x="16516" y="18738"/>
                </a:lnTo>
                <a:lnTo>
                  <a:pt x="16756" y="17777"/>
                </a:lnTo>
                <a:lnTo>
                  <a:pt x="16876" y="16876"/>
                </a:lnTo>
                <a:lnTo>
                  <a:pt x="16936" y="15975"/>
                </a:lnTo>
                <a:lnTo>
                  <a:pt x="16936" y="14054"/>
                </a:lnTo>
                <a:lnTo>
                  <a:pt x="16996" y="12192"/>
                </a:lnTo>
                <a:lnTo>
                  <a:pt x="17056" y="11171"/>
                </a:lnTo>
                <a:lnTo>
                  <a:pt x="17116" y="10570"/>
                </a:lnTo>
                <a:lnTo>
                  <a:pt x="17236" y="9970"/>
                </a:lnTo>
                <a:lnTo>
                  <a:pt x="17416" y="9429"/>
                </a:lnTo>
                <a:lnTo>
                  <a:pt x="17657" y="8889"/>
                </a:lnTo>
                <a:lnTo>
                  <a:pt x="17957" y="8468"/>
                </a:lnTo>
                <a:lnTo>
                  <a:pt x="18137" y="8228"/>
                </a:lnTo>
                <a:lnTo>
                  <a:pt x="18377" y="8108"/>
                </a:lnTo>
                <a:lnTo>
                  <a:pt x="18678" y="7928"/>
                </a:lnTo>
                <a:lnTo>
                  <a:pt x="18978" y="7868"/>
                </a:lnTo>
                <a:lnTo>
                  <a:pt x="19218" y="7928"/>
                </a:lnTo>
                <a:lnTo>
                  <a:pt x="19458" y="8048"/>
                </a:lnTo>
                <a:lnTo>
                  <a:pt x="19639" y="8168"/>
                </a:lnTo>
                <a:lnTo>
                  <a:pt x="19819" y="8408"/>
                </a:lnTo>
                <a:lnTo>
                  <a:pt x="19939" y="8709"/>
                </a:lnTo>
                <a:lnTo>
                  <a:pt x="19999" y="8949"/>
                </a:lnTo>
                <a:lnTo>
                  <a:pt x="20059" y="9249"/>
                </a:lnTo>
                <a:lnTo>
                  <a:pt x="20059" y="9549"/>
                </a:lnTo>
                <a:lnTo>
                  <a:pt x="19939" y="10150"/>
                </a:lnTo>
                <a:lnTo>
                  <a:pt x="19819" y="10751"/>
                </a:lnTo>
                <a:lnTo>
                  <a:pt x="19699" y="11351"/>
                </a:lnTo>
                <a:lnTo>
                  <a:pt x="19699" y="11471"/>
                </a:lnTo>
                <a:lnTo>
                  <a:pt x="19699" y="11591"/>
                </a:lnTo>
                <a:lnTo>
                  <a:pt x="19819" y="11711"/>
                </a:lnTo>
                <a:lnTo>
                  <a:pt x="19879" y="11771"/>
                </a:lnTo>
                <a:lnTo>
                  <a:pt x="20119" y="11832"/>
                </a:lnTo>
                <a:lnTo>
                  <a:pt x="20479" y="11832"/>
                </a:lnTo>
                <a:lnTo>
                  <a:pt x="20780" y="11771"/>
                </a:lnTo>
                <a:lnTo>
                  <a:pt x="21080" y="11711"/>
                </a:lnTo>
                <a:lnTo>
                  <a:pt x="21260" y="11651"/>
                </a:lnTo>
                <a:lnTo>
                  <a:pt x="21380" y="11591"/>
                </a:lnTo>
                <a:lnTo>
                  <a:pt x="21741" y="11411"/>
                </a:lnTo>
                <a:lnTo>
                  <a:pt x="22101" y="11231"/>
                </a:lnTo>
                <a:lnTo>
                  <a:pt x="22461" y="10931"/>
                </a:lnTo>
                <a:lnTo>
                  <a:pt x="22701" y="10630"/>
                </a:lnTo>
                <a:lnTo>
                  <a:pt x="22942" y="10210"/>
                </a:lnTo>
                <a:lnTo>
                  <a:pt x="23182" y="9790"/>
                </a:lnTo>
                <a:lnTo>
                  <a:pt x="23362" y="9369"/>
                </a:lnTo>
                <a:lnTo>
                  <a:pt x="23542" y="8889"/>
                </a:lnTo>
                <a:lnTo>
                  <a:pt x="23722" y="7868"/>
                </a:lnTo>
                <a:lnTo>
                  <a:pt x="23843" y="6847"/>
                </a:lnTo>
                <a:lnTo>
                  <a:pt x="23843" y="5946"/>
                </a:lnTo>
                <a:lnTo>
                  <a:pt x="23722" y="5165"/>
                </a:lnTo>
                <a:lnTo>
                  <a:pt x="23662" y="4685"/>
                </a:lnTo>
                <a:lnTo>
                  <a:pt x="23482" y="4264"/>
                </a:lnTo>
                <a:lnTo>
                  <a:pt x="23122" y="3364"/>
                </a:lnTo>
                <a:lnTo>
                  <a:pt x="22641" y="2583"/>
                </a:lnTo>
                <a:lnTo>
                  <a:pt x="22041" y="1862"/>
                </a:lnTo>
                <a:lnTo>
                  <a:pt x="21320" y="1262"/>
                </a:lnTo>
                <a:lnTo>
                  <a:pt x="20900" y="961"/>
                </a:lnTo>
                <a:lnTo>
                  <a:pt x="20539" y="721"/>
                </a:lnTo>
                <a:lnTo>
                  <a:pt x="20059" y="481"/>
                </a:lnTo>
                <a:lnTo>
                  <a:pt x="19639" y="361"/>
                </a:lnTo>
                <a:lnTo>
                  <a:pt x="19158" y="181"/>
                </a:lnTo>
                <a:lnTo>
                  <a:pt x="18738" y="60"/>
                </a:lnTo>
                <a:lnTo>
                  <a:pt x="18197" y="0"/>
                </a:lnTo>
                <a:lnTo>
                  <a:pt x="17236" y="0"/>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41">
            <a:extLst>
              <a:ext uri="{FF2B5EF4-FFF2-40B4-BE49-F238E27FC236}">
                <a16:creationId xmlns="" xmlns:a16="http://schemas.microsoft.com/office/drawing/2014/main" id="{5F024654-F667-486C-ACF1-F3FD7305DFAA}"/>
              </a:ext>
            </a:extLst>
          </p:cNvPr>
          <p:cNvSpPr>
            <a:spLocks/>
          </p:cNvSpPr>
          <p:nvPr/>
        </p:nvSpPr>
        <p:spPr bwMode="auto">
          <a:xfrm rot="18647683" flipH="1">
            <a:off x="2172495" y="4204494"/>
            <a:ext cx="1039812" cy="1333500"/>
          </a:xfrm>
          <a:custGeom>
            <a:avLst/>
            <a:gdLst>
              <a:gd name="T0" fmla="*/ 409913193 w 37957"/>
              <a:gd name="T1" fmla="*/ 40189125 h 48647"/>
              <a:gd name="T2" fmla="*/ 350664591 w 37957"/>
              <a:gd name="T3" fmla="*/ 19316637 h 48647"/>
              <a:gd name="T4" fmla="*/ 369167120 w 37957"/>
              <a:gd name="T5" fmla="*/ 34975120 h 48647"/>
              <a:gd name="T6" fmla="*/ 396344929 w 37957"/>
              <a:gd name="T7" fmla="*/ 81420520 h 48647"/>
              <a:gd name="T8" fmla="*/ 242013428 w 37957"/>
              <a:gd name="T9" fmla="*/ 112207459 h 48647"/>
              <a:gd name="T10" fmla="*/ 271637729 w 37957"/>
              <a:gd name="T11" fmla="*/ 51155159 h 48647"/>
              <a:gd name="T12" fmla="*/ 255581691 w 37957"/>
              <a:gd name="T13" fmla="*/ 39145970 h 48647"/>
              <a:gd name="T14" fmla="*/ 232124654 w 37957"/>
              <a:gd name="T15" fmla="*/ 93941973 h 48647"/>
              <a:gd name="T16" fmla="*/ 159286038 w 37957"/>
              <a:gd name="T17" fmla="*/ 49582430 h 48647"/>
              <a:gd name="T18" fmla="*/ 138296503 w 37957"/>
              <a:gd name="T19" fmla="*/ 1572729 h 48647"/>
              <a:gd name="T20" fmla="*/ 124707201 w 37957"/>
              <a:gd name="T21" fmla="*/ 31838522 h 48647"/>
              <a:gd name="T22" fmla="*/ 174088039 w 37957"/>
              <a:gd name="T23" fmla="*/ 101771431 h 48647"/>
              <a:gd name="T24" fmla="*/ 280272467 w 37957"/>
              <a:gd name="T25" fmla="*/ 156567434 h 48647"/>
              <a:gd name="T26" fmla="*/ 158053013 w 37957"/>
              <a:gd name="T27" fmla="*/ 160217139 h 48647"/>
              <a:gd name="T28" fmla="*/ 71625123 w 37957"/>
              <a:gd name="T29" fmla="*/ 162311034 h 48647"/>
              <a:gd name="T30" fmla="*/ 202500353 w 37957"/>
              <a:gd name="T31" fmla="*/ 171704339 h 48647"/>
              <a:gd name="T32" fmla="*/ 292628004 w 37957"/>
              <a:gd name="T33" fmla="*/ 167003462 h 48647"/>
              <a:gd name="T34" fmla="*/ 350664591 w 37957"/>
              <a:gd name="T35" fmla="*/ 182661924 h 48647"/>
              <a:gd name="T36" fmla="*/ 271637729 w 37957"/>
              <a:gd name="T37" fmla="*/ 321998146 h 48647"/>
              <a:gd name="T38" fmla="*/ 202500353 w 37957"/>
              <a:gd name="T39" fmla="*/ 289116901 h 48647"/>
              <a:gd name="T40" fmla="*/ 165454041 w 37957"/>
              <a:gd name="T41" fmla="*/ 246851232 h 48647"/>
              <a:gd name="T42" fmla="*/ 141997003 w 37957"/>
              <a:gd name="T43" fmla="*/ 246329675 h 48647"/>
              <a:gd name="T44" fmla="*/ 166687038 w 37957"/>
              <a:gd name="T45" fmla="*/ 288074198 h 48647"/>
              <a:gd name="T46" fmla="*/ 41980577 w 37957"/>
              <a:gd name="T47" fmla="*/ 246851232 h 48647"/>
              <a:gd name="T48" fmla="*/ 0 w 37957"/>
              <a:gd name="T49" fmla="*/ 236415225 h 48647"/>
              <a:gd name="T50" fmla="*/ 60503350 w 37957"/>
              <a:gd name="T51" fmla="*/ 272945743 h 48647"/>
              <a:gd name="T52" fmla="*/ 258048427 w 37957"/>
              <a:gd name="T53" fmla="*/ 365314987 h 48647"/>
              <a:gd name="T54" fmla="*/ 237058891 w 37957"/>
              <a:gd name="T55" fmla="*/ 418538240 h 48647"/>
              <a:gd name="T56" fmla="*/ 267937201 w 37957"/>
              <a:gd name="T57" fmla="*/ 420102540 h 48647"/>
              <a:gd name="T58" fmla="*/ 376588392 w 37957"/>
              <a:gd name="T59" fmla="*/ 379400719 h 48647"/>
              <a:gd name="T60" fmla="*/ 553143933 w 37957"/>
              <a:gd name="T61" fmla="*/ 350699227 h 48647"/>
              <a:gd name="T62" fmla="*/ 642037846 w 37957"/>
              <a:gd name="T63" fmla="*/ 336605024 h 48647"/>
              <a:gd name="T64" fmla="*/ 639571084 w 37957"/>
              <a:gd name="T65" fmla="*/ 326690162 h 48647"/>
              <a:gd name="T66" fmla="*/ 564245461 w 37957"/>
              <a:gd name="T67" fmla="*/ 338699331 h 48647"/>
              <a:gd name="T68" fmla="*/ 596357508 w 37957"/>
              <a:gd name="T69" fmla="*/ 320433866 h 48647"/>
              <a:gd name="T70" fmla="*/ 612413546 w 37957"/>
              <a:gd name="T71" fmla="*/ 304775383 h 48647"/>
              <a:gd name="T72" fmla="*/ 443259005 w 37957"/>
              <a:gd name="T73" fmla="*/ 342348624 h 48647"/>
              <a:gd name="T74" fmla="*/ 475350808 w 37957"/>
              <a:gd name="T75" fmla="*/ 308946254 h 48647"/>
              <a:gd name="T76" fmla="*/ 451893770 w 37957"/>
              <a:gd name="T77" fmla="*/ 310518984 h 48647"/>
              <a:gd name="T78" fmla="*/ 412380695 w 37957"/>
              <a:gd name="T79" fmla="*/ 344955627 h 48647"/>
              <a:gd name="T80" fmla="*/ 343242579 w 37957"/>
              <a:gd name="T81" fmla="*/ 321476568 h 48647"/>
              <a:gd name="T82" fmla="*/ 451893770 w 37957"/>
              <a:gd name="T83" fmla="*/ 230150047 h 48647"/>
              <a:gd name="T84" fmla="*/ 550676431 w 37957"/>
              <a:gd name="T85" fmla="*/ 235363620 h 48647"/>
              <a:gd name="T86" fmla="*/ 682784659 w 37957"/>
              <a:gd name="T87" fmla="*/ 223884890 h 48647"/>
              <a:gd name="T88" fmla="*/ 719830971 w 37957"/>
              <a:gd name="T89" fmla="*/ 207705262 h 48647"/>
              <a:gd name="T90" fmla="*/ 625981809 w 37957"/>
              <a:gd name="T91" fmla="*/ 217628594 h 48647"/>
              <a:gd name="T92" fmla="*/ 474117043 w 37957"/>
              <a:gd name="T93" fmla="*/ 221277888 h 48647"/>
              <a:gd name="T94" fmla="*/ 632149811 w 37957"/>
              <a:gd name="T95" fmla="*/ 134652655 h 48647"/>
              <a:gd name="T96" fmla="*/ 724765236 w 37957"/>
              <a:gd name="T97" fmla="*/ 106463858 h 48647"/>
              <a:gd name="T98" fmla="*/ 780314077 w 37957"/>
              <a:gd name="T99" fmla="*/ 71506070 h 48647"/>
              <a:gd name="T100" fmla="*/ 723531471 w 37957"/>
              <a:gd name="T101" fmla="*/ 89771123 h 48647"/>
              <a:gd name="T102" fmla="*/ 700074434 w 37957"/>
              <a:gd name="T103" fmla="*/ 68890186 h 48647"/>
              <a:gd name="T104" fmla="*/ 700074434 w 37957"/>
              <a:gd name="T105" fmla="*/ 47497005 h 48647"/>
              <a:gd name="T106" fmla="*/ 656860858 w 37957"/>
              <a:gd name="T107" fmla="*/ 85070246 h 48647"/>
              <a:gd name="T108" fmla="*/ 521031885 w 37957"/>
              <a:gd name="T109" fmla="*/ 177439490 h 48647"/>
              <a:gd name="T110" fmla="*/ 501274608 w 37957"/>
              <a:gd name="T111" fmla="*/ 133079494 h 48647"/>
              <a:gd name="T112" fmla="*/ 484005817 w 37957"/>
              <a:gd name="T113" fmla="*/ 142994376 h 48647"/>
              <a:gd name="T114" fmla="*/ 460548780 w 37957"/>
              <a:gd name="T115" fmla="*/ 205619405 h 48647"/>
              <a:gd name="T116" fmla="*/ 424736232 w 37957"/>
              <a:gd name="T117" fmla="*/ 134652655 h 48647"/>
              <a:gd name="T118" fmla="*/ 435837733 w 37957"/>
              <a:gd name="T119" fmla="*/ 28709963 h 48647"/>
              <a:gd name="T120" fmla="*/ 428436732 w 37957"/>
              <a:gd name="T121" fmla="*/ 8881 h 4864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7957"/>
              <a:gd name="T184" fmla="*/ 0 h 48647"/>
              <a:gd name="T185" fmla="*/ 37957 w 37957"/>
              <a:gd name="T186" fmla="*/ 48647 h 4864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7957" h="48647" extrusionOk="0">
                <a:moveTo>
                  <a:pt x="20840" y="1"/>
                </a:moveTo>
                <a:lnTo>
                  <a:pt x="20600" y="61"/>
                </a:lnTo>
                <a:lnTo>
                  <a:pt x="20540" y="181"/>
                </a:lnTo>
                <a:lnTo>
                  <a:pt x="20480" y="241"/>
                </a:lnTo>
                <a:lnTo>
                  <a:pt x="20240" y="1322"/>
                </a:lnTo>
                <a:lnTo>
                  <a:pt x="20119" y="2403"/>
                </a:lnTo>
                <a:lnTo>
                  <a:pt x="19939" y="4625"/>
                </a:lnTo>
                <a:lnTo>
                  <a:pt x="19159" y="3905"/>
                </a:lnTo>
                <a:lnTo>
                  <a:pt x="18738" y="3424"/>
                </a:lnTo>
                <a:lnTo>
                  <a:pt x="18258" y="2884"/>
                </a:lnTo>
                <a:lnTo>
                  <a:pt x="17777" y="2463"/>
                </a:lnTo>
                <a:lnTo>
                  <a:pt x="17477" y="2343"/>
                </a:lnTo>
                <a:lnTo>
                  <a:pt x="17177" y="2223"/>
                </a:lnTo>
                <a:lnTo>
                  <a:pt x="17057" y="2223"/>
                </a:lnTo>
                <a:lnTo>
                  <a:pt x="16996" y="2283"/>
                </a:lnTo>
                <a:lnTo>
                  <a:pt x="16996" y="2343"/>
                </a:lnTo>
                <a:lnTo>
                  <a:pt x="16936" y="2403"/>
                </a:lnTo>
                <a:lnTo>
                  <a:pt x="17057" y="2704"/>
                </a:lnTo>
                <a:lnTo>
                  <a:pt x="17177" y="3004"/>
                </a:lnTo>
                <a:lnTo>
                  <a:pt x="17537" y="3544"/>
                </a:lnTo>
                <a:lnTo>
                  <a:pt x="17957" y="4025"/>
                </a:lnTo>
                <a:lnTo>
                  <a:pt x="18378" y="4505"/>
                </a:lnTo>
                <a:lnTo>
                  <a:pt x="19279" y="5586"/>
                </a:lnTo>
                <a:lnTo>
                  <a:pt x="19579" y="5887"/>
                </a:lnTo>
                <a:lnTo>
                  <a:pt x="19819" y="6127"/>
                </a:lnTo>
                <a:lnTo>
                  <a:pt x="19819" y="6307"/>
                </a:lnTo>
                <a:lnTo>
                  <a:pt x="19579" y="7868"/>
                </a:lnTo>
                <a:lnTo>
                  <a:pt x="19279" y="9370"/>
                </a:lnTo>
                <a:lnTo>
                  <a:pt x="18618" y="12373"/>
                </a:lnTo>
                <a:lnTo>
                  <a:pt x="18017" y="15556"/>
                </a:lnTo>
                <a:lnTo>
                  <a:pt x="17537" y="18739"/>
                </a:lnTo>
                <a:lnTo>
                  <a:pt x="16516" y="17838"/>
                </a:lnTo>
                <a:lnTo>
                  <a:pt x="14414" y="15796"/>
                </a:lnTo>
                <a:lnTo>
                  <a:pt x="13093" y="14415"/>
                </a:lnTo>
                <a:lnTo>
                  <a:pt x="11772" y="12913"/>
                </a:lnTo>
                <a:lnTo>
                  <a:pt x="11952" y="12493"/>
                </a:lnTo>
                <a:lnTo>
                  <a:pt x="12372" y="11171"/>
                </a:lnTo>
                <a:lnTo>
                  <a:pt x="12672" y="9790"/>
                </a:lnTo>
                <a:lnTo>
                  <a:pt x="12973" y="8529"/>
                </a:lnTo>
                <a:lnTo>
                  <a:pt x="13153" y="7208"/>
                </a:lnTo>
                <a:lnTo>
                  <a:pt x="13153" y="6547"/>
                </a:lnTo>
                <a:lnTo>
                  <a:pt x="13213" y="5887"/>
                </a:lnTo>
                <a:lnTo>
                  <a:pt x="13153" y="5226"/>
                </a:lnTo>
                <a:lnTo>
                  <a:pt x="13033" y="4625"/>
                </a:lnTo>
                <a:lnTo>
                  <a:pt x="12973" y="4505"/>
                </a:lnTo>
                <a:lnTo>
                  <a:pt x="12913" y="4385"/>
                </a:lnTo>
                <a:lnTo>
                  <a:pt x="12672" y="4325"/>
                </a:lnTo>
                <a:lnTo>
                  <a:pt x="12492" y="4445"/>
                </a:lnTo>
                <a:lnTo>
                  <a:pt x="12432" y="4505"/>
                </a:lnTo>
                <a:lnTo>
                  <a:pt x="12372" y="4625"/>
                </a:lnTo>
                <a:lnTo>
                  <a:pt x="12192" y="5226"/>
                </a:lnTo>
                <a:lnTo>
                  <a:pt x="12132" y="5826"/>
                </a:lnTo>
                <a:lnTo>
                  <a:pt x="11952" y="7148"/>
                </a:lnTo>
                <a:lnTo>
                  <a:pt x="11832" y="8409"/>
                </a:lnTo>
                <a:lnTo>
                  <a:pt x="11591" y="9670"/>
                </a:lnTo>
                <a:lnTo>
                  <a:pt x="11291" y="10811"/>
                </a:lnTo>
                <a:lnTo>
                  <a:pt x="10991" y="11892"/>
                </a:lnTo>
                <a:lnTo>
                  <a:pt x="10931" y="11772"/>
                </a:lnTo>
                <a:lnTo>
                  <a:pt x="10030" y="10511"/>
                </a:lnTo>
                <a:lnTo>
                  <a:pt x="9249" y="9190"/>
                </a:lnTo>
                <a:lnTo>
                  <a:pt x="8528" y="7868"/>
                </a:lnTo>
                <a:lnTo>
                  <a:pt x="7988" y="6427"/>
                </a:lnTo>
                <a:lnTo>
                  <a:pt x="7748" y="5706"/>
                </a:lnTo>
                <a:lnTo>
                  <a:pt x="7568" y="4926"/>
                </a:lnTo>
                <a:lnTo>
                  <a:pt x="7267" y="3424"/>
                </a:lnTo>
                <a:lnTo>
                  <a:pt x="7027" y="1863"/>
                </a:lnTo>
                <a:lnTo>
                  <a:pt x="6907" y="301"/>
                </a:lnTo>
                <a:lnTo>
                  <a:pt x="6847" y="241"/>
                </a:lnTo>
                <a:lnTo>
                  <a:pt x="6787" y="181"/>
                </a:lnTo>
                <a:lnTo>
                  <a:pt x="6727" y="181"/>
                </a:lnTo>
                <a:lnTo>
                  <a:pt x="6667" y="241"/>
                </a:lnTo>
                <a:lnTo>
                  <a:pt x="6426" y="782"/>
                </a:lnTo>
                <a:lnTo>
                  <a:pt x="6306" y="1322"/>
                </a:lnTo>
                <a:lnTo>
                  <a:pt x="6186" y="1923"/>
                </a:lnTo>
                <a:lnTo>
                  <a:pt x="6066" y="2463"/>
                </a:lnTo>
                <a:lnTo>
                  <a:pt x="6066" y="3064"/>
                </a:lnTo>
                <a:lnTo>
                  <a:pt x="6066" y="3664"/>
                </a:lnTo>
                <a:lnTo>
                  <a:pt x="6126" y="4805"/>
                </a:lnTo>
                <a:lnTo>
                  <a:pt x="6306" y="5947"/>
                </a:lnTo>
                <a:lnTo>
                  <a:pt x="6607" y="7148"/>
                </a:lnTo>
                <a:lnTo>
                  <a:pt x="6967" y="8229"/>
                </a:lnTo>
                <a:lnTo>
                  <a:pt x="7327" y="9310"/>
                </a:lnTo>
                <a:lnTo>
                  <a:pt x="7868" y="10511"/>
                </a:lnTo>
                <a:lnTo>
                  <a:pt x="8468" y="11712"/>
                </a:lnTo>
                <a:lnTo>
                  <a:pt x="9189" y="12793"/>
                </a:lnTo>
                <a:lnTo>
                  <a:pt x="9910" y="13874"/>
                </a:lnTo>
                <a:lnTo>
                  <a:pt x="10691" y="14895"/>
                </a:lnTo>
                <a:lnTo>
                  <a:pt x="11591" y="15856"/>
                </a:lnTo>
                <a:lnTo>
                  <a:pt x="12432" y="16817"/>
                </a:lnTo>
                <a:lnTo>
                  <a:pt x="13333" y="17778"/>
                </a:lnTo>
                <a:lnTo>
                  <a:pt x="13633" y="18018"/>
                </a:lnTo>
                <a:lnTo>
                  <a:pt x="13273" y="18018"/>
                </a:lnTo>
                <a:lnTo>
                  <a:pt x="12913" y="18078"/>
                </a:lnTo>
                <a:lnTo>
                  <a:pt x="12072" y="18198"/>
                </a:lnTo>
                <a:lnTo>
                  <a:pt x="10570" y="18378"/>
                </a:lnTo>
                <a:lnTo>
                  <a:pt x="9069" y="18498"/>
                </a:lnTo>
                <a:lnTo>
                  <a:pt x="8408" y="18498"/>
                </a:lnTo>
                <a:lnTo>
                  <a:pt x="7688" y="18438"/>
                </a:lnTo>
                <a:lnTo>
                  <a:pt x="6246" y="18378"/>
                </a:lnTo>
                <a:lnTo>
                  <a:pt x="5586" y="18318"/>
                </a:lnTo>
                <a:lnTo>
                  <a:pt x="4865" y="18318"/>
                </a:lnTo>
                <a:lnTo>
                  <a:pt x="4204" y="18378"/>
                </a:lnTo>
                <a:lnTo>
                  <a:pt x="3544" y="18498"/>
                </a:lnTo>
                <a:lnTo>
                  <a:pt x="3484" y="18558"/>
                </a:lnTo>
                <a:lnTo>
                  <a:pt x="3484" y="18679"/>
                </a:lnTo>
                <a:lnTo>
                  <a:pt x="4084" y="18979"/>
                </a:lnTo>
                <a:lnTo>
                  <a:pt x="4745" y="19219"/>
                </a:lnTo>
                <a:lnTo>
                  <a:pt x="5466" y="19399"/>
                </a:lnTo>
                <a:lnTo>
                  <a:pt x="6186" y="19519"/>
                </a:lnTo>
                <a:lnTo>
                  <a:pt x="7688" y="19639"/>
                </a:lnTo>
                <a:lnTo>
                  <a:pt x="9069" y="19699"/>
                </a:lnTo>
                <a:lnTo>
                  <a:pt x="9850" y="19760"/>
                </a:lnTo>
                <a:lnTo>
                  <a:pt x="10691" y="19760"/>
                </a:lnTo>
                <a:lnTo>
                  <a:pt x="12312" y="19699"/>
                </a:lnTo>
                <a:lnTo>
                  <a:pt x="12913" y="19639"/>
                </a:lnTo>
                <a:lnTo>
                  <a:pt x="13453" y="19579"/>
                </a:lnTo>
                <a:lnTo>
                  <a:pt x="13753" y="19519"/>
                </a:lnTo>
                <a:lnTo>
                  <a:pt x="13994" y="19399"/>
                </a:lnTo>
                <a:lnTo>
                  <a:pt x="14234" y="19219"/>
                </a:lnTo>
                <a:lnTo>
                  <a:pt x="14474" y="19039"/>
                </a:lnTo>
                <a:lnTo>
                  <a:pt x="14534" y="18919"/>
                </a:lnTo>
                <a:lnTo>
                  <a:pt x="15135" y="19519"/>
                </a:lnTo>
                <a:lnTo>
                  <a:pt x="16036" y="20360"/>
                </a:lnTo>
                <a:lnTo>
                  <a:pt x="16516" y="20720"/>
                </a:lnTo>
                <a:lnTo>
                  <a:pt x="16756" y="20901"/>
                </a:lnTo>
                <a:lnTo>
                  <a:pt x="17057" y="21021"/>
                </a:lnTo>
                <a:lnTo>
                  <a:pt x="17177" y="21021"/>
                </a:lnTo>
                <a:lnTo>
                  <a:pt x="16576" y="24384"/>
                </a:lnTo>
                <a:lnTo>
                  <a:pt x="15375" y="30329"/>
                </a:lnTo>
                <a:lnTo>
                  <a:pt x="14714" y="33272"/>
                </a:lnTo>
                <a:lnTo>
                  <a:pt x="14054" y="36215"/>
                </a:lnTo>
                <a:lnTo>
                  <a:pt x="13753" y="37416"/>
                </a:lnTo>
                <a:lnTo>
                  <a:pt x="13213" y="37056"/>
                </a:lnTo>
                <a:lnTo>
                  <a:pt x="12612" y="36695"/>
                </a:lnTo>
                <a:lnTo>
                  <a:pt x="11591" y="36035"/>
                </a:lnTo>
                <a:lnTo>
                  <a:pt x="9790" y="34714"/>
                </a:lnTo>
                <a:lnTo>
                  <a:pt x="9850" y="34654"/>
                </a:lnTo>
                <a:lnTo>
                  <a:pt x="9910" y="34173"/>
                </a:lnTo>
                <a:lnTo>
                  <a:pt x="9910" y="33753"/>
                </a:lnTo>
                <a:lnTo>
                  <a:pt x="9850" y="33272"/>
                </a:lnTo>
                <a:lnTo>
                  <a:pt x="9730" y="32792"/>
                </a:lnTo>
                <a:lnTo>
                  <a:pt x="9369" y="31891"/>
                </a:lnTo>
                <a:lnTo>
                  <a:pt x="9069" y="31050"/>
                </a:lnTo>
                <a:lnTo>
                  <a:pt x="8769" y="30149"/>
                </a:lnTo>
                <a:lnTo>
                  <a:pt x="8468" y="29248"/>
                </a:lnTo>
                <a:lnTo>
                  <a:pt x="8288" y="28828"/>
                </a:lnTo>
                <a:lnTo>
                  <a:pt x="8048" y="28408"/>
                </a:lnTo>
                <a:lnTo>
                  <a:pt x="7808" y="28047"/>
                </a:lnTo>
                <a:lnTo>
                  <a:pt x="7508" y="27687"/>
                </a:lnTo>
                <a:lnTo>
                  <a:pt x="7387" y="27627"/>
                </a:lnTo>
                <a:lnTo>
                  <a:pt x="7207" y="27627"/>
                </a:lnTo>
                <a:lnTo>
                  <a:pt x="7027" y="27687"/>
                </a:lnTo>
                <a:lnTo>
                  <a:pt x="6967" y="27867"/>
                </a:lnTo>
                <a:lnTo>
                  <a:pt x="6907" y="28348"/>
                </a:lnTo>
                <a:lnTo>
                  <a:pt x="6907" y="28828"/>
                </a:lnTo>
                <a:lnTo>
                  <a:pt x="6967" y="29309"/>
                </a:lnTo>
                <a:lnTo>
                  <a:pt x="7087" y="29789"/>
                </a:lnTo>
                <a:lnTo>
                  <a:pt x="7387" y="30750"/>
                </a:lnTo>
                <a:lnTo>
                  <a:pt x="7688" y="31651"/>
                </a:lnTo>
                <a:lnTo>
                  <a:pt x="7988" y="32612"/>
                </a:lnTo>
                <a:lnTo>
                  <a:pt x="8108" y="33152"/>
                </a:lnTo>
                <a:lnTo>
                  <a:pt x="8288" y="33633"/>
                </a:lnTo>
                <a:lnTo>
                  <a:pt x="7387" y="32972"/>
                </a:lnTo>
                <a:lnTo>
                  <a:pt x="5466" y="31531"/>
                </a:lnTo>
                <a:lnTo>
                  <a:pt x="4565" y="30810"/>
                </a:lnTo>
                <a:lnTo>
                  <a:pt x="3664" y="30029"/>
                </a:lnTo>
                <a:lnTo>
                  <a:pt x="2883" y="29188"/>
                </a:lnTo>
                <a:lnTo>
                  <a:pt x="2042" y="28408"/>
                </a:lnTo>
                <a:lnTo>
                  <a:pt x="1622" y="27987"/>
                </a:lnTo>
                <a:lnTo>
                  <a:pt x="1202" y="27627"/>
                </a:lnTo>
                <a:lnTo>
                  <a:pt x="721" y="27327"/>
                </a:lnTo>
                <a:lnTo>
                  <a:pt x="241" y="27086"/>
                </a:lnTo>
                <a:lnTo>
                  <a:pt x="60" y="27086"/>
                </a:lnTo>
                <a:lnTo>
                  <a:pt x="60" y="27147"/>
                </a:lnTo>
                <a:lnTo>
                  <a:pt x="0" y="27207"/>
                </a:lnTo>
                <a:lnTo>
                  <a:pt x="121" y="27687"/>
                </a:lnTo>
                <a:lnTo>
                  <a:pt x="241" y="28167"/>
                </a:lnTo>
                <a:lnTo>
                  <a:pt x="481" y="28588"/>
                </a:lnTo>
                <a:lnTo>
                  <a:pt x="721" y="29008"/>
                </a:lnTo>
                <a:lnTo>
                  <a:pt x="1322" y="29789"/>
                </a:lnTo>
                <a:lnTo>
                  <a:pt x="2042" y="30510"/>
                </a:lnTo>
                <a:lnTo>
                  <a:pt x="2943" y="31411"/>
                </a:lnTo>
                <a:lnTo>
                  <a:pt x="3904" y="32251"/>
                </a:lnTo>
                <a:lnTo>
                  <a:pt x="5886" y="33933"/>
                </a:lnTo>
                <a:lnTo>
                  <a:pt x="10090" y="37176"/>
                </a:lnTo>
                <a:lnTo>
                  <a:pt x="12312" y="38918"/>
                </a:lnTo>
                <a:lnTo>
                  <a:pt x="12793" y="39278"/>
                </a:lnTo>
                <a:lnTo>
                  <a:pt x="13213" y="39578"/>
                </a:lnTo>
                <a:lnTo>
                  <a:pt x="12552" y="42041"/>
                </a:lnTo>
                <a:lnTo>
                  <a:pt x="12132" y="43422"/>
                </a:lnTo>
                <a:lnTo>
                  <a:pt x="11711" y="44923"/>
                </a:lnTo>
                <a:lnTo>
                  <a:pt x="11531" y="45704"/>
                </a:lnTo>
                <a:lnTo>
                  <a:pt x="11411" y="46485"/>
                </a:lnTo>
                <a:lnTo>
                  <a:pt x="11351" y="47205"/>
                </a:lnTo>
                <a:lnTo>
                  <a:pt x="11411" y="47926"/>
                </a:lnTo>
                <a:lnTo>
                  <a:pt x="11531" y="48166"/>
                </a:lnTo>
                <a:lnTo>
                  <a:pt x="11651" y="48346"/>
                </a:lnTo>
                <a:lnTo>
                  <a:pt x="11892" y="48527"/>
                </a:lnTo>
                <a:lnTo>
                  <a:pt x="12132" y="48587"/>
                </a:lnTo>
                <a:lnTo>
                  <a:pt x="12372" y="48647"/>
                </a:lnTo>
                <a:lnTo>
                  <a:pt x="12612" y="48587"/>
                </a:lnTo>
                <a:lnTo>
                  <a:pt x="12853" y="48527"/>
                </a:lnTo>
                <a:lnTo>
                  <a:pt x="13033" y="48346"/>
                </a:lnTo>
                <a:lnTo>
                  <a:pt x="13453" y="47866"/>
                </a:lnTo>
                <a:lnTo>
                  <a:pt x="13753" y="47325"/>
                </a:lnTo>
                <a:lnTo>
                  <a:pt x="14054" y="46725"/>
                </a:lnTo>
                <a:lnTo>
                  <a:pt x="14294" y="46064"/>
                </a:lnTo>
                <a:lnTo>
                  <a:pt x="15315" y="45524"/>
                </a:lnTo>
                <a:lnTo>
                  <a:pt x="16336" y="44923"/>
                </a:lnTo>
                <a:lnTo>
                  <a:pt x="18318" y="43662"/>
                </a:lnTo>
                <a:lnTo>
                  <a:pt x="22762" y="40899"/>
                </a:lnTo>
                <a:lnTo>
                  <a:pt x="24263" y="39939"/>
                </a:lnTo>
                <a:lnTo>
                  <a:pt x="24323" y="39999"/>
                </a:lnTo>
                <a:lnTo>
                  <a:pt x="24383" y="40059"/>
                </a:lnTo>
                <a:lnTo>
                  <a:pt x="24864" y="40239"/>
                </a:lnTo>
                <a:lnTo>
                  <a:pt x="25344" y="40359"/>
                </a:lnTo>
                <a:lnTo>
                  <a:pt x="26906" y="40359"/>
                </a:lnTo>
                <a:lnTo>
                  <a:pt x="27446" y="40239"/>
                </a:lnTo>
                <a:lnTo>
                  <a:pt x="28467" y="39999"/>
                </a:lnTo>
                <a:lnTo>
                  <a:pt x="29368" y="39698"/>
                </a:lnTo>
                <a:lnTo>
                  <a:pt x="29849" y="39518"/>
                </a:lnTo>
                <a:lnTo>
                  <a:pt x="30389" y="39278"/>
                </a:lnTo>
                <a:lnTo>
                  <a:pt x="30810" y="39038"/>
                </a:lnTo>
                <a:lnTo>
                  <a:pt x="31230" y="38737"/>
                </a:lnTo>
                <a:lnTo>
                  <a:pt x="31530" y="38377"/>
                </a:lnTo>
                <a:lnTo>
                  <a:pt x="31650" y="38137"/>
                </a:lnTo>
                <a:lnTo>
                  <a:pt x="31710" y="37897"/>
                </a:lnTo>
                <a:lnTo>
                  <a:pt x="31650" y="37716"/>
                </a:lnTo>
                <a:lnTo>
                  <a:pt x="31590" y="37656"/>
                </a:lnTo>
                <a:lnTo>
                  <a:pt x="31470" y="37596"/>
                </a:lnTo>
                <a:lnTo>
                  <a:pt x="31110" y="37596"/>
                </a:lnTo>
                <a:lnTo>
                  <a:pt x="30689" y="37656"/>
                </a:lnTo>
                <a:lnTo>
                  <a:pt x="30269" y="37776"/>
                </a:lnTo>
                <a:lnTo>
                  <a:pt x="29909" y="37957"/>
                </a:lnTo>
                <a:lnTo>
                  <a:pt x="29068" y="38377"/>
                </a:lnTo>
                <a:lnTo>
                  <a:pt x="28708" y="38557"/>
                </a:lnTo>
                <a:lnTo>
                  <a:pt x="28347" y="38737"/>
                </a:lnTo>
                <a:lnTo>
                  <a:pt x="27446" y="38978"/>
                </a:lnTo>
                <a:lnTo>
                  <a:pt x="26546" y="39218"/>
                </a:lnTo>
                <a:lnTo>
                  <a:pt x="25645" y="39398"/>
                </a:lnTo>
                <a:lnTo>
                  <a:pt x="24804" y="39638"/>
                </a:lnTo>
                <a:lnTo>
                  <a:pt x="27146" y="38137"/>
                </a:lnTo>
                <a:lnTo>
                  <a:pt x="28047" y="37536"/>
                </a:lnTo>
                <a:lnTo>
                  <a:pt x="29008" y="36876"/>
                </a:lnTo>
                <a:lnTo>
                  <a:pt x="29428" y="36515"/>
                </a:lnTo>
                <a:lnTo>
                  <a:pt x="29789" y="36095"/>
                </a:lnTo>
                <a:lnTo>
                  <a:pt x="30149" y="35675"/>
                </a:lnTo>
                <a:lnTo>
                  <a:pt x="30389" y="35194"/>
                </a:lnTo>
                <a:lnTo>
                  <a:pt x="30389" y="35074"/>
                </a:lnTo>
                <a:lnTo>
                  <a:pt x="30329" y="35014"/>
                </a:lnTo>
                <a:lnTo>
                  <a:pt x="29789" y="35074"/>
                </a:lnTo>
                <a:lnTo>
                  <a:pt x="29248" y="35134"/>
                </a:lnTo>
                <a:lnTo>
                  <a:pt x="28708" y="35314"/>
                </a:lnTo>
                <a:lnTo>
                  <a:pt x="28167" y="35494"/>
                </a:lnTo>
                <a:lnTo>
                  <a:pt x="27206" y="36035"/>
                </a:lnTo>
                <a:lnTo>
                  <a:pt x="26245" y="36575"/>
                </a:lnTo>
                <a:lnTo>
                  <a:pt x="23903" y="37957"/>
                </a:lnTo>
                <a:lnTo>
                  <a:pt x="21561" y="39398"/>
                </a:lnTo>
                <a:lnTo>
                  <a:pt x="21501" y="39398"/>
                </a:lnTo>
                <a:lnTo>
                  <a:pt x="21561" y="39338"/>
                </a:lnTo>
                <a:lnTo>
                  <a:pt x="21921" y="38377"/>
                </a:lnTo>
                <a:lnTo>
                  <a:pt x="22342" y="37416"/>
                </a:lnTo>
                <a:lnTo>
                  <a:pt x="22762" y="36515"/>
                </a:lnTo>
                <a:lnTo>
                  <a:pt x="22942" y="36035"/>
                </a:lnTo>
                <a:lnTo>
                  <a:pt x="23122" y="35554"/>
                </a:lnTo>
                <a:lnTo>
                  <a:pt x="23062" y="35314"/>
                </a:lnTo>
                <a:lnTo>
                  <a:pt x="22942" y="35194"/>
                </a:lnTo>
                <a:lnTo>
                  <a:pt x="22822" y="35074"/>
                </a:lnTo>
                <a:lnTo>
                  <a:pt x="22702" y="35134"/>
                </a:lnTo>
                <a:lnTo>
                  <a:pt x="22582" y="35134"/>
                </a:lnTo>
                <a:lnTo>
                  <a:pt x="22281" y="35434"/>
                </a:lnTo>
                <a:lnTo>
                  <a:pt x="21981" y="35735"/>
                </a:lnTo>
                <a:lnTo>
                  <a:pt x="21681" y="36095"/>
                </a:lnTo>
                <a:lnTo>
                  <a:pt x="21441" y="36455"/>
                </a:lnTo>
                <a:lnTo>
                  <a:pt x="21080" y="37176"/>
                </a:lnTo>
                <a:lnTo>
                  <a:pt x="20720" y="38017"/>
                </a:lnTo>
                <a:lnTo>
                  <a:pt x="20480" y="38437"/>
                </a:lnTo>
                <a:lnTo>
                  <a:pt x="20240" y="39038"/>
                </a:lnTo>
                <a:lnTo>
                  <a:pt x="20059" y="39698"/>
                </a:lnTo>
                <a:lnTo>
                  <a:pt x="20059" y="39999"/>
                </a:lnTo>
                <a:lnTo>
                  <a:pt x="20059" y="40299"/>
                </a:lnTo>
                <a:lnTo>
                  <a:pt x="17117" y="42041"/>
                </a:lnTo>
                <a:lnTo>
                  <a:pt x="15075" y="43302"/>
                </a:lnTo>
                <a:lnTo>
                  <a:pt x="15195" y="42761"/>
                </a:lnTo>
                <a:lnTo>
                  <a:pt x="15976" y="39878"/>
                </a:lnTo>
                <a:lnTo>
                  <a:pt x="16696" y="36996"/>
                </a:lnTo>
                <a:lnTo>
                  <a:pt x="17597" y="33092"/>
                </a:lnTo>
                <a:lnTo>
                  <a:pt x="18438" y="29248"/>
                </a:lnTo>
                <a:lnTo>
                  <a:pt x="18738" y="29128"/>
                </a:lnTo>
                <a:lnTo>
                  <a:pt x="19038" y="28948"/>
                </a:lnTo>
                <a:lnTo>
                  <a:pt x="19639" y="28528"/>
                </a:lnTo>
                <a:lnTo>
                  <a:pt x="20720" y="27567"/>
                </a:lnTo>
                <a:lnTo>
                  <a:pt x="21981" y="26486"/>
                </a:lnTo>
                <a:lnTo>
                  <a:pt x="22101" y="26666"/>
                </a:lnTo>
                <a:lnTo>
                  <a:pt x="22342" y="26786"/>
                </a:lnTo>
                <a:lnTo>
                  <a:pt x="22762" y="26906"/>
                </a:lnTo>
                <a:lnTo>
                  <a:pt x="23242" y="26966"/>
                </a:lnTo>
                <a:lnTo>
                  <a:pt x="23723" y="26966"/>
                </a:lnTo>
                <a:lnTo>
                  <a:pt x="24744" y="27086"/>
                </a:lnTo>
                <a:lnTo>
                  <a:pt x="26786" y="27086"/>
                </a:lnTo>
                <a:lnTo>
                  <a:pt x="27807" y="26966"/>
                </a:lnTo>
                <a:lnTo>
                  <a:pt x="28708" y="26906"/>
                </a:lnTo>
                <a:lnTo>
                  <a:pt x="29608" y="26726"/>
                </a:lnTo>
                <a:lnTo>
                  <a:pt x="30509" y="26546"/>
                </a:lnTo>
                <a:lnTo>
                  <a:pt x="31410" y="26306"/>
                </a:lnTo>
                <a:lnTo>
                  <a:pt x="32311" y="26065"/>
                </a:lnTo>
                <a:lnTo>
                  <a:pt x="33212" y="25765"/>
                </a:lnTo>
                <a:lnTo>
                  <a:pt x="34953" y="25105"/>
                </a:lnTo>
                <a:lnTo>
                  <a:pt x="35074" y="24984"/>
                </a:lnTo>
                <a:lnTo>
                  <a:pt x="35194" y="24864"/>
                </a:lnTo>
                <a:lnTo>
                  <a:pt x="35314" y="24624"/>
                </a:lnTo>
                <a:lnTo>
                  <a:pt x="35314" y="24384"/>
                </a:lnTo>
                <a:lnTo>
                  <a:pt x="35194" y="24144"/>
                </a:lnTo>
                <a:lnTo>
                  <a:pt x="35014" y="23903"/>
                </a:lnTo>
                <a:lnTo>
                  <a:pt x="34773" y="23723"/>
                </a:lnTo>
                <a:lnTo>
                  <a:pt x="34473" y="23723"/>
                </a:lnTo>
                <a:lnTo>
                  <a:pt x="34173" y="23783"/>
                </a:lnTo>
                <a:lnTo>
                  <a:pt x="33272" y="24144"/>
                </a:lnTo>
                <a:lnTo>
                  <a:pt x="32311" y="24504"/>
                </a:lnTo>
                <a:lnTo>
                  <a:pt x="31350" y="24804"/>
                </a:lnTo>
                <a:lnTo>
                  <a:pt x="30449" y="25045"/>
                </a:lnTo>
                <a:lnTo>
                  <a:pt x="29428" y="25225"/>
                </a:lnTo>
                <a:lnTo>
                  <a:pt x="28467" y="25405"/>
                </a:lnTo>
                <a:lnTo>
                  <a:pt x="27506" y="25525"/>
                </a:lnTo>
                <a:lnTo>
                  <a:pt x="26485" y="25585"/>
                </a:lnTo>
                <a:lnTo>
                  <a:pt x="25645" y="25645"/>
                </a:lnTo>
                <a:lnTo>
                  <a:pt x="24744" y="25585"/>
                </a:lnTo>
                <a:lnTo>
                  <a:pt x="23062" y="25465"/>
                </a:lnTo>
                <a:lnTo>
                  <a:pt x="23663" y="24864"/>
                </a:lnTo>
                <a:lnTo>
                  <a:pt x="24984" y="23483"/>
                </a:lnTo>
                <a:lnTo>
                  <a:pt x="26305" y="21982"/>
                </a:lnTo>
                <a:lnTo>
                  <a:pt x="27506" y="20480"/>
                </a:lnTo>
                <a:lnTo>
                  <a:pt x="28647" y="18919"/>
                </a:lnTo>
                <a:lnTo>
                  <a:pt x="29729" y="17237"/>
                </a:lnTo>
                <a:lnTo>
                  <a:pt x="30749" y="15496"/>
                </a:lnTo>
                <a:lnTo>
                  <a:pt x="30990" y="15556"/>
                </a:lnTo>
                <a:lnTo>
                  <a:pt x="31170" y="15496"/>
                </a:lnTo>
                <a:lnTo>
                  <a:pt x="31290" y="15435"/>
                </a:lnTo>
                <a:lnTo>
                  <a:pt x="32371" y="14715"/>
                </a:lnTo>
                <a:lnTo>
                  <a:pt x="33392" y="13934"/>
                </a:lnTo>
                <a:lnTo>
                  <a:pt x="34353" y="13093"/>
                </a:lnTo>
                <a:lnTo>
                  <a:pt x="35254" y="12252"/>
                </a:lnTo>
                <a:lnTo>
                  <a:pt x="36095" y="11352"/>
                </a:lnTo>
                <a:lnTo>
                  <a:pt x="36875" y="10451"/>
                </a:lnTo>
                <a:lnTo>
                  <a:pt x="37176" y="9970"/>
                </a:lnTo>
                <a:lnTo>
                  <a:pt x="37476" y="9490"/>
                </a:lnTo>
                <a:lnTo>
                  <a:pt x="37776" y="8949"/>
                </a:lnTo>
                <a:lnTo>
                  <a:pt x="37956" y="8409"/>
                </a:lnTo>
                <a:lnTo>
                  <a:pt x="37956" y="8229"/>
                </a:lnTo>
                <a:lnTo>
                  <a:pt x="37836" y="8109"/>
                </a:lnTo>
                <a:lnTo>
                  <a:pt x="37716" y="8049"/>
                </a:lnTo>
                <a:lnTo>
                  <a:pt x="37596" y="8109"/>
                </a:lnTo>
                <a:lnTo>
                  <a:pt x="37115" y="8409"/>
                </a:lnTo>
                <a:lnTo>
                  <a:pt x="36695" y="8769"/>
                </a:lnTo>
                <a:lnTo>
                  <a:pt x="35914" y="9550"/>
                </a:lnTo>
                <a:lnTo>
                  <a:pt x="35194" y="10331"/>
                </a:lnTo>
                <a:lnTo>
                  <a:pt x="34413" y="11111"/>
                </a:lnTo>
                <a:lnTo>
                  <a:pt x="33212" y="12132"/>
                </a:lnTo>
                <a:lnTo>
                  <a:pt x="31951" y="13093"/>
                </a:lnTo>
                <a:lnTo>
                  <a:pt x="32371" y="12132"/>
                </a:lnTo>
                <a:lnTo>
                  <a:pt x="33092" y="10391"/>
                </a:lnTo>
                <a:lnTo>
                  <a:pt x="33752" y="8649"/>
                </a:lnTo>
                <a:lnTo>
                  <a:pt x="34053" y="7928"/>
                </a:lnTo>
                <a:lnTo>
                  <a:pt x="34293" y="7088"/>
                </a:lnTo>
                <a:lnTo>
                  <a:pt x="34353" y="6667"/>
                </a:lnTo>
                <a:lnTo>
                  <a:pt x="34353" y="6247"/>
                </a:lnTo>
                <a:lnTo>
                  <a:pt x="34353" y="5887"/>
                </a:lnTo>
                <a:lnTo>
                  <a:pt x="34233" y="5526"/>
                </a:lnTo>
                <a:lnTo>
                  <a:pt x="34113" y="5466"/>
                </a:lnTo>
                <a:lnTo>
                  <a:pt x="34053" y="5466"/>
                </a:lnTo>
                <a:lnTo>
                  <a:pt x="33752" y="5706"/>
                </a:lnTo>
                <a:lnTo>
                  <a:pt x="33512" y="5947"/>
                </a:lnTo>
                <a:lnTo>
                  <a:pt x="33332" y="6247"/>
                </a:lnTo>
                <a:lnTo>
                  <a:pt x="33152" y="6607"/>
                </a:lnTo>
                <a:lnTo>
                  <a:pt x="32912" y="7268"/>
                </a:lnTo>
                <a:lnTo>
                  <a:pt x="32671" y="7928"/>
                </a:lnTo>
                <a:lnTo>
                  <a:pt x="31951" y="9790"/>
                </a:lnTo>
                <a:lnTo>
                  <a:pt x="31110" y="11592"/>
                </a:lnTo>
                <a:lnTo>
                  <a:pt x="30269" y="13213"/>
                </a:lnTo>
                <a:lnTo>
                  <a:pt x="29308" y="14835"/>
                </a:lnTo>
                <a:lnTo>
                  <a:pt x="28347" y="16396"/>
                </a:lnTo>
                <a:lnTo>
                  <a:pt x="27266" y="17898"/>
                </a:lnTo>
                <a:lnTo>
                  <a:pt x="26365" y="19219"/>
                </a:lnTo>
                <a:lnTo>
                  <a:pt x="25344" y="20420"/>
                </a:lnTo>
                <a:lnTo>
                  <a:pt x="25224" y="19219"/>
                </a:lnTo>
                <a:lnTo>
                  <a:pt x="25104" y="17958"/>
                </a:lnTo>
                <a:lnTo>
                  <a:pt x="24924" y="16757"/>
                </a:lnTo>
                <a:lnTo>
                  <a:pt x="24744" y="16156"/>
                </a:lnTo>
                <a:lnTo>
                  <a:pt x="24564" y="15616"/>
                </a:lnTo>
                <a:lnTo>
                  <a:pt x="24504" y="15435"/>
                </a:lnTo>
                <a:lnTo>
                  <a:pt x="24383" y="15315"/>
                </a:lnTo>
                <a:lnTo>
                  <a:pt x="24203" y="15255"/>
                </a:lnTo>
                <a:lnTo>
                  <a:pt x="24023" y="15255"/>
                </a:lnTo>
                <a:lnTo>
                  <a:pt x="23903" y="15315"/>
                </a:lnTo>
                <a:lnTo>
                  <a:pt x="23783" y="15435"/>
                </a:lnTo>
                <a:lnTo>
                  <a:pt x="23663" y="15556"/>
                </a:lnTo>
                <a:lnTo>
                  <a:pt x="23603" y="15736"/>
                </a:lnTo>
                <a:lnTo>
                  <a:pt x="23543" y="16456"/>
                </a:lnTo>
                <a:lnTo>
                  <a:pt x="23543" y="17237"/>
                </a:lnTo>
                <a:lnTo>
                  <a:pt x="23603" y="18018"/>
                </a:lnTo>
                <a:lnTo>
                  <a:pt x="23663" y="18799"/>
                </a:lnTo>
                <a:lnTo>
                  <a:pt x="23903" y="20300"/>
                </a:lnTo>
                <a:lnTo>
                  <a:pt x="24143" y="21801"/>
                </a:lnTo>
                <a:lnTo>
                  <a:pt x="23302" y="22762"/>
                </a:lnTo>
                <a:lnTo>
                  <a:pt x="22402" y="23663"/>
                </a:lnTo>
                <a:lnTo>
                  <a:pt x="21020" y="24924"/>
                </a:lnTo>
                <a:lnTo>
                  <a:pt x="19639" y="26186"/>
                </a:lnTo>
                <a:lnTo>
                  <a:pt x="18918" y="26726"/>
                </a:lnTo>
                <a:lnTo>
                  <a:pt x="19279" y="24624"/>
                </a:lnTo>
                <a:lnTo>
                  <a:pt x="19819" y="21621"/>
                </a:lnTo>
                <a:lnTo>
                  <a:pt x="20240" y="18558"/>
                </a:lnTo>
                <a:lnTo>
                  <a:pt x="20660" y="15496"/>
                </a:lnTo>
                <a:lnTo>
                  <a:pt x="20780" y="13994"/>
                </a:lnTo>
                <a:lnTo>
                  <a:pt x="20900" y="12493"/>
                </a:lnTo>
                <a:lnTo>
                  <a:pt x="20900" y="10931"/>
                </a:lnTo>
                <a:lnTo>
                  <a:pt x="20900" y="9370"/>
                </a:lnTo>
                <a:lnTo>
                  <a:pt x="20960" y="7868"/>
                </a:lnTo>
                <a:lnTo>
                  <a:pt x="20960" y="6307"/>
                </a:lnTo>
                <a:lnTo>
                  <a:pt x="21200" y="3304"/>
                </a:lnTo>
                <a:lnTo>
                  <a:pt x="21261" y="1743"/>
                </a:lnTo>
                <a:lnTo>
                  <a:pt x="21261" y="1022"/>
                </a:lnTo>
                <a:lnTo>
                  <a:pt x="21200" y="241"/>
                </a:lnTo>
                <a:lnTo>
                  <a:pt x="21140" y="121"/>
                </a:lnTo>
                <a:lnTo>
                  <a:pt x="21080" y="61"/>
                </a:lnTo>
                <a:lnTo>
                  <a:pt x="20960" y="1"/>
                </a:lnTo>
                <a:lnTo>
                  <a:pt x="20840"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42">
            <a:extLst>
              <a:ext uri="{FF2B5EF4-FFF2-40B4-BE49-F238E27FC236}">
                <a16:creationId xmlns="" xmlns:a16="http://schemas.microsoft.com/office/drawing/2014/main" id="{85784518-C980-404B-8A00-9C3307183102}"/>
              </a:ext>
            </a:extLst>
          </p:cNvPr>
          <p:cNvSpPr>
            <a:spLocks/>
          </p:cNvSpPr>
          <p:nvPr/>
        </p:nvSpPr>
        <p:spPr bwMode="auto">
          <a:xfrm rot="4528936" flipH="1">
            <a:off x="8853752" y="4746361"/>
            <a:ext cx="639762" cy="1253067"/>
          </a:xfrm>
          <a:custGeom>
            <a:avLst/>
            <a:gdLst>
              <a:gd name="T0" fmla="*/ 225638290 w 22342"/>
              <a:gd name="T1" fmla="*/ 35342029 h 43662"/>
              <a:gd name="T2" fmla="*/ 180510157 w 22342"/>
              <a:gd name="T3" fmla="*/ 25758639 h 43662"/>
              <a:gd name="T4" fmla="*/ 146676935 w 22342"/>
              <a:gd name="T5" fmla="*/ 1805018 h 43662"/>
              <a:gd name="T6" fmla="*/ 160763869 w 22342"/>
              <a:gd name="T7" fmla="*/ 42531988 h 43662"/>
              <a:gd name="T8" fmla="*/ 208709395 w 22342"/>
              <a:gd name="T9" fmla="*/ 94038611 h 43662"/>
              <a:gd name="T10" fmla="*/ 228455683 w 22342"/>
              <a:gd name="T11" fmla="*/ 191657597 h 43662"/>
              <a:gd name="T12" fmla="*/ 160763869 w 22342"/>
              <a:gd name="T13" fmla="*/ 162907427 h 43662"/>
              <a:gd name="T14" fmla="*/ 152311720 w 22342"/>
              <a:gd name="T15" fmla="*/ 128772316 h 43662"/>
              <a:gd name="T16" fmla="*/ 132565433 w 22342"/>
              <a:gd name="T17" fmla="*/ 147939096 h 43662"/>
              <a:gd name="T18" fmla="*/ 93096653 w 22342"/>
              <a:gd name="T19" fmla="*/ 116197395 h 43662"/>
              <a:gd name="T20" fmla="*/ 69123475 w 22342"/>
              <a:gd name="T21" fmla="*/ 109007415 h 43662"/>
              <a:gd name="T22" fmla="*/ 69123475 w 22342"/>
              <a:gd name="T23" fmla="*/ 135364175 h 43662"/>
              <a:gd name="T24" fmla="*/ 125521150 w 22342"/>
              <a:gd name="T25" fmla="*/ 179082676 h 43662"/>
              <a:gd name="T26" fmla="*/ 207300699 w 22342"/>
              <a:gd name="T27" fmla="*/ 206625949 h 43662"/>
              <a:gd name="T28" fmla="*/ 259472314 w 22342"/>
              <a:gd name="T29" fmla="*/ 274906373 h 43662"/>
              <a:gd name="T30" fmla="*/ 358179956 w 22342"/>
              <a:gd name="T31" fmla="*/ 411457062 h 43662"/>
              <a:gd name="T32" fmla="*/ 225638290 w 22342"/>
              <a:gd name="T33" fmla="*/ 353358601 h 43662"/>
              <a:gd name="T34" fmla="*/ 181919655 w 22342"/>
              <a:gd name="T35" fmla="*/ 274906373 h 43662"/>
              <a:gd name="T36" fmla="*/ 159355173 w 22342"/>
              <a:gd name="T37" fmla="*/ 262321271 h 43662"/>
              <a:gd name="T38" fmla="*/ 177692764 w 22342"/>
              <a:gd name="T39" fmla="*/ 332995105 h 43662"/>
              <a:gd name="T40" fmla="*/ 52194580 w 22342"/>
              <a:gd name="T41" fmla="*/ 277299805 h 43662"/>
              <a:gd name="T42" fmla="*/ 1432463 w 22342"/>
              <a:gd name="T43" fmla="*/ 255141472 h 43662"/>
              <a:gd name="T44" fmla="*/ 49377187 w 22342"/>
              <a:gd name="T45" fmla="*/ 304853259 h 43662"/>
              <a:gd name="T46" fmla="*/ 60647531 w 22342"/>
              <a:gd name="T47" fmla="*/ 331200290 h 43662"/>
              <a:gd name="T48" fmla="*/ 12702835 w 22342"/>
              <a:gd name="T49" fmla="*/ 338988391 h 43662"/>
              <a:gd name="T50" fmla="*/ 76167758 w 22342"/>
              <a:gd name="T51" fmla="*/ 344373332 h 43662"/>
              <a:gd name="T52" fmla="*/ 184737047 w 22342"/>
              <a:gd name="T53" fmla="*/ 371926786 h 43662"/>
              <a:gd name="T54" fmla="*/ 362406016 w 22342"/>
              <a:gd name="T55" fmla="*/ 428818824 h 43662"/>
              <a:gd name="T56" fmla="*/ 410351542 w 22342"/>
              <a:gd name="T57" fmla="*/ 430015518 h 43662"/>
              <a:gd name="T58" fmla="*/ 366655872 w 22342"/>
              <a:gd name="T59" fmla="*/ 377312222 h 43662"/>
              <a:gd name="T60" fmla="*/ 455478874 w 22342"/>
              <a:gd name="T61" fmla="*/ 315025041 h 43662"/>
              <a:gd name="T62" fmla="*/ 524579384 w 22342"/>
              <a:gd name="T63" fmla="*/ 246156203 h 43662"/>
              <a:gd name="T64" fmla="*/ 510467881 w 22342"/>
              <a:gd name="T65" fmla="*/ 243762794 h 43662"/>
              <a:gd name="T66" fmla="*/ 406125482 w 22342"/>
              <a:gd name="T67" fmla="*/ 326413449 h 43662"/>
              <a:gd name="T68" fmla="*/ 315869988 w 22342"/>
              <a:gd name="T69" fmla="*/ 307246669 h 43662"/>
              <a:gd name="T70" fmla="*/ 341251061 w 22342"/>
              <a:gd name="T71" fmla="*/ 234777998 h 43662"/>
              <a:gd name="T72" fmla="*/ 431506526 w 22342"/>
              <a:gd name="T73" fmla="*/ 193452907 h 43662"/>
              <a:gd name="T74" fmla="*/ 480860748 w 22342"/>
              <a:gd name="T75" fmla="*/ 153324037 h 43662"/>
              <a:gd name="T76" fmla="*/ 468181709 w 22342"/>
              <a:gd name="T77" fmla="*/ 140749116 h 43662"/>
              <a:gd name="T78" fmla="*/ 416010094 w 22342"/>
              <a:gd name="T79" fmla="*/ 165899432 h 43662"/>
              <a:gd name="T80" fmla="*/ 369474066 w 22342"/>
              <a:gd name="T81" fmla="*/ 182672802 h 43662"/>
              <a:gd name="T82" fmla="*/ 353953867 w 22342"/>
              <a:gd name="T83" fmla="*/ 165300858 h 43662"/>
              <a:gd name="T84" fmla="*/ 338433668 w 22342"/>
              <a:gd name="T85" fmla="*/ 183869517 h 43662"/>
              <a:gd name="T86" fmla="*/ 280627297 w 22342"/>
              <a:gd name="T87" fmla="*/ 238966245 h 43662"/>
              <a:gd name="T88" fmla="*/ 296147496 w 22342"/>
              <a:gd name="T89" fmla="*/ 126378907 h 43662"/>
              <a:gd name="T90" fmla="*/ 430097830 w 22342"/>
              <a:gd name="T91" fmla="*/ 28151575 h 43662"/>
              <a:gd name="T92" fmla="*/ 425871770 w 22342"/>
              <a:gd name="T93" fmla="*/ 10789835 h 43662"/>
              <a:gd name="T94" fmla="*/ 362406016 w 22342"/>
              <a:gd name="T95" fmla="*/ 49113666 h 43662"/>
              <a:gd name="T96" fmla="*/ 351136475 w 22342"/>
              <a:gd name="T97" fmla="*/ 29358494 h 43662"/>
              <a:gd name="T98" fmla="*/ 332798883 w 22342"/>
              <a:gd name="T99" fmla="*/ 43728703 h 43662"/>
              <a:gd name="T100" fmla="*/ 289079446 w 22342"/>
              <a:gd name="T101" fmla="*/ 104220574 h 43662"/>
              <a:gd name="T102" fmla="*/ 251019334 w 22342"/>
              <a:gd name="T103" fmla="*/ 50918683 h 43662"/>
              <a:gd name="T104" fmla="*/ 294737970 w 22342"/>
              <a:gd name="T105" fmla="*/ 3599855 h 43662"/>
              <a:gd name="T106" fmla="*/ 246793274 w 22342"/>
              <a:gd name="T107" fmla="*/ 608324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43">
            <a:extLst>
              <a:ext uri="{FF2B5EF4-FFF2-40B4-BE49-F238E27FC236}">
                <a16:creationId xmlns="" xmlns:a16="http://schemas.microsoft.com/office/drawing/2014/main" id="{82A4B173-B163-4BBF-B82E-13F9CD82286D}"/>
              </a:ext>
            </a:extLst>
          </p:cNvPr>
          <p:cNvSpPr>
            <a:spLocks/>
          </p:cNvSpPr>
          <p:nvPr/>
        </p:nvSpPr>
        <p:spPr bwMode="auto">
          <a:xfrm flipH="1">
            <a:off x="8743951" y="2597150"/>
            <a:ext cx="1885949" cy="533400"/>
          </a:xfrm>
          <a:custGeom>
            <a:avLst/>
            <a:gdLst>
              <a:gd name="T0" fmla="*/ 789942725 w 44803"/>
              <a:gd name="T1" fmla="*/ 4473102 h 12673"/>
              <a:gd name="T2" fmla="*/ 808854268 w 44803"/>
              <a:gd name="T3" fmla="*/ 134361284 h 12673"/>
              <a:gd name="T4" fmla="*/ 839093409 w 44803"/>
              <a:gd name="T5" fmla="*/ 255301495 h 12673"/>
              <a:gd name="T6" fmla="*/ 788054956 w 44803"/>
              <a:gd name="T7" fmla="*/ 268722526 h 12673"/>
              <a:gd name="T8" fmla="*/ 636888074 w 44803"/>
              <a:gd name="T9" fmla="*/ 192594818 h 12673"/>
              <a:gd name="T10" fmla="*/ 459226684 w 44803"/>
              <a:gd name="T11" fmla="*/ 138836153 h 12673"/>
              <a:gd name="T12" fmla="*/ 323163951 w 44803"/>
              <a:gd name="T13" fmla="*/ 111992240 h 12673"/>
              <a:gd name="T14" fmla="*/ 228668968 w 44803"/>
              <a:gd name="T15" fmla="*/ 107519138 h 12673"/>
              <a:gd name="T16" fmla="*/ 137982389 w 44803"/>
              <a:gd name="T17" fmla="*/ 111992240 h 12673"/>
              <a:gd name="T18" fmla="*/ 69951039 w 44803"/>
              <a:gd name="T19" fmla="*/ 120940211 h 12673"/>
              <a:gd name="T20" fmla="*/ 24575863 w 44803"/>
              <a:gd name="T21" fmla="*/ 143309255 h 12673"/>
              <a:gd name="T22" fmla="*/ 1919656 w 44803"/>
              <a:gd name="T23" fmla="*/ 165678299 h 12673"/>
              <a:gd name="T24" fmla="*/ 31886 w 44803"/>
              <a:gd name="T25" fmla="*/ 188121716 h 12673"/>
              <a:gd name="T26" fmla="*/ 24575863 w 44803"/>
              <a:gd name="T27" fmla="*/ 206015891 h 12673"/>
              <a:gd name="T28" fmla="*/ 88830695 w 44803"/>
              <a:gd name="T29" fmla="*/ 214963862 h 12673"/>
              <a:gd name="T30" fmla="*/ 266492085 w 44803"/>
              <a:gd name="T31" fmla="*/ 228384935 h 12673"/>
              <a:gd name="T32" fmla="*/ 446010337 w 44803"/>
              <a:gd name="T33" fmla="*/ 264249466 h 12673"/>
              <a:gd name="T34" fmla="*/ 621752071 w 44803"/>
              <a:gd name="T35" fmla="*/ 326881687 h 12673"/>
              <a:gd name="T36" fmla="*/ 786166175 w 44803"/>
              <a:gd name="T37" fmla="*/ 416506651 h 12673"/>
              <a:gd name="T38" fmla="*/ 937364943 w 44803"/>
              <a:gd name="T39" fmla="*/ 519476505 h 12673"/>
              <a:gd name="T40" fmla="*/ 931700655 w 44803"/>
              <a:gd name="T41" fmla="*/ 582184950 h 12673"/>
              <a:gd name="T42" fmla="*/ 852309788 w 44803"/>
              <a:gd name="T43" fmla="*/ 600079125 h 12673"/>
              <a:gd name="T44" fmla="*/ 797494784 w 44803"/>
              <a:gd name="T45" fmla="*/ 609027096 h 12673"/>
              <a:gd name="T46" fmla="*/ 776726347 w 44803"/>
              <a:gd name="T47" fmla="*/ 582184950 h 12673"/>
              <a:gd name="T48" fmla="*/ 738935148 w 44803"/>
              <a:gd name="T49" fmla="*/ 555266622 h 12673"/>
              <a:gd name="T50" fmla="*/ 676568054 w 44803"/>
              <a:gd name="T51" fmla="*/ 528424476 h 12673"/>
              <a:gd name="T52" fmla="*/ 600984613 w 44803"/>
              <a:gd name="T53" fmla="*/ 497109270 h 12673"/>
              <a:gd name="T54" fmla="*/ 544280861 w 44803"/>
              <a:gd name="T55" fmla="*/ 474665812 h 12673"/>
              <a:gd name="T56" fmla="*/ 508377400 w 44803"/>
              <a:gd name="T57" fmla="*/ 470190943 h 12673"/>
              <a:gd name="T58" fmla="*/ 483801537 w 44803"/>
              <a:gd name="T59" fmla="*/ 483612016 h 12673"/>
              <a:gd name="T60" fmla="*/ 483801537 w 44803"/>
              <a:gd name="T61" fmla="*/ 506055432 h 12673"/>
              <a:gd name="T62" fmla="*/ 504601860 w 44803"/>
              <a:gd name="T63" fmla="*/ 541845549 h 12673"/>
              <a:gd name="T64" fmla="*/ 542393091 w 44803"/>
              <a:gd name="T65" fmla="*/ 573236979 h 12673"/>
              <a:gd name="T66" fmla="*/ 600984613 w 44803"/>
              <a:gd name="T67" fmla="*/ 604553994 h 12673"/>
              <a:gd name="T68" fmla="*/ 676568054 w 44803"/>
              <a:gd name="T69" fmla="*/ 640342302 h 12673"/>
              <a:gd name="T70" fmla="*/ 701142907 w 44803"/>
              <a:gd name="T71" fmla="*/ 667260630 h 12673"/>
              <a:gd name="T72" fmla="*/ 629304130 w 44803"/>
              <a:gd name="T73" fmla="*/ 716471820 h 12673"/>
              <a:gd name="T74" fmla="*/ 595288438 w 44803"/>
              <a:gd name="T75" fmla="*/ 752336309 h 12673"/>
              <a:gd name="T76" fmla="*/ 565081184 w 44803"/>
              <a:gd name="T77" fmla="*/ 801547499 h 12673"/>
              <a:gd name="T78" fmla="*/ 561273758 w 44803"/>
              <a:gd name="T79" fmla="*/ 819516088 h 12673"/>
              <a:gd name="T80" fmla="*/ 566968954 w 44803"/>
              <a:gd name="T81" fmla="*/ 850833062 h 12673"/>
              <a:gd name="T82" fmla="*/ 591512899 w 44803"/>
              <a:gd name="T83" fmla="*/ 855306163 h 12673"/>
              <a:gd name="T84" fmla="*/ 646327903 w 44803"/>
              <a:gd name="T85" fmla="*/ 837412031 h 12673"/>
              <a:gd name="T86" fmla="*/ 716247055 w 44803"/>
              <a:gd name="T87" fmla="*/ 792599528 h 12673"/>
              <a:gd name="T88" fmla="*/ 865557042 w 44803"/>
              <a:gd name="T89" fmla="*/ 738915236 h 12673"/>
              <a:gd name="T90" fmla="*/ 1011059603 w 44803"/>
              <a:gd name="T91" fmla="*/ 720944922 h 12673"/>
              <a:gd name="T92" fmla="*/ 1088530814 w 44803"/>
              <a:gd name="T93" fmla="*/ 729967265 h 12673"/>
              <a:gd name="T94" fmla="*/ 1164146141 w 44803"/>
              <a:gd name="T95" fmla="*/ 729967265 h 12673"/>
              <a:gd name="T96" fmla="*/ 1211377200 w 44803"/>
              <a:gd name="T97" fmla="*/ 770230484 h 12673"/>
              <a:gd name="T98" fmla="*/ 1336111325 w 44803"/>
              <a:gd name="T99" fmla="*/ 909066637 h 12673"/>
              <a:gd name="T100" fmla="*/ 1387119913 w 44803"/>
              <a:gd name="T101" fmla="*/ 944856755 h 12673"/>
              <a:gd name="T102" fmla="*/ 1400367167 w 44803"/>
              <a:gd name="T103" fmla="*/ 931435682 h 12673"/>
              <a:gd name="T104" fmla="*/ 1407919225 w 44803"/>
              <a:gd name="T105" fmla="*/ 900118666 h 12673"/>
              <a:gd name="T106" fmla="*/ 1407919225 w 44803"/>
              <a:gd name="T107" fmla="*/ 864254135 h 12673"/>
              <a:gd name="T108" fmla="*/ 1366351476 w 44803"/>
              <a:gd name="T109" fmla="*/ 783651557 h 12673"/>
              <a:gd name="T110" fmla="*/ 1286960609 w 44803"/>
              <a:gd name="T111" fmla="*/ 676208601 h 12673"/>
              <a:gd name="T112" fmla="*/ 1201937372 w 44803"/>
              <a:gd name="T113" fmla="*/ 586658052 h 12673"/>
              <a:gd name="T114" fmla="*/ 1073426697 w 44803"/>
              <a:gd name="T115" fmla="*/ 470190943 h 12673"/>
              <a:gd name="T116" fmla="*/ 926005458 w 44803"/>
              <a:gd name="T117" fmla="*/ 353800015 h 12673"/>
              <a:gd name="T118" fmla="*/ 914676850 w 44803"/>
              <a:gd name="T119" fmla="*/ 304512643 h 12673"/>
              <a:gd name="T120" fmla="*/ 871221331 w 44803"/>
              <a:gd name="T121" fmla="*/ 174700643 h 12673"/>
              <a:gd name="T122" fmla="*/ 835317901 w 44803"/>
              <a:gd name="T123" fmla="*/ 76127708 h 12673"/>
              <a:gd name="T124" fmla="*/ 793718234 w 44803"/>
              <a:gd name="T125" fmla="*/ 0 h 1267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4803"/>
              <a:gd name="T190" fmla="*/ 0 h 12673"/>
              <a:gd name="T191" fmla="*/ 44803 w 44803"/>
              <a:gd name="T192" fmla="*/ 12673 h 1267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4803" h="12673" extrusionOk="0">
                <a:moveTo>
                  <a:pt x="25164" y="0"/>
                </a:moveTo>
                <a:lnTo>
                  <a:pt x="25104" y="60"/>
                </a:lnTo>
                <a:lnTo>
                  <a:pt x="25344" y="961"/>
                </a:lnTo>
                <a:lnTo>
                  <a:pt x="25705" y="1802"/>
                </a:lnTo>
                <a:lnTo>
                  <a:pt x="26185" y="2643"/>
                </a:lnTo>
                <a:lnTo>
                  <a:pt x="26666" y="3424"/>
                </a:lnTo>
                <a:lnTo>
                  <a:pt x="27086" y="4084"/>
                </a:lnTo>
                <a:lnTo>
                  <a:pt x="25044" y="3604"/>
                </a:lnTo>
                <a:lnTo>
                  <a:pt x="23062" y="3123"/>
                </a:lnTo>
                <a:lnTo>
                  <a:pt x="20240" y="2583"/>
                </a:lnTo>
                <a:lnTo>
                  <a:pt x="17417" y="2162"/>
                </a:lnTo>
                <a:lnTo>
                  <a:pt x="14594" y="1862"/>
                </a:lnTo>
                <a:lnTo>
                  <a:pt x="11772" y="1622"/>
                </a:lnTo>
                <a:lnTo>
                  <a:pt x="10270" y="1502"/>
                </a:lnTo>
                <a:lnTo>
                  <a:pt x="8769" y="1502"/>
                </a:lnTo>
                <a:lnTo>
                  <a:pt x="7267" y="1442"/>
                </a:lnTo>
                <a:lnTo>
                  <a:pt x="5766" y="1502"/>
                </a:lnTo>
                <a:lnTo>
                  <a:pt x="4385" y="1502"/>
                </a:lnTo>
                <a:lnTo>
                  <a:pt x="2943" y="1562"/>
                </a:lnTo>
                <a:lnTo>
                  <a:pt x="2223" y="1622"/>
                </a:lnTo>
                <a:lnTo>
                  <a:pt x="1502" y="1742"/>
                </a:lnTo>
                <a:lnTo>
                  <a:pt x="781" y="1922"/>
                </a:lnTo>
                <a:lnTo>
                  <a:pt x="181" y="2162"/>
                </a:lnTo>
                <a:lnTo>
                  <a:pt x="61" y="2222"/>
                </a:lnTo>
                <a:lnTo>
                  <a:pt x="1" y="2403"/>
                </a:lnTo>
                <a:lnTo>
                  <a:pt x="1" y="2523"/>
                </a:lnTo>
                <a:lnTo>
                  <a:pt x="181" y="2583"/>
                </a:lnTo>
                <a:lnTo>
                  <a:pt x="781" y="2763"/>
                </a:lnTo>
                <a:lnTo>
                  <a:pt x="1442" y="2823"/>
                </a:lnTo>
                <a:lnTo>
                  <a:pt x="2823" y="2883"/>
                </a:lnTo>
                <a:lnTo>
                  <a:pt x="5586" y="2883"/>
                </a:lnTo>
                <a:lnTo>
                  <a:pt x="8469" y="3063"/>
                </a:lnTo>
                <a:lnTo>
                  <a:pt x="11351" y="3243"/>
                </a:lnTo>
                <a:lnTo>
                  <a:pt x="14174" y="3544"/>
                </a:lnTo>
                <a:lnTo>
                  <a:pt x="16937" y="3904"/>
                </a:lnTo>
                <a:lnTo>
                  <a:pt x="19759" y="4384"/>
                </a:lnTo>
                <a:lnTo>
                  <a:pt x="22522" y="4985"/>
                </a:lnTo>
                <a:lnTo>
                  <a:pt x="24984" y="5586"/>
                </a:lnTo>
                <a:lnTo>
                  <a:pt x="27386" y="6246"/>
                </a:lnTo>
                <a:lnTo>
                  <a:pt x="29789" y="6967"/>
                </a:lnTo>
                <a:lnTo>
                  <a:pt x="32191" y="7808"/>
                </a:lnTo>
                <a:lnTo>
                  <a:pt x="29609" y="7808"/>
                </a:lnTo>
                <a:lnTo>
                  <a:pt x="28347" y="7928"/>
                </a:lnTo>
                <a:lnTo>
                  <a:pt x="27086" y="8048"/>
                </a:lnTo>
                <a:lnTo>
                  <a:pt x="25405" y="8288"/>
                </a:lnTo>
                <a:lnTo>
                  <a:pt x="25344" y="8168"/>
                </a:lnTo>
                <a:lnTo>
                  <a:pt x="25224" y="8108"/>
                </a:lnTo>
                <a:lnTo>
                  <a:pt x="24684" y="7808"/>
                </a:lnTo>
                <a:lnTo>
                  <a:pt x="24083" y="7627"/>
                </a:lnTo>
                <a:lnTo>
                  <a:pt x="23483" y="7447"/>
                </a:lnTo>
                <a:lnTo>
                  <a:pt x="22822" y="7267"/>
                </a:lnTo>
                <a:lnTo>
                  <a:pt x="21501" y="7087"/>
                </a:lnTo>
                <a:lnTo>
                  <a:pt x="20300" y="6847"/>
                </a:lnTo>
                <a:lnTo>
                  <a:pt x="19099" y="6667"/>
                </a:lnTo>
                <a:lnTo>
                  <a:pt x="17897" y="6426"/>
                </a:lnTo>
                <a:lnTo>
                  <a:pt x="17297" y="6366"/>
                </a:lnTo>
                <a:lnTo>
                  <a:pt x="16696" y="6306"/>
                </a:lnTo>
                <a:lnTo>
                  <a:pt x="16156" y="6306"/>
                </a:lnTo>
                <a:lnTo>
                  <a:pt x="15555" y="6366"/>
                </a:lnTo>
                <a:lnTo>
                  <a:pt x="15375" y="6486"/>
                </a:lnTo>
                <a:lnTo>
                  <a:pt x="15315" y="6667"/>
                </a:lnTo>
                <a:lnTo>
                  <a:pt x="15375" y="6787"/>
                </a:lnTo>
                <a:lnTo>
                  <a:pt x="15495" y="6967"/>
                </a:lnTo>
                <a:lnTo>
                  <a:pt x="16036" y="7267"/>
                </a:lnTo>
                <a:lnTo>
                  <a:pt x="16576" y="7507"/>
                </a:lnTo>
                <a:lnTo>
                  <a:pt x="17237" y="7688"/>
                </a:lnTo>
                <a:lnTo>
                  <a:pt x="17837" y="7868"/>
                </a:lnTo>
                <a:lnTo>
                  <a:pt x="19099" y="8108"/>
                </a:lnTo>
                <a:lnTo>
                  <a:pt x="20360" y="8348"/>
                </a:lnTo>
                <a:lnTo>
                  <a:pt x="21501" y="8588"/>
                </a:lnTo>
                <a:lnTo>
                  <a:pt x="22702" y="8829"/>
                </a:lnTo>
                <a:lnTo>
                  <a:pt x="22282" y="8949"/>
                </a:lnTo>
                <a:lnTo>
                  <a:pt x="21141" y="9249"/>
                </a:lnTo>
                <a:lnTo>
                  <a:pt x="19999" y="9609"/>
                </a:lnTo>
                <a:lnTo>
                  <a:pt x="19459" y="9850"/>
                </a:lnTo>
                <a:lnTo>
                  <a:pt x="18918" y="10090"/>
                </a:lnTo>
                <a:lnTo>
                  <a:pt x="18438" y="10390"/>
                </a:lnTo>
                <a:lnTo>
                  <a:pt x="17958" y="10750"/>
                </a:lnTo>
                <a:lnTo>
                  <a:pt x="17897" y="10871"/>
                </a:lnTo>
                <a:lnTo>
                  <a:pt x="17837" y="10991"/>
                </a:lnTo>
                <a:lnTo>
                  <a:pt x="17897" y="11231"/>
                </a:lnTo>
                <a:lnTo>
                  <a:pt x="18018" y="11411"/>
                </a:lnTo>
                <a:lnTo>
                  <a:pt x="18138" y="11471"/>
                </a:lnTo>
                <a:lnTo>
                  <a:pt x="18798" y="11471"/>
                </a:lnTo>
                <a:lnTo>
                  <a:pt x="19399" y="11411"/>
                </a:lnTo>
                <a:lnTo>
                  <a:pt x="20540" y="11231"/>
                </a:lnTo>
                <a:lnTo>
                  <a:pt x="21621" y="10931"/>
                </a:lnTo>
                <a:lnTo>
                  <a:pt x="22762" y="10630"/>
                </a:lnTo>
                <a:lnTo>
                  <a:pt x="25104" y="10210"/>
                </a:lnTo>
                <a:lnTo>
                  <a:pt x="27507" y="9910"/>
                </a:lnTo>
                <a:lnTo>
                  <a:pt x="29849" y="9729"/>
                </a:lnTo>
                <a:lnTo>
                  <a:pt x="32131" y="9669"/>
                </a:lnTo>
                <a:lnTo>
                  <a:pt x="33392" y="9729"/>
                </a:lnTo>
                <a:lnTo>
                  <a:pt x="34593" y="9790"/>
                </a:lnTo>
                <a:lnTo>
                  <a:pt x="35794" y="9850"/>
                </a:lnTo>
                <a:lnTo>
                  <a:pt x="36996" y="9790"/>
                </a:lnTo>
                <a:lnTo>
                  <a:pt x="37176" y="9729"/>
                </a:lnTo>
                <a:lnTo>
                  <a:pt x="38497" y="10330"/>
                </a:lnTo>
                <a:lnTo>
                  <a:pt x="41079" y="11591"/>
                </a:lnTo>
                <a:lnTo>
                  <a:pt x="42461" y="12192"/>
                </a:lnTo>
                <a:lnTo>
                  <a:pt x="43782" y="12672"/>
                </a:lnTo>
                <a:lnTo>
                  <a:pt x="44082" y="12672"/>
                </a:lnTo>
                <a:lnTo>
                  <a:pt x="44262" y="12612"/>
                </a:lnTo>
                <a:lnTo>
                  <a:pt x="44503" y="12492"/>
                </a:lnTo>
                <a:lnTo>
                  <a:pt x="44683" y="12252"/>
                </a:lnTo>
                <a:lnTo>
                  <a:pt x="44743" y="12072"/>
                </a:lnTo>
                <a:lnTo>
                  <a:pt x="44803" y="11831"/>
                </a:lnTo>
                <a:lnTo>
                  <a:pt x="44743" y="11591"/>
                </a:lnTo>
                <a:lnTo>
                  <a:pt x="44563" y="11351"/>
                </a:lnTo>
                <a:lnTo>
                  <a:pt x="43422" y="10510"/>
                </a:lnTo>
                <a:lnTo>
                  <a:pt x="42160" y="9729"/>
                </a:lnTo>
                <a:lnTo>
                  <a:pt x="40899" y="9069"/>
                </a:lnTo>
                <a:lnTo>
                  <a:pt x="39578" y="8408"/>
                </a:lnTo>
                <a:lnTo>
                  <a:pt x="38197" y="7868"/>
                </a:lnTo>
                <a:lnTo>
                  <a:pt x="36815" y="7327"/>
                </a:lnTo>
                <a:lnTo>
                  <a:pt x="34113" y="6306"/>
                </a:lnTo>
                <a:lnTo>
                  <a:pt x="31771" y="5526"/>
                </a:lnTo>
                <a:lnTo>
                  <a:pt x="29428" y="4745"/>
                </a:lnTo>
                <a:lnTo>
                  <a:pt x="29248" y="4444"/>
                </a:lnTo>
                <a:lnTo>
                  <a:pt x="29068" y="4084"/>
                </a:lnTo>
                <a:lnTo>
                  <a:pt x="28648" y="3484"/>
                </a:lnTo>
                <a:lnTo>
                  <a:pt x="27687" y="2343"/>
                </a:lnTo>
                <a:lnTo>
                  <a:pt x="27146" y="1682"/>
                </a:lnTo>
                <a:lnTo>
                  <a:pt x="26546" y="1021"/>
                </a:lnTo>
                <a:lnTo>
                  <a:pt x="25945" y="481"/>
                </a:lnTo>
                <a:lnTo>
                  <a:pt x="25224" y="0"/>
                </a:lnTo>
                <a:lnTo>
                  <a:pt x="25164" y="0"/>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44">
            <a:extLst>
              <a:ext uri="{FF2B5EF4-FFF2-40B4-BE49-F238E27FC236}">
                <a16:creationId xmlns="" xmlns:a16="http://schemas.microsoft.com/office/drawing/2014/main" id="{A8C371B2-CEB8-4A67-8752-9992FA542A33}"/>
              </a:ext>
            </a:extLst>
          </p:cNvPr>
          <p:cNvSpPr>
            <a:spLocks/>
          </p:cNvSpPr>
          <p:nvPr/>
        </p:nvSpPr>
        <p:spPr bwMode="auto">
          <a:xfrm flipH="1">
            <a:off x="1494367" y="3241675"/>
            <a:ext cx="2019300" cy="533400"/>
          </a:xfrm>
          <a:custGeom>
            <a:avLst/>
            <a:gdLst>
              <a:gd name="T0" fmla="*/ 1044246097 w 43001"/>
              <a:gd name="T1" fmla="*/ 43674850 h 11352"/>
              <a:gd name="T2" fmla="*/ 907812824 w 43001"/>
              <a:gd name="T3" fmla="*/ 205714694 h 11352"/>
              <a:gd name="T4" fmla="*/ 813361370 w 43001"/>
              <a:gd name="T5" fmla="*/ 286630844 h 11352"/>
              <a:gd name="T6" fmla="*/ 826467614 w 43001"/>
              <a:gd name="T7" fmla="*/ 93573499 h 11352"/>
              <a:gd name="T8" fmla="*/ 813361370 w 43001"/>
              <a:gd name="T9" fmla="*/ 43674850 h 11352"/>
              <a:gd name="T10" fmla="*/ 773999284 w 43001"/>
              <a:gd name="T11" fmla="*/ 193264888 h 11352"/>
              <a:gd name="T12" fmla="*/ 750365641 w 43001"/>
              <a:gd name="T13" fmla="*/ 355203145 h 11352"/>
              <a:gd name="T14" fmla="*/ 758228648 w 43001"/>
              <a:gd name="T15" fmla="*/ 404995838 h 11352"/>
              <a:gd name="T16" fmla="*/ 695276345 w 43001"/>
              <a:gd name="T17" fmla="*/ 517139241 h 11352"/>
              <a:gd name="T18" fmla="*/ 548357830 w 43001"/>
              <a:gd name="T19" fmla="*/ 679179085 h 11352"/>
              <a:gd name="T20" fmla="*/ 288595026 w 43001"/>
              <a:gd name="T21" fmla="*/ 816217683 h 11352"/>
              <a:gd name="T22" fmla="*/ 115464059 w 43001"/>
              <a:gd name="T23" fmla="*/ 953256328 h 11352"/>
              <a:gd name="T24" fmla="*/ 2621002 w 43001"/>
              <a:gd name="T25" fmla="*/ 1077951124 h 11352"/>
              <a:gd name="T26" fmla="*/ 0 w 43001"/>
              <a:gd name="T27" fmla="*/ 1115298380 h 11352"/>
              <a:gd name="T28" fmla="*/ 13106244 w 43001"/>
              <a:gd name="T29" fmla="*/ 1140195831 h 11352"/>
              <a:gd name="T30" fmla="*/ 136434506 w 43001"/>
              <a:gd name="T31" fmla="*/ 1071623530 h 11352"/>
              <a:gd name="T32" fmla="*/ 359454994 w 43001"/>
              <a:gd name="T33" fmla="*/ 922135079 h 11352"/>
              <a:gd name="T34" fmla="*/ 616552137 w 43001"/>
              <a:gd name="T35" fmla="*/ 984483581 h 11352"/>
              <a:gd name="T36" fmla="*/ 718911220 w 43001"/>
              <a:gd name="T37" fmla="*/ 1171317080 h 11352"/>
              <a:gd name="T38" fmla="*/ 742501437 w 43001"/>
              <a:gd name="T39" fmla="*/ 1140195831 h 11352"/>
              <a:gd name="T40" fmla="*/ 729395194 w 43001"/>
              <a:gd name="T41" fmla="*/ 1071623530 h 11352"/>
              <a:gd name="T42" fmla="*/ 684791103 w 43001"/>
              <a:gd name="T43" fmla="*/ 940808730 h 11352"/>
              <a:gd name="T44" fmla="*/ 606068129 w 43001"/>
              <a:gd name="T45" fmla="*/ 803770085 h 11352"/>
              <a:gd name="T46" fmla="*/ 857965461 w 43001"/>
              <a:gd name="T47" fmla="*/ 722750140 h 11352"/>
              <a:gd name="T48" fmla="*/ 1172772938 w 43001"/>
              <a:gd name="T49" fmla="*/ 679179085 h 11352"/>
              <a:gd name="T50" fmla="*/ 1487623842 w 43001"/>
              <a:gd name="T51" fmla="*/ 704076535 h 11352"/>
              <a:gd name="T52" fmla="*/ 1595224894 w 43001"/>
              <a:gd name="T53" fmla="*/ 828667536 h 11352"/>
              <a:gd name="T54" fmla="*/ 1681768682 w 43001"/>
              <a:gd name="T55" fmla="*/ 1121522179 h 11352"/>
              <a:gd name="T56" fmla="*/ 1708024560 w 43001"/>
              <a:gd name="T57" fmla="*/ 1177540879 h 11352"/>
              <a:gd name="T58" fmla="*/ 1728993775 w 43001"/>
              <a:gd name="T59" fmla="*/ 1146419629 h 11352"/>
              <a:gd name="T60" fmla="*/ 1723751770 w 43001"/>
              <a:gd name="T61" fmla="*/ 1084174922 h 11352"/>
              <a:gd name="T62" fmla="*/ 1658177232 w 43001"/>
              <a:gd name="T63" fmla="*/ 859892533 h 11352"/>
              <a:gd name="T64" fmla="*/ 1626679350 w 43001"/>
              <a:gd name="T65" fmla="*/ 735197784 h 11352"/>
              <a:gd name="T66" fmla="*/ 1841836831 w 43001"/>
              <a:gd name="T67" fmla="*/ 797544078 h 11352"/>
              <a:gd name="T68" fmla="*/ 1878577915 w 43001"/>
              <a:gd name="T69" fmla="*/ 778872635 h 11352"/>
              <a:gd name="T70" fmla="*/ 1823445193 w 43001"/>
              <a:gd name="T71" fmla="*/ 704076535 h 11352"/>
              <a:gd name="T72" fmla="*/ 1652935228 w 43001"/>
              <a:gd name="T73" fmla="*/ 610606784 h 11352"/>
              <a:gd name="T74" fmla="*/ 1419429534 w 43001"/>
              <a:gd name="T75" fmla="*/ 560811883 h 11352"/>
              <a:gd name="T76" fmla="*/ 1054731303 w 43001"/>
              <a:gd name="T77" fmla="*/ 542140439 h 11352"/>
              <a:gd name="T78" fmla="*/ 747743407 w 43001"/>
              <a:gd name="T79" fmla="*/ 604382985 h 11352"/>
              <a:gd name="T80" fmla="*/ 884177948 w 43001"/>
              <a:gd name="T81" fmla="*/ 398772039 h 11352"/>
              <a:gd name="T82" fmla="*/ 1070458549 w 43001"/>
              <a:gd name="T83" fmla="*/ 174489650 h 11352"/>
              <a:gd name="T84" fmla="*/ 1133455511 w 43001"/>
              <a:gd name="T85" fmla="*/ 81019898 h 11352"/>
              <a:gd name="T86" fmla="*/ 1133455511 w 43001"/>
              <a:gd name="T87" fmla="*/ 31225044 h 11352"/>
              <a:gd name="T88" fmla="*/ 1120305877 w 43001"/>
              <a:gd name="T89" fmla="*/ 103748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45">
            <a:extLst>
              <a:ext uri="{FF2B5EF4-FFF2-40B4-BE49-F238E27FC236}">
                <a16:creationId xmlns="" xmlns:a16="http://schemas.microsoft.com/office/drawing/2014/main" id="{CF97B470-B331-4B7E-A99D-7854F47551F0}"/>
              </a:ext>
            </a:extLst>
          </p:cNvPr>
          <p:cNvSpPr>
            <a:spLocks/>
          </p:cNvSpPr>
          <p:nvPr/>
        </p:nvSpPr>
        <p:spPr bwMode="auto">
          <a:xfrm rot="4024582">
            <a:off x="8992131" y="3704168"/>
            <a:ext cx="549275" cy="1875367"/>
          </a:xfrm>
          <a:custGeom>
            <a:avLst/>
            <a:gdLst>
              <a:gd name="T0" fmla="*/ 309980232 w 12973"/>
              <a:gd name="T1" fmla="*/ 42246365 h 44323"/>
              <a:gd name="T2" fmla="*/ 200606255 w 12973"/>
              <a:gd name="T3" fmla="*/ 61452192 h 44323"/>
              <a:gd name="T4" fmla="*/ 141328250 w 12973"/>
              <a:gd name="T5" fmla="*/ 57617449 h 44323"/>
              <a:gd name="T6" fmla="*/ 350967714 w 12973"/>
              <a:gd name="T7" fmla="*/ 191960532 h 44323"/>
              <a:gd name="T8" fmla="*/ 136773074 w 12973"/>
              <a:gd name="T9" fmla="*/ 132457920 h 44323"/>
              <a:gd name="T10" fmla="*/ 323642119 w 12973"/>
              <a:gd name="T11" fmla="*/ 245678819 h 44323"/>
              <a:gd name="T12" fmla="*/ 91156956 w 12973"/>
              <a:gd name="T13" fmla="*/ 186177224 h 44323"/>
              <a:gd name="T14" fmla="*/ 346412538 w 12973"/>
              <a:gd name="T15" fmla="*/ 345478183 h 44323"/>
              <a:gd name="T16" fmla="*/ 177760514 w 12973"/>
              <a:gd name="T17" fmla="*/ 303264059 h 44323"/>
              <a:gd name="T18" fmla="*/ 296318345 w 12973"/>
              <a:gd name="T19" fmla="*/ 416484927 h 44323"/>
              <a:gd name="T20" fmla="*/ 72941713 w 12973"/>
              <a:gd name="T21" fmla="*/ 322437645 h 44323"/>
              <a:gd name="T22" fmla="*/ 95712090 w 12973"/>
              <a:gd name="T23" fmla="*/ 391527049 h 44323"/>
              <a:gd name="T24" fmla="*/ 346412538 w 12973"/>
              <a:gd name="T25" fmla="*/ 581538984 h 44323"/>
              <a:gd name="T26" fmla="*/ 341859183 w 12973"/>
              <a:gd name="T27" fmla="*/ 585373695 h 44323"/>
              <a:gd name="T28" fmla="*/ 136773074 w 12973"/>
              <a:gd name="T29" fmla="*/ 475987538 h 44323"/>
              <a:gd name="T30" fmla="*/ 264364114 w 12973"/>
              <a:gd name="T31" fmla="*/ 623753108 h 44323"/>
              <a:gd name="T32" fmla="*/ 200606255 w 12973"/>
              <a:gd name="T33" fmla="*/ 618001025 h 44323"/>
              <a:gd name="T34" fmla="*/ 86603600 w 12973"/>
              <a:gd name="T35" fmla="*/ 602662150 h 44323"/>
              <a:gd name="T36" fmla="*/ 305426877 w 12973"/>
              <a:gd name="T37" fmla="*/ 790723520 h 44323"/>
              <a:gd name="T38" fmla="*/ 50171294 w 12973"/>
              <a:gd name="T39" fmla="*/ 706295241 h 44323"/>
              <a:gd name="T40" fmla="*/ 396583832 w 12973"/>
              <a:gd name="T41" fmla="*/ 913563422 h 44323"/>
              <a:gd name="T42" fmla="*/ 104818843 w 12973"/>
              <a:gd name="T43" fmla="*/ 781136696 h 44323"/>
              <a:gd name="T44" fmla="*/ 132219718 w 12973"/>
              <a:gd name="T45" fmla="*/ 886688173 h 44323"/>
              <a:gd name="T46" fmla="*/ 396583832 w 12973"/>
              <a:gd name="T47" fmla="*/ 1088204272 h 44323"/>
              <a:gd name="T48" fmla="*/ 36507586 w 12973"/>
              <a:gd name="T49" fmla="*/ 875184009 h 44323"/>
              <a:gd name="T50" fmla="*/ 68386537 w 12973"/>
              <a:gd name="T51" fmla="*/ 984570166 h 44323"/>
              <a:gd name="T52" fmla="*/ 346412538 w 12973"/>
              <a:gd name="T53" fmla="*/ 1235969841 h 44323"/>
              <a:gd name="T54" fmla="*/ 72941713 w 12973"/>
              <a:gd name="T55" fmla="*/ 1157293644 h 44323"/>
              <a:gd name="T56" fmla="*/ 396583832 w 12973"/>
              <a:gd name="T57" fmla="*/ 1333850850 h 44323"/>
              <a:gd name="T58" fmla="*/ 177760514 w 12973"/>
              <a:gd name="T59" fmla="*/ 1283967273 h 44323"/>
              <a:gd name="T60" fmla="*/ 268917470 w 12973"/>
              <a:gd name="T61" fmla="*/ 1366478181 h 44323"/>
              <a:gd name="T62" fmla="*/ 528803508 w 12973"/>
              <a:gd name="T63" fmla="*/ 1408692305 h 44323"/>
              <a:gd name="T64" fmla="*/ 601743443 w 12973"/>
              <a:gd name="T65" fmla="*/ 1305058230 h 44323"/>
              <a:gd name="T66" fmla="*/ 825044795 w 12973"/>
              <a:gd name="T67" fmla="*/ 1116996860 h 44323"/>
              <a:gd name="T68" fmla="*/ 565235815 w 12973"/>
              <a:gd name="T69" fmla="*/ 1239804552 h 44323"/>
              <a:gd name="T70" fmla="*/ 856999026 w 12973"/>
              <a:gd name="T71" fmla="*/ 1009528075 h 44323"/>
              <a:gd name="T72" fmla="*/ 806829552 w 12973"/>
              <a:gd name="T73" fmla="*/ 965364339 h 44323"/>
              <a:gd name="T74" fmla="*/ 852445670 w 12973"/>
              <a:gd name="T75" fmla="*/ 877101349 h 44323"/>
              <a:gd name="T76" fmla="*/ 501402676 w 12973"/>
              <a:gd name="T77" fmla="*/ 1080534818 h 44323"/>
              <a:gd name="T78" fmla="*/ 861554202 w 12973"/>
              <a:gd name="T79" fmla="*/ 827185562 h 44323"/>
              <a:gd name="T80" fmla="*/ 715672596 w 12973"/>
              <a:gd name="T81" fmla="*/ 857895553 h 44323"/>
              <a:gd name="T82" fmla="*/ 970926400 w 12973"/>
              <a:gd name="T83" fmla="*/ 689007769 h 44323"/>
              <a:gd name="T84" fmla="*/ 866107557 w 12973"/>
              <a:gd name="T85" fmla="*/ 667915828 h 44323"/>
              <a:gd name="T86" fmla="*/ 537912040 w 12973"/>
              <a:gd name="T87" fmla="*/ 813764058 h 44323"/>
              <a:gd name="T88" fmla="*/ 911648395 w 12973"/>
              <a:gd name="T89" fmla="*/ 571952191 h 44323"/>
              <a:gd name="T90" fmla="*/ 679238512 w 12973"/>
              <a:gd name="T91" fmla="*/ 637205837 h 44323"/>
              <a:gd name="T92" fmla="*/ 815936263 w 12973"/>
              <a:gd name="T93" fmla="*/ 487491670 h 44323"/>
              <a:gd name="T94" fmla="*/ 601743443 w 12973"/>
              <a:gd name="T95" fmla="*/ 604579522 h 44323"/>
              <a:gd name="T96" fmla="*/ 834228607 w 12973"/>
              <a:gd name="T97" fmla="*/ 387692307 h 44323"/>
              <a:gd name="T98" fmla="*/ 510511207 w 12973"/>
              <a:gd name="T99" fmla="*/ 531655407 h 44323"/>
              <a:gd name="T100" fmla="*/ 774950602 w 12973"/>
              <a:gd name="T101" fmla="*/ 303264059 h 44323"/>
              <a:gd name="T102" fmla="*/ 588006233 w 12973"/>
              <a:gd name="T103" fmla="*/ 393444389 h 44323"/>
              <a:gd name="T104" fmla="*/ 770397246 w 12973"/>
              <a:gd name="T105" fmla="*/ 193877871 h 44323"/>
              <a:gd name="T106" fmla="*/ 501402676 w 12973"/>
              <a:gd name="T107" fmla="*/ 360849268 h 44323"/>
              <a:gd name="T108" fmla="*/ 597190045 w 12973"/>
              <a:gd name="T109" fmla="*/ 276388779 h 44323"/>
              <a:gd name="T110" fmla="*/ 683793646 w 12973"/>
              <a:gd name="T111" fmla="*/ 153549893 h 44323"/>
              <a:gd name="T112" fmla="*/ 660946168 w 12973"/>
              <a:gd name="T113" fmla="*/ 103666316 h 44323"/>
              <a:gd name="T114" fmla="*/ 565235815 w 12973"/>
              <a:gd name="T115" fmla="*/ 55700110 h 44323"/>
              <a:gd name="T116" fmla="*/ 464970369 w 12973"/>
              <a:gd name="T117" fmla="*/ 90243797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9" name="Shape 46">
            <a:extLst>
              <a:ext uri="{FF2B5EF4-FFF2-40B4-BE49-F238E27FC236}">
                <a16:creationId xmlns="" xmlns:a16="http://schemas.microsoft.com/office/drawing/2014/main" id="{68C6B70D-79A5-428D-9E77-7FC4759A3955}"/>
              </a:ext>
            </a:extLst>
          </p:cNvPr>
          <p:cNvSpPr>
            <a:spLocks/>
          </p:cNvSpPr>
          <p:nvPr/>
        </p:nvSpPr>
        <p:spPr bwMode="auto">
          <a:xfrm rot="2865590" flipH="1">
            <a:off x="8967259" y="3429530"/>
            <a:ext cx="774700" cy="1500716"/>
          </a:xfrm>
          <a:custGeom>
            <a:avLst/>
            <a:gdLst>
              <a:gd name="T0" fmla="*/ 384715993 w 23243"/>
              <a:gd name="T1" fmla="*/ 11294303 h 44983"/>
              <a:gd name="T2" fmla="*/ 384715993 w 23243"/>
              <a:gd name="T3" fmla="*/ 40462884 h 44983"/>
              <a:gd name="T4" fmla="*/ 424742449 w 23243"/>
              <a:gd name="T5" fmla="*/ 65856288 h 44983"/>
              <a:gd name="T6" fmla="*/ 364720547 w 23243"/>
              <a:gd name="T7" fmla="*/ 118538165 h 44983"/>
              <a:gd name="T8" fmla="*/ 338024045 w 23243"/>
              <a:gd name="T9" fmla="*/ 63976181 h 44983"/>
              <a:gd name="T10" fmla="*/ 293553905 w 23243"/>
              <a:gd name="T11" fmla="*/ 42342966 h 44983"/>
              <a:gd name="T12" fmla="*/ 237975721 w 23243"/>
              <a:gd name="T13" fmla="*/ 53637269 h 44983"/>
              <a:gd name="T14" fmla="*/ 237975721 w 23243"/>
              <a:gd name="T15" fmla="*/ 79030673 h 44983"/>
              <a:gd name="T16" fmla="*/ 289110254 w 23243"/>
              <a:gd name="T17" fmla="*/ 90324951 h 44983"/>
              <a:gd name="T18" fmla="*/ 358056154 w 23243"/>
              <a:gd name="T19" fmla="*/ 170295352 h 44983"/>
              <a:gd name="T20" fmla="*/ 406968845 w 23243"/>
              <a:gd name="T21" fmla="*/ 238971450 h 44983"/>
              <a:gd name="T22" fmla="*/ 324694125 w 23243"/>
              <a:gd name="T23" fmla="*/ 381962640 h 44983"/>
              <a:gd name="T24" fmla="*/ 106750514 w 23243"/>
              <a:gd name="T25" fmla="*/ 299172429 h 44983"/>
              <a:gd name="T26" fmla="*/ 64502216 w 23243"/>
              <a:gd name="T27" fmla="*/ 274719404 h 44983"/>
              <a:gd name="T28" fmla="*/ 2258506 w 23243"/>
              <a:gd name="T29" fmla="*/ 295412890 h 44983"/>
              <a:gd name="T30" fmla="*/ 40064219 w 23243"/>
              <a:gd name="T31" fmla="*/ 322702014 h 44983"/>
              <a:gd name="T32" fmla="*/ 162365394 w 23243"/>
              <a:gd name="T33" fmla="*/ 349974875 h 44983"/>
              <a:gd name="T34" fmla="*/ 102306829 w 23243"/>
              <a:gd name="T35" fmla="*/ 421485795 h 44983"/>
              <a:gd name="T36" fmla="*/ 244640114 w 23243"/>
              <a:gd name="T37" fmla="*/ 399836942 h 44983"/>
              <a:gd name="T38" fmla="*/ 469249219 w 23243"/>
              <a:gd name="T39" fmla="*/ 465693229 h 44983"/>
              <a:gd name="T40" fmla="*/ 600437763 w 23243"/>
              <a:gd name="T41" fmla="*/ 658562150 h 44983"/>
              <a:gd name="T42" fmla="*/ 342466596 w 23243"/>
              <a:gd name="T43" fmla="*/ 639748120 h 44983"/>
              <a:gd name="T44" fmla="*/ 297997589 w 23243"/>
              <a:gd name="T45" fmla="*/ 617159513 h 44983"/>
              <a:gd name="T46" fmla="*/ 240197563 w 23243"/>
              <a:gd name="T47" fmla="*/ 616219159 h 44983"/>
              <a:gd name="T48" fmla="*/ 222387263 w 23243"/>
              <a:gd name="T49" fmla="*/ 635988581 h 44983"/>
              <a:gd name="T50" fmla="*/ 255749325 w 23243"/>
              <a:gd name="T51" fmla="*/ 651027385 h 44983"/>
              <a:gd name="T52" fmla="*/ 366942390 w 23243"/>
              <a:gd name="T53" fmla="*/ 656682068 h 44983"/>
              <a:gd name="T54" fmla="*/ 542601040 w 23243"/>
              <a:gd name="T55" fmla="*/ 678315909 h 44983"/>
              <a:gd name="T56" fmla="*/ 631577950 w 23243"/>
              <a:gd name="T57" fmla="*/ 686791002 h 44983"/>
              <a:gd name="T58" fmla="*/ 680490641 w 23243"/>
              <a:gd name="T59" fmla="*/ 700889477 h 44983"/>
              <a:gd name="T60" fmla="*/ 629356108 w 23243"/>
              <a:gd name="T61" fmla="*/ 611519893 h 44983"/>
              <a:gd name="T62" fmla="*/ 793906681 w 23243"/>
              <a:gd name="T63" fmla="*/ 502396550 h 44983"/>
              <a:gd name="T64" fmla="*/ 847263056 w 23243"/>
              <a:gd name="T65" fmla="*/ 457233774 h 44983"/>
              <a:gd name="T66" fmla="*/ 833933136 w 23243"/>
              <a:gd name="T67" fmla="*/ 429945251 h 44983"/>
              <a:gd name="T68" fmla="*/ 769430887 w 23243"/>
              <a:gd name="T69" fmla="*/ 424305630 h 44983"/>
              <a:gd name="T70" fmla="*/ 731626307 w 23243"/>
              <a:gd name="T71" fmla="*/ 447818927 h 44983"/>
              <a:gd name="T72" fmla="*/ 769430887 w 23243"/>
              <a:gd name="T73" fmla="*/ 471347888 h 44983"/>
              <a:gd name="T74" fmla="*/ 698264278 w 23243"/>
              <a:gd name="T75" fmla="*/ 510855380 h 44983"/>
              <a:gd name="T76" fmla="*/ 667160721 w 23243"/>
              <a:gd name="T77" fmla="*/ 433704814 h 44983"/>
              <a:gd name="T78" fmla="*/ 647129745 w 23243"/>
              <a:gd name="T79" fmla="*/ 492042000 h 44983"/>
              <a:gd name="T80" fmla="*/ 647129745 w 23243"/>
              <a:gd name="T81" fmla="*/ 571072648 h 44983"/>
              <a:gd name="T82" fmla="*/ 500352776 w 23243"/>
              <a:gd name="T83" fmla="*/ 399836942 h 44983"/>
              <a:gd name="T84" fmla="*/ 582627495 w 23243"/>
              <a:gd name="T85" fmla="*/ 271899593 h 44983"/>
              <a:gd name="T86" fmla="*/ 802792949 w 23243"/>
              <a:gd name="T87" fmla="*/ 284118587 h 44983"/>
              <a:gd name="T88" fmla="*/ 853927482 w 23243"/>
              <a:gd name="T89" fmla="*/ 277539214 h 44983"/>
              <a:gd name="T90" fmla="*/ 782797503 w 23243"/>
              <a:gd name="T91" fmla="*/ 259664936 h 44983"/>
              <a:gd name="T92" fmla="*/ 776096413 w 23243"/>
              <a:gd name="T93" fmla="*/ 189109382 h 44983"/>
              <a:gd name="T94" fmla="*/ 849484898 w 23243"/>
              <a:gd name="T95" fmla="*/ 166520150 h 44983"/>
              <a:gd name="T96" fmla="*/ 849484898 w 23243"/>
              <a:gd name="T97" fmla="*/ 134532360 h 44983"/>
              <a:gd name="T98" fmla="*/ 778317155 w 23243"/>
              <a:gd name="T99" fmla="*/ 122313367 h 44983"/>
              <a:gd name="T100" fmla="*/ 722738938 w 23243"/>
              <a:gd name="T101" fmla="*/ 144886935 h 44983"/>
              <a:gd name="T102" fmla="*/ 722738938 w 23243"/>
              <a:gd name="T103" fmla="*/ 176874725 h 44983"/>
              <a:gd name="T104" fmla="*/ 535935547 w 23243"/>
              <a:gd name="T105" fmla="*/ 260605290 h 44983"/>
              <a:gd name="T106" fmla="*/ 458104478 w 23243"/>
              <a:gd name="T107" fmla="*/ 153361428 h 44983"/>
              <a:gd name="T108" fmla="*/ 480357330 w 23243"/>
              <a:gd name="T109" fmla="*/ 45162801 h 44983"/>
              <a:gd name="T110" fmla="*/ 493687249 w 23243"/>
              <a:gd name="T111" fmla="*/ 15994195 h 44983"/>
              <a:gd name="T112" fmla="*/ 435887190 w 23243"/>
              <a:gd name="T113" fmla="*/ 0 h 4498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3243"/>
              <a:gd name="T172" fmla="*/ 0 h 44983"/>
              <a:gd name="T173" fmla="*/ 23243 w 23243"/>
              <a:gd name="T174" fmla="*/ 44983 h 4498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3243" h="44983" extrusionOk="0">
                <a:moveTo>
                  <a:pt x="11772" y="0"/>
                </a:moveTo>
                <a:lnTo>
                  <a:pt x="11471" y="60"/>
                </a:lnTo>
                <a:lnTo>
                  <a:pt x="11111" y="120"/>
                </a:lnTo>
                <a:lnTo>
                  <a:pt x="10871" y="301"/>
                </a:lnTo>
                <a:lnTo>
                  <a:pt x="10571" y="481"/>
                </a:lnTo>
                <a:lnTo>
                  <a:pt x="10390" y="721"/>
                </a:lnTo>
                <a:lnTo>
                  <a:pt x="10210" y="1021"/>
                </a:lnTo>
                <a:lnTo>
                  <a:pt x="10150" y="1382"/>
                </a:lnTo>
                <a:lnTo>
                  <a:pt x="10090" y="1682"/>
                </a:lnTo>
                <a:lnTo>
                  <a:pt x="10150" y="1982"/>
                </a:lnTo>
                <a:lnTo>
                  <a:pt x="10210" y="2343"/>
                </a:lnTo>
                <a:lnTo>
                  <a:pt x="10390" y="2583"/>
                </a:lnTo>
                <a:lnTo>
                  <a:pt x="10571" y="2883"/>
                </a:lnTo>
                <a:lnTo>
                  <a:pt x="10811" y="3063"/>
                </a:lnTo>
                <a:lnTo>
                  <a:pt x="11051" y="3183"/>
                </a:lnTo>
                <a:lnTo>
                  <a:pt x="11291" y="3303"/>
                </a:lnTo>
                <a:lnTo>
                  <a:pt x="11592" y="3364"/>
                </a:lnTo>
                <a:lnTo>
                  <a:pt x="11471" y="4204"/>
                </a:lnTo>
                <a:lnTo>
                  <a:pt x="11351" y="5045"/>
                </a:lnTo>
                <a:lnTo>
                  <a:pt x="11231" y="6727"/>
                </a:lnTo>
                <a:lnTo>
                  <a:pt x="11051" y="9910"/>
                </a:lnTo>
                <a:lnTo>
                  <a:pt x="10571" y="9129"/>
                </a:lnTo>
                <a:lnTo>
                  <a:pt x="10150" y="8348"/>
                </a:lnTo>
                <a:lnTo>
                  <a:pt x="9850" y="7567"/>
                </a:lnTo>
                <a:lnTo>
                  <a:pt x="9490" y="6787"/>
                </a:lnTo>
                <a:lnTo>
                  <a:pt x="9189" y="6006"/>
                </a:lnTo>
                <a:lnTo>
                  <a:pt x="8769" y="5285"/>
                </a:lnTo>
                <a:lnTo>
                  <a:pt x="9009" y="4925"/>
                </a:lnTo>
                <a:lnTo>
                  <a:pt x="9129" y="4505"/>
                </a:lnTo>
                <a:lnTo>
                  <a:pt x="9129" y="4084"/>
                </a:lnTo>
                <a:lnTo>
                  <a:pt x="9069" y="3664"/>
                </a:lnTo>
                <a:lnTo>
                  <a:pt x="8889" y="3303"/>
                </a:lnTo>
                <a:lnTo>
                  <a:pt x="8589" y="3003"/>
                </a:lnTo>
                <a:lnTo>
                  <a:pt x="8409" y="2883"/>
                </a:lnTo>
                <a:lnTo>
                  <a:pt x="8168" y="2763"/>
                </a:lnTo>
                <a:lnTo>
                  <a:pt x="7928" y="2703"/>
                </a:lnTo>
                <a:lnTo>
                  <a:pt x="7688" y="2703"/>
                </a:lnTo>
                <a:lnTo>
                  <a:pt x="7328" y="2763"/>
                </a:lnTo>
                <a:lnTo>
                  <a:pt x="7027" y="2823"/>
                </a:lnTo>
                <a:lnTo>
                  <a:pt x="6787" y="3003"/>
                </a:lnTo>
                <a:lnTo>
                  <a:pt x="6607" y="3183"/>
                </a:lnTo>
                <a:lnTo>
                  <a:pt x="6427" y="3424"/>
                </a:lnTo>
                <a:lnTo>
                  <a:pt x="6307" y="3664"/>
                </a:lnTo>
                <a:lnTo>
                  <a:pt x="6247" y="3964"/>
                </a:lnTo>
                <a:lnTo>
                  <a:pt x="6247" y="4204"/>
                </a:lnTo>
                <a:lnTo>
                  <a:pt x="6247" y="4505"/>
                </a:lnTo>
                <a:lnTo>
                  <a:pt x="6307" y="4805"/>
                </a:lnTo>
                <a:lnTo>
                  <a:pt x="6427" y="5045"/>
                </a:lnTo>
                <a:lnTo>
                  <a:pt x="6607" y="5285"/>
                </a:lnTo>
                <a:lnTo>
                  <a:pt x="6787" y="5465"/>
                </a:lnTo>
                <a:lnTo>
                  <a:pt x="7027" y="5646"/>
                </a:lnTo>
                <a:lnTo>
                  <a:pt x="7328" y="5706"/>
                </a:lnTo>
                <a:lnTo>
                  <a:pt x="7688" y="5766"/>
                </a:lnTo>
                <a:lnTo>
                  <a:pt x="7808" y="5766"/>
                </a:lnTo>
                <a:lnTo>
                  <a:pt x="7928" y="6607"/>
                </a:lnTo>
                <a:lnTo>
                  <a:pt x="8168" y="7447"/>
                </a:lnTo>
                <a:lnTo>
                  <a:pt x="8469" y="8228"/>
                </a:lnTo>
                <a:lnTo>
                  <a:pt x="8829" y="9009"/>
                </a:lnTo>
                <a:lnTo>
                  <a:pt x="9189" y="9910"/>
                </a:lnTo>
                <a:lnTo>
                  <a:pt x="9670" y="10871"/>
                </a:lnTo>
                <a:lnTo>
                  <a:pt x="9910" y="11291"/>
                </a:lnTo>
                <a:lnTo>
                  <a:pt x="10210" y="11711"/>
                </a:lnTo>
                <a:lnTo>
                  <a:pt x="10571" y="12072"/>
                </a:lnTo>
                <a:lnTo>
                  <a:pt x="10991" y="12312"/>
                </a:lnTo>
                <a:lnTo>
                  <a:pt x="10991" y="12432"/>
                </a:lnTo>
                <a:lnTo>
                  <a:pt x="10991" y="15255"/>
                </a:lnTo>
                <a:lnTo>
                  <a:pt x="11111" y="18017"/>
                </a:lnTo>
                <a:lnTo>
                  <a:pt x="11291" y="20840"/>
                </a:lnTo>
                <a:lnTo>
                  <a:pt x="11652" y="23603"/>
                </a:lnTo>
                <a:lnTo>
                  <a:pt x="11892" y="25464"/>
                </a:lnTo>
                <a:lnTo>
                  <a:pt x="12192" y="27326"/>
                </a:lnTo>
                <a:lnTo>
                  <a:pt x="8769" y="24383"/>
                </a:lnTo>
                <a:lnTo>
                  <a:pt x="7267" y="23182"/>
                </a:lnTo>
                <a:lnTo>
                  <a:pt x="5826" y="21981"/>
                </a:lnTo>
                <a:lnTo>
                  <a:pt x="4325" y="20840"/>
                </a:lnTo>
                <a:lnTo>
                  <a:pt x="2763" y="19699"/>
                </a:lnTo>
                <a:lnTo>
                  <a:pt x="2823" y="19399"/>
                </a:lnTo>
                <a:lnTo>
                  <a:pt x="2883" y="19098"/>
                </a:lnTo>
                <a:lnTo>
                  <a:pt x="2823" y="18798"/>
                </a:lnTo>
                <a:lnTo>
                  <a:pt x="2703" y="18498"/>
                </a:lnTo>
                <a:lnTo>
                  <a:pt x="2403" y="18077"/>
                </a:lnTo>
                <a:lnTo>
                  <a:pt x="2223" y="17837"/>
                </a:lnTo>
                <a:lnTo>
                  <a:pt x="1982" y="17657"/>
                </a:lnTo>
                <a:lnTo>
                  <a:pt x="1742" y="17537"/>
                </a:lnTo>
                <a:lnTo>
                  <a:pt x="1142" y="17537"/>
                </a:lnTo>
                <a:lnTo>
                  <a:pt x="901" y="17657"/>
                </a:lnTo>
                <a:lnTo>
                  <a:pt x="661" y="17837"/>
                </a:lnTo>
                <a:lnTo>
                  <a:pt x="481" y="18077"/>
                </a:lnTo>
                <a:lnTo>
                  <a:pt x="181" y="18498"/>
                </a:lnTo>
                <a:lnTo>
                  <a:pt x="61" y="18858"/>
                </a:lnTo>
                <a:lnTo>
                  <a:pt x="1" y="19218"/>
                </a:lnTo>
                <a:lnTo>
                  <a:pt x="61" y="19579"/>
                </a:lnTo>
                <a:lnTo>
                  <a:pt x="241" y="19939"/>
                </a:lnTo>
                <a:lnTo>
                  <a:pt x="421" y="20239"/>
                </a:lnTo>
                <a:lnTo>
                  <a:pt x="721" y="20420"/>
                </a:lnTo>
                <a:lnTo>
                  <a:pt x="1082" y="20600"/>
                </a:lnTo>
                <a:lnTo>
                  <a:pt x="1442" y="20660"/>
                </a:lnTo>
                <a:lnTo>
                  <a:pt x="1682" y="20600"/>
                </a:lnTo>
                <a:lnTo>
                  <a:pt x="1922" y="20540"/>
                </a:lnTo>
                <a:lnTo>
                  <a:pt x="2163" y="20480"/>
                </a:lnTo>
                <a:lnTo>
                  <a:pt x="2343" y="20299"/>
                </a:lnTo>
                <a:lnTo>
                  <a:pt x="4385" y="22341"/>
                </a:lnTo>
                <a:lnTo>
                  <a:pt x="6487" y="24323"/>
                </a:lnTo>
                <a:lnTo>
                  <a:pt x="5466" y="24984"/>
                </a:lnTo>
                <a:lnTo>
                  <a:pt x="2943" y="26545"/>
                </a:lnTo>
                <a:lnTo>
                  <a:pt x="2823" y="26665"/>
                </a:lnTo>
                <a:lnTo>
                  <a:pt x="2763" y="26786"/>
                </a:lnTo>
                <a:lnTo>
                  <a:pt x="2763" y="26906"/>
                </a:lnTo>
                <a:lnTo>
                  <a:pt x="2823" y="27026"/>
                </a:lnTo>
                <a:lnTo>
                  <a:pt x="2883" y="27146"/>
                </a:lnTo>
                <a:lnTo>
                  <a:pt x="3003" y="27206"/>
                </a:lnTo>
                <a:lnTo>
                  <a:pt x="3304" y="27206"/>
                </a:lnTo>
                <a:lnTo>
                  <a:pt x="5826" y="25945"/>
                </a:lnTo>
                <a:lnTo>
                  <a:pt x="6607" y="25524"/>
                </a:lnTo>
                <a:lnTo>
                  <a:pt x="7027" y="25344"/>
                </a:lnTo>
                <a:lnTo>
                  <a:pt x="7388" y="25104"/>
                </a:lnTo>
                <a:lnTo>
                  <a:pt x="7868" y="25584"/>
                </a:lnTo>
                <a:lnTo>
                  <a:pt x="11111" y="28407"/>
                </a:lnTo>
                <a:lnTo>
                  <a:pt x="11892" y="29068"/>
                </a:lnTo>
                <a:lnTo>
                  <a:pt x="12673" y="29728"/>
                </a:lnTo>
                <a:lnTo>
                  <a:pt x="13153" y="32071"/>
                </a:lnTo>
                <a:lnTo>
                  <a:pt x="13754" y="34353"/>
                </a:lnTo>
                <a:lnTo>
                  <a:pt x="14234" y="36274"/>
                </a:lnTo>
                <a:lnTo>
                  <a:pt x="14835" y="38256"/>
                </a:lnTo>
                <a:lnTo>
                  <a:pt x="15435" y="40118"/>
                </a:lnTo>
                <a:lnTo>
                  <a:pt x="16216" y="42040"/>
                </a:lnTo>
                <a:lnTo>
                  <a:pt x="15796" y="41800"/>
                </a:lnTo>
                <a:lnTo>
                  <a:pt x="15315" y="41740"/>
                </a:lnTo>
                <a:lnTo>
                  <a:pt x="14414" y="41619"/>
                </a:lnTo>
                <a:lnTo>
                  <a:pt x="11952" y="41259"/>
                </a:lnTo>
                <a:lnTo>
                  <a:pt x="10150" y="41019"/>
                </a:lnTo>
                <a:lnTo>
                  <a:pt x="9249" y="40839"/>
                </a:lnTo>
                <a:lnTo>
                  <a:pt x="8409" y="40659"/>
                </a:lnTo>
                <a:lnTo>
                  <a:pt x="8409" y="40358"/>
                </a:lnTo>
                <a:lnTo>
                  <a:pt x="8409" y="40118"/>
                </a:lnTo>
                <a:lnTo>
                  <a:pt x="8348" y="39818"/>
                </a:lnTo>
                <a:lnTo>
                  <a:pt x="8228" y="39578"/>
                </a:lnTo>
                <a:lnTo>
                  <a:pt x="8048" y="39397"/>
                </a:lnTo>
                <a:lnTo>
                  <a:pt x="7808" y="39217"/>
                </a:lnTo>
                <a:lnTo>
                  <a:pt x="7508" y="39157"/>
                </a:lnTo>
                <a:lnTo>
                  <a:pt x="7207" y="39097"/>
                </a:lnTo>
                <a:lnTo>
                  <a:pt x="6907" y="39157"/>
                </a:lnTo>
                <a:lnTo>
                  <a:pt x="6667" y="39217"/>
                </a:lnTo>
                <a:lnTo>
                  <a:pt x="6487" y="39337"/>
                </a:lnTo>
                <a:lnTo>
                  <a:pt x="6307" y="39518"/>
                </a:lnTo>
                <a:lnTo>
                  <a:pt x="6186" y="39698"/>
                </a:lnTo>
                <a:lnTo>
                  <a:pt x="6066" y="39878"/>
                </a:lnTo>
                <a:lnTo>
                  <a:pt x="6006" y="40118"/>
                </a:lnTo>
                <a:lnTo>
                  <a:pt x="6006" y="40358"/>
                </a:lnTo>
                <a:lnTo>
                  <a:pt x="6006" y="40599"/>
                </a:lnTo>
                <a:lnTo>
                  <a:pt x="6066" y="40839"/>
                </a:lnTo>
                <a:lnTo>
                  <a:pt x="6186" y="41019"/>
                </a:lnTo>
                <a:lnTo>
                  <a:pt x="6307" y="41199"/>
                </a:lnTo>
                <a:lnTo>
                  <a:pt x="6487" y="41379"/>
                </a:lnTo>
                <a:lnTo>
                  <a:pt x="6667" y="41499"/>
                </a:lnTo>
                <a:lnTo>
                  <a:pt x="6907" y="41559"/>
                </a:lnTo>
                <a:lnTo>
                  <a:pt x="7207" y="41619"/>
                </a:lnTo>
                <a:lnTo>
                  <a:pt x="7508" y="41559"/>
                </a:lnTo>
                <a:lnTo>
                  <a:pt x="7808" y="41499"/>
                </a:lnTo>
                <a:lnTo>
                  <a:pt x="8048" y="41319"/>
                </a:lnTo>
                <a:lnTo>
                  <a:pt x="8228" y="41079"/>
                </a:lnTo>
                <a:lnTo>
                  <a:pt x="9910" y="41920"/>
                </a:lnTo>
                <a:lnTo>
                  <a:pt x="10811" y="42280"/>
                </a:lnTo>
                <a:lnTo>
                  <a:pt x="11652" y="42580"/>
                </a:lnTo>
                <a:lnTo>
                  <a:pt x="12793" y="42941"/>
                </a:lnTo>
                <a:lnTo>
                  <a:pt x="13393" y="43121"/>
                </a:lnTo>
                <a:lnTo>
                  <a:pt x="13994" y="43241"/>
                </a:lnTo>
                <a:lnTo>
                  <a:pt x="14654" y="43301"/>
                </a:lnTo>
                <a:lnTo>
                  <a:pt x="15255" y="43301"/>
                </a:lnTo>
                <a:lnTo>
                  <a:pt x="15856" y="43241"/>
                </a:lnTo>
                <a:lnTo>
                  <a:pt x="16336" y="43001"/>
                </a:lnTo>
                <a:lnTo>
                  <a:pt x="16456" y="42941"/>
                </a:lnTo>
                <a:lnTo>
                  <a:pt x="16576" y="42821"/>
                </a:lnTo>
                <a:lnTo>
                  <a:pt x="17057" y="43842"/>
                </a:lnTo>
                <a:lnTo>
                  <a:pt x="17597" y="44802"/>
                </a:lnTo>
                <a:lnTo>
                  <a:pt x="17717" y="44923"/>
                </a:lnTo>
                <a:lnTo>
                  <a:pt x="17837" y="44983"/>
                </a:lnTo>
                <a:lnTo>
                  <a:pt x="18138" y="44983"/>
                </a:lnTo>
                <a:lnTo>
                  <a:pt x="18258" y="44863"/>
                </a:lnTo>
                <a:lnTo>
                  <a:pt x="18378" y="44742"/>
                </a:lnTo>
                <a:lnTo>
                  <a:pt x="18378" y="44622"/>
                </a:lnTo>
                <a:lnTo>
                  <a:pt x="18378" y="44442"/>
                </a:lnTo>
                <a:lnTo>
                  <a:pt x="18078" y="43121"/>
                </a:lnTo>
                <a:lnTo>
                  <a:pt x="17657" y="41800"/>
                </a:lnTo>
                <a:lnTo>
                  <a:pt x="16877" y="39157"/>
                </a:lnTo>
                <a:lnTo>
                  <a:pt x="16997" y="39037"/>
                </a:lnTo>
                <a:lnTo>
                  <a:pt x="17477" y="38497"/>
                </a:lnTo>
                <a:lnTo>
                  <a:pt x="17958" y="37956"/>
                </a:lnTo>
                <a:lnTo>
                  <a:pt x="18858" y="36695"/>
                </a:lnTo>
                <a:lnTo>
                  <a:pt x="19639" y="35434"/>
                </a:lnTo>
                <a:lnTo>
                  <a:pt x="20360" y="34112"/>
                </a:lnTo>
                <a:lnTo>
                  <a:pt x="21441" y="32071"/>
                </a:lnTo>
                <a:lnTo>
                  <a:pt x="21981" y="30989"/>
                </a:lnTo>
                <a:lnTo>
                  <a:pt x="22162" y="30449"/>
                </a:lnTo>
                <a:lnTo>
                  <a:pt x="22342" y="29908"/>
                </a:lnTo>
                <a:lnTo>
                  <a:pt x="22522" y="29728"/>
                </a:lnTo>
                <a:lnTo>
                  <a:pt x="22702" y="29488"/>
                </a:lnTo>
                <a:lnTo>
                  <a:pt x="22882" y="29188"/>
                </a:lnTo>
                <a:lnTo>
                  <a:pt x="22942" y="28888"/>
                </a:lnTo>
                <a:lnTo>
                  <a:pt x="23002" y="28587"/>
                </a:lnTo>
                <a:lnTo>
                  <a:pt x="22942" y="28287"/>
                </a:lnTo>
                <a:lnTo>
                  <a:pt x="22882" y="27987"/>
                </a:lnTo>
                <a:lnTo>
                  <a:pt x="22702" y="27686"/>
                </a:lnTo>
                <a:lnTo>
                  <a:pt x="22522" y="27446"/>
                </a:lnTo>
                <a:lnTo>
                  <a:pt x="22282" y="27266"/>
                </a:lnTo>
                <a:lnTo>
                  <a:pt x="21981" y="27086"/>
                </a:lnTo>
                <a:lnTo>
                  <a:pt x="21681" y="27026"/>
                </a:lnTo>
                <a:lnTo>
                  <a:pt x="21381" y="26966"/>
                </a:lnTo>
                <a:lnTo>
                  <a:pt x="21081" y="27026"/>
                </a:lnTo>
                <a:lnTo>
                  <a:pt x="20780" y="27086"/>
                </a:lnTo>
                <a:lnTo>
                  <a:pt x="20480" y="27266"/>
                </a:lnTo>
                <a:lnTo>
                  <a:pt x="20240" y="27446"/>
                </a:lnTo>
                <a:lnTo>
                  <a:pt x="20060" y="27686"/>
                </a:lnTo>
                <a:lnTo>
                  <a:pt x="19879" y="27987"/>
                </a:lnTo>
                <a:lnTo>
                  <a:pt x="19819" y="28287"/>
                </a:lnTo>
                <a:lnTo>
                  <a:pt x="19759" y="28587"/>
                </a:lnTo>
                <a:lnTo>
                  <a:pt x="19819" y="28888"/>
                </a:lnTo>
                <a:lnTo>
                  <a:pt x="19879" y="29188"/>
                </a:lnTo>
                <a:lnTo>
                  <a:pt x="20060" y="29488"/>
                </a:lnTo>
                <a:lnTo>
                  <a:pt x="20240" y="29728"/>
                </a:lnTo>
                <a:lnTo>
                  <a:pt x="20480" y="29908"/>
                </a:lnTo>
                <a:lnTo>
                  <a:pt x="20780" y="30089"/>
                </a:lnTo>
                <a:lnTo>
                  <a:pt x="20360" y="30929"/>
                </a:lnTo>
                <a:lnTo>
                  <a:pt x="20000" y="31770"/>
                </a:lnTo>
                <a:lnTo>
                  <a:pt x="19639" y="32611"/>
                </a:lnTo>
                <a:lnTo>
                  <a:pt x="19219" y="33452"/>
                </a:lnTo>
                <a:lnTo>
                  <a:pt x="19159" y="33572"/>
                </a:lnTo>
                <a:lnTo>
                  <a:pt x="18858" y="32611"/>
                </a:lnTo>
                <a:lnTo>
                  <a:pt x="18618" y="31710"/>
                </a:lnTo>
                <a:lnTo>
                  <a:pt x="18438" y="30749"/>
                </a:lnTo>
                <a:lnTo>
                  <a:pt x="18318" y="29788"/>
                </a:lnTo>
                <a:lnTo>
                  <a:pt x="18198" y="27867"/>
                </a:lnTo>
                <a:lnTo>
                  <a:pt x="18138" y="27746"/>
                </a:lnTo>
                <a:lnTo>
                  <a:pt x="18018" y="27686"/>
                </a:lnTo>
                <a:lnTo>
                  <a:pt x="17898" y="27746"/>
                </a:lnTo>
                <a:lnTo>
                  <a:pt x="17837" y="27806"/>
                </a:lnTo>
                <a:lnTo>
                  <a:pt x="17657" y="28647"/>
                </a:lnTo>
                <a:lnTo>
                  <a:pt x="17537" y="29488"/>
                </a:lnTo>
                <a:lnTo>
                  <a:pt x="17477" y="30449"/>
                </a:lnTo>
                <a:lnTo>
                  <a:pt x="17477" y="31410"/>
                </a:lnTo>
                <a:lnTo>
                  <a:pt x="17537" y="32311"/>
                </a:lnTo>
                <a:lnTo>
                  <a:pt x="17717" y="33212"/>
                </a:lnTo>
                <a:lnTo>
                  <a:pt x="18018" y="34052"/>
                </a:lnTo>
                <a:lnTo>
                  <a:pt x="18198" y="34473"/>
                </a:lnTo>
                <a:lnTo>
                  <a:pt x="18438" y="34833"/>
                </a:lnTo>
                <a:lnTo>
                  <a:pt x="17477" y="36455"/>
                </a:lnTo>
                <a:lnTo>
                  <a:pt x="16516" y="38076"/>
                </a:lnTo>
                <a:lnTo>
                  <a:pt x="15856" y="36034"/>
                </a:lnTo>
                <a:lnTo>
                  <a:pt x="15255" y="33932"/>
                </a:lnTo>
                <a:lnTo>
                  <a:pt x="14835" y="32071"/>
                </a:lnTo>
                <a:lnTo>
                  <a:pt x="14174" y="28888"/>
                </a:lnTo>
                <a:lnTo>
                  <a:pt x="13513" y="25524"/>
                </a:lnTo>
                <a:lnTo>
                  <a:pt x="13153" y="23182"/>
                </a:lnTo>
                <a:lnTo>
                  <a:pt x="12793" y="19879"/>
                </a:lnTo>
                <a:lnTo>
                  <a:pt x="13333" y="19519"/>
                </a:lnTo>
                <a:lnTo>
                  <a:pt x="13814" y="19158"/>
                </a:lnTo>
                <a:lnTo>
                  <a:pt x="14835" y="18318"/>
                </a:lnTo>
                <a:lnTo>
                  <a:pt x="15735" y="17357"/>
                </a:lnTo>
                <a:lnTo>
                  <a:pt x="16696" y="16396"/>
                </a:lnTo>
                <a:lnTo>
                  <a:pt x="17237" y="16696"/>
                </a:lnTo>
                <a:lnTo>
                  <a:pt x="17837" y="16936"/>
                </a:lnTo>
                <a:lnTo>
                  <a:pt x="19039" y="17357"/>
                </a:lnTo>
                <a:lnTo>
                  <a:pt x="20780" y="17957"/>
                </a:lnTo>
                <a:lnTo>
                  <a:pt x="21681" y="18137"/>
                </a:lnTo>
                <a:lnTo>
                  <a:pt x="22162" y="18197"/>
                </a:lnTo>
                <a:lnTo>
                  <a:pt x="22762" y="18197"/>
                </a:lnTo>
                <a:lnTo>
                  <a:pt x="22882" y="18137"/>
                </a:lnTo>
                <a:lnTo>
                  <a:pt x="23002" y="18017"/>
                </a:lnTo>
                <a:lnTo>
                  <a:pt x="23002" y="17897"/>
                </a:lnTo>
                <a:lnTo>
                  <a:pt x="23062" y="17717"/>
                </a:lnTo>
                <a:lnTo>
                  <a:pt x="23002" y="17597"/>
                </a:lnTo>
                <a:lnTo>
                  <a:pt x="22942" y="17477"/>
                </a:lnTo>
                <a:lnTo>
                  <a:pt x="22822" y="17357"/>
                </a:lnTo>
                <a:lnTo>
                  <a:pt x="22462" y="17116"/>
                </a:lnTo>
                <a:lnTo>
                  <a:pt x="22041" y="16936"/>
                </a:lnTo>
                <a:lnTo>
                  <a:pt x="21141" y="16576"/>
                </a:lnTo>
                <a:lnTo>
                  <a:pt x="19339" y="16156"/>
                </a:lnTo>
                <a:lnTo>
                  <a:pt x="18438" y="15855"/>
                </a:lnTo>
                <a:lnTo>
                  <a:pt x="17417" y="15615"/>
                </a:lnTo>
                <a:lnTo>
                  <a:pt x="19519" y="13693"/>
                </a:lnTo>
                <a:lnTo>
                  <a:pt x="20480" y="12612"/>
                </a:lnTo>
                <a:lnTo>
                  <a:pt x="20960" y="12072"/>
                </a:lnTo>
                <a:lnTo>
                  <a:pt x="21381" y="11471"/>
                </a:lnTo>
                <a:lnTo>
                  <a:pt x="21741" y="11411"/>
                </a:lnTo>
                <a:lnTo>
                  <a:pt x="22101" y="11351"/>
                </a:lnTo>
                <a:lnTo>
                  <a:pt x="22402" y="11171"/>
                </a:lnTo>
                <a:lnTo>
                  <a:pt x="22702" y="10931"/>
                </a:lnTo>
                <a:lnTo>
                  <a:pt x="22942" y="10630"/>
                </a:lnTo>
                <a:lnTo>
                  <a:pt x="23062" y="10330"/>
                </a:lnTo>
                <a:lnTo>
                  <a:pt x="23243" y="9970"/>
                </a:lnTo>
                <a:lnTo>
                  <a:pt x="23243" y="9609"/>
                </a:lnTo>
                <a:lnTo>
                  <a:pt x="23183" y="9249"/>
                </a:lnTo>
                <a:lnTo>
                  <a:pt x="23122" y="8889"/>
                </a:lnTo>
                <a:lnTo>
                  <a:pt x="22942" y="8588"/>
                </a:lnTo>
                <a:lnTo>
                  <a:pt x="22702" y="8288"/>
                </a:lnTo>
                <a:lnTo>
                  <a:pt x="22402" y="8048"/>
                </a:lnTo>
                <a:lnTo>
                  <a:pt x="22101" y="7868"/>
                </a:lnTo>
                <a:lnTo>
                  <a:pt x="21741" y="7808"/>
                </a:lnTo>
                <a:lnTo>
                  <a:pt x="21381" y="7748"/>
                </a:lnTo>
                <a:lnTo>
                  <a:pt x="21020" y="7808"/>
                </a:lnTo>
                <a:lnTo>
                  <a:pt x="20660" y="7868"/>
                </a:lnTo>
                <a:lnTo>
                  <a:pt x="20360" y="8048"/>
                </a:lnTo>
                <a:lnTo>
                  <a:pt x="20060" y="8288"/>
                </a:lnTo>
                <a:lnTo>
                  <a:pt x="19819" y="8588"/>
                </a:lnTo>
                <a:lnTo>
                  <a:pt x="19699" y="8889"/>
                </a:lnTo>
                <a:lnTo>
                  <a:pt x="19519" y="9249"/>
                </a:lnTo>
                <a:lnTo>
                  <a:pt x="19519" y="9609"/>
                </a:lnTo>
                <a:lnTo>
                  <a:pt x="19579" y="9970"/>
                </a:lnTo>
                <a:lnTo>
                  <a:pt x="19639" y="10270"/>
                </a:lnTo>
                <a:lnTo>
                  <a:pt x="19819" y="10570"/>
                </a:lnTo>
                <a:lnTo>
                  <a:pt x="20000" y="10871"/>
                </a:lnTo>
                <a:lnTo>
                  <a:pt x="19519" y="11291"/>
                </a:lnTo>
                <a:lnTo>
                  <a:pt x="19039" y="11771"/>
                </a:lnTo>
                <a:lnTo>
                  <a:pt x="18078" y="12792"/>
                </a:lnTo>
                <a:lnTo>
                  <a:pt x="17177" y="13813"/>
                </a:lnTo>
                <a:lnTo>
                  <a:pt x="16336" y="14774"/>
                </a:lnTo>
                <a:lnTo>
                  <a:pt x="15435" y="15675"/>
                </a:lnTo>
                <a:lnTo>
                  <a:pt x="14474" y="16636"/>
                </a:lnTo>
                <a:lnTo>
                  <a:pt x="13513" y="17597"/>
                </a:lnTo>
                <a:lnTo>
                  <a:pt x="13093" y="18077"/>
                </a:lnTo>
                <a:lnTo>
                  <a:pt x="12673" y="18618"/>
                </a:lnTo>
                <a:lnTo>
                  <a:pt x="12492" y="15555"/>
                </a:lnTo>
                <a:lnTo>
                  <a:pt x="12372" y="12432"/>
                </a:lnTo>
                <a:lnTo>
                  <a:pt x="12372" y="9790"/>
                </a:lnTo>
                <a:lnTo>
                  <a:pt x="12432" y="7147"/>
                </a:lnTo>
                <a:lnTo>
                  <a:pt x="12492" y="6186"/>
                </a:lnTo>
                <a:lnTo>
                  <a:pt x="12613" y="5165"/>
                </a:lnTo>
                <a:lnTo>
                  <a:pt x="12673" y="4084"/>
                </a:lnTo>
                <a:lnTo>
                  <a:pt x="12673" y="3063"/>
                </a:lnTo>
                <a:lnTo>
                  <a:pt x="12973" y="2883"/>
                </a:lnTo>
                <a:lnTo>
                  <a:pt x="13153" y="2643"/>
                </a:lnTo>
                <a:lnTo>
                  <a:pt x="13333" y="2343"/>
                </a:lnTo>
                <a:lnTo>
                  <a:pt x="13393" y="1982"/>
                </a:lnTo>
                <a:lnTo>
                  <a:pt x="13453" y="1682"/>
                </a:lnTo>
                <a:lnTo>
                  <a:pt x="13393" y="1382"/>
                </a:lnTo>
                <a:lnTo>
                  <a:pt x="13333" y="1021"/>
                </a:lnTo>
                <a:lnTo>
                  <a:pt x="13153" y="781"/>
                </a:lnTo>
                <a:lnTo>
                  <a:pt x="12973" y="481"/>
                </a:lnTo>
                <a:lnTo>
                  <a:pt x="12673" y="301"/>
                </a:lnTo>
                <a:lnTo>
                  <a:pt x="12432" y="120"/>
                </a:lnTo>
                <a:lnTo>
                  <a:pt x="12072" y="60"/>
                </a:lnTo>
                <a:lnTo>
                  <a:pt x="11772"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20" name="Shape 47">
            <a:extLst>
              <a:ext uri="{FF2B5EF4-FFF2-40B4-BE49-F238E27FC236}">
                <a16:creationId xmlns="" xmlns:a16="http://schemas.microsoft.com/office/drawing/2014/main" id="{5D9F9914-330A-4022-8796-D69195AD2DC8}"/>
              </a:ext>
            </a:extLst>
          </p:cNvPr>
          <p:cNvSpPr>
            <a:spLocks noChangeArrowheads="1"/>
          </p:cNvSpPr>
          <p:nvPr/>
        </p:nvSpPr>
        <p:spPr bwMode="auto">
          <a:xfrm>
            <a:off x="3346451" y="1165225"/>
            <a:ext cx="5499100" cy="4527550"/>
          </a:xfrm>
          <a:prstGeom prst="rect">
            <a:avLst/>
          </a:prstGeom>
          <a:solidFill>
            <a:srgbClr val="79C6CC"/>
          </a:solidFill>
          <a:ln w="76200">
            <a:solidFill>
              <a:srgbClr val="FFFFFF"/>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48">
            <a:extLst>
              <a:ext uri="{FF2B5EF4-FFF2-40B4-BE49-F238E27FC236}">
                <a16:creationId xmlns="" xmlns:a16="http://schemas.microsoft.com/office/drawing/2014/main" id="{0DA3216C-A378-4FB5-AC5C-C905714F74C3}"/>
              </a:ext>
            </a:extLst>
          </p:cNvPr>
          <p:cNvSpPr>
            <a:spLocks noChangeArrowheads="1"/>
          </p:cNvSpPr>
          <p:nvPr/>
        </p:nvSpPr>
        <p:spPr bwMode="auto">
          <a:xfrm>
            <a:off x="3513667" y="1325564"/>
            <a:ext cx="5164667" cy="4206875"/>
          </a:xfrm>
          <a:prstGeom prst="rect">
            <a:avLst/>
          </a:prstGeom>
          <a:noFill/>
          <a:ln w="9525">
            <a:solidFill>
              <a:srgbClr val="FFFFFF"/>
            </a:solidFill>
            <a:prstDash val="dot"/>
            <a:miter lim="800000"/>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51">
            <a:extLst>
              <a:ext uri="{FF2B5EF4-FFF2-40B4-BE49-F238E27FC236}">
                <a16:creationId xmlns="" xmlns:a16="http://schemas.microsoft.com/office/drawing/2014/main" id="{28B44CAC-DCF5-484E-ACD9-F82AAA2C751B}"/>
              </a:ext>
            </a:extLst>
          </p:cNvPr>
          <p:cNvSpPr>
            <a:spLocks/>
          </p:cNvSpPr>
          <p:nvPr/>
        </p:nvSpPr>
        <p:spPr bwMode="auto">
          <a:xfrm flipH="1">
            <a:off x="1689100" y="2955926"/>
            <a:ext cx="535517" cy="561975"/>
          </a:xfrm>
          <a:custGeom>
            <a:avLst/>
            <a:gdLst>
              <a:gd name="T0" fmla="*/ 42791966 w 20301"/>
              <a:gd name="T1" fmla="*/ 39590152 h 21321"/>
              <a:gd name="T2" fmla="*/ 45579592 w 20301"/>
              <a:gd name="T3" fmla="*/ 49496368 h 21321"/>
              <a:gd name="T4" fmla="*/ 46052037 w 20301"/>
              <a:gd name="T5" fmla="*/ 61581954 h 21321"/>
              <a:gd name="T6" fmla="*/ 43721168 w 20301"/>
              <a:gd name="T7" fmla="*/ 72587238 h 21321"/>
              <a:gd name="T8" fmla="*/ 39539709 w 20301"/>
              <a:gd name="T9" fmla="*/ 79179592 h 21321"/>
              <a:gd name="T10" fmla="*/ 31633172 w 20301"/>
              <a:gd name="T11" fmla="*/ 74784689 h 21321"/>
              <a:gd name="T12" fmla="*/ 28837711 w 20301"/>
              <a:gd name="T13" fmla="*/ 64878473 h 21321"/>
              <a:gd name="T14" fmla="*/ 28373100 w 20301"/>
              <a:gd name="T15" fmla="*/ 52792861 h 21321"/>
              <a:gd name="T16" fmla="*/ 30703970 w 20301"/>
              <a:gd name="T17" fmla="*/ 41787576 h 21321"/>
              <a:gd name="T18" fmla="*/ 34885824 w 20301"/>
              <a:gd name="T19" fmla="*/ 35195249 h 21321"/>
              <a:gd name="T20" fmla="*/ 38610507 w 20301"/>
              <a:gd name="T21" fmla="*/ 1098383 h 21321"/>
              <a:gd name="T22" fmla="*/ 20001972 w 20301"/>
              <a:gd name="T23" fmla="*/ 11005284 h 21321"/>
              <a:gd name="T24" fmla="*/ 9772796 w 20301"/>
              <a:gd name="T25" fmla="*/ 27503854 h 21321"/>
              <a:gd name="T26" fmla="*/ 4653904 w 20301"/>
              <a:gd name="T27" fmla="*/ 38491057 h 21321"/>
              <a:gd name="T28" fmla="*/ 7835 w 20301"/>
              <a:gd name="T29" fmla="*/ 46181767 h 21321"/>
              <a:gd name="T30" fmla="*/ 937037 w 20301"/>
              <a:gd name="T31" fmla="*/ 53891244 h 21321"/>
              <a:gd name="T32" fmla="*/ 10237387 w 20301"/>
              <a:gd name="T33" fmla="*/ 69291431 h 21321"/>
              <a:gd name="T34" fmla="*/ 16749715 w 20301"/>
              <a:gd name="T35" fmla="*/ 96777203 h 21321"/>
              <a:gd name="T36" fmla="*/ 20001972 w 20301"/>
              <a:gd name="T37" fmla="*/ 159458225 h 21321"/>
              <a:gd name="T38" fmla="*/ 23727030 w 20301"/>
              <a:gd name="T39" fmla="*/ 197949309 h 21321"/>
              <a:gd name="T40" fmla="*/ 34885824 w 20301"/>
              <a:gd name="T41" fmla="*/ 243050774 h 21321"/>
              <a:gd name="T42" fmla="*/ 50698483 w 20301"/>
              <a:gd name="T43" fmla="*/ 280443475 h 21321"/>
              <a:gd name="T44" fmla="*/ 67904995 w 20301"/>
              <a:gd name="T45" fmla="*/ 301336920 h 21321"/>
              <a:gd name="T46" fmla="*/ 78134547 w 20301"/>
              <a:gd name="T47" fmla="*/ 335415020 h 21321"/>
              <a:gd name="T48" fmla="*/ 80000805 w 20301"/>
              <a:gd name="T49" fmla="*/ 368412818 h 21321"/>
              <a:gd name="T50" fmla="*/ 81859229 w 20301"/>
              <a:gd name="T51" fmla="*/ 383813005 h 21321"/>
              <a:gd name="T52" fmla="*/ 85576473 w 20301"/>
              <a:gd name="T53" fmla="*/ 390405332 h 21321"/>
              <a:gd name="T54" fmla="*/ 89765767 w 20301"/>
              <a:gd name="T55" fmla="*/ 383813005 h 21321"/>
              <a:gd name="T56" fmla="*/ 91159580 w 20301"/>
              <a:gd name="T57" fmla="*/ 364017942 h 21321"/>
              <a:gd name="T58" fmla="*/ 86978121 w 20301"/>
              <a:gd name="T59" fmla="*/ 322230366 h 21321"/>
              <a:gd name="T60" fmla="*/ 94411836 w 20301"/>
              <a:gd name="T61" fmla="*/ 307929247 h 21321"/>
              <a:gd name="T62" fmla="*/ 106507647 w 20301"/>
              <a:gd name="T63" fmla="*/ 316719025 h 21321"/>
              <a:gd name="T64" fmla="*/ 109760300 w 20301"/>
              <a:gd name="T65" fmla="*/ 354111014 h 21321"/>
              <a:gd name="T66" fmla="*/ 111626558 w 20301"/>
              <a:gd name="T67" fmla="*/ 386010456 h 21321"/>
              <a:gd name="T68" fmla="*/ 116272608 w 20301"/>
              <a:gd name="T69" fmla="*/ 390405332 h 21321"/>
              <a:gd name="T70" fmla="*/ 120461902 w 20301"/>
              <a:gd name="T71" fmla="*/ 381615554 h 21321"/>
              <a:gd name="T72" fmla="*/ 121391124 w 20301"/>
              <a:gd name="T73" fmla="*/ 350815207 h 21321"/>
              <a:gd name="T74" fmla="*/ 118131052 w 20301"/>
              <a:gd name="T75" fmla="*/ 316719025 h 21321"/>
              <a:gd name="T76" fmla="*/ 119997291 w 20301"/>
              <a:gd name="T77" fmla="*/ 290331609 h 21321"/>
              <a:gd name="T78" fmla="*/ 139062602 w 20301"/>
              <a:gd name="T79" fmla="*/ 258432879 h 21321"/>
              <a:gd name="T80" fmla="*/ 150221396 w 20301"/>
              <a:gd name="T81" fmla="*/ 225453136 h 21321"/>
              <a:gd name="T82" fmla="*/ 153946079 w 20301"/>
              <a:gd name="T83" fmla="*/ 210053661 h 21321"/>
              <a:gd name="T84" fmla="*/ 157198316 w 20301"/>
              <a:gd name="T85" fmla="*/ 189159530 h 21321"/>
              <a:gd name="T86" fmla="*/ 156733705 w 20301"/>
              <a:gd name="T87" fmla="*/ 166068634 h 21321"/>
              <a:gd name="T88" fmla="*/ 153016857 w 20301"/>
              <a:gd name="T89" fmla="*/ 145175188 h 21321"/>
              <a:gd name="T90" fmla="*/ 146968744 w 20301"/>
              <a:gd name="T91" fmla="*/ 128675933 h 21321"/>
              <a:gd name="T92" fmla="*/ 138133400 w 20301"/>
              <a:gd name="T93" fmla="*/ 118769717 h 21321"/>
              <a:gd name="T94" fmla="*/ 131620676 w 20301"/>
              <a:gd name="T95" fmla="*/ 124281057 h 21321"/>
              <a:gd name="T96" fmla="*/ 131156085 w 20301"/>
              <a:gd name="T97" fmla="*/ 139663162 h 21321"/>
              <a:gd name="T98" fmla="*/ 137668789 w 20301"/>
              <a:gd name="T99" fmla="*/ 150668447 h 21321"/>
              <a:gd name="T100" fmla="*/ 142779470 w 20301"/>
              <a:gd name="T101" fmla="*/ 169364468 h 21321"/>
              <a:gd name="T102" fmla="*/ 141850248 w 20301"/>
              <a:gd name="T103" fmla="*/ 191356982 h 21321"/>
              <a:gd name="T104" fmla="*/ 134408322 w 20301"/>
              <a:gd name="T105" fmla="*/ 207856210 h 21321"/>
              <a:gd name="T106" fmla="*/ 123249943 w 20301"/>
              <a:gd name="T107" fmla="*/ 212250427 h 21321"/>
              <a:gd name="T108" fmla="*/ 113020371 w 20301"/>
              <a:gd name="T109" fmla="*/ 203461334 h 21321"/>
              <a:gd name="T110" fmla="*/ 104184632 w 20301"/>
              <a:gd name="T111" fmla="*/ 182567177 h 21321"/>
              <a:gd name="T112" fmla="*/ 99530728 w 20301"/>
              <a:gd name="T113" fmla="*/ 157260800 h 21321"/>
              <a:gd name="T114" fmla="*/ 92553412 w 20301"/>
              <a:gd name="T115" fmla="*/ 82476111 h 21321"/>
              <a:gd name="T116" fmla="*/ 86041084 w 20301"/>
              <a:gd name="T117" fmla="*/ 52792861 h 21321"/>
              <a:gd name="T118" fmla="*/ 73023886 w 20301"/>
              <a:gd name="T119" fmla="*/ 21992514 h 21321"/>
              <a:gd name="T120" fmla="*/ 55816999 w 20301"/>
              <a:gd name="T121" fmla="*/ 3295808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49" name="Shape 49"/>
          <p:cNvSpPr txBox="1">
            <a:spLocks noGrp="1"/>
          </p:cNvSpPr>
          <p:nvPr>
            <p:ph type="ctrTitle"/>
          </p:nvPr>
        </p:nvSpPr>
        <p:spPr>
          <a:xfrm>
            <a:off x="3506600" y="2212735"/>
            <a:ext cx="5178800" cy="1546399"/>
          </a:xfrm>
          <a:prstGeom prst="rect">
            <a:avLst/>
          </a:prstGeom>
        </p:spPr>
        <p:txBody>
          <a:bodyPr anchor="b"/>
          <a:lstStyle>
            <a:lvl1pPr lvl="0" algn="ctr" rtl="0">
              <a:spcBef>
                <a:spcPts val="0"/>
              </a:spcBef>
              <a:buClr>
                <a:srgbClr val="FFFFFF"/>
              </a:buClr>
              <a:buSzPct val="100000"/>
              <a:defRPr sz="3600">
                <a:solidFill>
                  <a:srgbClr val="FFFFFF"/>
                </a:solidFill>
              </a:defRPr>
            </a:lvl1pPr>
            <a:lvl2pPr lvl="1" algn="ctr" rtl="0">
              <a:spcBef>
                <a:spcPts val="0"/>
              </a:spcBef>
              <a:buClr>
                <a:srgbClr val="FFFFFF"/>
              </a:buClr>
              <a:buSzPct val="100000"/>
              <a:defRPr sz="3600">
                <a:solidFill>
                  <a:srgbClr val="FFFFFF"/>
                </a:solidFill>
              </a:defRPr>
            </a:lvl2pPr>
            <a:lvl3pPr lvl="2" algn="ctr" rtl="0">
              <a:spcBef>
                <a:spcPts val="0"/>
              </a:spcBef>
              <a:buClr>
                <a:srgbClr val="FFFFFF"/>
              </a:buClr>
              <a:buSzPct val="100000"/>
              <a:defRPr sz="3600">
                <a:solidFill>
                  <a:srgbClr val="FFFFFF"/>
                </a:solidFill>
              </a:defRPr>
            </a:lvl3pPr>
            <a:lvl4pPr lvl="3" algn="ctr" rtl="0">
              <a:spcBef>
                <a:spcPts val="0"/>
              </a:spcBef>
              <a:buClr>
                <a:srgbClr val="FFFFFF"/>
              </a:buClr>
              <a:buSzPct val="100000"/>
              <a:defRPr sz="3600">
                <a:solidFill>
                  <a:srgbClr val="FFFFFF"/>
                </a:solidFill>
              </a:defRPr>
            </a:lvl4pPr>
            <a:lvl5pPr lvl="4" algn="ctr" rtl="0">
              <a:spcBef>
                <a:spcPts val="0"/>
              </a:spcBef>
              <a:buClr>
                <a:srgbClr val="FFFFFF"/>
              </a:buClr>
              <a:buSzPct val="100000"/>
              <a:defRPr sz="3600">
                <a:solidFill>
                  <a:srgbClr val="FFFFFF"/>
                </a:solidFill>
              </a:defRPr>
            </a:lvl5pPr>
            <a:lvl6pPr lvl="5" algn="ctr" rtl="0">
              <a:spcBef>
                <a:spcPts val="0"/>
              </a:spcBef>
              <a:buClr>
                <a:srgbClr val="FFFFFF"/>
              </a:buClr>
              <a:buSzPct val="100000"/>
              <a:defRPr sz="3600">
                <a:solidFill>
                  <a:srgbClr val="FFFFFF"/>
                </a:solidFill>
              </a:defRPr>
            </a:lvl6pPr>
            <a:lvl7pPr lvl="6" algn="ctr" rtl="0">
              <a:spcBef>
                <a:spcPts val="0"/>
              </a:spcBef>
              <a:buClr>
                <a:srgbClr val="FFFFFF"/>
              </a:buClr>
              <a:buSzPct val="100000"/>
              <a:defRPr sz="3600">
                <a:solidFill>
                  <a:srgbClr val="FFFFFF"/>
                </a:solidFill>
              </a:defRPr>
            </a:lvl7pPr>
            <a:lvl8pPr lvl="7" algn="ctr" rtl="0">
              <a:spcBef>
                <a:spcPts val="0"/>
              </a:spcBef>
              <a:buClr>
                <a:srgbClr val="FFFFFF"/>
              </a:buClr>
              <a:buSzPct val="100000"/>
              <a:defRPr sz="3600">
                <a:solidFill>
                  <a:srgbClr val="FFFFFF"/>
                </a:solidFill>
              </a:defRPr>
            </a:lvl8pPr>
            <a:lvl9pPr lvl="8" algn="ctr" rtl="0">
              <a:spcBef>
                <a:spcPts val="0"/>
              </a:spcBef>
              <a:buClr>
                <a:srgbClr val="FFFFFF"/>
              </a:buClr>
              <a:buSzPct val="100000"/>
              <a:defRPr sz="3600">
                <a:solidFill>
                  <a:srgbClr val="FFFFFF"/>
                </a:solidFill>
              </a:defRPr>
            </a:lvl9pPr>
          </a:lstStyle>
          <a:p>
            <a:endParaRPr/>
          </a:p>
        </p:txBody>
      </p:sp>
      <p:sp>
        <p:nvSpPr>
          <p:cNvPr id="50" name="Shape 50"/>
          <p:cNvSpPr txBox="1">
            <a:spLocks noGrp="1"/>
          </p:cNvSpPr>
          <p:nvPr>
            <p:ph type="subTitle" idx="1"/>
          </p:nvPr>
        </p:nvSpPr>
        <p:spPr>
          <a:xfrm>
            <a:off x="3522500" y="3583534"/>
            <a:ext cx="5147200" cy="1046399"/>
          </a:xfrm>
          <a:prstGeom prst="rect">
            <a:avLst/>
          </a:prstGeom>
        </p:spPr>
        <p:txBody>
          <a:bodyPr/>
          <a:lstStyle>
            <a:lvl1pPr lvl="0" algn="ctr" rtl="0">
              <a:spcBef>
                <a:spcPts val="0"/>
              </a:spcBef>
              <a:buClr>
                <a:srgbClr val="CE2F1C"/>
              </a:buClr>
              <a:buSzPct val="100000"/>
              <a:buNone/>
              <a:defRPr sz="1200" b="1">
                <a:solidFill>
                  <a:srgbClr val="CE2F1C"/>
                </a:solidFill>
              </a:defRPr>
            </a:lvl1pPr>
            <a:lvl2pPr lvl="1" algn="ctr" rtl="0">
              <a:spcBef>
                <a:spcPts val="0"/>
              </a:spcBef>
              <a:buClr>
                <a:srgbClr val="CE2F1C"/>
              </a:buClr>
              <a:buSzPct val="100000"/>
              <a:buNone/>
              <a:defRPr sz="1200" b="1">
                <a:solidFill>
                  <a:srgbClr val="CE2F1C"/>
                </a:solidFill>
              </a:defRPr>
            </a:lvl2pPr>
            <a:lvl3pPr lvl="2" algn="ctr" rtl="0">
              <a:spcBef>
                <a:spcPts val="0"/>
              </a:spcBef>
              <a:buClr>
                <a:srgbClr val="CE2F1C"/>
              </a:buClr>
              <a:buSzPct val="100000"/>
              <a:buNone/>
              <a:defRPr sz="1200" b="1">
                <a:solidFill>
                  <a:srgbClr val="CE2F1C"/>
                </a:solidFill>
              </a:defRPr>
            </a:lvl3pPr>
            <a:lvl4pPr lvl="3" algn="ctr" rtl="0">
              <a:spcBef>
                <a:spcPts val="0"/>
              </a:spcBef>
              <a:buClr>
                <a:srgbClr val="CE2F1C"/>
              </a:buClr>
              <a:buSzPct val="100000"/>
              <a:buNone/>
              <a:defRPr sz="1200" b="1">
                <a:solidFill>
                  <a:srgbClr val="CE2F1C"/>
                </a:solidFill>
              </a:defRPr>
            </a:lvl4pPr>
            <a:lvl5pPr lvl="4" algn="ctr" rtl="0">
              <a:spcBef>
                <a:spcPts val="0"/>
              </a:spcBef>
              <a:buClr>
                <a:srgbClr val="CE2F1C"/>
              </a:buClr>
              <a:buSzPct val="100000"/>
              <a:buNone/>
              <a:defRPr sz="1200" b="1">
                <a:solidFill>
                  <a:srgbClr val="CE2F1C"/>
                </a:solidFill>
              </a:defRPr>
            </a:lvl5pPr>
            <a:lvl6pPr lvl="5" algn="ctr" rtl="0">
              <a:spcBef>
                <a:spcPts val="0"/>
              </a:spcBef>
              <a:buClr>
                <a:srgbClr val="CE2F1C"/>
              </a:buClr>
              <a:buSzPct val="100000"/>
              <a:buNone/>
              <a:defRPr sz="1200" b="1">
                <a:solidFill>
                  <a:srgbClr val="CE2F1C"/>
                </a:solidFill>
              </a:defRPr>
            </a:lvl6pPr>
            <a:lvl7pPr lvl="6" algn="ctr" rtl="0">
              <a:spcBef>
                <a:spcPts val="0"/>
              </a:spcBef>
              <a:buClr>
                <a:srgbClr val="CE2F1C"/>
              </a:buClr>
              <a:buSzPct val="100000"/>
              <a:buNone/>
              <a:defRPr sz="1200" b="1">
                <a:solidFill>
                  <a:srgbClr val="CE2F1C"/>
                </a:solidFill>
              </a:defRPr>
            </a:lvl7pPr>
            <a:lvl8pPr lvl="7" algn="ctr" rtl="0">
              <a:spcBef>
                <a:spcPts val="0"/>
              </a:spcBef>
              <a:buClr>
                <a:srgbClr val="CE2F1C"/>
              </a:buClr>
              <a:buSzPct val="100000"/>
              <a:buNone/>
              <a:defRPr sz="1200" b="1">
                <a:solidFill>
                  <a:srgbClr val="CE2F1C"/>
                </a:solidFill>
              </a:defRPr>
            </a:lvl8pPr>
            <a:lvl9pPr lvl="8" algn="ctr" rtl="0">
              <a:spcBef>
                <a:spcPts val="0"/>
              </a:spcBef>
              <a:buClr>
                <a:srgbClr val="CE2F1C"/>
              </a:buClr>
              <a:buSzPct val="100000"/>
              <a:buNone/>
              <a:defRPr sz="1200" b="1">
                <a:solidFill>
                  <a:srgbClr val="CE2F1C"/>
                </a:solidFill>
              </a:defRPr>
            </a:lvl9pPr>
          </a:lstStyle>
          <a:p>
            <a:endParaRPr/>
          </a:p>
        </p:txBody>
      </p:sp>
    </p:spTree>
    <p:extLst>
      <p:ext uri="{BB962C8B-B14F-4D97-AF65-F5344CB8AC3E}">
        <p14:creationId xmlns:p14="http://schemas.microsoft.com/office/powerpoint/2010/main" val="4022961646"/>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p:cSld name="Quote">
    <p:spTree>
      <p:nvGrpSpPr>
        <p:cNvPr id="1" name="Shape 52"/>
        <p:cNvGrpSpPr/>
        <p:nvPr/>
      </p:nvGrpSpPr>
      <p:grpSpPr>
        <a:xfrm>
          <a:off x="0" y="0"/>
          <a:ext cx="0" cy="0"/>
          <a:chOff x="0" y="0"/>
          <a:chExt cx="0" cy="0"/>
        </a:xfrm>
      </p:grpSpPr>
      <p:sp>
        <p:nvSpPr>
          <p:cNvPr id="3" name="Shape 53">
            <a:extLst>
              <a:ext uri="{FF2B5EF4-FFF2-40B4-BE49-F238E27FC236}">
                <a16:creationId xmlns="" xmlns:a16="http://schemas.microsoft.com/office/drawing/2014/main" id="{9D857AE3-8748-426F-BD88-228990EA04AB}"/>
              </a:ext>
            </a:extLst>
          </p:cNvPr>
          <p:cNvSpPr>
            <a:spLocks/>
          </p:cNvSpPr>
          <p:nvPr/>
        </p:nvSpPr>
        <p:spPr bwMode="auto">
          <a:xfrm>
            <a:off x="1401234" y="3365500"/>
            <a:ext cx="433917" cy="433388"/>
          </a:xfrm>
          <a:custGeom>
            <a:avLst/>
            <a:gdLst>
              <a:gd name="T0" fmla="*/ 60264661 w 20060"/>
              <a:gd name="T1" fmla="*/ 10389 h 19940"/>
              <a:gd name="T2" fmla="*/ 43082621 w 20060"/>
              <a:gd name="T3" fmla="*/ 93740260 h 19940"/>
              <a:gd name="T4" fmla="*/ 46417550 w 20060"/>
              <a:gd name="T5" fmla="*/ 55504766 h 19940"/>
              <a:gd name="T6" fmla="*/ 44624136 w 20060"/>
              <a:gd name="T7" fmla="*/ 41325893 h 19940"/>
              <a:gd name="T8" fmla="*/ 37698472 w 20060"/>
              <a:gd name="T9" fmla="*/ 44405882 h 19940"/>
              <a:gd name="T10" fmla="*/ 40520697 w 20060"/>
              <a:gd name="T11" fmla="*/ 62291635 h 19940"/>
              <a:gd name="T12" fmla="*/ 28210883 w 20060"/>
              <a:gd name="T13" fmla="*/ 22208136 h 19940"/>
              <a:gd name="T14" fmla="*/ 24876231 w 20060"/>
              <a:gd name="T15" fmla="*/ 22208136 h 19940"/>
              <a:gd name="T16" fmla="*/ 15900810 w 20060"/>
              <a:gd name="T17" fmla="*/ 14189262 h 19940"/>
              <a:gd name="T18" fmla="*/ 18723295 w 20060"/>
              <a:gd name="T19" fmla="*/ 40093889 h 19940"/>
              <a:gd name="T20" fmla="*/ 13082802 w 20060"/>
              <a:gd name="T21" fmla="*/ 45021884 h 19940"/>
              <a:gd name="T22" fmla="*/ 22314307 w 20060"/>
              <a:gd name="T23" fmla="*/ 49334356 h 19940"/>
              <a:gd name="T24" fmla="*/ 27698456 w 20060"/>
              <a:gd name="T25" fmla="*/ 74006500 h 19940"/>
              <a:gd name="T26" fmla="*/ 22314307 w 20060"/>
              <a:gd name="T27" fmla="*/ 64755622 h 19940"/>
              <a:gd name="T28" fmla="*/ 22314307 w 20060"/>
              <a:gd name="T29" fmla="*/ 82014984 h 19940"/>
              <a:gd name="T30" fmla="*/ 31289469 w 20060"/>
              <a:gd name="T31" fmla="*/ 91881864 h 19940"/>
              <a:gd name="T32" fmla="*/ 11541287 w 20060"/>
              <a:gd name="T33" fmla="*/ 65371624 h 19940"/>
              <a:gd name="T34" fmla="*/ 8467196 w 20060"/>
              <a:gd name="T35" fmla="*/ 78934973 h 19940"/>
              <a:gd name="T36" fmla="*/ 4620100 w 20060"/>
              <a:gd name="T37" fmla="*/ 85105384 h 19940"/>
              <a:gd name="T38" fmla="*/ 7954753 w 20060"/>
              <a:gd name="T39" fmla="*/ 108535135 h 19940"/>
              <a:gd name="T40" fmla="*/ 14876199 w 20060"/>
              <a:gd name="T41" fmla="*/ 102364724 h 19940"/>
              <a:gd name="T42" fmla="*/ 27186013 w 20060"/>
              <a:gd name="T43" fmla="*/ 111615602 h 19940"/>
              <a:gd name="T44" fmla="*/ 17954784 w 20060"/>
              <a:gd name="T45" fmla="*/ 114695613 h 19940"/>
              <a:gd name="T46" fmla="*/ 17442341 w 20060"/>
              <a:gd name="T47" fmla="*/ 128884875 h 19940"/>
              <a:gd name="T48" fmla="*/ 24876231 w 20060"/>
              <a:gd name="T49" fmla="*/ 130117336 h 19940"/>
              <a:gd name="T50" fmla="*/ 26161403 w 20060"/>
              <a:gd name="T51" fmla="*/ 149851095 h 19940"/>
              <a:gd name="T52" fmla="*/ 12314275 w 20060"/>
              <a:gd name="T53" fmla="*/ 158475560 h 19940"/>
              <a:gd name="T54" fmla="*/ 18210868 w 20060"/>
              <a:gd name="T55" fmla="*/ 168958442 h 19940"/>
              <a:gd name="T56" fmla="*/ 15644726 w 20060"/>
              <a:gd name="T57" fmla="*/ 193014584 h 19940"/>
              <a:gd name="T58" fmla="*/ 22057964 w 20060"/>
              <a:gd name="T59" fmla="*/ 180673328 h 19940"/>
              <a:gd name="T60" fmla="*/ 27442373 w 20060"/>
              <a:gd name="T61" fmla="*/ 204729448 h 19940"/>
              <a:gd name="T62" fmla="*/ 25388398 w 20060"/>
              <a:gd name="T63" fmla="*/ 170816837 h 19940"/>
              <a:gd name="T64" fmla="*/ 34880464 w 20060"/>
              <a:gd name="T65" fmla="*/ 154163088 h 19940"/>
              <a:gd name="T66" fmla="*/ 37186045 w 20060"/>
              <a:gd name="T67" fmla="*/ 171432839 h 19940"/>
              <a:gd name="T68" fmla="*/ 42314094 w 20060"/>
              <a:gd name="T69" fmla="*/ 159091562 h 19940"/>
              <a:gd name="T70" fmla="*/ 58215180 w 20060"/>
              <a:gd name="T71" fmla="*/ 168958442 h 19940"/>
              <a:gd name="T72" fmla="*/ 54624168 w 20060"/>
              <a:gd name="T73" fmla="*/ 193014584 h 19940"/>
              <a:gd name="T74" fmla="*/ 57958821 w 20060"/>
              <a:gd name="T75" fmla="*/ 191772190 h 19940"/>
              <a:gd name="T76" fmla="*/ 67190325 w 20060"/>
              <a:gd name="T77" fmla="*/ 196710597 h 19940"/>
              <a:gd name="T78" fmla="*/ 71293505 w 20060"/>
              <a:gd name="T79" fmla="*/ 178825322 h 19940"/>
              <a:gd name="T80" fmla="*/ 74111788 w 20060"/>
              <a:gd name="T81" fmla="*/ 173280846 h 19940"/>
              <a:gd name="T82" fmla="*/ 56673649 w 20060"/>
              <a:gd name="T83" fmla="*/ 147376697 h 19940"/>
              <a:gd name="T84" fmla="*/ 62574443 w 20060"/>
              <a:gd name="T85" fmla="*/ 147376697 h 19940"/>
              <a:gd name="T86" fmla="*/ 61801714 w 20060"/>
              <a:gd name="T87" fmla="*/ 131349340 h 19940"/>
              <a:gd name="T88" fmla="*/ 68727379 w 20060"/>
              <a:gd name="T89" fmla="*/ 123946469 h 19940"/>
              <a:gd name="T90" fmla="*/ 77446441 w 20060"/>
              <a:gd name="T91" fmla="*/ 153547086 h 19940"/>
              <a:gd name="T92" fmla="*/ 72830818 w 20060"/>
              <a:gd name="T93" fmla="*/ 130733338 h 19940"/>
              <a:gd name="T94" fmla="*/ 84628189 w 20060"/>
              <a:gd name="T95" fmla="*/ 130117336 h 19940"/>
              <a:gd name="T96" fmla="*/ 80012583 w 20060"/>
              <a:gd name="T97" fmla="*/ 118401993 h 19940"/>
              <a:gd name="T98" fmla="*/ 82318406 w 20060"/>
              <a:gd name="T99" fmla="*/ 101132720 h 19940"/>
              <a:gd name="T100" fmla="*/ 76933997 w 20060"/>
              <a:gd name="T101" fmla="*/ 100516718 h 19940"/>
              <a:gd name="T102" fmla="*/ 56929749 w 20060"/>
              <a:gd name="T103" fmla="*/ 98668733 h 19940"/>
              <a:gd name="T104" fmla="*/ 62574443 w 20060"/>
              <a:gd name="T105" fmla="*/ 91881864 h 19940"/>
              <a:gd name="T106" fmla="*/ 57446394 w 20060"/>
              <a:gd name="T107" fmla="*/ 85105384 h 19940"/>
              <a:gd name="T108" fmla="*/ 66933982 w 20060"/>
              <a:gd name="T109" fmla="*/ 49950358 h 19940"/>
              <a:gd name="T110" fmla="*/ 78471311 w 20060"/>
              <a:gd name="T111" fmla="*/ 45021884 h 19940"/>
              <a:gd name="T112" fmla="*/ 64880283 w 20060"/>
              <a:gd name="T113" fmla="*/ 43173878 h 19940"/>
              <a:gd name="T114" fmla="*/ 71805948 w 20060"/>
              <a:gd name="T115" fmla="*/ 6170389 h 19940"/>
              <a:gd name="T116" fmla="*/ 60776844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4" name="Shape 54">
            <a:extLst>
              <a:ext uri="{FF2B5EF4-FFF2-40B4-BE49-F238E27FC236}">
                <a16:creationId xmlns="" xmlns:a16="http://schemas.microsoft.com/office/drawing/2014/main" id="{96C528F7-61CC-4A1E-87AF-BF845A797B93}"/>
              </a:ext>
            </a:extLst>
          </p:cNvPr>
          <p:cNvSpPr>
            <a:spLocks/>
          </p:cNvSpPr>
          <p:nvPr/>
        </p:nvSpPr>
        <p:spPr bwMode="auto">
          <a:xfrm>
            <a:off x="685800" y="4776789"/>
            <a:ext cx="372533" cy="363537"/>
          </a:xfrm>
          <a:custGeom>
            <a:avLst/>
            <a:gdLst>
              <a:gd name="T0" fmla="*/ 23291355 w 21141"/>
              <a:gd name="T1" fmla="*/ 41258167 h 20600"/>
              <a:gd name="T2" fmla="*/ 29946378 w 21141"/>
              <a:gd name="T3" fmla="*/ 45880434 h 20600"/>
              <a:gd name="T4" fmla="*/ 26202119 w 21141"/>
              <a:gd name="T5" fmla="*/ 55783959 h 20600"/>
              <a:gd name="T6" fmla="*/ 21626995 w 21141"/>
              <a:gd name="T7" fmla="*/ 58092295 h 20600"/>
              <a:gd name="T8" fmla="*/ 16636333 w 21141"/>
              <a:gd name="T9" fmla="*/ 52480907 h 20600"/>
              <a:gd name="T10" fmla="*/ 18023685 w 21141"/>
              <a:gd name="T11" fmla="*/ 73607507 h 20600"/>
              <a:gd name="T12" fmla="*/ 26894665 w 21141"/>
              <a:gd name="T13" fmla="*/ 75256218 h 20600"/>
              <a:gd name="T14" fmla="*/ 24122234 w 21141"/>
              <a:gd name="T15" fmla="*/ 3632846 h 20600"/>
              <a:gd name="T16" fmla="*/ 20518924 w 21141"/>
              <a:gd name="T17" fmla="*/ 16174520 h 20600"/>
              <a:gd name="T18" fmla="*/ 18577715 w 21141"/>
              <a:gd name="T19" fmla="*/ 14190702 h 20600"/>
              <a:gd name="T20" fmla="*/ 23568377 w 21141"/>
              <a:gd name="T21" fmla="*/ 26408157 h 20600"/>
              <a:gd name="T22" fmla="*/ 11922692 w 21141"/>
              <a:gd name="T23" fmla="*/ 40928354 h 20600"/>
              <a:gd name="T24" fmla="*/ 8734736 w 21141"/>
              <a:gd name="T25" fmla="*/ 25083647 h 20600"/>
              <a:gd name="T26" fmla="*/ 6932043 w 21141"/>
              <a:gd name="T27" fmla="*/ 29375801 h 20600"/>
              <a:gd name="T28" fmla="*/ 1664373 w 21141"/>
              <a:gd name="T29" fmla="*/ 31684120 h 20600"/>
              <a:gd name="T30" fmla="*/ 3605570 w 21141"/>
              <a:gd name="T31" fmla="*/ 37960728 h 20600"/>
              <a:gd name="T32" fmla="*/ 694806 w 21141"/>
              <a:gd name="T33" fmla="*/ 46539724 h 20600"/>
              <a:gd name="T34" fmla="*/ 3328734 w 21141"/>
              <a:gd name="T35" fmla="*/ 46539724 h 20600"/>
              <a:gd name="T36" fmla="*/ 14971973 w 21141"/>
              <a:gd name="T37" fmla="*/ 53140515 h 20600"/>
              <a:gd name="T38" fmla="*/ 14833456 w 21141"/>
              <a:gd name="T39" fmla="*/ 74596928 h 20600"/>
              <a:gd name="T40" fmla="*/ 8319396 w 21141"/>
              <a:gd name="T41" fmla="*/ 81197401 h 20600"/>
              <a:gd name="T42" fmla="*/ 4713641 w 21141"/>
              <a:gd name="T43" fmla="*/ 82846129 h 20600"/>
              <a:gd name="T44" fmla="*/ 7762908 w 21141"/>
              <a:gd name="T45" fmla="*/ 85819668 h 20600"/>
              <a:gd name="T46" fmla="*/ 6239497 w 21141"/>
              <a:gd name="T47" fmla="*/ 98031529 h 20600"/>
              <a:gd name="T48" fmla="*/ 10537613 w 21141"/>
              <a:gd name="T49" fmla="*/ 100669678 h 20600"/>
              <a:gd name="T50" fmla="*/ 12061196 w 21141"/>
              <a:gd name="T51" fmla="*/ 106281048 h 20600"/>
              <a:gd name="T52" fmla="*/ 15528275 w 21141"/>
              <a:gd name="T53" fmla="*/ 79548690 h 20600"/>
              <a:gd name="T54" fmla="*/ 21626995 w 21141"/>
              <a:gd name="T55" fmla="*/ 82516317 h 20600"/>
              <a:gd name="T56" fmla="*/ 18300707 w 21141"/>
              <a:gd name="T57" fmla="*/ 101329286 h 20600"/>
              <a:gd name="T58" fmla="*/ 17190362 w 21141"/>
              <a:gd name="T59" fmla="*/ 105951235 h 20600"/>
              <a:gd name="T60" fmla="*/ 22181024 w 21141"/>
              <a:gd name="T61" fmla="*/ 102983291 h 20600"/>
              <a:gd name="T62" fmla="*/ 23429859 w 21141"/>
              <a:gd name="T63" fmla="*/ 113211334 h 20600"/>
              <a:gd name="T64" fmla="*/ 24955544 w 21141"/>
              <a:gd name="T65" fmla="*/ 99020949 h 20600"/>
              <a:gd name="T66" fmla="*/ 28974550 w 21141"/>
              <a:gd name="T67" fmla="*/ 106281048 h 20600"/>
              <a:gd name="T68" fmla="*/ 29666912 w 21141"/>
              <a:gd name="T69" fmla="*/ 102653796 h 20600"/>
              <a:gd name="T70" fmla="*/ 24955544 w 21141"/>
              <a:gd name="T71" fmla="*/ 84495158 h 20600"/>
              <a:gd name="T72" fmla="*/ 38263328 w 21141"/>
              <a:gd name="T73" fmla="*/ 76245639 h 20600"/>
              <a:gd name="T74" fmla="*/ 39789185 w 21141"/>
              <a:gd name="T75" fmla="*/ 93079766 h 20600"/>
              <a:gd name="T76" fmla="*/ 41035575 w 21141"/>
              <a:gd name="T77" fmla="*/ 92420159 h 20600"/>
              <a:gd name="T78" fmla="*/ 39927689 w 21141"/>
              <a:gd name="T79" fmla="*/ 77894367 h 20600"/>
              <a:gd name="T80" fmla="*/ 48660151 w 21141"/>
              <a:gd name="T81" fmla="*/ 82516317 h 20600"/>
              <a:gd name="T82" fmla="*/ 46164741 w 21141"/>
              <a:gd name="T83" fmla="*/ 69315035 h 20600"/>
              <a:gd name="T84" fmla="*/ 41728121 w 21141"/>
              <a:gd name="T85" fmla="*/ 68325932 h 20600"/>
              <a:gd name="T86" fmla="*/ 32441616 w 21141"/>
              <a:gd name="T87" fmla="*/ 51161991 h 20600"/>
              <a:gd name="T88" fmla="*/ 35906409 w 21141"/>
              <a:gd name="T89" fmla="*/ 28056886 h 20600"/>
              <a:gd name="T90" fmla="*/ 41728121 w 21141"/>
              <a:gd name="T91" fmla="*/ 27727073 h 20600"/>
              <a:gd name="T92" fmla="*/ 37293761 w 21141"/>
              <a:gd name="T93" fmla="*/ 24094226 h 20600"/>
              <a:gd name="T94" fmla="*/ 40620050 w 21141"/>
              <a:gd name="T95" fmla="*/ 12541674 h 20600"/>
              <a:gd name="T96" fmla="*/ 35213876 w 21141"/>
              <a:gd name="T97" fmla="*/ 19142464 h 20600"/>
              <a:gd name="T98" fmla="*/ 33965213 w 21141"/>
              <a:gd name="T99" fmla="*/ 12212178 h 20600"/>
              <a:gd name="T100" fmla="*/ 33272666 w 21141"/>
              <a:gd name="T101" fmla="*/ 21456395 h 20600"/>
              <a:gd name="T102" fmla="*/ 28974550 w 21141"/>
              <a:gd name="T103" fmla="*/ 39279626 h 20600"/>
              <a:gd name="T104" fmla="*/ 25509586 w 21141"/>
              <a:gd name="T105" fmla="*/ 25083647 h 20600"/>
              <a:gd name="T106" fmla="*/ 28697529 w 21141"/>
              <a:gd name="T107" fmla="*/ 12541674 h 20600"/>
              <a:gd name="T108" fmla="*/ 25509586 w 21141"/>
              <a:gd name="T109" fmla="*/ 5611370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55">
            <a:extLst>
              <a:ext uri="{FF2B5EF4-FFF2-40B4-BE49-F238E27FC236}">
                <a16:creationId xmlns="" xmlns:a16="http://schemas.microsoft.com/office/drawing/2014/main" id="{282C114D-4751-4E5F-B873-7FAEEC47E0CB}"/>
              </a:ext>
            </a:extLst>
          </p:cNvPr>
          <p:cNvSpPr>
            <a:spLocks/>
          </p:cNvSpPr>
          <p:nvPr/>
        </p:nvSpPr>
        <p:spPr bwMode="auto">
          <a:xfrm rot="2077429">
            <a:off x="11315700" y="2071689"/>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56">
            <a:extLst>
              <a:ext uri="{FF2B5EF4-FFF2-40B4-BE49-F238E27FC236}">
                <a16:creationId xmlns="" xmlns:a16="http://schemas.microsoft.com/office/drawing/2014/main" id="{FC2E2ED2-DC24-4355-89F5-7B40B29E92EB}"/>
              </a:ext>
            </a:extLst>
          </p:cNvPr>
          <p:cNvSpPr>
            <a:spLocks/>
          </p:cNvSpPr>
          <p:nvPr/>
        </p:nvSpPr>
        <p:spPr bwMode="auto">
          <a:xfrm>
            <a:off x="10703985" y="884239"/>
            <a:ext cx="425449" cy="441325"/>
          </a:xfrm>
          <a:custGeom>
            <a:avLst/>
            <a:gdLst>
              <a:gd name="T0" fmla="*/ 40574033 w 19279"/>
              <a:gd name="T1" fmla="*/ 95292078 h 20060"/>
              <a:gd name="T2" fmla="*/ 56365637 w 19279"/>
              <a:gd name="T3" fmla="*/ 61398252 h 20060"/>
              <a:gd name="T4" fmla="*/ 46291366 w 19279"/>
              <a:gd name="T5" fmla="*/ 63953823 h 20060"/>
              <a:gd name="T6" fmla="*/ 68344301 w 19279"/>
              <a:gd name="T7" fmla="*/ 108719996 h 20060"/>
              <a:gd name="T8" fmla="*/ 57453701 w 19279"/>
              <a:gd name="T9" fmla="*/ 87614695 h 20060"/>
              <a:gd name="T10" fmla="*/ 18244415 w 19279"/>
              <a:gd name="T11" fmla="*/ 107442199 h 20060"/>
              <a:gd name="T12" fmla="*/ 43838539 w 19279"/>
              <a:gd name="T13" fmla="*/ 109997792 h 20060"/>
              <a:gd name="T14" fmla="*/ 46019350 w 19279"/>
              <a:gd name="T15" fmla="*/ 143891134 h 20060"/>
              <a:gd name="T16" fmla="*/ 33491970 w 19279"/>
              <a:gd name="T17" fmla="*/ 147724502 h 20060"/>
              <a:gd name="T18" fmla="*/ 41662113 w 19279"/>
              <a:gd name="T19" fmla="*/ 638887 h 20060"/>
              <a:gd name="T20" fmla="*/ 35128733 w 19279"/>
              <a:gd name="T21" fmla="*/ 12788547 h 20060"/>
              <a:gd name="T22" fmla="*/ 35944797 w 19279"/>
              <a:gd name="T23" fmla="*/ 24299781 h 20060"/>
              <a:gd name="T24" fmla="*/ 32947938 w 19279"/>
              <a:gd name="T25" fmla="*/ 49248592 h 20060"/>
              <a:gd name="T26" fmla="*/ 26142542 w 19279"/>
              <a:gd name="T27" fmla="*/ 45404576 h 20060"/>
              <a:gd name="T28" fmla="*/ 19060479 w 19279"/>
              <a:gd name="T29" fmla="*/ 66509878 h 20060"/>
              <a:gd name="T30" fmla="*/ 12799396 w 19279"/>
              <a:gd name="T31" fmla="*/ 39654525 h 20060"/>
              <a:gd name="T32" fmla="*/ 9802255 w 19279"/>
              <a:gd name="T33" fmla="*/ 48599057 h 20060"/>
              <a:gd name="T34" fmla="*/ 7082063 w 19279"/>
              <a:gd name="T35" fmla="*/ 60120455 h 20060"/>
              <a:gd name="T36" fmla="*/ 0 w 19279"/>
              <a:gd name="T37" fmla="*/ 71631690 h 20060"/>
              <a:gd name="T38" fmla="*/ 8442159 w 19279"/>
              <a:gd name="T39" fmla="*/ 76103944 h 20060"/>
              <a:gd name="T40" fmla="*/ 22329619 w 19279"/>
              <a:gd name="T41" fmla="*/ 78659537 h 20060"/>
              <a:gd name="T42" fmla="*/ 13615443 w 19279"/>
              <a:gd name="T43" fmla="*/ 101681016 h 20060"/>
              <a:gd name="T44" fmla="*/ 15519571 w 19279"/>
              <a:gd name="T45" fmla="*/ 109997792 h 20060"/>
              <a:gd name="T46" fmla="*/ 11711034 w 19279"/>
              <a:gd name="T47" fmla="*/ 136852638 h 20060"/>
              <a:gd name="T48" fmla="*/ 10890600 w 19279"/>
              <a:gd name="T49" fmla="*/ 145807818 h 20060"/>
              <a:gd name="T50" fmla="*/ 10346287 w 19279"/>
              <a:gd name="T51" fmla="*/ 155402369 h 20060"/>
              <a:gd name="T52" fmla="*/ 11711034 w 19279"/>
              <a:gd name="T53" fmla="*/ 170746486 h 20060"/>
              <a:gd name="T54" fmla="*/ 19604775 w 19279"/>
              <a:gd name="T55" fmla="*/ 145168931 h 20060"/>
              <a:gd name="T56" fmla="*/ 23417699 w 19279"/>
              <a:gd name="T57" fmla="*/ 168190916 h 20060"/>
              <a:gd name="T58" fmla="*/ 40846066 w 19279"/>
              <a:gd name="T59" fmla="*/ 189295711 h 20060"/>
              <a:gd name="T60" fmla="*/ 35128733 w 19279"/>
              <a:gd name="T61" fmla="*/ 205918109 h 20060"/>
              <a:gd name="T62" fmla="*/ 40030001 w 19279"/>
              <a:gd name="T63" fmla="*/ 202084742 h 20060"/>
              <a:gd name="T64" fmla="*/ 43294507 w 19279"/>
              <a:gd name="T65" fmla="*/ 212956605 h 20060"/>
              <a:gd name="T66" fmla="*/ 46291366 w 19279"/>
              <a:gd name="T67" fmla="*/ 198251374 h 20060"/>
              <a:gd name="T68" fmla="*/ 48739526 w 19279"/>
              <a:gd name="T69" fmla="*/ 196973578 h 20060"/>
              <a:gd name="T70" fmla="*/ 46291366 w 19279"/>
              <a:gd name="T71" fmla="*/ 156680165 h 20060"/>
              <a:gd name="T72" fmla="*/ 57725998 w 19279"/>
              <a:gd name="T73" fmla="*/ 163079752 h 20060"/>
              <a:gd name="T74" fmla="*/ 65623844 w 19279"/>
              <a:gd name="T75" fmla="*/ 170746486 h 20060"/>
              <a:gd name="T76" fmla="*/ 68893000 w 19279"/>
              <a:gd name="T77" fmla="*/ 177784982 h 20060"/>
              <a:gd name="T78" fmla="*/ 78967271 w 19279"/>
              <a:gd name="T79" fmla="*/ 169468690 h 20060"/>
              <a:gd name="T80" fmla="*/ 77874540 w 19279"/>
              <a:gd name="T81" fmla="*/ 154763481 h 20060"/>
              <a:gd name="T82" fmla="*/ 82775809 w 19279"/>
              <a:gd name="T83" fmla="*/ 145168931 h 20060"/>
              <a:gd name="T84" fmla="*/ 72429240 w 19279"/>
              <a:gd name="T85" fmla="*/ 144530021 h 20060"/>
              <a:gd name="T86" fmla="*/ 71613192 w 19279"/>
              <a:gd name="T87" fmla="*/ 113831160 h 20060"/>
              <a:gd name="T88" fmla="*/ 62082953 w 19279"/>
              <a:gd name="T89" fmla="*/ 89531378 h 20060"/>
              <a:gd name="T90" fmla="*/ 82775809 w 19279"/>
              <a:gd name="T91" fmla="*/ 58832011 h 20060"/>
              <a:gd name="T92" fmla="*/ 85228636 w 19279"/>
              <a:gd name="T93" fmla="*/ 49248592 h 20060"/>
              <a:gd name="T94" fmla="*/ 87132764 w 19279"/>
              <a:gd name="T95" fmla="*/ 38376751 h 20060"/>
              <a:gd name="T96" fmla="*/ 85228636 w 19279"/>
              <a:gd name="T97" fmla="*/ 33254939 h 20060"/>
              <a:gd name="T98" fmla="*/ 79239287 w 19279"/>
              <a:gd name="T99" fmla="*/ 30699368 h 20060"/>
              <a:gd name="T100" fmla="*/ 74066020 w 19279"/>
              <a:gd name="T101" fmla="*/ 47321260 h 20060"/>
              <a:gd name="T102" fmla="*/ 61266889 w 19279"/>
              <a:gd name="T103" fmla="*/ 37088306 h 20060"/>
              <a:gd name="T104" fmla="*/ 44382570 w 19279"/>
              <a:gd name="T105" fmla="*/ 44126802 h 20060"/>
              <a:gd name="T106" fmla="*/ 52552714 w 19279"/>
              <a:gd name="T107" fmla="*/ 9594067 h 20060"/>
              <a:gd name="T108" fmla="*/ 48195494 w 19279"/>
              <a:gd name="T109" fmla="*/ 6399587 h 20060"/>
              <a:gd name="T110" fmla="*/ 42478178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57">
            <a:extLst>
              <a:ext uri="{FF2B5EF4-FFF2-40B4-BE49-F238E27FC236}">
                <a16:creationId xmlns="" xmlns:a16="http://schemas.microsoft.com/office/drawing/2014/main" id="{99F62C55-3C1B-444B-9538-0860CD773B6C}"/>
              </a:ext>
            </a:extLst>
          </p:cNvPr>
          <p:cNvSpPr>
            <a:spLocks/>
          </p:cNvSpPr>
          <p:nvPr/>
        </p:nvSpPr>
        <p:spPr bwMode="auto">
          <a:xfrm rot="2852650">
            <a:off x="9086058" y="874449"/>
            <a:ext cx="547687" cy="1875367"/>
          </a:xfrm>
          <a:custGeom>
            <a:avLst/>
            <a:gdLst>
              <a:gd name="T0" fmla="*/ 307299311 w 12973"/>
              <a:gd name="T1" fmla="*/ 42246365 h 44323"/>
              <a:gd name="T2" fmla="*/ 198872272 w 12973"/>
              <a:gd name="T3" fmla="*/ 61452192 h 44323"/>
              <a:gd name="T4" fmla="*/ 140105875 w 12973"/>
              <a:gd name="T5" fmla="*/ 57617449 h 44323"/>
              <a:gd name="T6" fmla="*/ 347930695 w 12973"/>
              <a:gd name="T7" fmla="*/ 191960532 h 44323"/>
              <a:gd name="T8" fmla="*/ 135591267 w 12973"/>
              <a:gd name="T9" fmla="*/ 132457920 h 44323"/>
              <a:gd name="T10" fmla="*/ 320843133 w 12973"/>
              <a:gd name="T11" fmla="*/ 245678819 h 44323"/>
              <a:gd name="T12" fmla="*/ 90368608 w 12973"/>
              <a:gd name="T13" fmla="*/ 186177224 h 44323"/>
              <a:gd name="T14" fmla="*/ 343416129 w 12973"/>
              <a:gd name="T15" fmla="*/ 345478183 h 44323"/>
              <a:gd name="T16" fmla="*/ 176222651 w 12973"/>
              <a:gd name="T17" fmla="*/ 303264059 h 44323"/>
              <a:gd name="T18" fmla="*/ 293755530 w 12973"/>
              <a:gd name="T19" fmla="*/ 416484927 h 44323"/>
              <a:gd name="T20" fmla="*/ 72310220 w 12973"/>
              <a:gd name="T21" fmla="*/ 322437645 h 44323"/>
              <a:gd name="T22" fmla="*/ 94883216 w 12973"/>
              <a:gd name="T23" fmla="*/ 391527049 h 44323"/>
              <a:gd name="T24" fmla="*/ 343416129 w 12973"/>
              <a:gd name="T25" fmla="*/ 581538984 h 44323"/>
              <a:gd name="T26" fmla="*/ 338901522 w 12973"/>
              <a:gd name="T27" fmla="*/ 585373695 h 44323"/>
              <a:gd name="T28" fmla="*/ 135591267 w 12973"/>
              <a:gd name="T29" fmla="*/ 475987538 h 44323"/>
              <a:gd name="T30" fmla="*/ 262076694 w 12973"/>
              <a:gd name="T31" fmla="*/ 623753108 h 44323"/>
              <a:gd name="T32" fmla="*/ 198872272 w 12973"/>
              <a:gd name="T33" fmla="*/ 618001025 h 44323"/>
              <a:gd name="T34" fmla="*/ 85854043 w 12973"/>
              <a:gd name="T35" fmla="*/ 602662150 h 44323"/>
              <a:gd name="T36" fmla="*/ 302784703 w 12973"/>
              <a:gd name="T37" fmla="*/ 790723520 h 44323"/>
              <a:gd name="T38" fmla="*/ 49737224 w 12973"/>
              <a:gd name="T39" fmla="*/ 706295241 h 44323"/>
              <a:gd name="T40" fmla="*/ 393153353 w 12973"/>
              <a:gd name="T41" fmla="*/ 913563422 h 44323"/>
              <a:gd name="T42" fmla="*/ 103912431 w 12973"/>
              <a:gd name="T43" fmla="*/ 781136696 h 44323"/>
              <a:gd name="T44" fmla="*/ 131076659 w 12973"/>
              <a:gd name="T45" fmla="*/ 886688173 h 44323"/>
              <a:gd name="T46" fmla="*/ 393153353 w 12973"/>
              <a:gd name="T47" fmla="*/ 1088204272 h 44323"/>
              <a:gd name="T48" fmla="*/ 36193443 w 12973"/>
              <a:gd name="T49" fmla="*/ 875184009 h 44323"/>
              <a:gd name="T50" fmla="*/ 67795612 w 12973"/>
              <a:gd name="T51" fmla="*/ 984570166 h 44323"/>
              <a:gd name="T52" fmla="*/ 343416129 w 12973"/>
              <a:gd name="T53" fmla="*/ 1235969841 h 44323"/>
              <a:gd name="T54" fmla="*/ 72310220 w 12973"/>
              <a:gd name="T55" fmla="*/ 1157293644 h 44323"/>
              <a:gd name="T56" fmla="*/ 393153353 w 12973"/>
              <a:gd name="T57" fmla="*/ 1333850850 h 44323"/>
              <a:gd name="T58" fmla="*/ 176222651 w 12973"/>
              <a:gd name="T59" fmla="*/ 1283967273 h 44323"/>
              <a:gd name="T60" fmla="*/ 266591302 w 12973"/>
              <a:gd name="T61" fmla="*/ 1366478181 h 44323"/>
              <a:gd name="T62" fmla="*/ 524230013 w 12973"/>
              <a:gd name="T63" fmla="*/ 1408692305 h 44323"/>
              <a:gd name="T64" fmla="*/ 596540233 w 12973"/>
              <a:gd name="T65" fmla="*/ 1305058230 h 44323"/>
              <a:gd name="T66" fmla="*/ 817910649 w 12973"/>
              <a:gd name="T67" fmla="*/ 1116996860 h 44323"/>
              <a:gd name="T68" fmla="*/ 560346789 w 12973"/>
              <a:gd name="T69" fmla="*/ 1239804552 h 44323"/>
              <a:gd name="T70" fmla="*/ 849587712 w 12973"/>
              <a:gd name="T71" fmla="*/ 1009528075 h 44323"/>
              <a:gd name="T72" fmla="*/ 799852261 w 12973"/>
              <a:gd name="T73" fmla="*/ 965364339 h 44323"/>
              <a:gd name="T74" fmla="*/ 845073104 w 12973"/>
              <a:gd name="T75" fmla="*/ 877101349 h 44323"/>
              <a:gd name="T76" fmla="*/ 497065785 w 12973"/>
              <a:gd name="T77" fmla="*/ 1080534818 h 44323"/>
              <a:gd name="T78" fmla="*/ 854102319 w 12973"/>
              <a:gd name="T79" fmla="*/ 827185562 h 44323"/>
              <a:gd name="T80" fmla="*/ 709481879 w 12973"/>
              <a:gd name="T81" fmla="*/ 857895553 h 44323"/>
              <a:gd name="T82" fmla="*/ 962531131 w 12973"/>
              <a:gd name="T83" fmla="*/ 689007769 h 44323"/>
              <a:gd name="T84" fmla="*/ 858616927 w 12973"/>
              <a:gd name="T85" fmla="*/ 667915828 h 44323"/>
              <a:gd name="T86" fmla="*/ 533259186 w 12973"/>
              <a:gd name="T87" fmla="*/ 813764058 h 44323"/>
              <a:gd name="T88" fmla="*/ 903764692 w 12973"/>
              <a:gd name="T89" fmla="*/ 571952191 h 44323"/>
              <a:gd name="T90" fmla="*/ 673365061 w 12973"/>
              <a:gd name="T91" fmla="*/ 637205837 h 44323"/>
              <a:gd name="T92" fmla="*/ 808881476 w 12973"/>
              <a:gd name="T93" fmla="*/ 487491670 h 44323"/>
              <a:gd name="T94" fmla="*/ 596540233 w 12973"/>
              <a:gd name="T95" fmla="*/ 604579522 h 44323"/>
              <a:gd name="T96" fmla="*/ 827014716 w 12973"/>
              <a:gd name="T97" fmla="*/ 387692307 h 44323"/>
              <a:gd name="T98" fmla="*/ 506096731 w 12973"/>
              <a:gd name="T99" fmla="*/ 531655407 h 44323"/>
              <a:gd name="T100" fmla="*/ 768248276 w 12973"/>
              <a:gd name="T101" fmla="*/ 303264059 h 44323"/>
              <a:gd name="T102" fmla="*/ 582921601 w 12973"/>
              <a:gd name="T103" fmla="*/ 393444389 h 44323"/>
              <a:gd name="T104" fmla="*/ 763733711 w 12973"/>
              <a:gd name="T105" fmla="*/ 193877871 h 44323"/>
              <a:gd name="T106" fmla="*/ 497065785 w 12973"/>
              <a:gd name="T107" fmla="*/ 360849268 h 44323"/>
              <a:gd name="T108" fmla="*/ 592025625 w 12973"/>
              <a:gd name="T109" fmla="*/ 276388779 h 44323"/>
              <a:gd name="T110" fmla="*/ 677879668 w 12973"/>
              <a:gd name="T111" fmla="*/ 153549893 h 44323"/>
              <a:gd name="T112" fmla="*/ 655231821 w 12973"/>
              <a:gd name="T113" fmla="*/ 103666316 h 44323"/>
              <a:gd name="T114" fmla="*/ 560346789 w 12973"/>
              <a:gd name="T115" fmla="*/ 55700110 h 44323"/>
              <a:gd name="T116" fmla="*/ 460948966 w 12973"/>
              <a:gd name="T117" fmla="*/ 90243797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58">
            <a:extLst>
              <a:ext uri="{FF2B5EF4-FFF2-40B4-BE49-F238E27FC236}">
                <a16:creationId xmlns="" xmlns:a16="http://schemas.microsoft.com/office/drawing/2014/main" id="{9C34404B-AAA7-440B-AA98-35303D4EADF2}"/>
              </a:ext>
            </a:extLst>
          </p:cNvPr>
          <p:cNvSpPr>
            <a:spLocks/>
          </p:cNvSpPr>
          <p:nvPr/>
        </p:nvSpPr>
        <p:spPr bwMode="auto">
          <a:xfrm rot="13814747">
            <a:off x="3013076" y="5268913"/>
            <a:ext cx="450850" cy="1181100"/>
          </a:xfrm>
          <a:custGeom>
            <a:avLst/>
            <a:gdLst>
              <a:gd name="T0" fmla="*/ 292152134 w 13514"/>
              <a:gd name="T1" fmla="*/ 80165485 h 35374"/>
              <a:gd name="T2" fmla="*/ 225240643 w 13514"/>
              <a:gd name="T3" fmla="*/ 447026200 h 35374"/>
              <a:gd name="T4" fmla="*/ 289923907 w 13514"/>
              <a:gd name="T5" fmla="*/ 424382120 h 35374"/>
              <a:gd name="T6" fmla="*/ 254241034 w 13514"/>
              <a:gd name="T7" fmla="*/ 464001440 h 35374"/>
              <a:gd name="T8" fmla="*/ 289923907 w 13514"/>
              <a:gd name="T9" fmla="*/ 50925697 h 35374"/>
              <a:gd name="T10" fmla="*/ 247556350 w 13514"/>
              <a:gd name="T11" fmla="*/ 40546164 h 35374"/>
              <a:gd name="T12" fmla="*/ 234189185 w 13514"/>
              <a:gd name="T13" fmla="*/ 140513171 h 35374"/>
              <a:gd name="T14" fmla="*/ 223012415 w 13514"/>
              <a:gd name="T15" fmla="*/ 54694498 h 35374"/>
              <a:gd name="T16" fmla="*/ 173962377 w 13514"/>
              <a:gd name="T17" fmla="*/ 78281097 h 35374"/>
              <a:gd name="T18" fmla="*/ 131594788 w 13514"/>
              <a:gd name="T19" fmla="*/ 111289685 h 35374"/>
              <a:gd name="T20" fmla="*/ 156138723 w 13514"/>
              <a:gd name="T21" fmla="*/ 255571656 h 35374"/>
              <a:gd name="T22" fmla="*/ 109277980 w 13514"/>
              <a:gd name="T23" fmla="*/ 199934639 h 35374"/>
              <a:gd name="T24" fmla="*/ 73595107 w 13514"/>
              <a:gd name="T25" fmla="*/ 169752958 h 35374"/>
              <a:gd name="T26" fmla="*/ 89227232 w 13514"/>
              <a:gd name="T27" fmla="*/ 262182389 h 35374"/>
              <a:gd name="T28" fmla="*/ 86999004 w 13514"/>
              <a:gd name="T29" fmla="*/ 264066801 h 35374"/>
              <a:gd name="T30" fmla="*/ 22315707 w 13514"/>
              <a:gd name="T31" fmla="*/ 250860361 h 35374"/>
              <a:gd name="T32" fmla="*/ 138278371 w 13514"/>
              <a:gd name="T33" fmla="*/ 349885474 h 35374"/>
              <a:gd name="T34" fmla="*/ 42404287 w 13514"/>
              <a:gd name="T35" fmla="*/ 294248482 h 35374"/>
              <a:gd name="T36" fmla="*/ 33455746 w 13514"/>
              <a:gd name="T37" fmla="*/ 330083327 h 35374"/>
              <a:gd name="T38" fmla="*/ 95910814 w 13514"/>
              <a:gd name="T39" fmla="*/ 381951543 h 35374"/>
              <a:gd name="T40" fmla="*/ 42404287 w 13514"/>
              <a:gd name="T41" fmla="*/ 378182768 h 35374"/>
              <a:gd name="T42" fmla="*/ 60227942 w 13514"/>
              <a:gd name="T43" fmla="*/ 417786412 h 35374"/>
              <a:gd name="T44" fmla="*/ 144961953 w 13514"/>
              <a:gd name="T45" fmla="*/ 466828348 h 35374"/>
              <a:gd name="T46" fmla="*/ 28999290 w 13514"/>
              <a:gd name="T47" fmla="*/ 431935372 h 35374"/>
              <a:gd name="T48" fmla="*/ 107050853 w 13514"/>
              <a:gd name="T49" fmla="*/ 491341164 h 35374"/>
              <a:gd name="T50" fmla="*/ 218557061 w 13514"/>
              <a:gd name="T51" fmla="*/ 539439954 h 35374"/>
              <a:gd name="T52" fmla="*/ 267608199 w 13514"/>
              <a:gd name="T53" fmla="*/ 550762007 h 35374"/>
              <a:gd name="T54" fmla="*/ 283240324 w 13514"/>
              <a:gd name="T55" fmla="*/ 532844898 h 35374"/>
              <a:gd name="T56" fmla="*/ 274328513 w 13514"/>
              <a:gd name="T57" fmla="*/ 488514257 h 35374"/>
              <a:gd name="T58" fmla="*/ 359063659 w 13514"/>
              <a:gd name="T59" fmla="*/ 433819760 h 35374"/>
              <a:gd name="T60" fmla="*/ 376886179 w 13514"/>
              <a:gd name="T61" fmla="*/ 401753691 h 35374"/>
              <a:gd name="T62" fmla="*/ 312240748 w 13514"/>
              <a:gd name="T63" fmla="*/ 395158008 h 35374"/>
              <a:gd name="T64" fmla="*/ 338975079 w 13514"/>
              <a:gd name="T65" fmla="*/ 364976327 h 35374"/>
              <a:gd name="T66" fmla="*/ 321151424 w 13514"/>
              <a:gd name="T67" fmla="*/ 348001087 h 35374"/>
              <a:gd name="T68" fmla="*/ 185101282 w 13514"/>
              <a:gd name="T69" fmla="*/ 366860715 h 35374"/>
              <a:gd name="T70" fmla="*/ 385797990 w 13514"/>
              <a:gd name="T71" fmla="*/ 322530074 h 35374"/>
              <a:gd name="T72" fmla="*/ 323379686 w 13514"/>
              <a:gd name="T73" fmla="*/ 313108111 h 35374"/>
              <a:gd name="T74" fmla="*/ 198506312 w 13514"/>
              <a:gd name="T75" fmla="*/ 343290418 h 35374"/>
              <a:gd name="T76" fmla="*/ 289923907 w 13514"/>
              <a:gd name="T77" fmla="*/ 306497353 h 35374"/>
              <a:gd name="T78" fmla="*/ 392519405 w 13514"/>
              <a:gd name="T79" fmla="*/ 267835577 h 35374"/>
              <a:gd name="T80" fmla="*/ 260924617 w 13514"/>
              <a:gd name="T81" fmla="*/ 285753337 h 35374"/>
              <a:gd name="T82" fmla="*/ 312240748 w 13514"/>
              <a:gd name="T83" fmla="*/ 267835577 h 35374"/>
              <a:gd name="T84" fmla="*/ 428202277 w 13514"/>
              <a:gd name="T85" fmla="*/ 235769508 h 35374"/>
              <a:gd name="T86" fmla="*/ 243100996 w 13514"/>
              <a:gd name="T87" fmla="*/ 255571656 h 35374"/>
              <a:gd name="T88" fmla="*/ 379114407 w 13514"/>
              <a:gd name="T89" fmla="*/ 204645333 h 35374"/>
              <a:gd name="T90" fmla="*/ 338975079 w 13514"/>
              <a:gd name="T91" fmla="*/ 189554480 h 35374"/>
              <a:gd name="T92" fmla="*/ 403658342 w 13514"/>
              <a:gd name="T93" fmla="*/ 174463652 h 35374"/>
              <a:gd name="T94" fmla="*/ 414798381 w 13514"/>
              <a:gd name="T95" fmla="*/ 152777742 h 35374"/>
              <a:gd name="T96" fmla="*/ 267608199 w 13514"/>
              <a:gd name="T97" fmla="*/ 158430931 h 35374"/>
              <a:gd name="T98" fmla="*/ 428202277 w 13514"/>
              <a:gd name="T99" fmla="*/ 128264926 h 35374"/>
              <a:gd name="T100" fmla="*/ 345658662 w 13514"/>
              <a:gd name="T101" fmla="*/ 124480449 h 35374"/>
              <a:gd name="T102" fmla="*/ 450481253 w 13514"/>
              <a:gd name="T103" fmla="*/ 91471861 h 35374"/>
              <a:gd name="T104" fmla="*/ 356835431 w 13514"/>
              <a:gd name="T105" fmla="*/ 102793914 h 35374"/>
              <a:gd name="T106" fmla="*/ 459393097 w 13514"/>
              <a:gd name="T107" fmla="*/ 61305856 h 35374"/>
              <a:gd name="T108" fmla="*/ 501760653 w 13514"/>
              <a:gd name="T109" fmla="*/ 31124200 h 35374"/>
              <a:gd name="T110" fmla="*/ 408113697 w 13514"/>
              <a:gd name="T111" fmla="*/ 33950456 h 35374"/>
              <a:gd name="T112" fmla="*/ 443797670 w 13514"/>
              <a:gd name="T113" fmla="*/ 6595708 h 35374"/>
              <a:gd name="T114" fmla="*/ 347886889 w 13514"/>
              <a:gd name="T115" fmla="*/ 49983829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59">
            <a:extLst>
              <a:ext uri="{FF2B5EF4-FFF2-40B4-BE49-F238E27FC236}">
                <a16:creationId xmlns="" xmlns:a16="http://schemas.microsoft.com/office/drawing/2014/main" id="{63876594-FEFE-4632-B59C-D34221F69FA2}"/>
              </a:ext>
            </a:extLst>
          </p:cNvPr>
          <p:cNvSpPr>
            <a:spLocks/>
          </p:cNvSpPr>
          <p:nvPr/>
        </p:nvSpPr>
        <p:spPr bwMode="auto">
          <a:xfrm rot="1632801">
            <a:off x="8767234" y="989013"/>
            <a:ext cx="368300" cy="1327150"/>
          </a:xfrm>
          <a:custGeom>
            <a:avLst/>
            <a:gdLst>
              <a:gd name="T0" fmla="*/ 71062741 w 11111"/>
              <a:gd name="T1" fmla="*/ 66754922 h 39819"/>
              <a:gd name="T2" fmla="*/ 81203612 w 11111"/>
              <a:gd name="T3" fmla="*/ 324667705 h 39819"/>
              <a:gd name="T4" fmla="*/ 55374921 w 11111"/>
              <a:gd name="T5" fmla="*/ 351362788 h 39819"/>
              <a:gd name="T6" fmla="*/ 44297108 w 11111"/>
              <a:gd name="T7" fmla="*/ 233513874 h 39819"/>
              <a:gd name="T8" fmla="*/ 37843471 w 11111"/>
              <a:gd name="T9" fmla="*/ 195711313 h 39819"/>
              <a:gd name="T10" fmla="*/ 25843532 w 11111"/>
              <a:gd name="T11" fmla="*/ 284644528 h 39819"/>
              <a:gd name="T12" fmla="*/ 47984342 w 11111"/>
              <a:gd name="T13" fmla="*/ 424745094 h 39819"/>
              <a:gd name="T14" fmla="*/ 79359360 w 11111"/>
              <a:gd name="T15" fmla="*/ 518120640 h 39819"/>
              <a:gd name="T16" fmla="*/ 20297205 w 11111"/>
              <a:gd name="T17" fmla="*/ 455845845 h 39819"/>
              <a:gd name="T18" fmla="*/ 8312704 w 11111"/>
              <a:gd name="T19" fmla="*/ 460324839 h 39819"/>
              <a:gd name="T20" fmla="*/ 36906529 w 11111"/>
              <a:gd name="T21" fmla="*/ 540372292 h 39819"/>
              <a:gd name="T22" fmla="*/ 78437856 w 11111"/>
              <a:gd name="T23" fmla="*/ 658221205 h 39819"/>
              <a:gd name="T24" fmla="*/ 14765694 w 11111"/>
              <a:gd name="T25" fmla="*/ 593724661 h 39819"/>
              <a:gd name="T26" fmla="*/ 41531352 w 11111"/>
              <a:gd name="T27" fmla="*/ 671550399 h 39819"/>
              <a:gd name="T28" fmla="*/ 77515756 w 11111"/>
              <a:gd name="T29" fmla="*/ 816093295 h 39819"/>
              <a:gd name="T30" fmla="*/ 43374982 w 11111"/>
              <a:gd name="T31" fmla="*/ 749375036 h 39819"/>
              <a:gd name="T32" fmla="*/ 23077777 w 11111"/>
              <a:gd name="T33" fmla="*/ 704909528 h 39819"/>
              <a:gd name="T34" fmla="*/ 21218709 w 11111"/>
              <a:gd name="T35" fmla="*/ 776070119 h 39819"/>
              <a:gd name="T36" fmla="*/ 46140713 w 11111"/>
              <a:gd name="T37" fmla="*/ 847194047 h 39819"/>
              <a:gd name="T38" fmla="*/ 75672126 w 11111"/>
              <a:gd name="T39" fmla="*/ 876110845 h 39819"/>
              <a:gd name="T40" fmla="*/ 53515853 w 11111"/>
              <a:gd name="T41" fmla="*/ 940607355 h 39819"/>
              <a:gd name="T42" fmla="*/ 28609263 w 11111"/>
              <a:gd name="T43" fmla="*/ 871667381 h 39819"/>
              <a:gd name="T44" fmla="*/ 22156273 w 11111"/>
              <a:gd name="T45" fmla="*/ 927241499 h 39819"/>
              <a:gd name="T46" fmla="*/ 56297047 w 11111"/>
              <a:gd name="T47" fmla="*/ 1040646982 h 39819"/>
              <a:gd name="T48" fmla="*/ 69203673 w 11111"/>
              <a:gd name="T49" fmla="*/ 1129616859 h 39819"/>
              <a:gd name="T50" fmla="*/ 31375018 w 11111"/>
              <a:gd name="T51" fmla="*/ 1040646982 h 39819"/>
              <a:gd name="T52" fmla="*/ 34140774 w 11111"/>
              <a:gd name="T53" fmla="*/ 1107365208 h 39819"/>
              <a:gd name="T54" fmla="*/ 67359422 w 11111"/>
              <a:gd name="T55" fmla="*/ 1187412694 h 39819"/>
              <a:gd name="T56" fmla="*/ 51672223 w 11111"/>
              <a:gd name="T57" fmla="*/ 1280788240 h 39819"/>
              <a:gd name="T58" fmla="*/ 10156334 w 11111"/>
              <a:gd name="T59" fmla="*/ 1160717611 h 39819"/>
              <a:gd name="T60" fmla="*/ 0 w 11111"/>
              <a:gd name="T61" fmla="*/ 1176305182 h 39819"/>
              <a:gd name="T62" fmla="*/ 26765658 w 11111"/>
              <a:gd name="T63" fmla="*/ 1296374712 h 39819"/>
              <a:gd name="T64" fmla="*/ 74750000 w 11111"/>
              <a:gd name="T65" fmla="*/ 1398637154 h 39819"/>
              <a:gd name="T66" fmla="*/ 83969367 w 11111"/>
              <a:gd name="T67" fmla="*/ 1472019460 h 39819"/>
              <a:gd name="T68" fmla="*/ 107047144 w 11111"/>
              <a:gd name="T69" fmla="*/ 1320811416 h 39819"/>
              <a:gd name="T70" fmla="*/ 156875738 w 11111"/>
              <a:gd name="T71" fmla="*/ 1154053564 h 39819"/>
              <a:gd name="T72" fmla="*/ 119031645 w 11111"/>
              <a:gd name="T73" fmla="*/ 1220770690 h 39819"/>
              <a:gd name="T74" fmla="*/ 110735025 w 11111"/>
              <a:gd name="T75" fmla="*/ 1185190978 h 39819"/>
              <a:gd name="T76" fmla="*/ 155031486 w 11111"/>
              <a:gd name="T77" fmla="*/ 1065120316 h 39819"/>
              <a:gd name="T78" fmla="*/ 159641493 w 11111"/>
              <a:gd name="T79" fmla="*/ 996180374 h 39819"/>
              <a:gd name="T80" fmla="*/ 113500756 w 11111"/>
              <a:gd name="T81" fmla="*/ 1111808672 h 39819"/>
              <a:gd name="T82" fmla="*/ 93203575 w 11111"/>
              <a:gd name="T83" fmla="*/ 1065120316 h 39819"/>
              <a:gd name="T84" fmla="*/ 115344385 w 11111"/>
              <a:gd name="T85" fmla="*/ 1002845521 h 39819"/>
              <a:gd name="T86" fmla="*/ 167953551 w 11111"/>
              <a:gd name="T87" fmla="*/ 807170870 h 39819"/>
              <a:gd name="T88" fmla="*/ 94125080 w 11111"/>
              <a:gd name="T89" fmla="*/ 867223949 h 39819"/>
              <a:gd name="T90" fmla="*/ 138422162 w 11111"/>
              <a:gd name="T91" fmla="*/ 744932705 h 39819"/>
              <a:gd name="T92" fmla="*/ 166094483 w 11111"/>
              <a:gd name="T93" fmla="*/ 631526122 h 39819"/>
              <a:gd name="T94" fmla="*/ 95047180 w 11111"/>
              <a:gd name="T95" fmla="*/ 791619928 h 39819"/>
              <a:gd name="T96" fmla="*/ 119031645 w 11111"/>
              <a:gd name="T97" fmla="*/ 658221205 h 39819"/>
              <a:gd name="T98" fmla="*/ 161485123 w 11111"/>
              <a:gd name="T99" fmla="*/ 489204975 h 39819"/>
              <a:gd name="T100" fmla="*/ 136578533 w 11111"/>
              <a:gd name="T101" fmla="*/ 529228151 h 39819"/>
              <a:gd name="T102" fmla="*/ 102422321 w 11111"/>
              <a:gd name="T103" fmla="*/ 564808996 h 39819"/>
              <a:gd name="T104" fmla="*/ 122734964 w 11111"/>
              <a:gd name="T105" fmla="*/ 489204975 h 39819"/>
              <a:gd name="T106" fmla="*/ 155031486 w 11111"/>
              <a:gd name="T107" fmla="*/ 320224274 h 39819"/>
              <a:gd name="T108" fmla="*/ 153187857 w 11111"/>
              <a:gd name="T109" fmla="*/ 235734490 h 39819"/>
              <a:gd name="T110" fmla="*/ 118110141 w 11111"/>
              <a:gd name="T111" fmla="*/ 413600953 h 39819"/>
              <a:gd name="T112" fmla="*/ 96890810 w 11111"/>
              <a:gd name="T113" fmla="*/ 442516618 h 39819"/>
              <a:gd name="T114" fmla="*/ 114422260 w 11111"/>
              <a:gd name="T115" fmla="*/ 360248550 h 39819"/>
              <a:gd name="T116" fmla="*/ 129187954 w 11111"/>
              <a:gd name="T117" fmla="*/ 157909852 h 39819"/>
              <a:gd name="T118" fmla="*/ 121812838 w 11111"/>
              <a:gd name="T119" fmla="*/ 113443245 h 39819"/>
              <a:gd name="T120" fmla="*/ 101500195 w 11111"/>
              <a:gd name="T121" fmla="*/ 353583403 h 39819"/>
              <a:gd name="T122" fmla="*/ 96890810 w 11111"/>
              <a:gd name="T123" fmla="*/ 157909852 h 39819"/>
              <a:gd name="T124" fmla="*/ 78437856 w 11111"/>
              <a:gd name="T125" fmla="*/ 11144140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60">
            <a:extLst>
              <a:ext uri="{FF2B5EF4-FFF2-40B4-BE49-F238E27FC236}">
                <a16:creationId xmlns="" xmlns:a16="http://schemas.microsoft.com/office/drawing/2014/main" id="{ED76C0DF-E155-4214-817C-C4FB7F9817A7}"/>
              </a:ext>
            </a:extLst>
          </p:cNvPr>
          <p:cNvSpPr>
            <a:spLocks/>
          </p:cNvSpPr>
          <p:nvPr/>
        </p:nvSpPr>
        <p:spPr bwMode="auto">
          <a:xfrm rot="4824913">
            <a:off x="8912489" y="1974586"/>
            <a:ext cx="852488" cy="1202267"/>
          </a:xfrm>
          <a:custGeom>
            <a:avLst/>
            <a:gdLst>
              <a:gd name="T0" fmla="*/ 464361492 w 25585"/>
              <a:gd name="T1" fmla="*/ 14117066 h 36035"/>
              <a:gd name="T2" fmla="*/ 393262427 w 25585"/>
              <a:gd name="T3" fmla="*/ 96922278 h 36035"/>
              <a:gd name="T4" fmla="*/ 355494160 w 25585"/>
              <a:gd name="T5" fmla="*/ 95981792 h 36035"/>
              <a:gd name="T6" fmla="*/ 371030433 w 25585"/>
              <a:gd name="T7" fmla="*/ 79045196 h 36035"/>
              <a:gd name="T8" fmla="*/ 368811132 w 25585"/>
              <a:gd name="T9" fmla="*/ 53646884 h 36035"/>
              <a:gd name="T10" fmla="*/ 322163395 w 25585"/>
              <a:gd name="T11" fmla="*/ 42350598 h 36035"/>
              <a:gd name="T12" fmla="*/ 273297424 w 25585"/>
              <a:gd name="T13" fmla="*/ 54587344 h 36035"/>
              <a:gd name="T14" fmla="*/ 237748457 w 25585"/>
              <a:gd name="T15" fmla="*/ 74344721 h 36035"/>
              <a:gd name="T16" fmla="*/ 235528024 w 25585"/>
              <a:gd name="T17" fmla="*/ 96922278 h 36035"/>
              <a:gd name="T18" fmla="*/ 295492766 w 25585"/>
              <a:gd name="T19" fmla="*/ 105398408 h 36035"/>
              <a:gd name="T20" fmla="*/ 302188454 w 25585"/>
              <a:gd name="T21" fmla="*/ 112919039 h 36035"/>
              <a:gd name="T22" fmla="*/ 168868727 w 25585"/>
              <a:gd name="T23" fmla="*/ 96922278 h 36035"/>
              <a:gd name="T24" fmla="*/ 46684389 w 25585"/>
              <a:gd name="T25" fmla="*/ 84685507 h 36035"/>
              <a:gd name="T26" fmla="*/ 26708347 w 25585"/>
              <a:gd name="T27" fmla="*/ 122335630 h 36035"/>
              <a:gd name="T28" fmla="*/ 131099326 w 25585"/>
              <a:gd name="T29" fmla="*/ 161849783 h 36035"/>
              <a:gd name="T30" fmla="*/ 264419053 w 25585"/>
              <a:gd name="T31" fmla="*/ 164670563 h 36035"/>
              <a:gd name="T32" fmla="*/ 346615790 w 25585"/>
              <a:gd name="T33" fmla="*/ 140212711 h 36035"/>
              <a:gd name="T34" fmla="*/ 444348799 w 25585"/>
              <a:gd name="T35" fmla="*/ 281349593 h 36035"/>
              <a:gd name="T36" fmla="*/ 344396489 w 25585"/>
              <a:gd name="T37" fmla="*/ 283229913 h 36035"/>
              <a:gd name="T38" fmla="*/ 186662085 w 25585"/>
              <a:gd name="T39" fmla="*/ 262532676 h 36035"/>
              <a:gd name="T40" fmla="*/ 55561659 w 25585"/>
              <a:gd name="T41" fmla="*/ 240894979 h 36035"/>
              <a:gd name="T42" fmla="*/ 2257052 w 25585"/>
              <a:gd name="T43" fmla="*/ 267232526 h 36035"/>
              <a:gd name="T44" fmla="*/ 35586718 w 25585"/>
              <a:gd name="T45" fmla="*/ 302046829 h 36035"/>
              <a:gd name="T46" fmla="*/ 195540422 w 25585"/>
              <a:gd name="T47" fmla="*/ 326520346 h 36035"/>
              <a:gd name="T48" fmla="*/ 337700801 w 25585"/>
              <a:gd name="T49" fmla="*/ 331220822 h 36035"/>
              <a:gd name="T50" fmla="*/ 415457769 w 25585"/>
              <a:gd name="T51" fmla="*/ 349097878 h 36035"/>
              <a:gd name="T52" fmla="*/ 471019429 w 25585"/>
              <a:gd name="T53" fmla="*/ 388628321 h 36035"/>
              <a:gd name="T54" fmla="*/ 406579433 w 25585"/>
              <a:gd name="T55" fmla="*/ 464837072 h 36035"/>
              <a:gd name="T56" fmla="*/ 262199752 w 25585"/>
              <a:gd name="T57" fmla="*/ 430963255 h 36035"/>
              <a:gd name="T58" fmla="*/ 348835091 w 25585"/>
              <a:gd name="T59" fmla="*/ 465777558 h 36035"/>
              <a:gd name="T60" fmla="*/ 439909064 w 25585"/>
              <a:gd name="T61" fmla="*/ 559879030 h 36035"/>
              <a:gd name="T62" fmla="*/ 462142158 w 25585"/>
              <a:gd name="T63" fmla="*/ 562699210 h 36035"/>
              <a:gd name="T64" fmla="*/ 557655900 w 25585"/>
              <a:gd name="T65" fmla="*/ 528825368 h 36035"/>
              <a:gd name="T66" fmla="*/ 686499240 w 25585"/>
              <a:gd name="T67" fmla="*/ 465777558 h 36035"/>
              <a:gd name="T68" fmla="*/ 564313836 w 25585"/>
              <a:gd name="T69" fmla="*/ 502487195 h 36035"/>
              <a:gd name="T70" fmla="*/ 511008130 w 25585"/>
              <a:gd name="T71" fmla="*/ 437559065 h 36035"/>
              <a:gd name="T72" fmla="*/ 548777530 w 25585"/>
              <a:gd name="T73" fmla="*/ 337817257 h 36035"/>
              <a:gd name="T74" fmla="*/ 679840204 w 25585"/>
              <a:gd name="T75" fmla="*/ 284169748 h 36035"/>
              <a:gd name="T76" fmla="*/ 790926871 w 25585"/>
              <a:gd name="T77" fmla="*/ 272889127 h 36035"/>
              <a:gd name="T78" fmla="*/ 895355568 w 25585"/>
              <a:gd name="T79" fmla="*/ 251235765 h 36035"/>
              <a:gd name="T80" fmla="*/ 946441940 w 25585"/>
              <a:gd name="T81" fmla="*/ 213601307 h 36035"/>
              <a:gd name="T82" fmla="*/ 890916933 w 25585"/>
              <a:gd name="T83" fmla="*/ 191023775 h 36035"/>
              <a:gd name="T84" fmla="*/ 806464277 w 25585"/>
              <a:gd name="T85" fmla="*/ 219257282 h 36035"/>
              <a:gd name="T86" fmla="*/ 779829167 w 25585"/>
              <a:gd name="T87" fmla="*/ 211720987 h 36035"/>
              <a:gd name="T88" fmla="*/ 728706176 w 25585"/>
              <a:gd name="T89" fmla="*/ 187263760 h 36035"/>
              <a:gd name="T90" fmla="*/ 655425561 w 25585"/>
              <a:gd name="T91" fmla="*/ 184427315 h 36035"/>
              <a:gd name="T92" fmla="*/ 648729873 w 25585"/>
              <a:gd name="T93" fmla="*/ 151493332 h 36035"/>
              <a:gd name="T94" fmla="*/ 586545797 w 25585"/>
              <a:gd name="T95" fmla="*/ 138332391 h 36035"/>
              <a:gd name="T96" fmla="*/ 533203472 w 25585"/>
              <a:gd name="T97" fmla="*/ 157149933 h 36035"/>
              <a:gd name="T98" fmla="*/ 533203472 w 25585"/>
              <a:gd name="T99" fmla="*/ 201364561 h 36035"/>
              <a:gd name="T100" fmla="*/ 608741172 w 25585"/>
              <a:gd name="T101" fmla="*/ 236194503 h 36035"/>
              <a:gd name="T102" fmla="*/ 644291238 w 25585"/>
              <a:gd name="T103" fmla="*/ 271948666 h 36035"/>
              <a:gd name="T104" fmla="*/ 499910459 w 25585"/>
              <a:gd name="T105" fmla="*/ 329340501 h 36035"/>
              <a:gd name="T106" fmla="*/ 419934156 w 25585"/>
              <a:gd name="T107" fmla="*/ 175966849 h 36035"/>
              <a:gd name="T108" fmla="*/ 484337534 w 25585"/>
              <a:gd name="T109" fmla="*/ 111979179 h 36035"/>
              <a:gd name="T110" fmla="*/ 570972872 w 25585"/>
              <a:gd name="T111" fmla="*/ 62107975 h 36035"/>
              <a:gd name="T112" fmla="*/ 577668560 w 25585"/>
              <a:gd name="T113" fmla="*/ 12236746 h 36035"/>
              <a:gd name="T114" fmla="*/ 513227431 w 25585"/>
              <a:gd name="T115" fmla="*/ 0 h 360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5585"/>
              <a:gd name="T175" fmla="*/ 0 h 36035"/>
              <a:gd name="T176" fmla="*/ 25585 w 25585"/>
              <a:gd name="T177" fmla="*/ 36035 h 3603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5585" h="36035" extrusionOk="0">
                <a:moveTo>
                  <a:pt x="13874" y="0"/>
                </a:moveTo>
                <a:lnTo>
                  <a:pt x="13514" y="60"/>
                </a:lnTo>
                <a:lnTo>
                  <a:pt x="13213" y="120"/>
                </a:lnTo>
                <a:lnTo>
                  <a:pt x="12973" y="301"/>
                </a:lnTo>
                <a:lnTo>
                  <a:pt x="12733" y="541"/>
                </a:lnTo>
                <a:lnTo>
                  <a:pt x="12553" y="901"/>
                </a:lnTo>
                <a:lnTo>
                  <a:pt x="12493" y="1262"/>
                </a:lnTo>
                <a:lnTo>
                  <a:pt x="12252" y="2162"/>
                </a:lnTo>
                <a:lnTo>
                  <a:pt x="11952" y="3063"/>
                </a:lnTo>
                <a:lnTo>
                  <a:pt x="11292" y="4805"/>
                </a:lnTo>
                <a:lnTo>
                  <a:pt x="10991" y="5526"/>
                </a:lnTo>
                <a:lnTo>
                  <a:pt x="10631" y="6186"/>
                </a:lnTo>
                <a:lnTo>
                  <a:pt x="10271" y="6787"/>
                </a:lnTo>
                <a:lnTo>
                  <a:pt x="9790" y="7387"/>
                </a:lnTo>
                <a:lnTo>
                  <a:pt x="9550" y="6967"/>
                </a:lnTo>
                <a:lnTo>
                  <a:pt x="9310" y="6547"/>
                </a:lnTo>
                <a:lnTo>
                  <a:pt x="9490" y="6366"/>
                </a:lnTo>
                <a:lnTo>
                  <a:pt x="9610" y="6126"/>
                </a:lnTo>
                <a:lnTo>
                  <a:pt x="9610" y="5886"/>
                </a:lnTo>
                <a:lnTo>
                  <a:pt x="9550" y="5586"/>
                </a:lnTo>
                <a:lnTo>
                  <a:pt x="9730" y="5405"/>
                </a:lnTo>
                <a:lnTo>
                  <a:pt x="9910" y="5225"/>
                </a:lnTo>
                <a:lnTo>
                  <a:pt x="9910" y="5165"/>
                </a:lnTo>
                <a:lnTo>
                  <a:pt x="10030" y="5045"/>
                </a:lnTo>
                <a:lnTo>
                  <a:pt x="10150" y="4685"/>
                </a:lnTo>
                <a:lnTo>
                  <a:pt x="10210" y="4384"/>
                </a:lnTo>
                <a:lnTo>
                  <a:pt x="10210" y="4084"/>
                </a:lnTo>
                <a:lnTo>
                  <a:pt x="10150" y="3844"/>
                </a:lnTo>
                <a:lnTo>
                  <a:pt x="10090" y="3664"/>
                </a:lnTo>
                <a:lnTo>
                  <a:pt x="9970" y="3424"/>
                </a:lnTo>
                <a:lnTo>
                  <a:pt x="9790" y="3183"/>
                </a:lnTo>
                <a:lnTo>
                  <a:pt x="9730" y="3123"/>
                </a:lnTo>
                <a:lnTo>
                  <a:pt x="9550" y="2943"/>
                </a:lnTo>
                <a:lnTo>
                  <a:pt x="9250" y="2823"/>
                </a:lnTo>
                <a:lnTo>
                  <a:pt x="9009" y="2763"/>
                </a:lnTo>
                <a:lnTo>
                  <a:pt x="8709" y="2703"/>
                </a:lnTo>
                <a:lnTo>
                  <a:pt x="8409" y="2763"/>
                </a:lnTo>
                <a:lnTo>
                  <a:pt x="8169" y="2823"/>
                </a:lnTo>
                <a:lnTo>
                  <a:pt x="7868" y="2943"/>
                </a:lnTo>
                <a:lnTo>
                  <a:pt x="7688" y="3123"/>
                </a:lnTo>
                <a:lnTo>
                  <a:pt x="7628" y="3183"/>
                </a:lnTo>
                <a:lnTo>
                  <a:pt x="7388" y="3484"/>
                </a:lnTo>
                <a:lnTo>
                  <a:pt x="7268" y="3784"/>
                </a:lnTo>
                <a:lnTo>
                  <a:pt x="7208" y="4084"/>
                </a:lnTo>
                <a:lnTo>
                  <a:pt x="7208" y="4144"/>
                </a:lnTo>
                <a:lnTo>
                  <a:pt x="6847" y="4324"/>
                </a:lnTo>
                <a:lnTo>
                  <a:pt x="6547" y="4505"/>
                </a:lnTo>
                <a:lnTo>
                  <a:pt x="6427" y="4745"/>
                </a:lnTo>
                <a:lnTo>
                  <a:pt x="6307" y="4985"/>
                </a:lnTo>
                <a:lnTo>
                  <a:pt x="6187" y="5225"/>
                </a:lnTo>
                <a:lnTo>
                  <a:pt x="6187" y="5465"/>
                </a:lnTo>
                <a:lnTo>
                  <a:pt x="6187" y="5706"/>
                </a:lnTo>
                <a:lnTo>
                  <a:pt x="6307" y="5946"/>
                </a:lnTo>
                <a:lnTo>
                  <a:pt x="6367" y="6186"/>
                </a:lnTo>
                <a:lnTo>
                  <a:pt x="6547" y="6426"/>
                </a:lnTo>
                <a:lnTo>
                  <a:pt x="6787" y="6547"/>
                </a:lnTo>
                <a:lnTo>
                  <a:pt x="7027" y="6667"/>
                </a:lnTo>
                <a:lnTo>
                  <a:pt x="7268" y="6787"/>
                </a:lnTo>
                <a:lnTo>
                  <a:pt x="7748" y="6787"/>
                </a:lnTo>
                <a:lnTo>
                  <a:pt x="7988" y="6727"/>
                </a:lnTo>
                <a:lnTo>
                  <a:pt x="8229" y="6607"/>
                </a:lnTo>
                <a:lnTo>
                  <a:pt x="8409" y="6426"/>
                </a:lnTo>
                <a:lnTo>
                  <a:pt x="8589" y="6547"/>
                </a:lnTo>
                <a:lnTo>
                  <a:pt x="8769" y="7327"/>
                </a:lnTo>
                <a:lnTo>
                  <a:pt x="8469" y="7207"/>
                </a:lnTo>
                <a:lnTo>
                  <a:pt x="8169" y="7207"/>
                </a:lnTo>
                <a:lnTo>
                  <a:pt x="7808" y="7147"/>
                </a:lnTo>
                <a:lnTo>
                  <a:pt x="7508" y="7087"/>
                </a:lnTo>
                <a:lnTo>
                  <a:pt x="6787" y="6847"/>
                </a:lnTo>
                <a:lnTo>
                  <a:pt x="6007" y="6667"/>
                </a:lnTo>
                <a:lnTo>
                  <a:pt x="5226" y="6486"/>
                </a:lnTo>
                <a:lnTo>
                  <a:pt x="4565" y="6186"/>
                </a:lnTo>
                <a:lnTo>
                  <a:pt x="3844" y="5886"/>
                </a:lnTo>
                <a:lnTo>
                  <a:pt x="3184" y="5526"/>
                </a:lnTo>
                <a:lnTo>
                  <a:pt x="2463" y="5225"/>
                </a:lnTo>
                <a:lnTo>
                  <a:pt x="1983" y="5165"/>
                </a:lnTo>
                <a:lnTo>
                  <a:pt x="1622" y="5225"/>
                </a:lnTo>
                <a:lnTo>
                  <a:pt x="1262" y="5405"/>
                </a:lnTo>
                <a:lnTo>
                  <a:pt x="962" y="5646"/>
                </a:lnTo>
                <a:lnTo>
                  <a:pt x="722" y="5946"/>
                </a:lnTo>
                <a:lnTo>
                  <a:pt x="541" y="6366"/>
                </a:lnTo>
                <a:lnTo>
                  <a:pt x="481" y="6787"/>
                </a:lnTo>
                <a:lnTo>
                  <a:pt x="481" y="7207"/>
                </a:lnTo>
                <a:lnTo>
                  <a:pt x="722" y="7808"/>
                </a:lnTo>
                <a:lnTo>
                  <a:pt x="962" y="8408"/>
                </a:lnTo>
                <a:lnTo>
                  <a:pt x="1382" y="8889"/>
                </a:lnTo>
                <a:lnTo>
                  <a:pt x="1803" y="9309"/>
                </a:lnTo>
                <a:lnTo>
                  <a:pt x="2343" y="9730"/>
                </a:lnTo>
                <a:lnTo>
                  <a:pt x="2944" y="10030"/>
                </a:lnTo>
                <a:lnTo>
                  <a:pt x="3544" y="10330"/>
                </a:lnTo>
                <a:lnTo>
                  <a:pt x="4145" y="10510"/>
                </a:lnTo>
                <a:lnTo>
                  <a:pt x="4805" y="10690"/>
                </a:lnTo>
                <a:lnTo>
                  <a:pt x="5466" y="10811"/>
                </a:lnTo>
                <a:lnTo>
                  <a:pt x="6007" y="10750"/>
                </a:lnTo>
                <a:lnTo>
                  <a:pt x="6607" y="10690"/>
                </a:lnTo>
                <a:lnTo>
                  <a:pt x="7148" y="10510"/>
                </a:lnTo>
                <a:lnTo>
                  <a:pt x="7688" y="10270"/>
                </a:lnTo>
                <a:lnTo>
                  <a:pt x="8829" y="9609"/>
                </a:lnTo>
                <a:lnTo>
                  <a:pt x="9009" y="9489"/>
                </a:lnTo>
                <a:lnTo>
                  <a:pt x="9190" y="9309"/>
                </a:lnTo>
                <a:lnTo>
                  <a:pt x="9310" y="9129"/>
                </a:lnTo>
                <a:lnTo>
                  <a:pt x="9370" y="8949"/>
                </a:lnTo>
                <a:lnTo>
                  <a:pt x="9670" y="9730"/>
                </a:lnTo>
                <a:lnTo>
                  <a:pt x="10271" y="11411"/>
                </a:lnTo>
                <a:lnTo>
                  <a:pt x="10811" y="13093"/>
                </a:lnTo>
                <a:lnTo>
                  <a:pt x="11472" y="15495"/>
                </a:lnTo>
                <a:lnTo>
                  <a:pt x="12012" y="17957"/>
                </a:lnTo>
                <a:lnTo>
                  <a:pt x="11832" y="17897"/>
                </a:lnTo>
                <a:lnTo>
                  <a:pt x="11712" y="17957"/>
                </a:lnTo>
                <a:lnTo>
                  <a:pt x="11111" y="18137"/>
                </a:lnTo>
                <a:lnTo>
                  <a:pt x="10511" y="18258"/>
                </a:lnTo>
                <a:lnTo>
                  <a:pt x="9970" y="18258"/>
                </a:lnTo>
                <a:lnTo>
                  <a:pt x="9310" y="18077"/>
                </a:lnTo>
                <a:lnTo>
                  <a:pt x="8769" y="17957"/>
                </a:lnTo>
                <a:lnTo>
                  <a:pt x="8229" y="17837"/>
                </a:lnTo>
                <a:lnTo>
                  <a:pt x="7628" y="17777"/>
                </a:lnTo>
                <a:lnTo>
                  <a:pt x="7088" y="17597"/>
                </a:lnTo>
                <a:lnTo>
                  <a:pt x="6067" y="17177"/>
                </a:lnTo>
                <a:lnTo>
                  <a:pt x="5046" y="16756"/>
                </a:lnTo>
                <a:lnTo>
                  <a:pt x="4025" y="16216"/>
                </a:lnTo>
                <a:lnTo>
                  <a:pt x="3064" y="15675"/>
                </a:lnTo>
                <a:lnTo>
                  <a:pt x="2643" y="15435"/>
                </a:lnTo>
                <a:lnTo>
                  <a:pt x="2283" y="15315"/>
                </a:lnTo>
                <a:lnTo>
                  <a:pt x="1863" y="15315"/>
                </a:lnTo>
                <a:lnTo>
                  <a:pt x="1502" y="15375"/>
                </a:lnTo>
                <a:lnTo>
                  <a:pt x="1142" y="15495"/>
                </a:lnTo>
                <a:lnTo>
                  <a:pt x="842" y="15735"/>
                </a:lnTo>
                <a:lnTo>
                  <a:pt x="601" y="16035"/>
                </a:lnTo>
                <a:lnTo>
                  <a:pt x="361" y="16336"/>
                </a:lnTo>
                <a:lnTo>
                  <a:pt x="181" y="16696"/>
                </a:lnTo>
                <a:lnTo>
                  <a:pt x="61" y="17056"/>
                </a:lnTo>
                <a:lnTo>
                  <a:pt x="1" y="17477"/>
                </a:lnTo>
                <a:lnTo>
                  <a:pt x="61" y="17837"/>
                </a:lnTo>
                <a:lnTo>
                  <a:pt x="181" y="18258"/>
                </a:lnTo>
                <a:lnTo>
                  <a:pt x="361" y="18618"/>
                </a:lnTo>
                <a:lnTo>
                  <a:pt x="601" y="18978"/>
                </a:lnTo>
                <a:lnTo>
                  <a:pt x="962" y="19278"/>
                </a:lnTo>
                <a:lnTo>
                  <a:pt x="1622" y="19699"/>
                </a:lnTo>
                <a:lnTo>
                  <a:pt x="2343" y="19999"/>
                </a:lnTo>
                <a:lnTo>
                  <a:pt x="3064" y="20299"/>
                </a:lnTo>
                <a:lnTo>
                  <a:pt x="3784" y="20540"/>
                </a:lnTo>
                <a:lnTo>
                  <a:pt x="4505" y="20720"/>
                </a:lnTo>
                <a:lnTo>
                  <a:pt x="5286" y="20840"/>
                </a:lnTo>
                <a:lnTo>
                  <a:pt x="6787" y="20840"/>
                </a:lnTo>
                <a:lnTo>
                  <a:pt x="7868" y="20720"/>
                </a:lnTo>
                <a:lnTo>
                  <a:pt x="8409" y="20600"/>
                </a:lnTo>
                <a:lnTo>
                  <a:pt x="8949" y="20480"/>
                </a:lnTo>
                <a:lnTo>
                  <a:pt x="9009" y="20840"/>
                </a:lnTo>
                <a:lnTo>
                  <a:pt x="9129" y="21140"/>
                </a:lnTo>
                <a:lnTo>
                  <a:pt x="9250" y="21441"/>
                </a:lnTo>
                <a:lnTo>
                  <a:pt x="9490" y="21741"/>
                </a:lnTo>
                <a:lnTo>
                  <a:pt x="9790" y="21981"/>
                </a:lnTo>
                <a:lnTo>
                  <a:pt x="10150" y="22161"/>
                </a:lnTo>
                <a:lnTo>
                  <a:pt x="10511" y="22281"/>
                </a:lnTo>
                <a:lnTo>
                  <a:pt x="11231" y="22281"/>
                </a:lnTo>
                <a:lnTo>
                  <a:pt x="11592" y="22161"/>
                </a:lnTo>
                <a:lnTo>
                  <a:pt x="11952" y="21981"/>
                </a:lnTo>
                <a:lnTo>
                  <a:pt x="12252" y="21741"/>
                </a:lnTo>
                <a:lnTo>
                  <a:pt x="12493" y="21380"/>
                </a:lnTo>
                <a:lnTo>
                  <a:pt x="12673" y="23122"/>
                </a:lnTo>
                <a:lnTo>
                  <a:pt x="12733" y="24804"/>
                </a:lnTo>
                <a:lnTo>
                  <a:pt x="12793" y="26485"/>
                </a:lnTo>
                <a:lnTo>
                  <a:pt x="12733" y="28167"/>
                </a:lnTo>
                <a:lnTo>
                  <a:pt x="12613" y="29908"/>
                </a:lnTo>
                <a:lnTo>
                  <a:pt x="12553" y="29908"/>
                </a:lnTo>
                <a:lnTo>
                  <a:pt x="11772" y="29788"/>
                </a:lnTo>
                <a:lnTo>
                  <a:pt x="10991" y="29668"/>
                </a:lnTo>
                <a:lnTo>
                  <a:pt x="10271" y="29428"/>
                </a:lnTo>
                <a:lnTo>
                  <a:pt x="9610" y="29188"/>
                </a:lnTo>
                <a:lnTo>
                  <a:pt x="8949" y="28888"/>
                </a:lnTo>
                <a:lnTo>
                  <a:pt x="8289" y="28527"/>
                </a:lnTo>
                <a:lnTo>
                  <a:pt x="7688" y="28047"/>
                </a:lnTo>
                <a:lnTo>
                  <a:pt x="7088" y="27506"/>
                </a:lnTo>
                <a:lnTo>
                  <a:pt x="7027" y="27506"/>
                </a:lnTo>
                <a:lnTo>
                  <a:pt x="7027" y="27566"/>
                </a:lnTo>
                <a:lnTo>
                  <a:pt x="7508" y="28167"/>
                </a:lnTo>
                <a:lnTo>
                  <a:pt x="8109" y="28767"/>
                </a:lnTo>
                <a:lnTo>
                  <a:pt x="8709" y="29308"/>
                </a:lnTo>
                <a:lnTo>
                  <a:pt x="9430" y="29728"/>
                </a:lnTo>
                <a:lnTo>
                  <a:pt x="10150" y="30089"/>
                </a:lnTo>
                <a:lnTo>
                  <a:pt x="10931" y="30389"/>
                </a:lnTo>
                <a:lnTo>
                  <a:pt x="11712" y="30569"/>
                </a:lnTo>
                <a:lnTo>
                  <a:pt x="12553" y="30629"/>
                </a:lnTo>
                <a:lnTo>
                  <a:pt x="12192" y="33212"/>
                </a:lnTo>
                <a:lnTo>
                  <a:pt x="11892" y="35734"/>
                </a:lnTo>
                <a:lnTo>
                  <a:pt x="11892" y="35854"/>
                </a:lnTo>
                <a:lnTo>
                  <a:pt x="11952" y="35914"/>
                </a:lnTo>
                <a:lnTo>
                  <a:pt x="12072" y="35974"/>
                </a:lnTo>
                <a:lnTo>
                  <a:pt x="12192" y="36034"/>
                </a:lnTo>
                <a:lnTo>
                  <a:pt x="12373" y="35974"/>
                </a:lnTo>
                <a:lnTo>
                  <a:pt x="12493" y="35914"/>
                </a:lnTo>
                <a:lnTo>
                  <a:pt x="12553" y="35794"/>
                </a:lnTo>
                <a:lnTo>
                  <a:pt x="12733" y="35193"/>
                </a:lnTo>
                <a:lnTo>
                  <a:pt x="13153" y="35013"/>
                </a:lnTo>
                <a:lnTo>
                  <a:pt x="13574" y="34833"/>
                </a:lnTo>
                <a:lnTo>
                  <a:pt x="14354" y="34353"/>
                </a:lnTo>
                <a:lnTo>
                  <a:pt x="15075" y="33752"/>
                </a:lnTo>
                <a:lnTo>
                  <a:pt x="15796" y="33152"/>
                </a:lnTo>
                <a:lnTo>
                  <a:pt x="16637" y="32431"/>
                </a:lnTo>
                <a:lnTo>
                  <a:pt x="17357" y="31650"/>
                </a:lnTo>
                <a:lnTo>
                  <a:pt x="17958" y="30809"/>
                </a:lnTo>
                <a:lnTo>
                  <a:pt x="18498" y="29848"/>
                </a:lnTo>
                <a:lnTo>
                  <a:pt x="18558" y="29728"/>
                </a:lnTo>
                <a:lnTo>
                  <a:pt x="18498" y="29548"/>
                </a:lnTo>
                <a:lnTo>
                  <a:pt x="18378" y="29488"/>
                </a:lnTo>
                <a:lnTo>
                  <a:pt x="18198" y="29548"/>
                </a:lnTo>
                <a:lnTo>
                  <a:pt x="17417" y="30149"/>
                </a:lnTo>
                <a:lnTo>
                  <a:pt x="16697" y="30749"/>
                </a:lnTo>
                <a:lnTo>
                  <a:pt x="15255" y="32071"/>
                </a:lnTo>
                <a:lnTo>
                  <a:pt x="14174" y="32911"/>
                </a:lnTo>
                <a:lnTo>
                  <a:pt x="13093" y="33752"/>
                </a:lnTo>
                <a:lnTo>
                  <a:pt x="13393" y="32311"/>
                </a:lnTo>
                <a:lnTo>
                  <a:pt x="13634" y="30869"/>
                </a:lnTo>
                <a:lnTo>
                  <a:pt x="13754" y="29428"/>
                </a:lnTo>
                <a:lnTo>
                  <a:pt x="13814" y="27927"/>
                </a:lnTo>
                <a:lnTo>
                  <a:pt x="13874" y="26425"/>
                </a:lnTo>
                <a:lnTo>
                  <a:pt x="13814" y="24924"/>
                </a:lnTo>
                <a:lnTo>
                  <a:pt x="13754" y="23482"/>
                </a:lnTo>
                <a:lnTo>
                  <a:pt x="13634" y="21981"/>
                </a:lnTo>
                <a:lnTo>
                  <a:pt x="14234" y="21801"/>
                </a:lnTo>
                <a:lnTo>
                  <a:pt x="14835" y="21561"/>
                </a:lnTo>
                <a:lnTo>
                  <a:pt x="15375" y="21200"/>
                </a:lnTo>
                <a:lnTo>
                  <a:pt x="15916" y="20840"/>
                </a:lnTo>
                <a:lnTo>
                  <a:pt x="16456" y="20359"/>
                </a:lnTo>
                <a:lnTo>
                  <a:pt x="16937" y="19879"/>
                </a:lnTo>
                <a:lnTo>
                  <a:pt x="17718" y="18978"/>
                </a:lnTo>
                <a:lnTo>
                  <a:pt x="18378" y="18137"/>
                </a:lnTo>
                <a:lnTo>
                  <a:pt x="18979" y="17116"/>
                </a:lnTo>
                <a:lnTo>
                  <a:pt x="19459" y="17297"/>
                </a:lnTo>
                <a:lnTo>
                  <a:pt x="19880" y="17417"/>
                </a:lnTo>
                <a:lnTo>
                  <a:pt x="20360" y="17477"/>
                </a:lnTo>
                <a:lnTo>
                  <a:pt x="20901" y="17477"/>
                </a:lnTo>
                <a:lnTo>
                  <a:pt x="21381" y="17417"/>
                </a:lnTo>
                <a:lnTo>
                  <a:pt x="21861" y="17297"/>
                </a:lnTo>
                <a:lnTo>
                  <a:pt x="22342" y="17116"/>
                </a:lnTo>
                <a:lnTo>
                  <a:pt x="22762" y="16996"/>
                </a:lnTo>
                <a:lnTo>
                  <a:pt x="23243" y="16756"/>
                </a:lnTo>
                <a:lnTo>
                  <a:pt x="23723" y="16396"/>
                </a:lnTo>
                <a:lnTo>
                  <a:pt x="24204" y="16035"/>
                </a:lnTo>
                <a:lnTo>
                  <a:pt x="24624" y="15675"/>
                </a:lnTo>
                <a:lnTo>
                  <a:pt x="25045" y="15195"/>
                </a:lnTo>
                <a:lnTo>
                  <a:pt x="25345" y="14714"/>
                </a:lnTo>
                <a:lnTo>
                  <a:pt x="25525" y="14174"/>
                </a:lnTo>
                <a:lnTo>
                  <a:pt x="25525" y="13933"/>
                </a:lnTo>
                <a:lnTo>
                  <a:pt x="25585" y="13633"/>
                </a:lnTo>
                <a:lnTo>
                  <a:pt x="25465" y="13213"/>
                </a:lnTo>
                <a:lnTo>
                  <a:pt x="25345" y="12852"/>
                </a:lnTo>
                <a:lnTo>
                  <a:pt x="25105" y="12612"/>
                </a:lnTo>
                <a:lnTo>
                  <a:pt x="24804" y="12372"/>
                </a:lnTo>
                <a:lnTo>
                  <a:pt x="24444" y="12252"/>
                </a:lnTo>
                <a:lnTo>
                  <a:pt x="24084" y="12192"/>
                </a:lnTo>
                <a:lnTo>
                  <a:pt x="23723" y="12192"/>
                </a:lnTo>
                <a:lnTo>
                  <a:pt x="23363" y="12372"/>
                </a:lnTo>
                <a:lnTo>
                  <a:pt x="23063" y="12552"/>
                </a:lnTo>
                <a:lnTo>
                  <a:pt x="22762" y="12792"/>
                </a:lnTo>
                <a:lnTo>
                  <a:pt x="22282" y="13393"/>
                </a:lnTo>
                <a:lnTo>
                  <a:pt x="21801" y="13994"/>
                </a:lnTo>
                <a:lnTo>
                  <a:pt x="21561" y="14294"/>
                </a:lnTo>
                <a:lnTo>
                  <a:pt x="21261" y="14534"/>
                </a:lnTo>
                <a:lnTo>
                  <a:pt x="21081" y="14714"/>
                </a:lnTo>
                <a:lnTo>
                  <a:pt x="21141" y="14414"/>
                </a:lnTo>
                <a:lnTo>
                  <a:pt x="21141" y="14114"/>
                </a:lnTo>
                <a:lnTo>
                  <a:pt x="21081" y="13513"/>
                </a:lnTo>
                <a:lnTo>
                  <a:pt x="20961" y="13213"/>
                </a:lnTo>
                <a:lnTo>
                  <a:pt x="20841" y="12912"/>
                </a:lnTo>
                <a:lnTo>
                  <a:pt x="20660" y="12672"/>
                </a:lnTo>
                <a:lnTo>
                  <a:pt x="20480" y="12432"/>
                </a:lnTo>
                <a:lnTo>
                  <a:pt x="20120" y="12192"/>
                </a:lnTo>
                <a:lnTo>
                  <a:pt x="19699" y="11952"/>
                </a:lnTo>
                <a:lnTo>
                  <a:pt x="19279" y="11831"/>
                </a:lnTo>
                <a:lnTo>
                  <a:pt x="18799" y="11771"/>
                </a:lnTo>
                <a:lnTo>
                  <a:pt x="18318" y="11831"/>
                </a:lnTo>
                <a:lnTo>
                  <a:pt x="17898" y="11952"/>
                </a:lnTo>
                <a:lnTo>
                  <a:pt x="17718" y="12072"/>
                </a:lnTo>
                <a:lnTo>
                  <a:pt x="17718" y="11771"/>
                </a:lnTo>
                <a:lnTo>
                  <a:pt x="17658" y="11351"/>
                </a:lnTo>
                <a:lnTo>
                  <a:pt x="17718" y="10931"/>
                </a:lnTo>
                <a:lnTo>
                  <a:pt x="17718" y="10630"/>
                </a:lnTo>
                <a:lnTo>
                  <a:pt x="17718" y="10270"/>
                </a:lnTo>
                <a:lnTo>
                  <a:pt x="17658" y="9970"/>
                </a:lnTo>
                <a:lnTo>
                  <a:pt x="17537" y="9669"/>
                </a:lnTo>
                <a:lnTo>
                  <a:pt x="17357" y="9429"/>
                </a:lnTo>
                <a:lnTo>
                  <a:pt x="17117" y="9189"/>
                </a:lnTo>
                <a:lnTo>
                  <a:pt x="16877" y="9009"/>
                </a:lnTo>
                <a:lnTo>
                  <a:pt x="16516" y="8889"/>
                </a:lnTo>
                <a:lnTo>
                  <a:pt x="16156" y="8829"/>
                </a:lnTo>
                <a:lnTo>
                  <a:pt x="15856" y="8829"/>
                </a:lnTo>
                <a:lnTo>
                  <a:pt x="15556" y="8889"/>
                </a:lnTo>
                <a:lnTo>
                  <a:pt x="15255" y="9069"/>
                </a:lnTo>
                <a:lnTo>
                  <a:pt x="14955" y="9249"/>
                </a:lnTo>
                <a:lnTo>
                  <a:pt x="14775" y="9489"/>
                </a:lnTo>
                <a:lnTo>
                  <a:pt x="14595" y="9730"/>
                </a:lnTo>
                <a:lnTo>
                  <a:pt x="14414" y="10030"/>
                </a:lnTo>
                <a:lnTo>
                  <a:pt x="14294" y="10510"/>
                </a:lnTo>
                <a:lnTo>
                  <a:pt x="14234" y="10991"/>
                </a:lnTo>
                <a:lnTo>
                  <a:pt x="14174" y="11471"/>
                </a:lnTo>
                <a:lnTo>
                  <a:pt x="14234" y="11952"/>
                </a:lnTo>
                <a:lnTo>
                  <a:pt x="14294" y="12372"/>
                </a:lnTo>
                <a:lnTo>
                  <a:pt x="14414" y="12852"/>
                </a:lnTo>
                <a:lnTo>
                  <a:pt x="14655" y="13273"/>
                </a:lnTo>
                <a:lnTo>
                  <a:pt x="14895" y="13633"/>
                </a:lnTo>
                <a:lnTo>
                  <a:pt x="15315" y="14114"/>
                </a:lnTo>
                <a:lnTo>
                  <a:pt x="15736" y="14594"/>
                </a:lnTo>
                <a:lnTo>
                  <a:pt x="16156" y="14954"/>
                </a:lnTo>
                <a:lnTo>
                  <a:pt x="16456" y="15075"/>
                </a:lnTo>
                <a:lnTo>
                  <a:pt x="16697" y="15195"/>
                </a:lnTo>
                <a:lnTo>
                  <a:pt x="16877" y="15495"/>
                </a:lnTo>
                <a:lnTo>
                  <a:pt x="17117" y="15795"/>
                </a:lnTo>
                <a:lnTo>
                  <a:pt x="17537" y="16095"/>
                </a:lnTo>
                <a:lnTo>
                  <a:pt x="18018" y="16336"/>
                </a:lnTo>
                <a:lnTo>
                  <a:pt x="17417" y="17357"/>
                </a:lnTo>
                <a:lnTo>
                  <a:pt x="17057" y="17897"/>
                </a:lnTo>
                <a:lnTo>
                  <a:pt x="16697" y="18378"/>
                </a:lnTo>
                <a:lnTo>
                  <a:pt x="15916" y="19218"/>
                </a:lnTo>
                <a:lnTo>
                  <a:pt x="15015" y="19999"/>
                </a:lnTo>
                <a:lnTo>
                  <a:pt x="14294" y="20540"/>
                </a:lnTo>
                <a:lnTo>
                  <a:pt x="13514" y="21020"/>
                </a:lnTo>
                <a:lnTo>
                  <a:pt x="13454" y="20420"/>
                </a:lnTo>
                <a:lnTo>
                  <a:pt x="13213" y="18558"/>
                </a:lnTo>
                <a:lnTo>
                  <a:pt x="12853" y="16696"/>
                </a:lnTo>
                <a:lnTo>
                  <a:pt x="12433" y="14834"/>
                </a:lnTo>
                <a:lnTo>
                  <a:pt x="11952" y="13033"/>
                </a:lnTo>
                <a:lnTo>
                  <a:pt x="11352" y="11231"/>
                </a:lnTo>
                <a:lnTo>
                  <a:pt x="10691" y="9429"/>
                </a:lnTo>
                <a:lnTo>
                  <a:pt x="10331" y="8588"/>
                </a:lnTo>
                <a:lnTo>
                  <a:pt x="10811" y="8468"/>
                </a:lnTo>
                <a:lnTo>
                  <a:pt x="11292" y="8228"/>
                </a:lnTo>
                <a:lnTo>
                  <a:pt x="12252" y="7748"/>
                </a:lnTo>
                <a:lnTo>
                  <a:pt x="13093" y="7147"/>
                </a:lnTo>
                <a:lnTo>
                  <a:pt x="13874" y="6486"/>
                </a:lnTo>
                <a:lnTo>
                  <a:pt x="14294" y="6066"/>
                </a:lnTo>
                <a:lnTo>
                  <a:pt x="14655" y="5586"/>
                </a:lnTo>
                <a:lnTo>
                  <a:pt x="14955" y="5045"/>
                </a:lnTo>
                <a:lnTo>
                  <a:pt x="15195" y="4505"/>
                </a:lnTo>
                <a:lnTo>
                  <a:pt x="15435" y="3964"/>
                </a:lnTo>
                <a:lnTo>
                  <a:pt x="15616" y="3364"/>
                </a:lnTo>
                <a:lnTo>
                  <a:pt x="15916" y="2222"/>
                </a:lnTo>
                <a:lnTo>
                  <a:pt x="15916" y="1802"/>
                </a:lnTo>
                <a:lnTo>
                  <a:pt x="15916" y="1442"/>
                </a:lnTo>
                <a:lnTo>
                  <a:pt x="15796" y="1081"/>
                </a:lnTo>
                <a:lnTo>
                  <a:pt x="15616" y="781"/>
                </a:lnTo>
                <a:lnTo>
                  <a:pt x="15375" y="541"/>
                </a:lnTo>
                <a:lnTo>
                  <a:pt x="15135" y="361"/>
                </a:lnTo>
                <a:lnTo>
                  <a:pt x="14835" y="181"/>
                </a:lnTo>
                <a:lnTo>
                  <a:pt x="14475" y="60"/>
                </a:lnTo>
                <a:lnTo>
                  <a:pt x="14174" y="0"/>
                </a:lnTo>
                <a:lnTo>
                  <a:pt x="13874"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61">
            <a:extLst>
              <a:ext uri="{FF2B5EF4-FFF2-40B4-BE49-F238E27FC236}">
                <a16:creationId xmlns="" xmlns:a16="http://schemas.microsoft.com/office/drawing/2014/main" id="{C258A739-EB63-4431-8645-4C3D1F60FF8C}"/>
              </a:ext>
            </a:extLst>
          </p:cNvPr>
          <p:cNvSpPr>
            <a:spLocks/>
          </p:cNvSpPr>
          <p:nvPr/>
        </p:nvSpPr>
        <p:spPr bwMode="auto">
          <a:xfrm flipH="1">
            <a:off x="1792817" y="1971676"/>
            <a:ext cx="457200" cy="652463"/>
          </a:xfrm>
          <a:custGeom>
            <a:avLst/>
            <a:gdLst>
              <a:gd name="T0" fmla="*/ 99964790 w 13694"/>
              <a:gd name="T1" fmla="*/ 91136418 h 19580"/>
              <a:gd name="T2" fmla="*/ 105616656 w 13694"/>
              <a:gd name="T3" fmla="*/ 111155036 h 19580"/>
              <a:gd name="T4" fmla="*/ 106559067 w 13694"/>
              <a:gd name="T5" fmla="*/ 135576446 h 19580"/>
              <a:gd name="T6" fmla="*/ 101848962 w 13694"/>
              <a:gd name="T7" fmla="*/ 157814805 h 19580"/>
              <a:gd name="T8" fmla="*/ 93354863 w 13694"/>
              <a:gd name="T9" fmla="*/ 171136480 h 19580"/>
              <a:gd name="T10" fmla="*/ 77324726 w 13694"/>
              <a:gd name="T11" fmla="*/ 162255352 h 19580"/>
              <a:gd name="T12" fmla="*/ 71672235 w 13694"/>
              <a:gd name="T13" fmla="*/ 142236734 h 19580"/>
              <a:gd name="T14" fmla="*/ 70730474 w 13694"/>
              <a:gd name="T15" fmla="*/ 117815324 h 19580"/>
              <a:gd name="T16" fmla="*/ 75440554 w 13694"/>
              <a:gd name="T17" fmla="*/ 95576999 h 19580"/>
              <a:gd name="T18" fmla="*/ 83934653 w 13694"/>
              <a:gd name="T19" fmla="*/ 82256424 h 19580"/>
              <a:gd name="T20" fmla="*/ 86760611 w 13694"/>
              <a:gd name="T21" fmla="*/ 4477202 h 19580"/>
              <a:gd name="T22" fmla="*/ 63178762 w 13694"/>
              <a:gd name="T23" fmla="*/ 26715527 h 19580"/>
              <a:gd name="T24" fmla="*/ 45264453 w 13694"/>
              <a:gd name="T25" fmla="*/ 68935848 h 19580"/>
              <a:gd name="T26" fmla="*/ 26408408 w 13694"/>
              <a:gd name="T27" fmla="*/ 102237287 h 19580"/>
              <a:gd name="T28" fmla="*/ 2841608 w 13694"/>
              <a:gd name="T29" fmla="*/ 104458093 h 19580"/>
              <a:gd name="T30" fmla="*/ 15675 w 13694"/>
              <a:gd name="T31" fmla="*/ 122255871 h 19580"/>
              <a:gd name="T32" fmla="*/ 12261793 w 13694"/>
              <a:gd name="T33" fmla="*/ 142236734 h 19580"/>
              <a:gd name="T34" fmla="*/ 46206238 w 13694"/>
              <a:gd name="T35" fmla="*/ 157814805 h 19580"/>
              <a:gd name="T36" fmla="*/ 39611961 w 13694"/>
              <a:gd name="T37" fmla="*/ 228933705 h 19580"/>
              <a:gd name="T38" fmla="*/ 41496133 w 13694"/>
              <a:gd name="T39" fmla="*/ 322253242 h 19580"/>
              <a:gd name="T40" fmla="*/ 51874405 w 13694"/>
              <a:gd name="T41" fmla="*/ 393372142 h 19580"/>
              <a:gd name="T42" fmla="*/ 67904542 w 13694"/>
              <a:gd name="T43" fmla="*/ 455573326 h 19580"/>
              <a:gd name="T44" fmla="*/ 89586544 w 13694"/>
              <a:gd name="T45" fmla="*/ 504490556 h 19580"/>
              <a:gd name="T46" fmla="*/ 87702372 w 13694"/>
              <a:gd name="T47" fmla="*/ 637809541 h 19580"/>
              <a:gd name="T48" fmla="*/ 90528930 w 13694"/>
              <a:gd name="T49" fmla="*/ 684470409 h 19580"/>
              <a:gd name="T50" fmla="*/ 97138231 w 13694"/>
              <a:gd name="T51" fmla="*/ 684470409 h 19580"/>
              <a:gd name="T52" fmla="*/ 99964790 w 13694"/>
              <a:gd name="T53" fmla="*/ 637809541 h 19580"/>
              <a:gd name="T54" fmla="*/ 95239035 w 13694"/>
              <a:gd name="T55" fmla="*/ 515591391 h 19580"/>
              <a:gd name="T56" fmla="*/ 127299284 w 13694"/>
              <a:gd name="T57" fmla="*/ 551150291 h 19580"/>
              <a:gd name="T58" fmla="*/ 135792757 w 13694"/>
              <a:gd name="T59" fmla="*/ 597810060 h 19580"/>
              <a:gd name="T60" fmla="*/ 137676929 w 13694"/>
              <a:gd name="T61" fmla="*/ 677808988 h 19580"/>
              <a:gd name="T62" fmla="*/ 142387034 w 13694"/>
              <a:gd name="T63" fmla="*/ 724469856 h 19580"/>
              <a:gd name="T64" fmla="*/ 148996961 w 13694"/>
              <a:gd name="T65" fmla="*/ 720029309 h 19580"/>
              <a:gd name="T66" fmla="*/ 147112789 w 13694"/>
              <a:gd name="T67" fmla="*/ 664488413 h 19580"/>
              <a:gd name="T68" fmla="*/ 148055201 w 13694"/>
              <a:gd name="T69" fmla="*/ 564470867 h 19580"/>
              <a:gd name="T70" fmla="*/ 181057235 w 13694"/>
              <a:gd name="T71" fmla="*/ 568911447 h 19580"/>
              <a:gd name="T72" fmla="*/ 204623384 w 13694"/>
              <a:gd name="T73" fmla="*/ 555590872 h 19580"/>
              <a:gd name="T74" fmla="*/ 213101808 w 13694"/>
              <a:gd name="T75" fmla="*/ 526692259 h 19580"/>
              <a:gd name="T76" fmla="*/ 214059895 w 13694"/>
              <a:gd name="T77" fmla="*/ 504490556 h 19580"/>
              <a:gd name="T78" fmla="*/ 209334115 w 13694"/>
              <a:gd name="T79" fmla="*/ 477811651 h 19580"/>
              <a:gd name="T80" fmla="*/ 185767314 w 13694"/>
              <a:gd name="T81" fmla="*/ 471151363 h 19580"/>
              <a:gd name="T82" fmla="*/ 171621350 w 13694"/>
              <a:gd name="T83" fmla="*/ 448913038 h 19580"/>
              <a:gd name="T84" fmla="*/ 165969484 w 13694"/>
              <a:gd name="T85" fmla="*/ 408913557 h 19580"/>
              <a:gd name="T86" fmla="*/ 165969484 w 13694"/>
              <a:gd name="T87" fmla="*/ 344491567 h 19580"/>
              <a:gd name="T88" fmla="*/ 171621350 w 13694"/>
              <a:gd name="T89" fmla="*/ 257795696 h 19580"/>
              <a:gd name="T90" fmla="*/ 174447283 w 13694"/>
              <a:gd name="T91" fmla="*/ 173356187 h 19580"/>
              <a:gd name="T92" fmla="*/ 165969484 w 13694"/>
              <a:gd name="T93" fmla="*/ 95576999 h 19580"/>
              <a:gd name="T94" fmla="*/ 145212967 w 13694"/>
              <a:gd name="T95" fmla="*/ 37816396 h 19580"/>
              <a:gd name="T96" fmla="*/ 116936687 w 13694"/>
              <a:gd name="T97" fmla="*/ 4477202 h 195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694"/>
              <a:gd name="T148" fmla="*/ 0 h 19580"/>
              <a:gd name="T149" fmla="*/ 13694 w 13694"/>
              <a:gd name="T150" fmla="*/ 19580 h 195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694" h="19580" extrusionOk="0">
                <a:moveTo>
                  <a:pt x="5946" y="2223"/>
                </a:moveTo>
                <a:lnTo>
                  <a:pt x="6126" y="2343"/>
                </a:lnTo>
                <a:lnTo>
                  <a:pt x="6367" y="2463"/>
                </a:lnTo>
                <a:lnTo>
                  <a:pt x="6487" y="2583"/>
                </a:lnTo>
                <a:lnTo>
                  <a:pt x="6667" y="2763"/>
                </a:lnTo>
                <a:lnTo>
                  <a:pt x="6727" y="3004"/>
                </a:lnTo>
                <a:lnTo>
                  <a:pt x="6787" y="3184"/>
                </a:lnTo>
                <a:lnTo>
                  <a:pt x="6787" y="3424"/>
                </a:lnTo>
                <a:lnTo>
                  <a:pt x="6787" y="3664"/>
                </a:lnTo>
                <a:lnTo>
                  <a:pt x="6727" y="3844"/>
                </a:lnTo>
                <a:lnTo>
                  <a:pt x="6667" y="4085"/>
                </a:lnTo>
                <a:lnTo>
                  <a:pt x="6487" y="4265"/>
                </a:lnTo>
                <a:lnTo>
                  <a:pt x="6367" y="4385"/>
                </a:lnTo>
                <a:lnTo>
                  <a:pt x="6126" y="4505"/>
                </a:lnTo>
                <a:lnTo>
                  <a:pt x="5946" y="4625"/>
                </a:lnTo>
                <a:lnTo>
                  <a:pt x="5346" y="4625"/>
                </a:lnTo>
                <a:lnTo>
                  <a:pt x="5166" y="4505"/>
                </a:lnTo>
                <a:lnTo>
                  <a:pt x="4925" y="4385"/>
                </a:lnTo>
                <a:lnTo>
                  <a:pt x="4805" y="4265"/>
                </a:lnTo>
                <a:lnTo>
                  <a:pt x="4625" y="4085"/>
                </a:lnTo>
                <a:lnTo>
                  <a:pt x="4565" y="3844"/>
                </a:lnTo>
                <a:lnTo>
                  <a:pt x="4505" y="3664"/>
                </a:lnTo>
                <a:lnTo>
                  <a:pt x="4505" y="3424"/>
                </a:lnTo>
                <a:lnTo>
                  <a:pt x="4505" y="3184"/>
                </a:lnTo>
                <a:lnTo>
                  <a:pt x="4565" y="3004"/>
                </a:lnTo>
                <a:lnTo>
                  <a:pt x="4625" y="2763"/>
                </a:lnTo>
                <a:lnTo>
                  <a:pt x="4805" y="2583"/>
                </a:lnTo>
                <a:lnTo>
                  <a:pt x="4925" y="2463"/>
                </a:lnTo>
                <a:lnTo>
                  <a:pt x="5166" y="2343"/>
                </a:lnTo>
                <a:lnTo>
                  <a:pt x="5346" y="2223"/>
                </a:lnTo>
                <a:lnTo>
                  <a:pt x="5946" y="2223"/>
                </a:lnTo>
                <a:close/>
                <a:moveTo>
                  <a:pt x="6187" y="1"/>
                </a:moveTo>
                <a:lnTo>
                  <a:pt x="5526" y="121"/>
                </a:lnTo>
                <a:lnTo>
                  <a:pt x="4985" y="241"/>
                </a:lnTo>
                <a:lnTo>
                  <a:pt x="4505" y="481"/>
                </a:lnTo>
                <a:lnTo>
                  <a:pt x="4024" y="722"/>
                </a:lnTo>
                <a:lnTo>
                  <a:pt x="3604" y="1082"/>
                </a:lnTo>
                <a:lnTo>
                  <a:pt x="3184" y="1442"/>
                </a:lnTo>
                <a:lnTo>
                  <a:pt x="2883" y="1863"/>
                </a:lnTo>
                <a:lnTo>
                  <a:pt x="2583" y="2343"/>
                </a:lnTo>
                <a:lnTo>
                  <a:pt x="2403" y="2884"/>
                </a:lnTo>
                <a:lnTo>
                  <a:pt x="1682" y="2763"/>
                </a:lnTo>
                <a:lnTo>
                  <a:pt x="902" y="2703"/>
                </a:lnTo>
                <a:lnTo>
                  <a:pt x="541" y="2703"/>
                </a:lnTo>
                <a:lnTo>
                  <a:pt x="181" y="2823"/>
                </a:lnTo>
                <a:lnTo>
                  <a:pt x="1" y="2944"/>
                </a:lnTo>
                <a:lnTo>
                  <a:pt x="1" y="3124"/>
                </a:lnTo>
                <a:lnTo>
                  <a:pt x="1" y="3304"/>
                </a:lnTo>
                <a:lnTo>
                  <a:pt x="61" y="3484"/>
                </a:lnTo>
                <a:lnTo>
                  <a:pt x="421" y="3724"/>
                </a:lnTo>
                <a:lnTo>
                  <a:pt x="781" y="3844"/>
                </a:lnTo>
                <a:lnTo>
                  <a:pt x="1502" y="4025"/>
                </a:lnTo>
                <a:lnTo>
                  <a:pt x="2223" y="4145"/>
                </a:lnTo>
                <a:lnTo>
                  <a:pt x="2943" y="4265"/>
                </a:lnTo>
                <a:lnTo>
                  <a:pt x="2763" y="4745"/>
                </a:lnTo>
                <a:lnTo>
                  <a:pt x="2643" y="5226"/>
                </a:lnTo>
                <a:lnTo>
                  <a:pt x="2523" y="6187"/>
                </a:lnTo>
                <a:lnTo>
                  <a:pt x="2523" y="7148"/>
                </a:lnTo>
                <a:lnTo>
                  <a:pt x="2583" y="8048"/>
                </a:lnTo>
                <a:lnTo>
                  <a:pt x="2643" y="8709"/>
                </a:lnTo>
                <a:lnTo>
                  <a:pt x="2823" y="9370"/>
                </a:lnTo>
                <a:lnTo>
                  <a:pt x="3004" y="9970"/>
                </a:lnTo>
                <a:lnTo>
                  <a:pt x="3304" y="10631"/>
                </a:lnTo>
                <a:lnTo>
                  <a:pt x="3604" y="11231"/>
                </a:lnTo>
                <a:lnTo>
                  <a:pt x="3964" y="11772"/>
                </a:lnTo>
                <a:lnTo>
                  <a:pt x="4325" y="12312"/>
                </a:lnTo>
                <a:lnTo>
                  <a:pt x="4745" y="12853"/>
                </a:lnTo>
                <a:lnTo>
                  <a:pt x="5226" y="13273"/>
                </a:lnTo>
                <a:lnTo>
                  <a:pt x="5706" y="13634"/>
                </a:lnTo>
                <a:lnTo>
                  <a:pt x="5586" y="14835"/>
                </a:lnTo>
                <a:lnTo>
                  <a:pt x="5586" y="16036"/>
                </a:lnTo>
                <a:lnTo>
                  <a:pt x="5586" y="17237"/>
                </a:lnTo>
                <a:lnTo>
                  <a:pt x="5646" y="17838"/>
                </a:lnTo>
                <a:lnTo>
                  <a:pt x="5766" y="18378"/>
                </a:lnTo>
                <a:lnTo>
                  <a:pt x="5766" y="18498"/>
                </a:lnTo>
                <a:lnTo>
                  <a:pt x="5886" y="18558"/>
                </a:lnTo>
                <a:lnTo>
                  <a:pt x="6066" y="18618"/>
                </a:lnTo>
                <a:lnTo>
                  <a:pt x="6187" y="18498"/>
                </a:lnTo>
                <a:lnTo>
                  <a:pt x="6247" y="18438"/>
                </a:lnTo>
                <a:lnTo>
                  <a:pt x="6307" y="18318"/>
                </a:lnTo>
                <a:lnTo>
                  <a:pt x="6367" y="17237"/>
                </a:lnTo>
                <a:lnTo>
                  <a:pt x="6367" y="16096"/>
                </a:lnTo>
                <a:lnTo>
                  <a:pt x="6247" y="15015"/>
                </a:lnTo>
                <a:lnTo>
                  <a:pt x="6066" y="13934"/>
                </a:lnTo>
                <a:lnTo>
                  <a:pt x="6727" y="14294"/>
                </a:lnTo>
                <a:lnTo>
                  <a:pt x="7388" y="14655"/>
                </a:lnTo>
                <a:lnTo>
                  <a:pt x="8108" y="14895"/>
                </a:lnTo>
                <a:lnTo>
                  <a:pt x="8829" y="15135"/>
                </a:lnTo>
                <a:lnTo>
                  <a:pt x="8709" y="15616"/>
                </a:lnTo>
                <a:lnTo>
                  <a:pt x="8649" y="16156"/>
                </a:lnTo>
                <a:lnTo>
                  <a:pt x="8649" y="16697"/>
                </a:lnTo>
                <a:lnTo>
                  <a:pt x="8649" y="17237"/>
                </a:lnTo>
                <a:lnTo>
                  <a:pt x="8769" y="18318"/>
                </a:lnTo>
                <a:lnTo>
                  <a:pt x="8949" y="19339"/>
                </a:lnTo>
                <a:lnTo>
                  <a:pt x="9009" y="19459"/>
                </a:lnTo>
                <a:lnTo>
                  <a:pt x="9069" y="19579"/>
                </a:lnTo>
                <a:lnTo>
                  <a:pt x="9309" y="19579"/>
                </a:lnTo>
                <a:lnTo>
                  <a:pt x="9430" y="19519"/>
                </a:lnTo>
                <a:lnTo>
                  <a:pt x="9490" y="19459"/>
                </a:lnTo>
                <a:lnTo>
                  <a:pt x="9550" y="19339"/>
                </a:lnTo>
                <a:lnTo>
                  <a:pt x="9550" y="19219"/>
                </a:lnTo>
                <a:lnTo>
                  <a:pt x="9370" y="17958"/>
                </a:lnTo>
                <a:lnTo>
                  <a:pt x="9309" y="16697"/>
                </a:lnTo>
                <a:lnTo>
                  <a:pt x="9370" y="15976"/>
                </a:lnTo>
                <a:lnTo>
                  <a:pt x="9430" y="15255"/>
                </a:lnTo>
                <a:lnTo>
                  <a:pt x="10150" y="15315"/>
                </a:lnTo>
                <a:lnTo>
                  <a:pt x="10811" y="15375"/>
                </a:lnTo>
                <a:lnTo>
                  <a:pt x="11532" y="15375"/>
                </a:lnTo>
                <a:lnTo>
                  <a:pt x="12192" y="15255"/>
                </a:lnTo>
                <a:lnTo>
                  <a:pt x="12793" y="15135"/>
                </a:lnTo>
                <a:lnTo>
                  <a:pt x="13033" y="15015"/>
                </a:lnTo>
                <a:lnTo>
                  <a:pt x="13273" y="14835"/>
                </a:lnTo>
                <a:lnTo>
                  <a:pt x="13453" y="14655"/>
                </a:lnTo>
                <a:lnTo>
                  <a:pt x="13573" y="14234"/>
                </a:lnTo>
                <a:lnTo>
                  <a:pt x="13694" y="13874"/>
                </a:lnTo>
                <a:lnTo>
                  <a:pt x="13694" y="13694"/>
                </a:lnTo>
                <a:lnTo>
                  <a:pt x="13634" y="13634"/>
                </a:lnTo>
                <a:lnTo>
                  <a:pt x="13573" y="13273"/>
                </a:lnTo>
                <a:lnTo>
                  <a:pt x="13453" y="13033"/>
                </a:lnTo>
                <a:lnTo>
                  <a:pt x="13333" y="12913"/>
                </a:lnTo>
                <a:lnTo>
                  <a:pt x="13153" y="12793"/>
                </a:lnTo>
                <a:lnTo>
                  <a:pt x="12312" y="12793"/>
                </a:lnTo>
                <a:lnTo>
                  <a:pt x="11832" y="12733"/>
                </a:lnTo>
                <a:lnTo>
                  <a:pt x="11472" y="12613"/>
                </a:lnTo>
                <a:lnTo>
                  <a:pt x="11171" y="12372"/>
                </a:lnTo>
                <a:lnTo>
                  <a:pt x="10931" y="12132"/>
                </a:lnTo>
                <a:lnTo>
                  <a:pt x="10751" y="11772"/>
                </a:lnTo>
                <a:lnTo>
                  <a:pt x="10631" y="11412"/>
                </a:lnTo>
                <a:lnTo>
                  <a:pt x="10571" y="11051"/>
                </a:lnTo>
                <a:lnTo>
                  <a:pt x="10511" y="10631"/>
                </a:lnTo>
                <a:lnTo>
                  <a:pt x="10511" y="10150"/>
                </a:lnTo>
                <a:lnTo>
                  <a:pt x="10571" y="9310"/>
                </a:lnTo>
                <a:lnTo>
                  <a:pt x="10691" y="8469"/>
                </a:lnTo>
                <a:lnTo>
                  <a:pt x="10811" y="7688"/>
                </a:lnTo>
                <a:lnTo>
                  <a:pt x="10931" y="6967"/>
                </a:lnTo>
                <a:lnTo>
                  <a:pt x="11051" y="6187"/>
                </a:lnTo>
                <a:lnTo>
                  <a:pt x="11111" y="5466"/>
                </a:lnTo>
                <a:lnTo>
                  <a:pt x="11111" y="4685"/>
                </a:lnTo>
                <a:lnTo>
                  <a:pt x="11051" y="3965"/>
                </a:lnTo>
                <a:lnTo>
                  <a:pt x="10871" y="3244"/>
                </a:lnTo>
                <a:lnTo>
                  <a:pt x="10571" y="2583"/>
                </a:lnTo>
                <a:lnTo>
                  <a:pt x="10150" y="1923"/>
                </a:lnTo>
                <a:lnTo>
                  <a:pt x="9730" y="1442"/>
                </a:lnTo>
                <a:lnTo>
                  <a:pt x="9249" y="1022"/>
                </a:lnTo>
                <a:lnTo>
                  <a:pt x="8649" y="661"/>
                </a:lnTo>
                <a:lnTo>
                  <a:pt x="8108" y="361"/>
                </a:lnTo>
                <a:lnTo>
                  <a:pt x="7448" y="121"/>
                </a:lnTo>
                <a:lnTo>
                  <a:pt x="6787" y="61"/>
                </a:lnTo>
                <a:lnTo>
                  <a:pt x="6187"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62">
            <a:extLst>
              <a:ext uri="{FF2B5EF4-FFF2-40B4-BE49-F238E27FC236}">
                <a16:creationId xmlns="" xmlns:a16="http://schemas.microsoft.com/office/drawing/2014/main" id="{7F978084-11E4-420B-88B9-A17DC951DC99}"/>
              </a:ext>
            </a:extLst>
          </p:cNvPr>
          <p:cNvSpPr>
            <a:spLocks/>
          </p:cNvSpPr>
          <p:nvPr/>
        </p:nvSpPr>
        <p:spPr bwMode="auto">
          <a:xfrm flipH="1">
            <a:off x="2307167" y="1071563"/>
            <a:ext cx="698500" cy="533400"/>
          </a:xfrm>
          <a:custGeom>
            <a:avLst/>
            <a:gdLst>
              <a:gd name="T0" fmla="*/ 46891204 w 34293"/>
              <a:gd name="T1" fmla="*/ 78148841 h 26245"/>
              <a:gd name="T2" fmla="*/ 48174731 w 34293"/>
              <a:gd name="T3" fmla="*/ 85208846 h 26245"/>
              <a:gd name="T4" fmla="*/ 46891204 w 34293"/>
              <a:gd name="T5" fmla="*/ 92260620 h 26245"/>
              <a:gd name="T6" fmla="*/ 44534630 w 34293"/>
              <a:gd name="T7" fmla="*/ 95291234 h 26245"/>
              <a:gd name="T8" fmla="*/ 40680766 w 34293"/>
              <a:gd name="T9" fmla="*/ 92764550 h 26245"/>
              <a:gd name="T10" fmla="*/ 39397468 w 34293"/>
              <a:gd name="T11" fmla="*/ 85208846 h 26245"/>
              <a:gd name="T12" fmla="*/ 40680766 w 34293"/>
              <a:gd name="T13" fmla="*/ 78148841 h 26245"/>
              <a:gd name="T14" fmla="*/ 43037325 w 34293"/>
              <a:gd name="T15" fmla="*/ 75126479 h 26245"/>
              <a:gd name="T16" fmla="*/ 111978468 w 34293"/>
              <a:gd name="T17" fmla="*/ 1007454 h 26245"/>
              <a:gd name="T18" fmla="*/ 97846523 w 34293"/>
              <a:gd name="T19" fmla="*/ 12609052 h 26245"/>
              <a:gd name="T20" fmla="*/ 83504328 w 34293"/>
              <a:gd name="T21" fmla="*/ 36299694 h 26245"/>
              <a:gd name="T22" fmla="*/ 73868025 w 34293"/>
              <a:gd name="T23" fmla="*/ 63524861 h 26245"/>
              <a:gd name="T24" fmla="*/ 65090762 w 34293"/>
              <a:gd name="T25" fmla="*/ 56464450 h 26245"/>
              <a:gd name="T26" fmla="*/ 52884137 w 34293"/>
              <a:gd name="T27" fmla="*/ 50924061 h 26245"/>
              <a:gd name="T28" fmla="*/ 39825239 w 34293"/>
              <a:gd name="T29" fmla="*/ 59998994 h 26245"/>
              <a:gd name="T30" fmla="*/ 27622097 w 34293"/>
              <a:gd name="T31" fmla="*/ 81171204 h 26245"/>
              <a:gd name="T32" fmla="*/ 23982225 w 34293"/>
              <a:gd name="T33" fmla="*/ 95795165 h 26245"/>
              <a:gd name="T34" fmla="*/ 31261969 w 34293"/>
              <a:gd name="T35" fmla="*/ 102855190 h 26245"/>
              <a:gd name="T36" fmla="*/ 36185368 w 34293"/>
              <a:gd name="T37" fmla="*/ 114448536 h 26245"/>
              <a:gd name="T38" fmla="*/ 38541927 w 34293"/>
              <a:gd name="T39" fmla="*/ 131087404 h 26245"/>
              <a:gd name="T40" fmla="*/ 29761166 w 34293"/>
              <a:gd name="T41" fmla="*/ 131591335 h 26245"/>
              <a:gd name="T42" fmla="*/ 19486598 w 34293"/>
              <a:gd name="T43" fmla="*/ 139658794 h 26245"/>
              <a:gd name="T44" fmla="*/ 10064074 w 34293"/>
              <a:gd name="T45" fmla="*/ 153267048 h 26245"/>
              <a:gd name="T46" fmla="*/ 2570338 w 34293"/>
              <a:gd name="T47" fmla="*/ 170913371 h 26245"/>
              <a:gd name="T48" fmla="*/ 213992 w 34293"/>
              <a:gd name="T49" fmla="*/ 178477327 h 26245"/>
              <a:gd name="T50" fmla="*/ 859269 w 34293"/>
              <a:gd name="T51" fmla="*/ 184529898 h 26245"/>
              <a:gd name="T52" fmla="*/ 3426093 w 34293"/>
              <a:gd name="T53" fmla="*/ 188055764 h 26245"/>
              <a:gd name="T54" fmla="*/ 13490167 w 34293"/>
              <a:gd name="T55" fmla="*/ 187552261 h 26245"/>
              <a:gd name="T56" fmla="*/ 21411659 w 34293"/>
              <a:gd name="T57" fmla="*/ 201168767 h 26245"/>
              <a:gd name="T58" fmla="*/ 31475961 w 34293"/>
              <a:gd name="T59" fmla="*/ 212762112 h 26245"/>
              <a:gd name="T60" fmla="*/ 42395562 w 34293"/>
              <a:gd name="T61" fmla="*/ 214273091 h 26245"/>
              <a:gd name="T62" fmla="*/ 52670129 w 34293"/>
              <a:gd name="T63" fmla="*/ 205198157 h 26245"/>
              <a:gd name="T64" fmla="*/ 63803737 w 34293"/>
              <a:gd name="T65" fmla="*/ 214273091 h 26245"/>
              <a:gd name="T66" fmla="*/ 73012498 w 34293"/>
              <a:gd name="T67" fmla="*/ 220326068 h 26245"/>
              <a:gd name="T68" fmla="*/ 87140701 w 34293"/>
              <a:gd name="T69" fmla="*/ 215784475 h 26245"/>
              <a:gd name="T70" fmla="*/ 98274294 w 34293"/>
              <a:gd name="T71" fmla="*/ 202176221 h 26245"/>
              <a:gd name="T72" fmla="*/ 108552360 w 34293"/>
              <a:gd name="T73" fmla="*/ 203687199 h 26245"/>
              <a:gd name="T74" fmla="*/ 115618325 w 34293"/>
              <a:gd name="T75" fmla="*/ 200161312 h 26245"/>
              <a:gd name="T76" fmla="*/ 117547128 w 34293"/>
              <a:gd name="T77" fmla="*/ 193101307 h 26245"/>
              <a:gd name="T78" fmla="*/ 114335027 w 34293"/>
              <a:gd name="T79" fmla="*/ 190070673 h 26245"/>
              <a:gd name="T80" fmla="*/ 104912503 w 34293"/>
              <a:gd name="T81" fmla="*/ 193604811 h 26245"/>
              <a:gd name="T82" fmla="*/ 111550697 w 34293"/>
              <a:gd name="T83" fmla="*/ 177973396 h 26245"/>
              <a:gd name="T84" fmla="*/ 119899960 w 34293"/>
              <a:gd name="T85" fmla="*/ 172424350 h 26245"/>
              <a:gd name="T86" fmla="*/ 121400993 w 34293"/>
              <a:gd name="T87" fmla="*/ 165372596 h 26245"/>
              <a:gd name="T88" fmla="*/ 119472189 w 34293"/>
              <a:gd name="T89" fmla="*/ 160327073 h 26245"/>
              <a:gd name="T90" fmla="*/ 117974899 w 34293"/>
              <a:gd name="T91" fmla="*/ 150748636 h 26245"/>
              <a:gd name="T92" fmla="*/ 120541723 w 34293"/>
              <a:gd name="T93" fmla="*/ 136124656 h 26245"/>
              <a:gd name="T94" fmla="*/ 116901867 w 34293"/>
              <a:gd name="T95" fmla="*/ 125538358 h 26245"/>
              <a:gd name="T96" fmla="*/ 104484732 w 34293"/>
              <a:gd name="T97" fmla="*/ 121005016 h 26245"/>
              <a:gd name="T98" fmla="*/ 109835902 w 34293"/>
              <a:gd name="T99" fmla="*/ 100832009 h 26245"/>
              <a:gd name="T100" fmla="*/ 111122927 w 34293"/>
              <a:gd name="T101" fmla="*/ 78148841 h 26245"/>
              <a:gd name="T102" fmla="*/ 108124589 w 34293"/>
              <a:gd name="T103" fmla="*/ 55960926 h 26245"/>
              <a:gd name="T104" fmla="*/ 117329622 w 34293"/>
              <a:gd name="T105" fmla="*/ 35292646 h 26245"/>
              <a:gd name="T106" fmla="*/ 120327731 w 34293"/>
              <a:gd name="T107" fmla="*/ 18653777 h 26245"/>
              <a:gd name="T108" fmla="*/ 122256534 w 34293"/>
              <a:gd name="T109" fmla="*/ 10082368 h 26245"/>
              <a:gd name="T110" fmla="*/ 120755731 w 34293"/>
              <a:gd name="T111" fmla="*/ 2518433 h 26245"/>
              <a:gd name="T112" fmla="*/ 116260104 w 34293"/>
              <a:gd name="T113" fmla="*/ 0 h 2624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293"/>
              <a:gd name="T172" fmla="*/ 0 h 26245"/>
              <a:gd name="T173" fmla="*/ 34293 w 34293"/>
              <a:gd name="T174" fmla="*/ 26245 h 2624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293" h="26245" extrusionOk="0">
                <a:moveTo>
                  <a:pt x="12552" y="8949"/>
                </a:moveTo>
                <a:lnTo>
                  <a:pt x="12732" y="9009"/>
                </a:lnTo>
                <a:lnTo>
                  <a:pt x="12973" y="9129"/>
                </a:lnTo>
                <a:lnTo>
                  <a:pt x="13153" y="9309"/>
                </a:lnTo>
                <a:lnTo>
                  <a:pt x="13273" y="9489"/>
                </a:lnTo>
                <a:lnTo>
                  <a:pt x="13393" y="9669"/>
                </a:lnTo>
                <a:lnTo>
                  <a:pt x="13453" y="9909"/>
                </a:lnTo>
                <a:lnTo>
                  <a:pt x="13513" y="10150"/>
                </a:lnTo>
                <a:lnTo>
                  <a:pt x="13453" y="10390"/>
                </a:lnTo>
                <a:lnTo>
                  <a:pt x="13393" y="10570"/>
                </a:lnTo>
                <a:lnTo>
                  <a:pt x="13273" y="10810"/>
                </a:lnTo>
                <a:lnTo>
                  <a:pt x="13153" y="10990"/>
                </a:lnTo>
                <a:lnTo>
                  <a:pt x="13093" y="11050"/>
                </a:lnTo>
                <a:lnTo>
                  <a:pt x="12913" y="11171"/>
                </a:lnTo>
                <a:lnTo>
                  <a:pt x="12732" y="11291"/>
                </a:lnTo>
                <a:lnTo>
                  <a:pt x="12492" y="11351"/>
                </a:lnTo>
                <a:lnTo>
                  <a:pt x="12012" y="11351"/>
                </a:lnTo>
                <a:lnTo>
                  <a:pt x="11832" y="11291"/>
                </a:lnTo>
                <a:lnTo>
                  <a:pt x="11591" y="11171"/>
                </a:lnTo>
                <a:lnTo>
                  <a:pt x="11411" y="11050"/>
                </a:lnTo>
                <a:lnTo>
                  <a:pt x="11291" y="10870"/>
                </a:lnTo>
                <a:lnTo>
                  <a:pt x="11171" y="10630"/>
                </a:lnTo>
                <a:lnTo>
                  <a:pt x="11111" y="10390"/>
                </a:lnTo>
                <a:lnTo>
                  <a:pt x="11051" y="10150"/>
                </a:lnTo>
                <a:lnTo>
                  <a:pt x="11111" y="9969"/>
                </a:lnTo>
                <a:lnTo>
                  <a:pt x="11171" y="9729"/>
                </a:lnTo>
                <a:lnTo>
                  <a:pt x="11291" y="9489"/>
                </a:lnTo>
                <a:lnTo>
                  <a:pt x="11411" y="9309"/>
                </a:lnTo>
                <a:lnTo>
                  <a:pt x="11471" y="9309"/>
                </a:lnTo>
                <a:lnTo>
                  <a:pt x="11651" y="9129"/>
                </a:lnTo>
                <a:lnTo>
                  <a:pt x="11832" y="9009"/>
                </a:lnTo>
                <a:lnTo>
                  <a:pt x="12072" y="8949"/>
                </a:lnTo>
                <a:lnTo>
                  <a:pt x="12552" y="8949"/>
                </a:lnTo>
                <a:close/>
                <a:moveTo>
                  <a:pt x="32611" y="0"/>
                </a:moveTo>
                <a:lnTo>
                  <a:pt x="32011" y="60"/>
                </a:lnTo>
                <a:lnTo>
                  <a:pt x="31410" y="120"/>
                </a:lnTo>
                <a:lnTo>
                  <a:pt x="30749" y="300"/>
                </a:lnTo>
                <a:lnTo>
                  <a:pt x="29789" y="601"/>
                </a:lnTo>
                <a:lnTo>
                  <a:pt x="28587" y="1021"/>
                </a:lnTo>
                <a:lnTo>
                  <a:pt x="27446" y="1502"/>
                </a:lnTo>
                <a:lnTo>
                  <a:pt x="26305" y="2102"/>
                </a:lnTo>
                <a:lnTo>
                  <a:pt x="25284" y="2823"/>
                </a:lnTo>
                <a:lnTo>
                  <a:pt x="24323" y="3543"/>
                </a:lnTo>
                <a:lnTo>
                  <a:pt x="23423" y="4324"/>
                </a:lnTo>
                <a:lnTo>
                  <a:pt x="22582" y="5165"/>
                </a:lnTo>
                <a:lnTo>
                  <a:pt x="21801" y="6066"/>
                </a:lnTo>
                <a:lnTo>
                  <a:pt x="21080" y="7027"/>
                </a:lnTo>
                <a:lnTo>
                  <a:pt x="20720" y="7567"/>
                </a:lnTo>
                <a:lnTo>
                  <a:pt x="20420" y="8168"/>
                </a:lnTo>
                <a:lnTo>
                  <a:pt x="19819" y="7687"/>
                </a:lnTo>
                <a:lnTo>
                  <a:pt x="19098" y="7147"/>
                </a:lnTo>
                <a:lnTo>
                  <a:pt x="18258" y="6726"/>
                </a:lnTo>
                <a:lnTo>
                  <a:pt x="17477" y="6426"/>
                </a:lnTo>
                <a:lnTo>
                  <a:pt x="16576" y="6186"/>
                </a:lnTo>
                <a:lnTo>
                  <a:pt x="15735" y="6066"/>
                </a:lnTo>
                <a:lnTo>
                  <a:pt x="14834" y="6066"/>
                </a:lnTo>
                <a:lnTo>
                  <a:pt x="13934" y="6186"/>
                </a:lnTo>
                <a:lnTo>
                  <a:pt x="13033" y="6426"/>
                </a:lnTo>
                <a:lnTo>
                  <a:pt x="12072" y="6726"/>
                </a:lnTo>
                <a:lnTo>
                  <a:pt x="11171" y="7147"/>
                </a:lnTo>
                <a:lnTo>
                  <a:pt x="10270" y="7687"/>
                </a:lnTo>
                <a:lnTo>
                  <a:pt x="9369" y="8288"/>
                </a:lnTo>
                <a:lnTo>
                  <a:pt x="8528" y="8949"/>
                </a:lnTo>
                <a:lnTo>
                  <a:pt x="7748" y="9669"/>
                </a:lnTo>
                <a:lnTo>
                  <a:pt x="7147" y="10450"/>
                </a:lnTo>
                <a:lnTo>
                  <a:pt x="6607" y="11291"/>
                </a:lnTo>
                <a:lnTo>
                  <a:pt x="6607" y="11351"/>
                </a:lnTo>
                <a:lnTo>
                  <a:pt x="6727" y="11411"/>
                </a:lnTo>
                <a:lnTo>
                  <a:pt x="7087" y="11531"/>
                </a:lnTo>
                <a:lnTo>
                  <a:pt x="7688" y="11771"/>
                </a:lnTo>
                <a:lnTo>
                  <a:pt x="8408" y="12071"/>
                </a:lnTo>
                <a:lnTo>
                  <a:pt x="8769" y="12252"/>
                </a:lnTo>
                <a:lnTo>
                  <a:pt x="9129" y="12552"/>
                </a:lnTo>
                <a:lnTo>
                  <a:pt x="9489" y="12852"/>
                </a:lnTo>
                <a:lnTo>
                  <a:pt x="9850" y="13213"/>
                </a:lnTo>
                <a:lnTo>
                  <a:pt x="10150" y="13633"/>
                </a:lnTo>
                <a:lnTo>
                  <a:pt x="10390" y="14173"/>
                </a:lnTo>
                <a:lnTo>
                  <a:pt x="10630" y="14714"/>
                </a:lnTo>
                <a:lnTo>
                  <a:pt x="10751" y="15375"/>
                </a:lnTo>
                <a:lnTo>
                  <a:pt x="10811" y="15615"/>
                </a:lnTo>
                <a:lnTo>
                  <a:pt x="10570" y="15555"/>
                </a:lnTo>
                <a:lnTo>
                  <a:pt x="9850" y="15495"/>
                </a:lnTo>
                <a:lnTo>
                  <a:pt x="9069" y="15555"/>
                </a:lnTo>
                <a:lnTo>
                  <a:pt x="8348" y="15675"/>
                </a:lnTo>
                <a:lnTo>
                  <a:pt x="7628" y="15795"/>
                </a:lnTo>
                <a:lnTo>
                  <a:pt x="6847" y="16035"/>
                </a:lnTo>
                <a:lnTo>
                  <a:pt x="6186" y="16275"/>
                </a:lnTo>
                <a:lnTo>
                  <a:pt x="5466" y="16636"/>
                </a:lnTo>
                <a:lnTo>
                  <a:pt x="4745" y="16936"/>
                </a:lnTo>
                <a:lnTo>
                  <a:pt x="4084" y="17356"/>
                </a:lnTo>
                <a:lnTo>
                  <a:pt x="3484" y="17777"/>
                </a:lnTo>
                <a:lnTo>
                  <a:pt x="2823" y="18257"/>
                </a:lnTo>
                <a:lnTo>
                  <a:pt x="2222" y="18738"/>
                </a:lnTo>
                <a:lnTo>
                  <a:pt x="1682" y="19278"/>
                </a:lnTo>
                <a:lnTo>
                  <a:pt x="1202" y="19819"/>
                </a:lnTo>
                <a:lnTo>
                  <a:pt x="721" y="20359"/>
                </a:lnTo>
                <a:lnTo>
                  <a:pt x="241" y="20960"/>
                </a:lnTo>
                <a:lnTo>
                  <a:pt x="120" y="21140"/>
                </a:lnTo>
                <a:lnTo>
                  <a:pt x="120" y="21200"/>
                </a:lnTo>
                <a:lnTo>
                  <a:pt x="60" y="21260"/>
                </a:lnTo>
                <a:lnTo>
                  <a:pt x="0" y="21380"/>
                </a:lnTo>
                <a:lnTo>
                  <a:pt x="60" y="21620"/>
                </a:lnTo>
                <a:lnTo>
                  <a:pt x="120" y="21801"/>
                </a:lnTo>
                <a:lnTo>
                  <a:pt x="241" y="21981"/>
                </a:lnTo>
                <a:lnTo>
                  <a:pt x="361" y="22161"/>
                </a:lnTo>
                <a:lnTo>
                  <a:pt x="541" y="22281"/>
                </a:lnTo>
                <a:lnTo>
                  <a:pt x="781" y="22341"/>
                </a:lnTo>
                <a:lnTo>
                  <a:pt x="961" y="22401"/>
                </a:lnTo>
                <a:lnTo>
                  <a:pt x="1442" y="22401"/>
                </a:lnTo>
                <a:lnTo>
                  <a:pt x="2162" y="22461"/>
                </a:lnTo>
                <a:lnTo>
                  <a:pt x="2943" y="22401"/>
                </a:lnTo>
                <a:lnTo>
                  <a:pt x="3784" y="22341"/>
                </a:lnTo>
                <a:lnTo>
                  <a:pt x="4505" y="22161"/>
                </a:lnTo>
                <a:lnTo>
                  <a:pt x="4925" y="22822"/>
                </a:lnTo>
                <a:lnTo>
                  <a:pt x="5466" y="23422"/>
                </a:lnTo>
                <a:lnTo>
                  <a:pt x="6006" y="23963"/>
                </a:lnTo>
                <a:lnTo>
                  <a:pt x="6667" y="24443"/>
                </a:lnTo>
                <a:lnTo>
                  <a:pt x="7327" y="24803"/>
                </a:lnTo>
                <a:lnTo>
                  <a:pt x="8048" y="25104"/>
                </a:lnTo>
                <a:lnTo>
                  <a:pt x="8829" y="25344"/>
                </a:lnTo>
                <a:lnTo>
                  <a:pt x="9549" y="25524"/>
                </a:lnTo>
                <a:lnTo>
                  <a:pt x="10330" y="25584"/>
                </a:lnTo>
                <a:lnTo>
                  <a:pt x="11111" y="25584"/>
                </a:lnTo>
                <a:lnTo>
                  <a:pt x="11892" y="25524"/>
                </a:lnTo>
                <a:lnTo>
                  <a:pt x="12672" y="25404"/>
                </a:lnTo>
                <a:lnTo>
                  <a:pt x="13393" y="25164"/>
                </a:lnTo>
                <a:lnTo>
                  <a:pt x="14114" y="24863"/>
                </a:lnTo>
                <a:lnTo>
                  <a:pt x="14774" y="24443"/>
                </a:lnTo>
                <a:lnTo>
                  <a:pt x="15435" y="23963"/>
                </a:lnTo>
                <a:lnTo>
                  <a:pt x="16156" y="24563"/>
                </a:lnTo>
                <a:lnTo>
                  <a:pt x="16996" y="25104"/>
                </a:lnTo>
                <a:lnTo>
                  <a:pt x="17897" y="25524"/>
                </a:lnTo>
                <a:lnTo>
                  <a:pt x="18798" y="25884"/>
                </a:lnTo>
                <a:lnTo>
                  <a:pt x="19339" y="26065"/>
                </a:lnTo>
                <a:lnTo>
                  <a:pt x="19939" y="26185"/>
                </a:lnTo>
                <a:lnTo>
                  <a:pt x="20480" y="26245"/>
                </a:lnTo>
                <a:lnTo>
                  <a:pt x="21621" y="26245"/>
                </a:lnTo>
                <a:lnTo>
                  <a:pt x="22221" y="26185"/>
                </a:lnTo>
                <a:lnTo>
                  <a:pt x="23302" y="26005"/>
                </a:lnTo>
                <a:lnTo>
                  <a:pt x="24443" y="25704"/>
                </a:lnTo>
                <a:lnTo>
                  <a:pt x="25524" y="25284"/>
                </a:lnTo>
                <a:lnTo>
                  <a:pt x="26545" y="24743"/>
                </a:lnTo>
                <a:lnTo>
                  <a:pt x="27506" y="24143"/>
                </a:lnTo>
                <a:lnTo>
                  <a:pt x="27566" y="24083"/>
                </a:lnTo>
                <a:lnTo>
                  <a:pt x="28287" y="24263"/>
                </a:lnTo>
                <a:lnTo>
                  <a:pt x="29008" y="24323"/>
                </a:lnTo>
                <a:lnTo>
                  <a:pt x="29728" y="24323"/>
                </a:lnTo>
                <a:lnTo>
                  <a:pt x="30449" y="24263"/>
                </a:lnTo>
                <a:lnTo>
                  <a:pt x="31110" y="24203"/>
                </a:lnTo>
                <a:lnTo>
                  <a:pt x="31830" y="24083"/>
                </a:lnTo>
                <a:lnTo>
                  <a:pt x="32131" y="23963"/>
                </a:lnTo>
                <a:lnTo>
                  <a:pt x="32431" y="23843"/>
                </a:lnTo>
                <a:lnTo>
                  <a:pt x="32731" y="23602"/>
                </a:lnTo>
                <a:lnTo>
                  <a:pt x="32972" y="23362"/>
                </a:lnTo>
                <a:lnTo>
                  <a:pt x="33032" y="23182"/>
                </a:lnTo>
                <a:lnTo>
                  <a:pt x="32972" y="23002"/>
                </a:lnTo>
                <a:lnTo>
                  <a:pt x="32851" y="22822"/>
                </a:lnTo>
                <a:lnTo>
                  <a:pt x="32671" y="22761"/>
                </a:lnTo>
                <a:lnTo>
                  <a:pt x="32371" y="22641"/>
                </a:lnTo>
                <a:lnTo>
                  <a:pt x="32071" y="22641"/>
                </a:lnTo>
                <a:lnTo>
                  <a:pt x="31410" y="22701"/>
                </a:lnTo>
                <a:lnTo>
                  <a:pt x="30749" y="22882"/>
                </a:lnTo>
                <a:lnTo>
                  <a:pt x="30089" y="23002"/>
                </a:lnTo>
                <a:lnTo>
                  <a:pt x="29428" y="23062"/>
                </a:lnTo>
                <a:lnTo>
                  <a:pt x="28828" y="23062"/>
                </a:lnTo>
                <a:lnTo>
                  <a:pt x="29728" y="22161"/>
                </a:lnTo>
                <a:lnTo>
                  <a:pt x="30569" y="21260"/>
                </a:lnTo>
                <a:lnTo>
                  <a:pt x="31290" y="21200"/>
                </a:lnTo>
                <a:lnTo>
                  <a:pt x="32071" y="21020"/>
                </a:lnTo>
                <a:lnTo>
                  <a:pt x="32791" y="20840"/>
                </a:lnTo>
                <a:lnTo>
                  <a:pt x="33452" y="20599"/>
                </a:lnTo>
                <a:lnTo>
                  <a:pt x="33632" y="20539"/>
                </a:lnTo>
                <a:lnTo>
                  <a:pt x="33812" y="20419"/>
                </a:lnTo>
                <a:lnTo>
                  <a:pt x="33932" y="20239"/>
                </a:lnTo>
                <a:lnTo>
                  <a:pt x="33992" y="20059"/>
                </a:lnTo>
                <a:lnTo>
                  <a:pt x="34053" y="19699"/>
                </a:lnTo>
                <a:lnTo>
                  <a:pt x="33992" y="19579"/>
                </a:lnTo>
                <a:lnTo>
                  <a:pt x="33932" y="19398"/>
                </a:lnTo>
                <a:lnTo>
                  <a:pt x="33752" y="19218"/>
                </a:lnTo>
                <a:lnTo>
                  <a:pt x="33512" y="19098"/>
                </a:lnTo>
                <a:lnTo>
                  <a:pt x="33272" y="19038"/>
                </a:lnTo>
                <a:lnTo>
                  <a:pt x="33032" y="19038"/>
                </a:lnTo>
                <a:lnTo>
                  <a:pt x="32251" y="19158"/>
                </a:lnTo>
                <a:lnTo>
                  <a:pt x="33092" y="17957"/>
                </a:lnTo>
                <a:lnTo>
                  <a:pt x="33512" y="17356"/>
                </a:lnTo>
                <a:lnTo>
                  <a:pt x="33812" y="16756"/>
                </a:lnTo>
                <a:lnTo>
                  <a:pt x="33872" y="16456"/>
                </a:lnTo>
                <a:lnTo>
                  <a:pt x="33812" y="16215"/>
                </a:lnTo>
                <a:lnTo>
                  <a:pt x="33632" y="15915"/>
                </a:lnTo>
                <a:lnTo>
                  <a:pt x="33452" y="15675"/>
                </a:lnTo>
                <a:lnTo>
                  <a:pt x="33032" y="15194"/>
                </a:lnTo>
                <a:lnTo>
                  <a:pt x="32791" y="14954"/>
                </a:lnTo>
                <a:lnTo>
                  <a:pt x="31891" y="14774"/>
                </a:lnTo>
                <a:lnTo>
                  <a:pt x="31050" y="14654"/>
                </a:lnTo>
                <a:lnTo>
                  <a:pt x="30149" y="14534"/>
                </a:lnTo>
                <a:lnTo>
                  <a:pt x="29308" y="14414"/>
                </a:lnTo>
                <a:lnTo>
                  <a:pt x="29728" y="13873"/>
                </a:lnTo>
                <a:lnTo>
                  <a:pt x="30149" y="13273"/>
                </a:lnTo>
                <a:lnTo>
                  <a:pt x="30509" y="12672"/>
                </a:lnTo>
                <a:lnTo>
                  <a:pt x="30809" y="12011"/>
                </a:lnTo>
                <a:lnTo>
                  <a:pt x="30990" y="11351"/>
                </a:lnTo>
                <a:lnTo>
                  <a:pt x="31110" y="10690"/>
                </a:lnTo>
                <a:lnTo>
                  <a:pt x="31170" y="9969"/>
                </a:lnTo>
                <a:lnTo>
                  <a:pt x="31170" y="9309"/>
                </a:lnTo>
                <a:lnTo>
                  <a:pt x="31050" y="8588"/>
                </a:lnTo>
                <a:lnTo>
                  <a:pt x="30870" y="7928"/>
                </a:lnTo>
                <a:lnTo>
                  <a:pt x="30629" y="7267"/>
                </a:lnTo>
                <a:lnTo>
                  <a:pt x="30329" y="6666"/>
                </a:lnTo>
                <a:lnTo>
                  <a:pt x="31110" y="6186"/>
                </a:lnTo>
                <a:lnTo>
                  <a:pt x="31770" y="5585"/>
                </a:lnTo>
                <a:lnTo>
                  <a:pt x="32371" y="4985"/>
                </a:lnTo>
                <a:lnTo>
                  <a:pt x="32911" y="4204"/>
                </a:lnTo>
                <a:lnTo>
                  <a:pt x="33212" y="3724"/>
                </a:lnTo>
                <a:lnTo>
                  <a:pt x="33512" y="3123"/>
                </a:lnTo>
                <a:lnTo>
                  <a:pt x="33692" y="2522"/>
                </a:lnTo>
                <a:lnTo>
                  <a:pt x="33752" y="2222"/>
                </a:lnTo>
                <a:lnTo>
                  <a:pt x="33752" y="1862"/>
                </a:lnTo>
                <a:lnTo>
                  <a:pt x="33992" y="1682"/>
                </a:lnTo>
                <a:lnTo>
                  <a:pt x="34173" y="1441"/>
                </a:lnTo>
                <a:lnTo>
                  <a:pt x="34293" y="1201"/>
                </a:lnTo>
                <a:lnTo>
                  <a:pt x="34293" y="961"/>
                </a:lnTo>
                <a:lnTo>
                  <a:pt x="34233" y="721"/>
                </a:lnTo>
                <a:lnTo>
                  <a:pt x="34053" y="481"/>
                </a:lnTo>
                <a:lnTo>
                  <a:pt x="33872" y="300"/>
                </a:lnTo>
                <a:lnTo>
                  <a:pt x="33692" y="180"/>
                </a:lnTo>
                <a:lnTo>
                  <a:pt x="33452" y="120"/>
                </a:lnTo>
                <a:lnTo>
                  <a:pt x="33212" y="60"/>
                </a:lnTo>
                <a:lnTo>
                  <a:pt x="32611"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63">
            <a:extLst>
              <a:ext uri="{FF2B5EF4-FFF2-40B4-BE49-F238E27FC236}">
                <a16:creationId xmlns="" xmlns:a16="http://schemas.microsoft.com/office/drawing/2014/main" id="{D7067BF7-50AC-474B-9603-7D00E26A1276}"/>
              </a:ext>
            </a:extLst>
          </p:cNvPr>
          <p:cNvSpPr>
            <a:spLocks/>
          </p:cNvSpPr>
          <p:nvPr/>
        </p:nvSpPr>
        <p:spPr bwMode="auto">
          <a:xfrm>
            <a:off x="10037233" y="2378075"/>
            <a:ext cx="795867" cy="800100"/>
          </a:xfrm>
          <a:custGeom>
            <a:avLst/>
            <a:gdLst>
              <a:gd name="T0" fmla="*/ 50882427 w 23843"/>
              <a:gd name="T1" fmla="*/ 414924939 h 24023"/>
              <a:gd name="T2" fmla="*/ 45234320 w 23843"/>
              <a:gd name="T3" fmla="*/ 454861663 h 24023"/>
              <a:gd name="T4" fmla="*/ 32039133 w 23843"/>
              <a:gd name="T5" fmla="*/ 450429056 h 24023"/>
              <a:gd name="T6" fmla="*/ 27331751 w 23843"/>
              <a:gd name="T7" fmla="*/ 414924939 h 24023"/>
              <a:gd name="T8" fmla="*/ 36745888 w 23843"/>
              <a:gd name="T9" fmla="*/ 394938259 h 24023"/>
              <a:gd name="T10" fmla="*/ 256295487 w 23843"/>
              <a:gd name="T11" fmla="*/ 6686629 h 24023"/>
              <a:gd name="T12" fmla="*/ 230862109 w 23843"/>
              <a:gd name="T13" fmla="*/ 35504150 h 24023"/>
              <a:gd name="T14" fmla="*/ 196940274 w 23843"/>
              <a:gd name="T15" fmla="*/ 126497998 h 24023"/>
              <a:gd name="T16" fmla="*/ 185627764 w 23843"/>
              <a:gd name="T17" fmla="*/ 208588931 h 24023"/>
              <a:gd name="T18" fmla="*/ 182803711 w 23843"/>
              <a:gd name="T19" fmla="*/ 381638208 h 24023"/>
              <a:gd name="T20" fmla="*/ 185627764 w 23843"/>
              <a:gd name="T21" fmla="*/ 601310870 h 24023"/>
              <a:gd name="T22" fmla="*/ 172432576 w 23843"/>
              <a:gd name="T23" fmla="*/ 698918141 h 24023"/>
              <a:gd name="T24" fmla="*/ 154530633 w 23843"/>
              <a:gd name="T25" fmla="*/ 754408938 h 24023"/>
              <a:gd name="T26" fmla="*/ 170549874 w 23843"/>
              <a:gd name="T27" fmla="*/ 610177183 h 24023"/>
              <a:gd name="T28" fmla="*/ 168667172 w 23843"/>
              <a:gd name="T29" fmla="*/ 499232159 h 24023"/>
              <a:gd name="T30" fmla="*/ 149823252 w 23843"/>
              <a:gd name="T31" fmla="*/ 372770763 h 24023"/>
              <a:gd name="T32" fmla="*/ 137569390 w 23843"/>
              <a:gd name="T33" fmla="*/ 290679830 h 24023"/>
              <a:gd name="T34" fmla="*/ 139452718 w 23843"/>
              <a:gd name="T35" fmla="*/ 213022637 h 24023"/>
              <a:gd name="T36" fmla="*/ 133803986 w 23843"/>
              <a:gd name="T37" fmla="*/ 175302200 h 24023"/>
              <a:gd name="T38" fmla="*/ 126272551 w 23843"/>
              <a:gd name="T39" fmla="*/ 162002148 h 24023"/>
              <a:gd name="T40" fmla="*/ 86686964 w 23843"/>
              <a:gd name="T41" fmla="*/ 224106368 h 24023"/>
              <a:gd name="T42" fmla="*/ 53706480 w 23843"/>
              <a:gd name="T43" fmla="*/ 270693151 h 24023"/>
              <a:gd name="T44" fmla="*/ 25449049 w 23843"/>
              <a:gd name="T45" fmla="*/ 306197301 h 24023"/>
              <a:gd name="T46" fmla="*/ 7531435 w 23843"/>
              <a:gd name="T47" fmla="*/ 359470712 h 24023"/>
              <a:gd name="T48" fmla="*/ 2824053 w 23843"/>
              <a:gd name="T49" fmla="*/ 423791251 h 24023"/>
              <a:gd name="T50" fmla="*/ 3765404 w 23843"/>
              <a:gd name="T51" fmla="*/ 470379133 h 24023"/>
              <a:gd name="T52" fmla="*/ 0 w 23843"/>
              <a:gd name="T53" fmla="*/ 497015839 h 24023"/>
              <a:gd name="T54" fmla="*/ 19785271 w 23843"/>
              <a:gd name="T55" fmla="*/ 536952595 h 24023"/>
              <a:gd name="T56" fmla="*/ 65018990 w 23843"/>
              <a:gd name="T57" fmla="*/ 556940374 h 24023"/>
              <a:gd name="T58" fmla="*/ 52765129 w 23843"/>
              <a:gd name="T59" fmla="*/ 592406823 h 24023"/>
              <a:gd name="T60" fmla="*/ 38628590 w 23843"/>
              <a:gd name="T61" fmla="*/ 594660845 h 24023"/>
              <a:gd name="T62" fmla="*/ 29214453 w 23843"/>
              <a:gd name="T63" fmla="*/ 621260914 h 24023"/>
              <a:gd name="T64" fmla="*/ 31097782 w 23843"/>
              <a:gd name="T65" fmla="*/ 658981384 h 24023"/>
              <a:gd name="T66" fmla="*/ 49941076 w 23843"/>
              <a:gd name="T67" fmla="*/ 676751744 h 24023"/>
              <a:gd name="T68" fmla="*/ 53706480 w 23843"/>
              <a:gd name="T69" fmla="*/ 767708989 h 24023"/>
              <a:gd name="T70" fmla="*/ 43351618 w 23843"/>
              <a:gd name="T71" fmla="*/ 814295772 h 24023"/>
              <a:gd name="T72" fmla="*/ 33921835 w 23843"/>
              <a:gd name="T73" fmla="*/ 843149896 h 24023"/>
              <a:gd name="T74" fmla="*/ 43351618 w 23843"/>
              <a:gd name="T75" fmla="*/ 872004021 h 24023"/>
              <a:gd name="T76" fmla="*/ 95175421 w 23843"/>
              <a:gd name="T77" fmla="*/ 885304072 h 24023"/>
              <a:gd name="T78" fmla="*/ 149823252 w 23843"/>
              <a:gd name="T79" fmla="*/ 887520359 h 24023"/>
              <a:gd name="T80" fmla="*/ 207295762 w 23843"/>
              <a:gd name="T81" fmla="*/ 852016242 h 24023"/>
              <a:gd name="T82" fmla="*/ 243115946 w 23843"/>
              <a:gd name="T83" fmla="*/ 776575335 h 24023"/>
              <a:gd name="T84" fmla="*/ 262901242 w 23843"/>
              <a:gd name="T85" fmla="*/ 656763965 h 24023"/>
              <a:gd name="T86" fmla="*/ 266666621 w 23843"/>
              <a:gd name="T87" fmla="*/ 450429056 h 24023"/>
              <a:gd name="T88" fmla="*/ 273256704 w 23843"/>
              <a:gd name="T89" fmla="*/ 348350344 h 24023"/>
              <a:gd name="T90" fmla="*/ 288334619 w 23843"/>
              <a:gd name="T91" fmla="*/ 299547275 h 24023"/>
              <a:gd name="T92" fmla="*/ 305295211 w 23843"/>
              <a:gd name="T93" fmla="*/ 297329856 h 24023"/>
              <a:gd name="T94" fmla="*/ 313783668 w 23843"/>
              <a:gd name="T95" fmla="*/ 330617686 h 24023"/>
              <a:gd name="T96" fmla="*/ 310959615 w 23843"/>
              <a:gd name="T97" fmla="*/ 397191149 h 24023"/>
              <a:gd name="T98" fmla="*/ 310959615 w 23843"/>
              <a:gd name="T99" fmla="*/ 432658696 h 24023"/>
              <a:gd name="T100" fmla="*/ 326037505 w 23843"/>
              <a:gd name="T101" fmla="*/ 434874983 h 24023"/>
              <a:gd name="T102" fmla="*/ 341115420 w 23843"/>
              <a:gd name="T103" fmla="*/ 421574931 h 24023"/>
              <a:gd name="T104" fmla="*/ 359959340 w 23843"/>
              <a:gd name="T105" fmla="*/ 377204469 h 24023"/>
              <a:gd name="T106" fmla="*/ 372197529 w 23843"/>
              <a:gd name="T107" fmla="*/ 290679830 h 24023"/>
              <a:gd name="T108" fmla="*/ 371256178 w 23843"/>
              <a:gd name="T109" fmla="*/ 173085880 h 24023"/>
              <a:gd name="T110" fmla="*/ 345822801 w 23843"/>
              <a:gd name="T111" fmla="*/ 68790881 h 24023"/>
              <a:gd name="T112" fmla="*/ 314725019 w 23843"/>
              <a:gd name="T113" fmla="*/ 17770360 h 24023"/>
              <a:gd name="T114" fmla="*/ 285510566 w 23843"/>
              <a:gd name="T115" fmla="*/ 0 h 2402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3843"/>
              <a:gd name="T175" fmla="*/ 0 h 24023"/>
              <a:gd name="T176" fmla="*/ 23843 w 23843"/>
              <a:gd name="T177" fmla="*/ 24023 h 2402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3843" h="24023" extrusionOk="0">
                <a:moveTo>
                  <a:pt x="2763" y="10690"/>
                </a:moveTo>
                <a:lnTo>
                  <a:pt x="2883" y="10751"/>
                </a:lnTo>
                <a:lnTo>
                  <a:pt x="3123" y="10931"/>
                </a:lnTo>
                <a:lnTo>
                  <a:pt x="3243" y="11231"/>
                </a:lnTo>
                <a:lnTo>
                  <a:pt x="3303" y="11531"/>
                </a:lnTo>
                <a:lnTo>
                  <a:pt x="3243" y="11832"/>
                </a:lnTo>
                <a:lnTo>
                  <a:pt x="3123" y="12072"/>
                </a:lnTo>
                <a:lnTo>
                  <a:pt x="2883" y="12312"/>
                </a:lnTo>
                <a:lnTo>
                  <a:pt x="2763" y="12372"/>
                </a:lnTo>
                <a:lnTo>
                  <a:pt x="2342" y="12372"/>
                </a:lnTo>
                <a:lnTo>
                  <a:pt x="2162" y="12312"/>
                </a:lnTo>
                <a:lnTo>
                  <a:pt x="2042" y="12192"/>
                </a:lnTo>
                <a:lnTo>
                  <a:pt x="1922" y="12072"/>
                </a:lnTo>
                <a:lnTo>
                  <a:pt x="1742" y="11832"/>
                </a:lnTo>
                <a:lnTo>
                  <a:pt x="1682" y="11531"/>
                </a:lnTo>
                <a:lnTo>
                  <a:pt x="1742" y="11231"/>
                </a:lnTo>
                <a:lnTo>
                  <a:pt x="1922" y="10931"/>
                </a:lnTo>
                <a:lnTo>
                  <a:pt x="2042" y="10811"/>
                </a:lnTo>
                <a:lnTo>
                  <a:pt x="2162" y="10751"/>
                </a:lnTo>
                <a:lnTo>
                  <a:pt x="2342" y="10690"/>
                </a:lnTo>
                <a:lnTo>
                  <a:pt x="2763" y="10690"/>
                </a:lnTo>
                <a:close/>
                <a:moveTo>
                  <a:pt x="17236" y="0"/>
                </a:moveTo>
                <a:lnTo>
                  <a:pt x="16816" y="60"/>
                </a:lnTo>
                <a:lnTo>
                  <a:pt x="16335" y="181"/>
                </a:lnTo>
                <a:lnTo>
                  <a:pt x="15915" y="301"/>
                </a:lnTo>
                <a:lnTo>
                  <a:pt x="15495" y="481"/>
                </a:lnTo>
                <a:lnTo>
                  <a:pt x="15074" y="721"/>
                </a:lnTo>
                <a:lnTo>
                  <a:pt x="14714" y="961"/>
                </a:lnTo>
                <a:lnTo>
                  <a:pt x="14294" y="1202"/>
                </a:lnTo>
                <a:lnTo>
                  <a:pt x="13633" y="1862"/>
                </a:lnTo>
                <a:lnTo>
                  <a:pt x="13032" y="2583"/>
                </a:lnTo>
                <a:lnTo>
                  <a:pt x="12552" y="3424"/>
                </a:lnTo>
                <a:lnTo>
                  <a:pt x="12312" y="3964"/>
                </a:lnTo>
                <a:lnTo>
                  <a:pt x="12131" y="4565"/>
                </a:lnTo>
                <a:lnTo>
                  <a:pt x="11951" y="5105"/>
                </a:lnTo>
                <a:lnTo>
                  <a:pt x="11831" y="5646"/>
                </a:lnTo>
                <a:lnTo>
                  <a:pt x="11651" y="6847"/>
                </a:lnTo>
                <a:lnTo>
                  <a:pt x="11591" y="7988"/>
                </a:lnTo>
                <a:lnTo>
                  <a:pt x="11591" y="9129"/>
                </a:lnTo>
                <a:lnTo>
                  <a:pt x="11651" y="10330"/>
                </a:lnTo>
                <a:lnTo>
                  <a:pt x="11831" y="12672"/>
                </a:lnTo>
                <a:lnTo>
                  <a:pt x="11891" y="14114"/>
                </a:lnTo>
                <a:lnTo>
                  <a:pt x="11891" y="15555"/>
                </a:lnTo>
                <a:lnTo>
                  <a:pt x="11831" y="16276"/>
                </a:lnTo>
                <a:lnTo>
                  <a:pt x="11711" y="16996"/>
                </a:lnTo>
                <a:lnTo>
                  <a:pt x="11531" y="17717"/>
                </a:lnTo>
                <a:lnTo>
                  <a:pt x="11291" y="18378"/>
                </a:lnTo>
                <a:lnTo>
                  <a:pt x="10990" y="18918"/>
                </a:lnTo>
                <a:lnTo>
                  <a:pt x="10690" y="19459"/>
                </a:lnTo>
                <a:lnTo>
                  <a:pt x="10330" y="19939"/>
                </a:lnTo>
                <a:lnTo>
                  <a:pt x="9909" y="20360"/>
                </a:lnTo>
                <a:lnTo>
                  <a:pt x="9849" y="20420"/>
                </a:lnTo>
                <a:lnTo>
                  <a:pt x="10330" y="19158"/>
                </a:lnTo>
                <a:lnTo>
                  <a:pt x="10690" y="17837"/>
                </a:lnTo>
                <a:lnTo>
                  <a:pt x="10810" y="17177"/>
                </a:lnTo>
                <a:lnTo>
                  <a:pt x="10870" y="16516"/>
                </a:lnTo>
                <a:lnTo>
                  <a:pt x="10930" y="15795"/>
                </a:lnTo>
                <a:lnTo>
                  <a:pt x="10930" y="15135"/>
                </a:lnTo>
                <a:lnTo>
                  <a:pt x="10870" y="14354"/>
                </a:lnTo>
                <a:lnTo>
                  <a:pt x="10750" y="13513"/>
                </a:lnTo>
                <a:lnTo>
                  <a:pt x="10570" y="12612"/>
                </a:lnTo>
                <a:lnTo>
                  <a:pt x="10270" y="11771"/>
                </a:lnTo>
                <a:lnTo>
                  <a:pt x="9969" y="10871"/>
                </a:lnTo>
                <a:lnTo>
                  <a:pt x="9549" y="10090"/>
                </a:lnTo>
                <a:lnTo>
                  <a:pt x="9069" y="9369"/>
                </a:lnTo>
                <a:lnTo>
                  <a:pt x="8528" y="8769"/>
                </a:lnTo>
                <a:lnTo>
                  <a:pt x="8648" y="8348"/>
                </a:lnTo>
                <a:lnTo>
                  <a:pt x="8768" y="7868"/>
                </a:lnTo>
                <a:lnTo>
                  <a:pt x="8888" y="7327"/>
                </a:lnTo>
                <a:lnTo>
                  <a:pt x="8948" y="6667"/>
                </a:lnTo>
                <a:lnTo>
                  <a:pt x="8888" y="6066"/>
                </a:lnTo>
                <a:lnTo>
                  <a:pt x="8888" y="5766"/>
                </a:lnTo>
                <a:lnTo>
                  <a:pt x="8768" y="5466"/>
                </a:lnTo>
                <a:lnTo>
                  <a:pt x="8648" y="5225"/>
                </a:lnTo>
                <a:lnTo>
                  <a:pt x="8528" y="4985"/>
                </a:lnTo>
                <a:lnTo>
                  <a:pt x="8528" y="4745"/>
                </a:lnTo>
                <a:lnTo>
                  <a:pt x="8468" y="4565"/>
                </a:lnTo>
                <a:lnTo>
                  <a:pt x="8408" y="4445"/>
                </a:lnTo>
                <a:lnTo>
                  <a:pt x="8288" y="4385"/>
                </a:lnTo>
                <a:lnTo>
                  <a:pt x="8048" y="4385"/>
                </a:lnTo>
                <a:lnTo>
                  <a:pt x="7327" y="4685"/>
                </a:lnTo>
                <a:lnTo>
                  <a:pt x="6666" y="5045"/>
                </a:lnTo>
                <a:lnTo>
                  <a:pt x="6066" y="5526"/>
                </a:lnTo>
                <a:lnTo>
                  <a:pt x="5525" y="6066"/>
                </a:lnTo>
                <a:lnTo>
                  <a:pt x="5105" y="6547"/>
                </a:lnTo>
                <a:lnTo>
                  <a:pt x="4624" y="7147"/>
                </a:lnTo>
                <a:lnTo>
                  <a:pt x="4024" y="7207"/>
                </a:lnTo>
                <a:lnTo>
                  <a:pt x="3423" y="7327"/>
                </a:lnTo>
                <a:lnTo>
                  <a:pt x="2943" y="7507"/>
                </a:lnTo>
                <a:lnTo>
                  <a:pt x="2462" y="7688"/>
                </a:lnTo>
                <a:lnTo>
                  <a:pt x="1982" y="7988"/>
                </a:lnTo>
                <a:lnTo>
                  <a:pt x="1622" y="8288"/>
                </a:lnTo>
                <a:lnTo>
                  <a:pt x="1261" y="8588"/>
                </a:lnTo>
                <a:lnTo>
                  <a:pt x="961" y="8949"/>
                </a:lnTo>
                <a:lnTo>
                  <a:pt x="721" y="9309"/>
                </a:lnTo>
                <a:lnTo>
                  <a:pt x="480" y="9730"/>
                </a:lnTo>
                <a:lnTo>
                  <a:pt x="360" y="10150"/>
                </a:lnTo>
                <a:lnTo>
                  <a:pt x="240" y="10570"/>
                </a:lnTo>
                <a:lnTo>
                  <a:pt x="180" y="11051"/>
                </a:lnTo>
                <a:lnTo>
                  <a:pt x="180" y="11471"/>
                </a:lnTo>
                <a:lnTo>
                  <a:pt x="240" y="11892"/>
                </a:lnTo>
                <a:lnTo>
                  <a:pt x="300" y="12312"/>
                </a:lnTo>
                <a:lnTo>
                  <a:pt x="420" y="12552"/>
                </a:lnTo>
                <a:lnTo>
                  <a:pt x="240" y="12732"/>
                </a:lnTo>
                <a:lnTo>
                  <a:pt x="60" y="12973"/>
                </a:lnTo>
                <a:lnTo>
                  <a:pt x="0" y="13093"/>
                </a:lnTo>
                <a:lnTo>
                  <a:pt x="0" y="13273"/>
                </a:lnTo>
                <a:lnTo>
                  <a:pt x="0" y="13453"/>
                </a:lnTo>
                <a:lnTo>
                  <a:pt x="120" y="13633"/>
                </a:lnTo>
                <a:lnTo>
                  <a:pt x="360" y="13994"/>
                </a:lnTo>
                <a:lnTo>
                  <a:pt x="781" y="14294"/>
                </a:lnTo>
                <a:lnTo>
                  <a:pt x="1261" y="14534"/>
                </a:lnTo>
                <a:lnTo>
                  <a:pt x="1802" y="14714"/>
                </a:lnTo>
                <a:lnTo>
                  <a:pt x="2402" y="14834"/>
                </a:lnTo>
                <a:lnTo>
                  <a:pt x="3003" y="14954"/>
                </a:lnTo>
                <a:lnTo>
                  <a:pt x="4144" y="15075"/>
                </a:lnTo>
                <a:lnTo>
                  <a:pt x="3844" y="15615"/>
                </a:lnTo>
                <a:lnTo>
                  <a:pt x="3603" y="16216"/>
                </a:lnTo>
                <a:lnTo>
                  <a:pt x="3603" y="16156"/>
                </a:lnTo>
                <a:lnTo>
                  <a:pt x="3363" y="16035"/>
                </a:lnTo>
                <a:lnTo>
                  <a:pt x="3123" y="15975"/>
                </a:lnTo>
                <a:lnTo>
                  <a:pt x="2943" y="15975"/>
                </a:lnTo>
                <a:lnTo>
                  <a:pt x="2703" y="16035"/>
                </a:lnTo>
                <a:lnTo>
                  <a:pt x="2462" y="16096"/>
                </a:lnTo>
                <a:lnTo>
                  <a:pt x="2282" y="16216"/>
                </a:lnTo>
                <a:lnTo>
                  <a:pt x="2102" y="16396"/>
                </a:lnTo>
                <a:lnTo>
                  <a:pt x="1922" y="16576"/>
                </a:lnTo>
                <a:lnTo>
                  <a:pt x="1862" y="16816"/>
                </a:lnTo>
                <a:lnTo>
                  <a:pt x="1802" y="17056"/>
                </a:lnTo>
                <a:lnTo>
                  <a:pt x="1802" y="17357"/>
                </a:lnTo>
                <a:lnTo>
                  <a:pt x="1862" y="17597"/>
                </a:lnTo>
                <a:lnTo>
                  <a:pt x="1982" y="17837"/>
                </a:lnTo>
                <a:lnTo>
                  <a:pt x="2162" y="18017"/>
                </a:lnTo>
                <a:lnTo>
                  <a:pt x="2402" y="18198"/>
                </a:lnTo>
                <a:lnTo>
                  <a:pt x="2643" y="18318"/>
                </a:lnTo>
                <a:lnTo>
                  <a:pt x="3183" y="18318"/>
                </a:lnTo>
                <a:lnTo>
                  <a:pt x="3183" y="19038"/>
                </a:lnTo>
                <a:lnTo>
                  <a:pt x="3243" y="19699"/>
                </a:lnTo>
                <a:lnTo>
                  <a:pt x="3303" y="20239"/>
                </a:lnTo>
                <a:lnTo>
                  <a:pt x="3423" y="20780"/>
                </a:lnTo>
                <a:lnTo>
                  <a:pt x="3603" y="21320"/>
                </a:lnTo>
                <a:lnTo>
                  <a:pt x="3844" y="21801"/>
                </a:lnTo>
                <a:lnTo>
                  <a:pt x="3303" y="21921"/>
                </a:lnTo>
                <a:lnTo>
                  <a:pt x="2763" y="22041"/>
                </a:lnTo>
                <a:lnTo>
                  <a:pt x="2522" y="22161"/>
                </a:lnTo>
                <a:lnTo>
                  <a:pt x="2342" y="22341"/>
                </a:lnTo>
                <a:lnTo>
                  <a:pt x="2222" y="22582"/>
                </a:lnTo>
                <a:lnTo>
                  <a:pt x="2162" y="22822"/>
                </a:lnTo>
                <a:lnTo>
                  <a:pt x="2222" y="23062"/>
                </a:lnTo>
                <a:lnTo>
                  <a:pt x="2342" y="23302"/>
                </a:lnTo>
                <a:lnTo>
                  <a:pt x="2522" y="23482"/>
                </a:lnTo>
                <a:lnTo>
                  <a:pt x="2763" y="23603"/>
                </a:lnTo>
                <a:lnTo>
                  <a:pt x="3243" y="23723"/>
                </a:lnTo>
                <a:lnTo>
                  <a:pt x="3784" y="23843"/>
                </a:lnTo>
                <a:lnTo>
                  <a:pt x="4925" y="23903"/>
                </a:lnTo>
                <a:lnTo>
                  <a:pt x="6066" y="23963"/>
                </a:lnTo>
                <a:lnTo>
                  <a:pt x="7207" y="23903"/>
                </a:lnTo>
                <a:lnTo>
                  <a:pt x="7807" y="23963"/>
                </a:lnTo>
                <a:lnTo>
                  <a:pt x="8348" y="24023"/>
                </a:lnTo>
                <a:lnTo>
                  <a:pt x="9549" y="24023"/>
                </a:lnTo>
                <a:lnTo>
                  <a:pt x="10690" y="23843"/>
                </a:lnTo>
                <a:lnTo>
                  <a:pt x="11711" y="23663"/>
                </a:lnTo>
                <a:lnTo>
                  <a:pt x="12492" y="23422"/>
                </a:lnTo>
                <a:lnTo>
                  <a:pt x="13212" y="23062"/>
                </a:lnTo>
                <a:lnTo>
                  <a:pt x="13873" y="22702"/>
                </a:lnTo>
                <a:lnTo>
                  <a:pt x="14474" y="22221"/>
                </a:lnTo>
                <a:lnTo>
                  <a:pt x="15014" y="21621"/>
                </a:lnTo>
                <a:lnTo>
                  <a:pt x="15495" y="21020"/>
                </a:lnTo>
                <a:lnTo>
                  <a:pt x="15915" y="20360"/>
                </a:lnTo>
                <a:lnTo>
                  <a:pt x="16275" y="19579"/>
                </a:lnTo>
                <a:lnTo>
                  <a:pt x="16516" y="18738"/>
                </a:lnTo>
                <a:lnTo>
                  <a:pt x="16756" y="17777"/>
                </a:lnTo>
                <a:lnTo>
                  <a:pt x="16876" y="16876"/>
                </a:lnTo>
                <a:lnTo>
                  <a:pt x="16936" y="15975"/>
                </a:lnTo>
                <a:lnTo>
                  <a:pt x="16936" y="14054"/>
                </a:lnTo>
                <a:lnTo>
                  <a:pt x="16996" y="12192"/>
                </a:lnTo>
                <a:lnTo>
                  <a:pt x="17056" y="11171"/>
                </a:lnTo>
                <a:lnTo>
                  <a:pt x="17116" y="10570"/>
                </a:lnTo>
                <a:lnTo>
                  <a:pt x="17236" y="9970"/>
                </a:lnTo>
                <a:lnTo>
                  <a:pt x="17416" y="9429"/>
                </a:lnTo>
                <a:lnTo>
                  <a:pt x="17657" y="8889"/>
                </a:lnTo>
                <a:lnTo>
                  <a:pt x="17957" y="8468"/>
                </a:lnTo>
                <a:lnTo>
                  <a:pt x="18137" y="8228"/>
                </a:lnTo>
                <a:lnTo>
                  <a:pt x="18377" y="8108"/>
                </a:lnTo>
                <a:lnTo>
                  <a:pt x="18678" y="7928"/>
                </a:lnTo>
                <a:lnTo>
                  <a:pt x="18978" y="7868"/>
                </a:lnTo>
                <a:lnTo>
                  <a:pt x="19218" y="7928"/>
                </a:lnTo>
                <a:lnTo>
                  <a:pt x="19458" y="8048"/>
                </a:lnTo>
                <a:lnTo>
                  <a:pt x="19639" y="8168"/>
                </a:lnTo>
                <a:lnTo>
                  <a:pt x="19819" y="8408"/>
                </a:lnTo>
                <a:lnTo>
                  <a:pt x="19939" y="8709"/>
                </a:lnTo>
                <a:lnTo>
                  <a:pt x="19999" y="8949"/>
                </a:lnTo>
                <a:lnTo>
                  <a:pt x="20059" y="9249"/>
                </a:lnTo>
                <a:lnTo>
                  <a:pt x="20059" y="9549"/>
                </a:lnTo>
                <a:lnTo>
                  <a:pt x="19939" y="10150"/>
                </a:lnTo>
                <a:lnTo>
                  <a:pt x="19819" y="10751"/>
                </a:lnTo>
                <a:lnTo>
                  <a:pt x="19699" y="11351"/>
                </a:lnTo>
                <a:lnTo>
                  <a:pt x="19699" y="11471"/>
                </a:lnTo>
                <a:lnTo>
                  <a:pt x="19699" y="11591"/>
                </a:lnTo>
                <a:lnTo>
                  <a:pt x="19819" y="11711"/>
                </a:lnTo>
                <a:lnTo>
                  <a:pt x="19879" y="11771"/>
                </a:lnTo>
                <a:lnTo>
                  <a:pt x="20119" y="11832"/>
                </a:lnTo>
                <a:lnTo>
                  <a:pt x="20479" y="11832"/>
                </a:lnTo>
                <a:lnTo>
                  <a:pt x="20780" y="11771"/>
                </a:lnTo>
                <a:lnTo>
                  <a:pt x="21080" y="11711"/>
                </a:lnTo>
                <a:lnTo>
                  <a:pt x="21260" y="11651"/>
                </a:lnTo>
                <a:lnTo>
                  <a:pt x="21380" y="11591"/>
                </a:lnTo>
                <a:lnTo>
                  <a:pt x="21741" y="11411"/>
                </a:lnTo>
                <a:lnTo>
                  <a:pt x="22101" y="11231"/>
                </a:lnTo>
                <a:lnTo>
                  <a:pt x="22461" y="10931"/>
                </a:lnTo>
                <a:lnTo>
                  <a:pt x="22701" y="10630"/>
                </a:lnTo>
                <a:lnTo>
                  <a:pt x="22942" y="10210"/>
                </a:lnTo>
                <a:lnTo>
                  <a:pt x="23182" y="9790"/>
                </a:lnTo>
                <a:lnTo>
                  <a:pt x="23362" y="9369"/>
                </a:lnTo>
                <a:lnTo>
                  <a:pt x="23542" y="8889"/>
                </a:lnTo>
                <a:lnTo>
                  <a:pt x="23722" y="7868"/>
                </a:lnTo>
                <a:lnTo>
                  <a:pt x="23843" y="6847"/>
                </a:lnTo>
                <a:lnTo>
                  <a:pt x="23843" y="5946"/>
                </a:lnTo>
                <a:lnTo>
                  <a:pt x="23722" y="5165"/>
                </a:lnTo>
                <a:lnTo>
                  <a:pt x="23662" y="4685"/>
                </a:lnTo>
                <a:lnTo>
                  <a:pt x="23482" y="4264"/>
                </a:lnTo>
                <a:lnTo>
                  <a:pt x="23122" y="3364"/>
                </a:lnTo>
                <a:lnTo>
                  <a:pt x="22641" y="2583"/>
                </a:lnTo>
                <a:lnTo>
                  <a:pt x="22041" y="1862"/>
                </a:lnTo>
                <a:lnTo>
                  <a:pt x="21320" y="1262"/>
                </a:lnTo>
                <a:lnTo>
                  <a:pt x="20900" y="961"/>
                </a:lnTo>
                <a:lnTo>
                  <a:pt x="20539" y="721"/>
                </a:lnTo>
                <a:lnTo>
                  <a:pt x="20059" y="481"/>
                </a:lnTo>
                <a:lnTo>
                  <a:pt x="19639" y="361"/>
                </a:lnTo>
                <a:lnTo>
                  <a:pt x="19158" y="181"/>
                </a:lnTo>
                <a:lnTo>
                  <a:pt x="18738" y="60"/>
                </a:lnTo>
                <a:lnTo>
                  <a:pt x="18197" y="0"/>
                </a:lnTo>
                <a:lnTo>
                  <a:pt x="1723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64">
            <a:extLst>
              <a:ext uri="{FF2B5EF4-FFF2-40B4-BE49-F238E27FC236}">
                <a16:creationId xmlns="" xmlns:a16="http://schemas.microsoft.com/office/drawing/2014/main" id="{047216EC-1A7A-4CB1-82A2-82A6F0199FF8}"/>
              </a:ext>
            </a:extLst>
          </p:cNvPr>
          <p:cNvSpPr>
            <a:spLocks/>
          </p:cNvSpPr>
          <p:nvPr/>
        </p:nvSpPr>
        <p:spPr bwMode="auto">
          <a:xfrm rot="2952317">
            <a:off x="8818829" y="4204494"/>
            <a:ext cx="1039812" cy="1333500"/>
          </a:xfrm>
          <a:custGeom>
            <a:avLst/>
            <a:gdLst>
              <a:gd name="T0" fmla="*/ 409913193 w 37957"/>
              <a:gd name="T1" fmla="*/ 40189125 h 48647"/>
              <a:gd name="T2" fmla="*/ 350664591 w 37957"/>
              <a:gd name="T3" fmla="*/ 19316637 h 48647"/>
              <a:gd name="T4" fmla="*/ 369167120 w 37957"/>
              <a:gd name="T5" fmla="*/ 34975120 h 48647"/>
              <a:gd name="T6" fmla="*/ 396344929 w 37957"/>
              <a:gd name="T7" fmla="*/ 81420520 h 48647"/>
              <a:gd name="T8" fmla="*/ 242013428 w 37957"/>
              <a:gd name="T9" fmla="*/ 112207459 h 48647"/>
              <a:gd name="T10" fmla="*/ 271637729 w 37957"/>
              <a:gd name="T11" fmla="*/ 51155159 h 48647"/>
              <a:gd name="T12" fmla="*/ 255581691 w 37957"/>
              <a:gd name="T13" fmla="*/ 39145970 h 48647"/>
              <a:gd name="T14" fmla="*/ 232124654 w 37957"/>
              <a:gd name="T15" fmla="*/ 93941973 h 48647"/>
              <a:gd name="T16" fmla="*/ 159286038 w 37957"/>
              <a:gd name="T17" fmla="*/ 49582430 h 48647"/>
              <a:gd name="T18" fmla="*/ 138296503 w 37957"/>
              <a:gd name="T19" fmla="*/ 1572729 h 48647"/>
              <a:gd name="T20" fmla="*/ 124707201 w 37957"/>
              <a:gd name="T21" fmla="*/ 31838522 h 48647"/>
              <a:gd name="T22" fmla="*/ 174088039 w 37957"/>
              <a:gd name="T23" fmla="*/ 101771431 h 48647"/>
              <a:gd name="T24" fmla="*/ 280272467 w 37957"/>
              <a:gd name="T25" fmla="*/ 156567434 h 48647"/>
              <a:gd name="T26" fmla="*/ 158053013 w 37957"/>
              <a:gd name="T27" fmla="*/ 160217139 h 48647"/>
              <a:gd name="T28" fmla="*/ 71625123 w 37957"/>
              <a:gd name="T29" fmla="*/ 162311034 h 48647"/>
              <a:gd name="T30" fmla="*/ 202500353 w 37957"/>
              <a:gd name="T31" fmla="*/ 171704339 h 48647"/>
              <a:gd name="T32" fmla="*/ 292628004 w 37957"/>
              <a:gd name="T33" fmla="*/ 167003462 h 48647"/>
              <a:gd name="T34" fmla="*/ 350664591 w 37957"/>
              <a:gd name="T35" fmla="*/ 182661924 h 48647"/>
              <a:gd name="T36" fmla="*/ 271637729 w 37957"/>
              <a:gd name="T37" fmla="*/ 321998146 h 48647"/>
              <a:gd name="T38" fmla="*/ 202500353 w 37957"/>
              <a:gd name="T39" fmla="*/ 289116901 h 48647"/>
              <a:gd name="T40" fmla="*/ 165454041 w 37957"/>
              <a:gd name="T41" fmla="*/ 246851232 h 48647"/>
              <a:gd name="T42" fmla="*/ 141997003 w 37957"/>
              <a:gd name="T43" fmla="*/ 246329675 h 48647"/>
              <a:gd name="T44" fmla="*/ 166687038 w 37957"/>
              <a:gd name="T45" fmla="*/ 288074198 h 48647"/>
              <a:gd name="T46" fmla="*/ 41980577 w 37957"/>
              <a:gd name="T47" fmla="*/ 246851232 h 48647"/>
              <a:gd name="T48" fmla="*/ 0 w 37957"/>
              <a:gd name="T49" fmla="*/ 236415225 h 48647"/>
              <a:gd name="T50" fmla="*/ 60503350 w 37957"/>
              <a:gd name="T51" fmla="*/ 272945743 h 48647"/>
              <a:gd name="T52" fmla="*/ 258048427 w 37957"/>
              <a:gd name="T53" fmla="*/ 365314987 h 48647"/>
              <a:gd name="T54" fmla="*/ 237058891 w 37957"/>
              <a:gd name="T55" fmla="*/ 418538240 h 48647"/>
              <a:gd name="T56" fmla="*/ 267937201 w 37957"/>
              <a:gd name="T57" fmla="*/ 420102540 h 48647"/>
              <a:gd name="T58" fmla="*/ 376588392 w 37957"/>
              <a:gd name="T59" fmla="*/ 379400719 h 48647"/>
              <a:gd name="T60" fmla="*/ 553143933 w 37957"/>
              <a:gd name="T61" fmla="*/ 350699227 h 48647"/>
              <a:gd name="T62" fmla="*/ 642037846 w 37957"/>
              <a:gd name="T63" fmla="*/ 336605024 h 48647"/>
              <a:gd name="T64" fmla="*/ 639571084 w 37957"/>
              <a:gd name="T65" fmla="*/ 326690162 h 48647"/>
              <a:gd name="T66" fmla="*/ 564245461 w 37957"/>
              <a:gd name="T67" fmla="*/ 338699331 h 48647"/>
              <a:gd name="T68" fmla="*/ 596357508 w 37957"/>
              <a:gd name="T69" fmla="*/ 320433866 h 48647"/>
              <a:gd name="T70" fmla="*/ 612413546 w 37957"/>
              <a:gd name="T71" fmla="*/ 304775383 h 48647"/>
              <a:gd name="T72" fmla="*/ 443259005 w 37957"/>
              <a:gd name="T73" fmla="*/ 342348624 h 48647"/>
              <a:gd name="T74" fmla="*/ 475350808 w 37957"/>
              <a:gd name="T75" fmla="*/ 308946254 h 48647"/>
              <a:gd name="T76" fmla="*/ 451893770 w 37957"/>
              <a:gd name="T77" fmla="*/ 310518984 h 48647"/>
              <a:gd name="T78" fmla="*/ 412380695 w 37957"/>
              <a:gd name="T79" fmla="*/ 344955627 h 48647"/>
              <a:gd name="T80" fmla="*/ 343242579 w 37957"/>
              <a:gd name="T81" fmla="*/ 321476568 h 48647"/>
              <a:gd name="T82" fmla="*/ 451893770 w 37957"/>
              <a:gd name="T83" fmla="*/ 230150047 h 48647"/>
              <a:gd name="T84" fmla="*/ 550676431 w 37957"/>
              <a:gd name="T85" fmla="*/ 235363620 h 48647"/>
              <a:gd name="T86" fmla="*/ 682784659 w 37957"/>
              <a:gd name="T87" fmla="*/ 223884890 h 48647"/>
              <a:gd name="T88" fmla="*/ 719830971 w 37957"/>
              <a:gd name="T89" fmla="*/ 207705262 h 48647"/>
              <a:gd name="T90" fmla="*/ 625981809 w 37957"/>
              <a:gd name="T91" fmla="*/ 217628594 h 48647"/>
              <a:gd name="T92" fmla="*/ 474117043 w 37957"/>
              <a:gd name="T93" fmla="*/ 221277888 h 48647"/>
              <a:gd name="T94" fmla="*/ 632149811 w 37957"/>
              <a:gd name="T95" fmla="*/ 134652655 h 48647"/>
              <a:gd name="T96" fmla="*/ 724765236 w 37957"/>
              <a:gd name="T97" fmla="*/ 106463858 h 48647"/>
              <a:gd name="T98" fmla="*/ 780314077 w 37957"/>
              <a:gd name="T99" fmla="*/ 71506070 h 48647"/>
              <a:gd name="T100" fmla="*/ 723531471 w 37957"/>
              <a:gd name="T101" fmla="*/ 89771123 h 48647"/>
              <a:gd name="T102" fmla="*/ 700074434 w 37957"/>
              <a:gd name="T103" fmla="*/ 68890186 h 48647"/>
              <a:gd name="T104" fmla="*/ 700074434 w 37957"/>
              <a:gd name="T105" fmla="*/ 47497005 h 48647"/>
              <a:gd name="T106" fmla="*/ 656860858 w 37957"/>
              <a:gd name="T107" fmla="*/ 85070246 h 48647"/>
              <a:gd name="T108" fmla="*/ 521031885 w 37957"/>
              <a:gd name="T109" fmla="*/ 177439490 h 48647"/>
              <a:gd name="T110" fmla="*/ 501274608 w 37957"/>
              <a:gd name="T111" fmla="*/ 133079494 h 48647"/>
              <a:gd name="T112" fmla="*/ 484005817 w 37957"/>
              <a:gd name="T113" fmla="*/ 142994376 h 48647"/>
              <a:gd name="T114" fmla="*/ 460548780 w 37957"/>
              <a:gd name="T115" fmla="*/ 205619405 h 48647"/>
              <a:gd name="T116" fmla="*/ 424736232 w 37957"/>
              <a:gd name="T117" fmla="*/ 134652655 h 48647"/>
              <a:gd name="T118" fmla="*/ 435837733 w 37957"/>
              <a:gd name="T119" fmla="*/ 28709963 h 48647"/>
              <a:gd name="T120" fmla="*/ 428436732 w 37957"/>
              <a:gd name="T121" fmla="*/ 8881 h 4864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7957"/>
              <a:gd name="T184" fmla="*/ 0 h 48647"/>
              <a:gd name="T185" fmla="*/ 37957 w 37957"/>
              <a:gd name="T186" fmla="*/ 48647 h 4864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7957" h="48647" extrusionOk="0">
                <a:moveTo>
                  <a:pt x="20840" y="1"/>
                </a:moveTo>
                <a:lnTo>
                  <a:pt x="20600" y="61"/>
                </a:lnTo>
                <a:lnTo>
                  <a:pt x="20540" y="181"/>
                </a:lnTo>
                <a:lnTo>
                  <a:pt x="20480" y="241"/>
                </a:lnTo>
                <a:lnTo>
                  <a:pt x="20240" y="1322"/>
                </a:lnTo>
                <a:lnTo>
                  <a:pt x="20119" y="2403"/>
                </a:lnTo>
                <a:lnTo>
                  <a:pt x="19939" y="4625"/>
                </a:lnTo>
                <a:lnTo>
                  <a:pt x="19159" y="3905"/>
                </a:lnTo>
                <a:lnTo>
                  <a:pt x="18738" y="3424"/>
                </a:lnTo>
                <a:lnTo>
                  <a:pt x="18258" y="2884"/>
                </a:lnTo>
                <a:lnTo>
                  <a:pt x="17777" y="2463"/>
                </a:lnTo>
                <a:lnTo>
                  <a:pt x="17477" y="2343"/>
                </a:lnTo>
                <a:lnTo>
                  <a:pt x="17177" y="2223"/>
                </a:lnTo>
                <a:lnTo>
                  <a:pt x="17057" y="2223"/>
                </a:lnTo>
                <a:lnTo>
                  <a:pt x="16996" y="2283"/>
                </a:lnTo>
                <a:lnTo>
                  <a:pt x="16996" y="2343"/>
                </a:lnTo>
                <a:lnTo>
                  <a:pt x="16936" y="2403"/>
                </a:lnTo>
                <a:lnTo>
                  <a:pt x="17057" y="2704"/>
                </a:lnTo>
                <a:lnTo>
                  <a:pt x="17177" y="3004"/>
                </a:lnTo>
                <a:lnTo>
                  <a:pt x="17537" y="3544"/>
                </a:lnTo>
                <a:lnTo>
                  <a:pt x="17957" y="4025"/>
                </a:lnTo>
                <a:lnTo>
                  <a:pt x="18378" y="4505"/>
                </a:lnTo>
                <a:lnTo>
                  <a:pt x="19279" y="5586"/>
                </a:lnTo>
                <a:lnTo>
                  <a:pt x="19579" y="5887"/>
                </a:lnTo>
                <a:lnTo>
                  <a:pt x="19819" y="6127"/>
                </a:lnTo>
                <a:lnTo>
                  <a:pt x="19819" y="6307"/>
                </a:lnTo>
                <a:lnTo>
                  <a:pt x="19579" y="7868"/>
                </a:lnTo>
                <a:lnTo>
                  <a:pt x="19279" y="9370"/>
                </a:lnTo>
                <a:lnTo>
                  <a:pt x="18618" y="12373"/>
                </a:lnTo>
                <a:lnTo>
                  <a:pt x="18017" y="15556"/>
                </a:lnTo>
                <a:lnTo>
                  <a:pt x="17537" y="18739"/>
                </a:lnTo>
                <a:lnTo>
                  <a:pt x="16516" y="17838"/>
                </a:lnTo>
                <a:lnTo>
                  <a:pt x="14414" y="15796"/>
                </a:lnTo>
                <a:lnTo>
                  <a:pt x="13093" y="14415"/>
                </a:lnTo>
                <a:lnTo>
                  <a:pt x="11772" y="12913"/>
                </a:lnTo>
                <a:lnTo>
                  <a:pt x="11952" y="12493"/>
                </a:lnTo>
                <a:lnTo>
                  <a:pt x="12372" y="11171"/>
                </a:lnTo>
                <a:lnTo>
                  <a:pt x="12672" y="9790"/>
                </a:lnTo>
                <a:lnTo>
                  <a:pt x="12973" y="8529"/>
                </a:lnTo>
                <a:lnTo>
                  <a:pt x="13153" y="7208"/>
                </a:lnTo>
                <a:lnTo>
                  <a:pt x="13153" y="6547"/>
                </a:lnTo>
                <a:lnTo>
                  <a:pt x="13213" y="5887"/>
                </a:lnTo>
                <a:lnTo>
                  <a:pt x="13153" y="5226"/>
                </a:lnTo>
                <a:lnTo>
                  <a:pt x="13033" y="4625"/>
                </a:lnTo>
                <a:lnTo>
                  <a:pt x="12973" y="4505"/>
                </a:lnTo>
                <a:lnTo>
                  <a:pt x="12913" y="4385"/>
                </a:lnTo>
                <a:lnTo>
                  <a:pt x="12672" y="4325"/>
                </a:lnTo>
                <a:lnTo>
                  <a:pt x="12492" y="4445"/>
                </a:lnTo>
                <a:lnTo>
                  <a:pt x="12432" y="4505"/>
                </a:lnTo>
                <a:lnTo>
                  <a:pt x="12372" y="4625"/>
                </a:lnTo>
                <a:lnTo>
                  <a:pt x="12192" y="5226"/>
                </a:lnTo>
                <a:lnTo>
                  <a:pt x="12132" y="5826"/>
                </a:lnTo>
                <a:lnTo>
                  <a:pt x="11952" y="7148"/>
                </a:lnTo>
                <a:lnTo>
                  <a:pt x="11832" y="8409"/>
                </a:lnTo>
                <a:lnTo>
                  <a:pt x="11591" y="9670"/>
                </a:lnTo>
                <a:lnTo>
                  <a:pt x="11291" y="10811"/>
                </a:lnTo>
                <a:lnTo>
                  <a:pt x="10991" y="11892"/>
                </a:lnTo>
                <a:lnTo>
                  <a:pt x="10931" y="11772"/>
                </a:lnTo>
                <a:lnTo>
                  <a:pt x="10030" y="10511"/>
                </a:lnTo>
                <a:lnTo>
                  <a:pt x="9249" y="9190"/>
                </a:lnTo>
                <a:lnTo>
                  <a:pt x="8528" y="7868"/>
                </a:lnTo>
                <a:lnTo>
                  <a:pt x="7988" y="6427"/>
                </a:lnTo>
                <a:lnTo>
                  <a:pt x="7748" y="5706"/>
                </a:lnTo>
                <a:lnTo>
                  <a:pt x="7568" y="4926"/>
                </a:lnTo>
                <a:lnTo>
                  <a:pt x="7267" y="3424"/>
                </a:lnTo>
                <a:lnTo>
                  <a:pt x="7027" y="1863"/>
                </a:lnTo>
                <a:lnTo>
                  <a:pt x="6907" y="301"/>
                </a:lnTo>
                <a:lnTo>
                  <a:pt x="6847" y="241"/>
                </a:lnTo>
                <a:lnTo>
                  <a:pt x="6787" y="181"/>
                </a:lnTo>
                <a:lnTo>
                  <a:pt x="6727" y="181"/>
                </a:lnTo>
                <a:lnTo>
                  <a:pt x="6667" y="241"/>
                </a:lnTo>
                <a:lnTo>
                  <a:pt x="6426" y="782"/>
                </a:lnTo>
                <a:lnTo>
                  <a:pt x="6306" y="1322"/>
                </a:lnTo>
                <a:lnTo>
                  <a:pt x="6186" y="1923"/>
                </a:lnTo>
                <a:lnTo>
                  <a:pt x="6066" y="2463"/>
                </a:lnTo>
                <a:lnTo>
                  <a:pt x="6066" y="3064"/>
                </a:lnTo>
                <a:lnTo>
                  <a:pt x="6066" y="3664"/>
                </a:lnTo>
                <a:lnTo>
                  <a:pt x="6126" y="4805"/>
                </a:lnTo>
                <a:lnTo>
                  <a:pt x="6306" y="5947"/>
                </a:lnTo>
                <a:lnTo>
                  <a:pt x="6607" y="7148"/>
                </a:lnTo>
                <a:lnTo>
                  <a:pt x="6967" y="8229"/>
                </a:lnTo>
                <a:lnTo>
                  <a:pt x="7327" y="9310"/>
                </a:lnTo>
                <a:lnTo>
                  <a:pt x="7868" y="10511"/>
                </a:lnTo>
                <a:lnTo>
                  <a:pt x="8468" y="11712"/>
                </a:lnTo>
                <a:lnTo>
                  <a:pt x="9189" y="12793"/>
                </a:lnTo>
                <a:lnTo>
                  <a:pt x="9910" y="13874"/>
                </a:lnTo>
                <a:lnTo>
                  <a:pt x="10691" y="14895"/>
                </a:lnTo>
                <a:lnTo>
                  <a:pt x="11591" y="15856"/>
                </a:lnTo>
                <a:lnTo>
                  <a:pt x="12432" y="16817"/>
                </a:lnTo>
                <a:lnTo>
                  <a:pt x="13333" y="17778"/>
                </a:lnTo>
                <a:lnTo>
                  <a:pt x="13633" y="18018"/>
                </a:lnTo>
                <a:lnTo>
                  <a:pt x="13273" y="18018"/>
                </a:lnTo>
                <a:lnTo>
                  <a:pt x="12913" y="18078"/>
                </a:lnTo>
                <a:lnTo>
                  <a:pt x="12072" y="18198"/>
                </a:lnTo>
                <a:lnTo>
                  <a:pt x="10570" y="18378"/>
                </a:lnTo>
                <a:lnTo>
                  <a:pt x="9069" y="18498"/>
                </a:lnTo>
                <a:lnTo>
                  <a:pt x="8408" y="18498"/>
                </a:lnTo>
                <a:lnTo>
                  <a:pt x="7688" y="18438"/>
                </a:lnTo>
                <a:lnTo>
                  <a:pt x="6246" y="18378"/>
                </a:lnTo>
                <a:lnTo>
                  <a:pt x="5586" y="18318"/>
                </a:lnTo>
                <a:lnTo>
                  <a:pt x="4865" y="18318"/>
                </a:lnTo>
                <a:lnTo>
                  <a:pt x="4204" y="18378"/>
                </a:lnTo>
                <a:lnTo>
                  <a:pt x="3544" y="18498"/>
                </a:lnTo>
                <a:lnTo>
                  <a:pt x="3484" y="18558"/>
                </a:lnTo>
                <a:lnTo>
                  <a:pt x="3484" y="18679"/>
                </a:lnTo>
                <a:lnTo>
                  <a:pt x="4084" y="18979"/>
                </a:lnTo>
                <a:lnTo>
                  <a:pt x="4745" y="19219"/>
                </a:lnTo>
                <a:lnTo>
                  <a:pt x="5466" y="19399"/>
                </a:lnTo>
                <a:lnTo>
                  <a:pt x="6186" y="19519"/>
                </a:lnTo>
                <a:lnTo>
                  <a:pt x="7688" y="19639"/>
                </a:lnTo>
                <a:lnTo>
                  <a:pt x="9069" y="19699"/>
                </a:lnTo>
                <a:lnTo>
                  <a:pt x="9850" y="19760"/>
                </a:lnTo>
                <a:lnTo>
                  <a:pt x="10691" y="19760"/>
                </a:lnTo>
                <a:lnTo>
                  <a:pt x="12312" y="19699"/>
                </a:lnTo>
                <a:lnTo>
                  <a:pt x="12913" y="19639"/>
                </a:lnTo>
                <a:lnTo>
                  <a:pt x="13453" y="19579"/>
                </a:lnTo>
                <a:lnTo>
                  <a:pt x="13753" y="19519"/>
                </a:lnTo>
                <a:lnTo>
                  <a:pt x="13994" y="19399"/>
                </a:lnTo>
                <a:lnTo>
                  <a:pt x="14234" y="19219"/>
                </a:lnTo>
                <a:lnTo>
                  <a:pt x="14474" y="19039"/>
                </a:lnTo>
                <a:lnTo>
                  <a:pt x="14534" y="18919"/>
                </a:lnTo>
                <a:lnTo>
                  <a:pt x="15135" y="19519"/>
                </a:lnTo>
                <a:lnTo>
                  <a:pt x="16036" y="20360"/>
                </a:lnTo>
                <a:lnTo>
                  <a:pt x="16516" y="20720"/>
                </a:lnTo>
                <a:lnTo>
                  <a:pt x="16756" y="20901"/>
                </a:lnTo>
                <a:lnTo>
                  <a:pt x="17057" y="21021"/>
                </a:lnTo>
                <a:lnTo>
                  <a:pt x="17177" y="21021"/>
                </a:lnTo>
                <a:lnTo>
                  <a:pt x="16576" y="24384"/>
                </a:lnTo>
                <a:lnTo>
                  <a:pt x="15375" y="30329"/>
                </a:lnTo>
                <a:lnTo>
                  <a:pt x="14714" y="33272"/>
                </a:lnTo>
                <a:lnTo>
                  <a:pt x="14054" y="36215"/>
                </a:lnTo>
                <a:lnTo>
                  <a:pt x="13753" y="37416"/>
                </a:lnTo>
                <a:lnTo>
                  <a:pt x="13213" y="37056"/>
                </a:lnTo>
                <a:lnTo>
                  <a:pt x="12612" y="36695"/>
                </a:lnTo>
                <a:lnTo>
                  <a:pt x="11591" y="36035"/>
                </a:lnTo>
                <a:lnTo>
                  <a:pt x="9790" y="34714"/>
                </a:lnTo>
                <a:lnTo>
                  <a:pt x="9850" y="34654"/>
                </a:lnTo>
                <a:lnTo>
                  <a:pt x="9910" y="34173"/>
                </a:lnTo>
                <a:lnTo>
                  <a:pt x="9910" y="33753"/>
                </a:lnTo>
                <a:lnTo>
                  <a:pt x="9850" y="33272"/>
                </a:lnTo>
                <a:lnTo>
                  <a:pt x="9730" y="32792"/>
                </a:lnTo>
                <a:lnTo>
                  <a:pt x="9369" y="31891"/>
                </a:lnTo>
                <a:lnTo>
                  <a:pt x="9069" y="31050"/>
                </a:lnTo>
                <a:lnTo>
                  <a:pt x="8769" y="30149"/>
                </a:lnTo>
                <a:lnTo>
                  <a:pt x="8468" y="29248"/>
                </a:lnTo>
                <a:lnTo>
                  <a:pt x="8288" y="28828"/>
                </a:lnTo>
                <a:lnTo>
                  <a:pt x="8048" y="28408"/>
                </a:lnTo>
                <a:lnTo>
                  <a:pt x="7808" y="28047"/>
                </a:lnTo>
                <a:lnTo>
                  <a:pt x="7508" y="27687"/>
                </a:lnTo>
                <a:lnTo>
                  <a:pt x="7387" y="27627"/>
                </a:lnTo>
                <a:lnTo>
                  <a:pt x="7207" y="27627"/>
                </a:lnTo>
                <a:lnTo>
                  <a:pt x="7027" y="27687"/>
                </a:lnTo>
                <a:lnTo>
                  <a:pt x="6967" y="27867"/>
                </a:lnTo>
                <a:lnTo>
                  <a:pt x="6907" y="28348"/>
                </a:lnTo>
                <a:lnTo>
                  <a:pt x="6907" y="28828"/>
                </a:lnTo>
                <a:lnTo>
                  <a:pt x="6967" y="29309"/>
                </a:lnTo>
                <a:lnTo>
                  <a:pt x="7087" y="29789"/>
                </a:lnTo>
                <a:lnTo>
                  <a:pt x="7387" y="30750"/>
                </a:lnTo>
                <a:lnTo>
                  <a:pt x="7688" y="31651"/>
                </a:lnTo>
                <a:lnTo>
                  <a:pt x="7988" y="32612"/>
                </a:lnTo>
                <a:lnTo>
                  <a:pt x="8108" y="33152"/>
                </a:lnTo>
                <a:lnTo>
                  <a:pt x="8288" y="33633"/>
                </a:lnTo>
                <a:lnTo>
                  <a:pt x="7387" y="32972"/>
                </a:lnTo>
                <a:lnTo>
                  <a:pt x="5466" y="31531"/>
                </a:lnTo>
                <a:lnTo>
                  <a:pt x="4565" y="30810"/>
                </a:lnTo>
                <a:lnTo>
                  <a:pt x="3664" y="30029"/>
                </a:lnTo>
                <a:lnTo>
                  <a:pt x="2883" y="29188"/>
                </a:lnTo>
                <a:lnTo>
                  <a:pt x="2042" y="28408"/>
                </a:lnTo>
                <a:lnTo>
                  <a:pt x="1622" y="27987"/>
                </a:lnTo>
                <a:lnTo>
                  <a:pt x="1202" y="27627"/>
                </a:lnTo>
                <a:lnTo>
                  <a:pt x="721" y="27327"/>
                </a:lnTo>
                <a:lnTo>
                  <a:pt x="241" y="27086"/>
                </a:lnTo>
                <a:lnTo>
                  <a:pt x="60" y="27086"/>
                </a:lnTo>
                <a:lnTo>
                  <a:pt x="60" y="27147"/>
                </a:lnTo>
                <a:lnTo>
                  <a:pt x="0" y="27207"/>
                </a:lnTo>
                <a:lnTo>
                  <a:pt x="121" y="27687"/>
                </a:lnTo>
                <a:lnTo>
                  <a:pt x="241" y="28167"/>
                </a:lnTo>
                <a:lnTo>
                  <a:pt x="481" y="28588"/>
                </a:lnTo>
                <a:lnTo>
                  <a:pt x="721" y="29008"/>
                </a:lnTo>
                <a:lnTo>
                  <a:pt x="1322" y="29789"/>
                </a:lnTo>
                <a:lnTo>
                  <a:pt x="2042" y="30510"/>
                </a:lnTo>
                <a:lnTo>
                  <a:pt x="2943" y="31411"/>
                </a:lnTo>
                <a:lnTo>
                  <a:pt x="3904" y="32251"/>
                </a:lnTo>
                <a:lnTo>
                  <a:pt x="5886" y="33933"/>
                </a:lnTo>
                <a:lnTo>
                  <a:pt x="10090" y="37176"/>
                </a:lnTo>
                <a:lnTo>
                  <a:pt x="12312" y="38918"/>
                </a:lnTo>
                <a:lnTo>
                  <a:pt x="12793" y="39278"/>
                </a:lnTo>
                <a:lnTo>
                  <a:pt x="13213" y="39578"/>
                </a:lnTo>
                <a:lnTo>
                  <a:pt x="12552" y="42041"/>
                </a:lnTo>
                <a:lnTo>
                  <a:pt x="12132" y="43422"/>
                </a:lnTo>
                <a:lnTo>
                  <a:pt x="11711" y="44923"/>
                </a:lnTo>
                <a:lnTo>
                  <a:pt x="11531" y="45704"/>
                </a:lnTo>
                <a:lnTo>
                  <a:pt x="11411" y="46485"/>
                </a:lnTo>
                <a:lnTo>
                  <a:pt x="11351" y="47205"/>
                </a:lnTo>
                <a:lnTo>
                  <a:pt x="11411" y="47926"/>
                </a:lnTo>
                <a:lnTo>
                  <a:pt x="11531" y="48166"/>
                </a:lnTo>
                <a:lnTo>
                  <a:pt x="11651" y="48346"/>
                </a:lnTo>
                <a:lnTo>
                  <a:pt x="11892" y="48527"/>
                </a:lnTo>
                <a:lnTo>
                  <a:pt x="12132" y="48587"/>
                </a:lnTo>
                <a:lnTo>
                  <a:pt x="12372" y="48647"/>
                </a:lnTo>
                <a:lnTo>
                  <a:pt x="12612" y="48587"/>
                </a:lnTo>
                <a:lnTo>
                  <a:pt x="12853" y="48527"/>
                </a:lnTo>
                <a:lnTo>
                  <a:pt x="13033" y="48346"/>
                </a:lnTo>
                <a:lnTo>
                  <a:pt x="13453" y="47866"/>
                </a:lnTo>
                <a:lnTo>
                  <a:pt x="13753" y="47325"/>
                </a:lnTo>
                <a:lnTo>
                  <a:pt x="14054" y="46725"/>
                </a:lnTo>
                <a:lnTo>
                  <a:pt x="14294" y="46064"/>
                </a:lnTo>
                <a:lnTo>
                  <a:pt x="15315" y="45524"/>
                </a:lnTo>
                <a:lnTo>
                  <a:pt x="16336" y="44923"/>
                </a:lnTo>
                <a:lnTo>
                  <a:pt x="18318" y="43662"/>
                </a:lnTo>
                <a:lnTo>
                  <a:pt x="22762" y="40899"/>
                </a:lnTo>
                <a:lnTo>
                  <a:pt x="24263" y="39939"/>
                </a:lnTo>
                <a:lnTo>
                  <a:pt x="24323" y="39999"/>
                </a:lnTo>
                <a:lnTo>
                  <a:pt x="24383" y="40059"/>
                </a:lnTo>
                <a:lnTo>
                  <a:pt x="24864" y="40239"/>
                </a:lnTo>
                <a:lnTo>
                  <a:pt x="25344" y="40359"/>
                </a:lnTo>
                <a:lnTo>
                  <a:pt x="26906" y="40359"/>
                </a:lnTo>
                <a:lnTo>
                  <a:pt x="27446" y="40239"/>
                </a:lnTo>
                <a:lnTo>
                  <a:pt x="28467" y="39999"/>
                </a:lnTo>
                <a:lnTo>
                  <a:pt x="29368" y="39698"/>
                </a:lnTo>
                <a:lnTo>
                  <a:pt x="29849" y="39518"/>
                </a:lnTo>
                <a:lnTo>
                  <a:pt x="30389" y="39278"/>
                </a:lnTo>
                <a:lnTo>
                  <a:pt x="30810" y="39038"/>
                </a:lnTo>
                <a:lnTo>
                  <a:pt x="31230" y="38737"/>
                </a:lnTo>
                <a:lnTo>
                  <a:pt x="31530" y="38377"/>
                </a:lnTo>
                <a:lnTo>
                  <a:pt x="31650" y="38137"/>
                </a:lnTo>
                <a:lnTo>
                  <a:pt x="31710" y="37897"/>
                </a:lnTo>
                <a:lnTo>
                  <a:pt x="31650" y="37716"/>
                </a:lnTo>
                <a:lnTo>
                  <a:pt x="31590" y="37656"/>
                </a:lnTo>
                <a:lnTo>
                  <a:pt x="31470" y="37596"/>
                </a:lnTo>
                <a:lnTo>
                  <a:pt x="31110" y="37596"/>
                </a:lnTo>
                <a:lnTo>
                  <a:pt x="30689" y="37656"/>
                </a:lnTo>
                <a:lnTo>
                  <a:pt x="30269" y="37776"/>
                </a:lnTo>
                <a:lnTo>
                  <a:pt x="29909" y="37957"/>
                </a:lnTo>
                <a:lnTo>
                  <a:pt x="29068" y="38377"/>
                </a:lnTo>
                <a:lnTo>
                  <a:pt x="28708" y="38557"/>
                </a:lnTo>
                <a:lnTo>
                  <a:pt x="28347" y="38737"/>
                </a:lnTo>
                <a:lnTo>
                  <a:pt x="27446" y="38978"/>
                </a:lnTo>
                <a:lnTo>
                  <a:pt x="26546" y="39218"/>
                </a:lnTo>
                <a:lnTo>
                  <a:pt x="25645" y="39398"/>
                </a:lnTo>
                <a:lnTo>
                  <a:pt x="24804" y="39638"/>
                </a:lnTo>
                <a:lnTo>
                  <a:pt x="27146" y="38137"/>
                </a:lnTo>
                <a:lnTo>
                  <a:pt x="28047" y="37536"/>
                </a:lnTo>
                <a:lnTo>
                  <a:pt x="29008" y="36876"/>
                </a:lnTo>
                <a:lnTo>
                  <a:pt x="29428" y="36515"/>
                </a:lnTo>
                <a:lnTo>
                  <a:pt x="29789" y="36095"/>
                </a:lnTo>
                <a:lnTo>
                  <a:pt x="30149" y="35675"/>
                </a:lnTo>
                <a:lnTo>
                  <a:pt x="30389" y="35194"/>
                </a:lnTo>
                <a:lnTo>
                  <a:pt x="30389" y="35074"/>
                </a:lnTo>
                <a:lnTo>
                  <a:pt x="30329" y="35014"/>
                </a:lnTo>
                <a:lnTo>
                  <a:pt x="29789" y="35074"/>
                </a:lnTo>
                <a:lnTo>
                  <a:pt x="29248" y="35134"/>
                </a:lnTo>
                <a:lnTo>
                  <a:pt x="28708" y="35314"/>
                </a:lnTo>
                <a:lnTo>
                  <a:pt x="28167" y="35494"/>
                </a:lnTo>
                <a:lnTo>
                  <a:pt x="27206" y="36035"/>
                </a:lnTo>
                <a:lnTo>
                  <a:pt x="26245" y="36575"/>
                </a:lnTo>
                <a:lnTo>
                  <a:pt x="23903" y="37957"/>
                </a:lnTo>
                <a:lnTo>
                  <a:pt x="21561" y="39398"/>
                </a:lnTo>
                <a:lnTo>
                  <a:pt x="21501" y="39398"/>
                </a:lnTo>
                <a:lnTo>
                  <a:pt x="21561" y="39338"/>
                </a:lnTo>
                <a:lnTo>
                  <a:pt x="21921" y="38377"/>
                </a:lnTo>
                <a:lnTo>
                  <a:pt x="22342" y="37416"/>
                </a:lnTo>
                <a:lnTo>
                  <a:pt x="22762" y="36515"/>
                </a:lnTo>
                <a:lnTo>
                  <a:pt x="22942" y="36035"/>
                </a:lnTo>
                <a:lnTo>
                  <a:pt x="23122" y="35554"/>
                </a:lnTo>
                <a:lnTo>
                  <a:pt x="23062" y="35314"/>
                </a:lnTo>
                <a:lnTo>
                  <a:pt x="22942" y="35194"/>
                </a:lnTo>
                <a:lnTo>
                  <a:pt x="22822" y="35074"/>
                </a:lnTo>
                <a:lnTo>
                  <a:pt x="22702" y="35134"/>
                </a:lnTo>
                <a:lnTo>
                  <a:pt x="22582" y="35134"/>
                </a:lnTo>
                <a:lnTo>
                  <a:pt x="22281" y="35434"/>
                </a:lnTo>
                <a:lnTo>
                  <a:pt x="21981" y="35735"/>
                </a:lnTo>
                <a:lnTo>
                  <a:pt x="21681" y="36095"/>
                </a:lnTo>
                <a:lnTo>
                  <a:pt x="21441" y="36455"/>
                </a:lnTo>
                <a:lnTo>
                  <a:pt x="21080" y="37176"/>
                </a:lnTo>
                <a:lnTo>
                  <a:pt x="20720" y="38017"/>
                </a:lnTo>
                <a:lnTo>
                  <a:pt x="20480" y="38437"/>
                </a:lnTo>
                <a:lnTo>
                  <a:pt x="20240" y="39038"/>
                </a:lnTo>
                <a:lnTo>
                  <a:pt x="20059" y="39698"/>
                </a:lnTo>
                <a:lnTo>
                  <a:pt x="20059" y="39999"/>
                </a:lnTo>
                <a:lnTo>
                  <a:pt x="20059" y="40299"/>
                </a:lnTo>
                <a:lnTo>
                  <a:pt x="17117" y="42041"/>
                </a:lnTo>
                <a:lnTo>
                  <a:pt x="15075" y="43302"/>
                </a:lnTo>
                <a:lnTo>
                  <a:pt x="15195" y="42761"/>
                </a:lnTo>
                <a:lnTo>
                  <a:pt x="15976" y="39878"/>
                </a:lnTo>
                <a:lnTo>
                  <a:pt x="16696" y="36996"/>
                </a:lnTo>
                <a:lnTo>
                  <a:pt x="17597" y="33092"/>
                </a:lnTo>
                <a:lnTo>
                  <a:pt x="18438" y="29248"/>
                </a:lnTo>
                <a:lnTo>
                  <a:pt x="18738" y="29128"/>
                </a:lnTo>
                <a:lnTo>
                  <a:pt x="19038" y="28948"/>
                </a:lnTo>
                <a:lnTo>
                  <a:pt x="19639" y="28528"/>
                </a:lnTo>
                <a:lnTo>
                  <a:pt x="20720" y="27567"/>
                </a:lnTo>
                <a:lnTo>
                  <a:pt x="21981" y="26486"/>
                </a:lnTo>
                <a:lnTo>
                  <a:pt x="22101" y="26666"/>
                </a:lnTo>
                <a:lnTo>
                  <a:pt x="22342" y="26786"/>
                </a:lnTo>
                <a:lnTo>
                  <a:pt x="22762" y="26906"/>
                </a:lnTo>
                <a:lnTo>
                  <a:pt x="23242" y="26966"/>
                </a:lnTo>
                <a:lnTo>
                  <a:pt x="23723" y="26966"/>
                </a:lnTo>
                <a:lnTo>
                  <a:pt x="24744" y="27086"/>
                </a:lnTo>
                <a:lnTo>
                  <a:pt x="26786" y="27086"/>
                </a:lnTo>
                <a:lnTo>
                  <a:pt x="27807" y="26966"/>
                </a:lnTo>
                <a:lnTo>
                  <a:pt x="28708" y="26906"/>
                </a:lnTo>
                <a:lnTo>
                  <a:pt x="29608" y="26726"/>
                </a:lnTo>
                <a:lnTo>
                  <a:pt x="30509" y="26546"/>
                </a:lnTo>
                <a:lnTo>
                  <a:pt x="31410" y="26306"/>
                </a:lnTo>
                <a:lnTo>
                  <a:pt x="32311" y="26065"/>
                </a:lnTo>
                <a:lnTo>
                  <a:pt x="33212" y="25765"/>
                </a:lnTo>
                <a:lnTo>
                  <a:pt x="34953" y="25105"/>
                </a:lnTo>
                <a:lnTo>
                  <a:pt x="35074" y="24984"/>
                </a:lnTo>
                <a:lnTo>
                  <a:pt x="35194" y="24864"/>
                </a:lnTo>
                <a:lnTo>
                  <a:pt x="35314" y="24624"/>
                </a:lnTo>
                <a:lnTo>
                  <a:pt x="35314" y="24384"/>
                </a:lnTo>
                <a:lnTo>
                  <a:pt x="35194" y="24144"/>
                </a:lnTo>
                <a:lnTo>
                  <a:pt x="35014" y="23903"/>
                </a:lnTo>
                <a:lnTo>
                  <a:pt x="34773" y="23723"/>
                </a:lnTo>
                <a:lnTo>
                  <a:pt x="34473" y="23723"/>
                </a:lnTo>
                <a:lnTo>
                  <a:pt x="34173" y="23783"/>
                </a:lnTo>
                <a:lnTo>
                  <a:pt x="33272" y="24144"/>
                </a:lnTo>
                <a:lnTo>
                  <a:pt x="32311" y="24504"/>
                </a:lnTo>
                <a:lnTo>
                  <a:pt x="31350" y="24804"/>
                </a:lnTo>
                <a:lnTo>
                  <a:pt x="30449" y="25045"/>
                </a:lnTo>
                <a:lnTo>
                  <a:pt x="29428" y="25225"/>
                </a:lnTo>
                <a:lnTo>
                  <a:pt x="28467" y="25405"/>
                </a:lnTo>
                <a:lnTo>
                  <a:pt x="27506" y="25525"/>
                </a:lnTo>
                <a:lnTo>
                  <a:pt x="26485" y="25585"/>
                </a:lnTo>
                <a:lnTo>
                  <a:pt x="25645" y="25645"/>
                </a:lnTo>
                <a:lnTo>
                  <a:pt x="24744" y="25585"/>
                </a:lnTo>
                <a:lnTo>
                  <a:pt x="23062" y="25465"/>
                </a:lnTo>
                <a:lnTo>
                  <a:pt x="23663" y="24864"/>
                </a:lnTo>
                <a:lnTo>
                  <a:pt x="24984" y="23483"/>
                </a:lnTo>
                <a:lnTo>
                  <a:pt x="26305" y="21982"/>
                </a:lnTo>
                <a:lnTo>
                  <a:pt x="27506" y="20480"/>
                </a:lnTo>
                <a:lnTo>
                  <a:pt x="28647" y="18919"/>
                </a:lnTo>
                <a:lnTo>
                  <a:pt x="29729" y="17237"/>
                </a:lnTo>
                <a:lnTo>
                  <a:pt x="30749" y="15496"/>
                </a:lnTo>
                <a:lnTo>
                  <a:pt x="30990" y="15556"/>
                </a:lnTo>
                <a:lnTo>
                  <a:pt x="31170" y="15496"/>
                </a:lnTo>
                <a:lnTo>
                  <a:pt x="31290" y="15435"/>
                </a:lnTo>
                <a:lnTo>
                  <a:pt x="32371" y="14715"/>
                </a:lnTo>
                <a:lnTo>
                  <a:pt x="33392" y="13934"/>
                </a:lnTo>
                <a:lnTo>
                  <a:pt x="34353" y="13093"/>
                </a:lnTo>
                <a:lnTo>
                  <a:pt x="35254" y="12252"/>
                </a:lnTo>
                <a:lnTo>
                  <a:pt x="36095" y="11352"/>
                </a:lnTo>
                <a:lnTo>
                  <a:pt x="36875" y="10451"/>
                </a:lnTo>
                <a:lnTo>
                  <a:pt x="37176" y="9970"/>
                </a:lnTo>
                <a:lnTo>
                  <a:pt x="37476" y="9490"/>
                </a:lnTo>
                <a:lnTo>
                  <a:pt x="37776" y="8949"/>
                </a:lnTo>
                <a:lnTo>
                  <a:pt x="37956" y="8409"/>
                </a:lnTo>
                <a:lnTo>
                  <a:pt x="37956" y="8229"/>
                </a:lnTo>
                <a:lnTo>
                  <a:pt x="37836" y="8109"/>
                </a:lnTo>
                <a:lnTo>
                  <a:pt x="37716" y="8049"/>
                </a:lnTo>
                <a:lnTo>
                  <a:pt x="37596" y="8109"/>
                </a:lnTo>
                <a:lnTo>
                  <a:pt x="37115" y="8409"/>
                </a:lnTo>
                <a:lnTo>
                  <a:pt x="36695" y="8769"/>
                </a:lnTo>
                <a:lnTo>
                  <a:pt x="35914" y="9550"/>
                </a:lnTo>
                <a:lnTo>
                  <a:pt x="35194" y="10331"/>
                </a:lnTo>
                <a:lnTo>
                  <a:pt x="34413" y="11111"/>
                </a:lnTo>
                <a:lnTo>
                  <a:pt x="33212" y="12132"/>
                </a:lnTo>
                <a:lnTo>
                  <a:pt x="31951" y="13093"/>
                </a:lnTo>
                <a:lnTo>
                  <a:pt x="32371" y="12132"/>
                </a:lnTo>
                <a:lnTo>
                  <a:pt x="33092" y="10391"/>
                </a:lnTo>
                <a:lnTo>
                  <a:pt x="33752" y="8649"/>
                </a:lnTo>
                <a:lnTo>
                  <a:pt x="34053" y="7928"/>
                </a:lnTo>
                <a:lnTo>
                  <a:pt x="34293" y="7088"/>
                </a:lnTo>
                <a:lnTo>
                  <a:pt x="34353" y="6667"/>
                </a:lnTo>
                <a:lnTo>
                  <a:pt x="34353" y="6247"/>
                </a:lnTo>
                <a:lnTo>
                  <a:pt x="34353" y="5887"/>
                </a:lnTo>
                <a:lnTo>
                  <a:pt x="34233" y="5526"/>
                </a:lnTo>
                <a:lnTo>
                  <a:pt x="34113" y="5466"/>
                </a:lnTo>
                <a:lnTo>
                  <a:pt x="34053" y="5466"/>
                </a:lnTo>
                <a:lnTo>
                  <a:pt x="33752" y="5706"/>
                </a:lnTo>
                <a:lnTo>
                  <a:pt x="33512" y="5947"/>
                </a:lnTo>
                <a:lnTo>
                  <a:pt x="33332" y="6247"/>
                </a:lnTo>
                <a:lnTo>
                  <a:pt x="33152" y="6607"/>
                </a:lnTo>
                <a:lnTo>
                  <a:pt x="32912" y="7268"/>
                </a:lnTo>
                <a:lnTo>
                  <a:pt x="32671" y="7928"/>
                </a:lnTo>
                <a:lnTo>
                  <a:pt x="31951" y="9790"/>
                </a:lnTo>
                <a:lnTo>
                  <a:pt x="31110" y="11592"/>
                </a:lnTo>
                <a:lnTo>
                  <a:pt x="30269" y="13213"/>
                </a:lnTo>
                <a:lnTo>
                  <a:pt x="29308" y="14835"/>
                </a:lnTo>
                <a:lnTo>
                  <a:pt x="28347" y="16396"/>
                </a:lnTo>
                <a:lnTo>
                  <a:pt x="27266" y="17898"/>
                </a:lnTo>
                <a:lnTo>
                  <a:pt x="26365" y="19219"/>
                </a:lnTo>
                <a:lnTo>
                  <a:pt x="25344" y="20420"/>
                </a:lnTo>
                <a:lnTo>
                  <a:pt x="25224" y="19219"/>
                </a:lnTo>
                <a:lnTo>
                  <a:pt x="25104" y="17958"/>
                </a:lnTo>
                <a:lnTo>
                  <a:pt x="24924" y="16757"/>
                </a:lnTo>
                <a:lnTo>
                  <a:pt x="24744" y="16156"/>
                </a:lnTo>
                <a:lnTo>
                  <a:pt x="24564" y="15616"/>
                </a:lnTo>
                <a:lnTo>
                  <a:pt x="24504" y="15435"/>
                </a:lnTo>
                <a:lnTo>
                  <a:pt x="24383" y="15315"/>
                </a:lnTo>
                <a:lnTo>
                  <a:pt x="24203" y="15255"/>
                </a:lnTo>
                <a:lnTo>
                  <a:pt x="24023" y="15255"/>
                </a:lnTo>
                <a:lnTo>
                  <a:pt x="23903" y="15315"/>
                </a:lnTo>
                <a:lnTo>
                  <a:pt x="23783" y="15435"/>
                </a:lnTo>
                <a:lnTo>
                  <a:pt x="23663" y="15556"/>
                </a:lnTo>
                <a:lnTo>
                  <a:pt x="23603" y="15736"/>
                </a:lnTo>
                <a:lnTo>
                  <a:pt x="23543" y="16456"/>
                </a:lnTo>
                <a:lnTo>
                  <a:pt x="23543" y="17237"/>
                </a:lnTo>
                <a:lnTo>
                  <a:pt x="23603" y="18018"/>
                </a:lnTo>
                <a:lnTo>
                  <a:pt x="23663" y="18799"/>
                </a:lnTo>
                <a:lnTo>
                  <a:pt x="23903" y="20300"/>
                </a:lnTo>
                <a:lnTo>
                  <a:pt x="24143" y="21801"/>
                </a:lnTo>
                <a:lnTo>
                  <a:pt x="23302" y="22762"/>
                </a:lnTo>
                <a:lnTo>
                  <a:pt x="22402" y="23663"/>
                </a:lnTo>
                <a:lnTo>
                  <a:pt x="21020" y="24924"/>
                </a:lnTo>
                <a:lnTo>
                  <a:pt x="19639" y="26186"/>
                </a:lnTo>
                <a:lnTo>
                  <a:pt x="18918" y="26726"/>
                </a:lnTo>
                <a:lnTo>
                  <a:pt x="19279" y="24624"/>
                </a:lnTo>
                <a:lnTo>
                  <a:pt x="19819" y="21621"/>
                </a:lnTo>
                <a:lnTo>
                  <a:pt x="20240" y="18558"/>
                </a:lnTo>
                <a:lnTo>
                  <a:pt x="20660" y="15496"/>
                </a:lnTo>
                <a:lnTo>
                  <a:pt x="20780" y="13994"/>
                </a:lnTo>
                <a:lnTo>
                  <a:pt x="20900" y="12493"/>
                </a:lnTo>
                <a:lnTo>
                  <a:pt x="20900" y="10931"/>
                </a:lnTo>
                <a:lnTo>
                  <a:pt x="20900" y="9370"/>
                </a:lnTo>
                <a:lnTo>
                  <a:pt x="20960" y="7868"/>
                </a:lnTo>
                <a:lnTo>
                  <a:pt x="20960" y="6307"/>
                </a:lnTo>
                <a:lnTo>
                  <a:pt x="21200" y="3304"/>
                </a:lnTo>
                <a:lnTo>
                  <a:pt x="21261" y="1743"/>
                </a:lnTo>
                <a:lnTo>
                  <a:pt x="21261" y="1022"/>
                </a:lnTo>
                <a:lnTo>
                  <a:pt x="21200" y="241"/>
                </a:lnTo>
                <a:lnTo>
                  <a:pt x="21140" y="121"/>
                </a:lnTo>
                <a:lnTo>
                  <a:pt x="21080" y="61"/>
                </a:lnTo>
                <a:lnTo>
                  <a:pt x="20960" y="1"/>
                </a:lnTo>
                <a:lnTo>
                  <a:pt x="20840"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65">
            <a:extLst>
              <a:ext uri="{FF2B5EF4-FFF2-40B4-BE49-F238E27FC236}">
                <a16:creationId xmlns="" xmlns:a16="http://schemas.microsoft.com/office/drawing/2014/main" id="{CE587ACB-1357-45BD-9701-456C3CD19351}"/>
              </a:ext>
            </a:extLst>
          </p:cNvPr>
          <p:cNvSpPr>
            <a:spLocks/>
          </p:cNvSpPr>
          <p:nvPr/>
        </p:nvSpPr>
        <p:spPr bwMode="auto">
          <a:xfrm rot="17071064">
            <a:off x="2536562" y="4747419"/>
            <a:ext cx="639762" cy="1250951"/>
          </a:xfrm>
          <a:custGeom>
            <a:avLst/>
            <a:gdLst>
              <a:gd name="T0" fmla="*/ 225638290 w 22342"/>
              <a:gd name="T1" fmla="*/ 35163197 h 43662"/>
              <a:gd name="T2" fmla="*/ 180510157 w 22342"/>
              <a:gd name="T3" fmla="*/ 25628308 h 43662"/>
              <a:gd name="T4" fmla="*/ 146676935 w 22342"/>
              <a:gd name="T5" fmla="*/ 1795695 h 43662"/>
              <a:gd name="T6" fmla="*/ 160763869 w 22342"/>
              <a:gd name="T7" fmla="*/ 42316905 h 43662"/>
              <a:gd name="T8" fmla="*/ 208709395 w 22342"/>
              <a:gd name="T9" fmla="*/ 93563357 h 43662"/>
              <a:gd name="T10" fmla="*/ 228455683 w 22342"/>
              <a:gd name="T11" fmla="*/ 190688580 h 43662"/>
              <a:gd name="T12" fmla="*/ 160763869 w 22342"/>
              <a:gd name="T13" fmla="*/ 162083441 h 43662"/>
              <a:gd name="T14" fmla="*/ 152311720 w 22342"/>
              <a:gd name="T15" fmla="*/ 128121213 h 43662"/>
              <a:gd name="T16" fmla="*/ 132565433 w 22342"/>
              <a:gd name="T17" fmla="*/ 147190991 h 43662"/>
              <a:gd name="T18" fmla="*/ 93096653 w 22342"/>
              <a:gd name="T19" fmla="*/ 115609514 h 43662"/>
              <a:gd name="T20" fmla="*/ 69123475 w 22342"/>
              <a:gd name="T21" fmla="*/ 108455807 h 43662"/>
              <a:gd name="T22" fmla="*/ 69123475 w 22342"/>
              <a:gd name="T23" fmla="*/ 134679292 h 43662"/>
              <a:gd name="T24" fmla="*/ 125521150 w 22342"/>
              <a:gd name="T25" fmla="*/ 178176860 h 43662"/>
              <a:gd name="T26" fmla="*/ 207300699 w 22342"/>
              <a:gd name="T27" fmla="*/ 205581008 h 43662"/>
              <a:gd name="T28" fmla="*/ 259472314 w 22342"/>
              <a:gd name="T29" fmla="*/ 273516057 h 43662"/>
              <a:gd name="T30" fmla="*/ 358179956 w 22342"/>
              <a:gd name="T31" fmla="*/ 409376464 h 43662"/>
              <a:gd name="T32" fmla="*/ 225638290 w 22342"/>
              <a:gd name="T33" fmla="*/ 351571481 h 43662"/>
              <a:gd name="T34" fmla="*/ 181919655 w 22342"/>
              <a:gd name="T35" fmla="*/ 273516057 h 43662"/>
              <a:gd name="T36" fmla="*/ 159355173 w 22342"/>
              <a:gd name="T37" fmla="*/ 260994646 h 43662"/>
              <a:gd name="T38" fmla="*/ 177692764 w 22342"/>
              <a:gd name="T39" fmla="*/ 331310876 h 43662"/>
              <a:gd name="T40" fmla="*/ 52194580 w 22342"/>
              <a:gd name="T41" fmla="*/ 275897238 h 43662"/>
              <a:gd name="T42" fmla="*/ 1432463 w 22342"/>
              <a:gd name="T43" fmla="*/ 253851102 h 43662"/>
              <a:gd name="T44" fmla="*/ 49377187 w 22342"/>
              <a:gd name="T45" fmla="*/ 303311551 h 43662"/>
              <a:gd name="T46" fmla="*/ 60647531 w 22342"/>
              <a:gd name="T47" fmla="*/ 329524893 h 43662"/>
              <a:gd name="T48" fmla="*/ 12702835 w 22342"/>
              <a:gd name="T49" fmla="*/ 337274229 h 43662"/>
              <a:gd name="T50" fmla="*/ 76167758 w 22342"/>
              <a:gd name="T51" fmla="*/ 342631769 h 43662"/>
              <a:gd name="T52" fmla="*/ 184737047 w 22342"/>
              <a:gd name="T53" fmla="*/ 370046081 h 43662"/>
              <a:gd name="T54" fmla="*/ 362406016 w 22342"/>
              <a:gd name="T55" fmla="*/ 426650095 h 43662"/>
              <a:gd name="T56" fmla="*/ 410351542 w 22342"/>
              <a:gd name="T57" fmla="*/ 427840922 h 43662"/>
              <a:gd name="T58" fmla="*/ 366655872 w 22342"/>
              <a:gd name="T59" fmla="*/ 375403642 h 43662"/>
              <a:gd name="T60" fmla="*/ 455478874 w 22342"/>
              <a:gd name="T61" fmla="*/ 313431925 h 43662"/>
              <a:gd name="T62" fmla="*/ 524579384 w 22342"/>
              <a:gd name="T63" fmla="*/ 244911391 h 43662"/>
              <a:gd name="T64" fmla="*/ 510467881 w 22342"/>
              <a:gd name="T65" fmla="*/ 242530209 h 43662"/>
              <a:gd name="T66" fmla="*/ 406125482 w 22342"/>
              <a:gd name="T67" fmla="*/ 324762509 h 43662"/>
              <a:gd name="T68" fmla="*/ 315869988 w 22342"/>
              <a:gd name="T69" fmla="*/ 305692732 h 43662"/>
              <a:gd name="T70" fmla="*/ 341251061 w 22342"/>
              <a:gd name="T71" fmla="*/ 233590498 h 43662"/>
              <a:gd name="T72" fmla="*/ 431506526 w 22342"/>
              <a:gd name="T73" fmla="*/ 192474111 h 43662"/>
              <a:gd name="T74" fmla="*/ 480860748 w 22342"/>
              <a:gd name="T75" fmla="*/ 152548552 h 43662"/>
              <a:gd name="T76" fmla="*/ 468181709 w 22342"/>
              <a:gd name="T77" fmla="*/ 140037283 h 43662"/>
              <a:gd name="T78" fmla="*/ 416010094 w 22342"/>
              <a:gd name="T79" fmla="*/ 165060272 h 43662"/>
              <a:gd name="T80" fmla="*/ 369474066 w 22342"/>
              <a:gd name="T81" fmla="*/ 181748868 h 43662"/>
              <a:gd name="T82" fmla="*/ 353953867 w 22342"/>
              <a:gd name="T83" fmla="*/ 164465073 h 43662"/>
              <a:gd name="T84" fmla="*/ 338433668 w 22342"/>
              <a:gd name="T85" fmla="*/ 182939222 h 43662"/>
              <a:gd name="T86" fmla="*/ 280627297 w 22342"/>
              <a:gd name="T87" fmla="*/ 237757683 h 43662"/>
              <a:gd name="T88" fmla="*/ 296147496 w 22342"/>
              <a:gd name="T89" fmla="*/ 125740032 h 43662"/>
              <a:gd name="T90" fmla="*/ 430097830 w 22342"/>
              <a:gd name="T91" fmla="*/ 28009489 h 43662"/>
              <a:gd name="T92" fmla="*/ 425871770 w 22342"/>
              <a:gd name="T93" fmla="*/ 10735407 h 43662"/>
              <a:gd name="T94" fmla="*/ 362406016 w 22342"/>
              <a:gd name="T95" fmla="*/ 48865271 h 43662"/>
              <a:gd name="T96" fmla="*/ 351136475 w 22342"/>
              <a:gd name="T97" fmla="*/ 29210007 h 43662"/>
              <a:gd name="T98" fmla="*/ 332798883 w 22342"/>
              <a:gd name="T99" fmla="*/ 43507259 h 43662"/>
              <a:gd name="T100" fmla="*/ 289079446 w 22342"/>
              <a:gd name="T101" fmla="*/ 103693423 h 43662"/>
              <a:gd name="T102" fmla="*/ 251019334 w 22342"/>
              <a:gd name="T103" fmla="*/ 50660966 h 43662"/>
              <a:gd name="T104" fmla="*/ 294737970 w 22342"/>
              <a:gd name="T105" fmla="*/ 3581699 h 43662"/>
              <a:gd name="T106" fmla="*/ 246793274 w 22342"/>
              <a:gd name="T107" fmla="*/ 605341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66">
            <a:extLst>
              <a:ext uri="{FF2B5EF4-FFF2-40B4-BE49-F238E27FC236}">
                <a16:creationId xmlns="" xmlns:a16="http://schemas.microsoft.com/office/drawing/2014/main" id="{8E70D6E2-6EB2-4BAF-BB73-241C61D978F5}"/>
              </a:ext>
            </a:extLst>
          </p:cNvPr>
          <p:cNvSpPr>
            <a:spLocks/>
          </p:cNvSpPr>
          <p:nvPr/>
        </p:nvSpPr>
        <p:spPr bwMode="auto">
          <a:xfrm flipH="1">
            <a:off x="8743951" y="3105150"/>
            <a:ext cx="1885949" cy="533400"/>
          </a:xfrm>
          <a:custGeom>
            <a:avLst/>
            <a:gdLst>
              <a:gd name="T0" fmla="*/ 789942725 w 44803"/>
              <a:gd name="T1" fmla="*/ 4473102 h 12673"/>
              <a:gd name="T2" fmla="*/ 808854268 w 44803"/>
              <a:gd name="T3" fmla="*/ 134361284 h 12673"/>
              <a:gd name="T4" fmla="*/ 839093409 w 44803"/>
              <a:gd name="T5" fmla="*/ 255301495 h 12673"/>
              <a:gd name="T6" fmla="*/ 788054956 w 44803"/>
              <a:gd name="T7" fmla="*/ 268722526 h 12673"/>
              <a:gd name="T8" fmla="*/ 636888074 w 44803"/>
              <a:gd name="T9" fmla="*/ 192594818 h 12673"/>
              <a:gd name="T10" fmla="*/ 459226684 w 44803"/>
              <a:gd name="T11" fmla="*/ 138836153 h 12673"/>
              <a:gd name="T12" fmla="*/ 323163951 w 44803"/>
              <a:gd name="T13" fmla="*/ 111992240 h 12673"/>
              <a:gd name="T14" fmla="*/ 228668968 w 44803"/>
              <a:gd name="T15" fmla="*/ 107519138 h 12673"/>
              <a:gd name="T16" fmla="*/ 137982389 w 44803"/>
              <a:gd name="T17" fmla="*/ 111992240 h 12673"/>
              <a:gd name="T18" fmla="*/ 69951039 w 44803"/>
              <a:gd name="T19" fmla="*/ 120940211 h 12673"/>
              <a:gd name="T20" fmla="*/ 24575863 w 44803"/>
              <a:gd name="T21" fmla="*/ 143309255 h 12673"/>
              <a:gd name="T22" fmla="*/ 1919656 w 44803"/>
              <a:gd name="T23" fmla="*/ 165678299 h 12673"/>
              <a:gd name="T24" fmla="*/ 31886 w 44803"/>
              <a:gd name="T25" fmla="*/ 188121716 h 12673"/>
              <a:gd name="T26" fmla="*/ 24575863 w 44803"/>
              <a:gd name="T27" fmla="*/ 206015891 h 12673"/>
              <a:gd name="T28" fmla="*/ 88830695 w 44803"/>
              <a:gd name="T29" fmla="*/ 214963862 h 12673"/>
              <a:gd name="T30" fmla="*/ 266492085 w 44803"/>
              <a:gd name="T31" fmla="*/ 228384935 h 12673"/>
              <a:gd name="T32" fmla="*/ 446010337 w 44803"/>
              <a:gd name="T33" fmla="*/ 264249466 h 12673"/>
              <a:gd name="T34" fmla="*/ 621752071 w 44803"/>
              <a:gd name="T35" fmla="*/ 326881687 h 12673"/>
              <a:gd name="T36" fmla="*/ 786166175 w 44803"/>
              <a:gd name="T37" fmla="*/ 416506651 h 12673"/>
              <a:gd name="T38" fmla="*/ 937364943 w 44803"/>
              <a:gd name="T39" fmla="*/ 519476505 h 12673"/>
              <a:gd name="T40" fmla="*/ 931700655 w 44803"/>
              <a:gd name="T41" fmla="*/ 582184950 h 12673"/>
              <a:gd name="T42" fmla="*/ 852309788 w 44803"/>
              <a:gd name="T43" fmla="*/ 600079125 h 12673"/>
              <a:gd name="T44" fmla="*/ 797494784 w 44803"/>
              <a:gd name="T45" fmla="*/ 609027096 h 12673"/>
              <a:gd name="T46" fmla="*/ 776726347 w 44803"/>
              <a:gd name="T47" fmla="*/ 582184950 h 12673"/>
              <a:gd name="T48" fmla="*/ 738935148 w 44803"/>
              <a:gd name="T49" fmla="*/ 555266622 h 12673"/>
              <a:gd name="T50" fmla="*/ 676568054 w 44803"/>
              <a:gd name="T51" fmla="*/ 528424476 h 12673"/>
              <a:gd name="T52" fmla="*/ 600984613 w 44803"/>
              <a:gd name="T53" fmla="*/ 497109270 h 12673"/>
              <a:gd name="T54" fmla="*/ 544280861 w 44803"/>
              <a:gd name="T55" fmla="*/ 474665812 h 12673"/>
              <a:gd name="T56" fmla="*/ 508377400 w 44803"/>
              <a:gd name="T57" fmla="*/ 470190943 h 12673"/>
              <a:gd name="T58" fmla="*/ 483801537 w 44803"/>
              <a:gd name="T59" fmla="*/ 483612016 h 12673"/>
              <a:gd name="T60" fmla="*/ 483801537 w 44803"/>
              <a:gd name="T61" fmla="*/ 506055432 h 12673"/>
              <a:gd name="T62" fmla="*/ 504601860 w 44803"/>
              <a:gd name="T63" fmla="*/ 541845549 h 12673"/>
              <a:gd name="T64" fmla="*/ 542393091 w 44803"/>
              <a:gd name="T65" fmla="*/ 573236979 h 12673"/>
              <a:gd name="T66" fmla="*/ 600984613 w 44803"/>
              <a:gd name="T67" fmla="*/ 604553994 h 12673"/>
              <a:gd name="T68" fmla="*/ 676568054 w 44803"/>
              <a:gd name="T69" fmla="*/ 640342302 h 12673"/>
              <a:gd name="T70" fmla="*/ 701142907 w 44803"/>
              <a:gd name="T71" fmla="*/ 667260630 h 12673"/>
              <a:gd name="T72" fmla="*/ 629304130 w 44803"/>
              <a:gd name="T73" fmla="*/ 716471820 h 12673"/>
              <a:gd name="T74" fmla="*/ 595288438 w 44803"/>
              <a:gd name="T75" fmla="*/ 752336309 h 12673"/>
              <a:gd name="T76" fmla="*/ 565081184 w 44803"/>
              <a:gd name="T77" fmla="*/ 801547499 h 12673"/>
              <a:gd name="T78" fmla="*/ 561273758 w 44803"/>
              <a:gd name="T79" fmla="*/ 819516088 h 12673"/>
              <a:gd name="T80" fmla="*/ 566968954 w 44803"/>
              <a:gd name="T81" fmla="*/ 850833062 h 12673"/>
              <a:gd name="T82" fmla="*/ 591512899 w 44803"/>
              <a:gd name="T83" fmla="*/ 855306163 h 12673"/>
              <a:gd name="T84" fmla="*/ 646327903 w 44803"/>
              <a:gd name="T85" fmla="*/ 837412031 h 12673"/>
              <a:gd name="T86" fmla="*/ 716247055 w 44803"/>
              <a:gd name="T87" fmla="*/ 792599528 h 12673"/>
              <a:gd name="T88" fmla="*/ 865557042 w 44803"/>
              <a:gd name="T89" fmla="*/ 738915236 h 12673"/>
              <a:gd name="T90" fmla="*/ 1011059603 w 44803"/>
              <a:gd name="T91" fmla="*/ 720944922 h 12673"/>
              <a:gd name="T92" fmla="*/ 1088530814 w 44803"/>
              <a:gd name="T93" fmla="*/ 729967265 h 12673"/>
              <a:gd name="T94" fmla="*/ 1164146141 w 44803"/>
              <a:gd name="T95" fmla="*/ 729967265 h 12673"/>
              <a:gd name="T96" fmla="*/ 1211377200 w 44803"/>
              <a:gd name="T97" fmla="*/ 770230484 h 12673"/>
              <a:gd name="T98" fmla="*/ 1336111325 w 44803"/>
              <a:gd name="T99" fmla="*/ 909066637 h 12673"/>
              <a:gd name="T100" fmla="*/ 1387119913 w 44803"/>
              <a:gd name="T101" fmla="*/ 944856755 h 12673"/>
              <a:gd name="T102" fmla="*/ 1400367167 w 44803"/>
              <a:gd name="T103" fmla="*/ 931435682 h 12673"/>
              <a:gd name="T104" fmla="*/ 1407919225 w 44803"/>
              <a:gd name="T105" fmla="*/ 900118666 h 12673"/>
              <a:gd name="T106" fmla="*/ 1407919225 w 44803"/>
              <a:gd name="T107" fmla="*/ 864254135 h 12673"/>
              <a:gd name="T108" fmla="*/ 1366351476 w 44803"/>
              <a:gd name="T109" fmla="*/ 783651557 h 12673"/>
              <a:gd name="T110" fmla="*/ 1286960609 w 44803"/>
              <a:gd name="T111" fmla="*/ 676208601 h 12673"/>
              <a:gd name="T112" fmla="*/ 1201937372 w 44803"/>
              <a:gd name="T113" fmla="*/ 586658052 h 12673"/>
              <a:gd name="T114" fmla="*/ 1073426697 w 44803"/>
              <a:gd name="T115" fmla="*/ 470190943 h 12673"/>
              <a:gd name="T116" fmla="*/ 926005458 w 44803"/>
              <a:gd name="T117" fmla="*/ 353800015 h 12673"/>
              <a:gd name="T118" fmla="*/ 914676850 w 44803"/>
              <a:gd name="T119" fmla="*/ 304512643 h 12673"/>
              <a:gd name="T120" fmla="*/ 871221331 w 44803"/>
              <a:gd name="T121" fmla="*/ 174700643 h 12673"/>
              <a:gd name="T122" fmla="*/ 835317901 w 44803"/>
              <a:gd name="T123" fmla="*/ 76127708 h 12673"/>
              <a:gd name="T124" fmla="*/ 793718234 w 44803"/>
              <a:gd name="T125" fmla="*/ 0 h 1267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4803"/>
              <a:gd name="T190" fmla="*/ 0 h 12673"/>
              <a:gd name="T191" fmla="*/ 44803 w 44803"/>
              <a:gd name="T192" fmla="*/ 12673 h 1267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4803" h="12673" extrusionOk="0">
                <a:moveTo>
                  <a:pt x="25164" y="0"/>
                </a:moveTo>
                <a:lnTo>
                  <a:pt x="25104" y="60"/>
                </a:lnTo>
                <a:lnTo>
                  <a:pt x="25344" y="961"/>
                </a:lnTo>
                <a:lnTo>
                  <a:pt x="25705" y="1802"/>
                </a:lnTo>
                <a:lnTo>
                  <a:pt x="26185" y="2643"/>
                </a:lnTo>
                <a:lnTo>
                  <a:pt x="26666" y="3424"/>
                </a:lnTo>
                <a:lnTo>
                  <a:pt x="27086" y="4084"/>
                </a:lnTo>
                <a:lnTo>
                  <a:pt x="25044" y="3604"/>
                </a:lnTo>
                <a:lnTo>
                  <a:pt x="23062" y="3123"/>
                </a:lnTo>
                <a:lnTo>
                  <a:pt x="20240" y="2583"/>
                </a:lnTo>
                <a:lnTo>
                  <a:pt x="17417" y="2162"/>
                </a:lnTo>
                <a:lnTo>
                  <a:pt x="14594" y="1862"/>
                </a:lnTo>
                <a:lnTo>
                  <a:pt x="11772" y="1622"/>
                </a:lnTo>
                <a:lnTo>
                  <a:pt x="10270" y="1502"/>
                </a:lnTo>
                <a:lnTo>
                  <a:pt x="8769" y="1502"/>
                </a:lnTo>
                <a:lnTo>
                  <a:pt x="7267" y="1442"/>
                </a:lnTo>
                <a:lnTo>
                  <a:pt x="5766" y="1502"/>
                </a:lnTo>
                <a:lnTo>
                  <a:pt x="4385" y="1502"/>
                </a:lnTo>
                <a:lnTo>
                  <a:pt x="2943" y="1562"/>
                </a:lnTo>
                <a:lnTo>
                  <a:pt x="2223" y="1622"/>
                </a:lnTo>
                <a:lnTo>
                  <a:pt x="1502" y="1742"/>
                </a:lnTo>
                <a:lnTo>
                  <a:pt x="781" y="1922"/>
                </a:lnTo>
                <a:lnTo>
                  <a:pt x="181" y="2162"/>
                </a:lnTo>
                <a:lnTo>
                  <a:pt x="61" y="2222"/>
                </a:lnTo>
                <a:lnTo>
                  <a:pt x="1" y="2403"/>
                </a:lnTo>
                <a:lnTo>
                  <a:pt x="1" y="2523"/>
                </a:lnTo>
                <a:lnTo>
                  <a:pt x="181" y="2583"/>
                </a:lnTo>
                <a:lnTo>
                  <a:pt x="781" y="2763"/>
                </a:lnTo>
                <a:lnTo>
                  <a:pt x="1442" y="2823"/>
                </a:lnTo>
                <a:lnTo>
                  <a:pt x="2823" y="2883"/>
                </a:lnTo>
                <a:lnTo>
                  <a:pt x="5586" y="2883"/>
                </a:lnTo>
                <a:lnTo>
                  <a:pt x="8469" y="3063"/>
                </a:lnTo>
                <a:lnTo>
                  <a:pt x="11351" y="3243"/>
                </a:lnTo>
                <a:lnTo>
                  <a:pt x="14174" y="3544"/>
                </a:lnTo>
                <a:lnTo>
                  <a:pt x="16937" y="3904"/>
                </a:lnTo>
                <a:lnTo>
                  <a:pt x="19759" y="4384"/>
                </a:lnTo>
                <a:lnTo>
                  <a:pt x="22522" y="4985"/>
                </a:lnTo>
                <a:lnTo>
                  <a:pt x="24984" y="5586"/>
                </a:lnTo>
                <a:lnTo>
                  <a:pt x="27386" y="6246"/>
                </a:lnTo>
                <a:lnTo>
                  <a:pt x="29789" y="6967"/>
                </a:lnTo>
                <a:lnTo>
                  <a:pt x="32191" y="7808"/>
                </a:lnTo>
                <a:lnTo>
                  <a:pt x="29609" y="7808"/>
                </a:lnTo>
                <a:lnTo>
                  <a:pt x="28347" y="7928"/>
                </a:lnTo>
                <a:lnTo>
                  <a:pt x="27086" y="8048"/>
                </a:lnTo>
                <a:lnTo>
                  <a:pt x="25405" y="8288"/>
                </a:lnTo>
                <a:lnTo>
                  <a:pt x="25344" y="8168"/>
                </a:lnTo>
                <a:lnTo>
                  <a:pt x="25224" y="8108"/>
                </a:lnTo>
                <a:lnTo>
                  <a:pt x="24684" y="7808"/>
                </a:lnTo>
                <a:lnTo>
                  <a:pt x="24083" y="7627"/>
                </a:lnTo>
                <a:lnTo>
                  <a:pt x="23483" y="7447"/>
                </a:lnTo>
                <a:lnTo>
                  <a:pt x="22822" y="7267"/>
                </a:lnTo>
                <a:lnTo>
                  <a:pt x="21501" y="7087"/>
                </a:lnTo>
                <a:lnTo>
                  <a:pt x="20300" y="6847"/>
                </a:lnTo>
                <a:lnTo>
                  <a:pt x="19099" y="6667"/>
                </a:lnTo>
                <a:lnTo>
                  <a:pt x="17897" y="6426"/>
                </a:lnTo>
                <a:lnTo>
                  <a:pt x="17297" y="6366"/>
                </a:lnTo>
                <a:lnTo>
                  <a:pt x="16696" y="6306"/>
                </a:lnTo>
                <a:lnTo>
                  <a:pt x="16156" y="6306"/>
                </a:lnTo>
                <a:lnTo>
                  <a:pt x="15555" y="6366"/>
                </a:lnTo>
                <a:lnTo>
                  <a:pt x="15375" y="6486"/>
                </a:lnTo>
                <a:lnTo>
                  <a:pt x="15315" y="6667"/>
                </a:lnTo>
                <a:lnTo>
                  <a:pt x="15375" y="6787"/>
                </a:lnTo>
                <a:lnTo>
                  <a:pt x="15495" y="6967"/>
                </a:lnTo>
                <a:lnTo>
                  <a:pt x="16036" y="7267"/>
                </a:lnTo>
                <a:lnTo>
                  <a:pt x="16576" y="7507"/>
                </a:lnTo>
                <a:lnTo>
                  <a:pt x="17237" y="7688"/>
                </a:lnTo>
                <a:lnTo>
                  <a:pt x="17837" y="7868"/>
                </a:lnTo>
                <a:lnTo>
                  <a:pt x="19099" y="8108"/>
                </a:lnTo>
                <a:lnTo>
                  <a:pt x="20360" y="8348"/>
                </a:lnTo>
                <a:lnTo>
                  <a:pt x="21501" y="8588"/>
                </a:lnTo>
                <a:lnTo>
                  <a:pt x="22702" y="8829"/>
                </a:lnTo>
                <a:lnTo>
                  <a:pt x="22282" y="8949"/>
                </a:lnTo>
                <a:lnTo>
                  <a:pt x="21141" y="9249"/>
                </a:lnTo>
                <a:lnTo>
                  <a:pt x="19999" y="9609"/>
                </a:lnTo>
                <a:lnTo>
                  <a:pt x="19459" y="9850"/>
                </a:lnTo>
                <a:lnTo>
                  <a:pt x="18918" y="10090"/>
                </a:lnTo>
                <a:lnTo>
                  <a:pt x="18438" y="10390"/>
                </a:lnTo>
                <a:lnTo>
                  <a:pt x="17958" y="10750"/>
                </a:lnTo>
                <a:lnTo>
                  <a:pt x="17897" y="10871"/>
                </a:lnTo>
                <a:lnTo>
                  <a:pt x="17837" y="10991"/>
                </a:lnTo>
                <a:lnTo>
                  <a:pt x="17897" y="11231"/>
                </a:lnTo>
                <a:lnTo>
                  <a:pt x="18018" y="11411"/>
                </a:lnTo>
                <a:lnTo>
                  <a:pt x="18138" y="11471"/>
                </a:lnTo>
                <a:lnTo>
                  <a:pt x="18798" y="11471"/>
                </a:lnTo>
                <a:lnTo>
                  <a:pt x="19399" y="11411"/>
                </a:lnTo>
                <a:lnTo>
                  <a:pt x="20540" y="11231"/>
                </a:lnTo>
                <a:lnTo>
                  <a:pt x="21621" y="10931"/>
                </a:lnTo>
                <a:lnTo>
                  <a:pt x="22762" y="10630"/>
                </a:lnTo>
                <a:lnTo>
                  <a:pt x="25104" y="10210"/>
                </a:lnTo>
                <a:lnTo>
                  <a:pt x="27507" y="9910"/>
                </a:lnTo>
                <a:lnTo>
                  <a:pt x="29849" y="9729"/>
                </a:lnTo>
                <a:lnTo>
                  <a:pt x="32131" y="9669"/>
                </a:lnTo>
                <a:lnTo>
                  <a:pt x="33392" y="9729"/>
                </a:lnTo>
                <a:lnTo>
                  <a:pt x="34593" y="9790"/>
                </a:lnTo>
                <a:lnTo>
                  <a:pt x="35794" y="9850"/>
                </a:lnTo>
                <a:lnTo>
                  <a:pt x="36996" y="9790"/>
                </a:lnTo>
                <a:lnTo>
                  <a:pt x="37176" y="9729"/>
                </a:lnTo>
                <a:lnTo>
                  <a:pt x="38497" y="10330"/>
                </a:lnTo>
                <a:lnTo>
                  <a:pt x="41079" y="11591"/>
                </a:lnTo>
                <a:lnTo>
                  <a:pt x="42461" y="12192"/>
                </a:lnTo>
                <a:lnTo>
                  <a:pt x="43782" y="12672"/>
                </a:lnTo>
                <a:lnTo>
                  <a:pt x="44082" y="12672"/>
                </a:lnTo>
                <a:lnTo>
                  <a:pt x="44262" y="12612"/>
                </a:lnTo>
                <a:lnTo>
                  <a:pt x="44503" y="12492"/>
                </a:lnTo>
                <a:lnTo>
                  <a:pt x="44683" y="12252"/>
                </a:lnTo>
                <a:lnTo>
                  <a:pt x="44743" y="12072"/>
                </a:lnTo>
                <a:lnTo>
                  <a:pt x="44803" y="11831"/>
                </a:lnTo>
                <a:lnTo>
                  <a:pt x="44743" y="11591"/>
                </a:lnTo>
                <a:lnTo>
                  <a:pt x="44563" y="11351"/>
                </a:lnTo>
                <a:lnTo>
                  <a:pt x="43422" y="10510"/>
                </a:lnTo>
                <a:lnTo>
                  <a:pt x="42160" y="9729"/>
                </a:lnTo>
                <a:lnTo>
                  <a:pt x="40899" y="9069"/>
                </a:lnTo>
                <a:lnTo>
                  <a:pt x="39578" y="8408"/>
                </a:lnTo>
                <a:lnTo>
                  <a:pt x="38197" y="7868"/>
                </a:lnTo>
                <a:lnTo>
                  <a:pt x="36815" y="7327"/>
                </a:lnTo>
                <a:lnTo>
                  <a:pt x="34113" y="6306"/>
                </a:lnTo>
                <a:lnTo>
                  <a:pt x="31771" y="5526"/>
                </a:lnTo>
                <a:lnTo>
                  <a:pt x="29428" y="4745"/>
                </a:lnTo>
                <a:lnTo>
                  <a:pt x="29248" y="4444"/>
                </a:lnTo>
                <a:lnTo>
                  <a:pt x="29068" y="4084"/>
                </a:lnTo>
                <a:lnTo>
                  <a:pt x="28648" y="3484"/>
                </a:lnTo>
                <a:lnTo>
                  <a:pt x="27687" y="2343"/>
                </a:lnTo>
                <a:lnTo>
                  <a:pt x="27146" y="1682"/>
                </a:lnTo>
                <a:lnTo>
                  <a:pt x="26546" y="1021"/>
                </a:lnTo>
                <a:lnTo>
                  <a:pt x="25945" y="481"/>
                </a:lnTo>
                <a:lnTo>
                  <a:pt x="25224" y="0"/>
                </a:lnTo>
                <a:lnTo>
                  <a:pt x="25164" y="0"/>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67">
            <a:extLst>
              <a:ext uri="{FF2B5EF4-FFF2-40B4-BE49-F238E27FC236}">
                <a16:creationId xmlns="" xmlns:a16="http://schemas.microsoft.com/office/drawing/2014/main" id="{E44A9A52-6B67-4E7E-9D87-BF6CA30F2D92}"/>
              </a:ext>
            </a:extLst>
          </p:cNvPr>
          <p:cNvSpPr>
            <a:spLocks/>
          </p:cNvSpPr>
          <p:nvPr/>
        </p:nvSpPr>
        <p:spPr bwMode="auto">
          <a:xfrm flipH="1">
            <a:off x="1494367" y="2327275"/>
            <a:ext cx="2019300" cy="533400"/>
          </a:xfrm>
          <a:custGeom>
            <a:avLst/>
            <a:gdLst>
              <a:gd name="T0" fmla="*/ 1044246097 w 43001"/>
              <a:gd name="T1" fmla="*/ 43674850 h 11352"/>
              <a:gd name="T2" fmla="*/ 907812824 w 43001"/>
              <a:gd name="T3" fmla="*/ 205714694 h 11352"/>
              <a:gd name="T4" fmla="*/ 813361370 w 43001"/>
              <a:gd name="T5" fmla="*/ 286630844 h 11352"/>
              <a:gd name="T6" fmla="*/ 826467614 w 43001"/>
              <a:gd name="T7" fmla="*/ 93573499 h 11352"/>
              <a:gd name="T8" fmla="*/ 813361370 w 43001"/>
              <a:gd name="T9" fmla="*/ 43674850 h 11352"/>
              <a:gd name="T10" fmla="*/ 773999284 w 43001"/>
              <a:gd name="T11" fmla="*/ 193264888 h 11352"/>
              <a:gd name="T12" fmla="*/ 750365641 w 43001"/>
              <a:gd name="T13" fmla="*/ 355203145 h 11352"/>
              <a:gd name="T14" fmla="*/ 758228648 w 43001"/>
              <a:gd name="T15" fmla="*/ 404995838 h 11352"/>
              <a:gd name="T16" fmla="*/ 695276345 w 43001"/>
              <a:gd name="T17" fmla="*/ 517139241 h 11352"/>
              <a:gd name="T18" fmla="*/ 548357830 w 43001"/>
              <a:gd name="T19" fmla="*/ 679179085 h 11352"/>
              <a:gd name="T20" fmla="*/ 288595026 w 43001"/>
              <a:gd name="T21" fmla="*/ 816217683 h 11352"/>
              <a:gd name="T22" fmla="*/ 115464059 w 43001"/>
              <a:gd name="T23" fmla="*/ 953256328 h 11352"/>
              <a:gd name="T24" fmla="*/ 2621002 w 43001"/>
              <a:gd name="T25" fmla="*/ 1077951124 h 11352"/>
              <a:gd name="T26" fmla="*/ 0 w 43001"/>
              <a:gd name="T27" fmla="*/ 1115298380 h 11352"/>
              <a:gd name="T28" fmla="*/ 13106244 w 43001"/>
              <a:gd name="T29" fmla="*/ 1140195831 h 11352"/>
              <a:gd name="T30" fmla="*/ 136434506 w 43001"/>
              <a:gd name="T31" fmla="*/ 1071623530 h 11352"/>
              <a:gd name="T32" fmla="*/ 359454994 w 43001"/>
              <a:gd name="T33" fmla="*/ 922135079 h 11352"/>
              <a:gd name="T34" fmla="*/ 616552137 w 43001"/>
              <a:gd name="T35" fmla="*/ 984483581 h 11352"/>
              <a:gd name="T36" fmla="*/ 718911220 w 43001"/>
              <a:gd name="T37" fmla="*/ 1171317080 h 11352"/>
              <a:gd name="T38" fmla="*/ 742501437 w 43001"/>
              <a:gd name="T39" fmla="*/ 1140195831 h 11352"/>
              <a:gd name="T40" fmla="*/ 729395194 w 43001"/>
              <a:gd name="T41" fmla="*/ 1071623530 h 11352"/>
              <a:gd name="T42" fmla="*/ 684791103 w 43001"/>
              <a:gd name="T43" fmla="*/ 940808730 h 11352"/>
              <a:gd name="T44" fmla="*/ 606068129 w 43001"/>
              <a:gd name="T45" fmla="*/ 803770085 h 11352"/>
              <a:gd name="T46" fmla="*/ 857965461 w 43001"/>
              <a:gd name="T47" fmla="*/ 722750140 h 11352"/>
              <a:gd name="T48" fmla="*/ 1172772938 w 43001"/>
              <a:gd name="T49" fmla="*/ 679179085 h 11352"/>
              <a:gd name="T50" fmla="*/ 1487623842 w 43001"/>
              <a:gd name="T51" fmla="*/ 704076535 h 11352"/>
              <a:gd name="T52" fmla="*/ 1595224894 w 43001"/>
              <a:gd name="T53" fmla="*/ 828667536 h 11352"/>
              <a:gd name="T54" fmla="*/ 1681768682 w 43001"/>
              <a:gd name="T55" fmla="*/ 1121522179 h 11352"/>
              <a:gd name="T56" fmla="*/ 1708024560 w 43001"/>
              <a:gd name="T57" fmla="*/ 1177540879 h 11352"/>
              <a:gd name="T58" fmla="*/ 1728993775 w 43001"/>
              <a:gd name="T59" fmla="*/ 1146419629 h 11352"/>
              <a:gd name="T60" fmla="*/ 1723751770 w 43001"/>
              <a:gd name="T61" fmla="*/ 1084174922 h 11352"/>
              <a:gd name="T62" fmla="*/ 1658177232 w 43001"/>
              <a:gd name="T63" fmla="*/ 859892533 h 11352"/>
              <a:gd name="T64" fmla="*/ 1626679350 w 43001"/>
              <a:gd name="T65" fmla="*/ 735197784 h 11352"/>
              <a:gd name="T66" fmla="*/ 1841836831 w 43001"/>
              <a:gd name="T67" fmla="*/ 797544078 h 11352"/>
              <a:gd name="T68" fmla="*/ 1878577915 w 43001"/>
              <a:gd name="T69" fmla="*/ 778872635 h 11352"/>
              <a:gd name="T70" fmla="*/ 1823445193 w 43001"/>
              <a:gd name="T71" fmla="*/ 704076535 h 11352"/>
              <a:gd name="T72" fmla="*/ 1652935228 w 43001"/>
              <a:gd name="T73" fmla="*/ 610606784 h 11352"/>
              <a:gd name="T74" fmla="*/ 1419429534 w 43001"/>
              <a:gd name="T75" fmla="*/ 560811883 h 11352"/>
              <a:gd name="T76" fmla="*/ 1054731303 w 43001"/>
              <a:gd name="T77" fmla="*/ 542140439 h 11352"/>
              <a:gd name="T78" fmla="*/ 747743407 w 43001"/>
              <a:gd name="T79" fmla="*/ 604382985 h 11352"/>
              <a:gd name="T80" fmla="*/ 884177948 w 43001"/>
              <a:gd name="T81" fmla="*/ 398772039 h 11352"/>
              <a:gd name="T82" fmla="*/ 1070458549 w 43001"/>
              <a:gd name="T83" fmla="*/ 174489650 h 11352"/>
              <a:gd name="T84" fmla="*/ 1133455511 w 43001"/>
              <a:gd name="T85" fmla="*/ 81019898 h 11352"/>
              <a:gd name="T86" fmla="*/ 1133455511 w 43001"/>
              <a:gd name="T87" fmla="*/ 31225044 h 11352"/>
              <a:gd name="T88" fmla="*/ 1120305877 w 43001"/>
              <a:gd name="T89" fmla="*/ 103748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68">
            <a:extLst>
              <a:ext uri="{FF2B5EF4-FFF2-40B4-BE49-F238E27FC236}">
                <a16:creationId xmlns="" xmlns:a16="http://schemas.microsoft.com/office/drawing/2014/main" id="{09583390-A024-4547-AEB7-3B6052C47E5D}"/>
              </a:ext>
            </a:extLst>
          </p:cNvPr>
          <p:cNvSpPr>
            <a:spLocks/>
          </p:cNvSpPr>
          <p:nvPr/>
        </p:nvSpPr>
        <p:spPr bwMode="auto">
          <a:xfrm rot="17575418" flipH="1">
            <a:off x="2489731" y="3704168"/>
            <a:ext cx="549275" cy="1875367"/>
          </a:xfrm>
          <a:custGeom>
            <a:avLst/>
            <a:gdLst>
              <a:gd name="T0" fmla="*/ 309980232 w 12973"/>
              <a:gd name="T1" fmla="*/ 42246365 h 44323"/>
              <a:gd name="T2" fmla="*/ 200606255 w 12973"/>
              <a:gd name="T3" fmla="*/ 61452192 h 44323"/>
              <a:gd name="T4" fmla="*/ 141328250 w 12973"/>
              <a:gd name="T5" fmla="*/ 57617449 h 44323"/>
              <a:gd name="T6" fmla="*/ 350967714 w 12973"/>
              <a:gd name="T7" fmla="*/ 191960532 h 44323"/>
              <a:gd name="T8" fmla="*/ 136773074 w 12973"/>
              <a:gd name="T9" fmla="*/ 132457920 h 44323"/>
              <a:gd name="T10" fmla="*/ 323642119 w 12973"/>
              <a:gd name="T11" fmla="*/ 245678819 h 44323"/>
              <a:gd name="T12" fmla="*/ 91156956 w 12973"/>
              <a:gd name="T13" fmla="*/ 186177224 h 44323"/>
              <a:gd name="T14" fmla="*/ 346412538 w 12973"/>
              <a:gd name="T15" fmla="*/ 345478183 h 44323"/>
              <a:gd name="T16" fmla="*/ 177760514 w 12973"/>
              <a:gd name="T17" fmla="*/ 303264059 h 44323"/>
              <a:gd name="T18" fmla="*/ 296318345 w 12973"/>
              <a:gd name="T19" fmla="*/ 416484927 h 44323"/>
              <a:gd name="T20" fmla="*/ 72941713 w 12973"/>
              <a:gd name="T21" fmla="*/ 322437645 h 44323"/>
              <a:gd name="T22" fmla="*/ 95712090 w 12973"/>
              <a:gd name="T23" fmla="*/ 391527049 h 44323"/>
              <a:gd name="T24" fmla="*/ 346412538 w 12973"/>
              <a:gd name="T25" fmla="*/ 581538984 h 44323"/>
              <a:gd name="T26" fmla="*/ 341859183 w 12973"/>
              <a:gd name="T27" fmla="*/ 585373695 h 44323"/>
              <a:gd name="T28" fmla="*/ 136773074 w 12973"/>
              <a:gd name="T29" fmla="*/ 475987538 h 44323"/>
              <a:gd name="T30" fmla="*/ 264364114 w 12973"/>
              <a:gd name="T31" fmla="*/ 623753108 h 44323"/>
              <a:gd name="T32" fmla="*/ 200606255 w 12973"/>
              <a:gd name="T33" fmla="*/ 618001025 h 44323"/>
              <a:gd name="T34" fmla="*/ 86603600 w 12973"/>
              <a:gd name="T35" fmla="*/ 602662150 h 44323"/>
              <a:gd name="T36" fmla="*/ 305426877 w 12973"/>
              <a:gd name="T37" fmla="*/ 790723520 h 44323"/>
              <a:gd name="T38" fmla="*/ 50171294 w 12973"/>
              <a:gd name="T39" fmla="*/ 706295241 h 44323"/>
              <a:gd name="T40" fmla="*/ 396583832 w 12973"/>
              <a:gd name="T41" fmla="*/ 913563422 h 44323"/>
              <a:gd name="T42" fmla="*/ 104818843 w 12973"/>
              <a:gd name="T43" fmla="*/ 781136696 h 44323"/>
              <a:gd name="T44" fmla="*/ 132219718 w 12973"/>
              <a:gd name="T45" fmla="*/ 886688173 h 44323"/>
              <a:gd name="T46" fmla="*/ 396583832 w 12973"/>
              <a:gd name="T47" fmla="*/ 1088204272 h 44323"/>
              <a:gd name="T48" fmla="*/ 36507586 w 12973"/>
              <a:gd name="T49" fmla="*/ 875184009 h 44323"/>
              <a:gd name="T50" fmla="*/ 68386537 w 12973"/>
              <a:gd name="T51" fmla="*/ 984570166 h 44323"/>
              <a:gd name="T52" fmla="*/ 346412538 w 12973"/>
              <a:gd name="T53" fmla="*/ 1235969841 h 44323"/>
              <a:gd name="T54" fmla="*/ 72941713 w 12973"/>
              <a:gd name="T55" fmla="*/ 1157293644 h 44323"/>
              <a:gd name="T56" fmla="*/ 396583832 w 12973"/>
              <a:gd name="T57" fmla="*/ 1333850850 h 44323"/>
              <a:gd name="T58" fmla="*/ 177760514 w 12973"/>
              <a:gd name="T59" fmla="*/ 1283967273 h 44323"/>
              <a:gd name="T60" fmla="*/ 268917470 w 12973"/>
              <a:gd name="T61" fmla="*/ 1366478181 h 44323"/>
              <a:gd name="T62" fmla="*/ 528803508 w 12973"/>
              <a:gd name="T63" fmla="*/ 1408692305 h 44323"/>
              <a:gd name="T64" fmla="*/ 601743443 w 12973"/>
              <a:gd name="T65" fmla="*/ 1305058230 h 44323"/>
              <a:gd name="T66" fmla="*/ 825044795 w 12973"/>
              <a:gd name="T67" fmla="*/ 1116996860 h 44323"/>
              <a:gd name="T68" fmla="*/ 565235815 w 12973"/>
              <a:gd name="T69" fmla="*/ 1239804552 h 44323"/>
              <a:gd name="T70" fmla="*/ 856999026 w 12973"/>
              <a:gd name="T71" fmla="*/ 1009528075 h 44323"/>
              <a:gd name="T72" fmla="*/ 806829552 w 12973"/>
              <a:gd name="T73" fmla="*/ 965364339 h 44323"/>
              <a:gd name="T74" fmla="*/ 852445670 w 12973"/>
              <a:gd name="T75" fmla="*/ 877101349 h 44323"/>
              <a:gd name="T76" fmla="*/ 501402676 w 12973"/>
              <a:gd name="T77" fmla="*/ 1080534818 h 44323"/>
              <a:gd name="T78" fmla="*/ 861554202 w 12973"/>
              <a:gd name="T79" fmla="*/ 827185562 h 44323"/>
              <a:gd name="T80" fmla="*/ 715672596 w 12973"/>
              <a:gd name="T81" fmla="*/ 857895553 h 44323"/>
              <a:gd name="T82" fmla="*/ 970926400 w 12973"/>
              <a:gd name="T83" fmla="*/ 689007769 h 44323"/>
              <a:gd name="T84" fmla="*/ 866107557 w 12973"/>
              <a:gd name="T85" fmla="*/ 667915828 h 44323"/>
              <a:gd name="T86" fmla="*/ 537912040 w 12973"/>
              <a:gd name="T87" fmla="*/ 813764058 h 44323"/>
              <a:gd name="T88" fmla="*/ 911648395 w 12973"/>
              <a:gd name="T89" fmla="*/ 571952191 h 44323"/>
              <a:gd name="T90" fmla="*/ 679238512 w 12973"/>
              <a:gd name="T91" fmla="*/ 637205837 h 44323"/>
              <a:gd name="T92" fmla="*/ 815936263 w 12973"/>
              <a:gd name="T93" fmla="*/ 487491670 h 44323"/>
              <a:gd name="T94" fmla="*/ 601743443 w 12973"/>
              <a:gd name="T95" fmla="*/ 604579522 h 44323"/>
              <a:gd name="T96" fmla="*/ 834228607 w 12973"/>
              <a:gd name="T97" fmla="*/ 387692307 h 44323"/>
              <a:gd name="T98" fmla="*/ 510511207 w 12973"/>
              <a:gd name="T99" fmla="*/ 531655407 h 44323"/>
              <a:gd name="T100" fmla="*/ 774950602 w 12973"/>
              <a:gd name="T101" fmla="*/ 303264059 h 44323"/>
              <a:gd name="T102" fmla="*/ 588006233 w 12973"/>
              <a:gd name="T103" fmla="*/ 393444389 h 44323"/>
              <a:gd name="T104" fmla="*/ 770397246 w 12973"/>
              <a:gd name="T105" fmla="*/ 193877871 h 44323"/>
              <a:gd name="T106" fmla="*/ 501402676 w 12973"/>
              <a:gd name="T107" fmla="*/ 360849268 h 44323"/>
              <a:gd name="T108" fmla="*/ 597190045 w 12973"/>
              <a:gd name="T109" fmla="*/ 276388779 h 44323"/>
              <a:gd name="T110" fmla="*/ 683793646 w 12973"/>
              <a:gd name="T111" fmla="*/ 153549893 h 44323"/>
              <a:gd name="T112" fmla="*/ 660946168 w 12973"/>
              <a:gd name="T113" fmla="*/ 103666316 h 44323"/>
              <a:gd name="T114" fmla="*/ 565235815 w 12973"/>
              <a:gd name="T115" fmla="*/ 55700110 h 44323"/>
              <a:gd name="T116" fmla="*/ 464970369 w 12973"/>
              <a:gd name="T117" fmla="*/ 90243797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9" name="Shape 69">
            <a:extLst>
              <a:ext uri="{FF2B5EF4-FFF2-40B4-BE49-F238E27FC236}">
                <a16:creationId xmlns="" xmlns:a16="http://schemas.microsoft.com/office/drawing/2014/main" id="{AA87D1D8-9138-4F20-A8A7-92B7DDADF425}"/>
              </a:ext>
            </a:extLst>
          </p:cNvPr>
          <p:cNvSpPr>
            <a:spLocks/>
          </p:cNvSpPr>
          <p:nvPr/>
        </p:nvSpPr>
        <p:spPr bwMode="auto">
          <a:xfrm rot="19510899">
            <a:off x="2537885" y="3452813"/>
            <a:ext cx="774700" cy="1498600"/>
          </a:xfrm>
          <a:custGeom>
            <a:avLst/>
            <a:gdLst>
              <a:gd name="T0" fmla="*/ 162302058 w 23243"/>
              <a:gd name="T1" fmla="*/ 26659242 h 44983"/>
              <a:gd name="T2" fmla="*/ 162302058 w 23243"/>
              <a:gd name="T3" fmla="*/ 95507091 h 44983"/>
              <a:gd name="T4" fmla="*/ 179187905 w 23243"/>
              <a:gd name="T5" fmla="*/ 155443728 h 44983"/>
              <a:gd name="T6" fmla="*/ 153866634 w 23243"/>
              <a:gd name="T7" fmla="*/ 279792081 h 44983"/>
              <a:gd name="T8" fmla="*/ 142603578 w 23243"/>
              <a:gd name="T9" fmla="*/ 151007562 h 44983"/>
              <a:gd name="T10" fmla="*/ 123843068 w 23243"/>
              <a:gd name="T11" fmla="*/ 99944357 h 44983"/>
              <a:gd name="T12" fmla="*/ 100395835 w 23243"/>
              <a:gd name="T13" fmla="*/ 126603599 h 44983"/>
              <a:gd name="T14" fmla="*/ 100395835 w 23243"/>
              <a:gd name="T15" fmla="*/ 186540270 h 44983"/>
              <a:gd name="T16" fmla="*/ 121968379 w 23243"/>
              <a:gd name="T17" fmla="*/ 213199479 h 44983"/>
              <a:gd name="T18" fmla="*/ 151054626 w 23243"/>
              <a:gd name="T19" fmla="*/ 401958381 h 44983"/>
              <a:gd name="T20" fmla="*/ 171689825 w 23243"/>
              <a:gd name="T21" fmla="*/ 564058075 h 44983"/>
              <a:gd name="T22" fmla="*/ 136980162 w 23243"/>
              <a:gd name="T23" fmla="*/ 901569260 h 44983"/>
              <a:gd name="T24" fmla="*/ 45035374 w 23243"/>
              <a:gd name="T25" fmla="*/ 706154425 h 44983"/>
              <a:gd name="T26" fmla="*/ 27211558 w 23243"/>
              <a:gd name="T27" fmla="*/ 648436421 h 44983"/>
              <a:gd name="T28" fmla="*/ 952968 w 23243"/>
              <a:gd name="T29" fmla="*/ 697280960 h 44983"/>
              <a:gd name="T30" fmla="*/ 16902095 w 23243"/>
              <a:gd name="T31" fmla="*/ 761691543 h 44983"/>
              <a:gd name="T32" fmla="*/ 68498205 w 23243"/>
              <a:gd name="T33" fmla="*/ 826065479 h 44983"/>
              <a:gd name="T34" fmla="*/ 43160686 w 23243"/>
              <a:gd name="T35" fmla="*/ 994857718 h 44983"/>
              <a:gd name="T36" fmla="*/ 103207868 w 23243"/>
              <a:gd name="T37" fmla="*/ 943757900 h 44983"/>
              <a:gd name="T38" fmla="*/ 197964689 w 23243"/>
              <a:gd name="T39" fmla="*/ 1099202728 h 44983"/>
              <a:gd name="T40" fmla="*/ 253309526 w 23243"/>
              <a:gd name="T41" fmla="*/ 1554442980 h 44983"/>
              <a:gd name="T42" fmla="*/ 144478267 w 23243"/>
              <a:gd name="T43" fmla="*/ 1510034608 h 44983"/>
              <a:gd name="T44" fmla="*/ 125717731 w 23243"/>
              <a:gd name="T45" fmla="*/ 1456716124 h 44983"/>
              <a:gd name="T46" fmla="*/ 101333180 w 23243"/>
              <a:gd name="T47" fmla="*/ 1454498590 h 44983"/>
              <a:gd name="T48" fmla="*/ 93819476 w 23243"/>
              <a:gd name="T49" fmla="*/ 1501161142 h 44983"/>
              <a:gd name="T50" fmla="*/ 107893940 w 23243"/>
              <a:gd name="T51" fmla="*/ 1536657204 h 44983"/>
              <a:gd name="T52" fmla="*/ 154803978 w 23243"/>
              <a:gd name="T53" fmla="*/ 1550005681 h 44983"/>
              <a:gd name="T54" fmla="*/ 228909351 w 23243"/>
              <a:gd name="T55" fmla="*/ 1601067754 h 44983"/>
              <a:gd name="T56" fmla="*/ 266446646 w 23243"/>
              <a:gd name="T57" fmla="*/ 1621072196 h 44983"/>
              <a:gd name="T58" fmla="*/ 287081845 w 23243"/>
              <a:gd name="T59" fmla="*/ 1654349592 h 44983"/>
              <a:gd name="T60" fmla="*/ 265509302 w 23243"/>
              <a:gd name="T61" fmla="*/ 1443405392 h 44983"/>
              <a:gd name="T62" fmla="*/ 334929228 w 23243"/>
              <a:gd name="T63" fmla="*/ 1185835254 h 44983"/>
              <a:gd name="T64" fmla="*/ 357439116 w 23243"/>
              <a:gd name="T65" fmla="*/ 1079236064 h 44983"/>
              <a:gd name="T66" fmla="*/ 351815700 w 23243"/>
              <a:gd name="T67" fmla="*/ 1014824382 h 44983"/>
              <a:gd name="T68" fmla="*/ 324603516 w 23243"/>
              <a:gd name="T69" fmla="*/ 1001513650 h 44983"/>
              <a:gd name="T70" fmla="*/ 308654364 w 23243"/>
              <a:gd name="T71" fmla="*/ 1057013022 h 44983"/>
              <a:gd name="T72" fmla="*/ 324603516 w 23243"/>
              <a:gd name="T73" fmla="*/ 1112550106 h 44983"/>
              <a:gd name="T74" fmla="*/ 294579925 w 23243"/>
              <a:gd name="T75" fmla="*/ 1205801918 h 44983"/>
              <a:gd name="T76" fmla="*/ 281458429 w 23243"/>
              <a:gd name="T77" fmla="*/ 1023698947 h 44983"/>
              <a:gd name="T78" fmla="*/ 273007381 w 23243"/>
              <a:gd name="T79" fmla="*/ 1161394678 h 44983"/>
              <a:gd name="T80" fmla="*/ 273007381 w 23243"/>
              <a:gd name="T81" fmla="*/ 1347934914 h 44983"/>
              <a:gd name="T82" fmla="*/ 211086160 w 23243"/>
              <a:gd name="T83" fmla="*/ 943757900 h 44983"/>
              <a:gd name="T84" fmla="*/ 245795823 w 23243"/>
              <a:gd name="T85" fmla="*/ 641780489 h 44983"/>
              <a:gd name="T86" fmla="*/ 338677955 w 23243"/>
              <a:gd name="T87" fmla="*/ 670621751 h 44983"/>
              <a:gd name="T88" fmla="*/ 360250499 w 23243"/>
              <a:gd name="T89" fmla="*/ 655091254 h 44983"/>
              <a:gd name="T90" fmla="*/ 330243156 w 23243"/>
              <a:gd name="T91" fmla="*/ 612902614 h 44983"/>
              <a:gd name="T92" fmla="*/ 327415524 w 23243"/>
              <a:gd name="T93" fmla="*/ 446365654 h 44983"/>
              <a:gd name="T94" fmla="*/ 358376435 w 23243"/>
              <a:gd name="T95" fmla="*/ 393047203 h 44983"/>
              <a:gd name="T96" fmla="*/ 358376435 w 23243"/>
              <a:gd name="T97" fmla="*/ 317544522 h 44983"/>
              <a:gd name="T98" fmla="*/ 328352869 w 23243"/>
              <a:gd name="T99" fmla="*/ 288703259 h 44983"/>
              <a:gd name="T100" fmla="*/ 304905636 w 23243"/>
              <a:gd name="T101" fmla="*/ 341985097 h 44983"/>
              <a:gd name="T102" fmla="*/ 304905636 w 23243"/>
              <a:gd name="T103" fmla="*/ 417487779 h 44983"/>
              <a:gd name="T104" fmla="*/ 226097968 w 23243"/>
              <a:gd name="T105" fmla="*/ 615121247 h 44983"/>
              <a:gd name="T106" fmla="*/ 193262369 w 23243"/>
              <a:gd name="T107" fmla="*/ 361988407 h 44983"/>
              <a:gd name="T108" fmla="*/ 202650736 w 23243"/>
              <a:gd name="T109" fmla="*/ 106600289 h 44983"/>
              <a:gd name="T110" fmla="*/ 208274152 w 23243"/>
              <a:gd name="T111" fmla="*/ 37751341 h 44983"/>
              <a:gd name="T112" fmla="*/ 183890225 w 23243"/>
              <a:gd name="T113" fmla="*/ 0 h 4498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3243"/>
              <a:gd name="T172" fmla="*/ 0 h 44983"/>
              <a:gd name="T173" fmla="*/ 23243 w 23243"/>
              <a:gd name="T174" fmla="*/ 44983 h 4498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3243" h="44983" extrusionOk="0">
                <a:moveTo>
                  <a:pt x="11772" y="0"/>
                </a:moveTo>
                <a:lnTo>
                  <a:pt x="11471" y="60"/>
                </a:lnTo>
                <a:lnTo>
                  <a:pt x="11111" y="120"/>
                </a:lnTo>
                <a:lnTo>
                  <a:pt x="10871" y="301"/>
                </a:lnTo>
                <a:lnTo>
                  <a:pt x="10571" y="481"/>
                </a:lnTo>
                <a:lnTo>
                  <a:pt x="10390" y="721"/>
                </a:lnTo>
                <a:lnTo>
                  <a:pt x="10210" y="1021"/>
                </a:lnTo>
                <a:lnTo>
                  <a:pt x="10150" y="1382"/>
                </a:lnTo>
                <a:lnTo>
                  <a:pt x="10090" y="1682"/>
                </a:lnTo>
                <a:lnTo>
                  <a:pt x="10150" y="1982"/>
                </a:lnTo>
                <a:lnTo>
                  <a:pt x="10210" y="2343"/>
                </a:lnTo>
                <a:lnTo>
                  <a:pt x="10390" y="2583"/>
                </a:lnTo>
                <a:lnTo>
                  <a:pt x="10571" y="2883"/>
                </a:lnTo>
                <a:lnTo>
                  <a:pt x="10811" y="3063"/>
                </a:lnTo>
                <a:lnTo>
                  <a:pt x="11051" y="3183"/>
                </a:lnTo>
                <a:lnTo>
                  <a:pt x="11291" y="3303"/>
                </a:lnTo>
                <a:lnTo>
                  <a:pt x="11592" y="3364"/>
                </a:lnTo>
                <a:lnTo>
                  <a:pt x="11471" y="4204"/>
                </a:lnTo>
                <a:lnTo>
                  <a:pt x="11351" y="5045"/>
                </a:lnTo>
                <a:lnTo>
                  <a:pt x="11231" y="6727"/>
                </a:lnTo>
                <a:lnTo>
                  <a:pt x="11051" y="9910"/>
                </a:lnTo>
                <a:lnTo>
                  <a:pt x="10571" y="9129"/>
                </a:lnTo>
                <a:lnTo>
                  <a:pt x="10150" y="8348"/>
                </a:lnTo>
                <a:lnTo>
                  <a:pt x="9850" y="7567"/>
                </a:lnTo>
                <a:lnTo>
                  <a:pt x="9490" y="6787"/>
                </a:lnTo>
                <a:lnTo>
                  <a:pt x="9189" y="6006"/>
                </a:lnTo>
                <a:lnTo>
                  <a:pt x="8769" y="5285"/>
                </a:lnTo>
                <a:lnTo>
                  <a:pt x="9009" y="4925"/>
                </a:lnTo>
                <a:lnTo>
                  <a:pt x="9129" y="4505"/>
                </a:lnTo>
                <a:lnTo>
                  <a:pt x="9129" y="4084"/>
                </a:lnTo>
                <a:lnTo>
                  <a:pt x="9069" y="3664"/>
                </a:lnTo>
                <a:lnTo>
                  <a:pt x="8889" y="3303"/>
                </a:lnTo>
                <a:lnTo>
                  <a:pt x="8589" y="3003"/>
                </a:lnTo>
                <a:lnTo>
                  <a:pt x="8409" y="2883"/>
                </a:lnTo>
                <a:lnTo>
                  <a:pt x="8168" y="2763"/>
                </a:lnTo>
                <a:lnTo>
                  <a:pt x="7928" y="2703"/>
                </a:lnTo>
                <a:lnTo>
                  <a:pt x="7688" y="2703"/>
                </a:lnTo>
                <a:lnTo>
                  <a:pt x="7328" y="2763"/>
                </a:lnTo>
                <a:lnTo>
                  <a:pt x="7027" y="2823"/>
                </a:lnTo>
                <a:lnTo>
                  <a:pt x="6787" y="3003"/>
                </a:lnTo>
                <a:lnTo>
                  <a:pt x="6607" y="3183"/>
                </a:lnTo>
                <a:lnTo>
                  <a:pt x="6427" y="3424"/>
                </a:lnTo>
                <a:lnTo>
                  <a:pt x="6307" y="3664"/>
                </a:lnTo>
                <a:lnTo>
                  <a:pt x="6247" y="3964"/>
                </a:lnTo>
                <a:lnTo>
                  <a:pt x="6247" y="4204"/>
                </a:lnTo>
                <a:lnTo>
                  <a:pt x="6247" y="4505"/>
                </a:lnTo>
                <a:lnTo>
                  <a:pt x="6307" y="4805"/>
                </a:lnTo>
                <a:lnTo>
                  <a:pt x="6427" y="5045"/>
                </a:lnTo>
                <a:lnTo>
                  <a:pt x="6607" y="5285"/>
                </a:lnTo>
                <a:lnTo>
                  <a:pt x="6787" y="5465"/>
                </a:lnTo>
                <a:lnTo>
                  <a:pt x="7027" y="5646"/>
                </a:lnTo>
                <a:lnTo>
                  <a:pt x="7328" y="5706"/>
                </a:lnTo>
                <a:lnTo>
                  <a:pt x="7688" y="5766"/>
                </a:lnTo>
                <a:lnTo>
                  <a:pt x="7808" y="5766"/>
                </a:lnTo>
                <a:lnTo>
                  <a:pt x="7928" y="6607"/>
                </a:lnTo>
                <a:lnTo>
                  <a:pt x="8168" y="7447"/>
                </a:lnTo>
                <a:lnTo>
                  <a:pt x="8469" y="8228"/>
                </a:lnTo>
                <a:lnTo>
                  <a:pt x="8829" y="9009"/>
                </a:lnTo>
                <a:lnTo>
                  <a:pt x="9189" y="9910"/>
                </a:lnTo>
                <a:lnTo>
                  <a:pt x="9670" y="10871"/>
                </a:lnTo>
                <a:lnTo>
                  <a:pt x="9910" y="11291"/>
                </a:lnTo>
                <a:lnTo>
                  <a:pt x="10210" y="11711"/>
                </a:lnTo>
                <a:lnTo>
                  <a:pt x="10571" y="12072"/>
                </a:lnTo>
                <a:lnTo>
                  <a:pt x="10991" y="12312"/>
                </a:lnTo>
                <a:lnTo>
                  <a:pt x="10991" y="12432"/>
                </a:lnTo>
                <a:lnTo>
                  <a:pt x="10991" y="15255"/>
                </a:lnTo>
                <a:lnTo>
                  <a:pt x="11111" y="18017"/>
                </a:lnTo>
                <a:lnTo>
                  <a:pt x="11291" y="20840"/>
                </a:lnTo>
                <a:lnTo>
                  <a:pt x="11652" y="23603"/>
                </a:lnTo>
                <a:lnTo>
                  <a:pt x="11892" y="25464"/>
                </a:lnTo>
                <a:lnTo>
                  <a:pt x="12192" y="27326"/>
                </a:lnTo>
                <a:lnTo>
                  <a:pt x="8769" y="24383"/>
                </a:lnTo>
                <a:lnTo>
                  <a:pt x="7267" y="23182"/>
                </a:lnTo>
                <a:lnTo>
                  <a:pt x="5826" y="21981"/>
                </a:lnTo>
                <a:lnTo>
                  <a:pt x="4325" y="20840"/>
                </a:lnTo>
                <a:lnTo>
                  <a:pt x="2763" y="19699"/>
                </a:lnTo>
                <a:lnTo>
                  <a:pt x="2823" y="19399"/>
                </a:lnTo>
                <a:lnTo>
                  <a:pt x="2883" y="19098"/>
                </a:lnTo>
                <a:lnTo>
                  <a:pt x="2823" y="18798"/>
                </a:lnTo>
                <a:lnTo>
                  <a:pt x="2703" y="18498"/>
                </a:lnTo>
                <a:lnTo>
                  <a:pt x="2403" y="18077"/>
                </a:lnTo>
                <a:lnTo>
                  <a:pt x="2223" y="17837"/>
                </a:lnTo>
                <a:lnTo>
                  <a:pt x="1982" y="17657"/>
                </a:lnTo>
                <a:lnTo>
                  <a:pt x="1742" y="17537"/>
                </a:lnTo>
                <a:lnTo>
                  <a:pt x="1142" y="17537"/>
                </a:lnTo>
                <a:lnTo>
                  <a:pt x="901" y="17657"/>
                </a:lnTo>
                <a:lnTo>
                  <a:pt x="661" y="17837"/>
                </a:lnTo>
                <a:lnTo>
                  <a:pt x="481" y="18077"/>
                </a:lnTo>
                <a:lnTo>
                  <a:pt x="181" y="18498"/>
                </a:lnTo>
                <a:lnTo>
                  <a:pt x="61" y="18858"/>
                </a:lnTo>
                <a:lnTo>
                  <a:pt x="1" y="19218"/>
                </a:lnTo>
                <a:lnTo>
                  <a:pt x="61" y="19579"/>
                </a:lnTo>
                <a:lnTo>
                  <a:pt x="241" y="19939"/>
                </a:lnTo>
                <a:lnTo>
                  <a:pt x="421" y="20239"/>
                </a:lnTo>
                <a:lnTo>
                  <a:pt x="721" y="20420"/>
                </a:lnTo>
                <a:lnTo>
                  <a:pt x="1082" y="20600"/>
                </a:lnTo>
                <a:lnTo>
                  <a:pt x="1442" y="20660"/>
                </a:lnTo>
                <a:lnTo>
                  <a:pt x="1682" y="20600"/>
                </a:lnTo>
                <a:lnTo>
                  <a:pt x="1922" y="20540"/>
                </a:lnTo>
                <a:lnTo>
                  <a:pt x="2163" y="20480"/>
                </a:lnTo>
                <a:lnTo>
                  <a:pt x="2343" y="20299"/>
                </a:lnTo>
                <a:lnTo>
                  <a:pt x="4385" y="22341"/>
                </a:lnTo>
                <a:lnTo>
                  <a:pt x="6487" y="24323"/>
                </a:lnTo>
                <a:lnTo>
                  <a:pt x="5466" y="24984"/>
                </a:lnTo>
                <a:lnTo>
                  <a:pt x="2943" y="26545"/>
                </a:lnTo>
                <a:lnTo>
                  <a:pt x="2823" y="26665"/>
                </a:lnTo>
                <a:lnTo>
                  <a:pt x="2763" y="26786"/>
                </a:lnTo>
                <a:lnTo>
                  <a:pt x="2763" y="26906"/>
                </a:lnTo>
                <a:lnTo>
                  <a:pt x="2823" y="27026"/>
                </a:lnTo>
                <a:lnTo>
                  <a:pt x="2883" y="27146"/>
                </a:lnTo>
                <a:lnTo>
                  <a:pt x="3003" y="27206"/>
                </a:lnTo>
                <a:lnTo>
                  <a:pt x="3304" y="27206"/>
                </a:lnTo>
                <a:lnTo>
                  <a:pt x="5826" y="25945"/>
                </a:lnTo>
                <a:lnTo>
                  <a:pt x="6607" y="25524"/>
                </a:lnTo>
                <a:lnTo>
                  <a:pt x="7027" y="25344"/>
                </a:lnTo>
                <a:lnTo>
                  <a:pt x="7388" y="25104"/>
                </a:lnTo>
                <a:lnTo>
                  <a:pt x="7868" y="25584"/>
                </a:lnTo>
                <a:lnTo>
                  <a:pt x="11111" y="28407"/>
                </a:lnTo>
                <a:lnTo>
                  <a:pt x="11892" y="29068"/>
                </a:lnTo>
                <a:lnTo>
                  <a:pt x="12673" y="29728"/>
                </a:lnTo>
                <a:lnTo>
                  <a:pt x="13153" y="32071"/>
                </a:lnTo>
                <a:lnTo>
                  <a:pt x="13754" y="34353"/>
                </a:lnTo>
                <a:lnTo>
                  <a:pt x="14234" y="36274"/>
                </a:lnTo>
                <a:lnTo>
                  <a:pt x="14835" y="38256"/>
                </a:lnTo>
                <a:lnTo>
                  <a:pt x="15435" y="40118"/>
                </a:lnTo>
                <a:lnTo>
                  <a:pt x="16216" y="42040"/>
                </a:lnTo>
                <a:lnTo>
                  <a:pt x="15796" y="41800"/>
                </a:lnTo>
                <a:lnTo>
                  <a:pt x="15315" y="41740"/>
                </a:lnTo>
                <a:lnTo>
                  <a:pt x="14414" y="41619"/>
                </a:lnTo>
                <a:lnTo>
                  <a:pt x="11952" y="41259"/>
                </a:lnTo>
                <a:lnTo>
                  <a:pt x="10150" y="41019"/>
                </a:lnTo>
                <a:lnTo>
                  <a:pt x="9249" y="40839"/>
                </a:lnTo>
                <a:lnTo>
                  <a:pt x="8409" y="40659"/>
                </a:lnTo>
                <a:lnTo>
                  <a:pt x="8409" y="40358"/>
                </a:lnTo>
                <a:lnTo>
                  <a:pt x="8409" y="40118"/>
                </a:lnTo>
                <a:lnTo>
                  <a:pt x="8348" y="39818"/>
                </a:lnTo>
                <a:lnTo>
                  <a:pt x="8228" y="39578"/>
                </a:lnTo>
                <a:lnTo>
                  <a:pt x="8048" y="39397"/>
                </a:lnTo>
                <a:lnTo>
                  <a:pt x="7808" y="39217"/>
                </a:lnTo>
                <a:lnTo>
                  <a:pt x="7508" y="39157"/>
                </a:lnTo>
                <a:lnTo>
                  <a:pt x="7207" y="39097"/>
                </a:lnTo>
                <a:lnTo>
                  <a:pt x="6907" y="39157"/>
                </a:lnTo>
                <a:lnTo>
                  <a:pt x="6667" y="39217"/>
                </a:lnTo>
                <a:lnTo>
                  <a:pt x="6487" y="39337"/>
                </a:lnTo>
                <a:lnTo>
                  <a:pt x="6307" y="39518"/>
                </a:lnTo>
                <a:lnTo>
                  <a:pt x="6186" y="39698"/>
                </a:lnTo>
                <a:lnTo>
                  <a:pt x="6066" y="39878"/>
                </a:lnTo>
                <a:lnTo>
                  <a:pt x="6006" y="40118"/>
                </a:lnTo>
                <a:lnTo>
                  <a:pt x="6006" y="40358"/>
                </a:lnTo>
                <a:lnTo>
                  <a:pt x="6006" y="40599"/>
                </a:lnTo>
                <a:lnTo>
                  <a:pt x="6066" y="40839"/>
                </a:lnTo>
                <a:lnTo>
                  <a:pt x="6186" y="41019"/>
                </a:lnTo>
                <a:lnTo>
                  <a:pt x="6307" y="41199"/>
                </a:lnTo>
                <a:lnTo>
                  <a:pt x="6487" y="41379"/>
                </a:lnTo>
                <a:lnTo>
                  <a:pt x="6667" y="41499"/>
                </a:lnTo>
                <a:lnTo>
                  <a:pt x="6907" y="41559"/>
                </a:lnTo>
                <a:lnTo>
                  <a:pt x="7207" y="41619"/>
                </a:lnTo>
                <a:lnTo>
                  <a:pt x="7508" y="41559"/>
                </a:lnTo>
                <a:lnTo>
                  <a:pt x="7808" y="41499"/>
                </a:lnTo>
                <a:lnTo>
                  <a:pt x="8048" y="41319"/>
                </a:lnTo>
                <a:lnTo>
                  <a:pt x="8228" y="41079"/>
                </a:lnTo>
                <a:lnTo>
                  <a:pt x="9910" y="41920"/>
                </a:lnTo>
                <a:lnTo>
                  <a:pt x="10811" y="42280"/>
                </a:lnTo>
                <a:lnTo>
                  <a:pt x="11652" y="42580"/>
                </a:lnTo>
                <a:lnTo>
                  <a:pt x="12793" y="42941"/>
                </a:lnTo>
                <a:lnTo>
                  <a:pt x="13393" y="43121"/>
                </a:lnTo>
                <a:lnTo>
                  <a:pt x="13994" y="43241"/>
                </a:lnTo>
                <a:lnTo>
                  <a:pt x="14654" y="43301"/>
                </a:lnTo>
                <a:lnTo>
                  <a:pt x="15255" y="43301"/>
                </a:lnTo>
                <a:lnTo>
                  <a:pt x="15856" y="43241"/>
                </a:lnTo>
                <a:lnTo>
                  <a:pt x="16336" y="43001"/>
                </a:lnTo>
                <a:lnTo>
                  <a:pt x="16456" y="42941"/>
                </a:lnTo>
                <a:lnTo>
                  <a:pt x="16576" y="42821"/>
                </a:lnTo>
                <a:lnTo>
                  <a:pt x="17057" y="43842"/>
                </a:lnTo>
                <a:lnTo>
                  <a:pt x="17597" y="44802"/>
                </a:lnTo>
                <a:lnTo>
                  <a:pt x="17717" y="44923"/>
                </a:lnTo>
                <a:lnTo>
                  <a:pt x="17837" y="44983"/>
                </a:lnTo>
                <a:lnTo>
                  <a:pt x="18138" y="44983"/>
                </a:lnTo>
                <a:lnTo>
                  <a:pt x="18258" y="44863"/>
                </a:lnTo>
                <a:lnTo>
                  <a:pt x="18378" y="44742"/>
                </a:lnTo>
                <a:lnTo>
                  <a:pt x="18378" y="44622"/>
                </a:lnTo>
                <a:lnTo>
                  <a:pt x="18378" y="44442"/>
                </a:lnTo>
                <a:lnTo>
                  <a:pt x="18078" y="43121"/>
                </a:lnTo>
                <a:lnTo>
                  <a:pt x="17657" y="41800"/>
                </a:lnTo>
                <a:lnTo>
                  <a:pt x="16877" y="39157"/>
                </a:lnTo>
                <a:lnTo>
                  <a:pt x="16997" y="39037"/>
                </a:lnTo>
                <a:lnTo>
                  <a:pt x="17477" y="38497"/>
                </a:lnTo>
                <a:lnTo>
                  <a:pt x="17958" y="37956"/>
                </a:lnTo>
                <a:lnTo>
                  <a:pt x="18858" y="36695"/>
                </a:lnTo>
                <a:lnTo>
                  <a:pt x="19639" y="35434"/>
                </a:lnTo>
                <a:lnTo>
                  <a:pt x="20360" y="34112"/>
                </a:lnTo>
                <a:lnTo>
                  <a:pt x="21441" y="32071"/>
                </a:lnTo>
                <a:lnTo>
                  <a:pt x="21981" y="30989"/>
                </a:lnTo>
                <a:lnTo>
                  <a:pt x="22162" y="30449"/>
                </a:lnTo>
                <a:lnTo>
                  <a:pt x="22342" y="29908"/>
                </a:lnTo>
                <a:lnTo>
                  <a:pt x="22522" y="29728"/>
                </a:lnTo>
                <a:lnTo>
                  <a:pt x="22702" y="29488"/>
                </a:lnTo>
                <a:lnTo>
                  <a:pt x="22882" y="29188"/>
                </a:lnTo>
                <a:lnTo>
                  <a:pt x="22942" y="28888"/>
                </a:lnTo>
                <a:lnTo>
                  <a:pt x="23002" y="28587"/>
                </a:lnTo>
                <a:lnTo>
                  <a:pt x="22942" y="28287"/>
                </a:lnTo>
                <a:lnTo>
                  <a:pt x="22882" y="27987"/>
                </a:lnTo>
                <a:lnTo>
                  <a:pt x="22702" y="27686"/>
                </a:lnTo>
                <a:lnTo>
                  <a:pt x="22522" y="27446"/>
                </a:lnTo>
                <a:lnTo>
                  <a:pt x="22282" y="27266"/>
                </a:lnTo>
                <a:lnTo>
                  <a:pt x="21981" y="27086"/>
                </a:lnTo>
                <a:lnTo>
                  <a:pt x="21681" y="27026"/>
                </a:lnTo>
                <a:lnTo>
                  <a:pt x="21381" y="26966"/>
                </a:lnTo>
                <a:lnTo>
                  <a:pt x="21081" y="27026"/>
                </a:lnTo>
                <a:lnTo>
                  <a:pt x="20780" y="27086"/>
                </a:lnTo>
                <a:lnTo>
                  <a:pt x="20480" y="27266"/>
                </a:lnTo>
                <a:lnTo>
                  <a:pt x="20240" y="27446"/>
                </a:lnTo>
                <a:lnTo>
                  <a:pt x="20060" y="27686"/>
                </a:lnTo>
                <a:lnTo>
                  <a:pt x="19879" y="27987"/>
                </a:lnTo>
                <a:lnTo>
                  <a:pt x="19819" y="28287"/>
                </a:lnTo>
                <a:lnTo>
                  <a:pt x="19759" y="28587"/>
                </a:lnTo>
                <a:lnTo>
                  <a:pt x="19819" y="28888"/>
                </a:lnTo>
                <a:lnTo>
                  <a:pt x="19879" y="29188"/>
                </a:lnTo>
                <a:lnTo>
                  <a:pt x="20060" y="29488"/>
                </a:lnTo>
                <a:lnTo>
                  <a:pt x="20240" y="29728"/>
                </a:lnTo>
                <a:lnTo>
                  <a:pt x="20480" y="29908"/>
                </a:lnTo>
                <a:lnTo>
                  <a:pt x="20780" y="30089"/>
                </a:lnTo>
                <a:lnTo>
                  <a:pt x="20360" y="30929"/>
                </a:lnTo>
                <a:lnTo>
                  <a:pt x="20000" y="31770"/>
                </a:lnTo>
                <a:lnTo>
                  <a:pt x="19639" y="32611"/>
                </a:lnTo>
                <a:lnTo>
                  <a:pt x="19219" y="33452"/>
                </a:lnTo>
                <a:lnTo>
                  <a:pt x="19159" y="33572"/>
                </a:lnTo>
                <a:lnTo>
                  <a:pt x="18858" y="32611"/>
                </a:lnTo>
                <a:lnTo>
                  <a:pt x="18618" y="31710"/>
                </a:lnTo>
                <a:lnTo>
                  <a:pt x="18438" y="30749"/>
                </a:lnTo>
                <a:lnTo>
                  <a:pt x="18318" y="29788"/>
                </a:lnTo>
                <a:lnTo>
                  <a:pt x="18198" y="27867"/>
                </a:lnTo>
                <a:lnTo>
                  <a:pt x="18138" y="27746"/>
                </a:lnTo>
                <a:lnTo>
                  <a:pt x="18018" y="27686"/>
                </a:lnTo>
                <a:lnTo>
                  <a:pt x="17898" y="27746"/>
                </a:lnTo>
                <a:lnTo>
                  <a:pt x="17837" y="27806"/>
                </a:lnTo>
                <a:lnTo>
                  <a:pt x="17657" y="28647"/>
                </a:lnTo>
                <a:lnTo>
                  <a:pt x="17537" y="29488"/>
                </a:lnTo>
                <a:lnTo>
                  <a:pt x="17477" y="30449"/>
                </a:lnTo>
                <a:lnTo>
                  <a:pt x="17477" y="31410"/>
                </a:lnTo>
                <a:lnTo>
                  <a:pt x="17537" y="32311"/>
                </a:lnTo>
                <a:lnTo>
                  <a:pt x="17717" y="33212"/>
                </a:lnTo>
                <a:lnTo>
                  <a:pt x="18018" y="34052"/>
                </a:lnTo>
                <a:lnTo>
                  <a:pt x="18198" y="34473"/>
                </a:lnTo>
                <a:lnTo>
                  <a:pt x="18438" y="34833"/>
                </a:lnTo>
                <a:lnTo>
                  <a:pt x="17477" y="36455"/>
                </a:lnTo>
                <a:lnTo>
                  <a:pt x="16516" y="38076"/>
                </a:lnTo>
                <a:lnTo>
                  <a:pt x="15856" y="36034"/>
                </a:lnTo>
                <a:lnTo>
                  <a:pt x="15255" y="33932"/>
                </a:lnTo>
                <a:lnTo>
                  <a:pt x="14835" y="32071"/>
                </a:lnTo>
                <a:lnTo>
                  <a:pt x="14174" y="28888"/>
                </a:lnTo>
                <a:lnTo>
                  <a:pt x="13513" y="25524"/>
                </a:lnTo>
                <a:lnTo>
                  <a:pt x="13153" y="23182"/>
                </a:lnTo>
                <a:lnTo>
                  <a:pt x="12793" y="19879"/>
                </a:lnTo>
                <a:lnTo>
                  <a:pt x="13333" y="19519"/>
                </a:lnTo>
                <a:lnTo>
                  <a:pt x="13814" y="19158"/>
                </a:lnTo>
                <a:lnTo>
                  <a:pt x="14835" y="18318"/>
                </a:lnTo>
                <a:lnTo>
                  <a:pt x="15735" y="17357"/>
                </a:lnTo>
                <a:lnTo>
                  <a:pt x="16696" y="16396"/>
                </a:lnTo>
                <a:lnTo>
                  <a:pt x="17237" y="16696"/>
                </a:lnTo>
                <a:lnTo>
                  <a:pt x="17837" y="16936"/>
                </a:lnTo>
                <a:lnTo>
                  <a:pt x="19039" y="17357"/>
                </a:lnTo>
                <a:lnTo>
                  <a:pt x="20780" y="17957"/>
                </a:lnTo>
                <a:lnTo>
                  <a:pt x="21681" y="18137"/>
                </a:lnTo>
                <a:lnTo>
                  <a:pt x="22162" y="18197"/>
                </a:lnTo>
                <a:lnTo>
                  <a:pt x="22762" y="18197"/>
                </a:lnTo>
                <a:lnTo>
                  <a:pt x="22882" y="18137"/>
                </a:lnTo>
                <a:lnTo>
                  <a:pt x="23002" y="18017"/>
                </a:lnTo>
                <a:lnTo>
                  <a:pt x="23002" y="17897"/>
                </a:lnTo>
                <a:lnTo>
                  <a:pt x="23062" y="17717"/>
                </a:lnTo>
                <a:lnTo>
                  <a:pt x="23002" y="17597"/>
                </a:lnTo>
                <a:lnTo>
                  <a:pt x="22942" y="17477"/>
                </a:lnTo>
                <a:lnTo>
                  <a:pt x="22822" y="17357"/>
                </a:lnTo>
                <a:lnTo>
                  <a:pt x="22462" y="17116"/>
                </a:lnTo>
                <a:lnTo>
                  <a:pt x="22041" y="16936"/>
                </a:lnTo>
                <a:lnTo>
                  <a:pt x="21141" y="16576"/>
                </a:lnTo>
                <a:lnTo>
                  <a:pt x="19339" y="16156"/>
                </a:lnTo>
                <a:lnTo>
                  <a:pt x="18438" y="15855"/>
                </a:lnTo>
                <a:lnTo>
                  <a:pt x="17417" y="15615"/>
                </a:lnTo>
                <a:lnTo>
                  <a:pt x="19519" y="13693"/>
                </a:lnTo>
                <a:lnTo>
                  <a:pt x="20480" y="12612"/>
                </a:lnTo>
                <a:lnTo>
                  <a:pt x="20960" y="12072"/>
                </a:lnTo>
                <a:lnTo>
                  <a:pt x="21381" y="11471"/>
                </a:lnTo>
                <a:lnTo>
                  <a:pt x="21741" y="11411"/>
                </a:lnTo>
                <a:lnTo>
                  <a:pt x="22101" y="11351"/>
                </a:lnTo>
                <a:lnTo>
                  <a:pt x="22402" y="11171"/>
                </a:lnTo>
                <a:lnTo>
                  <a:pt x="22702" y="10931"/>
                </a:lnTo>
                <a:lnTo>
                  <a:pt x="22942" y="10630"/>
                </a:lnTo>
                <a:lnTo>
                  <a:pt x="23062" y="10330"/>
                </a:lnTo>
                <a:lnTo>
                  <a:pt x="23243" y="9970"/>
                </a:lnTo>
                <a:lnTo>
                  <a:pt x="23243" y="9609"/>
                </a:lnTo>
                <a:lnTo>
                  <a:pt x="23183" y="9249"/>
                </a:lnTo>
                <a:lnTo>
                  <a:pt x="23122" y="8889"/>
                </a:lnTo>
                <a:lnTo>
                  <a:pt x="22942" y="8588"/>
                </a:lnTo>
                <a:lnTo>
                  <a:pt x="22702" y="8288"/>
                </a:lnTo>
                <a:lnTo>
                  <a:pt x="22402" y="8048"/>
                </a:lnTo>
                <a:lnTo>
                  <a:pt x="22101" y="7868"/>
                </a:lnTo>
                <a:lnTo>
                  <a:pt x="21741" y="7808"/>
                </a:lnTo>
                <a:lnTo>
                  <a:pt x="21381" y="7748"/>
                </a:lnTo>
                <a:lnTo>
                  <a:pt x="21020" y="7808"/>
                </a:lnTo>
                <a:lnTo>
                  <a:pt x="20660" y="7868"/>
                </a:lnTo>
                <a:lnTo>
                  <a:pt x="20360" y="8048"/>
                </a:lnTo>
                <a:lnTo>
                  <a:pt x="20060" y="8288"/>
                </a:lnTo>
                <a:lnTo>
                  <a:pt x="19819" y="8588"/>
                </a:lnTo>
                <a:lnTo>
                  <a:pt x="19699" y="8889"/>
                </a:lnTo>
                <a:lnTo>
                  <a:pt x="19519" y="9249"/>
                </a:lnTo>
                <a:lnTo>
                  <a:pt x="19519" y="9609"/>
                </a:lnTo>
                <a:lnTo>
                  <a:pt x="19579" y="9970"/>
                </a:lnTo>
                <a:lnTo>
                  <a:pt x="19639" y="10270"/>
                </a:lnTo>
                <a:lnTo>
                  <a:pt x="19819" y="10570"/>
                </a:lnTo>
                <a:lnTo>
                  <a:pt x="20000" y="10871"/>
                </a:lnTo>
                <a:lnTo>
                  <a:pt x="19519" y="11291"/>
                </a:lnTo>
                <a:lnTo>
                  <a:pt x="19039" y="11771"/>
                </a:lnTo>
                <a:lnTo>
                  <a:pt x="18078" y="12792"/>
                </a:lnTo>
                <a:lnTo>
                  <a:pt x="17177" y="13813"/>
                </a:lnTo>
                <a:lnTo>
                  <a:pt x="16336" y="14774"/>
                </a:lnTo>
                <a:lnTo>
                  <a:pt x="15435" y="15675"/>
                </a:lnTo>
                <a:lnTo>
                  <a:pt x="14474" y="16636"/>
                </a:lnTo>
                <a:lnTo>
                  <a:pt x="13513" y="17597"/>
                </a:lnTo>
                <a:lnTo>
                  <a:pt x="13093" y="18077"/>
                </a:lnTo>
                <a:lnTo>
                  <a:pt x="12673" y="18618"/>
                </a:lnTo>
                <a:lnTo>
                  <a:pt x="12492" y="15555"/>
                </a:lnTo>
                <a:lnTo>
                  <a:pt x="12372" y="12432"/>
                </a:lnTo>
                <a:lnTo>
                  <a:pt x="12372" y="9790"/>
                </a:lnTo>
                <a:lnTo>
                  <a:pt x="12432" y="7147"/>
                </a:lnTo>
                <a:lnTo>
                  <a:pt x="12492" y="6186"/>
                </a:lnTo>
                <a:lnTo>
                  <a:pt x="12613" y="5165"/>
                </a:lnTo>
                <a:lnTo>
                  <a:pt x="12673" y="4084"/>
                </a:lnTo>
                <a:lnTo>
                  <a:pt x="12673" y="3063"/>
                </a:lnTo>
                <a:lnTo>
                  <a:pt x="12973" y="2883"/>
                </a:lnTo>
                <a:lnTo>
                  <a:pt x="13153" y="2643"/>
                </a:lnTo>
                <a:lnTo>
                  <a:pt x="13333" y="2343"/>
                </a:lnTo>
                <a:lnTo>
                  <a:pt x="13393" y="1982"/>
                </a:lnTo>
                <a:lnTo>
                  <a:pt x="13453" y="1682"/>
                </a:lnTo>
                <a:lnTo>
                  <a:pt x="13393" y="1382"/>
                </a:lnTo>
                <a:lnTo>
                  <a:pt x="13333" y="1021"/>
                </a:lnTo>
                <a:lnTo>
                  <a:pt x="13153" y="781"/>
                </a:lnTo>
                <a:lnTo>
                  <a:pt x="12973" y="481"/>
                </a:lnTo>
                <a:lnTo>
                  <a:pt x="12673" y="301"/>
                </a:lnTo>
                <a:lnTo>
                  <a:pt x="12432" y="120"/>
                </a:lnTo>
                <a:lnTo>
                  <a:pt x="12072" y="60"/>
                </a:lnTo>
                <a:lnTo>
                  <a:pt x="11772"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20" name="Shape 70">
            <a:extLst>
              <a:ext uri="{FF2B5EF4-FFF2-40B4-BE49-F238E27FC236}">
                <a16:creationId xmlns="" xmlns:a16="http://schemas.microsoft.com/office/drawing/2014/main" id="{9D800721-D098-4EB8-A376-4B468BAEC2E4}"/>
              </a:ext>
            </a:extLst>
          </p:cNvPr>
          <p:cNvSpPr>
            <a:spLocks noChangeArrowheads="1"/>
          </p:cNvSpPr>
          <p:nvPr/>
        </p:nvSpPr>
        <p:spPr bwMode="auto">
          <a:xfrm>
            <a:off x="3346451" y="1165225"/>
            <a:ext cx="5499100" cy="4527550"/>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71">
            <a:extLst>
              <a:ext uri="{FF2B5EF4-FFF2-40B4-BE49-F238E27FC236}">
                <a16:creationId xmlns="" xmlns:a16="http://schemas.microsoft.com/office/drawing/2014/main" id="{3E5F8BCA-11FE-4119-A117-AE153321B331}"/>
              </a:ext>
            </a:extLst>
          </p:cNvPr>
          <p:cNvSpPr>
            <a:spLocks noChangeArrowheads="1"/>
          </p:cNvSpPr>
          <p:nvPr/>
        </p:nvSpPr>
        <p:spPr bwMode="auto">
          <a:xfrm>
            <a:off x="3513667" y="1325564"/>
            <a:ext cx="5164667" cy="42068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73">
            <a:extLst>
              <a:ext uri="{FF2B5EF4-FFF2-40B4-BE49-F238E27FC236}">
                <a16:creationId xmlns="" xmlns:a16="http://schemas.microsoft.com/office/drawing/2014/main" id="{B88421FD-33AB-44F4-8E02-E69898ACA416}"/>
              </a:ext>
            </a:extLst>
          </p:cNvPr>
          <p:cNvSpPr>
            <a:spLocks/>
          </p:cNvSpPr>
          <p:nvPr/>
        </p:nvSpPr>
        <p:spPr bwMode="auto">
          <a:xfrm rot="3404055">
            <a:off x="5706269" y="219869"/>
            <a:ext cx="779462" cy="1016000"/>
          </a:xfrm>
          <a:custGeom>
            <a:avLst/>
            <a:gdLst>
              <a:gd name="T0" fmla="*/ 553145343 w 23363"/>
              <a:gd name="T1" fmla="*/ 145898926 h 30450"/>
              <a:gd name="T2" fmla="*/ 631206780 w 23363"/>
              <a:gd name="T3" fmla="*/ 252243796 h 30450"/>
              <a:gd name="T4" fmla="*/ 541967639 w 23363"/>
              <a:gd name="T5" fmla="*/ 168481503 h 30450"/>
              <a:gd name="T6" fmla="*/ 535283476 w 23363"/>
              <a:gd name="T7" fmla="*/ 80957407 h 30450"/>
              <a:gd name="T8" fmla="*/ 811837781 w 23363"/>
              <a:gd name="T9" fmla="*/ 314364764 h 30450"/>
              <a:gd name="T10" fmla="*/ 776149679 w 23363"/>
              <a:gd name="T11" fmla="*/ 329425037 h 30450"/>
              <a:gd name="T12" fmla="*/ 744955184 w 23363"/>
              <a:gd name="T13" fmla="*/ 308707396 h 30450"/>
              <a:gd name="T14" fmla="*/ 666893748 w 23363"/>
              <a:gd name="T15" fmla="*/ 345425260 h 30450"/>
              <a:gd name="T16" fmla="*/ 653487622 w 23363"/>
              <a:gd name="T17" fmla="*/ 354828140 h 30450"/>
              <a:gd name="T18" fmla="*/ 662401274 w 23363"/>
              <a:gd name="T19" fmla="*/ 344484660 h 30450"/>
              <a:gd name="T20" fmla="*/ 457222040 w 23363"/>
              <a:gd name="T21" fmla="*/ 368007187 h 30450"/>
              <a:gd name="T22" fmla="*/ 350158899 w 23363"/>
              <a:gd name="T23" fmla="*/ 385888637 h 30450"/>
              <a:gd name="T24" fmla="*/ 602202806 w 23363"/>
              <a:gd name="T25" fmla="*/ 346365236 h 30450"/>
              <a:gd name="T26" fmla="*/ 524142504 w 23363"/>
              <a:gd name="T27" fmla="*/ 10374161 h 30450"/>
              <a:gd name="T28" fmla="*/ 457222040 w 23363"/>
              <a:gd name="T29" fmla="*/ 65897785 h 30450"/>
              <a:gd name="T30" fmla="*/ 361336604 w 23363"/>
              <a:gd name="T31" fmla="*/ 87539736 h 30450"/>
              <a:gd name="T32" fmla="*/ 388074289 w 23363"/>
              <a:gd name="T33" fmla="*/ 106360511 h 30450"/>
              <a:gd name="T34" fmla="*/ 439396939 w 23363"/>
              <a:gd name="T35" fmla="*/ 140241558 h 30450"/>
              <a:gd name="T36" fmla="*/ 383618581 w 23363"/>
              <a:gd name="T37" fmla="*/ 170362079 h 30450"/>
              <a:gd name="T38" fmla="*/ 343473635 w 23363"/>
              <a:gd name="T39" fmla="*/ 190123454 h 30450"/>
              <a:gd name="T40" fmla="*/ 428219201 w 23363"/>
              <a:gd name="T41" fmla="*/ 199541975 h 30450"/>
              <a:gd name="T42" fmla="*/ 457222040 w 23363"/>
              <a:gd name="T43" fmla="*/ 229661870 h 30450"/>
              <a:gd name="T44" fmla="*/ 408165678 w 23363"/>
              <a:gd name="T45" fmla="*/ 258826125 h 30450"/>
              <a:gd name="T46" fmla="*/ 463907304 w 23363"/>
              <a:gd name="T47" fmla="*/ 272005797 h 30450"/>
              <a:gd name="T48" fmla="*/ 597745997 w 23363"/>
              <a:gd name="T49" fmla="*/ 283304293 h 30450"/>
              <a:gd name="T50" fmla="*/ 526370925 w 23363"/>
              <a:gd name="T51" fmla="*/ 317185941 h 30450"/>
              <a:gd name="T52" fmla="*/ 432712776 w 23363"/>
              <a:gd name="T53" fmla="*/ 308707396 h 30450"/>
              <a:gd name="T54" fmla="*/ 394796285 w 23363"/>
              <a:gd name="T55" fmla="*/ 337887316 h 30450"/>
              <a:gd name="T56" fmla="*/ 305558245 w 23363"/>
              <a:gd name="T57" fmla="*/ 351066988 h 30450"/>
              <a:gd name="T58" fmla="*/ 223041101 w 23363"/>
              <a:gd name="T59" fmla="*/ 335066765 h 30450"/>
              <a:gd name="T60" fmla="*/ 211900096 w 23363"/>
              <a:gd name="T61" fmla="*/ 361425484 h 30450"/>
              <a:gd name="T62" fmla="*/ 156158471 w 23363"/>
              <a:gd name="T63" fmla="*/ 411306754 h 30450"/>
              <a:gd name="T64" fmla="*/ 44637386 w 23363"/>
              <a:gd name="T65" fmla="*/ 421650235 h 30450"/>
              <a:gd name="T66" fmla="*/ 2265154 w 23363"/>
              <a:gd name="T67" fmla="*/ 434829282 h 30450"/>
              <a:gd name="T68" fmla="*/ 91466461 w 23363"/>
              <a:gd name="T69" fmla="*/ 442351585 h 30450"/>
              <a:gd name="T70" fmla="*/ 182896156 w 23363"/>
              <a:gd name="T71" fmla="*/ 477188874 h 30450"/>
              <a:gd name="T72" fmla="*/ 231953652 w 23363"/>
              <a:gd name="T73" fmla="*/ 455531283 h 30450"/>
              <a:gd name="T74" fmla="*/ 327876922 w 23363"/>
              <a:gd name="T75" fmla="*/ 448949580 h 30450"/>
              <a:gd name="T76" fmla="*/ 381390159 w 23363"/>
              <a:gd name="T77" fmla="*/ 475292658 h 30450"/>
              <a:gd name="T78" fmla="*/ 408165678 w 23363"/>
              <a:gd name="T79" fmla="*/ 458351834 h 30450"/>
              <a:gd name="T80" fmla="*/ 443853781 w 23363"/>
              <a:gd name="T81" fmla="*/ 415067906 h 30450"/>
              <a:gd name="T82" fmla="*/ 510773111 w 23363"/>
              <a:gd name="T83" fmla="*/ 422590210 h 30450"/>
              <a:gd name="T84" fmla="*/ 528598212 w 23363"/>
              <a:gd name="T85" fmla="*/ 401888860 h 30450"/>
              <a:gd name="T86" fmla="*/ 575427287 w 23363"/>
              <a:gd name="T87" fmla="*/ 373648915 h 30450"/>
              <a:gd name="T88" fmla="*/ 657944465 w 23363"/>
              <a:gd name="T89" fmla="*/ 394366556 h 30450"/>
              <a:gd name="T90" fmla="*/ 713722823 w 23363"/>
              <a:gd name="T91" fmla="*/ 365186636 h 30450"/>
              <a:gd name="T92" fmla="*/ 807380939 w 23363"/>
              <a:gd name="T93" fmla="*/ 367067212 h 30450"/>
              <a:gd name="T94" fmla="*/ 865387718 w 23363"/>
              <a:gd name="T95" fmla="*/ 337887316 h 30450"/>
              <a:gd name="T96" fmla="*/ 838612199 w 23363"/>
              <a:gd name="T97" fmla="*/ 299304516 h 30450"/>
              <a:gd name="T98" fmla="*/ 738233188 w 23363"/>
              <a:gd name="T99" fmla="*/ 286125470 h 30450"/>
              <a:gd name="T100" fmla="*/ 702545085 w 23363"/>
              <a:gd name="T101" fmla="*/ 247542669 h 30450"/>
              <a:gd name="T102" fmla="*/ 736004767 w 23363"/>
              <a:gd name="T103" fmla="*/ 207063653 h 30450"/>
              <a:gd name="T104" fmla="*/ 660172853 w 23363"/>
              <a:gd name="T105" fmla="*/ 153421230 h 30450"/>
              <a:gd name="T106" fmla="*/ 722635373 w 23363"/>
              <a:gd name="T107" fmla="*/ 122360759 h 30450"/>
              <a:gd name="T108" fmla="*/ 729320637 w 23363"/>
              <a:gd name="T109" fmla="*/ 110137328 h 30450"/>
              <a:gd name="T110" fmla="*/ 620027941 w 23363"/>
              <a:gd name="T111" fmla="*/ 85659160 h 30450"/>
              <a:gd name="T112" fmla="*/ 568743158 w 23363"/>
              <a:gd name="T113" fmla="*/ 25418768 h 3045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3363"/>
              <a:gd name="T172" fmla="*/ 0 h 30450"/>
              <a:gd name="T173" fmla="*/ 23363 w 23363"/>
              <a:gd name="T174" fmla="*/ 30450 h 3045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3363" h="30450" extrusionOk="0">
                <a:moveTo>
                  <a:pt x="14474" y="5166"/>
                </a:moveTo>
                <a:lnTo>
                  <a:pt x="14474" y="5226"/>
                </a:lnTo>
                <a:lnTo>
                  <a:pt x="14474" y="5886"/>
                </a:lnTo>
                <a:lnTo>
                  <a:pt x="14474" y="6607"/>
                </a:lnTo>
                <a:lnTo>
                  <a:pt x="14534" y="7268"/>
                </a:lnTo>
                <a:lnTo>
                  <a:pt x="14594" y="7988"/>
                </a:lnTo>
                <a:lnTo>
                  <a:pt x="14895" y="9310"/>
                </a:lnTo>
                <a:lnTo>
                  <a:pt x="15255" y="10631"/>
                </a:lnTo>
                <a:lnTo>
                  <a:pt x="15675" y="11952"/>
                </a:lnTo>
                <a:lnTo>
                  <a:pt x="16096" y="13273"/>
                </a:lnTo>
                <a:lnTo>
                  <a:pt x="16576" y="14595"/>
                </a:lnTo>
                <a:lnTo>
                  <a:pt x="16997" y="15916"/>
                </a:lnTo>
                <a:lnTo>
                  <a:pt x="16997" y="15976"/>
                </a:lnTo>
                <a:lnTo>
                  <a:pt x="16997" y="16096"/>
                </a:lnTo>
                <a:lnTo>
                  <a:pt x="16816" y="16216"/>
                </a:lnTo>
                <a:lnTo>
                  <a:pt x="16576" y="16216"/>
                </a:lnTo>
                <a:lnTo>
                  <a:pt x="16516" y="16096"/>
                </a:lnTo>
                <a:lnTo>
                  <a:pt x="15976" y="14835"/>
                </a:lnTo>
                <a:lnTo>
                  <a:pt x="15435" y="13514"/>
                </a:lnTo>
                <a:lnTo>
                  <a:pt x="14955" y="12192"/>
                </a:lnTo>
                <a:lnTo>
                  <a:pt x="14594" y="10751"/>
                </a:lnTo>
                <a:lnTo>
                  <a:pt x="14294" y="9370"/>
                </a:lnTo>
                <a:lnTo>
                  <a:pt x="14234" y="8649"/>
                </a:lnTo>
                <a:lnTo>
                  <a:pt x="14174" y="7988"/>
                </a:lnTo>
                <a:lnTo>
                  <a:pt x="14174" y="7268"/>
                </a:lnTo>
                <a:lnTo>
                  <a:pt x="14174" y="6547"/>
                </a:lnTo>
                <a:lnTo>
                  <a:pt x="14294" y="5886"/>
                </a:lnTo>
                <a:lnTo>
                  <a:pt x="14414" y="5166"/>
                </a:lnTo>
                <a:lnTo>
                  <a:pt x="14474" y="5166"/>
                </a:lnTo>
                <a:close/>
                <a:moveTo>
                  <a:pt x="20900" y="19099"/>
                </a:moveTo>
                <a:lnTo>
                  <a:pt x="21141" y="19159"/>
                </a:lnTo>
                <a:lnTo>
                  <a:pt x="21261" y="19219"/>
                </a:lnTo>
                <a:lnTo>
                  <a:pt x="21561" y="19399"/>
                </a:lnTo>
                <a:lnTo>
                  <a:pt x="21801" y="19699"/>
                </a:lnTo>
                <a:lnTo>
                  <a:pt x="21861" y="20060"/>
                </a:lnTo>
                <a:lnTo>
                  <a:pt x="21861" y="20240"/>
                </a:lnTo>
                <a:lnTo>
                  <a:pt x="21801" y="20420"/>
                </a:lnTo>
                <a:lnTo>
                  <a:pt x="21561" y="20720"/>
                </a:lnTo>
                <a:lnTo>
                  <a:pt x="21441" y="20841"/>
                </a:lnTo>
                <a:lnTo>
                  <a:pt x="21261" y="20901"/>
                </a:lnTo>
                <a:lnTo>
                  <a:pt x="21080" y="20961"/>
                </a:lnTo>
                <a:lnTo>
                  <a:pt x="20900" y="21021"/>
                </a:lnTo>
                <a:lnTo>
                  <a:pt x="20720" y="20961"/>
                </a:lnTo>
                <a:lnTo>
                  <a:pt x="20540" y="20901"/>
                </a:lnTo>
                <a:lnTo>
                  <a:pt x="20240" y="20720"/>
                </a:lnTo>
                <a:lnTo>
                  <a:pt x="20060" y="20420"/>
                </a:lnTo>
                <a:lnTo>
                  <a:pt x="19999" y="20060"/>
                </a:lnTo>
                <a:lnTo>
                  <a:pt x="19999" y="19880"/>
                </a:lnTo>
                <a:lnTo>
                  <a:pt x="20060" y="19699"/>
                </a:lnTo>
                <a:lnTo>
                  <a:pt x="20240" y="19399"/>
                </a:lnTo>
                <a:lnTo>
                  <a:pt x="20420" y="19279"/>
                </a:lnTo>
                <a:lnTo>
                  <a:pt x="20540" y="19219"/>
                </a:lnTo>
                <a:lnTo>
                  <a:pt x="20720" y="19159"/>
                </a:lnTo>
                <a:lnTo>
                  <a:pt x="20900" y="19099"/>
                </a:lnTo>
                <a:close/>
                <a:moveTo>
                  <a:pt x="17837" y="21982"/>
                </a:moveTo>
                <a:lnTo>
                  <a:pt x="17958" y="22042"/>
                </a:lnTo>
                <a:lnTo>
                  <a:pt x="18018" y="22162"/>
                </a:lnTo>
                <a:lnTo>
                  <a:pt x="18078" y="22222"/>
                </a:lnTo>
                <a:lnTo>
                  <a:pt x="18078" y="22402"/>
                </a:lnTo>
                <a:lnTo>
                  <a:pt x="18018" y="22522"/>
                </a:lnTo>
                <a:lnTo>
                  <a:pt x="17897" y="22642"/>
                </a:lnTo>
                <a:lnTo>
                  <a:pt x="17717" y="22702"/>
                </a:lnTo>
                <a:lnTo>
                  <a:pt x="17597" y="22642"/>
                </a:lnTo>
                <a:lnTo>
                  <a:pt x="17477" y="22522"/>
                </a:lnTo>
                <a:lnTo>
                  <a:pt x="17417" y="22402"/>
                </a:lnTo>
                <a:lnTo>
                  <a:pt x="17417" y="22222"/>
                </a:lnTo>
                <a:lnTo>
                  <a:pt x="17477" y="22162"/>
                </a:lnTo>
                <a:lnTo>
                  <a:pt x="17537" y="22042"/>
                </a:lnTo>
                <a:lnTo>
                  <a:pt x="17657" y="21982"/>
                </a:lnTo>
                <a:lnTo>
                  <a:pt x="17837" y="21982"/>
                </a:lnTo>
                <a:close/>
                <a:moveTo>
                  <a:pt x="16336" y="22102"/>
                </a:moveTo>
                <a:lnTo>
                  <a:pt x="16396" y="22222"/>
                </a:lnTo>
                <a:lnTo>
                  <a:pt x="16396" y="22342"/>
                </a:lnTo>
                <a:lnTo>
                  <a:pt x="16276" y="22402"/>
                </a:lnTo>
                <a:lnTo>
                  <a:pt x="14294" y="22943"/>
                </a:lnTo>
                <a:lnTo>
                  <a:pt x="13273" y="23183"/>
                </a:lnTo>
                <a:lnTo>
                  <a:pt x="12312" y="23483"/>
                </a:lnTo>
                <a:lnTo>
                  <a:pt x="11351" y="23903"/>
                </a:lnTo>
                <a:lnTo>
                  <a:pt x="10390" y="24324"/>
                </a:lnTo>
                <a:lnTo>
                  <a:pt x="9490" y="24864"/>
                </a:lnTo>
                <a:lnTo>
                  <a:pt x="8649" y="25465"/>
                </a:lnTo>
                <a:lnTo>
                  <a:pt x="8649" y="25405"/>
                </a:lnTo>
                <a:lnTo>
                  <a:pt x="9009" y="25044"/>
                </a:lnTo>
                <a:lnTo>
                  <a:pt x="9429" y="24624"/>
                </a:lnTo>
                <a:lnTo>
                  <a:pt x="9790" y="24324"/>
                </a:lnTo>
                <a:lnTo>
                  <a:pt x="10210" y="24024"/>
                </a:lnTo>
                <a:lnTo>
                  <a:pt x="11111" y="23483"/>
                </a:lnTo>
                <a:lnTo>
                  <a:pt x="12072" y="23123"/>
                </a:lnTo>
                <a:lnTo>
                  <a:pt x="13093" y="22762"/>
                </a:lnTo>
                <a:lnTo>
                  <a:pt x="14114" y="22522"/>
                </a:lnTo>
                <a:lnTo>
                  <a:pt x="16216" y="22102"/>
                </a:lnTo>
                <a:lnTo>
                  <a:pt x="16336" y="22102"/>
                </a:lnTo>
                <a:close/>
                <a:moveTo>
                  <a:pt x="14654" y="1"/>
                </a:moveTo>
                <a:lnTo>
                  <a:pt x="14534" y="121"/>
                </a:lnTo>
                <a:lnTo>
                  <a:pt x="14414" y="241"/>
                </a:lnTo>
                <a:lnTo>
                  <a:pt x="14414" y="301"/>
                </a:lnTo>
                <a:lnTo>
                  <a:pt x="14234" y="481"/>
                </a:lnTo>
                <a:lnTo>
                  <a:pt x="14114" y="662"/>
                </a:lnTo>
                <a:lnTo>
                  <a:pt x="13994" y="1202"/>
                </a:lnTo>
                <a:lnTo>
                  <a:pt x="13693" y="2103"/>
                </a:lnTo>
                <a:lnTo>
                  <a:pt x="13513" y="2583"/>
                </a:lnTo>
                <a:lnTo>
                  <a:pt x="13273" y="3004"/>
                </a:lnTo>
                <a:lnTo>
                  <a:pt x="12973" y="3424"/>
                </a:lnTo>
                <a:lnTo>
                  <a:pt x="12673" y="3845"/>
                </a:lnTo>
                <a:lnTo>
                  <a:pt x="12312" y="4205"/>
                </a:lnTo>
                <a:lnTo>
                  <a:pt x="11892" y="4505"/>
                </a:lnTo>
                <a:lnTo>
                  <a:pt x="11531" y="4745"/>
                </a:lnTo>
                <a:lnTo>
                  <a:pt x="11051" y="4986"/>
                </a:lnTo>
                <a:lnTo>
                  <a:pt x="10571" y="5166"/>
                </a:lnTo>
                <a:lnTo>
                  <a:pt x="10090" y="5346"/>
                </a:lnTo>
                <a:lnTo>
                  <a:pt x="9910" y="5466"/>
                </a:lnTo>
                <a:lnTo>
                  <a:pt x="9730" y="5586"/>
                </a:lnTo>
                <a:lnTo>
                  <a:pt x="9610" y="5766"/>
                </a:lnTo>
                <a:lnTo>
                  <a:pt x="9610" y="6007"/>
                </a:lnTo>
                <a:lnTo>
                  <a:pt x="9610" y="6247"/>
                </a:lnTo>
                <a:lnTo>
                  <a:pt x="9670" y="6427"/>
                </a:lnTo>
                <a:lnTo>
                  <a:pt x="9850" y="6547"/>
                </a:lnTo>
                <a:lnTo>
                  <a:pt x="10030" y="6667"/>
                </a:lnTo>
                <a:lnTo>
                  <a:pt x="10450" y="6787"/>
                </a:lnTo>
                <a:lnTo>
                  <a:pt x="10811" y="7028"/>
                </a:lnTo>
                <a:lnTo>
                  <a:pt x="11111" y="7268"/>
                </a:lnTo>
                <a:lnTo>
                  <a:pt x="11351" y="7568"/>
                </a:lnTo>
                <a:lnTo>
                  <a:pt x="11592" y="7868"/>
                </a:lnTo>
                <a:lnTo>
                  <a:pt x="11712" y="8229"/>
                </a:lnTo>
                <a:lnTo>
                  <a:pt x="11772" y="8589"/>
                </a:lnTo>
                <a:lnTo>
                  <a:pt x="11832" y="8949"/>
                </a:lnTo>
                <a:lnTo>
                  <a:pt x="11772" y="9310"/>
                </a:lnTo>
                <a:lnTo>
                  <a:pt x="11652" y="9670"/>
                </a:lnTo>
                <a:lnTo>
                  <a:pt x="11531" y="9970"/>
                </a:lnTo>
                <a:lnTo>
                  <a:pt x="11291" y="10271"/>
                </a:lnTo>
                <a:lnTo>
                  <a:pt x="11051" y="10511"/>
                </a:lnTo>
                <a:lnTo>
                  <a:pt x="10691" y="10751"/>
                </a:lnTo>
                <a:lnTo>
                  <a:pt x="10330" y="10871"/>
                </a:lnTo>
                <a:lnTo>
                  <a:pt x="9850" y="10991"/>
                </a:lnTo>
                <a:lnTo>
                  <a:pt x="9670" y="10991"/>
                </a:lnTo>
                <a:lnTo>
                  <a:pt x="9429" y="11111"/>
                </a:lnTo>
                <a:lnTo>
                  <a:pt x="9249" y="11292"/>
                </a:lnTo>
                <a:lnTo>
                  <a:pt x="9189" y="11592"/>
                </a:lnTo>
                <a:lnTo>
                  <a:pt x="9189" y="11832"/>
                </a:lnTo>
                <a:lnTo>
                  <a:pt x="9249" y="12132"/>
                </a:lnTo>
                <a:lnTo>
                  <a:pt x="9429" y="12313"/>
                </a:lnTo>
                <a:lnTo>
                  <a:pt x="9610" y="12493"/>
                </a:lnTo>
                <a:lnTo>
                  <a:pt x="10150" y="12493"/>
                </a:lnTo>
                <a:lnTo>
                  <a:pt x="10510" y="12433"/>
                </a:lnTo>
                <a:lnTo>
                  <a:pt x="10871" y="12493"/>
                </a:lnTo>
                <a:lnTo>
                  <a:pt x="11231" y="12553"/>
                </a:lnTo>
                <a:lnTo>
                  <a:pt x="11531" y="12733"/>
                </a:lnTo>
                <a:lnTo>
                  <a:pt x="11772" y="12913"/>
                </a:lnTo>
                <a:lnTo>
                  <a:pt x="11952" y="13153"/>
                </a:lnTo>
                <a:lnTo>
                  <a:pt x="12132" y="13454"/>
                </a:lnTo>
                <a:lnTo>
                  <a:pt x="12252" y="13754"/>
                </a:lnTo>
                <a:lnTo>
                  <a:pt x="12312" y="14054"/>
                </a:lnTo>
                <a:lnTo>
                  <a:pt x="12372" y="14354"/>
                </a:lnTo>
                <a:lnTo>
                  <a:pt x="12312" y="14655"/>
                </a:lnTo>
                <a:lnTo>
                  <a:pt x="12252" y="15015"/>
                </a:lnTo>
                <a:lnTo>
                  <a:pt x="12132" y="15315"/>
                </a:lnTo>
                <a:lnTo>
                  <a:pt x="11892" y="15556"/>
                </a:lnTo>
                <a:lnTo>
                  <a:pt x="11652" y="15796"/>
                </a:lnTo>
                <a:lnTo>
                  <a:pt x="11351" y="16036"/>
                </a:lnTo>
                <a:lnTo>
                  <a:pt x="11111" y="16216"/>
                </a:lnTo>
                <a:lnTo>
                  <a:pt x="10991" y="16516"/>
                </a:lnTo>
                <a:lnTo>
                  <a:pt x="10991" y="16757"/>
                </a:lnTo>
                <a:lnTo>
                  <a:pt x="11051" y="17057"/>
                </a:lnTo>
                <a:lnTo>
                  <a:pt x="11171" y="17297"/>
                </a:lnTo>
                <a:lnTo>
                  <a:pt x="11411" y="17417"/>
                </a:lnTo>
                <a:lnTo>
                  <a:pt x="11652" y="17537"/>
                </a:lnTo>
                <a:lnTo>
                  <a:pt x="11952" y="17477"/>
                </a:lnTo>
                <a:lnTo>
                  <a:pt x="12492" y="17357"/>
                </a:lnTo>
                <a:lnTo>
                  <a:pt x="13033" y="17297"/>
                </a:lnTo>
                <a:lnTo>
                  <a:pt x="13573" y="17237"/>
                </a:lnTo>
                <a:lnTo>
                  <a:pt x="14114" y="17297"/>
                </a:lnTo>
                <a:lnTo>
                  <a:pt x="14654" y="17357"/>
                </a:lnTo>
                <a:lnTo>
                  <a:pt x="15135" y="17537"/>
                </a:lnTo>
                <a:lnTo>
                  <a:pt x="15615" y="17778"/>
                </a:lnTo>
                <a:lnTo>
                  <a:pt x="16096" y="18078"/>
                </a:lnTo>
                <a:lnTo>
                  <a:pt x="16576" y="18558"/>
                </a:lnTo>
                <a:lnTo>
                  <a:pt x="16997" y="19039"/>
                </a:lnTo>
                <a:lnTo>
                  <a:pt x="16096" y="19639"/>
                </a:lnTo>
                <a:lnTo>
                  <a:pt x="15555" y="19940"/>
                </a:lnTo>
                <a:lnTo>
                  <a:pt x="15015" y="20120"/>
                </a:lnTo>
                <a:lnTo>
                  <a:pt x="14594" y="20240"/>
                </a:lnTo>
                <a:lnTo>
                  <a:pt x="14174" y="20240"/>
                </a:lnTo>
                <a:lnTo>
                  <a:pt x="13814" y="20300"/>
                </a:lnTo>
                <a:lnTo>
                  <a:pt x="13393" y="20240"/>
                </a:lnTo>
                <a:lnTo>
                  <a:pt x="12973" y="20180"/>
                </a:lnTo>
                <a:lnTo>
                  <a:pt x="12552" y="20060"/>
                </a:lnTo>
                <a:lnTo>
                  <a:pt x="12192" y="19940"/>
                </a:lnTo>
                <a:lnTo>
                  <a:pt x="11832" y="19760"/>
                </a:lnTo>
                <a:lnTo>
                  <a:pt x="11652" y="19699"/>
                </a:lnTo>
                <a:lnTo>
                  <a:pt x="11471" y="19760"/>
                </a:lnTo>
                <a:lnTo>
                  <a:pt x="11351" y="19880"/>
                </a:lnTo>
                <a:lnTo>
                  <a:pt x="11291" y="20060"/>
                </a:lnTo>
                <a:lnTo>
                  <a:pt x="11231" y="20480"/>
                </a:lnTo>
                <a:lnTo>
                  <a:pt x="11051" y="20901"/>
                </a:lnTo>
                <a:lnTo>
                  <a:pt x="10871" y="21261"/>
                </a:lnTo>
                <a:lnTo>
                  <a:pt x="10631" y="21561"/>
                </a:lnTo>
                <a:lnTo>
                  <a:pt x="10330" y="21801"/>
                </a:lnTo>
                <a:lnTo>
                  <a:pt x="10030" y="22042"/>
                </a:lnTo>
                <a:lnTo>
                  <a:pt x="9730" y="22222"/>
                </a:lnTo>
                <a:lnTo>
                  <a:pt x="9369" y="22342"/>
                </a:lnTo>
                <a:lnTo>
                  <a:pt x="8949" y="22402"/>
                </a:lnTo>
                <a:lnTo>
                  <a:pt x="8589" y="22462"/>
                </a:lnTo>
                <a:lnTo>
                  <a:pt x="8228" y="22402"/>
                </a:lnTo>
                <a:lnTo>
                  <a:pt x="7808" y="22342"/>
                </a:lnTo>
                <a:lnTo>
                  <a:pt x="7448" y="22222"/>
                </a:lnTo>
                <a:lnTo>
                  <a:pt x="7087" y="22042"/>
                </a:lnTo>
                <a:lnTo>
                  <a:pt x="6727" y="21801"/>
                </a:lnTo>
                <a:lnTo>
                  <a:pt x="6427" y="21501"/>
                </a:lnTo>
                <a:lnTo>
                  <a:pt x="6307" y="21381"/>
                </a:lnTo>
                <a:lnTo>
                  <a:pt x="6006" y="21381"/>
                </a:lnTo>
                <a:lnTo>
                  <a:pt x="5826" y="21441"/>
                </a:lnTo>
                <a:lnTo>
                  <a:pt x="5706" y="21501"/>
                </a:lnTo>
                <a:lnTo>
                  <a:pt x="5646" y="21681"/>
                </a:lnTo>
                <a:lnTo>
                  <a:pt x="5586" y="21801"/>
                </a:lnTo>
                <a:lnTo>
                  <a:pt x="5586" y="21982"/>
                </a:lnTo>
                <a:lnTo>
                  <a:pt x="5706" y="22522"/>
                </a:lnTo>
                <a:lnTo>
                  <a:pt x="5706" y="23063"/>
                </a:lnTo>
                <a:lnTo>
                  <a:pt x="5706" y="23603"/>
                </a:lnTo>
                <a:lnTo>
                  <a:pt x="5586" y="24144"/>
                </a:lnTo>
                <a:lnTo>
                  <a:pt x="5406" y="24684"/>
                </a:lnTo>
                <a:lnTo>
                  <a:pt x="5165" y="25165"/>
                </a:lnTo>
                <a:lnTo>
                  <a:pt x="4865" y="25585"/>
                </a:lnTo>
                <a:lnTo>
                  <a:pt x="4505" y="26005"/>
                </a:lnTo>
                <a:lnTo>
                  <a:pt x="4205" y="26246"/>
                </a:lnTo>
                <a:lnTo>
                  <a:pt x="3904" y="26486"/>
                </a:lnTo>
                <a:lnTo>
                  <a:pt x="3604" y="26606"/>
                </a:lnTo>
                <a:lnTo>
                  <a:pt x="3244" y="26786"/>
                </a:lnTo>
                <a:lnTo>
                  <a:pt x="2643" y="26906"/>
                </a:lnTo>
                <a:lnTo>
                  <a:pt x="1982" y="27026"/>
                </a:lnTo>
                <a:lnTo>
                  <a:pt x="1622" y="26966"/>
                </a:lnTo>
                <a:lnTo>
                  <a:pt x="1202" y="26906"/>
                </a:lnTo>
                <a:lnTo>
                  <a:pt x="841" y="26966"/>
                </a:lnTo>
                <a:lnTo>
                  <a:pt x="481" y="27086"/>
                </a:lnTo>
                <a:lnTo>
                  <a:pt x="301" y="27146"/>
                </a:lnTo>
                <a:lnTo>
                  <a:pt x="181" y="27267"/>
                </a:lnTo>
                <a:lnTo>
                  <a:pt x="61" y="27387"/>
                </a:lnTo>
                <a:lnTo>
                  <a:pt x="1" y="27567"/>
                </a:lnTo>
                <a:lnTo>
                  <a:pt x="61" y="27747"/>
                </a:lnTo>
                <a:lnTo>
                  <a:pt x="241" y="27867"/>
                </a:lnTo>
                <a:lnTo>
                  <a:pt x="601" y="27927"/>
                </a:lnTo>
                <a:lnTo>
                  <a:pt x="961" y="28047"/>
                </a:lnTo>
                <a:lnTo>
                  <a:pt x="1322" y="28107"/>
                </a:lnTo>
                <a:lnTo>
                  <a:pt x="1742" y="28167"/>
                </a:lnTo>
                <a:lnTo>
                  <a:pt x="2103" y="28167"/>
                </a:lnTo>
                <a:lnTo>
                  <a:pt x="2463" y="28227"/>
                </a:lnTo>
                <a:lnTo>
                  <a:pt x="2763" y="28348"/>
                </a:lnTo>
                <a:lnTo>
                  <a:pt x="3364" y="28708"/>
                </a:lnTo>
                <a:lnTo>
                  <a:pt x="3904" y="29128"/>
                </a:lnTo>
                <a:lnTo>
                  <a:pt x="4325" y="29609"/>
                </a:lnTo>
                <a:lnTo>
                  <a:pt x="4685" y="30209"/>
                </a:lnTo>
                <a:lnTo>
                  <a:pt x="4805" y="30329"/>
                </a:lnTo>
                <a:lnTo>
                  <a:pt x="4925" y="30450"/>
                </a:lnTo>
                <a:lnTo>
                  <a:pt x="5346" y="30450"/>
                </a:lnTo>
                <a:lnTo>
                  <a:pt x="5466" y="30329"/>
                </a:lnTo>
                <a:lnTo>
                  <a:pt x="5586" y="30209"/>
                </a:lnTo>
                <a:lnTo>
                  <a:pt x="5646" y="30089"/>
                </a:lnTo>
                <a:lnTo>
                  <a:pt x="5826" y="29729"/>
                </a:lnTo>
                <a:lnTo>
                  <a:pt x="6006" y="29369"/>
                </a:lnTo>
                <a:lnTo>
                  <a:pt x="6246" y="29068"/>
                </a:lnTo>
                <a:lnTo>
                  <a:pt x="6547" y="28888"/>
                </a:lnTo>
                <a:lnTo>
                  <a:pt x="6847" y="28708"/>
                </a:lnTo>
                <a:lnTo>
                  <a:pt x="7147" y="28528"/>
                </a:lnTo>
                <a:lnTo>
                  <a:pt x="7508" y="28468"/>
                </a:lnTo>
                <a:lnTo>
                  <a:pt x="8168" y="28468"/>
                </a:lnTo>
                <a:lnTo>
                  <a:pt x="8529" y="28528"/>
                </a:lnTo>
                <a:lnTo>
                  <a:pt x="8829" y="28648"/>
                </a:lnTo>
                <a:lnTo>
                  <a:pt x="9129" y="28828"/>
                </a:lnTo>
                <a:lnTo>
                  <a:pt x="9429" y="29068"/>
                </a:lnTo>
                <a:lnTo>
                  <a:pt x="9670" y="29369"/>
                </a:lnTo>
                <a:lnTo>
                  <a:pt x="9910" y="29669"/>
                </a:lnTo>
                <a:lnTo>
                  <a:pt x="10090" y="30029"/>
                </a:lnTo>
                <a:lnTo>
                  <a:pt x="10150" y="30209"/>
                </a:lnTo>
                <a:lnTo>
                  <a:pt x="10270" y="30329"/>
                </a:lnTo>
                <a:lnTo>
                  <a:pt x="10450" y="30390"/>
                </a:lnTo>
                <a:lnTo>
                  <a:pt x="10631" y="30390"/>
                </a:lnTo>
                <a:lnTo>
                  <a:pt x="10811" y="30329"/>
                </a:lnTo>
                <a:lnTo>
                  <a:pt x="10931" y="30269"/>
                </a:lnTo>
                <a:lnTo>
                  <a:pt x="11051" y="30089"/>
                </a:lnTo>
                <a:lnTo>
                  <a:pt x="11051" y="29909"/>
                </a:lnTo>
                <a:lnTo>
                  <a:pt x="10991" y="29248"/>
                </a:lnTo>
                <a:lnTo>
                  <a:pt x="10931" y="28588"/>
                </a:lnTo>
                <a:lnTo>
                  <a:pt x="11051" y="27927"/>
                </a:lnTo>
                <a:lnTo>
                  <a:pt x="11111" y="27627"/>
                </a:lnTo>
                <a:lnTo>
                  <a:pt x="11231" y="27327"/>
                </a:lnTo>
                <a:lnTo>
                  <a:pt x="11411" y="27026"/>
                </a:lnTo>
                <a:lnTo>
                  <a:pt x="11652" y="26726"/>
                </a:lnTo>
                <a:lnTo>
                  <a:pt x="11952" y="26486"/>
                </a:lnTo>
                <a:lnTo>
                  <a:pt x="12252" y="26366"/>
                </a:lnTo>
                <a:lnTo>
                  <a:pt x="12552" y="26306"/>
                </a:lnTo>
                <a:lnTo>
                  <a:pt x="12913" y="26306"/>
                </a:lnTo>
                <a:lnTo>
                  <a:pt x="13213" y="26486"/>
                </a:lnTo>
                <a:lnTo>
                  <a:pt x="13513" y="26786"/>
                </a:lnTo>
                <a:lnTo>
                  <a:pt x="13633" y="26906"/>
                </a:lnTo>
                <a:lnTo>
                  <a:pt x="13754" y="26966"/>
                </a:lnTo>
                <a:lnTo>
                  <a:pt x="13994" y="26966"/>
                </a:lnTo>
                <a:lnTo>
                  <a:pt x="14114" y="26906"/>
                </a:lnTo>
                <a:lnTo>
                  <a:pt x="14174" y="26786"/>
                </a:lnTo>
                <a:lnTo>
                  <a:pt x="14234" y="26666"/>
                </a:lnTo>
                <a:lnTo>
                  <a:pt x="14234" y="26486"/>
                </a:lnTo>
                <a:lnTo>
                  <a:pt x="14174" y="26065"/>
                </a:lnTo>
                <a:lnTo>
                  <a:pt x="14234" y="25645"/>
                </a:lnTo>
                <a:lnTo>
                  <a:pt x="14294" y="25225"/>
                </a:lnTo>
                <a:lnTo>
                  <a:pt x="14414" y="24864"/>
                </a:lnTo>
                <a:lnTo>
                  <a:pt x="14594" y="24504"/>
                </a:lnTo>
                <a:lnTo>
                  <a:pt x="14835" y="24144"/>
                </a:lnTo>
                <a:lnTo>
                  <a:pt x="15135" y="23843"/>
                </a:lnTo>
                <a:lnTo>
                  <a:pt x="15435" y="23603"/>
                </a:lnTo>
                <a:lnTo>
                  <a:pt x="15495" y="23843"/>
                </a:lnTo>
                <a:lnTo>
                  <a:pt x="15675" y="24264"/>
                </a:lnTo>
                <a:lnTo>
                  <a:pt x="15976" y="24684"/>
                </a:lnTo>
                <a:lnTo>
                  <a:pt x="16276" y="24864"/>
                </a:lnTo>
                <a:lnTo>
                  <a:pt x="16576" y="25044"/>
                </a:lnTo>
                <a:lnTo>
                  <a:pt x="16937" y="25165"/>
                </a:lnTo>
                <a:lnTo>
                  <a:pt x="17297" y="25225"/>
                </a:lnTo>
                <a:lnTo>
                  <a:pt x="17717" y="25165"/>
                </a:lnTo>
                <a:lnTo>
                  <a:pt x="18018" y="25044"/>
                </a:lnTo>
                <a:lnTo>
                  <a:pt x="18378" y="24924"/>
                </a:lnTo>
                <a:lnTo>
                  <a:pt x="18618" y="24684"/>
                </a:lnTo>
                <a:lnTo>
                  <a:pt x="18858" y="24384"/>
                </a:lnTo>
                <a:lnTo>
                  <a:pt x="19039" y="24024"/>
                </a:lnTo>
                <a:lnTo>
                  <a:pt x="19159" y="23723"/>
                </a:lnTo>
                <a:lnTo>
                  <a:pt x="19219" y="23303"/>
                </a:lnTo>
                <a:lnTo>
                  <a:pt x="19579" y="23483"/>
                </a:lnTo>
                <a:lnTo>
                  <a:pt x="19999" y="23603"/>
                </a:lnTo>
                <a:lnTo>
                  <a:pt x="20360" y="23663"/>
                </a:lnTo>
                <a:lnTo>
                  <a:pt x="20720" y="23723"/>
                </a:lnTo>
                <a:lnTo>
                  <a:pt x="21080" y="23663"/>
                </a:lnTo>
                <a:lnTo>
                  <a:pt x="21441" y="23603"/>
                </a:lnTo>
                <a:lnTo>
                  <a:pt x="21741" y="23423"/>
                </a:lnTo>
                <a:lnTo>
                  <a:pt x="22101" y="23303"/>
                </a:lnTo>
                <a:lnTo>
                  <a:pt x="22402" y="23063"/>
                </a:lnTo>
                <a:lnTo>
                  <a:pt x="22642" y="22822"/>
                </a:lnTo>
                <a:lnTo>
                  <a:pt x="22882" y="22582"/>
                </a:lnTo>
                <a:lnTo>
                  <a:pt x="23062" y="22222"/>
                </a:lnTo>
                <a:lnTo>
                  <a:pt x="23243" y="21922"/>
                </a:lnTo>
                <a:lnTo>
                  <a:pt x="23303" y="21561"/>
                </a:lnTo>
                <a:lnTo>
                  <a:pt x="23363" y="21201"/>
                </a:lnTo>
                <a:lnTo>
                  <a:pt x="23363" y="20841"/>
                </a:lnTo>
                <a:lnTo>
                  <a:pt x="23303" y="20480"/>
                </a:lnTo>
                <a:lnTo>
                  <a:pt x="23243" y="20180"/>
                </a:lnTo>
                <a:lnTo>
                  <a:pt x="23062" y="19760"/>
                </a:lnTo>
                <a:lnTo>
                  <a:pt x="22822" y="19399"/>
                </a:lnTo>
                <a:lnTo>
                  <a:pt x="22582" y="19099"/>
                </a:lnTo>
                <a:lnTo>
                  <a:pt x="22222" y="18799"/>
                </a:lnTo>
                <a:lnTo>
                  <a:pt x="21801" y="18498"/>
                </a:lnTo>
                <a:lnTo>
                  <a:pt x="21501" y="18378"/>
                </a:lnTo>
                <a:lnTo>
                  <a:pt x="21201" y="18258"/>
                </a:lnTo>
                <a:lnTo>
                  <a:pt x="20900" y="18198"/>
                </a:lnTo>
                <a:lnTo>
                  <a:pt x="20240" y="18198"/>
                </a:lnTo>
                <a:lnTo>
                  <a:pt x="19879" y="18258"/>
                </a:lnTo>
                <a:lnTo>
                  <a:pt x="19579" y="18378"/>
                </a:lnTo>
                <a:lnTo>
                  <a:pt x="19279" y="18558"/>
                </a:lnTo>
                <a:lnTo>
                  <a:pt x="19219" y="18018"/>
                </a:lnTo>
                <a:lnTo>
                  <a:pt x="19099" y="17537"/>
                </a:lnTo>
                <a:lnTo>
                  <a:pt x="18918" y="17057"/>
                </a:lnTo>
                <a:lnTo>
                  <a:pt x="18858" y="16516"/>
                </a:lnTo>
                <a:lnTo>
                  <a:pt x="18918" y="15796"/>
                </a:lnTo>
                <a:lnTo>
                  <a:pt x="19099" y="15135"/>
                </a:lnTo>
                <a:lnTo>
                  <a:pt x="19399" y="14535"/>
                </a:lnTo>
                <a:lnTo>
                  <a:pt x="19819" y="13994"/>
                </a:lnTo>
                <a:lnTo>
                  <a:pt x="19939" y="13814"/>
                </a:lnTo>
                <a:lnTo>
                  <a:pt x="19999" y="13574"/>
                </a:lnTo>
                <a:lnTo>
                  <a:pt x="19939" y="13394"/>
                </a:lnTo>
                <a:lnTo>
                  <a:pt x="19819" y="13213"/>
                </a:lnTo>
                <a:lnTo>
                  <a:pt x="19159" y="12613"/>
                </a:lnTo>
                <a:lnTo>
                  <a:pt x="18558" y="11892"/>
                </a:lnTo>
                <a:lnTo>
                  <a:pt x="18318" y="11532"/>
                </a:lnTo>
                <a:lnTo>
                  <a:pt x="18078" y="11111"/>
                </a:lnTo>
                <a:lnTo>
                  <a:pt x="17958" y="10691"/>
                </a:lnTo>
                <a:lnTo>
                  <a:pt x="17837" y="10271"/>
                </a:lnTo>
                <a:lnTo>
                  <a:pt x="17777" y="9790"/>
                </a:lnTo>
                <a:lnTo>
                  <a:pt x="17837" y="9430"/>
                </a:lnTo>
                <a:lnTo>
                  <a:pt x="17958" y="9009"/>
                </a:lnTo>
                <a:lnTo>
                  <a:pt x="18138" y="8709"/>
                </a:lnTo>
                <a:lnTo>
                  <a:pt x="18378" y="8409"/>
                </a:lnTo>
                <a:lnTo>
                  <a:pt x="18678" y="8109"/>
                </a:lnTo>
                <a:lnTo>
                  <a:pt x="19039" y="7928"/>
                </a:lnTo>
                <a:lnTo>
                  <a:pt x="19459" y="7808"/>
                </a:lnTo>
                <a:lnTo>
                  <a:pt x="19579" y="7748"/>
                </a:lnTo>
                <a:lnTo>
                  <a:pt x="19699" y="7628"/>
                </a:lnTo>
                <a:lnTo>
                  <a:pt x="19759" y="7508"/>
                </a:lnTo>
                <a:lnTo>
                  <a:pt x="19759" y="7388"/>
                </a:lnTo>
                <a:lnTo>
                  <a:pt x="19759" y="7208"/>
                </a:lnTo>
                <a:lnTo>
                  <a:pt x="19699" y="7088"/>
                </a:lnTo>
                <a:lnTo>
                  <a:pt x="19639" y="7028"/>
                </a:lnTo>
                <a:lnTo>
                  <a:pt x="19459" y="6967"/>
                </a:lnTo>
                <a:lnTo>
                  <a:pt x="18978" y="6847"/>
                </a:lnTo>
                <a:lnTo>
                  <a:pt x="18438" y="6667"/>
                </a:lnTo>
                <a:lnTo>
                  <a:pt x="17958" y="6427"/>
                </a:lnTo>
                <a:lnTo>
                  <a:pt x="17537" y="6187"/>
                </a:lnTo>
                <a:lnTo>
                  <a:pt x="17057" y="5826"/>
                </a:lnTo>
                <a:lnTo>
                  <a:pt x="16696" y="5466"/>
                </a:lnTo>
                <a:lnTo>
                  <a:pt x="16336" y="5106"/>
                </a:lnTo>
                <a:lnTo>
                  <a:pt x="16036" y="4685"/>
                </a:lnTo>
                <a:lnTo>
                  <a:pt x="15735" y="4205"/>
                </a:lnTo>
                <a:lnTo>
                  <a:pt x="15555" y="3664"/>
                </a:lnTo>
                <a:lnTo>
                  <a:pt x="15435" y="3184"/>
                </a:lnTo>
                <a:lnTo>
                  <a:pt x="15315" y="2643"/>
                </a:lnTo>
                <a:lnTo>
                  <a:pt x="15315" y="1622"/>
                </a:lnTo>
                <a:lnTo>
                  <a:pt x="15375" y="481"/>
                </a:lnTo>
                <a:lnTo>
                  <a:pt x="15315" y="361"/>
                </a:lnTo>
                <a:lnTo>
                  <a:pt x="15255" y="181"/>
                </a:lnTo>
                <a:lnTo>
                  <a:pt x="15135" y="61"/>
                </a:lnTo>
                <a:lnTo>
                  <a:pt x="14955" y="1"/>
                </a:lnTo>
                <a:lnTo>
                  <a:pt x="14654"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2" name="Shape 72"/>
          <p:cNvSpPr txBox="1">
            <a:spLocks noGrp="1"/>
          </p:cNvSpPr>
          <p:nvPr>
            <p:ph type="body" idx="1"/>
          </p:nvPr>
        </p:nvSpPr>
        <p:spPr>
          <a:xfrm>
            <a:off x="3723533" y="2882402"/>
            <a:ext cx="4744800" cy="1093199"/>
          </a:xfrm>
          <a:prstGeom prst="rect">
            <a:avLst/>
          </a:prstGeom>
        </p:spPr>
        <p:txBody>
          <a:bodyPr anchor="ctr"/>
          <a:lstStyle>
            <a:lvl1pPr lvl="0"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1pPr>
            <a:lvl2pPr lvl="1"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2pPr>
            <a:lvl3pPr lvl="2"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3pPr>
            <a:lvl4pPr lvl="3"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4pPr>
            <a:lvl5pPr lvl="4"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5pPr>
            <a:lvl6pPr lvl="5"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6pPr>
            <a:lvl7pPr lvl="6"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7pPr>
            <a:lvl8pPr lvl="7"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8pPr>
            <a:lvl9pPr lvl="8" algn="ctr">
              <a:spcBef>
                <a:spcPts val="0"/>
              </a:spcBef>
              <a:buClr>
                <a:srgbClr val="79C6CC"/>
              </a:buClr>
              <a:buFont typeface="Old Standard TT"/>
              <a:defRPr i="1">
                <a:solidFill>
                  <a:srgbClr val="79C6CC"/>
                </a:solidFill>
                <a:latin typeface="Old Standard TT"/>
                <a:ea typeface="Old Standard TT"/>
                <a:cs typeface="Old Standard TT"/>
                <a:sym typeface="Old Standard TT"/>
              </a:defRPr>
            </a:lvl9pPr>
          </a:lstStyle>
          <a:p>
            <a:endParaRPr/>
          </a:p>
        </p:txBody>
      </p:sp>
    </p:spTree>
    <p:extLst>
      <p:ext uri="{BB962C8B-B14F-4D97-AF65-F5344CB8AC3E}">
        <p14:creationId xmlns:p14="http://schemas.microsoft.com/office/powerpoint/2010/main" val="2895523310"/>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74"/>
        <p:cNvGrpSpPr/>
        <p:nvPr/>
      </p:nvGrpSpPr>
      <p:grpSpPr>
        <a:xfrm>
          <a:off x="0" y="0"/>
          <a:ext cx="0" cy="0"/>
          <a:chOff x="0" y="0"/>
          <a:chExt cx="0" cy="0"/>
        </a:xfrm>
      </p:grpSpPr>
      <p:sp>
        <p:nvSpPr>
          <p:cNvPr id="4" name="Shape 75">
            <a:extLst>
              <a:ext uri="{FF2B5EF4-FFF2-40B4-BE49-F238E27FC236}">
                <a16:creationId xmlns="" xmlns:a16="http://schemas.microsoft.com/office/drawing/2014/main" id="{D4C450ED-D907-4B30-9092-4269508B6BAC}"/>
              </a:ext>
            </a:extLst>
          </p:cNvPr>
          <p:cNvSpPr>
            <a:spLocks/>
          </p:cNvSpPr>
          <p:nvPr/>
        </p:nvSpPr>
        <p:spPr bwMode="auto">
          <a:xfrm rot="14115095">
            <a:off x="1616605" y="1485901"/>
            <a:ext cx="371475" cy="1327151"/>
          </a:xfrm>
          <a:custGeom>
            <a:avLst/>
            <a:gdLst>
              <a:gd name="T0" fmla="*/ 172838715 w 11111"/>
              <a:gd name="T1" fmla="*/ 28162406 h 39819"/>
              <a:gd name="T2" fmla="*/ 197503438 w 11111"/>
              <a:gd name="T3" fmla="*/ 136969163 h 39819"/>
              <a:gd name="T4" fmla="*/ 134683609 w 11111"/>
              <a:gd name="T5" fmla="*/ 148231021 h 39819"/>
              <a:gd name="T6" fmla="*/ 107739719 w 11111"/>
              <a:gd name="T7" fmla="*/ 98513465 h 39819"/>
              <a:gd name="T8" fmla="*/ 92043989 w 11111"/>
              <a:gd name="T9" fmla="*/ 82565785 h 39819"/>
              <a:gd name="T10" fmla="*/ 62856739 w 11111"/>
              <a:gd name="T11" fmla="*/ 120084213 h 39819"/>
              <a:gd name="T12" fmla="*/ 116708712 w 11111"/>
              <a:gd name="T13" fmla="*/ 179189662 h 39819"/>
              <a:gd name="T14" fmla="*/ 193018958 w 11111"/>
              <a:gd name="T15" fmla="*/ 218582680 h 39819"/>
              <a:gd name="T16" fmla="*/ 49366356 w 11111"/>
              <a:gd name="T17" fmla="*/ 192309836 h 39819"/>
              <a:gd name="T18" fmla="*/ 20217120 w 11111"/>
              <a:gd name="T19" fmla="*/ 194200048 h 39819"/>
              <a:gd name="T20" fmla="*/ 89763719 w 11111"/>
              <a:gd name="T21" fmla="*/ 227969948 h 39819"/>
              <a:gd name="T22" fmla="*/ 190776702 w 11111"/>
              <a:gd name="T23" fmla="*/ 277687504 h 39819"/>
              <a:gd name="T24" fmla="*/ 35912883 w 11111"/>
              <a:gd name="T25" fmla="*/ 250478016 h 39819"/>
              <a:gd name="T26" fmla="*/ 101012982 w 11111"/>
              <a:gd name="T27" fmla="*/ 283310621 h 39819"/>
              <a:gd name="T28" fmla="*/ 188534445 w 11111"/>
              <a:gd name="T29" fmla="*/ 344290010 h 39819"/>
              <a:gd name="T30" fmla="*/ 105497462 w 11111"/>
              <a:gd name="T31" fmla="*/ 316143227 h 39819"/>
              <a:gd name="T32" fmla="*/ 56130003 w 11111"/>
              <a:gd name="T33" fmla="*/ 297383688 h 39819"/>
              <a:gd name="T34" fmla="*/ 51608613 w 11111"/>
              <a:gd name="T35" fmla="*/ 327405060 h 39819"/>
              <a:gd name="T36" fmla="*/ 112224232 w 11111"/>
              <a:gd name="T37" fmla="*/ 357410809 h 39819"/>
              <a:gd name="T38" fmla="*/ 184049965 w 11111"/>
              <a:gd name="T39" fmla="*/ 369609311 h 39819"/>
              <a:gd name="T40" fmla="*/ 130161082 w 11111"/>
              <a:gd name="T41" fmla="*/ 396819449 h 39819"/>
              <a:gd name="T42" fmla="*/ 69583476 w 11111"/>
              <a:gd name="T43" fmla="*/ 367735372 h 39819"/>
              <a:gd name="T44" fmla="*/ 53888850 w 11111"/>
              <a:gd name="T45" fmla="*/ 391180709 h 39819"/>
              <a:gd name="T46" fmla="*/ 136925832 w 11111"/>
              <a:gd name="T47" fmla="*/ 439023700 h 39819"/>
              <a:gd name="T48" fmla="*/ 168317325 w 11111"/>
              <a:gd name="T49" fmla="*/ 476557752 h 39819"/>
              <a:gd name="T50" fmla="*/ 76310246 w 11111"/>
              <a:gd name="T51" fmla="*/ 439023700 h 39819"/>
              <a:gd name="T52" fmla="*/ 83036983 w 11111"/>
              <a:gd name="T53" fmla="*/ 467170483 h 39819"/>
              <a:gd name="T54" fmla="*/ 163832845 w 11111"/>
              <a:gd name="T55" fmla="*/ 500940383 h 39819"/>
              <a:gd name="T56" fmla="*/ 125676602 w 11111"/>
              <a:gd name="T57" fmla="*/ 540333401 h 39819"/>
              <a:gd name="T58" fmla="*/ 24701633 w 11111"/>
              <a:gd name="T59" fmla="*/ 489678551 h 39819"/>
              <a:gd name="T60" fmla="*/ 0 w 11111"/>
              <a:gd name="T61" fmla="*/ 496254561 h 39819"/>
              <a:gd name="T62" fmla="*/ 65098996 w 11111"/>
              <a:gd name="T63" fmla="*/ 546909411 h 39819"/>
              <a:gd name="T64" fmla="*/ 181807708 w 11111"/>
              <a:gd name="T65" fmla="*/ 590050956 h 39819"/>
              <a:gd name="T66" fmla="*/ 204230208 w 11111"/>
              <a:gd name="T67" fmla="*/ 621008998 h 39819"/>
              <a:gd name="T68" fmla="*/ 260360178 w 11111"/>
              <a:gd name="T69" fmla="*/ 557218351 h 39819"/>
              <a:gd name="T70" fmla="*/ 381553403 w 11111"/>
              <a:gd name="T71" fmla="*/ 486866667 h 39819"/>
              <a:gd name="T72" fmla="*/ 289509414 w 11111"/>
              <a:gd name="T73" fmla="*/ 515013475 h 39819"/>
              <a:gd name="T74" fmla="*/ 269329204 w 11111"/>
              <a:gd name="T75" fmla="*/ 500003089 h 39819"/>
              <a:gd name="T76" fmla="*/ 377068923 w 11111"/>
              <a:gd name="T77" fmla="*/ 449348239 h 39819"/>
              <a:gd name="T78" fmla="*/ 388280173 w 11111"/>
              <a:gd name="T79" fmla="*/ 420264161 h 39819"/>
              <a:gd name="T80" fmla="*/ 276055941 w 11111"/>
              <a:gd name="T81" fmla="*/ 469045072 h 39819"/>
              <a:gd name="T82" fmla="*/ 226689585 w 11111"/>
              <a:gd name="T83" fmla="*/ 449348239 h 39819"/>
              <a:gd name="T84" fmla="*/ 280540421 w 11111"/>
              <a:gd name="T85" fmla="*/ 423076045 h 39819"/>
              <a:gd name="T86" fmla="*/ 408497293 w 11111"/>
              <a:gd name="T87" fmla="*/ 340525858 h 39819"/>
              <a:gd name="T88" fmla="*/ 228931808 w 11111"/>
              <a:gd name="T89" fmla="*/ 365860783 h 39819"/>
              <a:gd name="T90" fmla="*/ 336671560 w 11111"/>
              <a:gd name="T91" fmla="*/ 314268638 h 39819"/>
              <a:gd name="T92" fmla="*/ 403975903 w 11111"/>
              <a:gd name="T93" fmla="*/ 266425671 h 39819"/>
              <a:gd name="T94" fmla="*/ 231174065 w 11111"/>
              <a:gd name="T95" fmla="*/ 333965472 h 39819"/>
              <a:gd name="T96" fmla="*/ 289509414 w 11111"/>
              <a:gd name="T97" fmla="*/ 277687504 h 39819"/>
              <a:gd name="T98" fmla="*/ 392764653 w 11111"/>
              <a:gd name="T99" fmla="*/ 206383552 h 39819"/>
              <a:gd name="T100" fmla="*/ 332187047 w 11111"/>
              <a:gd name="T101" fmla="*/ 223268502 h 39819"/>
              <a:gd name="T102" fmla="*/ 249112051 w 11111"/>
              <a:gd name="T103" fmla="*/ 238278863 h 39819"/>
              <a:gd name="T104" fmla="*/ 298515317 w 11111"/>
              <a:gd name="T105" fmla="*/ 206383552 h 39819"/>
              <a:gd name="T106" fmla="*/ 377068923 w 11111"/>
              <a:gd name="T107" fmla="*/ 135095224 h 39819"/>
              <a:gd name="T108" fmla="*/ 372584410 w 11111"/>
              <a:gd name="T109" fmla="*/ 99450735 h 39819"/>
              <a:gd name="T110" fmla="*/ 287267191 w 11111"/>
              <a:gd name="T111" fmla="*/ 174488241 h 39819"/>
              <a:gd name="T112" fmla="*/ 235658578 w 11111"/>
              <a:gd name="T113" fmla="*/ 186686744 h 39819"/>
              <a:gd name="T114" fmla="*/ 278298198 w 11111"/>
              <a:gd name="T115" fmla="*/ 151980174 h 39819"/>
              <a:gd name="T116" fmla="*/ 314211047 w 11111"/>
              <a:gd name="T117" fmla="*/ 66618129 h 39819"/>
              <a:gd name="T118" fmla="*/ 296273061 w 11111"/>
              <a:gd name="T119" fmla="*/ 47858615 h 39819"/>
              <a:gd name="T120" fmla="*/ 246869828 w 11111"/>
              <a:gd name="T121" fmla="*/ 149168315 h 39819"/>
              <a:gd name="T122" fmla="*/ 235658578 w 11111"/>
              <a:gd name="T123" fmla="*/ 66618129 h 39819"/>
              <a:gd name="T124" fmla="*/ 190776702 w 11111"/>
              <a:gd name="T125" fmla="*/ 4701446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76">
            <a:extLst>
              <a:ext uri="{FF2B5EF4-FFF2-40B4-BE49-F238E27FC236}">
                <a16:creationId xmlns="" xmlns:a16="http://schemas.microsoft.com/office/drawing/2014/main" id="{7DF59070-9938-4CE6-8CFC-46588D148F56}"/>
              </a:ext>
            </a:extLst>
          </p:cNvPr>
          <p:cNvSpPr>
            <a:spLocks/>
          </p:cNvSpPr>
          <p:nvPr/>
        </p:nvSpPr>
        <p:spPr bwMode="auto">
          <a:xfrm rot="16036409" flipH="1">
            <a:off x="1500718" y="1076324"/>
            <a:ext cx="603250" cy="1581151"/>
          </a:xfrm>
          <a:custGeom>
            <a:avLst/>
            <a:gdLst>
              <a:gd name="T0" fmla="*/ 699849770 w 13514"/>
              <a:gd name="T1" fmla="*/ 192330056 h 35374"/>
              <a:gd name="T2" fmla="*/ 539564539 w 13514"/>
              <a:gd name="T3" fmla="*/ 1072489147 h 35374"/>
              <a:gd name="T4" fmla="*/ 694511538 w 13514"/>
              <a:gd name="T5" fmla="*/ 1018162045 h 35374"/>
              <a:gd name="T6" fmla="*/ 609033638 w 13514"/>
              <a:gd name="T7" fmla="*/ 1113215599 h 35374"/>
              <a:gd name="T8" fmla="*/ 694511538 w 13514"/>
              <a:gd name="T9" fmla="*/ 122179458 h 35374"/>
              <a:gd name="T10" fmla="*/ 593020864 w 13514"/>
              <a:gd name="T11" fmla="*/ 97276502 h 35374"/>
              <a:gd name="T12" fmla="*/ 560999288 w 13514"/>
              <a:gd name="T13" fmla="*/ 337114226 h 35374"/>
              <a:gd name="T14" fmla="*/ 534226308 w 13514"/>
              <a:gd name="T15" fmla="*/ 131221772 h 35374"/>
              <a:gd name="T16" fmla="*/ 416724868 w 13514"/>
              <a:gd name="T17" fmla="*/ 187808899 h 35374"/>
              <a:gd name="T18" fmla="*/ 315234193 w 13514"/>
              <a:gd name="T19" fmla="*/ 267001811 h 35374"/>
              <a:gd name="T20" fmla="*/ 374030758 w 13514"/>
              <a:gd name="T21" fmla="*/ 613157246 h 35374"/>
              <a:gd name="T22" fmla="*/ 261775905 w 13514"/>
              <a:gd name="T23" fmla="*/ 479675449 h 35374"/>
              <a:gd name="T24" fmla="*/ 176295996 w 13514"/>
              <a:gd name="T25" fmla="*/ 407264825 h 35374"/>
              <a:gd name="T26" fmla="*/ 213743519 w 13514"/>
              <a:gd name="T27" fmla="*/ 629018993 h 35374"/>
              <a:gd name="T28" fmla="*/ 208407251 w 13514"/>
              <a:gd name="T29" fmla="*/ 633539044 h 35374"/>
              <a:gd name="T30" fmla="*/ 53458288 w 13514"/>
              <a:gd name="T31" fmla="*/ 601854906 h 35374"/>
              <a:gd name="T32" fmla="*/ 331244959 w 13514"/>
              <a:gd name="T33" fmla="*/ 839432605 h 35374"/>
              <a:gd name="T34" fmla="*/ 101580310 w 13514"/>
              <a:gd name="T35" fmla="*/ 705950808 h 35374"/>
              <a:gd name="T36" fmla="*/ 80143597 w 13514"/>
              <a:gd name="T37" fmla="*/ 791924937 h 35374"/>
              <a:gd name="T38" fmla="*/ 229754329 w 13514"/>
              <a:gd name="T39" fmla="*/ 916364386 h 35374"/>
              <a:gd name="T40" fmla="*/ 101580310 w 13514"/>
              <a:gd name="T41" fmla="*/ 907322072 h 35374"/>
              <a:gd name="T42" fmla="*/ 144274420 w 13514"/>
              <a:gd name="T43" fmla="*/ 1002338515 h 35374"/>
              <a:gd name="T44" fmla="*/ 347255769 w 13514"/>
              <a:gd name="T45" fmla="*/ 1119996815 h 35374"/>
              <a:gd name="T46" fmla="*/ 69469099 w 13514"/>
              <a:gd name="T47" fmla="*/ 1036282678 h 35374"/>
              <a:gd name="T48" fmla="*/ 256439638 w 13514"/>
              <a:gd name="T49" fmla="*/ 1178806823 h 35374"/>
              <a:gd name="T50" fmla="*/ 523553774 w 13514"/>
              <a:gd name="T51" fmla="*/ 1294205098 h 35374"/>
              <a:gd name="T52" fmla="*/ 641055214 w 13514"/>
              <a:gd name="T53" fmla="*/ 1321368079 h 35374"/>
              <a:gd name="T54" fmla="*/ 678500728 w 13514"/>
              <a:gd name="T55" fmla="*/ 1278381568 h 35374"/>
              <a:gd name="T56" fmla="*/ 657153695 w 13514"/>
              <a:gd name="T57" fmla="*/ 1172025641 h 35374"/>
              <a:gd name="T58" fmla="*/ 860135000 w 13514"/>
              <a:gd name="T59" fmla="*/ 1040803869 h 35374"/>
              <a:gd name="T60" fmla="*/ 902831119 w 13514"/>
              <a:gd name="T61" fmla="*/ 963872055 h 35374"/>
              <a:gd name="T62" fmla="*/ 747969827 w 13514"/>
              <a:gd name="T63" fmla="*/ 948048524 h 35374"/>
              <a:gd name="T64" fmla="*/ 812012979 w 13514"/>
              <a:gd name="T65" fmla="*/ 875637900 h 35374"/>
              <a:gd name="T66" fmla="*/ 769318868 w 13514"/>
              <a:gd name="T67" fmla="*/ 834911414 h 35374"/>
              <a:gd name="T68" fmla="*/ 443410177 w 13514"/>
              <a:gd name="T69" fmla="*/ 880159091 h 35374"/>
              <a:gd name="T70" fmla="*/ 924178152 w 13514"/>
              <a:gd name="T71" fmla="*/ 773803164 h 35374"/>
              <a:gd name="T72" fmla="*/ 774655136 w 13514"/>
              <a:gd name="T73" fmla="*/ 751198451 h 35374"/>
              <a:gd name="T74" fmla="*/ 475521388 w 13514"/>
              <a:gd name="T75" fmla="*/ 823609075 h 35374"/>
              <a:gd name="T76" fmla="*/ 694511538 w 13514"/>
              <a:gd name="T77" fmla="*/ 735336703 h 35374"/>
              <a:gd name="T78" fmla="*/ 940278642 w 13514"/>
              <a:gd name="T79" fmla="*/ 642581392 h 35374"/>
              <a:gd name="T80" fmla="*/ 625044448 w 13514"/>
              <a:gd name="T81" fmla="*/ 685569010 h 35374"/>
              <a:gd name="T82" fmla="*/ 747969827 w 13514"/>
              <a:gd name="T83" fmla="*/ 642581392 h 35374"/>
              <a:gd name="T84" fmla="*/ 1025758506 w 13514"/>
              <a:gd name="T85" fmla="*/ 565649578 h 35374"/>
              <a:gd name="T86" fmla="*/ 582348329 w 13514"/>
              <a:gd name="T87" fmla="*/ 613157246 h 35374"/>
              <a:gd name="T88" fmla="*/ 908167386 w 13514"/>
              <a:gd name="T89" fmla="*/ 490977822 h 35374"/>
              <a:gd name="T90" fmla="*/ 812012979 w 13514"/>
              <a:gd name="T91" fmla="*/ 454772493 h 35374"/>
              <a:gd name="T92" fmla="*/ 966961942 w 13514"/>
              <a:gd name="T93" fmla="*/ 418567198 h 35374"/>
              <a:gd name="T94" fmla="*/ 993647251 w 13514"/>
              <a:gd name="T95" fmla="*/ 366538339 h 35374"/>
              <a:gd name="T96" fmla="*/ 641055214 w 13514"/>
              <a:gd name="T97" fmla="*/ 380100738 h 35374"/>
              <a:gd name="T98" fmla="*/ 1025758506 w 13514"/>
              <a:gd name="T99" fmla="*/ 307728297 h 35374"/>
              <a:gd name="T100" fmla="*/ 828023789 w 13514"/>
              <a:gd name="T101" fmla="*/ 298647766 h 35374"/>
              <a:gd name="T102" fmla="*/ 1079127115 w 13514"/>
              <a:gd name="T103" fmla="*/ 219455926 h 35374"/>
              <a:gd name="T104" fmla="*/ 854798733 w 13514"/>
              <a:gd name="T105" fmla="*/ 246618907 h 35374"/>
              <a:gd name="T106" fmla="*/ 1100474192 w 13514"/>
              <a:gd name="T107" fmla="*/ 147082413 h 35374"/>
              <a:gd name="T108" fmla="*/ 1201964822 w 13514"/>
              <a:gd name="T109" fmla="*/ 74671789 h 35374"/>
              <a:gd name="T110" fmla="*/ 977636485 w 13514"/>
              <a:gd name="T111" fmla="*/ 81452972 h 35374"/>
              <a:gd name="T112" fmla="*/ 1063116349 w 13514"/>
              <a:gd name="T113" fmla="*/ 15823530 h 35374"/>
              <a:gd name="T114" fmla="*/ 833362020 w 13514"/>
              <a:gd name="T115" fmla="*/ 11991943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77">
            <a:extLst>
              <a:ext uri="{FF2B5EF4-FFF2-40B4-BE49-F238E27FC236}">
                <a16:creationId xmlns="" xmlns:a16="http://schemas.microsoft.com/office/drawing/2014/main" id="{18BB6AED-BD0A-4A31-86EA-ADA5DDB14C88}"/>
              </a:ext>
            </a:extLst>
          </p:cNvPr>
          <p:cNvSpPr>
            <a:spLocks/>
          </p:cNvSpPr>
          <p:nvPr/>
        </p:nvSpPr>
        <p:spPr bwMode="auto">
          <a:xfrm rot="3731686" flipH="1">
            <a:off x="10293351" y="4244447"/>
            <a:ext cx="450850" cy="1178983"/>
          </a:xfrm>
          <a:custGeom>
            <a:avLst/>
            <a:gdLst>
              <a:gd name="T0" fmla="*/ 292152134 w 13514"/>
              <a:gd name="T1" fmla="*/ 79735235 h 35374"/>
              <a:gd name="T2" fmla="*/ 225240643 w 13514"/>
              <a:gd name="T3" fmla="*/ 444626355 h 35374"/>
              <a:gd name="T4" fmla="*/ 289923907 w 13514"/>
              <a:gd name="T5" fmla="*/ 422103983 h 35374"/>
              <a:gd name="T6" fmla="*/ 254241034 w 13514"/>
              <a:gd name="T7" fmla="*/ 461510797 h 35374"/>
              <a:gd name="T8" fmla="*/ 289923907 w 13514"/>
              <a:gd name="T9" fmla="*/ 50652677 h 35374"/>
              <a:gd name="T10" fmla="*/ 247556350 w 13514"/>
              <a:gd name="T11" fmla="*/ 40328446 h 35374"/>
              <a:gd name="T12" fmla="*/ 234189185 w 13514"/>
              <a:gd name="T13" fmla="*/ 139758640 h 35374"/>
              <a:gd name="T14" fmla="*/ 223012415 w 13514"/>
              <a:gd name="T15" fmla="*/ 54401098 h 35374"/>
              <a:gd name="T16" fmla="*/ 173962377 w 13514"/>
              <a:gd name="T17" fmla="*/ 77860725 h 35374"/>
              <a:gd name="T18" fmla="*/ 131594788 w 13514"/>
              <a:gd name="T19" fmla="*/ 110691704 h 35374"/>
              <a:gd name="T20" fmla="*/ 156138723 w 13514"/>
              <a:gd name="T21" fmla="*/ 254199390 h 35374"/>
              <a:gd name="T22" fmla="*/ 109277980 w 13514"/>
              <a:gd name="T23" fmla="*/ 198861037 h 35374"/>
              <a:gd name="T24" fmla="*/ 73595107 w 13514"/>
              <a:gd name="T25" fmla="*/ 168841223 h 35374"/>
              <a:gd name="T26" fmla="*/ 89227232 w 13514"/>
              <a:gd name="T27" fmla="*/ 260775225 h 35374"/>
              <a:gd name="T28" fmla="*/ 86999004 w 13514"/>
              <a:gd name="T29" fmla="*/ 262649110 h 35374"/>
              <a:gd name="T30" fmla="*/ 22315707 w 13514"/>
              <a:gd name="T31" fmla="*/ 249513714 h 35374"/>
              <a:gd name="T32" fmla="*/ 138278371 w 13514"/>
              <a:gd name="T33" fmla="*/ 348007302 h 35374"/>
              <a:gd name="T34" fmla="*/ 42404287 w 13514"/>
              <a:gd name="T35" fmla="*/ 292668949 h 35374"/>
              <a:gd name="T36" fmla="*/ 33455746 w 13514"/>
              <a:gd name="T37" fmla="*/ 328311719 h 35374"/>
              <a:gd name="T38" fmla="*/ 95910814 w 13514"/>
              <a:gd name="T39" fmla="*/ 379901026 h 35374"/>
              <a:gd name="T40" fmla="*/ 42404287 w 13514"/>
              <a:gd name="T41" fmla="*/ 376152605 h 35374"/>
              <a:gd name="T42" fmla="*/ 60227942 w 13514"/>
              <a:gd name="T43" fmla="*/ 415543796 h 35374"/>
              <a:gd name="T44" fmla="*/ 144961953 w 13514"/>
              <a:gd name="T45" fmla="*/ 464321938 h 35374"/>
              <a:gd name="T46" fmla="*/ 28999290 w 13514"/>
              <a:gd name="T47" fmla="*/ 429616448 h 35374"/>
              <a:gd name="T48" fmla="*/ 107050853 w 13514"/>
              <a:gd name="T49" fmla="*/ 488703222 h 35374"/>
              <a:gd name="T50" fmla="*/ 218557061 w 13514"/>
              <a:gd name="T51" fmla="*/ 536544108 h 35374"/>
              <a:gd name="T52" fmla="*/ 267608199 w 13514"/>
              <a:gd name="T53" fmla="*/ 547805594 h 35374"/>
              <a:gd name="T54" fmla="*/ 283240324 w 13514"/>
              <a:gd name="T55" fmla="*/ 529984546 h 35374"/>
              <a:gd name="T56" fmla="*/ 274328513 w 13514"/>
              <a:gd name="T57" fmla="*/ 485892056 h 35374"/>
              <a:gd name="T58" fmla="*/ 359063659 w 13514"/>
              <a:gd name="T59" fmla="*/ 431490958 h 35374"/>
              <a:gd name="T60" fmla="*/ 376886179 w 13514"/>
              <a:gd name="T61" fmla="*/ 399596609 h 35374"/>
              <a:gd name="T62" fmla="*/ 312240748 w 13514"/>
              <a:gd name="T63" fmla="*/ 393037047 h 35374"/>
              <a:gd name="T64" fmla="*/ 338975079 w 13514"/>
              <a:gd name="T65" fmla="*/ 363017209 h 35374"/>
              <a:gd name="T66" fmla="*/ 321151424 w 13514"/>
              <a:gd name="T67" fmla="*/ 346132766 h 35374"/>
              <a:gd name="T68" fmla="*/ 185101282 w 13514"/>
              <a:gd name="T69" fmla="*/ 364891119 h 35374"/>
              <a:gd name="T70" fmla="*/ 385797990 w 13514"/>
              <a:gd name="T71" fmla="*/ 320798629 h 35374"/>
              <a:gd name="T72" fmla="*/ 323379686 w 13514"/>
              <a:gd name="T73" fmla="*/ 311427277 h 35374"/>
              <a:gd name="T74" fmla="*/ 198506312 w 13514"/>
              <a:gd name="T75" fmla="*/ 341447090 h 35374"/>
              <a:gd name="T76" fmla="*/ 289923907 w 13514"/>
              <a:gd name="T77" fmla="*/ 304852067 h 35374"/>
              <a:gd name="T78" fmla="*/ 392519405 w 13514"/>
              <a:gd name="T79" fmla="*/ 266398156 h 35374"/>
              <a:gd name="T80" fmla="*/ 260924617 w 13514"/>
              <a:gd name="T81" fmla="*/ 284219229 h 35374"/>
              <a:gd name="T82" fmla="*/ 312240748 w 13514"/>
              <a:gd name="T83" fmla="*/ 266398156 h 35374"/>
              <a:gd name="T84" fmla="*/ 428202277 w 13514"/>
              <a:gd name="T85" fmla="*/ 234503807 h 35374"/>
              <a:gd name="T86" fmla="*/ 243100996 w 13514"/>
              <a:gd name="T87" fmla="*/ 254199390 h 35374"/>
              <a:gd name="T88" fmla="*/ 379114407 w 13514"/>
              <a:gd name="T89" fmla="*/ 203546713 h 35374"/>
              <a:gd name="T90" fmla="*/ 338975079 w 13514"/>
              <a:gd name="T91" fmla="*/ 188536806 h 35374"/>
              <a:gd name="T92" fmla="*/ 403658342 w 13514"/>
              <a:gd name="T93" fmla="*/ 173527524 h 35374"/>
              <a:gd name="T94" fmla="*/ 414798381 w 13514"/>
              <a:gd name="T95" fmla="*/ 151957406 h 35374"/>
              <a:gd name="T96" fmla="*/ 267608199 w 13514"/>
              <a:gd name="T97" fmla="*/ 157580337 h 35374"/>
              <a:gd name="T98" fmla="*/ 428202277 w 13514"/>
              <a:gd name="T99" fmla="*/ 127576147 h 35374"/>
              <a:gd name="T100" fmla="*/ 345658662 w 13514"/>
              <a:gd name="T101" fmla="*/ 123812103 h 35374"/>
              <a:gd name="T102" fmla="*/ 450481253 w 13514"/>
              <a:gd name="T103" fmla="*/ 90980498 h 35374"/>
              <a:gd name="T104" fmla="*/ 356835431 w 13514"/>
              <a:gd name="T105" fmla="*/ 102241984 h 35374"/>
              <a:gd name="T106" fmla="*/ 459393097 w 13514"/>
              <a:gd name="T107" fmla="*/ 60976908 h 35374"/>
              <a:gd name="T108" fmla="*/ 501760653 w 13514"/>
              <a:gd name="T109" fmla="*/ 30957094 h 35374"/>
              <a:gd name="T110" fmla="*/ 408113697 w 13514"/>
              <a:gd name="T111" fmla="*/ 33768235 h 35374"/>
              <a:gd name="T112" fmla="*/ 443797670 w 13514"/>
              <a:gd name="T113" fmla="*/ 6560187 h 35374"/>
              <a:gd name="T114" fmla="*/ 347886889 w 13514"/>
              <a:gd name="T115" fmla="*/ 4971542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78">
            <a:extLst>
              <a:ext uri="{FF2B5EF4-FFF2-40B4-BE49-F238E27FC236}">
                <a16:creationId xmlns="" xmlns:a16="http://schemas.microsoft.com/office/drawing/2014/main" id="{718D6088-6A2E-424D-9AD1-70E6F0FF43E3}"/>
              </a:ext>
            </a:extLst>
          </p:cNvPr>
          <p:cNvSpPr>
            <a:spLocks/>
          </p:cNvSpPr>
          <p:nvPr/>
        </p:nvSpPr>
        <p:spPr bwMode="auto">
          <a:xfrm rot="3048944">
            <a:off x="10180109" y="3502025"/>
            <a:ext cx="438150" cy="901700"/>
          </a:xfrm>
          <a:custGeom>
            <a:avLst/>
            <a:gdLst>
              <a:gd name="T0" fmla="*/ 43945911 w 18378"/>
              <a:gd name="T1" fmla="*/ 3756407 h 37897"/>
              <a:gd name="T2" fmla="*/ 39880757 w 18378"/>
              <a:gd name="T3" fmla="*/ 18775630 h 37897"/>
              <a:gd name="T4" fmla="*/ 60234372 w 18378"/>
              <a:gd name="T5" fmla="*/ 37545531 h 37897"/>
              <a:gd name="T6" fmla="*/ 78135367 w 18378"/>
              <a:gd name="T7" fmla="*/ 53246864 h 37897"/>
              <a:gd name="T8" fmla="*/ 22793146 w 18378"/>
              <a:gd name="T9" fmla="*/ 35840880 h 37897"/>
              <a:gd name="T10" fmla="*/ 4078791 w 18378"/>
              <a:gd name="T11" fmla="*/ 39932293 h 37897"/>
              <a:gd name="T12" fmla="*/ 3265979 w 18378"/>
              <a:gd name="T13" fmla="*/ 49490778 h 37897"/>
              <a:gd name="T14" fmla="*/ 62673903 w 18378"/>
              <a:gd name="T15" fmla="*/ 63822483 h 37897"/>
              <a:gd name="T16" fmla="*/ 101727663 w 18378"/>
              <a:gd name="T17" fmla="*/ 74744582 h 37897"/>
              <a:gd name="T18" fmla="*/ 65112885 w 18378"/>
              <a:gd name="T19" fmla="*/ 75085637 h 37897"/>
              <a:gd name="T20" fmla="*/ 26044940 w 18378"/>
              <a:gd name="T21" fmla="*/ 72698875 h 37897"/>
              <a:gd name="T22" fmla="*/ 17914632 w 18378"/>
              <a:gd name="T23" fmla="*/ 79864889 h 37897"/>
              <a:gd name="T24" fmla="*/ 27671111 w 18378"/>
              <a:gd name="T25" fmla="*/ 87371636 h 37897"/>
              <a:gd name="T26" fmla="*/ 98475893 w 18378"/>
              <a:gd name="T27" fmla="*/ 92491942 h 37897"/>
              <a:gd name="T28" fmla="*/ 113937334 w 18378"/>
              <a:gd name="T29" fmla="*/ 125593549 h 37897"/>
              <a:gd name="T30" fmla="*/ 69178039 w 18378"/>
              <a:gd name="T31" fmla="*/ 111602899 h 37897"/>
              <a:gd name="T32" fmla="*/ 34189432 w 18378"/>
              <a:gd name="T33" fmla="*/ 108192972 h 37897"/>
              <a:gd name="T34" fmla="*/ 17101249 w 18378"/>
              <a:gd name="T35" fmla="*/ 116041095 h 37897"/>
              <a:gd name="T36" fmla="*/ 26858299 w 18378"/>
              <a:gd name="T37" fmla="*/ 124229631 h 37897"/>
              <a:gd name="T38" fmla="*/ 81387710 w 18378"/>
              <a:gd name="T39" fmla="*/ 131742107 h 37897"/>
              <a:gd name="T40" fmla="*/ 122894638 w 18378"/>
              <a:gd name="T41" fmla="*/ 137885276 h 37897"/>
              <a:gd name="T42" fmla="*/ 95223551 w 18378"/>
              <a:gd name="T43" fmla="*/ 165866879 h 37897"/>
              <a:gd name="T44" fmla="*/ 35815604 w 18378"/>
              <a:gd name="T45" fmla="*/ 154262990 h 37897"/>
              <a:gd name="T46" fmla="*/ 9770116 w 18378"/>
              <a:gd name="T47" fmla="*/ 158360132 h 37897"/>
              <a:gd name="T48" fmla="*/ 10583499 w 18378"/>
              <a:gd name="T49" fmla="*/ 169623286 h 37897"/>
              <a:gd name="T50" fmla="*/ 65925697 w 18378"/>
              <a:gd name="T51" fmla="*/ 176107171 h 37897"/>
              <a:gd name="T52" fmla="*/ 111498351 w 18378"/>
              <a:gd name="T53" fmla="*/ 180204312 h 37897"/>
              <a:gd name="T54" fmla="*/ 123708022 w 18378"/>
              <a:gd name="T55" fmla="*/ 215351928 h 37897"/>
              <a:gd name="T56" fmla="*/ 138356651 w 18378"/>
              <a:gd name="T57" fmla="*/ 197263834 h 37897"/>
              <a:gd name="T58" fmla="*/ 166027761 w 18378"/>
              <a:gd name="T59" fmla="*/ 175084326 h 37897"/>
              <a:gd name="T60" fmla="*/ 237645331 w 18378"/>
              <a:gd name="T61" fmla="*/ 161428682 h 37897"/>
              <a:gd name="T62" fmla="*/ 249041642 w 18378"/>
              <a:gd name="T63" fmla="*/ 149824794 h 37897"/>
              <a:gd name="T64" fmla="*/ 228688027 w 18378"/>
              <a:gd name="T65" fmla="*/ 141635937 h 37897"/>
              <a:gd name="T66" fmla="*/ 174985066 w 18378"/>
              <a:gd name="T67" fmla="*/ 151535174 h 37897"/>
              <a:gd name="T68" fmla="*/ 142421804 w 18378"/>
              <a:gd name="T69" fmla="*/ 152899091 h 37897"/>
              <a:gd name="T70" fmla="*/ 170906275 w 18378"/>
              <a:gd name="T71" fmla="*/ 124229631 h 37897"/>
              <a:gd name="T72" fmla="*/ 219744360 w 18378"/>
              <a:gd name="T73" fmla="*/ 106141537 h 37897"/>
              <a:gd name="T74" fmla="*/ 223809514 w 18378"/>
              <a:gd name="T75" fmla="*/ 93173731 h 37897"/>
              <a:gd name="T76" fmla="*/ 196951214 w 18378"/>
              <a:gd name="T77" fmla="*/ 89076590 h 37897"/>
              <a:gd name="T78" fmla="*/ 169280104 w 18378"/>
              <a:gd name="T79" fmla="*/ 102391179 h 37897"/>
              <a:gd name="T80" fmla="*/ 138356651 w 18378"/>
              <a:gd name="T81" fmla="*/ 125252476 h 37897"/>
              <a:gd name="T82" fmla="*/ 150565749 w 18378"/>
              <a:gd name="T83" fmla="*/ 87712691 h 37897"/>
              <a:gd name="T84" fmla="*/ 193698848 w 18378"/>
              <a:gd name="T85" fmla="*/ 65532862 h 37897"/>
              <a:gd name="T86" fmla="*/ 192886061 w 18378"/>
              <a:gd name="T87" fmla="*/ 56656470 h 37897"/>
              <a:gd name="T88" fmla="*/ 173345257 w 18378"/>
              <a:gd name="T89" fmla="*/ 52900402 h 37897"/>
              <a:gd name="T90" fmla="*/ 133478137 w 18378"/>
              <a:gd name="T91" fmla="*/ 70988496 h 37897"/>
              <a:gd name="T92" fmla="*/ 128585963 w 18378"/>
              <a:gd name="T93" fmla="*/ 58702497 h 37897"/>
              <a:gd name="T94" fmla="*/ 187993886 w 18378"/>
              <a:gd name="T95" fmla="*/ 32425528 h 37897"/>
              <a:gd name="T96" fmla="*/ 187993886 w 18378"/>
              <a:gd name="T97" fmla="*/ 23213826 h 37897"/>
              <a:gd name="T98" fmla="*/ 166840549 w 18378"/>
              <a:gd name="T99" fmla="*/ 21162391 h 37897"/>
              <a:gd name="T100" fmla="*/ 126146980 w 18378"/>
              <a:gd name="T101" fmla="*/ 40273348 h 37897"/>
              <a:gd name="T102" fmla="*/ 96849722 w 18378"/>
              <a:gd name="T103" fmla="*/ 46416499 h 37897"/>
              <a:gd name="T104" fmla="*/ 90345014 w 18378"/>
              <a:gd name="T105" fmla="*/ 29015922 h 37897"/>
              <a:gd name="T106" fmla="*/ 79761538 w 18378"/>
              <a:gd name="T107" fmla="*/ 4784980 h 37897"/>
              <a:gd name="T108" fmla="*/ 61047732 w 18378"/>
              <a:gd name="T109" fmla="*/ 5728 h 378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378"/>
              <a:gd name="T166" fmla="*/ 0 h 37897"/>
              <a:gd name="T167" fmla="*/ 18378 w 18378"/>
              <a:gd name="T168" fmla="*/ 37897 h 378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378" h="37897" extrusionOk="0">
                <a:moveTo>
                  <a:pt x="4505" y="1"/>
                </a:moveTo>
                <a:lnTo>
                  <a:pt x="4024" y="121"/>
                </a:lnTo>
                <a:lnTo>
                  <a:pt x="3784" y="181"/>
                </a:lnTo>
                <a:lnTo>
                  <a:pt x="3604" y="301"/>
                </a:lnTo>
                <a:lnTo>
                  <a:pt x="3424" y="481"/>
                </a:lnTo>
                <a:lnTo>
                  <a:pt x="3243" y="661"/>
                </a:lnTo>
                <a:lnTo>
                  <a:pt x="3123" y="842"/>
                </a:lnTo>
                <a:lnTo>
                  <a:pt x="3003" y="1082"/>
                </a:lnTo>
                <a:lnTo>
                  <a:pt x="2943" y="1622"/>
                </a:lnTo>
                <a:lnTo>
                  <a:pt x="2883" y="2163"/>
                </a:lnTo>
                <a:lnTo>
                  <a:pt x="2883" y="2763"/>
                </a:lnTo>
                <a:lnTo>
                  <a:pt x="2943" y="3304"/>
                </a:lnTo>
                <a:lnTo>
                  <a:pt x="3063" y="3844"/>
                </a:lnTo>
                <a:lnTo>
                  <a:pt x="3243" y="4325"/>
                </a:lnTo>
                <a:lnTo>
                  <a:pt x="3424" y="4865"/>
                </a:lnTo>
                <a:lnTo>
                  <a:pt x="3664" y="5346"/>
                </a:lnTo>
                <a:lnTo>
                  <a:pt x="4144" y="6247"/>
                </a:lnTo>
                <a:lnTo>
                  <a:pt x="4445" y="6607"/>
                </a:lnTo>
                <a:lnTo>
                  <a:pt x="4745" y="7027"/>
                </a:lnTo>
                <a:lnTo>
                  <a:pt x="5105" y="7268"/>
                </a:lnTo>
                <a:lnTo>
                  <a:pt x="5466" y="7568"/>
                </a:lnTo>
                <a:lnTo>
                  <a:pt x="6246" y="8048"/>
                </a:lnTo>
                <a:lnTo>
                  <a:pt x="6787" y="10210"/>
                </a:lnTo>
                <a:lnTo>
                  <a:pt x="5766" y="9370"/>
                </a:lnTo>
                <a:lnTo>
                  <a:pt x="4685" y="8589"/>
                </a:lnTo>
                <a:lnTo>
                  <a:pt x="3484" y="7568"/>
                </a:lnTo>
                <a:lnTo>
                  <a:pt x="2883" y="7027"/>
                </a:lnTo>
                <a:lnTo>
                  <a:pt x="2283" y="6547"/>
                </a:lnTo>
                <a:lnTo>
                  <a:pt x="1982" y="6367"/>
                </a:lnTo>
                <a:lnTo>
                  <a:pt x="1682" y="6307"/>
                </a:lnTo>
                <a:lnTo>
                  <a:pt x="1442" y="6247"/>
                </a:lnTo>
                <a:lnTo>
                  <a:pt x="1141" y="6307"/>
                </a:lnTo>
                <a:lnTo>
                  <a:pt x="901" y="6427"/>
                </a:lnTo>
                <a:lnTo>
                  <a:pt x="661" y="6607"/>
                </a:lnTo>
                <a:lnTo>
                  <a:pt x="421" y="6787"/>
                </a:lnTo>
                <a:lnTo>
                  <a:pt x="301" y="7027"/>
                </a:lnTo>
                <a:lnTo>
                  <a:pt x="120" y="7328"/>
                </a:lnTo>
                <a:lnTo>
                  <a:pt x="60" y="7568"/>
                </a:lnTo>
                <a:lnTo>
                  <a:pt x="0" y="7868"/>
                </a:lnTo>
                <a:lnTo>
                  <a:pt x="60" y="8168"/>
                </a:lnTo>
                <a:lnTo>
                  <a:pt x="120" y="8469"/>
                </a:lnTo>
                <a:lnTo>
                  <a:pt x="241" y="8709"/>
                </a:lnTo>
                <a:lnTo>
                  <a:pt x="481" y="8949"/>
                </a:lnTo>
                <a:lnTo>
                  <a:pt x="721" y="9189"/>
                </a:lnTo>
                <a:lnTo>
                  <a:pt x="1382" y="9550"/>
                </a:lnTo>
                <a:lnTo>
                  <a:pt x="2042" y="9850"/>
                </a:lnTo>
                <a:lnTo>
                  <a:pt x="3364" y="10511"/>
                </a:lnTo>
                <a:lnTo>
                  <a:pt x="4625" y="11231"/>
                </a:lnTo>
                <a:lnTo>
                  <a:pt x="5946" y="11892"/>
                </a:lnTo>
                <a:lnTo>
                  <a:pt x="6246" y="11952"/>
                </a:lnTo>
                <a:lnTo>
                  <a:pt x="6607" y="11892"/>
                </a:lnTo>
                <a:lnTo>
                  <a:pt x="6847" y="11772"/>
                </a:lnTo>
                <a:lnTo>
                  <a:pt x="7087" y="11592"/>
                </a:lnTo>
                <a:lnTo>
                  <a:pt x="7507" y="13153"/>
                </a:lnTo>
                <a:lnTo>
                  <a:pt x="7808" y="14715"/>
                </a:lnTo>
                <a:lnTo>
                  <a:pt x="7868" y="15075"/>
                </a:lnTo>
                <a:lnTo>
                  <a:pt x="6667" y="14294"/>
                </a:lnTo>
                <a:lnTo>
                  <a:pt x="6066" y="13874"/>
                </a:lnTo>
                <a:lnTo>
                  <a:pt x="5466" y="13513"/>
                </a:lnTo>
                <a:lnTo>
                  <a:pt x="4805" y="13213"/>
                </a:lnTo>
                <a:lnTo>
                  <a:pt x="4144" y="12973"/>
                </a:lnTo>
                <a:lnTo>
                  <a:pt x="3424" y="12733"/>
                </a:lnTo>
                <a:lnTo>
                  <a:pt x="2703" y="12613"/>
                </a:lnTo>
                <a:lnTo>
                  <a:pt x="2403" y="12613"/>
                </a:lnTo>
                <a:lnTo>
                  <a:pt x="2162" y="12673"/>
                </a:lnTo>
                <a:lnTo>
                  <a:pt x="1922" y="12793"/>
                </a:lnTo>
                <a:lnTo>
                  <a:pt x="1742" y="12913"/>
                </a:lnTo>
                <a:lnTo>
                  <a:pt x="1562" y="13093"/>
                </a:lnTo>
                <a:lnTo>
                  <a:pt x="1442" y="13333"/>
                </a:lnTo>
                <a:lnTo>
                  <a:pt x="1382" y="13573"/>
                </a:lnTo>
                <a:lnTo>
                  <a:pt x="1322" y="13814"/>
                </a:lnTo>
                <a:lnTo>
                  <a:pt x="1322" y="14054"/>
                </a:lnTo>
                <a:lnTo>
                  <a:pt x="1322" y="14354"/>
                </a:lnTo>
                <a:lnTo>
                  <a:pt x="1382" y="14594"/>
                </a:lnTo>
                <a:lnTo>
                  <a:pt x="1502" y="14835"/>
                </a:lnTo>
                <a:lnTo>
                  <a:pt x="1682" y="15075"/>
                </a:lnTo>
                <a:lnTo>
                  <a:pt x="1862" y="15255"/>
                </a:lnTo>
                <a:lnTo>
                  <a:pt x="2042" y="15375"/>
                </a:lnTo>
                <a:lnTo>
                  <a:pt x="2343" y="15495"/>
                </a:lnTo>
                <a:lnTo>
                  <a:pt x="3003" y="15675"/>
                </a:lnTo>
                <a:lnTo>
                  <a:pt x="3724" y="15856"/>
                </a:lnTo>
                <a:lnTo>
                  <a:pt x="5105" y="15976"/>
                </a:lnTo>
                <a:lnTo>
                  <a:pt x="6547" y="16156"/>
                </a:lnTo>
                <a:lnTo>
                  <a:pt x="7267" y="16276"/>
                </a:lnTo>
                <a:lnTo>
                  <a:pt x="7928" y="16456"/>
                </a:lnTo>
                <a:lnTo>
                  <a:pt x="8168" y="16456"/>
                </a:lnTo>
                <a:lnTo>
                  <a:pt x="8588" y="19459"/>
                </a:lnTo>
                <a:lnTo>
                  <a:pt x="8949" y="22522"/>
                </a:lnTo>
                <a:lnTo>
                  <a:pt x="8949" y="22642"/>
                </a:lnTo>
                <a:lnTo>
                  <a:pt x="8408" y="22101"/>
                </a:lnTo>
                <a:lnTo>
                  <a:pt x="7748" y="21681"/>
                </a:lnTo>
                <a:lnTo>
                  <a:pt x="7147" y="21201"/>
                </a:lnTo>
                <a:lnTo>
                  <a:pt x="6667" y="20780"/>
                </a:lnTo>
                <a:lnTo>
                  <a:pt x="6186" y="20420"/>
                </a:lnTo>
                <a:lnTo>
                  <a:pt x="5646" y="20000"/>
                </a:lnTo>
                <a:lnTo>
                  <a:pt x="5105" y="19639"/>
                </a:lnTo>
                <a:lnTo>
                  <a:pt x="4445" y="19339"/>
                </a:lnTo>
                <a:lnTo>
                  <a:pt x="3784" y="19099"/>
                </a:lnTo>
                <a:lnTo>
                  <a:pt x="3484" y="19039"/>
                </a:lnTo>
                <a:lnTo>
                  <a:pt x="3123" y="18979"/>
                </a:lnTo>
                <a:lnTo>
                  <a:pt x="2823" y="18979"/>
                </a:lnTo>
                <a:lnTo>
                  <a:pt x="2523" y="19039"/>
                </a:lnTo>
                <a:lnTo>
                  <a:pt x="2222" y="19159"/>
                </a:lnTo>
                <a:lnTo>
                  <a:pt x="1982" y="19339"/>
                </a:lnTo>
                <a:lnTo>
                  <a:pt x="1622" y="19639"/>
                </a:lnTo>
                <a:lnTo>
                  <a:pt x="1382" y="20000"/>
                </a:lnTo>
                <a:lnTo>
                  <a:pt x="1322" y="20180"/>
                </a:lnTo>
                <a:lnTo>
                  <a:pt x="1262" y="20420"/>
                </a:lnTo>
                <a:lnTo>
                  <a:pt x="1262" y="20660"/>
                </a:lnTo>
                <a:lnTo>
                  <a:pt x="1322" y="20840"/>
                </a:lnTo>
                <a:lnTo>
                  <a:pt x="1442" y="21141"/>
                </a:lnTo>
                <a:lnTo>
                  <a:pt x="1562" y="21381"/>
                </a:lnTo>
                <a:lnTo>
                  <a:pt x="1742" y="21621"/>
                </a:lnTo>
                <a:lnTo>
                  <a:pt x="1982" y="21861"/>
                </a:lnTo>
                <a:lnTo>
                  <a:pt x="2463" y="22162"/>
                </a:lnTo>
                <a:lnTo>
                  <a:pt x="3003" y="22462"/>
                </a:lnTo>
                <a:lnTo>
                  <a:pt x="3544" y="22642"/>
                </a:lnTo>
                <a:lnTo>
                  <a:pt x="4204" y="22822"/>
                </a:lnTo>
                <a:lnTo>
                  <a:pt x="5345" y="23062"/>
                </a:lnTo>
                <a:lnTo>
                  <a:pt x="6006" y="23183"/>
                </a:lnTo>
                <a:lnTo>
                  <a:pt x="6607" y="23363"/>
                </a:lnTo>
                <a:lnTo>
                  <a:pt x="7207" y="23603"/>
                </a:lnTo>
                <a:lnTo>
                  <a:pt x="7808" y="23843"/>
                </a:lnTo>
                <a:lnTo>
                  <a:pt x="8468" y="24143"/>
                </a:lnTo>
                <a:lnTo>
                  <a:pt x="8769" y="24264"/>
                </a:lnTo>
                <a:lnTo>
                  <a:pt x="9069" y="24264"/>
                </a:lnTo>
                <a:lnTo>
                  <a:pt x="9129" y="25825"/>
                </a:lnTo>
                <a:lnTo>
                  <a:pt x="9129" y="27447"/>
                </a:lnTo>
                <a:lnTo>
                  <a:pt x="9069" y="30569"/>
                </a:lnTo>
                <a:lnTo>
                  <a:pt x="8408" y="30089"/>
                </a:lnTo>
                <a:lnTo>
                  <a:pt x="7748" y="29609"/>
                </a:lnTo>
                <a:lnTo>
                  <a:pt x="7027" y="29188"/>
                </a:lnTo>
                <a:lnTo>
                  <a:pt x="6366" y="28708"/>
                </a:lnTo>
                <a:lnTo>
                  <a:pt x="5946" y="28407"/>
                </a:lnTo>
                <a:lnTo>
                  <a:pt x="5526" y="28167"/>
                </a:lnTo>
                <a:lnTo>
                  <a:pt x="4565" y="27747"/>
                </a:lnTo>
                <a:lnTo>
                  <a:pt x="3604" y="27386"/>
                </a:lnTo>
                <a:lnTo>
                  <a:pt x="2643" y="27146"/>
                </a:lnTo>
                <a:lnTo>
                  <a:pt x="2222" y="27026"/>
                </a:lnTo>
                <a:lnTo>
                  <a:pt x="1802" y="27086"/>
                </a:lnTo>
                <a:lnTo>
                  <a:pt x="1442" y="27146"/>
                </a:lnTo>
                <a:lnTo>
                  <a:pt x="1141" y="27326"/>
                </a:lnTo>
                <a:lnTo>
                  <a:pt x="901" y="27567"/>
                </a:lnTo>
                <a:lnTo>
                  <a:pt x="721" y="27867"/>
                </a:lnTo>
                <a:lnTo>
                  <a:pt x="601" y="28167"/>
                </a:lnTo>
                <a:lnTo>
                  <a:pt x="481" y="28528"/>
                </a:lnTo>
                <a:lnTo>
                  <a:pt x="481" y="28888"/>
                </a:lnTo>
                <a:lnTo>
                  <a:pt x="481" y="29188"/>
                </a:lnTo>
                <a:lnTo>
                  <a:pt x="601" y="29548"/>
                </a:lnTo>
                <a:lnTo>
                  <a:pt x="781" y="29849"/>
                </a:lnTo>
                <a:lnTo>
                  <a:pt x="1021" y="30149"/>
                </a:lnTo>
                <a:lnTo>
                  <a:pt x="1322" y="30389"/>
                </a:lnTo>
                <a:lnTo>
                  <a:pt x="1682" y="30509"/>
                </a:lnTo>
                <a:lnTo>
                  <a:pt x="2162" y="30630"/>
                </a:lnTo>
                <a:lnTo>
                  <a:pt x="3964" y="30870"/>
                </a:lnTo>
                <a:lnTo>
                  <a:pt x="4865" y="30990"/>
                </a:lnTo>
                <a:lnTo>
                  <a:pt x="5766" y="31050"/>
                </a:lnTo>
                <a:lnTo>
                  <a:pt x="6246" y="31050"/>
                </a:lnTo>
                <a:lnTo>
                  <a:pt x="6667" y="31170"/>
                </a:lnTo>
                <a:lnTo>
                  <a:pt x="7447" y="31530"/>
                </a:lnTo>
                <a:lnTo>
                  <a:pt x="7868" y="31650"/>
                </a:lnTo>
                <a:lnTo>
                  <a:pt x="8228" y="31711"/>
                </a:lnTo>
                <a:lnTo>
                  <a:pt x="9009" y="31831"/>
                </a:lnTo>
                <a:lnTo>
                  <a:pt x="8709" y="37356"/>
                </a:lnTo>
                <a:lnTo>
                  <a:pt x="8709" y="37596"/>
                </a:lnTo>
                <a:lnTo>
                  <a:pt x="8829" y="37716"/>
                </a:lnTo>
                <a:lnTo>
                  <a:pt x="8949" y="37836"/>
                </a:lnTo>
                <a:lnTo>
                  <a:pt x="9129" y="37896"/>
                </a:lnTo>
                <a:lnTo>
                  <a:pt x="9309" y="37896"/>
                </a:lnTo>
                <a:lnTo>
                  <a:pt x="9489" y="37836"/>
                </a:lnTo>
                <a:lnTo>
                  <a:pt x="9609" y="37716"/>
                </a:lnTo>
                <a:lnTo>
                  <a:pt x="9730" y="37536"/>
                </a:lnTo>
                <a:lnTo>
                  <a:pt x="9970" y="36095"/>
                </a:lnTo>
                <a:lnTo>
                  <a:pt x="10210" y="34713"/>
                </a:lnTo>
                <a:lnTo>
                  <a:pt x="10330" y="33272"/>
                </a:lnTo>
                <a:lnTo>
                  <a:pt x="10450" y="31831"/>
                </a:lnTo>
                <a:lnTo>
                  <a:pt x="10690" y="31711"/>
                </a:lnTo>
                <a:lnTo>
                  <a:pt x="11051" y="31410"/>
                </a:lnTo>
                <a:lnTo>
                  <a:pt x="11411" y="31170"/>
                </a:lnTo>
                <a:lnTo>
                  <a:pt x="12252" y="30810"/>
                </a:lnTo>
                <a:lnTo>
                  <a:pt x="13934" y="30089"/>
                </a:lnTo>
                <a:lnTo>
                  <a:pt x="14714" y="29729"/>
                </a:lnTo>
                <a:lnTo>
                  <a:pt x="15495" y="29368"/>
                </a:lnTo>
                <a:lnTo>
                  <a:pt x="16276" y="28948"/>
                </a:lnTo>
                <a:lnTo>
                  <a:pt x="17056" y="28588"/>
                </a:lnTo>
                <a:lnTo>
                  <a:pt x="17537" y="28407"/>
                </a:lnTo>
                <a:lnTo>
                  <a:pt x="17837" y="28107"/>
                </a:lnTo>
                <a:lnTo>
                  <a:pt x="18138" y="27807"/>
                </a:lnTo>
                <a:lnTo>
                  <a:pt x="18258" y="27447"/>
                </a:lnTo>
                <a:lnTo>
                  <a:pt x="18378" y="27086"/>
                </a:lnTo>
                <a:lnTo>
                  <a:pt x="18378" y="26726"/>
                </a:lnTo>
                <a:lnTo>
                  <a:pt x="18378" y="26365"/>
                </a:lnTo>
                <a:lnTo>
                  <a:pt x="18258" y="26005"/>
                </a:lnTo>
                <a:lnTo>
                  <a:pt x="18077" y="25705"/>
                </a:lnTo>
                <a:lnTo>
                  <a:pt x="17837" y="25405"/>
                </a:lnTo>
                <a:lnTo>
                  <a:pt x="17597" y="25164"/>
                </a:lnTo>
                <a:lnTo>
                  <a:pt x="17237" y="24984"/>
                </a:lnTo>
                <a:lnTo>
                  <a:pt x="16876" y="24924"/>
                </a:lnTo>
                <a:lnTo>
                  <a:pt x="16516" y="24864"/>
                </a:lnTo>
                <a:lnTo>
                  <a:pt x="16096" y="24924"/>
                </a:lnTo>
                <a:lnTo>
                  <a:pt x="15615" y="25104"/>
                </a:lnTo>
                <a:lnTo>
                  <a:pt x="14714" y="25585"/>
                </a:lnTo>
                <a:lnTo>
                  <a:pt x="13753" y="26065"/>
                </a:lnTo>
                <a:lnTo>
                  <a:pt x="12913" y="26666"/>
                </a:lnTo>
                <a:lnTo>
                  <a:pt x="12492" y="26966"/>
                </a:lnTo>
                <a:lnTo>
                  <a:pt x="12132" y="27326"/>
                </a:lnTo>
                <a:lnTo>
                  <a:pt x="11651" y="27807"/>
                </a:lnTo>
                <a:lnTo>
                  <a:pt x="11231" y="28347"/>
                </a:lnTo>
                <a:lnTo>
                  <a:pt x="10510" y="29488"/>
                </a:lnTo>
                <a:lnTo>
                  <a:pt x="10510" y="26906"/>
                </a:lnTo>
                <a:lnTo>
                  <a:pt x="10390" y="24324"/>
                </a:lnTo>
                <a:lnTo>
                  <a:pt x="10570" y="24203"/>
                </a:lnTo>
                <a:lnTo>
                  <a:pt x="10751" y="24083"/>
                </a:lnTo>
                <a:lnTo>
                  <a:pt x="11471" y="23183"/>
                </a:lnTo>
                <a:lnTo>
                  <a:pt x="12192" y="22282"/>
                </a:lnTo>
                <a:lnTo>
                  <a:pt x="12612" y="21861"/>
                </a:lnTo>
                <a:lnTo>
                  <a:pt x="13093" y="21441"/>
                </a:lnTo>
                <a:lnTo>
                  <a:pt x="14054" y="20660"/>
                </a:lnTo>
                <a:lnTo>
                  <a:pt x="14955" y="19939"/>
                </a:lnTo>
                <a:lnTo>
                  <a:pt x="15435" y="19519"/>
                </a:lnTo>
                <a:lnTo>
                  <a:pt x="15855" y="19099"/>
                </a:lnTo>
                <a:lnTo>
                  <a:pt x="16216" y="18678"/>
                </a:lnTo>
                <a:lnTo>
                  <a:pt x="16516" y="18198"/>
                </a:lnTo>
                <a:lnTo>
                  <a:pt x="16696" y="17657"/>
                </a:lnTo>
                <a:lnTo>
                  <a:pt x="16696" y="17357"/>
                </a:lnTo>
                <a:lnTo>
                  <a:pt x="16696" y="17057"/>
                </a:lnTo>
                <a:lnTo>
                  <a:pt x="16636" y="16696"/>
                </a:lnTo>
                <a:lnTo>
                  <a:pt x="16516" y="16396"/>
                </a:lnTo>
                <a:lnTo>
                  <a:pt x="16336" y="16096"/>
                </a:lnTo>
                <a:lnTo>
                  <a:pt x="16096" y="15916"/>
                </a:lnTo>
                <a:lnTo>
                  <a:pt x="15855" y="15736"/>
                </a:lnTo>
                <a:lnTo>
                  <a:pt x="15555" y="15615"/>
                </a:lnTo>
                <a:lnTo>
                  <a:pt x="14834" y="15615"/>
                </a:lnTo>
                <a:lnTo>
                  <a:pt x="14534" y="15675"/>
                </a:lnTo>
                <a:lnTo>
                  <a:pt x="14294" y="15796"/>
                </a:lnTo>
                <a:lnTo>
                  <a:pt x="13813" y="16096"/>
                </a:lnTo>
                <a:lnTo>
                  <a:pt x="13393" y="16516"/>
                </a:lnTo>
                <a:lnTo>
                  <a:pt x="13033" y="16937"/>
                </a:lnTo>
                <a:lnTo>
                  <a:pt x="12732" y="17477"/>
                </a:lnTo>
                <a:lnTo>
                  <a:pt x="12492" y="18018"/>
                </a:lnTo>
                <a:lnTo>
                  <a:pt x="12012" y="19039"/>
                </a:lnTo>
                <a:lnTo>
                  <a:pt x="11531" y="20120"/>
                </a:lnTo>
                <a:lnTo>
                  <a:pt x="11291" y="20600"/>
                </a:lnTo>
                <a:lnTo>
                  <a:pt x="10991" y="21081"/>
                </a:lnTo>
                <a:lnTo>
                  <a:pt x="10210" y="22162"/>
                </a:lnTo>
                <a:lnTo>
                  <a:pt x="10210" y="22041"/>
                </a:lnTo>
                <a:lnTo>
                  <a:pt x="9910" y="19699"/>
                </a:lnTo>
                <a:lnTo>
                  <a:pt x="9549" y="17297"/>
                </a:lnTo>
                <a:lnTo>
                  <a:pt x="9850" y="17117"/>
                </a:lnTo>
                <a:lnTo>
                  <a:pt x="10150" y="16817"/>
                </a:lnTo>
                <a:lnTo>
                  <a:pt x="10630" y="16156"/>
                </a:lnTo>
                <a:lnTo>
                  <a:pt x="11111" y="15435"/>
                </a:lnTo>
                <a:lnTo>
                  <a:pt x="11531" y="14775"/>
                </a:lnTo>
                <a:lnTo>
                  <a:pt x="12072" y="13994"/>
                </a:lnTo>
                <a:lnTo>
                  <a:pt x="12732" y="13213"/>
                </a:lnTo>
                <a:lnTo>
                  <a:pt x="13393" y="12492"/>
                </a:lnTo>
                <a:lnTo>
                  <a:pt x="14054" y="11772"/>
                </a:lnTo>
                <a:lnTo>
                  <a:pt x="14294" y="11532"/>
                </a:lnTo>
                <a:lnTo>
                  <a:pt x="14414" y="11291"/>
                </a:lnTo>
                <a:lnTo>
                  <a:pt x="14474" y="10991"/>
                </a:lnTo>
                <a:lnTo>
                  <a:pt x="14534" y="10751"/>
                </a:lnTo>
                <a:lnTo>
                  <a:pt x="14474" y="10451"/>
                </a:lnTo>
                <a:lnTo>
                  <a:pt x="14354" y="10210"/>
                </a:lnTo>
                <a:lnTo>
                  <a:pt x="14234" y="9970"/>
                </a:lnTo>
                <a:lnTo>
                  <a:pt x="14054" y="9790"/>
                </a:lnTo>
                <a:lnTo>
                  <a:pt x="13813" y="9610"/>
                </a:lnTo>
                <a:lnTo>
                  <a:pt x="13573" y="9430"/>
                </a:lnTo>
                <a:lnTo>
                  <a:pt x="13333" y="9370"/>
                </a:lnTo>
                <a:lnTo>
                  <a:pt x="13093" y="9309"/>
                </a:lnTo>
                <a:lnTo>
                  <a:pt x="12792" y="9309"/>
                </a:lnTo>
                <a:lnTo>
                  <a:pt x="12552" y="9370"/>
                </a:lnTo>
                <a:lnTo>
                  <a:pt x="12252" y="9490"/>
                </a:lnTo>
                <a:lnTo>
                  <a:pt x="12012" y="9730"/>
                </a:lnTo>
                <a:lnTo>
                  <a:pt x="11231" y="10571"/>
                </a:lnTo>
                <a:lnTo>
                  <a:pt x="10510" y="11471"/>
                </a:lnTo>
                <a:lnTo>
                  <a:pt x="9850" y="12492"/>
                </a:lnTo>
                <a:lnTo>
                  <a:pt x="9309" y="13513"/>
                </a:lnTo>
                <a:lnTo>
                  <a:pt x="8949" y="14294"/>
                </a:lnTo>
                <a:lnTo>
                  <a:pt x="8288" y="11532"/>
                </a:lnTo>
                <a:lnTo>
                  <a:pt x="8468" y="11471"/>
                </a:lnTo>
                <a:lnTo>
                  <a:pt x="8588" y="11411"/>
                </a:lnTo>
                <a:lnTo>
                  <a:pt x="9489" y="10330"/>
                </a:lnTo>
                <a:lnTo>
                  <a:pt x="9970" y="9790"/>
                </a:lnTo>
                <a:lnTo>
                  <a:pt x="10450" y="9249"/>
                </a:lnTo>
                <a:lnTo>
                  <a:pt x="12552" y="7328"/>
                </a:lnTo>
                <a:lnTo>
                  <a:pt x="13213" y="6607"/>
                </a:lnTo>
                <a:lnTo>
                  <a:pt x="13573" y="6187"/>
                </a:lnTo>
                <a:lnTo>
                  <a:pt x="13873" y="5706"/>
                </a:lnTo>
                <a:lnTo>
                  <a:pt x="14054" y="5226"/>
                </a:lnTo>
                <a:lnTo>
                  <a:pt x="14114" y="4985"/>
                </a:lnTo>
                <a:lnTo>
                  <a:pt x="14114" y="4745"/>
                </a:lnTo>
                <a:lnTo>
                  <a:pt x="14114" y="4505"/>
                </a:lnTo>
                <a:lnTo>
                  <a:pt x="13994" y="4265"/>
                </a:lnTo>
                <a:lnTo>
                  <a:pt x="13873" y="4085"/>
                </a:lnTo>
                <a:lnTo>
                  <a:pt x="13633" y="3904"/>
                </a:lnTo>
                <a:lnTo>
                  <a:pt x="13393" y="3724"/>
                </a:lnTo>
                <a:lnTo>
                  <a:pt x="13093" y="3664"/>
                </a:lnTo>
                <a:lnTo>
                  <a:pt x="12853" y="3604"/>
                </a:lnTo>
                <a:lnTo>
                  <a:pt x="12612" y="3664"/>
                </a:lnTo>
                <a:lnTo>
                  <a:pt x="12312" y="3724"/>
                </a:lnTo>
                <a:lnTo>
                  <a:pt x="12072" y="3844"/>
                </a:lnTo>
                <a:lnTo>
                  <a:pt x="11591" y="4145"/>
                </a:lnTo>
                <a:lnTo>
                  <a:pt x="11111" y="4565"/>
                </a:lnTo>
                <a:lnTo>
                  <a:pt x="10690" y="5045"/>
                </a:lnTo>
                <a:lnTo>
                  <a:pt x="10030" y="5886"/>
                </a:lnTo>
                <a:lnTo>
                  <a:pt x="9309" y="7087"/>
                </a:lnTo>
                <a:lnTo>
                  <a:pt x="8949" y="7748"/>
                </a:lnTo>
                <a:lnTo>
                  <a:pt x="8649" y="8349"/>
                </a:lnTo>
                <a:lnTo>
                  <a:pt x="8288" y="9249"/>
                </a:lnTo>
                <a:lnTo>
                  <a:pt x="7868" y="10090"/>
                </a:lnTo>
                <a:lnTo>
                  <a:pt x="7507" y="9129"/>
                </a:lnTo>
                <a:lnTo>
                  <a:pt x="7147" y="8168"/>
                </a:lnTo>
                <a:lnTo>
                  <a:pt x="7267" y="8108"/>
                </a:lnTo>
                <a:lnTo>
                  <a:pt x="7327" y="7928"/>
                </a:lnTo>
                <a:lnTo>
                  <a:pt x="7327" y="7508"/>
                </a:lnTo>
                <a:lnTo>
                  <a:pt x="7267" y="6967"/>
                </a:lnTo>
                <a:lnTo>
                  <a:pt x="7087" y="6367"/>
                </a:lnTo>
                <a:lnTo>
                  <a:pt x="6667" y="5106"/>
                </a:lnTo>
                <a:lnTo>
                  <a:pt x="6366" y="4205"/>
                </a:lnTo>
                <a:lnTo>
                  <a:pt x="6246" y="3424"/>
                </a:lnTo>
                <a:lnTo>
                  <a:pt x="6186" y="2643"/>
                </a:lnTo>
                <a:lnTo>
                  <a:pt x="6066" y="1862"/>
                </a:lnTo>
                <a:lnTo>
                  <a:pt x="5946" y="1082"/>
                </a:lnTo>
                <a:lnTo>
                  <a:pt x="5886" y="842"/>
                </a:lnTo>
                <a:lnTo>
                  <a:pt x="5766" y="601"/>
                </a:lnTo>
                <a:lnTo>
                  <a:pt x="5586" y="421"/>
                </a:lnTo>
                <a:lnTo>
                  <a:pt x="5405" y="301"/>
                </a:lnTo>
                <a:lnTo>
                  <a:pt x="5225" y="181"/>
                </a:lnTo>
                <a:lnTo>
                  <a:pt x="4985" y="61"/>
                </a:lnTo>
                <a:lnTo>
                  <a:pt x="450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79">
            <a:extLst>
              <a:ext uri="{FF2B5EF4-FFF2-40B4-BE49-F238E27FC236}">
                <a16:creationId xmlns="" xmlns:a16="http://schemas.microsoft.com/office/drawing/2014/main" id="{9C217B54-E079-48AC-888D-FBDFF375140E}"/>
              </a:ext>
            </a:extLst>
          </p:cNvPr>
          <p:cNvSpPr>
            <a:spLocks/>
          </p:cNvSpPr>
          <p:nvPr/>
        </p:nvSpPr>
        <p:spPr bwMode="auto">
          <a:xfrm rot="17028630">
            <a:off x="1339321" y="2278064"/>
            <a:ext cx="600075" cy="1174749"/>
          </a:xfrm>
          <a:custGeom>
            <a:avLst/>
            <a:gdLst>
              <a:gd name="T0" fmla="*/ 186197347 w 22342"/>
              <a:gd name="T1" fmla="*/ 29120772 h 43662"/>
              <a:gd name="T2" fmla="*/ 148958023 w 22342"/>
              <a:gd name="T3" fmla="*/ 21224388 h 43662"/>
              <a:gd name="T4" fmla="*/ 121038259 w 22342"/>
              <a:gd name="T5" fmla="*/ 1487082 h 43662"/>
              <a:gd name="T6" fmla="*/ 132663390 w 22342"/>
              <a:gd name="T7" fmla="*/ 35045088 h 43662"/>
              <a:gd name="T8" fmla="*/ 172227729 w 22342"/>
              <a:gd name="T9" fmla="*/ 77485309 h 43662"/>
              <a:gd name="T10" fmla="*/ 188522363 w 22342"/>
              <a:gd name="T11" fmla="*/ 157920768 h 43662"/>
              <a:gd name="T12" fmla="*/ 132663390 w 22342"/>
              <a:gd name="T13" fmla="*/ 134231618 h 43662"/>
              <a:gd name="T14" fmla="*/ 125688317 w 22342"/>
              <a:gd name="T15" fmla="*/ 106104810 h 43662"/>
              <a:gd name="T16" fmla="*/ 109393683 w 22342"/>
              <a:gd name="T17" fmla="*/ 121898001 h 43662"/>
              <a:gd name="T18" fmla="*/ 76823164 w 22342"/>
              <a:gd name="T19" fmla="*/ 95743261 h 43662"/>
              <a:gd name="T20" fmla="*/ 57041343 w 22342"/>
              <a:gd name="T21" fmla="*/ 89818925 h 43662"/>
              <a:gd name="T22" fmla="*/ 57041343 w 22342"/>
              <a:gd name="T23" fmla="*/ 111536432 h 43662"/>
              <a:gd name="T24" fmla="*/ 103580755 w 22342"/>
              <a:gd name="T25" fmla="*/ 147559199 h 43662"/>
              <a:gd name="T26" fmla="*/ 171065584 w 22342"/>
              <a:gd name="T27" fmla="*/ 170254385 h 43662"/>
              <a:gd name="T28" fmla="*/ 214117111 w 22342"/>
              <a:gd name="T29" fmla="*/ 226515729 h 43662"/>
              <a:gd name="T30" fmla="*/ 295571531 w 22342"/>
              <a:gd name="T31" fmla="*/ 339029841 h 43662"/>
              <a:gd name="T32" fmla="*/ 186197347 w 22342"/>
              <a:gd name="T33" fmla="*/ 291157998 h 43662"/>
              <a:gd name="T34" fmla="*/ 150120168 w 22342"/>
              <a:gd name="T35" fmla="*/ 226515729 h 43662"/>
              <a:gd name="T36" fmla="*/ 131500519 w 22342"/>
              <a:gd name="T37" fmla="*/ 216146028 h 43662"/>
              <a:gd name="T38" fmla="*/ 146633008 w 22342"/>
              <a:gd name="T39" fmla="*/ 274378995 h 43662"/>
              <a:gd name="T40" fmla="*/ 43071725 w 22342"/>
              <a:gd name="T41" fmla="*/ 228487777 h 43662"/>
              <a:gd name="T42" fmla="*/ 1181618 w 22342"/>
              <a:gd name="T43" fmla="*/ 210229844 h 43662"/>
              <a:gd name="T44" fmla="*/ 40746709 w 22342"/>
              <a:gd name="T45" fmla="*/ 251191115 h 43662"/>
              <a:gd name="T46" fmla="*/ 50046798 w 22342"/>
              <a:gd name="T47" fmla="*/ 272900066 h 43662"/>
              <a:gd name="T48" fmla="*/ 10482431 w 22342"/>
              <a:gd name="T49" fmla="*/ 279317499 h 43662"/>
              <a:gd name="T50" fmla="*/ 62853545 w 22342"/>
              <a:gd name="T51" fmla="*/ 283754732 h 43662"/>
              <a:gd name="T52" fmla="*/ 152445909 w 22342"/>
              <a:gd name="T53" fmla="*/ 306458071 h 43662"/>
              <a:gd name="T54" fmla="*/ 299059444 w 22342"/>
              <a:gd name="T55" fmla="*/ 353335525 h 43662"/>
              <a:gd name="T56" fmla="*/ 338623784 w 22342"/>
              <a:gd name="T57" fmla="*/ 354321357 h 43662"/>
              <a:gd name="T58" fmla="*/ 302566077 w 22342"/>
              <a:gd name="T59" fmla="*/ 310894901 h 43662"/>
              <a:gd name="T60" fmla="*/ 375863108 w 22342"/>
              <a:gd name="T61" fmla="*/ 259572061 h 43662"/>
              <a:gd name="T62" fmla="*/ 432884978 w 22342"/>
              <a:gd name="T63" fmla="*/ 202826155 h 43662"/>
              <a:gd name="T64" fmla="*/ 421240376 w 22342"/>
              <a:gd name="T65" fmla="*/ 200854107 h 43662"/>
              <a:gd name="T66" fmla="*/ 335135898 w 22342"/>
              <a:gd name="T67" fmla="*/ 268955950 h 43662"/>
              <a:gd name="T68" fmla="*/ 260657249 w 22342"/>
              <a:gd name="T69" fmla="*/ 253163163 h 43662"/>
              <a:gd name="T70" fmla="*/ 281601913 w 22342"/>
              <a:gd name="T71" fmla="*/ 193450842 h 43662"/>
              <a:gd name="T72" fmla="*/ 356080562 w 22342"/>
              <a:gd name="T73" fmla="*/ 159399718 h 43662"/>
              <a:gd name="T74" fmla="*/ 396807799 w 22342"/>
              <a:gd name="T75" fmla="*/ 126334831 h 43662"/>
              <a:gd name="T76" fmla="*/ 386345539 w 22342"/>
              <a:gd name="T77" fmla="*/ 115973665 h 43662"/>
              <a:gd name="T78" fmla="*/ 343293314 w 22342"/>
              <a:gd name="T79" fmla="*/ 136696380 h 43662"/>
              <a:gd name="T80" fmla="*/ 304891119 w 22342"/>
              <a:gd name="T81" fmla="*/ 150517503 h 43662"/>
              <a:gd name="T82" fmla="*/ 292084371 w 22342"/>
              <a:gd name="T83" fmla="*/ 136203686 h 43662"/>
              <a:gd name="T84" fmla="*/ 279276898 w 22342"/>
              <a:gd name="T85" fmla="*/ 151503335 h 43662"/>
              <a:gd name="T86" fmla="*/ 231574615 w 22342"/>
              <a:gd name="T87" fmla="*/ 196901839 h 43662"/>
              <a:gd name="T88" fmla="*/ 244382088 w 22342"/>
              <a:gd name="T89" fmla="*/ 104132763 h 43662"/>
              <a:gd name="T90" fmla="*/ 354918417 w 22342"/>
              <a:gd name="T91" fmla="*/ 23196436 h 43662"/>
              <a:gd name="T92" fmla="*/ 351430532 w 22342"/>
              <a:gd name="T93" fmla="*/ 8890772 h 43662"/>
              <a:gd name="T94" fmla="*/ 299059444 w 22342"/>
              <a:gd name="T95" fmla="*/ 40468153 h 43662"/>
              <a:gd name="T96" fmla="*/ 289758630 w 22342"/>
              <a:gd name="T97" fmla="*/ 24190421 h 43662"/>
              <a:gd name="T98" fmla="*/ 274626867 w 22342"/>
              <a:gd name="T99" fmla="*/ 36031323 h 43662"/>
              <a:gd name="T100" fmla="*/ 238549688 w 22342"/>
              <a:gd name="T101" fmla="*/ 85874810 h 43662"/>
              <a:gd name="T102" fmla="*/ 207142038 w 22342"/>
              <a:gd name="T103" fmla="*/ 41955659 h 43662"/>
              <a:gd name="T104" fmla="*/ 243219218 w 22342"/>
              <a:gd name="T105" fmla="*/ 2966436 h 43662"/>
              <a:gd name="T106" fmla="*/ 203654851 w 22342"/>
              <a:gd name="T107" fmla="*/ 501270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80">
            <a:extLst>
              <a:ext uri="{FF2B5EF4-FFF2-40B4-BE49-F238E27FC236}">
                <a16:creationId xmlns="" xmlns:a16="http://schemas.microsoft.com/office/drawing/2014/main" id="{83B0284F-0643-4A58-84A7-FCDD505897A1}"/>
              </a:ext>
            </a:extLst>
          </p:cNvPr>
          <p:cNvSpPr>
            <a:spLocks/>
          </p:cNvSpPr>
          <p:nvPr/>
        </p:nvSpPr>
        <p:spPr bwMode="auto">
          <a:xfrm rot="4552656" flipH="1">
            <a:off x="10308431" y="4603486"/>
            <a:ext cx="744538" cy="1456267"/>
          </a:xfrm>
          <a:custGeom>
            <a:avLst/>
            <a:gdLst>
              <a:gd name="T0" fmla="*/ 355645595 w 22342"/>
              <a:gd name="T1" fmla="*/ 55474139 h 43662"/>
              <a:gd name="T2" fmla="*/ 284516256 w 22342"/>
              <a:gd name="T3" fmla="*/ 40431237 h 43662"/>
              <a:gd name="T4" fmla="*/ 231188680 w 22342"/>
              <a:gd name="T5" fmla="*/ 2833361 h 43662"/>
              <a:gd name="T6" fmla="*/ 253392588 w 22342"/>
              <a:gd name="T7" fmla="*/ 66759430 h 43662"/>
              <a:gd name="T8" fmla="*/ 328962928 w 22342"/>
              <a:gd name="T9" fmla="*/ 147606895 h 43662"/>
              <a:gd name="T10" fmla="*/ 360086596 w 22342"/>
              <a:gd name="T11" fmla="*/ 300833585 h 43662"/>
              <a:gd name="T12" fmla="*/ 253392588 w 22342"/>
              <a:gd name="T13" fmla="*/ 255706153 h 43662"/>
              <a:gd name="T14" fmla="*/ 240070683 w 22342"/>
              <a:gd name="T15" fmla="*/ 202126141 h 43662"/>
              <a:gd name="T16" fmla="*/ 208947015 w 22342"/>
              <a:gd name="T17" fmla="*/ 232211321 h 43662"/>
              <a:gd name="T18" fmla="*/ 146736336 w 22342"/>
              <a:gd name="T19" fmla="*/ 182387644 h 43662"/>
              <a:gd name="T20" fmla="*/ 108951716 w 22342"/>
              <a:gd name="T21" fmla="*/ 171102353 h 43662"/>
              <a:gd name="T22" fmla="*/ 108951716 w 22342"/>
              <a:gd name="T23" fmla="*/ 212472824 h 43662"/>
              <a:gd name="T24" fmla="*/ 197843961 w 22342"/>
              <a:gd name="T25" fmla="*/ 281095113 h 43662"/>
              <a:gd name="T26" fmla="*/ 326742977 w 22342"/>
              <a:gd name="T27" fmla="*/ 324328417 h 43662"/>
              <a:gd name="T28" fmla="*/ 408974270 w 22342"/>
              <a:gd name="T29" fmla="*/ 431504076 h 43662"/>
              <a:gd name="T30" fmla="*/ 564555953 w 22342"/>
              <a:gd name="T31" fmla="*/ 645839733 h 43662"/>
              <a:gd name="T32" fmla="*/ 355645595 w 22342"/>
              <a:gd name="T33" fmla="*/ 554646236 h 43662"/>
              <a:gd name="T34" fmla="*/ 286737306 w 22342"/>
              <a:gd name="T35" fmla="*/ 431504076 h 43662"/>
              <a:gd name="T36" fmla="*/ 251172637 w 22342"/>
              <a:gd name="T37" fmla="*/ 411750570 h 43662"/>
              <a:gd name="T38" fmla="*/ 280076354 w 22342"/>
              <a:gd name="T39" fmla="*/ 522682564 h 43662"/>
              <a:gd name="T40" fmla="*/ 82269050 w 22342"/>
              <a:gd name="T41" fmla="*/ 435261037 h 43662"/>
              <a:gd name="T42" fmla="*/ 2257708 w 22342"/>
              <a:gd name="T43" fmla="*/ 400480287 h 43662"/>
              <a:gd name="T44" fmla="*/ 77828048 w 22342"/>
              <a:gd name="T45" fmla="*/ 478510000 h 43662"/>
              <a:gd name="T46" fmla="*/ 95590955 w 22342"/>
              <a:gd name="T47" fmla="*/ 519864837 h 43662"/>
              <a:gd name="T48" fmla="*/ 20021714 w 22342"/>
              <a:gd name="T49" fmla="*/ 532090012 h 43662"/>
              <a:gd name="T50" fmla="*/ 120053670 w 22342"/>
              <a:gd name="T51" fmla="*/ 540542568 h 43662"/>
              <a:gd name="T52" fmla="*/ 291178308 w 22342"/>
              <a:gd name="T53" fmla="*/ 583791531 h 43662"/>
              <a:gd name="T54" fmla="*/ 571216905 w 22342"/>
              <a:gd name="T55" fmla="*/ 673091551 h 43662"/>
              <a:gd name="T56" fmla="*/ 646787245 w 22342"/>
              <a:gd name="T57" fmla="*/ 674970019 h 43662"/>
              <a:gd name="T58" fmla="*/ 577915614 w 22342"/>
              <a:gd name="T59" fmla="*/ 592244087 h 43662"/>
              <a:gd name="T60" fmla="*/ 717916584 w 22342"/>
              <a:gd name="T61" fmla="*/ 494475877 h 43662"/>
              <a:gd name="T62" fmla="*/ 826830543 w 22342"/>
              <a:gd name="T63" fmla="*/ 386376619 h 43662"/>
              <a:gd name="T64" fmla="*/ 804588879 w 22342"/>
              <a:gd name="T65" fmla="*/ 382620283 h 43662"/>
              <a:gd name="T66" fmla="*/ 640125193 w 22342"/>
              <a:gd name="T67" fmla="*/ 512351515 h 43662"/>
              <a:gd name="T68" fmla="*/ 497867615 w 22342"/>
              <a:gd name="T69" fmla="*/ 482266986 h 43662"/>
              <a:gd name="T70" fmla="*/ 537873286 w 22342"/>
              <a:gd name="T71" fmla="*/ 368516615 h 43662"/>
              <a:gd name="T72" fmla="*/ 680130864 w 22342"/>
              <a:gd name="T73" fmla="*/ 303651312 h 43662"/>
              <a:gd name="T74" fmla="*/ 757922255 w 22342"/>
              <a:gd name="T75" fmla="*/ 240663876 h 43662"/>
              <a:gd name="T76" fmla="*/ 737937198 w 22342"/>
              <a:gd name="T77" fmla="*/ 220925379 h 43662"/>
              <a:gd name="T78" fmla="*/ 655705906 w 22342"/>
              <a:gd name="T79" fmla="*/ 260402348 h 43662"/>
              <a:gd name="T80" fmla="*/ 582356616 w 22342"/>
              <a:gd name="T81" fmla="*/ 286730567 h 43662"/>
              <a:gd name="T82" fmla="*/ 557893900 w 22342"/>
              <a:gd name="T83" fmla="*/ 259463114 h 43662"/>
              <a:gd name="T84" fmla="*/ 533432285 w 22342"/>
              <a:gd name="T85" fmla="*/ 288608409 h 43662"/>
              <a:gd name="T86" fmla="*/ 442318989 w 22342"/>
              <a:gd name="T87" fmla="*/ 375091328 h 43662"/>
              <a:gd name="T88" fmla="*/ 466780604 w 22342"/>
              <a:gd name="T89" fmla="*/ 198369781 h 43662"/>
              <a:gd name="T90" fmla="*/ 677910913 w 22342"/>
              <a:gd name="T91" fmla="*/ 44188198 h 43662"/>
              <a:gd name="T92" fmla="*/ 671248861 w 22342"/>
              <a:gd name="T93" fmla="*/ 16936404 h 43662"/>
              <a:gd name="T94" fmla="*/ 571216905 w 22342"/>
              <a:gd name="T95" fmla="*/ 77090479 h 43662"/>
              <a:gd name="T96" fmla="*/ 553452899 w 22342"/>
              <a:gd name="T97" fmla="*/ 46082325 h 43662"/>
              <a:gd name="T98" fmla="*/ 524550282 w 22342"/>
              <a:gd name="T99" fmla="*/ 68637923 h 43662"/>
              <a:gd name="T100" fmla="*/ 455640894 w 22342"/>
              <a:gd name="T101" fmla="*/ 163589032 h 43662"/>
              <a:gd name="T102" fmla="*/ 395651266 w 22342"/>
              <a:gd name="T103" fmla="*/ 79923840 h 43662"/>
              <a:gd name="T104" fmla="*/ 464560653 w 22342"/>
              <a:gd name="T105" fmla="*/ 5650463 h 43662"/>
              <a:gd name="T106" fmla="*/ 388990313 w 22342"/>
              <a:gd name="T107" fmla="*/ 954893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81">
            <a:extLst>
              <a:ext uri="{FF2B5EF4-FFF2-40B4-BE49-F238E27FC236}">
                <a16:creationId xmlns="" xmlns:a16="http://schemas.microsoft.com/office/drawing/2014/main" id="{D12F7817-97A9-4345-8592-BD4BD9377D61}"/>
              </a:ext>
            </a:extLst>
          </p:cNvPr>
          <p:cNvSpPr>
            <a:spLocks/>
          </p:cNvSpPr>
          <p:nvPr/>
        </p:nvSpPr>
        <p:spPr bwMode="auto">
          <a:xfrm>
            <a:off x="9884834" y="4000500"/>
            <a:ext cx="1780117" cy="469900"/>
          </a:xfrm>
          <a:custGeom>
            <a:avLst/>
            <a:gdLst>
              <a:gd name="T0" fmla="*/ 715395453 w 43001"/>
              <a:gd name="T1" fmla="*/ 29859926 h 11352"/>
              <a:gd name="T2" fmla="*/ 621927184 w 43001"/>
              <a:gd name="T3" fmla="*/ 140643405 h 11352"/>
              <a:gd name="T4" fmla="*/ 557220824 w 43001"/>
              <a:gd name="T5" fmla="*/ 195964899 h 11352"/>
              <a:gd name="T6" fmla="*/ 566199206 w 43001"/>
              <a:gd name="T7" fmla="*/ 63974285 h 11352"/>
              <a:gd name="T8" fmla="*/ 557220824 w 43001"/>
              <a:gd name="T9" fmla="*/ 29859926 h 11352"/>
              <a:gd name="T10" fmla="*/ 530254753 w 43001"/>
              <a:gd name="T11" fmla="*/ 132132800 h 11352"/>
              <a:gd name="T12" fmla="*/ 514062996 w 43001"/>
              <a:gd name="T13" fmla="*/ 242847731 h 11352"/>
              <a:gd name="T14" fmla="*/ 519449641 w 43001"/>
              <a:gd name="T15" fmla="*/ 276891845 h 11352"/>
              <a:gd name="T16" fmla="*/ 476321713 w 43001"/>
              <a:gd name="T17" fmla="*/ 353560964 h 11352"/>
              <a:gd name="T18" fmla="*/ 375669937 w 43001"/>
              <a:gd name="T19" fmla="*/ 464346140 h 11352"/>
              <a:gd name="T20" fmla="*/ 197711782 w 43001"/>
              <a:gd name="T21" fmla="*/ 558038123 h 11352"/>
              <a:gd name="T22" fmla="*/ 79102249 w 43001"/>
              <a:gd name="T23" fmla="*/ 651730148 h 11352"/>
              <a:gd name="T24" fmla="*/ 1795869 w 43001"/>
              <a:gd name="T25" fmla="*/ 736981813 h 11352"/>
              <a:gd name="T26" fmla="*/ 0 w 43001"/>
              <a:gd name="T27" fmla="*/ 762513626 h 11352"/>
              <a:gd name="T28" fmla="*/ 8978413 w 43001"/>
              <a:gd name="T29" fmla="*/ 779536532 h 11352"/>
              <a:gd name="T30" fmla="*/ 93468269 w 43001"/>
              <a:gd name="T31" fmla="*/ 732655397 h 11352"/>
              <a:gd name="T32" fmla="*/ 246257216 w 43001"/>
              <a:gd name="T33" fmla="*/ 630452809 h 11352"/>
              <a:gd name="T34" fmla="*/ 422389634 w 43001"/>
              <a:gd name="T35" fmla="*/ 673077773 h 11352"/>
              <a:gd name="T36" fmla="*/ 492513501 w 43001"/>
              <a:gd name="T37" fmla="*/ 800813912 h 11352"/>
              <a:gd name="T38" fmla="*/ 508675390 w 43001"/>
              <a:gd name="T39" fmla="*/ 779536532 h 11352"/>
              <a:gd name="T40" fmla="*/ 499696976 w 43001"/>
              <a:gd name="T41" fmla="*/ 732655397 h 11352"/>
              <a:gd name="T42" fmla="*/ 469139199 w 43001"/>
              <a:gd name="T43" fmla="*/ 643217846 h 11352"/>
              <a:gd name="T44" fmla="*/ 415207090 w 43001"/>
              <a:gd name="T45" fmla="*/ 549527519 h 11352"/>
              <a:gd name="T46" fmla="*/ 587777638 w 43001"/>
              <a:gd name="T47" fmla="*/ 494134082 h 11352"/>
              <a:gd name="T48" fmla="*/ 803447178 w 43001"/>
              <a:gd name="T49" fmla="*/ 464346140 h 11352"/>
              <a:gd name="T50" fmla="*/ 1019146617 w 43001"/>
              <a:gd name="T51" fmla="*/ 481367348 h 11352"/>
              <a:gd name="T52" fmla="*/ 1092862221 w 43001"/>
              <a:gd name="T53" fmla="*/ 566548727 h 11352"/>
              <a:gd name="T54" fmla="*/ 1152151107 w 43001"/>
              <a:gd name="T55" fmla="*/ 766769798 h 11352"/>
              <a:gd name="T56" fmla="*/ 1170138733 w 43001"/>
              <a:gd name="T57" fmla="*/ 805070042 h 11352"/>
              <a:gd name="T58" fmla="*/ 1184504753 w 43001"/>
              <a:gd name="T59" fmla="*/ 783792703 h 11352"/>
              <a:gd name="T60" fmla="*/ 1180913015 w 43001"/>
              <a:gd name="T61" fmla="*/ 741236246 h 11352"/>
              <a:gd name="T62" fmla="*/ 1135990181 w 43001"/>
              <a:gd name="T63" fmla="*/ 587896352 h 11352"/>
              <a:gd name="T64" fmla="*/ 1114410786 w 43001"/>
              <a:gd name="T65" fmla="*/ 502644687 h 11352"/>
              <a:gd name="T66" fmla="*/ 1261812095 w 43001"/>
              <a:gd name="T67" fmla="*/ 545271389 h 11352"/>
              <a:gd name="T68" fmla="*/ 1286982265 w 43001"/>
              <a:gd name="T69" fmla="*/ 532504613 h 11352"/>
              <a:gd name="T70" fmla="*/ 1249212076 w 43001"/>
              <a:gd name="T71" fmla="*/ 481367348 h 11352"/>
              <a:gd name="T72" fmla="*/ 1132398412 w 43001"/>
              <a:gd name="T73" fmla="*/ 417465005 h 11352"/>
              <a:gd name="T74" fmla="*/ 972426951 w 43001"/>
              <a:gd name="T75" fmla="*/ 383420891 h 11352"/>
              <a:gd name="T76" fmla="*/ 722578929 w 43001"/>
              <a:gd name="T77" fmla="*/ 370654115 h 11352"/>
              <a:gd name="T78" fmla="*/ 512267127 w 43001"/>
              <a:gd name="T79" fmla="*/ 413208833 h 11352"/>
              <a:gd name="T80" fmla="*/ 605735396 w 43001"/>
              <a:gd name="T81" fmla="*/ 272635674 h 11352"/>
              <a:gd name="T82" fmla="*/ 733353211 w 43001"/>
              <a:gd name="T83" fmla="*/ 119295780 h 11352"/>
              <a:gd name="T84" fmla="*/ 776511038 w 43001"/>
              <a:gd name="T85" fmla="*/ 55391739 h 11352"/>
              <a:gd name="T86" fmla="*/ 776511038 w 43001"/>
              <a:gd name="T87" fmla="*/ 21347625 h 11352"/>
              <a:gd name="T88" fmla="*/ 767502757 w 43001"/>
              <a:gd name="T89" fmla="*/ 70245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82">
            <a:extLst>
              <a:ext uri="{FF2B5EF4-FFF2-40B4-BE49-F238E27FC236}">
                <a16:creationId xmlns="" xmlns:a16="http://schemas.microsoft.com/office/drawing/2014/main" id="{DA20A325-DC61-48E1-824B-3D1BF26E7471}"/>
              </a:ext>
            </a:extLst>
          </p:cNvPr>
          <p:cNvSpPr>
            <a:spLocks/>
          </p:cNvSpPr>
          <p:nvPr/>
        </p:nvSpPr>
        <p:spPr bwMode="auto">
          <a:xfrm>
            <a:off x="11084985" y="3717925"/>
            <a:ext cx="510116" cy="538163"/>
          </a:xfrm>
          <a:custGeom>
            <a:avLst/>
            <a:gdLst>
              <a:gd name="T0" fmla="*/ 36986840 w 20301"/>
              <a:gd name="T1" fmla="*/ 34767586 h 21321"/>
              <a:gd name="T2" fmla="*/ 39396624 w 20301"/>
              <a:gd name="T3" fmla="*/ 43467270 h 21321"/>
              <a:gd name="T4" fmla="*/ 39805048 w 20301"/>
              <a:gd name="T5" fmla="*/ 54080851 h 21321"/>
              <a:gd name="T6" fmla="*/ 37790214 w 20301"/>
              <a:gd name="T7" fmla="*/ 63745775 h 21321"/>
              <a:gd name="T8" fmla="*/ 34175737 w 20301"/>
              <a:gd name="T9" fmla="*/ 69535147 h 21321"/>
              <a:gd name="T10" fmla="*/ 27342089 w 20301"/>
              <a:gd name="T11" fmla="*/ 65675549 h 21321"/>
              <a:gd name="T12" fmla="*/ 24925578 w 20301"/>
              <a:gd name="T13" fmla="*/ 56975865 h 21321"/>
              <a:gd name="T14" fmla="*/ 24524239 w 20301"/>
              <a:gd name="T15" fmla="*/ 46362284 h 21321"/>
              <a:gd name="T16" fmla="*/ 26538715 w 20301"/>
              <a:gd name="T17" fmla="*/ 36697386 h 21321"/>
              <a:gd name="T18" fmla="*/ 30153193 w 20301"/>
              <a:gd name="T19" fmla="*/ 30907988 h 21321"/>
              <a:gd name="T20" fmla="*/ 33372720 w 20301"/>
              <a:gd name="T21" fmla="*/ 964584 h 21321"/>
              <a:gd name="T22" fmla="*/ 17288538 w 20301"/>
              <a:gd name="T23" fmla="*/ 9664924 h 21321"/>
              <a:gd name="T24" fmla="*/ 8446803 w 20301"/>
              <a:gd name="T25" fmla="*/ 24154005 h 21321"/>
              <a:gd name="T26" fmla="*/ 4022563 w 20301"/>
              <a:gd name="T27" fmla="*/ 33803002 h 21321"/>
              <a:gd name="T28" fmla="*/ 6747 w 20301"/>
              <a:gd name="T29" fmla="*/ 40556984 h 21321"/>
              <a:gd name="T30" fmla="*/ 809763 w 20301"/>
              <a:gd name="T31" fmla="*/ 47326868 h 21321"/>
              <a:gd name="T32" fmla="*/ 8848481 w 20301"/>
              <a:gd name="T33" fmla="*/ 60851391 h 21321"/>
              <a:gd name="T34" fmla="*/ 14477434 w 20301"/>
              <a:gd name="T35" fmla="*/ 84989469 h 21321"/>
              <a:gd name="T36" fmla="*/ 17288538 w 20301"/>
              <a:gd name="T37" fmla="*/ 140034904 h 21321"/>
              <a:gd name="T38" fmla="*/ 20508084 w 20301"/>
              <a:gd name="T39" fmla="*/ 173837881 h 21321"/>
              <a:gd name="T40" fmla="*/ 30153193 w 20301"/>
              <a:gd name="T41" fmla="*/ 213446209 h 21321"/>
              <a:gd name="T42" fmla="*/ 43820864 w 20301"/>
              <a:gd name="T43" fmla="*/ 246283996 h 21321"/>
              <a:gd name="T44" fmla="*/ 58693229 w 20301"/>
              <a:gd name="T45" fmla="*/ 264632676 h 21321"/>
              <a:gd name="T46" fmla="*/ 67534982 w 20301"/>
              <a:gd name="T47" fmla="*/ 294559521 h 21321"/>
              <a:gd name="T48" fmla="*/ 69148120 w 20301"/>
              <a:gd name="T49" fmla="*/ 323537709 h 21321"/>
              <a:gd name="T50" fmla="*/ 70754510 w 20301"/>
              <a:gd name="T51" fmla="*/ 337062207 h 21321"/>
              <a:gd name="T52" fmla="*/ 73967291 w 20301"/>
              <a:gd name="T53" fmla="*/ 342851605 h 21321"/>
              <a:gd name="T54" fmla="*/ 77588515 w 20301"/>
              <a:gd name="T55" fmla="*/ 337062207 h 21321"/>
              <a:gd name="T56" fmla="*/ 78793228 w 20301"/>
              <a:gd name="T57" fmla="*/ 319678742 h 21321"/>
              <a:gd name="T58" fmla="*/ 75178751 w 20301"/>
              <a:gd name="T59" fmla="*/ 282981356 h 21321"/>
              <a:gd name="T60" fmla="*/ 81604331 w 20301"/>
              <a:gd name="T61" fmla="*/ 270421443 h 21321"/>
              <a:gd name="T62" fmla="*/ 92059203 w 20301"/>
              <a:gd name="T63" fmla="*/ 278140615 h 21321"/>
              <a:gd name="T64" fmla="*/ 94870306 w 20301"/>
              <a:gd name="T65" fmla="*/ 310978402 h 21321"/>
              <a:gd name="T66" fmla="*/ 96483462 w 20301"/>
              <a:gd name="T67" fmla="*/ 338992006 h 21321"/>
              <a:gd name="T68" fmla="*/ 100499618 w 20301"/>
              <a:gd name="T69" fmla="*/ 342851605 h 21321"/>
              <a:gd name="T70" fmla="*/ 104120484 w 20301"/>
              <a:gd name="T71" fmla="*/ 335132407 h 21321"/>
              <a:gd name="T72" fmla="*/ 104923858 w 20301"/>
              <a:gd name="T73" fmla="*/ 308084018 h 21321"/>
              <a:gd name="T74" fmla="*/ 102105650 w 20301"/>
              <a:gd name="T75" fmla="*/ 278140615 h 21321"/>
              <a:gd name="T76" fmla="*/ 103718806 w 20301"/>
              <a:gd name="T77" fmla="*/ 254967752 h 21321"/>
              <a:gd name="T78" fmla="*/ 120197581 w 20301"/>
              <a:gd name="T79" fmla="*/ 226954148 h 21321"/>
              <a:gd name="T80" fmla="*/ 129842689 w 20301"/>
              <a:gd name="T81" fmla="*/ 197991912 h 21321"/>
              <a:gd name="T82" fmla="*/ 133062217 w 20301"/>
              <a:gd name="T83" fmla="*/ 184467389 h 21321"/>
              <a:gd name="T84" fmla="*/ 135873320 w 20301"/>
              <a:gd name="T85" fmla="*/ 166118709 h 21321"/>
              <a:gd name="T86" fmla="*/ 135471643 w 20301"/>
              <a:gd name="T87" fmla="*/ 145840204 h 21321"/>
              <a:gd name="T88" fmla="*/ 132258843 w 20301"/>
              <a:gd name="T89" fmla="*/ 127492155 h 21321"/>
              <a:gd name="T90" fmla="*/ 127031586 w 20301"/>
              <a:gd name="T91" fmla="*/ 113002442 h 21321"/>
              <a:gd name="T92" fmla="*/ 119394546 w 20301"/>
              <a:gd name="T93" fmla="*/ 104302734 h 21321"/>
              <a:gd name="T94" fmla="*/ 113765592 w 20301"/>
              <a:gd name="T95" fmla="*/ 109143475 h 21321"/>
              <a:gd name="T96" fmla="*/ 113363915 w 20301"/>
              <a:gd name="T97" fmla="*/ 122651414 h 21321"/>
              <a:gd name="T98" fmla="*/ 118992868 w 20301"/>
              <a:gd name="T99" fmla="*/ 132316338 h 21321"/>
              <a:gd name="T100" fmla="*/ 123410362 w 20301"/>
              <a:gd name="T101" fmla="*/ 148735219 h 21321"/>
              <a:gd name="T102" fmla="*/ 122607346 w 20301"/>
              <a:gd name="T103" fmla="*/ 168048508 h 21321"/>
              <a:gd name="T104" fmla="*/ 116175018 w 20301"/>
              <a:gd name="T105" fmla="*/ 182537590 h 21321"/>
              <a:gd name="T106" fmla="*/ 106530249 w 20301"/>
              <a:gd name="T107" fmla="*/ 186397189 h 21321"/>
              <a:gd name="T108" fmla="*/ 97688156 w 20301"/>
              <a:gd name="T109" fmla="*/ 178678622 h 21321"/>
              <a:gd name="T110" fmla="*/ 90051135 w 20301"/>
              <a:gd name="T111" fmla="*/ 160329942 h 21321"/>
              <a:gd name="T112" fmla="*/ 86028572 w 20301"/>
              <a:gd name="T113" fmla="*/ 138105736 h 21321"/>
              <a:gd name="T114" fmla="*/ 79997941 w 20301"/>
              <a:gd name="T115" fmla="*/ 72429531 h 21321"/>
              <a:gd name="T116" fmla="*/ 74368988 w 20301"/>
              <a:gd name="T117" fmla="*/ 46362284 h 21321"/>
              <a:gd name="T118" fmla="*/ 63117470 w 20301"/>
              <a:gd name="T119" fmla="*/ 19313264 h 21321"/>
              <a:gd name="T120" fmla="*/ 48245105 w 20301"/>
              <a:gd name="T121" fmla="*/ 2894384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83">
            <a:extLst>
              <a:ext uri="{FF2B5EF4-FFF2-40B4-BE49-F238E27FC236}">
                <a16:creationId xmlns="" xmlns:a16="http://schemas.microsoft.com/office/drawing/2014/main" id="{7B8B2B62-7BD0-4E5C-B30E-A6F8B4EBEBFC}"/>
              </a:ext>
            </a:extLst>
          </p:cNvPr>
          <p:cNvSpPr>
            <a:spLocks/>
          </p:cNvSpPr>
          <p:nvPr/>
        </p:nvSpPr>
        <p:spPr bwMode="auto">
          <a:xfrm flipH="1">
            <a:off x="556684" y="1228725"/>
            <a:ext cx="1667933" cy="490538"/>
          </a:xfrm>
          <a:custGeom>
            <a:avLst/>
            <a:gdLst>
              <a:gd name="T0" fmla="*/ 640345325 w 50029"/>
              <a:gd name="T1" fmla="*/ 11150630 h 14715"/>
              <a:gd name="T2" fmla="*/ 537993515 w 50029"/>
              <a:gd name="T3" fmla="*/ 93466707 h 14715"/>
              <a:gd name="T4" fmla="*/ 471332650 w 50029"/>
              <a:gd name="T5" fmla="*/ 133512909 h 14715"/>
              <a:gd name="T6" fmla="*/ 380267396 w 50029"/>
              <a:gd name="T7" fmla="*/ 160222612 h 14715"/>
              <a:gd name="T8" fmla="*/ 306086979 w 50029"/>
              <a:gd name="T9" fmla="*/ 195823670 h 14715"/>
              <a:gd name="T10" fmla="*/ 232860008 w 50029"/>
              <a:gd name="T11" fmla="*/ 242537588 h 14715"/>
              <a:gd name="T12" fmla="*/ 138027776 w 50029"/>
              <a:gd name="T13" fmla="*/ 324853665 h 14715"/>
              <a:gd name="T14" fmla="*/ 45086834 w 50029"/>
              <a:gd name="T15" fmla="*/ 422727714 h 14715"/>
              <a:gd name="T16" fmla="*/ 12225649 w 50029"/>
              <a:gd name="T17" fmla="*/ 471701974 h 14715"/>
              <a:gd name="T18" fmla="*/ 15628 w 50029"/>
              <a:gd name="T19" fmla="*/ 509525604 h 14715"/>
              <a:gd name="T20" fmla="*/ 4705446 w 50029"/>
              <a:gd name="T21" fmla="*/ 536198637 h 14715"/>
              <a:gd name="T22" fmla="*/ 16915467 w 50029"/>
              <a:gd name="T23" fmla="*/ 542867454 h 14715"/>
              <a:gd name="T24" fmla="*/ 49776653 w 50029"/>
              <a:gd name="T25" fmla="*/ 513970749 h 14715"/>
              <a:gd name="T26" fmla="*/ 102351809 w 50029"/>
              <a:gd name="T27" fmla="*/ 447214844 h 14715"/>
              <a:gd name="T28" fmla="*/ 194370535 w 50029"/>
              <a:gd name="T29" fmla="*/ 356008479 h 14715"/>
              <a:gd name="T30" fmla="*/ 253511822 w 50029"/>
              <a:gd name="T31" fmla="*/ 324853665 h 14715"/>
              <a:gd name="T32" fmla="*/ 319234819 w 50029"/>
              <a:gd name="T33" fmla="*/ 335966493 h 14715"/>
              <a:gd name="T34" fmla="*/ 453494367 w 50029"/>
              <a:gd name="T35" fmla="*/ 407168642 h 14715"/>
              <a:gd name="T36" fmla="*/ 476038097 w 50029"/>
              <a:gd name="T37" fmla="*/ 491707291 h 14715"/>
              <a:gd name="T38" fmla="*/ 490108152 w 50029"/>
              <a:gd name="T39" fmla="*/ 533976065 h 14715"/>
              <a:gd name="T40" fmla="*/ 502318174 w 50029"/>
              <a:gd name="T41" fmla="*/ 545126662 h 14715"/>
              <a:gd name="T42" fmla="*/ 509837751 w 50029"/>
              <a:gd name="T43" fmla="*/ 536198637 h 14715"/>
              <a:gd name="T44" fmla="*/ 510775595 w 50029"/>
              <a:gd name="T45" fmla="*/ 507303032 h 14715"/>
              <a:gd name="T46" fmla="*/ 502318174 w 50029"/>
              <a:gd name="T47" fmla="*/ 469479402 h 14715"/>
              <a:gd name="T48" fmla="*/ 488231865 w 50029"/>
              <a:gd name="T49" fmla="*/ 424950286 h 14715"/>
              <a:gd name="T50" fmla="*/ 521093676 w 50029"/>
              <a:gd name="T51" fmla="*/ 442769700 h 14715"/>
              <a:gd name="T52" fmla="*/ 542698962 w 50029"/>
              <a:gd name="T53" fmla="*/ 442769700 h 14715"/>
              <a:gd name="T54" fmla="*/ 548327224 w 50029"/>
              <a:gd name="T55" fmla="*/ 429433200 h 14715"/>
              <a:gd name="T56" fmla="*/ 549265068 w 50029"/>
              <a:gd name="T57" fmla="*/ 413837458 h 14715"/>
              <a:gd name="T58" fmla="*/ 542698962 w 50029"/>
              <a:gd name="T59" fmla="*/ 393832142 h 14715"/>
              <a:gd name="T60" fmla="*/ 528613253 w 50029"/>
              <a:gd name="T61" fmla="*/ 378236367 h 14715"/>
              <a:gd name="T62" fmla="*/ 456308498 w 50029"/>
              <a:gd name="T63" fmla="*/ 340412737 h 14715"/>
              <a:gd name="T64" fmla="*/ 333320527 w 50029"/>
              <a:gd name="T65" fmla="*/ 275916074 h 14715"/>
              <a:gd name="T66" fmla="*/ 384957840 w 50029"/>
              <a:gd name="T67" fmla="*/ 229201055 h 14715"/>
              <a:gd name="T68" fmla="*/ 482604203 w 50029"/>
              <a:gd name="T69" fmla="*/ 193599997 h 14715"/>
              <a:gd name="T70" fmla="*/ 630011616 w 50029"/>
              <a:gd name="T71" fmla="*/ 178004256 h 14715"/>
              <a:gd name="T72" fmla="*/ 778357473 w 50029"/>
              <a:gd name="T73" fmla="*/ 195823670 h 14715"/>
              <a:gd name="T74" fmla="*/ 782109448 w 50029"/>
              <a:gd name="T75" fmla="*/ 186895611 h 14715"/>
              <a:gd name="T76" fmla="*/ 779295317 w 50029"/>
              <a:gd name="T77" fmla="*/ 178004256 h 14715"/>
              <a:gd name="T78" fmla="*/ 694796793 w 50029"/>
              <a:gd name="T79" fmla="*/ 142403165 h 14715"/>
              <a:gd name="T80" fmla="*/ 608421983 w 50029"/>
              <a:gd name="T81" fmla="*/ 124621521 h 14715"/>
              <a:gd name="T82" fmla="*/ 582126253 w 50029"/>
              <a:gd name="T83" fmla="*/ 97911852 h 14715"/>
              <a:gd name="T84" fmla="*/ 655353849 w 50029"/>
              <a:gd name="T85" fmla="*/ 40082872 h 14715"/>
              <a:gd name="T86" fmla="*/ 666625401 w 50029"/>
              <a:gd name="T87" fmla="*/ 20041986 h 14715"/>
              <a:gd name="T88" fmla="*/ 664749114 w 50029"/>
              <a:gd name="T89" fmla="*/ 4482914 h 147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029"/>
              <a:gd name="T136" fmla="*/ 0 h 14715"/>
              <a:gd name="T137" fmla="*/ 50029 w 50029"/>
              <a:gd name="T138" fmla="*/ 14715 h 147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029" h="14715" extrusionOk="0">
                <a:moveTo>
                  <a:pt x="42281" y="1"/>
                </a:moveTo>
                <a:lnTo>
                  <a:pt x="41620" y="121"/>
                </a:lnTo>
                <a:lnTo>
                  <a:pt x="40960" y="301"/>
                </a:lnTo>
                <a:lnTo>
                  <a:pt x="39698" y="721"/>
                </a:lnTo>
                <a:lnTo>
                  <a:pt x="36756" y="1742"/>
                </a:lnTo>
                <a:lnTo>
                  <a:pt x="34413" y="2523"/>
                </a:lnTo>
                <a:lnTo>
                  <a:pt x="33272" y="2943"/>
                </a:lnTo>
                <a:lnTo>
                  <a:pt x="32131" y="3424"/>
                </a:lnTo>
                <a:lnTo>
                  <a:pt x="30149" y="3604"/>
                </a:lnTo>
                <a:lnTo>
                  <a:pt x="28227" y="3784"/>
                </a:lnTo>
                <a:lnTo>
                  <a:pt x="26246" y="4024"/>
                </a:lnTo>
                <a:lnTo>
                  <a:pt x="24324" y="4325"/>
                </a:lnTo>
                <a:lnTo>
                  <a:pt x="22702" y="4625"/>
                </a:lnTo>
                <a:lnTo>
                  <a:pt x="21141" y="4925"/>
                </a:lnTo>
                <a:lnTo>
                  <a:pt x="19579" y="5286"/>
                </a:lnTo>
                <a:lnTo>
                  <a:pt x="18018" y="5706"/>
                </a:lnTo>
                <a:lnTo>
                  <a:pt x="16456" y="6126"/>
                </a:lnTo>
                <a:lnTo>
                  <a:pt x="14895" y="6547"/>
                </a:lnTo>
                <a:lnTo>
                  <a:pt x="11832" y="7568"/>
                </a:lnTo>
                <a:lnTo>
                  <a:pt x="10331" y="8168"/>
                </a:lnTo>
                <a:lnTo>
                  <a:pt x="8829" y="8769"/>
                </a:lnTo>
                <a:lnTo>
                  <a:pt x="5826" y="10090"/>
                </a:lnTo>
                <a:lnTo>
                  <a:pt x="4385" y="10751"/>
                </a:lnTo>
                <a:lnTo>
                  <a:pt x="2884" y="11411"/>
                </a:lnTo>
                <a:lnTo>
                  <a:pt x="2163" y="11832"/>
                </a:lnTo>
                <a:lnTo>
                  <a:pt x="1442" y="12252"/>
                </a:lnTo>
                <a:lnTo>
                  <a:pt x="782" y="12733"/>
                </a:lnTo>
                <a:lnTo>
                  <a:pt x="241" y="13273"/>
                </a:lnTo>
                <a:lnTo>
                  <a:pt x="61" y="13513"/>
                </a:lnTo>
                <a:lnTo>
                  <a:pt x="1" y="13754"/>
                </a:lnTo>
                <a:lnTo>
                  <a:pt x="1" y="14054"/>
                </a:lnTo>
                <a:lnTo>
                  <a:pt x="121" y="14294"/>
                </a:lnTo>
                <a:lnTo>
                  <a:pt x="301" y="14474"/>
                </a:lnTo>
                <a:lnTo>
                  <a:pt x="481" y="14594"/>
                </a:lnTo>
                <a:lnTo>
                  <a:pt x="782" y="14715"/>
                </a:lnTo>
                <a:lnTo>
                  <a:pt x="1082" y="14654"/>
                </a:lnTo>
                <a:lnTo>
                  <a:pt x="1742" y="14474"/>
                </a:lnTo>
                <a:lnTo>
                  <a:pt x="2463" y="14174"/>
                </a:lnTo>
                <a:lnTo>
                  <a:pt x="3184" y="13874"/>
                </a:lnTo>
                <a:lnTo>
                  <a:pt x="3844" y="13513"/>
                </a:lnTo>
                <a:lnTo>
                  <a:pt x="5226" y="12733"/>
                </a:lnTo>
                <a:lnTo>
                  <a:pt x="6547" y="12072"/>
                </a:lnTo>
                <a:lnTo>
                  <a:pt x="7988" y="11411"/>
                </a:lnTo>
                <a:lnTo>
                  <a:pt x="9430" y="10751"/>
                </a:lnTo>
                <a:lnTo>
                  <a:pt x="12433" y="9610"/>
                </a:lnTo>
                <a:lnTo>
                  <a:pt x="14294" y="8949"/>
                </a:lnTo>
                <a:lnTo>
                  <a:pt x="14895" y="8889"/>
                </a:lnTo>
                <a:lnTo>
                  <a:pt x="16216" y="8769"/>
                </a:lnTo>
                <a:lnTo>
                  <a:pt x="17597" y="8769"/>
                </a:lnTo>
                <a:lnTo>
                  <a:pt x="18979" y="8889"/>
                </a:lnTo>
                <a:lnTo>
                  <a:pt x="20420" y="9069"/>
                </a:lnTo>
                <a:lnTo>
                  <a:pt x="21801" y="9309"/>
                </a:lnTo>
                <a:lnTo>
                  <a:pt x="23243" y="9670"/>
                </a:lnTo>
                <a:lnTo>
                  <a:pt x="29008" y="10991"/>
                </a:lnTo>
                <a:lnTo>
                  <a:pt x="29308" y="11592"/>
                </a:lnTo>
                <a:lnTo>
                  <a:pt x="29669" y="12192"/>
                </a:lnTo>
                <a:lnTo>
                  <a:pt x="30450" y="13273"/>
                </a:lnTo>
                <a:lnTo>
                  <a:pt x="30810" y="13754"/>
                </a:lnTo>
                <a:lnTo>
                  <a:pt x="31170" y="14174"/>
                </a:lnTo>
                <a:lnTo>
                  <a:pt x="31350" y="14414"/>
                </a:lnTo>
                <a:lnTo>
                  <a:pt x="31591" y="14534"/>
                </a:lnTo>
                <a:lnTo>
                  <a:pt x="31831" y="14654"/>
                </a:lnTo>
                <a:lnTo>
                  <a:pt x="32131" y="14715"/>
                </a:lnTo>
                <a:lnTo>
                  <a:pt x="32311" y="14715"/>
                </a:lnTo>
                <a:lnTo>
                  <a:pt x="32492" y="14594"/>
                </a:lnTo>
                <a:lnTo>
                  <a:pt x="32612" y="14474"/>
                </a:lnTo>
                <a:lnTo>
                  <a:pt x="32672" y="14294"/>
                </a:lnTo>
                <a:lnTo>
                  <a:pt x="32732" y="13994"/>
                </a:lnTo>
                <a:lnTo>
                  <a:pt x="32672" y="13694"/>
                </a:lnTo>
                <a:lnTo>
                  <a:pt x="32612" y="13393"/>
                </a:lnTo>
                <a:lnTo>
                  <a:pt x="32492" y="13153"/>
                </a:lnTo>
                <a:lnTo>
                  <a:pt x="32131" y="12673"/>
                </a:lnTo>
                <a:lnTo>
                  <a:pt x="31771" y="12192"/>
                </a:lnTo>
                <a:lnTo>
                  <a:pt x="31230" y="11471"/>
                </a:lnTo>
                <a:lnTo>
                  <a:pt x="31951" y="11652"/>
                </a:lnTo>
                <a:lnTo>
                  <a:pt x="32672" y="11832"/>
                </a:lnTo>
                <a:lnTo>
                  <a:pt x="33332" y="11952"/>
                </a:lnTo>
                <a:lnTo>
                  <a:pt x="33693" y="12012"/>
                </a:lnTo>
                <a:lnTo>
                  <a:pt x="34353" y="12012"/>
                </a:lnTo>
                <a:lnTo>
                  <a:pt x="34714" y="11952"/>
                </a:lnTo>
                <a:lnTo>
                  <a:pt x="34834" y="11832"/>
                </a:lnTo>
                <a:lnTo>
                  <a:pt x="34954" y="11772"/>
                </a:lnTo>
                <a:lnTo>
                  <a:pt x="35074" y="11592"/>
                </a:lnTo>
                <a:lnTo>
                  <a:pt x="35134" y="11471"/>
                </a:lnTo>
                <a:lnTo>
                  <a:pt x="35194" y="11291"/>
                </a:lnTo>
                <a:lnTo>
                  <a:pt x="35134" y="11171"/>
                </a:lnTo>
                <a:lnTo>
                  <a:pt x="35074" y="10991"/>
                </a:lnTo>
                <a:lnTo>
                  <a:pt x="34954" y="10871"/>
                </a:lnTo>
                <a:lnTo>
                  <a:pt x="34714" y="10631"/>
                </a:lnTo>
                <a:lnTo>
                  <a:pt x="34413" y="10451"/>
                </a:lnTo>
                <a:lnTo>
                  <a:pt x="34113" y="10330"/>
                </a:lnTo>
                <a:lnTo>
                  <a:pt x="33813" y="10210"/>
                </a:lnTo>
                <a:lnTo>
                  <a:pt x="33152" y="10030"/>
                </a:lnTo>
                <a:lnTo>
                  <a:pt x="32431" y="9910"/>
                </a:lnTo>
                <a:lnTo>
                  <a:pt x="29188" y="9189"/>
                </a:lnTo>
                <a:lnTo>
                  <a:pt x="25945" y="8409"/>
                </a:lnTo>
                <a:lnTo>
                  <a:pt x="22642" y="7748"/>
                </a:lnTo>
                <a:lnTo>
                  <a:pt x="21321" y="7448"/>
                </a:lnTo>
                <a:lnTo>
                  <a:pt x="19940" y="7268"/>
                </a:lnTo>
                <a:lnTo>
                  <a:pt x="22282" y="6667"/>
                </a:lnTo>
                <a:lnTo>
                  <a:pt x="24624" y="6187"/>
                </a:lnTo>
                <a:lnTo>
                  <a:pt x="26186" y="5886"/>
                </a:lnTo>
                <a:lnTo>
                  <a:pt x="27747" y="5646"/>
                </a:lnTo>
                <a:lnTo>
                  <a:pt x="30870" y="5226"/>
                </a:lnTo>
                <a:lnTo>
                  <a:pt x="33993" y="4985"/>
                </a:lnTo>
                <a:lnTo>
                  <a:pt x="37176" y="4805"/>
                </a:lnTo>
                <a:lnTo>
                  <a:pt x="40299" y="4805"/>
                </a:lnTo>
                <a:lnTo>
                  <a:pt x="43482" y="4865"/>
                </a:lnTo>
                <a:lnTo>
                  <a:pt x="46665" y="5045"/>
                </a:lnTo>
                <a:lnTo>
                  <a:pt x="49788" y="5286"/>
                </a:lnTo>
                <a:lnTo>
                  <a:pt x="49908" y="5226"/>
                </a:lnTo>
                <a:lnTo>
                  <a:pt x="49968" y="5226"/>
                </a:lnTo>
                <a:lnTo>
                  <a:pt x="50028" y="5045"/>
                </a:lnTo>
                <a:lnTo>
                  <a:pt x="49968" y="4925"/>
                </a:lnTo>
                <a:lnTo>
                  <a:pt x="49908" y="4865"/>
                </a:lnTo>
                <a:lnTo>
                  <a:pt x="49848" y="4805"/>
                </a:lnTo>
                <a:lnTo>
                  <a:pt x="48046" y="4445"/>
                </a:lnTo>
                <a:lnTo>
                  <a:pt x="46244" y="4085"/>
                </a:lnTo>
                <a:lnTo>
                  <a:pt x="44443" y="3844"/>
                </a:lnTo>
                <a:lnTo>
                  <a:pt x="42581" y="3604"/>
                </a:lnTo>
                <a:lnTo>
                  <a:pt x="40779" y="3424"/>
                </a:lnTo>
                <a:lnTo>
                  <a:pt x="38918" y="3364"/>
                </a:lnTo>
                <a:lnTo>
                  <a:pt x="37056" y="3304"/>
                </a:lnTo>
                <a:lnTo>
                  <a:pt x="35194" y="3304"/>
                </a:lnTo>
                <a:lnTo>
                  <a:pt x="37236" y="2643"/>
                </a:lnTo>
                <a:lnTo>
                  <a:pt x="39939" y="1742"/>
                </a:lnTo>
                <a:lnTo>
                  <a:pt x="41260" y="1322"/>
                </a:lnTo>
                <a:lnTo>
                  <a:pt x="41920" y="1082"/>
                </a:lnTo>
                <a:lnTo>
                  <a:pt x="42461" y="721"/>
                </a:lnTo>
                <a:lnTo>
                  <a:pt x="42581" y="601"/>
                </a:lnTo>
                <a:lnTo>
                  <a:pt x="42641" y="541"/>
                </a:lnTo>
                <a:lnTo>
                  <a:pt x="42641" y="301"/>
                </a:lnTo>
                <a:lnTo>
                  <a:pt x="42581" y="181"/>
                </a:lnTo>
                <a:lnTo>
                  <a:pt x="42521" y="121"/>
                </a:lnTo>
                <a:lnTo>
                  <a:pt x="42401" y="61"/>
                </a:lnTo>
                <a:lnTo>
                  <a:pt x="42281"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84">
            <a:extLst>
              <a:ext uri="{FF2B5EF4-FFF2-40B4-BE49-F238E27FC236}">
                <a16:creationId xmlns="" xmlns:a16="http://schemas.microsoft.com/office/drawing/2014/main" id="{2892D97D-FE89-4629-99A7-6DF7D1CA6CBC}"/>
              </a:ext>
            </a:extLst>
          </p:cNvPr>
          <p:cNvSpPr>
            <a:spLocks/>
          </p:cNvSpPr>
          <p:nvPr/>
        </p:nvSpPr>
        <p:spPr bwMode="auto">
          <a:xfrm rot="956724">
            <a:off x="1123951" y="742950"/>
            <a:ext cx="711200" cy="700088"/>
          </a:xfrm>
          <a:custGeom>
            <a:avLst/>
            <a:gdLst>
              <a:gd name="T0" fmla="*/ 195756263 w 26726"/>
              <a:gd name="T1" fmla="*/ 241742277 h 26366"/>
              <a:gd name="T2" fmla="*/ 190978356 w 26726"/>
              <a:gd name="T3" fmla="*/ 257486636 h 26366"/>
              <a:gd name="T4" fmla="*/ 181430883 w 26726"/>
              <a:gd name="T5" fmla="*/ 248481799 h 26366"/>
              <a:gd name="T6" fmla="*/ 182861678 w 26726"/>
              <a:gd name="T7" fmla="*/ 229386358 h 26366"/>
              <a:gd name="T8" fmla="*/ 68280948 w 26726"/>
              <a:gd name="T9" fmla="*/ 1142164 h 26366"/>
              <a:gd name="T10" fmla="*/ 47746485 w 26726"/>
              <a:gd name="T11" fmla="*/ 18009675 h 26366"/>
              <a:gd name="T12" fmla="*/ 35813840 w 26726"/>
              <a:gd name="T13" fmla="*/ 56237199 h 26366"/>
              <a:gd name="T14" fmla="*/ 40106986 w 26726"/>
              <a:gd name="T15" fmla="*/ 68593117 h 26366"/>
              <a:gd name="T16" fmla="*/ 50616419 w 26726"/>
              <a:gd name="T17" fmla="*/ 86583754 h 26366"/>
              <a:gd name="T18" fmla="*/ 49177660 w 26726"/>
              <a:gd name="T19" fmla="*/ 112456076 h 26366"/>
              <a:gd name="T20" fmla="*/ 28173962 w 26726"/>
              <a:gd name="T21" fmla="*/ 147295159 h 26366"/>
              <a:gd name="T22" fmla="*/ 8116677 w 26726"/>
              <a:gd name="T23" fmla="*/ 195651362 h 26366"/>
              <a:gd name="T24" fmla="*/ 7963 w 26726"/>
              <a:gd name="T25" fmla="*/ 258609762 h 26366"/>
              <a:gd name="T26" fmla="*/ 4777908 w 26726"/>
              <a:gd name="T27" fmla="*/ 321567444 h 26366"/>
              <a:gd name="T28" fmla="*/ 25312391 w 26726"/>
              <a:gd name="T29" fmla="*/ 380032598 h 26366"/>
              <a:gd name="T30" fmla="*/ 34383065 w 26726"/>
              <a:gd name="T31" fmla="*/ 426123486 h 26366"/>
              <a:gd name="T32" fmla="*/ 44884514 w 26726"/>
              <a:gd name="T33" fmla="*/ 453118960 h 26366"/>
              <a:gd name="T34" fmla="*/ 65888212 w 26726"/>
              <a:gd name="T35" fmla="*/ 493593478 h 26366"/>
              <a:gd name="T36" fmla="*/ 69712143 w 26726"/>
              <a:gd name="T37" fmla="*/ 478972244 h 26366"/>
              <a:gd name="T38" fmla="*/ 60164271 w 26726"/>
              <a:gd name="T39" fmla="*/ 437374601 h 26366"/>
              <a:gd name="T40" fmla="*/ 74481688 w 26726"/>
              <a:gd name="T41" fmla="*/ 427246638 h 26366"/>
              <a:gd name="T42" fmla="*/ 98832118 w 26726"/>
              <a:gd name="T43" fmla="*/ 400270203 h 26366"/>
              <a:gd name="T44" fmla="*/ 115065473 w 26726"/>
              <a:gd name="T45" fmla="*/ 393530681 h 26366"/>
              <a:gd name="T46" fmla="*/ 128914054 w 26726"/>
              <a:gd name="T47" fmla="*/ 447484242 h 26366"/>
              <a:gd name="T48" fmla="*/ 139893101 w 26726"/>
              <a:gd name="T49" fmla="*/ 478972244 h 26366"/>
              <a:gd name="T50" fmla="*/ 149440574 w 26726"/>
              <a:gd name="T51" fmla="*/ 471109597 h 26366"/>
              <a:gd name="T52" fmla="*/ 143239834 w 26726"/>
              <a:gd name="T53" fmla="*/ 448625716 h 26366"/>
              <a:gd name="T54" fmla="*/ 142754673 w 26726"/>
              <a:gd name="T55" fmla="*/ 414891410 h 26366"/>
              <a:gd name="T56" fmla="*/ 157557251 w 26726"/>
              <a:gd name="T57" fmla="*/ 435128324 h 26366"/>
              <a:gd name="T58" fmla="*/ 171883031 w 26726"/>
              <a:gd name="T59" fmla="*/ 438497726 h 26366"/>
              <a:gd name="T60" fmla="*/ 170929034 w 26726"/>
              <a:gd name="T61" fmla="*/ 422754084 h 26366"/>
              <a:gd name="T62" fmla="*/ 159950386 w 26726"/>
              <a:gd name="T63" fmla="*/ 402516480 h 26366"/>
              <a:gd name="T64" fmla="*/ 156603254 w 26726"/>
              <a:gd name="T65" fmla="*/ 363165087 h 26366"/>
              <a:gd name="T66" fmla="*/ 173313806 w 26726"/>
              <a:gd name="T67" fmla="*/ 318198041 h 26366"/>
              <a:gd name="T68" fmla="*/ 188116385 w 26726"/>
              <a:gd name="T69" fmla="*/ 309212242 h 26366"/>
              <a:gd name="T70" fmla="*/ 203396141 w 26726"/>
              <a:gd name="T71" fmla="*/ 293467883 h 26366"/>
              <a:gd name="T72" fmla="*/ 211990017 w 26726"/>
              <a:gd name="T73" fmla="*/ 268718686 h 26366"/>
              <a:gd name="T74" fmla="*/ 207688908 w 26726"/>
              <a:gd name="T75" fmla="*/ 247358647 h 26366"/>
              <a:gd name="T76" fmla="*/ 203872940 w 26726"/>
              <a:gd name="T77" fmla="*/ 228244195 h 26366"/>
              <a:gd name="T78" fmla="*/ 198618234 w 26726"/>
              <a:gd name="T79" fmla="*/ 192281960 h 26366"/>
              <a:gd name="T80" fmla="*/ 178568912 w 26726"/>
              <a:gd name="T81" fmla="*/ 170921204 h 26366"/>
              <a:gd name="T82" fmla="*/ 157080452 w 26726"/>
              <a:gd name="T83" fmla="*/ 136063083 h 26366"/>
              <a:gd name="T84" fmla="*/ 139893101 w 26726"/>
              <a:gd name="T85" fmla="*/ 125935120 h 26366"/>
              <a:gd name="T86" fmla="*/ 141323897 w 26726"/>
              <a:gd name="T87" fmla="*/ 140556327 h 26366"/>
              <a:gd name="T88" fmla="*/ 144670630 w 26726"/>
              <a:gd name="T89" fmla="*/ 177660726 h 26366"/>
              <a:gd name="T90" fmla="*/ 140847098 w 26726"/>
              <a:gd name="T91" fmla="*/ 203514036 h 26366"/>
              <a:gd name="T92" fmla="*/ 112203901 w 26726"/>
              <a:gd name="T93" fmla="*/ 228244195 h 26366"/>
              <a:gd name="T94" fmla="*/ 78782797 w 26726"/>
              <a:gd name="T95" fmla="*/ 228244195 h 26366"/>
              <a:gd name="T96" fmla="*/ 52047594 w 26726"/>
              <a:gd name="T97" fmla="*/ 260856039 h 26366"/>
              <a:gd name="T98" fmla="*/ 36291038 w 26726"/>
              <a:gd name="T99" fmla="*/ 315951764 h 26366"/>
              <a:gd name="T100" fmla="*/ 28651160 w 26726"/>
              <a:gd name="T101" fmla="*/ 337311803 h 26366"/>
              <a:gd name="T102" fmla="*/ 27220364 w 26726"/>
              <a:gd name="T103" fmla="*/ 292344758 h 26366"/>
              <a:gd name="T104" fmla="*/ 38199012 w 26726"/>
              <a:gd name="T105" fmla="*/ 245111679 h 26366"/>
              <a:gd name="T106" fmla="*/ 61118268 w 26726"/>
              <a:gd name="T107" fmla="*/ 219258396 h 26366"/>
              <a:gd name="T108" fmla="*/ 99786115 w 26726"/>
              <a:gd name="T109" fmla="*/ 183277122 h 26366"/>
              <a:gd name="T110" fmla="*/ 112680700 w 26726"/>
              <a:gd name="T111" fmla="*/ 146172034 h 26366"/>
              <a:gd name="T112" fmla="*/ 116496668 w 26726"/>
              <a:gd name="T113" fmla="*/ 96711717 h 26366"/>
              <a:gd name="T114" fmla="*/ 110295928 w 26726"/>
              <a:gd name="T115" fmla="*/ 51744644 h 26366"/>
              <a:gd name="T116" fmla="*/ 96447346 w 26726"/>
              <a:gd name="T117" fmla="*/ 16886523 h 26366"/>
              <a:gd name="T118" fmla="*/ 76397625 w 26726"/>
              <a:gd name="T119" fmla="*/ 19038 h 2636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726"/>
              <a:gd name="T181" fmla="*/ 0 h 26366"/>
              <a:gd name="T182" fmla="*/ 26726 w 26726"/>
              <a:gd name="T183" fmla="*/ 26366 h 2636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726" h="26366" extrusionOk="0">
                <a:moveTo>
                  <a:pt x="23843" y="11952"/>
                </a:moveTo>
                <a:lnTo>
                  <a:pt x="24023" y="12012"/>
                </a:lnTo>
                <a:lnTo>
                  <a:pt x="24324" y="12253"/>
                </a:lnTo>
                <a:lnTo>
                  <a:pt x="24504" y="12553"/>
                </a:lnTo>
                <a:lnTo>
                  <a:pt x="24624" y="12913"/>
                </a:lnTo>
                <a:lnTo>
                  <a:pt x="24624" y="13093"/>
                </a:lnTo>
                <a:lnTo>
                  <a:pt x="24564" y="13273"/>
                </a:lnTo>
                <a:lnTo>
                  <a:pt x="24444" y="13394"/>
                </a:lnTo>
                <a:lnTo>
                  <a:pt x="24324" y="13574"/>
                </a:lnTo>
                <a:lnTo>
                  <a:pt x="24023" y="13754"/>
                </a:lnTo>
                <a:lnTo>
                  <a:pt x="23843" y="13814"/>
                </a:lnTo>
                <a:lnTo>
                  <a:pt x="23483" y="13814"/>
                </a:lnTo>
                <a:lnTo>
                  <a:pt x="23303" y="13754"/>
                </a:lnTo>
                <a:lnTo>
                  <a:pt x="23002" y="13574"/>
                </a:lnTo>
                <a:lnTo>
                  <a:pt x="22822" y="13273"/>
                </a:lnTo>
                <a:lnTo>
                  <a:pt x="22702" y="12913"/>
                </a:lnTo>
                <a:lnTo>
                  <a:pt x="22762" y="12733"/>
                </a:lnTo>
                <a:lnTo>
                  <a:pt x="22822" y="12553"/>
                </a:lnTo>
                <a:lnTo>
                  <a:pt x="22882" y="12373"/>
                </a:lnTo>
                <a:lnTo>
                  <a:pt x="23002" y="12253"/>
                </a:lnTo>
                <a:lnTo>
                  <a:pt x="23303" y="12012"/>
                </a:lnTo>
                <a:lnTo>
                  <a:pt x="23483" y="11952"/>
                </a:lnTo>
                <a:lnTo>
                  <a:pt x="23843" y="11952"/>
                </a:lnTo>
                <a:close/>
                <a:moveTo>
                  <a:pt x="9129" y="1"/>
                </a:moveTo>
                <a:lnTo>
                  <a:pt x="8589" y="61"/>
                </a:lnTo>
                <a:lnTo>
                  <a:pt x="8048" y="121"/>
                </a:lnTo>
                <a:lnTo>
                  <a:pt x="7568" y="241"/>
                </a:lnTo>
                <a:lnTo>
                  <a:pt x="7027" y="421"/>
                </a:lnTo>
                <a:lnTo>
                  <a:pt x="6547" y="662"/>
                </a:lnTo>
                <a:lnTo>
                  <a:pt x="6006" y="962"/>
                </a:lnTo>
                <a:lnTo>
                  <a:pt x="5586" y="1322"/>
                </a:lnTo>
                <a:lnTo>
                  <a:pt x="5165" y="1743"/>
                </a:lnTo>
                <a:lnTo>
                  <a:pt x="4805" y="2163"/>
                </a:lnTo>
                <a:lnTo>
                  <a:pt x="4625" y="2523"/>
                </a:lnTo>
                <a:lnTo>
                  <a:pt x="4505" y="3004"/>
                </a:lnTo>
                <a:lnTo>
                  <a:pt x="4445" y="3484"/>
                </a:lnTo>
                <a:lnTo>
                  <a:pt x="4445" y="3544"/>
                </a:lnTo>
                <a:lnTo>
                  <a:pt x="4505" y="3604"/>
                </a:lnTo>
                <a:lnTo>
                  <a:pt x="4745" y="3604"/>
                </a:lnTo>
                <a:lnTo>
                  <a:pt x="5045" y="3664"/>
                </a:lnTo>
                <a:lnTo>
                  <a:pt x="5406" y="3785"/>
                </a:lnTo>
                <a:lnTo>
                  <a:pt x="5826" y="3965"/>
                </a:lnTo>
                <a:lnTo>
                  <a:pt x="6126" y="4205"/>
                </a:lnTo>
                <a:lnTo>
                  <a:pt x="6246" y="4385"/>
                </a:lnTo>
                <a:lnTo>
                  <a:pt x="6367" y="4625"/>
                </a:lnTo>
                <a:lnTo>
                  <a:pt x="6427" y="4866"/>
                </a:lnTo>
                <a:lnTo>
                  <a:pt x="6427" y="5166"/>
                </a:lnTo>
                <a:lnTo>
                  <a:pt x="6427" y="5406"/>
                </a:lnTo>
                <a:lnTo>
                  <a:pt x="6367" y="5586"/>
                </a:lnTo>
                <a:lnTo>
                  <a:pt x="6186" y="6007"/>
                </a:lnTo>
                <a:lnTo>
                  <a:pt x="5886" y="6367"/>
                </a:lnTo>
                <a:lnTo>
                  <a:pt x="5526" y="6667"/>
                </a:lnTo>
                <a:lnTo>
                  <a:pt x="4925" y="7088"/>
                </a:lnTo>
                <a:lnTo>
                  <a:pt x="4204" y="7508"/>
                </a:lnTo>
                <a:lnTo>
                  <a:pt x="3544" y="7868"/>
                </a:lnTo>
                <a:lnTo>
                  <a:pt x="2883" y="8289"/>
                </a:lnTo>
                <a:lnTo>
                  <a:pt x="2343" y="8769"/>
                </a:lnTo>
                <a:lnTo>
                  <a:pt x="1862" y="9310"/>
                </a:lnTo>
                <a:lnTo>
                  <a:pt x="1382" y="9850"/>
                </a:lnTo>
                <a:lnTo>
                  <a:pt x="1021" y="10451"/>
                </a:lnTo>
                <a:lnTo>
                  <a:pt x="721" y="11051"/>
                </a:lnTo>
                <a:lnTo>
                  <a:pt x="421" y="11712"/>
                </a:lnTo>
                <a:lnTo>
                  <a:pt x="241" y="12433"/>
                </a:lnTo>
                <a:lnTo>
                  <a:pt x="61" y="13093"/>
                </a:lnTo>
                <a:lnTo>
                  <a:pt x="1" y="13814"/>
                </a:lnTo>
                <a:lnTo>
                  <a:pt x="1" y="14475"/>
                </a:lnTo>
                <a:lnTo>
                  <a:pt x="61" y="15195"/>
                </a:lnTo>
                <a:lnTo>
                  <a:pt x="181" y="15856"/>
                </a:lnTo>
                <a:lnTo>
                  <a:pt x="361" y="16517"/>
                </a:lnTo>
                <a:lnTo>
                  <a:pt x="601" y="17177"/>
                </a:lnTo>
                <a:lnTo>
                  <a:pt x="901" y="17778"/>
                </a:lnTo>
                <a:lnTo>
                  <a:pt x="1322" y="18378"/>
                </a:lnTo>
                <a:lnTo>
                  <a:pt x="1802" y="19039"/>
                </a:lnTo>
                <a:lnTo>
                  <a:pt x="2463" y="19700"/>
                </a:lnTo>
                <a:lnTo>
                  <a:pt x="3184" y="20300"/>
                </a:lnTo>
                <a:lnTo>
                  <a:pt x="3544" y="20600"/>
                </a:lnTo>
                <a:lnTo>
                  <a:pt x="3964" y="20841"/>
                </a:lnTo>
                <a:lnTo>
                  <a:pt x="4084" y="21862"/>
                </a:lnTo>
                <a:lnTo>
                  <a:pt x="4144" y="22342"/>
                </a:lnTo>
                <a:lnTo>
                  <a:pt x="4325" y="22762"/>
                </a:lnTo>
                <a:lnTo>
                  <a:pt x="4505" y="23183"/>
                </a:lnTo>
                <a:lnTo>
                  <a:pt x="4745" y="23543"/>
                </a:lnTo>
                <a:lnTo>
                  <a:pt x="5045" y="23843"/>
                </a:lnTo>
                <a:lnTo>
                  <a:pt x="5346" y="24084"/>
                </a:lnTo>
                <a:lnTo>
                  <a:pt x="5646" y="24204"/>
                </a:lnTo>
                <a:lnTo>
                  <a:pt x="6607" y="25105"/>
                </a:lnTo>
                <a:lnTo>
                  <a:pt x="7388" y="25885"/>
                </a:lnTo>
                <a:lnTo>
                  <a:pt x="7808" y="26186"/>
                </a:lnTo>
                <a:lnTo>
                  <a:pt x="7988" y="26306"/>
                </a:lnTo>
                <a:lnTo>
                  <a:pt x="8288" y="26366"/>
                </a:lnTo>
                <a:lnTo>
                  <a:pt x="8529" y="26366"/>
                </a:lnTo>
                <a:lnTo>
                  <a:pt x="8709" y="26246"/>
                </a:lnTo>
                <a:lnTo>
                  <a:pt x="8829" y="26066"/>
                </a:lnTo>
                <a:lnTo>
                  <a:pt x="8829" y="25825"/>
                </a:lnTo>
                <a:lnTo>
                  <a:pt x="8769" y="25585"/>
                </a:lnTo>
                <a:lnTo>
                  <a:pt x="8649" y="25345"/>
                </a:lnTo>
                <a:lnTo>
                  <a:pt x="8348" y="24924"/>
                </a:lnTo>
                <a:lnTo>
                  <a:pt x="7628" y="24084"/>
                </a:lnTo>
                <a:lnTo>
                  <a:pt x="7267" y="23723"/>
                </a:lnTo>
                <a:lnTo>
                  <a:pt x="7568" y="23363"/>
                </a:lnTo>
                <a:lnTo>
                  <a:pt x="7688" y="23183"/>
                </a:lnTo>
                <a:lnTo>
                  <a:pt x="7808" y="23063"/>
                </a:lnTo>
                <a:lnTo>
                  <a:pt x="8168" y="22943"/>
                </a:lnTo>
                <a:lnTo>
                  <a:pt x="8589" y="22883"/>
                </a:lnTo>
                <a:lnTo>
                  <a:pt x="9369" y="22822"/>
                </a:lnTo>
                <a:lnTo>
                  <a:pt x="10030" y="22702"/>
                </a:lnTo>
                <a:lnTo>
                  <a:pt x="10691" y="22522"/>
                </a:lnTo>
                <a:lnTo>
                  <a:pt x="11231" y="22282"/>
                </a:lnTo>
                <a:lnTo>
                  <a:pt x="11832" y="21922"/>
                </a:lnTo>
                <a:lnTo>
                  <a:pt x="12432" y="21381"/>
                </a:lnTo>
                <a:lnTo>
                  <a:pt x="12793" y="21081"/>
                </a:lnTo>
                <a:lnTo>
                  <a:pt x="13153" y="20901"/>
                </a:lnTo>
                <a:lnTo>
                  <a:pt x="13633" y="20781"/>
                </a:lnTo>
                <a:lnTo>
                  <a:pt x="14054" y="20841"/>
                </a:lnTo>
                <a:lnTo>
                  <a:pt x="14474" y="21021"/>
                </a:lnTo>
                <a:lnTo>
                  <a:pt x="14774" y="21261"/>
                </a:lnTo>
                <a:lnTo>
                  <a:pt x="15075" y="21561"/>
                </a:lnTo>
                <a:lnTo>
                  <a:pt x="15315" y="21982"/>
                </a:lnTo>
                <a:lnTo>
                  <a:pt x="15795" y="22883"/>
                </a:lnTo>
                <a:lnTo>
                  <a:pt x="16216" y="23903"/>
                </a:lnTo>
                <a:lnTo>
                  <a:pt x="16396" y="24324"/>
                </a:lnTo>
                <a:lnTo>
                  <a:pt x="16636" y="24744"/>
                </a:lnTo>
                <a:lnTo>
                  <a:pt x="16937" y="25105"/>
                </a:lnTo>
                <a:lnTo>
                  <a:pt x="17237" y="25405"/>
                </a:lnTo>
                <a:lnTo>
                  <a:pt x="17597" y="25585"/>
                </a:lnTo>
                <a:lnTo>
                  <a:pt x="18018" y="25705"/>
                </a:lnTo>
                <a:lnTo>
                  <a:pt x="18318" y="25645"/>
                </a:lnTo>
                <a:lnTo>
                  <a:pt x="18558" y="25525"/>
                </a:lnTo>
                <a:lnTo>
                  <a:pt x="18798" y="25345"/>
                </a:lnTo>
                <a:lnTo>
                  <a:pt x="18798" y="25165"/>
                </a:lnTo>
                <a:lnTo>
                  <a:pt x="18858" y="25045"/>
                </a:lnTo>
                <a:lnTo>
                  <a:pt x="18798" y="24804"/>
                </a:lnTo>
                <a:lnTo>
                  <a:pt x="18618" y="24564"/>
                </a:lnTo>
                <a:lnTo>
                  <a:pt x="18258" y="24144"/>
                </a:lnTo>
                <a:lnTo>
                  <a:pt x="18018" y="23964"/>
                </a:lnTo>
                <a:lnTo>
                  <a:pt x="17897" y="23723"/>
                </a:lnTo>
                <a:lnTo>
                  <a:pt x="17777" y="23423"/>
                </a:lnTo>
                <a:lnTo>
                  <a:pt x="17837" y="23063"/>
                </a:lnTo>
                <a:lnTo>
                  <a:pt x="17897" y="22642"/>
                </a:lnTo>
                <a:lnTo>
                  <a:pt x="17957" y="22162"/>
                </a:lnTo>
                <a:lnTo>
                  <a:pt x="17957" y="21201"/>
                </a:lnTo>
                <a:lnTo>
                  <a:pt x="18618" y="22102"/>
                </a:lnTo>
                <a:lnTo>
                  <a:pt x="18978" y="22522"/>
                </a:lnTo>
                <a:lnTo>
                  <a:pt x="19399" y="22943"/>
                </a:lnTo>
                <a:lnTo>
                  <a:pt x="19819" y="23243"/>
                </a:lnTo>
                <a:lnTo>
                  <a:pt x="20360" y="23483"/>
                </a:lnTo>
                <a:lnTo>
                  <a:pt x="20660" y="23483"/>
                </a:lnTo>
                <a:lnTo>
                  <a:pt x="20960" y="23543"/>
                </a:lnTo>
                <a:lnTo>
                  <a:pt x="21261" y="23483"/>
                </a:lnTo>
                <a:lnTo>
                  <a:pt x="21621" y="23423"/>
                </a:lnTo>
                <a:lnTo>
                  <a:pt x="21741" y="23363"/>
                </a:lnTo>
                <a:lnTo>
                  <a:pt x="21861" y="23243"/>
                </a:lnTo>
                <a:lnTo>
                  <a:pt x="21861" y="23063"/>
                </a:lnTo>
                <a:lnTo>
                  <a:pt x="21801" y="22883"/>
                </a:lnTo>
                <a:lnTo>
                  <a:pt x="21501" y="22582"/>
                </a:lnTo>
                <a:lnTo>
                  <a:pt x="21201" y="22402"/>
                </a:lnTo>
                <a:lnTo>
                  <a:pt x="20840" y="22162"/>
                </a:lnTo>
                <a:lnTo>
                  <a:pt x="20480" y="21982"/>
                </a:lnTo>
                <a:lnTo>
                  <a:pt x="20240" y="21741"/>
                </a:lnTo>
                <a:lnTo>
                  <a:pt x="20120" y="21501"/>
                </a:lnTo>
                <a:lnTo>
                  <a:pt x="19939" y="21201"/>
                </a:lnTo>
                <a:lnTo>
                  <a:pt x="19879" y="20901"/>
                </a:lnTo>
                <a:lnTo>
                  <a:pt x="19759" y="20300"/>
                </a:lnTo>
                <a:lnTo>
                  <a:pt x="19639" y="19700"/>
                </a:lnTo>
                <a:lnTo>
                  <a:pt x="19699" y="19399"/>
                </a:lnTo>
                <a:lnTo>
                  <a:pt x="19879" y="18979"/>
                </a:lnTo>
                <a:lnTo>
                  <a:pt x="20180" y="18438"/>
                </a:lnTo>
                <a:lnTo>
                  <a:pt x="20660" y="17898"/>
                </a:lnTo>
                <a:lnTo>
                  <a:pt x="21140" y="17417"/>
                </a:lnTo>
                <a:lnTo>
                  <a:pt x="21801" y="16997"/>
                </a:lnTo>
                <a:lnTo>
                  <a:pt x="22101" y="16817"/>
                </a:lnTo>
                <a:lnTo>
                  <a:pt x="22462" y="16697"/>
                </a:lnTo>
                <a:lnTo>
                  <a:pt x="22882" y="16577"/>
                </a:lnTo>
                <a:lnTo>
                  <a:pt x="23242" y="16577"/>
                </a:lnTo>
                <a:lnTo>
                  <a:pt x="23663" y="16517"/>
                </a:lnTo>
                <a:lnTo>
                  <a:pt x="24083" y="16396"/>
                </a:lnTo>
                <a:lnTo>
                  <a:pt x="24504" y="16276"/>
                </a:lnTo>
                <a:lnTo>
                  <a:pt x="24924" y="16096"/>
                </a:lnTo>
                <a:lnTo>
                  <a:pt x="25284" y="15916"/>
                </a:lnTo>
                <a:lnTo>
                  <a:pt x="25585" y="15676"/>
                </a:lnTo>
                <a:lnTo>
                  <a:pt x="25885" y="15436"/>
                </a:lnTo>
                <a:lnTo>
                  <a:pt x="26185" y="15135"/>
                </a:lnTo>
                <a:lnTo>
                  <a:pt x="26365" y="14895"/>
                </a:lnTo>
                <a:lnTo>
                  <a:pt x="26546" y="14595"/>
                </a:lnTo>
                <a:lnTo>
                  <a:pt x="26666" y="14354"/>
                </a:lnTo>
                <a:lnTo>
                  <a:pt x="26726" y="14054"/>
                </a:lnTo>
                <a:lnTo>
                  <a:pt x="26666" y="13814"/>
                </a:lnTo>
                <a:lnTo>
                  <a:pt x="26546" y="13574"/>
                </a:lnTo>
                <a:lnTo>
                  <a:pt x="26365" y="13394"/>
                </a:lnTo>
                <a:lnTo>
                  <a:pt x="26125" y="13213"/>
                </a:lnTo>
                <a:lnTo>
                  <a:pt x="25945" y="13093"/>
                </a:lnTo>
                <a:lnTo>
                  <a:pt x="25825" y="12973"/>
                </a:lnTo>
                <a:lnTo>
                  <a:pt x="25765" y="12793"/>
                </a:lnTo>
                <a:lnTo>
                  <a:pt x="25705" y="12613"/>
                </a:lnTo>
                <a:lnTo>
                  <a:pt x="25645" y="12192"/>
                </a:lnTo>
                <a:lnTo>
                  <a:pt x="25585" y="11712"/>
                </a:lnTo>
                <a:lnTo>
                  <a:pt x="25525" y="11232"/>
                </a:lnTo>
                <a:lnTo>
                  <a:pt x="25344" y="10751"/>
                </a:lnTo>
                <a:lnTo>
                  <a:pt x="25224" y="10511"/>
                </a:lnTo>
                <a:lnTo>
                  <a:pt x="24984" y="10271"/>
                </a:lnTo>
                <a:lnTo>
                  <a:pt x="24744" y="10030"/>
                </a:lnTo>
                <a:lnTo>
                  <a:pt x="24444" y="9850"/>
                </a:lnTo>
                <a:lnTo>
                  <a:pt x="23783" y="9490"/>
                </a:lnTo>
                <a:lnTo>
                  <a:pt x="23122" y="9250"/>
                </a:lnTo>
                <a:lnTo>
                  <a:pt x="22462" y="9130"/>
                </a:lnTo>
                <a:lnTo>
                  <a:pt x="21681" y="9190"/>
                </a:lnTo>
                <a:lnTo>
                  <a:pt x="21261" y="8649"/>
                </a:lnTo>
                <a:lnTo>
                  <a:pt x="20900" y="8169"/>
                </a:lnTo>
                <a:lnTo>
                  <a:pt x="20360" y="7748"/>
                </a:lnTo>
                <a:lnTo>
                  <a:pt x="19759" y="7268"/>
                </a:lnTo>
                <a:lnTo>
                  <a:pt x="19099" y="6968"/>
                </a:lnTo>
                <a:lnTo>
                  <a:pt x="18738" y="6787"/>
                </a:lnTo>
                <a:lnTo>
                  <a:pt x="18378" y="6727"/>
                </a:lnTo>
                <a:lnTo>
                  <a:pt x="17957" y="6667"/>
                </a:lnTo>
                <a:lnTo>
                  <a:pt x="17597" y="6727"/>
                </a:lnTo>
                <a:lnTo>
                  <a:pt x="17477" y="6727"/>
                </a:lnTo>
                <a:lnTo>
                  <a:pt x="17417" y="6847"/>
                </a:lnTo>
                <a:lnTo>
                  <a:pt x="17477" y="7028"/>
                </a:lnTo>
                <a:lnTo>
                  <a:pt x="17537" y="7148"/>
                </a:lnTo>
                <a:lnTo>
                  <a:pt x="17777" y="7508"/>
                </a:lnTo>
                <a:lnTo>
                  <a:pt x="18018" y="7808"/>
                </a:lnTo>
                <a:lnTo>
                  <a:pt x="18078" y="7928"/>
                </a:lnTo>
                <a:lnTo>
                  <a:pt x="18138" y="8169"/>
                </a:lnTo>
                <a:lnTo>
                  <a:pt x="18138" y="8829"/>
                </a:lnTo>
                <a:lnTo>
                  <a:pt x="18198" y="9490"/>
                </a:lnTo>
                <a:lnTo>
                  <a:pt x="18258" y="9730"/>
                </a:lnTo>
                <a:lnTo>
                  <a:pt x="18318" y="9910"/>
                </a:lnTo>
                <a:lnTo>
                  <a:pt x="18498" y="10211"/>
                </a:lnTo>
                <a:lnTo>
                  <a:pt x="18078" y="10511"/>
                </a:lnTo>
                <a:lnTo>
                  <a:pt x="17717" y="10871"/>
                </a:lnTo>
                <a:lnTo>
                  <a:pt x="17357" y="11232"/>
                </a:lnTo>
                <a:lnTo>
                  <a:pt x="17117" y="11652"/>
                </a:lnTo>
                <a:lnTo>
                  <a:pt x="16156" y="11952"/>
                </a:lnTo>
                <a:lnTo>
                  <a:pt x="15135" y="12132"/>
                </a:lnTo>
                <a:lnTo>
                  <a:pt x="14114" y="12192"/>
                </a:lnTo>
                <a:lnTo>
                  <a:pt x="12973" y="12132"/>
                </a:lnTo>
                <a:lnTo>
                  <a:pt x="12192" y="12072"/>
                </a:lnTo>
                <a:lnTo>
                  <a:pt x="11411" y="12072"/>
                </a:lnTo>
                <a:lnTo>
                  <a:pt x="10631" y="12132"/>
                </a:lnTo>
                <a:lnTo>
                  <a:pt x="9910" y="12192"/>
                </a:lnTo>
                <a:lnTo>
                  <a:pt x="9189" y="12373"/>
                </a:lnTo>
                <a:lnTo>
                  <a:pt x="8469" y="12673"/>
                </a:lnTo>
                <a:lnTo>
                  <a:pt x="7748" y="13033"/>
                </a:lnTo>
                <a:lnTo>
                  <a:pt x="7087" y="13454"/>
                </a:lnTo>
                <a:lnTo>
                  <a:pt x="6547" y="13934"/>
                </a:lnTo>
                <a:lnTo>
                  <a:pt x="6066" y="14415"/>
                </a:lnTo>
                <a:lnTo>
                  <a:pt x="5586" y="14955"/>
                </a:lnTo>
                <a:lnTo>
                  <a:pt x="5225" y="15556"/>
                </a:lnTo>
                <a:lnTo>
                  <a:pt x="4865" y="16216"/>
                </a:lnTo>
                <a:lnTo>
                  <a:pt x="4565" y="16877"/>
                </a:lnTo>
                <a:lnTo>
                  <a:pt x="4325" y="17537"/>
                </a:lnTo>
                <a:lnTo>
                  <a:pt x="4144" y="18198"/>
                </a:lnTo>
                <a:lnTo>
                  <a:pt x="4084" y="18739"/>
                </a:lnTo>
                <a:lnTo>
                  <a:pt x="3724" y="18498"/>
                </a:lnTo>
                <a:lnTo>
                  <a:pt x="3604" y="18018"/>
                </a:lnTo>
                <a:lnTo>
                  <a:pt x="3484" y="17598"/>
                </a:lnTo>
                <a:lnTo>
                  <a:pt x="3424" y="17057"/>
                </a:lnTo>
                <a:lnTo>
                  <a:pt x="3364" y="16577"/>
                </a:lnTo>
                <a:lnTo>
                  <a:pt x="3424" y="16096"/>
                </a:lnTo>
                <a:lnTo>
                  <a:pt x="3424" y="15616"/>
                </a:lnTo>
                <a:lnTo>
                  <a:pt x="3544" y="15195"/>
                </a:lnTo>
                <a:lnTo>
                  <a:pt x="3724" y="14715"/>
                </a:lnTo>
                <a:lnTo>
                  <a:pt x="4024" y="14114"/>
                </a:lnTo>
                <a:lnTo>
                  <a:pt x="4385" y="13574"/>
                </a:lnTo>
                <a:lnTo>
                  <a:pt x="4805" y="13093"/>
                </a:lnTo>
                <a:lnTo>
                  <a:pt x="5286" y="12733"/>
                </a:lnTo>
                <a:lnTo>
                  <a:pt x="5886" y="12373"/>
                </a:lnTo>
                <a:lnTo>
                  <a:pt x="6427" y="12132"/>
                </a:lnTo>
                <a:lnTo>
                  <a:pt x="7087" y="11892"/>
                </a:lnTo>
                <a:lnTo>
                  <a:pt x="7688" y="11712"/>
                </a:lnTo>
                <a:lnTo>
                  <a:pt x="9790" y="11111"/>
                </a:lnTo>
                <a:lnTo>
                  <a:pt x="10751" y="10751"/>
                </a:lnTo>
                <a:lnTo>
                  <a:pt x="11712" y="10331"/>
                </a:lnTo>
                <a:lnTo>
                  <a:pt x="12132" y="10090"/>
                </a:lnTo>
                <a:lnTo>
                  <a:pt x="12552" y="9790"/>
                </a:lnTo>
                <a:lnTo>
                  <a:pt x="12913" y="9490"/>
                </a:lnTo>
                <a:lnTo>
                  <a:pt x="13273" y="9130"/>
                </a:lnTo>
                <a:lnTo>
                  <a:pt x="13633" y="8769"/>
                </a:lnTo>
                <a:lnTo>
                  <a:pt x="13874" y="8289"/>
                </a:lnTo>
                <a:lnTo>
                  <a:pt x="14174" y="7808"/>
                </a:lnTo>
                <a:lnTo>
                  <a:pt x="14354" y="7268"/>
                </a:lnTo>
                <a:lnTo>
                  <a:pt x="14534" y="6727"/>
                </a:lnTo>
                <a:lnTo>
                  <a:pt x="14594" y="6247"/>
                </a:lnTo>
                <a:lnTo>
                  <a:pt x="14654" y="5706"/>
                </a:lnTo>
                <a:lnTo>
                  <a:pt x="14654" y="5166"/>
                </a:lnTo>
                <a:lnTo>
                  <a:pt x="14594" y="4685"/>
                </a:lnTo>
                <a:lnTo>
                  <a:pt x="14474" y="4205"/>
                </a:lnTo>
                <a:lnTo>
                  <a:pt x="14294" y="3664"/>
                </a:lnTo>
                <a:lnTo>
                  <a:pt x="14114" y="3244"/>
                </a:lnTo>
                <a:lnTo>
                  <a:pt x="13874" y="2764"/>
                </a:lnTo>
                <a:lnTo>
                  <a:pt x="13573" y="2343"/>
                </a:lnTo>
                <a:lnTo>
                  <a:pt x="13273" y="1923"/>
                </a:lnTo>
                <a:lnTo>
                  <a:pt x="12913" y="1562"/>
                </a:lnTo>
                <a:lnTo>
                  <a:pt x="12552" y="1202"/>
                </a:lnTo>
                <a:lnTo>
                  <a:pt x="12132" y="902"/>
                </a:lnTo>
                <a:lnTo>
                  <a:pt x="11652" y="662"/>
                </a:lnTo>
                <a:lnTo>
                  <a:pt x="11171" y="421"/>
                </a:lnTo>
                <a:lnTo>
                  <a:pt x="10691" y="241"/>
                </a:lnTo>
                <a:lnTo>
                  <a:pt x="10150" y="121"/>
                </a:lnTo>
                <a:lnTo>
                  <a:pt x="9610" y="1"/>
                </a:lnTo>
                <a:lnTo>
                  <a:pt x="9129"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85">
            <a:extLst>
              <a:ext uri="{FF2B5EF4-FFF2-40B4-BE49-F238E27FC236}">
                <a16:creationId xmlns="" xmlns:a16="http://schemas.microsoft.com/office/drawing/2014/main" id="{18004B99-12B5-4144-A744-9B14F75A1B86}"/>
              </a:ext>
            </a:extLst>
          </p:cNvPr>
          <p:cNvSpPr>
            <a:spLocks/>
          </p:cNvSpPr>
          <p:nvPr/>
        </p:nvSpPr>
        <p:spPr bwMode="auto">
          <a:xfrm>
            <a:off x="1979085" y="307975"/>
            <a:ext cx="436033" cy="433388"/>
          </a:xfrm>
          <a:custGeom>
            <a:avLst/>
            <a:gdLst>
              <a:gd name="T0" fmla="*/ 61150447 w 20060"/>
              <a:gd name="T1" fmla="*/ 10389 h 19940"/>
              <a:gd name="T2" fmla="*/ 43716184 w 20060"/>
              <a:gd name="T3" fmla="*/ 93740260 h 19940"/>
              <a:gd name="T4" fmla="*/ 47099914 w 20060"/>
              <a:gd name="T5" fmla="*/ 55504766 h 19940"/>
              <a:gd name="T6" fmla="*/ 45280214 w 20060"/>
              <a:gd name="T7" fmla="*/ 41325893 h 19940"/>
              <a:gd name="T8" fmla="*/ 38252551 w 20060"/>
              <a:gd name="T9" fmla="*/ 44405882 h 19940"/>
              <a:gd name="T10" fmla="*/ 41116449 w 20060"/>
              <a:gd name="T11" fmla="*/ 62291635 h 19940"/>
              <a:gd name="T12" fmla="*/ 28625692 w 20060"/>
              <a:gd name="T13" fmla="*/ 22208136 h 19940"/>
              <a:gd name="T14" fmla="*/ 25241700 w 20060"/>
              <a:gd name="T15" fmla="*/ 22208136 h 19940"/>
              <a:gd name="T16" fmla="*/ 16134673 w 20060"/>
              <a:gd name="T17" fmla="*/ 14189262 h 19940"/>
              <a:gd name="T18" fmla="*/ 18998571 w 20060"/>
              <a:gd name="T19" fmla="*/ 40093889 h 19940"/>
              <a:gd name="T20" fmla="*/ 13275030 w 20060"/>
              <a:gd name="T21" fmla="*/ 45021884 h 19940"/>
              <a:gd name="T22" fmla="*/ 22642226 w 20060"/>
              <a:gd name="T23" fmla="*/ 49334356 h 19940"/>
              <a:gd name="T24" fmla="*/ 28105598 w 20060"/>
              <a:gd name="T25" fmla="*/ 74006500 h 19940"/>
              <a:gd name="T26" fmla="*/ 22642226 w 20060"/>
              <a:gd name="T27" fmla="*/ 64755622 h 19940"/>
              <a:gd name="T28" fmla="*/ 22642226 w 20060"/>
              <a:gd name="T29" fmla="*/ 82014984 h 19940"/>
              <a:gd name="T30" fmla="*/ 31749514 w 20060"/>
              <a:gd name="T31" fmla="*/ 91881864 h 19940"/>
              <a:gd name="T32" fmla="*/ 11711000 w 20060"/>
              <a:gd name="T33" fmla="*/ 65371624 h 19940"/>
              <a:gd name="T34" fmla="*/ 8591693 w 20060"/>
              <a:gd name="T35" fmla="*/ 78934973 h 19940"/>
              <a:gd name="T36" fmla="*/ 4687853 w 20060"/>
              <a:gd name="T37" fmla="*/ 85105384 h 19940"/>
              <a:gd name="T38" fmla="*/ 8071583 w 20060"/>
              <a:gd name="T39" fmla="*/ 108535135 h 19940"/>
              <a:gd name="T40" fmla="*/ 15094731 w 20060"/>
              <a:gd name="T41" fmla="*/ 102364724 h 19940"/>
              <a:gd name="T42" fmla="*/ 27585749 w 20060"/>
              <a:gd name="T43" fmla="*/ 111615602 h 19940"/>
              <a:gd name="T44" fmla="*/ 18218553 w 20060"/>
              <a:gd name="T45" fmla="*/ 114695613 h 19940"/>
              <a:gd name="T46" fmla="*/ 17698720 w 20060"/>
              <a:gd name="T47" fmla="*/ 128884875 h 19940"/>
              <a:gd name="T48" fmla="*/ 25241700 w 20060"/>
              <a:gd name="T49" fmla="*/ 130117336 h 19940"/>
              <a:gd name="T50" fmla="*/ 26545806 w 20060"/>
              <a:gd name="T51" fmla="*/ 149851095 h 19940"/>
              <a:gd name="T52" fmla="*/ 12495273 w 20060"/>
              <a:gd name="T53" fmla="*/ 158475560 h 19940"/>
              <a:gd name="T54" fmla="*/ 18478478 w 20060"/>
              <a:gd name="T55" fmla="*/ 168958442 h 19940"/>
              <a:gd name="T56" fmla="*/ 15874765 w 20060"/>
              <a:gd name="T57" fmla="*/ 193014584 h 19940"/>
              <a:gd name="T58" fmla="*/ 22382318 w 20060"/>
              <a:gd name="T59" fmla="*/ 180673328 h 19940"/>
              <a:gd name="T60" fmla="*/ 27845673 w 20060"/>
              <a:gd name="T61" fmla="*/ 204729448 h 19940"/>
              <a:gd name="T62" fmla="*/ 25761794 w 20060"/>
              <a:gd name="T63" fmla="*/ 170816837 h 19940"/>
              <a:gd name="T64" fmla="*/ 35393169 w 20060"/>
              <a:gd name="T65" fmla="*/ 154163088 h 19940"/>
              <a:gd name="T66" fmla="*/ 37732718 w 20060"/>
              <a:gd name="T67" fmla="*/ 171432839 h 19940"/>
              <a:gd name="T68" fmla="*/ 42936149 w 20060"/>
              <a:gd name="T69" fmla="*/ 159091562 h 19940"/>
              <a:gd name="T70" fmla="*/ 59070839 w 20060"/>
              <a:gd name="T71" fmla="*/ 168958442 h 19940"/>
              <a:gd name="T72" fmla="*/ 55427167 w 20060"/>
              <a:gd name="T73" fmla="*/ 193014584 h 19940"/>
              <a:gd name="T74" fmla="*/ 58810914 w 20060"/>
              <a:gd name="T75" fmla="*/ 191772190 h 19940"/>
              <a:gd name="T76" fmla="*/ 68178110 w 20060"/>
              <a:gd name="T77" fmla="*/ 196710597 h 19940"/>
              <a:gd name="T78" fmla="*/ 72341614 w 20060"/>
              <a:gd name="T79" fmla="*/ 178825322 h 19940"/>
              <a:gd name="T80" fmla="*/ 75201257 w 20060"/>
              <a:gd name="T81" fmla="*/ 173280846 h 19940"/>
              <a:gd name="T82" fmla="*/ 57506792 w 20060"/>
              <a:gd name="T83" fmla="*/ 147376697 h 19940"/>
              <a:gd name="T84" fmla="*/ 63494512 w 20060"/>
              <a:gd name="T85" fmla="*/ 147376697 h 19940"/>
              <a:gd name="T86" fmla="*/ 62710239 w 20060"/>
              <a:gd name="T87" fmla="*/ 131349340 h 19940"/>
              <a:gd name="T88" fmla="*/ 69737902 w 20060"/>
              <a:gd name="T89" fmla="*/ 123946469 h 19940"/>
              <a:gd name="T90" fmla="*/ 78584988 w 20060"/>
              <a:gd name="T91" fmla="*/ 153547086 h 19940"/>
              <a:gd name="T92" fmla="*/ 73901390 w 20060"/>
              <a:gd name="T93" fmla="*/ 130733338 h 19940"/>
              <a:gd name="T94" fmla="*/ 85872314 w 20060"/>
              <a:gd name="T95" fmla="*/ 130117336 h 19940"/>
              <a:gd name="T96" fmla="*/ 81188977 w 20060"/>
              <a:gd name="T97" fmla="*/ 118401993 h 19940"/>
              <a:gd name="T98" fmla="*/ 83528510 w 20060"/>
              <a:gd name="T99" fmla="*/ 101132720 h 19940"/>
              <a:gd name="T100" fmla="*/ 78065155 w 20060"/>
              <a:gd name="T101" fmla="*/ 100516718 h 19940"/>
              <a:gd name="T102" fmla="*/ 57766717 w 20060"/>
              <a:gd name="T103" fmla="*/ 98668733 h 19940"/>
              <a:gd name="T104" fmla="*/ 63494512 w 20060"/>
              <a:gd name="T105" fmla="*/ 91881864 h 19940"/>
              <a:gd name="T106" fmla="*/ 58291065 w 20060"/>
              <a:gd name="T107" fmla="*/ 85105384 h 19940"/>
              <a:gd name="T108" fmla="*/ 67918202 w 20060"/>
              <a:gd name="T109" fmla="*/ 49950358 h 19940"/>
              <a:gd name="T110" fmla="*/ 79624670 w 20060"/>
              <a:gd name="T111" fmla="*/ 45021884 h 19940"/>
              <a:gd name="T112" fmla="*/ 65834061 w 20060"/>
              <a:gd name="T113" fmla="*/ 43173878 h 19940"/>
              <a:gd name="T114" fmla="*/ 72861708 w 20060"/>
              <a:gd name="T115" fmla="*/ 6170389 h 19940"/>
              <a:gd name="T116" fmla="*/ 61670557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86">
            <a:extLst>
              <a:ext uri="{FF2B5EF4-FFF2-40B4-BE49-F238E27FC236}">
                <a16:creationId xmlns="" xmlns:a16="http://schemas.microsoft.com/office/drawing/2014/main" id="{F4532011-B263-4E5A-A89B-86511C287DA7}"/>
              </a:ext>
            </a:extLst>
          </p:cNvPr>
          <p:cNvSpPr>
            <a:spLocks/>
          </p:cNvSpPr>
          <p:nvPr/>
        </p:nvSpPr>
        <p:spPr bwMode="auto">
          <a:xfrm>
            <a:off x="444500" y="2114550"/>
            <a:ext cx="372533" cy="363538"/>
          </a:xfrm>
          <a:custGeom>
            <a:avLst/>
            <a:gdLst>
              <a:gd name="T0" fmla="*/ 23291355 w 21141"/>
              <a:gd name="T1" fmla="*/ 41258704 h 20600"/>
              <a:gd name="T2" fmla="*/ 29946378 w 21141"/>
              <a:gd name="T3" fmla="*/ 45880684 h 20600"/>
              <a:gd name="T4" fmla="*/ 26202119 w 21141"/>
              <a:gd name="T5" fmla="*/ 55784571 h 20600"/>
              <a:gd name="T6" fmla="*/ 21626995 w 21141"/>
              <a:gd name="T7" fmla="*/ 58092914 h 20600"/>
              <a:gd name="T8" fmla="*/ 16636333 w 21141"/>
              <a:gd name="T9" fmla="*/ 52481510 h 20600"/>
              <a:gd name="T10" fmla="*/ 18023685 w 21141"/>
              <a:gd name="T11" fmla="*/ 73608221 h 20600"/>
              <a:gd name="T12" fmla="*/ 26894665 w 21141"/>
              <a:gd name="T13" fmla="*/ 75256954 h 20600"/>
              <a:gd name="T14" fmla="*/ 24122234 w 21141"/>
              <a:gd name="T15" fmla="*/ 3632874 h 20600"/>
              <a:gd name="T16" fmla="*/ 20518924 w 21141"/>
              <a:gd name="T17" fmla="*/ 16174917 h 20600"/>
              <a:gd name="T18" fmla="*/ 18577715 w 21141"/>
              <a:gd name="T19" fmla="*/ 14190776 h 20600"/>
              <a:gd name="T20" fmla="*/ 23568377 w 21141"/>
              <a:gd name="T21" fmla="*/ 26408300 h 20600"/>
              <a:gd name="T22" fmla="*/ 11922692 w 21141"/>
              <a:gd name="T23" fmla="*/ 40928890 h 20600"/>
              <a:gd name="T24" fmla="*/ 8734736 w 21141"/>
              <a:gd name="T25" fmla="*/ 25083787 h 20600"/>
              <a:gd name="T26" fmla="*/ 6932043 w 21141"/>
              <a:gd name="T27" fmla="*/ 29376270 h 20600"/>
              <a:gd name="T28" fmla="*/ 1664373 w 21141"/>
              <a:gd name="T29" fmla="*/ 31684613 h 20600"/>
              <a:gd name="T30" fmla="*/ 3605570 w 21141"/>
              <a:gd name="T31" fmla="*/ 37960920 h 20600"/>
              <a:gd name="T32" fmla="*/ 694806 w 21141"/>
              <a:gd name="T33" fmla="*/ 46540294 h 20600"/>
              <a:gd name="T34" fmla="*/ 3328734 w 21141"/>
              <a:gd name="T35" fmla="*/ 46540294 h 20600"/>
              <a:gd name="T36" fmla="*/ 14971973 w 21141"/>
              <a:gd name="T37" fmla="*/ 53140820 h 20600"/>
              <a:gd name="T38" fmla="*/ 14833456 w 21141"/>
              <a:gd name="T39" fmla="*/ 74597327 h 20600"/>
              <a:gd name="T40" fmla="*/ 8319396 w 21141"/>
              <a:gd name="T41" fmla="*/ 81198154 h 20600"/>
              <a:gd name="T42" fmla="*/ 4713641 w 21141"/>
              <a:gd name="T43" fmla="*/ 82846887 h 20600"/>
              <a:gd name="T44" fmla="*/ 7762908 w 21141"/>
              <a:gd name="T45" fmla="*/ 85820151 h 20600"/>
              <a:gd name="T46" fmla="*/ 6239497 w 21141"/>
              <a:gd name="T47" fmla="*/ 98032381 h 20600"/>
              <a:gd name="T48" fmla="*/ 10537613 w 21141"/>
              <a:gd name="T49" fmla="*/ 100670537 h 20600"/>
              <a:gd name="T50" fmla="*/ 12061196 w 21141"/>
              <a:gd name="T51" fmla="*/ 106281940 h 20600"/>
              <a:gd name="T52" fmla="*/ 15528275 w 21141"/>
              <a:gd name="T53" fmla="*/ 79549438 h 20600"/>
              <a:gd name="T54" fmla="*/ 21626995 w 21141"/>
              <a:gd name="T55" fmla="*/ 82517091 h 20600"/>
              <a:gd name="T56" fmla="*/ 18300707 w 21141"/>
              <a:gd name="T57" fmla="*/ 101330147 h 20600"/>
              <a:gd name="T58" fmla="*/ 17190362 w 21141"/>
              <a:gd name="T59" fmla="*/ 105952127 h 20600"/>
              <a:gd name="T60" fmla="*/ 22181024 w 21141"/>
              <a:gd name="T61" fmla="*/ 102984174 h 20600"/>
              <a:gd name="T62" fmla="*/ 23429859 w 21141"/>
              <a:gd name="T63" fmla="*/ 113212263 h 20600"/>
              <a:gd name="T64" fmla="*/ 24955544 w 21141"/>
              <a:gd name="T65" fmla="*/ 99021804 h 20600"/>
              <a:gd name="T66" fmla="*/ 28974550 w 21141"/>
              <a:gd name="T67" fmla="*/ 106281940 h 20600"/>
              <a:gd name="T68" fmla="*/ 29666912 w 21141"/>
              <a:gd name="T69" fmla="*/ 102654678 h 20600"/>
              <a:gd name="T70" fmla="*/ 24955544 w 21141"/>
              <a:gd name="T71" fmla="*/ 84495620 h 20600"/>
              <a:gd name="T72" fmla="*/ 38263328 w 21141"/>
              <a:gd name="T73" fmla="*/ 76246060 h 20600"/>
              <a:gd name="T74" fmla="*/ 39789185 w 21141"/>
              <a:gd name="T75" fmla="*/ 93080587 h 20600"/>
              <a:gd name="T76" fmla="*/ 41035575 w 21141"/>
              <a:gd name="T77" fmla="*/ 92420977 h 20600"/>
              <a:gd name="T78" fmla="*/ 39927689 w 21141"/>
              <a:gd name="T79" fmla="*/ 77895093 h 20600"/>
              <a:gd name="T80" fmla="*/ 48660151 w 21141"/>
              <a:gd name="T81" fmla="*/ 82517091 h 20600"/>
              <a:gd name="T82" fmla="*/ 46164741 w 21141"/>
              <a:gd name="T83" fmla="*/ 69315738 h 20600"/>
              <a:gd name="T84" fmla="*/ 41728121 w 21141"/>
              <a:gd name="T85" fmla="*/ 68326314 h 20600"/>
              <a:gd name="T86" fmla="*/ 32441616 w 21141"/>
              <a:gd name="T87" fmla="*/ 51162273 h 20600"/>
              <a:gd name="T88" fmla="*/ 35906409 w 21141"/>
              <a:gd name="T89" fmla="*/ 28057033 h 20600"/>
              <a:gd name="T90" fmla="*/ 41728121 w 21141"/>
              <a:gd name="T91" fmla="*/ 27727537 h 20600"/>
              <a:gd name="T92" fmla="*/ 37293761 w 21141"/>
              <a:gd name="T93" fmla="*/ 24094663 h 20600"/>
              <a:gd name="T94" fmla="*/ 40620050 w 21141"/>
              <a:gd name="T95" fmla="*/ 12542043 h 20600"/>
              <a:gd name="T96" fmla="*/ 35213876 w 21141"/>
              <a:gd name="T97" fmla="*/ 19142570 h 20600"/>
              <a:gd name="T98" fmla="*/ 33965213 w 21141"/>
              <a:gd name="T99" fmla="*/ 12212230 h 20600"/>
              <a:gd name="T100" fmla="*/ 33272666 w 21141"/>
              <a:gd name="T101" fmla="*/ 21456507 h 20600"/>
              <a:gd name="T102" fmla="*/ 28974550 w 21141"/>
              <a:gd name="T103" fmla="*/ 39280157 h 20600"/>
              <a:gd name="T104" fmla="*/ 25509586 w 21141"/>
              <a:gd name="T105" fmla="*/ 25083787 h 20600"/>
              <a:gd name="T106" fmla="*/ 28697529 w 21141"/>
              <a:gd name="T107" fmla="*/ 12542043 h 20600"/>
              <a:gd name="T108" fmla="*/ 25509586 w 21141"/>
              <a:gd name="T109" fmla="*/ 5611403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87">
            <a:extLst>
              <a:ext uri="{FF2B5EF4-FFF2-40B4-BE49-F238E27FC236}">
                <a16:creationId xmlns="" xmlns:a16="http://schemas.microsoft.com/office/drawing/2014/main" id="{846207AB-70D5-4C62-B6F0-0E0FBB76A765}"/>
              </a:ext>
            </a:extLst>
          </p:cNvPr>
          <p:cNvSpPr>
            <a:spLocks/>
          </p:cNvSpPr>
          <p:nvPr/>
        </p:nvSpPr>
        <p:spPr bwMode="auto">
          <a:xfrm rot="2077429">
            <a:off x="11427884" y="5400676"/>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88">
            <a:extLst>
              <a:ext uri="{FF2B5EF4-FFF2-40B4-BE49-F238E27FC236}">
                <a16:creationId xmlns="" xmlns:a16="http://schemas.microsoft.com/office/drawing/2014/main" id="{CFA241D0-D652-4D4E-8E66-14700038E423}"/>
              </a:ext>
            </a:extLst>
          </p:cNvPr>
          <p:cNvSpPr>
            <a:spLocks/>
          </p:cNvSpPr>
          <p:nvPr/>
        </p:nvSpPr>
        <p:spPr bwMode="auto">
          <a:xfrm>
            <a:off x="10720918" y="2924176"/>
            <a:ext cx="423333" cy="441325"/>
          </a:xfrm>
          <a:custGeom>
            <a:avLst/>
            <a:gdLst>
              <a:gd name="T0" fmla="*/ 39971569 w 19279"/>
              <a:gd name="T1" fmla="*/ 95292078 h 20060"/>
              <a:gd name="T2" fmla="*/ 55528887 w 19279"/>
              <a:gd name="T3" fmla="*/ 61398252 h 20060"/>
              <a:gd name="T4" fmla="*/ 45603945 w 19279"/>
              <a:gd name="T5" fmla="*/ 63953823 h 20060"/>
              <a:gd name="T6" fmla="*/ 67329581 w 19279"/>
              <a:gd name="T7" fmla="*/ 108719996 h 20060"/>
              <a:gd name="T8" fmla="*/ 56600753 w 19279"/>
              <a:gd name="T9" fmla="*/ 87614695 h 20060"/>
              <a:gd name="T10" fmla="*/ 17973622 w 19279"/>
              <a:gd name="T11" fmla="*/ 107442199 h 20060"/>
              <a:gd name="T12" fmla="*/ 43187658 w 19279"/>
              <a:gd name="T13" fmla="*/ 109997792 h 20060"/>
              <a:gd name="T14" fmla="*/ 45335983 w 19279"/>
              <a:gd name="T15" fmla="*/ 143891134 h 20060"/>
              <a:gd name="T16" fmla="*/ 32994753 w 19279"/>
              <a:gd name="T17" fmla="*/ 147724502 h 20060"/>
              <a:gd name="T18" fmla="*/ 41043681 w 19279"/>
              <a:gd name="T19" fmla="*/ 638887 h 20060"/>
              <a:gd name="T20" fmla="*/ 34607138 w 19279"/>
              <a:gd name="T21" fmla="*/ 12788547 h 20060"/>
              <a:gd name="T22" fmla="*/ 35411304 w 19279"/>
              <a:gd name="T23" fmla="*/ 24299781 h 20060"/>
              <a:gd name="T24" fmla="*/ 32458829 w 19279"/>
              <a:gd name="T25" fmla="*/ 49248592 h 20060"/>
              <a:gd name="T26" fmla="*/ 25754588 w 19279"/>
              <a:gd name="T27" fmla="*/ 45404576 h 20060"/>
              <a:gd name="T28" fmla="*/ 18777509 w 19279"/>
              <a:gd name="T29" fmla="*/ 66509878 h 20060"/>
              <a:gd name="T30" fmla="*/ 12609192 w 19279"/>
              <a:gd name="T31" fmla="*/ 39654525 h 20060"/>
              <a:gd name="T32" fmla="*/ 9656717 w 19279"/>
              <a:gd name="T33" fmla="*/ 48599057 h 20060"/>
              <a:gd name="T34" fmla="*/ 6976815 w 19279"/>
              <a:gd name="T35" fmla="*/ 60120455 h 20060"/>
              <a:gd name="T36" fmla="*/ 0 w 19279"/>
              <a:gd name="T37" fmla="*/ 71631690 h 20060"/>
              <a:gd name="T38" fmla="*/ 8316906 w 19279"/>
              <a:gd name="T39" fmla="*/ 76103944 h 20060"/>
              <a:gd name="T40" fmla="*/ 21997946 w 19279"/>
              <a:gd name="T41" fmla="*/ 78659537 h 20060"/>
              <a:gd name="T42" fmla="*/ 13413078 w 19279"/>
              <a:gd name="T43" fmla="*/ 101681016 h 20060"/>
              <a:gd name="T44" fmla="*/ 15289093 w 19279"/>
              <a:gd name="T45" fmla="*/ 109997792 h 20060"/>
              <a:gd name="T46" fmla="*/ 11537343 w 19279"/>
              <a:gd name="T47" fmla="*/ 136852638 h 20060"/>
              <a:gd name="T48" fmla="*/ 10728845 w 19279"/>
              <a:gd name="T49" fmla="*/ 145807818 h 20060"/>
              <a:gd name="T50" fmla="*/ 10192921 w 19279"/>
              <a:gd name="T51" fmla="*/ 155402369 h 20060"/>
              <a:gd name="T52" fmla="*/ 11537343 w 19279"/>
              <a:gd name="T53" fmla="*/ 170746486 h 20060"/>
              <a:gd name="T54" fmla="*/ 19313697 w 19279"/>
              <a:gd name="T55" fmla="*/ 145168931 h 20060"/>
              <a:gd name="T56" fmla="*/ 23070075 w 19279"/>
              <a:gd name="T57" fmla="*/ 168190916 h 20060"/>
              <a:gd name="T58" fmla="*/ 40239531 w 19279"/>
              <a:gd name="T59" fmla="*/ 189295711 h 20060"/>
              <a:gd name="T60" fmla="*/ 34607138 w 19279"/>
              <a:gd name="T61" fmla="*/ 205918109 h 20060"/>
              <a:gd name="T62" fmla="*/ 39435628 w 19279"/>
              <a:gd name="T63" fmla="*/ 202084742 h 20060"/>
              <a:gd name="T64" fmla="*/ 42651734 w 19279"/>
              <a:gd name="T65" fmla="*/ 212956605 h 20060"/>
              <a:gd name="T66" fmla="*/ 45603945 w 19279"/>
              <a:gd name="T67" fmla="*/ 198251374 h 20060"/>
              <a:gd name="T68" fmla="*/ 48015885 w 19279"/>
              <a:gd name="T69" fmla="*/ 196973578 h 20060"/>
              <a:gd name="T70" fmla="*/ 45603945 w 19279"/>
              <a:gd name="T71" fmla="*/ 156680165 h 20060"/>
              <a:gd name="T72" fmla="*/ 56868715 w 19279"/>
              <a:gd name="T73" fmla="*/ 163079752 h 20060"/>
              <a:gd name="T74" fmla="*/ 64649680 w 19279"/>
              <a:gd name="T75" fmla="*/ 170746486 h 20060"/>
              <a:gd name="T76" fmla="*/ 67870133 w 19279"/>
              <a:gd name="T77" fmla="*/ 177784982 h 20060"/>
              <a:gd name="T78" fmla="*/ 77794812 w 19279"/>
              <a:gd name="T79" fmla="*/ 169468690 h 20060"/>
              <a:gd name="T80" fmla="*/ 76718336 w 19279"/>
              <a:gd name="T81" fmla="*/ 154763481 h 20060"/>
              <a:gd name="T82" fmla="*/ 81546842 w 19279"/>
              <a:gd name="T83" fmla="*/ 145168931 h 20060"/>
              <a:gd name="T84" fmla="*/ 71353921 w 19279"/>
              <a:gd name="T85" fmla="*/ 144530021 h 20060"/>
              <a:gd name="T86" fmla="*/ 70550035 w 19279"/>
              <a:gd name="T87" fmla="*/ 113831160 h 20060"/>
              <a:gd name="T88" fmla="*/ 61161280 w 19279"/>
              <a:gd name="T89" fmla="*/ 89531378 h 20060"/>
              <a:gd name="T90" fmla="*/ 81546842 w 19279"/>
              <a:gd name="T91" fmla="*/ 58832011 h 20060"/>
              <a:gd name="T92" fmla="*/ 83963393 w 19279"/>
              <a:gd name="T93" fmla="*/ 49248592 h 20060"/>
              <a:gd name="T94" fmla="*/ 85839128 w 19279"/>
              <a:gd name="T95" fmla="*/ 38376751 h 20060"/>
              <a:gd name="T96" fmla="*/ 83963393 w 19279"/>
              <a:gd name="T97" fmla="*/ 33254939 h 20060"/>
              <a:gd name="T98" fmla="*/ 78062774 w 19279"/>
              <a:gd name="T99" fmla="*/ 30699368 h 20060"/>
              <a:gd name="T100" fmla="*/ 72966586 w 19279"/>
              <a:gd name="T101" fmla="*/ 47321260 h 20060"/>
              <a:gd name="T102" fmla="*/ 60357114 w 19279"/>
              <a:gd name="T103" fmla="*/ 37088306 h 20060"/>
              <a:gd name="T104" fmla="*/ 43723599 w 19279"/>
              <a:gd name="T105" fmla="*/ 44126802 h 20060"/>
              <a:gd name="T106" fmla="*/ 51772526 w 19279"/>
              <a:gd name="T107" fmla="*/ 9594067 h 20060"/>
              <a:gd name="T108" fmla="*/ 47479960 w 19279"/>
              <a:gd name="T109" fmla="*/ 6399587 h 20060"/>
              <a:gd name="T110" fmla="*/ 41847584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89">
            <a:extLst>
              <a:ext uri="{FF2B5EF4-FFF2-40B4-BE49-F238E27FC236}">
                <a16:creationId xmlns="" xmlns:a16="http://schemas.microsoft.com/office/drawing/2014/main" id="{E6C84826-4F57-4BA3-AC25-07F5AAE9D6E1}"/>
              </a:ext>
            </a:extLst>
          </p:cNvPr>
          <p:cNvSpPr>
            <a:spLocks noChangeArrowheads="1"/>
          </p:cNvSpPr>
          <p:nvPr/>
        </p:nvSpPr>
        <p:spPr bwMode="auto">
          <a:xfrm>
            <a:off x="2025651" y="1165225"/>
            <a:ext cx="8140700" cy="4527550"/>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90">
            <a:extLst>
              <a:ext uri="{FF2B5EF4-FFF2-40B4-BE49-F238E27FC236}">
                <a16:creationId xmlns="" xmlns:a16="http://schemas.microsoft.com/office/drawing/2014/main" id="{0032CE74-860D-49B9-BB0D-FD65F21AC8D2}"/>
              </a:ext>
            </a:extLst>
          </p:cNvPr>
          <p:cNvSpPr>
            <a:spLocks noChangeArrowheads="1"/>
          </p:cNvSpPr>
          <p:nvPr/>
        </p:nvSpPr>
        <p:spPr bwMode="auto">
          <a:xfrm>
            <a:off x="2180167" y="1325564"/>
            <a:ext cx="7831667" cy="42068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91" name="Shape 91"/>
          <p:cNvSpPr txBox="1">
            <a:spLocks noGrp="1"/>
          </p:cNvSpPr>
          <p:nvPr>
            <p:ph type="title"/>
          </p:nvPr>
        </p:nvSpPr>
        <p:spPr>
          <a:xfrm>
            <a:off x="2378600" y="1422400"/>
            <a:ext cx="7434800" cy="637600"/>
          </a:xfrm>
          <a:prstGeom prst="rect">
            <a:avLst/>
          </a:prstGeom>
        </p:spPr>
        <p:txBody>
          <a:bodyPr/>
          <a:lstStyle>
            <a:lvl1pPr lvl="0">
              <a:spcBef>
                <a:spcPts val="0"/>
              </a:spcBef>
              <a:defRPr i="1"/>
            </a:lvl1pPr>
            <a:lvl2pPr lvl="1">
              <a:spcBef>
                <a:spcPts val="0"/>
              </a:spcBef>
              <a:defRPr i="1"/>
            </a:lvl2pPr>
            <a:lvl3pPr lvl="2">
              <a:spcBef>
                <a:spcPts val="0"/>
              </a:spcBef>
              <a:defRPr i="1"/>
            </a:lvl3pPr>
            <a:lvl4pPr lvl="3">
              <a:spcBef>
                <a:spcPts val="0"/>
              </a:spcBef>
              <a:defRPr i="1"/>
            </a:lvl4pPr>
            <a:lvl5pPr lvl="4">
              <a:spcBef>
                <a:spcPts val="0"/>
              </a:spcBef>
              <a:defRPr i="1"/>
            </a:lvl5pPr>
            <a:lvl6pPr lvl="5">
              <a:spcBef>
                <a:spcPts val="0"/>
              </a:spcBef>
              <a:defRPr i="1"/>
            </a:lvl6pPr>
            <a:lvl7pPr lvl="6">
              <a:spcBef>
                <a:spcPts val="0"/>
              </a:spcBef>
              <a:defRPr i="1"/>
            </a:lvl7pPr>
            <a:lvl8pPr lvl="7">
              <a:spcBef>
                <a:spcPts val="0"/>
              </a:spcBef>
              <a:defRPr i="1"/>
            </a:lvl8pPr>
            <a:lvl9pPr lvl="8">
              <a:spcBef>
                <a:spcPts val="0"/>
              </a:spcBef>
              <a:defRPr i="1"/>
            </a:lvl9pPr>
          </a:lstStyle>
          <a:p>
            <a:endParaRPr/>
          </a:p>
        </p:txBody>
      </p:sp>
      <p:sp>
        <p:nvSpPr>
          <p:cNvPr id="92" name="Shape 92"/>
          <p:cNvSpPr txBox="1">
            <a:spLocks noGrp="1"/>
          </p:cNvSpPr>
          <p:nvPr>
            <p:ph type="body" idx="1"/>
          </p:nvPr>
        </p:nvSpPr>
        <p:spPr>
          <a:xfrm>
            <a:off x="2477051" y="1911900"/>
            <a:ext cx="7237999" cy="31928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3949489594"/>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93"/>
        <p:cNvGrpSpPr/>
        <p:nvPr/>
      </p:nvGrpSpPr>
      <p:grpSpPr>
        <a:xfrm>
          <a:off x="0" y="0"/>
          <a:ext cx="0" cy="0"/>
          <a:chOff x="0" y="0"/>
          <a:chExt cx="0" cy="0"/>
        </a:xfrm>
      </p:grpSpPr>
      <p:sp>
        <p:nvSpPr>
          <p:cNvPr id="5" name="Shape 94">
            <a:extLst>
              <a:ext uri="{FF2B5EF4-FFF2-40B4-BE49-F238E27FC236}">
                <a16:creationId xmlns="" xmlns:a16="http://schemas.microsoft.com/office/drawing/2014/main" id="{CF5C04DA-9E0F-47C9-9516-AADC7CFDD3E6}"/>
              </a:ext>
            </a:extLst>
          </p:cNvPr>
          <p:cNvSpPr>
            <a:spLocks/>
          </p:cNvSpPr>
          <p:nvPr/>
        </p:nvSpPr>
        <p:spPr bwMode="auto">
          <a:xfrm rot="3731686" flipH="1">
            <a:off x="10293351" y="4244447"/>
            <a:ext cx="450850" cy="1178983"/>
          </a:xfrm>
          <a:custGeom>
            <a:avLst/>
            <a:gdLst>
              <a:gd name="T0" fmla="*/ 292152134 w 13514"/>
              <a:gd name="T1" fmla="*/ 79735235 h 35374"/>
              <a:gd name="T2" fmla="*/ 225240643 w 13514"/>
              <a:gd name="T3" fmla="*/ 444626355 h 35374"/>
              <a:gd name="T4" fmla="*/ 289923907 w 13514"/>
              <a:gd name="T5" fmla="*/ 422103983 h 35374"/>
              <a:gd name="T6" fmla="*/ 254241034 w 13514"/>
              <a:gd name="T7" fmla="*/ 461510797 h 35374"/>
              <a:gd name="T8" fmla="*/ 289923907 w 13514"/>
              <a:gd name="T9" fmla="*/ 50652677 h 35374"/>
              <a:gd name="T10" fmla="*/ 247556350 w 13514"/>
              <a:gd name="T11" fmla="*/ 40328446 h 35374"/>
              <a:gd name="T12" fmla="*/ 234189185 w 13514"/>
              <a:gd name="T13" fmla="*/ 139758640 h 35374"/>
              <a:gd name="T14" fmla="*/ 223012415 w 13514"/>
              <a:gd name="T15" fmla="*/ 54401098 h 35374"/>
              <a:gd name="T16" fmla="*/ 173962377 w 13514"/>
              <a:gd name="T17" fmla="*/ 77860725 h 35374"/>
              <a:gd name="T18" fmla="*/ 131594788 w 13514"/>
              <a:gd name="T19" fmla="*/ 110691704 h 35374"/>
              <a:gd name="T20" fmla="*/ 156138723 w 13514"/>
              <a:gd name="T21" fmla="*/ 254199390 h 35374"/>
              <a:gd name="T22" fmla="*/ 109277980 w 13514"/>
              <a:gd name="T23" fmla="*/ 198861037 h 35374"/>
              <a:gd name="T24" fmla="*/ 73595107 w 13514"/>
              <a:gd name="T25" fmla="*/ 168841223 h 35374"/>
              <a:gd name="T26" fmla="*/ 89227232 w 13514"/>
              <a:gd name="T27" fmla="*/ 260775225 h 35374"/>
              <a:gd name="T28" fmla="*/ 86999004 w 13514"/>
              <a:gd name="T29" fmla="*/ 262649110 h 35374"/>
              <a:gd name="T30" fmla="*/ 22315707 w 13514"/>
              <a:gd name="T31" fmla="*/ 249513714 h 35374"/>
              <a:gd name="T32" fmla="*/ 138278371 w 13514"/>
              <a:gd name="T33" fmla="*/ 348007302 h 35374"/>
              <a:gd name="T34" fmla="*/ 42404287 w 13514"/>
              <a:gd name="T35" fmla="*/ 292668949 h 35374"/>
              <a:gd name="T36" fmla="*/ 33455746 w 13514"/>
              <a:gd name="T37" fmla="*/ 328311719 h 35374"/>
              <a:gd name="T38" fmla="*/ 95910814 w 13514"/>
              <a:gd name="T39" fmla="*/ 379901026 h 35374"/>
              <a:gd name="T40" fmla="*/ 42404287 w 13514"/>
              <a:gd name="T41" fmla="*/ 376152605 h 35374"/>
              <a:gd name="T42" fmla="*/ 60227942 w 13514"/>
              <a:gd name="T43" fmla="*/ 415543796 h 35374"/>
              <a:gd name="T44" fmla="*/ 144961953 w 13514"/>
              <a:gd name="T45" fmla="*/ 464321938 h 35374"/>
              <a:gd name="T46" fmla="*/ 28999290 w 13514"/>
              <a:gd name="T47" fmla="*/ 429616448 h 35374"/>
              <a:gd name="T48" fmla="*/ 107050853 w 13514"/>
              <a:gd name="T49" fmla="*/ 488703222 h 35374"/>
              <a:gd name="T50" fmla="*/ 218557061 w 13514"/>
              <a:gd name="T51" fmla="*/ 536544108 h 35374"/>
              <a:gd name="T52" fmla="*/ 267608199 w 13514"/>
              <a:gd name="T53" fmla="*/ 547805594 h 35374"/>
              <a:gd name="T54" fmla="*/ 283240324 w 13514"/>
              <a:gd name="T55" fmla="*/ 529984546 h 35374"/>
              <a:gd name="T56" fmla="*/ 274328513 w 13514"/>
              <a:gd name="T57" fmla="*/ 485892056 h 35374"/>
              <a:gd name="T58" fmla="*/ 359063659 w 13514"/>
              <a:gd name="T59" fmla="*/ 431490958 h 35374"/>
              <a:gd name="T60" fmla="*/ 376886179 w 13514"/>
              <a:gd name="T61" fmla="*/ 399596609 h 35374"/>
              <a:gd name="T62" fmla="*/ 312240748 w 13514"/>
              <a:gd name="T63" fmla="*/ 393037047 h 35374"/>
              <a:gd name="T64" fmla="*/ 338975079 w 13514"/>
              <a:gd name="T65" fmla="*/ 363017209 h 35374"/>
              <a:gd name="T66" fmla="*/ 321151424 w 13514"/>
              <a:gd name="T67" fmla="*/ 346132766 h 35374"/>
              <a:gd name="T68" fmla="*/ 185101282 w 13514"/>
              <a:gd name="T69" fmla="*/ 364891119 h 35374"/>
              <a:gd name="T70" fmla="*/ 385797990 w 13514"/>
              <a:gd name="T71" fmla="*/ 320798629 h 35374"/>
              <a:gd name="T72" fmla="*/ 323379686 w 13514"/>
              <a:gd name="T73" fmla="*/ 311427277 h 35374"/>
              <a:gd name="T74" fmla="*/ 198506312 w 13514"/>
              <a:gd name="T75" fmla="*/ 341447090 h 35374"/>
              <a:gd name="T76" fmla="*/ 289923907 w 13514"/>
              <a:gd name="T77" fmla="*/ 304852067 h 35374"/>
              <a:gd name="T78" fmla="*/ 392519405 w 13514"/>
              <a:gd name="T79" fmla="*/ 266398156 h 35374"/>
              <a:gd name="T80" fmla="*/ 260924617 w 13514"/>
              <a:gd name="T81" fmla="*/ 284219229 h 35374"/>
              <a:gd name="T82" fmla="*/ 312240748 w 13514"/>
              <a:gd name="T83" fmla="*/ 266398156 h 35374"/>
              <a:gd name="T84" fmla="*/ 428202277 w 13514"/>
              <a:gd name="T85" fmla="*/ 234503807 h 35374"/>
              <a:gd name="T86" fmla="*/ 243100996 w 13514"/>
              <a:gd name="T87" fmla="*/ 254199390 h 35374"/>
              <a:gd name="T88" fmla="*/ 379114407 w 13514"/>
              <a:gd name="T89" fmla="*/ 203546713 h 35374"/>
              <a:gd name="T90" fmla="*/ 338975079 w 13514"/>
              <a:gd name="T91" fmla="*/ 188536806 h 35374"/>
              <a:gd name="T92" fmla="*/ 403658342 w 13514"/>
              <a:gd name="T93" fmla="*/ 173527524 h 35374"/>
              <a:gd name="T94" fmla="*/ 414798381 w 13514"/>
              <a:gd name="T95" fmla="*/ 151957406 h 35374"/>
              <a:gd name="T96" fmla="*/ 267608199 w 13514"/>
              <a:gd name="T97" fmla="*/ 157580337 h 35374"/>
              <a:gd name="T98" fmla="*/ 428202277 w 13514"/>
              <a:gd name="T99" fmla="*/ 127576147 h 35374"/>
              <a:gd name="T100" fmla="*/ 345658662 w 13514"/>
              <a:gd name="T101" fmla="*/ 123812103 h 35374"/>
              <a:gd name="T102" fmla="*/ 450481253 w 13514"/>
              <a:gd name="T103" fmla="*/ 90980498 h 35374"/>
              <a:gd name="T104" fmla="*/ 356835431 w 13514"/>
              <a:gd name="T105" fmla="*/ 102241984 h 35374"/>
              <a:gd name="T106" fmla="*/ 459393097 w 13514"/>
              <a:gd name="T107" fmla="*/ 60976908 h 35374"/>
              <a:gd name="T108" fmla="*/ 501760653 w 13514"/>
              <a:gd name="T109" fmla="*/ 30957094 h 35374"/>
              <a:gd name="T110" fmla="*/ 408113697 w 13514"/>
              <a:gd name="T111" fmla="*/ 33768235 h 35374"/>
              <a:gd name="T112" fmla="*/ 443797670 w 13514"/>
              <a:gd name="T113" fmla="*/ 6560187 h 35374"/>
              <a:gd name="T114" fmla="*/ 347886889 w 13514"/>
              <a:gd name="T115" fmla="*/ 4971542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95">
            <a:extLst>
              <a:ext uri="{FF2B5EF4-FFF2-40B4-BE49-F238E27FC236}">
                <a16:creationId xmlns="" xmlns:a16="http://schemas.microsoft.com/office/drawing/2014/main" id="{7CAF75E3-B426-43AD-B781-0561FCA8BF32}"/>
              </a:ext>
            </a:extLst>
          </p:cNvPr>
          <p:cNvSpPr>
            <a:spLocks/>
          </p:cNvSpPr>
          <p:nvPr/>
        </p:nvSpPr>
        <p:spPr bwMode="auto">
          <a:xfrm rot="3048944">
            <a:off x="10180109" y="3502025"/>
            <a:ext cx="438150" cy="901700"/>
          </a:xfrm>
          <a:custGeom>
            <a:avLst/>
            <a:gdLst>
              <a:gd name="T0" fmla="*/ 43945911 w 18378"/>
              <a:gd name="T1" fmla="*/ 3756407 h 37897"/>
              <a:gd name="T2" fmla="*/ 39880757 w 18378"/>
              <a:gd name="T3" fmla="*/ 18775630 h 37897"/>
              <a:gd name="T4" fmla="*/ 60234372 w 18378"/>
              <a:gd name="T5" fmla="*/ 37545531 h 37897"/>
              <a:gd name="T6" fmla="*/ 78135367 w 18378"/>
              <a:gd name="T7" fmla="*/ 53246864 h 37897"/>
              <a:gd name="T8" fmla="*/ 22793146 w 18378"/>
              <a:gd name="T9" fmla="*/ 35840880 h 37897"/>
              <a:gd name="T10" fmla="*/ 4078791 w 18378"/>
              <a:gd name="T11" fmla="*/ 39932293 h 37897"/>
              <a:gd name="T12" fmla="*/ 3265979 w 18378"/>
              <a:gd name="T13" fmla="*/ 49490778 h 37897"/>
              <a:gd name="T14" fmla="*/ 62673903 w 18378"/>
              <a:gd name="T15" fmla="*/ 63822483 h 37897"/>
              <a:gd name="T16" fmla="*/ 101727663 w 18378"/>
              <a:gd name="T17" fmla="*/ 74744582 h 37897"/>
              <a:gd name="T18" fmla="*/ 65112885 w 18378"/>
              <a:gd name="T19" fmla="*/ 75085637 h 37897"/>
              <a:gd name="T20" fmla="*/ 26044940 w 18378"/>
              <a:gd name="T21" fmla="*/ 72698875 h 37897"/>
              <a:gd name="T22" fmla="*/ 17914632 w 18378"/>
              <a:gd name="T23" fmla="*/ 79864889 h 37897"/>
              <a:gd name="T24" fmla="*/ 27671111 w 18378"/>
              <a:gd name="T25" fmla="*/ 87371636 h 37897"/>
              <a:gd name="T26" fmla="*/ 98475893 w 18378"/>
              <a:gd name="T27" fmla="*/ 92491942 h 37897"/>
              <a:gd name="T28" fmla="*/ 113937334 w 18378"/>
              <a:gd name="T29" fmla="*/ 125593549 h 37897"/>
              <a:gd name="T30" fmla="*/ 69178039 w 18378"/>
              <a:gd name="T31" fmla="*/ 111602899 h 37897"/>
              <a:gd name="T32" fmla="*/ 34189432 w 18378"/>
              <a:gd name="T33" fmla="*/ 108192972 h 37897"/>
              <a:gd name="T34" fmla="*/ 17101249 w 18378"/>
              <a:gd name="T35" fmla="*/ 116041095 h 37897"/>
              <a:gd name="T36" fmla="*/ 26858299 w 18378"/>
              <a:gd name="T37" fmla="*/ 124229631 h 37897"/>
              <a:gd name="T38" fmla="*/ 81387710 w 18378"/>
              <a:gd name="T39" fmla="*/ 131742107 h 37897"/>
              <a:gd name="T40" fmla="*/ 122894638 w 18378"/>
              <a:gd name="T41" fmla="*/ 137885276 h 37897"/>
              <a:gd name="T42" fmla="*/ 95223551 w 18378"/>
              <a:gd name="T43" fmla="*/ 165866879 h 37897"/>
              <a:gd name="T44" fmla="*/ 35815604 w 18378"/>
              <a:gd name="T45" fmla="*/ 154262990 h 37897"/>
              <a:gd name="T46" fmla="*/ 9770116 w 18378"/>
              <a:gd name="T47" fmla="*/ 158360132 h 37897"/>
              <a:gd name="T48" fmla="*/ 10583499 w 18378"/>
              <a:gd name="T49" fmla="*/ 169623286 h 37897"/>
              <a:gd name="T50" fmla="*/ 65925697 w 18378"/>
              <a:gd name="T51" fmla="*/ 176107171 h 37897"/>
              <a:gd name="T52" fmla="*/ 111498351 w 18378"/>
              <a:gd name="T53" fmla="*/ 180204312 h 37897"/>
              <a:gd name="T54" fmla="*/ 123708022 w 18378"/>
              <a:gd name="T55" fmla="*/ 215351928 h 37897"/>
              <a:gd name="T56" fmla="*/ 138356651 w 18378"/>
              <a:gd name="T57" fmla="*/ 197263834 h 37897"/>
              <a:gd name="T58" fmla="*/ 166027761 w 18378"/>
              <a:gd name="T59" fmla="*/ 175084326 h 37897"/>
              <a:gd name="T60" fmla="*/ 237645331 w 18378"/>
              <a:gd name="T61" fmla="*/ 161428682 h 37897"/>
              <a:gd name="T62" fmla="*/ 249041642 w 18378"/>
              <a:gd name="T63" fmla="*/ 149824794 h 37897"/>
              <a:gd name="T64" fmla="*/ 228688027 w 18378"/>
              <a:gd name="T65" fmla="*/ 141635937 h 37897"/>
              <a:gd name="T66" fmla="*/ 174985066 w 18378"/>
              <a:gd name="T67" fmla="*/ 151535174 h 37897"/>
              <a:gd name="T68" fmla="*/ 142421804 w 18378"/>
              <a:gd name="T69" fmla="*/ 152899091 h 37897"/>
              <a:gd name="T70" fmla="*/ 170906275 w 18378"/>
              <a:gd name="T71" fmla="*/ 124229631 h 37897"/>
              <a:gd name="T72" fmla="*/ 219744360 w 18378"/>
              <a:gd name="T73" fmla="*/ 106141537 h 37897"/>
              <a:gd name="T74" fmla="*/ 223809514 w 18378"/>
              <a:gd name="T75" fmla="*/ 93173731 h 37897"/>
              <a:gd name="T76" fmla="*/ 196951214 w 18378"/>
              <a:gd name="T77" fmla="*/ 89076590 h 37897"/>
              <a:gd name="T78" fmla="*/ 169280104 w 18378"/>
              <a:gd name="T79" fmla="*/ 102391179 h 37897"/>
              <a:gd name="T80" fmla="*/ 138356651 w 18378"/>
              <a:gd name="T81" fmla="*/ 125252476 h 37897"/>
              <a:gd name="T82" fmla="*/ 150565749 w 18378"/>
              <a:gd name="T83" fmla="*/ 87712691 h 37897"/>
              <a:gd name="T84" fmla="*/ 193698848 w 18378"/>
              <a:gd name="T85" fmla="*/ 65532862 h 37897"/>
              <a:gd name="T86" fmla="*/ 192886061 w 18378"/>
              <a:gd name="T87" fmla="*/ 56656470 h 37897"/>
              <a:gd name="T88" fmla="*/ 173345257 w 18378"/>
              <a:gd name="T89" fmla="*/ 52900402 h 37897"/>
              <a:gd name="T90" fmla="*/ 133478137 w 18378"/>
              <a:gd name="T91" fmla="*/ 70988496 h 37897"/>
              <a:gd name="T92" fmla="*/ 128585963 w 18378"/>
              <a:gd name="T93" fmla="*/ 58702497 h 37897"/>
              <a:gd name="T94" fmla="*/ 187993886 w 18378"/>
              <a:gd name="T95" fmla="*/ 32425528 h 37897"/>
              <a:gd name="T96" fmla="*/ 187993886 w 18378"/>
              <a:gd name="T97" fmla="*/ 23213826 h 37897"/>
              <a:gd name="T98" fmla="*/ 166840549 w 18378"/>
              <a:gd name="T99" fmla="*/ 21162391 h 37897"/>
              <a:gd name="T100" fmla="*/ 126146980 w 18378"/>
              <a:gd name="T101" fmla="*/ 40273348 h 37897"/>
              <a:gd name="T102" fmla="*/ 96849722 w 18378"/>
              <a:gd name="T103" fmla="*/ 46416499 h 37897"/>
              <a:gd name="T104" fmla="*/ 90345014 w 18378"/>
              <a:gd name="T105" fmla="*/ 29015922 h 37897"/>
              <a:gd name="T106" fmla="*/ 79761538 w 18378"/>
              <a:gd name="T107" fmla="*/ 4784980 h 37897"/>
              <a:gd name="T108" fmla="*/ 61047732 w 18378"/>
              <a:gd name="T109" fmla="*/ 5728 h 378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378"/>
              <a:gd name="T166" fmla="*/ 0 h 37897"/>
              <a:gd name="T167" fmla="*/ 18378 w 18378"/>
              <a:gd name="T168" fmla="*/ 37897 h 378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378" h="37897" extrusionOk="0">
                <a:moveTo>
                  <a:pt x="4505" y="1"/>
                </a:moveTo>
                <a:lnTo>
                  <a:pt x="4024" y="121"/>
                </a:lnTo>
                <a:lnTo>
                  <a:pt x="3784" y="181"/>
                </a:lnTo>
                <a:lnTo>
                  <a:pt x="3604" y="301"/>
                </a:lnTo>
                <a:lnTo>
                  <a:pt x="3424" y="481"/>
                </a:lnTo>
                <a:lnTo>
                  <a:pt x="3243" y="661"/>
                </a:lnTo>
                <a:lnTo>
                  <a:pt x="3123" y="842"/>
                </a:lnTo>
                <a:lnTo>
                  <a:pt x="3003" y="1082"/>
                </a:lnTo>
                <a:lnTo>
                  <a:pt x="2943" y="1622"/>
                </a:lnTo>
                <a:lnTo>
                  <a:pt x="2883" y="2163"/>
                </a:lnTo>
                <a:lnTo>
                  <a:pt x="2883" y="2763"/>
                </a:lnTo>
                <a:lnTo>
                  <a:pt x="2943" y="3304"/>
                </a:lnTo>
                <a:lnTo>
                  <a:pt x="3063" y="3844"/>
                </a:lnTo>
                <a:lnTo>
                  <a:pt x="3243" y="4325"/>
                </a:lnTo>
                <a:lnTo>
                  <a:pt x="3424" y="4865"/>
                </a:lnTo>
                <a:lnTo>
                  <a:pt x="3664" y="5346"/>
                </a:lnTo>
                <a:lnTo>
                  <a:pt x="4144" y="6247"/>
                </a:lnTo>
                <a:lnTo>
                  <a:pt x="4445" y="6607"/>
                </a:lnTo>
                <a:lnTo>
                  <a:pt x="4745" y="7027"/>
                </a:lnTo>
                <a:lnTo>
                  <a:pt x="5105" y="7268"/>
                </a:lnTo>
                <a:lnTo>
                  <a:pt x="5466" y="7568"/>
                </a:lnTo>
                <a:lnTo>
                  <a:pt x="6246" y="8048"/>
                </a:lnTo>
                <a:lnTo>
                  <a:pt x="6787" y="10210"/>
                </a:lnTo>
                <a:lnTo>
                  <a:pt x="5766" y="9370"/>
                </a:lnTo>
                <a:lnTo>
                  <a:pt x="4685" y="8589"/>
                </a:lnTo>
                <a:lnTo>
                  <a:pt x="3484" y="7568"/>
                </a:lnTo>
                <a:lnTo>
                  <a:pt x="2883" y="7027"/>
                </a:lnTo>
                <a:lnTo>
                  <a:pt x="2283" y="6547"/>
                </a:lnTo>
                <a:lnTo>
                  <a:pt x="1982" y="6367"/>
                </a:lnTo>
                <a:lnTo>
                  <a:pt x="1682" y="6307"/>
                </a:lnTo>
                <a:lnTo>
                  <a:pt x="1442" y="6247"/>
                </a:lnTo>
                <a:lnTo>
                  <a:pt x="1141" y="6307"/>
                </a:lnTo>
                <a:lnTo>
                  <a:pt x="901" y="6427"/>
                </a:lnTo>
                <a:lnTo>
                  <a:pt x="661" y="6607"/>
                </a:lnTo>
                <a:lnTo>
                  <a:pt x="421" y="6787"/>
                </a:lnTo>
                <a:lnTo>
                  <a:pt x="301" y="7027"/>
                </a:lnTo>
                <a:lnTo>
                  <a:pt x="120" y="7328"/>
                </a:lnTo>
                <a:lnTo>
                  <a:pt x="60" y="7568"/>
                </a:lnTo>
                <a:lnTo>
                  <a:pt x="0" y="7868"/>
                </a:lnTo>
                <a:lnTo>
                  <a:pt x="60" y="8168"/>
                </a:lnTo>
                <a:lnTo>
                  <a:pt x="120" y="8469"/>
                </a:lnTo>
                <a:lnTo>
                  <a:pt x="241" y="8709"/>
                </a:lnTo>
                <a:lnTo>
                  <a:pt x="481" y="8949"/>
                </a:lnTo>
                <a:lnTo>
                  <a:pt x="721" y="9189"/>
                </a:lnTo>
                <a:lnTo>
                  <a:pt x="1382" y="9550"/>
                </a:lnTo>
                <a:lnTo>
                  <a:pt x="2042" y="9850"/>
                </a:lnTo>
                <a:lnTo>
                  <a:pt x="3364" y="10511"/>
                </a:lnTo>
                <a:lnTo>
                  <a:pt x="4625" y="11231"/>
                </a:lnTo>
                <a:lnTo>
                  <a:pt x="5946" y="11892"/>
                </a:lnTo>
                <a:lnTo>
                  <a:pt x="6246" y="11952"/>
                </a:lnTo>
                <a:lnTo>
                  <a:pt x="6607" y="11892"/>
                </a:lnTo>
                <a:lnTo>
                  <a:pt x="6847" y="11772"/>
                </a:lnTo>
                <a:lnTo>
                  <a:pt x="7087" y="11592"/>
                </a:lnTo>
                <a:lnTo>
                  <a:pt x="7507" y="13153"/>
                </a:lnTo>
                <a:lnTo>
                  <a:pt x="7808" y="14715"/>
                </a:lnTo>
                <a:lnTo>
                  <a:pt x="7868" y="15075"/>
                </a:lnTo>
                <a:lnTo>
                  <a:pt x="6667" y="14294"/>
                </a:lnTo>
                <a:lnTo>
                  <a:pt x="6066" y="13874"/>
                </a:lnTo>
                <a:lnTo>
                  <a:pt x="5466" y="13513"/>
                </a:lnTo>
                <a:lnTo>
                  <a:pt x="4805" y="13213"/>
                </a:lnTo>
                <a:lnTo>
                  <a:pt x="4144" y="12973"/>
                </a:lnTo>
                <a:lnTo>
                  <a:pt x="3424" y="12733"/>
                </a:lnTo>
                <a:lnTo>
                  <a:pt x="2703" y="12613"/>
                </a:lnTo>
                <a:lnTo>
                  <a:pt x="2403" y="12613"/>
                </a:lnTo>
                <a:lnTo>
                  <a:pt x="2162" y="12673"/>
                </a:lnTo>
                <a:lnTo>
                  <a:pt x="1922" y="12793"/>
                </a:lnTo>
                <a:lnTo>
                  <a:pt x="1742" y="12913"/>
                </a:lnTo>
                <a:lnTo>
                  <a:pt x="1562" y="13093"/>
                </a:lnTo>
                <a:lnTo>
                  <a:pt x="1442" y="13333"/>
                </a:lnTo>
                <a:lnTo>
                  <a:pt x="1382" y="13573"/>
                </a:lnTo>
                <a:lnTo>
                  <a:pt x="1322" y="13814"/>
                </a:lnTo>
                <a:lnTo>
                  <a:pt x="1322" y="14054"/>
                </a:lnTo>
                <a:lnTo>
                  <a:pt x="1322" y="14354"/>
                </a:lnTo>
                <a:lnTo>
                  <a:pt x="1382" y="14594"/>
                </a:lnTo>
                <a:lnTo>
                  <a:pt x="1502" y="14835"/>
                </a:lnTo>
                <a:lnTo>
                  <a:pt x="1682" y="15075"/>
                </a:lnTo>
                <a:lnTo>
                  <a:pt x="1862" y="15255"/>
                </a:lnTo>
                <a:lnTo>
                  <a:pt x="2042" y="15375"/>
                </a:lnTo>
                <a:lnTo>
                  <a:pt x="2343" y="15495"/>
                </a:lnTo>
                <a:lnTo>
                  <a:pt x="3003" y="15675"/>
                </a:lnTo>
                <a:lnTo>
                  <a:pt x="3724" y="15856"/>
                </a:lnTo>
                <a:lnTo>
                  <a:pt x="5105" y="15976"/>
                </a:lnTo>
                <a:lnTo>
                  <a:pt x="6547" y="16156"/>
                </a:lnTo>
                <a:lnTo>
                  <a:pt x="7267" y="16276"/>
                </a:lnTo>
                <a:lnTo>
                  <a:pt x="7928" y="16456"/>
                </a:lnTo>
                <a:lnTo>
                  <a:pt x="8168" y="16456"/>
                </a:lnTo>
                <a:lnTo>
                  <a:pt x="8588" y="19459"/>
                </a:lnTo>
                <a:lnTo>
                  <a:pt x="8949" y="22522"/>
                </a:lnTo>
                <a:lnTo>
                  <a:pt x="8949" y="22642"/>
                </a:lnTo>
                <a:lnTo>
                  <a:pt x="8408" y="22101"/>
                </a:lnTo>
                <a:lnTo>
                  <a:pt x="7748" y="21681"/>
                </a:lnTo>
                <a:lnTo>
                  <a:pt x="7147" y="21201"/>
                </a:lnTo>
                <a:lnTo>
                  <a:pt x="6667" y="20780"/>
                </a:lnTo>
                <a:lnTo>
                  <a:pt x="6186" y="20420"/>
                </a:lnTo>
                <a:lnTo>
                  <a:pt x="5646" y="20000"/>
                </a:lnTo>
                <a:lnTo>
                  <a:pt x="5105" y="19639"/>
                </a:lnTo>
                <a:lnTo>
                  <a:pt x="4445" y="19339"/>
                </a:lnTo>
                <a:lnTo>
                  <a:pt x="3784" y="19099"/>
                </a:lnTo>
                <a:lnTo>
                  <a:pt x="3484" y="19039"/>
                </a:lnTo>
                <a:lnTo>
                  <a:pt x="3123" y="18979"/>
                </a:lnTo>
                <a:lnTo>
                  <a:pt x="2823" y="18979"/>
                </a:lnTo>
                <a:lnTo>
                  <a:pt x="2523" y="19039"/>
                </a:lnTo>
                <a:lnTo>
                  <a:pt x="2222" y="19159"/>
                </a:lnTo>
                <a:lnTo>
                  <a:pt x="1982" y="19339"/>
                </a:lnTo>
                <a:lnTo>
                  <a:pt x="1622" y="19639"/>
                </a:lnTo>
                <a:lnTo>
                  <a:pt x="1382" y="20000"/>
                </a:lnTo>
                <a:lnTo>
                  <a:pt x="1322" y="20180"/>
                </a:lnTo>
                <a:lnTo>
                  <a:pt x="1262" y="20420"/>
                </a:lnTo>
                <a:lnTo>
                  <a:pt x="1262" y="20660"/>
                </a:lnTo>
                <a:lnTo>
                  <a:pt x="1322" y="20840"/>
                </a:lnTo>
                <a:lnTo>
                  <a:pt x="1442" y="21141"/>
                </a:lnTo>
                <a:lnTo>
                  <a:pt x="1562" y="21381"/>
                </a:lnTo>
                <a:lnTo>
                  <a:pt x="1742" y="21621"/>
                </a:lnTo>
                <a:lnTo>
                  <a:pt x="1982" y="21861"/>
                </a:lnTo>
                <a:lnTo>
                  <a:pt x="2463" y="22162"/>
                </a:lnTo>
                <a:lnTo>
                  <a:pt x="3003" y="22462"/>
                </a:lnTo>
                <a:lnTo>
                  <a:pt x="3544" y="22642"/>
                </a:lnTo>
                <a:lnTo>
                  <a:pt x="4204" y="22822"/>
                </a:lnTo>
                <a:lnTo>
                  <a:pt x="5345" y="23062"/>
                </a:lnTo>
                <a:lnTo>
                  <a:pt x="6006" y="23183"/>
                </a:lnTo>
                <a:lnTo>
                  <a:pt x="6607" y="23363"/>
                </a:lnTo>
                <a:lnTo>
                  <a:pt x="7207" y="23603"/>
                </a:lnTo>
                <a:lnTo>
                  <a:pt x="7808" y="23843"/>
                </a:lnTo>
                <a:lnTo>
                  <a:pt x="8468" y="24143"/>
                </a:lnTo>
                <a:lnTo>
                  <a:pt x="8769" y="24264"/>
                </a:lnTo>
                <a:lnTo>
                  <a:pt x="9069" y="24264"/>
                </a:lnTo>
                <a:lnTo>
                  <a:pt x="9129" y="25825"/>
                </a:lnTo>
                <a:lnTo>
                  <a:pt x="9129" y="27447"/>
                </a:lnTo>
                <a:lnTo>
                  <a:pt x="9069" y="30569"/>
                </a:lnTo>
                <a:lnTo>
                  <a:pt x="8408" y="30089"/>
                </a:lnTo>
                <a:lnTo>
                  <a:pt x="7748" y="29609"/>
                </a:lnTo>
                <a:lnTo>
                  <a:pt x="7027" y="29188"/>
                </a:lnTo>
                <a:lnTo>
                  <a:pt x="6366" y="28708"/>
                </a:lnTo>
                <a:lnTo>
                  <a:pt x="5946" y="28407"/>
                </a:lnTo>
                <a:lnTo>
                  <a:pt x="5526" y="28167"/>
                </a:lnTo>
                <a:lnTo>
                  <a:pt x="4565" y="27747"/>
                </a:lnTo>
                <a:lnTo>
                  <a:pt x="3604" y="27386"/>
                </a:lnTo>
                <a:lnTo>
                  <a:pt x="2643" y="27146"/>
                </a:lnTo>
                <a:lnTo>
                  <a:pt x="2222" y="27026"/>
                </a:lnTo>
                <a:lnTo>
                  <a:pt x="1802" y="27086"/>
                </a:lnTo>
                <a:lnTo>
                  <a:pt x="1442" y="27146"/>
                </a:lnTo>
                <a:lnTo>
                  <a:pt x="1141" y="27326"/>
                </a:lnTo>
                <a:lnTo>
                  <a:pt x="901" y="27567"/>
                </a:lnTo>
                <a:lnTo>
                  <a:pt x="721" y="27867"/>
                </a:lnTo>
                <a:lnTo>
                  <a:pt x="601" y="28167"/>
                </a:lnTo>
                <a:lnTo>
                  <a:pt x="481" y="28528"/>
                </a:lnTo>
                <a:lnTo>
                  <a:pt x="481" y="28888"/>
                </a:lnTo>
                <a:lnTo>
                  <a:pt x="481" y="29188"/>
                </a:lnTo>
                <a:lnTo>
                  <a:pt x="601" y="29548"/>
                </a:lnTo>
                <a:lnTo>
                  <a:pt x="781" y="29849"/>
                </a:lnTo>
                <a:lnTo>
                  <a:pt x="1021" y="30149"/>
                </a:lnTo>
                <a:lnTo>
                  <a:pt x="1322" y="30389"/>
                </a:lnTo>
                <a:lnTo>
                  <a:pt x="1682" y="30509"/>
                </a:lnTo>
                <a:lnTo>
                  <a:pt x="2162" y="30630"/>
                </a:lnTo>
                <a:lnTo>
                  <a:pt x="3964" y="30870"/>
                </a:lnTo>
                <a:lnTo>
                  <a:pt x="4865" y="30990"/>
                </a:lnTo>
                <a:lnTo>
                  <a:pt x="5766" y="31050"/>
                </a:lnTo>
                <a:lnTo>
                  <a:pt x="6246" y="31050"/>
                </a:lnTo>
                <a:lnTo>
                  <a:pt x="6667" y="31170"/>
                </a:lnTo>
                <a:lnTo>
                  <a:pt x="7447" y="31530"/>
                </a:lnTo>
                <a:lnTo>
                  <a:pt x="7868" y="31650"/>
                </a:lnTo>
                <a:lnTo>
                  <a:pt x="8228" y="31711"/>
                </a:lnTo>
                <a:lnTo>
                  <a:pt x="9009" y="31831"/>
                </a:lnTo>
                <a:lnTo>
                  <a:pt x="8709" y="37356"/>
                </a:lnTo>
                <a:lnTo>
                  <a:pt x="8709" y="37596"/>
                </a:lnTo>
                <a:lnTo>
                  <a:pt x="8829" y="37716"/>
                </a:lnTo>
                <a:lnTo>
                  <a:pt x="8949" y="37836"/>
                </a:lnTo>
                <a:lnTo>
                  <a:pt x="9129" y="37896"/>
                </a:lnTo>
                <a:lnTo>
                  <a:pt x="9309" y="37896"/>
                </a:lnTo>
                <a:lnTo>
                  <a:pt x="9489" y="37836"/>
                </a:lnTo>
                <a:lnTo>
                  <a:pt x="9609" y="37716"/>
                </a:lnTo>
                <a:lnTo>
                  <a:pt x="9730" y="37536"/>
                </a:lnTo>
                <a:lnTo>
                  <a:pt x="9970" y="36095"/>
                </a:lnTo>
                <a:lnTo>
                  <a:pt x="10210" y="34713"/>
                </a:lnTo>
                <a:lnTo>
                  <a:pt x="10330" y="33272"/>
                </a:lnTo>
                <a:lnTo>
                  <a:pt x="10450" y="31831"/>
                </a:lnTo>
                <a:lnTo>
                  <a:pt x="10690" y="31711"/>
                </a:lnTo>
                <a:lnTo>
                  <a:pt x="11051" y="31410"/>
                </a:lnTo>
                <a:lnTo>
                  <a:pt x="11411" y="31170"/>
                </a:lnTo>
                <a:lnTo>
                  <a:pt x="12252" y="30810"/>
                </a:lnTo>
                <a:lnTo>
                  <a:pt x="13934" y="30089"/>
                </a:lnTo>
                <a:lnTo>
                  <a:pt x="14714" y="29729"/>
                </a:lnTo>
                <a:lnTo>
                  <a:pt x="15495" y="29368"/>
                </a:lnTo>
                <a:lnTo>
                  <a:pt x="16276" y="28948"/>
                </a:lnTo>
                <a:lnTo>
                  <a:pt x="17056" y="28588"/>
                </a:lnTo>
                <a:lnTo>
                  <a:pt x="17537" y="28407"/>
                </a:lnTo>
                <a:lnTo>
                  <a:pt x="17837" y="28107"/>
                </a:lnTo>
                <a:lnTo>
                  <a:pt x="18138" y="27807"/>
                </a:lnTo>
                <a:lnTo>
                  <a:pt x="18258" y="27447"/>
                </a:lnTo>
                <a:lnTo>
                  <a:pt x="18378" y="27086"/>
                </a:lnTo>
                <a:lnTo>
                  <a:pt x="18378" y="26726"/>
                </a:lnTo>
                <a:lnTo>
                  <a:pt x="18378" y="26365"/>
                </a:lnTo>
                <a:lnTo>
                  <a:pt x="18258" y="26005"/>
                </a:lnTo>
                <a:lnTo>
                  <a:pt x="18077" y="25705"/>
                </a:lnTo>
                <a:lnTo>
                  <a:pt x="17837" y="25405"/>
                </a:lnTo>
                <a:lnTo>
                  <a:pt x="17597" y="25164"/>
                </a:lnTo>
                <a:lnTo>
                  <a:pt x="17237" y="24984"/>
                </a:lnTo>
                <a:lnTo>
                  <a:pt x="16876" y="24924"/>
                </a:lnTo>
                <a:lnTo>
                  <a:pt x="16516" y="24864"/>
                </a:lnTo>
                <a:lnTo>
                  <a:pt x="16096" y="24924"/>
                </a:lnTo>
                <a:lnTo>
                  <a:pt x="15615" y="25104"/>
                </a:lnTo>
                <a:lnTo>
                  <a:pt x="14714" y="25585"/>
                </a:lnTo>
                <a:lnTo>
                  <a:pt x="13753" y="26065"/>
                </a:lnTo>
                <a:lnTo>
                  <a:pt x="12913" y="26666"/>
                </a:lnTo>
                <a:lnTo>
                  <a:pt x="12492" y="26966"/>
                </a:lnTo>
                <a:lnTo>
                  <a:pt x="12132" y="27326"/>
                </a:lnTo>
                <a:lnTo>
                  <a:pt x="11651" y="27807"/>
                </a:lnTo>
                <a:lnTo>
                  <a:pt x="11231" y="28347"/>
                </a:lnTo>
                <a:lnTo>
                  <a:pt x="10510" y="29488"/>
                </a:lnTo>
                <a:lnTo>
                  <a:pt x="10510" y="26906"/>
                </a:lnTo>
                <a:lnTo>
                  <a:pt x="10390" y="24324"/>
                </a:lnTo>
                <a:lnTo>
                  <a:pt x="10570" y="24203"/>
                </a:lnTo>
                <a:lnTo>
                  <a:pt x="10751" y="24083"/>
                </a:lnTo>
                <a:lnTo>
                  <a:pt x="11471" y="23183"/>
                </a:lnTo>
                <a:lnTo>
                  <a:pt x="12192" y="22282"/>
                </a:lnTo>
                <a:lnTo>
                  <a:pt x="12612" y="21861"/>
                </a:lnTo>
                <a:lnTo>
                  <a:pt x="13093" y="21441"/>
                </a:lnTo>
                <a:lnTo>
                  <a:pt x="14054" y="20660"/>
                </a:lnTo>
                <a:lnTo>
                  <a:pt x="14955" y="19939"/>
                </a:lnTo>
                <a:lnTo>
                  <a:pt x="15435" y="19519"/>
                </a:lnTo>
                <a:lnTo>
                  <a:pt x="15855" y="19099"/>
                </a:lnTo>
                <a:lnTo>
                  <a:pt x="16216" y="18678"/>
                </a:lnTo>
                <a:lnTo>
                  <a:pt x="16516" y="18198"/>
                </a:lnTo>
                <a:lnTo>
                  <a:pt x="16696" y="17657"/>
                </a:lnTo>
                <a:lnTo>
                  <a:pt x="16696" y="17357"/>
                </a:lnTo>
                <a:lnTo>
                  <a:pt x="16696" y="17057"/>
                </a:lnTo>
                <a:lnTo>
                  <a:pt x="16636" y="16696"/>
                </a:lnTo>
                <a:lnTo>
                  <a:pt x="16516" y="16396"/>
                </a:lnTo>
                <a:lnTo>
                  <a:pt x="16336" y="16096"/>
                </a:lnTo>
                <a:lnTo>
                  <a:pt x="16096" y="15916"/>
                </a:lnTo>
                <a:lnTo>
                  <a:pt x="15855" y="15736"/>
                </a:lnTo>
                <a:lnTo>
                  <a:pt x="15555" y="15615"/>
                </a:lnTo>
                <a:lnTo>
                  <a:pt x="14834" y="15615"/>
                </a:lnTo>
                <a:lnTo>
                  <a:pt x="14534" y="15675"/>
                </a:lnTo>
                <a:lnTo>
                  <a:pt x="14294" y="15796"/>
                </a:lnTo>
                <a:lnTo>
                  <a:pt x="13813" y="16096"/>
                </a:lnTo>
                <a:lnTo>
                  <a:pt x="13393" y="16516"/>
                </a:lnTo>
                <a:lnTo>
                  <a:pt x="13033" y="16937"/>
                </a:lnTo>
                <a:lnTo>
                  <a:pt x="12732" y="17477"/>
                </a:lnTo>
                <a:lnTo>
                  <a:pt x="12492" y="18018"/>
                </a:lnTo>
                <a:lnTo>
                  <a:pt x="12012" y="19039"/>
                </a:lnTo>
                <a:lnTo>
                  <a:pt x="11531" y="20120"/>
                </a:lnTo>
                <a:lnTo>
                  <a:pt x="11291" y="20600"/>
                </a:lnTo>
                <a:lnTo>
                  <a:pt x="10991" y="21081"/>
                </a:lnTo>
                <a:lnTo>
                  <a:pt x="10210" y="22162"/>
                </a:lnTo>
                <a:lnTo>
                  <a:pt x="10210" y="22041"/>
                </a:lnTo>
                <a:lnTo>
                  <a:pt x="9910" y="19699"/>
                </a:lnTo>
                <a:lnTo>
                  <a:pt x="9549" y="17297"/>
                </a:lnTo>
                <a:lnTo>
                  <a:pt x="9850" y="17117"/>
                </a:lnTo>
                <a:lnTo>
                  <a:pt x="10150" y="16817"/>
                </a:lnTo>
                <a:lnTo>
                  <a:pt x="10630" y="16156"/>
                </a:lnTo>
                <a:lnTo>
                  <a:pt x="11111" y="15435"/>
                </a:lnTo>
                <a:lnTo>
                  <a:pt x="11531" y="14775"/>
                </a:lnTo>
                <a:lnTo>
                  <a:pt x="12072" y="13994"/>
                </a:lnTo>
                <a:lnTo>
                  <a:pt x="12732" y="13213"/>
                </a:lnTo>
                <a:lnTo>
                  <a:pt x="13393" y="12492"/>
                </a:lnTo>
                <a:lnTo>
                  <a:pt x="14054" y="11772"/>
                </a:lnTo>
                <a:lnTo>
                  <a:pt x="14294" y="11532"/>
                </a:lnTo>
                <a:lnTo>
                  <a:pt x="14414" y="11291"/>
                </a:lnTo>
                <a:lnTo>
                  <a:pt x="14474" y="10991"/>
                </a:lnTo>
                <a:lnTo>
                  <a:pt x="14534" y="10751"/>
                </a:lnTo>
                <a:lnTo>
                  <a:pt x="14474" y="10451"/>
                </a:lnTo>
                <a:lnTo>
                  <a:pt x="14354" y="10210"/>
                </a:lnTo>
                <a:lnTo>
                  <a:pt x="14234" y="9970"/>
                </a:lnTo>
                <a:lnTo>
                  <a:pt x="14054" y="9790"/>
                </a:lnTo>
                <a:lnTo>
                  <a:pt x="13813" y="9610"/>
                </a:lnTo>
                <a:lnTo>
                  <a:pt x="13573" y="9430"/>
                </a:lnTo>
                <a:lnTo>
                  <a:pt x="13333" y="9370"/>
                </a:lnTo>
                <a:lnTo>
                  <a:pt x="13093" y="9309"/>
                </a:lnTo>
                <a:lnTo>
                  <a:pt x="12792" y="9309"/>
                </a:lnTo>
                <a:lnTo>
                  <a:pt x="12552" y="9370"/>
                </a:lnTo>
                <a:lnTo>
                  <a:pt x="12252" y="9490"/>
                </a:lnTo>
                <a:lnTo>
                  <a:pt x="12012" y="9730"/>
                </a:lnTo>
                <a:lnTo>
                  <a:pt x="11231" y="10571"/>
                </a:lnTo>
                <a:lnTo>
                  <a:pt x="10510" y="11471"/>
                </a:lnTo>
                <a:lnTo>
                  <a:pt x="9850" y="12492"/>
                </a:lnTo>
                <a:lnTo>
                  <a:pt x="9309" y="13513"/>
                </a:lnTo>
                <a:lnTo>
                  <a:pt x="8949" y="14294"/>
                </a:lnTo>
                <a:lnTo>
                  <a:pt x="8288" y="11532"/>
                </a:lnTo>
                <a:lnTo>
                  <a:pt x="8468" y="11471"/>
                </a:lnTo>
                <a:lnTo>
                  <a:pt x="8588" y="11411"/>
                </a:lnTo>
                <a:lnTo>
                  <a:pt x="9489" y="10330"/>
                </a:lnTo>
                <a:lnTo>
                  <a:pt x="9970" y="9790"/>
                </a:lnTo>
                <a:lnTo>
                  <a:pt x="10450" y="9249"/>
                </a:lnTo>
                <a:lnTo>
                  <a:pt x="12552" y="7328"/>
                </a:lnTo>
                <a:lnTo>
                  <a:pt x="13213" y="6607"/>
                </a:lnTo>
                <a:lnTo>
                  <a:pt x="13573" y="6187"/>
                </a:lnTo>
                <a:lnTo>
                  <a:pt x="13873" y="5706"/>
                </a:lnTo>
                <a:lnTo>
                  <a:pt x="14054" y="5226"/>
                </a:lnTo>
                <a:lnTo>
                  <a:pt x="14114" y="4985"/>
                </a:lnTo>
                <a:lnTo>
                  <a:pt x="14114" y="4745"/>
                </a:lnTo>
                <a:lnTo>
                  <a:pt x="14114" y="4505"/>
                </a:lnTo>
                <a:lnTo>
                  <a:pt x="13994" y="4265"/>
                </a:lnTo>
                <a:lnTo>
                  <a:pt x="13873" y="4085"/>
                </a:lnTo>
                <a:lnTo>
                  <a:pt x="13633" y="3904"/>
                </a:lnTo>
                <a:lnTo>
                  <a:pt x="13393" y="3724"/>
                </a:lnTo>
                <a:lnTo>
                  <a:pt x="13093" y="3664"/>
                </a:lnTo>
                <a:lnTo>
                  <a:pt x="12853" y="3604"/>
                </a:lnTo>
                <a:lnTo>
                  <a:pt x="12612" y="3664"/>
                </a:lnTo>
                <a:lnTo>
                  <a:pt x="12312" y="3724"/>
                </a:lnTo>
                <a:lnTo>
                  <a:pt x="12072" y="3844"/>
                </a:lnTo>
                <a:lnTo>
                  <a:pt x="11591" y="4145"/>
                </a:lnTo>
                <a:lnTo>
                  <a:pt x="11111" y="4565"/>
                </a:lnTo>
                <a:lnTo>
                  <a:pt x="10690" y="5045"/>
                </a:lnTo>
                <a:lnTo>
                  <a:pt x="10030" y="5886"/>
                </a:lnTo>
                <a:lnTo>
                  <a:pt x="9309" y="7087"/>
                </a:lnTo>
                <a:lnTo>
                  <a:pt x="8949" y="7748"/>
                </a:lnTo>
                <a:lnTo>
                  <a:pt x="8649" y="8349"/>
                </a:lnTo>
                <a:lnTo>
                  <a:pt x="8288" y="9249"/>
                </a:lnTo>
                <a:lnTo>
                  <a:pt x="7868" y="10090"/>
                </a:lnTo>
                <a:lnTo>
                  <a:pt x="7507" y="9129"/>
                </a:lnTo>
                <a:lnTo>
                  <a:pt x="7147" y="8168"/>
                </a:lnTo>
                <a:lnTo>
                  <a:pt x="7267" y="8108"/>
                </a:lnTo>
                <a:lnTo>
                  <a:pt x="7327" y="7928"/>
                </a:lnTo>
                <a:lnTo>
                  <a:pt x="7327" y="7508"/>
                </a:lnTo>
                <a:lnTo>
                  <a:pt x="7267" y="6967"/>
                </a:lnTo>
                <a:lnTo>
                  <a:pt x="7087" y="6367"/>
                </a:lnTo>
                <a:lnTo>
                  <a:pt x="6667" y="5106"/>
                </a:lnTo>
                <a:lnTo>
                  <a:pt x="6366" y="4205"/>
                </a:lnTo>
                <a:lnTo>
                  <a:pt x="6246" y="3424"/>
                </a:lnTo>
                <a:lnTo>
                  <a:pt x="6186" y="2643"/>
                </a:lnTo>
                <a:lnTo>
                  <a:pt x="6066" y="1862"/>
                </a:lnTo>
                <a:lnTo>
                  <a:pt x="5946" y="1082"/>
                </a:lnTo>
                <a:lnTo>
                  <a:pt x="5886" y="842"/>
                </a:lnTo>
                <a:lnTo>
                  <a:pt x="5766" y="601"/>
                </a:lnTo>
                <a:lnTo>
                  <a:pt x="5586" y="421"/>
                </a:lnTo>
                <a:lnTo>
                  <a:pt x="5405" y="301"/>
                </a:lnTo>
                <a:lnTo>
                  <a:pt x="5225" y="181"/>
                </a:lnTo>
                <a:lnTo>
                  <a:pt x="4985" y="61"/>
                </a:lnTo>
                <a:lnTo>
                  <a:pt x="450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96">
            <a:extLst>
              <a:ext uri="{FF2B5EF4-FFF2-40B4-BE49-F238E27FC236}">
                <a16:creationId xmlns="" xmlns:a16="http://schemas.microsoft.com/office/drawing/2014/main" id="{8899D3F2-F46E-4C31-9296-FC43BE7A13C6}"/>
              </a:ext>
            </a:extLst>
          </p:cNvPr>
          <p:cNvSpPr>
            <a:spLocks/>
          </p:cNvSpPr>
          <p:nvPr/>
        </p:nvSpPr>
        <p:spPr bwMode="auto">
          <a:xfrm rot="4552656" flipH="1">
            <a:off x="10308431" y="4603486"/>
            <a:ext cx="744538" cy="1456267"/>
          </a:xfrm>
          <a:custGeom>
            <a:avLst/>
            <a:gdLst>
              <a:gd name="T0" fmla="*/ 355645595 w 22342"/>
              <a:gd name="T1" fmla="*/ 55474139 h 43662"/>
              <a:gd name="T2" fmla="*/ 284516256 w 22342"/>
              <a:gd name="T3" fmla="*/ 40431237 h 43662"/>
              <a:gd name="T4" fmla="*/ 231188680 w 22342"/>
              <a:gd name="T5" fmla="*/ 2833361 h 43662"/>
              <a:gd name="T6" fmla="*/ 253392588 w 22342"/>
              <a:gd name="T7" fmla="*/ 66759430 h 43662"/>
              <a:gd name="T8" fmla="*/ 328962928 w 22342"/>
              <a:gd name="T9" fmla="*/ 147606895 h 43662"/>
              <a:gd name="T10" fmla="*/ 360086596 w 22342"/>
              <a:gd name="T11" fmla="*/ 300833585 h 43662"/>
              <a:gd name="T12" fmla="*/ 253392588 w 22342"/>
              <a:gd name="T13" fmla="*/ 255706153 h 43662"/>
              <a:gd name="T14" fmla="*/ 240070683 w 22342"/>
              <a:gd name="T15" fmla="*/ 202126141 h 43662"/>
              <a:gd name="T16" fmla="*/ 208947015 w 22342"/>
              <a:gd name="T17" fmla="*/ 232211321 h 43662"/>
              <a:gd name="T18" fmla="*/ 146736336 w 22342"/>
              <a:gd name="T19" fmla="*/ 182387644 h 43662"/>
              <a:gd name="T20" fmla="*/ 108951716 w 22342"/>
              <a:gd name="T21" fmla="*/ 171102353 h 43662"/>
              <a:gd name="T22" fmla="*/ 108951716 w 22342"/>
              <a:gd name="T23" fmla="*/ 212472824 h 43662"/>
              <a:gd name="T24" fmla="*/ 197843961 w 22342"/>
              <a:gd name="T25" fmla="*/ 281095113 h 43662"/>
              <a:gd name="T26" fmla="*/ 326742977 w 22342"/>
              <a:gd name="T27" fmla="*/ 324328417 h 43662"/>
              <a:gd name="T28" fmla="*/ 408974270 w 22342"/>
              <a:gd name="T29" fmla="*/ 431504076 h 43662"/>
              <a:gd name="T30" fmla="*/ 564555953 w 22342"/>
              <a:gd name="T31" fmla="*/ 645839733 h 43662"/>
              <a:gd name="T32" fmla="*/ 355645595 w 22342"/>
              <a:gd name="T33" fmla="*/ 554646236 h 43662"/>
              <a:gd name="T34" fmla="*/ 286737306 w 22342"/>
              <a:gd name="T35" fmla="*/ 431504076 h 43662"/>
              <a:gd name="T36" fmla="*/ 251172637 w 22342"/>
              <a:gd name="T37" fmla="*/ 411750570 h 43662"/>
              <a:gd name="T38" fmla="*/ 280076354 w 22342"/>
              <a:gd name="T39" fmla="*/ 522682564 h 43662"/>
              <a:gd name="T40" fmla="*/ 82269050 w 22342"/>
              <a:gd name="T41" fmla="*/ 435261037 h 43662"/>
              <a:gd name="T42" fmla="*/ 2257708 w 22342"/>
              <a:gd name="T43" fmla="*/ 400480287 h 43662"/>
              <a:gd name="T44" fmla="*/ 77828048 w 22342"/>
              <a:gd name="T45" fmla="*/ 478510000 h 43662"/>
              <a:gd name="T46" fmla="*/ 95590955 w 22342"/>
              <a:gd name="T47" fmla="*/ 519864837 h 43662"/>
              <a:gd name="T48" fmla="*/ 20021714 w 22342"/>
              <a:gd name="T49" fmla="*/ 532090012 h 43662"/>
              <a:gd name="T50" fmla="*/ 120053670 w 22342"/>
              <a:gd name="T51" fmla="*/ 540542568 h 43662"/>
              <a:gd name="T52" fmla="*/ 291178308 w 22342"/>
              <a:gd name="T53" fmla="*/ 583791531 h 43662"/>
              <a:gd name="T54" fmla="*/ 571216905 w 22342"/>
              <a:gd name="T55" fmla="*/ 673091551 h 43662"/>
              <a:gd name="T56" fmla="*/ 646787245 w 22342"/>
              <a:gd name="T57" fmla="*/ 674970019 h 43662"/>
              <a:gd name="T58" fmla="*/ 577915614 w 22342"/>
              <a:gd name="T59" fmla="*/ 592244087 h 43662"/>
              <a:gd name="T60" fmla="*/ 717916584 w 22342"/>
              <a:gd name="T61" fmla="*/ 494475877 h 43662"/>
              <a:gd name="T62" fmla="*/ 826830543 w 22342"/>
              <a:gd name="T63" fmla="*/ 386376619 h 43662"/>
              <a:gd name="T64" fmla="*/ 804588879 w 22342"/>
              <a:gd name="T65" fmla="*/ 382620283 h 43662"/>
              <a:gd name="T66" fmla="*/ 640125193 w 22342"/>
              <a:gd name="T67" fmla="*/ 512351515 h 43662"/>
              <a:gd name="T68" fmla="*/ 497867615 w 22342"/>
              <a:gd name="T69" fmla="*/ 482266986 h 43662"/>
              <a:gd name="T70" fmla="*/ 537873286 w 22342"/>
              <a:gd name="T71" fmla="*/ 368516615 h 43662"/>
              <a:gd name="T72" fmla="*/ 680130864 w 22342"/>
              <a:gd name="T73" fmla="*/ 303651312 h 43662"/>
              <a:gd name="T74" fmla="*/ 757922255 w 22342"/>
              <a:gd name="T75" fmla="*/ 240663876 h 43662"/>
              <a:gd name="T76" fmla="*/ 737937198 w 22342"/>
              <a:gd name="T77" fmla="*/ 220925379 h 43662"/>
              <a:gd name="T78" fmla="*/ 655705906 w 22342"/>
              <a:gd name="T79" fmla="*/ 260402348 h 43662"/>
              <a:gd name="T80" fmla="*/ 582356616 w 22342"/>
              <a:gd name="T81" fmla="*/ 286730567 h 43662"/>
              <a:gd name="T82" fmla="*/ 557893900 w 22342"/>
              <a:gd name="T83" fmla="*/ 259463114 h 43662"/>
              <a:gd name="T84" fmla="*/ 533432285 w 22342"/>
              <a:gd name="T85" fmla="*/ 288608409 h 43662"/>
              <a:gd name="T86" fmla="*/ 442318989 w 22342"/>
              <a:gd name="T87" fmla="*/ 375091328 h 43662"/>
              <a:gd name="T88" fmla="*/ 466780604 w 22342"/>
              <a:gd name="T89" fmla="*/ 198369781 h 43662"/>
              <a:gd name="T90" fmla="*/ 677910913 w 22342"/>
              <a:gd name="T91" fmla="*/ 44188198 h 43662"/>
              <a:gd name="T92" fmla="*/ 671248861 w 22342"/>
              <a:gd name="T93" fmla="*/ 16936404 h 43662"/>
              <a:gd name="T94" fmla="*/ 571216905 w 22342"/>
              <a:gd name="T95" fmla="*/ 77090479 h 43662"/>
              <a:gd name="T96" fmla="*/ 553452899 w 22342"/>
              <a:gd name="T97" fmla="*/ 46082325 h 43662"/>
              <a:gd name="T98" fmla="*/ 524550282 w 22342"/>
              <a:gd name="T99" fmla="*/ 68637923 h 43662"/>
              <a:gd name="T100" fmla="*/ 455640894 w 22342"/>
              <a:gd name="T101" fmla="*/ 163589032 h 43662"/>
              <a:gd name="T102" fmla="*/ 395651266 w 22342"/>
              <a:gd name="T103" fmla="*/ 79923840 h 43662"/>
              <a:gd name="T104" fmla="*/ 464560653 w 22342"/>
              <a:gd name="T105" fmla="*/ 5650463 h 43662"/>
              <a:gd name="T106" fmla="*/ 388990313 w 22342"/>
              <a:gd name="T107" fmla="*/ 954893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97">
            <a:extLst>
              <a:ext uri="{FF2B5EF4-FFF2-40B4-BE49-F238E27FC236}">
                <a16:creationId xmlns="" xmlns:a16="http://schemas.microsoft.com/office/drawing/2014/main" id="{50F3A4C6-B314-4451-AB28-7FDEE1CE5AE4}"/>
              </a:ext>
            </a:extLst>
          </p:cNvPr>
          <p:cNvSpPr>
            <a:spLocks/>
          </p:cNvSpPr>
          <p:nvPr/>
        </p:nvSpPr>
        <p:spPr bwMode="auto">
          <a:xfrm>
            <a:off x="9884834" y="4000500"/>
            <a:ext cx="1780117" cy="469900"/>
          </a:xfrm>
          <a:custGeom>
            <a:avLst/>
            <a:gdLst>
              <a:gd name="T0" fmla="*/ 715395453 w 43001"/>
              <a:gd name="T1" fmla="*/ 29859926 h 11352"/>
              <a:gd name="T2" fmla="*/ 621927184 w 43001"/>
              <a:gd name="T3" fmla="*/ 140643405 h 11352"/>
              <a:gd name="T4" fmla="*/ 557220824 w 43001"/>
              <a:gd name="T5" fmla="*/ 195964899 h 11352"/>
              <a:gd name="T6" fmla="*/ 566199206 w 43001"/>
              <a:gd name="T7" fmla="*/ 63974285 h 11352"/>
              <a:gd name="T8" fmla="*/ 557220824 w 43001"/>
              <a:gd name="T9" fmla="*/ 29859926 h 11352"/>
              <a:gd name="T10" fmla="*/ 530254753 w 43001"/>
              <a:gd name="T11" fmla="*/ 132132800 h 11352"/>
              <a:gd name="T12" fmla="*/ 514062996 w 43001"/>
              <a:gd name="T13" fmla="*/ 242847731 h 11352"/>
              <a:gd name="T14" fmla="*/ 519449641 w 43001"/>
              <a:gd name="T15" fmla="*/ 276891845 h 11352"/>
              <a:gd name="T16" fmla="*/ 476321713 w 43001"/>
              <a:gd name="T17" fmla="*/ 353560964 h 11352"/>
              <a:gd name="T18" fmla="*/ 375669937 w 43001"/>
              <a:gd name="T19" fmla="*/ 464346140 h 11352"/>
              <a:gd name="T20" fmla="*/ 197711782 w 43001"/>
              <a:gd name="T21" fmla="*/ 558038123 h 11352"/>
              <a:gd name="T22" fmla="*/ 79102249 w 43001"/>
              <a:gd name="T23" fmla="*/ 651730148 h 11352"/>
              <a:gd name="T24" fmla="*/ 1795869 w 43001"/>
              <a:gd name="T25" fmla="*/ 736981813 h 11352"/>
              <a:gd name="T26" fmla="*/ 0 w 43001"/>
              <a:gd name="T27" fmla="*/ 762513626 h 11352"/>
              <a:gd name="T28" fmla="*/ 8978413 w 43001"/>
              <a:gd name="T29" fmla="*/ 779536532 h 11352"/>
              <a:gd name="T30" fmla="*/ 93468269 w 43001"/>
              <a:gd name="T31" fmla="*/ 732655397 h 11352"/>
              <a:gd name="T32" fmla="*/ 246257216 w 43001"/>
              <a:gd name="T33" fmla="*/ 630452809 h 11352"/>
              <a:gd name="T34" fmla="*/ 422389634 w 43001"/>
              <a:gd name="T35" fmla="*/ 673077773 h 11352"/>
              <a:gd name="T36" fmla="*/ 492513501 w 43001"/>
              <a:gd name="T37" fmla="*/ 800813912 h 11352"/>
              <a:gd name="T38" fmla="*/ 508675390 w 43001"/>
              <a:gd name="T39" fmla="*/ 779536532 h 11352"/>
              <a:gd name="T40" fmla="*/ 499696976 w 43001"/>
              <a:gd name="T41" fmla="*/ 732655397 h 11352"/>
              <a:gd name="T42" fmla="*/ 469139199 w 43001"/>
              <a:gd name="T43" fmla="*/ 643217846 h 11352"/>
              <a:gd name="T44" fmla="*/ 415207090 w 43001"/>
              <a:gd name="T45" fmla="*/ 549527519 h 11352"/>
              <a:gd name="T46" fmla="*/ 587777638 w 43001"/>
              <a:gd name="T47" fmla="*/ 494134082 h 11352"/>
              <a:gd name="T48" fmla="*/ 803447178 w 43001"/>
              <a:gd name="T49" fmla="*/ 464346140 h 11352"/>
              <a:gd name="T50" fmla="*/ 1019146617 w 43001"/>
              <a:gd name="T51" fmla="*/ 481367348 h 11352"/>
              <a:gd name="T52" fmla="*/ 1092862221 w 43001"/>
              <a:gd name="T53" fmla="*/ 566548727 h 11352"/>
              <a:gd name="T54" fmla="*/ 1152151107 w 43001"/>
              <a:gd name="T55" fmla="*/ 766769798 h 11352"/>
              <a:gd name="T56" fmla="*/ 1170138733 w 43001"/>
              <a:gd name="T57" fmla="*/ 805070042 h 11352"/>
              <a:gd name="T58" fmla="*/ 1184504753 w 43001"/>
              <a:gd name="T59" fmla="*/ 783792703 h 11352"/>
              <a:gd name="T60" fmla="*/ 1180913015 w 43001"/>
              <a:gd name="T61" fmla="*/ 741236246 h 11352"/>
              <a:gd name="T62" fmla="*/ 1135990181 w 43001"/>
              <a:gd name="T63" fmla="*/ 587896352 h 11352"/>
              <a:gd name="T64" fmla="*/ 1114410786 w 43001"/>
              <a:gd name="T65" fmla="*/ 502644687 h 11352"/>
              <a:gd name="T66" fmla="*/ 1261812095 w 43001"/>
              <a:gd name="T67" fmla="*/ 545271389 h 11352"/>
              <a:gd name="T68" fmla="*/ 1286982265 w 43001"/>
              <a:gd name="T69" fmla="*/ 532504613 h 11352"/>
              <a:gd name="T70" fmla="*/ 1249212076 w 43001"/>
              <a:gd name="T71" fmla="*/ 481367348 h 11352"/>
              <a:gd name="T72" fmla="*/ 1132398412 w 43001"/>
              <a:gd name="T73" fmla="*/ 417465005 h 11352"/>
              <a:gd name="T74" fmla="*/ 972426951 w 43001"/>
              <a:gd name="T75" fmla="*/ 383420891 h 11352"/>
              <a:gd name="T76" fmla="*/ 722578929 w 43001"/>
              <a:gd name="T77" fmla="*/ 370654115 h 11352"/>
              <a:gd name="T78" fmla="*/ 512267127 w 43001"/>
              <a:gd name="T79" fmla="*/ 413208833 h 11352"/>
              <a:gd name="T80" fmla="*/ 605735396 w 43001"/>
              <a:gd name="T81" fmla="*/ 272635674 h 11352"/>
              <a:gd name="T82" fmla="*/ 733353211 w 43001"/>
              <a:gd name="T83" fmla="*/ 119295780 h 11352"/>
              <a:gd name="T84" fmla="*/ 776511038 w 43001"/>
              <a:gd name="T85" fmla="*/ 55391739 h 11352"/>
              <a:gd name="T86" fmla="*/ 776511038 w 43001"/>
              <a:gd name="T87" fmla="*/ 21347625 h 11352"/>
              <a:gd name="T88" fmla="*/ 767502757 w 43001"/>
              <a:gd name="T89" fmla="*/ 70245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98">
            <a:extLst>
              <a:ext uri="{FF2B5EF4-FFF2-40B4-BE49-F238E27FC236}">
                <a16:creationId xmlns="" xmlns:a16="http://schemas.microsoft.com/office/drawing/2014/main" id="{2FCF9BC0-3A33-4C91-B229-DC39AC6D248D}"/>
              </a:ext>
            </a:extLst>
          </p:cNvPr>
          <p:cNvSpPr>
            <a:spLocks/>
          </p:cNvSpPr>
          <p:nvPr/>
        </p:nvSpPr>
        <p:spPr bwMode="auto">
          <a:xfrm>
            <a:off x="11084985" y="3717925"/>
            <a:ext cx="510116" cy="538163"/>
          </a:xfrm>
          <a:custGeom>
            <a:avLst/>
            <a:gdLst>
              <a:gd name="T0" fmla="*/ 36986840 w 20301"/>
              <a:gd name="T1" fmla="*/ 34767586 h 21321"/>
              <a:gd name="T2" fmla="*/ 39396624 w 20301"/>
              <a:gd name="T3" fmla="*/ 43467270 h 21321"/>
              <a:gd name="T4" fmla="*/ 39805048 w 20301"/>
              <a:gd name="T5" fmla="*/ 54080851 h 21321"/>
              <a:gd name="T6" fmla="*/ 37790214 w 20301"/>
              <a:gd name="T7" fmla="*/ 63745775 h 21321"/>
              <a:gd name="T8" fmla="*/ 34175737 w 20301"/>
              <a:gd name="T9" fmla="*/ 69535147 h 21321"/>
              <a:gd name="T10" fmla="*/ 27342089 w 20301"/>
              <a:gd name="T11" fmla="*/ 65675549 h 21321"/>
              <a:gd name="T12" fmla="*/ 24925578 w 20301"/>
              <a:gd name="T13" fmla="*/ 56975865 h 21321"/>
              <a:gd name="T14" fmla="*/ 24524239 w 20301"/>
              <a:gd name="T15" fmla="*/ 46362284 h 21321"/>
              <a:gd name="T16" fmla="*/ 26538715 w 20301"/>
              <a:gd name="T17" fmla="*/ 36697386 h 21321"/>
              <a:gd name="T18" fmla="*/ 30153193 w 20301"/>
              <a:gd name="T19" fmla="*/ 30907988 h 21321"/>
              <a:gd name="T20" fmla="*/ 33372720 w 20301"/>
              <a:gd name="T21" fmla="*/ 964584 h 21321"/>
              <a:gd name="T22" fmla="*/ 17288538 w 20301"/>
              <a:gd name="T23" fmla="*/ 9664924 h 21321"/>
              <a:gd name="T24" fmla="*/ 8446803 w 20301"/>
              <a:gd name="T25" fmla="*/ 24154005 h 21321"/>
              <a:gd name="T26" fmla="*/ 4022563 w 20301"/>
              <a:gd name="T27" fmla="*/ 33803002 h 21321"/>
              <a:gd name="T28" fmla="*/ 6747 w 20301"/>
              <a:gd name="T29" fmla="*/ 40556984 h 21321"/>
              <a:gd name="T30" fmla="*/ 809763 w 20301"/>
              <a:gd name="T31" fmla="*/ 47326868 h 21321"/>
              <a:gd name="T32" fmla="*/ 8848481 w 20301"/>
              <a:gd name="T33" fmla="*/ 60851391 h 21321"/>
              <a:gd name="T34" fmla="*/ 14477434 w 20301"/>
              <a:gd name="T35" fmla="*/ 84989469 h 21321"/>
              <a:gd name="T36" fmla="*/ 17288538 w 20301"/>
              <a:gd name="T37" fmla="*/ 140034904 h 21321"/>
              <a:gd name="T38" fmla="*/ 20508084 w 20301"/>
              <a:gd name="T39" fmla="*/ 173837881 h 21321"/>
              <a:gd name="T40" fmla="*/ 30153193 w 20301"/>
              <a:gd name="T41" fmla="*/ 213446209 h 21321"/>
              <a:gd name="T42" fmla="*/ 43820864 w 20301"/>
              <a:gd name="T43" fmla="*/ 246283996 h 21321"/>
              <a:gd name="T44" fmla="*/ 58693229 w 20301"/>
              <a:gd name="T45" fmla="*/ 264632676 h 21321"/>
              <a:gd name="T46" fmla="*/ 67534982 w 20301"/>
              <a:gd name="T47" fmla="*/ 294559521 h 21321"/>
              <a:gd name="T48" fmla="*/ 69148120 w 20301"/>
              <a:gd name="T49" fmla="*/ 323537709 h 21321"/>
              <a:gd name="T50" fmla="*/ 70754510 w 20301"/>
              <a:gd name="T51" fmla="*/ 337062207 h 21321"/>
              <a:gd name="T52" fmla="*/ 73967291 w 20301"/>
              <a:gd name="T53" fmla="*/ 342851605 h 21321"/>
              <a:gd name="T54" fmla="*/ 77588515 w 20301"/>
              <a:gd name="T55" fmla="*/ 337062207 h 21321"/>
              <a:gd name="T56" fmla="*/ 78793228 w 20301"/>
              <a:gd name="T57" fmla="*/ 319678742 h 21321"/>
              <a:gd name="T58" fmla="*/ 75178751 w 20301"/>
              <a:gd name="T59" fmla="*/ 282981356 h 21321"/>
              <a:gd name="T60" fmla="*/ 81604331 w 20301"/>
              <a:gd name="T61" fmla="*/ 270421443 h 21321"/>
              <a:gd name="T62" fmla="*/ 92059203 w 20301"/>
              <a:gd name="T63" fmla="*/ 278140615 h 21321"/>
              <a:gd name="T64" fmla="*/ 94870306 w 20301"/>
              <a:gd name="T65" fmla="*/ 310978402 h 21321"/>
              <a:gd name="T66" fmla="*/ 96483462 w 20301"/>
              <a:gd name="T67" fmla="*/ 338992006 h 21321"/>
              <a:gd name="T68" fmla="*/ 100499618 w 20301"/>
              <a:gd name="T69" fmla="*/ 342851605 h 21321"/>
              <a:gd name="T70" fmla="*/ 104120484 w 20301"/>
              <a:gd name="T71" fmla="*/ 335132407 h 21321"/>
              <a:gd name="T72" fmla="*/ 104923858 w 20301"/>
              <a:gd name="T73" fmla="*/ 308084018 h 21321"/>
              <a:gd name="T74" fmla="*/ 102105650 w 20301"/>
              <a:gd name="T75" fmla="*/ 278140615 h 21321"/>
              <a:gd name="T76" fmla="*/ 103718806 w 20301"/>
              <a:gd name="T77" fmla="*/ 254967752 h 21321"/>
              <a:gd name="T78" fmla="*/ 120197581 w 20301"/>
              <a:gd name="T79" fmla="*/ 226954148 h 21321"/>
              <a:gd name="T80" fmla="*/ 129842689 w 20301"/>
              <a:gd name="T81" fmla="*/ 197991912 h 21321"/>
              <a:gd name="T82" fmla="*/ 133062217 w 20301"/>
              <a:gd name="T83" fmla="*/ 184467389 h 21321"/>
              <a:gd name="T84" fmla="*/ 135873320 w 20301"/>
              <a:gd name="T85" fmla="*/ 166118709 h 21321"/>
              <a:gd name="T86" fmla="*/ 135471643 w 20301"/>
              <a:gd name="T87" fmla="*/ 145840204 h 21321"/>
              <a:gd name="T88" fmla="*/ 132258843 w 20301"/>
              <a:gd name="T89" fmla="*/ 127492155 h 21321"/>
              <a:gd name="T90" fmla="*/ 127031586 w 20301"/>
              <a:gd name="T91" fmla="*/ 113002442 h 21321"/>
              <a:gd name="T92" fmla="*/ 119394546 w 20301"/>
              <a:gd name="T93" fmla="*/ 104302734 h 21321"/>
              <a:gd name="T94" fmla="*/ 113765592 w 20301"/>
              <a:gd name="T95" fmla="*/ 109143475 h 21321"/>
              <a:gd name="T96" fmla="*/ 113363915 w 20301"/>
              <a:gd name="T97" fmla="*/ 122651414 h 21321"/>
              <a:gd name="T98" fmla="*/ 118992868 w 20301"/>
              <a:gd name="T99" fmla="*/ 132316338 h 21321"/>
              <a:gd name="T100" fmla="*/ 123410362 w 20301"/>
              <a:gd name="T101" fmla="*/ 148735219 h 21321"/>
              <a:gd name="T102" fmla="*/ 122607346 w 20301"/>
              <a:gd name="T103" fmla="*/ 168048508 h 21321"/>
              <a:gd name="T104" fmla="*/ 116175018 w 20301"/>
              <a:gd name="T105" fmla="*/ 182537590 h 21321"/>
              <a:gd name="T106" fmla="*/ 106530249 w 20301"/>
              <a:gd name="T107" fmla="*/ 186397189 h 21321"/>
              <a:gd name="T108" fmla="*/ 97688156 w 20301"/>
              <a:gd name="T109" fmla="*/ 178678622 h 21321"/>
              <a:gd name="T110" fmla="*/ 90051135 w 20301"/>
              <a:gd name="T111" fmla="*/ 160329942 h 21321"/>
              <a:gd name="T112" fmla="*/ 86028572 w 20301"/>
              <a:gd name="T113" fmla="*/ 138105736 h 21321"/>
              <a:gd name="T114" fmla="*/ 79997941 w 20301"/>
              <a:gd name="T115" fmla="*/ 72429531 h 21321"/>
              <a:gd name="T116" fmla="*/ 74368988 w 20301"/>
              <a:gd name="T117" fmla="*/ 46362284 h 21321"/>
              <a:gd name="T118" fmla="*/ 63117470 w 20301"/>
              <a:gd name="T119" fmla="*/ 19313264 h 21321"/>
              <a:gd name="T120" fmla="*/ 48245105 w 20301"/>
              <a:gd name="T121" fmla="*/ 2894384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99">
            <a:extLst>
              <a:ext uri="{FF2B5EF4-FFF2-40B4-BE49-F238E27FC236}">
                <a16:creationId xmlns="" xmlns:a16="http://schemas.microsoft.com/office/drawing/2014/main" id="{4560F6A8-6C59-4787-A385-A1FC55DA9BD9}"/>
              </a:ext>
            </a:extLst>
          </p:cNvPr>
          <p:cNvSpPr>
            <a:spLocks/>
          </p:cNvSpPr>
          <p:nvPr/>
        </p:nvSpPr>
        <p:spPr bwMode="auto">
          <a:xfrm rot="2077429">
            <a:off x="11427884" y="5400676"/>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100">
            <a:extLst>
              <a:ext uri="{FF2B5EF4-FFF2-40B4-BE49-F238E27FC236}">
                <a16:creationId xmlns="" xmlns:a16="http://schemas.microsoft.com/office/drawing/2014/main" id="{7CC3CFE6-DF6E-49E4-B4A8-262993DE44F0}"/>
              </a:ext>
            </a:extLst>
          </p:cNvPr>
          <p:cNvSpPr>
            <a:spLocks/>
          </p:cNvSpPr>
          <p:nvPr/>
        </p:nvSpPr>
        <p:spPr bwMode="auto">
          <a:xfrm>
            <a:off x="10720918" y="2924176"/>
            <a:ext cx="423333" cy="441325"/>
          </a:xfrm>
          <a:custGeom>
            <a:avLst/>
            <a:gdLst>
              <a:gd name="T0" fmla="*/ 39971569 w 19279"/>
              <a:gd name="T1" fmla="*/ 95292078 h 20060"/>
              <a:gd name="T2" fmla="*/ 55528887 w 19279"/>
              <a:gd name="T3" fmla="*/ 61398252 h 20060"/>
              <a:gd name="T4" fmla="*/ 45603945 w 19279"/>
              <a:gd name="T5" fmla="*/ 63953823 h 20060"/>
              <a:gd name="T6" fmla="*/ 67329581 w 19279"/>
              <a:gd name="T7" fmla="*/ 108719996 h 20060"/>
              <a:gd name="T8" fmla="*/ 56600753 w 19279"/>
              <a:gd name="T9" fmla="*/ 87614695 h 20060"/>
              <a:gd name="T10" fmla="*/ 17973622 w 19279"/>
              <a:gd name="T11" fmla="*/ 107442199 h 20060"/>
              <a:gd name="T12" fmla="*/ 43187658 w 19279"/>
              <a:gd name="T13" fmla="*/ 109997792 h 20060"/>
              <a:gd name="T14" fmla="*/ 45335983 w 19279"/>
              <a:gd name="T15" fmla="*/ 143891134 h 20060"/>
              <a:gd name="T16" fmla="*/ 32994753 w 19279"/>
              <a:gd name="T17" fmla="*/ 147724502 h 20060"/>
              <a:gd name="T18" fmla="*/ 41043681 w 19279"/>
              <a:gd name="T19" fmla="*/ 638887 h 20060"/>
              <a:gd name="T20" fmla="*/ 34607138 w 19279"/>
              <a:gd name="T21" fmla="*/ 12788547 h 20060"/>
              <a:gd name="T22" fmla="*/ 35411304 w 19279"/>
              <a:gd name="T23" fmla="*/ 24299781 h 20060"/>
              <a:gd name="T24" fmla="*/ 32458829 w 19279"/>
              <a:gd name="T25" fmla="*/ 49248592 h 20060"/>
              <a:gd name="T26" fmla="*/ 25754588 w 19279"/>
              <a:gd name="T27" fmla="*/ 45404576 h 20060"/>
              <a:gd name="T28" fmla="*/ 18777509 w 19279"/>
              <a:gd name="T29" fmla="*/ 66509878 h 20060"/>
              <a:gd name="T30" fmla="*/ 12609192 w 19279"/>
              <a:gd name="T31" fmla="*/ 39654525 h 20060"/>
              <a:gd name="T32" fmla="*/ 9656717 w 19279"/>
              <a:gd name="T33" fmla="*/ 48599057 h 20060"/>
              <a:gd name="T34" fmla="*/ 6976815 w 19279"/>
              <a:gd name="T35" fmla="*/ 60120455 h 20060"/>
              <a:gd name="T36" fmla="*/ 0 w 19279"/>
              <a:gd name="T37" fmla="*/ 71631690 h 20060"/>
              <a:gd name="T38" fmla="*/ 8316906 w 19279"/>
              <a:gd name="T39" fmla="*/ 76103944 h 20060"/>
              <a:gd name="T40" fmla="*/ 21997946 w 19279"/>
              <a:gd name="T41" fmla="*/ 78659537 h 20060"/>
              <a:gd name="T42" fmla="*/ 13413078 w 19279"/>
              <a:gd name="T43" fmla="*/ 101681016 h 20060"/>
              <a:gd name="T44" fmla="*/ 15289093 w 19279"/>
              <a:gd name="T45" fmla="*/ 109997792 h 20060"/>
              <a:gd name="T46" fmla="*/ 11537343 w 19279"/>
              <a:gd name="T47" fmla="*/ 136852638 h 20060"/>
              <a:gd name="T48" fmla="*/ 10728845 w 19279"/>
              <a:gd name="T49" fmla="*/ 145807818 h 20060"/>
              <a:gd name="T50" fmla="*/ 10192921 w 19279"/>
              <a:gd name="T51" fmla="*/ 155402369 h 20060"/>
              <a:gd name="T52" fmla="*/ 11537343 w 19279"/>
              <a:gd name="T53" fmla="*/ 170746486 h 20060"/>
              <a:gd name="T54" fmla="*/ 19313697 w 19279"/>
              <a:gd name="T55" fmla="*/ 145168931 h 20060"/>
              <a:gd name="T56" fmla="*/ 23070075 w 19279"/>
              <a:gd name="T57" fmla="*/ 168190916 h 20060"/>
              <a:gd name="T58" fmla="*/ 40239531 w 19279"/>
              <a:gd name="T59" fmla="*/ 189295711 h 20060"/>
              <a:gd name="T60" fmla="*/ 34607138 w 19279"/>
              <a:gd name="T61" fmla="*/ 205918109 h 20060"/>
              <a:gd name="T62" fmla="*/ 39435628 w 19279"/>
              <a:gd name="T63" fmla="*/ 202084742 h 20060"/>
              <a:gd name="T64" fmla="*/ 42651734 w 19279"/>
              <a:gd name="T65" fmla="*/ 212956605 h 20060"/>
              <a:gd name="T66" fmla="*/ 45603945 w 19279"/>
              <a:gd name="T67" fmla="*/ 198251374 h 20060"/>
              <a:gd name="T68" fmla="*/ 48015885 w 19279"/>
              <a:gd name="T69" fmla="*/ 196973578 h 20060"/>
              <a:gd name="T70" fmla="*/ 45603945 w 19279"/>
              <a:gd name="T71" fmla="*/ 156680165 h 20060"/>
              <a:gd name="T72" fmla="*/ 56868715 w 19279"/>
              <a:gd name="T73" fmla="*/ 163079752 h 20060"/>
              <a:gd name="T74" fmla="*/ 64649680 w 19279"/>
              <a:gd name="T75" fmla="*/ 170746486 h 20060"/>
              <a:gd name="T76" fmla="*/ 67870133 w 19279"/>
              <a:gd name="T77" fmla="*/ 177784982 h 20060"/>
              <a:gd name="T78" fmla="*/ 77794812 w 19279"/>
              <a:gd name="T79" fmla="*/ 169468690 h 20060"/>
              <a:gd name="T80" fmla="*/ 76718336 w 19279"/>
              <a:gd name="T81" fmla="*/ 154763481 h 20060"/>
              <a:gd name="T82" fmla="*/ 81546842 w 19279"/>
              <a:gd name="T83" fmla="*/ 145168931 h 20060"/>
              <a:gd name="T84" fmla="*/ 71353921 w 19279"/>
              <a:gd name="T85" fmla="*/ 144530021 h 20060"/>
              <a:gd name="T86" fmla="*/ 70550035 w 19279"/>
              <a:gd name="T87" fmla="*/ 113831160 h 20060"/>
              <a:gd name="T88" fmla="*/ 61161280 w 19279"/>
              <a:gd name="T89" fmla="*/ 89531378 h 20060"/>
              <a:gd name="T90" fmla="*/ 81546842 w 19279"/>
              <a:gd name="T91" fmla="*/ 58832011 h 20060"/>
              <a:gd name="T92" fmla="*/ 83963393 w 19279"/>
              <a:gd name="T93" fmla="*/ 49248592 h 20060"/>
              <a:gd name="T94" fmla="*/ 85839128 w 19279"/>
              <a:gd name="T95" fmla="*/ 38376751 h 20060"/>
              <a:gd name="T96" fmla="*/ 83963393 w 19279"/>
              <a:gd name="T97" fmla="*/ 33254939 h 20060"/>
              <a:gd name="T98" fmla="*/ 78062774 w 19279"/>
              <a:gd name="T99" fmla="*/ 30699368 h 20060"/>
              <a:gd name="T100" fmla="*/ 72966586 w 19279"/>
              <a:gd name="T101" fmla="*/ 47321260 h 20060"/>
              <a:gd name="T102" fmla="*/ 60357114 w 19279"/>
              <a:gd name="T103" fmla="*/ 37088306 h 20060"/>
              <a:gd name="T104" fmla="*/ 43723599 w 19279"/>
              <a:gd name="T105" fmla="*/ 44126802 h 20060"/>
              <a:gd name="T106" fmla="*/ 51772526 w 19279"/>
              <a:gd name="T107" fmla="*/ 9594067 h 20060"/>
              <a:gd name="T108" fmla="*/ 47479960 w 19279"/>
              <a:gd name="T109" fmla="*/ 6399587 h 20060"/>
              <a:gd name="T110" fmla="*/ 41847584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101">
            <a:extLst>
              <a:ext uri="{FF2B5EF4-FFF2-40B4-BE49-F238E27FC236}">
                <a16:creationId xmlns="" xmlns:a16="http://schemas.microsoft.com/office/drawing/2014/main" id="{35631F37-5F63-4BE9-9BE4-D9F9EFAA4759}"/>
              </a:ext>
            </a:extLst>
          </p:cNvPr>
          <p:cNvSpPr>
            <a:spLocks/>
          </p:cNvSpPr>
          <p:nvPr/>
        </p:nvSpPr>
        <p:spPr bwMode="auto">
          <a:xfrm rot="14115095">
            <a:off x="1616605" y="1485901"/>
            <a:ext cx="371475" cy="1327151"/>
          </a:xfrm>
          <a:custGeom>
            <a:avLst/>
            <a:gdLst>
              <a:gd name="T0" fmla="*/ 172838715 w 11111"/>
              <a:gd name="T1" fmla="*/ 28162406 h 39819"/>
              <a:gd name="T2" fmla="*/ 197503438 w 11111"/>
              <a:gd name="T3" fmla="*/ 136969163 h 39819"/>
              <a:gd name="T4" fmla="*/ 134683609 w 11111"/>
              <a:gd name="T5" fmla="*/ 148231021 h 39819"/>
              <a:gd name="T6" fmla="*/ 107739719 w 11111"/>
              <a:gd name="T7" fmla="*/ 98513465 h 39819"/>
              <a:gd name="T8" fmla="*/ 92043989 w 11111"/>
              <a:gd name="T9" fmla="*/ 82565785 h 39819"/>
              <a:gd name="T10" fmla="*/ 62856739 w 11111"/>
              <a:gd name="T11" fmla="*/ 120084213 h 39819"/>
              <a:gd name="T12" fmla="*/ 116708712 w 11111"/>
              <a:gd name="T13" fmla="*/ 179189662 h 39819"/>
              <a:gd name="T14" fmla="*/ 193018958 w 11111"/>
              <a:gd name="T15" fmla="*/ 218582680 h 39819"/>
              <a:gd name="T16" fmla="*/ 49366356 w 11111"/>
              <a:gd name="T17" fmla="*/ 192309836 h 39819"/>
              <a:gd name="T18" fmla="*/ 20217120 w 11111"/>
              <a:gd name="T19" fmla="*/ 194200048 h 39819"/>
              <a:gd name="T20" fmla="*/ 89763719 w 11111"/>
              <a:gd name="T21" fmla="*/ 227969948 h 39819"/>
              <a:gd name="T22" fmla="*/ 190776702 w 11111"/>
              <a:gd name="T23" fmla="*/ 277687504 h 39819"/>
              <a:gd name="T24" fmla="*/ 35912883 w 11111"/>
              <a:gd name="T25" fmla="*/ 250478016 h 39819"/>
              <a:gd name="T26" fmla="*/ 101012982 w 11111"/>
              <a:gd name="T27" fmla="*/ 283310621 h 39819"/>
              <a:gd name="T28" fmla="*/ 188534445 w 11111"/>
              <a:gd name="T29" fmla="*/ 344290010 h 39819"/>
              <a:gd name="T30" fmla="*/ 105497462 w 11111"/>
              <a:gd name="T31" fmla="*/ 316143227 h 39819"/>
              <a:gd name="T32" fmla="*/ 56130003 w 11111"/>
              <a:gd name="T33" fmla="*/ 297383688 h 39819"/>
              <a:gd name="T34" fmla="*/ 51608613 w 11111"/>
              <a:gd name="T35" fmla="*/ 327405060 h 39819"/>
              <a:gd name="T36" fmla="*/ 112224232 w 11111"/>
              <a:gd name="T37" fmla="*/ 357410809 h 39819"/>
              <a:gd name="T38" fmla="*/ 184049965 w 11111"/>
              <a:gd name="T39" fmla="*/ 369609311 h 39819"/>
              <a:gd name="T40" fmla="*/ 130161082 w 11111"/>
              <a:gd name="T41" fmla="*/ 396819449 h 39819"/>
              <a:gd name="T42" fmla="*/ 69583476 w 11111"/>
              <a:gd name="T43" fmla="*/ 367735372 h 39819"/>
              <a:gd name="T44" fmla="*/ 53888850 w 11111"/>
              <a:gd name="T45" fmla="*/ 391180709 h 39819"/>
              <a:gd name="T46" fmla="*/ 136925832 w 11111"/>
              <a:gd name="T47" fmla="*/ 439023700 h 39819"/>
              <a:gd name="T48" fmla="*/ 168317325 w 11111"/>
              <a:gd name="T49" fmla="*/ 476557752 h 39819"/>
              <a:gd name="T50" fmla="*/ 76310246 w 11111"/>
              <a:gd name="T51" fmla="*/ 439023700 h 39819"/>
              <a:gd name="T52" fmla="*/ 83036983 w 11111"/>
              <a:gd name="T53" fmla="*/ 467170483 h 39819"/>
              <a:gd name="T54" fmla="*/ 163832845 w 11111"/>
              <a:gd name="T55" fmla="*/ 500940383 h 39819"/>
              <a:gd name="T56" fmla="*/ 125676602 w 11111"/>
              <a:gd name="T57" fmla="*/ 540333401 h 39819"/>
              <a:gd name="T58" fmla="*/ 24701633 w 11111"/>
              <a:gd name="T59" fmla="*/ 489678551 h 39819"/>
              <a:gd name="T60" fmla="*/ 0 w 11111"/>
              <a:gd name="T61" fmla="*/ 496254561 h 39819"/>
              <a:gd name="T62" fmla="*/ 65098996 w 11111"/>
              <a:gd name="T63" fmla="*/ 546909411 h 39819"/>
              <a:gd name="T64" fmla="*/ 181807708 w 11111"/>
              <a:gd name="T65" fmla="*/ 590050956 h 39819"/>
              <a:gd name="T66" fmla="*/ 204230208 w 11111"/>
              <a:gd name="T67" fmla="*/ 621008998 h 39819"/>
              <a:gd name="T68" fmla="*/ 260360178 w 11111"/>
              <a:gd name="T69" fmla="*/ 557218351 h 39819"/>
              <a:gd name="T70" fmla="*/ 381553403 w 11111"/>
              <a:gd name="T71" fmla="*/ 486866667 h 39819"/>
              <a:gd name="T72" fmla="*/ 289509414 w 11111"/>
              <a:gd name="T73" fmla="*/ 515013475 h 39819"/>
              <a:gd name="T74" fmla="*/ 269329204 w 11111"/>
              <a:gd name="T75" fmla="*/ 500003089 h 39819"/>
              <a:gd name="T76" fmla="*/ 377068923 w 11111"/>
              <a:gd name="T77" fmla="*/ 449348239 h 39819"/>
              <a:gd name="T78" fmla="*/ 388280173 w 11111"/>
              <a:gd name="T79" fmla="*/ 420264161 h 39819"/>
              <a:gd name="T80" fmla="*/ 276055941 w 11111"/>
              <a:gd name="T81" fmla="*/ 469045072 h 39819"/>
              <a:gd name="T82" fmla="*/ 226689585 w 11111"/>
              <a:gd name="T83" fmla="*/ 449348239 h 39819"/>
              <a:gd name="T84" fmla="*/ 280540421 w 11111"/>
              <a:gd name="T85" fmla="*/ 423076045 h 39819"/>
              <a:gd name="T86" fmla="*/ 408497293 w 11111"/>
              <a:gd name="T87" fmla="*/ 340525858 h 39819"/>
              <a:gd name="T88" fmla="*/ 228931808 w 11111"/>
              <a:gd name="T89" fmla="*/ 365860783 h 39819"/>
              <a:gd name="T90" fmla="*/ 336671560 w 11111"/>
              <a:gd name="T91" fmla="*/ 314268638 h 39819"/>
              <a:gd name="T92" fmla="*/ 403975903 w 11111"/>
              <a:gd name="T93" fmla="*/ 266425671 h 39819"/>
              <a:gd name="T94" fmla="*/ 231174065 w 11111"/>
              <a:gd name="T95" fmla="*/ 333965472 h 39819"/>
              <a:gd name="T96" fmla="*/ 289509414 w 11111"/>
              <a:gd name="T97" fmla="*/ 277687504 h 39819"/>
              <a:gd name="T98" fmla="*/ 392764653 w 11111"/>
              <a:gd name="T99" fmla="*/ 206383552 h 39819"/>
              <a:gd name="T100" fmla="*/ 332187047 w 11111"/>
              <a:gd name="T101" fmla="*/ 223268502 h 39819"/>
              <a:gd name="T102" fmla="*/ 249112051 w 11111"/>
              <a:gd name="T103" fmla="*/ 238278863 h 39819"/>
              <a:gd name="T104" fmla="*/ 298515317 w 11111"/>
              <a:gd name="T105" fmla="*/ 206383552 h 39819"/>
              <a:gd name="T106" fmla="*/ 377068923 w 11111"/>
              <a:gd name="T107" fmla="*/ 135095224 h 39819"/>
              <a:gd name="T108" fmla="*/ 372584410 w 11111"/>
              <a:gd name="T109" fmla="*/ 99450735 h 39819"/>
              <a:gd name="T110" fmla="*/ 287267191 w 11111"/>
              <a:gd name="T111" fmla="*/ 174488241 h 39819"/>
              <a:gd name="T112" fmla="*/ 235658578 w 11111"/>
              <a:gd name="T113" fmla="*/ 186686744 h 39819"/>
              <a:gd name="T114" fmla="*/ 278298198 w 11111"/>
              <a:gd name="T115" fmla="*/ 151980174 h 39819"/>
              <a:gd name="T116" fmla="*/ 314211047 w 11111"/>
              <a:gd name="T117" fmla="*/ 66618129 h 39819"/>
              <a:gd name="T118" fmla="*/ 296273061 w 11111"/>
              <a:gd name="T119" fmla="*/ 47858615 h 39819"/>
              <a:gd name="T120" fmla="*/ 246869828 w 11111"/>
              <a:gd name="T121" fmla="*/ 149168315 h 39819"/>
              <a:gd name="T122" fmla="*/ 235658578 w 11111"/>
              <a:gd name="T123" fmla="*/ 66618129 h 39819"/>
              <a:gd name="T124" fmla="*/ 190776702 w 11111"/>
              <a:gd name="T125" fmla="*/ 4701446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102">
            <a:extLst>
              <a:ext uri="{FF2B5EF4-FFF2-40B4-BE49-F238E27FC236}">
                <a16:creationId xmlns="" xmlns:a16="http://schemas.microsoft.com/office/drawing/2014/main" id="{08178BB7-CCE0-47D9-825D-3522B6E61832}"/>
              </a:ext>
            </a:extLst>
          </p:cNvPr>
          <p:cNvSpPr>
            <a:spLocks/>
          </p:cNvSpPr>
          <p:nvPr/>
        </p:nvSpPr>
        <p:spPr bwMode="auto">
          <a:xfrm rot="16036409" flipH="1">
            <a:off x="1500718" y="1076324"/>
            <a:ext cx="603250" cy="1581151"/>
          </a:xfrm>
          <a:custGeom>
            <a:avLst/>
            <a:gdLst>
              <a:gd name="T0" fmla="*/ 699849770 w 13514"/>
              <a:gd name="T1" fmla="*/ 192330056 h 35374"/>
              <a:gd name="T2" fmla="*/ 539564539 w 13514"/>
              <a:gd name="T3" fmla="*/ 1072489147 h 35374"/>
              <a:gd name="T4" fmla="*/ 694511538 w 13514"/>
              <a:gd name="T5" fmla="*/ 1018162045 h 35374"/>
              <a:gd name="T6" fmla="*/ 609033638 w 13514"/>
              <a:gd name="T7" fmla="*/ 1113215599 h 35374"/>
              <a:gd name="T8" fmla="*/ 694511538 w 13514"/>
              <a:gd name="T9" fmla="*/ 122179458 h 35374"/>
              <a:gd name="T10" fmla="*/ 593020864 w 13514"/>
              <a:gd name="T11" fmla="*/ 97276502 h 35374"/>
              <a:gd name="T12" fmla="*/ 560999288 w 13514"/>
              <a:gd name="T13" fmla="*/ 337114226 h 35374"/>
              <a:gd name="T14" fmla="*/ 534226308 w 13514"/>
              <a:gd name="T15" fmla="*/ 131221772 h 35374"/>
              <a:gd name="T16" fmla="*/ 416724868 w 13514"/>
              <a:gd name="T17" fmla="*/ 187808899 h 35374"/>
              <a:gd name="T18" fmla="*/ 315234193 w 13514"/>
              <a:gd name="T19" fmla="*/ 267001811 h 35374"/>
              <a:gd name="T20" fmla="*/ 374030758 w 13514"/>
              <a:gd name="T21" fmla="*/ 613157246 h 35374"/>
              <a:gd name="T22" fmla="*/ 261775905 w 13514"/>
              <a:gd name="T23" fmla="*/ 479675449 h 35374"/>
              <a:gd name="T24" fmla="*/ 176295996 w 13514"/>
              <a:gd name="T25" fmla="*/ 407264825 h 35374"/>
              <a:gd name="T26" fmla="*/ 213743519 w 13514"/>
              <a:gd name="T27" fmla="*/ 629018993 h 35374"/>
              <a:gd name="T28" fmla="*/ 208407251 w 13514"/>
              <a:gd name="T29" fmla="*/ 633539044 h 35374"/>
              <a:gd name="T30" fmla="*/ 53458288 w 13514"/>
              <a:gd name="T31" fmla="*/ 601854906 h 35374"/>
              <a:gd name="T32" fmla="*/ 331244959 w 13514"/>
              <a:gd name="T33" fmla="*/ 839432605 h 35374"/>
              <a:gd name="T34" fmla="*/ 101580310 w 13514"/>
              <a:gd name="T35" fmla="*/ 705950808 h 35374"/>
              <a:gd name="T36" fmla="*/ 80143597 w 13514"/>
              <a:gd name="T37" fmla="*/ 791924937 h 35374"/>
              <a:gd name="T38" fmla="*/ 229754329 w 13514"/>
              <a:gd name="T39" fmla="*/ 916364386 h 35374"/>
              <a:gd name="T40" fmla="*/ 101580310 w 13514"/>
              <a:gd name="T41" fmla="*/ 907322072 h 35374"/>
              <a:gd name="T42" fmla="*/ 144274420 w 13514"/>
              <a:gd name="T43" fmla="*/ 1002338515 h 35374"/>
              <a:gd name="T44" fmla="*/ 347255769 w 13514"/>
              <a:gd name="T45" fmla="*/ 1119996815 h 35374"/>
              <a:gd name="T46" fmla="*/ 69469099 w 13514"/>
              <a:gd name="T47" fmla="*/ 1036282678 h 35374"/>
              <a:gd name="T48" fmla="*/ 256439638 w 13514"/>
              <a:gd name="T49" fmla="*/ 1178806823 h 35374"/>
              <a:gd name="T50" fmla="*/ 523553774 w 13514"/>
              <a:gd name="T51" fmla="*/ 1294205098 h 35374"/>
              <a:gd name="T52" fmla="*/ 641055214 w 13514"/>
              <a:gd name="T53" fmla="*/ 1321368079 h 35374"/>
              <a:gd name="T54" fmla="*/ 678500728 w 13514"/>
              <a:gd name="T55" fmla="*/ 1278381568 h 35374"/>
              <a:gd name="T56" fmla="*/ 657153695 w 13514"/>
              <a:gd name="T57" fmla="*/ 1172025641 h 35374"/>
              <a:gd name="T58" fmla="*/ 860135000 w 13514"/>
              <a:gd name="T59" fmla="*/ 1040803869 h 35374"/>
              <a:gd name="T60" fmla="*/ 902831119 w 13514"/>
              <a:gd name="T61" fmla="*/ 963872055 h 35374"/>
              <a:gd name="T62" fmla="*/ 747969827 w 13514"/>
              <a:gd name="T63" fmla="*/ 948048524 h 35374"/>
              <a:gd name="T64" fmla="*/ 812012979 w 13514"/>
              <a:gd name="T65" fmla="*/ 875637900 h 35374"/>
              <a:gd name="T66" fmla="*/ 769318868 w 13514"/>
              <a:gd name="T67" fmla="*/ 834911414 h 35374"/>
              <a:gd name="T68" fmla="*/ 443410177 w 13514"/>
              <a:gd name="T69" fmla="*/ 880159091 h 35374"/>
              <a:gd name="T70" fmla="*/ 924178152 w 13514"/>
              <a:gd name="T71" fmla="*/ 773803164 h 35374"/>
              <a:gd name="T72" fmla="*/ 774655136 w 13514"/>
              <a:gd name="T73" fmla="*/ 751198451 h 35374"/>
              <a:gd name="T74" fmla="*/ 475521388 w 13514"/>
              <a:gd name="T75" fmla="*/ 823609075 h 35374"/>
              <a:gd name="T76" fmla="*/ 694511538 w 13514"/>
              <a:gd name="T77" fmla="*/ 735336703 h 35374"/>
              <a:gd name="T78" fmla="*/ 940278642 w 13514"/>
              <a:gd name="T79" fmla="*/ 642581392 h 35374"/>
              <a:gd name="T80" fmla="*/ 625044448 w 13514"/>
              <a:gd name="T81" fmla="*/ 685569010 h 35374"/>
              <a:gd name="T82" fmla="*/ 747969827 w 13514"/>
              <a:gd name="T83" fmla="*/ 642581392 h 35374"/>
              <a:gd name="T84" fmla="*/ 1025758506 w 13514"/>
              <a:gd name="T85" fmla="*/ 565649578 h 35374"/>
              <a:gd name="T86" fmla="*/ 582348329 w 13514"/>
              <a:gd name="T87" fmla="*/ 613157246 h 35374"/>
              <a:gd name="T88" fmla="*/ 908167386 w 13514"/>
              <a:gd name="T89" fmla="*/ 490977822 h 35374"/>
              <a:gd name="T90" fmla="*/ 812012979 w 13514"/>
              <a:gd name="T91" fmla="*/ 454772493 h 35374"/>
              <a:gd name="T92" fmla="*/ 966961942 w 13514"/>
              <a:gd name="T93" fmla="*/ 418567198 h 35374"/>
              <a:gd name="T94" fmla="*/ 993647251 w 13514"/>
              <a:gd name="T95" fmla="*/ 366538339 h 35374"/>
              <a:gd name="T96" fmla="*/ 641055214 w 13514"/>
              <a:gd name="T97" fmla="*/ 380100738 h 35374"/>
              <a:gd name="T98" fmla="*/ 1025758506 w 13514"/>
              <a:gd name="T99" fmla="*/ 307728297 h 35374"/>
              <a:gd name="T100" fmla="*/ 828023789 w 13514"/>
              <a:gd name="T101" fmla="*/ 298647766 h 35374"/>
              <a:gd name="T102" fmla="*/ 1079127115 w 13514"/>
              <a:gd name="T103" fmla="*/ 219455926 h 35374"/>
              <a:gd name="T104" fmla="*/ 854798733 w 13514"/>
              <a:gd name="T105" fmla="*/ 246618907 h 35374"/>
              <a:gd name="T106" fmla="*/ 1100474192 w 13514"/>
              <a:gd name="T107" fmla="*/ 147082413 h 35374"/>
              <a:gd name="T108" fmla="*/ 1201964822 w 13514"/>
              <a:gd name="T109" fmla="*/ 74671789 h 35374"/>
              <a:gd name="T110" fmla="*/ 977636485 w 13514"/>
              <a:gd name="T111" fmla="*/ 81452972 h 35374"/>
              <a:gd name="T112" fmla="*/ 1063116349 w 13514"/>
              <a:gd name="T113" fmla="*/ 15823530 h 35374"/>
              <a:gd name="T114" fmla="*/ 833362020 w 13514"/>
              <a:gd name="T115" fmla="*/ 11991943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103">
            <a:extLst>
              <a:ext uri="{FF2B5EF4-FFF2-40B4-BE49-F238E27FC236}">
                <a16:creationId xmlns="" xmlns:a16="http://schemas.microsoft.com/office/drawing/2014/main" id="{B6EF3CB1-264D-4C50-BC6D-5006A391C7A6}"/>
              </a:ext>
            </a:extLst>
          </p:cNvPr>
          <p:cNvSpPr>
            <a:spLocks/>
          </p:cNvSpPr>
          <p:nvPr/>
        </p:nvSpPr>
        <p:spPr bwMode="auto">
          <a:xfrm rot="17028630">
            <a:off x="1339321" y="2278064"/>
            <a:ext cx="600075" cy="1174749"/>
          </a:xfrm>
          <a:custGeom>
            <a:avLst/>
            <a:gdLst>
              <a:gd name="T0" fmla="*/ 186197347 w 22342"/>
              <a:gd name="T1" fmla="*/ 29120772 h 43662"/>
              <a:gd name="T2" fmla="*/ 148958023 w 22342"/>
              <a:gd name="T3" fmla="*/ 21224388 h 43662"/>
              <a:gd name="T4" fmla="*/ 121038259 w 22342"/>
              <a:gd name="T5" fmla="*/ 1487082 h 43662"/>
              <a:gd name="T6" fmla="*/ 132663390 w 22342"/>
              <a:gd name="T7" fmla="*/ 35045088 h 43662"/>
              <a:gd name="T8" fmla="*/ 172227729 w 22342"/>
              <a:gd name="T9" fmla="*/ 77485309 h 43662"/>
              <a:gd name="T10" fmla="*/ 188522363 w 22342"/>
              <a:gd name="T11" fmla="*/ 157920768 h 43662"/>
              <a:gd name="T12" fmla="*/ 132663390 w 22342"/>
              <a:gd name="T13" fmla="*/ 134231618 h 43662"/>
              <a:gd name="T14" fmla="*/ 125688317 w 22342"/>
              <a:gd name="T15" fmla="*/ 106104810 h 43662"/>
              <a:gd name="T16" fmla="*/ 109393683 w 22342"/>
              <a:gd name="T17" fmla="*/ 121898001 h 43662"/>
              <a:gd name="T18" fmla="*/ 76823164 w 22342"/>
              <a:gd name="T19" fmla="*/ 95743261 h 43662"/>
              <a:gd name="T20" fmla="*/ 57041343 w 22342"/>
              <a:gd name="T21" fmla="*/ 89818925 h 43662"/>
              <a:gd name="T22" fmla="*/ 57041343 w 22342"/>
              <a:gd name="T23" fmla="*/ 111536432 h 43662"/>
              <a:gd name="T24" fmla="*/ 103580755 w 22342"/>
              <a:gd name="T25" fmla="*/ 147559199 h 43662"/>
              <a:gd name="T26" fmla="*/ 171065584 w 22342"/>
              <a:gd name="T27" fmla="*/ 170254385 h 43662"/>
              <a:gd name="T28" fmla="*/ 214117111 w 22342"/>
              <a:gd name="T29" fmla="*/ 226515729 h 43662"/>
              <a:gd name="T30" fmla="*/ 295571531 w 22342"/>
              <a:gd name="T31" fmla="*/ 339029841 h 43662"/>
              <a:gd name="T32" fmla="*/ 186197347 w 22342"/>
              <a:gd name="T33" fmla="*/ 291157998 h 43662"/>
              <a:gd name="T34" fmla="*/ 150120168 w 22342"/>
              <a:gd name="T35" fmla="*/ 226515729 h 43662"/>
              <a:gd name="T36" fmla="*/ 131500519 w 22342"/>
              <a:gd name="T37" fmla="*/ 216146028 h 43662"/>
              <a:gd name="T38" fmla="*/ 146633008 w 22342"/>
              <a:gd name="T39" fmla="*/ 274378995 h 43662"/>
              <a:gd name="T40" fmla="*/ 43071725 w 22342"/>
              <a:gd name="T41" fmla="*/ 228487777 h 43662"/>
              <a:gd name="T42" fmla="*/ 1181618 w 22342"/>
              <a:gd name="T43" fmla="*/ 210229844 h 43662"/>
              <a:gd name="T44" fmla="*/ 40746709 w 22342"/>
              <a:gd name="T45" fmla="*/ 251191115 h 43662"/>
              <a:gd name="T46" fmla="*/ 50046798 w 22342"/>
              <a:gd name="T47" fmla="*/ 272900066 h 43662"/>
              <a:gd name="T48" fmla="*/ 10482431 w 22342"/>
              <a:gd name="T49" fmla="*/ 279317499 h 43662"/>
              <a:gd name="T50" fmla="*/ 62853545 w 22342"/>
              <a:gd name="T51" fmla="*/ 283754732 h 43662"/>
              <a:gd name="T52" fmla="*/ 152445909 w 22342"/>
              <a:gd name="T53" fmla="*/ 306458071 h 43662"/>
              <a:gd name="T54" fmla="*/ 299059444 w 22342"/>
              <a:gd name="T55" fmla="*/ 353335525 h 43662"/>
              <a:gd name="T56" fmla="*/ 338623784 w 22342"/>
              <a:gd name="T57" fmla="*/ 354321357 h 43662"/>
              <a:gd name="T58" fmla="*/ 302566077 w 22342"/>
              <a:gd name="T59" fmla="*/ 310894901 h 43662"/>
              <a:gd name="T60" fmla="*/ 375863108 w 22342"/>
              <a:gd name="T61" fmla="*/ 259572061 h 43662"/>
              <a:gd name="T62" fmla="*/ 432884978 w 22342"/>
              <a:gd name="T63" fmla="*/ 202826155 h 43662"/>
              <a:gd name="T64" fmla="*/ 421240376 w 22342"/>
              <a:gd name="T65" fmla="*/ 200854107 h 43662"/>
              <a:gd name="T66" fmla="*/ 335135898 w 22342"/>
              <a:gd name="T67" fmla="*/ 268955950 h 43662"/>
              <a:gd name="T68" fmla="*/ 260657249 w 22342"/>
              <a:gd name="T69" fmla="*/ 253163163 h 43662"/>
              <a:gd name="T70" fmla="*/ 281601913 w 22342"/>
              <a:gd name="T71" fmla="*/ 193450842 h 43662"/>
              <a:gd name="T72" fmla="*/ 356080562 w 22342"/>
              <a:gd name="T73" fmla="*/ 159399718 h 43662"/>
              <a:gd name="T74" fmla="*/ 396807799 w 22342"/>
              <a:gd name="T75" fmla="*/ 126334831 h 43662"/>
              <a:gd name="T76" fmla="*/ 386345539 w 22342"/>
              <a:gd name="T77" fmla="*/ 115973665 h 43662"/>
              <a:gd name="T78" fmla="*/ 343293314 w 22342"/>
              <a:gd name="T79" fmla="*/ 136696380 h 43662"/>
              <a:gd name="T80" fmla="*/ 304891119 w 22342"/>
              <a:gd name="T81" fmla="*/ 150517503 h 43662"/>
              <a:gd name="T82" fmla="*/ 292084371 w 22342"/>
              <a:gd name="T83" fmla="*/ 136203686 h 43662"/>
              <a:gd name="T84" fmla="*/ 279276898 w 22342"/>
              <a:gd name="T85" fmla="*/ 151503335 h 43662"/>
              <a:gd name="T86" fmla="*/ 231574615 w 22342"/>
              <a:gd name="T87" fmla="*/ 196901839 h 43662"/>
              <a:gd name="T88" fmla="*/ 244382088 w 22342"/>
              <a:gd name="T89" fmla="*/ 104132763 h 43662"/>
              <a:gd name="T90" fmla="*/ 354918417 w 22342"/>
              <a:gd name="T91" fmla="*/ 23196436 h 43662"/>
              <a:gd name="T92" fmla="*/ 351430532 w 22342"/>
              <a:gd name="T93" fmla="*/ 8890772 h 43662"/>
              <a:gd name="T94" fmla="*/ 299059444 w 22342"/>
              <a:gd name="T95" fmla="*/ 40468153 h 43662"/>
              <a:gd name="T96" fmla="*/ 289758630 w 22342"/>
              <a:gd name="T97" fmla="*/ 24190421 h 43662"/>
              <a:gd name="T98" fmla="*/ 274626867 w 22342"/>
              <a:gd name="T99" fmla="*/ 36031323 h 43662"/>
              <a:gd name="T100" fmla="*/ 238549688 w 22342"/>
              <a:gd name="T101" fmla="*/ 85874810 h 43662"/>
              <a:gd name="T102" fmla="*/ 207142038 w 22342"/>
              <a:gd name="T103" fmla="*/ 41955659 h 43662"/>
              <a:gd name="T104" fmla="*/ 243219218 w 22342"/>
              <a:gd name="T105" fmla="*/ 2966436 h 43662"/>
              <a:gd name="T106" fmla="*/ 203654851 w 22342"/>
              <a:gd name="T107" fmla="*/ 501270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104">
            <a:extLst>
              <a:ext uri="{FF2B5EF4-FFF2-40B4-BE49-F238E27FC236}">
                <a16:creationId xmlns="" xmlns:a16="http://schemas.microsoft.com/office/drawing/2014/main" id="{3D8B1903-B015-42F2-A68E-B44CE15571F6}"/>
              </a:ext>
            </a:extLst>
          </p:cNvPr>
          <p:cNvSpPr>
            <a:spLocks/>
          </p:cNvSpPr>
          <p:nvPr/>
        </p:nvSpPr>
        <p:spPr bwMode="auto">
          <a:xfrm flipH="1">
            <a:off x="556684" y="1228725"/>
            <a:ext cx="1667933" cy="490538"/>
          </a:xfrm>
          <a:custGeom>
            <a:avLst/>
            <a:gdLst>
              <a:gd name="T0" fmla="*/ 640345325 w 50029"/>
              <a:gd name="T1" fmla="*/ 11150630 h 14715"/>
              <a:gd name="T2" fmla="*/ 537993515 w 50029"/>
              <a:gd name="T3" fmla="*/ 93466707 h 14715"/>
              <a:gd name="T4" fmla="*/ 471332650 w 50029"/>
              <a:gd name="T5" fmla="*/ 133512909 h 14715"/>
              <a:gd name="T6" fmla="*/ 380267396 w 50029"/>
              <a:gd name="T7" fmla="*/ 160222612 h 14715"/>
              <a:gd name="T8" fmla="*/ 306086979 w 50029"/>
              <a:gd name="T9" fmla="*/ 195823670 h 14715"/>
              <a:gd name="T10" fmla="*/ 232860008 w 50029"/>
              <a:gd name="T11" fmla="*/ 242537588 h 14715"/>
              <a:gd name="T12" fmla="*/ 138027776 w 50029"/>
              <a:gd name="T13" fmla="*/ 324853665 h 14715"/>
              <a:gd name="T14" fmla="*/ 45086834 w 50029"/>
              <a:gd name="T15" fmla="*/ 422727714 h 14715"/>
              <a:gd name="T16" fmla="*/ 12225649 w 50029"/>
              <a:gd name="T17" fmla="*/ 471701974 h 14715"/>
              <a:gd name="T18" fmla="*/ 15628 w 50029"/>
              <a:gd name="T19" fmla="*/ 509525604 h 14715"/>
              <a:gd name="T20" fmla="*/ 4705446 w 50029"/>
              <a:gd name="T21" fmla="*/ 536198637 h 14715"/>
              <a:gd name="T22" fmla="*/ 16915467 w 50029"/>
              <a:gd name="T23" fmla="*/ 542867454 h 14715"/>
              <a:gd name="T24" fmla="*/ 49776653 w 50029"/>
              <a:gd name="T25" fmla="*/ 513970749 h 14715"/>
              <a:gd name="T26" fmla="*/ 102351809 w 50029"/>
              <a:gd name="T27" fmla="*/ 447214844 h 14715"/>
              <a:gd name="T28" fmla="*/ 194370535 w 50029"/>
              <a:gd name="T29" fmla="*/ 356008479 h 14715"/>
              <a:gd name="T30" fmla="*/ 253511822 w 50029"/>
              <a:gd name="T31" fmla="*/ 324853665 h 14715"/>
              <a:gd name="T32" fmla="*/ 319234819 w 50029"/>
              <a:gd name="T33" fmla="*/ 335966493 h 14715"/>
              <a:gd name="T34" fmla="*/ 453494367 w 50029"/>
              <a:gd name="T35" fmla="*/ 407168642 h 14715"/>
              <a:gd name="T36" fmla="*/ 476038097 w 50029"/>
              <a:gd name="T37" fmla="*/ 491707291 h 14715"/>
              <a:gd name="T38" fmla="*/ 490108152 w 50029"/>
              <a:gd name="T39" fmla="*/ 533976065 h 14715"/>
              <a:gd name="T40" fmla="*/ 502318174 w 50029"/>
              <a:gd name="T41" fmla="*/ 545126662 h 14715"/>
              <a:gd name="T42" fmla="*/ 509837751 w 50029"/>
              <a:gd name="T43" fmla="*/ 536198637 h 14715"/>
              <a:gd name="T44" fmla="*/ 510775595 w 50029"/>
              <a:gd name="T45" fmla="*/ 507303032 h 14715"/>
              <a:gd name="T46" fmla="*/ 502318174 w 50029"/>
              <a:gd name="T47" fmla="*/ 469479402 h 14715"/>
              <a:gd name="T48" fmla="*/ 488231865 w 50029"/>
              <a:gd name="T49" fmla="*/ 424950286 h 14715"/>
              <a:gd name="T50" fmla="*/ 521093676 w 50029"/>
              <a:gd name="T51" fmla="*/ 442769700 h 14715"/>
              <a:gd name="T52" fmla="*/ 542698962 w 50029"/>
              <a:gd name="T53" fmla="*/ 442769700 h 14715"/>
              <a:gd name="T54" fmla="*/ 548327224 w 50029"/>
              <a:gd name="T55" fmla="*/ 429433200 h 14715"/>
              <a:gd name="T56" fmla="*/ 549265068 w 50029"/>
              <a:gd name="T57" fmla="*/ 413837458 h 14715"/>
              <a:gd name="T58" fmla="*/ 542698962 w 50029"/>
              <a:gd name="T59" fmla="*/ 393832142 h 14715"/>
              <a:gd name="T60" fmla="*/ 528613253 w 50029"/>
              <a:gd name="T61" fmla="*/ 378236367 h 14715"/>
              <a:gd name="T62" fmla="*/ 456308498 w 50029"/>
              <a:gd name="T63" fmla="*/ 340412737 h 14715"/>
              <a:gd name="T64" fmla="*/ 333320527 w 50029"/>
              <a:gd name="T65" fmla="*/ 275916074 h 14715"/>
              <a:gd name="T66" fmla="*/ 384957840 w 50029"/>
              <a:gd name="T67" fmla="*/ 229201055 h 14715"/>
              <a:gd name="T68" fmla="*/ 482604203 w 50029"/>
              <a:gd name="T69" fmla="*/ 193599997 h 14715"/>
              <a:gd name="T70" fmla="*/ 630011616 w 50029"/>
              <a:gd name="T71" fmla="*/ 178004256 h 14715"/>
              <a:gd name="T72" fmla="*/ 778357473 w 50029"/>
              <a:gd name="T73" fmla="*/ 195823670 h 14715"/>
              <a:gd name="T74" fmla="*/ 782109448 w 50029"/>
              <a:gd name="T75" fmla="*/ 186895611 h 14715"/>
              <a:gd name="T76" fmla="*/ 779295317 w 50029"/>
              <a:gd name="T77" fmla="*/ 178004256 h 14715"/>
              <a:gd name="T78" fmla="*/ 694796793 w 50029"/>
              <a:gd name="T79" fmla="*/ 142403165 h 14715"/>
              <a:gd name="T80" fmla="*/ 608421983 w 50029"/>
              <a:gd name="T81" fmla="*/ 124621521 h 14715"/>
              <a:gd name="T82" fmla="*/ 582126253 w 50029"/>
              <a:gd name="T83" fmla="*/ 97911852 h 14715"/>
              <a:gd name="T84" fmla="*/ 655353849 w 50029"/>
              <a:gd name="T85" fmla="*/ 40082872 h 14715"/>
              <a:gd name="T86" fmla="*/ 666625401 w 50029"/>
              <a:gd name="T87" fmla="*/ 20041986 h 14715"/>
              <a:gd name="T88" fmla="*/ 664749114 w 50029"/>
              <a:gd name="T89" fmla="*/ 4482914 h 147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029"/>
              <a:gd name="T136" fmla="*/ 0 h 14715"/>
              <a:gd name="T137" fmla="*/ 50029 w 50029"/>
              <a:gd name="T138" fmla="*/ 14715 h 147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029" h="14715" extrusionOk="0">
                <a:moveTo>
                  <a:pt x="42281" y="1"/>
                </a:moveTo>
                <a:lnTo>
                  <a:pt x="41620" y="121"/>
                </a:lnTo>
                <a:lnTo>
                  <a:pt x="40960" y="301"/>
                </a:lnTo>
                <a:lnTo>
                  <a:pt x="39698" y="721"/>
                </a:lnTo>
                <a:lnTo>
                  <a:pt x="36756" y="1742"/>
                </a:lnTo>
                <a:lnTo>
                  <a:pt x="34413" y="2523"/>
                </a:lnTo>
                <a:lnTo>
                  <a:pt x="33272" y="2943"/>
                </a:lnTo>
                <a:lnTo>
                  <a:pt x="32131" y="3424"/>
                </a:lnTo>
                <a:lnTo>
                  <a:pt x="30149" y="3604"/>
                </a:lnTo>
                <a:lnTo>
                  <a:pt x="28227" y="3784"/>
                </a:lnTo>
                <a:lnTo>
                  <a:pt x="26246" y="4024"/>
                </a:lnTo>
                <a:lnTo>
                  <a:pt x="24324" y="4325"/>
                </a:lnTo>
                <a:lnTo>
                  <a:pt x="22702" y="4625"/>
                </a:lnTo>
                <a:lnTo>
                  <a:pt x="21141" y="4925"/>
                </a:lnTo>
                <a:lnTo>
                  <a:pt x="19579" y="5286"/>
                </a:lnTo>
                <a:lnTo>
                  <a:pt x="18018" y="5706"/>
                </a:lnTo>
                <a:lnTo>
                  <a:pt x="16456" y="6126"/>
                </a:lnTo>
                <a:lnTo>
                  <a:pt x="14895" y="6547"/>
                </a:lnTo>
                <a:lnTo>
                  <a:pt x="11832" y="7568"/>
                </a:lnTo>
                <a:lnTo>
                  <a:pt x="10331" y="8168"/>
                </a:lnTo>
                <a:lnTo>
                  <a:pt x="8829" y="8769"/>
                </a:lnTo>
                <a:lnTo>
                  <a:pt x="5826" y="10090"/>
                </a:lnTo>
                <a:lnTo>
                  <a:pt x="4385" y="10751"/>
                </a:lnTo>
                <a:lnTo>
                  <a:pt x="2884" y="11411"/>
                </a:lnTo>
                <a:lnTo>
                  <a:pt x="2163" y="11832"/>
                </a:lnTo>
                <a:lnTo>
                  <a:pt x="1442" y="12252"/>
                </a:lnTo>
                <a:lnTo>
                  <a:pt x="782" y="12733"/>
                </a:lnTo>
                <a:lnTo>
                  <a:pt x="241" y="13273"/>
                </a:lnTo>
                <a:lnTo>
                  <a:pt x="61" y="13513"/>
                </a:lnTo>
                <a:lnTo>
                  <a:pt x="1" y="13754"/>
                </a:lnTo>
                <a:lnTo>
                  <a:pt x="1" y="14054"/>
                </a:lnTo>
                <a:lnTo>
                  <a:pt x="121" y="14294"/>
                </a:lnTo>
                <a:lnTo>
                  <a:pt x="301" y="14474"/>
                </a:lnTo>
                <a:lnTo>
                  <a:pt x="481" y="14594"/>
                </a:lnTo>
                <a:lnTo>
                  <a:pt x="782" y="14715"/>
                </a:lnTo>
                <a:lnTo>
                  <a:pt x="1082" y="14654"/>
                </a:lnTo>
                <a:lnTo>
                  <a:pt x="1742" y="14474"/>
                </a:lnTo>
                <a:lnTo>
                  <a:pt x="2463" y="14174"/>
                </a:lnTo>
                <a:lnTo>
                  <a:pt x="3184" y="13874"/>
                </a:lnTo>
                <a:lnTo>
                  <a:pt x="3844" y="13513"/>
                </a:lnTo>
                <a:lnTo>
                  <a:pt x="5226" y="12733"/>
                </a:lnTo>
                <a:lnTo>
                  <a:pt x="6547" y="12072"/>
                </a:lnTo>
                <a:lnTo>
                  <a:pt x="7988" y="11411"/>
                </a:lnTo>
                <a:lnTo>
                  <a:pt x="9430" y="10751"/>
                </a:lnTo>
                <a:lnTo>
                  <a:pt x="12433" y="9610"/>
                </a:lnTo>
                <a:lnTo>
                  <a:pt x="14294" y="8949"/>
                </a:lnTo>
                <a:lnTo>
                  <a:pt x="14895" y="8889"/>
                </a:lnTo>
                <a:lnTo>
                  <a:pt x="16216" y="8769"/>
                </a:lnTo>
                <a:lnTo>
                  <a:pt x="17597" y="8769"/>
                </a:lnTo>
                <a:lnTo>
                  <a:pt x="18979" y="8889"/>
                </a:lnTo>
                <a:lnTo>
                  <a:pt x="20420" y="9069"/>
                </a:lnTo>
                <a:lnTo>
                  <a:pt x="21801" y="9309"/>
                </a:lnTo>
                <a:lnTo>
                  <a:pt x="23243" y="9670"/>
                </a:lnTo>
                <a:lnTo>
                  <a:pt x="29008" y="10991"/>
                </a:lnTo>
                <a:lnTo>
                  <a:pt x="29308" y="11592"/>
                </a:lnTo>
                <a:lnTo>
                  <a:pt x="29669" y="12192"/>
                </a:lnTo>
                <a:lnTo>
                  <a:pt x="30450" y="13273"/>
                </a:lnTo>
                <a:lnTo>
                  <a:pt x="30810" y="13754"/>
                </a:lnTo>
                <a:lnTo>
                  <a:pt x="31170" y="14174"/>
                </a:lnTo>
                <a:lnTo>
                  <a:pt x="31350" y="14414"/>
                </a:lnTo>
                <a:lnTo>
                  <a:pt x="31591" y="14534"/>
                </a:lnTo>
                <a:lnTo>
                  <a:pt x="31831" y="14654"/>
                </a:lnTo>
                <a:lnTo>
                  <a:pt x="32131" y="14715"/>
                </a:lnTo>
                <a:lnTo>
                  <a:pt x="32311" y="14715"/>
                </a:lnTo>
                <a:lnTo>
                  <a:pt x="32492" y="14594"/>
                </a:lnTo>
                <a:lnTo>
                  <a:pt x="32612" y="14474"/>
                </a:lnTo>
                <a:lnTo>
                  <a:pt x="32672" y="14294"/>
                </a:lnTo>
                <a:lnTo>
                  <a:pt x="32732" y="13994"/>
                </a:lnTo>
                <a:lnTo>
                  <a:pt x="32672" y="13694"/>
                </a:lnTo>
                <a:lnTo>
                  <a:pt x="32612" y="13393"/>
                </a:lnTo>
                <a:lnTo>
                  <a:pt x="32492" y="13153"/>
                </a:lnTo>
                <a:lnTo>
                  <a:pt x="32131" y="12673"/>
                </a:lnTo>
                <a:lnTo>
                  <a:pt x="31771" y="12192"/>
                </a:lnTo>
                <a:lnTo>
                  <a:pt x="31230" y="11471"/>
                </a:lnTo>
                <a:lnTo>
                  <a:pt x="31951" y="11652"/>
                </a:lnTo>
                <a:lnTo>
                  <a:pt x="32672" y="11832"/>
                </a:lnTo>
                <a:lnTo>
                  <a:pt x="33332" y="11952"/>
                </a:lnTo>
                <a:lnTo>
                  <a:pt x="33693" y="12012"/>
                </a:lnTo>
                <a:lnTo>
                  <a:pt x="34353" y="12012"/>
                </a:lnTo>
                <a:lnTo>
                  <a:pt x="34714" y="11952"/>
                </a:lnTo>
                <a:lnTo>
                  <a:pt x="34834" y="11832"/>
                </a:lnTo>
                <a:lnTo>
                  <a:pt x="34954" y="11772"/>
                </a:lnTo>
                <a:lnTo>
                  <a:pt x="35074" y="11592"/>
                </a:lnTo>
                <a:lnTo>
                  <a:pt x="35134" y="11471"/>
                </a:lnTo>
                <a:lnTo>
                  <a:pt x="35194" y="11291"/>
                </a:lnTo>
                <a:lnTo>
                  <a:pt x="35134" y="11171"/>
                </a:lnTo>
                <a:lnTo>
                  <a:pt x="35074" y="10991"/>
                </a:lnTo>
                <a:lnTo>
                  <a:pt x="34954" y="10871"/>
                </a:lnTo>
                <a:lnTo>
                  <a:pt x="34714" y="10631"/>
                </a:lnTo>
                <a:lnTo>
                  <a:pt x="34413" y="10451"/>
                </a:lnTo>
                <a:lnTo>
                  <a:pt x="34113" y="10330"/>
                </a:lnTo>
                <a:lnTo>
                  <a:pt x="33813" y="10210"/>
                </a:lnTo>
                <a:lnTo>
                  <a:pt x="33152" y="10030"/>
                </a:lnTo>
                <a:lnTo>
                  <a:pt x="32431" y="9910"/>
                </a:lnTo>
                <a:lnTo>
                  <a:pt x="29188" y="9189"/>
                </a:lnTo>
                <a:lnTo>
                  <a:pt x="25945" y="8409"/>
                </a:lnTo>
                <a:lnTo>
                  <a:pt x="22642" y="7748"/>
                </a:lnTo>
                <a:lnTo>
                  <a:pt x="21321" y="7448"/>
                </a:lnTo>
                <a:lnTo>
                  <a:pt x="19940" y="7268"/>
                </a:lnTo>
                <a:lnTo>
                  <a:pt x="22282" y="6667"/>
                </a:lnTo>
                <a:lnTo>
                  <a:pt x="24624" y="6187"/>
                </a:lnTo>
                <a:lnTo>
                  <a:pt x="26186" y="5886"/>
                </a:lnTo>
                <a:lnTo>
                  <a:pt x="27747" y="5646"/>
                </a:lnTo>
                <a:lnTo>
                  <a:pt x="30870" y="5226"/>
                </a:lnTo>
                <a:lnTo>
                  <a:pt x="33993" y="4985"/>
                </a:lnTo>
                <a:lnTo>
                  <a:pt x="37176" y="4805"/>
                </a:lnTo>
                <a:lnTo>
                  <a:pt x="40299" y="4805"/>
                </a:lnTo>
                <a:lnTo>
                  <a:pt x="43482" y="4865"/>
                </a:lnTo>
                <a:lnTo>
                  <a:pt x="46665" y="5045"/>
                </a:lnTo>
                <a:lnTo>
                  <a:pt x="49788" y="5286"/>
                </a:lnTo>
                <a:lnTo>
                  <a:pt x="49908" y="5226"/>
                </a:lnTo>
                <a:lnTo>
                  <a:pt x="49968" y="5226"/>
                </a:lnTo>
                <a:lnTo>
                  <a:pt x="50028" y="5045"/>
                </a:lnTo>
                <a:lnTo>
                  <a:pt x="49968" y="4925"/>
                </a:lnTo>
                <a:lnTo>
                  <a:pt x="49908" y="4865"/>
                </a:lnTo>
                <a:lnTo>
                  <a:pt x="49848" y="4805"/>
                </a:lnTo>
                <a:lnTo>
                  <a:pt x="48046" y="4445"/>
                </a:lnTo>
                <a:lnTo>
                  <a:pt x="46244" y="4085"/>
                </a:lnTo>
                <a:lnTo>
                  <a:pt x="44443" y="3844"/>
                </a:lnTo>
                <a:lnTo>
                  <a:pt x="42581" y="3604"/>
                </a:lnTo>
                <a:lnTo>
                  <a:pt x="40779" y="3424"/>
                </a:lnTo>
                <a:lnTo>
                  <a:pt x="38918" y="3364"/>
                </a:lnTo>
                <a:lnTo>
                  <a:pt x="37056" y="3304"/>
                </a:lnTo>
                <a:lnTo>
                  <a:pt x="35194" y="3304"/>
                </a:lnTo>
                <a:lnTo>
                  <a:pt x="37236" y="2643"/>
                </a:lnTo>
                <a:lnTo>
                  <a:pt x="39939" y="1742"/>
                </a:lnTo>
                <a:lnTo>
                  <a:pt x="41260" y="1322"/>
                </a:lnTo>
                <a:lnTo>
                  <a:pt x="41920" y="1082"/>
                </a:lnTo>
                <a:lnTo>
                  <a:pt x="42461" y="721"/>
                </a:lnTo>
                <a:lnTo>
                  <a:pt x="42581" y="601"/>
                </a:lnTo>
                <a:lnTo>
                  <a:pt x="42641" y="541"/>
                </a:lnTo>
                <a:lnTo>
                  <a:pt x="42641" y="301"/>
                </a:lnTo>
                <a:lnTo>
                  <a:pt x="42581" y="181"/>
                </a:lnTo>
                <a:lnTo>
                  <a:pt x="42521" y="121"/>
                </a:lnTo>
                <a:lnTo>
                  <a:pt x="42401" y="61"/>
                </a:lnTo>
                <a:lnTo>
                  <a:pt x="42281"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105">
            <a:extLst>
              <a:ext uri="{FF2B5EF4-FFF2-40B4-BE49-F238E27FC236}">
                <a16:creationId xmlns="" xmlns:a16="http://schemas.microsoft.com/office/drawing/2014/main" id="{A2D65137-2F2B-480A-8ED9-4E4549E50464}"/>
              </a:ext>
            </a:extLst>
          </p:cNvPr>
          <p:cNvSpPr>
            <a:spLocks/>
          </p:cNvSpPr>
          <p:nvPr/>
        </p:nvSpPr>
        <p:spPr bwMode="auto">
          <a:xfrm rot="956724">
            <a:off x="1123951" y="742950"/>
            <a:ext cx="711200" cy="700088"/>
          </a:xfrm>
          <a:custGeom>
            <a:avLst/>
            <a:gdLst>
              <a:gd name="T0" fmla="*/ 195756263 w 26726"/>
              <a:gd name="T1" fmla="*/ 241742277 h 26366"/>
              <a:gd name="T2" fmla="*/ 190978356 w 26726"/>
              <a:gd name="T3" fmla="*/ 257486636 h 26366"/>
              <a:gd name="T4" fmla="*/ 181430883 w 26726"/>
              <a:gd name="T5" fmla="*/ 248481799 h 26366"/>
              <a:gd name="T6" fmla="*/ 182861678 w 26726"/>
              <a:gd name="T7" fmla="*/ 229386358 h 26366"/>
              <a:gd name="T8" fmla="*/ 68280948 w 26726"/>
              <a:gd name="T9" fmla="*/ 1142164 h 26366"/>
              <a:gd name="T10" fmla="*/ 47746485 w 26726"/>
              <a:gd name="T11" fmla="*/ 18009675 h 26366"/>
              <a:gd name="T12" fmla="*/ 35813840 w 26726"/>
              <a:gd name="T13" fmla="*/ 56237199 h 26366"/>
              <a:gd name="T14" fmla="*/ 40106986 w 26726"/>
              <a:gd name="T15" fmla="*/ 68593117 h 26366"/>
              <a:gd name="T16" fmla="*/ 50616419 w 26726"/>
              <a:gd name="T17" fmla="*/ 86583754 h 26366"/>
              <a:gd name="T18" fmla="*/ 49177660 w 26726"/>
              <a:gd name="T19" fmla="*/ 112456076 h 26366"/>
              <a:gd name="T20" fmla="*/ 28173962 w 26726"/>
              <a:gd name="T21" fmla="*/ 147295159 h 26366"/>
              <a:gd name="T22" fmla="*/ 8116677 w 26726"/>
              <a:gd name="T23" fmla="*/ 195651362 h 26366"/>
              <a:gd name="T24" fmla="*/ 7963 w 26726"/>
              <a:gd name="T25" fmla="*/ 258609762 h 26366"/>
              <a:gd name="T26" fmla="*/ 4777908 w 26726"/>
              <a:gd name="T27" fmla="*/ 321567444 h 26366"/>
              <a:gd name="T28" fmla="*/ 25312391 w 26726"/>
              <a:gd name="T29" fmla="*/ 380032598 h 26366"/>
              <a:gd name="T30" fmla="*/ 34383065 w 26726"/>
              <a:gd name="T31" fmla="*/ 426123486 h 26366"/>
              <a:gd name="T32" fmla="*/ 44884514 w 26726"/>
              <a:gd name="T33" fmla="*/ 453118960 h 26366"/>
              <a:gd name="T34" fmla="*/ 65888212 w 26726"/>
              <a:gd name="T35" fmla="*/ 493593478 h 26366"/>
              <a:gd name="T36" fmla="*/ 69712143 w 26726"/>
              <a:gd name="T37" fmla="*/ 478972244 h 26366"/>
              <a:gd name="T38" fmla="*/ 60164271 w 26726"/>
              <a:gd name="T39" fmla="*/ 437374601 h 26366"/>
              <a:gd name="T40" fmla="*/ 74481688 w 26726"/>
              <a:gd name="T41" fmla="*/ 427246638 h 26366"/>
              <a:gd name="T42" fmla="*/ 98832118 w 26726"/>
              <a:gd name="T43" fmla="*/ 400270203 h 26366"/>
              <a:gd name="T44" fmla="*/ 115065473 w 26726"/>
              <a:gd name="T45" fmla="*/ 393530681 h 26366"/>
              <a:gd name="T46" fmla="*/ 128914054 w 26726"/>
              <a:gd name="T47" fmla="*/ 447484242 h 26366"/>
              <a:gd name="T48" fmla="*/ 139893101 w 26726"/>
              <a:gd name="T49" fmla="*/ 478972244 h 26366"/>
              <a:gd name="T50" fmla="*/ 149440574 w 26726"/>
              <a:gd name="T51" fmla="*/ 471109597 h 26366"/>
              <a:gd name="T52" fmla="*/ 143239834 w 26726"/>
              <a:gd name="T53" fmla="*/ 448625716 h 26366"/>
              <a:gd name="T54" fmla="*/ 142754673 w 26726"/>
              <a:gd name="T55" fmla="*/ 414891410 h 26366"/>
              <a:gd name="T56" fmla="*/ 157557251 w 26726"/>
              <a:gd name="T57" fmla="*/ 435128324 h 26366"/>
              <a:gd name="T58" fmla="*/ 171883031 w 26726"/>
              <a:gd name="T59" fmla="*/ 438497726 h 26366"/>
              <a:gd name="T60" fmla="*/ 170929034 w 26726"/>
              <a:gd name="T61" fmla="*/ 422754084 h 26366"/>
              <a:gd name="T62" fmla="*/ 159950386 w 26726"/>
              <a:gd name="T63" fmla="*/ 402516480 h 26366"/>
              <a:gd name="T64" fmla="*/ 156603254 w 26726"/>
              <a:gd name="T65" fmla="*/ 363165087 h 26366"/>
              <a:gd name="T66" fmla="*/ 173313806 w 26726"/>
              <a:gd name="T67" fmla="*/ 318198041 h 26366"/>
              <a:gd name="T68" fmla="*/ 188116385 w 26726"/>
              <a:gd name="T69" fmla="*/ 309212242 h 26366"/>
              <a:gd name="T70" fmla="*/ 203396141 w 26726"/>
              <a:gd name="T71" fmla="*/ 293467883 h 26366"/>
              <a:gd name="T72" fmla="*/ 211990017 w 26726"/>
              <a:gd name="T73" fmla="*/ 268718686 h 26366"/>
              <a:gd name="T74" fmla="*/ 207688908 w 26726"/>
              <a:gd name="T75" fmla="*/ 247358647 h 26366"/>
              <a:gd name="T76" fmla="*/ 203872940 w 26726"/>
              <a:gd name="T77" fmla="*/ 228244195 h 26366"/>
              <a:gd name="T78" fmla="*/ 198618234 w 26726"/>
              <a:gd name="T79" fmla="*/ 192281960 h 26366"/>
              <a:gd name="T80" fmla="*/ 178568912 w 26726"/>
              <a:gd name="T81" fmla="*/ 170921204 h 26366"/>
              <a:gd name="T82" fmla="*/ 157080452 w 26726"/>
              <a:gd name="T83" fmla="*/ 136063083 h 26366"/>
              <a:gd name="T84" fmla="*/ 139893101 w 26726"/>
              <a:gd name="T85" fmla="*/ 125935120 h 26366"/>
              <a:gd name="T86" fmla="*/ 141323897 w 26726"/>
              <a:gd name="T87" fmla="*/ 140556327 h 26366"/>
              <a:gd name="T88" fmla="*/ 144670630 w 26726"/>
              <a:gd name="T89" fmla="*/ 177660726 h 26366"/>
              <a:gd name="T90" fmla="*/ 140847098 w 26726"/>
              <a:gd name="T91" fmla="*/ 203514036 h 26366"/>
              <a:gd name="T92" fmla="*/ 112203901 w 26726"/>
              <a:gd name="T93" fmla="*/ 228244195 h 26366"/>
              <a:gd name="T94" fmla="*/ 78782797 w 26726"/>
              <a:gd name="T95" fmla="*/ 228244195 h 26366"/>
              <a:gd name="T96" fmla="*/ 52047594 w 26726"/>
              <a:gd name="T97" fmla="*/ 260856039 h 26366"/>
              <a:gd name="T98" fmla="*/ 36291038 w 26726"/>
              <a:gd name="T99" fmla="*/ 315951764 h 26366"/>
              <a:gd name="T100" fmla="*/ 28651160 w 26726"/>
              <a:gd name="T101" fmla="*/ 337311803 h 26366"/>
              <a:gd name="T102" fmla="*/ 27220364 w 26726"/>
              <a:gd name="T103" fmla="*/ 292344758 h 26366"/>
              <a:gd name="T104" fmla="*/ 38199012 w 26726"/>
              <a:gd name="T105" fmla="*/ 245111679 h 26366"/>
              <a:gd name="T106" fmla="*/ 61118268 w 26726"/>
              <a:gd name="T107" fmla="*/ 219258396 h 26366"/>
              <a:gd name="T108" fmla="*/ 99786115 w 26726"/>
              <a:gd name="T109" fmla="*/ 183277122 h 26366"/>
              <a:gd name="T110" fmla="*/ 112680700 w 26726"/>
              <a:gd name="T111" fmla="*/ 146172034 h 26366"/>
              <a:gd name="T112" fmla="*/ 116496668 w 26726"/>
              <a:gd name="T113" fmla="*/ 96711717 h 26366"/>
              <a:gd name="T114" fmla="*/ 110295928 w 26726"/>
              <a:gd name="T115" fmla="*/ 51744644 h 26366"/>
              <a:gd name="T116" fmla="*/ 96447346 w 26726"/>
              <a:gd name="T117" fmla="*/ 16886523 h 26366"/>
              <a:gd name="T118" fmla="*/ 76397625 w 26726"/>
              <a:gd name="T119" fmla="*/ 19038 h 2636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726"/>
              <a:gd name="T181" fmla="*/ 0 h 26366"/>
              <a:gd name="T182" fmla="*/ 26726 w 26726"/>
              <a:gd name="T183" fmla="*/ 26366 h 2636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726" h="26366" extrusionOk="0">
                <a:moveTo>
                  <a:pt x="23843" y="11952"/>
                </a:moveTo>
                <a:lnTo>
                  <a:pt x="24023" y="12012"/>
                </a:lnTo>
                <a:lnTo>
                  <a:pt x="24324" y="12253"/>
                </a:lnTo>
                <a:lnTo>
                  <a:pt x="24504" y="12553"/>
                </a:lnTo>
                <a:lnTo>
                  <a:pt x="24624" y="12913"/>
                </a:lnTo>
                <a:lnTo>
                  <a:pt x="24624" y="13093"/>
                </a:lnTo>
                <a:lnTo>
                  <a:pt x="24564" y="13273"/>
                </a:lnTo>
                <a:lnTo>
                  <a:pt x="24444" y="13394"/>
                </a:lnTo>
                <a:lnTo>
                  <a:pt x="24324" y="13574"/>
                </a:lnTo>
                <a:lnTo>
                  <a:pt x="24023" y="13754"/>
                </a:lnTo>
                <a:lnTo>
                  <a:pt x="23843" y="13814"/>
                </a:lnTo>
                <a:lnTo>
                  <a:pt x="23483" y="13814"/>
                </a:lnTo>
                <a:lnTo>
                  <a:pt x="23303" y="13754"/>
                </a:lnTo>
                <a:lnTo>
                  <a:pt x="23002" y="13574"/>
                </a:lnTo>
                <a:lnTo>
                  <a:pt x="22822" y="13273"/>
                </a:lnTo>
                <a:lnTo>
                  <a:pt x="22702" y="12913"/>
                </a:lnTo>
                <a:lnTo>
                  <a:pt x="22762" y="12733"/>
                </a:lnTo>
                <a:lnTo>
                  <a:pt x="22822" y="12553"/>
                </a:lnTo>
                <a:lnTo>
                  <a:pt x="22882" y="12373"/>
                </a:lnTo>
                <a:lnTo>
                  <a:pt x="23002" y="12253"/>
                </a:lnTo>
                <a:lnTo>
                  <a:pt x="23303" y="12012"/>
                </a:lnTo>
                <a:lnTo>
                  <a:pt x="23483" y="11952"/>
                </a:lnTo>
                <a:lnTo>
                  <a:pt x="23843" y="11952"/>
                </a:lnTo>
                <a:close/>
                <a:moveTo>
                  <a:pt x="9129" y="1"/>
                </a:moveTo>
                <a:lnTo>
                  <a:pt x="8589" y="61"/>
                </a:lnTo>
                <a:lnTo>
                  <a:pt x="8048" y="121"/>
                </a:lnTo>
                <a:lnTo>
                  <a:pt x="7568" y="241"/>
                </a:lnTo>
                <a:lnTo>
                  <a:pt x="7027" y="421"/>
                </a:lnTo>
                <a:lnTo>
                  <a:pt x="6547" y="662"/>
                </a:lnTo>
                <a:lnTo>
                  <a:pt x="6006" y="962"/>
                </a:lnTo>
                <a:lnTo>
                  <a:pt x="5586" y="1322"/>
                </a:lnTo>
                <a:lnTo>
                  <a:pt x="5165" y="1743"/>
                </a:lnTo>
                <a:lnTo>
                  <a:pt x="4805" y="2163"/>
                </a:lnTo>
                <a:lnTo>
                  <a:pt x="4625" y="2523"/>
                </a:lnTo>
                <a:lnTo>
                  <a:pt x="4505" y="3004"/>
                </a:lnTo>
                <a:lnTo>
                  <a:pt x="4445" y="3484"/>
                </a:lnTo>
                <a:lnTo>
                  <a:pt x="4445" y="3544"/>
                </a:lnTo>
                <a:lnTo>
                  <a:pt x="4505" y="3604"/>
                </a:lnTo>
                <a:lnTo>
                  <a:pt x="4745" y="3604"/>
                </a:lnTo>
                <a:lnTo>
                  <a:pt x="5045" y="3664"/>
                </a:lnTo>
                <a:lnTo>
                  <a:pt x="5406" y="3785"/>
                </a:lnTo>
                <a:lnTo>
                  <a:pt x="5826" y="3965"/>
                </a:lnTo>
                <a:lnTo>
                  <a:pt x="6126" y="4205"/>
                </a:lnTo>
                <a:lnTo>
                  <a:pt x="6246" y="4385"/>
                </a:lnTo>
                <a:lnTo>
                  <a:pt x="6367" y="4625"/>
                </a:lnTo>
                <a:lnTo>
                  <a:pt x="6427" y="4866"/>
                </a:lnTo>
                <a:lnTo>
                  <a:pt x="6427" y="5166"/>
                </a:lnTo>
                <a:lnTo>
                  <a:pt x="6427" y="5406"/>
                </a:lnTo>
                <a:lnTo>
                  <a:pt x="6367" y="5586"/>
                </a:lnTo>
                <a:lnTo>
                  <a:pt x="6186" y="6007"/>
                </a:lnTo>
                <a:lnTo>
                  <a:pt x="5886" y="6367"/>
                </a:lnTo>
                <a:lnTo>
                  <a:pt x="5526" y="6667"/>
                </a:lnTo>
                <a:lnTo>
                  <a:pt x="4925" y="7088"/>
                </a:lnTo>
                <a:lnTo>
                  <a:pt x="4204" y="7508"/>
                </a:lnTo>
                <a:lnTo>
                  <a:pt x="3544" y="7868"/>
                </a:lnTo>
                <a:lnTo>
                  <a:pt x="2883" y="8289"/>
                </a:lnTo>
                <a:lnTo>
                  <a:pt x="2343" y="8769"/>
                </a:lnTo>
                <a:lnTo>
                  <a:pt x="1862" y="9310"/>
                </a:lnTo>
                <a:lnTo>
                  <a:pt x="1382" y="9850"/>
                </a:lnTo>
                <a:lnTo>
                  <a:pt x="1021" y="10451"/>
                </a:lnTo>
                <a:lnTo>
                  <a:pt x="721" y="11051"/>
                </a:lnTo>
                <a:lnTo>
                  <a:pt x="421" y="11712"/>
                </a:lnTo>
                <a:lnTo>
                  <a:pt x="241" y="12433"/>
                </a:lnTo>
                <a:lnTo>
                  <a:pt x="61" y="13093"/>
                </a:lnTo>
                <a:lnTo>
                  <a:pt x="1" y="13814"/>
                </a:lnTo>
                <a:lnTo>
                  <a:pt x="1" y="14475"/>
                </a:lnTo>
                <a:lnTo>
                  <a:pt x="61" y="15195"/>
                </a:lnTo>
                <a:lnTo>
                  <a:pt x="181" y="15856"/>
                </a:lnTo>
                <a:lnTo>
                  <a:pt x="361" y="16517"/>
                </a:lnTo>
                <a:lnTo>
                  <a:pt x="601" y="17177"/>
                </a:lnTo>
                <a:lnTo>
                  <a:pt x="901" y="17778"/>
                </a:lnTo>
                <a:lnTo>
                  <a:pt x="1322" y="18378"/>
                </a:lnTo>
                <a:lnTo>
                  <a:pt x="1802" y="19039"/>
                </a:lnTo>
                <a:lnTo>
                  <a:pt x="2463" y="19700"/>
                </a:lnTo>
                <a:lnTo>
                  <a:pt x="3184" y="20300"/>
                </a:lnTo>
                <a:lnTo>
                  <a:pt x="3544" y="20600"/>
                </a:lnTo>
                <a:lnTo>
                  <a:pt x="3964" y="20841"/>
                </a:lnTo>
                <a:lnTo>
                  <a:pt x="4084" y="21862"/>
                </a:lnTo>
                <a:lnTo>
                  <a:pt x="4144" y="22342"/>
                </a:lnTo>
                <a:lnTo>
                  <a:pt x="4325" y="22762"/>
                </a:lnTo>
                <a:lnTo>
                  <a:pt x="4505" y="23183"/>
                </a:lnTo>
                <a:lnTo>
                  <a:pt x="4745" y="23543"/>
                </a:lnTo>
                <a:lnTo>
                  <a:pt x="5045" y="23843"/>
                </a:lnTo>
                <a:lnTo>
                  <a:pt x="5346" y="24084"/>
                </a:lnTo>
                <a:lnTo>
                  <a:pt x="5646" y="24204"/>
                </a:lnTo>
                <a:lnTo>
                  <a:pt x="6607" y="25105"/>
                </a:lnTo>
                <a:lnTo>
                  <a:pt x="7388" y="25885"/>
                </a:lnTo>
                <a:lnTo>
                  <a:pt x="7808" y="26186"/>
                </a:lnTo>
                <a:lnTo>
                  <a:pt x="7988" y="26306"/>
                </a:lnTo>
                <a:lnTo>
                  <a:pt x="8288" y="26366"/>
                </a:lnTo>
                <a:lnTo>
                  <a:pt x="8529" y="26366"/>
                </a:lnTo>
                <a:lnTo>
                  <a:pt x="8709" y="26246"/>
                </a:lnTo>
                <a:lnTo>
                  <a:pt x="8829" y="26066"/>
                </a:lnTo>
                <a:lnTo>
                  <a:pt x="8829" y="25825"/>
                </a:lnTo>
                <a:lnTo>
                  <a:pt x="8769" y="25585"/>
                </a:lnTo>
                <a:lnTo>
                  <a:pt x="8649" y="25345"/>
                </a:lnTo>
                <a:lnTo>
                  <a:pt x="8348" y="24924"/>
                </a:lnTo>
                <a:lnTo>
                  <a:pt x="7628" y="24084"/>
                </a:lnTo>
                <a:lnTo>
                  <a:pt x="7267" y="23723"/>
                </a:lnTo>
                <a:lnTo>
                  <a:pt x="7568" y="23363"/>
                </a:lnTo>
                <a:lnTo>
                  <a:pt x="7688" y="23183"/>
                </a:lnTo>
                <a:lnTo>
                  <a:pt x="7808" y="23063"/>
                </a:lnTo>
                <a:lnTo>
                  <a:pt x="8168" y="22943"/>
                </a:lnTo>
                <a:lnTo>
                  <a:pt x="8589" y="22883"/>
                </a:lnTo>
                <a:lnTo>
                  <a:pt x="9369" y="22822"/>
                </a:lnTo>
                <a:lnTo>
                  <a:pt x="10030" y="22702"/>
                </a:lnTo>
                <a:lnTo>
                  <a:pt x="10691" y="22522"/>
                </a:lnTo>
                <a:lnTo>
                  <a:pt x="11231" y="22282"/>
                </a:lnTo>
                <a:lnTo>
                  <a:pt x="11832" y="21922"/>
                </a:lnTo>
                <a:lnTo>
                  <a:pt x="12432" y="21381"/>
                </a:lnTo>
                <a:lnTo>
                  <a:pt x="12793" y="21081"/>
                </a:lnTo>
                <a:lnTo>
                  <a:pt x="13153" y="20901"/>
                </a:lnTo>
                <a:lnTo>
                  <a:pt x="13633" y="20781"/>
                </a:lnTo>
                <a:lnTo>
                  <a:pt x="14054" y="20841"/>
                </a:lnTo>
                <a:lnTo>
                  <a:pt x="14474" y="21021"/>
                </a:lnTo>
                <a:lnTo>
                  <a:pt x="14774" y="21261"/>
                </a:lnTo>
                <a:lnTo>
                  <a:pt x="15075" y="21561"/>
                </a:lnTo>
                <a:lnTo>
                  <a:pt x="15315" y="21982"/>
                </a:lnTo>
                <a:lnTo>
                  <a:pt x="15795" y="22883"/>
                </a:lnTo>
                <a:lnTo>
                  <a:pt x="16216" y="23903"/>
                </a:lnTo>
                <a:lnTo>
                  <a:pt x="16396" y="24324"/>
                </a:lnTo>
                <a:lnTo>
                  <a:pt x="16636" y="24744"/>
                </a:lnTo>
                <a:lnTo>
                  <a:pt x="16937" y="25105"/>
                </a:lnTo>
                <a:lnTo>
                  <a:pt x="17237" y="25405"/>
                </a:lnTo>
                <a:lnTo>
                  <a:pt x="17597" y="25585"/>
                </a:lnTo>
                <a:lnTo>
                  <a:pt x="18018" y="25705"/>
                </a:lnTo>
                <a:lnTo>
                  <a:pt x="18318" y="25645"/>
                </a:lnTo>
                <a:lnTo>
                  <a:pt x="18558" y="25525"/>
                </a:lnTo>
                <a:lnTo>
                  <a:pt x="18798" y="25345"/>
                </a:lnTo>
                <a:lnTo>
                  <a:pt x="18798" y="25165"/>
                </a:lnTo>
                <a:lnTo>
                  <a:pt x="18858" y="25045"/>
                </a:lnTo>
                <a:lnTo>
                  <a:pt x="18798" y="24804"/>
                </a:lnTo>
                <a:lnTo>
                  <a:pt x="18618" y="24564"/>
                </a:lnTo>
                <a:lnTo>
                  <a:pt x="18258" y="24144"/>
                </a:lnTo>
                <a:lnTo>
                  <a:pt x="18018" y="23964"/>
                </a:lnTo>
                <a:lnTo>
                  <a:pt x="17897" y="23723"/>
                </a:lnTo>
                <a:lnTo>
                  <a:pt x="17777" y="23423"/>
                </a:lnTo>
                <a:lnTo>
                  <a:pt x="17837" y="23063"/>
                </a:lnTo>
                <a:lnTo>
                  <a:pt x="17897" y="22642"/>
                </a:lnTo>
                <a:lnTo>
                  <a:pt x="17957" y="22162"/>
                </a:lnTo>
                <a:lnTo>
                  <a:pt x="17957" y="21201"/>
                </a:lnTo>
                <a:lnTo>
                  <a:pt x="18618" y="22102"/>
                </a:lnTo>
                <a:lnTo>
                  <a:pt x="18978" y="22522"/>
                </a:lnTo>
                <a:lnTo>
                  <a:pt x="19399" y="22943"/>
                </a:lnTo>
                <a:lnTo>
                  <a:pt x="19819" y="23243"/>
                </a:lnTo>
                <a:lnTo>
                  <a:pt x="20360" y="23483"/>
                </a:lnTo>
                <a:lnTo>
                  <a:pt x="20660" y="23483"/>
                </a:lnTo>
                <a:lnTo>
                  <a:pt x="20960" y="23543"/>
                </a:lnTo>
                <a:lnTo>
                  <a:pt x="21261" y="23483"/>
                </a:lnTo>
                <a:lnTo>
                  <a:pt x="21621" y="23423"/>
                </a:lnTo>
                <a:lnTo>
                  <a:pt x="21741" y="23363"/>
                </a:lnTo>
                <a:lnTo>
                  <a:pt x="21861" y="23243"/>
                </a:lnTo>
                <a:lnTo>
                  <a:pt x="21861" y="23063"/>
                </a:lnTo>
                <a:lnTo>
                  <a:pt x="21801" y="22883"/>
                </a:lnTo>
                <a:lnTo>
                  <a:pt x="21501" y="22582"/>
                </a:lnTo>
                <a:lnTo>
                  <a:pt x="21201" y="22402"/>
                </a:lnTo>
                <a:lnTo>
                  <a:pt x="20840" y="22162"/>
                </a:lnTo>
                <a:lnTo>
                  <a:pt x="20480" y="21982"/>
                </a:lnTo>
                <a:lnTo>
                  <a:pt x="20240" y="21741"/>
                </a:lnTo>
                <a:lnTo>
                  <a:pt x="20120" y="21501"/>
                </a:lnTo>
                <a:lnTo>
                  <a:pt x="19939" y="21201"/>
                </a:lnTo>
                <a:lnTo>
                  <a:pt x="19879" y="20901"/>
                </a:lnTo>
                <a:lnTo>
                  <a:pt x="19759" y="20300"/>
                </a:lnTo>
                <a:lnTo>
                  <a:pt x="19639" y="19700"/>
                </a:lnTo>
                <a:lnTo>
                  <a:pt x="19699" y="19399"/>
                </a:lnTo>
                <a:lnTo>
                  <a:pt x="19879" y="18979"/>
                </a:lnTo>
                <a:lnTo>
                  <a:pt x="20180" y="18438"/>
                </a:lnTo>
                <a:lnTo>
                  <a:pt x="20660" y="17898"/>
                </a:lnTo>
                <a:lnTo>
                  <a:pt x="21140" y="17417"/>
                </a:lnTo>
                <a:lnTo>
                  <a:pt x="21801" y="16997"/>
                </a:lnTo>
                <a:lnTo>
                  <a:pt x="22101" y="16817"/>
                </a:lnTo>
                <a:lnTo>
                  <a:pt x="22462" y="16697"/>
                </a:lnTo>
                <a:lnTo>
                  <a:pt x="22882" y="16577"/>
                </a:lnTo>
                <a:lnTo>
                  <a:pt x="23242" y="16577"/>
                </a:lnTo>
                <a:lnTo>
                  <a:pt x="23663" y="16517"/>
                </a:lnTo>
                <a:lnTo>
                  <a:pt x="24083" y="16396"/>
                </a:lnTo>
                <a:lnTo>
                  <a:pt x="24504" y="16276"/>
                </a:lnTo>
                <a:lnTo>
                  <a:pt x="24924" y="16096"/>
                </a:lnTo>
                <a:lnTo>
                  <a:pt x="25284" y="15916"/>
                </a:lnTo>
                <a:lnTo>
                  <a:pt x="25585" y="15676"/>
                </a:lnTo>
                <a:lnTo>
                  <a:pt x="25885" y="15436"/>
                </a:lnTo>
                <a:lnTo>
                  <a:pt x="26185" y="15135"/>
                </a:lnTo>
                <a:lnTo>
                  <a:pt x="26365" y="14895"/>
                </a:lnTo>
                <a:lnTo>
                  <a:pt x="26546" y="14595"/>
                </a:lnTo>
                <a:lnTo>
                  <a:pt x="26666" y="14354"/>
                </a:lnTo>
                <a:lnTo>
                  <a:pt x="26726" y="14054"/>
                </a:lnTo>
                <a:lnTo>
                  <a:pt x="26666" y="13814"/>
                </a:lnTo>
                <a:lnTo>
                  <a:pt x="26546" y="13574"/>
                </a:lnTo>
                <a:lnTo>
                  <a:pt x="26365" y="13394"/>
                </a:lnTo>
                <a:lnTo>
                  <a:pt x="26125" y="13213"/>
                </a:lnTo>
                <a:lnTo>
                  <a:pt x="25945" y="13093"/>
                </a:lnTo>
                <a:lnTo>
                  <a:pt x="25825" y="12973"/>
                </a:lnTo>
                <a:lnTo>
                  <a:pt x="25765" y="12793"/>
                </a:lnTo>
                <a:lnTo>
                  <a:pt x="25705" y="12613"/>
                </a:lnTo>
                <a:lnTo>
                  <a:pt x="25645" y="12192"/>
                </a:lnTo>
                <a:lnTo>
                  <a:pt x="25585" y="11712"/>
                </a:lnTo>
                <a:lnTo>
                  <a:pt x="25525" y="11232"/>
                </a:lnTo>
                <a:lnTo>
                  <a:pt x="25344" y="10751"/>
                </a:lnTo>
                <a:lnTo>
                  <a:pt x="25224" y="10511"/>
                </a:lnTo>
                <a:lnTo>
                  <a:pt x="24984" y="10271"/>
                </a:lnTo>
                <a:lnTo>
                  <a:pt x="24744" y="10030"/>
                </a:lnTo>
                <a:lnTo>
                  <a:pt x="24444" y="9850"/>
                </a:lnTo>
                <a:lnTo>
                  <a:pt x="23783" y="9490"/>
                </a:lnTo>
                <a:lnTo>
                  <a:pt x="23122" y="9250"/>
                </a:lnTo>
                <a:lnTo>
                  <a:pt x="22462" y="9130"/>
                </a:lnTo>
                <a:lnTo>
                  <a:pt x="21681" y="9190"/>
                </a:lnTo>
                <a:lnTo>
                  <a:pt x="21261" y="8649"/>
                </a:lnTo>
                <a:lnTo>
                  <a:pt x="20900" y="8169"/>
                </a:lnTo>
                <a:lnTo>
                  <a:pt x="20360" y="7748"/>
                </a:lnTo>
                <a:lnTo>
                  <a:pt x="19759" y="7268"/>
                </a:lnTo>
                <a:lnTo>
                  <a:pt x="19099" y="6968"/>
                </a:lnTo>
                <a:lnTo>
                  <a:pt x="18738" y="6787"/>
                </a:lnTo>
                <a:lnTo>
                  <a:pt x="18378" y="6727"/>
                </a:lnTo>
                <a:lnTo>
                  <a:pt x="17957" y="6667"/>
                </a:lnTo>
                <a:lnTo>
                  <a:pt x="17597" y="6727"/>
                </a:lnTo>
                <a:lnTo>
                  <a:pt x="17477" y="6727"/>
                </a:lnTo>
                <a:lnTo>
                  <a:pt x="17417" y="6847"/>
                </a:lnTo>
                <a:lnTo>
                  <a:pt x="17477" y="7028"/>
                </a:lnTo>
                <a:lnTo>
                  <a:pt x="17537" y="7148"/>
                </a:lnTo>
                <a:lnTo>
                  <a:pt x="17777" y="7508"/>
                </a:lnTo>
                <a:lnTo>
                  <a:pt x="18018" y="7808"/>
                </a:lnTo>
                <a:lnTo>
                  <a:pt x="18078" y="7928"/>
                </a:lnTo>
                <a:lnTo>
                  <a:pt x="18138" y="8169"/>
                </a:lnTo>
                <a:lnTo>
                  <a:pt x="18138" y="8829"/>
                </a:lnTo>
                <a:lnTo>
                  <a:pt x="18198" y="9490"/>
                </a:lnTo>
                <a:lnTo>
                  <a:pt x="18258" y="9730"/>
                </a:lnTo>
                <a:lnTo>
                  <a:pt x="18318" y="9910"/>
                </a:lnTo>
                <a:lnTo>
                  <a:pt x="18498" y="10211"/>
                </a:lnTo>
                <a:lnTo>
                  <a:pt x="18078" y="10511"/>
                </a:lnTo>
                <a:lnTo>
                  <a:pt x="17717" y="10871"/>
                </a:lnTo>
                <a:lnTo>
                  <a:pt x="17357" y="11232"/>
                </a:lnTo>
                <a:lnTo>
                  <a:pt x="17117" y="11652"/>
                </a:lnTo>
                <a:lnTo>
                  <a:pt x="16156" y="11952"/>
                </a:lnTo>
                <a:lnTo>
                  <a:pt x="15135" y="12132"/>
                </a:lnTo>
                <a:lnTo>
                  <a:pt x="14114" y="12192"/>
                </a:lnTo>
                <a:lnTo>
                  <a:pt x="12973" y="12132"/>
                </a:lnTo>
                <a:lnTo>
                  <a:pt x="12192" y="12072"/>
                </a:lnTo>
                <a:lnTo>
                  <a:pt x="11411" y="12072"/>
                </a:lnTo>
                <a:lnTo>
                  <a:pt x="10631" y="12132"/>
                </a:lnTo>
                <a:lnTo>
                  <a:pt x="9910" y="12192"/>
                </a:lnTo>
                <a:lnTo>
                  <a:pt x="9189" y="12373"/>
                </a:lnTo>
                <a:lnTo>
                  <a:pt x="8469" y="12673"/>
                </a:lnTo>
                <a:lnTo>
                  <a:pt x="7748" y="13033"/>
                </a:lnTo>
                <a:lnTo>
                  <a:pt x="7087" y="13454"/>
                </a:lnTo>
                <a:lnTo>
                  <a:pt x="6547" y="13934"/>
                </a:lnTo>
                <a:lnTo>
                  <a:pt x="6066" y="14415"/>
                </a:lnTo>
                <a:lnTo>
                  <a:pt x="5586" y="14955"/>
                </a:lnTo>
                <a:lnTo>
                  <a:pt x="5225" y="15556"/>
                </a:lnTo>
                <a:lnTo>
                  <a:pt x="4865" y="16216"/>
                </a:lnTo>
                <a:lnTo>
                  <a:pt x="4565" y="16877"/>
                </a:lnTo>
                <a:lnTo>
                  <a:pt x="4325" y="17537"/>
                </a:lnTo>
                <a:lnTo>
                  <a:pt x="4144" y="18198"/>
                </a:lnTo>
                <a:lnTo>
                  <a:pt x="4084" y="18739"/>
                </a:lnTo>
                <a:lnTo>
                  <a:pt x="3724" y="18498"/>
                </a:lnTo>
                <a:lnTo>
                  <a:pt x="3604" y="18018"/>
                </a:lnTo>
                <a:lnTo>
                  <a:pt x="3484" y="17598"/>
                </a:lnTo>
                <a:lnTo>
                  <a:pt x="3424" y="17057"/>
                </a:lnTo>
                <a:lnTo>
                  <a:pt x="3364" y="16577"/>
                </a:lnTo>
                <a:lnTo>
                  <a:pt x="3424" y="16096"/>
                </a:lnTo>
                <a:lnTo>
                  <a:pt x="3424" y="15616"/>
                </a:lnTo>
                <a:lnTo>
                  <a:pt x="3544" y="15195"/>
                </a:lnTo>
                <a:lnTo>
                  <a:pt x="3724" y="14715"/>
                </a:lnTo>
                <a:lnTo>
                  <a:pt x="4024" y="14114"/>
                </a:lnTo>
                <a:lnTo>
                  <a:pt x="4385" y="13574"/>
                </a:lnTo>
                <a:lnTo>
                  <a:pt x="4805" y="13093"/>
                </a:lnTo>
                <a:lnTo>
                  <a:pt x="5286" y="12733"/>
                </a:lnTo>
                <a:lnTo>
                  <a:pt x="5886" y="12373"/>
                </a:lnTo>
                <a:lnTo>
                  <a:pt x="6427" y="12132"/>
                </a:lnTo>
                <a:lnTo>
                  <a:pt x="7087" y="11892"/>
                </a:lnTo>
                <a:lnTo>
                  <a:pt x="7688" y="11712"/>
                </a:lnTo>
                <a:lnTo>
                  <a:pt x="9790" y="11111"/>
                </a:lnTo>
                <a:lnTo>
                  <a:pt x="10751" y="10751"/>
                </a:lnTo>
                <a:lnTo>
                  <a:pt x="11712" y="10331"/>
                </a:lnTo>
                <a:lnTo>
                  <a:pt x="12132" y="10090"/>
                </a:lnTo>
                <a:lnTo>
                  <a:pt x="12552" y="9790"/>
                </a:lnTo>
                <a:lnTo>
                  <a:pt x="12913" y="9490"/>
                </a:lnTo>
                <a:lnTo>
                  <a:pt x="13273" y="9130"/>
                </a:lnTo>
                <a:lnTo>
                  <a:pt x="13633" y="8769"/>
                </a:lnTo>
                <a:lnTo>
                  <a:pt x="13874" y="8289"/>
                </a:lnTo>
                <a:lnTo>
                  <a:pt x="14174" y="7808"/>
                </a:lnTo>
                <a:lnTo>
                  <a:pt x="14354" y="7268"/>
                </a:lnTo>
                <a:lnTo>
                  <a:pt x="14534" y="6727"/>
                </a:lnTo>
                <a:lnTo>
                  <a:pt x="14594" y="6247"/>
                </a:lnTo>
                <a:lnTo>
                  <a:pt x="14654" y="5706"/>
                </a:lnTo>
                <a:lnTo>
                  <a:pt x="14654" y="5166"/>
                </a:lnTo>
                <a:lnTo>
                  <a:pt x="14594" y="4685"/>
                </a:lnTo>
                <a:lnTo>
                  <a:pt x="14474" y="4205"/>
                </a:lnTo>
                <a:lnTo>
                  <a:pt x="14294" y="3664"/>
                </a:lnTo>
                <a:lnTo>
                  <a:pt x="14114" y="3244"/>
                </a:lnTo>
                <a:lnTo>
                  <a:pt x="13874" y="2764"/>
                </a:lnTo>
                <a:lnTo>
                  <a:pt x="13573" y="2343"/>
                </a:lnTo>
                <a:lnTo>
                  <a:pt x="13273" y="1923"/>
                </a:lnTo>
                <a:lnTo>
                  <a:pt x="12913" y="1562"/>
                </a:lnTo>
                <a:lnTo>
                  <a:pt x="12552" y="1202"/>
                </a:lnTo>
                <a:lnTo>
                  <a:pt x="12132" y="902"/>
                </a:lnTo>
                <a:lnTo>
                  <a:pt x="11652" y="662"/>
                </a:lnTo>
                <a:lnTo>
                  <a:pt x="11171" y="421"/>
                </a:lnTo>
                <a:lnTo>
                  <a:pt x="10691" y="241"/>
                </a:lnTo>
                <a:lnTo>
                  <a:pt x="10150" y="121"/>
                </a:lnTo>
                <a:lnTo>
                  <a:pt x="9610" y="1"/>
                </a:lnTo>
                <a:lnTo>
                  <a:pt x="9129"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106">
            <a:extLst>
              <a:ext uri="{FF2B5EF4-FFF2-40B4-BE49-F238E27FC236}">
                <a16:creationId xmlns="" xmlns:a16="http://schemas.microsoft.com/office/drawing/2014/main" id="{8CEDF9B7-7FB4-480B-B952-AA581A665428}"/>
              </a:ext>
            </a:extLst>
          </p:cNvPr>
          <p:cNvSpPr>
            <a:spLocks/>
          </p:cNvSpPr>
          <p:nvPr/>
        </p:nvSpPr>
        <p:spPr bwMode="auto">
          <a:xfrm>
            <a:off x="1979085" y="307975"/>
            <a:ext cx="436033" cy="433388"/>
          </a:xfrm>
          <a:custGeom>
            <a:avLst/>
            <a:gdLst>
              <a:gd name="T0" fmla="*/ 61150447 w 20060"/>
              <a:gd name="T1" fmla="*/ 10389 h 19940"/>
              <a:gd name="T2" fmla="*/ 43716184 w 20060"/>
              <a:gd name="T3" fmla="*/ 93740260 h 19940"/>
              <a:gd name="T4" fmla="*/ 47099914 w 20060"/>
              <a:gd name="T5" fmla="*/ 55504766 h 19940"/>
              <a:gd name="T6" fmla="*/ 45280214 w 20060"/>
              <a:gd name="T7" fmla="*/ 41325893 h 19940"/>
              <a:gd name="T8" fmla="*/ 38252551 w 20060"/>
              <a:gd name="T9" fmla="*/ 44405882 h 19940"/>
              <a:gd name="T10" fmla="*/ 41116449 w 20060"/>
              <a:gd name="T11" fmla="*/ 62291635 h 19940"/>
              <a:gd name="T12" fmla="*/ 28625692 w 20060"/>
              <a:gd name="T13" fmla="*/ 22208136 h 19940"/>
              <a:gd name="T14" fmla="*/ 25241700 w 20060"/>
              <a:gd name="T15" fmla="*/ 22208136 h 19940"/>
              <a:gd name="T16" fmla="*/ 16134673 w 20060"/>
              <a:gd name="T17" fmla="*/ 14189262 h 19940"/>
              <a:gd name="T18" fmla="*/ 18998571 w 20060"/>
              <a:gd name="T19" fmla="*/ 40093889 h 19940"/>
              <a:gd name="T20" fmla="*/ 13275030 w 20060"/>
              <a:gd name="T21" fmla="*/ 45021884 h 19940"/>
              <a:gd name="T22" fmla="*/ 22642226 w 20060"/>
              <a:gd name="T23" fmla="*/ 49334356 h 19940"/>
              <a:gd name="T24" fmla="*/ 28105598 w 20060"/>
              <a:gd name="T25" fmla="*/ 74006500 h 19940"/>
              <a:gd name="T26" fmla="*/ 22642226 w 20060"/>
              <a:gd name="T27" fmla="*/ 64755622 h 19940"/>
              <a:gd name="T28" fmla="*/ 22642226 w 20060"/>
              <a:gd name="T29" fmla="*/ 82014984 h 19940"/>
              <a:gd name="T30" fmla="*/ 31749514 w 20060"/>
              <a:gd name="T31" fmla="*/ 91881864 h 19940"/>
              <a:gd name="T32" fmla="*/ 11711000 w 20060"/>
              <a:gd name="T33" fmla="*/ 65371624 h 19940"/>
              <a:gd name="T34" fmla="*/ 8591693 w 20060"/>
              <a:gd name="T35" fmla="*/ 78934973 h 19940"/>
              <a:gd name="T36" fmla="*/ 4687853 w 20060"/>
              <a:gd name="T37" fmla="*/ 85105384 h 19940"/>
              <a:gd name="T38" fmla="*/ 8071583 w 20060"/>
              <a:gd name="T39" fmla="*/ 108535135 h 19940"/>
              <a:gd name="T40" fmla="*/ 15094731 w 20060"/>
              <a:gd name="T41" fmla="*/ 102364724 h 19940"/>
              <a:gd name="T42" fmla="*/ 27585749 w 20060"/>
              <a:gd name="T43" fmla="*/ 111615602 h 19940"/>
              <a:gd name="T44" fmla="*/ 18218553 w 20060"/>
              <a:gd name="T45" fmla="*/ 114695613 h 19940"/>
              <a:gd name="T46" fmla="*/ 17698720 w 20060"/>
              <a:gd name="T47" fmla="*/ 128884875 h 19940"/>
              <a:gd name="T48" fmla="*/ 25241700 w 20060"/>
              <a:gd name="T49" fmla="*/ 130117336 h 19940"/>
              <a:gd name="T50" fmla="*/ 26545806 w 20060"/>
              <a:gd name="T51" fmla="*/ 149851095 h 19940"/>
              <a:gd name="T52" fmla="*/ 12495273 w 20060"/>
              <a:gd name="T53" fmla="*/ 158475560 h 19940"/>
              <a:gd name="T54" fmla="*/ 18478478 w 20060"/>
              <a:gd name="T55" fmla="*/ 168958442 h 19940"/>
              <a:gd name="T56" fmla="*/ 15874765 w 20060"/>
              <a:gd name="T57" fmla="*/ 193014584 h 19940"/>
              <a:gd name="T58" fmla="*/ 22382318 w 20060"/>
              <a:gd name="T59" fmla="*/ 180673328 h 19940"/>
              <a:gd name="T60" fmla="*/ 27845673 w 20060"/>
              <a:gd name="T61" fmla="*/ 204729448 h 19940"/>
              <a:gd name="T62" fmla="*/ 25761794 w 20060"/>
              <a:gd name="T63" fmla="*/ 170816837 h 19940"/>
              <a:gd name="T64" fmla="*/ 35393169 w 20060"/>
              <a:gd name="T65" fmla="*/ 154163088 h 19940"/>
              <a:gd name="T66" fmla="*/ 37732718 w 20060"/>
              <a:gd name="T67" fmla="*/ 171432839 h 19940"/>
              <a:gd name="T68" fmla="*/ 42936149 w 20060"/>
              <a:gd name="T69" fmla="*/ 159091562 h 19940"/>
              <a:gd name="T70" fmla="*/ 59070839 w 20060"/>
              <a:gd name="T71" fmla="*/ 168958442 h 19940"/>
              <a:gd name="T72" fmla="*/ 55427167 w 20060"/>
              <a:gd name="T73" fmla="*/ 193014584 h 19940"/>
              <a:gd name="T74" fmla="*/ 58810914 w 20060"/>
              <a:gd name="T75" fmla="*/ 191772190 h 19940"/>
              <a:gd name="T76" fmla="*/ 68178110 w 20060"/>
              <a:gd name="T77" fmla="*/ 196710597 h 19940"/>
              <a:gd name="T78" fmla="*/ 72341614 w 20060"/>
              <a:gd name="T79" fmla="*/ 178825322 h 19940"/>
              <a:gd name="T80" fmla="*/ 75201257 w 20060"/>
              <a:gd name="T81" fmla="*/ 173280846 h 19940"/>
              <a:gd name="T82" fmla="*/ 57506792 w 20060"/>
              <a:gd name="T83" fmla="*/ 147376697 h 19940"/>
              <a:gd name="T84" fmla="*/ 63494512 w 20060"/>
              <a:gd name="T85" fmla="*/ 147376697 h 19940"/>
              <a:gd name="T86" fmla="*/ 62710239 w 20060"/>
              <a:gd name="T87" fmla="*/ 131349340 h 19940"/>
              <a:gd name="T88" fmla="*/ 69737902 w 20060"/>
              <a:gd name="T89" fmla="*/ 123946469 h 19940"/>
              <a:gd name="T90" fmla="*/ 78584988 w 20060"/>
              <a:gd name="T91" fmla="*/ 153547086 h 19940"/>
              <a:gd name="T92" fmla="*/ 73901390 w 20060"/>
              <a:gd name="T93" fmla="*/ 130733338 h 19940"/>
              <a:gd name="T94" fmla="*/ 85872314 w 20060"/>
              <a:gd name="T95" fmla="*/ 130117336 h 19940"/>
              <a:gd name="T96" fmla="*/ 81188977 w 20060"/>
              <a:gd name="T97" fmla="*/ 118401993 h 19940"/>
              <a:gd name="T98" fmla="*/ 83528510 w 20060"/>
              <a:gd name="T99" fmla="*/ 101132720 h 19940"/>
              <a:gd name="T100" fmla="*/ 78065155 w 20060"/>
              <a:gd name="T101" fmla="*/ 100516718 h 19940"/>
              <a:gd name="T102" fmla="*/ 57766717 w 20060"/>
              <a:gd name="T103" fmla="*/ 98668733 h 19940"/>
              <a:gd name="T104" fmla="*/ 63494512 w 20060"/>
              <a:gd name="T105" fmla="*/ 91881864 h 19940"/>
              <a:gd name="T106" fmla="*/ 58291065 w 20060"/>
              <a:gd name="T107" fmla="*/ 85105384 h 19940"/>
              <a:gd name="T108" fmla="*/ 67918202 w 20060"/>
              <a:gd name="T109" fmla="*/ 49950358 h 19940"/>
              <a:gd name="T110" fmla="*/ 79624670 w 20060"/>
              <a:gd name="T111" fmla="*/ 45021884 h 19940"/>
              <a:gd name="T112" fmla="*/ 65834061 w 20060"/>
              <a:gd name="T113" fmla="*/ 43173878 h 19940"/>
              <a:gd name="T114" fmla="*/ 72861708 w 20060"/>
              <a:gd name="T115" fmla="*/ 6170389 h 19940"/>
              <a:gd name="T116" fmla="*/ 61670557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107">
            <a:extLst>
              <a:ext uri="{FF2B5EF4-FFF2-40B4-BE49-F238E27FC236}">
                <a16:creationId xmlns="" xmlns:a16="http://schemas.microsoft.com/office/drawing/2014/main" id="{C0F2488F-F12F-423C-86EB-469094F91228}"/>
              </a:ext>
            </a:extLst>
          </p:cNvPr>
          <p:cNvSpPr>
            <a:spLocks/>
          </p:cNvSpPr>
          <p:nvPr/>
        </p:nvSpPr>
        <p:spPr bwMode="auto">
          <a:xfrm>
            <a:off x="444500" y="2114550"/>
            <a:ext cx="372533" cy="363538"/>
          </a:xfrm>
          <a:custGeom>
            <a:avLst/>
            <a:gdLst>
              <a:gd name="T0" fmla="*/ 23291355 w 21141"/>
              <a:gd name="T1" fmla="*/ 41258704 h 20600"/>
              <a:gd name="T2" fmla="*/ 29946378 w 21141"/>
              <a:gd name="T3" fmla="*/ 45880684 h 20600"/>
              <a:gd name="T4" fmla="*/ 26202119 w 21141"/>
              <a:gd name="T5" fmla="*/ 55784571 h 20600"/>
              <a:gd name="T6" fmla="*/ 21626995 w 21141"/>
              <a:gd name="T7" fmla="*/ 58092914 h 20600"/>
              <a:gd name="T8" fmla="*/ 16636333 w 21141"/>
              <a:gd name="T9" fmla="*/ 52481510 h 20600"/>
              <a:gd name="T10" fmla="*/ 18023685 w 21141"/>
              <a:gd name="T11" fmla="*/ 73608221 h 20600"/>
              <a:gd name="T12" fmla="*/ 26894665 w 21141"/>
              <a:gd name="T13" fmla="*/ 75256954 h 20600"/>
              <a:gd name="T14" fmla="*/ 24122234 w 21141"/>
              <a:gd name="T15" fmla="*/ 3632874 h 20600"/>
              <a:gd name="T16" fmla="*/ 20518924 w 21141"/>
              <a:gd name="T17" fmla="*/ 16174917 h 20600"/>
              <a:gd name="T18" fmla="*/ 18577715 w 21141"/>
              <a:gd name="T19" fmla="*/ 14190776 h 20600"/>
              <a:gd name="T20" fmla="*/ 23568377 w 21141"/>
              <a:gd name="T21" fmla="*/ 26408300 h 20600"/>
              <a:gd name="T22" fmla="*/ 11922692 w 21141"/>
              <a:gd name="T23" fmla="*/ 40928890 h 20600"/>
              <a:gd name="T24" fmla="*/ 8734736 w 21141"/>
              <a:gd name="T25" fmla="*/ 25083787 h 20600"/>
              <a:gd name="T26" fmla="*/ 6932043 w 21141"/>
              <a:gd name="T27" fmla="*/ 29376270 h 20600"/>
              <a:gd name="T28" fmla="*/ 1664373 w 21141"/>
              <a:gd name="T29" fmla="*/ 31684613 h 20600"/>
              <a:gd name="T30" fmla="*/ 3605570 w 21141"/>
              <a:gd name="T31" fmla="*/ 37960920 h 20600"/>
              <a:gd name="T32" fmla="*/ 694806 w 21141"/>
              <a:gd name="T33" fmla="*/ 46540294 h 20600"/>
              <a:gd name="T34" fmla="*/ 3328734 w 21141"/>
              <a:gd name="T35" fmla="*/ 46540294 h 20600"/>
              <a:gd name="T36" fmla="*/ 14971973 w 21141"/>
              <a:gd name="T37" fmla="*/ 53140820 h 20600"/>
              <a:gd name="T38" fmla="*/ 14833456 w 21141"/>
              <a:gd name="T39" fmla="*/ 74597327 h 20600"/>
              <a:gd name="T40" fmla="*/ 8319396 w 21141"/>
              <a:gd name="T41" fmla="*/ 81198154 h 20600"/>
              <a:gd name="T42" fmla="*/ 4713641 w 21141"/>
              <a:gd name="T43" fmla="*/ 82846887 h 20600"/>
              <a:gd name="T44" fmla="*/ 7762908 w 21141"/>
              <a:gd name="T45" fmla="*/ 85820151 h 20600"/>
              <a:gd name="T46" fmla="*/ 6239497 w 21141"/>
              <a:gd name="T47" fmla="*/ 98032381 h 20600"/>
              <a:gd name="T48" fmla="*/ 10537613 w 21141"/>
              <a:gd name="T49" fmla="*/ 100670537 h 20600"/>
              <a:gd name="T50" fmla="*/ 12061196 w 21141"/>
              <a:gd name="T51" fmla="*/ 106281940 h 20600"/>
              <a:gd name="T52" fmla="*/ 15528275 w 21141"/>
              <a:gd name="T53" fmla="*/ 79549438 h 20600"/>
              <a:gd name="T54" fmla="*/ 21626995 w 21141"/>
              <a:gd name="T55" fmla="*/ 82517091 h 20600"/>
              <a:gd name="T56" fmla="*/ 18300707 w 21141"/>
              <a:gd name="T57" fmla="*/ 101330147 h 20600"/>
              <a:gd name="T58" fmla="*/ 17190362 w 21141"/>
              <a:gd name="T59" fmla="*/ 105952127 h 20600"/>
              <a:gd name="T60" fmla="*/ 22181024 w 21141"/>
              <a:gd name="T61" fmla="*/ 102984174 h 20600"/>
              <a:gd name="T62" fmla="*/ 23429859 w 21141"/>
              <a:gd name="T63" fmla="*/ 113212263 h 20600"/>
              <a:gd name="T64" fmla="*/ 24955544 w 21141"/>
              <a:gd name="T65" fmla="*/ 99021804 h 20600"/>
              <a:gd name="T66" fmla="*/ 28974550 w 21141"/>
              <a:gd name="T67" fmla="*/ 106281940 h 20600"/>
              <a:gd name="T68" fmla="*/ 29666912 w 21141"/>
              <a:gd name="T69" fmla="*/ 102654678 h 20600"/>
              <a:gd name="T70" fmla="*/ 24955544 w 21141"/>
              <a:gd name="T71" fmla="*/ 84495620 h 20600"/>
              <a:gd name="T72" fmla="*/ 38263328 w 21141"/>
              <a:gd name="T73" fmla="*/ 76246060 h 20600"/>
              <a:gd name="T74" fmla="*/ 39789185 w 21141"/>
              <a:gd name="T75" fmla="*/ 93080587 h 20600"/>
              <a:gd name="T76" fmla="*/ 41035575 w 21141"/>
              <a:gd name="T77" fmla="*/ 92420977 h 20600"/>
              <a:gd name="T78" fmla="*/ 39927689 w 21141"/>
              <a:gd name="T79" fmla="*/ 77895093 h 20600"/>
              <a:gd name="T80" fmla="*/ 48660151 w 21141"/>
              <a:gd name="T81" fmla="*/ 82517091 h 20600"/>
              <a:gd name="T82" fmla="*/ 46164741 w 21141"/>
              <a:gd name="T83" fmla="*/ 69315738 h 20600"/>
              <a:gd name="T84" fmla="*/ 41728121 w 21141"/>
              <a:gd name="T85" fmla="*/ 68326314 h 20600"/>
              <a:gd name="T86" fmla="*/ 32441616 w 21141"/>
              <a:gd name="T87" fmla="*/ 51162273 h 20600"/>
              <a:gd name="T88" fmla="*/ 35906409 w 21141"/>
              <a:gd name="T89" fmla="*/ 28057033 h 20600"/>
              <a:gd name="T90" fmla="*/ 41728121 w 21141"/>
              <a:gd name="T91" fmla="*/ 27727537 h 20600"/>
              <a:gd name="T92" fmla="*/ 37293761 w 21141"/>
              <a:gd name="T93" fmla="*/ 24094663 h 20600"/>
              <a:gd name="T94" fmla="*/ 40620050 w 21141"/>
              <a:gd name="T95" fmla="*/ 12542043 h 20600"/>
              <a:gd name="T96" fmla="*/ 35213876 w 21141"/>
              <a:gd name="T97" fmla="*/ 19142570 h 20600"/>
              <a:gd name="T98" fmla="*/ 33965213 w 21141"/>
              <a:gd name="T99" fmla="*/ 12212230 h 20600"/>
              <a:gd name="T100" fmla="*/ 33272666 w 21141"/>
              <a:gd name="T101" fmla="*/ 21456507 h 20600"/>
              <a:gd name="T102" fmla="*/ 28974550 w 21141"/>
              <a:gd name="T103" fmla="*/ 39280157 h 20600"/>
              <a:gd name="T104" fmla="*/ 25509586 w 21141"/>
              <a:gd name="T105" fmla="*/ 25083787 h 20600"/>
              <a:gd name="T106" fmla="*/ 28697529 w 21141"/>
              <a:gd name="T107" fmla="*/ 12542043 h 20600"/>
              <a:gd name="T108" fmla="*/ 25509586 w 21141"/>
              <a:gd name="T109" fmla="*/ 5611403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9" name="Shape 108">
            <a:extLst>
              <a:ext uri="{FF2B5EF4-FFF2-40B4-BE49-F238E27FC236}">
                <a16:creationId xmlns="" xmlns:a16="http://schemas.microsoft.com/office/drawing/2014/main" id="{BAABB77F-4A51-4163-A085-84727D8EC1C9}"/>
              </a:ext>
            </a:extLst>
          </p:cNvPr>
          <p:cNvSpPr>
            <a:spLocks noChangeArrowheads="1"/>
          </p:cNvSpPr>
          <p:nvPr/>
        </p:nvSpPr>
        <p:spPr bwMode="auto">
          <a:xfrm>
            <a:off x="2025651" y="1165225"/>
            <a:ext cx="8140700" cy="4527550"/>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09">
            <a:extLst>
              <a:ext uri="{FF2B5EF4-FFF2-40B4-BE49-F238E27FC236}">
                <a16:creationId xmlns="" xmlns:a16="http://schemas.microsoft.com/office/drawing/2014/main" id="{6524BAE2-01BC-459A-801D-1FAF0FC54B40}"/>
              </a:ext>
            </a:extLst>
          </p:cNvPr>
          <p:cNvSpPr>
            <a:spLocks noChangeArrowheads="1"/>
          </p:cNvSpPr>
          <p:nvPr/>
        </p:nvSpPr>
        <p:spPr bwMode="auto">
          <a:xfrm>
            <a:off x="2180167" y="1325564"/>
            <a:ext cx="7831667" cy="42068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10" name="Shape 110"/>
          <p:cNvSpPr txBox="1">
            <a:spLocks noGrp="1"/>
          </p:cNvSpPr>
          <p:nvPr>
            <p:ph type="title"/>
          </p:nvPr>
        </p:nvSpPr>
        <p:spPr>
          <a:xfrm>
            <a:off x="2476951" y="1419559"/>
            <a:ext cx="7237999" cy="603999"/>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11" name="Shape 111"/>
          <p:cNvSpPr txBox="1">
            <a:spLocks noGrp="1"/>
          </p:cNvSpPr>
          <p:nvPr>
            <p:ph type="body" idx="1"/>
          </p:nvPr>
        </p:nvSpPr>
        <p:spPr>
          <a:xfrm>
            <a:off x="2428602" y="1897973"/>
            <a:ext cx="3559999" cy="3441999"/>
          </a:xfrm>
          <a:prstGeom prst="rect">
            <a:avLst/>
          </a:prstGeom>
        </p:spPr>
        <p:txBody>
          <a:bodyPr/>
          <a:lstStyle>
            <a:lvl1pPr lvl="0">
              <a:spcBef>
                <a:spcPts val="0"/>
              </a:spcBef>
              <a:buSzPct val="100000"/>
              <a:defRPr sz="1600"/>
            </a:lvl1pPr>
            <a:lvl2pPr lvl="1">
              <a:spcBef>
                <a:spcPts val="0"/>
              </a:spcBef>
              <a:buSzPct val="100000"/>
              <a:defRPr sz="1600"/>
            </a:lvl2pPr>
            <a:lvl3pPr lvl="2">
              <a:spcBef>
                <a:spcPts val="0"/>
              </a:spcBef>
              <a:buSzPct val="100000"/>
              <a:defRPr sz="1600"/>
            </a:lvl3pPr>
            <a:lvl4pPr lvl="3">
              <a:spcBef>
                <a:spcPts val="0"/>
              </a:spcBef>
              <a:buSzPct val="100000"/>
              <a:defRPr sz="1600"/>
            </a:lvl4pPr>
            <a:lvl5pPr lvl="4">
              <a:spcBef>
                <a:spcPts val="0"/>
              </a:spcBef>
              <a:buSzPct val="100000"/>
              <a:defRPr sz="1600"/>
            </a:lvl5pPr>
            <a:lvl6pPr lvl="5">
              <a:spcBef>
                <a:spcPts val="0"/>
              </a:spcBef>
              <a:buSzPct val="100000"/>
              <a:defRPr sz="1600"/>
            </a:lvl6pPr>
            <a:lvl7pPr lvl="6">
              <a:spcBef>
                <a:spcPts val="0"/>
              </a:spcBef>
              <a:buSzPct val="100000"/>
              <a:defRPr sz="1600"/>
            </a:lvl7pPr>
            <a:lvl8pPr lvl="7">
              <a:spcBef>
                <a:spcPts val="0"/>
              </a:spcBef>
              <a:buSzPct val="100000"/>
              <a:defRPr sz="1600"/>
            </a:lvl8pPr>
            <a:lvl9pPr lvl="8">
              <a:spcBef>
                <a:spcPts val="0"/>
              </a:spcBef>
              <a:buSzPct val="100000"/>
              <a:defRPr sz="1600"/>
            </a:lvl9pPr>
          </a:lstStyle>
          <a:p>
            <a:endParaRPr/>
          </a:p>
        </p:txBody>
      </p:sp>
      <p:sp>
        <p:nvSpPr>
          <p:cNvPr id="112" name="Shape 112"/>
          <p:cNvSpPr txBox="1">
            <a:spLocks noGrp="1"/>
          </p:cNvSpPr>
          <p:nvPr>
            <p:ph type="body" idx="2"/>
          </p:nvPr>
        </p:nvSpPr>
        <p:spPr>
          <a:xfrm>
            <a:off x="6203199" y="1897973"/>
            <a:ext cx="3559999" cy="3441999"/>
          </a:xfrm>
          <a:prstGeom prst="rect">
            <a:avLst/>
          </a:prstGeom>
        </p:spPr>
        <p:txBody>
          <a:bodyPr/>
          <a:lstStyle>
            <a:lvl1pPr lvl="0">
              <a:spcBef>
                <a:spcPts val="0"/>
              </a:spcBef>
              <a:buSzPct val="100000"/>
              <a:defRPr sz="1600"/>
            </a:lvl1pPr>
            <a:lvl2pPr lvl="1">
              <a:spcBef>
                <a:spcPts val="0"/>
              </a:spcBef>
              <a:buSzPct val="100000"/>
              <a:defRPr sz="1600"/>
            </a:lvl2pPr>
            <a:lvl3pPr lvl="2">
              <a:spcBef>
                <a:spcPts val="0"/>
              </a:spcBef>
              <a:buSzPct val="100000"/>
              <a:defRPr sz="1600"/>
            </a:lvl3pPr>
            <a:lvl4pPr lvl="3">
              <a:spcBef>
                <a:spcPts val="0"/>
              </a:spcBef>
              <a:buSzPct val="100000"/>
              <a:defRPr sz="1600"/>
            </a:lvl4pPr>
            <a:lvl5pPr lvl="4">
              <a:spcBef>
                <a:spcPts val="0"/>
              </a:spcBef>
              <a:buSzPct val="100000"/>
              <a:defRPr sz="1600"/>
            </a:lvl5pPr>
            <a:lvl6pPr lvl="5">
              <a:spcBef>
                <a:spcPts val="0"/>
              </a:spcBef>
              <a:buSzPct val="100000"/>
              <a:defRPr sz="1600"/>
            </a:lvl6pPr>
            <a:lvl7pPr lvl="6">
              <a:spcBef>
                <a:spcPts val="0"/>
              </a:spcBef>
              <a:buSzPct val="100000"/>
              <a:defRPr sz="1600"/>
            </a:lvl7pPr>
            <a:lvl8pPr lvl="7">
              <a:spcBef>
                <a:spcPts val="0"/>
              </a:spcBef>
              <a:buSzPct val="100000"/>
              <a:defRPr sz="1600"/>
            </a:lvl8pPr>
            <a:lvl9pPr lvl="8">
              <a:spcBef>
                <a:spcPts val="0"/>
              </a:spcBef>
              <a:buSzPct val="100000"/>
              <a:defRPr sz="1600"/>
            </a:lvl9pPr>
          </a:lstStyle>
          <a:p>
            <a:endParaRPr/>
          </a:p>
        </p:txBody>
      </p:sp>
    </p:spTree>
    <p:extLst>
      <p:ext uri="{BB962C8B-B14F-4D97-AF65-F5344CB8AC3E}">
        <p14:creationId xmlns:p14="http://schemas.microsoft.com/office/powerpoint/2010/main" val="919246946"/>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113"/>
        <p:cNvGrpSpPr/>
        <p:nvPr/>
      </p:nvGrpSpPr>
      <p:grpSpPr>
        <a:xfrm>
          <a:off x="0" y="0"/>
          <a:ext cx="0" cy="0"/>
          <a:chOff x="0" y="0"/>
          <a:chExt cx="0" cy="0"/>
        </a:xfrm>
      </p:grpSpPr>
      <p:sp>
        <p:nvSpPr>
          <p:cNvPr id="6" name="Shape 114">
            <a:extLst>
              <a:ext uri="{FF2B5EF4-FFF2-40B4-BE49-F238E27FC236}">
                <a16:creationId xmlns="" xmlns:a16="http://schemas.microsoft.com/office/drawing/2014/main" id="{36976F55-F149-4C95-979D-CF5727485283}"/>
              </a:ext>
            </a:extLst>
          </p:cNvPr>
          <p:cNvSpPr>
            <a:spLocks/>
          </p:cNvSpPr>
          <p:nvPr/>
        </p:nvSpPr>
        <p:spPr bwMode="auto">
          <a:xfrm rot="3731686" flipH="1">
            <a:off x="10293351" y="4244447"/>
            <a:ext cx="450850" cy="1178983"/>
          </a:xfrm>
          <a:custGeom>
            <a:avLst/>
            <a:gdLst>
              <a:gd name="T0" fmla="*/ 292152134 w 13514"/>
              <a:gd name="T1" fmla="*/ 79735235 h 35374"/>
              <a:gd name="T2" fmla="*/ 225240643 w 13514"/>
              <a:gd name="T3" fmla="*/ 444626355 h 35374"/>
              <a:gd name="T4" fmla="*/ 289923907 w 13514"/>
              <a:gd name="T5" fmla="*/ 422103983 h 35374"/>
              <a:gd name="T6" fmla="*/ 254241034 w 13514"/>
              <a:gd name="T7" fmla="*/ 461510797 h 35374"/>
              <a:gd name="T8" fmla="*/ 289923907 w 13514"/>
              <a:gd name="T9" fmla="*/ 50652677 h 35374"/>
              <a:gd name="T10" fmla="*/ 247556350 w 13514"/>
              <a:gd name="T11" fmla="*/ 40328446 h 35374"/>
              <a:gd name="T12" fmla="*/ 234189185 w 13514"/>
              <a:gd name="T13" fmla="*/ 139758640 h 35374"/>
              <a:gd name="T14" fmla="*/ 223012415 w 13514"/>
              <a:gd name="T15" fmla="*/ 54401098 h 35374"/>
              <a:gd name="T16" fmla="*/ 173962377 w 13514"/>
              <a:gd name="T17" fmla="*/ 77860725 h 35374"/>
              <a:gd name="T18" fmla="*/ 131594788 w 13514"/>
              <a:gd name="T19" fmla="*/ 110691704 h 35374"/>
              <a:gd name="T20" fmla="*/ 156138723 w 13514"/>
              <a:gd name="T21" fmla="*/ 254199390 h 35374"/>
              <a:gd name="T22" fmla="*/ 109277980 w 13514"/>
              <a:gd name="T23" fmla="*/ 198861037 h 35374"/>
              <a:gd name="T24" fmla="*/ 73595107 w 13514"/>
              <a:gd name="T25" fmla="*/ 168841223 h 35374"/>
              <a:gd name="T26" fmla="*/ 89227232 w 13514"/>
              <a:gd name="T27" fmla="*/ 260775225 h 35374"/>
              <a:gd name="T28" fmla="*/ 86999004 w 13514"/>
              <a:gd name="T29" fmla="*/ 262649110 h 35374"/>
              <a:gd name="T30" fmla="*/ 22315707 w 13514"/>
              <a:gd name="T31" fmla="*/ 249513714 h 35374"/>
              <a:gd name="T32" fmla="*/ 138278371 w 13514"/>
              <a:gd name="T33" fmla="*/ 348007302 h 35374"/>
              <a:gd name="T34" fmla="*/ 42404287 w 13514"/>
              <a:gd name="T35" fmla="*/ 292668949 h 35374"/>
              <a:gd name="T36" fmla="*/ 33455746 w 13514"/>
              <a:gd name="T37" fmla="*/ 328311719 h 35374"/>
              <a:gd name="T38" fmla="*/ 95910814 w 13514"/>
              <a:gd name="T39" fmla="*/ 379901026 h 35374"/>
              <a:gd name="T40" fmla="*/ 42404287 w 13514"/>
              <a:gd name="T41" fmla="*/ 376152605 h 35374"/>
              <a:gd name="T42" fmla="*/ 60227942 w 13514"/>
              <a:gd name="T43" fmla="*/ 415543796 h 35374"/>
              <a:gd name="T44" fmla="*/ 144961953 w 13514"/>
              <a:gd name="T45" fmla="*/ 464321938 h 35374"/>
              <a:gd name="T46" fmla="*/ 28999290 w 13514"/>
              <a:gd name="T47" fmla="*/ 429616448 h 35374"/>
              <a:gd name="T48" fmla="*/ 107050853 w 13514"/>
              <a:gd name="T49" fmla="*/ 488703222 h 35374"/>
              <a:gd name="T50" fmla="*/ 218557061 w 13514"/>
              <a:gd name="T51" fmla="*/ 536544108 h 35374"/>
              <a:gd name="T52" fmla="*/ 267608199 w 13514"/>
              <a:gd name="T53" fmla="*/ 547805594 h 35374"/>
              <a:gd name="T54" fmla="*/ 283240324 w 13514"/>
              <a:gd name="T55" fmla="*/ 529984546 h 35374"/>
              <a:gd name="T56" fmla="*/ 274328513 w 13514"/>
              <a:gd name="T57" fmla="*/ 485892056 h 35374"/>
              <a:gd name="T58" fmla="*/ 359063659 w 13514"/>
              <a:gd name="T59" fmla="*/ 431490958 h 35374"/>
              <a:gd name="T60" fmla="*/ 376886179 w 13514"/>
              <a:gd name="T61" fmla="*/ 399596609 h 35374"/>
              <a:gd name="T62" fmla="*/ 312240748 w 13514"/>
              <a:gd name="T63" fmla="*/ 393037047 h 35374"/>
              <a:gd name="T64" fmla="*/ 338975079 w 13514"/>
              <a:gd name="T65" fmla="*/ 363017209 h 35374"/>
              <a:gd name="T66" fmla="*/ 321151424 w 13514"/>
              <a:gd name="T67" fmla="*/ 346132766 h 35374"/>
              <a:gd name="T68" fmla="*/ 185101282 w 13514"/>
              <a:gd name="T69" fmla="*/ 364891119 h 35374"/>
              <a:gd name="T70" fmla="*/ 385797990 w 13514"/>
              <a:gd name="T71" fmla="*/ 320798629 h 35374"/>
              <a:gd name="T72" fmla="*/ 323379686 w 13514"/>
              <a:gd name="T73" fmla="*/ 311427277 h 35374"/>
              <a:gd name="T74" fmla="*/ 198506312 w 13514"/>
              <a:gd name="T75" fmla="*/ 341447090 h 35374"/>
              <a:gd name="T76" fmla="*/ 289923907 w 13514"/>
              <a:gd name="T77" fmla="*/ 304852067 h 35374"/>
              <a:gd name="T78" fmla="*/ 392519405 w 13514"/>
              <a:gd name="T79" fmla="*/ 266398156 h 35374"/>
              <a:gd name="T80" fmla="*/ 260924617 w 13514"/>
              <a:gd name="T81" fmla="*/ 284219229 h 35374"/>
              <a:gd name="T82" fmla="*/ 312240748 w 13514"/>
              <a:gd name="T83" fmla="*/ 266398156 h 35374"/>
              <a:gd name="T84" fmla="*/ 428202277 w 13514"/>
              <a:gd name="T85" fmla="*/ 234503807 h 35374"/>
              <a:gd name="T86" fmla="*/ 243100996 w 13514"/>
              <a:gd name="T87" fmla="*/ 254199390 h 35374"/>
              <a:gd name="T88" fmla="*/ 379114407 w 13514"/>
              <a:gd name="T89" fmla="*/ 203546713 h 35374"/>
              <a:gd name="T90" fmla="*/ 338975079 w 13514"/>
              <a:gd name="T91" fmla="*/ 188536806 h 35374"/>
              <a:gd name="T92" fmla="*/ 403658342 w 13514"/>
              <a:gd name="T93" fmla="*/ 173527524 h 35374"/>
              <a:gd name="T94" fmla="*/ 414798381 w 13514"/>
              <a:gd name="T95" fmla="*/ 151957406 h 35374"/>
              <a:gd name="T96" fmla="*/ 267608199 w 13514"/>
              <a:gd name="T97" fmla="*/ 157580337 h 35374"/>
              <a:gd name="T98" fmla="*/ 428202277 w 13514"/>
              <a:gd name="T99" fmla="*/ 127576147 h 35374"/>
              <a:gd name="T100" fmla="*/ 345658662 w 13514"/>
              <a:gd name="T101" fmla="*/ 123812103 h 35374"/>
              <a:gd name="T102" fmla="*/ 450481253 w 13514"/>
              <a:gd name="T103" fmla="*/ 90980498 h 35374"/>
              <a:gd name="T104" fmla="*/ 356835431 w 13514"/>
              <a:gd name="T105" fmla="*/ 102241984 h 35374"/>
              <a:gd name="T106" fmla="*/ 459393097 w 13514"/>
              <a:gd name="T107" fmla="*/ 60976908 h 35374"/>
              <a:gd name="T108" fmla="*/ 501760653 w 13514"/>
              <a:gd name="T109" fmla="*/ 30957094 h 35374"/>
              <a:gd name="T110" fmla="*/ 408113697 w 13514"/>
              <a:gd name="T111" fmla="*/ 33768235 h 35374"/>
              <a:gd name="T112" fmla="*/ 443797670 w 13514"/>
              <a:gd name="T113" fmla="*/ 6560187 h 35374"/>
              <a:gd name="T114" fmla="*/ 347886889 w 13514"/>
              <a:gd name="T115" fmla="*/ 4971542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115">
            <a:extLst>
              <a:ext uri="{FF2B5EF4-FFF2-40B4-BE49-F238E27FC236}">
                <a16:creationId xmlns="" xmlns:a16="http://schemas.microsoft.com/office/drawing/2014/main" id="{9F9BFE42-94F1-4576-8366-D092BCCBFD23}"/>
              </a:ext>
            </a:extLst>
          </p:cNvPr>
          <p:cNvSpPr>
            <a:spLocks/>
          </p:cNvSpPr>
          <p:nvPr/>
        </p:nvSpPr>
        <p:spPr bwMode="auto">
          <a:xfrm rot="3048944">
            <a:off x="10180109" y="3502025"/>
            <a:ext cx="438150" cy="901700"/>
          </a:xfrm>
          <a:custGeom>
            <a:avLst/>
            <a:gdLst>
              <a:gd name="T0" fmla="*/ 43945911 w 18378"/>
              <a:gd name="T1" fmla="*/ 3756407 h 37897"/>
              <a:gd name="T2" fmla="*/ 39880757 w 18378"/>
              <a:gd name="T3" fmla="*/ 18775630 h 37897"/>
              <a:gd name="T4" fmla="*/ 60234372 w 18378"/>
              <a:gd name="T5" fmla="*/ 37545531 h 37897"/>
              <a:gd name="T6" fmla="*/ 78135367 w 18378"/>
              <a:gd name="T7" fmla="*/ 53246864 h 37897"/>
              <a:gd name="T8" fmla="*/ 22793146 w 18378"/>
              <a:gd name="T9" fmla="*/ 35840880 h 37897"/>
              <a:gd name="T10" fmla="*/ 4078791 w 18378"/>
              <a:gd name="T11" fmla="*/ 39932293 h 37897"/>
              <a:gd name="T12" fmla="*/ 3265979 w 18378"/>
              <a:gd name="T13" fmla="*/ 49490778 h 37897"/>
              <a:gd name="T14" fmla="*/ 62673903 w 18378"/>
              <a:gd name="T15" fmla="*/ 63822483 h 37897"/>
              <a:gd name="T16" fmla="*/ 101727663 w 18378"/>
              <a:gd name="T17" fmla="*/ 74744582 h 37897"/>
              <a:gd name="T18" fmla="*/ 65112885 w 18378"/>
              <a:gd name="T19" fmla="*/ 75085637 h 37897"/>
              <a:gd name="T20" fmla="*/ 26044940 w 18378"/>
              <a:gd name="T21" fmla="*/ 72698875 h 37897"/>
              <a:gd name="T22" fmla="*/ 17914632 w 18378"/>
              <a:gd name="T23" fmla="*/ 79864889 h 37897"/>
              <a:gd name="T24" fmla="*/ 27671111 w 18378"/>
              <a:gd name="T25" fmla="*/ 87371636 h 37897"/>
              <a:gd name="T26" fmla="*/ 98475893 w 18378"/>
              <a:gd name="T27" fmla="*/ 92491942 h 37897"/>
              <a:gd name="T28" fmla="*/ 113937334 w 18378"/>
              <a:gd name="T29" fmla="*/ 125593549 h 37897"/>
              <a:gd name="T30" fmla="*/ 69178039 w 18378"/>
              <a:gd name="T31" fmla="*/ 111602899 h 37897"/>
              <a:gd name="T32" fmla="*/ 34189432 w 18378"/>
              <a:gd name="T33" fmla="*/ 108192972 h 37897"/>
              <a:gd name="T34" fmla="*/ 17101249 w 18378"/>
              <a:gd name="T35" fmla="*/ 116041095 h 37897"/>
              <a:gd name="T36" fmla="*/ 26858299 w 18378"/>
              <a:gd name="T37" fmla="*/ 124229631 h 37897"/>
              <a:gd name="T38" fmla="*/ 81387710 w 18378"/>
              <a:gd name="T39" fmla="*/ 131742107 h 37897"/>
              <a:gd name="T40" fmla="*/ 122894638 w 18378"/>
              <a:gd name="T41" fmla="*/ 137885276 h 37897"/>
              <a:gd name="T42" fmla="*/ 95223551 w 18378"/>
              <a:gd name="T43" fmla="*/ 165866879 h 37897"/>
              <a:gd name="T44" fmla="*/ 35815604 w 18378"/>
              <a:gd name="T45" fmla="*/ 154262990 h 37897"/>
              <a:gd name="T46" fmla="*/ 9770116 w 18378"/>
              <a:gd name="T47" fmla="*/ 158360132 h 37897"/>
              <a:gd name="T48" fmla="*/ 10583499 w 18378"/>
              <a:gd name="T49" fmla="*/ 169623286 h 37897"/>
              <a:gd name="T50" fmla="*/ 65925697 w 18378"/>
              <a:gd name="T51" fmla="*/ 176107171 h 37897"/>
              <a:gd name="T52" fmla="*/ 111498351 w 18378"/>
              <a:gd name="T53" fmla="*/ 180204312 h 37897"/>
              <a:gd name="T54" fmla="*/ 123708022 w 18378"/>
              <a:gd name="T55" fmla="*/ 215351928 h 37897"/>
              <a:gd name="T56" fmla="*/ 138356651 w 18378"/>
              <a:gd name="T57" fmla="*/ 197263834 h 37897"/>
              <a:gd name="T58" fmla="*/ 166027761 w 18378"/>
              <a:gd name="T59" fmla="*/ 175084326 h 37897"/>
              <a:gd name="T60" fmla="*/ 237645331 w 18378"/>
              <a:gd name="T61" fmla="*/ 161428682 h 37897"/>
              <a:gd name="T62" fmla="*/ 249041642 w 18378"/>
              <a:gd name="T63" fmla="*/ 149824794 h 37897"/>
              <a:gd name="T64" fmla="*/ 228688027 w 18378"/>
              <a:gd name="T65" fmla="*/ 141635937 h 37897"/>
              <a:gd name="T66" fmla="*/ 174985066 w 18378"/>
              <a:gd name="T67" fmla="*/ 151535174 h 37897"/>
              <a:gd name="T68" fmla="*/ 142421804 w 18378"/>
              <a:gd name="T69" fmla="*/ 152899091 h 37897"/>
              <a:gd name="T70" fmla="*/ 170906275 w 18378"/>
              <a:gd name="T71" fmla="*/ 124229631 h 37897"/>
              <a:gd name="T72" fmla="*/ 219744360 w 18378"/>
              <a:gd name="T73" fmla="*/ 106141537 h 37897"/>
              <a:gd name="T74" fmla="*/ 223809514 w 18378"/>
              <a:gd name="T75" fmla="*/ 93173731 h 37897"/>
              <a:gd name="T76" fmla="*/ 196951214 w 18378"/>
              <a:gd name="T77" fmla="*/ 89076590 h 37897"/>
              <a:gd name="T78" fmla="*/ 169280104 w 18378"/>
              <a:gd name="T79" fmla="*/ 102391179 h 37897"/>
              <a:gd name="T80" fmla="*/ 138356651 w 18378"/>
              <a:gd name="T81" fmla="*/ 125252476 h 37897"/>
              <a:gd name="T82" fmla="*/ 150565749 w 18378"/>
              <a:gd name="T83" fmla="*/ 87712691 h 37897"/>
              <a:gd name="T84" fmla="*/ 193698848 w 18378"/>
              <a:gd name="T85" fmla="*/ 65532862 h 37897"/>
              <a:gd name="T86" fmla="*/ 192886061 w 18378"/>
              <a:gd name="T87" fmla="*/ 56656470 h 37897"/>
              <a:gd name="T88" fmla="*/ 173345257 w 18378"/>
              <a:gd name="T89" fmla="*/ 52900402 h 37897"/>
              <a:gd name="T90" fmla="*/ 133478137 w 18378"/>
              <a:gd name="T91" fmla="*/ 70988496 h 37897"/>
              <a:gd name="T92" fmla="*/ 128585963 w 18378"/>
              <a:gd name="T93" fmla="*/ 58702497 h 37897"/>
              <a:gd name="T94" fmla="*/ 187993886 w 18378"/>
              <a:gd name="T95" fmla="*/ 32425528 h 37897"/>
              <a:gd name="T96" fmla="*/ 187993886 w 18378"/>
              <a:gd name="T97" fmla="*/ 23213826 h 37897"/>
              <a:gd name="T98" fmla="*/ 166840549 w 18378"/>
              <a:gd name="T99" fmla="*/ 21162391 h 37897"/>
              <a:gd name="T100" fmla="*/ 126146980 w 18378"/>
              <a:gd name="T101" fmla="*/ 40273348 h 37897"/>
              <a:gd name="T102" fmla="*/ 96849722 w 18378"/>
              <a:gd name="T103" fmla="*/ 46416499 h 37897"/>
              <a:gd name="T104" fmla="*/ 90345014 w 18378"/>
              <a:gd name="T105" fmla="*/ 29015922 h 37897"/>
              <a:gd name="T106" fmla="*/ 79761538 w 18378"/>
              <a:gd name="T107" fmla="*/ 4784980 h 37897"/>
              <a:gd name="T108" fmla="*/ 61047732 w 18378"/>
              <a:gd name="T109" fmla="*/ 5728 h 378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378"/>
              <a:gd name="T166" fmla="*/ 0 h 37897"/>
              <a:gd name="T167" fmla="*/ 18378 w 18378"/>
              <a:gd name="T168" fmla="*/ 37897 h 378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378" h="37897" extrusionOk="0">
                <a:moveTo>
                  <a:pt x="4505" y="1"/>
                </a:moveTo>
                <a:lnTo>
                  <a:pt x="4024" y="121"/>
                </a:lnTo>
                <a:lnTo>
                  <a:pt x="3784" y="181"/>
                </a:lnTo>
                <a:lnTo>
                  <a:pt x="3604" y="301"/>
                </a:lnTo>
                <a:lnTo>
                  <a:pt x="3424" y="481"/>
                </a:lnTo>
                <a:lnTo>
                  <a:pt x="3243" y="661"/>
                </a:lnTo>
                <a:lnTo>
                  <a:pt x="3123" y="842"/>
                </a:lnTo>
                <a:lnTo>
                  <a:pt x="3003" y="1082"/>
                </a:lnTo>
                <a:lnTo>
                  <a:pt x="2943" y="1622"/>
                </a:lnTo>
                <a:lnTo>
                  <a:pt x="2883" y="2163"/>
                </a:lnTo>
                <a:lnTo>
                  <a:pt x="2883" y="2763"/>
                </a:lnTo>
                <a:lnTo>
                  <a:pt x="2943" y="3304"/>
                </a:lnTo>
                <a:lnTo>
                  <a:pt x="3063" y="3844"/>
                </a:lnTo>
                <a:lnTo>
                  <a:pt x="3243" y="4325"/>
                </a:lnTo>
                <a:lnTo>
                  <a:pt x="3424" y="4865"/>
                </a:lnTo>
                <a:lnTo>
                  <a:pt x="3664" y="5346"/>
                </a:lnTo>
                <a:lnTo>
                  <a:pt x="4144" y="6247"/>
                </a:lnTo>
                <a:lnTo>
                  <a:pt x="4445" y="6607"/>
                </a:lnTo>
                <a:lnTo>
                  <a:pt x="4745" y="7027"/>
                </a:lnTo>
                <a:lnTo>
                  <a:pt x="5105" y="7268"/>
                </a:lnTo>
                <a:lnTo>
                  <a:pt x="5466" y="7568"/>
                </a:lnTo>
                <a:lnTo>
                  <a:pt x="6246" y="8048"/>
                </a:lnTo>
                <a:lnTo>
                  <a:pt x="6787" y="10210"/>
                </a:lnTo>
                <a:lnTo>
                  <a:pt x="5766" y="9370"/>
                </a:lnTo>
                <a:lnTo>
                  <a:pt x="4685" y="8589"/>
                </a:lnTo>
                <a:lnTo>
                  <a:pt x="3484" y="7568"/>
                </a:lnTo>
                <a:lnTo>
                  <a:pt x="2883" y="7027"/>
                </a:lnTo>
                <a:lnTo>
                  <a:pt x="2283" y="6547"/>
                </a:lnTo>
                <a:lnTo>
                  <a:pt x="1982" y="6367"/>
                </a:lnTo>
                <a:lnTo>
                  <a:pt x="1682" y="6307"/>
                </a:lnTo>
                <a:lnTo>
                  <a:pt x="1442" y="6247"/>
                </a:lnTo>
                <a:lnTo>
                  <a:pt x="1141" y="6307"/>
                </a:lnTo>
                <a:lnTo>
                  <a:pt x="901" y="6427"/>
                </a:lnTo>
                <a:lnTo>
                  <a:pt x="661" y="6607"/>
                </a:lnTo>
                <a:lnTo>
                  <a:pt x="421" y="6787"/>
                </a:lnTo>
                <a:lnTo>
                  <a:pt x="301" y="7027"/>
                </a:lnTo>
                <a:lnTo>
                  <a:pt x="120" y="7328"/>
                </a:lnTo>
                <a:lnTo>
                  <a:pt x="60" y="7568"/>
                </a:lnTo>
                <a:lnTo>
                  <a:pt x="0" y="7868"/>
                </a:lnTo>
                <a:lnTo>
                  <a:pt x="60" y="8168"/>
                </a:lnTo>
                <a:lnTo>
                  <a:pt x="120" y="8469"/>
                </a:lnTo>
                <a:lnTo>
                  <a:pt x="241" y="8709"/>
                </a:lnTo>
                <a:lnTo>
                  <a:pt x="481" y="8949"/>
                </a:lnTo>
                <a:lnTo>
                  <a:pt x="721" y="9189"/>
                </a:lnTo>
                <a:lnTo>
                  <a:pt x="1382" y="9550"/>
                </a:lnTo>
                <a:lnTo>
                  <a:pt x="2042" y="9850"/>
                </a:lnTo>
                <a:lnTo>
                  <a:pt x="3364" y="10511"/>
                </a:lnTo>
                <a:lnTo>
                  <a:pt x="4625" y="11231"/>
                </a:lnTo>
                <a:lnTo>
                  <a:pt x="5946" y="11892"/>
                </a:lnTo>
                <a:lnTo>
                  <a:pt x="6246" y="11952"/>
                </a:lnTo>
                <a:lnTo>
                  <a:pt x="6607" y="11892"/>
                </a:lnTo>
                <a:lnTo>
                  <a:pt x="6847" y="11772"/>
                </a:lnTo>
                <a:lnTo>
                  <a:pt x="7087" y="11592"/>
                </a:lnTo>
                <a:lnTo>
                  <a:pt x="7507" y="13153"/>
                </a:lnTo>
                <a:lnTo>
                  <a:pt x="7808" y="14715"/>
                </a:lnTo>
                <a:lnTo>
                  <a:pt x="7868" y="15075"/>
                </a:lnTo>
                <a:lnTo>
                  <a:pt x="6667" y="14294"/>
                </a:lnTo>
                <a:lnTo>
                  <a:pt x="6066" y="13874"/>
                </a:lnTo>
                <a:lnTo>
                  <a:pt x="5466" y="13513"/>
                </a:lnTo>
                <a:lnTo>
                  <a:pt x="4805" y="13213"/>
                </a:lnTo>
                <a:lnTo>
                  <a:pt x="4144" y="12973"/>
                </a:lnTo>
                <a:lnTo>
                  <a:pt x="3424" y="12733"/>
                </a:lnTo>
                <a:lnTo>
                  <a:pt x="2703" y="12613"/>
                </a:lnTo>
                <a:lnTo>
                  <a:pt x="2403" y="12613"/>
                </a:lnTo>
                <a:lnTo>
                  <a:pt x="2162" y="12673"/>
                </a:lnTo>
                <a:lnTo>
                  <a:pt x="1922" y="12793"/>
                </a:lnTo>
                <a:lnTo>
                  <a:pt x="1742" y="12913"/>
                </a:lnTo>
                <a:lnTo>
                  <a:pt x="1562" y="13093"/>
                </a:lnTo>
                <a:lnTo>
                  <a:pt x="1442" y="13333"/>
                </a:lnTo>
                <a:lnTo>
                  <a:pt x="1382" y="13573"/>
                </a:lnTo>
                <a:lnTo>
                  <a:pt x="1322" y="13814"/>
                </a:lnTo>
                <a:lnTo>
                  <a:pt x="1322" y="14054"/>
                </a:lnTo>
                <a:lnTo>
                  <a:pt x="1322" y="14354"/>
                </a:lnTo>
                <a:lnTo>
                  <a:pt x="1382" y="14594"/>
                </a:lnTo>
                <a:lnTo>
                  <a:pt x="1502" y="14835"/>
                </a:lnTo>
                <a:lnTo>
                  <a:pt x="1682" y="15075"/>
                </a:lnTo>
                <a:lnTo>
                  <a:pt x="1862" y="15255"/>
                </a:lnTo>
                <a:lnTo>
                  <a:pt x="2042" y="15375"/>
                </a:lnTo>
                <a:lnTo>
                  <a:pt x="2343" y="15495"/>
                </a:lnTo>
                <a:lnTo>
                  <a:pt x="3003" y="15675"/>
                </a:lnTo>
                <a:lnTo>
                  <a:pt x="3724" y="15856"/>
                </a:lnTo>
                <a:lnTo>
                  <a:pt x="5105" y="15976"/>
                </a:lnTo>
                <a:lnTo>
                  <a:pt x="6547" y="16156"/>
                </a:lnTo>
                <a:lnTo>
                  <a:pt x="7267" y="16276"/>
                </a:lnTo>
                <a:lnTo>
                  <a:pt x="7928" y="16456"/>
                </a:lnTo>
                <a:lnTo>
                  <a:pt x="8168" y="16456"/>
                </a:lnTo>
                <a:lnTo>
                  <a:pt x="8588" y="19459"/>
                </a:lnTo>
                <a:lnTo>
                  <a:pt x="8949" y="22522"/>
                </a:lnTo>
                <a:lnTo>
                  <a:pt x="8949" y="22642"/>
                </a:lnTo>
                <a:lnTo>
                  <a:pt x="8408" y="22101"/>
                </a:lnTo>
                <a:lnTo>
                  <a:pt x="7748" y="21681"/>
                </a:lnTo>
                <a:lnTo>
                  <a:pt x="7147" y="21201"/>
                </a:lnTo>
                <a:lnTo>
                  <a:pt x="6667" y="20780"/>
                </a:lnTo>
                <a:lnTo>
                  <a:pt x="6186" y="20420"/>
                </a:lnTo>
                <a:lnTo>
                  <a:pt x="5646" y="20000"/>
                </a:lnTo>
                <a:lnTo>
                  <a:pt x="5105" y="19639"/>
                </a:lnTo>
                <a:lnTo>
                  <a:pt x="4445" y="19339"/>
                </a:lnTo>
                <a:lnTo>
                  <a:pt x="3784" y="19099"/>
                </a:lnTo>
                <a:lnTo>
                  <a:pt x="3484" y="19039"/>
                </a:lnTo>
                <a:lnTo>
                  <a:pt x="3123" y="18979"/>
                </a:lnTo>
                <a:lnTo>
                  <a:pt x="2823" y="18979"/>
                </a:lnTo>
                <a:lnTo>
                  <a:pt x="2523" y="19039"/>
                </a:lnTo>
                <a:lnTo>
                  <a:pt x="2222" y="19159"/>
                </a:lnTo>
                <a:lnTo>
                  <a:pt x="1982" y="19339"/>
                </a:lnTo>
                <a:lnTo>
                  <a:pt x="1622" y="19639"/>
                </a:lnTo>
                <a:lnTo>
                  <a:pt x="1382" y="20000"/>
                </a:lnTo>
                <a:lnTo>
                  <a:pt x="1322" y="20180"/>
                </a:lnTo>
                <a:lnTo>
                  <a:pt x="1262" y="20420"/>
                </a:lnTo>
                <a:lnTo>
                  <a:pt x="1262" y="20660"/>
                </a:lnTo>
                <a:lnTo>
                  <a:pt x="1322" y="20840"/>
                </a:lnTo>
                <a:lnTo>
                  <a:pt x="1442" y="21141"/>
                </a:lnTo>
                <a:lnTo>
                  <a:pt x="1562" y="21381"/>
                </a:lnTo>
                <a:lnTo>
                  <a:pt x="1742" y="21621"/>
                </a:lnTo>
                <a:lnTo>
                  <a:pt x="1982" y="21861"/>
                </a:lnTo>
                <a:lnTo>
                  <a:pt x="2463" y="22162"/>
                </a:lnTo>
                <a:lnTo>
                  <a:pt x="3003" y="22462"/>
                </a:lnTo>
                <a:lnTo>
                  <a:pt x="3544" y="22642"/>
                </a:lnTo>
                <a:lnTo>
                  <a:pt x="4204" y="22822"/>
                </a:lnTo>
                <a:lnTo>
                  <a:pt x="5345" y="23062"/>
                </a:lnTo>
                <a:lnTo>
                  <a:pt x="6006" y="23183"/>
                </a:lnTo>
                <a:lnTo>
                  <a:pt x="6607" y="23363"/>
                </a:lnTo>
                <a:lnTo>
                  <a:pt x="7207" y="23603"/>
                </a:lnTo>
                <a:lnTo>
                  <a:pt x="7808" y="23843"/>
                </a:lnTo>
                <a:lnTo>
                  <a:pt x="8468" y="24143"/>
                </a:lnTo>
                <a:lnTo>
                  <a:pt x="8769" y="24264"/>
                </a:lnTo>
                <a:lnTo>
                  <a:pt x="9069" y="24264"/>
                </a:lnTo>
                <a:lnTo>
                  <a:pt x="9129" y="25825"/>
                </a:lnTo>
                <a:lnTo>
                  <a:pt x="9129" y="27447"/>
                </a:lnTo>
                <a:lnTo>
                  <a:pt x="9069" y="30569"/>
                </a:lnTo>
                <a:lnTo>
                  <a:pt x="8408" y="30089"/>
                </a:lnTo>
                <a:lnTo>
                  <a:pt x="7748" y="29609"/>
                </a:lnTo>
                <a:lnTo>
                  <a:pt x="7027" y="29188"/>
                </a:lnTo>
                <a:lnTo>
                  <a:pt x="6366" y="28708"/>
                </a:lnTo>
                <a:lnTo>
                  <a:pt x="5946" y="28407"/>
                </a:lnTo>
                <a:lnTo>
                  <a:pt x="5526" y="28167"/>
                </a:lnTo>
                <a:lnTo>
                  <a:pt x="4565" y="27747"/>
                </a:lnTo>
                <a:lnTo>
                  <a:pt x="3604" y="27386"/>
                </a:lnTo>
                <a:lnTo>
                  <a:pt x="2643" y="27146"/>
                </a:lnTo>
                <a:lnTo>
                  <a:pt x="2222" y="27026"/>
                </a:lnTo>
                <a:lnTo>
                  <a:pt x="1802" y="27086"/>
                </a:lnTo>
                <a:lnTo>
                  <a:pt x="1442" y="27146"/>
                </a:lnTo>
                <a:lnTo>
                  <a:pt x="1141" y="27326"/>
                </a:lnTo>
                <a:lnTo>
                  <a:pt x="901" y="27567"/>
                </a:lnTo>
                <a:lnTo>
                  <a:pt x="721" y="27867"/>
                </a:lnTo>
                <a:lnTo>
                  <a:pt x="601" y="28167"/>
                </a:lnTo>
                <a:lnTo>
                  <a:pt x="481" y="28528"/>
                </a:lnTo>
                <a:lnTo>
                  <a:pt x="481" y="28888"/>
                </a:lnTo>
                <a:lnTo>
                  <a:pt x="481" y="29188"/>
                </a:lnTo>
                <a:lnTo>
                  <a:pt x="601" y="29548"/>
                </a:lnTo>
                <a:lnTo>
                  <a:pt x="781" y="29849"/>
                </a:lnTo>
                <a:lnTo>
                  <a:pt x="1021" y="30149"/>
                </a:lnTo>
                <a:lnTo>
                  <a:pt x="1322" y="30389"/>
                </a:lnTo>
                <a:lnTo>
                  <a:pt x="1682" y="30509"/>
                </a:lnTo>
                <a:lnTo>
                  <a:pt x="2162" y="30630"/>
                </a:lnTo>
                <a:lnTo>
                  <a:pt x="3964" y="30870"/>
                </a:lnTo>
                <a:lnTo>
                  <a:pt x="4865" y="30990"/>
                </a:lnTo>
                <a:lnTo>
                  <a:pt x="5766" y="31050"/>
                </a:lnTo>
                <a:lnTo>
                  <a:pt x="6246" y="31050"/>
                </a:lnTo>
                <a:lnTo>
                  <a:pt x="6667" y="31170"/>
                </a:lnTo>
                <a:lnTo>
                  <a:pt x="7447" y="31530"/>
                </a:lnTo>
                <a:lnTo>
                  <a:pt x="7868" y="31650"/>
                </a:lnTo>
                <a:lnTo>
                  <a:pt x="8228" y="31711"/>
                </a:lnTo>
                <a:lnTo>
                  <a:pt x="9009" y="31831"/>
                </a:lnTo>
                <a:lnTo>
                  <a:pt x="8709" y="37356"/>
                </a:lnTo>
                <a:lnTo>
                  <a:pt x="8709" y="37596"/>
                </a:lnTo>
                <a:lnTo>
                  <a:pt x="8829" y="37716"/>
                </a:lnTo>
                <a:lnTo>
                  <a:pt x="8949" y="37836"/>
                </a:lnTo>
                <a:lnTo>
                  <a:pt x="9129" y="37896"/>
                </a:lnTo>
                <a:lnTo>
                  <a:pt x="9309" y="37896"/>
                </a:lnTo>
                <a:lnTo>
                  <a:pt x="9489" y="37836"/>
                </a:lnTo>
                <a:lnTo>
                  <a:pt x="9609" y="37716"/>
                </a:lnTo>
                <a:lnTo>
                  <a:pt x="9730" y="37536"/>
                </a:lnTo>
                <a:lnTo>
                  <a:pt x="9970" y="36095"/>
                </a:lnTo>
                <a:lnTo>
                  <a:pt x="10210" y="34713"/>
                </a:lnTo>
                <a:lnTo>
                  <a:pt x="10330" y="33272"/>
                </a:lnTo>
                <a:lnTo>
                  <a:pt x="10450" y="31831"/>
                </a:lnTo>
                <a:lnTo>
                  <a:pt x="10690" y="31711"/>
                </a:lnTo>
                <a:lnTo>
                  <a:pt x="11051" y="31410"/>
                </a:lnTo>
                <a:lnTo>
                  <a:pt x="11411" y="31170"/>
                </a:lnTo>
                <a:lnTo>
                  <a:pt x="12252" y="30810"/>
                </a:lnTo>
                <a:lnTo>
                  <a:pt x="13934" y="30089"/>
                </a:lnTo>
                <a:lnTo>
                  <a:pt x="14714" y="29729"/>
                </a:lnTo>
                <a:lnTo>
                  <a:pt x="15495" y="29368"/>
                </a:lnTo>
                <a:lnTo>
                  <a:pt x="16276" y="28948"/>
                </a:lnTo>
                <a:lnTo>
                  <a:pt x="17056" y="28588"/>
                </a:lnTo>
                <a:lnTo>
                  <a:pt x="17537" y="28407"/>
                </a:lnTo>
                <a:lnTo>
                  <a:pt x="17837" y="28107"/>
                </a:lnTo>
                <a:lnTo>
                  <a:pt x="18138" y="27807"/>
                </a:lnTo>
                <a:lnTo>
                  <a:pt x="18258" y="27447"/>
                </a:lnTo>
                <a:lnTo>
                  <a:pt x="18378" y="27086"/>
                </a:lnTo>
                <a:lnTo>
                  <a:pt x="18378" y="26726"/>
                </a:lnTo>
                <a:lnTo>
                  <a:pt x="18378" y="26365"/>
                </a:lnTo>
                <a:lnTo>
                  <a:pt x="18258" y="26005"/>
                </a:lnTo>
                <a:lnTo>
                  <a:pt x="18077" y="25705"/>
                </a:lnTo>
                <a:lnTo>
                  <a:pt x="17837" y="25405"/>
                </a:lnTo>
                <a:lnTo>
                  <a:pt x="17597" y="25164"/>
                </a:lnTo>
                <a:lnTo>
                  <a:pt x="17237" y="24984"/>
                </a:lnTo>
                <a:lnTo>
                  <a:pt x="16876" y="24924"/>
                </a:lnTo>
                <a:lnTo>
                  <a:pt x="16516" y="24864"/>
                </a:lnTo>
                <a:lnTo>
                  <a:pt x="16096" y="24924"/>
                </a:lnTo>
                <a:lnTo>
                  <a:pt x="15615" y="25104"/>
                </a:lnTo>
                <a:lnTo>
                  <a:pt x="14714" y="25585"/>
                </a:lnTo>
                <a:lnTo>
                  <a:pt x="13753" y="26065"/>
                </a:lnTo>
                <a:lnTo>
                  <a:pt x="12913" y="26666"/>
                </a:lnTo>
                <a:lnTo>
                  <a:pt x="12492" y="26966"/>
                </a:lnTo>
                <a:lnTo>
                  <a:pt x="12132" y="27326"/>
                </a:lnTo>
                <a:lnTo>
                  <a:pt x="11651" y="27807"/>
                </a:lnTo>
                <a:lnTo>
                  <a:pt x="11231" y="28347"/>
                </a:lnTo>
                <a:lnTo>
                  <a:pt x="10510" y="29488"/>
                </a:lnTo>
                <a:lnTo>
                  <a:pt x="10510" y="26906"/>
                </a:lnTo>
                <a:lnTo>
                  <a:pt x="10390" y="24324"/>
                </a:lnTo>
                <a:lnTo>
                  <a:pt x="10570" y="24203"/>
                </a:lnTo>
                <a:lnTo>
                  <a:pt x="10751" y="24083"/>
                </a:lnTo>
                <a:lnTo>
                  <a:pt x="11471" y="23183"/>
                </a:lnTo>
                <a:lnTo>
                  <a:pt x="12192" y="22282"/>
                </a:lnTo>
                <a:lnTo>
                  <a:pt x="12612" y="21861"/>
                </a:lnTo>
                <a:lnTo>
                  <a:pt x="13093" y="21441"/>
                </a:lnTo>
                <a:lnTo>
                  <a:pt x="14054" y="20660"/>
                </a:lnTo>
                <a:lnTo>
                  <a:pt x="14955" y="19939"/>
                </a:lnTo>
                <a:lnTo>
                  <a:pt x="15435" y="19519"/>
                </a:lnTo>
                <a:lnTo>
                  <a:pt x="15855" y="19099"/>
                </a:lnTo>
                <a:lnTo>
                  <a:pt x="16216" y="18678"/>
                </a:lnTo>
                <a:lnTo>
                  <a:pt x="16516" y="18198"/>
                </a:lnTo>
                <a:lnTo>
                  <a:pt x="16696" y="17657"/>
                </a:lnTo>
                <a:lnTo>
                  <a:pt x="16696" y="17357"/>
                </a:lnTo>
                <a:lnTo>
                  <a:pt x="16696" y="17057"/>
                </a:lnTo>
                <a:lnTo>
                  <a:pt x="16636" y="16696"/>
                </a:lnTo>
                <a:lnTo>
                  <a:pt x="16516" y="16396"/>
                </a:lnTo>
                <a:lnTo>
                  <a:pt x="16336" y="16096"/>
                </a:lnTo>
                <a:lnTo>
                  <a:pt x="16096" y="15916"/>
                </a:lnTo>
                <a:lnTo>
                  <a:pt x="15855" y="15736"/>
                </a:lnTo>
                <a:lnTo>
                  <a:pt x="15555" y="15615"/>
                </a:lnTo>
                <a:lnTo>
                  <a:pt x="14834" y="15615"/>
                </a:lnTo>
                <a:lnTo>
                  <a:pt x="14534" y="15675"/>
                </a:lnTo>
                <a:lnTo>
                  <a:pt x="14294" y="15796"/>
                </a:lnTo>
                <a:lnTo>
                  <a:pt x="13813" y="16096"/>
                </a:lnTo>
                <a:lnTo>
                  <a:pt x="13393" y="16516"/>
                </a:lnTo>
                <a:lnTo>
                  <a:pt x="13033" y="16937"/>
                </a:lnTo>
                <a:lnTo>
                  <a:pt x="12732" y="17477"/>
                </a:lnTo>
                <a:lnTo>
                  <a:pt x="12492" y="18018"/>
                </a:lnTo>
                <a:lnTo>
                  <a:pt x="12012" y="19039"/>
                </a:lnTo>
                <a:lnTo>
                  <a:pt x="11531" y="20120"/>
                </a:lnTo>
                <a:lnTo>
                  <a:pt x="11291" y="20600"/>
                </a:lnTo>
                <a:lnTo>
                  <a:pt x="10991" y="21081"/>
                </a:lnTo>
                <a:lnTo>
                  <a:pt x="10210" y="22162"/>
                </a:lnTo>
                <a:lnTo>
                  <a:pt x="10210" y="22041"/>
                </a:lnTo>
                <a:lnTo>
                  <a:pt x="9910" y="19699"/>
                </a:lnTo>
                <a:lnTo>
                  <a:pt x="9549" y="17297"/>
                </a:lnTo>
                <a:lnTo>
                  <a:pt x="9850" y="17117"/>
                </a:lnTo>
                <a:lnTo>
                  <a:pt x="10150" y="16817"/>
                </a:lnTo>
                <a:lnTo>
                  <a:pt x="10630" y="16156"/>
                </a:lnTo>
                <a:lnTo>
                  <a:pt x="11111" y="15435"/>
                </a:lnTo>
                <a:lnTo>
                  <a:pt x="11531" y="14775"/>
                </a:lnTo>
                <a:lnTo>
                  <a:pt x="12072" y="13994"/>
                </a:lnTo>
                <a:lnTo>
                  <a:pt x="12732" y="13213"/>
                </a:lnTo>
                <a:lnTo>
                  <a:pt x="13393" y="12492"/>
                </a:lnTo>
                <a:lnTo>
                  <a:pt x="14054" y="11772"/>
                </a:lnTo>
                <a:lnTo>
                  <a:pt x="14294" y="11532"/>
                </a:lnTo>
                <a:lnTo>
                  <a:pt x="14414" y="11291"/>
                </a:lnTo>
                <a:lnTo>
                  <a:pt x="14474" y="10991"/>
                </a:lnTo>
                <a:lnTo>
                  <a:pt x="14534" y="10751"/>
                </a:lnTo>
                <a:lnTo>
                  <a:pt x="14474" y="10451"/>
                </a:lnTo>
                <a:lnTo>
                  <a:pt x="14354" y="10210"/>
                </a:lnTo>
                <a:lnTo>
                  <a:pt x="14234" y="9970"/>
                </a:lnTo>
                <a:lnTo>
                  <a:pt x="14054" y="9790"/>
                </a:lnTo>
                <a:lnTo>
                  <a:pt x="13813" y="9610"/>
                </a:lnTo>
                <a:lnTo>
                  <a:pt x="13573" y="9430"/>
                </a:lnTo>
                <a:lnTo>
                  <a:pt x="13333" y="9370"/>
                </a:lnTo>
                <a:lnTo>
                  <a:pt x="13093" y="9309"/>
                </a:lnTo>
                <a:lnTo>
                  <a:pt x="12792" y="9309"/>
                </a:lnTo>
                <a:lnTo>
                  <a:pt x="12552" y="9370"/>
                </a:lnTo>
                <a:lnTo>
                  <a:pt x="12252" y="9490"/>
                </a:lnTo>
                <a:lnTo>
                  <a:pt x="12012" y="9730"/>
                </a:lnTo>
                <a:lnTo>
                  <a:pt x="11231" y="10571"/>
                </a:lnTo>
                <a:lnTo>
                  <a:pt x="10510" y="11471"/>
                </a:lnTo>
                <a:lnTo>
                  <a:pt x="9850" y="12492"/>
                </a:lnTo>
                <a:lnTo>
                  <a:pt x="9309" y="13513"/>
                </a:lnTo>
                <a:lnTo>
                  <a:pt x="8949" y="14294"/>
                </a:lnTo>
                <a:lnTo>
                  <a:pt x="8288" y="11532"/>
                </a:lnTo>
                <a:lnTo>
                  <a:pt x="8468" y="11471"/>
                </a:lnTo>
                <a:lnTo>
                  <a:pt x="8588" y="11411"/>
                </a:lnTo>
                <a:lnTo>
                  <a:pt x="9489" y="10330"/>
                </a:lnTo>
                <a:lnTo>
                  <a:pt x="9970" y="9790"/>
                </a:lnTo>
                <a:lnTo>
                  <a:pt x="10450" y="9249"/>
                </a:lnTo>
                <a:lnTo>
                  <a:pt x="12552" y="7328"/>
                </a:lnTo>
                <a:lnTo>
                  <a:pt x="13213" y="6607"/>
                </a:lnTo>
                <a:lnTo>
                  <a:pt x="13573" y="6187"/>
                </a:lnTo>
                <a:lnTo>
                  <a:pt x="13873" y="5706"/>
                </a:lnTo>
                <a:lnTo>
                  <a:pt x="14054" y="5226"/>
                </a:lnTo>
                <a:lnTo>
                  <a:pt x="14114" y="4985"/>
                </a:lnTo>
                <a:lnTo>
                  <a:pt x="14114" y="4745"/>
                </a:lnTo>
                <a:lnTo>
                  <a:pt x="14114" y="4505"/>
                </a:lnTo>
                <a:lnTo>
                  <a:pt x="13994" y="4265"/>
                </a:lnTo>
                <a:lnTo>
                  <a:pt x="13873" y="4085"/>
                </a:lnTo>
                <a:lnTo>
                  <a:pt x="13633" y="3904"/>
                </a:lnTo>
                <a:lnTo>
                  <a:pt x="13393" y="3724"/>
                </a:lnTo>
                <a:lnTo>
                  <a:pt x="13093" y="3664"/>
                </a:lnTo>
                <a:lnTo>
                  <a:pt x="12853" y="3604"/>
                </a:lnTo>
                <a:lnTo>
                  <a:pt x="12612" y="3664"/>
                </a:lnTo>
                <a:lnTo>
                  <a:pt x="12312" y="3724"/>
                </a:lnTo>
                <a:lnTo>
                  <a:pt x="12072" y="3844"/>
                </a:lnTo>
                <a:lnTo>
                  <a:pt x="11591" y="4145"/>
                </a:lnTo>
                <a:lnTo>
                  <a:pt x="11111" y="4565"/>
                </a:lnTo>
                <a:lnTo>
                  <a:pt x="10690" y="5045"/>
                </a:lnTo>
                <a:lnTo>
                  <a:pt x="10030" y="5886"/>
                </a:lnTo>
                <a:lnTo>
                  <a:pt x="9309" y="7087"/>
                </a:lnTo>
                <a:lnTo>
                  <a:pt x="8949" y="7748"/>
                </a:lnTo>
                <a:lnTo>
                  <a:pt x="8649" y="8349"/>
                </a:lnTo>
                <a:lnTo>
                  <a:pt x="8288" y="9249"/>
                </a:lnTo>
                <a:lnTo>
                  <a:pt x="7868" y="10090"/>
                </a:lnTo>
                <a:lnTo>
                  <a:pt x="7507" y="9129"/>
                </a:lnTo>
                <a:lnTo>
                  <a:pt x="7147" y="8168"/>
                </a:lnTo>
                <a:lnTo>
                  <a:pt x="7267" y="8108"/>
                </a:lnTo>
                <a:lnTo>
                  <a:pt x="7327" y="7928"/>
                </a:lnTo>
                <a:lnTo>
                  <a:pt x="7327" y="7508"/>
                </a:lnTo>
                <a:lnTo>
                  <a:pt x="7267" y="6967"/>
                </a:lnTo>
                <a:lnTo>
                  <a:pt x="7087" y="6367"/>
                </a:lnTo>
                <a:lnTo>
                  <a:pt x="6667" y="5106"/>
                </a:lnTo>
                <a:lnTo>
                  <a:pt x="6366" y="4205"/>
                </a:lnTo>
                <a:lnTo>
                  <a:pt x="6246" y="3424"/>
                </a:lnTo>
                <a:lnTo>
                  <a:pt x="6186" y="2643"/>
                </a:lnTo>
                <a:lnTo>
                  <a:pt x="6066" y="1862"/>
                </a:lnTo>
                <a:lnTo>
                  <a:pt x="5946" y="1082"/>
                </a:lnTo>
                <a:lnTo>
                  <a:pt x="5886" y="842"/>
                </a:lnTo>
                <a:lnTo>
                  <a:pt x="5766" y="601"/>
                </a:lnTo>
                <a:lnTo>
                  <a:pt x="5586" y="421"/>
                </a:lnTo>
                <a:lnTo>
                  <a:pt x="5405" y="301"/>
                </a:lnTo>
                <a:lnTo>
                  <a:pt x="5225" y="181"/>
                </a:lnTo>
                <a:lnTo>
                  <a:pt x="4985" y="61"/>
                </a:lnTo>
                <a:lnTo>
                  <a:pt x="450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116">
            <a:extLst>
              <a:ext uri="{FF2B5EF4-FFF2-40B4-BE49-F238E27FC236}">
                <a16:creationId xmlns="" xmlns:a16="http://schemas.microsoft.com/office/drawing/2014/main" id="{8B150772-4484-431F-BCC0-F4769532ECAC}"/>
              </a:ext>
            </a:extLst>
          </p:cNvPr>
          <p:cNvSpPr>
            <a:spLocks/>
          </p:cNvSpPr>
          <p:nvPr/>
        </p:nvSpPr>
        <p:spPr bwMode="auto">
          <a:xfrm rot="4552656" flipH="1">
            <a:off x="10308431" y="4603486"/>
            <a:ext cx="744538" cy="1456267"/>
          </a:xfrm>
          <a:custGeom>
            <a:avLst/>
            <a:gdLst>
              <a:gd name="T0" fmla="*/ 355645595 w 22342"/>
              <a:gd name="T1" fmla="*/ 55474139 h 43662"/>
              <a:gd name="T2" fmla="*/ 284516256 w 22342"/>
              <a:gd name="T3" fmla="*/ 40431237 h 43662"/>
              <a:gd name="T4" fmla="*/ 231188680 w 22342"/>
              <a:gd name="T5" fmla="*/ 2833361 h 43662"/>
              <a:gd name="T6" fmla="*/ 253392588 w 22342"/>
              <a:gd name="T7" fmla="*/ 66759430 h 43662"/>
              <a:gd name="T8" fmla="*/ 328962928 w 22342"/>
              <a:gd name="T9" fmla="*/ 147606895 h 43662"/>
              <a:gd name="T10" fmla="*/ 360086596 w 22342"/>
              <a:gd name="T11" fmla="*/ 300833585 h 43662"/>
              <a:gd name="T12" fmla="*/ 253392588 w 22342"/>
              <a:gd name="T13" fmla="*/ 255706153 h 43662"/>
              <a:gd name="T14" fmla="*/ 240070683 w 22342"/>
              <a:gd name="T15" fmla="*/ 202126141 h 43662"/>
              <a:gd name="T16" fmla="*/ 208947015 w 22342"/>
              <a:gd name="T17" fmla="*/ 232211321 h 43662"/>
              <a:gd name="T18" fmla="*/ 146736336 w 22342"/>
              <a:gd name="T19" fmla="*/ 182387644 h 43662"/>
              <a:gd name="T20" fmla="*/ 108951716 w 22342"/>
              <a:gd name="T21" fmla="*/ 171102353 h 43662"/>
              <a:gd name="T22" fmla="*/ 108951716 w 22342"/>
              <a:gd name="T23" fmla="*/ 212472824 h 43662"/>
              <a:gd name="T24" fmla="*/ 197843961 w 22342"/>
              <a:gd name="T25" fmla="*/ 281095113 h 43662"/>
              <a:gd name="T26" fmla="*/ 326742977 w 22342"/>
              <a:gd name="T27" fmla="*/ 324328417 h 43662"/>
              <a:gd name="T28" fmla="*/ 408974270 w 22342"/>
              <a:gd name="T29" fmla="*/ 431504076 h 43662"/>
              <a:gd name="T30" fmla="*/ 564555953 w 22342"/>
              <a:gd name="T31" fmla="*/ 645839733 h 43662"/>
              <a:gd name="T32" fmla="*/ 355645595 w 22342"/>
              <a:gd name="T33" fmla="*/ 554646236 h 43662"/>
              <a:gd name="T34" fmla="*/ 286737306 w 22342"/>
              <a:gd name="T35" fmla="*/ 431504076 h 43662"/>
              <a:gd name="T36" fmla="*/ 251172637 w 22342"/>
              <a:gd name="T37" fmla="*/ 411750570 h 43662"/>
              <a:gd name="T38" fmla="*/ 280076354 w 22342"/>
              <a:gd name="T39" fmla="*/ 522682564 h 43662"/>
              <a:gd name="T40" fmla="*/ 82269050 w 22342"/>
              <a:gd name="T41" fmla="*/ 435261037 h 43662"/>
              <a:gd name="T42" fmla="*/ 2257708 w 22342"/>
              <a:gd name="T43" fmla="*/ 400480287 h 43662"/>
              <a:gd name="T44" fmla="*/ 77828048 w 22342"/>
              <a:gd name="T45" fmla="*/ 478510000 h 43662"/>
              <a:gd name="T46" fmla="*/ 95590955 w 22342"/>
              <a:gd name="T47" fmla="*/ 519864837 h 43662"/>
              <a:gd name="T48" fmla="*/ 20021714 w 22342"/>
              <a:gd name="T49" fmla="*/ 532090012 h 43662"/>
              <a:gd name="T50" fmla="*/ 120053670 w 22342"/>
              <a:gd name="T51" fmla="*/ 540542568 h 43662"/>
              <a:gd name="T52" fmla="*/ 291178308 w 22342"/>
              <a:gd name="T53" fmla="*/ 583791531 h 43662"/>
              <a:gd name="T54" fmla="*/ 571216905 w 22342"/>
              <a:gd name="T55" fmla="*/ 673091551 h 43662"/>
              <a:gd name="T56" fmla="*/ 646787245 w 22342"/>
              <a:gd name="T57" fmla="*/ 674970019 h 43662"/>
              <a:gd name="T58" fmla="*/ 577915614 w 22342"/>
              <a:gd name="T59" fmla="*/ 592244087 h 43662"/>
              <a:gd name="T60" fmla="*/ 717916584 w 22342"/>
              <a:gd name="T61" fmla="*/ 494475877 h 43662"/>
              <a:gd name="T62" fmla="*/ 826830543 w 22342"/>
              <a:gd name="T63" fmla="*/ 386376619 h 43662"/>
              <a:gd name="T64" fmla="*/ 804588879 w 22342"/>
              <a:gd name="T65" fmla="*/ 382620283 h 43662"/>
              <a:gd name="T66" fmla="*/ 640125193 w 22342"/>
              <a:gd name="T67" fmla="*/ 512351515 h 43662"/>
              <a:gd name="T68" fmla="*/ 497867615 w 22342"/>
              <a:gd name="T69" fmla="*/ 482266986 h 43662"/>
              <a:gd name="T70" fmla="*/ 537873286 w 22342"/>
              <a:gd name="T71" fmla="*/ 368516615 h 43662"/>
              <a:gd name="T72" fmla="*/ 680130864 w 22342"/>
              <a:gd name="T73" fmla="*/ 303651312 h 43662"/>
              <a:gd name="T74" fmla="*/ 757922255 w 22342"/>
              <a:gd name="T75" fmla="*/ 240663876 h 43662"/>
              <a:gd name="T76" fmla="*/ 737937198 w 22342"/>
              <a:gd name="T77" fmla="*/ 220925379 h 43662"/>
              <a:gd name="T78" fmla="*/ 655705906 w 22342"/>
              <a:gd name="T79" fmla="*/ 260402348 h 43662"/>
              <a:gd name="T80" fmla="*/ 582356616 w 22342"/>
              <a:gd name="T81" fmla="*/ 286730567 h 43662"/>
              <a:gd name="T82" fmla="*/ 557893900 w 22342"/>
              <a:gd name="T83" fmla="*/ 259463114 h 43662"/>
              <a:gd name="T84" fmla="*/ 533432285 w 22342"/>
              <a:gd name="T85" fmla="*/ 288608409 h 43662"/>
              <a:gd name="T86" fmla="*/ 442318989 w 22342"/>
              <a:gd name="T87" fmla="*/ 375091328 h 43662"/>
              <a:gd name="T88" fmla="*/ 466780604 w 22342"/>
              <a:gd name="T89" fmla="*/ 198369781 h 43662"/>
              <a:gd name="T90" fmla="*/ 677910913 w 22342"/>
              <a:gd name="T91" fmla="*/ 44188198 h 43662"/>
              <a:gd name="T92" fmla="*/ 671248861 w 22342"/>
              <a:gd name="T93" fmla="*/ 16936404 h 43662"/>
              <a:gd name="T94" fmla="*/ 571216905 w 22342"/>
              <a:gd name="T95" fmla="*/ 77090479 h 43662"/>
              <a:gd name="T96" fmla="*/ 553452899 w 22342"/>
              <a:gd name="T97" fmla="*/ 46082325 h 43662"/>
              <a:gd name="T98" fmla="*/ 524550282 w 22342"/>
              <a:gd name="T99" fmla="*/ 68637923 h 43662"/>
              <a:gd name="T100" fmla="*/ 455640894 w 22342"/>
              <a:gd name="T101" fmla="*/ 163589032 h 43662"/>
              <a:gd name="T102" fmla="*/ 395651266 w 22342"/>
              <a:gd name="T103" fmla="*/ 79923840 h 43662"/>
              <a:gd name="T104" fmla="*/ 464560653 w 22342"/>
              <a:gd name="T105" fmla="*/ 5650463 h 43662"/>
              <a:gd name="T106" fmla="*/ 388990313 w 22342"/>
              <a:gd name="T107" fmla="*/ 954893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117">
            <a:extLst>
              <a:ext uri="{FF2B5EF4-FFF2-40B4-BE49-F238E27FC236}">
                <a16:creationId xmlns="" xmlns:a16="http://schemas.microsoft.com/office/drawing/2014/main" id="{DAE3DA32-5DC4-4559-96CB-20DB128019B3}"/>
              </a:ext>
            </a:extLst>
          </p:cNvPr>
          <p:cNvSpPr>
            <a:spLocks/>
          </p:cNvSpPr>
          <p:nvPr/>
        </p:nvSpPr>
        <p:spPr bwMode="auto">
          <a:xfrm>
            <a:off x="9884834" y="4000500"/>
            <a:ext cx="1780117" cy="469900"/>
          </a:xfrm>
          <a:custGeom>
            <a:avLst/>
            <a:gdLst>
              <a:gd name="T0" fmla="*/ 715395453 w 43001"/>
              <a:gd name="T1" fmla="*/ 29859926 h 11352"/>
              <a:gd name="T2" fmla="*/ 621927184 w 43001"/>
              <a:gd name="T3" fmla="*/ 140643405 h 11352"/>
              <a:gd name="T4" fmla="*/ 557220824 w 43001"/>
              <a:gd name="T5" fmla="*/ 195964899 h 11352"/>
              <a:gd name="T6" fmla="*/ 566199206 w 43001"/>
              <a:gd name="T7" fmla="*/ 63974285 h 11352"/>
              <a:gd name="T8" fmla="*/ 557220824 w 43001"/>
              <a:gd name="T9" fmla="*/ 29859926 h 11352"/>
              <a:gd name="T10" fmla="*/ 530254753 w 43001"/>
              <a:gd name="T11" fmla="*/ 132132800 h 11352"/>
              <a:gd name="T12" fmla="*/ 514062996 w 43001"/>
              <a:gd name="T13" fmla="*/ 242847731 h 11352"/>
              <a:gd name="T14" fmla="*/ 519449641 w 43001"/>
              <a:gd name="T15" fmla="*/ 276891845 h 11352"/>
              <a:gd name="T16" fmla="*/ 476321713 w 43001"/>
              <a:gd name="T17" fmla="*/ 353560964 h 11352"/>
              <a:gd name="T18" fmla="*/ 375669937 w 43001"/>
              <a:gd name="T19" fmla="*/ 464346140 h 11352"/>
              <a:gd name="T20" fmla="*/ 197711782 w 43001"/>
              <a:gd name="T21" fmla="*/ 558038123 h 11352"/>
              <a:gd name="T22" fmla="*/ 79102249 w 43001"/>
              <a:gd name="T23" fmla="*/ 651730148 h 11352"/>
              <a:gd name="T24" fmla="*/ 1795869 w 43001"/>
              <a:gd name="T25" fmla="*/ 736981813 h 11352"/>
              <a:gd name="T26" fmla="*/ 0 w 43001"/>
              <a:gd name="T27" fmla="*/ 762513626 h 11352"/>
              <a:gd name="T28" fmla="*/ 8978413 w 43001"/>
              <a:gd name="T29" fmla="*/ 779536532 h 11352"/>
              <a:gd name="T30" fmla="*/ 93468269 w 43001"/>
              <a:gd name="T31" fmla="*/ 732655397 h 11352"/>
              <a:gd name="T32" fmla="*/ 246257216 w 43001"/>
              <a:gd name="T33" fmla="*/ 630452809 h 11352"/>
              <a:gd name="T34" fmla="*/ 422389634 w 43001"/>
              <a:gd name="T35" fmla="*/ 673077773 h 11352"/>
              <a:gd name="T36" fmla="*/ 492513501 w 43001"/>
              <a:gd name="T37" fmla="*/ 800813912 h 11352"/>
              <a:gd name="T38" fmla="*/ 508675390 w 43001"/>
              <a:gd name="T39" fmla="*/ 779536532 h 11352"/>
              <a:gd name="T40" fmla="*/ 499696976 w 43001"/>
              <a:gd name="T41" fmla="*/ 732655397 h 11352"/>
              <a:gd name="T42" fmla="*/ 469139199 w 43001"/>
              <a:gd name="T43" fmla="*/ 643217846 h 11352"/>
              <a:gd name="T44" fmla="*/ 415207090 w 43001"/>
              <a:gd name="T45" fmla="*/ 549527519 h 11352"/>
              <a:gd name="T46" fmla="*/ 587777638 w 43001"/>
              <a:gd name="T47" fmla="*/ 494134082 h 11352"/>
              <a:gd name="T48" fmla="*/ 803447178 w 43001"/>
              <a:gd name="T49" fmla="*/ 464346140 h 11352"/>
              <a:gd name="T50" fmla="*/ 1019146617 w 43001"/>
              <a:gd name="T51" fmla="*/ 481367348 h 11352"/>
              <a:gd name="T52" fmla="*/ 1092862221 w 43001"/>
              <a:gd name="T53" fmla="*/ 566548727 h 11352"/>
              <a:gd name="T54" fmla="*/ 1152151107 w 43001"/>
              <a:gd name="T55" fmla="*/ 766769798 h 11352"/>
              <a:gd name="T56" fmla="*/ 1170138733 w 43001"/>
              <a:gd name="T57" fmla="*/ 805070042 h 11352"/>
              <a:gd name="T58" fmla="*/ 1184504753 w 43001"/>
              <a:gd name="T59" fmla="*/ 783792703 h 11352"/>
              <a:gd name="T60" fmla="*/ 1180913015 w 43001"/>
              <a:gd name="T61" fmla="*/ 741236246 h 11352"/>
              <a:gd name="T62" fmla="*/ 1135990181 w 43001"/>
              <a:gd name="T63" fmla="*/ 587896352 h 11352"/>
              <a:gd name="T64" fmla="*/ 1114410786 w 43001"/>
              <a:gd name="T65" fmla="*/ 502644687 h 11352"/>
              <a:gd name="T66" fmla="*/ 1261812095 w 43001"/>
              <a:gd name="T67" fmla="*/ 545271389 h 11352"/>
              <a:gd name="T68" fmla="*/ 1286982265 w 43001"/>
              <a:gd name="T69" fmla="*/ 532504613 h 11352"/>
              <a:gd name="T70" fmla="*/ 1249212076 w 43001"/>
              <a:gd name="T71" fmla="*/ 481367348 h 11352"/>
              <a:gd name="T72" fmla="*/ 1132398412 w 43001"/>
              <a:gd name="T73" fmla="*/ 417465005 h 11352"/>
              <a:gd name="T74" fmla="*/ 972426951 w 43001"/>
              <a:gd name="T75" fmla="*/ 383420891 h 11352"/>
              <a:gd name="T76" fmla="*/ 722578929 w 43001"/>
              <a:gd name="T77" fmla="*/ 370654115 h 11352"/>
              <a:gd name="T78" fmla="*/ 512267127 w 43001"/>
              <a:gd name="T79" fmla="*/ 413208833 h 11352"/>
              <a:gd name="T80" fmla="*/ 605735396 w 43001"/>
              <a:gd name="T81" fmla="*/ 272635674 h 11352"/>
              <a:gd name="T82" fmla="*/ 733353211 w 43001"/>
              <a:gd name="T83" fmla="*/ 119295780 h 11352"/>
              <a:gd name="T84" fmla="*/ 776511038 w 43001"/>
              <a:gd name="T85" fmla="*/ 55391739 h 11352"/>
              <a:gd name="T86" fmla="*/ 776511038 w 43001"/>
              <a:gd name="T87" fmla="*/ 21347625 h 11352"/>
              <a:gd name="T88" fmla="*/ 767502757 w 43001"/>
              <a:gd name="T89" fmla="*/ 70245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118">
            <a:extLst>
              <a:ext uri="{FF2B5EF4-FFF2-40B4-BE49-F238E27FC236}">
                <a16:creationId xmlns="" xmlns:a16="http://schemas.microsoft.com/office/drawing/2014/main" id="{9270DB7B-C300-4629-9921-08769E70D4B5}"/>
              </a:ext>
            </a:extLst>
          </p:cNvPr>
          <p:cNvSpPr>
            <a:spLocks/>
          </p:cNvSpPr>
          <p:nvPr/>
        </p:nvSpPr>
        <p:spPr bwMode="auto">
          <a:xfrm>
            <a:off x="11084985" y="3717925"/>
            <a:ext cx="510116" cy="538163"/>
          </a:xfrm>
          <a:custGeom>
            <a:avLst/>
            <a:gdLst>
              <a:gd name="T0" fmla="*/ 36986840 w 20301"/>
              <a:gd name="T1" fmla="*/ 34767586 h 21321"/>
              <a:gd name="T2" fmla="*/ 39396624 w 20301"/>
              <a:gd name="T3" fmla="*/ 43467270 h 21321"/>
              <a:gd name="T4" fmla="*/ 39805048 w 20301"/>
              <a:gd name="T5" fmla="*/ 54080851 h 21321"/>
              <a:gd name="T6" fmla="*/ 37790214 w 20301"/>
              <a:gd name="T7" fmla="*/ 63745775 h 21321"/>
              <a:gd name="T8" fmla="*/ 34175737 w 20301"/>
              <a:gd name="T9" fmla="*/ 69535147 h 21321"/>
              <a:gd name="T10" fmla="*/ 27342089 w 20301"/>
              <a:gd name="T11" fmla="*/ 65675549 h 21321"/>
              <a:gd name="T12" fmla="*/ 24925578 w 20301"/>
              <a:gd name="T13" fmla="*/ 56975865 h 21321"/>
              <a:gd name="T14" fmla="*/ 24524239 w 20301"/>
              <a:gd name="T15" fmla="*/ 46362284 h 21321"/>
              <a:gd name="T16" fmla="*/ 26538715 w 20301"/>
              <a:gd name="T17" fmla="*/ 36697386 h 21321"/>
              <a:gd name="T18" fmla="*/ 30153193 w 20301"/>
              <a:gd name="T19" fmla="*/ 30907988 h 21321"/>
              <a:gd name="T20" fmla="*/ 33372720 w 20301"/>
              <a:gd name="T21" fmla="*/ 964584 h 21321"/>
              <a:gd name="T22" fmla="*/ 17288538 w 20301"/>
              <a:gd name="T23" fmla="*/ 9664924 h 21321"/>
              <a:gd name="T24" fmla="*/ 8446803 w 20301"/>
              <a:gd name="T25" fmla="*/ 24154005 h 21321"/>
              <a:gd name="T26" fmla="*/ 4022563 w 20301"/>
              <a:gd name="T27" fmla="*/ 33803002 h 21321"/>
              <a:gd name="T28" fmla="*/ 6747 w 20301"/>
              <a:gd name="T29" fmla="*/ 40556984 h 21321"/>
              <a:gd name="T30" fmla="*/ 809763 w 20301"/>
              <a:gd name="T31" fmla="*/ 47326868 h 21321"/>
              <a:gd name="T32" fmla="*/ 8848481 w 20301"/>
              <a:gd name="T33" fmla="*/ 60851391 h 21321"/>
              <a:gd name="T34" fmla="*/ 14477434 w 20301"/>
              <a:gd name="T35" fmla="*/ 84989469 h 21321"/>
              <a:gd name="T36" fmla="*/ 17288538 w 20301"/>
              <a:gd name="T37" fmla="*/ 140034904 h 21321"/>
              <a:gd name="T38" fmla="*/ 20508084 w 20301"/>
              <a:gd name="T39" fmla="*/ 173837881 h 21321"/>
              <a:gd name="T40" fmla="*/ 30153193 w 20301"/>
              <a:gd name="T41" fmla="*/ 213446209 h 21321"/>
              <a:gd name="T42" fmla="*/ 43820864 w 20301"/>
              <a:gd name="T43" fmla="*/ 246283996 h 21321"/>
              <a:gd name="T44" fmla="*/ 58693229 w 20301"/>
              <a:gd name="T45" fmla="*/ 264632676 h 21321"/>
              <a:gd name="T46" fmla="*/ 67534982 w 20301"/>
              <a:gd name="T47" fmla="*/ 294559521 h 21321"/>
              <a:gd name="T48" fmla="*/ 69148120 w 20301"/>
              <a:gd name="T49" fmla="*/ 323537709 h 21321"/>
              <a:gd name="T50" fmla="*/ 70754510 w 20301"/>
              <a:gd name="T51" fmla="*/ 337062207 h 21321"/>
              <a:gd name="T52" fmla="*/ 73967291 w 20301"/>
              <a:gd name="T53" fmla="*/ 342851605 h 21321"/>
              <a:gd name="T54" fmla="*/ 77588515 w 20301"/>
              <a:gd name="T55" fmla="*/ 337062207 h 21321"/>
              <a:gd name="T56" fmla="*/ 78793228 w 20301"/>
              <a:gd name="T57" fmla="*/ 319678742 h 21321"/>
              <a:gd name="T58" fmla="*/ 75178751 w 20301"/>
              <a:gd name="T59" fmla="*/ 282981356 h 21321"/>
              <a:gd name="T60" fmla="*/ 81604331 w 20301"/>
              <a:gd name="T61" fmla="*/ 270421443 h 21321"/>
              <a:gd name="T62" fmla="*/ 92059203 w 20301"/>
              <a:gd name="T63" fmla="*/ 278140615 h 21321"/>
              <a:gd name="T64" fmla="*/ 94870306 w 20301"/>
              <a:gd name="T65" fmla="*/ 310978402 h 21321"/>
              <a:gd name="T66" fmla="*/ 96483462 w 20301"/>
              <a:gd name="T67" fmla="*/ 338992006 h 21321"/>
              <a:gd name="T68" fmla="*/ 100499618 w 20301"/>
              <a:gd name="T69" fmla="*/ 342851605 h 21321"/>
              <a:gd name="T70" fmla="*/ 104120484 w 20301"/>
              <a:gd name="T71" fmla="*/ 335132407 h 21321"/>
              <a:gd name="T72" fmla="*/ 104923858 w 20301"/>
              <a:gd name="T73" fmla="*/ 308084018 h 21321"/>
              <a:gd name="T74" fmla="*/ 102105650 w 20301"/>
              <a:gd name="T75" fmla="*/ 278140615 h 21321"/>
              <a:gd name="T76" fmla="*/ 103718806 w 20301"/>
              <a:gd name="T77" fmla="*/ 254967752 h 21321"/>
              <a:gd name="T78" fmla="*/ 120197581 w 20301"/>
              <a:gd name="T79" fmla="*/ 226954148 h 21321"/>
              <a:gd name="T80" fmla="*/ 129842689 w 20301"/>
              <a:gd name="T81" fmla="*/ 197991912 h 21321"/>
              <a:gd name="T82" fmla="*/ 133062217 w 20301"/>
              <a:gd name="T83" fmla="*/ 184467389 h 21321"/>
              <a:gd name="T84" fmla="*/ 135873320 w 20301"/>
              <a:gd name="T85" fmla="*/ 166118709 h 21321"/>
              <a:gd name="T86" fmla="*/ 135471643 w 20301"/>
              <a:gd name="T87" fmla="*/ 145840204 h 21321"/>
              <a:gd name="T88" fmla="*/ 132258843 w 20301"/>
              <a:gd name="T89" fmla="*/ 127492155 h 21321"/>
              <a:gd name="T90" fmla="*/ 127031586 w 20301"/>
              <a:gd name="T91" fmla="*/ 113002442 h 21321"/>
              <a:gd name="T92" fmla="*/ 119394546 w 20301"/>
              <a:gd name="T93" fmla="*/ 104302734 h 21321"/>
              <a:gd name="T94" fmla="*/ 113765592 w 20301"/>
              <a:gd name="T95" fmla="*/ 109143475 h 21321"/>
              <a:gd name="T96" fmla="*/ 113363915 w 20301"/>
              <a:gd name="T97" fmla="*/ 122651414 h 21321"/>
              <a:gd name="T98" fmla="*/ 118992868 w 20301"/>
              <a:gd name="T99" fmla="*/ 132316338 h 21321"/>
              <a:gd name="T100" fmla="*/ 123410362 w 20301"/>
              <a:gd name="T101" fmla="*/ 148735219 h 21321"/>
              <a:gd name="T102" fmla="*/ 122607346 w 20301"/>
              <a:gd name="T103" fmla="*/ 168048508 h 21321"/>
              <a:gd name="T104" fmla="*/ 116175018 w 20301"/>
              <a:gd name="T105" fmla="*/ 182537590 h 21321"/>
              <a:gd name="T106" fmla="*/ 106530249 w 20301"/>
              <a:gd name="T107" fmla="*/ 186397189 h 21321"/>
              <a:gd name="T108" fmla="*/ 97688156 w 20301"/>
              <a:gd name="T109" fmla="*/ 178678622 h 21321"/>
              <a:gd name="T110" fmla="*/ 90051135 w 20301"/>
              <a:gd name="T111" fmla="*/ 160329942 h 21321"/>
              <a:gd name="T112" fmla="*/ 86028572 w 20301"/>
              <a:gd name="T113" fmla="*/ 138105736 h 21321"/>
              <a:gd name="T114" fmla="*/ 79997941 w 20301"/>
              <a:gd name="T115" fmla="*/ 72429531 h 21321"/>
              <a:gd name="T116" fmla="*/ 74368988 w 20301"/>
              <a:gd name="T117" fmla="*/ 46362284 h 21321"/>
              <a:gd name="T118" fmla="*/ 63117470 w 20301"/>
              <a:gd name="T119" fmla="*/ 19313264 h 21321"/>
              <a:gd name="T120" fmla="*/ 48245105 w 20301"/>
              <a:gd name="T121" fmla="*/ 2894384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119">
            <a:extLst>
              <a:ext uri="{FF2B5EF4-FFF2-40B4-BE49-F238E27FC236}">
                <a16:creationId xmlns="" xmlns:a16="http://schemas.microsoft.com/office/drawing/2014/main" id="{841D4AD4-DDEA-4D78-90CE-3BBEC6D76014}"/>
              </a:ext>
            </a:extLst>
          </p:cNvPr>
          <p:cNvSpPr>
            <a:spLocks/>
          </p:cNvSpPr>
          <p:nvPr/>
        </p:nvSpPr>
        <p:spPr bwMode="auto">
          <a:xfrm rot="2077429">
            <a:off x="11427884" y="5400676"/>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120">
            <a:extLst>
              <a:ext uri="{FF2B5EF4-FFF2-40B4-BE49-F238E27FC236}">
                <a16:creationId xmlns="" xmlns:a16="http://schemas.microsoft.com/office/drawing/2014/main" id="{99D4D956-C11B-49A5-B880-2D1FC6CD3179}"/>
              </a:ext>
            </a:extLst>
          </p:cNvPr>
          <p:cNvSpPr>
            <a:spLocks/>
          </p:cNvSpPr>
          <p:nvPr/>
        </p:nvSpPr>
        <p:spPr bwMode="auto">
          <a:xfrm>
            <a:off x="10720918" y="2924176"/>
            <a:ext cx="423333" cy="441325"/>
          </a:xfrm>
          <a:custGeom>
            <a:avLst/>
            <a:gdLst>
              <a:gd name="T0" fmla="*/ 39971569 w 19279"/>
              <a:gd name="T1" fmla="*/ 95292078 h 20060"/>
              <a:gd name="T2" fmla="*/ 55528887 w 19279"/>
              <a:gd name="T3" fmla="*/ 61398252 h 20060"/>
              <a:gd name="T4" fmla="*/ 45603945 w 19279"/>
              <a:gd name="T5" fmla="*/ 63953823 h 20060"/>
              <a:gd name="T6" fmla="*/ 67329581 w 19279"/>
              <a:gd name="T7" fmla="*/ 108719996 h 20060"/>
              <a:gd name="T8" fmla="*/ 56600753 w 19279"/>
              <a:gd name="T9" fmla="*/ 87614695 h 20060"/>
              <a:gd name="T10" fmla="*/ 17973622 w 19279"/>
              <a:gd name="T11" fmla="*/ 107442199 h 20060"/>
              <a:gd name="T12" fmla="*/ 43187658 w 19279"/>
              <a:gd name="T13" fmla="*/ 109997792 h 20060"/>
              <a:gd name="T14" fmla="*/ 45335983 w 19279"/>
              <a:gd name="T15" fmla="*/ 143891134 h 20060"/>
              <a:gd name="T16" fmla="*/ 32994753 w 19279"/>
              <a:gd name="T17" fmla="*/ 147724502 h 20060"/>
              <a:gd name="T18" fmla="*/ 41043681 w 19279"/>
              <a:gd name="T19" fmla="*/ 638887 h 20060"/>
              <a:gd name="T20" fmla="*/ 34607138 w 19279"/>
              <a:gd name="T21" fmla="*/ 12788547 h 20060"/>
              <a:gd name="T22" fmla="*/ 35411304 w 19279"/>
              <a:gd name="T23" fmla="*/ 24299781 h 20060"/>
              <a:gd name="T24" fmla="*/ 32458829 w 19279"/>
              <a:gd name="T25" fmla="*/ 49248592 h 20060"/>
              <a:gd name="T26" fmla="*/ 25754588 w 19279"/>
              <a:gd name="T27" fmla="*/ 45404576 h 20060"/>
              <a:gd name="T28" fmla="*/ 18777509 w 19279"/>
              <a:gd name="T29" fmla="*/ 66509878 h 20060"/>
              <a:gd name="T30" fmla="*/ 12609192 w 19279"/>
              <a:gd name="T31" fmla="*/ 39654525 h 20060"/>
              <a:gd name="T32" fmla="*/ 9656717 w 19279"/>
              <a:gd name="T33" fmla="*/ 48599057 h 20060"/>
              <a:gd name="T34" fmla="*/ 6976815 w 19279"/>
              <a:gd name="T35" fmla="*/ 60120455 h 20060"/>
              <a:gd name="T36" fmla="*/ 0 w 19279"/>
              <a:gd name="T37" fmla="*/ 71631690 h 20060"/>
              <a:gd name="T38" fmla="*/ 8316906 w 19279"/>
              <a:gd name="T39" fmla="*/ 76103944 h 20060"/>
              <a:gd name="T40" fmla="*/ 21997946 w 19279"/>
              <a:gd name="T41" fmla="*/ 78659537 h 20060"/>
              <a:gd name="T42" fmla="*/ 13413078 w 19279"/>
              <a:gd name="T43" fmla="*/ 101681016 h 20060"/>
              <a:gd name="T44" fmla="*/ 15289093 w 19279"/>
              <a:gd name="T45" fmla="*/ 109997792 h 20060"/>
              <a:gd name="T46" fmla="*/ 11537343 w 19279"/>
              <a:gd name="T47" fmla="*/ 136852638 h 20060"/>
              <a:gd name="T48" fmla="*/ 10728845 w 19279"/>
              <a:gd name="T49" fmla="*/ 145807818 h 20060"/>
              <a:gd name="T50" fmla="*/ 10192921 w 19279"/>
              <a:gd name="T51" fmla="*/ 155402369 h 20060"/>
              <a:gd name="T52" fmla="*/ 11537343 w 19279"/>
              <a:gd name="T53" fmla="*/ 170746486 h 20060"/>
              <a:gd name="T54" fmla="*/ 19313697 w 19279"/>
              <a:gd name="T55" fmla="*/ 145168931 h 20060"/>
              <a:gd name="T56" fmla="*/ 23070075 w 19279"/>
              <a:gd name="T57" fmla="*/ 168190916 h 20060"/>
              <a:gd name="T58" fmla="*/ 40239531 w 19279"/>
              <a:gd name="T59" fmla="*/ 189295711 h 20060"/>
              <a:gd name="T60" fmla="*/ 34607138 w 19279"/>
              <a:gd name="T61" fmla="*/ 205918109 h 20060"/>
              <a:gd name="T62" fmla="*/ 39435628 w 19279"/>
              <a:gd name="T63" fmla="*/ 202084742 h 20060"/>
              <a:gd name="T64" fmla="*/ 42651734 w 19279"/>
              <a:gd name="T65" fmla="*/ 212956605 h 20060"/>
              <a:gd name="T66" fmla="*/ 45603945 w 19279"/>
              <a:gd name="T67" fmla="*/ 198251374 h 20060"/>
              <a:gd name="T68" fmla="*/ 48015885 w 19279"/>
              <a:gd name="T69" fmla="*/ 196973578 h 20060"/>
              <a:gd name="T70" fmla="*/ 45603945 w 19279"/>
              <a:gd name="T71" fmla="*/ 156680165 h 20060"/>
              <a:gd name="T72" fmla="*/ 56868715 w 19279"/>
              <a:gd name="T73" fmla="*/ 163079752 h 20060"/>
              <a:gd name="T74" fmla="*/ 64649680 w 19279"/>
              <a:gd name="T75" fmla="*/ 170746486 h 20060"/>
              <a:gd name="T76" fmla="*/ 67870133 w 19279"/>
              <a:gd name="T77" fmla="*/ 177784982 h 20060"/>
              <a:gd name="T78" fmla="*/ 77794812 w 19279"/>
              <a:gd name="T79" fmla="*/ 169468690 h 20060"/>
              <a:gd name="T80" fmla="*/ 76718336 w 19279"/>
              <a:gd name="T81" fmla="*/ 154763481 h 20060"/>
              <a:gd name="T82" fmla="*/ 81546842 w 19279"/>
              <a:gd name="T83" fmla="*/ 145168931 h 20060"/>
              <a:gd name="T84" fmla="*/ 71353921 w 19279"/>
              <a:gd name="T85" fmla="*/ 144530021 h 20060"/>
              <a:gd name="T86" fmla="*/ 70550035 w 19279"/>
              <a:gd name="T87" fmla="*/ 113831160 h 20060"/>
              <a:gd name="T88" fmla="*/ 61161280 w 19279"/>
              <a:gd name="T89" fmla="*/ 89531378 h 20060"/>
              <a:gd name="T90" fmla="*/ 81546842 w 19279"/>
              <a:gd name="T91" fmla="*/ 58832011 h 20060"/>
              <a:gd name="T92" fmla="*/ 83963393 w 19279"/>
              <a:gd name="T93" fmla="*/ 49248592 h 20060"/>
              <a:gd name="T94" fmla="*/ 85839128 w 19279"/>
              <a:gd name="T95" fmla="*/ 38376751 h 20060"/>
              <a:gd name="T96" fmla="*/ 83963393 w 19279"/>
              <a:gd name="T97" fmla="*/ 33254939 h 20060"/>
              <a:gd name="T98" fmla="*/ 78062774 w 19279"/>
              <a:gd name="T99" fmla="*/ 30699368 h 20060"/>
              <a:gd name="T100" fmla="*/ 72966586 w 19279"/>
              <a:gd name="T101" fmla="*/ 47321260 h 20060"/>
              <a:gd name="T102" fmla="*/ 60357114 w 19279"/>
              <a:gd name="T103" fmla="*/ 37088306 h 20060"/>
              <a:gd name="T104" fmla="*/ 43723599 w 19279"/>
              <a:gd name="T105" fmla="*/ 44126802 h 20060"/>
              <a:gd name="T106" fmla="*/ 51772526 w 19279"/>
              <a:gd name="T107" fmla="*/ 9594067 h 20060"/>
              <a:gd name="T108" fmla="*/ 47479960 w 19279"/>
              <a:gd name="T109" fmla="*/ 6399587 h 20060"/>
              <a:gd name="T110" fmla="*/ 41847584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121">
            <a:extLst>
              <a:ext uri="{FF2B5EF4-FFF2-40B4-BE49-F238E27FC236}">
                <a16:creationId xmlns="" xmlns:a16="http://schemas.microsoft.com/office/drawing/2014/main" id="{CD85551C-A5CF-4CC4-8590-834D9C7FDBB1}"/>
              </a:ext>
            </a:extLst>
          </p:cNvPr>
          <p:cNvSpPr>
            <a:spLocks/>
          </p:cNvSpPr>
          <p:nvPr/>
        </p:nvSpPr>
        <p:spPr bwMode="auto">
          <a:xfrm rot="14115095">
            <a:off x="1616605" y="1485901"/>
            <a:ext cx="371475" cy="1327151"/>
          </a:xfrm>
          <a:custGeom>
            <a:avLst/>
            <a:gdLst>
              <a:gd name="T0" fmla="*/ 172838715 w 11111"/>
              <a:gd name="T1" fmla="*/ 28162406 h 39819"/>
              <a:gd name="T2" fmla="*/ 197503438 w 11111"/>
              <a:gd name="T3" fmla="*/ 136969163 h 39819"/>
              <a:gd name="T4" fmla="*/ 134683609 w 11111"/>
              <a:gd name="T5" fmla="*/ 148231021 h 39819"/>
              <a:gd name="T6" fmla="*/ 107739719 w 11111"/>
              <a:gd name="T7" fmla="*/ 98513465 h 39819"/>
              <a:gd name="T8" fmla="*/ 92043989 w 11111"/>
              <a:gd name="T9" fmla="*/ 82565785 h 39819"/>
              <a:gd name="T10" fmla="*/ 62856739 w 11111"/>
              <a:gd name="T11" fmla="*/ 120084213 h 39819"/>
              <a:gd name="T12" fmla="*/ 116708712 w 11111"/>
              <a:gd name="T13" fmla="*/ 179189662 h 39819"/>
              <a:gd name="T14" fmla="*/ 193018958 w 11111"/>
              <a:gd name="T15" fmla="*/ 218582680 h 39819"/>
              <a:gd name="T16" fmla="*/ 49366356 w 11111"/>
              <a:gd name="T17" fmla="*/ 192309836 h 39819"/>
              <a:gd name="T18" fmla="*/ 20217120 w 11111"/>
              <a:gd name="T19" fmla="*/ 194200048 h 39819"/>
              <a:gd name="T20" fmla="*/ 89763719 w 11111"/>
              <a:gd name="T21" fmla="*/ 227969948 h 39819"/>
              <a:gd name="T22" fmla="*/ 190776702 w 11111"/>
              <a:gd name="T23" fmla="*/ 277687504 h 39819"/>
              <a:gd name="T24" fmla="*/ 35912883 w 11111"/>
              <a:gd name="T25" fmla="*/ 250478016 h 39819"/>
              <a:gd name="T26" fmla="*/ 101012982 w 11111"/>
              <a:gd name="T27" fmla="*/ 283310621 h 39819"/>
              <a:gd name="T28" fmla="*/ 188534445 w 11111"/>
              <a:gd name="T29" fmla="*/ 344290010 h 39819"/>
              <a:gd name="T30" fmla="*/ 105497462 w 11111"/>
              <a:gd name="T31" fmla="*/ 316143227 h 39819"/>
              <a:gd name="T32" fmla="*/ 56130003 w 11111"/>
              <a:gd name="T33" fmla="*/ 297383688 h 39819"/>
              <a:gd name="T34" fmla="*/ 51608613 w 11111"/>
              <a:gd name="T35" fmla="*/ 327405060 h 39819"/>
              <a:gd name="T36" fmla="*/ 112224232 w 11111"/>
              <a:gd name="T37" fmla="*/ 357410809 h 39819"/>
              <a:gd name="T38" fmla="*/ 184049965 w 11111"/>
              <a:gd name="T39" fmla="*/ 369609311 h 39819"/>
              <a:gd name="T40" fmla="*/ 130161082 w 11111"/>
              <a:gd name="T41" fmla="*/ 396819449 h 39819"/>
              <a:gd name="T42" fmla="*/ 69583476 w 11111"/>
              <a:gd name="T43" fmla="*/ 367735372 h 39819"/>
              <a:gd name="T44" fmla="*/ 53888850 w 11111"/>
              <a:gd name="T45" fmla="*/ 391180709 h 39819"/>
              <a:gd name="T46" fmla="*/ 136925832 w 11111"/>
              <a:gd name="T47" fmla="*/ 439023700 h 39819"/>
              <a:gd name="T48" fmla="*/ 168317325 w 11111"/>
              <a:gd name="T49" fmla="*/ 476557752 h 39819"/>
              <a:gd name="T50" fmla="*/ 76310246 w 11111"/>
              <a:gd name="T51" fmla="*/ 439023700 h 39819"/>
              <a:gd name="T52" fmla="*/ 83036983 w 11111"/>
              <a:gd name="T53" fmla="*/ 467170483 h 39819"/>
              <a:gd name="T54" fmla="*/ 163832845 w 11111"/>
              <a:gd name="T55" fmla="*/ 500940383 h 39819"/>
              <a:gd name="T56" fmla="*/ 125676602 w 11111"/>
              <a:gd name="T57" fmla="*/ 540333401 h 39819"/>
              <a:gd name="T58" fmla="*/ 24701633 w 11111"/>
              <a:gd name="T59" fmla="*/ 489678551 h 39819"/>
              <a:gd name="T60" fmla="*/ 0 w 11111"/>
              <a:gd name="T61" fmla="*/ 496254561 h 39819"/>
              <a:gd name="T62" fmla="*/ 65098996 w 11111"/>
              <a:gd name="T63" fmla="*/ 546909411 h 39819"/>
              <a:gd name="T64" fmla="*/ 181807708 w 11111"/>
              <a:gd name="T65" fmla="*/ 590050956 h 39819"/>
              <a:gd name="T66" fmla="*/ 204230208 w 11111"/>
              <a:gd name="T67" fmla="*/ 621008998 h 39819"/>
              <a:gd name="T68" fmla="*/ 260360178 w 11111"/>
              <a:gd name="T69" fmla="*/ 557218351 h 39819"/>
              <a:gd name="T70" fmla="*/ 381553403 w 11111"/>
              <a:gd name="T71" fmla="*/ 486866667 h 39819"/>
              <a:gd name="T72" fmla="*/ 289509414 w 11111"/>
              <a:gd name="T73" fmla="*/ 515013475 h 39819"/>
              <a:gd name="T74" fmla="*/ 269329204 w 11111"/>
              <a:gd name="T75" fmla="*/ 500003089 h 39819"/>
              <a:gd name="T76" fmla="*/ 377068923 w 11111"/>
              <a:gd name="T77" fmla="*/ 449348239 h 39819"/>
              <a:gd name="T78" fmla="*/ 388280173 w 11111"/>
              <a:gd name="T79" fmla="*/ 420264161 h 39819"/>
              <a:gd name="T80" fmla="*/ 276055941 w 11111"/>
              <a:gd name="T81" fmla="*/ 469045072 h 39819"/>
              <a:gd name="T82" fmla="*/ 226689585 w 11111"/>
              <a:gd name="T83" fmla="*/ 449348239 h 39819"/>
              <a:gd name="T84" fmla="*/ 280540421 w 11111"/>
              <a:gd name="T85" fmla="*/ 423076045 h 39819"/>
              <a:gd name="T86" fmla="*/ 408497293 w 11111"/>
              <a:gd name="T87" fmla="*/ 340525858 h 39819"/>
              <a:gd name="T88" fmla="*/ 228931808 w 11111"/>
              <a:gd name="T89" fmla="*/ 365860783 h 39819"/>
              <a:gd name="T90" fmla="*/ 336671560 w 11111"/>
              <a:gd name="T91" fmla="*/ 314268638 h 39819"/>
              <a:gd name="T92" fmla="*/ 403975903 w 11111"/>
              <a:gd name="T93" fmla="*/ 266425671 h 39819"/>
              <a:gd name="T94" fmla="*/ 231174065 w 11111"/>
              <a:gd name="T95" fmla="*/ 333965472 h 39819"/>
              <a:gd name="T96" fmla="*/ 289509414 w 11111"/>
              <a:gd name="T97" fmla="*/ 277687504 h 39819"/>
              <a:gd name="T98" fmla="*/ 392764653 w 11111"/>
              <a:gd name="T99" fmla="*/ 206383552 h 39819"/>
              <a:gd name="T100" fmla="*/ 332187047 w 11111"/>
              <a:gd name="T101" fmla="*/ 223268502 h 39819"/>
              <a:gd name="T102" fmla="*/ 249112051 w 11111"/>
              <a:gd name="T103" fmla="*/ 238278863 h 39819"/>
              <a:gd name="T104" fmla="*/ 298515317 w 11111"/>
              <a:gd name="T105" fmla="*/ 206383552 h 39819"/>
              <a:gd name="T106" fmla="*/ 377068923 w 11111"/>
              <a:gd name="T107" fmla="*/ 135095224 h 39819"/>
              <a:gd name="T108" fmla="*/ 372584410 w 11111"/>
              <a:gd name="T109" fmla="*/ 99450735 h 39819"/>
              <a:gd name="T110" fmla="*/ 287267191 w 11111"/>
              <a:gd name="T111" fmla="*/ 174488241 h 39819"/>
              <a:gd name="T112" fmla="*/ 235658578 w 11111"/>
              <a:gd name="T113" fmla="*/ 186686744 h 39819"/>
              <a:gd name="T114" fmla="*/ 278298198 w 11111"/>
              <a:gd name="T115" fmla="*/ 151980174 h 39819"/>
              <a:gd name="T116" fmla="*/ 314211047 w 11111"/>
              <a:gd name="T117" fmla="*/ 66618129 h 39819"/>
              <a:gd name="T118" fmla="*/ 296273061 w 11111"/>
              <a:gd name="T119" fmla="*/ 47858615 h 39819"/>
              <a:gd name="T120" fmla="*/ 246869828 w 11111"/>
              <a:gd name="T121" fmla="*/ 149168315 h 39819"/>
              <a:gd name="T122" fmla="*/ 235658578 w 11111"/>
              <a:gd name="T123" fmla="*/ 66618129 h 39819"/>
              <a:gd name="T124" fmla="*/ 190776702 w 11111"/>
              <a:gd name="T125" fmla="*/ 4701446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122">
            <a:extLst>
              <a:ext uri="{FF2B5EF4-FFF2-40B4-BE49-F238E27FC236}">
                <a16:creationId xmlns="" xmlns:a16="http://schemas.microsoft.com/office/drawing/2014/main" id="{6AFBA3DE-5AAB-48B7-81C4-44017FF1882D}"/>
              </a:ext>
            </a:extLst>
          </p:cNvPr>
          <p:cNvSpPr>
            <a:spLocks/>
          </p:cNvSpPr>
          <p:nvPr/>
        </p:nvSpPr>
        <p:spPr bwMode="auto">
          <a:xfrm rot="16036409" flipH="1">
            <a:off x="1500718" y="1076324"/>
            <a:ext cx="603250" cy="1581151"/>
          </a:xfrm>
          <a:custGeom>
            <a:avLst/>
            <a:gdLst>
              <a:gd name="T0" fmla="*/ 699849770 w 13514"/>
              <a:gd name="T1" fmla="*/ 192330056 h 35374"/>
              <a:gd name="T2" fmla="*/ 539564539 w 13514"/>
              <a:gd name="T3" fmla="*/ 1072489147 h 35374"/>
              <a:gd name="T4" fmla="*/ 694511538 w 13514"/>
              <a:gd name="T5" fmla="*/ 1018162045 h 35374"/>
              <a:gd name="T6" fmla="*/ 609033638 w 13514"/>
              <a:gd name="T7" fmla="*/ 1113215599 h 35374"/>
              <a:gd name="T8" fmla="*/ 694511538 w 13514"/>
              <a:gd name="T9" fmla="*/ 122179458 h 35374"/>
              <a:gd name="T10" fmla="*/ 593020864 w 13514"/>
              <a:gd name="T11" fmla="*/ 97276502 h 35374"/>
              <a:gd name="T12" fmla="*/ 560999288 w 13514"/>
              <a:gd name="T13" fmla="*/ 337114226 h 35374"/>
              <a:gd name="T14" fmla="*/ 534226308 w 13514"/>
              <a:gd name="T15" fmla="*/ 131221772 h 35374"/>
              <a:gd name="T16" fmla="*/ 416724868 w 13514"/>
              <a:gd name="T17" fmla="*/ 187808899 h 35374"/>
              <a:gd name="T18" fmla="*/ 315234193 w 13514"/>
              <a:gd name="T19" fmla="*/ 267001811 h 35374"/>
              <a:gd name="T20" fmla="*/ 374030758 w 13514"/>
              <a:gd name="T21" fmla="*/ 613157246 h 35374"/>
              <a:gd name="T22" fmla="*/ 261775905 w 13514"/>
              <a:gd name="T23" fmla="*/ 479675449 h 35374"/>
              <a:gd name="T24" fmla="*/ 176295996 w 13514"/>
              <a:gd name="T25" fmla="*/ 407264825 h 35374"/>
              <a:gd name="T26" fmla="*/ 213743519 w 13514"/>
              <a:gd name="T27" fmla="*/ 629018993 h 35374"/>
              <a:gd name="T28" fmla="*/ 208407251 w 13514"/>
              <a:gd name="T29" fmla="*/ 633539044 h 35374"/>
              <a:gd name="T30" fmla="*/ 53458288 w 13514"/>
              <a:gd name="T31" fmla="*/ 601854906 h 35374"/>
              <a:gd name="T32" fmla="*/ 331244959 w 13514"/>
              <a:gd name="T33" fmla="*/ 839432605 h 35374"/>
              <a:gd name="T34" fmla="*/ 101580310 w 13514"/>
              <a:gd name="T35" fmla="*/ 705950808 h 35374"/>
              <a:gd name="T36" fmla="*/ 80143597 w 13514"/>
              <a:gd name="T37" fmla="*/ 791924937 h 35374"/>
              <a:gd name="T38" fmla="*/ 229754329 w 13514"/>
              <a:gd name="T39" fmla="*/ 916364386 h 35374"/>
              <a:gd name="T40" fmla="*/ 101580310 w 13514"/>
              <a:gd name="T41" fmla="*/ 907322072 h 35374"/>
              <a:gd name="T42" fmla="*/ 144274420 w 13514"/>
              <a:gd name="T43" fmla="*/ 1002338515 h 35374"/>
              <a:gd name="T44" fmla="*/ 347255769 w 13514"/>
              <a:gd name="T45" fmla="*/ 1119996815 h 35374"/>
              <a:gd name="T46" fmla="*/ 69469099 w 13514"/>
              <a:gd name="T47" fmla="*/ 1036282678 h 35374"/>
              <a:gd name="T48" fmla="*/ 256439638 w 13514"/>
              <a:gd name="T49" fmla="*/ 1178806823 h 35374"/>
              <a:gd name="T50" fmla="*/ 523553774 w 13514"/>
              <a:gd name="T51" fmla="*/ 1294205098 h 35374"/>
              <a:gd name="T52" fmla="*/ 641055214 w 13514"/>
              <a:gd name="T53" fmla="*/ 1321368079 h 35374"/>
              <a:gd name="T54" fmla="*/ 678500728 w 13514"/>
              <a:gd name="T55" fmla="*/ 1278381568 h 35374"/>
              <a:gd name="T56" fmla="*/ 657153695 w 13514"/>
              <a:gd name="T57" fmla="*/ 1172025641 h 35374"/>
              <a:gd name="T58" fmla="*/ 860135000 w 13514"/>
              <a:gd name="T59" fmla="*/ 1040803869 h 35374"/>
              <a:gd name="T60" fmla="*/ 902831119 w 13514"/>
              <a:gd name="T61" fmla="*/ 963872055 h 35374"/>
              <a:gd name="T62" fmla="*/ 747969827 w 13514"/>
              <a:gd name="T63" fmla="*/ 948048524 h 35374"/>
              <a:gd name="T64" fmla="*/ 812012979 w 13514"/>
              <a:gd name="T65" fmla="*/ 875637900 h 35374"/>
              <a:gd name="T66" fmla="*/ 769318868 w 13514"/>
              <a:gd name="T67" fmla="*/ 834911414 h 35374"/>
              <a:gd name="T68" fmla="*/ 443410177 w 13514"/>
              <a:gd name="T69" fmla="*/ 880159091 h 35374"/>
              <a:gd name="T70" fmla="*/ 924178152 w 13514"/>
              <a:gd name="T71" fmla="*/ 773803164 h 35374"/>
              <a:gd name="T72" fmla="*/ 774655136 w 13514"/>
              <a:gd name="T73" fmla="*/ 751198451 h 35374"/>
              <a:gd name="T74" fmla="*/ 475521388 w 13514"/>
              <a:gd name="T75" fmla="*/ 823609075 h 35374"/>
              <a:gd name="T76" fmla="*/ 694511538 w 13514"/>
              <a:gd name="T77" fmla="*/ 735336703 h 35374"/>
              <a:gd name="T78" fmla="*/ 940278642 w 13514"/>
              <a:gd name="T79" fmla="*/ 642581392 h 35374"/>
              <a:gd name="T80" fmla="*/ 625044448 w 13514"/>
              <a:gd name="T81" fmla="*/ 685569010 h 35374"/>
              <a:gd name="T82" fmla="*/ 747969827 w 13514"/>
              <a:gd name="T83" fmla="*/ 642581392 h 35374"/>
              <a:gd name="T84" fmla="*/ 1025758506 w 13514"/>
              <a:gd name="T85" fmla="*/ 565649578 h 35374"/>
              <a:gd name="T86" fmla="*/ 582348329 w 13514"/>
              <a:gd name="T87" fmla="*/ 613157246 h 35374"/>
              <a:gd name="T88" fmla="*/ 908167386 w 13514"/>
              <a:gd name="T89" fmla="*/ 490977822 h 35374"/>
              <a:gd name="T90" fmla="*/ 812012979 w 13514"/>
              <a:gd name="T91" fmla="*/ 454772493 h 35374"/>
              <a:gd name="T92" fmla="*/ 966961942 w 13514"/>
              <a:gd name="T93" fmla="*/ 418567198 h 35374"/>
              <a:gd name="T94" fmla="*/ 993647251 w 13514"/>
              <a:gd name="T95" fmla="*/ 366538339 h 35374"/>
              <a:gd name="T96" fmla="*/ 641055214 w 13514"/>
              <a:gd name="T97" fmla="*/ 380100738 h 35374"/>
              <a:gd name="T98" fmla="*/ 1025758506 w 13514"/>
              <a:gd name="T99" fmla="*/ 307728297 h 35374"/>
              <a:gd name="T100" fmla="*/ 828023789 w 13514"/>
              <a:gd name="T101" fmla="*/ 298647766 h 35374"/>
              <a:gd name="T102" fmla="*/ 1079127115 w 13514"/>
              <a:gd name="T103" fmla="*/ 219455926 h 35374"/>
              <a:gd name="T104" fmla="*/ 854798733 w 13514"/>
              <a:gd name="T105" fmla="*/ 246618907 h 35374"/>
              <a:gd name="T106" fmla="*/ 1100474192 w 13514"/>
              <a:gd name="T107" fmla="*/ 147082413 h 35374"/>
              <a:gd name="T108" fmla="*/ 1201964822 w 13514"/>
              <a:gd name="T109" fmla="*/ 74671789 h 35374"/>
              <a:gd name="T110" fmla="*/ 977636485 w 13514"/>
              <a:gd name="T111" fmla="*/ 81452972 h 35374"/>
              <a:gd name="T112" fmla="*/ 1063116349 w 13514"/>
              <a:gd name="T113" fmla="*/ 15823530 h 35374"/>
              <a:gd name="T114" fmla="*/ 833362020 w 13514"/>
              <a:gd name="T115" fmla="*/ 11991943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123">
            <a:extLst>
              <a:ext uri="{FF2B5EF4-FFF2-40B4-BE49-F238E27FC236}">
                <a16:creationId xmlns="" xmlns:a16="http://schemas.microsoft.com/office/drawing/2014/main" id="{34FDC4E3-826E-4214-83F3-E904913D93DB}"/>
              </a:ext>
            </a:extLst>
          </p:cNvPr>
          <p:cNvSpPr>
            <a:spLocks/>
          </p:cNvSpPr>
          <p:nvPr/>
        </p:nvSpPr>
        <p:spPr bwMode="auto">
          <a:xfrm rot="17028630">
            <a:off x="1339321" y="2278064"/>
            <a:ext cx="600075" cy="1174749"/>
          </a:xfrm>
          <a:custGeom>
            <a:avLst/>
            <a:gdLst>
              <a:gd name="T0" fmla="*/ 186197347 w 22342"/>
              <a:gd name="T1" fmla="*/ 29120772 h 43662"/>
              <a:gd name="T2" fmla="*/ 148958023 w 22342"/>
              <a:gd name="T3" fmla="*/ 21224388 h 43662"/>
              <a:gd name="T4" fmla="*/ 121038259 w 22342"/>
              <a:gd name="T5" fmla="*/ 1487082 h 43662"/>
              <a:gd name="T6" fmla="*/ 132663390 w 22342"/>
              <a:gd name="T7" fmla="*/ 35045088 h 43662"/>
              <a:gd name="T8" fmla="*/ 172227729 w 22342"/>
              <a:gd name="T9" fmla="*/ 77485309 h 43662"/>
              <a:gd name="T10" fmla="*/ 188522363 w 22342"/>
              <a:gd name="T11" fmla="*/ 157920768 h 43662"/>
              <a:gd name="T12" fmla="*/ 132663390 w 22342"/>
              <a:gd name="T13" fmla="*/ 134231618 h 43662"/>
              <a:gd name="T14" fmla="*/ 125688317 w 22342"/>
              <a:gd name="T15" fmla="*/ 106104810 h 43662"/>
              <a:gd name="T16" fmla="*/ 109393683 w 22342"/>
              <a:gd name="T17" fmla="*/ 121898001 h 43662"/>
              <a:gd name="T18" fmla="*/ 76823164 w 22342"/>
              <a:gd name="T19" fmla="*/ 95743261 h 43662"/>
              <a:gd name="T20" fmla="*/ 57041343 w 22342"/>
              <a:gd name="T21" fmla="*/ 89818925 h 43662"/>
              <a:gd name="T22" fmla="*/ 57041343 w 22342"/>
              <a:gd name="T23" fmla="*/ 111536432 h 43662"/>
              <a:gd name="T24" fmla="*/ 103580755 w 22342"/>
              <a:gd name="T25" fmla="*/ 147559199 h 43662"/>
              <a:gd name="T26" fmla="*/ 171065584 w 22342"/>
              <a:gd name="T27" fmla="*/ 170254385 h 43662"/>
              <a:gd name="T28" fmla="*/ 214117111 w 22342"/>
              <a:gd name="T29" fmla="*/ 226515729 h 43662"/>
              <a:gd name="T30" fmla="*/ 295571531 w 22342"/>
              <a:gd name="T31" fmla="*/ 339029841 h 43662"/>
              <a:gd name="T32" fmla="*/ 186197347 w 22342"/>
              <a:gd name="T33" fmla="*/ 291157998 h 43662"/>
              <a:gd name="T34" fmla="*/ 150120168 w 22342"/>
              <a:gd name="T35" fmla="*/ 226515729 h 43662"/>
              <a:gd name="T36" fmla="*/ 131500519 w 22342"/>
              <a:gd name="T37" fmla="*/ 216146028 h 43662"/>
              <a:gd name="T38" fmla="*/ 146633008 w 22342"/>
              <a:gd name="T39" fmla="*/ 274378995 h 43662"/>
              <a:gd name="T40" fmla="*/ 43071725 w 22342"/>
              <a:gd name="T41" fmla="*/ 228487777 h 43662"/>
              <a:gd name="T42" fmla="*/ 1181618 w 22342"/>
              <a:gd name="T43" fmla="*/ 210229844 h 43662"/>
              <a:gd name="T44" fmla="*/ 40746709 w 22342"/>
              <a:gd name="T45" fmla="*/ 251191115 h 43662"/>
              <a:gd name="T46" fmla="*/ 50046798 w 22342"/>
              <a:gd name="T47" fmla="*/ 272900066 h 43662"/>
              <a:gd name="T48" fmla="*/ 10482431 w 22342"/>
              <a:gd name="T49" fmla="*/ 279317499 h 43662"/>
              <a:gd name="T50" fmla="*/ 62853545 w 22342"/>
              <a:gd name="T51" fmla="*/ 283754732 h 43662"/>
              <a:gd name="T52" fmla="*/ 152445909 w 22342"/>
              <a:gd name="T53" fmla="*/ 306458071 h 43662"/>
              <a:gd name="T54" fmla="*/ 299059444 w 22342"/>
              <a:gd name="T55" fmla="*/ 353335525 h 43662"/>
              <a:gd name="T56" fmla="*/ 338623784 w 22342"/>
              <a:gd name="T57" fmla="*/ 354321357 h 43662"/>
              <a:gd name="T58" fmla="*/ 302566077 w 22342"/>
              <a:gd name="T59" fmla="*/ 310894901 h 43662"/>
              <a:gd name="T60" fmla="*/ 375863108 w 22342"/>
              <a:gd name="T61" fmla="*/ 259572061 h 43662"/>
              <a:gd name="T62" fmla="*/ 432884978 w 22342"/>
              <a:gd name="T63" fmla="*/ 202826155 h 43662"/>
              <a:gd name="T64" fmla="*/ 421240376 w 22342"/>
              <a:gd name="T65" fmla="*/ 200854107 h 43662"/>
              <a:gd name="T66" fmla="*/ 335135898 w 22342"/>
              <a:gd name="T67" fmla="*/ 268955950 h 43662"/>
              <a:gd name="T68" fmla="*/ 260657249 w 22342"/>
              <a:gd name="T69" fmla="*/ 253163163 h 43662"/>
              <a:gd name="T70" fmla="*/ 281601913 w 22342"/>
              <a:gd name="T71" fmla="*/ 193450842 h 43662"/>
              <a:gd name="T72" fmla="*/ 356080562 w 22342"/>
              <a:gd name="T73" fmla="*/ 159399718 h 43662"/>
              <a:gd name="T74" fmla="*/ 396807799 w 22342"/>
              <a:gd name="T75" fmla="*/ 126334831 h 43662"/>
              <a:gd name="T76" fmla="*/ 386345539 w 22342"/>
              <a:gd name="T77" fmla="*/ 115973665 h 43662"/>
              <a:gd name="T78" fmla="*/ 343293314 w 22342"/>
              <a:gd name="T79" fmla="*/ 136696380 h 43662"/>
              <a:gd name="T80" fmla="*/ 304891119 w 22342"/>
              <a:gd name="T81" fmla="*/ 150517503 h 43662"/>
              <a:gd name="T82" fmla="*/ 292084371 w 22342"/>
              <a:gd name="T83" fmla="*/ 136203686 h 43662"/>
              <a:gd name="T84" fmla="*/ 279276898 w 22342"/>
              <a:gd name="T85" fmla="*/ 151503335 h 43662"/>
              <a:gd name="T86" fmla="*/ 231574615 w 22342"/>
              <a:gd name="T87" fmla="*/ 196901839 h 43662"/>
              <a:gd name="T88" fmla="*/ 244382088 w 22342"/>
              <a:gd name="T89" fmla="*/ 104132763 h 43662"/>
              <a:gd name="T90" fmla="*/ 354918417 w 22342"/>
              <a:gd name="T91" fmla="*/ 23196436 h 43662"/>
              <a:gd name="T92" fmla="*/ 351430532 w 22342"/>
              <a:gd name="T93" fmla="*/ 8890772 h 43662"/>
              <a:gd name="T94" fmla="*/ 299059444 w 22342"/>
              <a:gd name="T95" fmla="*/ 40468153 h 43662"/>
              <a:gd name="T96" fmla="*/ 289758630 w 22342"/>
              <a:gd name="T97" fmla="*/ 24190421 h 43662"/>
              <a:gd name="T98" fmla="*/ 274626867 w 22342"/>
              <a:gd name="T99" fmla="*/ 36031323 h 43662"/>
              <a:gd name="T100" fmla="*/ 238549688 w 22342"/>
              <a:gd name="T101" fmla="*/ 85874810 h 43662"/>
              <a:gd name="T102" fmla="*/ 207142038 w 22342"/>
              <a:gd name="T103" fmla="*/ 41955659 h 43662"/>
              <a:gd name="T104" fmla="*/ 243219218 w 22342"/>
              <a:gd name="T105" fmla="*/ 2966436 h 43662"/>
              <a:gd name="T106" fmla="*/ 203654851 w 22342"/>
              <a:gd name="T107" fmla="*/ 501270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124">
            <a:extLst>
              <a:ext uri="{FF2B5EF4-FFF2-40B4-BE49-F238E27FC236}">
                <a16:creationId xmlns="" xmlns:a16="http://schemas.microsoft.com/office/drawing/2014/main" id="{C7143017-576F-43D8-8A84-BB6F92A6E7CA}"/>
              </a:ext>
            </a:extLst>
          </p:cNvPr>
          <p:cNvSpPr>
            <a:spLocks/>
          </p:cNvSpPr>
          <p:nvPr/>
        </p:nvSpPr>
        <p:spPr bwMode="auto">
          <a:xfrm flipH="1">
            <a:off x="556684" y="1228725"/>
            <a:ext cx="1667933" cy="490538"/>
          </a:xfrm>
          <a:custGeom>
            <a:avLst/>
            <a:gdLst>
              <a:gd name="T0" fmla="*/ 640345325 w 50029"/>
              <a:gd name="T1" fmla="*/ 11150630 h 14715"/>
              <a:gd name="T2" fmla="*/ 537993515 w 50029"/>
              <a:gd name="T3" fmla="*/ 93466707 h 14715"/>
              <a:gd name="T4" fmla="*/ 471332650 w 50029"/>
              <a:gd name="T5" fmla="*/ 133512909 h 14715"/>
              <a:gd name="T6" fmla="*/ 380267396 w 50029"/>
              <a:gd name="T7" fmla="*/ 160222612 h 14715"/>
              <a:gd name="T8" fmla="*/ 306086979 w 50029"/>
              <a:gd name="T9" fmla="*/ 195823670 h 14715"/>
              <a:gd name="T10" fmla="*/ 232860008 w 50029"/>
              <a:gd name="T11" fmla="*/ 242537588 h 14715"/>
              <a:gd name="T12" fmla="*/ 138027776 w 50029"/>
              <a:gd name="T13" fmla="*/ 324853665 h 14715"/>
              <a:gd name="T14" fmla="*/ 45086834 w 50029"/>
              <a:gd name="T15" fmla="*/ 422727714 h 14715"/>
              <a:gd name="T16" fmla="*/ 12225649 w 50029"/>
              <a:gd name="T17" fmla="*/ 471701974 h 14715"/>
              <a:gd name="T18" fmla="*/ 15628 w 50029"/>
              <a:gd name="T19" fmla="*/ 509525604 h 14715"/>
              <a:gd name="T20" fmla="*/ 4705446 w 50029"/>
              <a:gd name="T21" fmla="*/ 536198637 h 14715"/>
              <a:gd name="T22" fmla="*/ 16915467 w 50029"/>
              <a:gd name="T23" fmla="*/ 542867454 h 14715"/>
              <a:gd name="T24" fmla="*/ 49776653 w 50029"/>
              <a:gd name="T25" fmla="*/ 513970749 h 14715"/>
              <a:gd name="T26" fmla="*/ 102351809 w 50029"/>
              <a:gd name="T27" fmla="*/ 447214844 h 14715"/>
              <a:gd name="T28" fmla="*/ 194370535 w 50029"/>
              <a:gd name="T29" fmla="*/ 356008479 h 14715"/>
              <a:gd name="T30" fmla="*/ 253511822 w 50029"/>
              <a:gd name="T31" fmla="*/ 324853665 h 14715"/>
              <a:gd name="T32" fmla="*/ 319234819 w 50029"/>
              <a:gd name="T33" fmla="*/ 335966493 h 14715"/>
              <a:gd name="T34" fmla="*/ 453494367 w 50029"/>
              <a:gd name="T35" fmla="*/ 407168642 h 14715"/>
              <a:gd name="T36" fmla="*/ 476038097 w 50029"/>
              <a:gd name="T37" fmla="*/ 491707291 h 14715"/>
              <a:gd name="T38" fmla="*/ 490108152 w 50029"/>
              <a:gd name="T39" fmla="*/ 533976065 h 14715"/>
              <a:gd name="T40" fmla="*/ 502318174 w 50029"/>
              <a:gd name="T41" fmla="*/ 545126662 h 14715"/>
              <a:gd name="T42" fmla="*/ 509837751 w 50029"/>
              <a:gd name="T43" fmla="*/ 536198637 h 14715"/>
              <a:gd name="T44" fmla="*/ 510775595 w 50029"/>
              <a:gd name="T45" fmla="*/ 507303032 h 14715"/>
              <a:gd name="T46" fmla="*/ 502318174 w 50029"/>
              <a:gd name="T47" fmla="*/ 469479402 h 14715"/>
              <a:gd name="T48" fmla="*/ 488231865 w 50029"/>
              <a:gd name="T49" fmla="*/ 424950286 h 14715"/>
              <a:gd name="T50" fmla="*/ 521093676 w 50029"/>
              <a:gd name="T51" fmla="*/ 442769700 h 14715"/>
              <a:gd name="T52" fmla="*/ 542698962 w 50029"/>
              <a:gd name="T53" fmla="*/ 442769700 h 14715"/>
              <a:gd name="T54" fmla="*/ 548327224 w 50029"/>
              <a:gd name="T55" fmla="*/ 429433200 h 14715"/>
              <a:gd name="T56" fmla="*/ 549265068 w 50029"/>
              <a:gd name="T57" fmla="*/ 413837458 h 14715"/>
              <a:gd name="T58" fmla="*/ 542698962 w 50029"/>
              <a:gd name="T59" fmla="*/ 393832142 h 14715"/>
              <a:gd name="T60" fmla="*/ 528613253 w 50029"/>
              <a:gd name="T61" fmla="*/ 378236367 h 14715"/>
              <a:gd name="T62" fmla="*/ 456308498 w 50029"/>
              <a:gd name="T63" fmla="*/ 340412737 h 14715"/>
              <a:gd name="T64" fmla="*/ 333320527 w 50029"/>
              <a:gd name="T65" fmla="*/ 275916074 h 14715"/>
              <a:gd name="T66" fmla="*/ 384957840 w 50029"/>
              <a:gd name="T67" fmla="*/ 229201055 h 14715"/>
              <a:gd name="T68" fmla="*/ 482604203 w 50029"/>
              <a:gd name="T69" fmla="*/ 193599997 h 14715"/>
              <a:gd name="T70" fmla="*/ 630011616 w 50029"/>
              <a:gd name="T71" fmla="*/ 178004256 h 14715"/>
              <a:gd name="T72" fmla="*/ 778357473 w 50029"/>
              <a:gd name="T73" fmla="*/ 195823670 h 14715"/>
              <a:gd name="T74" fmla="*/ 782109448 w 50029"/>
              <a:gd name="T75" fmla="*/ 186895611 h 14715"/>
              <a:gd name="T76" fmla="*/ 779295317 w 50029"/>
              <a:gd name="T77" fmla="*/ 178004256 h 14715"/>
              <a:gd name="T78" fmla="*/ 694796793 w 50029"/>
              <a:gd name="T79" fmla="*/ 142403165 h 14715"/>
              <a:gd name="T80" fmla="*/ 608421983 w 50029"/>
              <a:gd name="T81" fmla="*/ 124621521 h 14715"/>
              <a:gd name="T82" fmla="*/ 582126253 w 50029"/>
              <a:gd name="T83" fmla="*/ 97911852 h 14715"/>
              <a:gd name="T84" fmla="*/ 655353849 w 50029"/>
              <a:gd name="T85" fmla="*/ 40082872 h 14715"/>
              <a:gd name="T86" fmla="*/ 666625401 w 50029"/>
              <a:gd name="T87" fmla="*/ 20041986 h 14715"/>
              <a:gd name="T88" fmla="*/ 664749114 w 50029"/>
              <a:gd name="T89" fmla="*/ 4482914 h 147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029"/>
              <a:gd name="T136" fmla="*/ 0 h 14715"/>
              <a:gd name="T137" fmla="*/ 50029 w 50029"/>
              <a:gd name="T138" fmla="*/ 14715 h 147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029" h="14715" extrusionOk="0">
                <a:moveTo>
                  <a:pt x="42281" y="1"/>
                </a:moveTo>
                <a:lnTo>
                  <a:pt x="41620" y="121"/>
                </a:lnTo>
                <a:lnTo>
                  <a:pt x="40960" y="301"/>
                </a:lnTo>
                <a:lnTo>
                  <a:pt x="39698" y="721"/>
                </a:lnTo>
                <a:lnTo>
                  <a:pt x="36756" y="1742"/>
                </a:lnTo>
                <a:lnTo>
                  <a:pt x="34413" y="2523"/>
                </a:lnTo>
                <a:lnTo>
                  <a:pt x="33272" y="2943"/>
                </a:lnTo>
                <a:lnTo>
                  <a:pt x="32131" y="3424"/>
                </a:lnTo>
                <a:lnTo>
                  <a:pt x="30149" y="3604"/>
                </a:lnTo>
                <a:lnTo>
                  <a:pt x="28227" y="3784"/>
                </a:lnTo>
                <a:lnTo>
                  <a:pt x="26246" y="4024"/>
                </a:lnTo>
                <a:lnTo>
                  <a:pt x="24324" y="4325"/>
                </a:lnTo>
                <a:lnTo>
                  <a:pt x="22702" y="4625"/>
                </a:lnTo>
                <a:lnTo>
                  <a:pt x="21141" y="4925"/>
                </a:lnTo>
                <a:lnTo>
                  <a:pt x="19579" y="5286"/>
                </a:lnTo>
                <a:lnTo>
                  <a:pt x="18018" y="5706"/>
                </a:lnTo>
                <a:lnTo>
                  <a:pt x="16456" y="6126"/>
                </a:lnTo>
                <a:lnTo>
                  <a:pt x="14895" y="6547"/>
                </a:lnTo>
                <a:lnTo>
                  <a:pt x="11832" y="7568"/>
                </a:lnTo>
                <a:lnTo>
                  <a:pt x="10331" y="8168"/>
                </a:lnTo>
                <a:lnTo>
                  <a:pt x="8829" y="8769"/>
                </a:lnTo>
                <a:lnTo>
                  <a:pt x="5826" y="10090"/>
                </a:lnTo>
                <a:lnTo>
                  <a:pt x="4385" y="10751"/>
                </a:lnTo>
                <a:lnTo>
                  <a:pt x="2884" y="11411"/>
                </a:lnTo>
                <a:lnTo>
                  <a:pt x="2163" y="11832"/>
                </a:lnTo>
                <a:lnTo>
                  <a:pt x="1442" y="12252"/>
                </a:lnTo>
                <a:lnTo>
                  <a:pt x="782" y="12733"/>
                </a:lnTo>
                <a:lnTo>
                  <a:pt x="241" y="13273"/>
                </a:lnTo>
                <a:lnTo>
                  <a:pt x="61" y="13513"/>
                </a:lnTo>
                <a:lnTo>
                  <a:pt x="1" y="13754"/>
                </a:lnTo>
                <a:lnTo>
                  <a:pt x="1" y="14054"/>
                </a:lnTo>
                <a:lnTo>
                  <a:pt x="121" y="14294"/>
                </a:lnTo>
                <a:lnTo>
                  <a:pt x="301" y="14474"/>
                </a:lnTo>
                <a:lnTo>
                  <a:pt x="481" y="14594"/>
                </a:lnTo>
                <a:lnTo>
                  <a:pt x="782" y="14715"/>
                </a:lnTo>
                <a:lnTo>
                  <a:pt x="1082" y="14654"/>
                </a:lnTo>
                <a:lnTo>
                  <a:pt x="1742" y="14474"/>
                </a:lnTo>
                <a:lnTo>
                  <a:pt x="2463" y="14174"/>
                </a:lnTo>
                <a:lnTo>
                  <a:pt x="3184" y="13874"/>
                </a:lnTo>
                <a:lnTo>
                  <a:pt x="3844" y="13513"/>
                </a:lnTo>
                <a:lnTo>
                  <a:pt x="5226" y="12733"/>
                </a:lnTo>
                <a:lnTo>
                  <a:pt x="6547" y="12072"/>
                </a:lnTo>
                <a:lnTo>
                  <a:pt x="7988" y="11411"/>
                </a:lnTo>
                <a:lnTo>
                  <a:pt x="9430" y="10751"/>
                </a:lnTo>
                <a:lnTo>
                  <a:pt x="12433" y="9610"/>
                </a:lnTo>
                <a:lnTo>
                  <a:pt x="14294" y="8949"/>
                </a:lnTo>
                <a:lnTo>
                  <a:pt x="14895" y="8889"/>
                </a:lnTo>
                <a:lnTo>
                  <a:pt x="16216" y="8769"/>
                </a:lnTo>
                <a:lnTo>
                  <a:pt x="17597" y="8769"/>
                </a:lnTo>
                <a:lnTo>
                  <a:pt x="18979" y="8889"/>
                </a:lnTo>
                <a:lnTo>
                  <a:pt x="20420" y="9069"/>
                </a:lnTo>
                <a:lnTo>
                  <a:pt x="21801" y="9309"/>
                </a:lnTo>
                <a:lnTo>
                  <a:pt x="23243" y="9670"/>
                </a:lnTo>
                <a:lnTo>
                  <a:pt x="29008" y="10991"/>
                </a:lnTo>
                <a:lnTo>
                  <a:pt x="29308" y="11592"/>
                </a:lnTo>
                <a:lnTo>
                  <a:pt x="29669" y="12192"/>
                </a:lnTo>
                <a:lnTo>
                  <a:pt x="30450" y="13273"/>
                </a:lnTo>
                <a:lnTo>
                  <a:pt x="30810" y="13754"/>
                </a:lnTo>
                <a:lnTo>
                  <a:pt x="31170" y="14174"/>
                </a:lnTo>
                <a:lnTo>
                  <a:pt x="31350" y="14414"/>
                </a:lnTo>
                <a:lnTo>
                  <a:pt x="31591" y="14534"/>
                </a:lnTo>
                <a:lnTo>
                  <a:pt x="31831" y="14654"/>
                </a:lnTo>
                <a:lnTo>
                  <a:pt x="32131" y="14715"/>
                </a:lnTo>
                <a:lnTo>
                  <a:pt x="32311" y="14715"/>
                </a:lnTo>
                <a:lnTo>
                  <a:pt x="32492" y="14594"/>
                </a:lnTo>
                <a:lnTo>
                  <a:pt x="32612" y="14474"/>
                </a:lnTo>
                <a:lnTo>
                  <a:pt x="32672" y="14294"/>
                </a:lnTo>
                <a:lnTo>
                  <a:pt x="32732" y="13994"/>
                </a:lnTo>
                <a:lnTo>
                  <a:pt x="32672" y="13694"/>
                </a:lnTo>
                <a:lnTo>
                  <a:pt x="32612" y="13393"/>
                </a:lnTo>
                <a:lnTo>
                  <a:pt x="32492" y="13153"/>
                </a:lnTo>
                <a:lnTo>
                  <a:pt x="32131" y="12673"/>
                </a:lnTo>
                <a:lnTo>
                  <a:pt x="31771" y="12192"/>
                </a:lnTo>
                <a:lnTo>
                  <a:pt x="31230" y="11471"/>
                </a:lnTo>
                <a:lnTo>
                  <a:pt x="31951" y="11652"/>
                </a:lnTo>
                <a:lnTo>
                  <a:pt x="32672" y="11832"/>
                </a:lnTo>
                <a:lnTo>
                  <a:pt x="33332" y="11952"/>
                </a:lnTo>
                <a:lnTo>
                  <a:pt x="33693" y="12012"/>
                </a:lnTo>
                <a:lnTo>
                  <a:pt x="34353" y="12012"/>
                </a:lnTo>
                <a:lnTo>
                  <a:pt x="34714" y="11952"/>
                </a:lnTo>
                <a:lnTo>
                  <a:pt x="34834" y="11832"/>
                </a:lnTo>
                <a:lnTo>
                  <a:pt x="34954" y="11772"/>
                </a:lnTo>
                <a:lnTo>
                  <a:pt x="35074" y="11592"/>
                </a:lnTo>
                <a:lnTo>
                  <a:pt x="35134" y="11471"/>
                </a:lnTo>
                <a:lnTo>
                  <a:pt x="35194" y="11291"/>
                </a:lnTo>
                <a:lnTo>
                  <a:pt x="35134" y="11171"/>
                </a:lnTo>
                <a:lnTo>
                  <a:pt x="35074" y="10991"/>
                </a:lnTo>
                <a:lnTo>
                  <a:pt x="34954" y="10871"/>
                </a:lnTo>
                <a:lnTo>
                  <a:pt x="34714" y="10631"/>
                </a:lnTo>
                <a:lnTo>
                  <a:pt x="34413" y="10451"/>
                </a:lnTo>
                <a:lnTo>
                  <a:pt x="34113" y="10330"/>
                </a:lnTo>
                <a:lnTo>
                  <a:pt x="33813" y="10210"/>
                </a:lnTo>
                <a:lnTo>
                  <a:pt x="33152" y="10030"/>
                </a:lnTo>
                <a:lnTo>
                  <a:pt x="32431" y="9910"/>
                </a:lnTo>
                <a:lnTo>
                  <a:pt x="29188" y="9189"/>
                </a:lnTo>
                <a:lnTo>
                  <a:pt x="25945" y="8409"/>
                </a:lnTo>
                <a:lnTo>
                  <a:pt x="22642" y="7748"/>
                </a:lnTo>
                <a:lnTo>
                  <a:pt x="21321" y="7448"/>
                </a:lnTo>
                <a:lnTo>
                  <a:pt x="19940" y="7268"/>
                </a:lnTo>
                <a:lnTo>
                  <a:pt x="22282" y="6667"/>
                </a:lnTo>
                <a:lnTo>
                  <a:pt x="24624" y="6187"/>
                </a:lnTo>
                <a:lnTo>
                  <a:pt x="26186" y="5886"/>
                </a:lnTo>
                <a:lnTo>
                  <a:pt x="27747" y="5646"/>
                </a:lnTo>
                <a:lnTo>
                  <a:pt x="30870" y="5226"/>
                </a:lnTo>
                <a:lnTo>
                  <a:pt x="33993" y="4985"/>
                </a:lnTo>
                <a:lnTo>
                  <a:pt x="37176" y="4805"/>
                </a:lnTo>
                <a:lnTo>
                  <a:pt x="40299" y="4805"/>
                </a:lnTo>
                <a:lnTo>
                  <a:pt x="43482" y="4865"/>
                </a:lnTo>
                <a:lnTo>
                  <a:pt x="46665" y="5045"/>
                </a:lnTo>
                <a:lnTo>
                  <a:pt x="49788" y="5286"/>
                </a:lnTo>
                <a:lnTo>
                  <a:pt x="49908" y="5226"/>
                </a:lnTo>
                <a:lnTo>
                  <a:pt x="49968" y="5226"/>
                </a:lnTo>
                <a:lnTo>
                  <a:pt x="50028" y="5045"/>
                </a:lnTo>
                <a:lnTo>
                  <a:pt x="49968" y="4925"/>
                </a:lnTo>
                <a:lnTo>
                  <a:pt x="49908" y="4865"/>
                </a:lnTo>
                <a:lnTo>
                  <a:pt x="49848" y="4805"/>
                </a:lnTo>
                <a:lnTo>
                  <a:pt x="48046" y="4445"/>
                </a:lnTo>
                <a:lnTo>
                  <a:pt x="46244" y="4085"/>
                </a:lnTo>
                <a:lnTo>
                  <a:pt x="44443" y="3844"/>
                </a:lnTo>
                <a:lnTo>
                  <a:pt x="42581" y="3604"/>
                </a:lnTo>
                <a:lnTo>
                  <a:pt x="40779" y="3424"/>
                </a:lnTo>
                <a:lnTo>
                  <a:pt x="38918" y="3364"/>
                </a:lnTo>
                <a:lnTo>
                  <a:pt x="37056" y="3304"/>
                </a:lnTo>
                <a:lnTo>
                  <a:pt x="35194" y="3304"/>
                </a:lnTo>
                <a:lnTo>
                  <a:pt x="37236" y="2643"/>
                </a:lnTo>
                <a:lnTo>
                  <a:pt x="39939" y="1742"/>
                </a:lnTo>
                <a:lnTo>
                  <a:pt x="41260" y="1322"/>
                </a:lnTo>
                <a:lnTo>
                  <a:pt x="41920" y="1082"/>
                </a:lnTo>
                <a:lnTo>
                  <a:pt x="42461" y="721"/>
                </a:lnTo>
                <a:lnTo>
                  <a:pt x="42581" y="601"/>
                </a:lnTo>
                <a:lnTo>
                  <a:pt x="42641" y="541"/>
                </a:lnTo>
                <a:lnTo>
                  <a:pt x="42641" y="301"/>
                </a:lnTo>
                <a:lnTo>
                  <a:pt x="42581" y="181"/>
                </a:lnTo>
                <a:lnTo>
                  <a:pt x="42521" y="121"/>
                </a:lnTo>
                <a:lnTo>
                  <a:pt x="42401" y="61"/>
                </a:lnTo>
                <a:lnTo>
                  <a:pt x="42281"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125">
            <a:extLst>
              <a:ext uri="{FF2B5EF4-FFF2-40B4-BE49-F238E27FC236}">
                <a16:creationId xmlns="" xmlns:a16="http://schemas.microsoft.com/office/drawing/2014/main" id="{D664A91A-43AC-4863-84CA-18FB1FF77855}"/>
              </a:ext>
            </a:extLst>
          </p:cNvPr>
          <p:cNvSpPr>
            <a:spLocks/>
          </p:cNvSpPr>
          <p:nvPr/>
        </p:nvSpPr>
        <p:spPr bwMode="auto">
          <a:xfrm rot="956724">
            <a:off x="1123951" y="742950"/>
            <a:ext cx="711200" cy="700088"/>
          </a:xfrm>
          <a:custGeom>
            <a:avLst/>
            <a:gdLst>
              <a:gd name="T0" fmla="*/ 195756263 w 26726"/>
              <a:gd name="T1" fmla="*/ 241742277 h 26366"/>
              <a:gd name="T2" fmla="*/ 190978356 w 26726"/>
              <a:gd name="T3" fmla="*/ 257486636 h 26366"/>
              <a:gd name="T4" fmla="*/ 181430883 w 26726"/>
              <a:gd name="T5" fmla="*/ 248481799 h 26366"/>
              <a:gd name="T6" fmla="*/ 182861678 w 26726"/>
              <a:gd name="T7" fmla="*/ 229386358 h 26366"/>
              <a:gd name="T8" fmla="*/ 68280948 w 26726"/>
              <a:gd name="T9" fmla="*/ 1142164 h 26366"/>
              <a:gd name="T10" fmla="*/ 47746485 w 26726"/>
              <a:gd name="T11" fmla="*/ 18009675 h 26366"/>
              <a:gd name="T12" fmla="*/ 35813840 w 26726"/>
              <a:gd name="T13" fmla="*/ 56237199 h 26366"/>
              <a:gd name="T14" fmla="*/ 40106986 w 26726"/>
              <a:gd name="T15" fmla="*/ 68593117 h 26366"/>
              <a:gd name="T16" fmla="*/ 50616419 w 26726"/>
              <a:gd name="T17" fmla="*/ 86583754 h 26366"/>
              <a:gd name="T18" fmla="*/ 49177660 w 26726"/>
              <a:gd name="T19" fmla="*/ 112456076 h 26366"/>
              <a:gd name="T20" fmla="*/ 28173962 w 26726"/>
              <a:gd name="T21" fmla="*/ 147295159 h 26366"/>
              <a:gd name="T22" fmla="*/ 8116677 w 26726"/>
              <a:gd name="T23" fmla="*/ 195651362 h 26366"/>
              <a:gd name="T24" fmla="*/ 7963 w 26726"/>
              <a:gd name="T25" fmla="*/ 258609762 h 26366"/>
              <a:gd name="T26" fmla="*/ 4777908 w 26726"/>
              <a:gd name="T27" fmla="*/ 321567444 h 26366"/>
              <a:gd name="T28" fmla="*/ 25312391 w 26726"/>
              <a:gd name="T29" fmla="*/ 380032598 h 26366"/>
              <a:gd name="T30" fmla="*/ 34383065 w 26726"/>
              <a:gd name="T31" fmla="*/ 426123486 h 26366"/>
              <a:gd name="T32" fmla="*/ 44884514 w 26726"/>
              <a:gd name="T33" fmla="*/ 453118960 h 26366"/>
              <a:gd name="T34" fmla="*/ 65888212 w 26726"/>
              <a:gd name="T35" fmla="*/ 493593478 h 26366"/>
              <a:gd name="T36" fmla="*/ 69712143 w 26726"/>
              <a:gd name="T37" fmla="*/ 478972244 h 26366"/>
              <a:gd name="T38" fmla="*/ 60164271 w 26726"/>
              <a:gd name="T39" fmla="*/ 437374601 h 26366"/>
              <a:gd name="T40" fmla="*/ 74481688 w 26726"/>
              <a:gd name="T41" fmla="*/ 427246638 h 26366"/>
              <a:gd name="T42" fmla="*/ 98832118 w 26726"/>
              <a:gd name="T43" fmla="*/ 400270203 h 26366"/>
              <a:gd name="T44" fmla="*/ 115065473 w 26726"/>
              <a:gd name="T45" fmla="*/ 393530681 h 26366"/>
              <a:gd name="T46" fmla="*/ 128914054 w 26726"/>
              <a:gd name="T47" fmla="*/ 447484242 h 26366"/>
              <a:gd name="T48" fmla="*/ 139893101 w 26726"/>
              <a:gd name="T49" fmla="*/ 478972244 h 26366"/>
              <a:gd name="T50" fmla="*/ 149440574 w 26726"/>
              <a:gd name="T51" fmla="*/ 471109597 h 26366"/>
              <a:gd name="T52" fmla="*/ 143239834 w 26726"/>
              <a:gd name="T53" fmla="*/ 448625716 h 26366"/>
              <a:gd name="T54" fmla="*/ 142754673 w 26726"/>
              <a:gd name="T55" fmla="*/ 414891410 h 26366"/>
              <a:gd name="T56" fmla="*/ 157557251 w 26726"/>
              <a:gd name="T57" fmla="*/ 435128324 h 26366"/>
              <a:gd name="T58" fmla="*/ 171883031 w 26726"/>
              <a:gd name="T59" fmla="*/ 438497726 h 26366"/>
              <a:gd name="T60" fmla="*/ 170929034 w 26726"/>
              <a:gd name="T61" fmla="*/ 422754084 h 26366"/>
              <a:gd name="T62" fmla="*/ 159950386 w 26726"/>
              <a:gd name="T63" fmla="*/ 402516480 h 26366"/>
              <a:gd name="T64" fmla="*/ 156603254 w 26726"/>
              <a:gd name="T65" fmla="*/ 363165087 h 26366"/>
              <a:gd name="T66" fmla="*/ 173313806 w 26726"/>
              <a:gd name="T67" fmla="*/ 318198041 h 26366"/>
              <a:gd name="T68" fmla="*/ 188116385 w 26726"/>
              <a:gd name="T69" fmla="*/ 309212242 h 26366"/>
              <a:gd name="T70" fmla="*/ 203396141 w 26726"/>
              <a:gd name="T71" fmla="*/ 293467883 h 26366"/>
              <a:gd name="T72" fmla="*/ 211990017 w 26726"/>
              <a:gd name="T73" fmla="*/ 268718686 h 26366"/>
              <a:gd name="T74" fmla="*/ 207688908 w 26726"/>
              <a:gd name="T75" fmla="*/ 247358647 h 26366"/>
              <a:gd name="T76" fmla="*/ 203872940 w 26726"/>
              <a:gd name="T77" fmla="*/ 228244195 h 26366"/>
              <a:gd name="T78" fmla="*/ 198618234 w 26726"/>
              <a:gd name="T79" fmla="*/ 192281960 h 26366"/>
              <a:gd name="T80" fmla="*/ 178568912 w 26726"/>
              <a:gd name="T81" fmla="*/ 170921204 h 26366"/>
              <a:gd name="T82" fmla="*/ 157080452 w 26726"/>
              <a:gd name="T83" fmla="*/ 136063083 h 26366"/>
              <a:gd name="T84" fmla="*/ 139893101 w 26726"/>
              <a:gd name="T85" fmla="*/ 125935120 h 26366"/>
              <a:gd name="T86" fmla="*/ 141323897 w 26726"/>
              <a:gd name="T87" fmla="*/ 140556327 h 26366"/>
              <a:gd name="T88" fmla="*/ 144670630 w 26726"/>
              <a:gd name="T89" fmla="*/ 177660726 h 26366"/>
              <a:gd name="T90" fmla="*/ 140847098 w 26726"/>
              <a:gd name="T91" fmla="*/ 203514036 h 26366"/>
              <a:gd name="T92" fmla="*/ 112203901 w 26726"/>
              <a:gd name="T93" fmla="*/ 228244195 h 26366"/>
              <a:gd name="T94" fmla="*/ 78782797 w 26726"/>
              <a:gd name="T95" fmla="*/ 228244195 h 26366"/>
              <a:gd name="T96" fmla="*/ 52047594 w 26726"/>
              <a:gd name="T97" fmla="*/ 260856039 h 26366"/>
              <a:gd name="T98" fmla="*/ 36291038 w 26726"/>
              <a:gd name="T99" fmla="*/ 315951764 h 26366"/>
              <a:gd name="T100" fmla="*/ 28651160 w 26726"/>
              <a:gd name="T101" fmla="*/ 337311803 h 26366"/>
              <a:gd name="T102" fmla="*/ 27220364 w 26726"/>
              <a:gd name="T103" fmla="*/ 292344758 h 26366"/>
              <a:gd name="T104" fmla="*/ 38199012 w 26726"/>
              <a:gd name="T105" fmla="*/ 245111679 h 26366"/>
              <a:gd name="T106" fmla="*/ 61118268 w 26726"/>
              <a:gd name="T107" fmla="*/ 219258396 h 26366"/>
              <a:gd name="T108" fmla="*/ 99786115 w 26726"/>
              <a:gd name="T109" fmla="*/ 183277122 h 26366"/>
              <a:gd name="T110" fmla="*/ 112680700 w 26726"/>
              <a:gd name="T111" fmla="*/ 146172034 h 26366"/>
              <a:gd name="T112" fmla="*/ 116496668 w 26726"/>
              <a:gd name="T113" fmla="*/ 96711717 h 26366"/>
              <a:gd name="T114" fmla="*/ 110295928 w 26726"/>
              <a:gd name="T115" fmla="*/ 51744644 h 26366"/>
              <a:gd name="T116" fmla="*/ 96447346 w 26726"/>
              <a:gd name="T117" fmla="*/ 16886523 h 26366"/>
              <a:gd name="T118" fmla="*/ 76397625 w 26726"/>
              <a:gd name="T119" fmla="*/ 19038 h 2636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726"/>
              <a:gd name="T181" fmla="*/ 0 h 26366"/>
              <a:gd name="T182" fmla="*/ 26726 w 26726"/>
              <a:gd name="T183" fmla="*/ 26366 h 2636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726" h="26366" extrusionOk="0">
                <a:moveTo>
                  <a:pt x="23843" y="11952"/>
                </a:moveTo>
                <a:lnTo>
                  <a:pt x="24023" y="12012"/>
                </a:lnTo>
                <a:lnTo>
                  <a:pt x="24324" y="12253"/>
                </a:lnTo>
                <a:lnTo>
                  <a:pt x="24504" y="12553"/>
                </a:lnTo>
                <a:lnTo>
                  <a:pt x="24624" y="12913"/>
                </a:lnTo>
                <a:lnTo>
                  <a:pt x="24624" y="13093"/>
                </a:lnTo>
                <a:lnTo>
                  <a:pt x="24564" y="13273"/>
                </a:lnTo>
                <a:lnTo>
                  <a:pt x="24444" y="13394"/>
                </a:lnTo>
                <a:lnTo>
                  <a:pt x="24324" y="13574"/>
                </a:lnTo>
                <a:lnTo>
                  <a:pt x="24023" y="13754"/>
                </a:lnTo>
                <a:lnTo>
                  <a:pt x="23843" y="13814"/>
                </a:lnTo>
                <a:lnTo>
                  <a:pt x="23483" y="13814"/>
                </a:lnTo>
                <a:lnTo>
                  <a:pt x="23303" y="13754"/>
                </a:lnTo>
                <a:lnTo>
                  <a:pt x="23002" y="13574"/>
                </a:lnTo>
                <a:lnTo>
                  <a:pt x="22822" y="13273"/>
                </a:lnTo>
                <a:lnTo>
                  <a:pt x="22702" y="12913"/>
                </a:lnTo>
                <a:lnTo>
                  <a:pt x="22762" y="12733"/>
                </a:lnTo>
                <a:lnTo>
                  <a:pt x="22822" y="12553"/>
                </a:lnTo>
                <a:lnTo>
                  <a:pt x="22882" y="12373"/>
                </a:lnTo>
                <a:lnTo>
                  <a:pt x="23002" y="12253"/>
                </a:lnTo>
                <a:lnTo>
                  <a:pt x="23303" y="12012"/>
                </a:lnTo>
                <a:lnTo>
                  <a:pt x="23483" y="11952"/>
                </a:lnTo>
                <a:lnTo>
                  <a:pt x="23843" y="11952"/>
                </a:lnTo>
                <a:close/>
                <a:moveTo>
                  <a:pt x="9129" y="1"/>
                </a:moveTo>
                <a:lnTo>
                  <a:pt x="8589" y="61"/>
                </a:lnTo>
                <a:lnTo>
                  <a:pt x="8048" y="121"/>
                </a:lnTo>
                <a:lnTo>
                  <a:pt x="7568" y="241"/>
                </a:lnTo>
                <a:lnTo>
                  <a:pt x="7027" y="421"/>
                </a:lnTo>
                <a:lnTo>
                  <a:pt x="6547" y="662"/>
                </a:lnTo>
                <a:lnTo>
                  <a:pt x="6006" y="962"/>
                </a:lnTo>
                <a:lnTo>
                  <a:pt x="5586" y="1322"/>
                </a:lnTo>
                <a:lnTo>
                  <a:pt x="5165" y="1743"/>
                </a:lnTo>
                <a:lnTo>
                  <a:pt x="4805" y="2163"/>
                </a:lnTo>
                <a:lnTo>
                  <a:pt x="4625" y="2523"/>
                </a:lnTo>
                <a:lnTo>
                  <a:pt x="4505" y="3004"/>
                </a:lnTo>
                <a:lnTo>
                  <a:pt x="4445" y="3484"/>
                </a:lnTo>
                <a:lnTo>
                  <a:pt x="4445" y="3544"/>
                </a:lnTo>
                <a:lnTo>
                  <a:pt x="4505" y="3604"/>
                </a:lnTo>
                <a:lnTo>
                  <a:pt x="4745" y="3604"/>
                </a:lnTo>
                <a:lnTo>
                  <a:pt x="5045" y="3664"/>
                </a:lnTo>
                <a:lnTo>
                  <a:pt x="5406" y="3785"/>
                </a:lnTo>
                <a:lnTo>
                  <a:pt x="5826" y="3965"/>
                </a:lnTo>
                <a:lnTo>
                  <a:pt x="6126" y="4205"/>
                </a:lnTo>
                <a:lnTo>
                  <a:pt x="6246" y="4385"/>
                </a:lnTo>
                <a:lnTo>
                  <a:pt x="6367" y="4625"/>
                </a:lnTo>
                <a:lnTo>
                  <a:pt x="6427" y="4866"/>
                </a:lnTo>
                <a:lnTo>
                  <a:pt x="6427" y="5166"/>
                </a:lnTo>
                <a:lnTo>
                  <a:pt x="6427" y="5406"/>
                </a:lnTo>
                <a:lnTo>
                  <a:pt x="6367" y="5586"/>
                </a:lnTo>
                <a:lnTo>
                  <a:pt x="6186" y="6007"/>
                </a:lnTo>
                <a:lnTo>
                  <a:pt x="5886" y="6367"/>
                </a:lnTo>
                <a:lnTo>
                  <a:pt x="5526" y="6667"/>
                </a:lnTo>
                <a:lnTo>
                  <a:pt x="4925" y="7088"/>
                </a:lnTo>
                <a:lnTo>
                  <a:pt x="4204" y="7508"/>
                </a:lnTo>
                <a:lnTo>
                  <a:pt x="3544" y="7868"/>
                </a:lnTo>
                <a:lnTo>
                  <a:pt x="2883" y="8289"/>
                </a:lnTo>
                <a:lnTo>
                  <a:pt x="2343" y="8769"/>
                </a:lnTo>
                <a:lnTo>
                  <a:pt x="1862" y="9310"/>
                </a:lnTo>
                <a:lnTo>
                  <a:pt x="1382" y="9850"/>
                </a:lnTo>
                <a:lnTo>
                  <a:pt x="1021" y="10451"/>
                </a:lnTo>
                <a:lnTo>
                  <a:pt x="721" y="11051"/>
                </a:lnTo>
                <a:lnTo>
                  <a:pt x="421" y="11712"/>
                </a:lnTo>
                <a:lnTo>
                  <a:pt x="241" y="12433"/>
                </a:lnTo>
                <a:lnTo>
                  <a:pt x="61" y="13093"/>
                </a:lnTo>
                <a:lnTo>
                  <a:pt x="1" y="13814"/>
                </a:lnTo>
                <a:lnTo>
                  <a:pt x="1" y="14475"/>
                </a:lnTo>
                <a:lnTo>
                  <a:pt x="61" y="15195"/>
                </a:lnTo>
                <a:lnTo>
                  <a:pt x="181" y="15856"/>
                </a:lnTo>
                <a:lnTo>
                  <a:pt x="361" y="16517"/>
                </a:lnTo>
                <a:lnTo>
                  <a:pt x="601" y="17177"/>
                </a:lnTo>
                <a:lnTo>
                  <a:pt x="901" y="17778"/>
                </a:lnTo>
                <a:lnTo>
                  <a:pt x="1322" y="18378"/>
                </a:lnTo>
                <a:lnTo>
                  <a:pt x="1802" y="19039"/>
                </a:lnTo>
                <a:lnTo>
                  <a:pt x="2463" y="19700"/>
                </a:lnTo>
                <a:lnTo>
                  <a:pt x="3184" y="20300"/>
                </a:lnTo>
                <a:lnTo>
                  <a:pt x="3544" y="20600"/>
                </a:lnTo>
                <a:lnTo>
                  <a:pt x="3964" y="20841"/>
                </a:lnTo>
                <a:lnTo>
                  <a:pt x="4084" y="21862"/>
                </a:lnTo>
                <a:lnTo>
                  <a:pt x="4144" y="22342"/>
                </a:lnTo>
                <a:lnTo>
                  <a:pt x="4325" y="22762"/>
                </a:lnTo>
                <a:lnTo>
                  <a:pt x="4505" y="23183"/>
                </a:lnTo>
                <a:lnTo>
                  <a:pt x="4745" y="23543"/>
                </a:lnTo>
                <a:lnTo>
                  <a:pt x="5045" y="23843"/>
                </a:lnTo>
                <a:lnTo>
                  <a:pt x="5346" y="24084"/>
                </a:lnTo>
                <a:lnTo>
                  <a:pt x="5646" y="24204"/>
                </a:lnTo>
                <a:lnTo>
                  <a:pt x="6607" y="25105"/>
                </a:lnTo>
                <a:lnTo>
                  <a:pt x="7388" y="25885"/>
                </a:lnTo>
                <a:lnTo>
                  <a:pt x="7808" y="26186"/>
                </a:lnTo>
                <a:lnTo>
                  <a:pt x="7988" y="26306"/>
                </a:lnTo>
                <a:lnTo>
                  <a:pt x="8288" y="26366"/>
                </a:lnTo>
                <a:lnTo>
                  <a:pt x="8529" y="26366"/>
                </a:lnTo>
                <a:lnTo>
                  <a:pt x="8709" y="26246"/>
                </a:lnTo>
                <a:lnTo>
                  <a:pt x="8829" y="26066"/>
                </a:lnTo>
                <a:lnTo>
                  <a:pt x="8829" y="25825"/>
                </a:lnTo>
                <a:lnTo>
                  <a:pt x="8769" y="25585"/>
                </a:lnTo>
                <a:lnTo>
                  <a:pt x="8649" y="25345"/>
                </a:lnTo>
                <a:lnTo>
                  <a:pt x="8348" y="24924"/>
                </a:lnTo>
                <a:lnTo>
                  <a:pt x="7628" y="24084"/>
                </a:lnTo>
                <a:lnTo>
                  <a:pt x="7267" y="23723"/>
                </a:lnTo>
                <a:lnTo>
                  <a:pt x="7568" y="23363"/>
                </a:lnTo>
                <a:lnTo>
                  <a:pt x="7688" y="23183"/>
                </a:lnTo>
                <a:lnTo>
                  <a:pt x="7808" y="23063"/>
                </a:lnTo>
                <a:lnTo>
                  <a:pt x="8168" y="22943"/>
                </a:lnTo>
                <a:lnTo>
                  <a:pt x="8589" y="22883"/>
                </a:lnTo>
                <a:lnTo>
                  <a:pt x="9369" y="22822"/>
                </a:lnTo>
                <a:lnTo>
                  <a:pt x="10030" y="22702"/>
                </a:lnTo>
                <a:lnTo>
                  <a:pt x="10691" y="22522"/>
                </a:lnTo>
                <a:lnTo>
                  <a:pt x="11231" y="22282"/>
                </a:lnTo>
                <a:lnTo>
                  <a:pt x="11832" y="21922"/>
                </a:lnTo>
                <a:lnTo>
                  <a:pt x="12432" y="21381"/>
                </a:lnTo>
                <a:lnTo>
                  <a:pt x="12793" y="21081"/>
                </a:lnTo>
                <a:lnTo>
                  <a:pt x="13153" y="20901"/>
                </a:lnTo>
                <a:lnTo>
                  <a:pt x="13633" y="20781"/>
                </a:lnTo>
                <a:lnTo>
                  <a:pt x="14054" y="20841"/>
                </a:lnTo>
                <a:lnTo>
                  <a:pt x="14474" y="21021"/>
                </a:lnTo>
                <a:lnTo>
                  <a:pt x="14774" y="21261"/>
                </a:lnTo>
                <a:lnTo>
                  <a:pt x="15075" y="21561"/>
                </a:lnTo>
                <a:lnTo>
                  <a:pt x="15315" y="21982"/>
                </a:lnTo>
                <a:lnTo>
                  <a:pt x="15795" y="22883"/>
                </a:lnTo>
                <a:lnTo>
                  <a:pt x="16216" y="23903"/>
                </a:lnTo>
                <a:lnTo>
                  <a:pt x="16396" y="24324"/>
                </a:lnTo>
                <a:lnTo>
                  <a:pt x="16636" y="24744"/>
                </a:lnTo>
                <a:lnTo>
                  <a:pt x="16937" y="25105"/>
                </a:lnTo>
                <a:lnTo>
                  <a:pt x="17237" y="25405"/>
                </a:lnTo>
                <a:lnTo>
                  <a:pt x="17597" y="25585"/>
                </a:lnTo>
                <a:lnTo>
                  <a:pt x="18018" y="25705"/>
                </a:lnTo>
                <a:lnTo>
                  <a:pt x="18318" y="25645"/>
                </a:lnTo>
                <a:lnTo>
                  <a:pt x="18558" y="25525"/>
                </a:lnTo>
                <a:lnTo>
                  <a:pt x="18798" y="25345"/>
                </a:lnTo>
                <a:lnTo>
                  <a:pt x="18798" y="25165"/>
                </a:lnTo>
                <a:lnTo>
                  <a:pt x="18858" y="25045"/>
                </a:lnTo>
                <a:lnTo>
                  <a:pt x="18798" y="24804"/>
                </a:lnTo>
                <a:lnTo>
                  <a:pt x="18618" y="24564"/>
                </a:lnTo>
                <a:lnTo>
                  <a:pt x="18258" y="24144"/>
                </a:lnTo>
                <a:lnTo>
                  <a:pt x="18018" y="23964"/>
                </a:lnTo>
                <a:lnTo>
                  <a:pt x="17897" y="23723"/>
                </a:lnTo>
                <a:lnTo>
                  <a:pt x="17777" y="23423"/>
                </a:lnTo>
                <a:lnTo>
                  <a:pt x="17837" y="23063"/>
                </a:lnTo>
                <a:lnTo>
                  <a:pt x="17897" y="22642"/>
                </a:lnTo>
                <a:lnTo>
                  <a:pt x="17957" y="22162"/>
                </a:lnTo>
                <a:lnTo>
                  <a:pt x="17957" y="21201"/>
                </a:lnTo>
                <a:lnTo>
                  <a:pt x="18618" y="22102"/>
                </a:lnTo>
                <a:lnTo>
                  <a:pt x="18978" y="22522"/>
                </a:lnTo>
                <a:lnTo>
                  <a:pt x="19399" y="22943"/>
                </a:lnTo>
                <a:lnTo>
                  <a:pt x="19819" y="23243"/>
                </a:lnTo>
                <a:lnTo>
                  <a:pt x="20360" y="23483"/>
                </a:lnTo>
                <a:lnTo>
                  <a:pt x="20660" y="23483"/>
                </a:lnTo>
                <a:lnTo>
                  <a:pt x="20960" y="23543"/>
                </a:lnTo>
                <a:lnTo>
                  <a:pt x="21261" y="23483"/>
                </a:lnTo>
                <a:lnTo>
                  <a:pt x="21621" y="23423"/>
                </a:lnTo>
                <a:lnTo>
                  <a:pt x="21741" y="23363"/>
                </a:lnTo>
                <a:lnTo>
                  <a:pt x="21861" y="23243"/>
                </a:lnTo>
                <a:lnTo>
                  <a:pt x="21861" y="23063"/>
                </a:lnTo>
                <a:lnTo>
                  <a:pt x="21801" y="22883"/>
                </a:lnTo>
                <a:lnTo>
                  <a:pt x="21501" y="22582"/>
                </a:lnTo>
                <a:lnTo>
                  <a:pt x="21201" y="22402"/>
                </a:lnTo>
                <a:lnTo>
                  <a:pt x="20840" y="22162"/>
                </a:lnTo>
                <a:lnTo>
                  <a:pt x="20480" y="21982"/>
                </a:lnTo>
                <a:lnTo>
                  <a:pt x="20240" y="21741"/>
                </a:lnTo>
                <a:lnTo>
                  <a:pt x="20120" y="21501"/>
                </a:lnTo>
                <a:lnTo>
                  <a:pt x="19939" y="21201"/>
                </a:lnTo>
                <a:lnTo>
                  <a:pt x="19879" y="20901"/>
                </a:lnTo>
                <a:lnTo>
                  <a:pt x="19759" y="20300"/>
                </a:lnTo>
                <a:lnTo>
                  <a:pt x="19639" y="19700"/>
                </a:lnTo>
                <a:lnTo>
                  <a:pt x="19699" y="19399"/>
                </a:lnTo>
                <a:lnTo>
                  <a:pt x="19879" y="18979"/>
                </a:lnTo>
                <a:lnTo>
                  <a:pt x="20180" y="18438"/>
                </a:lnTo>
                <a:lnTo>
                  <a:pt x="20660" y="17898"/>
                </a:lnTo>
                <a:lnTo>
                  <a:pt x="21140" y="17417"/>
                </a:lnTo>
                <a:lnTo>
                  <a:pt x="21801" y="16997"/>
                </a:lnTo>
                <a:lnTo>
                  <a:pt x="22101" y="16817"/>
                </a:lnTo>
                <a:lnTo>
                  <a:pt x="22462" y="16697"/>
                </a:lnTo>
                <a:lnTo>
                  <a:pt x="22882" y="16577"/>
                </a:lnTo>
                <a:lnTo>
                  <a:pt x="23242" y="16577"/>
                </a:lnTo>
                <a:lnTo>
                  <a:pt x="23663" y="16517"/>
                </a:lnTo>
                <a:lnTo>
                  <a:pt x="24083" y="16396"/>
                </a:lnTo>
                <a:lnTo>
                  <a:pt x="24504" y="16276"/>
                </a:lnTo>
                <a:lnTo>
                  <a:pt x="24924" y="16096"/>
                </a:lnTo>
                <a:lnTo>
                  <a:pt x="25284" y="15916"/>
                </a:lnTo>
                <a:lnTo>
                  <a:pt x="25585" y="15676"/>
                </a:lnTo>
                <a:lnTo>
                  <a:pt x="25885" y="15436"/>
                </a:lnTo>
                <a:lnTo>
                  <a:pt x="26185" y="15135"/>
                </a:lnTo>
                <a:lnTo>
                  <a:pt x="26365" y="14895"/>
                </a:lnTo>
                <a:lnTo>
                  <a:pt x="26546" y="14595"/>
                </a:lnTo>
                <a:lnTo>
                  <a:pt x="26666" y="14354"/>
                </a:lnTo>
                <a:lnTo>
                  <a:pt x="26726" y="14054"/>
                </a:lnTo>
                <a:lnTo>
                  <a:pt x="26666" y="13814"/>
                </a:lnTo>
                <a:lnTo>
                  <a:pt x="26546" y="13574"/>
                </a:lnTo>
                <a:lnTo>
                  <a:pt x="26365" y="13394"/>
                </a:lnTo>
                <a:lnTo>
                  <a:pt x="26125" y="13213"/>
                </a:lnTo>
                <a:lnTo>
                  <a:pt x="25945" y="13093"/>
                </a:lnTo>
                <a:lnTo>
                  <a:pt x="25825" y="12973"/>
                </a:lnTo>
                <a:lnTo>
                  <a:pt x="25765" y="12793"/>
                </a:lnTo>
                <a:lnTo>
                  <a:pt x="25705" y="12613"/>
                </a:lnTo>
                <a:lnTo>
                  <a:pt x="25645" y="12192"/>
                </a:lnTo>
                <a:lnTo>
                  <a:pt x="25585" y="11712"/>
                </a:lnTo>
                <a:lnTo>
                  <a:pt x="25525" y="11232"/>
                </a:lnTo>
                <a:lnTo>
                  <a:pt x="25344" y="10751"/>
                </a:lnTo>
                <a:lnTo>
                  <a:pt x="25224" y="10511"/>
                </a:lnTo>
                <a:lnTo>
                  <a:pt x="24984" y="10271"/>
                </a:lnTo>
                <a:lnTo>
                  <a:pt x="24744" y="10030"/>
                </a:lnTo>
                <a:lnTo>
                  <a:pt x="24444" y="9850"/>
                </a:lnTo>
                <a:lnTo>
                  <a:pt x="23783" y="9490"/>
                </a:lnTo>
                <a:lnTo>
                  <a:pt x="23122" y="9250"/>
                </a:lnTo>
                <a:lnTo>
                  <a:pt x="22462" y="9130"/>
                </a:lnTo>
                <a:lnTo>
                  <a:pt x="21681" y="9190"/>
                </a:lnTo>
                <a:lnTo>
                  <a:pt x="21261" y="8649"/>
                </a:lnTo>
                <a:lnTo>
                  <a:pt x="20900" y="8169"/>
                </a:lnTo>
                <a:lnTo>
                  <a:pt x="20360" y="7748"/>
                </a:lnTo>
                <a:lnTo>
                  <a:pt x="19759" y="7268"/>
                </a:lnTo>
                <a:lnTo>
                  <a:pt x="19099" y="6968"/>
                </a:lnTo>
                <a:lnTo>
                  <a:pt x="18738" y="6787"/>
                </a:lnTo>
                <a:lnTo>
                  <a:pt x="18378" y="6727"/>
                </a:lnTo>
                <a:lnTo>
                  <a:pt x="17957" y="6667"/>
                </a:lnTo>
                <a:lnTo>
                  <a:pt x="17597" y="6727"/>
                </a:lnTo>
                <a:lnTo>
                  <a:pt x="17477" y="6727"/>
                </a:lnTo>
                <a:lnTo>
                  <a:pt x="17417" y="6847"/>
                </a:lnTo>
                <a:lnTo>
                  <a:pt x="17477" y="7028"/>
                </a:lnTo>
                <a:lnTo>
                  <a:pt x="17537" y="7148"/>
                </a:lnTo>
                <a:lnTo>
                  <a:pt x="17777" y="7508"/>
                </a:lnTo>
                <a:lnTo>
                  <a:pt x="18018" y="7808"/>
                </a:lnTo>
                <a:lnTo>
                  <a:pt x="18078" y="7928"/>
                </a:lnTo>
                <a:lnTo>
                  <a:pt x="18138" y="8169"/>
                </a:lnTo>
                <a:lnTo>
                  <a:pt x="18138" y="8829"/>
                </a:lnTo>
                <a:lnTo>
                  <a:pt x="18198" y="9490"/>
                </a:lnTo>
                <a:lnTo>
                  <a:pt x="18258" y="9730"/>
                </a:lnTo>
                <a:lnTo>
                  <a:pt x="18318" y="9910"/>
                </a:lnTo>
                <a:lnTo>
                  <a:pt x="18498" y="10211"/>
                </a:lnTo>
                <a:lnTo>
                  <a:pt x="18078" y="10511"/>
                </a:lnTo>
                <a:lnTo>
                  <a:pt x="17717" y="10871"/>
                </a:lnTo>
                <a:lnTo>
                  <a:pt x="17357" y="11232"/>
                </a:lnTo>
                <a:lnTo>
                  <a:pt x="17117" y="11652"/>
                </a:lnTo>
                <a:lnTo>
                  <a:pt x="16156" y="11952"/>
                </a:lnTo>
                <a:lnTo>
                  <a:pt x="15135" y="12132"/>
                </a:lnTo>
                <a:lnTo>
                  <a:pt x="14114" y="12192"/>
                </a:lnTo>
                <a:lnTo>
                  <a:pt x="12973" y="12132"/>
                </a:lnTo>
                <a:lnTo>
                  <a:pt x="12192" y="12072"/>
                </a:lnTo>
                <a:lnTo>
                  <a:pt x="11411" y="12072"/>
                </a:lnTo>
                <a:lnTo>
                  <a:pt x="10631" y="12132"/>
                </a:lnTo>
                <a:lnTo>
                  <a:pt x="9910" y="12192"/>
                </a:lnTo>
                <a:lnTo>
                  <a:pt x="9189" y="12373"/>
                </a:lnTo>
                <a:lnTo>
                  <a:pt x="8469" y="12673"/>
                </a:lnTo>
                <a:lnTo>
                  <a:pt x="7748" y="13033"/>
                </a:lnTo>
                <a:lnTo>
                  <a:pt x="7087" y="13454"/>
                </a:lnTo>
                <a:lnTo>
                  <a:pt x="6547" y="13934"/>
                </a:lnTo>
                <a:lnTo>
                  <a:pt x="6066" y="14415"/>
                </a:lnTo>
                <a:lnTo>
                  <a:pt x="5586" y="14955"/>
                </a:lnTo>
                <a:lnTo>
                  <a:pt x="5225" y="15556"/>
                </a:lnTo>
                <a:lnTo>
                  <a:pt x="4865" y="16216"/>
                </a:lnTo>
                <a:lnTo>
                  <a:pt x="4565" y="16877"/>
                </a:lnTo>
                <a:lnTo>
                  <a:pt x="4325" y="17537"/>
                </a:lnTo>
                <a:lnTo>
                  <a:pt x="4144" y="18198"/>
                </a:lnTo>
                <a:lnTo>
                  <a:pt x="4084" y="18739"/>
                </a:lnTo>
                <a:lnTo>
                  <a:pt x="3724" y="18498"/>
                </a:lnTo>
                <a:lnTo>
                  <a:pt x="3604" y="18018"/>
                </a:lnTo>
                <a:lnTo>
                  <a:pt x="3484" y="17598"/>
                </a:lnTo>
                <a:lnTo>
                  <a:pt x="3424" y="17057"/>
                </a:lnTo>
                <a:lnTo>
                  <a:pt x="3364" y="16577"/>
                </a:lnTo>
                <a:lnTo>
                  <a:pt x="3424" y="16096"/>
                </a:lnTo>
                <a:lnTo>
                  <a:pt x="3424" y="15616"/>
                </a:lnTo>
                <a:lnTo>
                  <a:pt x="3544" y="15195"/>
                </a:lnTo>
                <a:lnTo>
                  <a:pt x="3724" y="14715"/>
                </a:lnTo>
                <a:lnTo>
                  <a:pt x="4024" y="14114"/>
                </a:lnTo>
                <a:lnTo>
                  <a:pt x="4385" y="13574"/>
                </a:lnTo>
                <a:lnTo>
                  <a:pt x="4805" y="13093"/>
                </a:lnTo>
                <a:lnTo>
                  <a:pt x="5286" y="12733"/>
                </a:lnTo>
                <a:lnTo>
                  <a:pt x="5886" y="12373"/>
                </a:lnTo>
                <a:lnTo>
                  <a:pt x="6427" y="12132"/>
                </a:lnTo>
                <a:lnTo>
                  <a:pt x="7087" y="11892"/>
                </a:lnTo>
                <a:lnTo>
                  <a:pt x="7688" y="11712"/>
                </a:lnTo>
                <a:lnTo>
                  <a:pt x="9790" y="11111"/>
                </a:lnTo>
                <a:lnTo>
                  <a:pt x="10751" y="10751"/>
                </a:lnTo>
                <a:lnTo>
                  <a:pt x="11712" y="10331"/>
                </a:lnTo>
                <a:lnTo>
                  <a:pt x="12132" y="10090"/>
                </a:lnTo>
                <a:lnTo>
                  <a:pt x="12552" y="9790"/>
                </a:lnTo>
                <a:lnTo>
                  <a:pt x="12913" y="9490"/>
                </a:lnTo>
                <a:lnTo>
                  <a:pt x="13273" y="9130"/>
                </a:lnTo>
                <a:lnTo>
                  <a:pt x="13633" y="8769"/>
                </a:lnTo>
                <a:lnTo>
                  <a:pt x="13874" y="8289"/>
                </a:lnTo>
                <a:lnTo>
                  <a:pt x="14174" y="7808"/>
                </a:lnTo>
                <a:lnTo>
                  <a:pt x="14354" y="7268"/>
                </a:lnTo>
                <a:lnTo>
                  <a:pt x="14534" y="6727"/>
                </a:lnTo>
                <a:lnTo>
                  <a:pt x="14594" y="6247"/>
                </a:lnTo>
                <a:lnTo>
                  <a:pt x="14654" y="5706"/>
                </a:lnTo>
                <a:lnTo>
                  <a:pt x="14654" y="5166"/>
                </a:lnTo>
                <a:lnTo>
                  <a:pt x="14594" y="4685"/>
                </a:lnTo>
                <a:lnTo>
                  <a:pt x="14474" y="4205"/>
                </a:lnTo>
                <a:lnTo>
                  <a:pt x="14294" y="3664"/>
                </a:lnTo>
                <a:lnTo>
                  <a:pt x="14114" y="3244"/>
                </a:lnTo>
                <a:lnTo>
                  <a:pt x="13874" y="2764"/>
                </a:lnTo>
                <a:lnTo>
                  <a:pt x="13573" y="2343"/>
                </a:lnTo>
                <a:lnTo>
                  <a:pt x="13273" y="1923"/>
                </a:lnTo>
                <a:lnTo>
                  <a:pt x="12913" y="1562"/>
                </a:lnTo>
                <a:lnTo>
                  <a:pt x="12552" y="1202"/>
                </a:lnTo>
                <a:lnTo>
                  <a:pt x="12132" y="902"/>
                </a:lnTo>
                <a:lnTo>
                  <a:pt x="11652" y="662"/>
                </a:lnTo>
                <a:lnTo>
                  <a:pt x="11171" y="421"/>
                </a:lnTo>
                <a:lnTo>
                  <a:pt x="10691" y="241"/>
                </a:lnTo>
                <a:lnTo>
                  <a:pt x="10150" y="121"/>
                </a:lnTo>
                <a:lnTo>
                  <a:pt x="9610" y="1"/>
                </a:lnTo>
                <a:lnTo>
                  <a:pt x="9129"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126">
            <a:extLst>
              <a:ext uri="{FF2B5EF4-FFF2-40B4-BE49-F238E27FC236}">
                <a16:creationId xmlns="" xmlns:a16="http://schemas.microsoft.com/office/drawing/2014/main" id="{CF17D5E0-20B8-4BD7-8283-0E89744647E9}"/>
              </a:ext>
            </a:extLst>
          </p:cNvPr>
          <p:cNvSpPr>
            <a:spLocks/>
          </p:cNvSpPr>
          <p:nvPr/>
        </p:nvSpPr>
        <p:spPr bwMode="auto">
          <a:xfrm>
            <a:off x="1979085" y="307975"/>
            <a:ext cx="436033" cy="433388"/>
          </a:xfrm>
          <a:custGeom>
            <a:avLst/>
            <a:gdLst>
              <a:gd name="T0" fmla="*/ 61150447 w 20060"/>
              <a:gd name="T1" fmla="*/ 10389 h 19940"/>
              <a:gd name="T2" fmla="*/ 43716184 w 20060"/>
              <a:gd name="T3" fmla="*/ 93740260 h 19940"/>
              <a:gd name="T4" fmla="*/ 47099914 w 20060"/>
              <a:gd name="T5" fmla="*/ 55504766 h 19940"/>
              <a:gd name="T6" fmla="*/ 45280214 w 20060"/>
              <a:gd name="T7" fmla="*/ 41325893 h 19940"/>
              <a:gd name="T8" fmla="*/ 38252551 w 20060"/>
              <a:gd name="T9" fmla="*/ 44405882 h 19940"/>
              <a:gd name="T10" fmla="*/ 41116449 w 20060"/>
              <a:gd name="T11" fmla="*/ 62291635 h 19940"/>
              <a:gd name="T12" fmla="*/ 28625692 w 20060"/>
              <a:gd name="T13" fmla="*/ 22208136 h 19940"/>
              <a:gd name="T14" fmla="*/ 25241700 w 20060"/>
              <a:gd name="T15" fmla="*/ 22208136 h 19940"/>
              <a:gd name="T16" fmla="*/ 16134673 w 20060"/>
              <a:gd name="T17" fmla="*/ 14189262 h 19940"/>
              <a:gd name="T18" fmla="*/ 18998571 w 20060"/>
              <a:gd name="T19" fmla="*/ 40093889 h 19940"/>
              <a:gd name="T20" fmla="*/ 13275030 w 20060"/>
              <a:gd name="T21" fmla="*/ 45021884 h 19940"/>
              <a:gd name="T22" fmla="*/ 22642226 w 20060"/>
              <a:gd name="T23" fmla="*/ 49334356 h 19940"/>
              <a:gd name="T24" fmla="*/ 28105598 w 20060"/>
              <a:gd name="T25" fmla="*/ 74006500 h 19940"/>
              <a:gd name="T26" fmla="*/ 22642226 w 20060"/>
              <a:gd name="T27" fmla="*/ 64755622 h 19940"/>
              <a:gd name="T28" fmla="*/ 22642226 w 20060"/>
              <a:gd name="T29" fmla="*/ 82014984 h 19940"/>
              <a:gd name="T30" fmla="*/ 31749514 w 20060"/>
              <a:gd name="T31" fmla="*/ 91881864 h 19940"/>
              <a:gd name="T32" fmla="*/ 11711000 w 20060"/>
              <a:gd name="T33" fmla="*/ 65371624 h 19940"/>
              <a:gd name="T34" fmla="*/ 8591693 w 20060"/>
              <a:gd name="T35" fmla="*/ 78934973 h 19940"/>
              <a:gd name="T36" fmla="*/ 4687853 w 20060"/>
              <a:gd name="T37" fmla="*/ 85105384 h 19940"/>
              <a:gd name="T38" fmla="*/ 8071583 w 20060"/>
              <a:gd name="T39" fmla="*/ 108535135 h 19940"/>
              <a:gd name="T40" fmla="*/ 15094731 w 20060"/>
              <a:gd name="T41" fmla="*/ 102364724 h 19940"/>
              <a:gd name="T42" fmla="*/ 27585749 w 20060"/>
              <a:gd name="T43" fmla="*/ 111615602 h 19940"/>
              <a:gd name="T44" fmla="*/ 18218553 w 20060"/>
              <a:gd name="T45" fmla="*/ 114695613 h 19940"/>
              <a:gd name="T46" fmla="*/ 17698720 w 20060"/>
              <a:gd name="T47" fmla="*/ 128884875 h 19940"/>
              <a:gd name="T48" fmla="*/ 25241700 w 20060"/>
              <a:gd name="T49" fmla="*/ 130117336 h 19940"/>
              <a:gd name="T50" fmla="*/ 26545806 w 20060"/>
              <a:gd name="T51" fmla="*/ 149851095 h 19940"/>
              <a:gd name="T52" fmla="*/ 12495273 w 20060"/>
              <a:gd name="T53" fmla="*/ 158475560 h 19940"/>
              <a:gd name="T54" fmla="*/ 18478478 w 20060"/>
              <a:gd name="T55" fmla="*/ 168958442 h 19940"/>
              <a:gd name="T56" fmla="*/ 15874765 w 20060"/>
              <a:gd name="T57" fmla="*/ 193014584 h 19940"/>
              <a:gd name="T58" fmla="*/ 22382318 w 20060"/>
              <a:gd name="T59" fmla="*/ 180673328 h 19940"/>
              <a:gd name="T60" fmla="*/ 27845673 w 20060"/>
              <a:gd name="T61" fmla="*/ 204729448 h 19940"/>
              <a:gd name="T62" fmla="*/ 25761794 w 20060"/>
              <a:gd name="T63" fmla="*/ 170816837 h 19940"/>
              <a:gd name="T64" fmla="*/ 35393169 w 20060"/>
              <a:gd name="T65" fmla="*/ 154163088 h 19940"/>
              <a:gd name="T66" fmla="*/ 37732718 w 20060"/>
              <a:gd name="T67" fmla="*/ 171432839 h 19940"/>
              <a:gd name="T68" fmla="*/ 42936149 w 20060"/>
              <a:gd name="T69" fmla="*/ 159091562 h 19940"/>
              <a:gd name="T70" fmla="*/ 59070839 w 20060"/>
              <a:gd name="T71" fmla="*/ 168958442 h 19940"/>
              <a:gd name="T72" fmla="*/ 55427167 w 20060"/>
              <a:gd name="T73" fmla="*/ 193014584 h 19940"/>
              <a:gd name="T74" fmla="*/ 58810914 w 20060"/>
              <a:gd name="T75" fmla="*/ 191772190 h 19940"/>
              <a:gd name="T76" fmla="*/ 68178110 w 20060"/>
              <a:gd name="T77" fmla="*/ 196710597 h 19940"/>
              <a:gd name="T78" fmla="*/ 72341614 w 20060"/>
              <a:gd name="T79" fmla="*/ 178825322 h 19940"/>
              <a:gd name="T80" fmla="*/ 75201257 w 20060"/>
              <a:gd name="T81" fmla="*/ 173280846 h 19940"/>
              <a:gd name="T82" fmla="*/ 57506792 w 20060"/>
              <a:gd name="T83" fmla="*/ 147376697 h 19940"/>
              <a:gd name="T84" fmla="*/ 63494512 w 20060"/>
              <a:gd name="T85" fmla="*/ 147376697 h 19940"/>
              <a:gd name="T86" fmla="*/ 62710239 w 20060"/>
              <a:gd name="T87" fmla="*/ 131349340 h 19940"/>
              <a:gd name="T88" fmla="*/ 69737902 w 20060"/>
              <a:gd name="T89" fmla="*/ 123946469 h 19940"/>
              <a:gd name="T90" fmla="*/ 78584988 w 20060"/>
              <a:gd name="T91" fmla="*/ 153547086 h 19940"/>
              <a:gd name="T92" fmla="*/ 73901390 w 20060"/>
              <a:gd name="T93" fmla="*/ 130733338 h 19940"/>
              <a:gd name="T94" fmla="*/ 85872314 w 20060"/>
              <a:gd name="T95" fmla="*/ 130117336 h 19940"/>
              <a:gd name="T96" fmla="*/ 81188977 w 20060"/>
              <a:gd name="T97" fmla="*/ 118401993 h 19940"/>
              <a:gd name="T98" fmla="*/ 83528510 w 20060"/>
              <a:gd name="T99" fmla="*/ 101132720 h 19940"/>
              <a:gd name="T100" fmla="*/ 78065155 w 20060"/>
              <a:gd name="T101" fmla="*/ 100516718 h 19940"/>
              <a:gd name="T102" fmla="*/ 57766717 w 20060"/>
              <a:gd name="T103" fmla="*/ 98668733 h 19940"/>
              <a:gd name="T104" fmla="*/ 63494512 w 20060"/>
              <a:gd name="T105" fmla="*/ 91881864 h 19940"/>
              <a:gd name="T106" fmla="*/ 58291065 w 20060"/>
              <a:gd name="T107" fmla="*/ 85105384 h 19940"/>
              <a:gd name="T108" fmla="*/ 67918202 w 20060"/>
              <a:gd name="T109" fmla="*/ 49950358 h 19940"/>
              <a:gd name="T110" fmla="*/ 79624670 w 20060"/>
              <a:gd name="T111" fmla="*/ 45021884 h 19940"/>
              <a:gd name="T112" fmla="*/ 65834061 w 20060"/>
              <a:gd name="T113" fmla="*/ 43173878 h 19940"/>
              <a:gd name="T114" fmla="*/ 72861708 w 20060"/>
              <a:gd name="T115" fmla="*/ 6170389 h 19940"/>
              <a:gd name="T116" fmla="*/ 61670557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9" name="Shape 127">
            <a:extLst>
              <a:ext uri="{FF2B5EF4-FFF2-40B4-BE49-F238E27FC236}">
                <a16:creationId xmlns="" xmlns:a16="http://schemas.microsoft.com/office/drawing/2014/main" id="{BE00BF02-0217-4215-9E9F-FF76865941D7}"/>
              </a:ext>
            </a:extLst>
          </p:cNvPr>
          <p:cNvSpPr>
            <a:spLocks/>
          </p:cNvSpPr>
          <p:nvPr/>
        </p:nvSpPr>
        <p:spPr bwMode="auto">
          <a:xfrm>
            <a:off x="444500" y="2114550"/>
            <a:ext cx="372533" cy="363538"/>
          </a:xfrm>
          <a:custGeom>
            <a:avLst/>
            <a:gdLst>
              <a:gd name="T0" fmla="*/ 23291355 w 21141"/>
              <a:gd name="T1" fmla="*/ 41258704 h 20600"/>
              <a:gd name="T2" fmla="*/ 29946378 w 21141"/>
              <a:gd name="T3" fmla="*/ 45880684 h 20600"/>
              <a:gd name="T4" fmla="*/ 26202119 w 21141"/>
              <a:gd name="T5" fmla="*/ 55784571 h 20600"/>
              <a:gd name="T6" fmla="*/ 21626995 w 21141"/>
              <a:gd name="T7" fmla="*/ 58092914 h 20600"/>
              <a:gd name="T8" fmla="*/ 16636333 w 21141"/>
              <a:gd name="T9" fmla="*/ 52481510 h 20600"/>
              <a:gd name="T10" fmla="*/ 18023685 w 21141"/>
              <a:gd name="T11" fmla="*/ 73608221 h 20600"/>
              <a:gd name="T12" fmla="*/ 26894665 w 21141"/>
              <a:gd name="T13" fmla="*/ 75256954 h 20600"/>
              <a:gd name="T14" fmla="*/ 24122234 w 21141"/>
              <a:gd name="T15" fmla="*/ 3632874 h 20600"/>
              <a:gd name="T16" fmla="*/ 20518924 w 21141"/>
              <a:gd name="T17" fmla="*/ 16174917 h 20600"/>
              <a:gd name="T18" fmla="*/ 18577715 w 21141"/>
              <a:gd name="T19" fmla="*/ 14190776 h 20600"/>
              <a:gd name="T20" fmla="*/ 23568377 w 21141"/>
              <a:gd name="T21" fmla="*/ 26408300 h 20600"/>
              <a:gd name="T22" fmla="*/ 11922692 w 21141"/>
              <a:gd name="T23" fmla="*/ 40928890 h 20600"/>
              <a:gd name="T24" fmla="*/ 8734736 w 21141"/>
              <a:gd name="T25" fmla="*/ 25083787 h 20600"/>
              <a:gd name="T26" fmla="*/ 6932043 w 21141"/>
              <a:gd name="T27" fmla="*/ 29376270 h 20600"/>
              <a:gd name="T28" fmla="*/ 1664373 w 21141"/>
              <a:gd name="T29" fmla="*/ 31684613 h 20600"/>
              <a:gd name="T30" fmla="*/ 3605570 w 21141"/>
              <a:gd name="T31" fmla="*/ 37960920 h 20600"/>
              <a:gd name="T32" fmla="*/ 694806 w 21141"/>
              <a:gd name="T33" fmla="*/ 46540294 h 20600"/>
              <a:gd name="T34" fmla="*/ 3328734 w 21141"/>
              <a:gd name="T35" fmla="*/ 46540294 h 20600"/>
              <a:gd name="T36" fmla="*/ 14971973 w 21141"/>
              <a:gd name="T37" fmla="*/ 53140820 h 20600"/>
              <a:gd name="T38" fmla="*/ 14833456 w 21141"/>
              <a:gd name="T39" fmla="*/ 74597327 h 20600"/>
              <a:gd name="T40" fmla="*/ 8319396 w 21141"/>
              <a:gd name="T41" fmla="*/ 81198154 h 20600"/>
              <a:gd name="T42" fmla="*/ 4713641 w 21141"/>
              <a:gd name="T43" fmla="*/ 82846887 h 20600"/>
              <a:gd name="T44" fmla="*/ 7762908 w 21141"/>
              <a:gd name="T45" fmla="*/ 85820151 h 20600"/>
              <a:gd name="T46" fmla="*/ 6239497 w 21141"/>
              <a:gd name="T47" fmla="*/ 98032381 h 20600"/>
              <a:gd name="T48" fmla="*/ 10537613 w 21141"/>
              <a:gd name="T49" fmla="*/ 100670537 h 20600"/>
              <a:gd name="T50" fmla="*/ 12061196 w 21141"/>
              <a:gd name="T51" fmla="*/ 106281940 h 20600"/>
              <a:gd name="T52" fmla="*/ 15528275 w 21141"/>
              <a:gd name="T53" fmla="*/ 79549438 h 20600"/>
              <a:gd name="T54" fmla="*/ 21626995 w 21141"/>
              <a:gd name="T55" fmla="*/ 82517091 h 20600"/>
              <a:gd name="T56" fmla="*/ 18300707 w 21141"/>
              <a:gd name="T57" fmla="*/ 101330147 h 20600"/>
              <a:gd name="T58" fmla="*/ 17190362 w 21141"/>
              <a:gd name="T59" fmla="*/ 105952127 h 20600"/>
              <a:gd name="T60" fmla="*/ 22181024 w 21141"/>
              <a:gd name="T61" fmla="*/ 102984174 h 20600"/>
              <a:gd name="T62" fmla="*/ 23429859 w 21141"/>
              <a:gd name="T63" fmla="*/ 113212263 h 20600"/>
              <a:gd name="T64" fmla="*/ 24955544 w 21141"/>
              <a:gd name="T65" fmla="*/ 99021804 h 20600"/>
              <a:gd name="T66" fmla="*/ 28974550 w 21141"/>
              <a:gd name="T67" fmla="*/ 106281940 h 20600"/>
              <a:gd name="T68" fmla="*/ 29666912 w 21141"/>
              <a:gd name="T69" fmla="*/ 102654678 h 20600"/>
              <a:gd name="T70" fmla="*/ 24955544 w 21141"/>
              <a:gd name="T71" fmla="*/ 84495620 h 20600"/>
              <a:gd name="T72" fmla="*/ 38263328 w 21141"/>
              <a:gd name="T73" fmla="*/ 76246060 h 20600"/>
              <a:gd name="T74" fmla="*/ 39789185 w 21141"/>
              <a:gd name="T75" fmla="*/ 93080587 h 20600"/>
              <a:gd name="T76" fmla="*/ 41035575 w 21141"/>
              <a:gd name="T77" fmla="*/ 92420977 h 20600"/>
              <a:gd name="T78" fmla="*/ 39927689 w 21141"/>
              <a:gd name="T79" fmla="*/ 77895093 h 20600"/>
              <a:gd name="T80" fmla="*/ 48660151 w 21141"/>
              <a:gd name="T81" fmla="*/ 82517091 h 20600"/>
              <a:gd name="T82" fmla="*/ 46164741 w 21141"/>
              <a:gd name="T83" fmla="*/ 69315738 h 20600"/>
              <a:gd name="T84" fmla="*/ 41728121 w 21141"/>
              <a:gd name="T85" fmla="*/ 68326314 h 20600"/>
              <a:gd name="T86" fmla="*/ 32441616 w 21141"/>
              <a:gd name="T87" fmla="*/ 51162273 h 20600"/>
              <a:gd name="T88" fmla="*/ 35906409 w 21141"/>
              <a:gd name="T89" fmla="*/ 28057033 h 20600"/>
              <a:gd name="T90" fmla="*/ 41728121 w 21141"/>
              <a:gd name="T91" fmla="*/ 27727537 h 20600"/>
              <a:gd name="T92" fmla="*/ 37293761 w 21141"/>
              <a:gd name="T93" fmla="*/ 24094663 h 20600"/>
              <a:gd name="T94" fmla="*/ 40620050 w 21141"/>
              <a:gd name="T95" fmla="*/ 12542043 h 20600"/>
              <a:gd name="T96" fmla="*/ 35213876 w 21141"/>
              <a:gd name="T97" fmla="*/ 19142570 h 20600"/>
              <a:gd name="T98" fmla="*/ 33965213 w 21141"/>
              <a:gd name="T99" fmla="*/ 12212230 h 20600"/>
              <a:gd name="T100" fmla="*/ 33272666 w 21141"/>
              <a:gd name="T101" fmla="*/ 21456507 h 20600"/>
              <a:gd name="T102" fmla="*/ 28974550 w 21141"/>
              <a:gd name="T103" fmla="*/ 39280157 h 20600"/>
              <a:gd name="T104" fmla="*/ 25509586 w 21141"/>
              <a:gd name="T105" fmla="*/ 25083787 h 20600"/>
              <a:gd name="T106" fmla="*/ 28697529 w 21141"/>
              <a:gd name="T107" fmla="*/ 12542043 h 20600"/>
              <a:gd name="T108" fmla="*/ 25509586 w 21141"/>
              <a:gd name="T109" fmla="*/ 5611403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20" name="Shape 128">
            <a:extLst>
              <a:ext uri="{FF2B5EF4-FFF2-40B4-BE49-F238E27FC236}">
                <a16:creationId xmlns="" xmlns:a16="http://schemas.microsoft.com/office/drawing/2014/main" id="{CC5AB6F3-5624-4AA7-942D-D5D082ACEDD6}"/>
              </a:ext>
            </a:extLst>
          </p:cNvPr>
          <p:cNvSpPr>
            <a:spLocks noChangeArrowheads="1"/>
          </p:cNvSpPr>
          <p:nvPr/>
        </p:nvSpPr>
        <p:spPr bwMode="auto">
          <a:xfrm>
            <a:off x="2025651" y="1165225"/>
            <a:ext cx="8140700" cy="4527550"/>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29">
            <a:extLst>
              <a:ext uri="{FF2B5EF4-FFF2-40B4-BE49-F238E27FC236}">
                <a16:creationId xmlns="" xmlns:a16="http://schemas.microsoft.com/office/drawing/2014/main" id="{C118EAD8-DA68-42C3-8715-54E1F4813005}"/>
              </a:ext>
            </a:extLst>
          </p:cNvPr>
          <p:cNvSpPr>
            <a:spLocks noChangeArrowheads="1"/>
          </p:cNvSpPr>
          <p:nvPr/>
        </p:nvSpPr>
        <p:spPr bwMode="auto">
          <a:xfrm>
            <a:off x="2180167" y="1325564"/>
            <a:ext cx="7831667" cy="42068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30" name="Shape 130"/>
          <p:cNvSpPr txBox="1">
            <a:spLocks noGrp="1"/>
          </p:cNvSpPr>
          <p:nvPr>
            <p:ph type="title"/>
          </p:nvPr>
        </p:nvSpPr>
        <p:spPr>
          <a:xfrm>
            <a:off x="2476951" y="1419559"/>
            <a:ext cx="7237999" cy="603999"/>
          </a:xfrm>
          <a:prstGeom prst="rect">
            <a:avLst/>
          </a:prstGeom>
        </p:spPr>
        <p:txBody>
          <a:bodyPr/>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131" name="Shape 131"/>
          <p:cNvSpPr txBox="1">
            <a:spLocks noGrp="1"/>
          </p:cNvSpPr>
          <p:nvPr>
            <p:ph type="body" idx="1"/>
          </p:nvPr>
        </p:nvSpPr>
        <p:spPr>
          <a:xfrm>
            <a:off x="2335000" y="1919933"/>
            <a:ext cx="2396800" cy="3096400"/>
          </a:xfrm>
          <a:prstGeom prst="rect">
            <a:avLst/>
          </a:prstGeom>
        </p:spPr>
        <p:txBody>
          <a:bodyPr/>
          <a:lstStyle>
            <a:lvl1pPr lvl="0" rtl="0">
              <a:spcBef>
                <a:spcPts val="0"/>
              </a:spcBef>
              <a:buSzPct val="100000"/>
              <a:defRPr sz="1200"/>
            </a:lvl1pPr>
            <a:lvl2pPr lvl="1" rtl="0">
              <a:spcBef>
                <a:spcPts val="0"/>
              </a:spcBef>
              <a:buSzPct val="100000"/>
              <a:defRPr sz="1200"/>
            </a:lvl2pPr>
            <a:lvl3pPr lvl="2" rtl="0">
              <a:spcBef>
                <a:spcPts val="0"/>
              </a:spcBef>
              <a:buSzPct val="100000"/>
              <a:defRPr sz="1200"/>
            </a:lvl3pPr>
            <a:lvl4pPr lvl="3" rtl="0">
              <a:spcBef>
                <a:spcPts val="0"/>
              </a:spcBef>
              <a:buSzPct val="100000"/>
              <a:defRPr sz="1200"/>
            </a:lvl4pPr>
            <a:lvl5pPr lvl="4" rtl="0">
              <a:spcBef>
                <a:spcPts val="0"/>
              </a:spcBef>
              <a:buSzPct val="100000"/>
              <a:defRPr sz="1200"/>
            </a:lvl5pPr>
            <a:lvl6pPr lvl="5" rtl="0">
              <a:spcBef>
                <a:spcPts val="0"/>
              </a:spcBef>
              <a:buSzPct val="100000"/>
              <a:defRPr sz="1200"/>
            </a:lvl6pPr>
            <a:lvl7pPr lvl="6" rtl="0">
              <a:spcBef>
                <a:spcPts val="0"/>
              </a:spcBef>
              <a:buSzPct val="100000"/>
              <a:defRPr sz="1200"/>
            </a:lvl7pPr>
            <a:lvl8pPr lvl="7" rtl="0">
              <a:spcBef>
                <a:spcPts val="0"/>
              </a:spcBef>
              <a:buSzPct val="100000"/>
              <a:defRPr sz="1200"/>
            </a:lvl8pPr>
            <a:lvl9pPr lvl="8" rtl="0">
              <a:spcBef>
                <a:spcPts val="0"/>
              </a:spcBef>
              <a:buSzPct val="100000"/>
              <a:defRPr sz="1200"/>
            </a:lvl9pPr>
          </a:lstStyle>
          <a:p>
            <a:endParaRPr/>
          </a:p>
        </p:txBody>
      </p:sp>
      <p:sp>
        <p:nvSpPr>
          <p:cNvPr id="132" name="Shape 132"/>
          <p:cNvSpPr txBox="1">
            <a:spLocks noGrp="1"/>
          </p:cNvSpPr>
          <p:nvPr>
            <p:ph type="body" idx="2"/>
          </p:nvPr>
        </p:nvSpPr>
        <p:spPr>
          <a:xfrm>
            <a:off x="4854748" y="1919933"/>
            <a:ext cx="2396800" cy="3096400"/>
          </a:xfrm>
          <a:prstGeom prst="rect">
            <a:avLst/>
          </a:prstGeom>
        </p:spPr>
        <p:txBody>
          <a:bodyPr/>
          <a:lstStyle>
            <a:lvl1pPr lvl="0" rtl="0">
              <a:spcBef>
                <a:spcPts val="0"/>
              </a:spcBef>
              <a:buSzPct val="100000"/>
              <a:defRPr sz="1200"/>
            </a:lvl1pPr>
            <a:lvl2pPr lvl="1" rtl="0">
              <a:spcBef>
                <a:spcPts val="0"/>
              </a:spcBef>
              <a:buSzPct val="100000"/>
              <a:defRPr sz="1200"/>
            </a:lvl2pPr>
            <a:lvl3pPr lvl="2" rtl="0">
              <a:spcBef>
                <a:spcPts val="0"/>
              </a:spcBef>
              <a:buSzPct val="100000"/>
              <a:defRPr sz="1200"/>
            </a:lvl3pPr>
            <a:lvl4pPr lvl="3" rtl="0">
              <a:spcBef>
                <a:spcPts val="0"/>
              </a:spcBef>
              <a:buSzPct val="100000"/>
              <a:defRPr sz="1200"/>
            </a:lvl4pPr>
            <a:lvl5pPr lvl="4" rtl="0">
              <a:spcBef>
                <a:spcPts val="0"/>
              </a:spcBef>
              <a:buSzPct val="100000"/>
              <a:defRPr sz="1200"/>
            </a:lvl5pPr>
            <a:lvl6pPr lvl="5" rtl="0">
              <a:spcBef>
                <a:spcPts val="0"/>
              </a:spcBef>
              <a:buSzPct val="100000"/>
              <a:defRPr sz="1200"/>
            </a:lvl6pPr>
            <a:lvl7pPr lvl="6" rtl="0">
              <a:spcBef>
                <a:spcPts val="0"/>
              </a:spcBef>
              <a:buSzPct val="100000"/>
              <a:defRPr sz="1200"/>
            </a:lvl7pPr>
            <a:lvl8pPr lvl="7" rtl="0">
              <a:spcBef>
                <a:spcPts val="0"/>
              </a:spcBef>
              <a:buSzPct val="100000"/>
              <a:defRPr sz="1200"/>
            </a:lvl8pPr>
            <a:lvl9pPr lvl="8" rtl="0">
              <a:spcBef>
                <a:spcPts val="0"/>
              </a:spcBef>
              <a:buSzPct val="100000"/>
              <a:defRPr sz="1200"/>
            </a:lvl9pPr>
          </a:lstStyle>
          <a:p>
            <a:endParaRPr/>
          </a:p>
        </p:txBody>
      </p:sp>
      <p:sp>
        <p:nvSpPr>
          <p:cNvPr id="133" name="Shape 133"/>
          <p:cNvSpPr txBox="1">
            <a:spLocks noGrp="1"/>
          </p:cNvSpPr>
          <p:nvPr>
            <p:ph type="body" idx="3"/>
          </p:nvPr>
        </p:nvSpPr>
        <p:spPr>
          <a:xfrm>
            <a:off x="7374497" y="1919933"/>
            <a:ext cx="2396800" cy="3096400"/>
          </a:xfrm>
          <a:prstGeom prst="rect">
            <a:avLst/>
          </a:prstGeom>
        </p:spPr>
        <p:txBody>
          <a:bodyPr/>
          <a:lstStyle>
            <a:lvl1pPr lvl="0" rtl="0">
              <a:spcBef>
                <a:spcPts val="0"/>
              </a:spcBef>
              <a:buSzPct val="100000"/>
              <a:defRPr sz="1200"/>
            </a:lvl1pPr>
            <a:lvl2pPr lvl="1" rtl="0">
              <a:spcBef>
                <a:spcPts val="0"/>
              </a:spcBef>
              <a:buSzPct val="100000"/>
              <a:defRPr sz="1200"/>
            </a:lvl2pPr>
            <a:lvl3pPr lvl="2" rtl="0">
              <a:spcBef>
                <a:spcPts val="0"/>
              </a:spcBef>
              <a:buSzPct val="100000"/>
              <a:defRPr sz="1200"/>
            </a:lvl3pPr>
            <a:lvl4pPr lvl="3" rtl="0">
              <a:spcBef>
                <a:spcPts val="0"/>
              </a:spcBef>
              <a:buSzPct val="100000"/>
              <a:defRPr sz="1200"/>
            </a:lvl4pPr>
            <a:lvl5pPr lvl="4" rtl="0">
              <a:spcBef>
                <a:spcPts val="0"/>
              </a:spcBef>
              <a:buSzPct val="100000"/>
              <a:defRPr sz="1200"/>
            </a:lvl5pPr>
            <a:lvl6pPr lvl="5" rtl="0">
              <a:spcBef>
                <a:spcPts val="0"/>
              </a:spcBef>
              <a:buSzPct val="100000"/>
              <a:defRPr sz="1200"/>
            </a:lvl6pPr>
            <a:lvl7pPr lvl="6" rtl="0">
              <a:spcBef>
                <a:spcPts val="0"/>
              </a:spcBef>
              <a:buSzPct val="100000"/>
              <a:defRPr sz="1200"/>
            </a:lvl7pPr>
            <a:lvl8pPr lvl="7" rtl="0">
              <a:spcBef>
                <a:spcPts val="0"/>
              </a:spcBef>
              <a:buSzPct val="100000"/>
              <a:defRPr sz="1200"/>
            </a:lvl8pPr>
            <a:lvl9pPr lvl="8" rtl="0">
              <a:spcBef>
                <a:spcPts val="0"/>
              </a:spcBef>
              <a:buSzPct val="100000"/>
              <a:defRPr sz="1200"/>
            </a:lvl9pPr>
          </a:lstStyle>
          <a:p>
            <a:endParaRPr/>
          </a:p>
        </p:txBody>
      </p:sp>
    </p:spTree>
    <p:extLst>
      <p:ext uri="{BB962C8B-B14F-4D97-AF65-F5344CB8AC3E}">
        <p14:creationId xmlns:p14="http://schemas.microsoft.com/office/powerpoint/2010/main" val="1590941300"/>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134"/>
        <p:cNvGrpSpPr/>
        <p:nvPr/>
      </p:nvGrpSpPr>
      <p:grpSpPr>
        <a:xfrm>
          <a:off x="0" y="0"/>
          <a:ext cx="0" cy="0"/>
          <a:chOff x="0" y="0"/>
          <a:chExt cx="0" cy="0"/>
        </a:xfrm>
      </p:grpSpPr>
      <p:sp>
        <p:nvSpPr>
          <p:cNvPr id="3" name="Shape 135">
            <a:extLst>
              <a:ext uri="{FF2B5EF4-FFF2-40B4-BE49-F238E27FC236}">
                <a16:creationId xmlns="" xmlns:a16="http://schemas.microsoft.com/office/drawing/2014/main" id="{4C0D6EDA-FC78-472E-8DB2-9411D9AC5771}"/>
              </a:ext>
            </a:extLst>
          </p:cNvPr>
          <p:cNvSpPr>
            <a:spLocks/>
          </p:cNvSpPr>
          <p:nvPr/>
        </p:nvSpPr>
        <p:spPr bwMode="auto">
          <a:xfrm rot="3731686" flipH="1">
            <a:off x="10293351" y="4244447"/>
            <a:ext cx="450850" cy="1178983"/>
          </a:xfrm>
          <a:custGeom>
            <a:avLst/>
            <a:gdLst>
              <a:gd name="T0" fmla="*/ 292152134 w 13514"/>
              <a:gd name="T1" fmla="*/ 79735235 h 35374"/>
              <a:gd name="T2" fmla="*/ 225240643 w 13514"/>
              <a:gd name="T3" fmla="*/ 444626355 h 35374"/>
              <a:gd name="T4" fmla="*/ 289923907 w 13514"/>
              <a:gd name="T5" fmla="*/ 422103983 h 35374"/>
              <a:gd name="T6" fmla="*/ 254241034 w 13514"/>
              <a:gd name="T7" fmla="*/ 461510797 h 35374"/>
              <a:gd name="T8" fmla="*/ 289923907 w 13514"/>
              <a:gd name="T9" fmla="*/ 50652677 h 35374"/>
              <a:gd name="T10" fmla="*/ 247556350 w 13514"/>
              <a:gd name="T11" fmla="*/ 40328446 h 35374"/>
              <a:gd name="T12" fmla="*/ 234189185 w 13514"/>
              <a:gd name="T13" fmla="*/ 139758640 h 35374"/>
              <a:gd name="T14" fmla="*/ 223012415 w 13514"/>
              <a:gd name="T15" fmla="*/ 54401098 h 35374"/>
              <a:gd name="T16" fmla="*/ 173962377 w 13514"/>
              <a:gd name="T17" fmla="*/ 77860725 h 35374"/>
              <a:gd name="T18" fmla="*/ 131594788 w 13514"/>
              <a:gd name="T19" fmla="*/ 110691704 h 35374"/>
              <a:gd name="T20" fmla="*/ 156138723 w 13514"/>
              <a:gd name="T21" fmla="*/ 254199390 h 35374"/>
              <a:gd name="T22" fmla="*/ 109277980 w 13514"/>
              <a:gd name="T23" fmla="*/ 198861037 h 35374"/>
              <a:gd name="T24" fmla="*/ 73595107 w 13514"/>
              <a:gd name="T25" fmla="*/ 168841223 h 35374"/>
              <a:gd name="T26" fmla="*/ 89227232 w 13514"/>
              <a:gd name="T27" fmla="*/ 260775225 h 35374"/>
              <a:gd name="T28" fmla="*/ 86999004 w 13514"/>
              <a:gd name="T29" fmla="*/ 262649110 h 35374"/>
              <a:gd name="T30" fmla="*/ 22315707 w 13514"/>
              <a:gd name="T31" fmla="*/ 249513714 h 35374"/>
              <a:gd name="T32" fmla="*/ 138278371 w 13514"/>
              <a:gd name="T33" fmla="*/ 348007302 h 35374"/>
              <a:gd name="T34" fmla="*/ 42404287 w 13514"/>
              <a:gd name="T35" fmla="*/ 292668949 h 35374"/>
              <a:gd name="T36" fmla="*/ 33455746 w 13514"/>
              <a:gd name="T37" fmla="*/ 328311719 h 35374"/>
              <a:gd name="T38" fmla="*/ 95910814 w 13514"/>
              <a:gd name="T39" fmla="*/ 379901026 h 35374"/>
              <a:gd name="T40" fmla="*/ 42404287 w 13514"/>
              <a:gd name="T41" fmla="*/ 376152605 h 35374"/>
              <a:gd name="T42" fmla="*/ 60227942 w 13514"/>
              <a:gd name="T43" fmla="*/ 415543796 h 35374"/>
              <a:gd name="T44" fmla="*/ 144961953 w 13514"/>
              <a:gd name="T45" fmla="*/ 464321938 h 35374"/>
              <a:gd name="T46" fmla="*/ 28999290 w 13514"/>
              <a:gd name="T47" fmla="*/ 429616448 h 35374"/>
              <a:gd name="T48" fmla="*/ 107050853 w 13514"/>
              <a:gd name="T49" fmla="*/ 488703222 h 35374"/>
              <a:gd name="T50" fmla="*/ 218557061 w 13514"/>
              <a:gd name="T51" fmla="*/ 536544108 h 35374"/>
              <a:gd name="T52" fmla="*/ 267608199 w 13514"/>
              <a:gd name="T53" fmla="*/ 547805594 h 35374"/>
              <a:gd name="T54" fmla="*/ 283240324 w 13514"/>
              <a:gd name="T55" fmla="*/ 529984546 h 35374"/>
              <a:gd name="T56" fmla="*/ 274328513 w 13514"/>
              <a:gd name="T57" fmla="*/ 485892056 h 35374"/>
              <a:gd name="T58" fmla="*/ 359063659 w 13514"/>
              <a:gd name="T59" fmla="*/ 431490958 h 35374"/>
              <a:gd name="T60" fmla="*/ 376886179 w 13514"/>
              <a:gd name="T61" fmla="*/ 399596609 h 35374"/>
              <a:gd name="T62" fmla="*/ 312240748 w 13514"/>
              <a:gd name="T63" fmla="*/ 393037047 h 35374"/>
              <a:gd name="T64" fmla="*/ 338975079 w 13514"/>
              <a:gd name="T65" fmla="*/ 363017209 h 35374"/>
              <a:gd name="T66" fmla="*/ 321151424 w 13514"/>
              <a:gd name="T67" fmla="*/ 346132766 h 35374"/>
              <a:gd name="T68" fmla="*/ 185101282 w 13514"/>
              <a:gd name="T69" fmla="*/ 364891119 h 35374"/>
              <a:gd name="T70" fmla="*/ 385797990 w 13514"/>
              <a:gd name="T71" fmla="*/ 320798629 h 35374"/>
              <a:gd name="T72" fmla="*/ 323379686 w 13514"/>
              <a:gd name="T73" fmla="*/ 311427277 h 35374"/>
              <a:gd name="T74" fmla="*/ 198506312 w 13514"/>
              <a:gd name="T75" fmla="*/ 341447090 h 35374"/>
              <a:gd name="T76" fmla="*/ 289923907 w 13514"/>
              <a:gd name="T77" fmla="*/ 304852067 h 35374"/>
              <a:gd name="T78" fmla="*/ 392519405 w 13514"/>
              <a:gd name="T79" fmla="*/ 266398156 h 35374"/>
              <a:gd name="T80" fmla="*/ 260924617 w 13514"/>
              <a:gd name="T81" fmla="*/ 284219229 h 35374"/>
              <a:gd name="T82" fmla="*/ 312240748 w 13514"/>
              <a:gd name="T83" fmla="*/ 266398156 h 35374"/>
              <a:gd name="T84" fmla="*/ 428202277 w 13514"/>
              <a:gd name="T85" fmla="*/ 234503807 h 35374"/>
              <a:gd name="T86" fmla="*/ 243100996 w 13514"/>
              <a:gd name="T87" fmla="*/ 254199390 h 35374"/>
              <a:gd name="T88" fmla="*/ 379114407 w 13514"/>
              <a:gd name="T89" fmla="*/ 203546713 h 35374"/>
              <a:gd name="T90" fmla="*/ 338975079 w 13514"/>
              <a:gd name="T91" fmla="*/ 188536806 h 35374"/>
              <a:gd name="T92" fmla="*/ 403658342 w 13514"/>
              <a:gd name="T93" fmla="*/ 173527524 h 35374"/>
              <a:gd name="T94" fmla="*/ 414798381 w 13514"/>
              <a:gd name="T95" fmla="*/ 151957406 h 35374"/>
              <a:gd name="T96" fmla="*/ 267608199 w 13514"/>
              <a:gd name="T97" fmla="*/ 157580337 h 35374"/>
              <a:gd name="T98" fmla="*/ 428202277 w 13514"/>
              <a:gd name="T99" fmla="*/ 127576147 h 35374"/>
              <a:gd name="T100" fmla="*/ 345658662 w 13514"/>
              <a:gd name="T101" fmla="*/ 123812103 h 35374"/>
              <a:gd name="T102" fmla="*/ 450481253 w 13514"/>
              <a:gd name="T103" fmla="*/ 90980498 h 35374"/>
              <a:gd name="T104" fmla="*/ 356835431 w 13514"/>
              <a:gd name="T105" fmla="*/ 102241984 h 35374"/>
              <a:gd name="T106" fmla="*/ 459393097 w 13514"/>
              <a:gd name="T107" fmla="*/ 60976908 h 35374"/>
              <a:gd name="T108" fmla="*/ 501760653 w 13514"/>
              <a:gd name="T109" fmla="*/ 30957094 h 35374"/>
              <a:gd name="T110" fmla="*/ 408113697 w 13514"/>
              <a:gd name="T111" fmla="*/ 33768235 h 35374"/>
              <a:gd name="T112" fmla="*/ 443797670 w 13514"/>
              <a:gd name="T113" fmla="*/ 6560187 h 35374"/>
              <a:gd name="T114" fmla="*/ 347886889 w 13514"/>
              <a:gd name="T115" fmla="*/ 4971542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4" name="Shape 136">
            <a:extLst>
              <a:ext uri="{FF2B5EF4-FFF2-40B4-BE49-F238E27FC236}">
                <a16:creationId xmlns="" xmlns:a16="http://schemas.microsoft.com/office/drawing/2014/main" id="{54F4346E-C75A-40EB-BEDE-F2BF1638B91C}"/>
              </a:ext>
            </a:extLst>
          </p:cNvPr>
          <p:cNvSpPr>
            <a:spLocks/>
          </p:cNvSpPr>
          <p:nvPr/>
        </p:nvSpPr>
        <p:spPr bwMode="auto">
          <a:xfrm rot="3048944">
            <a:off x="10180109" y="3502025"/>
            <a:ext cx="438150" cy="901700"/>
          </a:xfrm>
          <a:custGeom>
            <a:avLst/>
            <a:gdLst>
              <a:gd name="T0" fmla="*/ 43945911 w 18378"/>
              <a:gd name="T1" fmla="*/ 3756407 h 37897"/>
              <a:gd name="T2" fmla="*/ 39880757 w 18378"/>
              <a:gd name="T3" fmla="*/ 18775630 h 37897"/>
              <a:gd name="T4" fmla="*/ 60234372 w 18378"/>
              <a:gd name="T5" fmla="*/ 37545531 h 37897"/>
              <a:gd name="T6" fmla="*/ 78135367 w 18378"/>
              <a:gd name="T7" fmla="*/ 53246864 h 37897"/>
              <a:gd name="T8" fmla="*/ 22793146 w 18378"/>
              <a:gd name="T9" fmla="*/ 35840880 h 37897"/>
              <a:gd name="T10" fmla="*/ 4078791 w 18378"/>
              <a:gd name="T11" fmla="*/ 39932293 h 37897"/>
              <a:gd name="T12" fmla="*/ 3265979 w 18378"/>
              <a:gd name="T13" fmla="*/ 49490778 h 37897"/>
              <a:gd name="T14" fmla="*/ 62673903 w 18378"/>
              <a:gd name="T15" fmla="*/ 63822483 h 37897"/>
              <a:gd name="T16" fmla="*/ 101727663 w 18378"/>
              <a:gd name="T17" fmla="*/ 74744582 h 37897"/>
              <a:gd name="T18" fmla="*/ 65112885 w 18378"/>
              <a:gd name="T19" fmla="*/ 75085637 h 37897"/>
              <a:gd name="T20" fmla="*/ 26044940 w 18378"/>
              <a:gd name="T21" fmla="*/ 72698875 h 37897"/>
              <a:gd name="T22" fmla="*/ 17914632 w 18378"/>
              <a:gd name="T23" fmla="*/ 79864889 h 37897"/>
              <a:gd name="T24" fmla="*/ 27671111 w 18378"/>
              <a:gd name="T25" fmla="*/ 87371636 h 37897"/>
              <a:gd name="T26" fmla="*/ 98475893 w 18378"/>
              <a:gd name="T27" fmla="*/ 92491942 h 37897"/>
              <a:gd name="T28" fmla="*/ 113937334 w 18378"/>
              <a:gd name="T29" fmla="*/ 125593549 h 37897"/>
              <a:gd name="T30" fmla="*/ 69178039 w 18378"/>
              <a:gd name="T31" fmla="*/ 111602899 h 37897"/>
              <a:gd name="T32" fmla="*/ 34189432 w 18378"/>
              <a:gd name="T33" fmla="*/ 108192972 h 37897"/>
              <a:gd name="T34" fmla="*/ 17101249 w 18378"/>
              <a:gd name="T35" fmla="*/ 116041095 h 37897"/>
              <a:gd name="T36" fmla="*/ 26858299 w 18378"/>
              <a:gd name="T37" fmla="*/ 124229631 h 37897"/>
              <a:gd name="T38" fmla="*/ 81387710 w 18378"/>
              <a:gd name="T39" fmla="*/ 131742107 h 37897"/>
              <a:gd name="T40" fmla="*/ 122894638 w 18378"/>
              <a:gd name="T41" fmla="*/ 137885276 h 37897"/>
              <a:gd name="T42" fmla="*/ 95223551 w 18378"/>
              <a:gd name="T43" fmla="*/ 165866879 h 37897"/>
              <a:gd name="T44" fmla="*/ 35815604 w 18378"/>
              <a:gd name="T45" fmla="*/ 154262990 h 37897"/>
              <a:gd name="T46" fmla="*/ 9770116 w 18378"/>
              <a:gd name="T47" fmla="*/ 158360132 h 37897"/>
              <a:gd name="T48" fmla="*/ 10583499 w 18378"/>
              <a:gd name="T49" fmla="*/ 169623286 h 37897"/>
              <a:gd name="T50" fmla="*/ 65925697 w 18378"/>
              <a:gd name="T51" fmla="*/ 176107171 h 37897"/>
              <a:gd name="T52" fmla="*/ 111498351 w 18378"/>
              <a:gd name="T53" fmla="*/ 180204312 h 37897"/>
              <a:gd name="T54" fmla="*/ 123708022 w 18378"/>
              <a:gd name="T55" fmla="*/ 215351928 h 37897"/>
              <a:gd name="T56" fmla="*/ 138356651 w 18378"/>
              <a:gd name="T57" fmla="*/ 197263834 h 37897"/>
              <a:gd name="T58" fmla="*/ 166027761 w 18378"/>
              <a:gd name="T59" fmla="*/ 175084326 h 37897"/>
              <a:gd name="T60" fmla="*/ 237645331 w 18378"/>
              <a:gd name="T61" fmla="*/ 161428682 h 37897"/>
              <a:gd name="T62" fmla="*/ 249041642 w 18378"/>
              <a:gd name="T63" fmla="*/ 149824794 h 37897"/>
              <a:gd name="T64" fmla="*/ 228688027 w 18378"/>
              <a:gd name="T65" fmla="*/ 141635937 h 37897"/>
              <a:gd name="T66" fmla="*/ 174985066 w 18378"/>
              <a:gd name="T67" fmla="*/ 151535174 h 37897"/>
              <a:gd name="T68" fmla="*/ 142421804 w 18378"/>
              <a:gd name="T69" fmla="*/ 152899091 h 37897"/>
              <a:gd name="T70" fmla="*/ 170906275 w 18378"/>
              <a:gd name="T71" fmla="*/ 124229631 h 37897"/>
              <a:gd name="T72" fmla="*/ 219744360 w 18378"/>
              <a:gd name="T73" fmla="*/ 106141537 h 37897"/>
              <a:gd name="T74" fmla="*/ 223809514 w 18378"/>
              <a:gd name="T75" fmla="*/ 93173731 h 37897"/>
              <a:gd name="T76" fmla="*/ 196951214 w 18378"/>
              <a:gd name="T77" fmla="*/ 89076590 h 37897"/>
              <a:gd name="T78" fmla="*/ 169280104 w 18378"/>
              <a:gd name="T79" fmla="*/ 102391179 h 37897"/>
              <a:gd name="T80" fmla="*/ 138356651 w 18378"/>
              <a:gd name="T81" fmla="*/ 125252476 h 37897"/>
              <a:gd name="T82" fmla="*/ 150565749 w 18378"/>
              <a:gd name="T83" fmla="*/ 87712691 h 37897"/>
              <a:gd name="T84" fmla="*/ 193698848 w 18378"/>
              <a:gd name="T85" fmla="*/ 65532862 h 37897"/>
              <a:gd name="T86" fmla="*/ 192886061 w 18378"/>
              <a:gd name="T87" fmla="*/ 56656470 h 37897"/>
              <a:gd name="T88" fmla="*/ 173345257 w 18378"/>
              <a:gd name="T89" fmla="*/ 52900402 h 37897"/>
              <a:gd name="T90" fmla="*/ 133478137 w 18378"/>
              <a:gd name="T91" fmla="*/ 70988496 h 37897"/>
              <a:gd name="T92" fmla="*/ 128585963 w 18378"/>
              <a:gd name="T93" fmla="*/ 58702497 h 37897"/>
              <a:gd name="T94" fmla="*/ 187993886 w 18378"/>
              <a:gd name="T95" fmla="*/ 32425528 h 37897"/>
              <a:gd name="T96" fmla="*/ 187993886 w 18378"/>
              <a:gd name="T97" fmla="*/ 23213826 h 37897"/>
              <a:gd name="T98" fmla="*/ 166840549 w 18378"/>
              <a:gd name="T99" fmla="*/ 21162391 h 37897"/>
              <a:gd name="T100" fmla="*/ 126146980 w 18378"/>
              <a:gd name="T101" fmla="*/ 40273348 h 37897"/>
              <a:gd name="T102" fmla="*/ 96849722 w 18378"/>
              <a:gd name="T103" fmla="*/ 46416499 h 37897"/>
              <a:gd name="T104" fmla="*/ 90345014 w 18378"/>
              <a:gd name="T105" fmla="*/ 29015922 h 37897"/>
              <a:gd name="T106" fmla="*/ 79761538 w 18378"/>
              <a:gd name="T107" fmla="*/ 4784980 h 37897"/>
              <a:gd name="T108" fmla="*/ 61047732 w 18378"/>
              <a:gd name="T109" fmla="*/ 5728 h 378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378"/>
              <a:gd name="T166" fmla="*/ 0 h 37897"/>
              <a:gd name="T167" fmla="*/ 18378 w 18378"/>
              <a:gd name="T168" fmla="*/ 37897 h 378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378" h="37897" extrusionOk="0">
                <a:moveTo>
                  <a:pt x="4505" y="1"/>
                </a:moveTo>
                <a:lnTo>
                  <a:pt x="4024" y="121"/>
                </a:lnTo>
                <a:lnTo>
                  <a:pt x="3784" y="181"/>
                </a:lnTo>
                <a:lnTo>
                  <a:pt x="3604" y="301"/>
                </a:lnTo>
                <a:lnTo>
                  <a:pt x="3424" y="481"/>
                </a:lnTo>
                <a:lnTo>
                  <a:pt x="3243" y="661"/>
                </a:lnTo>
                <a:lnTo>
                  <a:pt x="3123" y="842"/>
                </a:lnTo>
                <a:lnTo>
                  <a:pt x="3003" y="1082"/>
                </a:lnTo>
                <a:lnTo>
                  <a:pt x="2943" y="1622"/>
                </a:lnTo>
                <a:lnTo>
                  <a:pt x="2883" y="2163"/>
                </a:lnTo>
                <a:lnTo>
                  <a:pt x="2883" y="2763"/>
                </a:lnTo>
                <a:lnTo>
                  <a:pt x="2943" y="3304"/>
                </a:lnTo>
                <a:lnTo>
                  <a:pt x="3063" y="3844"/>
                </a:lnTo>
                <a:lnTo>
                  <a:pt x="3243" y="4325"/>
                </a:lnTo>
                <a:lnTo>
                  <a:pt x="3424" y="4865"/>
                </a:lnTo>
                <a:lnTo>
                  <a:pt x="3664" y="5346"/>
                </a:lnTo>
                <a:lnTo>
                  <a:pt x="4144" y="6247"/>
                </a:lnTo>
                <a:lnTo>
                  <a:pt x="4445" y="6607"/>
                </a:lnTo>
                <a:lnTo>
                  <a:pt x="4745" y="7027"/>
                </a:lnTo>
                <a:lnTo>
                  <a:pt x="5105" y="7268"/>
                </a:lnTo>
                <a:lnTo>
                  <a:pt x="5466" y="7568"/>
                </a:lnTo>
                <a:lnTo>
                  <a:pt x="6246" y="8048"/>
                </a:lnTo>
                <a:lnTo>
                  <a:pt x="6787" y="10210"/>
                </a:lnTo>
                <a:lnTo>
                  <a:pt x="5766" y="9370"/>
                </a:lnTo>
                <a:lnTo>
                  <a:pt x="4685" y="8589"/>
                </a:lnTo>
                <a:lnTo>
                  <a:pt x="3484" y="7568"/>
                </a:lnTo>
                <a:lnTo>
                  <a:pt x="2883" y="7027"/>
                </a:lnTo>
                <a:lnTo>
                  <a:pt x="2283" y="6547"/>
                </a:lnTo>
                <a:lnTo>
                  <a:pt x="1982" y="6367"/>
                </a:lnTo>
                <a:lnTo>
                  <a:pt x="1682" y="6307"/>
                </a:lnTo>
                <a:lnTo>
                  <a:pt x="1442" y="6247"/>
                </a:lnTo>
                <a:lnTo>
                  <a:pt x="1141" y="6307"/>
                </a:lnTo>
                <a:lnTo>
                  <a:pt x="901" y="6427"/>
                </a:lnTo>
                <a:lnTo>
                  <a:pt x="661" y="6607"/>
                </a:lnTo>
                <a:lnTo>
                  <a:pt x="421" y="6787"/>
                </a:lnTo>
                <a:lnTo>
                  <a:pt x="301" y="7027"/>
                </a:lnTo>
                <a:lnTo>
                  <a:pt x="120" y="7328"/>
                </a:lnTo>
                <a:lnTo>
                  <a:pt x="60" y="7568"/>
                </a:lnTo>
                <a:lnTo>
                  <a:pt x="0" y="7868"/>
                </a:lnTo>
                <a:lnTo>
                  <a:pt x="60" y="8168"/>
                </a:lnTo>
                <a:lnTo>
                  <a:pt x="120" y="8469"/>
                </a:lnTo>
                <a:lnTo>
                  <a:pt x="241" y="8709"/>
                </a:lnTo>
                <a:lnTo>
                  <a:pt x="481" y="8949"/>
                </a:lnTo>
                <a:lnTo>
                  <a:pt x="721" y="9189"/>
                </a:lnTo>
                <a:lnTo>
                  <a:pt x="1382" y="9550"/>
                </a:lnTo>
                <a:lnTo>
                  <a:pt x="2042" y="9850"/>
                </a:lnTo>
                <a:lnTo>
                  <a:pt x="3364" y="10511"/>
                </a:lnTo>
                <a:lnTo>
                  <a:pt x="4625" y="11231"/>
                </a:lnTo>
                <a:lnTo>
                  <a:pt x="5946" y="11892"/>
                </a:lnTo>
                <a:lnTo>
                  <a:pt x="6246" y="11952"/>
                </a:lnTo>
                <a:lnTo>
                  <a:pt x="6607" y="11892"/>
                </a:lnTo>
                <a:lnTo>
                  <a:pt x="6847" y="11772"/>
                </a:lnTo>
                <a:lnTo>
                  <a:pt x="7087" y="11592"/>
                </a:lnTo>
                <a:lnTo>
                  <a:pt x="7507" y="13153"/>
                </a:lnTo>
                <a:lnTo>
                  <a:pt x="7808" y="14715"/>
                </a:lnTo>
                <a:lnTo>
                  <a:pt x="7868" y="15075"/>
                </a:lnTo>
                <a:lnTo>
                  <a:pt x="6667" y="14294"/>
                </a:lnTo>
                <a:lnTo>
                  <a:pt x="6066" y="13874"/>
                </a:lnTo>
                <a:lnTo>
                  <a:pt x="5466" y="13513"/>
                </a:lnTo>
                <a:lnTo>
                  <a:pt x="4805" y="13213"/>
                </a:lnTo>
                <a:lnTo>
                  <a:pt x="4144" y="12973"/>
                </a:lnTo>
                <a:lnTo>
                  <a:pt x="3424" y="12733"/>
                </a:lnTo>
                <a:lnTo>
                  <a:pt x="2703" y="12613"/>
                </a:lnTo>
                <a:lnTo>
                  <a:pt x="2403" y="12613"/>
                </a:lnTo>
                <a:lnTo>
                  <a:pt x="2162" y="12673"/>
                </a:lnTo>
                <a:lnTo>
                  <a:pt x="1922" y="12793"/>
                </a:lnTo>
                <a:lnTo>
                  <a:pt x="1742" y="12913"/>
                </a:lnTo>
                <a:lnTo>
                  <a:pt x="1562" y="13093"/>
                </a:lnTo>
                <a:lnTo>
                  <a:pt x="1442" y="13333"/>
                </a:lnTo>
                <a:lnTo>
                  <a:pt x="1382" y="13573"/>
                </a:lnTo>
                <a:lnTo>
                  <a:pt x="1322" y="13814"/>
                </a:lnTo>
                <a:lnTo>
                  <a:pt x="1322" y="14054"/>
                </a:lnTo>
                <a:lnTo>
                  <a:pt x="1322" y="14354"/>
                </a:lnTo>
                <a:lnTo>
                  <a:pt x="1382" y="14594"/>
                </a:lnTo>
                <a:lnTo>
                  <a:pt x="1502" y="14835"/>
                </a:lnTo>
                <a:lnTo>
                  <a:pt x="1682" y="15075"/>
                </a:lnTo>
                <a:lnTo>
                  <a:pt x="1862" y="15255"/>
                </a:lnTo>
                <a:lnTo>
                  <a:pt x="2042" y="15375"/>
                </a:lnTo>
                <a:lnTo>
                  <a:pt x="2343" y="15495"/>
                </a:lnTo>
                <a:lnTo>
                  <a:pt x="3003" y="15675"/>
                </a:lnTo>
                <a:lnTo>
                  <a:pt x="3724" y="15856"/>
                </a:lnTo>
                <a:lnTo>
                  <a:pt x="5105" y="15976"/>
                </a:lnTo>
                <a:lnTo>
                  <a:pt x="6547" y="16156"/>
                </a:lnTo>
                <a:lnTo>
                  <a:pt x="7267" y="16276"/>
                </a:lnTo>
                <a:lnTo>
                  <a:pt x="7928" y="16456"/>
                </a:lnTo>
                <a:lnTo>
                  <a:pt x="8168" y="16456"/>
                </a:lnTo>
                <a:lnTo>
                  <a:pt x="8588" y="19459"/>
                </a:lnTo>
                <a:lnTo>
                  <a:pt x="8949" y="22522"/>
                </a:lnTo>
                <a:lnTo>
                  <a:pt x="8949" y="22642"/>
                </a:lnTo>
                <a:lnTo>
                  <a:pt x="8408" y="22101"/>
                </a:lnTo>
                <a:lnTo>
                  <a:pt x="7748" y="21681"/>
                </a:lnTo>
                <a:lnTo>
                  <a:pt x="7147" y="21201"/>
                </a:lnTo>
                <a:lnTo>
                  <a:pt x="6667" y="20780"/>
                </a:lnTo>
                <a:lnTo>
                  <a:pt x="6186" y="20420"/>
                </a:lnTo>
                <a:lnTo>
                  <a:pt x="5646" y="20000"/>
                </a:lnTo>
                <a:lnTo>
                  <a:pt x="5105" y="19639"/>
                </a:lnTo>
                <a:lnTo>
                  <a:pt x="4445" y="19339"/>
                </a:lnTo>
                <a:lnTo>
                  <a:pt x="3784" y="19099"/>
                </a:lnTo>
                <a:lnTo>
                  <a:pt x="3484" y="19039"/>
                </a:lnTo>
                <a:lnTo>
                  <a:pt x="3123" y="18979"/>
                </a:lnTo>
                <a:lnTo>
                  <a:pt x="2823" y="18979"/>
                </a:lnTo>
                <a:lnTo>
                  <a:pt x="2523" y="19039"/>
                </a:lnTo>
                <a:lnTo>
                  <a:pt x="2222" y="19159"/>
                </a:lnTo>
                <a:lnTo>
                  <a:pt x="1982" y="19339"/>
                </a:lnTo>
                <a:lnTo>
                  <a:pt x="1622" y="19639"/>
                </a:lnTo>
                <a:lnTo>
                  <a:pt x="1382" y="20000"/>
                </a:lnTo>
                <a:lnTo>
                  <a:pt x="1322" y="20180"/>
                </a:lnTo>
                <a:lnTo>
                  <a:pt x="1262" y="20420"/>
                </a:lnTo>
                <a:lnTo>
                  <a:pt x="1262" y="20660"/>
                </a:lnTo>
                <a:lnTo>
                  <a:pt x="1322" y="20840"/>
                </a:lnTo>
                <a:lnTo>
                  <a:pt x="1442" y="21141"/>
                </a:lnTo>
                <a:lnTo>
                  <a:pt x="1562" y="21381"/>
                </a:lnTo>
                <a:lnTo>
                  <a:pt x="1742" y="21621"/>
                </a:lnTo>
                <a:lnTo>
                  <a:pt x="1982" y="21861"/>
                </a:lnTo>
                <a:lnTo>
                  <a:pt x="2463" y="22162"/>
                </a:lnTo>
                <a:lnTo>
                  <a:pt x="3003" y="22462"/>
                </a:lnTo>
                <a:lnTo>
                  <a:pt x="3544" y="22642"/>
                </a:lnTo>
                <a:lnTo>
                  <a:pt x="4204" y="22822"/>
                </a:lnTo>
                <a:lnTo>
                  <a:pt x="5345" y="23062"/>
                </a:lnTo>
                <a:lnTo>
                  <a:pt x="6006" y="23183"/>
                </a:lnTo>
                <a:lnTo>
                  <a:pt x="6607" y="23363"/>
                </a:lnTo>
                <a:lnTo>
                  <a:pt x="7207" y="23603"/>
                </a:lnTo>
                <a:lnTo>
                  <a:pt x="7808" y="23843"/>
                </a:lnTo>
                <a:lnTo>
                  <a:pt x="8468" y="24143"/>
                </a:lnTo>
                <a:lnTo>
                  <a:pt x="8769" y="24264"/>
                </a:lnTo>
                <a:lnTo>
                  <a:pt x="9069" y="24264"/>
                </a:lnTo>
                <a:lnTo>
                  <a:pt x="9129" y="25825"/>
                </a:lnTo>
                <a:lnTo>
                  <a:pt x="9129" y="27447"/>
                </a:lnTo>
                <a:lnTo>
                  <a:pt x="9069" y="30569"/>
                </a:lnTo>
                <a:lnTo>
                  <a:pt x="8408" y="30089"/>
                </a:lnTo>
                <a:lnTo>
                  <a:pt x="7748" y="29609"/>
                </a:lnTo>
                <a:lnTo>
                  <a:pt x="7027" y="29188"/>
                </a:lnTo>
                <a:lnTo>
                  <a:pt x="6366" y="28708"/>
                </a:lnTo>
                <a:lnTo>
                  <a:pt x="5946" y="28407"/>
                </a:lnTo>
                <a:lnTo>
                  <a:pt x="5526" y="28167"/>
                </a:lnTo>
                <a:lnTo>
                  <a:pt x="4565" y="27747"/>
                </a:lnTo>
                <a:lnTo>
                  <a:pt x="3604" y="27386"/>
                </a:lnTo>
                <a:lnTo>
                  <a:pt x="2643" y="27146"/>
                </a:lnTo>
                <a:lnTo>
                  <a:pt x="2222" y="27026"/>
                </a:lnTo>
                <a:lnTo>
                  <a:pt x="1802" y="27086"/>
                </a:lnTo>
                <a:lnTo>
                  <a:pt x="1442" y="27146"/>
                </a:lnTo>
                <a:lnTo>
                  <a:pt x="1141" y="27326"/>
                </a:lnTo>
                <a:lnTo>
                  <a:pt x="901" y="27567"/>
                </a:lnTo>
                <a:lnTo>
                  <a:pt x="721" y="27867"/>
                </a:lnTo>
                <a:lnTo>
                  <a:pt x="601" y="28167"/>
                </a:lnTo>
                <a:lnTo>
                  <a:pt x="481" y="28528"/>
                </a:lnTo>
                <a:lnTo>
                  <a:pt x="481" y="28888"/>
                </a:lnTo>
                <a:lnTo>
                  <a:pt x="481" y="29188"/>
                </a:lnTo>
                <a:lnTo>
                  <a:pt x="601" y="29548"/>
                </a:lnTo>
                <a:lnTo>
                  <a:pt x="781" y="29849"/>
                </a:lnTo>
                <a:lnTo>
                  <a:pt x="1021" y="30149"/>
                </a:lnTo>
                <a:lnTo>
                  <a:pt x="1322" y="30389"/>
                </a:lnTo>
                <a:lnTo>
                  <a:pt x="1682" y="30509"/>
                </a:lnTo>
                <a:lnTo>
                  <a:pt x="2162" y="30630"/>
                </a:lnTo>
                <a:lnTo>
                  <a:pt x="3964" y="30870"/>
                </a:lnTo>
                <a:lnTo>
                  <a:pt x="4865" y="30990"/>
                </a:lnTo>
                <a:lnTo>
                  <a:pt x="5766" y="31050"/>
                </a:lnTo>
                <a:lnTo>
                  <a:pt x="6246" y="31050"/>
                </a:lnTo>
                <a:lnTo>
                  <a:pt x="6667" y="31170"/>
                </a:lnTo>
                <a:lnTo>
                  <a:pt x="7447" y="31530"/>
                </a:lnTo>
                <a:lnTo>
                  <a:pt x="7868" y="31650"/>
                </a:lnTo>
                <a:lnTo>
                  <a:pt x="8228" y="31711"/>
                </a:lnTo>
                <a:lnTo>
                  <a:pt x="9009" y="31831"/>
                </a:lnTo>
                <a:lnTo>
                  <a:pt x="8709" y="37356"/>
                </a:lnTo>
                <a:lnTo>
                  <a:pt x="8709" y="37596"/>
                </a:lnTo>
                <a:lnTo>
                  <a:pt x="8829" y="37716"/>
                </a:lnTo>
                <a:lnTo>
                  <a:pt x="8949" y="37836"/>
                </a:lnTo>
                <a:lnTo>
                  <a:pt x="9129" y="37896"/>
                </a:lnTo>
                <a:lnTo>
                  <a:pt x="9309" y="37896"/>
                </a:lnTo>
                <a:lnTo>
                  <a:pt x="9489" y="37836"/>
                </a:lnTo>
                <a:lnTo>
                  <a:pt x="9609" y="37716"/>
                </a:lnTo>
                <a:lnTo>
                  <a:pt x="9730" y="37536"/>
                </a:lnTo>
                <a:lnTo>
                  <a:pt x="9970" y="36095"/>
                </a:lnTo>
                <a:lnTo>
                  <a:pt x="10210" y="34713"/>
                </a:lnTo>
                <a:lnTo>
                  <a:pt x="10330" y="33272"/>
                </a:lnTo>
                <a:lnTo>
                  <a:pt x="10450" y="31831"/>
                </a:lnTo>
                <a:lnTo>
                  <a:pt x="10690" y="31711"/>
                </a:lnTo>
                <a:lnTo>
                  <a:pt x="11051" y="31410"/>
                </a:lnTo>
                <a:lnTo>
                  <a:pt x="11411" y="31170"/>
                </a:lnTo>
                <a:lnTo>
                  <a:pt x="12252" y="30810"/>
                </a:lnTo>
                <a:lnTo>
                  <a:pt x="13934" y="30089"/>
                </a:lnTo>
                <a:lnTo>
                  <a:pt x="14714" y="29729"/>
                </a:lnTo>
                <a:lnTo>
                  <a:pt x="15495" y="29368"/>
                </a:lnTo>
                <a:lnTo>
                  <a:pt x="16276" y="28948"/>
                </a:lnTo>
                <a:lnTo>
                  <a:pt x="17056" y="28588"/>
                </a:lnTo>
                <a:lnTo>
                  <a:pt x="17537" y="28407"/>
                </a:lnTo>
                <a:lnTo>
                  <a:pt x="17837" y="28107"/>
                </a:lnTo>
                <a:lnTo>
                  <a:pt x="18138" y="27807"/>
                </a:lnTo>
                <a:lnTo>
                  <a:pt x="18258" y="27447"/>
                </a:lnTo>
                <a:lnTo>
                  <a:pt x="18378" y="27086"/>
                </a:lnTo>
                <a:lnTo>
                  <a:pt x="18378" y="26726"/>
                </a:lnTo>
                <a:lnTo>
                  <a:pt x="18378" y="26365"/>
                </a:lnTo>
                <a:lnTo>
                  <a:pt x="18258" y="26005"/>
                </a:lnTo>
                <a:lnTo>
                  <a:pt x="18077" y="25705"/>
                </a:lnTo>
                <a:lnTo>
                  <a:pt x="17837" y="25405"/>
                </a:lnTo>
                <a:lnTo>
                  <a:pt x="17597" y="25164"/>
                </a:lnTo>
                <a:lnTo>
                  <a:pt x="17237" y="24984"/>
                </a:lnTo>
                <a:lnTo>
                  <a:pt x="16876" y="24924"/>
                </a:lnTo>
                <a:lnTo>
                  <a:pt x="16516" y="24864"/>
                </a:lnTo>
                <a:lnTo>
                  <a:pt x="16096" y="24924"/>
                </a:lnTo>
                <a:lnTo>
                  <a:pt x="15615" y="25104"/>
                </a:lnTo>
                <a:lnTo>
                  <a:pt x="14714" y="25585"/>
                </a:lnTo>
                <a:lnTo>
                  <a:pt x="13753" y="26065"/>
                </a:lnTo>
                <a:lnTo>
                  <a:pt x="12913" y="26666"/>
                </a:lnTo>
                <a:lnTo>
                  <a:pt x="12492" y="26966"/>
                </a:lnTo>
                <a:lnTo>
                  <a:pt x="12132" y="27326"/>
                </a:lnTo>
                <a:lnTo>
                  <a:pt x="11651" y="27807"/>
                </a:lnTo>
                <a:lnTo>
                  <a:pt x="11231" y="28347"/>
                </a:lnTo>
                <a:lnTo>
                  <a:pt x="10510" y="29488"/>
                </a:lnTo>
                <a:lnTo>
                  <a:pt x="10510" y="26906"/>
                </a:lnTo>
                <a:lnTo>
                  <a:pt x="10390" y="24324"/>
                </a:lnTo>
                <a:lnTo>
                  <a:pt x="10570" y="24203"/>
                </a:lnTo>
                <a:lnTo>
                  <a:pt x="10751" y="24083"/>
                </a:lnTo>
                <a:lnTo>
                  <a:pt x="11471" y="23183"/>
                </a:lnTo>
                <a:lnTo>
                  <a:pt x="12192" y="22282"/>
                </a:lnTo>
                <a:lnTo>
                  <a:pt x="12612" y="21861"/>
                </a:lnTo>
                <a:lnTo>
                  <a:pt x="13093" y="21441"/>
                </a:lnTo>
                <a:lnTo>
                  <a:pt x="14054" y="20660"/>
                </a:lnTo>
                <a:lnTo>
                  <a:pt x="14955" y="19939"/>
                </a:lnTo>
                <a:lnTo>
                  <a:pt x="15435" y="19519"/>
                </a:lnTo>
                <a:lnTo>
                  <a:pt x="15855" y="19099"/>
                </a:lnTo>
                <a:lnTo>
                  <a:pt x="16216" y="18678"/>
                </a:lnTo>
                <a:lnTo>
                  <a:pt x="16516" y="18198"/>
                </a:lnTo>
                <a:lnTo>
                  <a:pt x="16696" y="17657"/>
                </a:lnTo>
                <a:lnTo>
                  <a:pt x="16696" y="17357"/>
                </a:lnTo>
                <a:lnTo>
                  <a:pt x="16696" y="17057"/>
                </a:lnTo>
                <a:lnTo>
                  <a:pt x="16636" y="16696"/>
                </a:lnTo>
                <a:lnTo>
                  <a:pt x="16516" y="16396"/>
                </a:lnTo>
                <a:lnTo>
                  <a:pt x="16336" y="16096"/>
                </a:lnTo>
                <a:lnTo>
                  <a:pt x="16096" y="15916"/>
                </a:lnTo>
                <a:lnTo>
                  <a:pt x="15855" y="15736"/>
                </a:lnTo>
                <a:lnTo>
                  <a:pt x="15555" y="15615"/>
                </a:lnTo>
                <a:lnTo>
                  <a:pt x="14834" y="15615"/>
                </a:lnTo>
                <a:lnTo>
                  <a:pt x="14534" y="15675"/>
                </a:lnTo>
                <a:lnTo>
                  <a:pt x="14294" y="15796"/>
                </a:lnTo>
                <a:lnTo>
                  <a:pt x="13813" y="16096"/>
                </a:lnTo>
                <a:lnTo>
                  <a:pt x="13393" y="16516"/>
                </a:lnTo>
                <a:lnTo>
                  <a:pt x="13033" y="16937"/>
                </a:lnTo>
                <a:lnTo>
                  <a:pt x="12732" y="17477"/>
                </a:lnTo>
                <a:lnTo>
                  <a:pt x="12492" y="18018"/>
                </a:lnTo>
                <a:lnTo>
                  <a:pt x="12012" y="19039"/>
                </a:lnTo>
                <a:lnTo>
                  <a:pt x="11531" y="20120"/>
                </a:lnTo>
                <a:lnTo>
                  <a:pt x="11291" y="20600"/>
                </a:lnTo>
                <a:lnTo>
                  <a:pt x="10991" y="21081"/>
                </a:lnTo>
                <a:lnTo>
                  <a:pt x="10210" y="22162"/>
                </a:lnTo>
                <a:lnTo>
                  <a:pt x="10210" y="22041"/>
                </a:lnTo>
                <a:lnTo>
                  <a:pt x="9910" y="19699"/>
                </a:lnTo>
                <a:lnTo>
                  <a:pt x="9549" y="17297"/>
                </a:lnTo>
                <a:lnTo>
                  <a:pt x="9850" y="17117"/>
                </a:lnTo>
                <a:lnTo>
                  <a:pt x="10150" y="16817"/>
                </a:lnTo>
                <a:lnTo>
                  <a:pt x="10630" y="16156"/>
                </a:lnTo>
                <a:lnTo>
                  <a:pt x="11111" y="15435"/>
                </a:lnTo>
                <a:lnTo>
                  <a:pt x="11531" y="14775"/>
                </a:lnTo>
                <a:lnTo>
                  <a:pt x="12072" y="13994"/>
                </a:lnTo>
                <a:lnTo>
                  <a:pt x="12732" y="13213"/>
                </a:lnTo>
                <a:lnTo>
                  <a:pt x="13393" y="12492"/>
                </a:lnTo>
                <a:lnTo>
                  <a:pt x="14054" y="11772"/>
                </a:lnTo>
                <a:lnTo>
                  <a:pt x="14294" y="11532"/>
                </a:lnTo>
                <a:lnTo>
                  <a:pt x="14414" y="11291"/>
                </a:lnTo>
                <a:lnTo>
                  <a:pt x="14474" y="10991"/>
                </a:lnTo>
                <a:lnTo>
                  <a:pt x="14534" y="10751"/>
                </a:lnTo>
                <a:lnTo>
                  <a:pt x="14474" y="10451"/>
                </a:lnTo>
                <a:lnTo>
                  <a:pt x="14354" y="10210"/>
                </a:lnTo>
                <a:lnTo>
                  <a:pt x="14234" y="9970"/>
                </a:lnTo>
                <a:lnTo>
                  <a:pt x="14054" y="9790"/>
                </a:lnTo>
                <a:lnTo>
                  <a:pt x="13813" y="9610"/>
                </a:lnTo>
                <a:lnTo>
                  <a:pt x="13573" y="9430"/>
                </a:lnTo>
                <a:lnTo>
                  <a:pt x="13333" y="9370"/>
                </a:lnTo>
                <a:lnTo>
                  <a:pt x="13093" y="9309"/>
                </a:lnTo>
                <a:lnTo>
                  <a:pt x="12792" y="9309"/>
                </a:lnTo>
                <a:lnTo>
                  <a:pt x="12552" y="9370"/>
                </a:lnTo>
                <a:lnTo>
                  <a:pt x="12252" y="9490"/>
                </a:lnTo>
                <a:lnTo>
                  <a:pt x="12012" y="9730"/>
                </a:lnTo>
                <a:lnTo>
                  <a:pt x="11231" y="10571"/>
                </a:lnTo>
                <a:lnTo>
                  <a:pt x="10510" y="11471"/>
                </a:lnTo>
                <a:lnTo>
                  <a:pt x="9850" y="12492"/>
                </a:lnTo>
                <a:lnTo>
                  <a:pt x="9309" y="13513"/>
                </a:lnTo>
                <a:lnTo>
                  <a:pt x="8949" y="14294"/>
                </a:lnTo>
                <a:lnTo>
                  <a:pt x="8288" y="11532"/>
                </a:lnTo>
                <a:lnTo>
                  <a:pt x="8468" y="11471"/>
                </a:lnTo>
                <a:lnTo>
                  <a:pt x="8588" y="11411"/>
                </a:lnTo>
                <a:lnTo>
                  <a:pt x="9489" y="10330"/>
                </a:lnTo>
                <a:lnTo>
                  <a:pt x="9970" y="9790"/>
                </a:lnTo>
                <a:lnTo>
                  <a:pt x="10450" y="9249"/>
                </a:lnTo>
                <a:lnTo>
                  <a:pt x="12552" y="7328"/>
                </a:lnTo>
                <a:lnTo>
                  <a:pt x="13213" y="6607"/>
                </a:lnTo>
                <a:lnTo>
                  <a:pt x="13573" y="6187"/>
                </a:lnTo>
                <a:lnTo>
                  <a:pt x="13873" y="5706"/>
                </a:lnTo>
                <a:lnTo>
                  <a:pt x="14054" y="5226"/>
                </a:lnTo>
                <a:lnTo>
                  <a:pt x="14114" y="4985"/>
                </a:lnTo>
                <a:lnTo>
                  <a:pt x="14114" y="4745"/>
                </a:lnTo>
                <a:lnTo>
                  <a:pt x="14114" y="4505"/>
                </a:lnTo>
                <a:lnTo>
                  <a:pt x="13994" y="4265"/>
                </a:lnTo>
                <a:lnTo>
                  <a:pt x="13873" y="4085"/>
                </a:lnTo>
                <a:lnTo>
                  <a:pt x="13633" y="3904"/>
                </a:lnTo>
                <a:lnTo>
                  <a:pt x="13393" y="3724"/>
                </a:lnTo>
                <a:lnTo>
                  <a:pt x="13093" y="3664"/>
                </a:lnTo>
                <a:lnTo>
                  <a:pt x="12853" y="3604"/>
                </a:lnTo>
                <a:lnTo>
                  <a:pt x="12612" y="3664"/>
                </a:lnTo>
                <a:lnTo>
                  <a:pt x="12312" y="3724"/>
                </a:lnTo>
                <a:lnTo>
                  <a:pt x="12072" y="3844"/>
                </a:lnTo>
                <a:lnTo>
                  <a:pt x="11591" y="4145"/>
                </a:lnTo>
                <a:lnTo>
                  <a:pt x="11111" y="4565"/>
                </a:lnTo>
                <a:lnTo>
                  <a:pt x="10690" y="5045"/>
                </a:lnTo>
                <a:lnTo>
                  <a:pt x="10030" y="5886"/>
                </a:lnTo>
                <a:lnTo>
                  <a:pt x="9309" y="7087"/>
                </a:lnTo>
                <a:lnTo>
                  <a:pt x="8949" y="7748"/>
                </a:lnTo>
                <a:lnTo>
                  <a:pt x="8649" y="8349"/>
                </a:lnTo>
                <a:lnTo>
                  <a:pt x="8288" y="9249"/>
                </a:lnTo>
                <a:lnTo>
                  <a:pt x="7868" y="10090"/>
                </a:lnTo>
                <a:lnTo>
                  <a:pt x="7507" y="9129"/>
                </a:lnTo>
                <a:lnTo>
                  <a:pt x="7147" y="8168"/>
                </a:lnTo>
                <a:lnTo>
                  <a:pt x="7267" y="8108"/>
                </a:lnTo>
                <a:lnTo>
                  <a:pt x="7327" y="7928"/>
                </a:lnTo>
                <a:lnTo>
                  <a:pt x="7327" y="7508"/>
                </a:lnTo>
                <a:lnTo>
                  <a:pt x="7267" y="6967"/>
                </a:lnTo>
                <a:lnTo>
                  <a:pt x="7087" y="6367"/>
                </a:lnTo>
                <a:lnTo>
                  <a:pt x="6667" y="5106"/>
                </a:lnTo>
                <a:lnTo>
                  <a:pt x="6366" y="4205"/>
                </a:lnTo>
                <a:lnTo>
                  <a:pt x="6246" y="3424"/>
                </a:lnTo>
                <a:lnTo>
                  <a:pt x="6186" y="2643"/>
                </a:lnTo>
                <a:lnTo>
                  <a:pt x="6066" y="1862"/>
                </a:lnTo>
                <a:lnTo>
                  <a:pt x="5946" y="1082"/>
                </a:lnTo>
                <a:lnTo>
                  <a:pt x="5886" y="842"/>
                </a:lnTo>
                <a:lnTo>
                  <a:pt x="5766" y="601"/>
                </a:lnTo>
                <a:lnTo>
                  <a:pt x="5586" y="421"/>
                </a:lnTo>
                <a:lnTo>
                  <a:pt x="5405" y="301"/>
                </a:lnTo>
                <a:lnTo>
                  <a:pt x="5225" y="181"/>
                </a:lnTo>
                <a:lnTo>
                  <a:pt x="4985" y="61"/>
                </a:lnTo>
                <a:lnTo>
                  <a:pt x="450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137">
            <a:extLst>
              <a:ext uri="{FF2B5EF4-FFF2-40B4-BE49-F238E27FC236}">
                <a16:creationId xmlns="" xmlns:a16="http://schemas.microsoft.com/office/drawing/2014/main" id="{03506C9C-6B8A-4D62-A631-A411B6795168}"/>
              </a:ext>
            </a:extLst>
          </p:cNvPr>
          <p:cNvSpPr>
            <a:spLocks/>
          </p:cNvSpPr>
          <p:nvPr/>
        </p:nvSpPr>
        <p:spPr bwMode="auto">
          <a:xfrm rot="4552656" flipH="1">
            <a:off x="10308431" y="4603486"/>
            <a:ext cx="744538" cy="1456267"/>
          </a:xfrm>
          <a:custGeom>
            <a:avLst/>
            <a:gdLst>
              <a:gd name="T0" fmla="*/ 355645595 w 22342"/>
              <a:gd name="T1" fmla="*/ 55474139 h 43662"/>
              <a:gd name="T2" fmla="*/ 284516256 w 22342"/>
              <a:gd name="T3" fmla="*/ 40431237 h 43662"/>
              <a:gd name="T4" fmla="*/ 231188680 w 22342"/>
              <a:gd name="T5" fmla="*/ 2833361 h 43662"/>
              <a:gd name="T6" fmla="*/ 253392588 w 22342"/>
              <a:gd name="T7" fmla="*/ 66759430 h 43662"/>
              <a:gd name="T8" fmla="*/ 328962928 w 22342"/>
              <a:gd name="T9" fmla="*/ 147606895 h 43662"/>
              <a:gd name="T10" fmla="*/ 360086596 w 22342"/>
              <a:gd name="T11" fmla="*/ 300833585 h 43662"/>
              <a:gd name="T12" fmla="*/ 253392588 w 22342"/>
              <a:gd name="T13" fmla="*/ 255706153 h 43662"/>
              <a:gd name="T14" fmla="*/ 240070683 w 22342"/>
              <a:gd name="T15" fmla="*/ 202126141 h 43662"/>
              <a:gd name="T16" fmla="*/ 208947015 w 22342"/>
              <a:gd name="T17" fmla="*/ 232211321 h 43662"/>
              <a:gd name="T18" fmla="*/ 146736336 w 22342"/>
              <a:gd name="T19" fmla="*/ 182387644 h 43662"/>
              <a:gd name="T20" fmla="*/ 108951716 w 22342"/>
              <a:gd name="T21" fmla="*/ 171102353 h 43662"/>
              <a:gd name="T22" fmla="*/ 108951716 w 22342"/>
              <a:gd name="T23" fmla="*/ 212472824 h 43662"/>
              <a:gd name="T24" fmla="*/ 197843961 w 22342"/>
              <a:gd name="T25" fmla="*/ 281095113 h 43662"/>
              <a:gd name="T26" fmla="*/ 326742977 w 22342"/>
              <a:gd name="T27" fmla="*/ 324328417 h 43662"/>
              <a:gd name="T28" fmla="*/ 408974270 w 22342"/>
              <a:gd name="T29" fmla="*/ 431504076 h 43662"/>
              <a:gd name="T30" fmla="*/ 564555953 w 22342"/>
              <a:gd name="T31" fmla="*/ 645839733 h 43662"/>
              <a:gd name="T32" fmla="*/ 355645595 w 22342"/>
              <a:gd name="T33" fmla="*/ 554646236 h 43662"/>
              <a:gd name="T34" fmla="*/ 286737306 w 22342"/>
              <a:gd name="T35" fmla="*/ 431504076 h 43662"/>
              <a:gd name="T36" fmla="*/ 251172637 w 22342"/>
              <a:gd name="T37" fmla="*/ 411750570 h 43662"/>
              <a:gd name="T38" fmla="*/ 280076354 w 22342"/>
              <a:gd name="T39" fmla="*/ 522682564 h 43662"/>
              <a:gd name="T40" fmla="*/ 82269050 w 22342"/>
              <a:gd name="T41" fmla="*/ 435261037 h 43662"/>
              <a:gd name="T42" fmla="*/ 2257708 w 22342"/>
              <a:gd name="T43" fmla="*/ 400480287 h 43662"/>
              <a:gd name="T44" fmla="*/ 77828048 w 22342"/>
              <a:gd name="T45" fmla="*/ 478510000 h 43662"/>
              <a:gd name="T46" fmla="*/ 95590955 w 22342"/>
              <a:gd name="T47" fmla="*/ 519864837 h 43662"/>
              <a:gd name="T48" fmla="*/ 20021714 w 22342"/>
              <a:gd name="T49" fmla="*/ 532090012 h 43662"/>
              <a:gd name="T50" fmla="*/ 120053670 w 22342"/>
              <a:gd name="T51" fmla="*/ 540542568 h 43662"/>
              <a:gd name="T52" fmla="*/ 291178308 w 22342"/>
              <a:gd name="T53" fmla="*/ 583791531 h 43662"/>
              <a:gd name="T54" fmla="*/ 571216905 w 22342"/>
              <a:gd name="T55" fmla="*/ 673091551 h 43662"/>
              <a:gd name="T56" fmla="*/ 646787245 w 22342"/>
              <a:gd name="T57" fmla="*/ 674970019 h 43662"/>
              <a:gd name="T58" fmla="*/ 577915614 w 22342"/>
              <a:gd name="T59" fmla="*/ 592244087 h 43662"/>
              <a:gd name="T60" fmla="*/ 717916584 w 22342"/>
              <a:gd name="T61" fmla="*/ 494475877 h 43662"/>
              <a:gd name="T62" fmla="*/ 826830543 w 22342"/>
              <a:gd name="T63" fmla="*/ 386376619 h 43662"/>
              <a:gd name="T64" fmla="*/ 804588879 w 22342"/>
              <a:gd name="T65" fmla="*/ 382620283 h 43662"/>
              <a:gd name="T66" fmla="*/ 640125193 w 22342"/>
              <a:gd name="T67" fmla="*/ 512351515 h 43662"/>
              <a:gd name="T68" fmla="*/ 497867615 w 22342"/>
              <a:gd name="T69" fmla="*/ 482266986 h 43662"/>
              <a:gd name="T70" fmla="*/ 537873286 w 22342"/>
              <a:gd name="T71" fmla="*/ 368516615 h 43662"/>
              <a:gd name="T72" fmla="*/ 680130864 w 22342"/>
              <a:gd name="T73" fmla="*/ 303651312 h 43662"/>
              <a:gd name="T74" fmla="*/ 757922255 w 22342"/>
              <a:gd name="T75" fmla="*/ 240663876 h 43662"/>
              <a:gd name="T76" fmla="*/ 737937198 w 22342"/>
              <a:gd name="T77" fmla="*/ 220925379 h 43662"/>
              <a:gd name="T78" fmla="*/ 655705906 w 22342"/>
              <a:gd name="T79" fmla="*/ 260402348 h 43662"/>
              <a:gd name="T80" fmla="*/ 582356616 w 22342"/>
              <a:gd name="T81" fmla="*/ 286730567 h 43662"/>
              <a:gd name="T82" fmla="*/ 557893900 w 22342"/>
              <a:gd name="T83" fmla="*/ 259463114 h 43662"/>
              <a:gd name="T84" fmla="*/ 533432285 w 22342"/>
              <a:gd name="T85" fmla="*/ 288608409 h 43662"/>
              <a:gd name="T86" fmla="*/ 442318989 w 22342"/>
              <a:gd name="T87" fmla="*/ 375091328 h 43662"/>
              <a:gd name="T88" fmla="*/ 466780604 w 22342"/>
              <a:gd name="T89" fmla="*/ 198369781 h 43662"/>
              <a:gd name="T90" fmla="*/ 677910913 w 22342"/>
              <a:gd name="T91" fmla="*/ 44188198 h 43662"/>
              <a:gd name="T92" fmla="*/ 671248861 w 22342"/>
              <a:gd name="T93" fmla="*/ 16936404 h 43662"/>
              <a:gd name="T94" fmla="*/ 571216905 w 22342"/>
              <a:gd name="T95" fmla="*/ 77090479 h 43662"/>
              <a:gd name="T96" fmla="*/ 553452899 w 22342"/>
              <a:gd name="T97" fmla="*/ 46082325 h 43662"/>
              <a:gd name="T98" fmla="*/ 524550282 w 22342"/>
              <a:gd name="T99" fmla="*/ 68637923 h 43662"/>
              <a:gd name="T100" fmla="*/ 455640894 w 22342"/>
              <a:gd name="T101" fmla="*/ 163589032 h 43662"/>
              <a:gd name="T102" fmla="*/ 395651266 w 22342"/>
              <a:gd name="T103" fmla="*/ 79923840 h 43662"/>
              <a:gd name="T104" fmla="*/ 464560653 w 22342"/>
              <a:gd name="T105" fmla="*/ 5650463 h 43662"/>
              <a:gd name="T106" fmla="*/ 388990313 w 22342"/>
              <a:gd name="T107" fmla="*/ 954893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138">
            <a:extLst>
              <a:ext uri="{FF2B5EF4-FFF2-40B4-BE49-F238E27FC236}">
                <a16:creationId xmlns="" xmlns:a16="http://schemas.microsoft.com/office/drawing/2014/main" id="{D5FCD41F-A81C-40EA-8B3D-4355A73ABBF9}"/>
              </a:ext>
            </a:extLst>
          </p:cNvPr>
          <p:cNvSpPr>
            <a:spLocks/>
          </p:cNvSpPr>
          <p:nvPr/>
        </p:nvSpPr>
        <p:spPr bwMode="auto">
          <a:xfrm>
            <a:off x="9884834" y="4000500"/>
            <a:ext cx="1780117" cy="469900"/>
          </a:xfrm>
          <a:custGeom>
            <a:avLst/>
            <a:gdLst>
              <a:gd name="T0" fmla="*/ 715395453 w 43001"/>
              <a:gd name="T1" fmla="*/ 29859926 h 11352"/>
              <a:gd name="T2" fmla="*/ 621927184 w 43001"/>
              <a:gd name="T3" fmla="*/ 140643405 h 11352"/>
              <a:gd name="T4" fmla="*/ 557220824 w 43001"/>
              <a:gd name="T5" fmla="*/ 195964899 h 11352"/>
              <a:gd name="T6" fmla="*/ 566199206 w 43001"/>
              <a:gd name="T7" fmla="*/ 63974285 h 11352"/>
              <a:gd name="T8" fmla="*/ 557220824 w 43001"/>
              <a:gd name="T9" fmla="*/ 29859926 h 11352"/>
              <a:gd name="T10" fmla="*/ 530254753 w 43001"/>
              <a:gd name="T11" fmla="*/ 132132800 h 11352"/>
              <a:gd name="T12" fmla="*/ 514062996 w 43001"/>
              <a:gd name="T13" fmla="*/ 242847731 h 11352"/>
              <a:gd name="T14" fmla="*/ 519449641 w 43001"/>
              <a:gd name="T15" fmla="*/ 276891845 h 11352"/>
              <a:gd name="T16" fmla="*/ 476321713 w 43001"/>
              <a:gd name="T17" fmla="*/ 353560964 h 11352"/>
              <a:gd name="T18" fmla="*/ 375669937 w 43001"/>
              <a:gd name="T19" fmla="*/ 464346140 h 11352"/>
              <a:gd name="T20" fmla="*/ 197711782 w 43001"/>
              <a:gd name="T21" fmla="*/ 558038123 h 11352"/>
              <a:gd name="T22" fmla="*/ 79102249 w 43001"/>
              <a:gd name="T23" fmla="*/ 651730148 h 11352"/>
              <a:gd name="T24" fmla="*/ 1795869 w 43001"/>
              <a:gd name="T25" fmla="*/ 736981813 h 11352"/>
              <a:gd name="T26" fmla="*/ 0 w 43001"/>
              <a:gd name="T27" fmla="*/ 762513626 h 11352"/>
              <a:gd name="T28" fmla="*/ 8978413 w 43001"/>
              <a:gd name="T29" fmla="*/ 779536532 h 11352"/>
              <a:gd name="T30" fmla="*/ 93468269 w 43001"/>
              <a:gd name="T31" fmla="*/ 732655397 h 11352"/>
              <a:gd name="T32" fmla="*/ 246257216 w 43001"/>
              <a:gd name="T33" fmla="*/ 630452809 h 11352"/>
              <a:gd name="T34" fmla="*/ 422389634 w 43001"/>
              <a:gd name="T35" fmla="*/ 673077773 h 11352"/>
              <a:gd name="T36" fmla="*/ 492513501 w 43001"/>
              <a:gd name="T37" fmla="*/ 800813912 h 11352"/>
              <a:gd name="T38" fmla="*/ 508675390 w 43001"/>
              <a:gd name="T39" fmla="*/ 779536532 h 11352"/>
              <a:gd name="T40" fmla="*/ 499696976 w 43001"/>
              <a:gd name="T41" fmla="*/ 732655397 h 11352"/>
              <a:gd name="T42" fmla="*/ 469139199 w 43001"/>
              <a:gd name="T43" fmla="*/ 643217846 h 11352"/>
              <a:gd name="T44" fmla="*/ 415207090 w 43001"/>
              <a:gd name="T45" fmla="*/ 549527519 h 11352"/>
              <a:gd name="T46" fmla="*/ 587777638 w 43001"/>
              <a:gd name="T47" fmla="*/ 494134082 h 11352"/>
              <a:gd name="T48" fmla="*/ 803447178 w 43001"/>
              <a:gd name="T49" fmla="*/ 464346140 h 11352"/>
              <a:gd name="T50" fmla="*/ 1019146617 w 43001"/>
              <a:gd name="T51" fmla="*/ 481367348 h 11352"/>
              <a:gd name="T52" fmla="*/ 1092862221 w 43001"/>
              <a:gd name="T53" fmla="*/ 566548727 h 11352"/>
              <a:gd name="T54" fmla="*/ 1152151107 w 43001"/>
              <a:gd name="T55" fmla="*/ 766769798 h 11352"/>
              <a:gd name="T56" fmla="*/ 1170138733 w 43001"/>
              <a:gd name="T57" fmla="*/ 805070042 h 11352"/>
              <a:gd name="T58" fmla="*/ 1184504753 w 43001"/>
              <a:gd name="T59" fmla="*/ 783792703 h 11352"/>
              <a:gd name="T60" fmla="*/ 1180913015 w 43001"/>
              <a:gd name="T61" fmla="*/ 741236246 h 11352"/>
              <a:gd name="T62" fmla="*/ 1135990181 w 43001"/>
              <a:gd name="T63" fmla="*/ 587896352 h 11352"/>
              <a:gd name="T64" fmla="*/ 1114410786 w 43001"/>
              <a:gd name="T65" fmla="*/ 502644687 h 11352"/>
              <a:gd name="T66" fmla="*/ 1261812095 w 43001"/>
              <a:gd name="T67" fmla="*/ 545271389 h 11352"/>
              <a:gd name="T68" fmla="*/ 1286982265 w 43001"/>
              <a:gd name="T69" fmla="*/ 532504613 h 11352"/>
              <a:gd name="T70" fmla="*/ 1249212076 w 43001"/>
              <a:gd name="T71" fmla="*/ 481367348 h 11352"/>
              <a:gd name="T72" fmla="*/ 1132398412 w 43001"/>
              <a:gd name="T73" fmla="*/ 417465005 h 11352"/>
              <a:gd name="T74" fmla="*/ 972426951 w 43001"/>
              <a:gd name="T75" fmla="*/ 383420891 h 11352"/>
              <a:gd name="T76" fmla="*/ 722578929 w 43001"/>
              <a:gd name="T77" fmla="*/ 370654115 h 11352"/>
              <a:gd name="T78" fmla="*/ 512267127 w 43001"/>
              <a:gd name="T79" fmla="*/ 413208833 h 11352"/>
              <a:gd name="T80" fmla="*/ 605735396 w 43001"/>
              <a:gd name="T81" fmla="*/ 272635674 h 11352"/>
              <a:gd name="T82" fmla="*/ 733353211 w 43001"/>
              <a:gd name="T83" fmla="*/ 119295780 h 11352"/>
              <a:gd name="T84" fmla="*/ 776511038 w 43001"/>
              <a:gd name="T85" fmla="*/ 55391739 h 11352"/>
              <a:gd name="T86" fmla="*/ 776511038 w 43001"/>
              <a:gd name="T87" fmla="*/ 21347625 h 11352"/>
              <a:gd name="T88" fmla="*/ 767502757 w 43001"/>
              <a:gd name="T89" fmla="*/ 70245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139">
            <a:extLst>
              <a:ext uri="{FF2B5EF4-FFF2-40B4-BE49-F238E27FC236}">
                <a16:creationId xmlns="" xmlns:a16="http://schemas.microsoft.com/office/drawing/2014/main" id="{B8C9660B-4737-4DF6-92C7-BC186BA125FF}"/>
              </a:ext>
            </a:extLst>
          </p:cNvPr>
          <p:cNvSpPr>
            <a:spLocks/>
          </p:cNvSpPr>
          <p:nvPr/>
        </p:nvSpPr>
        <p:spPr bwMode="auto">
          <a:xfrm>
            <a:off x="11084985" y="3717925"/>
            <a:ext cx="510116" cy="538163"/>
          </a:xfrm>
          <a:custGeom>
            <a:avLst/>
            <a:gdLst>
              <a:gd name="T0" fmla="*/ 36986840 w 20301"/>
              <a:gd name="T1" fmla="*/ 34767586 h 21321"/>
              <a:gd name="T2" fmla="*/ 39396624 w 20301"/>
              <a:gd name="T3" fmla="*/ 43467270 h 21321"/>
              <a:gd name="T4" fmla="*/ 39805048 w 20301"/>
              <a:gd name="T5" fmla="*/ 54080851 h 21321"/>
              <a:gd name="T6" fmla="*/ 37790214 w 20301"/>
              <a:gd name="T7" fmla="*/ 63745775 h 21321"/>
              <a:gd name="T8" fmla="*/ 34175737 w 20301"/>
              <a:gd name="T9" fmla="*/ 69535147 h 21321"/>
              <a:gd name="T10" fmla="*/ 27342089 w 20301"/>
              <a:gd name="T11" fmla="*/ 65675549 h 21321"/>
              <a:gd name="T12" fmla="*/ 24925578 w 20301"/>
              <a:gd name="T13" fmla="*/ 56975865 h 21321"/>
              <a:gd name="T14" fmla="*/ 24524239 w 20301"/>
              <a:gd name="T15" fmla="*/ 46362284 h 21321"/>
              <a:gd name="T16" fmla="*/ 26538715 w 20301"/>
              <a:gd name="T17" fmla="*/ 36697386 h 21321"/>
              <a:gd name="T18" fmla="*/ 30153193 w 20301"/>
              <a:gd name="T19" fmla="*/ 30907988 h 21321"/>
              <a:gd name="T20" fmla="*/ 33372720 w 20301"/>
              <a:gd name="T21" fmla="*/ 964584 h 21321"/>
              <a:gd name="T22" fmla="*/ 17288538 w 20301"/>
              <a:gd name="T23" fmla="*/ 9664924 h 21321"/>
              <a:gd name="T24" fmla="*/ 8446803 w 20301"/>
              <a:gd name="T25" fmla="*/ 24154005 h 21321"/>
              <a:gd name="T26" fmla="*/ 4022563 w 20301"/>
              <a:gd name="T27" fmla="*/ 33803002 h 21321"/>
              <a:gd name="T28" fmla="*/ 6747 w 20301"/>
              <a:gd name="T29" fmla="*/ 40556984 h 21321"/>
              <a:gd name="T30" fmla="*/ 809763 w 20301"/>
              <a:gd name="T31" fmla="*/ 47326868 h 21321"/>
              <a:gd name="T32" fmla="*/ 8848481 w 20301"/>
              <a:gd name="T33" fmla="*/ 60851391 h 21321"/>
              <a:gd name="T34" fmla="*/ 14477434 w 20301"/>
              <a:gd name="T35" fmla="*/ 84989469 h 21321"/>
              <a:gd name="T36" fmla="*/ 17288538 w 20301"/>
              <a:gd name="T37" fmla="*/ 140034904 h 21321"/>
              <a:gd name="T38" fmla="*/ 20508084 w 20301"/>
              <a:gd name="T39" fmla="*/ 173837881 h 21321"/>
              <a:gd name="T40" fmla="*/ 30153193 w 20301"/>
              <a:gd name="T41" fmla="*/ 213446209 h 21321"/>
              <a:gd name="T42" fmla="*/ 43820864 w 20301"/>
              <a:gd name="T43" fmla="*/ 246283996 h 21321"/>
              <a:gd name="T44" fmla="*/ 58693229 w 20301"/>
              <a:gd name="T45" fmla="*/ 264632676 h 21321"/>
              <a:gd name="T46" fmla="*/ 67534982 w 20301"/>
              <a:gd name="T47" fmla="*/ 294559521 h 21321"/>
              <a:gd name="T48" fmla="*/ 69148120 w 20301"/>
              <a:gd name="T49" fmla="*/ 323537709 h 21321"/>
              <a:gd name="T50" fmla="*/ 70754510 w 20301"/>
              <a:gd name="T51" fmla="*/ 337062207 h 21321"/>
              <a:gd name="T52" fmla="*/ 73967291 w 20301"/>
              <a:gd name="T53" fmla="*/ 342851605 h 21321"/>
              <a:gd name="T54" fmla="*/ 77588515 w 20301"/>
              <a:gd name="T55" fmla="*/ 337062207 h 21321"/>
              <a:gd name="T56" fmla="*/ 78793228 w 20301"/>
              <a:gd name="T57" fmla="*/ 319678742 h 21321"/>
              <a:gd name="T58" fmla="*/ 75178751 w 20301"/>
              <a:gd name="T59" fmla="*/ 282981356 h 21321"/>
              <a:gd name="T60" fmla="*/ 81604331 w 20301"/>
              <a:gd name="T61" fmla="*/ 270421443 h 21321"/>
              <a:gd name="T62" fmla="*/ 92059203 w 20301"/>
              <a:gd name="T63" fmla="*/ 278140615 h 21321"/>
              <a:gd name="T64" fmla="*/ 94870306 w 20301"/>
              <a:gd name="T65" fmla="*/ 310978402 h 21321"/>
              <a:gd name="T66" fmla="*/ 96483462 w 20301"/>
              <a:gd name="T67" fmla="*/ 338992006 h 21321"/>
              <a:gd name="T68" fmla="*/ 100499618 w 20301"/>
              <a:gd name="T69" fmla="*/ 342851605 h 21321"/>
              <a:gd name="T70" fmla="*/ 104120484 w 20301"/>
              <a:gd name="T71" fmla="*/ 335132407 h 21321"/>
              <a:gd name="T72" fmla="*/ 104923858 w 20301"/>
              <a:gd name="T73" fmla="*/ 308084018 h 21321"/>
              <a:gd name="T74" fmla="*/ 102105650 w 20301"/>
              <a:gd name="T75" fmla="*/ 278140615 h 21321"/>
              <a:gd name="T76" fmla="*/ 103718806 w 20301"/>
              <a:gd name="T77" fmla="*/ 254967752 h 21321"/>
              <a:gd name="T78" fmla="*/ 120197581 w 20301"/>
              <a:gd name="T79" fmla="*/ 226954148 h 21321"/>
              <a:gd name="T80" fmla="*/ 129842689 w 20301"/>
              <a:gd name="T81" fmla="*/ 197991912 h 21321"/>
              <a:gd name="T82" fmla="*/ 133062217 w 20301"/>
              <a:gd name="T83" fmla="*/ 184467389 h 21321"/>
              <a:gd name="T84" fmla="*/ 135873320 w 20301"/>
              <a:gd name="T85" fmla="*/ 166118709 h 21321"/>
              <a:gd name="T86" fmla="*/ 135471643 w 20301"/>
              <a:gd name="T87" fmla="*/ 145840204 h 21321"/>
              <a:gd name="T88" fmla="*/ 132258843 w 20301"/>
              <a:gd name="T89" fmla="*/ 127492155 h 21321"/>
              <a:gd name="T90" fmla="*/ 127031586 w 20301"/>
              <a:gd name="T91" fmla="*/ 113002442 h 21321"/>
              <a:gd name="T92" fmla="*/ 119394546 w 20301"/>
              <a:gd name="T93" fmla="*/ 104302734 h 21321"/>
              <a:gd name="T94" fmla="*/ 113765592 w 20301"/>
              <a:gd name="T95" fmla="*/ 109143475 h 21321"/>
              <a:gd name="T96" fmla="*/ 113363915 w 20301"/>
              <a:gd name="T97" fmla="*/ 122651414 h 21321"/>
              <a:gd name="T98" fmla="*/ 118992868 w 20301"/>
              <a:gd name="T99" fmla="*/ 132316338 h 21321"/>
              <a:gd name="T100" fmla="*/ 123410362 w 20301"/>
              <a:gd name="T101" fmla="*/ 148735219 h 21321"/>
              <a:gd name="T102" fmla="*/ 122607346 w 20301"/>
              <a:gd name="T103" fmla="*/ 168048508 h 21321"/>
              <a:gd name="T104" fmla="*/ 116175018 w 20301"/>
              <a:gd name="T105" fmla="*/ 182537590 h 21321"/>
              <a:gd name="T106" fmla="*/ 106530249 w 20301"/>
              <a:gd name="T107" fmla="*/ 186397189 h 21321"/>
              <a:gd name="T108" fmla="*/ 97688156 w 20301"/>
              <a:gd name="T109" fmla="*/ 178678622 h 21321"/>
              <a:gd name="T110" fmla="*/ 90051135 w 20301"/>
              <a:gd name="T111" fmla="*/ 160329942 h 21321"/>
              <a:gd name="T112" fmla="*/ 86028572 w 20301"/>
              <a:gd name="T113" fmla="*/ 138105736 h 21321"/>
              <a:gd name="T114" fmla="*/ 79997941 w 20301"/>
              <a:gd name="T115" fmla="*/ 72429531 h 21321"/>
              <a:gd name="T116" fmla="*/ 74368988 w 20301"/>
              <a:gd name="T117" fmla="*/ 46362284 h 21321"/>
              <a:gd name="T118" fmla="*/ 63117470 w 20301"/>
              <a:gd name="T119" fmla="*/ 19313264 h 21321"/>
              <a:gd name="T120" fmla="*/ 48245105 w 20301"/>
              <a:gd name="T121" fmla="*/ 2894384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140">
            <a:extLst>
              <a:ext uri="{FF2B5EF4-FFF2-40B4-BE49-F238E27FC236}">
                <a16:creationId xmlns="" xmlns:a16="http://schemas.microsoft.com/office/drawing/2014/main" id="{58052108-FBCB-40C1-B9F1-B909BECC7DC2}"/>
              </a:ext>
            </a:extLst>
          </p:cNvPr>
          <p:cNvSpPr>
            <a:spLocks/>
          </p:cNvSpPr>
          <p:nvPr/>
        </p:nvSpPr>
        <p:spPr bwMode="auto">
          <a:xfrm rot="2077429">
            <a:off x="11427884" y="5400676"/>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141">
            <a:extLst>
              <a:ext uri="{FF2B5EF4-FFF2-40B4-BE49-F238E27FC236}">
                <a16:creationId xmlns="" xmlns:a16="http://schemas.microsoft.com/office/drawing/2014/main" id="{F17F5EE5-EAAF-4C7F-ABF9-F7B82BB308A2}"/>
              </a:ext>
            </a:extLst>
          </p:cNvPr>
          <p:cNvSpPr>
            <a:spLocks/>
          </p:cNvSpPr>
          <p:nvPr/>
        </p:nvSpPr>
        <p:spPr bwMode="auto">
          <a:xfrm>
            <a:off x="10720918" y="2924176"/>
            <a:ext cx="423333" cy="441325"/>
          </a:xfrm>
          <a:custGeom>
            <a:avLst/>
            <a:gdLst>
              <a:gd name="T0" fmla="*/ 39971569 w 19279"/>
              <a:gd name="T1" fmla="*/ 95292078 h 20060"/>
              <a:gd name="T2" fmla="*/ 55528887 w 19279"/>
              <a:gd name="T3" fmla="*/ 61398252 h 20060"/>
              <a:gd name="T4" fmla="*/ 45603945 w 19279"/>
              <a:gd name="T5" fmla="*/ 63953823 h 20060"/>
              <a:gd name="T6" fmla="*/ 67329581 w 19279"/>
              <a:gd name="T7" fmla="*/ 108719996 h 20060"/>
              <a:gd name="T8" fmla="*/ 56600753 w 19279"/>
              <a:gd name="T9" fmla="*/ 87614695 h 20060"/>
              <a:gd name="T10" fmla="*/ 17973622 w 19279"/>
              <a:gd name="T11" fmla="*/ 107442199 h 20060"/>
              <a:gd name="T12" fmla="*/ 43187658 w 19279"/>
              <a:gd name="T13" fmla="*/ 109997792 h 20060"/>
              <a:gd name="T14" fmla="*/ 45335983 w 19279"/>
              <a:gd name="T15" fmla="*/ 143891134 h 20060"/>
              <a:gd name="T16" fmla="*/ 32994753 w 19279"/>
              <a:gd name="T17" fmla="*/ 147724502 h 20060"/>
              <a:gd name="T18" fmla="*/ 41043681 w 19279"/>
              <a:gd name="T19" fmla="*/ 638887 h 20060"/>
              <a:gd name="T20" fmla="*/ 34607138 w 19279"/>
              <a:gd name="T21" fmla="*/ 12788547 h 20060"/>
              <a:gd name="T22" fmla="*/ 35411304 w 19279"/>
              <a:gd name="T23" fmla="*/ 24299781 h 20060"/>
              <a:gd name="T24" fmla="*/ 32458829 w 19279"/>
              <a:gd name="T25" fmla="*/ 49248592 h 20060"/>
              <a:gd name="T26" fmla="*/ 25754588 w 19279"/>
              <a:gd name="T27" fmla="*/ 45404576 h 20060"/>
              <a:gd name="T28" fmla="*/ 18777509 w 19279"/>
              <a:gd name="T29" fmla="*/ 66509878 h 20060"/>
              <a:gd name="T30" fmla="*/ 12609192 w 19279"/>
              <a:gd name="T31" fmla="*/ 39654525 h 20060"/>
              <a:gd name="T32" fmla="*/ 9656717 w 19279"/>
              <a:gd name="T33" fmla="*/ 48599057 h 20060"/>
              <a:gd name="T34" fmla="*/ 6976815 w 19279"/>
              <a:gd name="T35" fmla="*/ 60120455 h 20060"/>
              <a:gd name="T36" fmla="*/ 0 w 19279"/>
              <a:gd name="T37" fmla="*/ 71631690 h 20060"/>
              <a:gd name="T38" fmla="*/ 8316906 w 19279"/>
              <a:gd name="T39" fmla="*/ 76103944 h 20060"/>
              <a:gd name="T40" fmla="*/ 21997946 w 19279"/>
              <a:gd name="T41" fmla="*/ 78659537 h 20060"/>
              <a:gd name="T42" fmla="*/ 13413078 w 19279"/>
              <a:gd name="T43" fmla="*/ 101681016 h 20060"/>
              <a:gd name="T44" fmla="*/ 15289093 w 19279"/>
              <a:gd name="T45" fmla="*/ 109997792 h 20060"/>
              <a:gd name="T46" fmla="*/ 11537343 w 19279"/>
              <a:gd name="T47" fmla="*/ 136852638 h 20060"/>
              <a:gd name="T48" fmla="*/ 10728845 w 19279"/>
              <a:gd name="T49" fmla="*/ 145807818 h 20060"/>
              <a:gd name="T50" fmla="*/ 10192921 w 19279"/>
              <a:gd name="T51" fmla="*/ 155402369 h 20060"/>
              <a:gd name="T52" fmla="*/ 11537343 w 19279"/>
              <a:gd name="T53" fmla="*/ 170746486 h 20060"/>
              <a:gd name="T54" fmla="*/ 19313697 w 19279"/>
              <a:gd name="T55" fmla="*/ 145168931 h 20060"/>
              <a:gd name="T56" fmla="*/ 23070075 w 19279"/>
              <a:gd name="T57" fmla="*/ 168190916 h 20060"/>
              <a:gd name="T58" fmla="*/ 40239531 w 19279"/>
              <a:gd name="T59" fmla="*/ 189295711 h 20060"/>
              <a:gd name="T60" fmla="*/ 34607138 w 19279"/>
              <a:gd name="T61" fmla="*/ 205918109 h 20060"/>
              <a:gd name="T62" fmla="*/ 39435628 w 19279"/>
              <a:gd name="T63" fmla="*/ 202084742 h 20060"/>
              <a:gd name="T64" fmla="*/ 42651734 w 19279"/>
              <a:gd name="T65" fmla="*/ 212956605 h 20060"/>
              <a:gd name="T66" fmla="*/ 45603945 w 19279"/>
              <a:gd name="T67" fmla="*/ 198251374 h 20060"/>
              <a:gd name="T68" fmla="*/ 48015885 w 19279"/>
              <a:gd name="T69" fmla="*/ 196973578 h 20060"/>
              <a:gd name="T70" fmla="*/ 45603945 w 19279"/>
              <a:gd name="T71" fmla="*/ 156680165 h 20060"/>
              <a:gd name="T72" fmla="*/ 56868715 w 19279"/>
              <a:gd name="T73" fmla="*/ 163079752 h 20060"/>
              <a:gd name="T74" fmla="*/ 64649680 w 19279"/>
              <a:gd name="T75" fmla="*/ 170746486 h 20060"/>
              <a:gd name="T76" fmla="*/ 67870133 w 19279"/>
              <a:gd name="T77" fmla="*/ 177784982 h 20060"/>
              <a:gd name="T78" fmla="*/ 77794812 w 19279"/>
              <a:gd name="T79" fmla="*/ 169468690 h 20060"/>
              <a:gd name="T80" fmla="*/ 76718336 w 19279"/>
              <a:gd name="T81" fmla="*/ 154763481 h 20060"/>
              <a:gd name="T82" fmla="*/ 81546842 w 19279"/>
              <a:gd name="T83" fmla="*/ 145168931 h 20060"/>
              <a:gd name="T84" fmla="*/ 71353921 w 19279"/>
              <a:gd name="T85" fmla="*/ 144530021 h 20060"/>
              <a:gd name="T86" fmla="*/ 70550035 w 19279"/>
              <a:gd name="T87" fmla="*/ 113831160 h 20060"/>
              <a:gd name="T88" fmla="*/ 61161280 w 19279"/>
              <a:gd name="T89" fmla="*/ 89531378 h 20060"/>
              <a:gd name="T90" fmla="*/ 81546842 w 19279"/>
              <a:gd name="T91" fmla="*/ 58832011 h 20060"/>
              <a:gd name="T92" fmla="*/ 83963393 w 19279"/>
              <a:gd name="T93" fmla="*/ 49248592 h 20060"/>
              <a:gd name="T94" fmla="*/ 85839128 w 19279"/>
              <a:gd name="T95" fmla="*/ 38376751 h 20060"/>
              <a:gd name="T96" fmla="*/ 83963393 w 19279"/>
              <a:gd name="T97" fmla="*/ 33254939 h 20060"/>
              <a:gd name="T98" fmla="*/ 78062774 w 19279"/>
              <a:gd name="T99" fmla="*/ 30699368 h 20060"/>
              <a:gd name="T100" fmla="*/ 72966586 w 19279"/>
              <a:gd name="T101" fmla="*/ 47321260 h 20060"/>
              <a:gd name="T102" fmla="*/ 60357114 w 19279"/>
              <a:gd name="T103" fmla="*/ 37088306 h 20060"/>
              <a:gd name="T104" fmla="*/ 43723599 w 19279"/>
              <a:gd name="T105" fmla="*/ 44126802 h 20060"/>
              <a:gd name="T106" fmla="*/ 51772526 w 19279"/>
              <a:gd name="T107" fmla="*/ 9594067 h 20060"/>
              <a:gd name="T108" fmla="*/ 47479960 w 19279"/>
              <a:gd name="T109" fmla="*/ 6399587 h 20060"/>
              <a:gd name="T110" fmla="*/ 41847584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142">
            <a:extLst>
              <a:ext uri="{FF2B5EF4-FFF2-40B4-BE49-F238E27FC236}">
                <a16:creationId xmlns="" xmlns:a16="http://schemas.microsoft.com/office/drawing/2014/main" id="{A7AD7668-D123-4C36-8D2D-E89BB1535DDE}"/>
              </a:ext>
            </a:extLst>
          </p:cNvPr>
          <p:cNvSpPr>
            <a:spLocks/>
          </p:cNvSpPr>
          <p:nvPr/>
        </p:nvSpPr>
        <p:spPr bwMode="auto">
          <a:xfrm rot="14115095">
            <a:off x="1616605" y="1485901"/>
            <a:ext cx="371475" cy="1327151"/>
          </a:xfrm>
          <a:custGeom>
            <a:avLst/>
            <a:gdLst>
              <a:gd name="T0" fmla="*/ 172838715 w 11111"/>
              <a:gd name="T1" fmla="*/ 28162406 h 39819"/>
              <a:gd name="T2" fmla="*/ 197503438 w 11111"/>
              <a:gd name="T3" fmla="*/ 136969163 h 39819"/>
              <a:gd name="T4" fmla="*/ 134683609 w 11111"/>
              <a:gd name="T5" fmla="*/ 148231021 h 39819"/>
              <a:gd name="T6" fmla="*/ 107739719 w 11111"/>
              <a:gd name="T7" fmla="*/ 98513465 h 39819"/>
              <a:gd name="T8" fmla="*/ 92043989 w 11111"/>
              <a:gd name="T9" fmla="*/ 82565785 h 39819"/>
              <a:gd name="T10" fmla="*/ 62856739 w 11111"/>
              <a:gd name="T11" fmla="*/ 120084213 h 39819"/>
              <a:gd name="T12" fmla="*/ 116708712 w 11111"/>
              <a:gd name="T13" fmla="*/ 179189662 h 39819"/>
              <a:gd name="T14" fmla="*/ 193018958 w 11111"/>
              <a:gd name="T15" fmla="*/ 218582680 h 39819"/>
              <a:gd name="T16" fmla="*/ 49366356 w 11111"/>
              <a:gd name="T17" fmla="*/ 192309836 h 39819"/>
              <a:gd name="T18" fmla="*/ 20217120 w 11111"/>
              <a:gd name="T19" fmla="*/ 194200048 h 39819"/>
              <a:gd name="T20" fmla="*/ 89763719 w 11111"/>
              <a:gd name="T21" fmla="*/ 227969948 h 39819"/>
              <a:gd name="T22" fmla="*/ 190776702 w 11111"/>
              <a:gd name="T23" fmla="*/ 277687504 h 39819"/>
              <a:gd name="T24" fmla="*/ 35912883 w 11111"/>
              <a:gd name="T25" fmla="*/ 250478016 h 39819"/>
              <a:gd name="T26" fmla="*/ 101012982 w 11111"/>
              <a:gd name="T27" fmla="*/ 283310621 h 39819"/>
              <a:gd name="T28" fmla="*/ 188534445 w 11111"/>
              <a:gd name="T29" fmla="*/ 344290010 h 39819"/>
              <a:gd name="T30" fmla="*/ 105497462 w 11111"/>
              <a:gd name="T31" fmla="*/ 316143227 h 39819"/>
              <a:gd name="T32" fmla="*/ 56130003 w 11111"/>
              <a:gd name="T33" fmla="*/ 297383688 h 39819"/>
              <a:gd name="T34" fmla="*/ 51608613 w 11111"/>
              <a:gd name="T35" fmla="*/ 327405060 h 39819"/>
              <a:gd name="T36" fmla="*/ 112224232 w 11111"/>
              <a:gd name="T37" fmla="*/ 357410809 h 39819"/>
              <a:gd name="T38" fmla="*/ 184049965 w 11111"/>
              <a:gd name="T39" fmla="*/ 369609311 h 39819"/>
              <a:gd name="T40" fmla="*/ 130161082 w 11111"/>
              <a:gd name="T41" fmla="*/ 396819449 h 39819"/>
              <a:gd name="T42" fmla="*/ 69583476 w 11111"/>
              <a:gd name="T43" fmla="*/ 367735372 h 39819"/>
              <a:gd name="T44" fmla="*/ 53888850 w 11111"/>
              <a:gd name="T45" fmla="*/ 391180709 h 39819"/>
              <a:gd name="T46" fmla="*/ 136925832 w 11111"/>
              <a:gd name="T47" fmla="*/ 439023700 h 39819"/>
              <a:gd name="T48" fmla="*/ 168317325 w 11111"/>
              <a:gd name="T49" fmla="*/ 476557752 h 39819"/>
              <a:gd name="T50" fmla="*/ 76310246 w 11111"/>
              <a:gd name="T51" fmla="*/ 439023700 h 39819"/>
              <a:gd name="T52" fmla="*/ 83036983 w 11111"/>
              <a:gd name="T53" fmla="*/ 467170483 h 39819"/>
              <a:gd name="T54" fmla="*/ 163832845 w 11111"/>
              <a:gd name="T55" fmla="*/ 500940383 h 39819"/>
              <a:gd name="T56" fmla="*/ 125676602 w 11111"/>
              <a:gd name="T57" fmla="*/ 540333401 h 39819"/>
              <a:gd name="T58" fmla="*/ 24701633 w 11111"/>
              <a:gd name="T59" fmla="*/ 489678551 h 39819"/>
              <a:gd name="T60" fmla="*/ 0 w 11111"/>
              <a:gd name="T61" fmla="*/ 496254561 h 39819"/>
              <a:gd name="T62" fmla="*/ 65098996 w 11111"/>
              <a:gd name="T63" fmla="*/ 546909411 h 39819"/>
              <a:gd name="T64" fmla="*/ 181807708 w 11111"/>
              <a:gd name="T65" fmla="*/ 590050956 h 39819"/>
              <a:gd name="T66" fmla="*/ 204230208 w 11111"/>
              <a:gd name="T67" fmla="*/ 621008998 h 39819"/>
              <a:gd name="T68" fmla="*/ 260360178 w 11111"/>
              <a:gd name="T69" fmla="*/ 557218351 h 39819"/>
              <a:gd name="T70" fmla="*/ 381553403 w 11111"/>
              <a:gd name="T71" fmla="*/ 486866667 h 39819"/>
              <a:gd name="T72" fmla="*/ 289509414 w 11111"/>
              <a:gd name="T73" fmla="*/ 515013475 h 39819"/>
              <a:gd name="T74" fmla="*/ 269329204 w 11111"/>
              <a:gd name="T75" fmla="*/ 500003089 h 39819"/>
              <a:gd name="T76" fmla="*/ 377068923 w 11111"/>
              <a:gd name="T77" fmla="*/ 449348239 h 39819"/>
              <a:gd name="T78" fmla="*/ 388280173 w 11111"/>
              <a:gd name="T79" fmla="*/ 420264161 h 39819"/>
              <a:gd name="T80" fmla="*/ 276055941 w 11111"/>
              <a:gd name="T81" fmla="*/ 469045072 h 39819"/>
              <a:gd name="T82" fmla="*/ 226689585 w 11111"/>
              <a:gd name="T83" fmla="*/ 449348239 h 39819"/>
              <a:gd name="T84" fmla="*/ 280540421 w 11111"/>
              <a:gd name="T85" fmla="*/ 423076045 h 39819"/>
              <a:gd name="T86" fmla="*/ 408497293 w 11111"/>
              <a:gd name="T87" fmla="*/ 340525858 h 39819"/>
              <a:gd name="T88" fmla="*/ 228931808 w 11111"/>
              <a:gd name="T89" fmla="*/ 365860783 h 39819"/>
              <a:gd name="T90" fmla="*/ 336671560 w 11111"/>
              <a:gd name="T91" fmla="*/ 314268638 h 39819"/>
              <a:gd name="T92" fmla="*/ 403975903 w 11111"/>
              <a:gd name="T93" fmla="*/ 266425671 h 39819"/>
              <a:gd name="T94" fmla="*/ 231174065 w 11111"/>
              <a:gd name="T95" fmla="*/ 333965472 h 39819"/>
              <a:gd name="T96" fmla="*/ 289509414 w 11111"/>
              <a:gd name="T97" fmla="*/ 277687504 h 39819"/>
              <a:gd name="T98" fmla="*/ 392764653 w 11111"/>
              <a:gd name="T99" fmla="*/ 206383552 h 39819"/>
              <a:gd name="T100" fmla="*/ 332187047 w 11111"/>
              <a:gd name="T101" fmla="*/ 223268502 h 39819"/>
              <a:gd name="T102" fmla="*/ 249112051 w 11111"/>
              <a:gd name="T103" fmla="*/ 238278863 h 39819"/>
              <a:gd name="T104" fmla="*/ 298515317 w 11111"/>
              <a:gd name="T105" fmla="*/ 206383552 h 39819"/>
              <a:gd name="T106" fmla="*/ 377068923 w 11111"/>
              <a:gd name="T107" fmla="*/ 135095224 h 39819"/>
              <a:gd name="T108" fmla="*/ 372584410 w 11111"/>
              <a:gd name="T109" fmla="*/ 99450735 h 39819"/>
              <a:gd name="T110" fmla="*/ 287267191 w 11111"/>
              <a:gd name="T111" fmla="*/ 174488241 h 39819"/>
              <a:gd name="T112" fmla="*/ 235658578 w 11111"/>
              <a:gd name="T113" fmla="*/ 186686744 h 39819"/>
              <a:gd name="T114" fmla="*/ 278298198 w 11111"/>
              <a:gd name="T115" fmla="*/ 151980174 h 39819"/>
              <a:gd name="T116" fmla="*/ 314211047 w 11111"/>
              <a:gd name="T117" fmla="*/ 66618129 h 39819"/>
              <a:gd name="T118" fmla="*/ 296273061 w 11111"/>
              <a:gd name="T119" fmla="*/ 47858615 h 39819"/>
              <a:gd name="T120" fmla="*/ 246869828 w 11111"/>
              <a:gd name="T121" fmla="*/ 149168315 h 39819"/>
              <a:gd name="T122" fmla="*/ 235658578 w 11111"/>
              <a:gd name="T123" fmla="*/ 66618129 h 39819"/>
              <a:gd name="T124" fmla="*/ 190776702 w 11111"/>
              <a:gd name="T125" fmla="*/ 4701446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143">
            <a:extLst>
              <a:ext uri="{FF2B5EF4-FFF2-40B4-BE49-F238E27FC236}">
                <a16:creationId xmlns="" xmlns:a16="http://schemas.microsoft.com/office/drawing/2014/main" id="{3DD5B774-5E4C-46B9-9CB9-9FC47FC9DC2B}"/>
              </a:ext>
            </a:extLst>
          </p:cNvPr>
          <p:cNvSpPr>
            <a:spLocks/>
          </p:cNvSpPr>
          <p:nvPr/>
        </p:nvSpPr>
        <p:spPr bwMode="auto">
          <a:xfrm rot="16036409" flipH="1">
            <a:off x="1500718" y="1076324"/>
            <a:ext cx="603250" cy="1581151"/>
          </a:xfrm>
          <a:custGeom>
            <a:avLst/>
            <a:gdLst>
              <a:gd name="T0" fmla="*/ 699849770 w 13514"/>
              <a:gd name="T1" fmla="*/ 192330056 h 35374"/>
              <a:gd name="T2" fmla="*/ 539564539 w 13514"/>
              <a:gd name="T3" fmla="*/ 1072489147 h 35374"/>
              <a:gd name="T4" fmla="*/ 694511538 w 13514"/>
              <a:gd name="T5" fmla="*/ 1018162045 h 35374"/>
              <a:gd name="T6" fmla="*/ 609033638 w 13514"/>
              <a:gd name="T7" fmla="*/ 1113215599 h 35374"/>
              <a:gd name="T8" fmla="*/ 694511538 w 13514"/>
              <a:gd name="T9" fmla="*/ 122179458 h 35374"/>
              <a:gd name="T10" fmla="*/ 593020864 w 13514"/>
              <a:gd name="T11" fmla="*/ 97276502 h 35374"/>
              <a:gd name="T12" fmla="*/ 560999288 w 13514"/>
              <a:gd name="T13" fmla="*/ 337114226 h 35374"/>
              <a:gd name="T14" fmla="*/ 534226308 w 13514"/>
              <a:gd name="T15" fmla="*/ 131221772 h 35374"/>
              <a:gd name="T16" fmla="*/ 416724868 w 13514"/>
              <a:gd name="T17" fmla="*/ 187808899 h 35374"/>
              <a:gd name="T18" fmla="*/ 315234193 w 13514"/>
              <a:gd name="T19" fmla="*/ 267001811 h 35374"/>
              <a:gd name="T20" fmla="*/ 374030758 w 13514"/>
              <a:gd name="T21" fmla="*/ 613157246 h 35374"/>
              <a:gd name="T22" fmla="*/ 261775905 w 13514"/>
              <a:gd name="T23" fmla="*/ 479675449 h 35374"/>
              <a:gd name="T24" fmla="*/ 176295996 w 13514"/>
              <a:gd name="T25" fmla="*/ 407264825 h 35374"/>
              <a:gd name="T26" fmla="*/ 213743519 w 13514"/>
              <a:gd name="T27" fmla="*/ 629018993 h 35374"/>
              <a:gd name="T28" fmla="*/ 208407251 w 13514"/>
              <a:gd name="T29" fmla="*/ 633539044 h 35374"/>
              <a:gd name="T30" fmla="*/ 53458288 w 13514"/>
              <a:gd name="T31" fmla="*/ 601854906 h 35374"/>
              <a:gd name="T32" fmla="*/ 331244959 w 13514"/>
              <a:gd name="T33" fmla="*/ 839432605 h 35374"/>
              <a:gd name="T34" fmla="*/ 101580310 w 13514"/>
              <a:gd name="T35" fmla="*/ 705950808 h 35374"/>
              <a:gd name="T36" fmla="*/ 80143597 w 13514"/>
              <a:gd name="T37" fmla="*/ 791924937 h 35374"/>
              <a:gd name="T38" fmla="*/ 229754329 w 13514"/>
              <a:gd name="T39" fmla="*/ 916364386 h 35374"/>
              <a:gd name="T40" fmla="*/ 101580310 w 13514"/>
              <a:gd name="T41" fmla="*/ 907322072 h 35374"/>
              <a:gd name="T42" fmla="*/ 144274420 w 13514"/>
              <a:gd name="T43" fmla="*/ 1002338515 h 35374"/>
              <a:gd name="T44" fmla="*/ 347255769 w 13514"/>
              <a:gd name="T45" fmla="*/ 1119996815 h 35374"/>
              <a:gd name="T46" fmla="*/ 69469099 w 13514"/>
              <a:gd name="T47" fmla="*/ 1036282678 h 35374"/>
              <a:gd name="T48" fmla="*/ 256439638 w 13514"/>
              <a:gd name="T49" fmla="*/ 1178806823 h 35374"/>
              <a:gd name="T50" fmla="*/ 523553774 w 13514"/>
              <a:gd name="T51" fmla="*/ 1294205098 h 35374"/>
              <a:gd name="T52" fmla="*/ 641055214 w 13514"/>
              <a:gd name="T53" fmla="*/ 1321368079 h 35374"/>
              <a:gd name="T54" fmla="*/ 678500728 w 13514"/>
              <a:gd name="T55" fmla="*/ 1278381568 h 35374"/>
              <a:gd name="T56" fmla="*/ 657153695 w 13514"/>
              <a:gd name="T57" fmla="*/ 1172025641 h 35374"/>
              <a:gd name="T58" fmla="*/ 860135000 w 13514"/>
              <a:gd name="T59" fmla="*/ 1040803869 h 35374"/>
              <a:gd name="T60" fmla="*/ 902831119 w 13514"/>
              <a:gd name="T61" fmla="*/ 963872055 h 35374"/>
              <a:gd name="T62" fmla="*/ 747969827 w 13514"/>
              <a:gd name="T63" fmla="*/ 948048524 h 35374"/>
              <a:gd name="T64" fmla="*/ 812012979 w 13514"/>
              <a:gd name="T65" fmla="*/ 875637900 h 35374"/>
              <a:gd name="T66" fmla="*/ 769318868 w 13514"/>
              <a:gd name="T67" fmla="*/ 834911414 h 35374"/>
              <a:gd name="T68" fmla="*/ 443410177 w 13514"/>
              <a:gd name="T69" fmla="*/ 880159091 h 35374"/>
              <a:gd name="T70" fmla="*/ 924178152 w 13514"/>
              <a:gd name="T71" fmla="*/ 773803164 h 35374"/>
              <a:gd name="T72" fmla="*/ 774655136 w 13514"/>
              <a:gd name="T73" fmla="*/ 751198451 h 35374"/>
              <a:gd name="T74" fmla="*/ 475521388 w 13514"/>
              <a:gd name="T75" fmla="*/ 823609075 h 35374"/>
              <a:gd name="T76" fmla="*/ 694511538 w 13514"/>
              <a:gd name="T77" fmla="*/ 735336703 h 35374"/>
              <a:gd name="T78" fmla="*/ 940278642 w 13514"/>
              <a:gd name="T79" fmla="*/ 642581392 h 35374"/>
              <a:gd name="T80" fmla="*/ 625044448 w 13514"/>
              <a:gd name="T81" fmla="*/ 685569010 h 35374"/>
              <a:gd name="T82" fmla="*/ 747969827 w 13514"/>
              <a:gd name="T83" fmla="*/ 642581392 h 35374"/>
              <a:gd name="T84" fmla="*/ 1025758506 w 13514"/>
              <a:gd name="T85" fmla="*/ 565649578 h 35374"/>
              <a:gd name="T86" fmla="*/ 582348329 w 13514"/>
              <a:gd name="T87" fmla="*/ 613157246 h 35374"/>
              <a:gd name="T88" fmla="*/ 908167386 w 13514"/>
              <a:gd name="T89" fmla="*/ 490977822 h 35374"/>
              <a:gd name="T90" fmla="*/ 812012979 w 13514"/>
              <a:gd name="T91" fmla="*/ 454772493 h 35374"/>
              <a:gd name="T92" fmla="*/ 966961942 w 13514"/>
              <a:gd name="T93" fmla="*/ 418567198 h 35374"/>
              <a:gd name="T94" fmla="*/ 993647251 w 13514"/>
              <a:gd name="T95" fmla="*/ 366538339 h 35374"/>
              <a:gd name="T96" fmla="*/ 641055214 w 13514"/>
              <a:gd name="T97" fmla="*/ 380100738 h 35374"/>
              <a:gd name="T98" fmla="*/ 1025758506 w 13514"/>
              <a:gd name="T99" fmla="*/ 307728297 h 35374"/>
              <a:gd name="T100" fmla="*/ 828023789 w 13514"/>
              <a:gd name="T101" fmla="*/ 298647766 h 35374"/>
              <a:gd name="T102" fmla="*/ 1079127115 w 13514"/>
              <a:gd name="T103" fmla="*/ 219455926 h 35374"/>
              <a:gd name="T104" fmla="*/ 854798733 w 13514"/>
              <a:gd name="T105" fmla="*/ 246618907 h 35374"/>
              <a:gd name="T106" fmla="*/ 1100474192 w 13514"/>
              <a:gd name="T107" fmla="*/ 147082413 h 35374"/>
              <a:gd name="T108" fmla="*/ 1201964822 w 13514"/>
              <a:gd name="T109" fmla="*/ 74671789 h 35374"/>
              <a:gd name="T110" fmla="*/ 977636485 w 13514"/>
              <a:gd name="T111" fmla="*/ 81452972 h 35374"/>
              <a:gd name="T112" fmla="*/ 1063116349 w 13514"/>
              <a:gd name="T113" fmla="*/ 15823530 h 35374"/>
              <a:gd name="T114" fmla="*/ 833362020 w 13514"/>
              <a:gd name="T115" fmla="*/ 11991943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144">
            <a:extLst>
              <a:ext uri="{FF2B5EF4-FFF2-40B4-BE49-F238E27FC236}">
                <a16:creationId xmlns="" xmlns:a16="http://schemas.microsoft.com/office/drawing/2014/main" id="{23A41A13-96E6-4EF1-9FCA-28BD5DAE9646}"/>
              </a:ext>
            </a:extLst>
          </p:cNvPr>
          <p:cNvSpPr>
            <a:spLocks/>
          </p:cNvSpPr>
          <p:nvPr/>
        </p:nvSpPr>
        <p:spPr bwMode="auto">
          <a:xfrm rot="17028630">
            <a:off x="1339321" y="2278064"/>
            <a:ext cx="600075" cy="1174749"/>
          </a:xfrm>
          <a:custGeom>
            <a:avLst/>
            <a:gdLst>
              <a:gd name="T0" fmla="*/ 186197347 w 22342"/>
              <a:gd name="T1" fmla="*/ 29120772 h 43662"/>
              <a:gd name="T2" fmla="*/ 148958023 w 22342"/>
              <a:gd name="T3" fmla="*/ 21224388 h 43662"/>
              <a:gd name="T4" fmla="*/ 121038259 w 22342"/>
              <a:gd name="T5" fmla="*/ 1487082 h 43662"/>
              <a:gd name="T6" fmla="*/ 132663390 w 22342"/>
              <a:gd name="T7" fmla="*/ 35045088 h 43662"/>
              <a:gd name="T8" fmla="*/ 172227729 w 22342"/>
              <a:gd name="T9" fmla="*/ 77485309 h 43662"/>
              <a:gd name="T10" fmla="*/ 188522363 w 22342"/>
              <a:gd name="T11" fmla="*/ 157920768 h 43662"/>
              <a:gd name="T12" fmla="*/ 132663390 w 22342"/>
              <a:gd name="T13" fmla="*/ 134231618 h 43662"/>
              <a:gd name="T14" fmla="*/ 125688317 w 22342"/>
              <a:gd name="T15" fmla="*/ 106104810 h 43662"/>
              <a:gd name="T16" fmla="*/ 109393683 w 22342"/>
              <a:gd name="T17" fmla="*/ 121898001 h 43662"/>
              <a:gd name="T18" fmla="*/ 76823164 w 22342"/>
              <a:gd name="T19" fmla="*/ 95743261 h 43662"/>
              <a:gd name="T20" fmla="*/ 57041343 w 22342"/>
              <a:gd name="T21" fmla="*/ 89818925 h 43662"/>
              <a:gd name="T22" fmla="*/ 57041343 w 22342"/>
              <a:gd name="T23" fmla="*/ 111536432 h 43662"/>
              <a:gd name="T24" fmla="*/ 103580755 w 22342"/>
              <a:gd name="T25" fmla="*/ 147559199 h 43662"/>
              <a:gd name="T26" fmla="*/ 171065584 w 22342"/>
              <a:gd name="T27" fmla="*/ 170254385 h 43662"/>
              <a:gd name="T28" fmla="*/ 214117111 w 22342"/>
              <a:gd name="T29" fmla="*/ 226515729 h 43662"/>
              <a:gd name="T30" fmla="*/ 295571531 w 22342"/>
              <a:gd name="T31" fmla="*/ 339029841 h 43662"/>
              <a:gd name="T32" fmla="*/ 186197347 w 22342"/>
              <a:gd name="T33" fmla="*/ 291157998 h 43662"/>
              <a:gd name="T34" fmla="*/ 150120168 w 22342"/>
              <a:gd name="T35" fmla="*/ 226515729 h 43662"/>
              <a:gd name="T36" fmla="*/ 131500519 w 22342"/>
              <a:gd name="T37" fmla="*/ 216146028 h 43662"/>
              <a:gd name="T38" fmla="*/ 146633008 w 22342"/>
              <a:gd name="T39" fmla="*/ 274378995 h 43662"/>
              <a:gd name="T40" fmla="*/ 43071725 w 22342"/>
              <a:gd name="T41" fmla="*/ 228487777 h 43662"/>
              <a:gd name="T42" fmla="*/ 1181618 w 22342"/>
              <a:gd name="T43" fmla="*/ 210229844 h 43662"/>
              <a:gd name="T44" fmla="*/ 40746709 w 22342"/>
              <a:gd name="T45" fmla="*/ 251191115 h 43662"/>
              <a:gd name="T46" fmla="*/ 50046798 w 22342"/>
              <a:gd name="T47" fmla="*/ 272900066 h 43662"/>
              <a:gd name="T48" fmla="*/ 10482431 w 22342"/>
              <a:gd name="T49" fmla="*/ 279317499 h 43662"/>
              <a:gd name="T50" fmla="*/ 62853545 w 22342"/>
              <a:gd name="T51" fmla="*/ 283754732 h 43662"/>
              <a:gd name="T52" fmla="*/ 152445909 w 22342"/>
              <a:gd name="T53" fmla="*/ 306458071 h 43662"/>
              <a:gd name="T54" fmla="*/ 299059444 w 22342"/>
              <a:gd name="T55" fmla="*/ 353335525 h 43662"/>
              <a:gd name="T56" fmla="*/ 338623784 w 22342"/>
              <a:gd name="T57" fmla="*/ 354321357 h 43662"/>
              <a:gd name="T58" fmla="*/ 302566077 w 22342"/>
              <a:gd name="T59" fmla="*/ 310894901 h 43662"/>
              <a:gd name="T60" fmla="*/ 375863108 w 22342"/>
              <a:gd name="T61" fmla="*/ 259572061 h 43662"/>
              <a:gd name="T62" fmla="*/ 432884978 w 22342"/>
              <a:gd name="T63" fmla="*/ 202826155 h 43662"/>
              <a:gd name="T64" fmla="*/ 421240376 w 22342"/>
              <a:gd name="T65" fmla="*/ 200854107 h 43662"/>
              <a:gd name="T66" fmla="*/ 335135898 w 22342"/>
              <a:gd name="T67" fmla="*/ 268955950 h 43662"/>
              <a:gd name="T68" fmla="*/ 260657249 w 22342"/>
              <a:gd name="T69" fmla="*/ 253163163 h 43662"/>
              <a:gd name="T70" fmla="*/ 281601913 w 22342"/>
              <a:gd name="T71" fmla="*/ 193450842 h 43662"/>
              <a:gd name="T72" fmla="*/ 356080562 w 22342"/>
              <a:gd name="T73" fmla="*/ 159399718 h 43662"/>
              <a:gd name="T74" fmla="*/ 396807799 w 22342"/>
              <a:gd name="T75" fmla="*/ 126334831 h 43662"/>
              <a:gd name="T76" fmla="*/ 386345539 w 22342"/>
              <a:gd name="T77" fmla="*/ 115973665 h 43662"/>
              <a:gd name="T78" fmla="*/ 343293314 w 22342"/>
              <a:gd name="T79" fmla="*/ 136696380 h 43662"/>
              <a:gd name="T80" fmla="*/ 304891119 w 22342"/>
              <a:gd name="T81" fmla="*/ 150517503 h 43662"/>
              <a:gd name="T82" fmla="*/ 292084371 w 22342"/>
              <a:gd name="T83" fmla="*/ 136203686 h 43662"/>
              <a:gd name="T84" fmla="*/ 279276898 w 22342"/>
              <a:gd name="T85" fmla="*/ 151503335 h 43662"/>
              <a:gd name="T86" fmla="*/ 231574615 w 22342"/>
              <a:gd name="T87" fmla="*/ 196901839 h 43662"/>
              <a:gd name="T88" fmla="*/ 244382088 w 22342"/>
              <a:gd name="T89" fmla="*/ 104132763 h 43662"/>
              <a:gd name="T90" fmla="*/ 354918417 w 22342"/>
              <a:gd name="T91" fmla="*/ 23196436 h 43662"/>
              <a:gd name="T92" fmla="*/ 351430532 w 22342"/>
              <a:gd name="T93" fmla="*/ 8890772 h 43662"/>
              <a:gd name="T94" fmla="*/ 299059444 w 22342"/>
              <a:gd name="T95" fmla="*/ 40468153 h 43662"/>
              <a:gd name="T96" fmla="*/ 289758630 w 22342"/>
              <a:gd name="T97" fmla="*/ 24190421 h 43662"/>
              <a:gd name="T98" fmla="*/ 274626867 w 22342"/>
              <a:gd name="T99" fmla="*/ 36031323 h 43662"/>
              <a:gd name="T100" fmla="*/ 238549688 w 22342"/>
              <a:gd name="T101" fmla="*/ 85874810 h 43662"/>
              <a:gd name="T102" fmla="*/ 207142038 w 22342"/>
              <a:gd name="T103" fmla="*/ 41955659 h 43662"/>
              <a:gd name="T104" fmla="*/ 243219218 w 22342"/>
              <a:gd name="T105" fmla="*/ 2966436 h 43662"/>
              <a:gd name="T106" fmla="*/ 203654851 w 22342"/>
              <a:gd name="T107" fmla="*/ 501270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145">
            <a:extLst>
              <a:ext uri="{FF2B5EF4-FFF2-40B4-BE49-F238E27FC236}">
                <a16:creationId xmlns="" xmlns:a16="http://schemas.microsoft.com/office/drawing/2014/main" id="{FF2A6BC9-702E-4C75-B2AD-9E23AC2B61A5}"/>
              </a:ext>
            </a:extLst>
          </p:cNvPr>
          <p:cNvSpPr>
            <a:spLocks/>
          </p:cNvSpPr>
          <p:nvPr/>
        </p:nvSpPr>
        <p:spPr bwMode="auto">
          <a:xfrm flipH="1">
            <a:off x="556684" y="1228725"/>
            <a:ext cx="1667933" cy="490538"/>
          </a:xfrm>
          <a:custGeom>
            <a:avLst/>
            <a:gdLst>
              <a:gd name="T0" fmla="*/ 640345325 w 50029"/>
              <a:gd name="T1" fmla="*/ 11150630 h 14715"/>
              <a:gd name="T2" fmla="*/ 537993515 w 50029"/>
              <a:gd name="T3" fmla="*/ 93466707 h 14715"/>
              <a:gd name="T4" fmla="*/ 471332650 w 50029"/>
              <a:gd name="T5" fmla="*/ 133512909 h 14715"/>
              <a:gd name="T6" fmla="*/ 380267396 w 50029"/>
              <a:gd name="T7" fmla="*/ 160222612 h 14715"/>
              <a:gd name="T8" fmla="*/ 306086979 w 50029"/>
              <a:gd name="T9" fmla="*/ 195823670 h 14715"/>
              <a:gd name="T10" fmla="*/ 232860008 w 50029"/>
              <a:gd name="T11" fmla="*/ 242537588 h 14715"/>
              <a:gd name="T12" fmla="*/ 138027776 w 50029"/>
              <a:gd name="T13" fmla="*/ 324853665 h 14715"/>
              <a:gd name="T14" fmla="*/ 45086834 w 50029"/>
              <a:gd name="T15" fmla="*/ 422727714 h 14715"/>
              <a:gd name="T16" fmla="*/ 12225649 w 50029"/>
              <a:gd name="T17" fmla="*/ 471701974 h 14715"/>
              <a:gd name="T18" fmla="*/ 15628 w 50029"/>
              <a:gd name="T19" fmla="*/ 509525604 h 14715"/>
              <a:gd name="T20" fmla="*/ 4705446 w 50029"/>
              <a:gd name="T21" fmla="*/ 536198637 h 14715"/>
              <a:gd name="T22" fmla="*/ 16915467 w 50029"/>
              <a:gd name="T23" fmla="*/ 542867454 h 14715"/>
              <a:gd name="T24" fmla="*/ 49776653 w 50029"/>
              <a:gd name="T25" fmla="*/ 513970749 h 14715"/>
              <a:gd name="T26" fmla="*/ 102351809 w 50029"/>
              <a:gd name="T27" fmla="*/ 447214844 h 14715"/>
              <a:gd name="T28" fmla="*/ 194370535 w 50029"/>
              <a:gd name="T29" fmla="*/ 356008479 h 14715"/>
              <a:gd name="T30" fmla="*/ 253511822 w 50029"/>
              <a:gd name="T31" fmla="*/ 324853665 h 14715"/>
              <a:gd name="T32" fmla="*/ 319234819 w 50029"/>
              <a:gd name="T33" fmla="*/ 335966493 h 14715"/>
              <a:gd name="T34" fmla="*/ 453494367 w 50029"/>
              <a:gd name="T35" fmla="*/ 407168642 h 14715"/>
              <a:gd name="T36" fmla="*/ 476038097 w 50029"/>
              <a:gd name="T37" fmla="*/ 491707291 h 14715"/>
              <a:gd name="T38" fmla="*/ 490108152 w 50029"/>
              <a:gd name="T39" fmla="*/ 533976065 h 14715"/>
              <a:gd name="T40" fmla="*/ 502318174 w 50029"/>
              <a:gd name="T41" fmla="*/ 545126662 h 14715"/>
              <a:gd name="T42" fmla="*/ 509837751 w 50029"/>
              <a:gd name="T43" fmla="*/ 536198637 h 14715"/>
              <a:gd name="T44" fmla="*/ 510775595 w 50029"/>
              <a:gd name="T45" fmla="*/ 507303032 h 14715"/>
              <a:gd name="T46" fmla="*/ 502318174 w 50029"/>
              <a:gd name="T47" fmla="*/ 469479402 h 14715"/>
              <a:gd name="T48" fmla="*/ 488231865 w 50029"/>
              <a:gd name="T49" fmla="*/ 424950286 h 14715"/>
              <a:gd name="T50" fmla="*/ 521093676 w 50029"/>
              <a:gd name="T51" fmla="*/ 442769700 h 14715"/>
              <a:gd name="T52" fmla="*/ 542698962 w 50029"/>
              <a:gd name="T53" fmla="*/ 442769700 h 14715"/>
              <a:gd name="T54" fmla="*/ 548327224 w 50029"/>
              <a:gd name="T55" fmla="*/ 429433200 h 14715"/>
              <a:gd name="T56" fmla="*/ 549265068 w 50029"/>
              <a:gd name="T57" fmla="*/ 413837458 h 14715"/>
              <a:gd name="T58" fmla="*/ 542698962 w 50029"/>
              <a:gd name="T59" fmla="*/ 393832142 h 14715"/>
              <a:gd name="T60" fmla="*/ 528613253 w 50029"/>
              <a:gd name="T61" fmla="*/ 378236367 h 14715"/>
              <a:gd name="T62" fmla="*/ 456308498 w 50029"/>
              <a:gd name="T63" fmla="*/ 340412737 h 14715"/>
              <a:gd name="T64" fmla="*/ 333320527 w 50029"/>
              <a:gd name="T65" fmla="*/ 275916074 h 14715"/>
              <a:gd name="T66" fmla="*/ 384957840 w 50029"/>
              <a:gd name="T67" fmla="*/ 229201055 h 14715"/>
              <a:gd name="T68" fmla="*/ 482604203 w 50029"/>
              <a:gd name="T69" fmla="*/ 193599997 h 14715"/>
              <a:gd name="T70" fmla="*/ 630011616 w 50029"/>
              <a:gd name="T71" fmla="*/ 178004256 h 14715"/>
              <a:gd name="T72" fmla="*/ 778357473 w 50029"/>
              <a:gd name="T73" fmla="*/ 195823670 h 14715"/>
              <a:gd name="T74" fmla="*/ 782109448 w 50029"/>
              <a:gd name="T75" fmla="*/ 186895611 h 14715"/>
              <a:gd name="T76" fmla="*/ 779295317 w 50029"/>
              <a:gd name="T77" fmla="*/ 178004256 h 14715"/>
              <a:gd name="T78" fmla="*/ 694796793 w 50029"/>
              <a:gd name="T79" fmla="*/ 142403165 h 14715"/>
              <a:gd name="T80" fmla="*/ 608421983 w 50029"/>
              <a:gd name="T81" fmla="*/ 124621521 h 14715"/>
              <a:gd name="T82" fmla="*/ 582126253 w 50029"/>
              <a:gd name="T83" fmla="*/ 97911852 h 14715"/>
              <a:gd name="T84" fmla="*/ 655353849 w 50029"/>
              <a:gd name="T85" fmla="*/ 40082872 h 14715"/>
              <a:gd name="T86" fmla="*/ 666625401 w 50029"/>
              <a:gd name="T87" fmla="*/ 20041986 h 14715"/>
              <a:gd name="T88" fmla="*/ 664749114 w 50029"/>
              <a:gd name="T89" fmla="*/ 4482914 h 147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029"/>
              <a:gd name="T136" fmla="*/ 0 h 14715"/>
              <a:gd name="T137" fmla="*/ 50029 w 50029"/>
              <a:gd name="T138" fmla="*/ 14715 h 147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029" h="14715" extrusionOk="0">
                <a:moveTo>
                  <a:pt x="42281" y="1"/>
                </a:moveTo>
                <a:lnTo>
                  <a:pt x="41620" y="121"/>
                </a:lnTo>
                <a:lnTo>
                  <a:pt x="40960" y="301"/>
                </a:lnTo>
                <a:lnTo>
                  <a:pt x="39698" y="721"/>
                </a:lnTo>
                <a:lnTo>
                  <a:pt x="36756" y="1742"/>
                </a:lnTo>
                <a:lnTo>
                  <a:pt x="34413" y="2523"/>
                </a:lnTo>
                <a:lnTo>
                  <a:pt x="33272" y="2943"/>
                </a:lnTo>
                <a:lnTo>
                  <a:pt x="32131" y="3424"/>
                </a:lnTo>
                <a:lnTo>
                  <a:pt x="30149" y="3604"/>
                </a:lnTo>
                <a:lnTo>
                  <a:pt x="28227" y="3784"/>
                </a:lnTo>
                <a:lnTo>
                  <a:pt x="26246" y="4024"/>
                </a:lnTo>
                <a:lnTo>
                  <a:pt x="24324" y="4325"/>
                </a:lnTo>
                <a:lnTo>
                  <a:pt x="22702" y="4625"/>
                </a:lnTo>
                <a:lnTo>
                  <a:pt x="21141" y="4925"/>
                </a:lnTo>
                <a:lnTo>
                  <a:pt x="19579" y="5286"/>
                </a:lnTo>
                <a:lnTo>
                  <a:pt x="18018" y="5706"/>
                </a:lnTo>
                <a:lnTo>
                  <a:pt x="16456" y="6126"/>
                </a:lnTo>
                <a:lnTo>
                  <a:pt x="14895" y="6547"/>
                </a:lnTo>
                <a:lnTo>
                  <a:pt x="11832" y="7568"/>
                </a:lnTo>
                <a:lnTo>
                  <a:pt x="10331" y="8168"/>
                </a:lnTo>
                <a:lnTo>
                  <a:pt x="8829" y="8769"/>
                </a:lnTo>
                <a:lnTo>
                  <a:pt x="5826" y="10090"/>
                </a:lnTo>
                <a:lnTo>
                  <a:pt x="4385" y="10751"/>
                </a:lnTo>
                <a:lnTo>
                  <a:pt x="2884" y="11411"/>
                </a:lnTo>
                <a:lnTo>
                  <a:pt x="2163" y="11832"/>
                </a:lnTo>
                <a:lnTo>
                  <a:pt x="1442" y="12252"/>
                </a:lnTo>
                <a:lnTo>
                  <a:pt x="782" y="12733"/>
                </a:lnTo>
                <a:lnTo>
                  <a:pt x="241" y="13273"/>
                </a:lnTo>
                <a:lnTo>
                  <a:pt x="61" y="13513"/>
                </a:lnTo>
                <a:lnTo>
                  <a:pt x="1" y="13754"/>
                </a:lnTo>
                <a:lnTo>
                  <a:pt x="1" y="14054"/>
                </a:lnTo>
                <a:lnTo>
                  <a:pt x="121" y="14294"/>
                </a:lnTo>
                <a:lnTo>
                  <a:pt x="301" y="14474"/>
                </a:lnTo>
                <a:lnTo>
                  <a:pt x="481" y="14594"/>
                </a:lnTo>
                <a:lnTo>
                  <a:pt x="782" y="14715"/>
                </a:lnTo>
                <a:lnTo>
                  <a:pt x="1082" y="14654"/>
                </a:lnTo>
                <a:lnTo>
                  <a:pt x="1742" y="14474"/>
                </a:lnTo>
                <a:lnTo>
                  <a:pt x="2463" y="14174"/>
                </a:lnTo>
                <a:lnTo>
                  <a:pt x="3184" y="13874"/>
                </a:lnTo>
                <a:lnTo>
                  <a:pt x="3844" y="13513"/>
                </a:lnTo>
                <a:lnTo>
                  <a:pt x="5226" y="12733"/>
                </a:lnTo>
                <a:lnTo>
                  <a:pt x="6547" y="12072"/>
                </a:lnTo>
                <a:lnTo>
                  <a:pt x="7988" y="11411"/>
                </a:lnTo>
                <a:lnTo>
                  <a:pt x="9430" y="10751"/>
                </a:lnTo>
                <a:lnTo>
                  <a:pt x="12433" y="9610"/>
                </a:lnTo>
                <a:lnTo>
                  <a:pt x="14294" y="8949"/>
                </a:lnTo>
                <a:lnTo>
                  <a:pt x="14895" y="8889"/>
                </a:lnTo>
                <a:lnTo>
                  <a:pt x="16216" y="8769"/>
                </a:lnTo>
                <a:lnTo>
                  <a:pt x="17597" y="8769"/>
                </a:lnTo>
                <a:lnTo>
                  <a:pt x="18979" y="8889"/>
                </a:lnTo>
                <a:lnTo>
                  <a:pt x="20420" y="9069"/>
                </a:lnTo>
                <a:lnTo>
                  <a:pt x="21801" y="9309"/>
                </a:lnTo>
                <a:lnTo>
                  <a:pt x="23243" y="9670"/>
                </a:lnTo>
                <a:lnTo>
                  <a:pt x="29008" y="10991"/>
                </a:lnTo>
                <a:lnTo>
                  <a:pt x="29308" y="11592"/>
                </a:lnTo>
                <a:lnTo>
                  <a:pt x="29669" y="12192"/>
                </a:lnTo>
                <a:lnTo>
                  <a:pt x="30450" y="13273"/>
                </a:lnTo>
                <a:lnTo>
                  <a:pt x="30810" y="13754"/>
                </a:lnTo>
                <a:lnTo>
                  <a:pt x="31170" y="14174"/>
                </a:lnTo>
                <a:lnTo>
                  <a:pt x="31350" y="14414"/>
                </a:lnTo>
                <a:lnTo>
                  <a:pt x="31591" y="14534"/>
                </a:lnTo>
                <a:lnTo>
                  <a:pt x="31831" y="14654"/>
                </a:lnTo>
                <a:lnTo>
                  <a:pt x="32131" y="14715"/>
                </a:lnTo>
                <a:lnTo>
                  <a:pt x="32311" y="14715"/>
                </a:lnTo>
                <a:lnTo>
                  <a:pt x="32492" y="14594"/>
                </a:lnTo>
                <a:lnTo>
                  <a:pt x="32612" y="14474"/>
                </a:lnTo>
                <a:lnTo>
                  <a:pt x="32672" y="14294"/>
                </a:lnTo>
                <a:lnTo>
                  <a:pt x="32732" y="13994"/>
                </a:lnTo>
                <a:lnTo>
                  <a:pt x="32672" y="13694"/>
                </a:lnTo>
                <a:lnTo>
                  <a:pt x="32612" y="13393"/>
                </a:lnTo>
                <a:lnTo>
                  <a:pt x="32492" y="13153"/>
                </a:lnTo>
                <a:lnTo>
                  <a:pt x="32131" y="12673"/>
                </a:lnTo>
                <a:lnTo>
                  <a:pt x="31771" y="12192"/>
                </a:lnTo>
                <a:lnTo>
                  <a:pt x="31230" y="11471"/>
                </a:lnTo>
                <a:lnTo>
                  <a:pt x="31951" y="11652"/>
                </a:lnTo>
                <a:lnTo>
                  <a:pt x="32672" y="11832"/>
                </a:lnTo>
                <a:lnTo>
                  <a:pt x="33332" y="11952"/>
                </a:lnTo>
                <a:lnTo>
                  <a:pt x="33693" y="12012"/>
                </a:lnTo>
                <a:lnTo>
                  <a:pt x="34353" y="12012"/>
                </a:lnTo>
                <a:lnTo>
                  <a:pt x="34714" y="11952"/>
                </a:lnTo>
                <a:lnTo>
                  <a:pt x="34834" y="11832"/>
                </a:lnTo>
                <a:lnTo>
                  <a:pt x="34954" y="11772"/>
                </a:lnTo>
                <a:lnTo>
                  <a:pt x="35074" y="11592"/>
                </a:lnTo>
                <a:lnTo>
                  <a:pt x="35134" y="11471"/>
                </a:lnTo>
                <a:lnTo>
                  <a:pt x="35194" y="11291"/>
                </a:lnTo>
                <a:lnTo>
                  <a:pt x="35134" y="11171"/>
                </a:lnTo>
                <a:lnTo>
                  <a:pt x="35074" y="10991"/>
                </a:lnTo>
                <a:lnTo>
                  <a:pt x="34954" y="10871"/>
                </a:lnTo>
                <a:lnTo>
                  <a:pt x="34714" y="10631"/>
                </a:lnTo>
                <a:lnTo>
                  <a:pt x="34413" y="10451"/>
                </a:lnTo>
                <a:lnTo>
                  <a:pt x="34113" y="10330"/>
                </a:lnTo>
                <a:lnTo>
                  <a:pt x="33813" y="10210"/>
                </a:lnTo>
                <a:lnTo>
                  <a:pt x="33152" y="10030"/>
                </a:lnTo>
                <a:lnTo>
                  <a:pt x="32431" y="9910"/>
                </a:lnTo>
                <a:lnTo>
                  <a:pt x="29188" y="9189"/>
                </a:lnTo>
                <a:lnTo>
                  <a:pt x="25945" y="8409"/>
                </a:lnTo>
                <a:lnTo>
                  <a:pt x="22642" y="7748"/>
                </a:lnTo>
                <a:lnTo>
                  <a:pt x="21321" y="7448"/>
                </a:lnTo>
                <a:lnTo>
                  <a:pt x="19940" y="7268"/>
                </a:lnTo>
                <a:lnTo>
                  <a:pt x="22282" y="6667"/>
                </a:lnTo>
                <a:lnTo>
                  <a:pt x="24624" y="6187"/>
                </a:lnTo>
                <a:lnTo>
                  <a:pt x="26186" y="5886"/>
                </a:lnTo>
                <a:lnTo>
                  <a:pt x="27747" y="5646"/>
                </a:lnTo>
                <a:lnTo>
                  <a:pt x="30870" y="5226"/>
                </a:lnTo>
                <a:lnTo>
                  <a:pt x="33993" y="4985"/>
                </a:lnTo>
                <a:lnTo>
                  <a:pt x="37176" y="4805"/>
                </a:lnTo>
                <a:lnTo>
                  <a:pt x="40299" y="4805"/>
                </a:lnTo>
                <a:lnTo>
                  <a:pt x="43482" y="4865"/>
                </a:lnTo>
                <a:lnTo>
                  <a:pt x="46665" y="5045"/>
                </a:lnTo>
                <a:lnTo>
                  <a:pt x="49788" y="5286"/>
                </a:lnTo>
                <a:lnTo>
                  <a:pt x="49908" y="5226"/>
                </a:lnTo>
                <a:lnTo>
                  <a:pt x="49968" y="5226"/>
                </a:lnTo>
                <a:lnTo>
                  <a:pt x="50028" y="5045"/>
                </a:lnTo>
                <a:lnTo>
                  <a:pt x="49968" y="4925"/>
                </a:lnTo>
                <a:lnTo>
                  <a:pt x="49908" y="4865"/>
                </a:lnTo>
                <a:lnTo>
                  <a:pt x="49848" y="4805"/>
                </a:lnTo>
                <a:lnTo>
                  <a:pt x="48046" y="4445"/>
                </a:lnTo>
                <a:lnTo>
                  <a:pt x="46244" y="4085"/>
                </a:lnTo>
                <a:lnTo>
                  <a:pt x="44443" y="3844"/>
                </a:lnTo>
                <a:lnTo>
                  <a:pt x="42581" y="3604"/>
                </a:lnTo>
                <a:lnTo>
                  <a:pt x="40779" y="3424"/>
                </a:lnTo>
                <a:lnTo>
                  <a:pt x="38918" y="3364"/>
                </a:lnTo>
                <a:lnTo>
                  <a:pt x="37056" y="3304"/>
                </a:lnTo>
                <a:lnTo>
                  <a:pt x="35194" y="3304"/>
                </a:lnTo>
                <a:lnTo>
                  <a:pt x="37236" y="2643"/>
                </a:lnTo>
                <a:lnTo>
                  <a:pt x="39939" y="1742"/>
                </a:lnTo>
                <a:lnTo>
                  <a:pt x="41260" y="1322"/>
                </a:lnTo>
                <a:lnTo>
                  <a:pt x="41920" y="1082"/>
                </a:lnTo>
                <a:lnTo>
                  <a:pt x="42461" y="721"/>
                </a:lnTo>
                <a:lnTo>
                  <a:pt x="42581" y="601"/>
                </a:lnTo>
                <a:lnTo>
                  <a:pt x="42641" y="541"/>
                </a:lnTo>
                <a:lnTo>
                  <a:pt x="42641" y="301"/>
                </a:lnTo>
                <a:lnTo>
                  <a:pt x="42581" y="181"/>
                </a:lnTo>
                <a:lnTo>
                  <a:pt x="42521" y="121"/>
                </a:lnTo>
                <a:lnTo>
                  <a:pt x="42401" y="61"/>
                </a:lnTo>
                <a:lnTo>
                  <a:pt x="42281"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146">
            <a:extLst>
              <a:ext uri="{FF2B5EF4-FFF2-40B4-BE49-F238E27FC236}">
                <a16:creationId xmlns="" xmlns:a16="http://schemas.microsoft.com/office/drawing/2014/main" id="{9B1ADDD8-15C3-42DC-8CC2-7A253478AFFE}"/>
              </a:ext>
            </a:extLst>
          </p:cNvPr>
          <p:cNvSpPr>
            <a:spLocks/>
          </p:cNvSpPr>
          <p:nvPr/>
        </p:nvSpPr>
        <p:spPr bwMode="auto">
          <a:xfrm rot="956724">
            <a:off x="1123951" y="742950"/>
            <a:ext cx="711200" cy="700088"/>
          </a:xfrm>
          <a:custGeom>
            <a:avLst/>
            <a:gdLst>
              <a:gd name="T0" fmla="*/ 195756263 w 26726"/>
              <a:gd name="T1" fmla="*/ 241742277 h 26366"/>
              <a:gd name="T2" fmla="*/ 190978356 w 26726"/>
              <a:gd name="T3" fmla="*/ 257486636 h 26366"/>
              <a:gd name="T4" fmla="*/ 181430883 w 26726"/>
              <a:gd name="T5" fmla="*/ 248481799 h 26366"/>
              <a:gd name="T6" fmla="*/ 182861678 w 26726"/>
              <a:gd name="T7" fmla="*/ 229386358 h 26366"/>
              <a:gd name="T8" fmla="*/ 68280948 w 26726"/>
              <a:gd name="T9" fmla="*/ 1142164 h 26366"/>
              <a:gd name="T10" fmla="*/ 47746485 w 26726"/>
              <a:gd name="T11" fmla="*/ 18009675 h 26366"/>
              <a:gd name="T12" fmla="*/ 35813840 w 26726"/>
              <a:gd name="T13" fmla="*/ 56237199 h 26366"/>
              <a:gd name="T14" fmla="*/ 40106986 w 26726"/>
              <a:gd name="T15" fmla="*/ 68593117 h 26366"/>
              <a:gd name="T16" fmla="*/ 50616419 w 26726"/>
              <a:gd name="T17" fmla="*/ 86583754 h 26366"/>
              <a:gd name="T18" fmla="*/ 49177660 w 26726"/>
              <a:gd name="T19" fmla="*/ 112456076 h 26366"/>
              <a:gd name="T20" fmla="*/ 28173962 w 26726"/>
              <a:gd name="T21" fmla="*/ 147295159 h 26366"/>
              <a:gd name="T22" fmla="*/ 8116677 w 26726"/>
              <a:gd name="T23" fmla="*/ 195651362 h 26366"/>
              <a:gd name="T24" fmla="*/ 7963 w 26726"/>
              <a:gd name="T25" fmla="*/ 258609762 h 26366"/>
              <a:gd name="T26" fmla="*/ 4777908 w 26726"/>
              <a:gd name="T27" fmla="*/ 321567444 h 26366"/>
              <a:gd name="T28" fmla="*/ 25312391 w 26726"/>
              <a:gd name="T29" fmla="*/ 380032598 h 26366"/>
              <a:gd name="T30" fmla="*/ 34383065 w 26726"/>
              <a:gd name="T31" fmla="*/ 426123486 h 26366"/>
              <a:gd name="T32" fmla="*/ 44884514 w 26726"/>
              <a:gd name="T33" fmla="*/ 453118960 h 26366"/>
              <a:gd name="T34" fmla="*/ 65888212 w 26726"/>
              <a:gd name="T35" fmla="*/ 493593478 h 26366"/>
              <a:gd name="T36" fmla="*/ 69712143 w 26726"/>
              <a:gd name="T37" fmla="*/ 478972244 h 26366"/>
              <a:gd name="T38" fmla="*/ 60164271 w 26726"/>
              <a:gd name="T39" fmla="*/ 437374601 h 26366"/>
              <a:gd name="T40" fmla="*/ 74481688 w 26726"/>
              <a:gd name="T41" fmla="*/ 427246638 h 26366"/>
              <a:gd name="T42" fmla="*/ 98832118 w 26726"/>
              <a:gd name="T43" fmla="*/ 400270203 h 26366"/>
              <a:gd name="T44" fmla="*/ 115065473 w 26726"/>
              <a:gd name="T45" fmla="*/ 393530681 h 26366"/>
              <a:gd name="T46" fmla="*/ 128914054 w 26726"/>
              <a:gd name="T47" fmla="*/ 447484242 h 26366"/>
              <a:gd name="T48" fmla="*/ 139893101 w 26726"/>
              <a:gd name="T49" fmla="*/ 478972244 h 26366"/>
              <a:gd name="T50" fmla="*/ 149440574 w 26726"/>
              <a:gd name="T51" fmla="*/ 471109597 h 26366"/>
              <a:gd name="T52" fmla="*/ 143239834 w 26726"/>
              <a:gd name="T53" fmla="*/ 448625716 h 26366"/>
              <a:gd name="T54" fmla="*/ 142754673 w 26726"/>
              <a:gd name="T55" fmla="*/ 414891410 h 26366"/>
              <a:gd name="T56" fmla="*/ 157557251 w 26726"/>
              <a:gd name="T57" fmla="*/ 435128324 h 26366"/>
              <a:gd name="T58" fmla="*/ 171883031 w 26726"/>
              <a:gd name="T59" fmla="*/ 438497726 h 26366"/>
              <a:gd name="T60" fmla="*/ 170929034 w 26726"/>
              <a:gd name="T61" fmla="*/ 422754084 h 26366"/>
              <a:gd name="T62" fmla="*/ 159950386 w 26726"/>
              <a:gd name="T63" fmla="*/ 402516480 h 26366"/>
              <a:gd name="T64" fmla="*/ 156603254 w 26726"/>
              <a:gd name="T65" fmla="*/ 363165087 h 26366"/>
              <a:gd name="T66" fmla="*/ 173313806 w 26726"/>
              <a:gd name="T67" fmla="*/ 318198041 h 26366"/>
              <a:gd name="T68" fmla="*/ 188116385 w 26726"/>
              <a:gd name="T69" fmla="*/ 309212242 h 26366"/>
              <a:gd name="T70" fmla="*/ 203396141 w 26726"/>
              <a:gd name="T71" fmla="*/ 293467883 h 26366"/>
              <a:gd name="T72" fmla="*/ 211990017 w 26726"/>
              <a:gd name="T73" fmla="*/ 268718686 h 26366"/>
              <a:gd name="T74" fmla="*/ 207688908 w 26726"/>
              <a:gd name="T75" fmla="*/ 247358647 h 26366"/>
              <a:gd name="T76" fmla="*/ 203872940 w 26726"/>
              <a:gd name="T77" fmla="*/ 228244195 h 26366"/>
              <a:gd name="T78" fmla="*/ 198618234 w 26726"/>
              <a:gd name="T79" fmla="*/ 192281960 h 26366"/>
              <a:gd name="T80" fmla="*/ 178568912 w 26726"/>
              <a:gd name="T81" fmla="*/ 170921204 h 26366"/>
              <a:gd name="T82" fmla="*/ 157080452 w 26726"/>
              <a:gd name="T83" fmla="*/ 136063083 h 26366"/>
              <a:gd name="T84" fmla="*/ 139893101 w 26726"/>
              <a:gd name="T85" fmla="*/ 125935120 h 26366"/>
              <a:gd name="T86" fmla="*/ 141323897 w 26726"/>
              <a:gd name="T87" fmla="*/ 140556327 h 26366"/>
              <a:gd name="T88" fmla="*/ 144670630 w 26726"/>
              <a:gd name="T89" fmla="*/ 177660726 h 26366"/>
              <a:gd name="T90" fmla="*/ 140847098 w 26726"/>
              <a:gd name="T91" fmla="*/ 203514036 h 26366"/>
              <a:gd name="T92" fmla="*/ 112203901 w 26726"/>
              <a:gd name="T93" fmla="*/ 228244195 h 26366"/>
              <a:gd name="T94" fmla="*/ 78782797 w 26726"/>
              <a:gd name="T95" fmla="*/ 228244195 h 26366"/>
              <a:gd name="T96" fmla="*/ 52047594 w 26726"/>
              <a:gd name="T97" fmla="*/ 260856039 h 26366"/>
              <a:gd name="T98" fmla="*/ 36291038 w 26726"/>
              <a:gd name="T99" fmla="*/ 315951764 h 26366"/>
              <a:gd name="T100" fmla="*/ 28651160 w 26726"/>
              <a:gd name="T101" fmla="*/ 337311803 h 26366"/>
              <a:gd name="T102" fmla="*/ 27220364 w 26726"/>
              <a:gd name="T103" fmla="*/ 292344758 h 26366"/>
              <a:gd name="T104" fmla="*/ 38199012 w 26726"/>
              <a:gd name="T105" fmla="*/ 245111679 h 26366"/>
              <a:gd name="T106" fmla="*/ 61118268 w 26726"/>
              <a:gd name="T107" fmla="*/ 219258396 h 26366"/>
              <a:gd name="T108" fmla="*/ 99786115 w 26726"/>
              <a:gd name="T109" fmla="*/ 183277122 h 26366"/>
              <a:gd name="T110" fmla="*/ 112680700 w 26726"/>
              <a:gd name="T111" fmla="*/ 146172034 h 26366"/>
              <a:gd name="T112" fmla="*/ 116496668 w 26726"/>
              <a:gd name="T113" fmla="*/ 96711717 h 26366"/>
              <a:gd name="T114" fmla="*/ 110295928 w 26726"/>
              <a:gd name="T115" fmla="*/ 51744644 h 26366"/>
              <a:gd name="T116" fmla="*/ 96447346 w 26726"/>
              <a:gd name="T117" fmla="*/ 16886523 h 26366"/>
              <a:gd name="T118" fmla="*/ 76397625 w 26726"/>
              <a:gd name="T119" fmla="*/ 19038 h 2636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726"/>
              <a:gd name="T181" fmla="*/ 0 h 26366"/>
              <a:gd name="T182" fmla="*/ 26726 w 26726"/>
              <a:gd name="T183" fmla="*/ 26366 h 2636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726" h="26366" extrusionOk="0">
                <a:moveTo>
                  <a:pt x="23843" y="11952"/>
                </a:moveTo>
                <a:lnTo>
                  <a:pt x="24023" y="12012"/>
                </a:lnTo>
                <a:lnTo>
                  <a:pt x="24324" y="12253"/>
                </a:lnTo>
                <a:lnTo>
                  <a:pt x="24504" y="12553"/>
                </a:lnTo>
                <a:lnTo>
                  <a:pt x="24624" y="12913"/>
                </a:lnTo>
                <a:lnTo>
                  <a:pt x="24624" y="13093"/>
                </a:lnTo>
                <a:lnTo>
                  <a:pt x="24564" y="13273"/>
                </a:lnTo>
                <a:lnTo>
                  <a:pt x="24444" y="13394"/>
                </a:lnTo>
                <a:lnTo>
                  <a:pt x="24324" y="13574"/>
                </a:lnTo>
                <a:lnTo>
                  <a:pt x="24023" y="13754"/>
                </a:lnTo>
                <a:lnTo>
                  <a:pt x="23843" y="13814"/>
                </a:lnTo>
                <a:lnTo>
                  <a:pt x="23483" y="13814"/>
                </a:lnTo>
                <a:lnTo>
                  <a:pt x="23303" y="13754"/>
                </a:lnTo>
                <a:lnTo>
                  <a:pt x="23002" y="13574"/>
                </a:lnTo>
                <a:lnTo>
                  <a:pt x="22822" y="13273"/>
                </a:lnTo>
                <a:lnTo>
                  <a:pt x="22702" y="12913"/>
                </a:lnTo>
                <a:lnTo>
                  <a:pt x="22762" y="12733"/>
                </a:lnTo>
                <a:lnTo>
                  <a:pt x="22822" y="12553"/>
                </a:lnTo>
                <a:lnTo>
                  <a:pt x="22882" y="12373"/>
                </a:lnTo>
                <a:lnTo>
                  <a:pt x="23002" y="12253"/>
                </a:lnTo>
                <a:lnTo>
                  <a:pt x="23303" y="12012"/>
                </a:lnTo>
                <a:lnTo>
                  <a:pt x="23483" y="11952"/>
                </a:lnTo>
                <a:lnTo>
                  <a:pt x="23843" y="11952"/>
                </a:lnTo>
                <a:close/>
                <a:moveTo>
                  <a:pt x="9129" y="1"/>
                </a:moveTo>
                <a:lnTo>
                  <a:pt x="8589" y="61"/>
                </a:lnTo>
                <a:lnTo>
                  <a:pt x="8048" y="121"/>
                </a:lnTo>
                <a:lnTo>
                  <a:pt x="7568" y="241"/>
                </a:lnTo>
                <a:lnTo>
                  <a:pt x="7027" y="421"/>
                </a:lnTo>
                <a:lnTo>
                  <a:pt x="6547" y="662"/>
                </a:lnTo>
                <a:lnTo>
                  <a:pt x="6006" y="962"/>
                </a:lnTo>
                <a:lnTo>
                  <a:pt x="5586" y="1322"/>
                </a:lnTo>
                <a:lnTo>
                  <a:pt x="5165" y="1743"/>
                </a:lnTo>
                <a:lnTo>
                  <a:pt x="4805" y="2163"/>
                </a:lnTo>
                <a:lnTo>
                  <a:pt x="4625" y="2523"/>
                </a:lnTo>
                <a:lnTo>
                  <a:pt x="4505" y="3004"/>
                </a:lnTo>
                <a:lnTo>
                  <a:pt x="4445" y="3484"/>
                </a:lnTo>
                <a:lnTo>
                  <a:pt x="4445" y="3544"/>
                </a:lnTo>
                <a:lnTo>
                  <a:pt x="4505" y="3604"/>
                </a:lnTo>
                <a:lnTo>
                  <a:pt x="4745" y="3604"/>
                </a:lnTo>
                <a:lnTo>
                  <a:pt x="5045" y="3664"/>
                </a:lnTo>
                <a:lnTo>
                  <a:pt x="5406" y="3785"/>
                </a:lnTo>
                <a:lnTo>
                  <a:pt x="5826" y="3965"/>
                </a:lnTo>
                <a:lnTo>
                  <a:pt x="6126" y="4205"/>
                </a:lnTo>
                <a:lnTo>
                  <a:pt x="6246" y="4385"/>
                </a:lnTo>
                <a:lnTo>
                  <a:pt x="6367" y="4625"/>
                </a:lnTo>
                <a:lnTo>
                  <a:pt x="6427" y="4866"/>
                </a:lnTo>
                <a:lnTo>
                  <a:pt x="6427" y="5166"/>
                </a:lnTo>
                <a:lnTo>
                  <a:pt x="6427" y="5406"/>
                </a:lnTo>
                <a:lnTo>
                  <a:pt x="6367" y="5586"/>
                </a:lnTo>
                <a:lnTo>
                  <a:pt x="6186" y="6007"/>
                </a:lnTo>
                <a:lnTo>
                  <a:pt x="5886" y="6367"/>
                </a:lnTo>
                <a:lnTo>
                  <a:pt x="5526" y="6667"/>
                </a:lnTo>
                <a:lnTo>
                  <a:pt x="4925" y="7088"/>
                </a:lnTo>
                <a:lnTo>
                  <a:pt x="4204" y="7508"/>
                </a:lnTo>
                <a:lnTo>
                  <a:pt x="3544" y="7868"/>
                </a:lnTo>
                <a:lnTo>
                  <a:pt x="2883" y="8289"/>
                </a:lnTo>
                <a:lnTo>
                  <a:pt x="2343" y="8769"/>
                </a:lnTo>
                <a:lnTo>
                  <a:pt x="1862" y="9310"/>
                </a:lnTo>
                <a:lnTo>
                  <a:pt x="1382" y="9850"/>
                </a:lnTo>
                <a:lnTo>
                  <a:pt x="1021" y="10451"/>
                </a:lnTo>
                <a:lnTo>
                  <a:pt x="721" y="11051"/>
                </a:lnTo>
                <a:lnTo>
                  <a:pt x="421" y="11712"/>
                </a:lnTo>
                <a:lnTo>
                  <a:pt x="241" y="12433"/>
                </a:lnTo>
                <a:lnTo>
                  <a:pt x="61" y="13093"/>
                </a:lnTo>
                <a:lnTo>
                  <a:pt x="1" y="13814"/>
                </a:lnTo>
                <a:lnTo>
                  <a:pt x="1" y="14475"/>
                </a:lnTo>
                <a:lnTo>
                  <a:pt x="61" y="15195"/>
                </a:lnTo>
                <a:lnTo>
                  <a:pt x="181" y="15856"/>
                </a:lnTo>
                <a:lnTo>
                  <a:pt x="361" y="16517"/>
                </a:lnTo>
                <a:lnTo>
                  <a:pt x="601" y="17177"/>
                </a:lnTo>
                <a:lnTo>
                  <a:pt x="901" y="17778"/>
                </a:lnTo>
                <a:lnTo>
                  <a:pt x="1322" y="18378"/>
                </a:lnTo>
                <a:lnTo>
                  <a:pt x="1802" y="19039"/>
                </a:lnTo>
                <a:lnTo>
                  <a:pt x="2463" y="19700"/>
                </a:lnTo>
                <a:lnTo>
                  <a:pt x="3184" y="20300"/>
                </a:lnTo>
                <a:lnTo>
                  <a:pt x="3544" y="20600"/>
                </a:lnTo>
                <a:lnTo>
                  <a:pt x="3964" y="20841"/>
                </a:lnTo>
                <a:lnTo>
                  <a:pt x="4084" y="21862"/>
                </a:lnTo>
                <a:lnTo>
                  <a:pt x="4144" y="22342"/>
                </a:lnTo>
                <a:lnTo>
                  <a:pt x="4325" y="22762"/>
                </a:lnTo>
                <a:lnTo>
                  <a:pt x="4505" y="23183"/>
                </a:lnTo>
                <a:lnTo>
                  <a:pt x="4745" y="23543"/>
                </a:lnTo>
                <a:lnTo>
                  <a:pt x="5045" y="23843"/>
                </a:lnTo>
                <a:lnTo>
                  <a:pt x="5346" y="24084"/>
                </a:lnTo>
                <a:lnTo>
                  <a:pt x="5646" y="24204"/>
                </a:lnTo>
                <a:lnTo>
                  <a:pt x="6607" y="25105"/>
                </a:lnTo>
                <a:lnTo>
                  <a:pt x="7388" y="25885"/>
                </a:lnTo>
                <a:lnTo>
                  <a:pt x="7808" y="26186"/>
                </a:lnTo>
                <a:lnTo>
                  <a:pt x="7988" y="26306"/>
                </a:lnTo>
                <a:lnTo>
                  <a:pt x="8288" y="26366"/>
                </a:lnTo>
                <a:lnTo>
                  <a:pt x="8529" y="26366"/>
                </a:lnTo>
                <a:lnTo>
                  <a:pt x="8709" y="26246"/>
                </a:lnTo>
                <a:lnTo>
                  <a:pt x="8829" y="26066"/>
                </a:lnTo>
                <a:lnTo>
                  <a:pt x="8829" y="25825"/>
                </a:lnTo>
                <a:lnTo>
                  <a:pt x="8769" y="25585"/>
                </a:lnTo>
                <a:lnTo>
                  <a:pt x="8649" y="25345"/>
                </a:lnTo>
                <a:lnTo>
                  <a:pt x="8348" y="24924"/>
                </a:lnTo>
                <a:lnTo>
                  <a:pt x="7628" y="24084"/>
                </a:lnTo>
                <a:lnTo>
                  <a:pt x="7267" y="23723"/>
                </a:lnTo>
                <a:lnTo>
                  <a:pt x="7568" y="23363"/>
                </a:lnTo>
                <a:lnTo>
                  <a:pt x="7688" y="23183"/>
                </a:lnTo>
                <a:lnTo>
                  <a:pt x="7808" y="23063"/>
                </a:lnTo>
                <a:lnTo>
                  <a:pt x="8168" y="22943"/>
                </a:lnTo>
                <a:lnTo>
                  <a:pt x="8589" y="22883"/>
                </a:lnTo>
                <a:lnTo>
                  <a:pt x="9369" y="22822"/>
                </a:lnTo>
                <a:lnTo>
                  <a:pt x="10030" y="22702"/>
                </a:lnTo>
                <a:lnTo>
                  <a:pt x="10691" y="22522"/>
                </a:lnTo>
                <a:lnTo>
                  <a:pt x="11231" y="22282"/>
                </a:lnTo>
                <a:lnTo>
                  <a:pt x="11832" y="21922"/>
                </a:lnTo>
                <a:lnTo>
                  <a:pt x="12432" y="21381"/>
                </a:lnTo>
                <a:lnTo>
                  <a:pt x="12793" y="21081"/>
                </a:lnTo>
                <a:lnTo>
                  <a:pt x="13153" y="20901"/>
                </a:lnTo>
                <a:lnTo>
                  <a:pt x="13633" y="20781"/>
                </a:lnTo>
                <a:lnTo>
                  <a:pt x="14054" y="20841"/>
                </a:lnTo>
                <a:lnTo>
                  <a:pt x="14474" y="21021"/>
                </a:lnTo>
                <a:lnTo>
                  <a:pt x="14774" y="21261"/>
                </a:lnTo>
                <a:lnTo>
                  <a:pt x="15075" y="21561"/>
                </a:lnTo>
                <a:lnTo>
                  <a:pt x="15315" y="21982"/>
                </a:lnTo>
                <a:lnTo>
                  <a:pt x="15795" y="22883"/>
                </a:lnTo>
                <a:lnTo>
                  <a:pt x="16216" y="23903"/>
                </a:lnTo>
                <a:lnTo>
                  <a:pt x="16396" y="24324"/>
                </a:lnTo>
                <a:lnTo>
                  <a:pt x="16636" y="24744"/>
                </a:lnTo>
                <a:lnTo>
                  <a:pt x="16937" y="25105"/>
                </a:lnTo>
                <a:lnTo>
                  <a:pt x="17237" y="25405"/>
                </a:lnTo>
                <a:lnTo>
                  <a:pt x="17597" y="25585"/>
                </a:lnTo>
                <a:lnTo>
                  <a:pt x="18018" y="25705"/>
                </a:lnTo>
                <a:lnTo>
                  <a:pt x="18318" y="25645"/>
                </a:lnTo>
                <a:lnTo>
                  <a:pt x="18558" y="25525"/>
                </a:lnTo>
                <a:lnTo>
                  <a:pt x="18798" y="25345"/>
                </a:lnTo>
                <a:lnTo>
                  <a:pt x="18798" y="25165"/>
                </a:lnTo>
                <a:lnTo>
                  <a:pt x="18858" y="25045"/>
                </a:lnTo>
                <a:lnTo>
                  <a:pt x="18798" y="24804"/>
                </a:lnTo>
                <a:lnTo>
                  <a:pt x="18618" y="24564"/>
                </a:lnTo>
                <a:lnTo>
                  <a:pt x="18258" y="24144"/>
                </a:lnTo>
                <a:lnTo>
                  <a:pt x="18018" y="23964"/>
                </a:lnTo>
                <a:lnTo>
                  <a:pt x="17897" y="23723"/>
                </a:lnTo>
                <a:lnTo>
                  <a:pt x="17777" y="23423"/>
                </a:lnTo>
                <a:lnTo>
                  <a:pt x="17837" y="23063"/>
                </a:lnTo>
                <a:lnTo>
                  <a:pt x="17897" y="22642"/>
                </a:lnTo>
                <a:lnTo>
                  <a:pt x="17957" y="22162"/>
                </a:lnTo>
                <a:lnTo>
                  <a:pt x="17957" y="21201"/>
                </a:lnTo>
                <a:lnTo>
                  <a:pt x="18618" y="22102"/>
                </a:lnTo>
                <a:lnTo>
                  <a:pt x="18978" y="22522"/>
                </a:lnTo>
                <a:lnTo>
                  <a:pt x="19399" y="22943"/>
                </a:lnTo>
                <a:lnTo>
                  <a:pt x="19819" y="23243"/>
                </a:lnTo>
                <a:lnTo>
                  <a:pt x="20360" y="23483"/>
                </a:lnTo>
                <a:lnTo>
                  <a:pt x="20660" y="23483"/>
                </a:lnTo>
                <a:lnTo>
                  <a:pt x="20960" y="23543"/>
                </a:lnTo>
                <a:lnTo>
                  <a:pt x="21261" y="23483"/>
                </a:lnTo>
                <a:lnTo>
                  <a:pt x="21621" y="23423"/>
                </a:lnTo>
                <a:lnTo>
                  <a:pt x="21741" y="23363"/>
                </a:lnTo>
                <a:lnTo>
                  <a:pt x="21861" y="23243"/>
                </a:lnTo>
                <a:lnTo>
                  <a:pt x="21861" y="23063"/>
                </a:lnTo>
                <a:lnTo>
                  <a:pt x="21801" y="22883"/>
                </a:lnTo>
                <a:lnTo>
                  <a:pt x="21501" y="22582"/>
                </a:lnTo>
                <a:lnTo>
                  <a:pt x="21201" y="22402"/>
                </a:lnTo>
                <a:lnTo>
                  <a:pt x="20840" y="22162"/>
                </a:lnTo>
                <a:lnTo>
                  <a:pt x="20480" y="21982"/>
                </a:lnTo>
                <a:lnTo>
                  <a:pt x="20240" y="21741"/>
                </a:lnTo>
                <a:lnTo>
                  <a:pt x="20120" y="21501"/>
                </a:lnTo>
                <a:lnTo>
                  <a:pt x="19939" y="21201"/>
                </a:lnTo>
                <a:lnTo>
                  <a:pt x="19879" y="20901"/>
                </a:lnTo>
                <a:lnTo>
                  <a:pt x="19759" y="20300"/>
                </a:lnTo>
                <a:lnTo>
                  <a:pt x="19639" y="19700"/>
                </a:lnTo>
                <a:lnTo>
                  <a:pt x="19699" y="19399"/>
                </a:lnTo>
                <a:lnTo>
                  <a:pt x="19879" y="18979"/>
                </a:lnTo>
                <a:lnTo>
                  <a:pt x="20180" y="18438"/>
                </a:lnTo>
                <a:lnTo>
                  <a:pt x="20660" y="17898"/>
                </a:lnTo>
                <a:lnTo>
                  <a:pt x="21140" y="17417"/>
                </a:lnTo>
                <a:lnTo>
                  <a:pt x="21801" y="16997"/>
                </a:lnTo>
                <a:lnTo>
                  <a:pt x="22101" y="16817"/>
                </a:lnTo>
                <a:lnTo>
                  <a:pt x="22462" y="16697"/>
                </a:lnTo>
                <a:lnTo>
                  <a:pt x="22882" y="16577"/>
                </a:lnTo>
                <a:lnTo>
                  <a:pt x="23242" y="16577"/>
                </a:lnTo>
                <a:lnTo>
                  <a:pt x="23663" y="16517"/>
                </a:lnTo>
                <a:lnTo>
                  <a:pt x="24083" y="16396"/>
                </a:lnTo>
                <a:lnTo>
                  <a:pt x="24504" y="16276"/>
                </a:lnTo>
                <a:lnTo>
                  <a:pt x="24924" y="16096"/>
                </a:lnTo>
                <a:lnTo>
                  <a:pt x="25284" y="15916"/>
                </a:lnTo>
                <a:lnTo>
                  <a:pt x="25585" y="15676"/>
                </a:lnTo>
                <a:lnTo>
                  <a:pt x="25885" y="15436"/>
                </a:lnTo>
                <a:lnTo>
                  <a:pt x="26185" y="15135"/>
                </a:lnTo>
                <a:lnTo>
                  <a:pt x="26365" y="14895"/>
                </a:lnTo>
                <a:lnTo>
                  <a:pt x="26546" y="14595"/>
                </a:lnTo>
                <a:lnTo>
                  <a:pt x="26666" y="14354"/>
                </a:lnTo>
                <a:lnTo>
                  <a:pt x="26726" y="14054"/>
                </a:lnTo>
                <a:lnTo>
                  <a:pt x="26666" y="13814"/>
                </a:lnTo>
                <a:lnTo>
                  <a:pt x="26546" y="13574"/>
                </a:lnTo>
                <a:lnTo>
                  <a:pt x="26365" y="13394"/>
                </a:lnTo>
                <a:lnTo>
                  <a:pt x="26125" y="13213"/>
                </a:lnTo>
                <a:lnTo>
                  <a:pt x="25945" y="13093"/>
                </a:lnTo>
                <a:lnTo>
                  <a:pt x="25825" y="12973"/>
                </a:lnTo>
                <a:lnTo>
                  <a:pt x="25765" y="12793"/>
                </a:lnTo>
                <a:lnTo>
                  <a:pt x="25705" y="12613"/>
                </a:lnTo>
                <a:lnTo>
                  <a:pt x="25645" y="12192"/>
                </a:lnTo>
                <a:lnTo>
                  <a:pt x="25585" y="11712"/>
                </a:lnTo>
                <a:lnTo>
                  <a:pt x="25525" y="11232"/>
                </a:lnTo>
                <a:lnTo>
                  <a:pt x="25344" y="10751"/>
                </a:lnTo>
                <a:lnTo>
                  <a:pt x="25224" y="10511"/>
                </a:lnTo>
                <a:lnTo>
                  <a:pt x="24984" y="10271"/>
                </a:lnTo>
                <a:lnTo>
                  <a:pt x="24744" y="10030"/>
                </a:lnTo>
                <a:lnTo>
                  <a:pt x="24444" y="9850"/>
                </a:lnTo>
                <a:lnTo>
                  <a:pt x="23783" y="9490"/>
                </a:lnTo>
                <a:lnTo>
                  <a:pt x="23122" y="9250"/>
                </a:lnTo>
                <a:lnTo>
                  <a:pt x="22462" y="9130"/>
                </a:lnTo>
                <a:lnTo>
                  <a:pt x="21681" y="9190"/>
                </a:lnTo>
                <a:lnTo>
                  <a:pt x="21261" y="8649"/>
                </a:lnTo>
                <a:lnTo>
                  <a:pt x="20900" y="8169"/>
                </a:lnTo>
                <a:lnTo>
                  <a:pt x="20360" y="7748"/>
                </a:lnTo>
                <a:lnTo>
                  <a:pt x="19759" y="7268"/>
                </a:lnTo>
                <a:lnTo>
                  <a:pt x="19099" y="6968"/>
                </a:lnTo>
                <a:lnTo>
                  <a:pt x="18738" y="6787"/>
                </a:lnTo>
                <a:lnTo>
                  <a:pt x="18378" y="6727"/>
                </a:lnTo>
                <a:lnTo>
                  <a:pt x="17957" y="6667"/>
                </a:lnTo>
                <a:lnTo>
                  <a:pt x="17597" y="6727"/>
                </a:lnTo>
                <a:lnTo>
                  <a:pt x="17477" y="6727"/>
                </a:lnTo>
                <a:lnTo>
                  <a:pt x="17417" y="6847"/>
                </a:lnTo>
                <a:lnTo>
                  <a:pt x="17477" y="7028"/>
                </a:lnTo>
                <a:lnTo>
                  <a:pt x="17537" y="7148"/>
                </a:lnTo>
                <a:lnTo>
                  <a:pt x="17777" y="7508"/>
                </a:lnTo>
                <a:lnTo>
                  <a:pt x="18018" y="7808"/>
                </a:lnTo>
                <a:lnTo>
                  <a:pt x="18078" y="7928"/>
                </a:lnTo>
                <a:lnTo>
                  <a:pt x="18138" y="8169"/>
                </a:lnTo>
                <a:lnTo>
                  <a:pt x="18138" y="8829"/>
                </a:lnTo>
                <a:lnTo>
                  <a:pt x="18198" y="9490"/>
                </a:lnTo>
                <a:lnTo>
                  <a:pt x="18258" y="9730"/>
                </a:lnTo>
                <a:lnTo>
                  <a:pt x="18318" y="9910"/>
                </a:lnTo>
                <a:lnTo>
                  <a:pt x="18498" y="10211"/>
                </a:lnTo>
                <a:lnTo>
                  <a:pt x="18078" y="10511"/>
                </a:lnTo>
                <a:lnTo>
                  <a:pt x="17717" y="10871"/>
                </a:lnTo>
                <a:lnTo>
                  <a:pt x="17357" y="11232"/>
                </a:lnTo>
                <a:lnTo>
                  <a:pt x="17117" y="11652"/>
                </a:lnTo>
                <a:lnTo>
                  <a:pt x="16156" y="11952"/>
                </a:lnTo>
                <a:lnTo>
                  <a:pt x="15135" y="12132"/>
                </a:lnTo>
                <a:lnTo>
                  <a:pt x="14114" y="12192"/>
                </a:lnTo>
                <a:lnTo>
                  <a:pt x="12973" y="12132"/>
                </a:lnTo>
                <a:lnTo>
                  <a:pt x="12192" y="12072"/>
                </a:lnTo>
                <a:lnTo>
                  <a:pt x="11411" y="12072"/>
                </a:lnTo>
                <a:lnTo>
                  <a:pt x="10631" y="12132"/>
                </a:lnTo>
                <a:lnTo>
                  <a:pt x="9910" y="12192"/>
                </a:lnTo>
                <a:lnTo>
                  <a:pt x="9189" y="12373"/>
                </a:lnTo>
                <a:lnTo>
                  <a:pt x="8469" y="12673"/>
                </a:lnTo>
                <a:lnTo>
                  <a:pt x="7748" y="13033"/>
                </a:lnTo>
                <a:lnTo>
                  <a:pt x="7087" y="13454"/>
                </a:lnTo>
                <a:lnTo>
                  <a:pt x="6547" y="13934"/>
                </a:lnTo>
                <a:lnTo>
                  <a:pt x="6066" y="14415"/>
                </a:lnTo>
                <a:lnTo>
                  <a:pt x="5586" y="14955"/>
                </a:lnTo>
                <a:lnTo>
                  <a:pt x="5225" y="15556"/>
                </a:lnTo>
                <a:lnTo>
                  <a:pt x="4865" y="16216"/>
                </a:lnTo>
                <a:lnTo>
                  <a:pt x="4565" y="16877"/>
                </a:lnTo>
                <a:lnTo>
                  <a:pt x="4325" y="17537"/>
                </a:lnTo>
                <a:lnTo>
                  <a:pt x="4144" y="18198"/>
                </a:lnTo>
                <a:lnTo>
                  <a:pt x="4084" y="18739"/>
                </a:lnTo>
                <a:lnTo>
                  <a:pt x="3724" y="18498"/>
                </a:lnTo>
                <a:lnTo>
                  <a:pt x="3604" y="18018"/>
                </a:lnTo>
                <a:lnTo>
                  <a:pt x="3484" y="17598"/>
                </a:lnTo>
                <a:lnTo>
                  <a:pt x="3424" y="17057"/>
                </a:lnTo>
                <a:lnTo>
                  <a:pt x="3364" y="16577"/>
                </a:lnTo>
                <a:lnTo>
                  <a:pt x="3424" y="16096"/>
                </a:lnTo>
                <a:lnTo>
                  <a:pt x="3424" y="15616"/>
                </a:lnTo>
                <a:lnTo>
                  <a:pt x="3544" y="15195"/>
                </a:lnTo>
                <a:lnTo>
                  <a:pt x="3724" y="14715"/>
                </a:lnTo>
                <a:lnTo>
                  <a:pt x="4024" y="14114"/>
                </a:lnTo>
                <a:lnTo>
                  <a:pt x="4385" y="13574"/>
                </a:lnTo>
                <a:lnTo>
                  <a:pt x="4805" y="13093"/>
                </a:lnTo>
                <a:lnTo>
                  <a:pt x="5286" y="12733"/>
                </a:lnTo>
                <a:lnTo>
                  <a:pt x="5886" y="12373"/>
                </a:lnTo>
                <a:lnTo>
                  <a:pt x="6427" y="12132"/>
                </a:lnTo>
                <a:lnTo>
                  <a:pt x="7087" y="11892"/>
                </a:lnTo>
                <a:lnTo>
                  <a:pt x="7688" y="11712"/>
                </a:lnTo>
                <a:lnTo>
                  <a:pt x="9790" y="11111"/>
                </a:lnTo>
                <a:lnTo>
                  <a:pt x="10751" y="10751"/>
                </a:lnTo>
                <a:lnTo>
                  <a:pt x="11712" y="10331"/>
                </a:lnTo>
                <a:lnTo>
                  <a:pt x="12132" y="10090"/>
                </a:lnTo>
                <a:lnTo>
                  <a:pt x="12552" y="9790"/>
                </a:lnTo>
                <a:lnTo>
                  <a:pt x="12913" y="9490"/>
                </a:lnTo>
                <a:lnTo>
                  <a:pt x="13273" y="9130"/>
                </a:lnTo>
                <a:lnTo>
                  <a:pt x="13633" y="8769"/>
                </a:lnTo>
                <a:lnTo>
                  <a:pt x="13874" y="8289"/>
                </a:lnTo>
                <a:lnTo>
                  <a:pt x="14174" y="7808"/>
                </a:lnTo>
                <a:lnTo>
                  <a:pt x="14354" y="7268"/>
                </a:lnTo>
                <a:lnTo>
                  <a:pt x="14534" y="6727"/>
                </a:lnTo>
                <a:lnTo>
                  <a:pt x="14594" y="6247"/>
                </a:lnTo>
                <a:lnTo>
                  <a:pt x="14654" y="5706"/>
                </a:lnTo>
                <a:lnTo>
                  <a:pt x="14654" y="5166"/>
                </a:lnTo>
                <a:lnTo>
                  <a:pt x="14594" y="4685"/>
                </a:lnTo>
                <a:lnTo>
                  <a:pt x="14474" y="4205"/>
                </a:lnTo>
                <a:lnTo>
                  <a:pt x="14294" y="3664"/>
                </a:lnTo>
                <a:lnTo>
                  <a:pt x="14114" y="3244"/>
                </a:lnTo>
                <a:lnTo>
                  <a:pt x="13874" y="2764"/>
                </a:lnTo>
                <a:lnTo>
                  <a:pt x="13573" y="2343"/>
                </a:lnTo>
                <a:lnTo>
                  <a:pt x="13273" y="1923"/>
                </a:lnTo>
                <a:lnTo>
                  <a:pt x="12913" y="1562"/>
                </a:lnTo>
                <a:lnTo>
                  <a:pt x="12552" y="1202"/>
                </a:lnTo>
                <a:lnTo>
                  <a:pt x="12132" y="902"/>
                </a:lnTo>
                <a:lnTo>
                  <a:pt x="11652" y="662"/>
                </a:lnTo>
                <a:lnTo>
                  <a:pt x="11171" y="421"/>
                </a:lnTo>
                <a:lnTo>
                  <a:pt x="10691" y="241"/>
                </a:lnTo>
                <a:lnTo>
                  <a:pt x="10150" y="121"/>
                </a:lnTo>
                <a:lnTo>
                  <a:pt x="9610" y="1"/>
                </a:lnTo>
                <a:lnTo>
                  <a:pt x="9129"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147">
            <a:extLst>
              <a:ext uri="{FF2B5EF4-FFF2-40B4-BE49-F238E27FC236}">
                <a16:creationId xmlns="" xmlns:a16="http://schemas.microsoft.com/office/drawing/2014/main" id="{172231F5-E565-4EA7-B797-3DEFEA8E23CF}"/>
              </a:ext>
            </a:extLst>
          </p:cNvPr>
          <p:cNvSpPr>
            <a:spLocks/>
          </p:cNvSpPr>
          <p:nvPr/>
        </p:nvSpPr>
        <p:spPr bwMode="auto">
          <a:xfrm>
            <a:off x="1979085" y="307975"/>
            <a:ext cx="436033" cy="433388"/>
          </a:xfrm>
          <a:custGeom>
            <a:avLst/>
            <a:gdLst>
              <a:gd name="T0" fmla="*/ 61150447 w 20060"/>
              <a:gd name="T1" fmla="*/ 10389 h 19940"/>
              <a:gd name="T2" fmla="*/ 43716184 w 20060"/>
              <a:gd name="T3" fmla="*/ 93740260 h 19940"/>
              <a:gd name="T4" fmla="*/ 47099914 w 20060"/>
              <a:gd name="T5" fmla="*/ 55504766 h 19940"/>
              <a:gd name="T6" fmla="*/ 45280214 w 20060"/>
              <a:gd name="T7" fmla="*/ 41325893 h 19940"/>
              <a:gd name="T8" fmla="*/ 38252551 w 20060"/>
              <a:gd name="T9" fmla="*/ 44405882 h 19940"/>
              <a:gd name="T10" fmla="*/ 41116449 w 20060"/>
              <a:gd name="T11" fmla="*/ 62291635 h 19940"/>
              <a:gd name="T12" fmla="*/ 28625692 w 20060"/>
              <a:gd name="T13" fmla="*/ 22208136 h 19940"/>
              <a:gd name="T14" fmla="*/ 25241700 w 20060"/>
              <a:gd name="T15" fmla="*/ 22208136 h 19940"/>
              <a:gd name="T16" fmla="*/ 16134673 w 20060"/>
              <a:gd name="T17" fmla="*/ 14189262 h 19940"/>
              <a:gd name="T18" fmla="*/ 18998571 w 20060"/>
              <a:gd name="T19" fmla="*/ 40093889 h 19940"/>
              <a:gd name="T20" fmla="*/ 13275030 w 20060"/>
              <a:gd name="T21" fmla="*/ 45021884 h 19940"/>
              <a:gd name="T22" fmla="*/ 22642226 w 20060"/>
              <a:gd name="T23" fmla="*/ 49334356 h 19940"/>
              <a:gd name="T24" fmla="*/ 28105598 w 20060"/>
              <a:gd name="T25" fmla="*/ 74006500 h 19940"/>
              <a:gd name="T26" fmla="*/ 22642226 w 20060"/>
              <a:gd name="T27" fmla="*/ 64755622 h 19940"/>
              <a:gd name="T28" fmla="*/ 22642226 w 20060"/>
              <a:gd name="T29" fmla="*/ 82014984 h 19940"/>
              <a:gd name="T30" fmla="*/ 31749514 w 20060"/>
              <a:gd name="T31" fmla="*/ 91881864 h 19940"/>
              <a:gd name="T32" fmla="*/ 11711000 w 20060"/>
              <a:gd name="T33" fmla="*/ 65371624 h 19940"/>
              <a:gd name="T34" fmla="*/ 8591693 w 20060"/>
              <a:gd name="T35" fmla="*/ 78934973 h 19940"/>
              <a:gd name="T36" fmla="*/ 4687853 w 20060"/>
              <a:gd name="T37" fmla="*/ 85105384 h 19940"/>
              <a:gd name="T38" fmla="*/ 8071583 w 20060"/>
              <a:gd name="T39" fmla="*/ 108535135 h 19940"/>
              <a:gd name="T40" fmla="*/ 15094731 w 20060"/>
              <a:gd name="T41" fmla="*/ 102364724 h 19940"/>
              <a:gd name="T42" fmla="*/ 27585749 w 20060"/>
              <a:gd name="T43" fmla="*/ 111615602 h 19940"/>
              <a:gd name="T44" fmla="*/ 18218553 w 20060"/>
              <a:gd name="T45" fmla="*/ 114695613 h 19940"/>
              <a:gd name="T46" fmla="*/ 17698720 w 20060"/>
              <a:gd name="T47" fmla="*/ 128884875 h 19940"/>
              <a:gd name="T48" fmla="*/ 25241700 w 20060"/>
              <a:gd name="T49" fmla="*/ 130117336 h 19940"/>
              <a:gd name="T50" fmla="*/ 26545806 w 20060"/>
              <a:gd name="T51" fmla="*/ 149851095 h 19940"/>
              <a:gd name="T52" fmla="*/ 12495273 w 20060"/>
              <a:gd name="T53" fmla="*/ 158475560 h 19940"/>
              <a:gd name="T54" fmla="*/ 18478478 w 20060"/>
              <a:gd name="T55" fmla="*/ 168958442 h 19940"/>
              <a:gd name="T56" fmla="*/ 15874765 w 20060"/>
              <a:gd name="T57" fmla="*/ 193014584 h 19940"/>
              <a:gd name="T58" fmla="*/ 22382318 w 20060"/>
              <a:gd name="T59" fmla="*/ 180673328 h 19940"/>
              <a:gd name="T60" fmla="*/ 27845673 w 20060"/>
              <a:gd name="T61" fmla="*/ 204729448 h 19940"/>
              <a:gd name="T62" fmla="*/ 25761794 w 20060"/>
              <a:gd name="T63" fmla="*/ 170816837 h 19940"/>
              <a:gd name="T64" fmla="*/ 35393169 w 20060"/>
              <a:gd name="T65" fmla="*/ 154163088 h 19940"/>
              <a:gd name="T66" fmla="*/ 37732718 w 20060"/>
              <a:gd name="T67" fmla="*/ 171432839 h 19940"/>
              <a:gd name="T68" fmla="*/ 42936149 w 20060"/>
              <a:gd name="T69" fmla="*/ 159091562 h 19940"/>
              <a:gd name="T70" fmla="*/ 59070839 w 20060"/>
              <a:gd name="T71" fmla="*/ 168958442 h 19940"/>
              <a:gd name="T72" fmla="*/ 55427167 w 20060"/>
              <a:gd name="T73" fmla="*/ 193014584 h 19940"/>
              <a:gd name="T74" fmla="*/ 58810914 w 20060"/>
              <a:gd name="T75" fmla="*/ 191772190 h 19940"/>
              <a:gd name="T76" fmla="*/ 68178110 w 20060"/>
              <a:gd name="T77" fmla="*/ 196710597 h 19940"/>
              <a:gd name="T78" fmla="*/ 72341614 w 20060"/>
              <a:gd name="T79" fmla="*/ 178825322 h 19940"/>
              <a:gd name="T80" fmla="*/ 75201257 w 20060"/>
              <a:gd name="T81" fmla="*/ 173280846 h 19940"/>
              <a:gd name="T82" fmla="*/ 57506792 w 20060"/>
              <a:gd name="T83" fmla="*/ 147376697 h 19940"/>
              <a:gd name="T84" fmla="*/ 63494512 w 20060"/>
              <a:gd name="T85" fmla="*/ 147376697 h 19940"/>
              <a:gd name="T86" fmla="*/ 62710239 w 20060"/>
              <a:gd name="T87" fmla="*/ 131349340 h 19940"/>
              <a:gd name="T88" fmla="*/ 69737902 w 20060"/>
              <a:gd name="T89" fmla="*/ 123946469 h 19940"/>
              <a:gd name="T90" fmla="*/ 78584988 w 20060"/>
              <a:gd name="T91" fmla="*/ 153547086 h 19940"/>
              <a:gd name="T92" fmla="*/ 73901390 w 20060"/>
              <a:gd name="T93" fmla="*/ 130733338 h 19940"/>
              <a:gd name="T94" fmla="*/ 85872314 w 20060"/>
              <a:gd name="T95" fmla="*/ 130117336 h 19940"/>
              <a:gd name="T96" fmla="*/ 81188977 w 20060"/>
              <a:gd name="T97" fmla="*/ 118401993 h 19940"/>
              <a:gd name="T98" fmla="*/ 83528510 w 20060"/>
              <a:gd name="T99" fmla="*/ 101132720 h 19940"/>
              <a:gd name="T100" fmla="*/ 78065155 w 20060"/>
              <a:gd name="T101" fmla="*/ 100516718 h 19940"/>
              <a:gd name="T102" fmla="*/ 57766717 w 20060"/>
              <a:gd name="T103" fmla="*/ 98668733 h 19940"/>
              <a:gd name="T104" fmla="*/ 63494512 w 20060"/>
              <a:gd name="T105" fmla="*/ 91881864 h 19940"/>
              <a:gd name="T106" fmla="*/ 58291065 w 20060"/>
              <a:gd name="T107" fmla="*/ 85105384 h 19940"/>
              <a:gd name="T108" fmla="*/ 67918202 w 20060"/>
              <a:gd name="T109" fmla="*/ 49950358 h 19940"/>
              <a:gd name="T110" fmla="*/ 79624670 w 20060"/>
              <a:gd name="T111" fmla="*/ 45021884 h 19940"/>
              <a:gd name="T112" fmla="*/ 65834061 w 20060"/>
              <a:gd name="T113" fmla="*/ 43173878 h 19940"/>
              <a:gd name="T114" fmla="*/ 72861708 w 20060"/>
              <a:gd name="T115" fmla="*/ 6170389 h 19940"/>
              <a:gd name="T116" fmla="*/ 61670557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148">
            <a:extLst>
              <a:ext uri="{FF2B5EF4-FFF2-40B4-BE49-F238E27FC236}">
                <a16:creationId xmlns="" xmlns:a16="http://schemas.microsoft.com/office/drawing/2014/main" id="{6CEDC63F-790E-479A-99F7-50CBEFCD2534}"/>
              </a:ext>
            </a:extLst>
          </p:cNvPr>
          <p:cNvSpPr>
            <a:spLocks/>
          </p:cNvSpPr>
          <p:nvPr/>
        </p:nvSpPr>
        <p:spPr bwMode="auto">
          <a:xfrm>
            <a:off x="444500" y="2114550"/>
            <a:ext cx="372533" cy="363538"/>
          </a:xfrm>
          <a:custGeom>
            <a:avLst/>
            <a:gdLst>
              <a:gd name="T0" fmla="*/ 23291355 w 21141"/>
              <a:gd name="T1" fmla="*/ 41258704 h 20600"/>
              <a:gd name="T2" fmla="*/ 29946378 w 21141"/>
              <a:gd name="T3" fmla="*/ 45880684 h 20600"/>
              <a:gd name="T4" fmla="*/ 26202119 w 21141"/>
              <a:gd name="T5" fmla="*/ 55784571 h 20600"/>
              <a:gd name="T6" fmla="*/ 21626995 w 21141"/>
              <a:gd name="T7" fmla="*/ 58092914 h 20600"/>
              <a:gd name="T8" fmla="*/ 16636333 w 21141"/>
              <a:gd name="T9" fmla="*/ 52481510 h 20600"/>
              <a:gd name="T10" fmla="*/ 18023685 w 21141"/>
              <a:gd name="T11" fmla="*/ 73608221 h 20600"/>
              <a:gd name="T12" fmla="*/ 26894665 w 21141"/>
              <a:gd name="T13" fmla="*/ 75256954 h 20600"/>
              <a:gd name="T14" fmla="*/ 24122234 w 21141"/>
              <a:gd name="T15" fmla="*/ 3632874 h 20600"/>
              <a:gd name="T16" fmla="*/ 20518924 w 21141"/>
              <a:gd name="T17" fmla="*/ 16174917 h 20600"/>
              <a:gd name="T18" fmla="*/ 18577715 w 21141"/>
              <a:gd name="T19" fmla="*/ 14190776 h 20600"/>
              <a:gd name="T20" fmla="*/ 23568377 w 21141"/>
              <a:gd name="T21" fmla="*/ 26408300 h 20600"/>
              <a:gd name="T22" fmla="*/ 11922692 w 21141"/>
              <a:gd name="T23" fmla="*/ 40928890 h 20600"/>
              <a:gd name="T24" fmla="*/ 8734736 w 21141"/>
              <a:gd name="T25" fmla="*/ 25083787 h 20600"/>
              <a:gd name="T26" fmla="*/ 6932043 w 21141"/>
              <a:gd name="T27" fmla="*/ 29376270 h 20600"/>
              <a:gd name="T28" fmla="*/ 1664373 w 21141"/>
              <a:gd name="T29" fmla="*/ 31684613 h 20600"/>
              <a:gd name="T30" fmla="*/ 3605570 w 21141"/>
              <a:gd name="T31" fmla="*/ 37960920 h 20600"/>
              <a:gd name="T32" fmla="*/ 694806 w 21141"/>
              <a:gd name="T33" fmla="*/ 46540294 h 20600"/>
              <a:gd name="T34" fmla="*/ 3328734 w 21141"/>
              <a:gd name="T35" fmla="*/ 46540294 h 20600"/>
              <a:gd name="T36" fmla="*/ 14971973 w 21141"/>
              <a:gd name="T37" fmla="*/ 53140820 h 20600"/>
              <a:gd name="T38" fmla="*/ 14833456 w 21141"/>
              <a:gd name="T39" fmla="*/ 74597327 h 20600"/>
              <a:gd name="T40" fmla="*/ 8319396 w 21141"/>
              <a:gd name="T41" fmla="*/ 81198154 h 20600"/>
              <a:gd name="T42" fmla="*/ 4713641 w 21141"/>
              <a:gd name="T43" fmla="*/ 82846887 h 20600"/>
              <a:gd name="T44" fmla="*/ 7762908 w 21141"/>
              <a:gd name="T45" fmla="*/ 85820151 h 20600"/>
              <a:gd name="T46" fmla="*/ 6239497 w 21141"/>
              <a:gd name="T47" fmla="*/ 98032381 h 20600"/>
              <a:gd name="T48" fmla="*/ 10537613 w 21141"/>
              <a:gd name="T49" fmla="*/ 100670537 h 20600"/>
              <a:gd name="T50" fmla="*/ 12061196 w 21141"/>
              <a:gd name="T51" fmla="*/ 106281940 h 20600"/>
              <a:gd name="T52" fmla="*/ 15528275 w 21141"/>
              <a:gd name="T53" fmla="*/ 79549438 h 20600"/>
              <a:gd name="T54" fmla="*/ 21626995 w 21141"/>
              <a:gd name="T55" fmla="*/ 82517091 h 20600"/>
              <a:gd name="T56" fmla="*/ 18300707 w 21141"/>
              <a:gd name="T57" fmla="*/ 101330147 h 20600"/>
              <a:gd name="T58" fmla="*/ 17190362 w 21141"/>
              <a:gd name="T59" fmla="*/ 105952127 h 20600"/>
              <a:gd name="T60" fmla="*/ 22181024 w 21141"/>
              <a:gd name="T61" fmla="*/ 102984174 h 20600"/>
              <a:gd name="T62" fmla="*/ 23429859 w 21141"/>
              <a:gd name="T63" fmla="*/ 113212263 h 20600"/>
              <a:gd name="T64" fmla="*/ 24955544 w 21141"/>
              <a:gd name="T65" fmla="*/ 99021804 h 20600"/>
              <a:gd name="T66" fmla="*/ 28974550 w 21141"/>
              <a:gd name="T67" fmla="*/ 106281940 h 20600"/>
              <a:gd name="T68" fmla="*/ 29666912 w 21141"/>
              <a:gd name="T69" fmla="*/ 102654678 h 20600"/>
              <a:gd name="T70" fmla="*/ 24955544 w 21141"/>
              <a:gd name="T71" fmla="*/ 84495620 h 20600"/>
              <a:gd name="T72" fmla="*/ 38263328 w 21141"/>
              <a:gd name="T73" fmla="*/ 76246060 h 20600"/>
              <a:gd name="T74" fmla="*/ 39789185 w 21141"/>
              <a:gd name="T75" fmla="*/ 93080587 h 20600"/>
              <a:gd name="T76" fmla="*/ 41035575 w 21141"/>
              <a:gd name="T77" fmla="*/ 92420977 h 20600"/>
              <a:gd name="T78" fmla="*/ 39927689 w 21141"/>
              <a:gd name="T79" fmla="*/ 77895093 h 20600"/>
              <a:gd name="T80" fmla="*/ 48660151 w 21141"/>
              <a:gd name="T81" fmla="*/ 82517091 h 20600"/>
              <a:gd name="T82" fmla="*/ 46164741 w 21141"/>
              <a:gd name="T83" fmla="*/ 69315738 h 20600"/>
              <a:gd name="T84" fmla="*/ 41728121 w 21141"/>
              <a:gd name="T85" fmla="*/ 68326314 h 20600"/>
              <a:gd name="T86" fmla="*/ 32441616 w 21141"/>
              <a:gd name="T87" fmla="*/ 51162273 h 20600"/>
              <a:gd name="T88" fmla="*/ 35906409 w 21141"/>
              <a:gd name="T89" fmla="*/ 28057033 h 20600"/>
              <a:gd name="T90" fmla="*/ 41728121 w 21141"/>
              <a:gd name="T91" fmla="*/ 27727537 h 20600"/>
              <a:gd name="T92" fmla="*/ 37293761 w 21141"/>
              <a:gd name="T93" fmla="*/ 24094663 h 20600"/>
              <a:gd name="T94" fmla="*/ 40620050 w 21141"/>
              <a:gd name="T95" fmla="*/ 12542043 h 20600"/>
              <a:gd name="T96" fmla="*/ 35213876 w 21141"/>
              <a:gd name="T97" fmla="*/ 19142570 h 20600"/>
              <a:gd name="T98" fmla="*/ 33965213 w 21141"/>
              <a:gd name="T99" fmla="*/ 12212230 h 20600"/>
              <a:gd name="T100" fmla="*/ 33272666 w 21141"/>
              <a:gd name="T101" fmla="*/ 21456507 h 20600"/>
              <a:gd name="T102" fmla="*/ 28974550 w 21141"/>
              <a:gd name="T103" fmla="*/ 39280157 h 20600"/>
              <a:gd name="T104" fmla="*/ 25509586 w 21141"/>
              <a:gd name="T105" fmla="*/ 25083787 h 20600"/>
              <a:gd name="T106" fmla="*/ 28697529 w 21141"/>
              <a:gd name="T107" fmla="*/ 12542043 h 20600"/>
              <a:gd name="T108" fmla="*/ 25509586 w 21141"/>
              <a:gd name="T109" fmla="*/ 5611403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149">
            <a:extLst>
              <a:ext uri="{FF2B5EF4-FFF2-40B4-BE49-F238E27FC236}">
                <a16:creationId xmlns="" xmlns:a16="http://schemas.microsoft.com/office/drawing/2014/main" id="{3A74034C-324C-4441-97FE-EDEE3080A2F0}"/>
              </a:ext>
            </a:extLst>
          </p:cNvPr>
          <p:cNvSpPr>
            <a:spLocks noChangeArrowheads="1"/>
          </p:cNvSpPr>
          <p:nvPr/>
        </p:nvSpPr>
        <p:spPr bwMode="auto">
          <a:xfrm>
            <a:off x="2025651" y="1165225"/>
            <a:ext cx="8140700" cy="4527550"/>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50">
            <a:extLst>
              <a:ext uri="{FF2B5EF4-FFF2-40B4-BE49-F238E27FC236}">
                <a16:creationId xmlns="" xmlns:a16="http://schemas.microsoft.com/office/drawing/2014/main" id="{1405F10A-418C-4AE3-8C44-CE59CB3013B0}"/>
              </a:ext>
            </a:extLst>
          </p:cNvPr>
          <p:cNvSpPr>
            <a:spLocks noChangeArrowheads="1"/>
          </p:cNvSpPr>
          <p:nvPr/>
        </p:nvSpPr>
        <p:spPr bwMode="auto">
          <a:xfrm>
            <a:off x="2180167" y="1325564"/>
            <a:ext cx="7831667" cy="42068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1" name="Shape 151"/>
          <p:cNvSpPr txBox="1">
            <a:spLocks noGrp="1"/>
          </p:cNvSpPr>
          <p:nvPr>
            <p:ph type="title"/>
          </p:nvPr>
        </p:nvSpPr>
        <p:spPr>
          <a:xfrm>
            <a:off x="2476951" y="1419559"/>
            <a:ext cx="7237999" cy="603999"/>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3090838071"/>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p:cSld name="Caption">
    <p:spTree>
      <p:nvGrpSpPr>
        <p:cNvPr id="1" name="Shape 152"/>
        <p:cNvGrpSpPr/>
        <p:nvPr/>
      </p:nvGrpSpPr>
      <p:grpSpPr>
        <a:xfrm>
          <a:off x="0" y="0"/>
          <a:ext cx="0" cy="0"/>
          <a:chOff x="0" y="0"/>
          <a:chExt cx="0" cy="0"/>
        </a:xfrm>
      </p:grpSpPr>
      <p:sp>
        <p:nvSpPr>
          <p:cNvPr id="3" name="Shape 153">
            <a:extLst>
              <a:ext uri="{FF2B5EF4-FFF2-40B4-BE49-F238E27FC236}">
                <a16:creationId xmlns="" xmlns:a16="http://schemas.microsoft.com/office/drawing/2014/main" id="{B52A57EA-26EE-4A31-A9C9-C43F509D9BBE}"/>
              </a:ext>
            </a:extLst>
          </p:cNvPr>
          <p:cNvSpPr>
            <a:spLocks/>
          </p:cNvSpPr>
          <p:nvPr/>
        </p:nvSpPr>
        <p:spPr bwMode="auto">
          <a:xfrm rot="3731686" flipH="1">
            <a:off x="10293351" y="4244447"/>
            <a:ext cx="450850" cy="1178983"/>
          </a:xfrm>
          <a:custGeom>
            <a:avLst/>
            <a:gdLst>
              <a:gd name="T0" fmla="*/ 292152134 w 13514"/>
              <a:gd name="T1" fmla="*/ 79735235 h 35374"/>
              <a:gd name="T2" fmla="*/ 225240643 w 13514"/>
              <a:gd name="T3" fmla="*/ 444626355 h 35374"/>
              <a:gd name="T4" fmla="*/ 289923907 w 13514"/>
              <a:gd name="T5" fmla="*/ 422103983 h 35374"/>
              <a:gd name="T6" fmla="*/ 254241034 w 13514"/>
              <a:gd name="T7" fmla="*/ 461510797 h 35374"/>
              <a:gd name="T8" fmla="*/ 289923907 w 13514"/>
              <a:gd name="T9" fmla="*/ 50652677 h 35374"/>
              <a:gd name="T10" fmla="*/ 247556350 w 13514"/>
              <a:gd name="T11" fmla="*/ 40328446 h 35374"/>
              <a:gd name="T12" fmla="*/ 234189185 w 13514"/>
              <a:gd name="T13" fmla="*/ 139758640 h 35374"/>
              <a:gd name="T14" fmla="*/ 223012415 w 13514"/>
              <a:gd name="T15" fmla="*/ 54401098 h 35374"/>
              <a:gd name="T16" fmla="*/ 173962377 w 13514"/>
              <a:gd name="T17" fmla="*/ 77860725 h 35374"/>
              <a:gd name="T18" fmla="*/ 131594788 w 13514"/>
              <a:gd name="T19" fmla="*/ 110691704 h 35374"/>
              <a:gd name="T20" fmla="*/ 156138723 w 13514"/>
              <a:gd name="T21" fmla="*/ 254199390 h 35374"/>
              <a:gd name="T22" fmla="*/ 109277980 w 13514"/>
              <a:gd name="T23" fmla="*/ 198861037 h 35374"/>
              <a:gd name="T24" fmla="*/ 73595107 w 13514"/>
              <a:gd name="T25" fmla="*/ 168841223 h 35374"/>
              <a:gd name="T26" fmla="*/ 89227232 w 13514"/>
              <a:gd name="T27" fmla="*/ 260775225 h 35374"/>
              <a:gd name="T28" fmla="*/ 86999004 w 13514"/>
              <a:gd name="T29" fmla="*/ 262649110 h 35374"/>
              <a:gd name="T30" fmla="*/ 22315707 w 13514"/>
              <a:gd name="T31" fmla="*/ 249513714 h 35374"/>
              <a:gd name="T32" fmla="*/ 138278371 w 13514"/>
              <a:gd name="T33" fmla="*/ 348007302 h 35374"/>
              <a:gd name="T34" fmla="*/ 42404287 w 13514"/>
              <a:gd name="T35" fmla="*/ 292668949 h 35374"/>
              <a:gd name="T36" fmla="*/ 33455746 w 13514"/>
              <a:gd name="T37" fmla="*/ 328311719 h 35374"/>
              <a:gd name="T38" fmla="*/ 95910814 w 13514"/>
              <a:gd name="T39" fmla="*/ 379901026 h 35374"/>
              <a:gd name="T40" fmla="*/ 42404287 w 13514"/>
              <a:gd name="T41" fmla="*/ 376152605 h 35374"/>
              <a:gd name="T42" fmla="*/ 60227942 w 13514"/>
              <a:gd name="T43" fmla="*/ 415543796 h 35374"/>
              <a:gd name="T44" fmla="*/ 144961953 w 13514"/>
              <a:gd name="T45" fmla="*/ 464321938 h 35374"/>
              <a:gd name="T46" fmla="*/ 28999290 w 13514"/>
              <a:gd name="T47" fmla="*/ 429616448 h 35374"/>
              <a:gd name="T48" fmla="*/ 107050853 w 13514"/>
              <a:gd name="T49" fmla="*/ 488703222 h 35374"/>
              <a:gd name="T50" fmla="*/ 218557061 w 13514"/>
              <a:gd name="T51" fmla="*/ 536544108 h 35374"/>
              <a:gd name="T52" fmla="*/ 267608199 w 13514"/>
              <a:gd name="T53" fmla="*/ 547805594 h 35374"/>
              <a:gd name="T54" fmla="*/ 283240324 w 13514"/>
              <a:gd name="T55" fmla="*/ 529984546 h 35374"/>
              <a:gd name="T56" fmla="*/ 274328513 w 13514"/>
              <a:gd name="T57" fmla="*/ 485892056 h 35374"/>
              <a:gd name="T58" fmla="*/ 359063659 w 13514"/>
              <a:gd name="T59" fmla="*/ 431490958 h 35374"/>
              <a:gd name="T60" fmla="*/ 376886179 w 13514"/>
              <a:gd name="T61" fmla="*/ 399596609 h 35374"/>
              <a:gd name="T62" fmla="*/ 312240748 w 13514"/>
              <a:gd name="T63" fmla="*/ 393037047 h 35374"/>
              <a:gd name="T64" fmla="*/ 338975079 w 13514"/>
              <a:gd name="T65" fmla="*/ 363017209 h 35374"/>
              <a:gd name="T66" fmla="*/ 321151424 w 13514"/>
              <a:gd name="T67" fmla="*/ 346132766 h 35374"/>
              <a:gd name="T68" fmla="*/ 185101282 w 13514"/>
              <a:gd name="T69" fmla="*/ 364891119 h 35374"/>
              <a:gd name="T70" fmla="*/ 385797990 w 13514"/>
              <a:gd name="T71" fmla="*/ 320798629 h 35374"/>
              <a:gd name="T72" fmla="*/ 323379686 w 13514"/>
              <a:gd name="T73" fmla="*/ 311427277 h 35374"/>
              <a:gd name="T74" fmla="*/ 198506312 w 13514"/>
              <a:gd name="T75" fmla="*/ 341447090 h 35374"/>
              <a:gd name="T76" fmla="*/ 289923907 w 13514"/>
              <a:gd name="T77" fmla="*/ 304852067 h 35374"/>
              <a:gd name="T78" fmla="*/ 392519405 w 13514"/>
              <a:gd name="T79" fmla="*/ 266398156 h 35374"/>
              <a:gd name="T80" fmla="*/ 260924617 w 13514"/>
              <a:gd name="T81" fmla="*/ 284219229 h 35374"/>
              <a:gd name="T82" fmla="*/ 312240748 w 13514"/>
              <a:gd name="T83" fmla="*/ 266398156 h 35374"/>
              <a:gd name="T84" fmla="*/ 428202277 w 13514"/>
              <a:gd name="T85" fmla="*/ 234503807 h 35374"/>
              <a:gd name="T86" fmla="*/ 243100996 w 13514"/>
              <a:gd name="T87" fmla="*/ 254199390 h 35374"/>
              <a:gd name="T88" fmla="*/ 379114407 w 13514"/>
              <a:gd name="T89" fmla="*/ 203546713 h 35374"/>
              <a:gd name="T90" fmla="*/ 338975079 w 13514"/>
              <a:gd name="T91" fmla="*/ 188536806 h 35374"/>
              <a:gd name="T92" fmla="*/ 403658342 w 13514"/>
              <a:gd name="T93" fmla="*/ 173527524 h 35374"/>
              <a:gd name="T94" fmla="*/ 414798381 w 13514"/>
              <a:gd name="T95" fmla="*/ 151957406 h 35374"/>
              <a:gd name="T96" fmla="*/ 267608199 w 13514"/>
              <a:gd name="T97" fmla="*/ 157580337 h 35374"/>
              <a:gd name="T98" fmla="*/ 428202277 w 13514"/>
              <a:gd name="T99" fmla="*/ 127576147 h 35374"/>
              <a:gd name="T100" fmla="*/ 345658662 w 13514"/>
              <a:gd name="T101" fmla="*/ 123812103 h 35374"/>
              <a:gd name="T102" fmla="*/ 450481253 w 13514"/>
              <a:gd name="T103" fmla="*/ 90980498 h 35374"/>
              <a:gd name="T104" fmla="*/ 356835431 w 13514"/>
              <a:gd name="T105" fmla="*/ 102241984 h 35374"/>
              <a:gd name="T106" fmla="*/ 459393097 w 13514"/>
              <a:gd name="T107" fmla="*/ 60976908 h 35374"/>
              <a:gd name="T108" fmla="*/ 501760653 w 13514"/>
              <a:gd name="T109" fmla="*/ 30957094 h 35374"/>
              <a:gd name="T110" fmla="*/ 408113697 w 13514"/>
              <a:gd name="T111" fmla="*/ 33768235 h 35374"/>
              <a:gd name="T112" fmla="*/ 443797670 w 13514"/>
              <a:gd name="T113" fmla="*/ 6560187 h 35374"/>
              <a:gd name="T114" fmla="*/ 347886889 w 13514"/>
              <a:gd name="T115" fmla="*/ 4971542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4" name="Shape 154">
            <a:extLst>
              <a:ext uri="{FF2B5EF4-FFF2-40B4-BE49-F238E27FC236}">
                <a16:creationId xmlns="" xmlns:a16="http://schemas.microsoft.com/office/drawing/2014/main" id="{64A56E6D-BC8C-4A64-B471-68CAD5412EA5}"/>
              </a:ext>
            </a:extLst>
          </p:cNvPr>
          <p:cNvSpPr>
            <a:spLocks/>
          </p:cNvSpPr>
          <p:nvPr/>
        </p:nvSpPr>
        <p:spPr bwMode="auto">
          <a:xfrm rot="3048944">
            <a:off x="10180109" y="3502025"/>
            <a:ext cx="438150" cy="901700"/>
          </a:xfrm>
          <a:custGeom>
            <a:avLst/>
            <a:gdLst>
              <a:gd name="T0" fmla="*/ 43945911 w 18378"/>
              <a:gd name="T1" fmla="*/ 3756407 h 37897"/>
              <a:gd name="T2" fmla="*/ 39880757 w 18378"/>
              <a:gd name="T3" fmla="*/ 18775630 h 37897"/>
              <a:gd name="T4" fmla="*/ 60234372 w 18378"/>
              <a:gd name="T5" fmla="*/ 37545531 h 37897"/>
              <a:gd name="T6" fmla="*/ 78135367 w 18378"/>
              <a:gd name="T7" fmla="*/ 53246864 h 37897"/>
              <a:gd name="T8" fmla="*/ 22793146 w 18378"/>
              <a:gd name="T9" fmla="*/ 35840880 h 37897"/>
              <a:gd name="T10" fmla="*/ 4078791 w 18378"/>
              <a:gd name="T11" fmla="*/ 39932293 h 37897"/>
              <a:gd name="T12" fmla="*/ 3265979 w 18378"/>
              <a:gd name="T13" fmla="*/ 49490778 h 37897"/>
              <a:gd name="T14" fmla="*/ 62673903 w 18378"/>
              <a:gd name="T15" fmla="*/ 63822483 h 37897"/>
              <a:gd name="T16" fmla="*/ 101727663 w 18378"/>
              <a:gd name="T17" fmla="*/ 74744582 h 37897"/>
              <a:gd name="T18" fmla="*/ 65112885 w 18378"/>
              <a:gd name="T19" fmla="*/ 75085637 h 37897"/>
              <a:gd name="T20" fmla="*/ 26044940 w 18378"/>
              <a:gd name="T21" fmla="*/ 72698875 h 37897"/>
              <a:gd name="T22" fmla="*/ 17914632 w 18378"/>
              <a:gd name="T23" fmla="*/ 79864889 h 37897"/>
              <a:gd name="T24" fmla="*/ 27671111 w 18378"/>
              <a:gd name="T25" fmla="*/ 87371636 h 37897"/>
              <a:gd name="T26" fmla="*/ 98475893 w 18378"/>
              <a:gd name="T27" fmla="*/ 92491942 h 37897"/>
              <a:gd name="T28" fmla="*/ 113937334 w 18378"/>
              <a:gd name="T29" fmla="*/ 125593549 h 37897"/>
              <a:gd name="T30" fmla="*/ 69178039 w 18378"/>
              <a:gd name="T31" fmla="*/ 111602899 h 37897"/>
              <a:gd name="T32" fmla="*/ 34189432 w 18378"/>
              <a:gd name="T33" fmla="*/ 108192972 h 37897"/>
              <a:gd name="T34" fmla="*/ 17101249 w 18378"/>
              <a:gd name="T35" fmla="*/ 116041095 h 37897"/>
              <a:gd name="T36" fmla="*/ 26858299 w 18378"/>
              <a:gd name="T37" fmla="*/ 124229631 h 37897"/>
              <a:gd name="T38" fmla="*/ 81387710 w 18378"/>
              <a:gd name="T39" fmla="*/ 131742107 h 37897"/>
              <a:gd name="T40" fmla="*/ 122894638 w 18378"/>
              <a:gd name="T41" fmla="*/ 137885276 h 37897"/>
              <a:gd name="T42" fmla="*/ 95223551 w 18378"/>
              <a:gd name="T43" fmla="*/ 165866879 h 37897"/>
              <a:gd name="T44" fmla="*/ 35815604 w 18378"/>
              <a:gd name="T45" fmla="*/ 154262990 h 37897"/>
              <a:gd name="T46" fmla="*/ 9770116 w 18378"/>
              <a:gd name="T47" fmla="*/ 158360132 h 37897"/>
              <a:gd name="T48" fmla="*/ 10583499 w 18378"/>
              <a:gd name="T49" fmla="*/ 169623286 h 37897"/>
              <a:gd name="T50" fmla="*/ 65925697 w 18378"/>
              <a:gd name="T51" fmla="*/ 176107171 h 37897"/>
              <a:gd name="T52" fmla="*/ 111498351 w 18378"/>
              <a:gd name="T53" fmla="*/ 180204312 h 37897"/>
              <a:gd name="T54" fmla="*/ 123708022 w 18378"/>
              <a:gd name="T55" fmla="*/ 215351928 h 37897"/>
              <a:gd name="T56" fmla="*/ 138356651 w 18378"/>
              <a:gd name="T57" fmla="*/ 197263834 h 37897"/>
              <a:gd name="T58" fmla="*/ 166027761 w 18378"/>
              <a:gd name="T59" fmla="*/ 175084326 h 37897"/>
              <a:gd name="T60" fmla="*/ 237645331 w 18378"/>
              <a:gd name="T61" fmla="*/ 161428682 h 37897"/>
              <a:gd name="T62" fmla="*/ 249041642 w 18378"/>
              <a:gd name="T63" fmla="*/ 149824794 h 37897"/>
              <a:gd name="T64" fmla="*/ 228688027 w 18378"/>
              <a:gd name="T65" fmla="*/ 141635937 h 37897"/>
              <a:gd name="T66" fmla="*/ 174985066 w 18378"/>
              <a:gd name="T67" fmla="*/ 151535174 h 37897"/>
              <a:gd name="T68" fmla="*/ 142421804 w 18378"/>
              <a:gd name="T69" fmla="*/ 152899091 h 37897"/>
              <a:gd name="T70" fmla="*/ 170906275 w 18378"/>
              <a:gd name="T71" fmla="*/ 124229631 h 37897"/>
              <a:gd name="T72" fmla="*/ 219744360 w 18378"/>
              <a:gd name="T73" fmla="*/ 106141537 h 37897"/>
              <a:gd name="T74" fmla="*/ 223809514 w 18378"/>
              <a:gd name="T75" fmla="*/ 93173731 h 37897"/>
              <a:gd name="T76" fmla="*/ 196951214 w 18378"/>
              <a:gd name="T77" fmla="*/ 89076590 h 37897"/>
              <a:gd name="T78" fmla="*/ 169280104 w 18378"/>
              <a:gd name="T79" fmla="*/ 102391179 h 37897"/>
              <a:gd name="T80" fmla="*/ 138356651 w 18378"/>
              <a:gd name="T81" fmla="*/ 125252476 h 37897"/>
              <a:gd name="T82" fmla="*/ 150565749 w 18378"/>
              <a:gd name="T83" fmla="*/ 87712691 h 37897"/>
              <a:gd name="T84" fmla="*/ 193698848 w 18378"/>
              <a:gd name="T85" fmla="*/ 65532862 h 37897"/>
              <a:gd name="T86" fmla="*/ 192886061 w 18378"/>
              <a:gd name="T87" fmla="*/ 56656470 h 37897"/>
              <a:gd name="T88" fmla="*/ 173345257 w 18378"/>
              <a:gd name="T89" fmla="*/ 52900402 h 37897"/>
              <a:gd name="T90" fmla="*/ 133478137 w 18378"/>
              <a:gd name="T91" fmla="*/ 70988496 h 37897"/>
              <a:gd name="T92" fmla="*/ 128585963 w 18378"/>
              <a:gd name="T93" fmla="*/ 58702497 h 37897"/>
              <a:gd name="T94" fmla="*/ 187993886 w 18378"/>
              <a:gd name="T95" fmla="*/ 32425528 h 37897"/>
              <a:gd name="T96" fmla="*/ 187993886 w 18378"/>
              <a:gd name="T97" fmla="*/ 23213826 h 37897"/>
              <a:gd name="T98" fmla="*/ 166840549 w 18378"/>
              <a:gd name="T99" fmla="*/ 21162391 h 37897"/>
              <a:gd name="T100" fmla="*/ 126146980 w 18378"/>
              <a:gd name="T101" fmla="*/ 40273348 h 37897"/>
              <a:gd name="T102" fmla="*/ 96849722 w 18378"/>
              <a:gd name="T103" fmla="*/ 46416499 h 37897"/>
              <a:gd name="T104" fmla="*/ 90345014 w 18378"/>
              <a:gd name="T105" fmla="*/ 29015922 h 37897"/>
              <a:gd name="T106" fmla="*/ 79761538 w 18378"/>
              <a:gd name="T107" fmla="*/ 4784980 h 37897"/>
              <a:gd name="T108" fmla="*/ 61047732 w 18378"/>
              <a:gd name="T109" fmla="*/ 5728 h 378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378"/>
              <a:gd name="T166" fmla="*/ 0 h 37897"/>
              <a:gd name="T167" fmla="*/ 18378 w 18378"/>
              <a:gd name="T168" fmla="*/ 37897 h 378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378" h="37897" extrusionOk="0">
                <a:moveTo>
                  <a:pt x="4505" y="1"/>
                </a:moveTo>
                <a:lnTo>
                  <a:pt x="4024" y="121"/>
                </a:lnTo>
                <a:lnTo>
                  <a:pt x="3784" y="181"/>
                </a:lnTo>
                <a:lnTo>
                  <a:pt x="3604" y="301"/>
                </a:lnTo>
                <a:lnTo>
                  <a:pt x="3424" y="481"/>
                </a:lnTo>
                <a:lnTo>
                  <a:pt x="3243" y="661"/>
                </a:lnTo>
                <a:lnTo>
                  <a:pt x="3123" y="842"/>
                </a:lnTo>
                <a:lnTo>
                  <a:pt x="3003" y="1082"/>
                </a:lnTo>
                <a:lnTo>
                  <a:pt x="2943" y="1622"/>
                </a:lnTo>
                <a:lnTo>
                  <a:pt x="2883" y="2163"/>
                </a:lnTo>
                <a:lnTo>
                  <a:pt x="2883" y="2763"/>
                </a:lnTo>
                <a:lnTo>
                  <a:pt x="2943" y="3304"/>
                </a:lnTo>
                <a:lnTo>
                  <a:pt x="3063" y="3844"/>
                </a:lnTo>
                <a:lnTo>
                  <a:pt x="3243" y="4325"/>
                </a:lnTo>
                <a:lnTo>
                  <a:pt x="3424" y="4865"/>
                </a:lnTo>
                <a:lnTo>
                  <a:pt x="3664" y="5346"/>
                </a:lnTo>
                <a:lnTo>
                  <a:pt x="4144" y="6247"/>
                </a:lnTo>
                <a:lnTo>
                  <a:pt x="4445" y="6607"/>
                </a:lnTo>
                <a:lnTo>
                  <a:pt x="4745" y="7027"/>
                </a:lnTo>
                <a:lnTo>
                  <a:pt x="5105" y="7268"/>
                </a:lnTo>
                <a:lnTo>
                  <a:pt x="5466" y="7568"/>
                </a:lnTo>
                <a:lnTo>
                  <a:pt x="6246" y="8048"/>
                </a:lnTo>
                <a:lnTo>
                  <a:pt x="6787" y="10210"/>
                </a:lnTo>
                <a:lnTo>
                  <a:pt x="5766" y="9370"/>
                </a:lnTo>
                <a:lnTo>
                  <a:pt x="4685" y="8589"/>
                </a:lnTo>
                <a:lnTo>
                  <a:pt x="3484" y="7568"/>
                </a:lnTo>
                <a:lnTo>
                  <a:pt x="2883" y="7027"/>
                </a:lnTo>
                <a:lnTo>
                  <a:pt x="2283" y="6547"/>
                </a:lnTo>
                <a:lnTo>
                  <a:pt x="1982" y="6367"/>
                </a:lnTo>
                <a:lnTo>
                  <a:pt x="1682" y="6307"/>
                </a:lnTo>
                <a:lnTo>
                  <a:pt x="1442" y="6247"/>
                </a:lnTo>
                <a:lnTo>
                  <a:pt x="1141" y="6307"/>
                </a:lnTo>
                <a:lnTo>
                  <a:pt x="901" y="6427"/>
                </a:lnTo>
                <a:lnTo>
                  <a:pt x="661" y="6607"/>
                </a:lnTo>
                <a:lnTo>
                  <a:pt x="421" y="6787"/>
                </a:lnTo>
                <a:lnTo>
                  <a:pt x="301" y="7027"/>
                </a:lnTo>
                <a:lnTo>
                  <a:pt x="120" y="7328"/>
                </a:lnTo>
                <a:lnTo>
                  <a:pt x="60" y="7568"/>
                </a:lnTo>
                <a:lnTo>
                  <a:pt x="0" y="7868"/>
                </a:lnTo>
                <a:lnTo>
                  <a:pt x="60" y="8168"/>
                </a:lnTo>
                <a:lnTo>
                  <a:pt x="120" y="8469"/>
                </a:lnTo>
                <a:lnTo>
                  <a:pt x="241" y="8709"/>
                </a:lnTo>
                <a:lnTo>
                  <a:pt x="481" y="8949"/>
                </a:lnTo>
                <a:lnTo>
                  <a:pt x="721" y="9189"/>
                </a:lnTo>
                <a:lnTo>
                  <a:pt x="1382" y="9550"/>
                </a:lnTo>
                <a:lnTo>
                  <a:pt x="2042" y="9850"/>
                </a:lnTo>
                <a:lnTo>
                  <a:pt x="3364" y="10511"/>
                </a:lnTo>
                <a:lnTo>
                  <a:pt x="4625" y="11231"/>
                </a:lnTo>
                <a:lnTo>
                  <a:pt x="5946" y="11892"/>
                </a:lnTo>
                <a:lnTo>
                  <a:pt x="6246" y="11952"/>
                </a:lnTo>
                <a:lnTo>
                  <a:pt x="6607" y="11892"/>
                </a:lnTo>
                <a:lnTo>
                  <a:pt x="6847" y="11772"/>
                </a:lnTo>
                <a:lnTo>
                  <a:pt x="7087" y="11592"/>
                </a:lnTo>
                <a:lnTo>
                  <a:pt x="7507" y="13153"/>
                </a:lnTo>
                <a:lnTo>
                  <a:pt x="7808" y="14715"/>
                </a:lnTo>
                <a:lnTo>
                  <a:pt x="7868" y="15075"/>
                </a:lnTo>
                <a:lnTo>
                  <a:pt x="6667" y="14294"/>
                </a:lnTo>
                <a:lnTo>
                  <a:pt x="6066" y="13874"/>
                </a:lnTo>
                <a:lnTo>
                  <a:pt x="5466" y="13513"/>
                </a:lnTo>
                <a:lnTo>
                  <a:pt x="4805" y="13213"/>
                </a:lnTo>
                <a:lnTo>
                  <a:pt x="4144" y="12973"/>
                </a:lnTo>
                <a:lnTo>
                  <a:pt x="3424" y="12733"/>
                </a:lnTo>
                <a:lnTo>
                  <a:pt x="2703" y="12613"/>
                </a:lnTo>
                <a:lnTo>
                  <a:pt x="2403" y="12613"/>
                </a:lnTo>
                <a:lnTo>
                  <a:pt x="2162" y="12673"/>
                </a:lnTo>
                <a:lnTo>
                  <a:pt x="1922" y="12793"/>
                </a:lnTo>
                <a:lnTo>
                  <a:pt x="1742" y="12913"/>
                </a:lnTo>
                <a:lnTo>
                  <a:pt x="1562" y="13093"/>
                </a:lnTo>
                <a:lnTo>
                  <a:pt x="1442" y="13333"/>
                </a:lnTo>
                <a:lnTo>
                  <a:pt x="1382" y="13573"/>
                </a:lnTo>
                <a:lnTo>
                  <a:pt x="1322" y="13814"/>
                </a:lnTo>
                <a:lnTo>
                  <a:pt x="1322" y="14054"/>
                </a:lnTo>
                <a:lnTo>
                  <a:pt x="1322" y="14354"/>
                </a:lnTo>
                <a:lnTo>
                  <a:pt x="1382" y="14594"/>
                </a:lnTo>
                <a:lnTo>
                  <a:pt x="1502" y="14835"/>
                </a:lnTo>
                <a:lnTo>
                  <a:pt x="1682" y="15075"/>
                </a:lnTo>
                <a:lnTo>
                  <a:pt x="1862" y="15255"/>
                </a:lnTo>
                <a:lnTo>
                  <a:pt x="2042" y="15375"/>
                </a:lnTo>
                <a:lnTo>
                  <a:pt x="2343" y="15495"/>
                </a:lnTo>
                <a:lnTo>
                  <a:pt x="3003" y="15675"/>
                </a:lnTo>
                <a:lnTo>
                  <a:pt x="3724" y="15856"/>
                </a:lnTo>
                <a:lnTo>
                  <a:pt x="5105" y="15976"/>
                </a:lnTo>
                <a:lnTo>
                  <a:pt x="6547" y="16156"/>
                </a:lnTo>
                <a:lnTo>
                  <a:pt x="7267" y="16276"/>
                </a:lnTo>
                <a:lnTo>
                  <a:pt x="7928" y="16456"/>
                </a:lnTo>
                <a:lnTo>
                  <a:pt x="8168" y="16456"/>
                </a:lnTo>
                <a:lnTo>
                  <a:pt x="8588" y="19459"/>
                </a:lnTo>
                <a:lnTo>
                  <a:pt x="8949" y="22522"/>
                </a:lnTo>
                <a:lnTo>
                  <a:pt x="8949" y="22642"/>
                </a:lnTo>
                <a:lnTo>
                  <a:pt x="8408" y="22101"/>
                </a:lnTo>
                <a:lnTo>
                  <a:pt x="7748" y="21681"/>
                </a:lnTo>
                <a:lnTo>
                  <a:pt x="7147" y="21201"/>
                </a:lnTo>
                <a:lnTo>
                  <a:pt x="6667" y="20780"/>
                </a:lnTo>
                <a:lnTo>
                  <a:pt x="6186" y="20420"/>
                </a:lnTo>
                <a:lnTo>
                  <a:pt x="5646" y="20000"/>
                </a:lnTo>
                <a:lnTo>
                  <a:pt x="5105" y="19639"/>
                </a:lnTo>
                <a:lnTo>
                  <a:pt x="4445" y="19339"/>
                </a:lnTo>
                <a:lnTo>
                  <a:pt x="3784" y="19099"/>
                </a:lnTo>
                <a:lnTo>
                  <a:pt x="3484" y="19039"/>
                </a:lnTo>
                <a:lnTo>
                  <a:pt x="3123" y="18979"/>
                </a:lnTo>
                <a:lnTo>
                  <a:pt x="2823" y="18979"/>
                </a:lnTo>
                <a:lnTo>
                  <a:pt x="2523" y="19039"/>
                </a:lnTo>
                <a:lnTo>
                  <a:pt x="2222" y="19159"/>
                </a:lnTo>
                <a:lnTo>
                  <a:pt x="1982" y="19339"/>
                </a:lnTo>
                <a:lnTo>
                  <a:pt x="1622" y="19639"/>
                </a:lnTo>
                <a:lnTo>
                  <a:pt x="1382" y="20000"/>
                </a:lnTo>
                <a:lnTo>
                  <a:pt x="1322" y="20180"/>
                </a:lnTo>
                <a:lnTo>
                  <a:pt x="1262" y="20420"/>
                </a:lnTo>
                <a:lnTo>
                  <a:pt x="1262" y="20660"/>
                </a:lnTo>
                <a:lnTo>
                  <a:pt x="1322" y="20840"/>
                </a:lnTo>
                <a:lnTo>
                  <a:pt x="1442" y="21141"/>
                </a:lnTo>
                <a:lnTo>
                  <a:pt x="1562" y="21381"/>
                </a:lnTo>
                <a:lnTo>
                  <a:pt x="1742" y="21621"/>
                </a:lnTo>
                <a:lnTo>
                  <a:pt x="1982" y="21861"/>
                </a:lnTo>
                <a:lnTo>
                  <a:pt x="2463" y="22162"/>
                </a:lnTo>
                <a:lnTo>
                  <a:pt x="3003" y="22462"/>
                </a:lnTo>
                <a:lnTo>
                  <a:pt x="3544" y="22642"/>
                </a:lnTo>
                <a:lnTo>
                  <a:pt x="4204" y="22822"/>
                </a:lnTo>
                <a:lnTo>
                  <a:pt x="5345" y="23062"/>
                </a:lnTo>
                <a:lnTo>
                  <a:pt x="6006" y="23183"/>
                </a:lnTo>
                <a:lnTo>
                  <a:pt x="6607" y="23363"/>
                </a:lnTo>
                <a:lnTo>
                  <a:pt x="7207" y="23603"/>
                </a:lnTo>
                <a:lnTo>
                  <a:pt x="7808" y="23843"/>
                </a:lnTo>
                <a:lnTo>
                  <a:pt x="8468" y="24143"/>
                </a:lnTo>
                <a:lnTo>
                  <a:pt x="8769" y="24264"/>
                </a:lnTo>
                <a:lnTo>
                  <a:pt x="9069" y="24264"/>
                </a:lnTo>
                <a:lnTo>
                  <a:pt x="9129" y="25825"/>
                </a:lnTo>
                <a:lnTo>
                  <a:pt x="9129" y="27447"/>
                </a:lnTo>
                <a:lnTo>
                  <a:pt x="9069" y="30569"/>
                </a:lnTo>
                <a:lnTo>
                  <a:pt x="8408" y="30089"/>
                </a:lnTo>
                <a:lnTo>
                  <a:pt x="7748" y="29609"/>
                </a:lnTo>
                <a:lnTo>
                  <a:pt x="7027" y="29188"/>
                </a:lnTo>
                <a:lnTo>
                  <a:pt x="6366" y="28708"/>
                </a:lnTo>
                <a:lnTo>
                  <a:pt x="5946" y="28407"/>
                </a:lnTo>
                <a:lnTo>
                  <a:pt x="5526" y="28167"/>
                </a:lnTo>
                <a:lnTo>
                  <a:pt x="4565" y="27747"/>
                </a:lnTo>
                <a:lnTo>
                  <a:pt x="3604" y="27386"/>
                </a:lnTo>
                <a:lnTo>
                  <a:pt x="2643" y="27146"/>
                </a:lnTo>
                <a:lnTo>
                  <a:pt x="2222" y="27026"/>
                </a:lnTo>
                <a:lnTo>
                  <a:pt x="1802" y="27086"/>
                </a:lnTo>
                <a:lnTo>
                  <a:pt x="1442" y="27146"/>
                </a:lnTo>
                <a:lnTo>
                  <a:pt x="1141" y="27326"/>
                </a:lnTo>
                <a:lnTo>
                  <a:pt x="901" y="27567"/>
                </a:lnTo>
                <a:lnTo>
                  <a:pt x="721" y="27867"/>
                </a:lnTo>
                <a:lnTo>
                  <a:pt x="601" y="28167"/>
                </a:lnTo>
                <a:lnTo>
                  <a:pt x="481" y="28528"/>
                </a:lnTo>
                <a:lnTo>
                  <a:pt x="481" y="28888"/>
                </a:lnTo>
                <a:lnTo>
                  <a:pt x="481" y="29188"/>
                </a:lnTo>
                <a:lnTo>
                  <a:pt x="601" y="29548"/>
                </a:lnTo>
                <a:lnTo>
                  <a:pt x="781" y="29849"/>
                </a:lnTo>
                <a:lnTo>
                  <a:pt x="1021" y="30149"/>
                </a:lnTo>
                <a:lnTo>
                  <a:pt x="1322" y="30389"/>
                </a:lnTo>
                <a:lnTo>
                  <a:pt x="1682" y="30509"/>
                </a:lnTo>
                <a:lnTo>
                  <a:pt x="2162" y="30630"/>
                </a:lnTo>
                <a:lnTo>
                  <a:pt x="3964" y="30870"/>
                </a:lnTo>
                <a:lnTo>
                  <a:pt x="4865" y="30990"/>
                </a:lnTo>
                <a:lnTo>
                  <a:pt x="5766" y="31050"/>
                </a:lnTo>
                <a:lnTo>
                  <a:pt x="6246" y="31050"/>
                </a:lnTo>
                <a:lnTo>
                  <a:pt x="6667" y="31170"/>
                </a:lnTo>
                <a:lnTo>
                  <a:pt x="7447" y="31530"/>
                </a:lnTo>
                <a:lnTo>
                  <a:pt x="7868" y="31650"/>
                </a:lnTo>
                <a:lnTo>
                  <a:pt x="8228" y="31711"/>
                </a:lnTo>
                <a:lnTo>
                  <a:pt x="9009" y="31831"/>
                </a:lnTo>
                <a:lnTo>
                  <a:pt x="8709" y="37356"/>
                </a:lnTo>
                <a:lnTo>
                  <a:pt x="8709" y="37596"/>
                </a:lnTo>
                <a:lnTo>
                  <a:pt x="8829" y="37716"/>
                </a:lnTo>
                <a:lnTo>
                  <a:pt x="8949" y="37836"/>
                </a:lnTo>
                <a:lnTo>
                  <a:pt x="9129" y="37896"/>
                </a:lnTo>
                <a:lnTo>
                  <a:pt x="9309" y="37896"/>
                </a:lnTo>
                <a:lnTo>
                  <a:pt x="9489" y="37836"/>
                </a:lnTo>
                <a:lnTo>
                  <a:pt x="9609" y="37716"/>
                </a:lnTo>
                <a:lnTo>
                  <a:pt x="9730" y="37536"/>
                </a:lnTo>
                <a:lnTo>
                  <a:pt x="9970" y="36095"/>
                </a:lnTo>
                <a:lnTo>
                  <a:pt x="10210" y="34713"/>
                </a:lnTo>
                <a:lnTo>
                  <a:pt x="10330" y="33272"/>
                </a:lnTo>
                <a:lnTo>
                  <a:pt x="10450" y="31831"/>
                </a:lnTo>
                <a:lnTo>
                  <a:pt x="10690" y="31711"/>
                </a:lnTo>
                <a:lnTo>
                  <a:pt x="11051" y="31410"/>
                </a:lnTo>
                <a:lnTo>
                  <a:pt x="11411" y="31170"/>
                </a:lnTo>
                <a:lnTo>
                  <a:pt x="12252" y="30810"/>
                </a:lnTo>
                <a:lnTo>
                  <a:pt x="13934" y="30089"/>
                </a:lnTo>
                <a:lnTo>
                  <a:pt x="14714" y="29729"/>
                </a:lnTo>
                <a:lnTo>
                  <a:pt x="15495" y="29368"/>
                </a:lnTo>
                <a:lnTo>
                  <a:pt x="16276" y="28948"/>
                </a:lnTo>
                <a:lnTo>
                  <a:pt x="17056" y="28588"/>
                </a:lnTo>
                <a:lnTo>
                  <a:pt x="17537" y="28407"/>
                </a:lnTo>
                <a:lnTo>
                  <a:pt x="17837" y="28107"/>
                </a:lnTo>
                <a:lnTo>
                  <a:pt x="18138" y="27807"/>
                </a:lnTo>
                <a:lnTo>
                  <a:pt x="18258" y="27447"/>
                </a:lnTo>
                <a:lnTo>
                  <a:pt x="18378" y="27086"/>
                </a:lnTo>
                <a:lnTo>
                  <a:pt x="18378" y="26726"/>
                </a:lnTo>
                <a:lnTo>
                  <a:pt x="18378" y="26365"/>
                </a:lnTo>
                <a:lnTo>
                  <a:pt x="18258" y="26005"/>
                </a:lnTo>
                <a:lnTo>
                  <a:pt x="18077" y="25705"/>
                </a:lnTo>
                <a:lnTo>
                  <a:pt x="17837" y="25405"/>
                </a:lnTo>
                <a:lnTo>
                  <a:pt x="17597" y="25164"/>
                </a:lnTo>
                <a:lnTo>
                  <a:pt x="17237" y="24984"/>
                </a:lnTo>
                <a:lnTo>
                  <a:pt x="16876" y="24924"/>
                </a:lnTo>
                <a:lnTo>
                  <a:pt x="16516" y="24864"/>
                </a:lnTo>
                <a:lnTo>
                  <a:pt x="16096" y="24924"/>
                </a:lnTo>
                <a:lnTo>
                  <a:pt x="15615" y="25104"/>
                </a:lnTo>
                <a:lnTo>
                  <a:pt x="14714" y="25585"/>
                </a:lnTo>
                <a:lnTo>
                  <a:pt x="13753" y="26065"/>
                </a:lnTo>
                <a:lnTo>
                  <a:pt x="12913" y="26666"/>
                </a:lnTo>
                <a:lnTo>
                  <a:pt x="12492" y="26966"/>
                </a:lnTo>
                <a:lnTo>
                  <a:pt x="12132" y="27326"/>
                </a:lnTo>
                <a:lnTo>
                  <a:pt x="11651" y="27807"/>
                </a:lnTo>
                <a:lnTo>
                  <a:pt x="11231" y="28347"/>
                </a:lnTo>
                <a:lnTo>
                  <a:pt x="10510" y="29488"/>
                </a:lnTo>
                <a:lnTo>
                  <a:pt x="10510" y="26906"/>
                </a:lnTo>
                <a:lnTo>
                  <a:pt x="10390" y="24324"/>
                </a:lnTo>
                <a:lnTo>
                  <a:pt x="10570" y="24203"/>
                </a:lnTo>
                <a:lnTo>
                  <a:pt x="10751" y="24083"/>
                </a:lnTo>
                <a:lnTo>
                  <a:pt x="11471" y="23183"/>
                </a:lnTo>
                <a:lnTo>
                  <a:pt x="12192" y="22282"/>
                </a:lnTo>
                <a:lnTo>
                  <a:pt x="12612" y="21861"/>
                </a:lnTo>
                <a:lnTo>
                  <a:pt x="13093" y="21441"/>
                </a:lnTo>
                <a:lnTo>
                  <a:pt x="14054" y="20660"/>
                </a:lnTo>
                <a:lnTo>
                  <a:pt x="14955" y="19939"/>
                </a:lnTo>
                <a:lnTo>
                  <a:pt x="15435" y="19519"/>
                </a:lnTo>
                <a:lnTo>
                  <a:pt x="15855" y="19099"/>
                </a:lnTo>
                <a:lnTo>
                  <a:pt x="16216" y="18678"/>
                </a:lnTo>
                <a:lnTo>
                  <a:pt x="16516" y="18198"/>
                </a:lnTo>
                <a:lnTo>
                  <a:pt x="16696" y="17657"/>
                </a:lnTo>
                <a:lnTo>
                  <a:pt x="16696" y="17357"/>
                </a:lnTo>
                <a:lnTo>
                  <a:pt x="16696" y="17057"/>
                </a:lnTo>
                <a:lnTo>
                  <a:pt x="16636" y="16696"/>
                </a:lnTo>
                <a:lnTo>
                  <a:pt x="16516" y="16396"/>
                </a:lnTo>
                <a:lnTo>
                  <a:pt x="16336" y="16096"/>
                </a:lnTo>
                <a:lnTo>
                  <a:pt x="16096" y="15916"/>
                </a:lnTo>
                <a:lnTo>
                  <a:pt x="15855" y="15736"/>
                </a:lnTo>
                <a:lnTo>
                  <a:pt x="15555" y="15615"/>
                </a:lnTo>
                <a:lnTo>
                  <a:pt x="14834" y="15615"/>
                </a:lnTo>
                <a:lnTo>
                  <a:pt x="14534" y="15675"/>
                </a:lnTo>
                <a:lnTo>
                  <a:pt x="14294" y="15796"/>
                </a:lnTo>
                <a:lnTo>
                  <a:pt x="13813" y="16096"/>
                </a:lnTo>
                <a:lnTo>
                  <a:pt x="13393" y="16516"/>
                </a:lnTo>
                <a:lnTo>
                  <a:pt x="13033" y="16937"/>
                </a:lnTo>
                <a:lnTo>
                  <a:pt x="12732" y="17477"/>
                </a:lnTo>
                <a:lnTo>
                  <a:pt x="12492" y="18018"/>
                </a:lnTo>
                <a:lnTo>
                  <a:pt x="12012" y="19039"/>
                </a:lnTo>
                <a:lnTo>
                  <a:pt x="11531" y="20120"/>
                </a:lnTo>
                <a:lnTo>
                  <a:pt x="11291" y="20600"/>
                </a:lnTo>
                <a:lnTo>
                  <a:pt x="10991" y="21081"/>
                </a:lnTo>
                <a:lnTo>
                  <a:pt x="10210" y="22162"/>
                </a:lnTo>
                <a:lnTo>
                  <a:pt x="10210" y="22041"/>
                </a:lnTo>
                <a:lnTo>
                  <a:pt x="9910" y="19699"/>
                </a:lnTo>
                <a:lnTo>
                  <a:pt x="9549" y="17297"/>
                </a:lnTo>
                <a:lnTo>
                  <a:pt x="9850" y="17117"/>
                </a:lnTo>
                <a:lnTo>
                  <a:pt x="10150" y="16817"/>
                </a:lnTo>
                <a:lnTo>
                  <a:pt x="10630" y="16156"/>
                </a:lnTo>
                <a:lnTo>
                  <a:pt x="11111" y="15435"/>
                </a:lnTo>
                <a:lnTo>
                  <a:pt x="11531" y="14775"/>
                </a:lnTo>
                <a:lnTo>
                  <a:pt x="12072" y="13994"/>
                </a:lnTo>
                <a:lnTo>
                  <a:pt x="12732" y="13213"/>
                </a:lnTo>
                <a:lnTo>
                  <a:pt x="13393" y="12492"/>
                </a:lnTo>
                <a:lnTo>
                  <a:pt x="14054" y="11772"/>
                </a:lnTo>
                <a:lnTo>
                  <a:pt x="14294" y="11532"/>
                </a:lnTo>
                <a:lnTo>
                  <a:pt x="14414" y="11291"/>
                </a:lnTo>
                <a:lnTo>
                  <a:pt x="14474" y="10991"/>
                </a:lnTo>
                <a:lnTo>
                  <a:pt x="14534" y="10751"/>
                </a:lnTo>
                <a:lnTo>
                  <a:pt x="14474" y="10451"/>
                </a:lnTo>
                <a:lnTo>
                  <a:pt x="14354" y="10210"/>
                </a:lnTo>
                <a:lnTo>
                  <a:pt x="14234" y="9970"/>
                </a:lnTo>
                <a:lnTo>
                  <a:pt x="14054" y="9790"/>
                </a:lnTo>
                <a:lnTo>
                  <a:pt x="13813" y="9610"/>
                </a:lnTo>
                <a:lnTo>
                  <a:pt x="13573" y="9430"/>
                </a:lnTo>
                <a:lnTo>
                  <a:pt x="13333" y="9370"/>
                </a:lnTo>
                <a:lnTo>
                  <a:pt x="13093" y="9309"/>
                </a:lnTo>
                <a:lnTo>
                  <a:pt x="12792" y="9309"/>
                </a:lnTo>
                <a:lnTo>
                  <a:pt x="12552" y="9370"/>
                </a:lnTo>
                <a:lnTo>
                  <a:pt x="12252" y="9490"/>
                </a:lnTo>
                <a:lnTo>
                  <a:pt x="12012" y="9730"/>
                </a:lnTo>
                <a:lnTo>
                  <a:pt x="11231" y="10571"/>
                </a:lnTo>
                <a:lnTo>
                  <a:pt x="10510" y="11471"/>
                </a:lnTo>
                <a:lnTo>
                  <a:pt x="9850" y="12492"/>
                </a:lnTo>
                <a:lnTo>
                  <a:pt x="9309" y="13513"/>
                </a:lnTo>
                <a:lnTo>
                  <a:pt x="8949" y="14294"/>
                </a:lnTo>
                <a:lnTo>
                  <a:pt x="8288" y="11532"/>
                </a:lnTo>
                <a:lnTo>
                  <a:pt x="8468" y="11471"/>
                </a:lnTo>
                <a:lnTo>
                  <a:pt x="8588" y="11411"/>
                </a:lnTo>
                <a:lnTo>
                  <a:pt x="9489" y="10330"/>
                </a:lnTo>
                <a:lnTo>
                  <a:pt x="9970" y="9790"/>
                </a:lnTo>
                <a:lnTo>
                  <a:pt x="10450" y="9249"/>
                </a:lnTo>
                <a:lnTo>
                  <a:pt x="12552" y="7328"/>
                </a:lnTo>
                <a:lnTo>
                  <a:pt x="13213" y="6607"/>
                </a:lnTo>
                <a:lnTo>
                  <a:pt x="13573" y="6187"/>
                </a:lnTo>
                <a:lnTo>
                  <a:pt x="13873" y="5706"/>
                </a:lnTo>
                <a:lnTo>
                  <a:pt x="14054" y="5226"/>
                </a:lnTo>
                <a:lnTo>
                  <a:pt x="14114" y="4985"/>
                </a:lnTo>
                <a:lnTo>
                  <a:pt x="14114" y="4745"/>
                </a:lnTo>
                <a:lnTo>
                  <a:pt x="14114" y="4505"/>
                </a:lnTo>
                <a:lnTo>
                  <a:pt x="13994" y="4265"/>
                </a:lnTo>
                <a:lnTo>
                  <a:pt x="13873" y="4085"/>
                </a:lnTo>
                <a:lnTo>
                  <a:pt x="13633" y="3904"/>
                </a:lnTo>
                <a:lnTo>
                  <a:pt x="13393" y="3724"/>
                </a:lnTo>
                <a:lnTo>
                  <a:pt x="13093" y="3664"/>
                </a:lnTo>
                <a:lnTo>
                  <a:pt x="12853" y="3604"/>
                </a:lnTo>
                <a:lnTo>
                  <a:pt x="12612" y="3664"/>
                </a:lnTo>
                <a:lnTo>
                  <a:pt x="12312" y="3724"/>
                </a:lnTo>
                <a:lnTo>
                  <a:pt x="12072" y="3844"/>
                </a:lnTo>
                <a:lnTo>
                  <a:pt x="11591" y="4145"/>
                </a:lnTo>
                <a:lnTo>
                  <a:pt x="11111" y="4565"/>
                </a:lnTo>
                <a:lnTo>
                  <a:pt x="10690" y="5045"/>
                </a:lnTo>
                <a:lnTo>
                  <a:pt x="10030" y="5886"/>
                </a:lnTo>
                <a:lnTo>
                  <a:pt x="9309" y="7087"/>
                </a:lnTo>
                <a:lnTo>
                  <a:pt x="8949" y="7748"/>
                </a:lnTo>
                <a:lnTo>
                  <a:pt x="8649" y="8349"/>
                </a:lnTo>
                <a:lnTo>
                  <a:pt x="8288" y="9249"/>
                </a:lnTo>
                <a:lnTo>
                  <a:pt x="7868" y="10090"/>
                </a:lnTo>
                <a:lnTo>
                  <a:pt x="7507" y="9129"/>
                </a:lnTo>
                <a:lnTo>
                  <a:pt x="7147" y="8168"/>
                </a:lnTo>
                <a:lnTo>
                  <a:pt x="7267" y="8108"/>
                </a:lnTo>
                <a:lnTo>
                  <a:pt x="7327" y="7928"/>
                </a:lnTo>
                <a:lnTo>
                  <a:pt x="7327" y="7508"/>
                </a:lnTo>
                <a:lnTo>
                  <a:pt x="7267" y="6967"/>
                </a:lnTo>
                <a:lnTo>
                  <a:pt x="7087" y="6367"/>
                </a:lnTo>
                <a:lnTo>
                  <a:pt x="6667" y="5106"/>
                </a:lnTo>
                <a:lnTo>
                  <a:pt x="6366" y="4205"/>
                </a:lnTo>
                <a:lnTo>
                  <a:pt x="6246" y="3424"/>
                </a:lnTo>
                <a:lnTo>
                  <a:pt x="6186" y="2643"/>
                </a:lnTo>
                <a:lnTo>
                  <a:pt x="6066" y="1862"/>
                </a:lnTo>
                <a:lnTo>
                  <a:pt x="5946" y="1082"/>
                </a:lnTo>
                <a:lnTo>
                  <a:pt x="5886" y="842"/>
                </a:lnTo>
                <a:lnTo>
                  <a:pt x="5766" y="601"/>
                </a:lnTo>
                <a:lnTo>
                  <a:pt x="5586" y="421"/>
                </a:lnTo>
                <a:lnTo>
                  <a:pt x="5405" y="301"/>
                </a:lnTo>
                <a:lnTo>
                  <a:pt x="5225" y="181"/>
                </a:lnTo>
                <a:lnTo>
                  <a:pt x="4985" y="61"/>
                </a:lnTo>
                <a:lnTo>
                  <a:pt x="450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155">
            <a:extLst>
              <a:ext uri="{FF2B5EF4-FFF2-40B4-BE49-F238E27FC236}">
                <a16:creationId xmlns="" xmlns:a16="http://schemas.microsoft.com/office/drawing/2014/main" id="{3ABB26B0-BB51-484D-8CD4-B2AB4932AFE6}"/>
              </a:ext>
            </a:extLst>
          </p:cNvPr>
          <p:cNvSpPr>
            <a:spLocks/>
          </p:cNvSpPr>
          <p:nvPr/>
        </p:nvSpPr>
        <p:spPr bwMode="auto">
          <a:xfrm rot="4552656" flipH="1">
            <a:off x="10308431" y="4603486"/>
            <a:ext cx="744538" cy="1456267"/>
          </a:xfrm>
          <a:custGeom>
            <a:avLst/>
            <a:gdLst>
              <a:gd name="T0" fmla="*/ 355645595 w 22342"/>
              <a:gd name="T1" fmla="*/ 55474139 h 43662"/>
              <a:gd name="T2" fmla="*/ 284516256 w 22342"/>
              <a:gd name="T3" fmla="*/ 40431237 h 43662"/>
              <a:gd name="T4" fmla="*/ 231188680 w 22342"/>
              <a:gd name="T5" fmla="*/ 2833361 h 43662"/>
              <a:gd name="T6" fmla="*/ 253392588 w 22342"/>
              <a:gd name="T7" fmla="*/ 66759430 h 43662"/>
              <a:gd name="T8" fmla="*/ 328962928 w 22342"/>
              <a:gd name="T9" fmla="*/ 147606895 h 43662"/>
              <a:gd name="T10" fmla="*/ 360086596 w 22342"/>
              <a:gd name="T11" fmla="*/ 300833585 h 43662"/>
              <a:gd name="T12" fmla="*/ 253392588 w 22342"/>
              <a:gd name="T13" fmla="*/ 255706153 h 43662"/>
              <a:gd name="T14" fmla="*/ 240070683 w 22342"/>
              <a:gd name="T15" fmla="*/ 202126141 h 43662"/>
              <a:gd name="T16" fmla="*/ 208947015 w 22342"/>
              <a:gd name="T17" fmla="*/ 232211321 h 43662"/>
              <a:gd name="T18" fmla="*/ 146736336 w 22342"/>
              <a:gd name="T19" fmla="*/ 182387644 h 43662"/>
              <a:gd name="T20" fmla="*/ 108951716 w 22342"/>
              <a:gd name="T21" fmla="*/ 171102353 h 43662"/>
              <a:gd name="T22" fmla="*/ 108951716 w 22342"/>
              <a:gd name="T23" fmla="*/ 212472824 h 43662"/>
              <a:gd name="T24" fmla="*/ 197843961 w 22342"/>
              <a:gd name="T25" fmla="*/ 281095113 h 43662"/>
              <a:gd name="T26" fmla="*/ 326742977 w 22342"/>
              <a:gd name="T27" fmla="*/ 324328417 h 43662"/>
              <a:gd name="T28" fmla="*/ 408974270 w 22342"/>
              <a:gd name="T29" fmla="*/ 431504076 h 43662"/>
              <a:gd name="T30" fmla="*/ 564555953 w 22342"/>
              <a:gd name="T31" fmla="*/ 645839733 h 43662"/>
              <a:gd name="T32" fmla="*/ 355645595 w 22342"/>
              <a:gd name="T33" fmla="*/ 554646236 h 43662"/>
              <a:gd name="T34" fmla="*/ 286737306 w 22342"/>
              <a:gd name="T35" fmla="*/ 431504076 h 43662"/>
              <a:gd name="T36" fmla="*/ 251172637 w 22342"/>
              <a:gd name="T37" fmla="*/ 411750570 h 43662"/>
              <a:gd name="T38" fmla="*/ 280076354 w 22342"/>
              <a:gd name="T39" fmla="*/ 522682564 h 43662"/>
              <a:gd name="T40" fmla="*/ 82269050 w 22342"/>
              <a:gd name="T41" fmla="*/ 435261037 h 43662"/>
              <a:gd name="T42" fmla="*/ 2257708 w 22342"/>
              <a:gd name="T43" fmla="*/ 400480287 h 43662"/>
              <a:gd name="T44" fmla="*/ 77828048 w 22342"/>
              <a:gd name="T45" fmla="*/ 478510000 h 43662"/>
              <a:gd name="T46" fmla="*/ 95590955 w 22342"/>
              <a:gd name="T47" fmla="*/ 519864837 h 43662"/>
              <a:gd name="T48" fmla="*/ 20021714 w 22342"/>
              <a:gd name="T49" fmla="*/ 532090012 h 43662"/>
              <a:gd name="T50" fmla="*/ 120053670 w 22342"/>
              <a:gd name="T51" fmla="*/ 540542568 h 43662"/>
              <a:gd name="T52" fmla="*/ 291178308 w 22342"/>
              <a:gd name="T53" fmla="*/ 583791531 h 43662"/>
              <a:gd name="T54" fmla="*/ 571216905 w 22342"/>
              <a:gd name="T55" fmla="*/ 673091551 h 43662"/>
              <a:gd name="T56" fmla="*/ 646787245 w 22342"/>
              <a:gd name="T57" fmla="*/ 674970019 h 43662"/>
              <a:gd name="T58" fmla="*/ 577915614 w 22342"/>
              <a:gd name="T59" fmla="*/ 592244087 h 43662"/>
              <a:gd name="T60" fmla="*/ 717916584 w 22342"/>
              <a:gd name="T61" fmla="*/ 494475877 h 43662"/>
              <a:gd name="T62" fmla="*/ 826830543 w 22342"/>
              <a:gd name="T63" fmla="*/ 386376619 h 43662"/>
              <a:gd name="T64" fmla="*/ 804588879 w 22342"/>
              <a:gd name="T65" fmla="*/ 382620283 h 43662"/>
              <a:gd name="T66" fmla="*/ 640125193 w 22342"/>
              <a:gd name="T67" fmla="*/ 512351515 h 43662"/>
              <a:gd name="T68" fmla="*/ 497867615 w 22342"/>
              <a:gd name="T69" fmla="*/ 482266986 h 43662"/>
              <a:gd name="T70" fmla="*/ 537873286 w 22342"/>
              <a:gd name="T71" fmla="*/ 368516615 h 43662"/>
              <a:gd name="T72" fmla="*/ 680130864 w 22342"/>
              <a:gd name="T73" fmla="*/ 303651312 h 43662"/>
              <a:gd name="T74" fmla="*/ 757922255 w 22342"/>
              <a:gd name="T75" fmla="*/ 240663876 h 43662"/>
              <a:gd name="T76" fmla="*/ 737937198 w 22342"/>
              <a:gd name="T77" fmla="*/ 220925379 h 43662"/>
              <a:gd name="T78" fmla="*/ 655705906 w 22342"/>
              <a:gd name="T79" fmla="*/ 260402348 h 43662"/>
              <a:gd name="T80" fmla="*/ 582356616 w 22342"/>
              <a:gd name="T81" fmla="*/ 286730567 h 43662"/>
              <a:gd name="T82" fmla="*/ 557893900 w 22342"/>
              <a:gd name="T83" fmla="*/ 259463114 h 43662"/>
              <a:gd name="T84" fmla="*/ 533432285 w 22342"/>
              <a:gd name="T85" fmla="*/ 288608409 h 43662"/>
              <a:gd name="T86" fmla="*/ 442318989 w 22342"/>
              <a:gd name="T87" fmla="*/ 375091328 h 43662"/>
              <a:gd name="T88" fmla="*/ 466780604 w 22342"/>
              <a:gd name="T89" fmla="*/ 198369781 h 43662"/>
              <a:gd name="T90" fmla="*/ 677910913 w 22342"/>
              <a:gd name="T91" fmla="*/ 44188198 h 43662"/>
              <a:gd name="T92" fmla="*/ 671248861 w 22342"/>
              <a:gd name="T93" fmla="*/ 16936404 h 43662"/>
              <a:gd name="T94" fmla="*/ 571216905 w 22342"/>
              <a:gd name="T95" fmla="*/ 77090479 h 43662"/>
              <a:gd name="T96" fmla="*/ 553452899 w 22342"/>
              <a:gd name="T97" fmla="*/ 46082325 h 43662"/>
              <a:gd name="T98" fmla="*/ 524550282 w 22342"/>
              <a:gd name="T99" fmla="*/ 68637923 h 43662"/>
              <a:gd name="T100" fmla="*/ 455640894 w 22342"/>
              <a:gd name="T101" fmla="*/ 163589032 h 43662"/>
              <a:gd name="T102" fmla="*/ 395651266 w 22342"/>
              <a:gd name="T103" fmla="*/ 79923840 h 43662"/>
              <a:gd name="T104" fmla="*/ 464560653 w 22342"/>
              <a:gd name="T105" fmla="*/ 5650463 h 43662"/>
              <a:gd name="T106" fmla="*/ 388990313 w 22342"/>
              <a:gd name="T107" fmla="*/ 954893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156">
            <a:extLst>
              <a:ext uri="{FF2B5EF4-FFF2-40B4-BE49-F238E27FC236}">
                <a16:creationId xmlns="" xmlns:a16="http://schemas.microsoft.com/office/drawing/2014/main" id="{AC950955-EA45-45E2-B045-82F97FA3A363}"/>
              </a:ext>
            </a:extLst>
          </p:cNvPr>
          <p:cNvSpPr>
            <a:spLocks/>
          </p:cNvSpPr>
          <p:nvPr/>
        </p:nvSpPr>
        <p:spPr bwMode="auto">
          <a:xfrm>
            <a:off x="9884834" y="4000500"/>
            <a:ext cx="1780117" cy="469900"/>
          </a:xfrm>
          <a:custGeom>
            <a:avLst/>
            <a:gdLst>
              <a:gd name="T0" fmla="*/ 715395453 w 43001"/>
              <a:gd name="T1" fmla="*/ 29859926 h 11352"/>
              <a:gd name="T2" fmla="*/ 621927184 w 43001"/>
              <a:gd name="T3" fmla="*/ 140643405 h 11352"/>
              <a:gd name="T4" fmla="*/ 557220824 w 43001"/>
              <a:gd name="T5" fmla="*/ 195964899 h 11352"/>
              <a:gd name="T6" fmla="*/ 566199206 w 43001"/>
              <a:gd name="T7" fmla="*/ 63974285 h 11352"/>
              <a:gd name="T8" fmla="*/ 557220824 w 43001"/>
              <a:gd name="T9" fmla="*/ 29859926 h 11352"/>
              <a:gd name="T10" fmla="*/ 530254753 w 43001"/>
              <a:gd name="T11" fmla="*/ 132132800 h 11352"/>
              <a:gd name="T12" fmla="*/ 514062996 w 43001"/>
              <a:gd name="T13" fmla="*/ 242847731 h 11352"/>
              <a:gd name="T14" fmla="*/ 519449641 w 43001"/>
              <a:gd name="T15" fmla="*/ 276891845 h 11352"/>
              <a:gd name="T16" fmla="*/ 476321713 w 43001"/>
              <a:gd name="T17" fmla="*/ 353560964 h 11352"/>
              <a:gd name="T18" fmla="*/ 375669937 w 43001"/>
              <a:gd name="T19" fmla="*/ 464346140 h 11352"/>
              <a:gd name="T20" fmla="*/ 197711782 w 43001"/>
              <a:gd name="T21" fmla="*/ 558038123 h 11352"/>
              <a:gd name="T22" fmla="*/ 79102249 w 43001"/>
              <a:gd name="T23" fmla="*/ 651730148 h 11352"/>
              <a:gd name="T24" fmla="*/ 1795869 w 43001"/>
              <a:gd name="T25" fmla="*/ 736981813 h 11352"/>
              <a:gd name="T26" fmla="*/ 0 w 43001"/>
              <a:gd name="T27" fmla="*/ 762513626 h 11352"/>
              <a:gd name="T28" fmla="*/ 8978413 w 43001"/>
              <a:gd name="T29" fmla="*/ 779536532 h 11352"/>
              <a:gd name="T30" fmla="*/ 93468269 w 43001"/>
              <a:gd name="T31" fmla="*/ 732655397 h 11352"/>
              <a:gd name="T32" fmla="*/ 246257216 w 43001"/>
              <a:gd name="T33" fmla="*/ 630452809 h 11352"/>
              <a:gd name="T34" fmla="*/ 422389634 w 43001"/>
              <a:gd name="T35" fmla="*/ 673077773 h 11352"/>
              <a:gd name="T36" fmla="*/ 492513501 w 43001"/>
              <a:gd name="T37" fmla="*/ 800813912 h 11352"/>
              <a:gd name="T38" fmla="*/ 508675390 w 43001"/>
              <a:gd name="T39" fmla="*/ 779536532 h 11352"/>
              <a:gd name="T40" fmla="*/ 499696976 w 43001"/>
              <a:gd name="T41" fmla="*/ 732655397 h 11352"/>
              <a:gd name="T42" fmla="*/ 469139199 w 43001"/>
              <a:gd name="T43" fmla="*/ 643217846 h 11352"/>
              <a:gd name="T44" fmla="*/ 415207090 w 43001"/>
              <a:gd name="T45" fmla="*/ 549527519 h 11352"/>
              <a:gd name="T46" fmla="*/ 587777638 w 43001"/>
              <a:gd name="T47" fmla="*/ 494134082 h 11352"/>
              <a:gd name="T48" fmla="*/ 803447178 w 43001"/>
              <a:gd name="T49" fmla="*/ 464346140 h 11352"/>
              <a:gd name="T50" fmla="*/ 1019146617 w 43001"/>
              <a:gd name="T51" fmla="*/ 481367348 h 11352"/>
              <a:gd name="T52" fmla="*/ 1092862221 w 43001"/>
              <a:gd name="T53" fmla="*/ 566548727 h 11352"/>
              <a:gd name="T54" fmla="*/ 1152151107 w 43001"/>
              <a:gd name="T55" fmla="*/ 766769798 h 11352"/>
              <a:gd name="T56" fmla="*/ 1170138733 w 43001"/>
              <a:gd name="T57" fmla="*/ 805070042 h 11352"/>
              <a:gd name="T58" fmla="*/ 1184504753 w 43001"/>
              <a:gd name="T59" fmla="*/ 783792703 h 11352"/>
              <a:gd name="T60" fmla="*/ 1180913015 w 43001"/>
              <a:gd name="T61" fmla="*/ 741236246 h 11352"/>
              <a:gd name="T62" fmla="*/ 1135990181 w 43001"/>
              <a:gd name="T63" fmla="*/ 587896352 h 11352"/>
              <a:gd name="T64" fmla="*/ 1114410786 w 43001"/>
              <a:gd name="T65" fmla="*/ 502644687 h 11352"/>
              <a:gd name="T66" fmla="*/ 1261812095 w 43001"/>
              <a:gd name="T67" fmla="*/ 545271389 h 11352"/>
              <a:gd name="T68" fmla="*/ 1286982265 w 43001"/>
              <a:gd name="T69" fmla="*/ 532504613 h 11352"/>
              <a:gd name="T70" fmla="*/ 1249212076 w 43001"/>
              <a:gd name="T71" fmla="*/ 481367348 h 11352"/>
              <a:gd name="T72" fmla="*/ 1132398412 w 43001"/>
              <a:gd name="T73" fmla="*/ 417465005 h 11352"/>
              <a:gd name="T74" fmla="*/ 972426951 w 43001"/>
              <a:gd name="T75" fmla="*/ 383420891 h 11352"/>
              <a:gd name="T76" fmla="*/ 722578929 w 43001"/>
              <a:gd name="T77" fmla="*/ 370654115 h 11352"/>
              <a:gd name="T78" fmla="*/ 512267127 w 43001"/>
              <a:gd name="T79" fmla="*/ 413208833 h 11352"/>
              <a:gd name="T80" fmla="*/ 605735396 w 43001"/>
              <a:gd name="T81" fmla="*/ 272635674 h 11352"/>
              <a:gd name="T82" fmla="*/ 733353211 w 43001"/>
              <a:gd name="T83" fmla="*/ 119295780 h 11352"/>
              <a:gd name="T84" fmla="*/ 776511038 w 43001"/>
              <a:gd name="T85" fmla="*/ 55391739 h 11352"/>
              <a:gd name="T86" fmla="*/ 776511038 w 43001"/>
              <a:gd name="T87" fmla="*/ 21347625 h 11352"/>
              <a:gd name="T88" fmla="*/ 767502757 w 43001"/>
              <a:gd name="T89" fmla="*/ 70245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157">
            <a:extLst>
              <a:ext uri="{FF2B5EF4-FFF2-40B4-BE49-F238E27FC236}">
                <a16:creationId xmlns="" xmlns:a16="http://schemas.microsoft.com/office/drawing/2014/main" id="{670EB4FD-F0B3-441F-9863-F26766560C1B}"/>
              </a:ext>
            </a:extLst>
          </p:cNvPr>
          <p:cNvSpPr>
            <a:spLocks/>
          </p:cNvSpPr>
          <p:nvPr/>
        </p:nvSpPr>
        <p:spPr bwMode="auto">
          <a:xfrm>
            <a:off x="11084985" y="3717925"/>
            <a:ext cx="510116" cy="538163"/>
          </a:xfrm>
          <a:custGeom>
            <a:avLst/>
            <a:gdLst>
              <a:gd name="T0" fmla="*/ 36986840 w 20301"/>
              <a:gd name="T1" fmla="*/ 34767586 h 21321"/>
              <a:gd name="T2" fmla="*/ 39396624 w 20301"/>
              <a:gd name="T3" fmla="*/ 43467270 h 21321"/>
              <a:gd name="T4" fmla="*/ 39805048 w 20301"/>
              <a:gd name="T5" fmla="*/ 54080851 h 21321"/>
              <a:gd name="T6" fmla="*/ 37790214 w 20301"/>
              <a:gd name="T7" fmla="*/ 63745775 h 21321"/>
              <a:gd name="T8" fmla="*/ 34175737 w 20301"/>
              <a:gd name="T9" fmla="*/ 69535147 h 21321"/>
              <a:gd name="T10" fmla="*/ 27342089 w 20301"/>
              <a:gd name="T11" fmla="*/ 65675549 h 21321"/>
              <a:gd name="T12" fmla="*/ 24925578 w 20301"/>
              <a:gd name="T13" fmla="*/ 56975865 h 21321"/>
              <a:gd name="T14" fmla="*/ 24524239 w 20301"/>
              <a:gd name="T15" fmla="*/ 46362284 h 21321"/>
              <a:gd name="T16" fmla="*/ 26538715 w 20301"/>
              <a:gd name="T17" fmla="*/ 36697386 h 21321"/>
              <a:gd name="T18" fmla="*/ 30153193 w 20301"/>
              <a:gd name="T19" fmla="*/ 30907988 h 21321"/>
              <a:gd name="T20" fmla="*/ 33372720 w 20301"/>
              <a:gd name="T21" fmla="*/ 964584 h 21321"/>
              <a:gd name="T22" fmla="*/ 17288538 w 20301"/>
              <a:gd name="T23" fmla="*/ 9664924 h 21321"/>
              <a:gd name="T24" fmla="*/ 8446803 w 20301"/>
              <a:gd name="T25" fmla="*/ 24154005 h 21321"/>
              <a:gd name="T26" fmla="*/ 4022563 w 20301"/>
              <a:gd name="T27" fmla="*/ 33803002 h 21321"/>
              <a:gd name="T28" fmla="*/ 6747 w 20301"/>
              <a:gd name="T29" fmla="*/ 40556984 h 21321"/>
              <a:gd name="T30" fmla="*/ 809763 w 20301"/>
              <a:gd name="T31" fmla="*/ 47326868 h 21321"/>
              <a:gd name="T32" fmla="*/ 8848481 w 20301"/>
              <a:gd name="T33" fmla="*/ 60851391 h 21321"/>
              <a:gd name="T34" fmla="*/ 14477434 w 20301"/>
              <a:gd name="T35" fmla="*/ 84989469 h 21321"/>
              <a:gd name="T36" fmla="*/ 17288538 w 20301"/>
              <a:gd name="T37" fmla="*/ 140034904 h 21321"/>
              <a:gd name="T38" fmla="*/ 20508084 w 20301"/>
              <a:gd name="T39" fmla="*/ 173837881 h 21321"/>
              <a:gd name="T40" fmla="*/ 30153193 w 20301"/>
              <a:gd name="T41" fmla="*/ 213446209 h 21321"/>
              <a:gd name="T42" fmla="*/ 43820864 w 20301"/>
              <a:gd name="T43" fmla="*/ 246283996 h 21321"/>
              <a:gd name="T44" fmla="*/ 58693229 w 20301"/>
              <a:gd name="T45" fmla="*/ 264632676 h 21321"/>
              <a:gd name="T46" fmla="*/ 67534982 w 20301"/>
              <a:gd name="T47" fmla="*/ 294559521 h 21321"/>
              <a:gd name="T48" fmla="*/ 69148120 w 20301"/>
              <a:gd name="T49" fmla="*/ 323537709 h 21321"/>
              <a:gd name="T50" fmla="*/ 70754510 w 20301"/>
              <a:gd name="T51" fmla="*/ 337062207 h 21321"/>
              <a:gd name="T52" fmla="*/ 73967291 w 20301"/>
              <a:gd name="T53" fmla="*/ 342851605 h 21321"/>
              <a:gd name="T54" fmla="*/ 77588515 w 20301"/>
              <a:gd name="T55" fmla="*/ 337062207 h 21321"/>
              <a:gd name="T56" fmla="*/ 78793228 w 20301"/>
              <a:gd name="T57" fmla="*/ 319678742 h 21321"/>
              <a:gd name="T58" fmla="*/ 75178751 w 20301"/>
              <a:gd name="T59" fmla="*/ 282981356 h 21321"/>
              <a:gd name="T60" fmla="*/ 81604331 w 20301"/>
              <a:gd name="T61" fmla="*/ 270421443 h 21321"/>
              <a:gd name="T62" fmla="*/ 92059203 w 20301"/>
              <a:gd name="T63" fmla="*/ 278140615 h 21321"/>
              <a:gd name="T64" fmla="*/ 94870306 w 20301"/>
              <a:gd name="T65" fmla="*/ 310978402 h 21321"/>
              <a:gd name="T66" fmla="*/ 96483462 w 20301"/>
              <a:gd name="T67" fmla="*/ 338992006 h 21321"/>
              <a:gd name="T68" fmla="*/ 100499618 w 20301"/>
              <a:gd name="T69" fmla="*/ 342851605 h 21321"/>
              <a:gd name="T70" fmla="*/ 104120484 w 20301"/>
              <a:gd name="T71" fmla="*/ 335132407 h 21321"/>
              <a:gd name="T72" fmla="*/ 104923858 w 20301"/>
              <a:gd name="T73" fmla="*/ 308084018 h 21321"/>
              <a:gd name="T74" fmla="*/ 102105650 w 20301"/>
              <a:gd name="T75" fmla="*/ 278140615 h 21321"/>
              <a:gd name="T76" fmla="*/ 103718806 w 20301"/>
              <a:gd name="T77" fmla="*/ 254967752 h 21321"/>
              <a:gd name="T78" fmla="*/ 120197581 w 20301"/>
              <a:gd name="T79" fmla="*/ 226954148 h 21321"/>
              <a:gd name="T80" fmla="*/ 129842689 w 20301"/>
              <a:gd name="T81" fmla="*/ 197991912 h 21321"/>
              <a:gd name="T82" fmla="*/ 133062217 w 20301"/>
              <a:gd name="T83" fmla="*/ 184467389 h 21321"/>
              <a:gd name="T84" fmla="*/ 135873320 w 20301"/>
              <a:gd name="T85" fmla="*/ 166118709 h 21321"/>
              <a:gd name="T86" fmla="*/ 135471643 w 20301"/>
              <a:gd name="T87" fmla="*/ 145840204 h 21321"/>
              <a:gd name="T88" fmla="*/ 132258843 w 20301"/>
              <a:gd name="T89" fmla="*/ 127492155 h 21321"/>
              <a:gd name="T90" fmla="*/ 127031586 w 20301"/>
              <a:gd name="T91" fmla="*/ 113002442 h 21321"/>
              <a:gd name="T92" fmla="*/ 119394546 w 20301"/>
              <a:gd name="T93" fmla="*/ 104302734 h 21321"/>
              <a:gd name="T94" fmla="*/ 113765592 w 20301"/>
              <a:gd name="T95" fmla="*/ 109143475 h 21321"/>
              <a:gd name="T96" fmla="*/ 113363915 w 20301"/>
              <a:gd name="T97" fmla="*/ 122651414 h 21321"/>
              <a:gd name="T98" fmla="*/ 118992868 w 20301"/>
              <a:gd name="T99" fmla="*/ 132316338 h 21321"/>
              <a:gd name="T100" fmla="*/ 123410362 w 20301"/>
              <a:gd name="T101" fmla="*/ 148735219 h 21321"/>
              <a:gd name="T102" fmla="*/ 122607346 w 20301"/>
              <a:gd name="T103" fmla="*/ 168048508 h 21321"/>
              <a:gd name="T104" fmla="*/ 116175018 w 20301"/>
              <a:gd name="T105" fmla="*/ 182537590 h 21321"/>
              <a:gd name="T106" fmla="*/ 106530249 w 20301"/>
              <a:gd name="T107" fmla="*/ 186397189 h 21321"/>
              <a:gd name="T108" fmla="*/ 97688156 w 20301"/>
              <a:gd name="T109" fmla="*/ 178678622 h 21321"/>
              <a:gd name="T110" fmla="*/ 90051135 w 20301"/>
              <a:gd name="T111" fmla="*/ 160329942 h 21321"/>
              <a:gd name="T112" fmla="*/ 86028572 w 20301"/>
              <a:gd name="T113" fmla="*/ 138105736 h 21321"/>
              <a:gd name="T114" fmla="*/ 79997941 w 20301"/>
              <a:gd name="T115" fmla="*/ 72429531 h 21321"/>
              <a:gd name="T116" fmla="*/ 74368988 w 20301"/>
              <a:gd name="T117" fmla="*/ 46362284 h 21321"/>
              <a:gd name="T118" fmla="*/ 63117470 w 20301"/>
              <a:gd name="T119" fmla="*/ 19313264 h 21321"/>
              <a:gd name="T120" fmla="*/ 48245105 w 20301"/>
              <a:gd name="T121" fmla="*/ 2894384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158">
            <a:extLst>
              <a:ext uri="{FF2B5EF4-FFF2-40B4-BE49-F238E27FC236}">
                <a16:creationId xmlns="" xmlns:a16="http://schemas.microsoft.com/office/drawing/2014/main" id="{11B7352E-0C22-4BE5-972F-CCFB20F4D26B}"/>
              </a:ext>
            </a:extLst>
          </p:cNvPr>
          <p:cNvSpPr>
            <a:spLocks/>
          </p:cNvSpPr>
          <p:nvPr/>
        </p:nvSpPr>
        <p:spPr bwMode="auto">
          <a:xfrm rot="2077429">
            <a:off x="11427884" y="5400676"/>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159">
            <a:extLst>
              <a:ext uri="{FF2B5EF4-FFF2-40B4-BE49-F238E27FC236}">
                <a16:creationId xmlns="" xmlns:a16="http://schemas.microsoft.com/office/drawing/2014/main" id="{E1E4E571-518A-40F1-960F-72FF46CF7B08}"/>
              </a:ext>
            </a:extLst>
          </p:cNvPr>
          <p:cNvSpPr>
            <a:spLocks/>
          </p:cNvSpPr>
          <p:nvPr/>
        </p:nvSpPr>
        <p:spPr bwMode="auto">
          <a:xfrm>
            <a:off x="10720918" y="2924176"/>
            <a:ext cx="423333" cy="441325"/>
          </a:xfrm>
          <a:custGeom>
            <a:avLst/>
            <a:gdLst>
              <a:gd name="T0" fmla="*/ 39971569 w 19279"/>
              <a:gd name="T1" fmla="*/ 95292078 h 20060"/>
              <a:gd name="T2" fmla="*/ 55528887 w 19279"/>
              <a:gd name="T3" fmla="*/ 61398252 h 20060"/>
              <a:gd name="T4" fmla="*/ 45603945 w 19279"/>
              <a:gd name="T5" fmla="*/ 63953823 h 20060"/>
              <a:gd name="T6" fmla="*/ 67329581 w 19279"/>
              <a:gd name="T7" fmla="*/ 108719996 h 20060"/>
              <a:gd name="T8" fmla="*/ 56600753 w 19279"/>
              <a:gd name="T9" fmla="*/ 87614695 h 20060"/>
              <a:gd name="T10" fmla="*/ 17973622 w 19279"/>
              <a:gd name="T11" fmla="*/ 107442199 h 20060"/>
              <a:gd name="T12" fmla="*/ 43187658 w 19279"/>
              <a:gd name="T13" fmla="*/ 109997792 h 20060"/>
              <a:gd name="T14" fmla="*/ 45335983 w 19279"/>
              <a:gd name="T15" fmla="*/ 143891134 h 20060"/>
              <a:gd name="T16" fmla="*/ 32994753 w 19279"/>
              <a:gd name="T17" fmla="*/ 147724502 h 20060"/>
              <a:gd name="T18" fmla="*/ 41043681 w 19279"/>
              <a:gd name="T19" fmla="*/ 638887 h 20060"/>
              <a:gd name="T20" fmla="*/ 34607138 w 19279"/>
              <a:gd name="T21" fmla="*/ 12788547 h 20060"/>
              <a:gd name="T22" fmla="*/ 35411304 w 19279"/>
              <a:gd name="T23" fmla="*/ 24299781 h 20060"/>
              <a:gd name="T24" fmla="*/ 32458829 w 19279"/>
              <a:gd name="T25" fmla="*/ 49248592 h 20060"/>
              <a:gd name="T26" fmla="*/ 25754588 w 19279"/>
              <a:gd name="T27" fmla="*/ 45404576 h 20060"/>
              <a:gd name="T28" fmla="*/ 18777509 w 19279"/>
              <a:gd name="T29" fmla="*/ 66509878 h 20060"/>
              <a:gd name="T30" fmla="*/ 12609192 w 19279"/>
              <a:gd name="T31" fmla="*/ 39654525 h 20060"/>
              <a:gd name="T32" fmla="*/ 9656717 w 19279"/>
              <a:gd name="T33" fmla="*/ 48599057 h 20060"/>
              <a:gd name="T34" fmla="*/ 6976815 w 19279"/>
              <a:gd name="T35" fmla="*/ 60120455 h 20060"/>
              <a:gd name="T36" fmla="*/ 0 w 19279"/>
              <a:gd name="T37" fmla="*/ 71631690 h 20060"/>
              <a:gd name="T38" fmla="*/ 8316906 w 19279"/>
              <a:gd name="T39" fmla="*/ 76103944 h 20060"/>
              <a:gd name="T40" fmla="*/ 21997946 w 19279"/>
              <a:gd name="T41" fmla="*/ 78659537 h 20060"/>
              <a:gd name="T42" fmla="*/ 13413078 w 19279"/>
              <a:gd name="T43" fmla="*/ 101681016 h 20060"/>
              <a:gd name="T44" fmla="*/ 15289093 w 19279"/>
              <a:gd name="T45" fmla="*/ 109997792 h 20060"/>
              <a:gd name="T46" fmla="*/ 11537343 w 19279"/>
              <a:gd name="T47" fmla="*/ 136852638 h 20060"/>
              <a:gd name="T48" fmla="*/ 10728845 w 19279"/>
              <a:gd name="T49" fmla="*/ 145807818 h 20060"/>
              <a:gd name="T50" fmla="*/ 10192921 w 19279"/>
              <a:gd name="T51" fmla="*/ 155402369 h 20060"/>
              <a:gd name="T52" fmla="*/ 11537343 w 19279"/>
              <a:gd name="T53" fmla="*/ 170746486 h 20060"/>
              <a:gd name="T54" fmla="*/ 19313697 w 19279"/>
              <a:gd name="T55" fmla="*/ 145168931 h 20060"/>
              <a:gd name="T56" fmla="*/ 23070075 w 19279"/>
              <a:gd name="T57" fmla="*/ 168190916 h 20060"/>
              <a:gd name="T58" fmla="*/ 40239531 w 19279"/>
              <a:gd name="T59" fmla="*/ 189295711 h 20060"/>
              <a:gd name="T60" fmla="*/ 34607138 w 19279"/>
              <a:gd name="T61" fmla="*/ 205918109 h 20060"/>
              <a:gd name="T62" fmla="*/ 39435628 w 19279"/>
              <a:gd name="T63" fmla="*/ 202084742 h 20060"/>
              <a:gd name="T64" fmla="*/ 42651734 w 19279"/>
              <a:gd name="T65" fmla="*/ 212956605 h 20060"/>
              <a:gd name="T66" fmla="*/ 45603945 w 19279"/>
              <a:gd name="T67" fmla="*/ 198251374 h 20060"/>
              <a:gd name="T68" fmla="*/ 48015885 w 19279"/>
              <a:gd name="T69" fmla="*/ 196973578 h 20060"/>
              <a:gd name="T70" fmla="*/ 45603945 w 19279"/>
              <a:gd name="T71" fmla="*/ 156680165 h 20060"/>
              <a:gd name="T72" fmla="*/ 56868715 w 19279"/>
              <a:gd name="T73" fmla="*/ 163079752 h 20060"/>
              <a:gd name="T74" fmla="*/ 64649680 w 19279"/>
              <a:gd name="T75" fmla="*/ 170746486 h 20060"/>
              <a:gd name="T76" fmla="*/ 67870133 w 19279"/>
              <a:gd name="T77" fmla="*/ 177784982 h 20060"/>
              <a:gd name="T78" fmla="*/ 77794812 w 19279"/>
              <a:gd name="T79" fmla="*/ 169468690 h 20060"/>
              <a:gd name="T80" fmla="*/ 76718336 w 19279"/>
              <a:gd name="T81" fmla="*/ 154763481 h 20060"/>
              <a:gd name="T82" fmla="*/ 81546842 w 19279"/>
              <a:gd name="T83" fmla="*/ 145168931 h 20060"/>
              <a:gd name="T84" fmla="*/ 71353921 w 19279"/>
              <a:gd name="T85" fmla="*/ 144530021 h 20060"/>
              <a:gd name="T86" fmla="*/ 70550035 w 19279"/>
              <a:gd name="T87" fmla="*/ 113831160 h 20060"/>
              <a:gd name="T88" fmla="*/ 61161280 w 19279"/>
              <a:gd name="T89" fmla="*/ 89531378 h 20060"/>
              <a:gd name="T90" fmla="*/ 81546842 w 19279"/>
              <a:gd name="T91" fmla="*/ 58832011 h 20060"/>
              <a:gd name="T92" fmla="*/ 83963393 w 19279"/>
              <a:gd name="T93" fmla="*/ 49248592 h 20060"/>
              <a:gd name="T94" fmla="*/ 85839128 w 19279"/>
              <a:gd name="T95" fmla="*/ 38376751 h 20060"/>
              <a:gd name="T96" fmla="*/ 83963393 w 19279"/>
              <a:gd name="T97" fmla="*/ 33254939 h 20060"/>
              <a:gd name="T98" fmla="*/ 78062774 w 19279"/>
              <a:gd name="T99" fmla="*/ 30699368 h 20060"/>
              <a:gd name="T100" fmla="*/ 72966586 w 19279"/>
              <a:gd name="T101" fmla="*/ 47321260 h 20060"/>
              <a:gd name="T102" fmla="*/ 60357114 w 19279"/>
              <a:gd name="T103" fmla="*/ 37088306 h 20060"/>
              <a:gd name="T104" fmla="*/ 43723599 w 19279"/>
              <a:gd name="T105" fmla="*/ 44126802 h 20060"/>
              <a:gd name="T106" fmla="*/ 51772526 w 19279"/>
              <a:gd name="T107" fmla="*/ 9594067 h 20060"/>
              <a:gd name="T108" fmla="*/ 47479960 w 19279"/>
              <a:gd name="T109" fmla="*/ 6399587 h 20060"/>
              <a:gd name="T110" fmla="*/ 41847584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160">
            <a:extLst>
              <a:ext uri="{FF2B5EF4-FFF2-40B4-BE49-F238E27FC236}">
                <a16:creationId xmlns="" xmlns:a16="http://schemas.microsoft.com/office/drawing/2014/main" id="{E4DFDAE9-4D5D-4818-BFBF-C103A252E2A1}"/>
              </a:ext>
            </a:extLst>
          </p:cNvPr>
          <p:cNvSpPr>
            <a:spLocks/>
          </p:cNvSpPr>
          <p:nvPr/>
        </p:nvSpPr>
        <p:spPr bwMode="auto">
          <a:xfrm rot="14115095">
            <a:off x="1616605" y="1485901"/>
            <a:ext cx="371475" cy="1327151"/>
          </a:xfrm>
          <a:custGeom>
            <a:avLst/>
            <a:gdLst>
              <a:gd name="T0" fmla="*/ 172838715 w 11111"/>
              <a:gd name="T1" fmla="*/ 28162406 h 39819"/>
              <a:gd name="T2" fmla="*/ 197503438 w 11111"/>
              <a:gd name="T3" fmla="*/ 136969163 h 39819"/>
              <a:gd name="T4" fmla="*/ 134683609 w 11111"/>
              <a:gd name="T5" fmla="*/ 148231021 h 39819"/>
              <a:gd name="T6" fmla="*/ 107739719 w 11111"/>
              <a:gd name="T7" fmla="*/ 98513465 h 39819"/>
              <a:gd name="T8" fmla="*/ 92043989 w 11111"/>
              <a:gd name="T9" fmla="*/ 82565785 h 39819"/>
              <a:gd name="T10" fmla="*/ 62856739 w 11111"/>
              <a:gd name="T11" fmla="*/ 120084213 h 39819"/>
              <a:gd name="T12" fmla="*/ 116708712 w 11111"/>
              <a:gd name="T13" fmla="*/ 179189662 h 39819"/>
              <a:gd name="T14" fmla="*/ 193018958 w 11111"/>
              <a:gd name="T15" fmla="*/ 218582680 h 39819"/>
              <a:gd name="T16" fmla="*/ 49366356 w 11111"/>
              <a:gd name="T17" fmla="*/ 192309836 h 39819"/>
              <a:gd name="T18" fmla="*/ 20217120 w 11111"/>
              <a:gd name="T19" fmla="*/ 194200048 h 39819"/>
              <a:gd name="T20" fmla="*/ 89763719 w 11111"/>
              <a:gd name="T21" fmla="*/ 227969948 h 39819"/>
              <a:gd name="T22" fmla="*/ 190776702 w 11111"/>
              <a:gd name="T23" fmla="*/ 277687504 h 39819"/>
              <a:gd name="T24" fmla="*/ 35912883 w 11111"/>
              <a:gd name="T25" fmla="*/ 250478016 h 39819"/>
              <a:gd name="T26" fmla="*/ 101012982 w 11111"/>
              <a:gd name="T27" fmla="*/ 283310621 h 39819"/>
              <a:gd name="T28" fmla="*/ 188534445 w 11111"/>
              <a:gd name="T29" fmla="*/ 344290010 h 39819"/>
              <a:gd name="T30" fmla="*/ 105497462 w 11111"/>
              <a:gd name="T31" fmla="*/ 316143227 h 39819"/>
              <a:gd name="T32" fmla="*/ 56130003 w 11111"/>
              <a:gd name="T33" fmla="*/ 297383688 h 39819"/>
              <a:gd name="T34" fmla="*/ 51608613 w 11111"/>
              <a:gd name="T35" fmla="*/ 327405060 h 39819"/>
              <a:gd name="T36" fmla="*/ 112224232 w 11111"/>
              <a:gd name="T37" fmla="*/ 357410809 h 39819"/>
              <a:gd name="T38" fmla="*/ 184049965 w 11111"/>
              <a:gd name="T39" fmla="*/ 369609311 h 39819"/>
              <a:gd name="T40" fmla="*/ 130161082 w 11111"/>
              <a:gd name="T41" fmla="*/ 396819449 h 39819"/>
              <a:gd name="T42" fmla="*/ 69583476 w 11111"/>
              <a:gd name="T43" fmla="*/ 367735372 h 39819"/>
              <a:gd name="T44" fmla="*/ 53888850 w 11111"/>
              <a:gd name="T45" fmla="*/ 391180709 h 39819"/>
              <a:gd name="T46" fmla="*/ 136925832 w 11111"/>
              <a:gd name="T47" fmla="*/ 439023700 h 39819"/>
              <a:gd name="T48" fmla="*/ 168317325 w 11111"/>
              <a:gd name="T49" fmla="*/ 476557752 h 39819"/>
              <a:gd name="T50" fmla="*/ 76310246 w 11111"/>
              <a:gd name="T51" fmla="*/ 439023700 h 39819"/>
              <a:gd name="T52" fmla="*/ 83036983 w 11111"/>
              <a:gd name="T53" fmla="*/ 467170483 h 39819"/>
              <a:gd name="T54" fmla="*/ 163832845 w 11111"/>
              <a:gd name="T55" fmla="*/ 500940383 h 39819"/>
              <a:gd name="T56" fmla="*/ 125676602 w 11111"/>
              <a:gd name="T57" fmla="*/ 540333401 h 39819"/>
              <a:gd name="T58" fmla="*/ 24701633 w 11111"/>
              <a:gd name="T59" fmla="*/ 489678551 h 39819"/>
              <a:gd name="T60" fmla="*/ 0 w 11111"/>
              <a:gd name="T61" fmla="*/ 496254561 h 39819"/>
              <a:gd name="T62" fmla="*/ 65098996 w 11111"/>
              <a:gd name="T63" fmla="*/ 546909411 h 39819"/>
              <a:gd name="T64" fmla="*/ 181807708 w 11111"/>
              <a:gd name="T65" fmla="*/ 590050956 h 39819"/>
              <a:gd name="T66" fmla="*/ 204230208 w 11111"/>
              <a:gd name="T67" fmla="*/ 621008998 h 39819"/>
              <a:gd name="T68" fmla="*/ 260360178 w 11111"/>
              <a:gd name="T69" fmla="*/ 557218351 h 39819"/>
              <a:gd name="T70" fmla="*/ 381553403 w 11111"/>
              <a:gd name="T71" fmla="*/ 486866667 h 39819"/>
              <a:gd name="T72" fmla="*/ 289509414 w 11111"/>
              <a:gd name="T73" fmla="*/ 515013475 h 39819"/>
              <a:gd name="T74" fmla="*/ 269329204 w 11111"/>
              <a:gd name="T75" fmla="*/ 500003089 h 39819"/>
              <a:gd name="T76" fmla="*/ 377068923 w 11111"/>
              <a:gd name="T77" fmla="*/ 449348239 h 39819"/>
              <a:gd name="T78" fmla="*/ 388280173 w 11111"/>
              <a:gd name="T79" fmla="*/ 420264161 h 39819"/>
              <a:gd name="T80" fmla="*/ 276055941 w 11111"/>
              <a:gd name="T81" fmla="*/ 469045072 h 39819"/>
              <a:gd name="T82" fmla="*/ 226689585 w 11111"/>
              <a:gd name="T83" fmla="*/ 449348239 h 39819"/>
              <a:gd name="T84" fmla="*/ 280540421 w 11111"/>
              <a:gd name="T85" fmla="*/ 423076045 h 39819"/>
              <a:gd name="T86" fmla="*/ 408497293 w 11111"/>
              <a:gd name="T87" fmla="*/ 340525858 h 39819"/>
              <a:gd name="T88" fmla="*/ 228931808 w 11111"/>
              <a:gd name="T89" fmla="*/ 365860783 h 39819"/>
              <a:gd name="T90" fmla="*/ 336671560 w 11111"/>
              <a:gd name="T91" fmla="*/ 314268638 h 39819"/>
              <a:gd name="T92" fmla="*/ 403975903 w 11111"/>
              <a:gd name="T93" fmla="*/ 266425671 h 39819"/>
              <a:gd name="T94" fmla="*/ 231174065 w 11111"/>
              <a:gd name="T95" fmla="*/ 333965472 h 39819"/>
              <a:gd name="T96" fmla="*/ 289509414 w 11111"/>
              <a:gd name="T97" fmla="*/ 277687504 h 39819"/>
              <a:gd name="T98" fmla="*/ 392764653 w 11111"/>
              <a:gd name="T99" fmla="*/ 206383552 h 39819"/>
              <a:gd name="T100" fmla="*/ 332187047 w 11111"/>
              <a:gd name="T101" fmla="*/ 223268502 h 39819"/>
              <a:gd name="T102" fmla="*/ 249112051 w 11111"/>
              <a:gd name="T103" fmla="*/ 238278863 h 39819"/>
              <a:gd name="T104" fmla="*/ 298515317 w 11111"/>
              <a:gd name="T105" fmla="*/ 206383552 h 39819"/>
              <a:gd name="T106" fmla="*/ 377068923 w 11111"/>
              <a:gd name="T107" fmla="*/ 135095224 h 39819"/>
              <a:gd name="T108" fmla="*/ 372584410 w 11111"/>
              <a:gd name="T109" fmla="*/ 99450735 h 39819"/>
              <a:gd name="T110" fmla="*/ 287267191 w 11111"/>
              <a:gd name="T111" fmla="*/ 174488241 h 39819"/>
              <a:gd name="T112" fmla="*/ 235658578 w 11111"/>
              <a:gd name="T113" fmla="*/ 186686744 h 39819"/>
              <a:gd name="T114" fmla="*/ 278298198 w 11111"/>
              <a:gd name="T115" fmla="*/ 151980174 h 39819"/>
              <a:gd name="T116" fmla="*/ 314211047 w 11111"/>
              <a:gd name="T117" fmla="*/ 66618129 h 39819"/>
              <a:gd name="T118" fmla="*/ 296273061 w 11111"/>
              <a:gd name="T119" fmla="*/ 47858615 h 39819"/>
              <a:gd name="T120" fmla="*/ 246869828 w 11111"/>
              <a:gd name="T121" fmla="*/ 149168315 h 39819"/>
              <a:gd name="T122" fmla="*/ 235658578 w 11111"/>
              <a:gd name="T123" fmla="*/ 66618129 h 39819"/>
              <a:gd name="T124" fmla="*/ 190776702 w 11111"/>
              <a:gd name="T125" fmla="*/ 4701446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161">
            <a:extLst>
              <a:ext uri="{FF2B5EF4-FFF2-40B4-BE49-F238E27FC236}">
                <a16:creationId xmlns="" xmlns:a16="http://schemas.microsoft.com/office/drawing/2014/main" id="{FAC117A0-1F97-4288-9DB1-A969AF3828C1}"/>
              </a:ext>
            </a:extLst>
          </p:cNvPr>
          <p:cNvSpPr>
            <a:spLocks/>
          </p:cNvSpPr>
          <p:nvPr/>
        </p:nvSpPr>
        <p:spPr bwMode="auto">
          <a:xfrm rot="16036409" flipH="1">
            <a:off x="1500718" y="1076324"/>
            <a:ext cx="603250" cy="1581151"/>
          </a:xfrm>
          <a:custGeom>
            <a:avLst/>
            <a:gdLst>
              <a:gd name="T0" fmla="*/ 699849770 w 13514"/>
              <a:gd name="T1" fmla="*/ 192330056 h 35374"/>
              <a:gd name="T2" fmla="*/ 539564539 w 13514"/>
              <a:gd name="T3" fmla="*/ 1072489147 h 35374"/>
              <a:gd name="T4" fmla="*/ 694511538 w 13514"/>
              <a:gd name="T5" fmla="*/ 1018162045 h 35374"/>
              <a:gd name="T6" fmla="*/ 609033638 w 13514"/>
              <a:gd name="T7" fmla="*/ 1113215599 h 35374"/>
              <a:gd name="T8" fmla="*/ 694511538 w 13514"/>
              <a:gd name="T9" fmla="*/ 122179458 h 35374"/>
              <a:gd name="T10" fmla="*/ 593020864 w 13514"/>
              <a:gd name="T11" fmla="*/ 97276502 h 35374"/>
              <a:gd name="T12" fmla="*/ 560999288 w 13514"/>
              <a:gd name="T13" fmla="*/ 337114226 h 35374"/>
              <a:gd name="T14" fmla="*/ 534226308 w 13514"/>
              <a:gd name="T15" fmla="*/ 131221772 h 35374"/>
              <a:gd name="T16" fmla="*/ 416724868 w 13514"/>
              <a:gd name="T17" fmla="*/ 187808899 h 35374"/>
              <a:gd name="T18" fmla="*/ 315234193 w 13514"/>
              <a:gd name="T19" fmla="*/ 267001811 h 35374"/>
              <a:gd name="T20" fmla="*/ 374030758 w 13514"/>
              <a:gd name="T21" fmla="*/ 613157246 h 35374"/>
              <a:gd name="T22" fmla="*/ 261775905 w 13514"/>
              <a:gd name="T23" fmla="*/ 479675449 h 35374"/>
              <a:gd name="T24" fmla="*/ 176295996 w 13514"/>
              <a:gd name="T25" fmla="*/ 407264825 h 35374"/>
              <a:gd name="T26" fmla="*/ 213743519 w 13514"/>
              <a:gd name="T27" fmla="*/ 629018993 h 35374"/>
              <a:gd name="T28" fmla="*/ 208407251 w 13514"/>
              <a:gd name="T29" fmla="*/ 633539044 h 35374"/>
              <a:gd name="T30" fmla="*/ 53458288 w 13514"/>
              <a:gd name="T31" fmla="*/ 601854906 h 35374"/>
              <a:gd name="T32" fmla="*/ 331244959 w 13514"/>
              <a:gd name="T33" fmla="*/ 839432605 h 35374"/>
              <a:gd name="T34" fmla="*/ 101580310 w 13514"/>
              <a:gd name="T35" fmla="*/ 705950808 h 35374"/>
              <a:gd name="T36" fmla="*/ 80143597 w 13514"/>
              <a:gd name="T37" fmla="*/ 791924937 h 35374"/>
              <a:gd name="T38" fmla="*/ 229754329 w 13514"/>
              <a:gd name="T39" fmla="*/ 916364386 h 35374"/>
              <a:gd name="T40" fmla="*/ 101580310 w 13514"/>
              <a:gd name="T41" fmla="*/ 907322072 h 35374"/>
              <a:gd name="T42" fmla="*/ 144274420 w 13514"/>
              <a:gd name="T43" fmla="*/ 1002338515 h 35374"/>
              <a:gd name="T44" fmla="*/ 347255769 w 13514"/>
              <a:gd name="T45" fmla="*/ 1119996815 h 35374"/>
              <a:gd name="T46" fmla="*/ 69469099 w 13514"/>
              <a:gd name="T47" fmla="*/ 1036282678 h 35374"/>
              <a:gd name="T48" fmla="*/ 256439638 w 13514"/>
              <a:gd name="T49" fmla="*/ 1178806823 h 35374"/>
              <a:gd name="T50" fmla="*/ 523553774 w 13514"/>
              <a:gd name="T51" fmla="*/ 1294205098 h 35374"/>
              <a:gd name="T52" fmla="*/ 641055214 w 13514"/>
              <a:gd name="T53" fmla="*/ 1321368079 h 35374"/>
              <a:gd name="T54" fmla="*/ 678500728 w 13514"/>
              <a:gd name="T55" fmla="*/ 1278381568 h 35374"/>
              <a:gd name="T56" fmla="*/ 657153695 w 13514"/>
              <a:gd name="T57" fmla="*/ 1172025641 h 35374"/>
              <a:gd name="T58" fmla="*/ 860135000 w 13514"/>
              <a:gd name="T59" fmla="*/ 1040803869 h 35374"/>
              <a:gd name="T60" fmla="*/ 902831119 w 13514"/>
              <a:gd name="T61" fmla="*/ 963872055 h 35374"/>
              <a:gd name="T62" fmla="*/ 747969827 w 13514"/>
              <a:gd name="T63" fmla="*/ 948048524 h 35374"/>
              <a:gd name="T64" fmla="*/ 812012979 w 13514"/>
              <a:gd name="T65" fmla="*/ 875637900 h 35374"/>
              <a:gd name="T66" fmla="*/ 769318868 w 13514"/>
              <a:gd name="T67" fmla="*/ 834911414 h 35374"/>
              <a:gd name="T68" fmla="*/ 443410177 w 13514"/>
              <a:gd name="T69" fmla="*/ 880159091 h 35374"/>
              <a:gd name="T70" fmla="*/ 924178152 w 13514"/>
              <a:gd name="T71" fmla="*/ 773803164 h 35374"/>
              <a:gd name="T72" fmla="*/ 774655136 w 13514"/>
              <a:gd name="T73" fmla="*/ 751198451 h 35374"/>
              <a:gd name="T74" fmla="*/ 475521388 w 13514"/>
              <a:gd name="T75" fmla="*/ 823609075 h 35374"/>
              <a:gd name="T76" fmla="*/ 694511538 w 13514"/>
              <a:gd name="T77" fmla="*/ 735336703 h 35374"/>
              <a:gd name="T78" fmla="*/ 940278642 w 13514"/>
              <a:gd name="T79" fmla="*/ 642581392 h 35374"/>
              <a:gd name="T80" fmla="*/ 625044448 w 13514"/>
              <a:gd name="T81" fmla="*/ 685569010 h 35374"/>
              <a:gd name="T82" fmla="*/ 747969827 w 13514"/>
              <a:gd name="T83" fmla="*/ 642581392 h 35374"/>
              <a:gd name="T84" fmla="*/ 1025758506 w 13514"/>
              <a:gd name="T85" fmla="*/ 565649578 h 35374"/>
              <a:gd name="T86" fmla="*/ 582348329 w 13514"/>
              <a:gd name="T87" fmla="*/ 613157246 h 35374"/>
              <a:gd name="T88" fmla="*/ 908167386 w 13514"/>
              <a:gd name="T89" fmla="*/ 490977822 h 35374"/>
              <a:gd name="T90" fmla="*/ 812012979 w 13514"/>
              <a:gd name="T91" fmla="*/ 454772493 h 35374"/>
              <a:gd name="T92" fmla="*/ 966961942 w 13514"/>
              <a:gd name="T93" fmla="*/ 418567198 h 35374"/>
              <a:gd name="T94" fmla="*/ 993647251 w 13514"/>
              <a:gd name="T95" fmla="*/ 366538339 h 35374"/>
              <a:gd name="T96" fmla="*/ 641055214 w 13514"/>
              <a:gd name="T97" fmla="*/ 380100738 h 35374"/>
              <a:gd name="T98" fmla="*/ 1025758506 w 13514"/>
              <a:gd name="T99" fmla="*/ 307728297 h 35374"/>
              <a:gd name="T100" fmla="*/ 828023789 w 13514"/>
              <a:gd name="T101" fmla="*/ 298647766 h 35374"/>
              <a:gd name="T102" fmla="*/ 1079127115 w 13514"/>
              <a:gd name="T103" fmla="*/ 219455926 h 35374"/>
              <a:gd name="T104" fmla="*/ 854798733 w 13514"/>
              <a:gd name="T105" fmla="*/ 246618907 h 35374"/>
              <a:gd name="T106" fmla="*/ 1100474192 w 13514"/>
              <a:gd name="T107" fmla="*/ 147082413 h 35374"/>
              <a:gd name="T108" fmla="*/ 1201964822 w 13514"/>
              <a:gd name="T109" fmla="*/ 74671789 h 35374"/>
              <a:gd name="T110" fmla="*/ 977636485 w 13514"/>
              <a:gd name="T111" fmla="*/ 81452972 h 35374"/>
              <a:gd name="T112" fmla="*/ 1063116349 w 13514"/>
              <a:gd name="T113" fmla="*/ 15823530 h 35374"/>
              <a:gd name="T114" fmla="*/ 833362020 w 13514"/>
              <a:gd name="T115" fmla="*/ 11991943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162">
            <a:extLst>
              <a:ext uri="{FF2B5EF4-FFF2-40B4-BE49-F238E27FC236}">
                <a16:creationId xmlns="" xmlns:a16="http://schemas.microsoft.com/office/drawing/2014/main" id="{B520C2DC-B3CB-42C0-A8F8-3C2F516F74FB}"/>
              </a:ext>
            </a:extLst>
          </p:cNvPr>
          <p:cNvSpPr>
            <a:spLocks/>
          </p:cNvSpPr>
          <p:nvPr/>
        </p:nvSpPr>
        <p:spPr bwMode="auto">
          <a:xfrm rot="17028630">
            <a:off x="1339321" y="2278064"/>
            <a:ext cx="600075" cy="1174749"/>
          </a:xfrm>
          <a:custGeom>
            <a:avLst/>
            <a:gdLst>
              <a:gd name="T0" fmla="*/ 186197347 w 22342"/>
              <a:gd name="T1" fmla="*/ 29120772 h 43662"/>
              <a:gd name="T2" fmla="*/ 148958023 w 22342"/>
              <a:gd name="T3" fmla="*/ 21224388 h 43662"/>
              <a:gd name="T4" fmla="*/ 121038259 w 22342"/>
              <a:gd name="T5" fmla="*/ 1487082 h 43662"/>
              <a:gd name="T6" fmla="*/ 132663390 w 22342"/>
              <a:gd name="T7" fmla="*/ 35045088 h 43662"/>
              <a:gd name="T8" fmla="*/ 172227729 w 22342"/>
              <a:gd name="T9" fmla="*/ 77485309 h 43662"/>
              <a:gd name="T10" fmla="*/ 188522363 w 22342"/>
              <a:gd name="T11" fmla="*/ 157920768 h 43662"/>
              <a:gd name="T12" fmla="*/ 132663390 w 22342"/>
              <a:gd name="T13" fmla="*/ 134231618 h 43662"/>
              <a:gd name="T14" fmla="*/ 125688317 w 22342"/>
              <a:gd name="T15" fmla="*/ 106104810 h 43662"/>
              <a:gd name="T16" fmla="*/ 109393683 w 22342"/>
              <a:gd name="T17" fmla="*/ 121898001 h 43662"/>
              <a:gd name="T18" fmla="*/ 76823164 w 22342"/>
              <a:gd name="T19" fmla="*/ 95743261 h 43662"/>
              <a:gd name="T20" fmla="*/ 57041343 w 22342"/>
              <a:gd name="T21" fmla="*/ 89818925 h 43662"/>
              <a:gd name="T22" fmla="*/ 57041343 w 22342"/>
              <a:gd name="T23" fmla="*/ 111536432 h 43662"/>
              <a:gd name="T24" fmla="*/ 103580755 w 22342"/>
              <a:gd name="T25" fmla="*/ 147559199 h 43662"/>
              <a:gd name="T26" fmla="*/ 171065584 w 22342"/>
              <a:gd name="T27" fmla="*/ 170254385 h 43662"/>
              <a:gd name="T28" fmla="*/ 214117111 w 22342"/>
              <a:gd name="T29" fmla="*/ 226515729 h 43662"/>
              <a:gd name="T30" fmla="*/ 295571531 w 22342"/>
              <a:gd name="T31" fmla="*/ 339029841 h 43662"/>
              <a:gd name="T32" fmla="*/ 186197347 w 22342"/>
              <a:gd name="T33" fmla="*/ 291157998 h 43662"/>
              <a:gd name="T34" fmla="*/ 150120168 w 22342"/>
              <a:gd name="T35" fmla="*/ 226515729 h 43662"/>
              <a:gd name="T36" fmla="*/ 131500519 w 22342"/>
              <a:gd name="T37" fmla="*/ 216146028 h 43662"/>
              <a:gd name="T38" fmla="*/ 146633008 w 22342"/>
              <a:gd name="T39" fmla="*/ 274378995 h 43662"/>
              <a:gd name="T40" fmla="*/ 43071725 w 22342"/>
              <a:gd name="T41" fmla="*/ 228487777 h 43662"/>
              <a:gd name="T42" fmla="*/ 1181618 w 22342"/>
              <a:gd name="T43" fmla="*/ 210229844 h 43662"/>
              <a:gd name="T44" fmla="*/ 40746709 w 22342"/>
              <a:gd name="T45" fmla="*/ 251191115 h 43662"/>
              <a:gd name="T46" fmla="*/ 50046798 w 22342"/>
              <a:gd name="T47" fmla="*/ 272900066 h 43662"/>
              <a:gd name="T48" fmla="*/ 10482431 w 22342"/>
              <a:gd name="T49" fmla="*/ 279317499 h 43662"/>
              <a:gd name="T50" fmla="*/ 62853545 w 22342"/>
              <a:gd name="T51" fmla="*/ 283754732 h 43662"/>
              <a:gd name="T52" fmla="*/ 152445909 w 22342"/>
              <a:gd name="T53" fmla="*/ 306458071 h 43662"/>
              <a:gd name="T54" fmla="*/ 299059444 w 22342"/>
              <a:gd name="T55" fmla="*/ 353335525 h 43662"/>
              <a:gd name="T56" fmla="*/ 338623784 w 22342"/>
              <a:gd name="T57" fmla="*/ 354321357 h 43662"/>
              <a:gd name="T58" fmla="*/ 302566077 w 22342"/>
              <a:gd name="T59" fmla="*/ 310894901 h 43662"/>
              <a:gd name="T60" fmla="*/ 375863108 w 22342"/>
              <a:gd name="T61" fmla="*/ 259572061 h 43662"/>
              <a:gd name="T62" fmla="*/ 432884978 w 22342"/>
              <a:gd name="T63" fmla="*/ 202826155 h 43662"/>
              <a:gd name="T64" fmla="*/ 421240376 w 22342"/>
              <a:gd name="T65" fmla="*/ 200854107 h 43662"/>
              <a:gd name="T66" fmla="*/ 335135898 w 22342"/>
              <a:gd name="T67" fmla="*/ 268955950 h 43662"/>
              <a:gd name="T68" fmla="*/ 260657249 w 22342"/>
              <a:gd name="T69" fmla="*/ 253163163 h 43662"/>
              <a:gd name="T70" fmla="*/ 281601913 w 22342"/>
              <a:gd name="T71" fmla="*/ 193450842 h 43662"/>
              <a:gd name="T72" fmla="*/ 356080562 w 22342"/>
              <a:gd name="T73" fmla="*/ 159399718 h 43662"/>
              <a:gd name="T74" fmla="*/ 396807799 w 22342"/>
              <a:gd name="T75" fmla="*/ 126334831 h 43662"/>
              <a:gd name="T76" fmla="*/ 386345539 w 22342"/>
              <a:gd name="T77" fmla="*/ 115973665 h 43662"/>
              <a:gd name="T78" fmla="*/ 343293314 w 22342"/>
              <a:gd name="T79" fmla="*/ 136696380 h 43662"/>
              <a:gd name="T80" fmla="*/ 304891119 w 22342"/>
              <a:gd name="T81" fmla="*/ 150517503 h 43662"/>
              <a:gd name="T82" fmla="*/ 292084371 w 22342"/>
              <a:gd name="T83" fmla="*/ 136203686 h 43662"/>
              <a:gd name="T84" fmla="*/ 279276898 w 22342"/>
              <a:gd name="T85" fmla="*/ 151503335 h 43662"/>
              <a:gd name="T86" fmla="*/ 231574615 w 22342"/>
              <a:gd name="T87" fmla="*/ 196901839 h 43662"/>
              <a:gd name="T88" fmla="*/ 244382088 w 22342"/>
              <a:gd name="T89" fmla="*/ 104132763 h 43662"/>
              <a:gd name="T90" fmla="*/ 354918417 w 22342"/>
              <a:gd name="T91" fmla="*/ 23196436 h 43662"/>
              <a:gd name="T92" fmla="*/ 351430532 w 22342"/>
              <a:gd name="T93" fmla="*/ 8890772 h 43662"/>
              <a:gd name="T94" fmla="*/ 299059444 w 22342"/>
              <a:gd name="T95" fmla="*/ 40468153 h 43662"/>
              <a:gd name="T96" fmla="*/ 289758630 w 22342"/>
              <a:gd name="T97" fmla="*/ 24190421 h 43662"/>
              <a:gd name="T98" fmla="*/ 274626867 w 22342"/>
              <a:gd name="T99" fmla="*/ 36031323 h 43662"/>
              <a:gd name="T100" fmla="*/ 238549688 w 22342"/>
              <a:gd name="T101" fmla="*/ 85874810 h 43662"/>
              <a:gd name="T102" fmla="*/ 207142038 w 22342"/>
              <a:gd name="T103" fmla="*/ 41955659 h 43662"/>
              <a:gd name="T104" fmla="*/ 243219218 w 22342"/>
              <a:gd name="T105" fmla="*/ 2966436 h 43662"/>
              <a:gd name="T106" fmla="*/ 203654851 w 22342"/>
              <a:gd name="T107" fmla="*/ 501270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163">
            <a:extLst>
              <a:ext uri="{FF2B5EF4-FFF2-40B4-BE49-F238E27FC236}">
                <a16:creationId xmlns="" xmlns:a16="http://schemas.microsoft.com/office/drawing/2014/main" id="{F90580C6-1D1B-4E53-B2CE-1D2A68DD9345}"/>
              </a:ext>
            </a:extLst>
          </p:cNvPr>
          <p:cNvSpPr>
            <a:spLocks/>
          </p:cNvSpPr>
          <p:nvPr/>
        </p:nvSpPr>
        <p:spPr bwMode="auto">
          <a:xfrm flipH="1">
            <a:off x="556684" y="1228725"/>
            <a:ext cx="1667933" cy="490538"/>
          </a:xfrm>
          <a:custGeom>
            <a:avLst/>
            <a:gdLst>
              <a:gd name="T0" fmla="*/ 640345325 w 50029"/>
              <a:gd name="T1" fmla="*/ 11150630 h 14715"/>
              <a:gd name="T2" fmla="*/ 537993515 w 50029"/>
              <a:gd name="T3" fmla="*/ 93466707 h 14715"/>
              <a:gd name="T4" fmla="*/ 471332650 w 50029"/>
              <a:gd name="T5" fmla="*/ 133512909 h 14715"/>
              <a:gd name="T6" fmla="*/ 380267396 w 50029"/>
              <a:gd name="T7" fmla="*/ 160222612 h 14715"/>
              <a:gd name="T8" fmla="*/ 306086979 w 50029"/>
              <a:gd name="T9" fmla="*/ 195823670 h 14715"/>
              <a:gd name="T10" fmla="*/ 232860008 w 50029"/>
              <a:gd name="T11" fmla="*/ 242537588 h 14715"/>
              <a:gd name="T12" fmla="*/ 138027776 w 50029"/>
              <a:gd name="T13" fmla="*/ 324853665 h 14715"/>
              <a:gd name="T14" fmla="*/ 45086834 w 50029"/>
              <a:gd name="T15" fmla="*/ 422727714 h 14715"/>
              <a:gd name="T16" fmla="*/ 12225649 w 50029"/>
              <a:gd name="T17" fmla="*/ 471701974 h 14715"/>
              <a:gd name="T18" fmla="*/ 15628 w 50029"/>
              <a:gd name="T19" fmla="*/ 509525604 h 14715"/>
              <a:gd name="T20" fmla="*/ 4705446 w 50029"/>
              <a:gd name="T21" fmla="*/ 536198637 h 14715"/>
              <a:gd name="T22" fmla="*/ 16915467 w 50029"/>
              <a:gd name="T23" fmla="*/ 542867454 h 14715"/>
              <a:gd name="T24" fmla="*/ 49776653 w 50029"/>
              <a:gd name="T25" fmla="*/ 513970749 h 14715"/>
              <a:gd name="T26" fmla="*/ 102351809 w 50029"/>
              <a:gd name="T27" fmla="*/ 447214844 h 14715"/>
              <a:gd name="T28" fmla="*/ 194370535 w 50029"/>
              <a:gd name="T29" fmla="*/ 356008479 h 14715"/>
              <a:gd name="T30" fmla="*/ 253511822 w 50029"/>
              <a:gd name="T31" fmla="*/ 324853665 h 14715"/>
              <a:gd name="T32" fmla="*/ 319234819 w 50029"/>
              <a:gd name="T33" fmla="*/ 335966493 h 14715"/>
              <a:gd name="T34" fmla="*/ 453494367 w 50029"/>
              <a:gd name="T35" fmla="*/ 407168642 h 14715"/>
              <a:gd name="T36" fmla="*/ 476038097 w 50029"/>
              <a:gd name="T37" fmla="*/ 491707291 h 14715"/>
              <a:gd name="T38" fmla="*/ 490108152 w 50029"/>
              <a:gd name="T39" fmla="*/ 533976065 h 14715"/>
              <a:gd name="T40" fmla="*/ 502318174 w 50029"/>
              <a:gd name="T41" fmla="*/ 545126662 h 14715"/>
              <a:gd name="T42" fmla="*/ 509837751 w 50029"/>
              <a:gd name="T43" fmla="*/ 536198637 h 14715"/>
              <a:gd name="T44" fmla="*/ 510775595 w 50029"/>
              <a:gd name="T45" fmla="*/ 507303032 h 14715"/>
              <a:gd name="T46" fmla="*/ 502318174 w 50029"/>
              <a:gd name="T47" fmla="*/ 469479402 h 14715"/>
              <a:gd name="T48" fmla="*/ 488231865 w 50029"/>
              <a:gd name="T49" fmla="*/ 424950286 h 14715"/>
              <a:gd name="T50" fmla="*/ 521093676 w 50029"/>
              <a:gd name="T51" fmla="*/ 442769700 h 14715"/>
              <a:gd name="T52" fmla="*/ 542698962 w 50029"/>
              <a:gd name="T53" fmla="*/ 442769700 h 14715"/>
              <a:gd name="T54" fmla="*/ 548327224 w 50029"/>
              <a:gd name="T55" fmla="*/ 429433200 h 14715"/>
              <a:gd name="T56" fmla="*/ 549265068 w 50029"/>
              <a:gd name="T57" fmla="*/ 413837458 h 14715"/>
              <a:gd name="T58" fmla="*/ 542698962 w 50029"/>
              <a:gd name="T59" fmla="*/ 393832142 h 14715"/>
              <a:gd name="T60" fmla="*/ 528613253 w 50029"/>
              <a:gd name="T61" fmla="*/ 378236367 h 14715"/>
              <a:gd name="T62" fmla="*/ 456308498 w 50029"/>
              <a:gd name="T63" fmla="*/ 340412737 h 14715"/>
              <a:gd name="T64" fmla="*/ 333320527 w 50029"/>
              <a:gd name="T65" fmla="*/ 275916074 h 14715"/>
              <a:gd name="T66" fmla="*/ 384957840 w 50029"/>
              <a:gd name="T67" fmla="*/ 229201055 h 14715"/>
              <a:gd name="T68" fmla="*/ 482604203 w 50029"/>
              <a:gd name="T69" fmla="*/ 193599997 h 14715"/>
              <a:gd name="T70" fmla="*/ 630011616 w 50029"/>
              <a:gd name="T71" fmla="*/ 178004256 h 14715"/>
              <a:gd name="T72" fmla="*/ 778357473 w 50029"/>
              <a:gd name="T73" fmla="*/ 195823670 h 14715"/>
              <a:gd name="T74" fmla="*/ 782109448 w 50029"/>
              <a:gd name="T75" fmla="*/ 186895611 h 14715"/>
              <a:gd name="T76" fmla="*/ 779295317 w 50029"/>
              <a:gd name="T77" fmla="*/ 178004256 h 14715"/>
              <a:gd name="T78" fmla="*/ 694796793 w 50029"/>
              <a:gd name="T79" fmla="*/ 142403165 h 14715"/>
              <a:gd name="T80" fmla="*/ 608421983 w 50029"/>
              <a:gd name="T81" fmla="*/ 124621521 h 14715"/>
              <a:gd name="T82" fmla="*/ 582126253 w 50029"/>
              <a:gd name="T83" fmla="*/ 97911852 h 14715"/>
              <a:gd name="T84" fmla="*/ 655353849 w 50029"/>
              <a:gd name="T85" fmla="*/ 40082872 h 14715"/>
              <a:gd name="T86" fmla="*/ 666625401 w 50029"/>
              <a:gd name="T87" fmla="*/ 20041986 h 14715"/>
              <a:gd name="T88" fmla="*/ 664749114 w 50029"/>
              <a:gd name="T89" fmla="*/ 4482914 h 147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029"/>
              <a:gd name="T136" fmla="*/ 0 h 14715"/>
              <a:gd name="T137" fmla="*/ 50029 w 50029"/>
              <a:gd name="T138" fmla="*/ 14715 h 147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029" h="14715" extrusionOk="0">
                <a:moveTo>
                  <a:pt x="42281" y="1"/>
                </a:moveTo>
                <a:lnTo>
                  <a:pt x="41620" y="121"/>
                </a:lnTo>
                <a:lnTo>
                  <a:pt x="40960" y="301"/>
                </a:lnTo>
                <a:lnTo>
                  <a:pt x="39698" y="721"/>
                </a:lnTo>
                <a:lnTo>
                  <a:pt x="36756" y="1742"/>
                </a:lnTo>
                <a:lnTo>
                  <a:pt x="34413" y="2523"/>
                </a:lnTo>
                <a:lnTo>
                  <a:pt x="33272" y="2943"/>
                </a:lnTo>
                <a:lnTo>
                  <a:pt x="32131" y="3424"/>
                </a:lnTo>
                <a:lnTo>
                  <a:pt x="30149" y="3604"/>
                </a:lnTo>
                <a:lnTo>
                  <a:pt x="28227" y="3784"/>
                </a:lnTo>
                <a:lnTo>
                  <a:pt x="26246" y="4024"/>
                </a:lnTo>
                <a:lnTo>
                  <a:pt x="24324" y="4325"/>
                </a:lnTo>
                <a:lnTo>
                  <a:pt x="22702" y="4625"/>
                </a:lnTo>
                <a:lnTo>
                  <a:pt x="21141" y="4925"/>
                </a:lnTo>
                <a:lnTo>
                  <a:pt x="19579" y="5286"/>
                </a:lnTo>
                <a:lnTo>
                  <a:pt x="18018" y="5706"/>
                </a:lnTo>
                <a:lnTo>
                  <a:pt x="16456" y="6126"/>
                </a:lnTo>
                <a:lnTo>
                  <a:pt x="14895" y="6547"/>
                </a:lnTo>
                <a:lnTo>
                  <a:pt x="11832" y="7568"/>
                </a:lnTo>
                <a:lnTo>
                  <a:pt x="10331" y="8168"/>
                </a:lnTo>
                <a:lnTo>
                  <a:pt x="8829" y="8769"/>
                </a:lnTo>
                <a:lnTo>
                  <a:pt x="5826" y="10090"/>
                </a:lnTo>
                <a:lnTo>
                  <a:pt x="4385" y="10751"/>
                </a:lnTo>
                <a:lnTo>
                  <a:pt x="2884" y="11411"/>
                </a:lnTo>
                <a:lnTo>
                  <a:pt x="2163" y="11832"/>
                </a:lnTo>
                <a:lnTo>
                  <a:pt x="1442" y="12252"/>
                </a:lnTo>
                <a:lnTo>
                  <a:pt x="782" y="12733"/>
                </a:lnTo>
                <a:lnTo>
                  <a:pt x="241" y="13273"/>
                </a:lnTo>
                <a:lnTo>
                  <a:pt x="61" y="13513"/>
                </a:lnTo>
                <a:lnTo>
                  <a:pt x="1" y="13754"/>
                </a:lnTo>
                <a:lnTo>
                  <a:pt x="1" y="14054"/>
                </a:lnTo>
                <a:lnTo>
                  <a:pt x="121" y="14294"/>
                </a:lnTo>
                <a:lnTo>
                  <a:pt x="301" y="14474"/>
                </a:lnTo>
                <a:lnTo>
                  <a:pt x="481" y="14594"/>
                </a:lnTo>
                <a:lnTo>
                  <a:pt x="782" y="14715"/>
                </a:lnTo>
                <a:lnTo>
                  <a:pt x="1082" y="14654"/>
                </a:lnTo>
                <a:lnTo>
                  <a:pt x="1742" y="14474"/>
                </a:lnTo>
                <a:lnTo>
                  <a:pt x="2463" y="14174"/>
                </a:lnTo>
                <a:lnTo>
                  <a:pt x="3184" y="13874"/>
                </a:lnTo>
                <a:lnTo>
                  <a:pt x="3844" y="13513"/>
                </a:lnTo>
                <a:lnTo>
                  <a:pt x="5226" y="12733"/>
                </a:lnTo>
                <a:lnTo>
                  <a:pt x="6547" y="12072"/>
                </a:lnTo>
                <a:lnTo>
                  <a:pt x="7988" y="11411"/>
                </a:lnTo>
                <a:lnTo>
                  <a:pt x="9430" y="10751"/>
                </a:lnTo>
                <a:lnTo>
                  <a:pt x="12433" y="9610"/>
                </a:lnTo>
                <a:lnTo>
                  <a:pt x="14294" y="8949"/>
                </a:lnTo>
                <a:lnTo>
                  <a:pt x="14895" y="8889"/>
                </a:lnTo>
                <a:lnTo>
                  <a:pt x="16216" y="8769"/>
                </a:lnTo>
                <a:lnTo>
                  <a:pt x="17597" y="8769"/>
                </a:lnTo>
                <a:lnTo>
                  <a:pt x="18979" y="8889"/>
                </a:lnTo>
                <a:lnTo>
                  <a:pt x="20420" y="9069"/>
                </a:lnTo>
                <a:lnTo>
                  <a:pt x="21801" y="9309"/>
                </a:lnTo>
                <a:lnTo>
                  <a:pt x="23243" y="9670"/>
                </a:lnTo>
                <a:lnTo>
                  <a:pt x="29008" y="10991"/>
                </a:lnTo>
                <a:lnTo>
                  <a:pt x="29308" y="11592"/>
                </a:lnTo>
                <a:lnTo>
                  <a:pt x="29669" y="12192"/>
                </a:lnTo>
                <a:lnTo>
                  <a:pt x="30450" y="13273"/>
                </a:lnTo>
                <a:lnTo>
                  <a:pt x="30810" y="13754"/>
                </a:lnTo>
                <a:lnTo>
                  <a:pt x="31170" y="14174"/>
                </a:lnTo>
                <a:lnTo>
                  <a:pt x="31350" y="14414"/>
                </a:lnTo>
                <a:lnTo>
                  <a:pt x="31591" y="14534"/>
                </a:lnTo>
                <a:lnTo>
                  <a:pt x="31831" y="14654"/>
                </a:lnTo>
                <a:lnTo>
                  <a:pt x="32131" y="14715"/>
                </a:lnTo>
                <a:lnTo>
                  <a:pt x="32311" y="14715"/>
                </a:lnTo>
                <a:lnTo>
                  <a:pt x="32492" y="14594"/>
                </a:lnTo>
                <a:lnTo>
                  <a:pt x="32612" y="14474"/>
                </a:lnTo>
                <a:lnTo>
                  <a:pt x="32672" y="14294"/>
                </a:lnTo>
                <a:lnTo>
                  <a:pt x="32732" y="13994"/>
                </a:lnTo>
                <a:lnTo>
                  <a:pt x="32672" y="13694"/>
                </a:lnTo>
                <a:lnTo>
                  <a:pt x="32612" y="13393"/>
                </a:lnTo>
                <a:lnTo>
                  <a:pt x="32492" y="13153"/>
                </a:lnTo>
                <a:lnTo>
                  <a:pt x="32131" y="12673"/>
                </a:lnTo>
                <a:lnTo>
                  <a:pt x="31771" y="12192"/>
                </a:lnTo>
                <a:lnTo>
                  <a:pt x="31230" y="11471"/>
                </a:lnTo>
                <a:lnTo>
                  <a:pt x="31951" y="11652"/>
                </a:lnTo>
                <a:lnTo>
                  <a:pt x="32672" y="11832"/>
                </a:lnTo>
                <a:lnTo>
                  <a:pt x="33332" y="11952"/>
                </a:lnTo>
                <a:lnTo>
                  <a:pt x="33693" y="12012"/>
                </a:lnTo>
                <a:lnTo>
                  <a:pt x="34353" y="12012"/>
                </a:lnTo>
                <a:lnTo>
                  <a:pt x="34714" y="11952"/>
                </a:lnTo>
                <a:lnTo>
                  <a:pt x="34834" y="11832"/>
                </a:lnTo>
                <a:lnTo>
                  <a:pt x="34954" y="11772"/>
                </a:lnTo>
                <a:lnTo>
                  <a:pt x="35074" y="11592"/>
                </a:lnTo>
                <a:lnTo>
                  <a:pt x="35134" y="11471"/>
                </a:lnTo>
                <a:lnTo>
                  <a:pt x="35194" y="11291"/>
                </a:lnTo>
                <a:lnTo>
                  <a:pt x="35134" y="11171"/>
                </a:lnTo>
                <a:lnTo>
                  <a:pt x="35074" y="10991"/>
                </a:lnTo>
                <a:lnTo>
                  <a:pt x="34954" y="10871"/>
                </a:lnTo>
                <a:lnTo>
                  <a:pt x="34714" y="10631"/>
                </a:lnTo>
                <a:lnTo>
                  <a:pt x="34413" y="10451"/>
                </a:lnTo>
                <a:lnTo>
                  <a:pt x="34113" y="10330"/>
                </a:lnTo>
                <a:lnTo>
                  <a:pt x="33813" y="10210"/>
                </a:lnTo>
                <a:lnTo>
                  <a:pt x="33152" y="10030"/>
                </a:lnTo>
                <a:lnTo>
                  <a:pt x="32431" y="9910"/>
                </a:lnTo>
                <a:lnTo>
                  <a:pt x="29188" y="9189"/>
                </a:lnTo>
                <a:lnTo>
                  <a:pt x="25945" y="8409"/>
                </a:lnTo>
                <a:lnTo>
                  <a:pt x="22642" y="7748"/>
                </a:lnTo>
                <a:lnTo>
                  <a:pt x="21321" y="7448"/>
                </a:lnTo>
                <a:lnTo>
                  <a:pt x="19940" y="7268"/>
                </a:lnTo>
                <a:lnTo>
                  <a:pt x="22282" y="6667"/>
                </a:lnTo>
                <a:lnTo>
                  <a:pt x="24624" y="6187"/>
                </a:lnTo>
                <a:lnTo>
                  <a:pt x="26186" y="5886"/>
                </a:lnTo>
                <a:lnTo>
                  <a:pt x="27747" y="5646"/>
                </a:lnTo>
                <a:lnTo>
                  <a:pt x="30870" y="5226"/>
                </a:lnTo>
                <a:lnTo>
                  <a:pt x="33993" y="4985"/>
                </a:lnTo>
                <a:lnTo>
                  <a:pt x="37176" y="4805"/>
                </a:lnTo>
                <a:lnTo>
                  <a:pt x="40299" y="4805"/>
                </a:lnTo>
                <a:lnTo>
                  <a:pt x="43482" y="4865"/>
                </a:lnTo>
                <a:lnTo>
                  <a:pt x="46665" y="5045"/>
                </a:lnTo>
                <a:lnTo>
                  <a:pt x="49788" y="5286"/>
                </a:lnTo>
                <a:lnTo>
                  <a:pt x="49908" y="5226"/>
                </a:lnTo>
                <a:lnTo>
                  <a:pt x="49968" y="5226"/>
                </a:lnTo>
                <a:lnTo>
                  <a:pt x="50028" y="5045"/>
                </a:lnTo>
                <a:lnTo>
                  <a:pt x="49968" y="4925"/>
                </a:lnTo>
                <a:lnTo>
                  <a:pt x="49908" y="4865"/>
                </a:lnTo>
                <a:lnTo>
                  <a:pt x="49848" y="4805"/>
                </a:lnTo>
                <a:lnTo>
                  <a:pt x="48046" y="4445"/>
                </a:lnTo>
                <a:lnTo>
                  <a:pt x="46244" y="4085"/>
                </a:lnTo>
                <a:lnTo>
                  <a:pt x="44443" y="3844"/>
                </a:lnTo>
                <a:lnTo>
                  <a:pt x="42581" y="3604"/>
                </a:lnTo>
                <a:lnTo>
                  <a:pt x="40779" y="3424"/>
                </a:lnTo>
                <a:lnTo>
                  <a:pt x="38918" y="3364"/>
                </a:lnTo>
                <a:lnTo>
                  <a:pt x="37056" y="3304"/>
                </a:lnTo>
                <a:lnTo>
                  <a:pt x="35194" y="3304"/>
                </a:lnTo>
                <a:lnTo>
                  <a:pt x="37236" y="2643"/>
                </a:lnTo>
                <a:lnTo>
                  <a:pt x="39939" y="1742"/>
                </a:lnTo>
                <a:lnTo>
                  <a:pt x="41260" y="1322"/>
                </a:lnTo>
                <a:lnTo>
                  <a:pt x="41920" y="1082"/>
                </a:lnTo>
                <a:lnTo>
                  <a:pt x="42461" y="721"/>
                </a:lnTo>
                <a:lnTo>
                  <a:pt x="42581" y="601"/>
                </a:lnTo>
                <a:lnTo>
                  <a:pt x="42641" y="541"/>
                </a:lnTo>
                <a:lnTo>
                  <a:pt x="42641" y="301"/>
                </a:lnTo>
                <a:lnTo>
                  <a:pt x="42581" y="181"/>
                </a:lnTo>
                <a:lnTo>
                  <a:pt x="42521" y="121"/>
                </a:lnTo>
                <a:lnTo>
                  <a:pt x="42401" y="61"/>
                </a:lnTo>
                <a:lnTo>
                  <a:pt x="42281"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164">
            <a:extLst>
              <a:ext uri="{FF2B5EF4-FFF2-40B4-BE49-F238E27FC236}">
                <a16:creationId xmlns="" xmlns:a16="http://schemas.microsoft.com/office/drawing/2014/main" id="{CF5D8C8D-82E7-4707-B426-47D29A10D2CE}"/>
              </a:ext>
            </a:extLst>
          </p:cNvPr>
          <p:cNvSpPr>
            <a:spLocks/>
          </p:cNvSpPr>
          <p:nvPr/>
        </p:nvSpPr>
        <p:spPr bwMode="auto">
          <a:xfrm rot="956724">
            <a:off x="1123951" y="742950"/>
            <a:ext cx="711200" cy="700088"/>
          </a:xfrm>
          <a:custGeom>
            <a:avLst/>
            <a:gdLst>
              <a:gd name="T0" fmla="*/ 195756263 w 26726"/>
              <a:gd name="T1" fmla="*/ 241742277 h 26366"/>
              <a:gd name="T2" fmla="*/ 190978356 w 26726"/>
              <a:gd name="T3" fmla="*/ 257486636 h 26366"/>
              <a:gd name="T4" fmla="*/ 181430883 w 26726"/>
              <a:gd name="T5" fmla="*/ 248481799 h 26366"/>
              <a:gd name="T6" fmla="*/ 182861678 w 26726"/>
              <a:gd name="T7" fmla="*/ 229386358 h 26366"/>
              <a:gd name="T8" fmla="*/ 68280948 w 26726"/>
              <a:gd name="T9" fmla="*/ 1142164 h 26366"/>
              <a:gd name="T10" fmla="*/ 47746485 w 26726"/>
              <a:gd name="T11" fmla="*/ 18009675 h 26366"/>
              <a:gd name="T12" fmla="*/ 35813840 w 26726"/>
              <a:gd name="T13" fmla="*/ 56237199 h 26366"/>
              <a:gd name="T14" fmla="*/ 40106986 w 26726"/>
              <a:gd name="T15" fmla="*/ 68593117 h 26366"/>
              <a:gd name="T16" fmla="*/ 50616419 w 26726"/>
              <a:gd name="T17" fmla="*/ 86583754 h 26366"/>
              <a:gd name="T18" fmla="*/ 49177660 w 26726"/>
              <a:gd name="T19" fmla="*/ 112456076 h 26366"/>
              <a:gd name="T20" fmla="*/ 28173962 w 26726"/>
              <a:gd name="T21" fmla="*/ 147295159 h 26366"/>
              <a:gd name="T22" fmla="*/ 8116677 w 26726"/>
              <a:gd name="T23" fmla="*/ 195651362 h 26366"/>
              <a:gd name="T24" fmla="*/ 7963 w 26726"/>
              <a:gd name="T25" fmla="*/ 258609762 h 26366"/>
              <a:gd name="T26" fmla="*/ 4777908 w 26726"/>
              <a:gd name="T27" fmla="*/ 321567444 h 26366"/>
              <a:gd name="T28" fmla="*/ 25312391 w 26726"/>
              <a:gd name="T29" fmla="*/ 380032598 h 26366"/>
              <a:gd name="T30" fmla="*/ 34383065 w 26726"/>
              <a:gd name="T31" fmla="*/ 426123486 h 26366"/>
              <a:gd name="T32" fmla="*/ 44884514 w 26726"/>
              <a:gd name="T33" fmla="*/ 453118960 h 26366"/>
              <a:gd name="T34" fmla="*/ 65888212 w 26726"/>
              <a:gd name="T35" fmla="*/ 493593478 h 26366"/>
              <a:gd name="T36" fmla="*/ 69712143 w 26726"/>
              <a:gd name="T37" fmla="*/ 478972244 h 26366"/>
              <a:gd name="T38" fmla="*/ 60164271 w 26726"/>
              <a:gd name="T39" fmla="*/ 437374601 h 26366"/>
              <a:gd name="T40" fmla="*/ 74481688 w 26726"/>
              <a:gd name="T41" fmla="*/ 427246638 h 26366"/>
              <a:gd name="T42" fmla="*/ 98832118 w 26726"/>
              <a:gd name="T43" fmla="*/ 400270203 h 26366"/>
              <a:gd name="T44" fmla="*/ 115065473 w 26726"/>
              <a:gd name="T45" fmla="*/ 393530681 h 26366"/>
              <a:gd name="T46" fmla="*/ 128914054 w 26726"/>
              <a:gd name="T47" fmla="*/ 447484242 h 26366"/>
              <a:gd name="T48" fmla="*/ 139893101 w 26726"/>
              <a:gd name="T49" fmla="*/ 478972244 h 26366"/>
              <a:gd name="T50" fmla="*/ 149440574 w 26726"/>
              <a:gd name="T51" fmla="*/ 471109597 h 26366"/>
              <a:gd name="T52" fmla="*/ 143239834 w 26726"/>
              <a:gd name="T53" fmla="*/ 448625716 h 26366"/>
              <a:gd name="T54" fmla="*/ 142754673 w 26726"/>
              <a:gd name="T55" fmla="*/ 414891410 h 26366"/>
              <a:gd name="T56" fmla="*/ 157557251 w 26726"/>
              <a:gd name="T57" fmla="*/ 435128324 h 26366"/>
              <a:gd name="T58" fmla="*/ 171883031 w 26726"/>
              <a:gd name="T59" fmla="*/ 438497726 h 26366"/>
              <a:gd name="T60" fmla="*/ 170929034 w 26726"/>
              <a:gd name="T61" fmla="*/ 422754084 h 26366"/>
              <a:gd name="T62" fmla="*/ 159950386 w 26726"/>
              <a:gd name="T63" fmla="*/ 402516480 h 26366"/>
              <a:gd name="T64" fmla="*/ 156603254 w 26726"/>
              <a:gd name="T65" fmla="*/ 363165087 h 26366"/>
              <a:gd name="T66" fmla="*/ 173313806 w 26726"/>
              <a:gd name="T67" fmla="*/ 318198041 h 26366"/>
              <a:gd name="T68" fmla="*/ 188116385 w 26726"/>
              <a:gd name="T69" fmla="*/ 309212242 h 26366"/>
              <a:gd name="T70" fmla="*/ 203396141 w 26726"/>
              <a:gd name="T71" fmla="*/ 293467883 h 26366"/>
              <a:gd name="T72" fmla="*/ 211990017 w 26726"/>
              <a:gd name="T73" fmla="*/ 268718686 h 26366"/>
              <a:gd name="T74" fmla="*/ 207688908 w 26726"/>
              <a:gd name="T75" fmla="*/ 247358647 h 26366"/>
              <a:gd name="T76" fmla="*/ 203872940 w 26726"/>
              <a:gd name="T77" fmla="*/ 228244195 h 26366"/>
              <a:gd name="T78" fmla="*/ 198618234 w 26726"/>
              <a:gd name="T79" fmla="*/ 192281960 h 26366"/>
              <a:gd name="T80" fmla="*/ 178568912 w 26726"/>
              <a:gd name="T81" fmla="*/ 170921204 h 26366"/>
              <a:gd name="T82" fmla="*/ 157080452 w 26726"/>
              <a:gd name="T83" fmla="*/ 136063083 h 26366"/>
              <a:gd name="T84" fmla="*/ 139893101 w 26726"/>
              <a:gd name="T85" fmla="*/ 125935120 h 26366"/>
              <a:gd name="T86" fmla="*/ 141323897 w 26726"/>
              <a:gd name="T87" fmla="*/ 140556327 h 26366"/>
              <a:gd name="T88" fmla="*/ 144670630 w 26726"/>
              <a:gd name="T89" fmla="*/ 177660726 h 26366"/>
              <a:gd name="T90" fmla="*/ 140847098 w 26726"/>
              <a:gd name="T91" fmla="*/ 203514036 h 26366"/>
              <a:gd name="T92" fmla="*/ 112203901 w 26726"/>
              <a:gd name="T93" fmla="*/ 228244195 h 26366"/>
              <a:gd name="T94" fmla="*/ 78782797 w 26726"/>
              <a:gd name="T95" fmla="*/ 228244195 h 26366"/>
              <a:gd name="T96" fmla="*/ 52047594 w 26726"/>
              <a:gd name="T97" fmla="*/ 260856039 h 26366"/>
              <a:gd name="T98" fmla="*/ 36291038 w 26726"/>
              <a:gd name="T99" fmla="*/ 315951764 h 26366"/>
              <a:gd name="T100" fmla="*/ 28651160 w 26726"/>
              <a:gd name="T101" fmla="*/ 337311803 h 26366"/>
              <a:gd name="T102" fmla="*/ 27220364 w 26726"/>
              <a:gd name="T103" fmla="*/ 292344758 h 26366"/>
              <a:gd name="T104" fmla="*/ 38199012 w 26726"/>
              <a:gd name="T105" fmla="*/ 245111679 h 26366"/>
              <a:gd name="T106" fmla="*/ 61118268 w 26726"/>
              <a:gd name="T107" fmla="*/ 219258396 h 26366"/>
              <a:gd name="T108" fmla="*/ 99786115 w 26726"/>
              <a:gd name="T109" fmla="*/ 183277122 h 26366"/>
              <a:gd name="T110" fmla="*/ 112680700 w 26726"/>
              <a:gd name="T111" fmla="*/ 146172034 h 26366"/>
              <a:gd name="T112" fmla="*/ 116496668 w 26726"/>
              <a:gd name="T113" fmla="*/ 96711717 h 26366"/>
              <a:gd name="T114" fmla="*/ 110295928 w 26726"/>
              <a:gd name="T115" fmla="*/ 51744644 h 26366"/>
              <a:gd name="T116" fmla="*/ 96447346 w 26726"/>
              <a:gd name="T117" fmla="*/ 16886523 h 26366"/>
              <a:gd name="T118" fmla="*/ 76397625 w 26726"/>
              <a:gd name="T119" fmla="*/ 19038 h 2636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726"/>
              <a:gd name="T181" fmla="*/ 0 h 26366"/>
              <a:gd name="T182" fmla="*/ 26726 w 26726"/>
              <a:gd name="T183" fmla="*/ 26366 h 2636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726" h="26366" extrusionOk="0">
                <a:moveTo>
                  <a:pt x="23843" y="11952"/>
                </a:moveTo>
                <a:lnTo>
                  <a:pt x="24023" y="12012"/>
                </a:lnTo>
                <a:lnTo>
                  <a:pt x="24324" y="12253"/>
                </a:lnTo>
                <a:lnTo>
                  <a:pt x="24504" y="12553"/>
                </a:lnTo>
                <a:lnTo>
                  <a:pt x="24624" y="12913"/>
                </a:lnTo>
                <a:lnTo>
                  <a:pt x="24624" y="13093"/>
                </a:lnTo>
                <a:lnTo>
                  <a:pt x="24564" y="13273"/>
                </a:lnTo>
                <a:lnTo>
                  <a:pt x="24444" y="13394"/>
                </a:lnTo>
                <a:lnTo>
                  <a:pt x="24324" y="13574"/>
                </a:lnTo>
                <a:lnTo>
                  <a:pt x="24023" y="13754"/>
                </a:lnTo>
                <a:lnTo>
                  <a:pt x="23843" y="13814"/>
                </a:lnTo>
                <a:lnTo>
                  <a:pt x="23483" y="13814"/>
                </a:lnTo>
                <a:lnTo>
                  <a:pt x="23303" y="13754"/>
                </a:lnTo>
                <a:lnTo>
                  <a:pt x="23002" y="13574"/>
                </a:lnTo>
                <a:lnTo>
                  <a:pt x="22822" y="13273"/>
                </a:lnTo>
                <a:lnTo>
                  <a:pt x="22702" y="12913"/>
                </a:lnTo>
                <a:lnTo>
                  <a:pt x="22762" y="12733"/>
                </a:lnTo>
                <a:lnTo>
                  <a:pt x="22822" y="12553"/>
                </a:lnTo>
                <a:lnTo>
                  <a:pt x="22882" y="12373"/>
                </a:lnTo>
                <a:lnTo>
                  <a:pt x="23002" y="12253"/>
                </a:lnTo>
                <a:lnTo>
                  <a:pt x="23303" y="12012"/>
                </a:lnTo>
                <a:lnTo>
                  <a:pt x="23483" y="11952"/>
                </a:lnTo>
                <a:lnTo>
                  <a:pt x="23843" y="11952"/>
                </a:lnTo>
                <a:close/>
                <a:moveTo>
                  <a:pt x="9129" y="1"/>
                </a:moveTo>
                <a:lnTo>
                  <a:pt x="8589" y="61"/>
                </a:lnTo>
                <a:lnTo>
                  <a:pt x="8048" y="121"/>
                </a:lnTo>
                <a:lnTo>
                  <a:pt x="7568" y="241"/>
                </a:lnTo>
                <a:lnTo>
                  <a:pt x="7027" y="421"/>
                </a:lnTo>
                <a:lnTo>
                  <a:pt x="6547" y="662"/>
                </a:lnTo>
                <a:lnTo>
                  <a:pt x="6006" y="962"/>
                </a:lnTo>
                <a:lnTo>
                  <a:pt x="5586" y="1322"/>
                </a:lnTo>
                <a:lnTo>
                  <a:pt x="5165" y="1743"/>
                </a:lnTo>
                <a:lnTo>
                  <a:pt x="4805" y="2163"/>
                </a:lnTo>
                <a:lnTo>
                  <a:pt x="4625" y="2523"/>
                </a:lnTo>
                <a:lnTo>
                  <a:pt x="4505" y="3004"/>
                </a:lnTo>
                <a:lnTo>
                  <a:pt x="4445" y="3484"/>
                </a:lnTo>
                <a:lnTo>
                  <a:pt x="4445" y="3544"/>
                </a:lnTo>
                <a:lnTo>
                  <a:pt x="4505" y="3604"/>
                </a:lnTo>
                <a:lnTo>
                  <a:pt x="4745" y="3604"/>
                </a:lnTo>
                <a:lnTo>
                  <a:pt x="5045" y="3664"/>
                </a:lnTo>
                <a:lnTo>
                  <a:pt x="5406" y="3785"/>
                </a:lnTo>
                <a:lnTo>
                  <a:pt x="5826" y="3965"/>
                </a:lnTo>
                <a:lnTo>
                  <a:pt x="6126" y="4205"/>
                </a:lnTo>
                <a:lnTo>
                  <a:pt x="6246" y="4385"/>
                </a:lnTo>
                <a:lnTo>
                  <a:pt x="6367" y="4625"/>
                </a:lnTo>
                <a:lnTo>
                  <a:pt x="6427" y="4866"/>
                </a:lnTo>
                <a:lnTo>
                  <a:pt x="6427" y="5166"/>
                </a:lnTo>
                <a:lnTo>
                  <a:pt x="6427" y="5406"/>
                </a:lnTo>
                <a:lnTo>
                  <a:pt x="6367" y="5586"/>
                </a:lnTo>
                <a:lnTo>
                  <a:pt x="6186" y="6007"/>
                </a:lnTo>
                <a:lnTo>
                  <a:pt x="5886" y="6367"/>
                </a:lnTo>
                <a:lnTo>
                  <a:pt x="5526" y="6667"/>
                </a:lnTo>
                <a:lnTo>
                  <a:pt x="4925" y="7088"/>
                </a:lnTo>
                <a:lnTo>
                  <a:pt x="4204" y="7508"/>
                </a:lnTo>
                <a:lnTo>
                  <a:pt x="3544" y="7868"/>
                </a:lnTo>
                <a:lnTo>
                  <a:pt x="2883" y="8289"/>
                </a:lnTo>
                <a:lnTo>
                  <a:pt x="2343" y="8769"/>
                </a:lnTo>
                <a:lnTo>
                  <a:pt x="1862" y="9310"/>
                </a:lnTo>
                <a:lnTo>
                  <a:pt x="1382" y="9850"/>
                </a:lnTo>
                <a:lnTo>
                  <a:pt x="1021" y="10451"/>
                </a:lnTo>
                <a:lnTo>
                  <a:pt x="721" y="11051"/>
                </a:lnTo>
                <a:lnTo>
                  <a:pt x="421" y="11712"/>
                </a:lnTo>
                <a:lnTo>
                  <a:pt x="241" y="12433"/>
                </a:lnTo>
                <a:lnTo>
                  <a:pt x="61" y="13093"/>
                </a:lnTo>
                <a:lnTo>
                  <a:pt x="1" y="13814"/>
                </a:lnTo>
                <a:lnTo>
                  <a:pt x="1" y="14475"/>
                </a:lnTo>
                <a:lnTo>
                  <a:pt x="61" y="15195"/>
                </a:lnTo>
                <a:lnTo>
                  <a:pt x="181" y="15856"/>
                </a:lnTo>
                <a:lnTo>
                  <a:pt x="361" y="16517"/>
                </a:lnTo>
                <a:lnTo>
                  <a:pt x="601" y="17177"/>
                </a:lnTo>
                <a:lnTo>
                  <a:pt x="901" y="17778"/>
                </a:lnTo>
                <a:lnTo>
                  <a:pt x="1322" y="18378"/>
                </a:lnTo>
                <a:lnTo>
                  <a:pt x="1802" y="19039"/>
                </a:lnTo>
                <a:lnTo>
                  <a:pt x="2463" y="19700"/>
                </a:lnTo>
                <a:lnTo>
                  <a:pt x="3184" y="20300"/>
                </a:lnTo>
                <a:lnTo>
                  <a:pt x="3544" y="20600"/>
                </a:lnTo>
                <a:lnTo>
                  <a:pt x="3964" y="20841"/>
                </a:lnTo>
                <a:lnTo>
                  <a:pt x="4084" y="21862"/>
                </a:lnTo>
                <a:lnTo>
                  <a:pt x="4144" y="22342"/>
                </a:lnTo>
                <a:lnTo>
                  <a:pt x="4325" y="22762"/>
                </a:lnTo>
                <a:lnTo>
                  <a:pt x="4505" y="23183"/>
                </a:lnTo>
                <a:lnTo>
                  <a:pt x="4745" y="23543"/>
                </a:lnTo>
                <a:lnTo>
                  <a:pt x="5045" y="23843"/>
                </a:lnTo>
                <a:lnTo>
                  <a:pt x="5346" y="24084"/>
                </a:lnTo>
                <a:lnTo>
                  <a:pt x="5646" y="24204"/>
                </a:lnTo>
                <a:lnTo>
                  <a:pt x="6607" y="25105"/>
                </a:lnTo>
                <a:lnTo>
                  <a:pt x="7388" y="25885"/>
                </a:lnTo>
                <a:lnTo>
                  <a:pt x="7808" y="26186"/>
                </a:lnTo>
                <a:lnTo>
                  <a:pt x="7988" y="26306"/>
                </a:lnTo>
                <a:lnTo>
                  <a:pt x="8288" y="26366"/>
                </a:lnTo>
                <a:lnTo>
                  <a:pt x="8529" y="26366"/>
                </a:lnTo>
                <a:lnTo>
                  <a:pt x="8709" y="26246"/>
                </a:lnTo>
                <a:lnTo>
                  <a:pt x="8829" y="26066"/>
                </a:lnTo>
                <a:lnTo>
                  <a:pt x="8829" y="25825"/>
                </a:lnTo>
                <a:lnTo>
                  <a:pt x="8769" y="25585"/>
                </a:lnTo>
                <a:lnTo>
                  <a:pt x="8649" y="25345"/>
                </a:lnTo>
                <a:lnTo>
                  <a:pt x="8348" y="24924"/>
                </a:lnTo>
                <a:lnTo>
                  <a:pt x="7628" y="24084"/>
                </a:lnTo>
                <a:lnTo>
                  <a:pt x="7267" y="23723"/>
                </a:lnTo>
                <a:lnTo>
                  <a:pt x="7568" y="23363"/>
                </a:lnTo>
                <a:lnTo>
                  <a:pt x="7688" y="23183"/>
                </a:lnTo>
                <a:lnTo>
                  <a:pt x="7808" y="23063"/>
                </a:lnTo>
                <a:lnTo>
                  <a:pt x="8168" y="22943"/>
                </a:lnTo>
                <a:lnTo>
                  <a:pt x="8589" y="22883"/>
                </a:lnTo>
                <a:lnTo>
                  <a:pt x="9369" y="22822"/>
                </a:lnTo>
                <a:lnTo>
                  <a:pt x="10030" y="22702"/>
                </a:lnTo>
                <a:lnTo>
                  <a:pt x="10691" y="22522"/>
                </a:lnTo>
                <a:lnTo>
                  <a:pt x="11231" y="22282"/>
                </a:lnTo>
                <a:lnTo>
                  <a:pt x="11832" y="21922"/>
                </a:lnTo>
                <a:lnTo>
                  <a:pt x="12432" y="21381"/>
                </a:lnTo>
                <a:lnTo>
                  <a:pt x="12793" y="21081"/>
                </a:lnTo>
                <a:lnTo>
                  <a:pt x="13153" y="20901"/>
                </a:lnTo>
                <a:lnTo>
                  <a:pt x="13633" y="20781"/>
                </a:lnTo>
                <a:lnTo>
                  <a:pt x="14054" y="20841"/>
                </a:lnTo>
                <a:lnTo>
                  <a:pt x="14474" y="21021"/>
                </a:lnTo>
                <a:lnTo>
                  <a:pt x="14774" y="21261"/>
                </a:lnTo>
                <a:lnTo>
                  <a:pt x="15075" y="21561"/>
                </a:lnTo>
                <a:lnTo>
                  <a:pt x="15315" y="21982"/>
                </a:lnTo>
                <a:lnTo>
                  <a:pt x="15795" y="22883"/>
                </a:lnTo>
                <a:lnTo>
                  <a:pt x="16216" y="23903"/>
                </a:lnTo>
                <a:lnTo>
                  <a:pt x="16396" y="24324"/>
                </a:lnTo>
                <a:lnTo>
                  <a:pt x="16636" y="24744"/>
                </a:lnTo>
                <a:lnTo>
                  <a:pt x="16937" y="25105"/>
                </a:lnTo>
                <a:lnTo>
                  <a:pt x="17237" y="25405"/>
                </a:lnTo>
                <a:lnTo>
                  <a:pt x="17597" y="25585"/>
                </a:lnTo>
                <a:lnTo>
                  <a:pt x="18018" y="25705"/>
                </a:lnTo>
                <a:lnTo>
                  <a:pt x="18318" y="25645"/>
                </a:lnTo>
                <a:lnTo>
                  <a:pt x="18558" y="25525"/>
                </a:lnTo>
                <a:lnTo>
                  <a:pt x="18798" y="25345"/>
                </a:lnTo>
                <a:lnTo>
                  <a:pt x="18798" y="25165"/>
                </a:lnTo>
                <a:lnTo>
                  <a:pt x="18858" y="25045"/>
                </a:lnTo>
                <a:lnTo>
                  <a:pt x="18798" y="24804"/>
                </a:lnTo>
                <a:lnTo>
                  <a:pt x="18618" y="24564"/>
                </a:lnTo>
                <a:lnTo>
                  <a:pt x="18258" y="24144"/>
                </a:lnTo>
                <a:lnTo>
                  <a:pt x="18018" y="23964"/>
                </a:lnTo>
                <a:lnTo>
                  <a:pt x="17897" y="23723"/>
                </a:lnTo>
                <a:lnTo>
                  <a:pt x="17777" y="23423"/>
                </a:lnTo>
                <a:lnTo>
                  <a:pt x="17837" y="23063"/>
                </a:lnTo>
                <a:lnTo>
                  <a:pt x="17897" y="22642"/>
                </a:lnTo>
                <a:lnTo>
                  <a:pt x="17957" y="22162"/>
                </a:lnTo>
                <a:lnTo>
                  <a:pt x="17957" y="21201"/>
                </a:lnTo>
                <a:lnTo>
                  <a:pt x="18618" y="22102"/>
                </a:lnTo>
                <a:lnTo>
                  <a:pt x="18978" y="22522"/>
                </a:lnTo>
                <a:lnTo>
                  <a:pt x="19399" y="22943"/>
                </a:lnTo>
                <a:lnTo>
                  <a:pt x="19819" y="23243"/>
                </a:lnTo>
                <a:lnTo>
                  <a:pt x="20360" y="23483"/>
                </a:lnTo>
                <a:lnTo>
                  <a:pt x="20660" y="23483"/>
                </a:lnTo>
                <a:lnTo>
                  <a:pt x="20960" y="23543"/>
                </a:lnTo>
                <a:lnTo>
                  <a:pt x="21261" y="23483"/>
                </a:lnTo>
                <a:lnTo>
                  <a:pt x="21621" y="23423"/>
                </a:lnTo>
                <a:lnTo>
                  <a:pt x="21741" y="23363"/>
                </a:lnTo>
                <a:lnTo>
                  <a:pt x="21861" y="23243"/>
                </a:lnTo>
                <a:lnTo>
                  <a:pt x="21861" y="23063"/>
                </a:lnTo>
                <a:lnTo>
                  <a:pt x="21801" y="22883"/>
                </a:lnTo>
                <a:lnTo>
                  <a:pt x="21501" y="22582"/>
                </a:lnTo>
                <a:lnTo>
                  <a:pt x="21201" y="22402"/>
                </a:lnTo>
                <a:lnTo>
                  <a:pt x="20840" y="22162"/>
                </a:lnTo>
                <a:lnTo>
                  <a:pt x="20480" y="21982"/>
                </a:lnTo>
                <a:lnTo>
                  <a:pt x="20240" y="21741"/>
                </a:lnTo>
                <a:lnTo>
                  <a:pt x="20120" y="21501"/>
                </a:lnTo>
                <a:lnTo>
                  <a:pt x="19939" y="21201"/>
                </a:lnTo>
                <a:lnTo>
                  <a:pt x="19879" y="20901"/>
                </a:lnTo>
                <a:lnTo>
                  <a:pt x="19759" y="20300"/>
                </a:lnTo>
                <a:lnTo>
                  <a:pt x="19639" y="19700"/>
                </a:lnTo>
                <a:lnTo>
                  <a:pt x="19699" y="19399"/>
                </a:lnTo>
                <a:lnTo>
                  <a:pt x="19879" y="18979"/>
                </a:lnTo>
                <a:lnTo>
                  <a:pt x="20180" y="18438"/>
                </a:lnTo>
                <a:lnTo>
                  <a:pt x="20660" y="17898"/>
                </a:lnTo>
                <a:lnTo>
                  <a:pt x="21140" y="17417"/>
                </a:lnTo>
                <a:lnTo>
                  <a:pt x="21801" y="16997"/>
                </a:lnTo>
                <a:lnTo>
                  <a:pt x="22101" y="16817"/>
                </a:lnTo>
                <a:lnTo>
                  <a:pt x="22462" y="16697"/>
                </a:lnTo>
                <a:lnTo>
                  <a:pt x="22882" y="16577"/>
                </a:lnTo>
                <a:lnTo>
                  <a:pt x="23242" y="16577"/>
                </a:lnTo>
                <a:lnTo>
                  <a:pt x="23663" y="16517"/>
                </a:lnTo>
                <a:lnTo>
                  <a:pt x="24083" y="16396"/>
                </a:lnTo>
                <a:lnTo>
                  <a:pt x="24504" y="16276"/>
                </a:lnTo>
                <a:lnTo>
                  <a:pt x="24924" y="16096"/>
                </a:lnTo>
                <a:lnTo>
                  <a:pt x="25284" y="15916"/>
                </a:lnTo>
                <a:lnTo>
                  <a:pt x="25585" y="15676"/>
                </a:lnTo>
                <a:lnTo>
                  <a:pt x="25885" y="15436"/>
                </a:lnTo>
                <a:lnTo>
                  <a:pt x="26185" y="15135"/>
                </a:lnTo>
                <a:lnTo>
                  <a:pt x="26365" y="14895"/>
                </a:lnTo>
                <a:lnTo>
                  <a:pt x="26546" y="14595"/>
                </a:lnTo>
                <a:lnTo>
                  <a:pt x="26666" y="14354"/>
                </a:lnTo>
                <a:lnTo>
                  <a:pt x="26726" y="14054"/>
                </a:lnTo>
                <a:lnTo>
                  <a:pt x="26666" y="13814"/>
                </a:lnTo>
                <a:lnTo>
                  <a:pt x="26546" y="13574"/>
                </a:lnTo>
                <a:lnTo>
                  <a:pt x="26365" y="13394"/>
                </a:lnTo>
                <a:lnTo>
                  <a:pt x="26125" y="13213"/>
                </a:lnTo>
                <a:lnTo>
                  <a:pt x="25945" y="13093"/>
                </a:lnTo>
                <a:lnTo>
                  <a:pt x="25825" y="12973"/>
                </a:lnTo>
                <a:lnTo>
                  <a:pt x="25765" y="12793"/>
                </a:lnTo>
                <a:lnTo>
                  <a:pt x="25705" y="12613"/>
                </a:lnTo>
                <a:lnTo>
                  <a:pt x="25645" y="12192"/>
                </a:lnTo>
                <a:lnTo>
                  <a:pt x="25585" y="11712"/>
                </a:lnTo>
                <a:lnTo>
                  <a:pt x="25525" y="11232"/>
                </a:lnTo>
                <a:lnTo>
                  <a:pt x="25344" y="10751"/>
                </a:lnTo>
                <a:lnTo>
                  <a:pt x="25224" y="10511"/>
                </a:lnTo>
                <a:lnTo>
                  <a:pt x="24984" y="10271"/>
                </a:lnTo>
                <a:lnTo>
                  <a:pt x="24744" y="10030"/>
                </a:lnTo>
                <a:lnTo>
                  <a:pt x="24444" y="9850"/>
                </a:lnTo>
                <a:lnTo>
                  <a:pt x="23783" y="9490"/>
                </a:lnTo>
                <a:lnTo>
                  <a:pt x="23122" y="9250"/>
                </a:lnTo>
                <a:lnTo>
                  <a:pt x="22462" y="9130"/>
                </a:lnTo>
                <a:lnTo>
                  <a:pt x="21681" y="9190"/>
                </a:lnTo>
                <a:lnTo>
                  <a:pt x="21261" y="8649"/>
                </a:lnTo>
                <a:lnTo>
                  <a:pt x="20900" y="8169"/>
                </a:lnTo>
                <a:lnTo>
                  <a:pt x="20360" y="7748"/>
                </a:lnTo>
                <a:lnTo>
                  <a:pt x="19759" y="7268"/>
                </a:lnTo>
                <a:lnTo>
                  <a:pt x="19099" y="6968"/>
                </a:lnTo>
                <a:lnTo>
                  <a:pt x="18738" y="6787"/>
                </a:lnTo>
                <a:lnTo>
                  <a:pt x="18378" y="6727"/>
                </a:lnTo>
                <a:lnTo>
                  <a:pt x="17957" y="6667"/>
                </a:lnTo>
                <a:lnTo>
                  <a:pt x="17597" y="6727"/>
                </a:lnTo>
                <a:lnTo>
                  <a:pt x="17477" y="6727"/>
                </a:lnTo>
                <a:lnTo>
                  <a:pt x="17417" y="6847"/>
                </a:lnTo>
                <a:lnTo>
                  <a:pt x="17477" y="7028"/>
                </a:lnTo>
                <a:lnTo>
                  <a:pt x="17537" y="7148"/>
                </a:lnTo>
                <a:lnTo>
                  <a:pt x="17777" y="7508"/>
                </a:lnTo>
                <a:lnTo>
                  <a:pt x="18018" y="7808"/>
                </a:lnTo>
                <a:lnTo>
                  <a:pt x="18078" y="7928"/>
                </a:lnTo>
                <a:lnTo>
                  <a:pt x="18138" y="8169"/>
                </a:lnTo>
                <a:lnTo>
                  <a:pt x="18138" y="8829"/>
                </a:lnTo>
                <a:lnTo>
                  <a:pt x="18198" y="9490"/>
                </a:lnTo>
                <a:lnTo>
                  <a:pt x="18258" y="9730"/>
                </a:lnTo>
                <a:lnTo>
                  <a:pt x="18318" y="9910"/>
                </a:lnTo>
                <a:lnTo>
                  <a:pt x="18498" y="10211"/>
                </a:lnTo>
                <a:lnTo>
                  <a:pt x="18078" y="10511"/>
                </a:lnTo>
                <a:lnTo>
                  <a:pt x="17717" y="10871"/>
                </a:lnTo>
                <a:lnTo>
                  <a:pt x="17357" y="11232"/>
                </a:lnTo>
                <a:lnTo>
                  <a:pt x="17117" y="11652"/>
                </a:lnTo>
                <a:lnTo>
                  <a:pt x="16156" y="11952"/>
                </a:lnTo>
                <a:lnTo>
                  <a:pt x="15135" y="12132"/>
                </a:lnTo>
                <a:lnTo>
                  <a:pt x="14114" y="12192"/>
                </a:lnTo>
                <a:lnTo>
                  <a:pt x="12973" y="12132"/>
                </a:lnTo>
                <a:lnTo>
                  <a:pt x="12192" y="12072"/>
                </a:lnTo>
                <a:lnTo>
                  <a:pt x="11411" y="12072"/>
                </a:lnTo>
                <a:lnTo>
                  <a:pt x="10631" y="12132"/>
                </a:lnTo>
                <a:lnTo>
                  <a:pt x="9910" y="12192"/>
                </a:lnTo>
                <a:lnTo>
                  <a:pt x="9189" y="12373"/>
                </a:lnTo>
                <a:lnTo>
                  <a:pt x="8469" y="12673"/>
                </a:lnTo>
                <a:lnTo>
                  <a:pt x="7748" y="13033"/>
                </a:lnTo>
                <a:lnTo>
                  <a:pt x="7087" y="13454"/>
                </a:lnTo>
                <a:lnTo>
                  <a:pt x="6547" y="13934"/>
                </a:lnTo>
                <a:lnTo>
                  <a:pt x="6066" y="14415"/>
                </a:lnTo>
                <a:lnTo>
                  <a:pt x="5586" y="14955"/>
                </a:lnTo>
                <a:lnTo>
                  <a:pt x="5225" y="15556"/>
                </a:lnTo>
                <a:lnTo>
                  <a:pt x="4865" y="16216"/>
                </a:lnTo>
                <a:lnTo>
                  <a:pt x="4565" y="16877"/>
                </a:lnTo>
                <a:lnTo>
                  <a:pt x="4325" y="17537"/>
                </a:lnTo>
                <a:lnTo>
                  <a:pt x="4144" y="18198"/>
                </a:lnTo>
                <a:lnTo>
                  <a:pt x="4084" y="18739"/>
                </a:lnTo>
                <a:lnTo>
                  <a:pt x="3724" y="18498"/>
                </a:lnTo>
                <a:lnTo>
                  <a:pt x="3604" y="18018"/>
                </a:lnTo>
                <a:lnTo>
                  <a:pt x="3484" y="17598"/>
                </a:lnTo>
                <a:lnTo>
                  <a:pt x="3424" y="17057"/>
                </a:lnTo>
                <a:lnTo>
                  <a:pt x="3364" y="16577"/>
                </a:lnTo>
                <a:lnTo>
                  <a:pt x="3424" y="16096"/>
                </a:lnTo>
                <a:lnTo>
                  <a:pt x="3424" y="15616"/>
                </a:lnTo>
                <a:lnTo>
                  <a:pt x="3544" y="15195"/>
                </a:lnTo>
                <a:lnTo>
                  <a:pt x="3724" y="14715"/>
                </a:lnTo>
                <a:lnTo>
                  <a:pt x="4024" y="14114"/>
                </a:lnTo>
                <a:lnTo>
                  <a:pt x="4385" y="13574"/>
                </a:lnTo>
                <a:lnTo>
                  <a:pt x="4805" y="13093"/>
                </a:lnTo>
                <a:lnTo>
                  <a:pt x="5286" y="12733"/>
                </a:lnTo>
                <a:lnTo>
                  <a:pt x="5886" y="12373"/>
                </a:lnTo>
                <a:lnTo>
                  <a:pt x="6427" y="12132"/>
                </a:lnTo>
                <a:lnTo>
                  <a:pt x="7087" y="11892"/>
                </a:lnTo>
                <a:lnTo>
                  <a:pt x="7688" y="11712"/>
                </a:lnTo>
                <a:lnTo>
                  <a:pt x="9790" y="11111"/>
                </a:lnTo>
                <a:lnTo>
                  <a:pt x="10751" y="10751"/>
                </a:lnTo>
                <a:lnTo>
                  <a:pt x="11712" y="10331"/>
                </a:lnTo>
                <a:lnTo>
                  <a:pt x="12132" y="10090"/>
                </a:lnTo>
                <a:lnTo>
                  <a:pt x="12552" y="9790"/>
                </a:lnTo>
                <a:lnTo>
                  <a:pt x="12913" y="9490"/>
                </a:lnTo>
                <a:lnTo>
                  <a:pt x="13273" y="9130"/>
                </a:lnTo>
                <a:lnTo>
                  <a:pt x="13633" y="8769"/>
                </a:lnTo>
                <a:lnTo>
                  <a:pt x="13874" y="8289"/>
                </a:lnTo>
                <a:lnTo>
                  <a:pt x="14174" y="7808"/>
                </a:lnTo>
                <a:lnTo>
                  <a:pt x="14354" y="7268"/>
                </a:lnTo>
                <a:lnTo>
                  <a:pt x="14534" y="6727"/>
                </a:lnTo>
                <a:lnTo>
                  <a:pt x="14594" y="6247"/>
                </a:lnTo>
                <a:lnTo>
                  <a:pt x="14654" y="5706"/>
                </a:lnTo>
                <a:lnTo>
                  <a:pt x="14654" y="5166"/>
                </a:lnTo>
                <a:lnTo>
                  <a:pt x="14594" y="4685"/>
                </a:lnTo>
                <a:lnTo>
                  <a:pt x="14474" y="4205"/>
                </a:lnTo>
                <a:lnTo>
                  <a:pt x="14294" y="3664"/>
                </a:lnTo>
                <a:lnTo>
                  <a:pt x="14114" y="3244"/>
                </a:lnTo>
                <a:lnTo>
                  <a:pt x="13874" y="2764"/>
                </a:lnTo>
                <a:lnTo>
                  <a:pt x="13573" y="2343"/>
                </a:lnTo>
                <a:lnTo>
                  <a:pt x="13273" y="1923"/>
                </a:lnTo>
                <a:lnTo>
                  <a:pt x="12913" y="1562"/>
                </a:lnTo>
                <a:lnTo>
                  <a:pt x="12552" y="1202"/>
                </a:lnTo>
                <a:lnTo>
                  <a:pt x="12132" y="902"/>
                </a:lnTo>
                <a:lnTo>
                  <a:pt x="11652" y="662"/>
                </a:lnTo>
                <a:lnTo>
                  <a:pt x="11171" y="421"/>
                </a:lnTo>
                <a:lnTo>
                  <a:pt x="10691" y="241"/>
                </a:lnTo>
                <a:lnTo>
                  <a:pt x="10150" y="121"/>
                </a:lnTo>
                <a:lnTo>
                  <a:pt x="9610" y="1"/>
                </a:lnTo>
                <a:lnTo>
                  <a:pt x="9129"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165">
            <a:extLst>
              <a:ext uri="{FF2B5EF4-FFF2-40B4-BE49-F238E27FC236}">
                <a16:creationId xmlns="" xmlns:a16="http://schemas.microsoft.com/office/drawing/2014/main" id="{D9955009-C568-4E41-8D6B-C9DDBD345A69}"/>
              </a:ext>
            </a:extLst>
          </p:cNvPr>
          <p:cNvSpPr>
            <a:spLocks/>
          </p:cNvSpPr>
          <p:nvPr/>
        </p:nvSpPr>
        <p:spPr bwMode="auto">
          <a:xfrm>
            <a:off x="1979085" y="307975"/>
            <a:ext cx="436033" cy="433388"/>
          </a:xfrm>
          <a:custGeom>
            <a:avLst/>
            <a:gdLst>
              <a:gd name="T0" fmla="*/ 61150447 w 20060"/>
              <a:gd name="T1" fmla="*/ 10389 h 19940"/>
              <a:gd name="T2" fmla="*/ 43716184 w 20060"/>
              <a:gd name="T3" fmla="*/ 93740260 h 19940"/>
              <a:gd name="T4" fmla="*/ 47099914 w 20060"/>
              <a:gd name="T5" fmla="*/ 55504766 h 19940"/>
              <a:gd name="T6" fmla="*/ 45280214 w 20060"/>
              <a:gd name="T7" fmla="*/ 41325893 h 19940"/>
              <a:gd name="T8" fmla="*/ 38252551 w 20060"/>
              <a:gd name="T9" fmla="*/ 44405882 h 19940"/>
              <a:gd name="T10" fmla="*/ 41116449 w 20060"/>
              <a:gd name="T11" fmla="*/ 62291635 h 19940"/>
              <a:gd name="T12" fmla="*/ 28625692 w 20060"/>
              <a:gd name="T13" fmla="*/ 22208136 h 19940"/>
              <a:gd name="T14" fmla="*/ 25241700 w 20060"/>
              <a:gd name="T15" fmla="*/ 22208136 h 19940"/>
              <a:gd name="T16" fmla="*/ 16134673 w 20060"/>
              <a:gd name="T17" fmla="*/ 14189262 h 19940"/>
              <a:gd name="T18" fmla="*/ 18998571 w 20060"/>
              <a:gd name="T19" fmla="*/ 40093889 h 19940"/>
              <a:gd name="T20" fmla="*/ 13275030 w 20060"/>
              <a:gd name="T21" fmla="*/ 45021884 h 19940"/>
              <a:gd name="T22" fmla="*/ 22642226 w 20060"/>
              <a:gd name="T23" fmla="*/ 49334356 h 19940"/>
              <a:gd name="T24" fmla="*/ 28105598 w 20060"/>
              <a:gd name="T25" fmla="*/ 74006500 h 19940"/>
              <a:gd name="T26" fmla="*/ 22642226 w 20060"/>
              <a:gd name="T27" fmla="*/ 64755622 h 19940"/>
              <a:gd name="T28" fmla="*/ 22642226 w 20060"/>
              <a:gd name="T29" fmla="*/ 82014984 h 19940"/>
              <a:gd name="T30" fmla="*/ 31749514 w 20060"/>
              <a:gd name="T31" fmla="*/ 91881864 h 19940"/>
              <a:gd name="T32" fmla="*/ 11711000 w 20060"/>
              <a:gd name="T33" fmla="*/ 65371624 h 19940"/>
              <a:gd name="T34" fmla="*/ 8591693 w 20060"/>
              <a:gd name="T35" fmla="*/ 78934973 h 19940"/>
              <a:gd name="T36" fmla="*/ 4687853 w 20060"/>
              <a:gd name="T37" fmla="*/ 85105384 h 19940"/>
              <a:gd name="T38" fmla="*/ 8071583 w 20060"/>
              <a:gd name="T39" fmla="*/ 108535135 h 19940"/>
              <a:gd name="T40" fmla="*/ 15094731 w 20060"/>
              <a:gd name="T41" fmla="*/ 102364724 h 19940"/>
              <a:gd name="T42" fmla="*/ 27585749 w 20060"/>
              <a:gd name="T43" fmla="*/ 111615602 h 19940"/>
              <a:gd name="T44" fmla="*/ 18218553 w 20060"/>
              <a:gd name="T45" fmla="*/ 114695613 h 19940"/>
              <a:gd name="T46" fmla="*/ 17698720 w 20060"/>
              <a:gd name="T47" fmla="*/ 128884875 h 19940"/>
              <a:gd name="T48" fmla="*/ 25241700 w 20060"/>
              <a:gd name="T49" fmla="*/ 130117336 h 19940"/>
              <a:gd name="T50" fmla="*/ 26545806 w 20060"/>
              <a:gd name="T51" fmla="*/ 149851095 h 19940"/>
              <a:gd name="T52" fmla="*/ 12495273 w 20060"/>
              <a:gd name="T53" fmla="*/ 158475560 h 19940"/>
              <a:gd name="T54" fmla="*/ 18478478 w 20060"/>
              <a:gd name="T55" fmla="*/ 168958442 h 19940"/>
              <a:gd name="T56" fmla="*/ 15874765 w 20060"/>
              <a:gd name="T57" fmla="*/ 193014584 h 19940"/>
              <a:gd name="T58" fmla="*/ 22382318 w 20060"/>
              <a:gd name="T59" fmla="*/ 180673328 h 19940"/>
              <a:gd name="T60" fmla="*/ 27845673 w 20060"/>
              <a:gd name="T61" fmla="*/ 204729448 h 19940"/>
              <a:gd name="T62" fmla="*/ 25761794 w 20060"/>
              <a:gd name="T63" fmla="*/ 170816837 h 19940"/>
              <a:gd name="T64" fmla="*/ 35393169 w 20060"/>
              <a:gd name="T65" fmla="*/ 154163088 h 19940"/>
              <a:gd name="T66" fmla="*/ 37732718 w 20060"/>
              <a:gd name="T67" fmla="*/ 171432839 h 19940"/>
              <a:gd name="T68" fmla="*/ 42936149 w 20060"/>
              <a:gd name="T69" fmla="*/ 159091562 h 19940"/>
              <a:gd name="T70" fmla="*/ 59070839 w 20060"/>
              <a:gd name="T71" fmla="*/ 168958442 h 19940"/>
              <a:gd name="T72" fmla="*/ 55427167 w 20060"/>
              <a:gd name="T73" fmla="*/ 193014584 h 19940"/>
              <a:gd name="T74" fmla="*/ 58810914 w 20060"/>
              <a:gd name="T75" fmla="*/ 191772190 h 19940"/>
              <a:gd name="T76" fmla="*/ 68178110 w 20060"/>
              <a:gd name="T77" fmla="*/ 196710597 h 19940"/>
              <a:gd name="T78" fmla="*/ 72341614 w 20060"/>
              <a:gd name="T79" fmla="*/ 178825322 h 19940"/>
              <a:gd name="T80" fmla="*/ 75201257 w 20060"/>
              <a:gd name="T81" fmla="*/ 173280846 h 19940"/>
              <a:gd name="T82" fmla="*/ 57506792 w 20060"/>
              <a:gd name="T83" fmla="*/ 147376697 h 19940"/>
              <a:gd name="T84" fmla="*/ 63494512 w 20060"/>
              <a:gd name="T85" fmla="*/ 147376697 h 19940"/>
              <a:gd name="T86" fmla="*/ 62710239 w 20060"/>
              <a:gd name="T87" fmla="*/ 131349340 h 19940"/>
              <a:gd name="T88" fmla="*/ 69737902 w 20060"/>
              <a:gd name="T89" fmla="*/ 123946469 h 19940"/>
              <a:gd name="T90" fmla="*/ 78584988 w 20060"/>
              <a:gd name="T91" fmla="*/ 153547086 h 19940"/>
              <a:gd name="T92" fmla="*/ 73901390 w 20060"/>
              <a:gd name="T93" fmla="*/ 130733338 h 19940"/>
              <a:gd name="T94" fmla="*/ 85872314 w 20060"/>
              <a:gd name="T95" fmla="*/ 130117336 h 19940"/>
              <a:gd name="T96" fmla="*/ 81188977 w 20060"/>
              <a:gd name="T97" fmla="*/ 118401993 h 19940"/>
              <a:gd name="T98" fmla="*/ 83528510 w 20060"/>
              <a:gd name="T99" fmla="*/ 101132720 h 19940"/>
              <a:gd name="T100" fmla="*/ 78065155 w 20060"/>
              <a:gd name="T101" fmla="*/ 100516718 h 19940"/>
              <a:gd name="T102" fmla="*/ 57766717 w 20060"/>
              <a:gd name="T103" fmla="*/ 98668733 h 19940"/>
              <a:gd name="T104" fmla="*/ 63494512 w 20060"/>
              <a:gd name="T105" fmla="*/ 91881864 h 19940"/>
              <a:gd name="T106" fmla="*/ 58291065 w 20060"/>
              <a:gd name="T107" fmla="*/ 85105384 h 19940"/>
              <a:gd name="T108" fmla="*/ 67918202 w 20060"/>
              <a:gd name="T109" fmla="*/ 49950358 h 19940"/>
              <a:gd name="T110" fmla="*/ 79624670 w 20060"/>
              <a:gd name="T111" fmla="*/ 45021884 h 19940"/>
              <a:gd name="T112" fmla="*/ 65834061 w 20060"/>
              <a:gd name="T113" fmla="*/ 43173878 h 19940"/>
              <a:gd name="T114" fmla="*/ 72861708 w 20060"/>
              <a:gd name="T115" fmla="*/ 6170389 h 19940"/>
              <a:gd name="T116" fmla="*/ 61670557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166">
            <a:extLst>
              <a:ext uri="{FF2B5EF4-FFF2-40B4-BE49-F238E27FC236}">
                <a16:creationId xmlns="" xmlns:a16="http://schemas.microsoft.com/office/drawing/2014/main" id="{7E70B9EA-63E6-4DBC-8536-702DCB46D3D6}"/>
              </a:ext>
            </a:extLst>
          </p:cNvPr>
          <p:cNvSpPr>
            <a:spLocks/>
          </p:cNvSpPr>
          <p:nvPr/>
        </p:nvSpPr>
        <p:spPr bwMode="auto">
          <a:xfrm>
            <a:off x="444500" y="2114550"/>
            <a:ext cx="372533" cy="363538"/>
          </a:xfrm>
          <a:custGeom>
            <a:avLst/>
            <a:gdLst>
              <a:gd name="T0" fmla="*/ 23291355 w 21141"/>
              <a:gd name="T1" fmla="*/ 41258704 h 20600"/>
              <a:gd name="T2" fmla="*/ 29946378 w 21141"/>
              <a:gd name="T3" fmla="*/ 45880684 h 20600"/>
              <a:gd name="T4" fmla="*/ 26202119 w 21141"/>
              <a:gd name="T5" fmla="*/ 55784571 h 20600"/>
              <a:gd name="T6" fmla="*/ 21626995 w 21141"/>
              <a:gd name="T7" fmla="*/ 58092914 h 20600"/>
              <a:gd name="T8" fmla="*/ 16636333 w 21141"/>
              <a:gd name="T9" fmla="*/ 52481510 h 20600"/>
              <a:gd name="T10" fmla="*/ 18023685 w 21141"/>
              <a:gd name="T11" fmla="*/ 73608221 h 20600"/>
              <a:gd name="T12" fmla="*/ 26894665 w 21141"/>
              <a:gd name="T13" fmla="*/ 75256954 h 20600"/>
              <a:gd name="T14" fmla="*/ 24122234 w 21141"/>
              <a:gd name="T15" fmla="*/ 3632874 h 20600"/>
              <a:gd name="T16" fmla="*/ 20518924 w 21141"/>
              <a:gd name="T17" fmla="*/ 16174917 h 20600"/>
              <a:gd name="T18" fmla="*/ 18577715 w 21141"/>
              <a:gd name="T19" fmla="*/ 14190776 h 20600"/>
              <a:gd name="T20" fmla="*/ 23568377 w 21141"/>
              <a:gd name="T21" fmla="*/ 26408300 h 20600"/>
              <a:gd name="T22" fmla="*/ 11922692 w 21141"/>
              <a:gd name="T23" fmla="*/ 40928890 h 20600"/>
              <a:gd name="T24" fmla="*/ 8734736 w 21141"/>
              <a:gd name="T25" fmla="*/ 25083787 h 20600"/>
              <a:gd name="T26" fmla="*/ 6932043 w 21141"/>
              <a:gd name="T27" fmla="*/ 29376270 h 20600"/>
              <a:gd name="T28" fmla="*/ 1664373 w 21141"/>
              <a:gd name="T29" fmla="*/ 31684613 h 20600"/>
              <a:gd name="T30" fmla="*/ 3605570 w 21141"/>
              <a:gd name="T31" fmla="*/ 37960920 h 20600"/>
              <a:gd name="T32" fmla="*/ 694806 w 21141"/>
              <a:gd name="T33" fmla="*/ 46540294 h 20600"/>
              <a:gd name="T34" fmla="*/ 3328734 w 21141"/>
              <a:gd name="T35" fmla="*/ 46540294 h 20600"/>
              <a:gd name="T36" fmla="*/ 14971973 w 21141"/>
              <a:gd name="T37" fmla="*/ 53140820 h 20600"/>
              <a:gd name="T38" fmla="*/ 14833456 w 21141"/>
              <a:gd name="T39" fmla="*/ 74597327 h 20600"/>
              <a:gd name="T40" fmla="*/ 8319396 w 21141"/>
              <a:gd name="T41" fmla="*/ 81198154 h 20600"/>
              <a:gd name="T42" fmla="*/ 4713641 w 21141"/>
              <a:gd name="T43" fmla="*/ 82846887 h 20600"/>
              <a:gd name="T44" fmla="*/ 7762908 w 21141"/>
              <a:gd name="T45" fmla="*/ 85820151 h 20600"/>
              <a:gd name="T46" fmla="*/ 6239497 w 21141"/>
              <a:gd name="T47" fmla="*/ 98032381 h 20600"/>
              <a:gd name="T48" fmla="*/ 10537613 w 21141"/>
              <a:gd name="T49" fmla="*/ 100670537 h 20600"/>
              <a:gd name="T50" fmla="*/ 12061196 w 21141"/>
              <a:gd name="T51" fmla="*/ 106281940 h 20600"/>
              <a:gd name="T52" fmla="*/ 15528275 w 21141"/>
              <a:gd name="T53" fmla="*/ 79549438 h 20600"/>
              <a:gd name="T54" fmla="*/ 21626995 w 21141"/>
              <a:gd name="T55" fmla="*/ 82517091 h 20600"/>
              <a:gd name="T56" fmla="*/ 18300707 w 21141"/>
              <a:gd name="T57" fmla="*/ 101330147 h 20600"/>
              <a:gd name="T58" fmla="*/ 17190362 w 21141"/>
              <a:gd name="T59" fmla="*/ 105952127 h 20600"/>
              <a:gd name="T60" fmla="*/ 22181024 w 21141"/>
              <a:gd name="T61" fmla="*/ 102984174 h 20600"/>
              <a:gd name="T62" fmla="*/ 23429859 w 21141"/>
              <a:gd name="T63" fmla="*/ 113212263 h 20600"/>
              <a:gd name="T64" fmla="*/ 24955544 w 21141"/>
              <a:gd name="T65" fmla="*/ 99021804 h 20600"/>
              <a:gd name="T66" fmla="*/ 28974550 w 21141"/>
              <a:gd name="T67" fmla="*/ 106281940 h 20600"/>
              <a:gd name="T68" fmla="*/ 29666912 w 21141"/>
              <a:gd name="T69" fmla="*/ 102654678 h 20600"/>
              <a:gd name="T70" fmla="*/ 24955544 w 21141"/>
              <a:gd name="T71" fmla="*/ 84495620 h 20600"/>
              <a:gd name="T72" fmla="*/ 38263328 w 21141"/>
              <a:gd name="T73" fmla="*/ 76246060 h 20600"/>
              <a:gd name="T74" fmla="*/ 39789185 w 21141"/>
              <a:gd name="T75" fmla="*/ 93080587 h 20600"/>
              <a:gd name="T76" fmla="*/ 41035575 w 21141"/>
              <a:gd name="T77" fmla="*/ 92420977 h 20600"/>
              <a:gd name="T78" fmla="*/ 39927689 w 21141"/>
              <a:gd name="T79" fmla="*/ 77895093 h 20600"/>
              <a:gd name="T80" fmla="*/ 48660151 w 21141"/>
              <a:gd name="T81" fmla="*/ 82517091 h 20600"/>
              <a:gd name="T82" fmla="*/ 46164741 w 21141"/>
              <a:gd name="T83" fmla="*/ 69315738 h 20600"/>
              <a:gd name="T84" fmla="*/ 41728121 w 21141"/>
              <a:gd name="T85" fmla="*/ 68326314 h 20600"/>
              <a:gd name="T86" fmla="*/ 32441616 w 21141"/>
              <a:gd name="T87" fmla="*/ 51162273 h 20600"/>
              <a:gd name="T88" fmla="*/ 35906409 w 21141"/>
              <a:gd name="T89" fmla="*/ 28057033 h 20600"/>
              <a:gd name="T90" fmla="*/ 41728121 w 21141"/>
              <a:gd name="T91" fmla="*/ 27727537 h 20600"/>
              <a:gd name="T92" fmla="*/ 37293761 w 21141"/>
              <a:gd name="T93" fmla="*/ 24094663 h 20600"/>
              <a:gd name="T94" fmla="*/ 40620050 w 21141"/>
              <a:gd name="T95" fmla="*/ 12542043 h 20600"/>
              <a:gd name="T96" fmla="*/ 35213876 w 21141"/>
              <a:gd name="T97" fmla="*/ 19142570 h 20600"/>
              <a:gd name="T98" fmla="*/ 33965213 w 21141"/>
              <a:gd name="T99" fmla="*/ 12212230 h 20600"/>
              <a:gd name="T100" fmla="*/ 33272666 w 21141"/>
              <a:gd name="T101" fmla="*/ 21456507 h 20600"/>
              <a:gd name="T102" fmla="*/ 28974550 w 21141"/>
              <a:gd name="T103" fmla="*/ 39280157 h 20600"/>
              <a:gd name="T104" fmla="*/ 25509586 w 21141"/>
              <a:gd name="T105" fmla="*/ 25083787 h 20600"/>
              <a:gd name="T106" fmla="*/ 28697529 w 21141"/>
              <a:gd name="T107" fmla="*/ 12542043 h 20600"/>
              <a:gd name="T108" fmla="*/ 25509586 w 21141"/>
              <a:gd name="T109" fmla="*/ 5611403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167">
            <a:extLst>
              <a:ext uri="{FF2B5EF4-FFF2-40B4-BE49-F238E27FC236}">
                <a16:creationId xmlns="" xmlns:a16="http://schemas.microsoft.com/office/drawing/2014/main" id="{0C7AF70B-262A-40DA-86A5-362FB77A0B52}"/>
              </a:ext>
            </a:extLst>
          </p:cNvPr>
          <p:cNvSpPr>
            <a:spLocks noChangeArrowheads="1"/>
          </p:cNvSpPr>
          <p:nvPr/>
        </p:nvSpPr>
        <p:spPr bwMode="auto">
          <a:xfrm>
            <a:off x="2025651" y="1165225"/>
            <a:ext cx="8140700" cy="4527550"/>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68">
            <a:extLst>
              <a:ext uri="{FF2B5EF4-FFF2-40B4-BE49-F238E27FC236}">
                <a16:creationId xmlns="" xmlns:a16="http://schemas.microsoft.com/office/drawing/2014/main" id="{7BC19D25-E05B-4DA8-AD02-401F046943E7}"/>
              </a:ext>
            </a:extLst>
          </p:cNvPr>
          <p:cNvSpPr>
            <a:spLocks noChangeArrowheads="1"/>
          </p:cNvSpPr>
          <p:nvPr/>
        </p:nvSpPr>
        <p:spPr bwMode="auto">
          <a:xfrm>
            <a:off x="2180167" y="1325564"/>
            <a:ext cx="7831667" cy="42068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9" name="Shape 169"/>
          <p:cNvSpPr txBox="1">
            <a:spLocks noGrp="1"/>
          </p:cNvSpPr>
          <p:nvPr>
            <p:ph type="body" idx="1"/>
          </p:nvPr>
        </p:nvSpPr>
        <p:spPr>
          <a:xfrm>
            <a:off x="2074900" y="5019202"/>
            <a:ext cx="8042400" cy="619599"/>
          </a:xfrm>
          <a:prstGeom prst="rect">
            <a:avLst/>
          </a:prstGeom>
        </p:spPr>
        <p:txBody>
          <a:bodyPr/>
          <a:lstStyle>
            <a:lvl1pPr lvl="0" algn="ctr">
              <a:spcBef>
                <a:spcPts val="360"/>
              </a:spcBef>
              <a:buClr>
                <a:srgbClr val="CE2F1C"/>
              </a:buClr>
              <a:buSzPct val="100000"/>
              <a:buNone/>
              <a:defRPr sz="1200">
                <a:solidFill>
                  <a:srgbClr val="CE2F1C"/>
                </a:solidFill>
              </a:defRPr>
            </a:lvl1pPr>
          </a:lstStyle>
          <a:p>
            <a:endParaRPr/>
          </a:p>
        </p:txBody>
      </p:sp>
    </p:spTree>
    <p:extLst>
      <p:ext uri="{BB962C8B-B14F-4D97-AF65-F5344CB8AC3E}">
        <p14:creationId xmlns:p14="http://schemas.microsoft.com/office/powerpoint/2010/main" val="3200747484"/>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170"/>
        <p:cNvGrpSpPr/>
        <p:nvPr/>
      </p:nvGrpSpPr>
      <p:grpSpPr>
        <a:xfrm>
          <a:off x="0" y="0"/>
          <a:ext cx="0" cy="0"/>
          <a:chOff x="0" y="0"/>
          <a:chExt cx="0" cy="0"/>
        </a:xfrm>
      </p:grpSpPr>
      <p:sp>
        <p:nvSpPr>
          <p:cNvPr id="2" name="Shape 171">
            <a:extLst>
              <a:ext uri="{FF2B5EF4-FFF2-40B4-BE49-F238E27FC236}">
                <a16:creationId xmlns="" xmlns:a16="http://schemas.microsoft.com/office/drawing/2014/main" id="{514B7D63-0E63-49D9-90E9-2B093DC61702}"/>
              </a:ext>
            </a:extLst>
          </p:cNvPr>
          <p:cNvSpPr>
            <a:spLocks/>
          </p:cNvSpPr>
          <p:nvPr/>
        </p:nvSpPr>
        <p:spPr bwMode="auto">
          <a:xfrm rot="2077193">
            <a:off x="1998134" y="4032251"/>
            <a:ext cx="368300" cy="358775"/>
          </a:xfrm>
          <a:custGeom>
            <a:avLst/>
            <a:gdLst>
              <a:gd name="T0" fmla="*/ 22907730 w 21141"/>
              <a:gd name="T1" fmla="*/ 11426601 h 20600"/>
              <a:gd name="T2" fmla="*/ 19155899 w 21141"/>
              <a:gd name="T3" fmla="*/ 13962408 h 20600"/>
              <a:gd name="T4" fmla="*/ 18486862 w 21141"/>
              <a:gd name="T5" fmla="*/ 15547288 h 20600"/>
              <a:gd name="T6" fmla="*/ 22773896 w 21141"/>
              <a:gd name="T7" fmla="*/ 25066878 h 20600"/>
              <a:gd name="T8" fmla="*/ 8440378 w 21141"/>
              <a:gd name="T9" fmla="*/ 33635539 h 20600"/>
              <a:gd name="T10" fmla="*/ 8306545 w 21141"/>
              <a:gd name="T11" fmla="*/ 23165022 h 20600"/>
              <a:gd name="T12" fmla="*/ 6832234 w 21141"/>
              <a:gd name="T13" fmla="*/ 24749902 h 20600"/>
              <a:gd name="T14" fmla="*/ 3751831 w 21141"/>
              <a:gd name="T15" fmla="*/ 31094576 h 20600"/>
              <a:gd name="T16" fmla="*/ 1206787 w 21141"/>
              <a:gd name="T17" fmla="*/ 31094576 h 20600"/>
              <a:gd name="T18" fmla="*/ 3484151 w 21141"/>
              <a:gd name="T19" fmla="*/ 36171347 h 20600"/>
              <a:gd name="T20" fmla="*/ 1340634 w 21141"/>
              <a:gd name="T21" fmla="*/ 43783926 h 20600"/>
              <a:gd name="T22" fmla="*/ 939108 w 21141"/>
              <a:gd name="T23" fmla="*/ 46641865 h 20600"/>
              <a:gd name="T24" fmla="*/ 6966081 w 21141"/>
              <a:gd name="T25" fmla="*/ 40297190 h 20600"/>
              <a:gd name="T26" fmla="*/ 10583895 w 21141"/>
              <a:gd name="T27" fmla="*/ 79321321 h 20600"/>
              <a:gd name="T28" fmla="*/ 6296874 w 21141"/>
              <a:gd name="T29" fmla="*/ 77731286 h 20600"/>
              <a:gd name="T30" fmla="*/ 4688547 w 21141"/>
              <a:gd name="T31" fmla="*/ 79955273 h 20600"/>
              <a:gd name="T32" fmla="*/ 7501271 w 21141"/>
              <a:gd name="T33" fmla="*/ 82491081 h 20600"/>
              <a:gd name="T34" fmla="*/ 5895348 w 21141"/>
              <a:gd name="T35" fmla="*/ 93912526 h 20600"/>
              <a:gd name="T36" fmla="*/ 9912637 w 21141"/>
              <a:gd name="T37" fmla="*/ 88201803 h 20600"/>
              <a:gd name="T38" fmla="*/ 10851575 w 21141"/>
              <a:gd name="T39" fmla="*/ 102798146 h 20600"/>
              <a:gd name="T40" fmla="*/ 11654628 w 21141"/>
              <a:gd name="T41" fmla="*/ 96453489 h 20600"/>
              <a:gd name="T42" fmla="*/ 22104860 w 21141"/>
              <a:gd name="T43" fmla="*/ 59014238 h 20600"/>
              <a:gd name="T44" fmla="*/ 19155899 w 21141"/>
              <a:gd name="T45" fmla="*/ 93595550 h 20600"/>
              <a:gd name="T46" fmla="*/ 16343175 w 21141"/>
              <a:gd name="T47" fmla="*/ 101847236 h 20600"/>
              <a:gd name="T48" fmla="*/ 20630379 w 21141"/>
              <a:gd name="T49" fmla="*/ 93278574 h 20600"/>
              <a:gd name="T50" fmla="*/ 21701112 w 21141"/>
              <a:gd name="T51" fmla="*/ 107240965 h 20600"/>
              <a:gd name="T52" fmla="*/ 23309256 w 21141"/>
              <a:gd name="T53" fmla="*/ 108508869 h 20600"/>
              <a:gd name="T54" fmla="*/ 24783736 w 21141"/>
              <a:gd name="T55" fmla="*/ 96453489 h 20600"/>
              <a:gd name="T56" fmla="*/ 28533176 w 21141"/>
              <a:gd name="T57" fmla="*/ 101213284 h 20600"/>
              <a:gd name="T58" fmla="*/ 28131650 w 21141"/>
              <a:gd name="T59" fmla="*/ 96770465 h 20600"/>
              <a:gd name="T60" fmla="*/ 24114530 w 21141"/>
              <a:gd name="T61" fmla="*/ 81223177 h 20600"/>
              <a:gd name="T62" fmla="*/ 37375081 w 21141"/>
              <a:gd name="T63" fmla="*/ 82808057 h 20600"/>
              <a:gd name="T64" fmla="*/ 39251088 w 21141"/>
              <a:gd name="T65" fmla="*/ 91376718 h 20600"/>
              <a:gd name="T66" fmla="*/ 39518768 w 21141"/>
              <a:gd name="T67" fmla="*/ 86933899 h 20600"/>
              <a:gd name="T68" fmla="*/ 38581881 w 21141"/>
              <a:gd name="T69" fmla="*/ 74878502 h 20600"/>
              <a:gd name="T70" fmla="*/ 47020038 w 21141"/>
              <a:gd name="T71" fmla="*/ 80589225 h 20600"/>
              <a:gd name="T72" fmla="*/ 40053958 w 21141"/>
              <a:gd name="T73" fmla="*/ 69484755 h 20600"/>
              <a:gd name="T74" fmla="*/ 47020038 w 21141"/>
              <a:gd name="T75" fmla="*/ 64724961 h 20600"/>
              <a:gd name="T76" fmla="*/ 39251088 w 21141"/>
              <a:gd name="T77" fmla="*/ 66626816 h 20600"/>
              <a:gd name="T78" fmla="*/ 32418854 w 21141"/>
              <a:gd name="T79" fmla="*/ 32679456 h 20600"/>
              <a:gd name="T80" fmla="*/ 39518768 w 21141"/>
              <a:gd name="T81" fmla="*/ 27924817 h 20600"/>
              <a:gd name="T82" fmla="*/ 39117241 w 21141"/>
              <a:gd name="T83" fmla="*/ 24432926 h 20600"/>
              <a:gd name="T84" fmla="*/ 38178134 w 21141"/>
              <a:gd name="T85" fmla="*/ 17454299 h 20600"/>
              <a:gd name="T86" fmla="*/ 38983408 w 21141"/>
              <a:gd name="T87" fmla="*/ 11743577 h 20600"/>
              <a:gd name="T88" fmla="*/ 34026998 w 21141"/>
              <a:gd name="T89" fmla="*/ 18405227 h 20600"/>
              <a:gd name="T90" fmla="*/ 33221893 w 21141"/>
              <a:gd name="T91" fmla="*/ 11426601 h 20600"/>
              <a:gd name="T92" fmla="*/ 32017327 w 21141"/>
              <a:gd name="T93" fmla="*/ 16820347 h 20600"/>
              <a:gd name="T94" fmla="*/ 32954213 w 21141"/>
              <a:gd name="T95" fmla="*/ 25066878 h 20600"/>
              <a:gd name="T96" fmla="*/ 25318926 w 21141"/>
              <a:gd name="T97" fmla="*/ 22214094 h 20600"/>
              <a:gd name="T98" fmla="*/ 27730293 w 21141"/>
              <a:gd name="T99" fmla="*/ 12060553 h 20600"/>
              <a:gd name="T100" fmla="*/ 24783736 w 21141"/>
              <a:gd name="T101" fmla="*/ 9836566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3" name="Shape 172">
            <a:extLst>
              <a:ext uri="{FF2B5EF4-FFF2-40B4-BE49-F238E27FC236}">
                <a16:creationId xmlns="" xmlns:a16="http://schemas.microsoft.com/office/drawing/2014/main" id="{4344D0D1-A460-4850-B28F-884CAA98297E}"/>
              </a:ext>
            </a:extLst>
          </p:cNvPr>
          <p:cNvSpPr>
            <a:spLocks/>
          </p:cNvSpPr>
          <p:nvPr/>
        </p:nvSpPr>
        <p:spPr bwMode="auto">
          <a:xfrm>
            <a:off x="1511300" y="3087689"/>
            <a:ext cx="338667" cy="350837"/>
          </a:xfrm>
          <a:custGeom>
            <a:avLst/>
            <a:gdLst>
              <a:gd name="T0" fmla="*/ 20465544 w 19279"/>
              <a:gd name="T1" fmla="*/ 47873650 h 20060"/>
              <a:gd name="T2" fmla="*/ 28430754 w 19279"/>
              <a:gd name="T3" fmla="*/ 30846005 h 20060"/>
              <a:gd name="T4" fmla="*/ 23349226 w 19279"/>
              <a:gd name="T5" fmla="*/ 32129778 h 20060"/>
              <a:gd name="T6" fmla="*/ 34472710 w 19279"/>
              <a:gd name="T7" fmla="*/ 54619794 h 20060"/>
              <a:gd name="T8" fmla="*/ 28979623 w 19279"/>
              <a:gd name="T9" fmla="*/ 44016839 h 20060"/>
              <a:gd name="T10" fmla="*/ 9202497 w 19279"/>
              <a:gd name="T11" fmla="*/ 53977759 h 20060"/>
              <a:gd name="T12" fmla="*/ 22112124 w 19279"/>
              <a:gd name="T13" fmla="*/ 55261532 h 20060"/>
              <a:gd name="T14" fmla="*/ 23212088 w 19279"/>
              <a:gd name="T15" fmla="*/ 72289492 h 20060"/>
              <a:gd name="T16" fmla="*/ 16893273 w 19279"/>
              <a:gd name="T17" fmla="*/ 74215300 h 20060"/>
              <a:gd name="T18" fmla="*/ 21014399 w 19279"/>
              <a:gd name="T19" fmla="*/ 320860 h 20060"/>
              <a:gd name="T20" fmla="*/ 17719000 w 19279"/>
              <a:gd name="T21" fmla="*/ 6424969 h 20060"/>
              <a:gd name="T22" fmla="*/ 18130546 w 19279"/>
              <a:gd name="T23" fmla="*/ 12207921 h 20060"/>
              <a:gd name="T24" fmla="*/ 16618851 w 19279"/>
              <a:gd name="T25" fmla="*/ 24741896 h 20060"/>
              <a:gd name="T26" fmla="*/ 13186314 w 19279"/>
              <a:gd name="T27" fmla="*/ 22810894 h 20060"/>
              <a:gd name="T28" fmla="*/ 9614227 w 19279"/>
              <a:gd name="T29" fmla="*/ 33413866 h 20060"/>
              <a:gd name="T30" fmla="*/ 6455940 w 19279"/>
              <a:gd name="T31" fmla="*/ 19921858 h 20060"/>
              <a:gd name="T32" fmla="*/ 4944232 w 19279"/>
              <a:gd name="T33" fmla="*/ 24415824 h 20060"/>
              <a:gd name="T34" fmla="*/ 3572087 w 19279"/>
              <a:gd name="T35" fmla="*/ 30203970 h 20060"/>
              <a:gd name="T36" fmla="*/ 0 w 19279"/>
              <a:gd name="T37" fmla="*/ 35986904 h 20060"/>
              <a:gd name="T38" fmla="*/ 4258252 w 19279"/>
              <a:gd name="T39" fmla="*/ 38233887 h 20060"/>
              <a:gd name="T40" fmla="*/ 11263047 w 19279"/>
              <a:gd name="T41" fmla="*/ 39517661 h 20060"/>
              <a:gd name="T42" fmla="*/ 6867499 w 19279"/>
              <a:gd name="T43" fmla="*/ 51083546 h 20060"/>
              <a:gd name="T44" fmla="*/ 7828085 w 19279"/>
              <a:gd name="T45" fmla="*/ 55261532 h 20060"/>
              <a:gd name="T46" fmla="*/ 5907084 w 19279"/>
              <a:gd name="T47" fmla="*/ 68753523 h 20060"/>
              <a:gd name="T48" fmla="*/ 5493101 w 19279"/>
              <a:gd name="T49" fmla="*/ 73252387 h 20060"/>
              <a:gd name="T50" fmla="*/ 5218666 w 19279"/>
              <a:gd name="T51" fmla="*/ 78072426 h 20060"/>
              <a:gd name="T52" fmla="*/ 5907084 w 19279"/>
              <a:gd name="T53" fmla="*/ 85781168 h 20060"/>
              <a:gd name="T54" fmla="*/ 9888649 w 19279"/>
              <a:gd name="T55" fmla="*/ 72931527 h 20060"/>
              <a:gd name="T56" fmla="*/ 11811916 w 19279"/>
              <a:gd name="T57" fmla="*/ 84497395 h 20060"/>
              <a:gd name="T58" fmla="*/ 20602669 w 19279"/>
              <a:gd name="T59" fmla="*/ 95100368 h 20060"/>
              <a:gd name="T60" fmla="*/ 17719000 w 19279"/>
              <a:gd name="T61" fmla="*/ 103451163 h 20060"/>
              <a:gd name="T62" fmla="*/ 20191109 w 19279"/>
              <a:gd name="T63" fmla="*/ 101525040 h 20060"/>
              <a:gd name="T64" fmla="*/ 21837689 w 19279"/>
              <a:gd name="T65" fmla="*/ 106987114 h 20060"/>
              <a:gd name="T66" fmla="*/ 23349226 w 19279"/>
              <a:gd name="T67" fmla="*/ 99599231 h 20060"/>
              <a:gd name="T68" fmla="*/ 24584233 w 19279"/>
              <a:gd name="T69" fmla="*/ 98957493 h 20060"/>
              <a:gd name="T70" fmla="*/ 23349226 w 19279"/>
              <a:gd name="T71" fmla="*/ 78714461 h 20060"/>
              <a:gd name="T72" fmla="*/ 29116919 w 19279"/>
              <a:gd name="T73" fmla="*/ 81929551 h 20060"/>
              <a:gd name="T74" fmla="*/ 33100565 w 19279"/>
              <a:gd name="T75" fmla="*/ 85781168 h 20060"/>
              <a:gd name="T76" fmla="*/ 34749398 w 19279"/>
              <a:gd name="T77" fmla="*/ 89317434 h 20060"/>
              <a:gd name="T78" fmla="*/ 39830939 w 19279"/>
              <a:gd name="T79" fmla="*/ 85139448 h 20060"/>
              <a:gd name="T80" fmla="*/ 39279831 w 19279"/>
              <a:gd name="T81" fmla="*/ 77751548 h 20060"/>
              <a:gd name="T82" fmla="*/ 41751940 w 19279"/>
              <a:gd name="T83" fmla="*/ 72931527 h 20060"/>
              <a:gd name="T84" fmla="*/ 36533274 w 19279"/>
              <a:gd name="T85" fmla="*/ 72610352 h 20060"/>
              <a:gd name="T86" fmla="*/ 36121543 w 19279"/>
              <a:gd name="T87" fmla="*/ 57187340 h 20060"/>
              <a:gd name="T88" fmla="*/ 31314607 w 19279"/>
              <a:gd name="T89" fmla="*/ 44979734 h 20060"/>
              <a:gd name="T90" fmla="*/ 41751940 w 19279"/>
              <a:gd name="T91" fmla="*/ 29556723 h 20060"/>
              <a:gd name="T92" fmla="*/ 42989213 w 19279"/>
              <a:gd name="T93" fmla="*/ 24741896 h 20060"/>
              <a:gd name="T94" fmla="*/ 43949628 w 19279"/>
              <a:gd name="T95" fmla="*/ 19280137 h 20060"/>
              <a:gd name="T96" fmla="*/ 42989213 w 19279"/>
              <a:gd name="T97" fmla="*/ 16706784 h 20060"/>
              <a:gd name="T98" fmla="*/ 39968235 w 19279"/>
              <a:gd name="T99" fmla="*/ 15423011 h 20060"/>
              <a:gd name="T100" fmla="*/ 37358816 w 19279"/>
              <a:gd name="T101" fmla="*/ 23773789 h 20060"/>
              <a:gd name="T102" fmla="*/ 30902877 w 19279"/>
              <a:gd name="T103" fmla="*/ 18632890 h 20060"/>
              <a:gd name="T104" fmla="*/ 22386545 w 19279"/>
              <a:gd name="T105" fmla="*/ 22168841 h 20060"/>
              <a:gd name="T106" fmla="*/ 26507500 w 19279"/>
              <a:gd name="T107" fmla="*/ 4820039 h 20060"/>
              <a:gd name="T108" fmla="*/ 24309812 w 19279"/>
              <a:gd name="T109" fmla="*/ 3215091 h 20060"/>
              <a:gd name="T110" fmla="*/ 21425959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4" name="Shape 173">
            <a:extLst>
              <a:ext uri="{FF2B5EF4-FFF2-40B4-BE49-F238E27FC236}">
                <a16:creationId xmlns="" xmlns:a16="http://schemas.microsoft.com/office/drawing/2014/main" id="{7C9A1D90-B4E7-48F1-9426-A4C854C80BC8}"/>
              </a:ext>
            </a:extLst>
          </p:cNvPr>
          <p:cNvSpPr>
            <a:spLocks/>
          </p:cNvSpPr>
          <p:nvPr/>
        </p:nvSpPr>
        <p:spPr bwMode="auto">
          <a:xfrm rot="2852827">
            <a:off x="226219" y="3080016"/>
            <a:ext cx="436563" cy="1490133"/>
          </a:xfrm>
          <a:custGeom>
            <a:avLst/>
            <a:gdLst>
              <a:gd name="T0" fmla="*/ 155633851 w 12973"/>
              <a:gd name="T1" fmla="*/ 21193451 h 44323"/>
              <a:gd name="T2" fmla="*/ 100719826 w 12973"/>
              <a:gd name="T3" fmla="*/ 30828241 h 44323"/>
              <a:gd name="T4" fmla="*/ 70957186 w 12973"/>
              <a:gd name="T5" fmla="*/ 28904344 h 44323"/>
              <a:gd name="T6" fmla="*/ 176212448 w 12973"/>
              <a:gd name="T7" fmla="*/ 96300745 h 44323"/>
              <a:gd name="T8" fmla="*/ 68670825 w 12973"/>
              <a:gd name="T9" fmla="*/ 66450338 h 44323"/>
              <a:gd name="T10" fmla="*/ 162494146 w 12973"/>
              <a:gd name="T11" fmla="*/ 123249396 h 44323"/>
              <a:gd name="T12" fmla="*/ 45768480 w 12973"/>
              <a:gd name="T13" fmla="*/ 93398989 h 44323"/>
              <a:gd name="T14" fmla="*/ 173926053 w 12973"/>
              <a:gd name="T15" fmla="*/ 173315395 h 44323"/>
              <a:gd name="T16" fmla="*/ 89249421 w 12973"/>
              <a:gd name="T17" fmla="*/ 152137829 h 44323"/>
              <a:gd name="T18" fmla="*/ 148774701 w 12973"/>
              <a:gd name="T19" fmla="*/ 208937517 h 44323"/>
              <a:gd name="T20" fmla="*/ 36621790 w 12973"/>
              <a:gd name="T21" fmla="*/ 161756708 h 44323"/>
              <a:gd name="T22" fmla="*/ 48054841 w 12973"/>
              <a:gd name="T23" fmla="*/ 196416883 h 44323"/>
              <a:gd name="T24" fmla="*/ 173926053 w 12973"/>
              <a:gd name="T25" fmla="*/ 291739768 h 44323"/>
              <a:gd name="T26" fmla="*/ 171639658 w 12973"/>
              <a:gd name="T27" fmla="*/ 293663665 h 44323"/>
              <a:gd name="T28" fmla="*/ 68670825 w 12973"/>
              <a:gd name="T29" fmla="*/ 238787899 h 44323"/>
              <a:gd name="T30" fmla="*/ 132731507 w 12973"/>
              <a:gd name="T31" fmla="*/ 312917334 h 44323"/>
              <a:gd name="T32" fmla="*/ 100719826 w 12973"/>
              <a:gd name="T33" fmla="*/ 310031489 h 44323"/>
              <a:gd name="T34" fmla="*/ 43482085 w 12973"/>
              <a:gd name="T35" fmla="*/ 302336507 h 44323"/>
              <a:gd name="T36" fmla="*/ 153347457 w 12973"/>
              <a:gd name="T37" fmla="*/ 396680928 h 44323"/>
              <a:gd name="T38" fmla="*/ 25189884 w 12973"/>
              <a:gd name="T39" fmla="*/ 354326428 h 44323"/>
              <a:gd name="T40" fmla="*/ 199115937 w 12973"/>
              <a:gd name="T41" fmla="*/ 458306244 h 44323"/>
              <a:gd name="T42" fmla="*/ 52627631 w 12973"/>
              <a:gd name="T43" fmla="*/ 391871791 h 44323"/>
              <a:gd name="T44" fmla="*/ 66384430 w 12973"/>
              <a:gd name="T45" fmla="*/ 444823661 h 44323"/>
              <a:gd name="T46" fmla="*/ 199115937 w 12973"/>
              <a:gd name="T47" fmla="*/ 545917632 h 44323"/>
              <a:gd name="T48" fmla="*/ 18329589 w 12973"/>
              <a:gd name="T49" fmla="*/ 439051945 h 44323"/>
              <a:gd name="T50" fmla="*/ 34335396 w 12973"/>
              <a:gd name="T51" fmla="*/ 493927711 h 44323"/>
              <a:gd name="T52" fmla="*/ 173926053 w 12973"/>
              <a:gd name="T53" fmla="*/ 620047067 h 44323"/>
              <a:gd name="T54" fmla="*/ 36621790 w 12973"/>
              <a:gd name="T55" fmla="*/ 580577781 h 44323"/>
              <a:gd name="T56" fmla="*/ 199115937 w 12973"/>
              <a:gd name="T57" fmla="*/ 669151143 h 44323"/>
              <a:gd name="T58" fmla="*/ 89249421 w 12973"/>
              <a:gd name="T59" fmla="*/ 644125758 h 44323"/>
              <a:gd name="T60" fmla="*/ 135017868 w 12973"/>
              <a:gd name="T61" fmla="*/ 685518941 h 44323"/>
              <a:gd name="T62" fmla="*/ 265500367 w 12973"/>
              <a:gd name="T63" fmla="*/ 706696507 h 44323"/>
              <a:gd name="T64" fmla="*/ 302122157 w 12973"/>
              <a:gd name="T65" fmla="*/ 654706586 h 44323"/>
              <a:gd name="T66" fmla="*/ 414237680 w 12973"/>
              <a:gd name="T67" fmla="*/ 560362164 h 44323"/>
              <a:gd name="T68" fmla="*/ 283792568 w 12973"/>
              <a:gd name="T69" fmla="*/ 621970334 h 44323"/>
              <a:gd name="T70" fmla="*/ 430280874 w 12973"/>
              <a:gd name="T71" fmla="*/ 506448346 h 44323"/>
              <a:gd name="T72" fmla="*/ 405090991 w 12973"/>
              <a:gd name="T73" fmla="*/ 484292947 h 44323"/>
              <a:gd name="T74" fmla="*/ 427994479 w 12973"/>
              <a:gd name="T75" fmla="*/ 440013893 h 44323"/>
              <a:gd name="T76" fmla="*/ 251743534 w 12973"/>
              <a:gd name="T77" fmla="*/ 542069838 h 44323"/>
              <a:gd name="T78" fmla="*/ 432567269 w 12973"/>
              <a:gd name="T79" fmla="*/ 414973254 h 44323"/>
              <a:gd name="T80" fmla="*/ 359323655 w 12973"/>
              <a:gd name="T81" fmla="*/ 430379129 h 44323"/>
              <a:gd name="T82" fmla="*/ 487481261 w 12973"/>
              <a:gd name="T83" fmla="*/ 345652956 h 44323"/>
              <a:gd name="T84" fmla="*/ 434853630 w 12973"/>
              <a:gd name="T85" fmla="*/ 335072759 h 44323"/>
              <a:gd name="T86" fmla="*/ 270073123 w 12973"/>
              <a:gd name="T87" fmla="*/ 408239590 h 44323"/>
              <a:gd name="T88" fmla="*/ 457718622 w 12973"/>
              <a:gd name="T89" fmla="*/ 286930001 h 44323"/>
              <a:gd name="T90" fmla="*/ 341031453 w 12973"/>
              <a:gd name="T91" fmla="*/ 319666253 h 44323"/>
              <a:gd name="T92" fmla="*/ 409663780 w 12973"/>
              <a:gd name="T93" fmla="*/ 244558985 h 44323"/>
              <a:gd name="T94" fmla="*/ 302122157 w 12973"/>
              <a:gd name="T95" fmla="*/ 303298455 h 44323"/>
              <a:gd name="T96" fmla="*/ 418847823 w 12973"/>
              <a:gd name="T97" fmla="*/ 194492960 h 44323"/>
              <a:gd name="T98" fmla="*/ 256316324 w 12973"/>
              <a:gd name="T99" fmla="*/ 266714384 h 44323"/>
              <a:gd name="T100" fmla="*/ 389085184 w 12973"/>
              <a:gd name="T101" fmla="*/ 152137829 h 44323"/>
              <a:gd name="T102" fmla="*/ 295224475 w 12973"/>
              <a:gd name="T103" fmla="*/ 197378831 h 44323"/>
              <a:gd name="T104" fmla="*/ 386798789 w 12973"/>
              <a:gd name="T105" fmla="*/ 97262693 h 44323"/>
              <a:gd name="T106" fmla="*/ 251743534 w 12973"/>
              <a:gd name="T107" fmla="*/ 181026918 h 44323"/>
              <a:gd name="T108" fmla="*/ 299835762 w 12973"/>
              <a:gd name="T109" fmla="*/ 138655876 h 44323"/>
              <a:gd name="T110" fmla="*/ 343317848 w 12973"/>
              <a:gd name="T111" fmla="*/ 77031191 h 44323"/>
              <a:gd name="T112" fmla="*/ 331847410 w 12973"/>
              <a:gd name="T113" fmla="*/ 52005806 h 44323"/>
              <a:gd name="T114" fmla="*/ 283792568 w 12973"/>
              <a:gd name="T115" fmla="*/ 27943026 h 44323"/>
              <a:gd name="T116" fmla="*/ 233451332 w 12973"/>
              <a:gd name="T117" fmla="*/ 45272772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174">
            <a:extLst>
              <a:ext uri="{FF2B5EF4-FFF2-40B4-BE49-F238E27FC236}">
                <a16:creationId xmlns="" xmlns:a16="http://schemas.microsoft.com/office/drawing/2014/main" id="{44C65E06-4065-47F9-A14B-6E926C42C4E9}"/>
              </a:ext>
            </a:extLst>
          </p:cNvPr>
          <p:cNvSpPr>
            <a:spLocks/>
          </p:cNvSpPr>
          <p:nvPr/>
        </p:nvSpPr>
        <p:spPr bwMode="auto">
          <a:xfrm rot="1632989">
            <a:off x="-27517" y="3170238"/>
            <a:ext cx="294217" cy="1055687"/>
          </a:xfrm>
          <a:custGeom>
            <a:avLst/>
            <a:gdLst>
              <a:gd name="T0" fmla="*/ 36227757 w 11111"/>
              <a:gd name="T1" fmla="*/ 33599024 h 39819"/>
              <a:gd name="T2" fmla="*/ 41397340 w 11111"/>
              <a:gd name="T3" fmla="*/ 163412230 h 39819"/>
              <a:gd name="T4" fmla="*/ 28230207 w 11111"/>
              <a:gd name="T5" fmla="*/ 176848053 h 39819"/>
              <a:gd name="T6" fmla="*/ 22582597 w 11111"/>
              <a:gd name="T7" fmla="*/ 117532251 h 39819"/>
              <a:gd name="T8" fmla="*/ 19292770 w 11111"/>
              <a:gd name="T9" fmla="*/ 98505627 h 39819"/>
              <a:gd name="T10" fmla="*/ 13175017 w 11111"/>
              <a:gd name="T11" fmla="*/ 143267296 h 39819"/>
              <a:gd name="T12" fmla="*/ 24462373 w 11111"/>
              <a:gd name="T13" fmla="*/ 213783020 h 39819"/>
              <a:gd name="T14" fmla="*/ 40457452 w 11111"/>
              <a:gd name="T15" fmla="*/ 260781281 h 39819"/>
              <a:gd name="T16" fmla="*/ 10347468 w 11111"/>
              <a:gd name="T17" fmla="*/ 229436452 h 39819"/>
              <a:gd name="T18" fmla="*/ 4237580 w 11111"/>
              <a:gd name="T19" fmla="*/ 231691336 h 39819"/>
              <a:gd name="T20" fmla="*/ 18814743 w 11111"/>
              <a:gd name="T21" fmla="*/ 271981203 h 39819"/>
              <a:gd name="T22" fmla="*/ 39987706 w 11111"/>
              <a:gd name="T23" fmla="*/ 331297005 h 39819"/>
              <a:gd name="T24" fmla="*/ 7527407 w 11111"/>
              <a:gd name="T25" fmla="*/ 298834556 h 39819"/>
              <a:gd name="T26" fmla="*/ 21172566 w 11111"/>
              <a:gd name="T27" fmla="*/ 338005425 h 39819"/>
              <a:gd name="T28" fmla="*/ 39517564 w 11111"/>
              <a:gd name="T29" fmla="*/ 410757713 h 39819"/>
              <a:gd name="T30" fmla="*/ 22112454 w 11111"/>
              <a:gd name="T31" fmla="*/ 377176983 h 39819"/>
              <a:gd name="T32" fmla="*/ 11765383 w 11111"/>
              <a:gd name="T33" fmla="*/ 354796148 h 39819"/>
              <a:gd name="T34" fmla="*/ 10817214 w 11111"/>
              <a:gd name="T35" fmla="*/ 390612780 h 39819"/>
              <a:gd name="T36" fmla="*/ 23522485 w 11111"/>
              <a:gd name="T37" fmla="*/ 426411171 h 39819"/>
              <a:gd name="T38" fmla="*/ 38577676 w 11111"/>
              <a:gd name="T39" fmla="*/ 440965277 h 39819"/>
              <a:gd name="T40" fmla="*/ 27282435 w 11111"/>
              <a:gd name="T41" fmla="*/ 473427725 h 39819"/>
              <a:gd name="T42" fmla="*/ 14585048 w 11111"/>
              <a:gd name="T43" fmla="*/ 438728686 h 39819"/>
              <a:gd name="T44" fmla="*/ 11295241 w 11111"/>
              <a:gd name="T45" fmla="*/ 466700322 h 39819"/>
              <a:gd name="T46" fmla="*/ 28700350 w 11111"/>
              <a:gd name="T47" fmla="*/ 523780223 h 39819"/>
              <a:gd name="T48" fmla="*/ 35279964 w 11111"/>
              <a:gd name="T49" fmla="*/ 568560159 h 39819"/>
              <a:gd name="T50" fmla="*/ 15995079 w 11111"/>
              <a:gd name="T51" fmla="*/ 523780223 h 39819"/>
              <a:gd name="T52" fmla="*/ 17405109 w 11111"/>
              <a:gd name="T53" fmla="*/ 557360953 h 39819"/>
              <a:gd name="T54" fmla="*/ 34340076 w 11111"/>
              <a:gd name="T55" fmla="*/ 597650130 h 39819"/>
              <a:gd name="T56" fmla="*/ 26342547 w 11111"/>
              <a:gd name="T57" fmla="*/ 644648417 h 39819"/>
              <a:gd name="T58" fmla="*/ 5177468 w 11111"/>
              <a:gd name="T59" fmla="*/ 584214307 h 39819"/>
              <a:gd name="T60" fmla="*/ 0 w 11111"/>
              <a:gd name="T61" fmla="*/ 592059303 h 39819"/>
              <a:gd name="T62" fmla="*/ 13645160 w 11111"/>
              <a:gd name="T63" fmla="*/ 652493413 h 39819"/>
              <a:gd name="T64" fmla="*/ 38107533 w 11111"/>
              <a:gd name="T65" fmla="*/ 703964193 h 39819"/>
              <a:gd name="T66" fmla="*/ 42807371 w 11111"/>
              <a:gd name="T67" fmla="*/ 740899160 h 39819"/>
              <a:gd name="T68" fmla="*/ 54572754 w 11111"/>
              <a:gd name="T69" fmla="*/ 664792635 h 39819"/>
              <a:gd name="T70" fmla="*/ 79975016 w 11111"/>
              <a:gd name="T71" fmla="*/ 580859407 h 39819"/>
              <a:gd name="T72" fmla="*/ 60682226 w 11111"/>
              <a:gd name="T73" fmla="*/ 614440137 h 39819"/>
              <a:gd name="T74" fmla="*/ 56452530 w 11111"/>
              <a:gd name="T75" fmla="*/ 596531821 h 39819"/>
              <a:gd name="T76" fmla="*/ 79035127 w 11111"/>
              <a:gd name="T77" fmla="*/ 536097737 h 39819"/>
              <a:gd name="T78" fmla="*/ 81385046 w 11111"/>
              <a:gd name="T79" fmla="*/ 501399388 h 39819"/>
              <a:gd name="T80" fmla="*/ 57862561 w 11111"/>
              <a:gd name="T81" fmla="*/ 559596881 h 39819"/>
              <a:gd name="T82" fmla="*/ 47515093 w 11111"/>
              <a:gd name="T83" fmla="*/ 536097737 h 39819"/>
              <a:gd name="T84" fmla="*/ 58802449 w 11111"/>
              <a:gd name="T85" fmla="*/ 504753598 h 39819"/>
              <a:gd name="T86" fmla="*/ 85622626 w 11111"/>
              <a:gd name="T87" fmla="*/ 406266238 h 39819"/>
              <a:gd name="T88" fmla="*/ 47985236 w 11111"/>
              <a:gd name="T89" fmla="*/ 436492758 h 39819"/>
              <a:gd name="T90" fmla="*/ 70567833 w 11111"/>
              <a:gd name="T91" fmla="*/ 374940366 h 39819"/>
              <a:gd name="T92" fmla="*/ 84674854 w 11111"/>
              <a:gd name="T93" fmla="*/ 317861181 h 39819"/>
              <a:gd name="T94" fmla="*/ 48454981 w 11111"/>
              <a:gd name="T95" fmla="*/ 398439509 h 39819"/>
              <a:gd name="T96" fmla="*/ 60682226 w 11111"/>
              <a:gd name="T97" fmla="*/ 331297005 h 39819"/>
              <a:gd name="T98" fmla="*/ 82324935 w 11111"/>
              <a:gd name="T99" fmla="*/ 246227175 h 39819"/>
              <a:gd name="T100" fmla="*/ 69627547 w 11111"/>
              <a:gd name="T101" fmla="*/ 266372108 h 39819"/>
              <a:gd name="T102" fmla="*/ 52214951 w 11111"/>
              <a:gd name="T103" fmla="*/ 284280424 h 39819"/>
              <a:gd name="T104" fmla="*/ 62570284 w 11111"/>
              <a:gd name="T105" fmla="*/ 246227175 h 39819"/>
              <a:gd name="T106" fmla="*/ 79035127 w 11111"/>
              <a:gd name="T107" fmla="*/ 161176328 h 39819"/>
              <a:gd name="T108" fmla="*/ 78095239 w 11111"/>
              <a:gd name="T109" fmla="*/ 118650560 h 39819"/>
              <a:gd name="T110" fmla="*/ 60212480 w 11111"/>
              <a:gd name="T111" fmla="*/ 208173926 h 39819"/>
              <a:gd name="T112" fmla="*/ 49394889 w 11111"/>
              <a:gd name="T113" fmla="*/ 222728031 h 39819"/>
              <a:gd name="T114" fmla="*/ 58332307 w 11111"/>
              <a:gd name="T115" fmla="*/ 181320572 h 39819"/>
              <a:gd name="T116" fmla="*/ 65860111 w 11111"/>
              <a:gd name="T117" fmla="*/ 79479002 h 39819"/>
              <a:gd name="T118" fmla="*/ 62100141 w 11111"/>
              <a:gd name="T119" fmla="*/ 57098167 h 39819"/>
              <a:gd name="T120" fmla="*/ 51744808 w 11111"/>
              <a:gd name="T121" fmla="*/ 177966362 h 39819"/>
              <a:gd name="T122" fmla="*/ 49394889 w 11111"/>
              <a:gd name="T123" fmla="*/ 79479002 h 39819"/>
              <a:gd name="T124" fmla="*/ 39987706 w 11111"/>
              <a:gd name="T125" fmla="*/ 5609094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175">
            <a:extLst>
              <a:ext uri="{FF2B5EF4-FFF2-40B4-BE49-F238E27FC236}">
                <a16:creationId xmlns="" xmlns:a16="http://schemas.microsoft.com/office/drawing/2014/main" id="{DEDD1133-3358-48F2-B35A-5D01A0A9B7F1}"/>
              </a:ext>
            </a:extLst>
          </p:cNvPr>
          <p:cNvSpPr>
            <a:spLocks/>
          </p:cNvSpPr>
          <p:nvPr/>
        </p:nvSpPr>
        <p:spPr bwMode="auto">
          <a:xfrm rot="3309944">
            <a:off x="794" y="4976549"/>
            <a:ext cx="677863" cy="954617"/>
          </a:xfrm>
          <a:custGeom>
            <a:avLst/>
            <a:gdLst>
              <a:gd name="T0" fmla="*/ 233462429 w 25585"/>
              <a:gd name="T1" fmla="*/ 7066983 h 36035"/>
              <a:gd name="T2" fmla="*/ 197717151 w 25585"/>
              <a:gd name="T3" fmla="*/ 48518648 h 36035"/>
              <a:gd name="T4" fmla="*/ 178728403 w 25585"/>
              <a:gd name="T5" fmla="*/ 48048101 h 36035"/>
              <a:gd name="T6" fmla="*/ 186539128 w 25585"/>
              <a:gd name="T7" fmla="*/ 39569458 h 36035"/>
              <a:gd name="T8" fmla="*/ 185423707 w 25585"/>
              <a:gd name="T9" fmla="*/ 26855457 h 36035"/>
              <a:gd name="T10" fmla="*/ 161971184 w 25585"/>
              <a:gd name="T11" fmla="*/ 21200532 h 36035"/>
              <a:gd name="T12" fmla="*/ 137403267 w 25585"/>
              <a:gd name="T13" fmla="*/ 27326004 h 36035"/>
              <a:gd name="T14" fmla="*/ 119529939 w 25585"/>
              <a:gd name="T15" fmla="*/ 37216307 h 36035"/>
              <a:gd name="T16" fmla="*/ 118414519 w 25585"/>
              <a:gd name="T17" fmla="*/ 48518648 h 36035"/>
              <a:gd name="T18" fmla="*/ 148561631 w 25585"/>
              <a:gd name="T19" fmla="*/ 52761913 h 36035"/>
              <a:gd name="T20" fmla="*/ 151928241 w 25585"/>
              <a:gd name="T21" fmla="*/ 56526724 h 36035"/>
              <a:gd name="T22" fmla="*/ 84900797 w 25585"/>
              <a:gd name="T23" fmla="*/ 48518648 h 36035"/>
              <a:gd name="T24" fmla="*/ 23470778 w 25585"/>
              <a:gd name="T25" fmla="*/ 42392778 h 36035"/>
              <a:gd name="T26" fmla="*/ 13427808 w 25585"/>
              <a:gd name="T27" fmla="*/ 61240556 h 36035"/>
              <a:gd name="T28" fmla="*/ 65912049 w 25585"/>
              <a:gd name="T29" fmla="*/ 81021143 h 36035"/>
              <a:gd name="T30" fmla="*/ 132939492 w 25585"/>
              <a:gd name="T31" fmla="*/ 82432803 h 36035"/>
              <a:gd name="T32" fmla="*/ 174264628 w 25585"/>
              <a:gd name="T33" fmla="*/ 70189746 h 36035"/>
              <a:gd name="T34" fmla="*/ 223401204 w 25585"/>
              <a:gd name="T35" fmla="*/ 140841734 h 36035"/>
              <a:gd name="T36" fmla="*/ 173148519 w 25585"/>
              <a:gd name="T37" fmla="*/ 141783245 h 36035"/>
              <a:gd name="T38" fmla="*/ 93845887 w 25585"/>
              <a:gd name="T39" fmla="*/ 131421997 h 36035"/>
              <a:gd name="T40" fmla="*/ 27934553 w 25585"/>
              <a:gd name="T41" fmla="*/ 120590601 h 36035"/>
              <a:gd name="T42" fmla="*/ 1134364 w 25585"/>
              <a:gd name="T43" fmla="*/ 133775168 h 36035"/>
              <a:gd name="T44" fmla="*/ 17891583 w 25585"/>
              <a:gd name="T45" fmla="*/ 151202981 h 36035"/>
              <a:gd name="T46" fmla="*/ 98309635 w 25585"/>
              <a:gd name="T47" fmla="*/ 163453946 h 36035"/>
              <a:gd name="T48" fmla="*/ 169782625 w 25585"/>
              <a:gd name="T49" fmla="*/ 165807097 h 36035"/>
              <a:gd name="T50" fmla="*/ 208875542 w 25585"/>
              <a:gd name="T51" fmla="*/ 174756286 h 36035"/>
              <a:gd name="T52" fmla="*/ 236810068 w 25585"/>
              <a:gd name="T53" fmla="*/ 194544761 h 36035"/>
              <a:gd name="T54" fmla="*/ 204412456 w 25585"/>
              <a:gd name="T55" fmla="*/ 232694671 h 36035"/>
              <a:gd name="T56" fmla="*/ 131823383 w 25585"/>
              <a:gd name="T57" fmla="*/ 215737404 h 36035"/>
              <a:gd name="T58" fmla="*/ 175380764 w 25585"/>
              <a:gd name="T59" fmla="*/ 233165237 h 36035"/>
              <a:gd name="T60" fmla="*/ 221168985 w 25585"/>
              <a:gd name="T61" fmla="*/ 280272225 h 36035"/>
              <a:gd name="T62" fmla="*/ 232346293 w 25585"/>
              <a:gd name="T63" fmla="*/ 281683885 h 36035"/>
              <a:gd name="T64" fmla="*/ 280366760 w 25585"/>
              <a:gd name="T65" fmla="*/ 264726619 h 36035"/>
              <a:gd name="T66" fmla="*/ 345144418 w 25585"/>
              <a:gd name="T67" fmla="*/ 233165237 h 36035"/>
              <a:gd name="T68" fmla="*/ 283714399 w 25585"/>
              <a:gd name="T69" fmla="*/ 251542051 h 36035"/>
              <a:gd name="T70" fmla="*/ 256914926 w 25585"/>
              <a:gd name="T71" fmla="*/ 219039557 h 36035"/>
              <a:gd name="T72" fmla="*/ 275903674 w 25585"/>
              <a:gd name="T73" fmla="*/ 169109249 h 36035"/>
              <a:gd name="T74" fmla="*/ 341796779 w 25585"/>
              <a:gd name="T75" fmla="*/ 142253791 h 36035"/>
              <a:gd name="T76" fmla="*/ 397646888 w 25585"/>
              <a:gd name="T77" fmla="*/ 136606376 h 36035"/>
              <a:gd name="T78" fmla="*/ 450149385 w 25585"/>
              <a:gd name="T79" fmla="*/ 125767072 h 36035"/>
              <a:gd name="T80" fmla="*/ 475833437 w 25585"/>
              <a:gd name="T81" fmla="*/ 106927599 h 36035"/>
              <a:gd name="T82" fmla="*/ 447917828 w 25585"/>
              <a:gd name="T83" fmla="*/ 95625258 h 36035"/>
              <a:gd name="T84" fmla="*/ 405458329 w 25585"/>
              <a:gd name="T85" fmla="*/ 109758807 h 36035"/>
              <a:gd name="T86" fmla="*/ 392067719 w 25585"/>
              <a:gd name="T87" fmla="*/ 105986485 h 36035"/>
              <a:gd name="T88" fmla="*/ 366364696 w 25585"/>
              <a:gd name="T89" fmla="*/ 93743031 h 36035"/>
              <a:gd name="T90" fmla="*/ 329521564 w 25585"/>
              <a:gd name="T91" fmla="*/ 92323483 h 36035"/>
              <a:gd name="T92" fmla="*/ 326155670 w 25585"/>
              <a:gd name="T93" fmla="*/ 75836764 h 36035"/>
              <a:gd name="T94" fmla="*/ 294892422 w 25585"/>
              <a:gd name="T95" fmla="*/ 69248235 h 36035"/>
              <a:gd name="T96" fmla="*/ 268073316 w 25585"/>
              <a:gd name="T97" fmla="*/ 78668369 h 36035"/>
              <a:gd name="T98" fmla="*/ 268073316 w 25585"/>
              <a:gd name="T99" fmla="*/ 100802127 h 36035"/>
              <a:gd name="T100" fmla="*/ 306050813 w 25585"/>
              <a:gd name="T101" fmla="*/ 118237450 h 36035"/>
              <a:gd name="T102" fmla="*/ 323924140 w 25585"/>
              <a:gd name="T103" fmla="*/ 136135829 h 36035"/>
              <a:gd name="T104" fmla="*/ 251335041 w 25585"/>
              <a:gd name="T105" fmla="*/ 164865983 h 36035"/>
              <a:gd name="T106" fmla="*/ 211126015 w 25585"/>
              <a:gd name="T107" fmla="*/ 88088106 h 36035"/>
              <a:gd name="T108" fmla="*/ 243505373 w 25585"/>
              <a:gd name="T109" fmla="*/ 56055780 h 36035"/>
              <a:gd name="T110" fmla="*/ 287062064 w 25585"/>
              <a:gd name="T111" fmla="*/ 31090835 h 36035"/>
              <a:gd name="T112" fmla="*/ 290428674 w 25585"/>
              <a:gd name="T113" fmla="*/ 6125472 h 36035"/>
              <a:gd name="T114" fmla="*/ 258030346 w 25585"/>
              <a:gd name="T115" fmla="*/ 0 h 360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5585"/>
              <a:gd name="T175" fmla="*/ 0 h 36035"/>
              <a:gd name="T176" fmla="*/ 25585 w 25585"/>
              <a:gd name="T177" fmla="*/ 36035 h 3603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5585" h="36035" extrusionOk="0">
                <a:moveTo>
                  <a:pt x="13874" y="0"/>
                </a:moveTo>
                <a:lnTo>
                  <a:pt x="13514" y="60"/>
                </a:lnTo>
                <a:lnTo>
                  <a:pt x="13213" y="120"/>
                </a:lnTo>
                <a:lnTo>
                  <a:pt x="12973" y="301"/>
                </a:lnTo>
                <a:lnTo>
                  <a:pt x="12733" y="541"/>
                </a:lnTo>
                <a:lnTo>
                  <a:pt x="12553" y="901"/>
                </a:lnTo>
                <a:lnTo>
                  <a:pt x="12493" y="1262"/>
                </a:lnTo>
                <a:lnTo>
                  <a:pt x="12252" y="2162"/>
                </a:lnTo>
                <a:lnTo>
                  <a:pt x="11952" y="3063"/>
                </a:lnTo>
                <a:lnTo>
                  <a:pt x="11292" y="4805"/>
                </a:lnTo>
                <a:lnTo>
                  <a:pt x="10991" y="5526"/>
                </a:lnTo>
                <a:lnTo>
                  <a:pt x="10631" y="6186"/>
                </a:lnTo>
                <a:lnTo>
                  <a:pt x="10271" y="6787"/>
                </a:lnTo>
                <a:lnTo>
                  <a:pt x="9790" y="7387"/>
                </a:lnTo>
                <a:lnTo>
                  <a:pt x="9550" y="6967"/>
                </a:lnTo>
                <a:lnTo>
                  <a:pt x="9310" y="6547"/>
                </a:lnTo>
                <a:lnTo>
                  <a:pt x="9490" y="6366"/>
                </a:lnTo>
                <a:lnTo>
                  <a:pt x="9610" y="6126"/>
                </a:lnTo>
                <a:lnTo>
                  <a:pt x="9610" y="5886"/>
                </a:lnTo>
                <a:lnTo>
                  <a:pt x="9550" y="5586"/>
                </a:lnTo>
                <a:lnTo>
                  <a:pt x="9730" y="5405"/>
                </a:lnTo>
                <a:lnTo>
                  <a:pt x="9910" y="5225"/>
                </a:lnTo>
                <a:lnTo>
                  <a:pt x="9910" y="5165"/>
                </a:lnTo>
                <a:lnTo>
                  <a:pt x="10030" y="5045"/>
                </a:lnTo>
                <a:lnTo>
                  <a:pt x="10150" y="4685"/>
                </a:lnTo>
                <a:lnTo>
                  <a:pt x="10210" y="4384"/>
                </a:lnTo>
                <a:lnTo>
                  <a:pt x="10210" y="4084"/>
                </a:lnTo>
                <a:lnTo>
                  <a:pt x="10150" y="3844"/>
                </a:lnTo>
                <a:lnTo>
                  <a:pt x="10090" y="3664"/>
                </a:lnTo>
                <a:lnTo>
                  <a:pt x="9970" y="3424"/>
                </a:lnTo>
                <a:lnTo>
                  <a:pt x="9790" y="3183"/>
                </a:lnTo>
                <a:lnTo>
                  <a:pt x="9730" y="3123"/>
                </a:lnTo>
                <a:lnTo>
                  <a:pt x="9550" y="2943"/>
                </a:lnTo>
                <a:lnTo>
                  <a:pt x="9250" y="2823"/>
                </a:lnTo>
                <a:lnTo>
                  <a:pt x="9009" y="2763"/>
                </a:lnTo>
                <a:lnTo>
                  <a:pt x="8709" y="2703"/>
                </a:lnTo>
                <a:lnTo>
                  <a:pt x="8409" y="2763"/>
                </a:lnTo>
                <a:lnTo>
                  <a:pt x="8169" y="2823"/>
                </a:lnTo>
                <a:lnTo>
                  <a:pt x="7868" y="2943"/>
                </a:lnTo>
                <a:lnTo>
                  <a:pt x="7688" y="3123"/>
                </a:lnTo>
                <a:lnTo>
                  <a:pt x="7628" y="3183"/>
                </a:lnTo>
                <a:lnTo>
                  <a:pt x="7388" y="3484"/>
                </a:lnTo>
                <a:lnTo>
                  <a:pt x="7268" y="3784"/>
                </a:lnTo>
                <a:lnTo>
                  <a:pt x="7208" y="4084"/>
                </a:lnTo>
                <a:lnTo>
                  <a:pt x="7208" y="4144"/>
                </a:lnTo>
                <a:lnTo>
                  <a:pt x="6847" y="4324"/>
                </a:lnTo>
                <a:lnTo>
                  <a:pt x="6547" y="4505"/>
                </a:lnTo>
                <a:lnTo>
                  <a:pt x="6427" y="4745"/>
                </a:lnTo>
                <a:lnTo>
                  <a:pt x="6307" y="4985"/>
                </a:lnTo>
                <a:lnTo>
                  <a:pt x="6187" y="5225"/>
                </a:lnTo>
                <a:lnTo>
                  <a:pt x="6187" y="5465"/>
                </a:lnTo>
                <a:lnTo>
                  <a:pt x="6187" y="5706"/>
                </a:lnTo>
                <a:lnTo>
                  <a:pt x="6307" y="5946"/>
                </a:lnTo>
                <a:lnTo>
                  <a:pt x="6367" y="6186"/>
                </a:lnTo>
                <a:lnTo>
                  <a:pt x="6547" y="6426"/>
                </a:lnTo>
                <a:lnTo>
                  <a:pt x="6787" y="6547"/>
                </a:lnTo>
                <a:lnTo>
                  <a:pt x="7027" y="6667"/>
                </a:lnTo>
                <a:lnTo>
                  <a:pt x="7268" y="6787"/>
                </a:lnTo>
                <a:lnTo>
                  <a:pt x="7748" y="6787"/>
                </a:lnTo>
                <a:lnTo>
                  <a:pt x="7988" y="6727"/>
                </a:lnTo>
                <a:lnTo>
                  <a:pt x="8229" y="6607"/>
                </a:lnTo>
                <a:lnTo>
                  <a:pt x="8409" y="6426"/>
                </a:lnTo>
                <a:lnTo>
                  <a:pt x="8589" y="6547"/>
                </a:lnTo>
                <a:lnTo>
                  <a:pt x="8769" y="7327"/>
                </a:lnTo>
                <a:lnTo>
                  <a:pt x="8469" y="7207"/>
                </a:lnTo>
                <a:lnTo>
                  <a:pt x="8169" y="7207"/>
                </a:lnTo>
                <a:lnTo>
                  <a:pt x="7808" y="7147"/>
                </a:lnTo>
                <a:lnTo>
                  <a:pt x="7508" y="7087"/>
                </a:lnTo>
                <a:lnTo>
                  <a:pt x="6787" y="6847"/>
                </a:lnTo>
                <a:lnTo>
                  <a:pt x="6007" y="6667"/>
                </a:lnTo>
                <a:lnTo>
                  <a:pt x="5226" y="6486"/>
                </a:lnTo>
                <a:lnTo>
                  <a:pt x="4565" y="6186"/>
                </a:lnTo>
                <a:lnTo>
                  <a:pt x="3844" y="5886"/>
                </a:lnTo>
                <a:lnTo>
                  <a:pt x="3184" y="5526"/>
                </a:lnTo>
                <a:lnTo>
                  <a:pt x="2463" y="5225"/>
                </a:lnTo>
                <a:lnTo>
                  <a:pt x="1983" y="5165"/>
                </a:lnTo>
                <a:lnTo>
                  <a:pt x="1622" y="5225"/>
                </a:lnTo>
                <a:lnTo>
                  <a:pt x="1262" y="5405"/>
                </a:lnTo>
                <a:lnTo>
                  <a:pt x="962" y="5646"/>
                </a:lnTo>
                <a:lnTo>
                  <a:pt x="722" y="5946"/>
                </a:lnTo>
                <a:lnTo>
                  <a:pt x="541" y="6366"/>
                </a:lnTo>
                <a:lnTo>
                  <a:pt x="481" y="6787"/>
                </a:lnTo>
                <a:lnTo>
                  <a:pt x="481" y="7207"/>
                </a:lnTo>
                <a:lnTo>
                  <a:pt x="722" y="7808"/>
                </a:lnTo>
                <a:lnTo>
                  <a:pt x="962" y="8408"/>
                </a:lnTo>
                <a:lnTo>
                  <a:pt x="1382" y="8889"/>
                </a:lnTo>
                <a:lnTo>
                  <a:pt x="1803" y="9309"/>
                </a:lnTo>
                <a:lnTo>
                  <a:pt x="2343" y="9730"/>
                </a:lnTo>
                <a:lnTo>
                  <a:pt x="2944" y="10030"/>
                </a:lnTo>
                <a:lnTo>
                  <a:pt x="3544" y="10330"/>
                </a:lnTo>
                <a:lnTo>
                  <a:pt x="4145" y="10510"/>
                </a:lnTo>
                <a:lnTo>
                  <a:pt x="4805" y="10690"/>
                </a:lnTo>
                <a:lnTo>
                  <a:pt x="5466" y="10811"/>
                </a:lnTo>
                <a:lnTo>
                  <a:pt x="6007" y="10750"/>
                </a:lnTo>
                <a:lnTo>
                  <a:pt x="6607" y="10690"/>
                </a:lnTo>
                <a:lnTo>
                  <a:pt x="7148" y="10510"/>
                </a:lnTo>
                <a:lnTo>
                  <a:pt x="7688" y="10270"/>
                </a:lnTo>
                <a:lnTo>
                  <a:pt x="8829" y="9609"/>
                </a:lnTo>
                <a:lnTo>
                  <a:pt x="9009" y="9489"/>
                </a:lnTo>
                <a:lnTo>
                  <a:pt x="9190" y="9309"/>
                </a:lnTo>
                <a:lnTo>
                  <a:pt x="9310" y="9129"/>
                </a:lnTo>
                <a:lnTo>
                  <a:pt x="9370" y="8949"/>
                </a:lnTo>
                <a:lnTo>
                  <a:pt x="9670" y="9730"/>
                </a:lnTo>
                <a:lnTo>
                  <a:pt x="10271" y="11411"/>
                </a:lnTo>
                <a:lnTo>
                  <a:pt x="10811" y="13093"/>
                </a:lnTo>
                <a:lnTo>
                  <a:pt x="11472" y="15495"/>
                </a:lnTo>
                <a:lnTo>
                  <a:pt x="12012" y="17957"/>
                </a:lnTo>
                <a:lnTo>
                  <a:pt x="11832" y="17897"/>
                </a:lnTo>
                <a:lnTo>
                  <a:pt x="11712" y="17957"/>
                </a:lnTo>
                <a:lnTo>
                  <a:pt x="11111" y="18137"/>
                </a:lnTo>
                <a:lnTo>
                  <a:pt x="10511" y="18258"/>
                </a:lnTo>
                <a:lnTo>
                  <a:pt x="9970" y="18258"/>
                </a:lnTo>
                <a:lnTo>
                  <a:pt x="9310" y="18077"/>
                </a:lnTo>
                <a:lnTo>
                  <a:pt x="8769" y="17957"/>
                </a:lnTo>
                <a:lnTo>
                  <a:pt x="8229" y="17837"/>
                </a:lnTo>
                <a:lnTo>
                  <a:pt x="7628" y="17777"/>
                </a:lnTo>
                <a:lnTo>
                  <a:pt x="7088" y="17597"/>
                </a:lnTo>
                <a:lnTo>
                  <a:pt x="6067" y="17177"/>
                </a:lnTo>
                <a:lnTo>
                  <a:pt x="5046" y="16756"/>
                </a:lnTo>
                <a:lnTo>
                  <a:pt x="4025" y="16216"/>
                </a:lnTo>
                <a:lnTo>
                  <a:pt x="3064" y="15675"/>
                </a:lnTo>
                <a:lnTo>
                  <a:pt x="2643" y="15435"/>
                </a:lnTo>
                <a:lnTo>
                  <a:pt x="2283" y="15315"/>
                </a:lnTo>
                <a:lnTo>
                  <a:pt x="1863" y="15315"/>
                </a:lnTo>
                <a:lnTo>
                  <a:pt x="1502" y="15375"/>
                </a:lnTo>
                <a:lnTo>
                  <a:pt x="1142" y="15495"/>
                </a:lnTo>
                <a:lnTo>
                  <a:pt x="842" y="15735"/>
                </a:lnTo>
                <a:lnTo>
                  <a:pt x="601" y="16035"/>
                </a:lnTo>
                <a:lnTo>
                  <a:pt x="361" y="16336"/>
                </a:lnTo>
                <a:lnTo>
                  <a:pt x="181" y="16696"/>
                </a:lnTo>
                <a:lnTo>
                  <a:pt x="61" y="17056"/>
                </a:lnTo>
                <a:lnTo>
                  <a:pt x="1" y="17477"/>
                </a:lnTo>
                <a:lnTo>
                  <a:pt x="61" y="17837"/>
                </a:lnTo>
                <a:lnTo>
                  <a:pt x="181" y="18258"/>
                </a:lnTo>
                <a:lnTo>
                  <a:pt x="361" y="18618"/>
                </a:lnTo>
                <a:lnTo>
                  <a:pt x="601" y="18978"/>
                </a:lnTo>
                <a:lnTo>
                  <a:pt x="962" y="19278"/>
                </a:lnTo>
                <a:lnTo>
                  <a:pt x="1622" y="19699"/>
                </a:lnTo>
                <a:lnTo>
                  <a:pt x="2343" y="19999"/>
                </a:lnTo>
                <a:lnTo>
                  <a:pt x="3064" y="20299"/>
                </a:lnTo>
                <a:lnTo>
                  <a:pt x="3784" y="20540"/>
                </a:lnTo>
                <a:lnTo>
                  <a:pt x="4505" y="20720"/>
                </a:lnTo>
                <a:lnTo>
                  <a:pt x="5286" y="20840"/>
                </a:lnTo>
                <a:lnTo>
                  <a:pt x="6787" y="20840"/>
                </a:lnTo>
                <a:lnTo>
                  <a:pt x="7868" y="20720"/>
                </a:lnTo>
                <a:lnTo>
                  <a:pt x="8409" y="20600"/>
                </a:lnTo>
                <a:lnTo>
                  <a:pt x="8949" y="20480"/>
                </a:lnTo>
                <a:lnTo>
                  <a:pt x="9009" y="20840"/>
                </a:lnTo>
                <a:lnTo>
                  <a:pt x="9129" y="21140"/>
                </a:lnTo>
                <a:lnTo>
                  <a:pt x="9250" y="21441"/>
                </a:lnTo>
                <a:lnTo>
                  <a:pt x="9490" y="21741"/>
                </a:lnTo>
                <a:lnTo>
                  <a:pt x="9790" y="21981"/>
                </a:lnTo>
                <a:lnTo>
                  <a:pt x="10150" y="22161"/>
                </a:lnTo>
                <a:lnTo>
                  <a:pt x="10511" y="22281"/>
                </a:lnTo>
                <a:lnTo>
                  <a:pt x="11231" y="22281"/>
                </a:lnTo>
                <a:lnTo>
                  <a:pt x="11592" y="22161"/>
                </a:lnTo>
                <a:lnTo>
                  <a:pt x="11952" y="21981"/>
                </a:lnTo>
                <a:lnTo>
                  <a:pt x="12252" y="21741"/>
                </a:lnTo>
                <a:lnTo>
                  <a:pt x="12493" y="21380"/>
                </a:lnTo>
                <a:lnTo>
                  <a:pt x="12673" y="23122"/>
                </a:lnTo>
                <a:lnTo>
                  <a:pt x="12733" y="24804"/>
                </a:lnTo>
                <a:lnTo>
                  <a:pt x="12793" y="26485"/>
                </a:lnTo>
                <a:lnTo>
                  <a:pt x="12733" y="28167"/>
                </a:lnTo>
                <a:lnTo>
                  <a:pt x="12613" y="29908"/>
                </a:lnTo>
                <a:lnTo>
                  <a:pt x="12553" y="29908"/>
                </a:lnTo>
                <a:lnTo>
                  <a:pt x="11772" y="29788"/>
                </a:lnTo>
                <a:lnTo>
                  <a:pt x="10991" y="29668"/>
                </a:lnTo>
                <a:lnTo>
                  <a:pt x="10271" y="29428"/>
                </a:lnTo>
                <a:lnTo>
                  <a:pt x="9610" y="29188"/>
                </a:lnTo>
                <a:lnTo>
                  <a:pt x="8949" y="28888"/>
                </a:lnTo>
                <a:lnTo>
                  <a:pt x="8289" y="28527"/>
                </a:lnTo>
                <a:lnTo>
                  <a:pt x="7688" y="28047"/>
                </a:lnTo>
                <a:lnTo>
                  <a:pt x="7088" y="27506"/>
                </a:lnTo>
                <a:lnTo>
                  <a:pt x="7027" y="27506"/>
                </a:lnTo>
                <a:lnTo>
                  <a:pt x="7027" y="27566"/>
                </a:lnTo>
                <a:lnTo>
                  <a:pt x="7508" y="28167"/>
                </a:lnTo>
                <a:lnTo>
                  <a:pt x="8109" y="28767"/>
                </a:lnTo>
                <a:lnTo>
                  <a:pt x="8709" y="29308"/>
                </a:lnTo>
                <a:lnTo>
                  <a:pt x="9430" y="29728"/>
                </a:lnTo>
                <a:lnTo>
                  <a:pt x="10150" y="30089"/>
                </a:lnTo>
                <a:lnTo>
                  <a:pt x="10931" y="30389"/>
                </a:lnTo>
                <a:lnTo>
                  <a:pt x="11712" y="30569"/>
                </a:lnTo>
                <a:lnTo>
                  <a:pt x="12553" y="30629"/>
                </a:lnTo>
                <a:lnTo>
                  <a:pt x="12192" y="33212"/>
                </a:lnTo>
                <a:lnTo>
                  <a:pt x="11892" y="35734"/>
                </a:lnTo>
                <a:lnTo>
                  <a:pt x="11892" y="35854"/>
                </a:lnTo>
                <a:lnTo>
                  <a:pt x="11952" y="35914"/>
                </a:lnTo>
                <a:lnTo>
                  <a:pt x="12072" y="35974"/>
                </a:lnTo>
                <a:lnTo>
                  <a:pt x="12192" y="36034"/>
                </a:lnTo>
                <a:lnTo>
                  <a:pt x="12373" y="35974"/>
                </a:lnTo>
                <a:lnTo>
                  <a:pt x="12493" y="35914"/>
                </a:lnTo>
                <a:lnTo>
                  <a:pt x="12553" y="35794"/>
                </a:lnTo>
                <a:lnTo>
                  <a:pt x="12733" y="35193"/>
                </a:lnTo>
                <a:lnTo>
                  <a:pt x="13153" y="35013"/>
                </a:lnTo>
                <a:lnTo>
                  <a:pt x="13574" y="34833"/>
                </a:lnTo>
                <a:lnTo>
                  <a:pt x="14354" y="34353"/>
                </a:lnTo>
                <a:lnTo>
                  <a:pt x="15075" y="33752"/>
                </a:lnTo>
                <a:lnTo>
                  <a:pt x="15796" y="33152"/>
                </a:lnTo>
                <a:lnTo>
                  <a:pt x="16637" y="32431"/>
                </a:lnTo>
                <a:lnTo>
                  <a:pt x="17357" y="31650"/>
                </a:lnTo>
                <a:lnTo>
                  <a:pt x="17958" y="30809"/>
                </a:lnTo>
                <a:lnTo>
                  <a:pt x="18498" y="29848"/>
                </a:lnTo>
                <a:lnTo>
                  <a:pt x="18558" y="29728"/>
                </a:lnTo>
                <a:lnTo>
                  <a:pt x="18498" y="29548"/>
                </a:lnTo>
                <a:lnTo>
                  <a:pt x="18378" y="29488"/>
                </a:lnTo>
                <a:lnTo>
                  <a:pt x="18198" y="29548"/>
                </a:lnTo>
                <a:lnTo>
                  <a:pt x="17417" y="30149"/>
                </a:lnTo>
                <a:lnTo>
                  <a:pt x="16697" y="30749"/>
                </a:lnTo>
                <a:lnTo>
                  <a:pt x="15255" y="32071"/>
                </a:lnTo>
                <a:lnTo>
                  <a:pt x="14174" y="32911"/>
                </a:lnTo>
                <a:lnTo>
                  <a:pt x="13093" y="33752"/>
                </a:lnTo>
                <a:lnTo>
                  <a:pt x="13393" y="32311"/>
                </a:lnTo>
                <a:lnTo>
                  <a:pt x="13634" y="30869"/>
                </a:lnTo>
                <a:lnTo>
                  <a:pt x="13754" y="29428"/>
                </a:lnTo>
                <a:lnTo>
                  <a:pt x="13814" y="27927"/>
                </a:lnTo>
                <a:lnTo>
                  <a:pt x="13874" y="26425"/>
                </a:lnTo>
                <a:lnTo>
                  <a:pt x="13814" y="24924"/>
                </a:lnTo>
                <a:lnTo>
                  <a:pt x="13754" y="23482"/>
                </a:lnTo>
                <a:lnTo>
                  <a:pt x="13634" y="21981"/>
                </a:lnTo>
                <a:lnTo>
                  <a:pt x="14234" y="21801"/>
                </a:lnTo>
                <a:lnTo>
                  <a:pt x="14835" y="21561"/>
                </a:lnTo>
                <a:lnTo>
                  <a:pt x="15375" y="21200"/>
                </a:lnTo>
                <a:lnTo>
                  <a:pt x="15916" y="20840"/>
                </a:lnTo>
                <a:lnTo>
                  <a:pt x="16456" y="20359"/>
                </a:lnTo>
                <a:lnTo>
                  <a:pt x="16937" y="19879"/>
                </a:lnTo>
                <a:lnTo>
                  <a:pt x="17718" y="18978"/>
                </a:lnTo>
                <a:lnTo>
                  <a:pt x="18378" y="18137"/>
                </a:lnTo>
                <a:lnTo>
                  <a:pt x="18979" y="17116"/>
                </a:lnTo>
                <a:lnTo>
                  <a:pt x="19459" y="17297"/>
                </a:lnTo>
                <a:lnTo>
                  <a:pt x="19880" y="17417"/>
                </a:lnTo>
                <a:lnTo>
                  <a:pt x="20360" y="17477"/>
                </a:lnTo>
                <a:lnTo>
                  <a:pt x="20901" y="17477"/>
                </a:lnTo>
                <a:lnTo>
                  <a:pt x="21381" y="17417"/>
                </a:lnTo>
                <a:lnTo>
                  <a:pt x="21861" y="17297"/>
                </a:lnTo>
                <a:lnTo>
                  <a:pt x="22342" y="17116"/>
                </a:lnTo>
                <a:lnTo>
                  <a:pt x="22762" y="16996"/>
                </a:lnTo>
                <a:lnTo>
                  <a:pt x="23243" y="16756"/>
                </a:lnTo>
                <a:lnTo>
                  <a:pt x="23723" y="16396"/>
                </a:lnTo>
                <a:lnTo>
                  <a:pt x="24204" y="16035"/>
                </a:lnTo>
                <a:lnTo>
                  <a:pt x="24624" y="15675"/>
                </a:lnTo>
                <a:lnTo>
                  <a:pt x="25045" y="15195"/>
                </a:lnTo>
                <a:lnTo>
                  <a:pt x="25345" y="14714"/>
                </a:lnTo>
                <a:lnTo>
                  <a:pt x="25525" y="14174"/>
                </a:lnTo>
                <a:lnTo>
                  <a:pt x="25525" y="13933"/>
                </a:lnTo>
                <a:lnTo>
                  <a:pt x="25585" y="13633"/>
                </a:lnTo>
                <a:lnTo>
                  <a:pt x="25465" y="13213"/>
                </a:lnTo>
                <a:lnTo>
                  <a:pt x="25345" y="12852"/>
                </a:lnTo>
                <a:lnTo>
                  <a:pt x="25105" y="12612"/>
                </a:lnTo>
                <a:lnTo>
                  <a:pt x="24804" y="12372"/>
                </a:lnTo>
                <a:lnTo>
                  <a:pt x="24444" y="12252"/>
                </a:lnTo>
                <a:lnTo>
                  <a:pt x="24084" y="12192"/>
                </a:lnTo>
                <a:lnTo>
                  <a:pt x="23723" y="12192"/>
                </a:lnTo>
                <a:lnTo>
                  <a:pt x="23363" y="12372"/>
                </a:lnTo>
                <a:lnTo>
                  <a:pt x="23063" y="12552"/>
                </a:lnTo>
                <a:lnTo>
                  <a:pt x="22762" y="12792"/>
                </a:lnTo>
                <a:lnTo>
                  <a:pt x="22282" y="13393"/>
                </a:lnTo>
                <a:lnTo>
                  <a:pt x="21801" y="13994"/>
                </a:lnTo>
                <a:lnTo>
                  <a:pt x="21561" y="14294"/>
                </a:lnTo>
                <a:lnTo>
                  <a:pt x="21261" y="14534"/>
                </a:lnTo>
                <a:lnTo>
                  <a:pt x="21081" y="14714"/>
                </a:lnTo>
                <a:lnTo>
                  <a:pt x="21141" y="14414"/>
                </a:lnTo>
                <a:lnTo>
                  <a:pt x="21141" y="14114"/>
                </a:lnTo>
                <a:lnTo>
                  <a:pt x="21081" y="13513"/>
                </a:lnTo>
                <a:lnTo>
                  <a:pt x="20961" y="13213"/>
                </a:lnTo>
                <a:lnTo>
                  <a:pt x="20841" y="12912"/>
                </a:lnTo>
                <a:lnTo>
                  <a:pt x="20660" y="12672"/>
                </a:lnTo>
                <a:lnTo>
                  <a:pt x="20480" y="12432"/>
                </a:lnTo>
                <a:lnTo>
                  <a:pt x="20120" y="12192"/>
                </a:lnTo>
                <a:lnTo>
                  <a:pt x="19699" y="11952"/>
                </a:lnTo>
                <a:lnTo>
                  <a:pt x="19279" y="11831"/>
                </a:lnTo>
                <a:lnTo>
                  <a:pt x="18799" y="11771"/>
                </a:lnTo>
                <a:lnTo>
                  <a:pt x="18318" y="11831"/>
                </a:lnTo>
                <a:lnTo>
                  <a:pt x="17898" y="11952"/>
                </a:lnTo>
                <a:lnTo>
                  <a:pt x="17718" y="12072"/>
                </a:lnTo>
                <a:lnTo>
                  <a:pt x="17718" y="11771"/>
                </a:lnTo>
                <a:lnTo>
                  <a:pt x="17658" y="11351"/>
                </a:lnTo>
                <a:lnTo>
                  <a:pt x="17718" y="10931"/>
                </a:lnTo>
                <a:lnTo>
                  <a:pt x="17718" y="10630"/>
                </a:lnTo>
                <a:lnTo>
                  <a:pt x="17718" y="10270"/>
                </a:lnTo>
                <a:lnTo>
                  <a:pt x="17658" y="9970"/>
                </a:lnTo>
                <a:lnTo>
                  <a:pt x="17537" y="9669"/>
                </a:lnTo>
                <a:lnTo>
                  <a:pt x="17357" y="9429"/>
                </a:lnTo>
                <a:lnTo>
                  <a:pt x="17117" y="9189"/>
                </a:lnTo>
                <a:lnTo>
                  <a:pt x="16877" y="9009"/>
                </a:lnTo>
                <a:lnTo>
                  <a:pt x="16516" y="8889"/>
                </a:lnTo>
                <a:lnTo>
                  <a:pt x="16156" y="8829"/>
                </a:lnTo>
                <a:lnTo>
                  <a:pt x="15856" y="8829"/>
                </a:lnTo>
                <a:lnTo>
                  <a:pt x="15556" y="8889"/>
                </a:lnTo>
                <a:lnTo>
                  <a:pt x="15255" y="9069"/>
                </a:lnTo>
                <a:lnTo>
                  <a:pt x="14955" y="9249"/>
                </a:lnTo>
                <a:lnTo>
                  <a:pt x="14775" y="9489"/>
                </a:lnTo>
                <a:lnTo>
                  <a:pt x="14595" y="9730"/>
                </a:lnTo>
                <a:lnTo>
                  <a:pt x="14414" y="10030"/>
                </a:lnTo>
                <a:lnTo>
                  <a:pt x="14294" y="10510"/>
                </a:lnTo>
                <a:lnTo>
                  <a:pt x="14234" y="10991"/>
                </a:lnTo>
                <a:lnTo>
                  <a:pt x="14174" y="11471"/>
                </a:lnTo>
                <a:lnTo>
                  <a:pt x="14234" y="11952"/>
                </a:lnTo>
                <a:lnTo>
                  <a:pt x="14294" y="12372"/>
                </a:lnTo>
                <a:lnTo>
                  <a:pt x="14414" y="12852"/>
                </a:lnTo>
                <a:lnTo>
                  <a:pt x="14655" y="13273"/>
                </a:lnTo>
                <a:lnTo>
                  <a:pt x="14895" y="13633"/>
                </a:lnTo>
                <a:lnTo>
                  <a:pt x="15315" y="14114"/>
                </a:lnTo>
                <a:lnTo>
                  <a:pt x="15736" y="14594"/>
                </a:lnTo>
                <a:lnTo>
                  <a:pt x="16156" y="14954"/>
                </a:lnTo>
                <a:lnTo>
                  <a:pt x="16456" y="15075"/>
                </a:lnTo>
                <a:lnTo>
                  <a:pt x="16697" y="15195"/>
                </a:lnTo>
                <a:lnTo>
                  <a:pt x="16877" y="15495"/>
                </a:lnTo>
                <a:lnTo>
                  <a:pt x="17117" y="15795"/>
                </a:lnTo>
                <a:lnTo>
                  <a:pt x="17537" y="16095"/>
                </a:lnTo>
                <a:lnTo>
                  <a:pt x="18018" y="16336"/>
                </a:lnTo>
                <a:lnTo>
                  <a:pt x="17417" y="17357"/>
                </a:lnTo>
                <a:lnTo>
                  <a:pt x="17057" y="17897"/>
                </a:lnTo>
                <a:lnTo>
                  <a:pt x="16697" y="18378"/>
                </a:lnTo>
                <a:lnTo>
                  <a:pt x="15916" y="19218"/>
                </a:lnTo>
                <a:lnTo>
                  <a:pt x="15015" y="19999"/>
                </a:lnTo>
                <a:lnTo>
                  <a:pt x="14294" y="20540"/>
                </a:lnTo>
                <a:lnTo>
                  <a:pt x="13514" y="21020"/>
                </a:lnTo>
                <a:lnTo>
                  <a:pt x="13454" y="20420"/>
                </a:lnTo>
                <a:lnTo>
                  <a:pt x="13213" y="18558"/>
                </a:lnTo>
                <a:lnTo>
                  <a:pt x="12853" y="16696"/>
                </a:lnTo>
                <a:lnTo>
                  <a:pt x="12433" y="14834"/>
                </a:lnTo>
                <a:lnTo>
                  <a:pt x="11952" y="13033"/>
                </a:lnTo>
                <a:lnTo>
                  <a:pt x="11352" y="11231"/>
                </a:lnTo>
                <a:lnTo>
                  <a:pt x="10691" y="9429"/>
                </a:lnTo>
                <a:lnTo>
                  <a:pt x="10331" y="8588"/>
                </a:lnTo>
                <a:lnTo>
                  <a:pt x="10811" y="8468"/>
                </a:lnTo>
                <a:lnTo>
                  <a:pt x="11292" y="8228"/>
                </a:lnTo>
                <a:lnTo>
                  <a:pt x="12252" y="7748"/>
                </a:lnTo>
                <a:lnTo>
                  <a:pt x="13093" y="7147"/>
                </a:lnTo>
                <a:lnTo>
                  <a:pt x="13874" y="6486"/>
                </a:lnTo>
                <a:lnTo>
                  <a:pt x="14294" y="6066"/>
                </a:lnTo>
                <a:lnTo>
                  <a:pt x="14655" y="5586"/>
                </a:lnTo>
                <a:lnTo>
                  <a:pt x="14955" y="5045"/>
                </a:lnTo>
                <a:lnTo>
                  <a:pt x="15195" y="4505"/>
                </a:lnTo>
                <a:lnTo>
                  <a:pt x="15435" y="3964"/>
                </a:lnTo>
                <a:lnTo>
                  <a:pt x="15616" y="3364"/>
                </a:lnTo>
                <a:lnTo>
                  <a:pt x="15916" y="2222"/>
                </a:lnTo>
                <a:lnTo>
                  <a:pt x="15916" y="1802"/>
                </a:lnTo>
                <a:lnTo>
                  <a:pt x="15916" y="1442"/>
                </a:lnTo>
                <a:lnTo>
                  <a:pt x="15796" y="1081"/>
                </a:lnTo>
                <a:lnTo>
                  <a:pt x="15616" y="781"/>
                </a:lnTo>
                <a:lnTo>
                  <a:pt x="15375" y="541"/>
                </a:lnTo>
                <a:lnTo>
                  <a:pt x="15135" y="361"/>
                </a:lnTo>
                <a:lnTo>
                  <a:pt x="14835" y="181"/>
                </a:lnTo>
                <a:lnTo>
                  <a:pt x="14475" y="60"/>
                </a:lnTo>
                <a:lnTo>
                  <a:pt x="14174" y="0"/>
                </a:lnTo>
                <a:lnTo>
                  <a:pt x="13874"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176">
            <a:extLst>
              <a:ext uri="{FF2B5EF4-FFF2-40B4-BE49-F238E27FC236}">
                <a16:creationId xmlns="" xmlns:a16="http://schemas.microsoft.com/office/drawing/2014/main" id="{8DE48FF1-B3F1-4242-8489-988A4BA915BA}"/>
              </a:ext>
            </a:extLst>
          </p:cNvPr>
          <p:cNvSpPr>
            <a:spLocks/>
          </p:cNvSpPr>
          <p:nvPr/>
        </p:nvSpPr>
        <p:spPr bwMode="auto">
          <a:xfrm flipH="1">
            <a:off x="853017" y="3863975"/>
            <a:ext cx="632883" cy="636588"/>
          </a:xfrm>
          <a:custGeom>
            <a:avLst/>
            <a:gdLst>
              <a:gd name="T0" fmla="*/ 25586876 w 23843"/>
              <a:gd name="T1" fmla="*/ 208983204 h 24023"/>
              <a:gd name="T2" fmla="*/ 22746449 w 23843"/>
              <a:gd name="T3" fmla="*/ 229098516 h 24023"/>
              <a:gd name="T4" fmla="*/ 16111234 w 23843"/>
              <a:gd name="T5" fmla="*/ 226865489 h 24023"/>
              <a:gd name="T6" fmla="*/ 13744016 w 23843"/>
              <a:gd name="T7" fmla="*/ 208983204 h 24023"/>
              <a:gd name="T8" fmla="*/ 18478074 w 23843"/>
              <a:gd name="T9" fmla="*/ 198916433 h 24023"/>
              <a:gd name="T10" fmla="*/ 128881234 w 23843"/>
              <a:gd name="T11" fmla="*/ 3367771 h 24023"/>
              <a:gd name="T12" fmla="*/ 116091937 w 23843"/>
              <a:gd name="T13" fmla="*/ 17882285 h 24023"/>
              <a:gd name="T14" fmla="*/ 99033887 w 23843"/>
              <a:gd name="T15" fmla="*/ 63712938 h 24023"/>
              <a:gd name="T16" fmla="*/ 93345090 w 23843"/>
              <a:gd name="T17" fmla="*/ 105059332 h 24023"/>
              <a:gd name="T18" fmla="*/ 91925086 w 23843"/>
              <a:gd name="T19" fmla="*/ 192218122 h 24023"/>
              <a:gd name="T20" fmla="*/ 93345090 w 23843"/>
              <a:gd name="T21" fmla="*/ 302859252 h 24023"/>
              <a:gd name="T22" fmla="*/ 86709896 w 23843"/>
              <a:gd name="T23" fmla="*/ 352021160 h 24023"/>
              <a:gd name="T24" fmla="*/ 77707463 w 23843"/>
              <a:gd name="T25" fmla="*/ 379970243 h 24023"/>
              <a:gd name="T26" fmla="*/ 85763080 w 23843"/>
              <a:gd name="T27" fmla="*/ 307325278 h 24023"/>
              <a:gd name="T28" fmla="*/ 84816264 w 23843"/>
              <a:gd name="T29" fmla="*/ 251446112 h 24023"/>
              <a:gd name="T30" fmla="*/ 75340623 w 23843"/>
              <a:gd name="T31" fmla="*/ 187752121 h 24023"/>
              <a:gd name="T32" fmla="*/ 69178637 w 23843"/>
              <a:gd name="T33" fmla="*/ 146405727 h 24023"/>
              <a:gd name="T34" fmla="*/ 70125433 w 23843"/>
              <a:gd name="T35" fmla="*/ 107292332 h 24023"/>
              <a:gd name="T36" fmla="*/ 67285006 w 23843"/>
              <a:gd name="T37" fmla="*/ 88293534 h 24023"/>
              <a:gd name="T38" fmla="*/ 63497763 w 23843"/>
              <a:gd name="T39" fmla="*/ 81595249 h 24023"/>
              <a:gd name="T40" fmla="*/ 43591741 w 23843"/>
              <a:gd name="T41" fmla="*/ 112874846 h 24023"/>
              <a:gd name="T42" fmla="*/ 27006900 w 23843"/>
              <a:gd name="T43" fmla="*/ 136338955 h 24023"/>
              <a:gd name="T44" fmla="*/ 12797200 w 23843"/>
              <a:gd name="T45" fmla="*/ 154221240 h 24023"/>
              <a:gd name="T46" fmla="*/ 3787243 w 23843"/>
              <a:gd name="T47" fmla="*/ 181053095 h 24023"/>
              <a:gd name="T48" fmla="*/ 1420024 w 23843"/>
              <a:gd name="T49" fmla="*/ 213449205 h 24023"/>
              <a:gd name="T50" fmla="*/ 1893631 w 23843"/>
              <a:gd name="T51" fmla="*/ 236914030 h 24023"/>
              <a:gd name="T52" fmla="*/ 0 w 23843"/>
              <a:gd name="T53" fmla="*/ 250329599 h 24023"/>
              <a:gd name="T54" fmla="*/ 9949248 w 23843"/>
              <a:gd name="T55" fmla="*/ 270444884 h 24023"/>
              <a:gd name="T56" fmla="*/ 32695697 w 23843"/>
              <a:gd name="T57" fmla="*/ 280511656 h 24023"/>
              <a:gd name="T58" fmla="*/ 26533691 w 23843"/>
              <a:gd name="T59" fmla="*/ 298374994 h 24023"/>
              <a:gd name="T60" fmla="*/ 19424890 w 23843"/>
              <a:gd name="T61" fmla="*/ 299510454 h 24023"/>
              <a:gd name="T62" fmla="*/ 14690832 w 23843"/>
              <a:gd name="T63" fmla="*/ 312907792 h 24023"/>
              <a:gd name="T64" fmla="*/ 15637647 w 23843"/>
              <a:gd name="T65" fmla="*/ 331906564 h 24023"/>
              <a:gd name="T66" fmla="*/ 25113667 w 23843"/>
              <a:gd name="T67" fmla="*/ 340856848 h 24023"/>
              <a:gd name="T68" fmla="*/ 27006900 w 23843"/>
              <a:gd name="T69" fmla="*/ 386668554 h 24023"/>
              <a:gd name="T70" fmla="*/ 21799633 w 23843"/>
              <a:gd name="T71" fmla="*/ 410133353 h 24023"/>
              <a:gd name="T72" fmla="*/ 17058050 w 23843"/>
              <a:gd name="T73" fmla="*/ 424666124 h 24023"/>
              <a:gd name="T74" fmla="*/ 21799633 w 23843"/>
              <a:gd name="T75" fmla="*/ 439198207 h 24023"/>
              <a:gd name="T76" fmla="*/ 47860116 w 23843"/>
              <a:gd name="T77" fmla="*/ 445897234 h 24023"/>
              <a:gd name="T78" fmla="*/ 75340623 w 23843"/>
              <a:gd name="T79" fmla="*/ 447013721 h 24023"/>
              <a:gd name="T80" fmla="*/ 104241154 w 23843"/>
              <a:gd name="T81" fmla="*/ 429131436 h 24023"/>
              <a:gd name="T82" fmla="*/ 122253943 w 23843"/>
              <a:gd name="T83" fmla="*/ 391134554 h 24023"/>
              <a:gd name="T84" fmla="*/ 132202793 w 23843"/>
              <a:gd name="T85" fmla="*/ 330790077 h 24023"/>
              <a:gd name="T86" fmla="*/ 134096405 w 23843"/>
              <a:gd name="T87" fmla="*/ 226865489 h 24023"/>
              <a:gd name="T88" fmla="*/ 137410060 w 23843"/>
              <a:gd name="T89" fmla="*/ 175452323 h 24023"/>
              <a:gd name="T90" fmla="*/ 144992469 w 23843"/>
              <a:gd name="T91" fmla="*/ 150871727 h 24023"/>
              <a:gd name="T92" fmla="*/ 153521295 w 23843"/>
              <a:gd name="T93" fmla="*/ 149755240 h 24023"/>
              <a:gd name="T94" fmla="*/ 157789669 w 23843"/>
              <a:gd name="T95" fmla="*/ 166520323 h 24023"/>
              <a:gd name="T96" fmla="*/ 156369665 w 23843"/>
              <a:gd name="T97" fmla="*/ 200051893 h 24023"/>
              <a:gd name="T98" fmla="*/ 156369665 w 23843"/>
              <a:gd name="T99" fmla="*/ 217915231 h 24023"/>
              <a:gd name="T100" fmla="*/ 163951675 w 23843"/>
              <a:gd name="T101" fmla="*/ 219031718 h 24023"/>
              <a:gd name="T102" fmla="*/ 171534083 w 23843"/>
              <a:gd name="T103" fmla="*/ 212332718 h 24023"/>
              <a:gd name="T104" fmla="*/ 181009725 w 23843"/>
              <a:gd name="T105" fmla="*/ 189985121 h 24023"/>
              <a:gd name="T106" fmla="*/ 187163807 w 23843"/>
              <a:gd name="T107" fmla="*/ 146405727 h 24023"/>
              <a:gd name="T108" fmla="*/ 186690599 w 23843"/>
              <a:gd name="T109" fmla="*/ 87177047 h 24023"/>
              <a:gd name="T110" fmla="*/ 173900923 w 23843"/>
              <a:gd name="T111" fmla="*/ 34647368 h 24023"/>
              <a:gd name="T112" fmla="*/ 158263276 w 23843"/>
              <a:gd name="T113" fmla="*/ 8950285 h 24023"/>
              <a:gd name="T114" fmla="*/ 143572046 w 23843"/>
              <a:gd name="T115" fmla="*/ 0 h 2402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3843"/>
              <a:gd name="T175" fmla="*/ 0 h 24023"/>
              <a:gd name="T176" fmla="*/ 23843 w 23843"/>
              <a:gd name="T177" fmla="*/ 24023 h 2402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3843" h="24023" extrusionOk="0">
                <a:moveTo>
                  <a:pt x="2763" y="10690"/>
                </a:moveTo>
                <a:lnTo>
                  <a:pt x="2883" y="10751"/>
                </a:lnTo>
                <a:lnTo>
                  <a:pt x="3123" y="10931"/>
                </a:lnTo>
                <a:lnTo>
                  <a:pt x="3243" y="11231"/>
                </a:lnTo>
                <a:lnTo>
                  <a:pt x="3303" y="11531"/>
                </a:lnTo>
                <a:lnTo>
                  <a:pt x="3243" y="11832"/>
                </a:lnTo>
                <a:lnTo>
                  <a:pt x="3123" y="12072"/>
                </a:lnTo>
                <a:lnTo>
                  <a:pt x="2883" y="12312"/>
                </a:lnTo>
                <a:lnTo>
                  <a:pt x="2763" y="12372"/>
                </a:lnTo>
                <a:lnTo>
                  <a:pt x="2342" y="12372"/>
                </a:lnTo>
                <a:lnTo>
                  <a:pt x="2162" y="12312"/>
                </a:lnTo>
                <a:lnTo>
                  <a:pt x="2042" y="12192"/>
                </a:lnTo>
                <a:lnTo>
                  <a:pt x="1922" y="12072"/>
                </a:lnTo>
                <a:lnTo>
                  <a:pt x="1742" y="11832"/>
                </a:lnTo>
                <a:lnTo>
                  <a:pt x="1682" y="11531"/>
                </a:lnTo>
                <a:lnTo>
                  <a:pt x="1742" y="11231"/>
                </a:lnTo>
                <a:lnTo>
                  <a:pt x="1922" y="10931"/>
                </a:lnTo>
                <a:lnTo>
                  <a:pt x="2042" y="10811"/>
                </a:lnTo>
                <a:lnTo>
                  <a:pt x="2162" y="10751"/>
                </a:lnTo>
                <a:lnTo>
                  <a:pt x="2342" y="10690"/>
                </a:lnTo>
                <a:lnTo>
                  <a:pt x="2763" y="10690"/>
                </a:lnTo>
                <a:close/>
                <a:moveTo>
                  <a:pt x="17236" y="0"/>
                </a:moveTo>
                <a:lnTo>
                  <a:pt x="16816" y="60"/>
                </a:lnTo>
                <a:lnTo>
                  <a:pt x="16335" y="181"/>
                </a:lnTo>
                <a:lnTo>
                  <a:pt x="15915" y="301"/>
                </a:lnTo>
                <a:lnTo>
                  <a:pt x="15495" y="481"/>
                </a:lnTo>
                <a:lnTo>
                  <a:pt x="15074" y="721"/>
                </a:lnTo>
                <a:lnTo>
                  <a:pt x="14714" y="961"/>
                </a:lnTo>
                <a:lnTo>
                  <a:pt x="14294" y="1202"/>
                </a:lnTo>
                <a:lnTo>
                  <a:pt x="13633" y="1862"/>
                </a:lnTo>
                <a:lnTo>
                  <a:pt x="13032" y="2583"/>
                </a:lnTo>
                <a:lnTo>
                  <a:pt x="12552" y="3424"/>
                </a:lnTo>
                <a:lnTo>
                  <a:pt x="12312" y="3964"/>
                </a:lnTo>
                <a:lnTo>
                  <a:pt x="12131" y="4565"/>
                </a:lnTo>
                <a:lnTo>
                  <a:pt x="11951" y="5105"/>
                </a:lnTo>
                <a:lnTo>
                  <a:pt x="11831" y="5646"/>
                </a:lnTo>
                <a:lnTo>
                  <a:pt x="11651" y="6847"/>
                </a:lnTo>
                <a:lnTo>
                  <a:pt x="11591" y="7988"/>
                </a:lnTo>
                <a:lnTo>
                  <a:pt x="11591" y="9129"/>
                </a:lnTo>
                <a:lnTo>
                  <a:pt x="11651" y="10330"/>
                </a:lnTo>
                <a:lnTo>
                  <a:pt x="11831" y="12672"/>
                </a:lnTo>
                <a:lnTo>
                  <a:pt x="11891" y="14114"/>
                </a:lnTo>
                <a:lnTo>
                  <a:pt x="11891" y="15555"/>
                </a:lnTo>
                <a:lnTo>
                  <a:pt x="11831" y="16276"/>
                </a:lnTo>
                <a:lnTo>
                  <a:pt x="11711" y="16996"/>
                </a:lnTo>
                <a:lnTo>
                  <a:pt x="11531" y="17717"/>
                </a:lnTo>
                <a:lnTo>
                  <a:pt x="11291" y="18378"/>
                </a:lnTo>
                <a:lnTo>
                  <a:pt x="10990" y="18918"/>
                </a:lnTo>
                <a:lnTo>
                  <a:pt x="10690" y="19459"/>
                </a:lnTo>
                <a:lnTo>
                  <a:pt x="10330" y="19939"/>
                </a:lnTo>
                <a:lnTo>
                  <a:pt x="9909" y="20360"/>
                </a:lnTo>
                <a:lnTo>
                  <a:pt x="9849" y="20420"/>
                </a:lnTo>
                <a:lnTo>
                  <a:pt x="10330" y="19158"/>
                </a:lnTo>
                <a:lnTo>
                  <a:pt x="10690" y="17837"/>
                </a:lnTo>
                <a:lnTo>
                  <a:pt x="10810" y="17177"/>
                </a:lnTo>
                <a:lnTo>
                  <a:pt x="10870" y="16516"/>
                </a:lnTo>
                <a:lnTo>
                  <a:pt x="10930" y="15795"/>
                </a:lnTo>
                <a:lnTo>
                  <a:pt x="10930" y="15135"/>
                </a:lnTo>
                <a:lnTo>
                  <a:pt x="10870" y="14354"/>
                </a:lnTo>
                <a:lnTo>
                  <a:pt x="10750" y="13513"/>
                </a:lnTo>
                <a:lnTo>
                  <a:pt x="10570" y="12612"/>
                </a:lnTo>
                <a:lnTo>
                  <a:pt x="10270" y="11771"/>
                </a:lnTo>
                <a:lnTo>
                  <a:pt x="9969" y="10871"/>
                </a:lnTo>
                <a:lnTo>
                  <a:pt x="9549" y="10090"/>
                </a:lnTo>
                <a:lnTo>
                  <a:pt x="9069" y="9369"/>
                </a:lnTo>
                <a:lnTo>
                  <a:pt x="8528" y="8769"/>
                </a:lnTo>
                <a:lnTo>
                  <a:pt x="8648" y="8348"/>
                </a:lnTo>
                <a:lnTo>
                  <a:pt x="8768" y="7868"/>
                </a:lnTo>
                <a:lnTo>
                  <a:pt x="8888" y="7327"/>
                </a:lnTo>
                <a:lnTo>
                  <a:pt x="8948" y="6667"/>
                </a:lnTo>
                <a:lnTo>
                  <a:pt x="8888" y="6066"/>
                </a:lnTo>
                <a:lnTo>
                  <a:pt x="8888" y="5766"/>
                </a:lnTo>
                <a:lnTo>
                  <a:pt x="8768" y="5466"/>
                </a:lnTo>
                <a:lnTo>
                  <a:pt x="8648" y="5225"/>
                </a:lnTo>
                <a:lnTo>
                  <a:pt x="8528" y="4985"/>
                </a:lnTo>
                <a:lnTo>
                  <a:pt x="8528" y="4745"/>
                </a:lnTo>
                <a:lnTo>
                  <a:pt x="8468" y="4565"/>
                </a:lnTo>
                <a:lnTo>
                  <a:pt x="8408" y="4445"/>
                </a:lnTo>
                <a:lnTo>
                  <a:pt x="8288" y="4385"/>
                </a:lnTo>
                <a:lnTo>
                  <a:pt x="8048" y="4385"/>
                </a:lnTo>
                <a:lnTo>
                  <a:pt x="7327" y="4685"/>
                </a:lnTo>
                <a:lnTo>
                  <a:pt x="6666" y="5045"/>
                </a:lnTo>
                <a:lnTo>
                  <a:pt x="6066" y="5526"/>
                </a:lnTo>
                <a:lnTo>
                  <a:pt x="5525" y="6066"/>
                </a:lnTo>
                <a:lnTo>
                  <a:pt x="5105" y="6547"/>
                </a:lnTo>
                <a:lnTo>
                  <a:pt x="4624" y="7147"/>
                </a:lnTo>
                <a:lnTo>
                  <a:pt x="4024" y="7207"/>
                </a:lnTo>
                <a:lnTo>
                  <a:pt x="3423" y="7327"/>
                </a:lnTo>
                <a:lnTo>
                  <a:pt x="2943" y="7507"/>
                </a:lnTo>
                <a:lnTo>
                  <a:pt x="2462" y="7688"/>
                </a:lnTo>
                <a:lnTo>
                  <a:pt x="1982" y="7988"/>
                </a:lnTo>
                <a:lnTo>
                  <a:pt x="1622" y="8288"/>
                </a:lnTo>
                <a:lnTo>
                  <a:pt x="1261" y="8588"/>
                </a:lnTo>
                <a:lnTo>
                  <a:pt x="961" y="8949"/>
                </a:lnTo>
                <a:lnTo>
                  <a:pt x="721" y="9309"/>
                </a:lnTo>
                <a:lnTo>
                  <a:pt x="480" y="9730"/>
                </a:lnTo>
                <a:lnTo>
                  <a:pt x="360" y="10150"/>
                </a:lnTo>
                <a:lnTo>
                  <a:pt x="240" y="10570"/>
                </a:lnTo>
                <a:lnTo>
                  <a:pt x="180" y="11051"/>
                </a:lnTo>
                <a:lnTo>
                  <a:pt x="180" y="11471"/>
                </a:lnTo>
                <a:lnTo>
                  <a:pt x="240" y="11892"/>
                </a:lnTo>
                <a:lnTo>
                  <a:pt x="300" y="12312"/>
                </a:lnTo>
                <a:lnTo>
                  <a:pt x="420" y="12552"/>
                </a:lnTo>
                <a:lnTo>
                  <a:pt x="240" y="12732"/>
                </a:lnTo>
                <a:lnTo>
                  <a:pt x="60" y="12973"/>
                </a:lnTo>
                <a:lnTo>
                  <a:pt x="0" y="13093"/>
                </a:lnTo>
                <a:lnTo>
                  <a:pt x="0" y="13273"/>
                </a:lnTo>
                <a:lnTo>
                  <a:pt x="0" y="13453"/>
                </a:lnTo>
                <a:lnTo>
                  <a:pt x="120" y="13633"/>
                </a:lnTo>
                <a:lnTo>
                  <a:pt x="360" y="13994"/>
                </a:lnTo>
                <a:lnTo>
                  <a:pt x="781" y="14294"/>
                </a:lnTo>
                <a:lnTo>
                  <a:pt x="1261" y="14534"/>
                </a:lnTo>
                <a:lnTo>
                  <a:pt x="1802" y="14714"/>
                </a:lnTo>
                <a:lnTo>
                  <a:pt x="2402" y="14834"/>
                </a:lnTo>
                <a:lnTo>
                  <a:pt x="3003" y="14954"/>
                </a:lnTo>
                <a:lnTo>
                  <a:pt x="4144" y="15075"/>
                </a:lnTo>
                <a:lnTo>
                  <a:pt x="3844" y="15615"/>
                </a:lnTo>
                <a:lnTo>
                  <a:pt x="3603" y="16216"/>
                </a:lnTo>
                <a:lnTo>
                  <a:pt x="3603" y="16156"/>
                </a:lnTo>
                <a:lnTo>
                  <a:pt x="3363" y="16035"/>
                </a:lnTo>
                <a:lnTo>
                  <a:pt x="3123" y="15975"/>
                </a:lnTo>
                <a:lnTo>
                  <a:pt x="2943" y="15975"/>
                </a:lnTo>
                <a:lnTo>
                  <a:pt x="2703" y="16035"/>
                </a:lnTo>
                <a:lnTo>
                  <a:pt x="2462" y="16096"/>
                </a:lnTo>
                <a:lnTo>
                  <a:pt x="2282" y="16216"/>
                </a:lnTo>
                <a:lnTo>
                  <a:pt x="2102" y="16396"/>
                </a:lnTo>
                <a:lnTo>
                  <a:pt x="1922" y="16576"/>
                </a:lnTo>
                <a:lnTo>
                  <a:pt x="1862" y="16816"/>
                </a:lnTo>
                <a:lnTo>
                  <a:pt x="1802" y="17056"/>
                </a:lnTo>
                <a:lnTo>
                  <a:pt x="1802" y="17357"/>
                </a:lnTo>
                <a:lnTo>
                  <a:pt x="1862" y="17597"/>
                </a:lnTo>
                <a:lnTo>
                  <a:pt x="1982" y="17837"/>
                </a:lnTo>
                <a:lnTo>
                  <a:pt x="2162" y="18017"/>
                </a:lnTo>
                <a:lnTo>
                  <a:pt x="2402" y="18198"/>
                </a:lnTo>
                <a:lnTo>
                  <a:pt x="2643" y="18318"/>
                </a:lnTo>
                <a:lnTo>
                  <a:pt x="3183" y="18318"/>
                </a:lnTo>
                <a:lnTo>
                  <a:pt x="3183" y="19038"/>
                </a:lnTo>
                <a:lnTo>
                  <a:pt x="3243" y="19699"/>
                </a:lnTo>
                <a:lnTo>
                  <a:pt x="3303" y="20239"/>
                </a:lnTo>
                <a:lnTo>
                  <a:pt x="3423" y="20780"/>
                </a:lnTo>
                <a:lnTo>
                  <a:pt x="3603" y="21320"/>
                </a:lnTo>
                <a:lnTo>
                  <a:pt x="3844" y="21801"/>
                </a:lnTo>
                <a:lnTo>
                  <a:pt x="3303" y="21921"/>
                </a:lnTo>
                <a:lnTo>
                  <a:pt x="2763" y="22041"/>
                </a:lnTo>
                <a:lnTo>
                  <a:pt x="2522" y="22161"/>
                </a:lnTo>
                <a:lnTo>
                  <a:pt x="2342" y="22341"/>
                </a:lnTo>
                <a:lnTo>
                  <a:pt x="2222" y="22582"/>
                </a:lnTo>
                <a:lnTo>
                  <a:pt x="2162" y="22822"/>
                </a:lnTo>
                <a:lnTo>
                  <a:pt x="2222" y="23062"/>
                </a:lnTo>
                <a:lnTo>
                  <a:pt x="2342" y="23302"/>
                </a:lnTo>
                <a:lnTo>
                  <a:pt x="2522" y="23482"/>
                </a:lnTo>
                <a:lnTo>
                  <a:pt x="2763" y="23603"/>
                </a:lnTo>
                <a:lnTo>
                  <a:pt x="3243" y="23723"/>
                </a:lnTo>
                <a:lnTo>
                  <a:pt x="3784" y="23843"/>
                </a:lnTo>
                <a:lnTo>
                  <a:pt x="4925" y="23903"/>
                </a:lnTo>
                <a:lnTo>
                  <a:pt x="6066" y="23963"/>
                </a:lnTo>
                <a:lnTo>
                  <a:pt x="7207" y="23903"/>
                </a:lnTo>
                <a:lnTo>
                  <a:pt x="7807" y="23963"/>
                </a:lnTo>
                <a:lnTo>
                  <a:pt x="8348" y="24023"/>
                </a:lnTo>
                <a:lnTo>
                  <a:pt x="9549" y="24023"/>
                </a:lnTo>
                <a:lnTo>
                  <a:pt x="10690" y="23843"/>
                </a:lnTo>
                <a:lnTo>
                  <a:pt x="11711" y="23663"/>
                </a:lnTo>
                <a:lnTo>
                  <a:pt x="12492" y="23422"/>
                </a:lnTo>
                <a:lnTo>
                  <a:pt x="13212" y="23062"/>
                </a:lnTo>
                <a:lnTo>
                  <a:pt x="13873" y="22702"/>
                </a:lnTo>
                <a:lnTo>
                  <a:pt x="14474" y="22221"/>
                </a:lnTo>
                <a:lnTo>
                  <a:pt x="15014" y="21621"/>
                </a:lnTo>
                <a:lnTo>
                  <a:pt x="15495" y="21020"/>
                </a:lnTo>
                <a:lnTo>
                  <a:pt x="15915" y="20360"/>
                </a:lnTo>
                <a:lnTo>
                  <a:pt x="16275" y="19579"/>
                </a:lnTo>
                <a:lnTo>
                  <a:pt x="16516" y="18738"/>
                </a:lnTo>
                <a:lnTo>
                  <a:pt x="16756" y="17777"/>
                </a:lnTo>
                <a:lnTo>
                  <a:pt x="16876" y="16876"/>
                </a:lnTo>
                <a:lnTo>
                  <a:pt x="16936" y="15975"/>
                </a:lnTo>
                <a:lnTo>
                  <a:pt x="16936" y="14054"/>
                </a:lnTo>
                <a:lnTo>
                  <a:pt x="16996" y="12192"/>
                </a:lnTo>
                <a:lnTo>
                  <a:pt x="17056" y="11171"/>
                </a:lnTo>
                <a:lnTo>
                  <a:pt x="17116" y="10570"/>
                </a:lnTo>
                <a:lnTo>
                  <a:pt x="17236" y="9970"/>
                </a:lnTo>
                <a:lnTo>
                  <a:pt x="17416" y="9429"/>
                </a:lnTo>
                <a:lnTo>
                  <a:pt x="17657" y="8889"/>
                </a:lnTo>
                <a:lnTo>
                  <a:pt x="17957" y="8468"/>
                </a:lnTo>
                <a:lnTo>
                  <a:pt x="18137" y="8228"/>
                </a:lnTo>
                <a:lnTo>
                  <a:pt x="18377" y="8108"/>
                </a:lnTo>
                <a:lnTo>
                  <a:pt x="18678" y="7928"/>
                </a:lnTo>
                <a:lnTo>
                  <a:pt x="18978" y="7868"/>
                </a:lnTo>
                <a:lnTo>
                  <a:pt x="19218" y="7928"/>
                </a:lnTo>
                <a:lnTo>
                  <a:pt x="19458" y="8048"/>
                </a:lnTo>
                <a:lnTo>
                  <a:pt x="19639" y="8168"/>
                </a:lnTo>
                <a:lnTo>
                  <a:pt x="19819" y="8408"/>
                </a:lnTo>
                <a:lnTo>
                  <a:pt x="19939" y="8709"/>
                </a:lnTo>
                <a:lnTo>
                  <a:pt x="19999" y="8949"/>
                </a:lnTo>
                <a:lnTo>
                  <a:pt x="20059" y="9249"/>
                </a:lnTo>
                <a:lnTo>
                  <a:pt x="20059" y="9549"/>
                </a:lnTo>
                <a:lnTo>
                  <a:pt x="19939" y="10150"/>
                </a:lnTo>
                <a:lnTo>
                  <a:pt x="19819" y="10751"/>
                </a:lnTo>
                <a:lnTo>
                  <a:pt x="19699" y="11351"/>
                </a:lnTo>
                <a:lnTo>
                  <a:pt x="19699" y="11471"/>
                </a:lnTo>
                <a:lnTo>
                  <a:pt x="19699" y="11591"/>
                </a:lnTo>
                <a:lnTo>
                  <a:pt x="19819" y="11711"/>
                </a:lnTo>
                <a:lnTo>
                  <a:pt x="19879" y="11771"/>
                </a:lnTo>
                <a:lnTo>
                  <a:pt x="20119" y="11832"/>
                </a:lnTo>
                <a:lnTo>
                  <a:pt x="20479" y="11832"/>
                </a:lnTo>
                <a:lnTo>
                  <a:pt x="20780" y="11771"/>
                </a:lnTo>
                <a:lnTo>
                  <a:pt x="21080" y="11711"/>
                </a:lnTo>
                <a:lnTo>
                  <a:pt x="21260" y="11651"/>
                </a:lnTo>
                <a:lnTo>
                  <a:pt x="21380" y="11591"/>
                </a:lnTo>
                <a:lnTo>
                  <a:pt x="21741" y="11411"/>
                </a:lnTo>
                <a:lnTo>
                  <a:pt x="22101" y="11231"/>
                </a:lnTo>
                <a:lnTo>
                  <a:pt x="22461" y="10931"/>
                </a:lnTo>
                <a:lnTo>
                  <a:pt x="22701" y="10630"/>
                </a:lnTo>
                <a:lnTo>
                  <a:pt x="22942" y="10210"/>
                </a:lnTo>
                <a:lnTo>
                  <a:pt x="23182" y="9790"/>
                </a:lnTo>
                <a:lnTo>
                  <a:pt x="23362" y="9369"/>
                </a:lnTo>
                <a:lnTo>
                  <a:pt x="23542" y="8889"/>
                </a:lnTo>
                <a:lnTo>
                  <a:pt x="23722" y="7868"/>
                </a:lnTo>
                <a:lnTo>
                  <a:pt x="23843" y="6847"/>
                </a:lnTo>
                <a:lnTo>
                  <a:pt x="23843" y="5946"/>
                </a:lnTo>
                <a:lnTo>
                  <a:pt x="23722" y="5165"/>
                </a:lnTo>
                <a:lnTo>
                  <a:pt x="23662" y="4685"/>
                </a:lnTo>
                <a:lnTo>
                  <a:pt x="23482" y="4264"/>
                </a:lnTo>
                <a:lnTo>
                  <a:pt x="23122" y="3364"/>
                </a:lnTo>
                <a:lnTo>
                  <a:pt x="22641" y="2583"/>
                </a:lnTo>
                <a:lnTo>
                  <a:pt x="22041" y="1862"/>
                </a:lnTo>
                <a:lnTo>
                  <a:pt x="21320" y="1262"/>
                </a:lnTo>
                <a:lnTo>
                  <a:pt x="20900" y="961"/>
                </a:lnTo>
                <a:lnTo>
                  <a:pt x="20539" y="721"/>
                </a:lnTo>
                <a:lnTo>
                  <a:pt x="20059" y="481"/>
                </a:lnTo>
                <a:lnTo>
                  <a:pt x="19639" y="361"/>
                </a:lnTo>
                <a:lnTo>
                  <a:pt x="19158" y="181"/>
                </a:lnTo>
                <a:lnTo>
                  <a:pt x="18738" y="60"/>
                </a:lnTo>
                <a:lnTo>
                  <a:pt x="18197" y="0"/>
                </a:lnTo>
                <a:lnTo>
                  <a:pt x="1723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177">
            <a:extLst>
              <a:ext uri="{FF2B5EF4-FFF2-40B4-BE49-F238E27FC236}">
                <a16:creationId xmlns="" xmlns:a16="http://schemas.microsoft.com/office/drawing/2014/main" id="{D197A72E-EFC6-44E0-ACEE-A1E58814D0B5}"/>
              </a:ext>
            </a:extLst>
          </p:cNvPr>
          <p:cNvSpPr>
            <a:spLocks/>
          </p:cNvSpPr>
          <p:nvPr/>
        </p:nvSpPr>
        <p:spPr bwMode="auto">
          <a:xfrm rot="2952398">
            <a:off x="12964" y="5725319"/>
            <a:ext cx="827088" cy="1060451"/>
          </a:xfrm>
          <a:custGeom>
            <a:avLst/>
            <a:gdLst>
              <a:gd name="T0" fmla="*/ 206292051 w 37957"/>
              <a:gd name="T1" fmla="*/ 20211529 h 48647"/>
              <a:gd name="T2" fmla="*/ 176474457 w 37957"/>
              <a:gd name="T3" fmla="*/ 9714578 h 48647"/>
              <a:gd name="T4" fmla="*/ 185785947 w 37957"/>
              <a:gd name="T5" fmla="*/ 17589367 h 48647"/>
              <a:gd name="T6" fmla="*/ 199463808 w 37957"/>
              <a:gd name="T7" fmla="*/ 40947506 h 48647"/>
              <a:gd name="T8" fmla="*/ 121794891 w 37957"/>
              <a:gd name="T9" fmla="*/ 56430577 h 48647"/>
              <a:gd name="T10" fmla="*/ 136703916 w 37957"/>
              <a:gd name="T11" fmla="*/ 25726643 h 48647"/>
              <a:gd name="T12" fmla="*/ 128623613 w 37957"/>
              <a:gd name="T13" fmla="*/ 19687096 h 48647"/>
              <a:gd name="T14" fmla="*/ 116818395 w 37957"/>
              <a:gd name="T15" fmla="*/ 47244715 h 48647"/>
              <a:gd name="T16" fmla="*/ 80162144 w 37957"/>
              <a:gd name="T17" fmla="*/ 24935441 h 48647"/>
              <a:gd name="T18" fmla="*/ 69598572 w 37957"/>
              <a:gd name="T19" fmla="*/ 790924 h 48647"/>
              <a:gd name="T20" fmla="*/ 62759892 w 37957"/>
              <a:gd name="T21" fmla="*/ 16011787 h 48647"/>
              <a:gd name="T22" fmla="*/ 87611427 w 37957"/>
              <a:gd name="T23" fmla="*/ 51181971 h 48647"/>
              <a:gd name="T24" fmla="*/ 141049370 w 37957"/>
              <a:gd name="T25" fmla="*/ 78739590 h 48647"/>
              <a:gd name="T26" fmla="*/ 79541561 w 37957"/>
              <a:gd name="T27" fmla="*/ 80575095 h 48647"/>
              <a:gd name="T28" fmla="*/ 36046128 w 37957"/>
              <a:gd name="T29" fmla="*/ 81628243 h 48647"/>
              <a:gd name="T30" fmla="*/ 101909849 w 37957"/>
              <a:gd name="T31" fmla="*/ 86352417 h 48647"/>
              <a:gd name="T32" fmla="*/ 147267489 w 37957"/>
              <a:gd name="T33" fmla="*/ 83988196 h 48647"/>
              <a:gd name="T34" fmla="*/ 176474457 w 37957"/>
              <a:gd name="T35" fmla="*/ 91862986 h 48647"/>
              <a:gd name="T36" fmla="*/ 136703916 w 37957"/>
              <a:gd name="T37" fmla="*/ 161936846 h 48647"/>
              <a:gd name="T38" fmla="*/ 101909849 w 37957"/>
              <a:gd name="T39" fmla="*/ 145400627 h 48647"/>
              <a:gd name="T40" fmla="*/ 83265974 w 37957"/>
              <a:gd name="T41" fmla="*/ 124144501 h 48647"/>
              <a:gd name="T42" fmla="*/ 71460778 w 37957"/>
              <a:gd name="T43" fmla="*/ 123882293 h 48647"/>
              <a:gd name="T44" fmla="*/ 83886557 w 37957"/>
              <a:gd name="T45" fmla="*/ 144876195 h 48647"/>
              <a:gd name="T46" fmla="*/ 21126665 w 37957"/>
              <a:gd name="T47" fmla="*/ 124144501 h 48647"/>
              <a:gd name="T48" fmla="*/ 0 w 37957"/>
              <a:gd name="T49" fmla="*/ 118896156 h 48647"/>
              <a:gd name="T50" fmla="*/ 30448614 w 37957"/>
              <a:gd name="T51" fmla="*/ 137267897 h 48647"/>
              <a:gd name="T52" fmla="*/ 129865236 w 37957"/>
              <a:gd name="T53" fmla="*/ 183721427 h 48647"/>
              <a:gd name="T54" fmla="*/ 119301664 w 37957"/>
              <a:gd name="T55" fmla="*/ 210488106 h 48647"/>
              <a:gd name="T56" fmla="*/ 134841710 w 37957"/>
              <a:gd name="T57" fmla="*/ 211274762 h 48647"/>
              <a:gd name="T58" fmla="*/ 189521276 w 37957"/>
              <a:gd name="T59" fmla="*/ 190805276 h 48647"/>
              <a:gd name="T60" fmla="*/ 278373869 w 37957"/>
              <a:gd name="T61" fmla="*/ 176371069 h 48647"/>
              <a:gd name="T62" fmla="*/ 323110925 w 37957"/>
              <a:gd name="T63" fmla="*/ 169282937 h 48647"/>
              <a:gd name="T64" fmla="*/ 321869302 w 37957"/>
              <a:gd name="T65" fmla="*/ 164296538 h 48647"/>
              <a:gd name="T66" fmla="*/ 283960946 w 37957"/>
              <a:gd name="T67" fmla="*/ 170336068 h 48647"/>
              <a:gd name="T68" fmla="*/ 300121575 w 37957"/>
              <a:gd name="T69" fmla="*/ 161150206 h 48647"/>
              <a:gd name="T70" fmla="*/ 308201900 w 37957"/>
              <a:gd name="T71" fmla="*/ 153275417 h 48647"/>
              <a:gd name="T72" fmla="*/ 223073720 w 37957"/>
              <a:gd name="T73" fmla="*/ 172171589 h 48647"/>
              <a:gd name="T74" fmla="*/ 239223889 w 37957"/>
              <a:gd name="T75" fmla="*/ 155372884 h 48647"/>
              <a:gd name="T76" fmla="*/ 227419173 w 37957"/>
              <a:gd name="T77" fmla="*/ 156164086 h 48647"/>
              <a:gd name="T78" fmla="*/ 207533674 w 37957"/>
              <a:gd name="T79" fmla="*/ 173482400 h 48647"/>
              <a:gd name="T80" fmla="*/ 172739607 w 37957"/>
              <a:gd name="T81" fmla="*/ 161674638 h 48647"/>
              <a:gd name="T82" fmla="*/ 227419173 w 37957"/>
              <a:gd name="T83" fmla="*/ 115745279 h 48647"/>
              <a:gd name="T84" fmla="*/ 277132246 w 37957"/>
              <a:gd name="T85" fmla="*/ 118367457 h 48647"/>
              <a:gd name="T86" fmla="*/ 343617008 w 37957"/>
              <a:gd name="T87" fmla="*/ 112594402 h 48647"/>
              <a:gd name="T88" fmla="*/ 362260883 w 37957"/>
              <a:gd name="T89" fmla="*/ 104457404 h 48647"/>
              <a:gd name="T90" fmla="*/ 315030600 w 37957"/>
              <a:gd name="T91" fmla="*/ 109448070 h 48647"/>
              <a:gd name="T92" fmla="*/ 238603328 w 37957"/>
              <a:gd name="T93" fmla="*/ 111283591 h 48647"/>
              <a:gd name="T94" fmla="*/ 318134430 w 37957"/>
              <a:gd name="T95" fmla="*/ 67718468 h 48647"/>
              <a:gd name="T96" fmla="*/ 364743673 w 37957"/>
              <a:gd name="T97" fmla="*/ 53541925 h 48647"/>
              <a:gd name="T98" fmla="*/ 392699038 w 37957"/>
              <a:gd name="T99" fmla="*/ 35961108 h 48647"/>
              <a:gd name="T100" fmla="*/ 364123090 w 37957"/>
              <a:gd name="T101" fmla="*/ 45146986 h 48647"/>
              <a:gd name="T102" fmla="*/ 352317894 w 37957"/>
              <a:gd name="T103" fmla="*/ 34645752 h 48647"/>
              <a:gd name="T104" fmla="*/ 352317894 w 37957"/>
              <a:gd name="T105" fmla="*/ 23886838 h 48647"/>
              <a:gd name="T106" fmla="*/ 330570188 w 37957"/>
              <a:gd name="T107" fmla="*/ 42782749 h 48647"/>
              <a:gd name="T108" fmla="*/ 262213240 w 37957"/>
              <a:gd name="T109" fmla="*/ 89236541 h 48647"/>
              <a:gd name="T110" fmla="*/ 252270730 w 37957"/>
              <a:gd name="T111" fmla="*/ 66927545 h 48647"/>
              <a:gd name="T112" fmla="*/ 243579802 w 37957"/>
              <a:gd name="T113" fmla="*/ 71913665 h 48647"/>
              <a:gd name="T114" fmla="*/ 231775086 w 37957"/>
              <a:gd name="T115" fmla="*/ 103408540 h 48647"/>
              <a:gd name="T116" fmla="*/ 213751771 w 37957"/>
              <a:gd name="T117" fmla="*/ 67718468 h 48647"/>
              <a:gd name="T118" fmla="*/ 219338870 w 37957"/>
              <a:gd name="T119" fmla="*/ 14438752 h 48647"/>
              <a:gd name="T120" fmla="*/ 215613978 w 37957"/>
              <a:gd name="T121" fmla="*/ 4283 h 4864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7957"/>
              <a:gd name="T184" fmla="*/ 0 h 48647"/>
              <a:gd name="T185" fmla="*/ 37957 w 37957"/>
              <a:gd name="T186" fmla="*/ 48647 h 4864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7957" h="48647" extrusionOk="0">
                <a:moveTo>
                  <a:pt x="20840" y="1"/>
                </a:moveTo>
                <a:lnTo>
                  <a:pt x="20600" y="61"/>
                </a:lnTo>
                <a:lnTo>
                  <a:pt x="20540" y="181"/>
                </a:lnTo>
                <a:lnTo>
                  <a:pt x="20480" y="241"/>
                </a:lnTo>
                <a:lnTo>
                  <a:pt x="20240" y="1322"/>
                </a:lnTo>
                <a:lnTo>
                  <a:pt x="20119" y="2403"/>
                </a:lnTo>
                <a:lnTo>
                  <a:pt x="19939" y="4625"/>
                </a:lnTo>
                <a:lnTo>
                  <a:pt x="19159" y="3905"/>
                </a:lnTo>
                <a:lnTo>
                  <a:pt x="18738" y="3424"/>
                </a:lnTo>
                <a:lnTo>
                  <a:pt x="18258" y="2884"/>
                </a:lnTo>
                <a:lnTo>
                  <a:pt x="17777" y="2463"/>
                </a:lnTo>
                <a:lnTo>
                  <a:pt x="17477" y="2343"/>
                </a:lnTo>
                <a:lnTo>
                  <a:pt x="17177" y="2223"/>
                </a:lnTo>
                <a:lnTo>
                  <a:pt x="17057" y="2223"/>
                </a:lnTo>
                <a:lnTo>
                  <a:pt x="16996" y="2283"/>
                </a:lnTo>
                <a:lnTo>
                  <a:pt x="16996" y="2343"/>
                </a:lnTo>
                <a:lnTo>
                  <a:pt x="16936" y="2403"/>
                </a:lnTo>
                <a:lnTo>
                  <a:pt x="17057" y="2704"/>
                </a:lnTo>
                <a:lnTo>
                  <a:pt x="17177" y="3004"/>
                </a:lnTo>
                <a:lnTo>
                  <a:pt x="17537" y="3544"/>
                </a:lnTo>
                <a:lnTo>
                  <a:pt x="17957" y="4025"/>
                </a:lnTo>
                <a:lnTo>
                  <a:pt x="18378" y="4505"/>
                </a:lnTo>
                <a:lnTo>
                  <a:pt x="19279" y="5586"/>
                </a:lnTo>
                <a:lnTo>
                  <a:pt x="19579" y="5887"/>
                </a:lnTo>
                <a:lnTo>
                  <a:pt x="19819" y="6127"/>
                </a:lnTo>
                <a:lnTo>
                  <a:pt x="19819" y="6307"/>
                </a:lnTo>
                <a:lnTo>
                  <a:pt x="19579" y="7868"/>
                </a:lnTo>
                <a:lnTo>
                  <a:pt x="19279" y="9370"/>
                </a:lnTo>
                <a:lnTo>
                  <a:pt x="18618" y="12373"/>
                </a:lnTo>
                <a:lnTo>
                  <a:pt x="18017" y="15556"/>
                </a:lnTo>
                <a:lnTo>
                  <a:pt x="17537" y="18739"/>
                </a:lnTo>
                <a:lnTo>
                  <a:pt x="16516" y="17838"/>
                </a:lnTo>
                <a:lnTo>
                  <a:pt x="14414" y="15796"/>
                </a:lnTo>
                <a:lnTo>
                  <a:pt x="13093" y="14415"/>
                </a:lnTo>
                <a:lnTo>
                  <a:pt x="11772" y="12913"/>
                </a:lnTo>
                <a:lnTo>
                  <a:pt x="11952" y="12493"/>
                </a:lnTo>
                <a:lnTo>
                  <a:pt x="12372" y="11171"/>
                </a:lnTo>
                <a:lnTo>
                  <a:pt x="12672" y="9790"/>
                </a:lnTo>
                <a:lnTo>
                  <a:pt x="12973" y="8529"/>
                </a:lnTo>
                <a:lnTo>
                  <a:pt x="13153" y="7208"/>
                </a:lnTo>
                <a:lnTo>
                  <a:pt x="13153" y="6547"/>
                </a:lnTo>
                <a:lnTo>
                  <a:pt x="13213" y="5887"/>
                </a:lnTo>
                <a:lnTo>
                  <a:pt x="13153" y="5226"/>
                </a:lnTo>
                <a:lnTo>
                  <a:pt x="13033" y="4625"/>
                </a:lnTo>
                <a:lnTo>
                  <a:pt x="12973" y="4505"/>
                </a:lnTo>
                <a:lnTo>
                  <a:pt x="12913" y="4385"/>
                </a:lnTo>
                <a:lnTo>
                  <a:pt x="12672" y="4325"/>
                </a:lnTo>
                <a:lnTo>
                  <a:pt x="12492" y="4445"/>
                </a:lnTo>
                <a:lnTo>
                  <a:pt x="12432" y="4505"/>
                </a:lnTo>
                <a:lnTo>
                  <a:pt x="12372" y="4625"/>
                </a:lnTo>
                <a:lnTo>
                  <a:pt x="12192" y="5226"/>
                </a:lnTo>
                <a:lnTo>
                  <a:pt x="12132" y="5826"/>
                </a:lnTo>
                <a:lnTo>
                  <a:pt x="11952" y="7148"/>
                </a:lnTo>
                <a:lnTo>
                  <a:pt x="11832" y="8409"/>
                </a:lnTo>
                <a:lnTo>
                  <a:pt x="11591" y="9670"/>
                </a:lnTo>
                <a:lnTo>
                  <a:pt x="11291" y="10811"/>
                </a:lnTo>
                <a:lnTo>
                  <a:pt x="10991" y="11892"/>
                </a:lnTo>
                <a:lnTo>
                  <a:pt x="10931" y="11772"/>
                </a:lnTo>
                <a:lnTo>
                  <a:pt x="10030" y="10511"/>
                </a:lnTo>
                <a:lnTo>
                  <a:pt x="9249" y="9190"/>
                </a:lnTo>
                <a:lnTo>
                  <a:pt x="8528" y="7868"/>
                </a:lnTo>
                <a:lnTo>
                  <a:pt x="7988" y="6427"/>
                </a:lnTo>
                <a:lnTo>
                  <a:pt x="7748" y="5706"/>
                </a:lnTo>
                <a:lnTo>
                  <a:pt x="7568" y="4926"/>
                </a:lnTo>
                <a:lnTo>
                  <a:pt x="7267" y="3424"/>
                </a:lnTo>
                <a:lnTo>
                  <a:pt x="7027" y="1863"/>
                </a:lnTo>
                <a:lnTo>
                  <a:pt x="6907" y="301"/>
                </a:lnTo>
                <a:lnTo>
                  <a:pt x="6847" y="241"/>
                </a:lnTo>
                <a:lnTo>
                  <a:pt x="6787" y="181"/>
                </a:lnTo>
                <a:lnTo>
                  <a:pt x="6727" y="181"/>
                </a:lnTo>
                <a:lnTo>
                  <a:pt x="6667" y="241"/>
                </a:lnTo>
                <a:lnTo>
                  <a:pt x="6426" y="782"/>
                </a:lnTo>
                <a:lnTo>
                  <a:pt x="6306" y="1322"/>
                </a:lnTo>
                <a:lnTo>
                  <a:pt x="6186" y="1923"/>
                </a:lnTo>
                <a:lnTo>
                  <a:pt x="6066" y="2463"/>
                </a:lnTo>
                <a:lnTo>
                  <a:pt x="6066" y="3064"/>
                </a:lnTo>
                <a:lnTo>
                  <a:pt x="6066" y="3664"/>
                </a:lnTo>
                <a:lnTo>
                  <a:pt x="6126" y="4805"/>
                </a:lnTo>
                <a:lnTo>
                  <a:pt x="6306" y="5947"/>
                </a:lnTo>
                <a:lnTo>
                  <a:pt x="6607" y="7148"/>
                </a:lnTo>
                <a:lnTo>
                  <a:pt x="6967" y="8229"/>
                </a:lnTo>
                <a:lnTo>
                  <a:pt x="7327" y="9310"/>
                </a:lnTo>
                <a:lnTo>
                  <a:pt x="7868" y="10511"/>
                </a:lnTo>
                <a:lnTo>
                  <a:pt x="8468" y="11712"/>
                </a:lnTo>
                <a:lnTo>
                  <a:pt x="9189" y="12793"/>
                </a:lnTo>
                <a:lnTo>
                  <a:pt x="9910" y="13874"/>
                </a:lnTo>
                <a:lnTo>
                  <a:pt x="10691" y="14895"/>
                </a:lnTo>
                <a:lnTo>
                  <a:pt x="11591" y="15856"/>
                </a:lnTo>
                <a:lnTo>
                  <a:pt x="12432" y="16817"/>
                </a:lnTo>
                <a:lnTo>
                  <a:pt x="13333" y="17778"/>
                </a:lnTo>
                <a:lnTo>
                  <a:pt x="13633" y="18018"/>
                </a:lnTo>
                <a:lnTo>
                  <a:pt x="13273" y="18018"/>
                </a:lnTo>
                <a:lnTo>
                  <a:pt x="12913" y="18078"/>
                </a:lnTo>
                <a:lnTo>
                  <a:pt x="12072" y="18198"/>
                </a:lnTo>
                <a:lnTo>
                  <a:pt x="10570" y="18378"/>
                </a:lnTo>
                <a:lnTo>
                  <a:pt x="9069" y="18498"/>
                </a:lnTo>
                <a:lnTo>
                  <a:pt x="8408" y="18498"/>
                </a:lnTo>
                <a:lnTo>
                  <a:pt x="7688" y="18438"/>
                </a:lnTo>
                <a:lnTo>
                  <a:pt x="6246" y="18378"/>
                </a:lnTo>
                <a:lnTo>
                  <a:pt x="5586" y="18318"/>
                </a:lnTo>
                <a:lnTo>
                  <a:pt x="4865" y="18318"/>
                </a:lnTo>
                <a:lnTo>
                  <a:pt x="4204" y="18378"/>
                </a:lnTo>
                <a:lnTo>
                  <a:pt x="3544" y="18498"/>
                </a:lnTo>
                <a:lnTo>
                  <a:pt x="3484" y="18558"/>
                </a:lnTo>
                <a:lnTo>
                  <a:pt x="3484" y="18679"/>
                </a:lnTo>
                <a:lnTo>
                  <a:pt x="4084" y="18979"/>
                </a:lnTo>
                <a:lnTo>
                  <a:pt x="4745" y="19219"/>
                </a:lnTo>
                <a:lnTo>
                  <a:pt x="5466" y="19399"/>
                </a:lnTo>
                <a:lnTo>
                  <a:pt x="6186" y="19519"/>
                </a:lnTo>
                <a:lnTo>
                  <a:pt x="7688" y="19639"/>
                </a:lnTo>
                <a:lnTo>
                  <a:pt x="9069" y="19699"/>
                </a:lnTo>
                <a:lnTo>
                  <a:pt x="9850" y="19760"/>
                </a:lnTo>
                <a:lnTo>
                  <a:pt x="10691" y="19760"/>
                </a:lnTo>
                <a:lnTo>
                  <a:pt x="12312" y="19699"/>
                </a:lnTo>
                <a:lnTo>
                  <a:pt x="12913" y="19639"/>
                </a:lnTo>
                <a:lnTo>
                  <a:pt x="13453" y="19579"/>
                </a:lnTo>
                <a:lnTo>
                  <a:pt x="13753" y="19519"/>
                </a:lnTo>
                <a:lnTo>
                  <a:pt x="13994" y="19399"/>
                </a:lnTo>
                <a:lnTo>
                  <a:pt x="14234" y="19219"/>
                </a:lnTo>
                <a:lnTo>
                  <a:pt x="14474" y="19039"/>
                </a:lnTo>
                <a:lnTo>
                  <a:pt x="14534" y="18919"/>
                </a:lnTo>
                <a:lnTo>
                  <a:pt x="15135" y="19519"/>
                </a:lnTo>
                <a:lnTo>
                  <a:pt x="16036" y="20360"/>
                </a:lnTo>
                <a:lnTo>
                  <a:pt x="16516" y="20720"/>
                </a:lnTo>
                <a:lnTo>
                  <a:pt x="16756" y="20901"/>
                </a:lnTo>
                <a:lnTo>
                  <a:pt x="17057" y="21021"/>
                </a:lnTo>
                <a:lnTo>
                  <a:pt x="17177" y="21021"/>
                </a:lnTo>
                <a:lnTo>
                  <a:pt x="16576" y="24384"/>
                </a:lnTo>
                <a:lnTo>
                  <a:pt x="15375" y="30329"/>
                </a:lnTo>
                <a:lnTo>
                  <a:pt x="14714" y="33272"/>
                </a:lnTo>
                <a:lnTo>
                  <a:pt x="14054" y="36215"/>
                </a:lnTo>
                <a:lnTo>
                  <a:pt x="13753" y="37416"/>
                </a:lnTo>
                <a:lnTo>
                  <a:pt x="13213" y="37056"/>
                </a:lnTo>
                <a:lnTo>
                  <a:pt x="12612" y="36695"/>
                </a:lnTo>
                <a:lnTo>
                  <a:pt x="11591" y="36035"/>
                </a:lnTo>
                <a:lnTo>
                  <a:pt x="9790" y="34714"/>
                </a:lnTo>
                <a:lnTo>
                  <a:pt x="9850" y="34654"/>
                </a:lnTo>
                <a:lnTo>
                  <a:pt x="9910" y="34173"/>
                </a:lnTo>
                <a:lnTo>
                  <a:pt x="9910" y="33753"/>
                </a:lnTo>
                <a:lnTo>
                  <a:pt x="9850" y="33272"/>
                </a:lnTo>
                <a:lnTo>
                  <a:pt x="9730" y="32792"/>
                </a:lnTo>
                <a:lnTo>
                  <a:pt x="9369" y="31891"/>
                </a:lnTo>
                <a:lnTo>
                  <a:pt x="9069" y="31050"/>
                </a:lnTo>
                <a:lnTo>
                  <a:pt x="8769" y="30149"/>
                </a:lnTo>
                <a:lnTo>
                  <a:pt x="8468" y="29248"/>
                </a:lnTo>
                <a:lnTo>
                  <a:pt x="8288" y="28828"/>
                </a:lnTo>
                <a:lnTo>
                  <a:pt x="8048" y="28408"/>
                </a:lnTo>
                <a:lnTo>
                  <a:pt x="7808" y="28047"/>
                </a:lnTo>
                <a:lnTo>
                  <a:pt x="7508" y="27687"/>
                </a:lnTo>
                <a:lnTo>
                  <a:pt x="7387" y="27627"/>
                </a:lnTo>
                <a:lnTo>
                  <a:pt x="7207" y="27627"/>
                </a:lnTo>
                <a:lnTo>
                  <a:pt x="7027" y="27687"/>
                </a:lnTo>
                <a:lnTo>
                  <a:pt x="6967" y="27867"/>
                </a:lnTo>
                <a:lnTo>
                  <a:pt x="6907" y="28348"/>
                </a:lnTo>
                <a:lnTo>
                  <a:pt x="6907" y="28828"/>
                </a:lnTo>
                <a:lnTo>
                  <a:pt x="6967" y="29309"/>
                </a:lnTo>
                <a:lnTo>
                  <a:pt x="7087" y="29789"/>
                </a:lnTo>
                <a:lnTo>
                  <a:pt x="7387" y="30750"/>
                </a:lnTo>
                <a:lnTo>
                  <a:pt x="7688" y="31651"/>
                </a:lnTo>
                <a:lnTo>
                  <a:pt x="7988" y="32612"/>
                </a:lnTo>
                <a:lnTo>
                  <a:pt x="8108" y="33152"/>
                </a:lnTo>
                <a:lnTo>
                  <a:pt x="8288" y="33633"/>
                </a:lnTo>
                <a:lnTo>
                  <a:pt x="7387" y="32972"/>
                </a:lnTo>
                <a:lnTo>
                  <a:pt x="5466" y="31531"/>
                </a:lnTo>
                <a:lnTo>
                  <a:pt x="4565" y="30810"/>
                </a:lnTo>
                <a:lnTo>
                  <a:pt x="3664" y="30029"/>
                </a:lnTo>
                <a:lnTo>
                  <a:pt x="2883" y="29188"/>
                </a:lnTo>
                <a:lnTo>
                  <a:pt x="2042" y="28408"/>
                </a:lnTo>
                <a:lnTo>
                  <a:pt x="1622" y="27987"/>
                </a:lnTo>
                <a:lnTo>
                  <a:pt x="1202" y="27627"/>
                </a:lnTo>
                <a:lnTo>
                  <a:pt x="721" y="27327"/>
                </a:lnTo>
                <a:lnTo>
                  <a:pt x="241" y="27086"/>
                </a:lnTo>
                <a:lnTo>
                  <a:pt x="60" y="27086"/>
                </a:lnTo>
                <a:lnTo>
                  <a:pt x="60" y="27147"/>
                </a:lnTo>
                <a:lnTo>
                  <a:pt x="0" y="27207"/>
                </a:lnTo>
                <a:lnTo>
                  <a:pt x="121" y="27687"/>
                </a:lnTo>
                <a:lnTo>
                  <a:pt x="241" y="28167"/>
                </a:lnTo>
                <a:lnTo>
                  <a:pt x="481" y="28588"/>
                </a:lnTo>
                <a:lnTo>
                  <a:pt x="721" y="29008"/>
                </a:lnTo>
                <a:lnTo>
                  <a:pt x="1322" y="29789"/>
                </a:lnTo>
                <a:lnTo>
                  <a:pt x="2042" y="30510"/>
                </a:lnTo>
                <a:lnTo>
                  <a:pt x="2943" y="31411"/>
                </a:lnTo>
                <a:lnTo>
                  <a:pt x="3904" y="32251"/>
                </a:lnTo>
                <a:lnTo>
                  <a:pt x="5886" y="33933"/>
                </a:lnTo>
                <a:lnTo>
                  <a:pt x="10090" y="37176"/>
                </a:lnTo>
                <a:lnTo>
                  <a:pt x="12312" y="38918"/>
                </a:lnTo>
                <a:lnTo>
                  <a:pt x="12793" y="39278"/>
                </a:lnTo>
                <a:lnTo>
                  <a:pt x="13213" y="39578"/>
                </a:lnTo>
                <a:lnTo>
                  <a:pt x="12552" y="42041"/>
                </a:lnTo>
                <a:lnTo>
                  <a:pt x="12132" y="43422"/>
                </a:lnTo>
                <a:lnTo>
                  <a:pt x="11711" y="44923"/>
                </a:lnTo>
                <a:lnTo>
                  <a:pt x="11531" y="45704"/>
                </a:lnTo>
                <a:lnTo>
                  <a:pt x="11411" y="46485"/>
                </a:lnTo>
                <a:lnTo>
                  <a:pt x="11351" y="47205"/>
                </a:lnTo>
                <a:lnTo>
                  <a:pt x="11411" y="47926"/>
                </a:lnTo>
                <a:lnTo>
                  <a:pt x="11531" y="48166"/>
                </a:lnTo>
                <a:lnTo>
                  <a:pt x="11651" y="48346"/>
                </a:lnTo>
                <a:lnTo>
                  <a:pt x="11892" y="48527"/>
                </a:lnTo>
                <a:lnTo>
                  <a:pt x="12132" y="48587"/>
                </a:lnTo>
                <a:lnTo>
                  <a:pt x="12372" y="48647"/>
                </a:lnTo>
                <a:lnTo>
                  <a:pt x="12612" y="48587"/>
                </a:lnTo>
                <a:lnTo>
                  <a:pt x="12853" y="48527"/>
                </a:lnTo>
                <a:lnTo>
                  <a:pt x="13033" y="48346"/>
                </a:lnTo>
                <a:lnTo>
                  <a:pt x="13453" y="47866"/>
                </a:lnTo>
                <a:lnTo>
                  <a:pt x="13753" y="47325"/>
                </a:lnTo>
                <a:lnTo>
                  <a:pt x="14054" y="46725"/>
                </a:lnTo>
                <a:lnTo>
                  <a:pt x="14294" y="46064"/>
                </a:lnTo>
                <a:lnTo>
                  <a:pt x="15315" y="45524"/>
                </a:lnTo>
                <a:lnTo>
                  <a:pt x="16336" y="44923"/>
                </a:lnTo>
                <a:lnTo>
                  <a:pt x="18318" y="43662"/>
                </a:lnTo>
                <a:lnTo>
                  <a:pt x="22762" y="40899"/>
                </a:lnTo>
                <a:lnTo>
                  <a:pt x="24263" y="39939"/>
                </a:lnTo>
                <a:lnTo>
                  <a:pt x="24323" y="39999"/>
                </a:lnTo>
                <a:lnTo>
                  <a:pt x="24383" y="40059"/>
                </a:lnTo>
                <a:lnTo>
                  <a:pt x="24864" y="40239"/>
                </a:lnTo>
                <a:lnTo>
                  <a:pt x="25344" y="40359"/>
                </a:lnTo>
                <a:lnTo>
                  <a:pt x="26906" y="40359"/>
                </a:lnTo>
                <a:lnTo>
                  <a:pt x="27446" y="40239"/>
                </a:lnTo>
                <a:lnTo>
                  <a:pt x="28467" y="39999"/>
                </a:lnTo>
                <a:lnTo>
                  <a:pt x="29368" y="39698"/>
                </a:lnTo>
                <a:lnTo>
                  <a:pt x="29849" y="39518"/>
                </a:lnTo>
                <a:lnTo>
                  <a:pt x="30389" y="39278"/>
                </a:lnTo>
                <a:lnTo>
                  <a:pt x="30810" y="39038"/>
                </a:lnTo>
                <a:lnTo>
                  <a:pt x="31230" y="38737"/>
                </a:lnTo>
                <a:lnTo>
                  <a:pt x="31530" y="38377"/>
                </a:lnTo>
                <a:lnTo>
                  <a:pt x="31650" y="38137"/>
                </a:lnTo>
                <a:lnTo>
                  <a:pt x="31710" y="37897"/>
                </a:lnTo>
                <a:lnTo>
                  <a:pt x="31650" y="37716"/>
                </a:lnTo>
                <a:lnTo>
                  <a:pt x="31590" y="37656"/>
                </a:lnTo>
                <a:lnTo>
                  <a:pt x="31470" y="37596"/>
                </a:lnTo>
                <a:lnTo>
                  <a:pt x="31110" y="37596"/>
                </a:lnTo>
                <a:lnTo>
                  <a:pt x="30689" y="37656"/>
                </a:lnTo>
                <a:lnTo>
                  <a:pt x="30269" y="37776"/>
                </a:lnTo>
                <a:lnTo>
                  <a:pt x="29909" y="37957"/>
                </a:lnTo>
                <a:lnTo>
                  <a:pt x="29068" y="38377"/>
                </a:lnTo>
                <a:lnTo>
                  <a:pt x="28708" y="38557"/>
                </a:lnTo>
                <a:lnTo>
                  <a:pt x="28347" y="38737"/>
                </a:lnTo>
                <a:lnTo>
                  <a:pt x="27446" y="38978"/>
                </a:lnTo>
                <a:lnTo>
                  <a:pt x="26546" y="39218"/>
                </a:lnTo>
                <a:lnTo>
                  <a:pt x="25645" y="39398"/>
                </a:lnTo>
                <a:lnTo>
                  <a:pt x="24804" y="39638"/>
                </a:lnTo>
                <a:lnTo>
                  <a:pt x="27146" y="38137"/>
                </a:lnTo>
                <a:lnTo>
                  <a:pt x="28047" y="37536"/>
                </a:lnTo>
                <a:lnTo>
                  <a:pt x="29008" y="36876"/>
                </a:lnTo>
                <a:lnTo>
                  <a:pt x="29428" y="36515"/>
                </a:lnTo>
                <a:lnTo>
                  <a:pt x="29789" y="36095"/>
                </a:lnTo>
                <a:lnTo>
                  <a:pt x="30149" y="35675"/>
                </a:lnTo>
                <a:lnTo>
                  <a:pt x="30389" y="35194"/>
                </a:lnTo>
                <a:lnTo>
                  <a:pt x="30389" y="35074"/>
                </a:lnTo>
                <a:lnTo>
                  <a:pt x="30329" y="35014"/>
                </a:lnTo>
                <a:lnTo>
                  <a:pt x="29789" y="35074"/>
                </a:lnTo>
                <a:lnTo>
                  <a:pt x="29248" y="35134"/>
                </a:lnTo>
                <a:lnTo>
                  <a:pt x="28708" y="35314"/>
                </a:lnTo>
                <a:lnTo>
                  <a:pt x="28167" y="35494"/>
                </a:lnTo>
                <a:lnTo>
                  <a:pt x="27206" y="36035"/>
                </a:lnTo>
                <a:lnTo>
                  <a:pt x="26245" y="36575"/>
                </a:lnTo>
                <a:lnTo>
                  <a:pt x="23903" y="37957"/>
                </a:lnTo>
                <a:lnTo>
                  <a:pt x="21561" y="39398"/>
                </a:lnTo>
                <a:lnTo>
                  <a:pt x="21501" y="39398"/>
                </a:lnTo>
                <a:lnTo>
                  <a:pt x="21561" y="39338"/>
                </a:lnTo>
                <a:lnTo>
                  <a:pt x="21921" y="38377"/>
                </a:lnTo>
                <a:lnTo>
                  <a:pt x="22342" y="37416"/>
                </a:lnTo>
                <a:lnTo>
                  <a:pt x="22762" y="36515"/>
                </a:lnTo>
                <a:lnTo>
                  <a:pt x="22942" y="36035"/>
                </a:lnTo>
                <a:lnTo>
                  <a:pt x="23122" y="35554"/>
                </a:lnTo>
                <a:lnTo>
                  <a:pt x="23062" y="35314"/>
                </a:lnTo>
                <a:lnTo>
                  <a:pt x="22942" y="35194"/>
                </a:lnTo>
                <a:lnTo>
                  <a:pt x="22822" y="35074"/>
                </a:lnTo>
                <a:lnTo>
                  <a:pt x="22702" y="35134"/>
                </a:lnTo>
                <a:lnTo>
                  <a:pt x="22582" y="35134"/>
                </a:lnTo>
                <a:lnTo>
                  <a:pt x="22281" y="35434"/>
                </a:lnTo>
                <a:lnTo>
                  <a:pt x="21981" y="35735"/>
                </a:lnTo>
                <a:lnTo>
                  <a:pt x="21681" y="36095"/>
                </a:lnTo>
                <a:lnTo>
                  <a:pt x="21441" y="36455"/>
                </a:lnTo>
                <a:lnTo>
                  <a:pt x="21080" y="37176"/>
                </a:lnTo>
                <a:lnTo>
                  <a:pt x="20720" y="38017"/>
                </a:lnTo>
                <a:lnTo>
                  <a:pt x="20480" y="38437"/>
                </a:lnTo>
                <a:lnTo>
                  <a:pt x="20240" y="39038"/>
                </a:lnTo>
                <a:lnTo>
                  <a:pt x="20059" y="39698"/>
                </a:lnTo>
                <a:lnTo>
                  <a:pt x="20059" y="39999"/>
                </a:lnTo>
                <a:lnTo>
                  <a:pt x="20059" y="40299"/>
                </a:lnTo>
                <a:lnTo>
                  <a:pt x="17117" y="42041"/>
                </a:lnTo>
                <a:lnTo>
                  <a:pt x="15075" y="43302"/>
                </a:lnTo>
                <a:lnTo>
                  <a:pt x="15195" y="42761"/>
                </a:lnTo>
                <a:lnTo>
                  <a:pt x="15976" y="39878"/>
                </a:lnTo>
                <a:lnTo>
                  <a:pt x="16696" y="36996"/>
                </a:lnTo>
                <a:lnTo>
                  <a:pt x="17597" y="33092"/>
                </a:lnTo>
                <a:lnTo>
                  <a:pt x="18438" y="29248"/>
                </a:lnTo>
                <a:lnTo>
                  <a:pt x="18738" y="29128"/>
                </a:lnTo>
                <a:lnTo>
                  <a:pt x="19038" y="28948"/>
                </a:lnTo>
                <a:lnTo>
                  <a:pt x="19639" y="28528"/>
                </a:lnTo>
                <a:lnTo>
                  <a:pt x="20720" y="27567"/>
                </a:lnTo>
                <a:lnTo>
                  <a:pt x="21981" y="26486"/>
                </a:lnTo>
                <a:lnTo>
                  <a:pt x="22101" y="26666"/>
                </a:lnTo>
                <a:lnTo>
                  <a:pt x="22342" y="26786"/>
                </a:lnTo>
                <a:lnTo>
                  <a:pt x="22762" y="26906"/>
                </a:lnTo>
                <a:lnTo>
                  <a:pt x="23242" y="26966"/>
                </a:lnTo>
                <a:lnTo>
                  <a:pt x="23723" y="26966"/>
                </a:lnTo>
                <a:lnTo>
                  <a:pt x="24744" y="27086"/>
                </a:lnTo>
                <a:lnTo>
                  <a:pt x="26786" y="27086"/>
                </a:lnTo>
                <a:lnTo>
                  <a:pt x="27807" y="26966"/>
                </a:lnTo>
                <a:lnTo>
                  <a:pt x="28708" y="26906"/>
                </a:lnTo>
                <a:lnTo>
                  <a:pt x="29608" y="26726"/>
                </a:lnTo>
                <a:lnTo>
                  <a:pt x="30509" y="26546"/>
                </a:lnTo>
                <a:lnTo>
                  <a:pt x="31410" y="26306"/>
                </a:lnTo>
                <a:lnTo>
                  <a:pt x="32311" y="26065"/>
                </a:lnTo>
                <a:lnTo>
                  <a:pt x="33212" y="25765"/>
                </a:lnTo>
                <a:lnTo>
                  <a:pt x="34953" y="25105"/>
                </a:lnTo>
                <a:lnTo>
                  <a:pt x="35074" y="24984"/>
                </a:lnTo>
                <a:lnTo>
                  <a:pt x="35194" y="24864"/>
                </a:lnTo>
                <a:lnTo>
                  <a:pt x="35314" y="24624"/>
                </a:lnTo>
                <a:lnTo>
                  <a:pt x="35314" y="24384"/>
                </a:lnTo>
                <a:lnTo>
                  <a:pt x="35194" y="24144"/>
                </a:lnTo>
                <a:lnTo>
                  <a:pt x="35014" y="23903"/>
                </a:lnTo>
                <a:lnTo>
                  <a:pt x="34773" y="23723"/>
                </a:lnTo>
                <a:lnTo>
                  <a:pt x="34473" y="23723"/>
                </a:lnTo>
                <a:lnTo>
                  <a:pt x="34173" y="23783"/>
                </a:lnTo>
                <a:lnTo>
                  <a:pt x="33272" y="24144"/>
                </a:lnTo>
                <a:lnTo>
                  <a:pt x="32311" y="24504"/>
                </a:lnTo>
                <a:lnTo>
                  <a:pt x="31350" y="24804"/>
                </a:lnTo>
                <a:lnTo>
                  <a:pt x="30449" y="25045"/>
                </a:lnTo>
                <a:lnTo>
                  <a:pt x="29428" y="25225"/>
                </a:lnTo>
                <a:lnTo>
                  <a:pt x="28467" y="25405"/>
                </a:lnTo>
                <a:lnTo>
                  <a:pt x="27506" y="25525"/>
                </a:lnTo>
                <a:lnTo>
                  <a:pt x="26485" y="25585"/>
                </a:lnTo>
                <a:lnTo>
                  <a:pt x="25645" y="25645"/>
                </a:lnTo>
                <a:lnTo>
                  <a:pt x="24744" y="25585"/>
                </a:lnTo>
                <a:lnTo>
                  <a:pt x="23062" y="25465"/>
                </a:lnTo>
                <a:lnTo>
                  <a:pt x="23663" y="24864"/>
                </a:lnTo>
                <a:lnTo>
                  <a:pt x="24984" y="23483"/>
                </a:lnTo>
                <a:lnTo>
                  <a:pt x="26305" y="21982"/>
                </a:lnTo>
                <a:lnTo>
                  <a:pt x="27506" y="20480"/>
                </a:lnTo>
                <a:lnTo>
                  <a:pt x="28647" y="18919"/>
                </a:lnTo>
                <a:lnTo>
                  <a:pt x="29729" y="17237"/>
                </a:lnTo>
                <a:lnTo>
                  <a:pt x="30749" y="15496"/>
                </a:lnTo>
                <a:lnTo>
                  <a:pt x="30990" y="15556"/>
                </a:lnTo>
                <a:lnTo>
                  <a:pt x="31170" y="15496"/>
                </a:lnTo>
                <a:lnTo>
                  <a:pt x="31290" y="15435"/>
                </a:lnTo>
                <a:lnTo>
                  <a:pt x="32371" y="14715"/>
                </a:lnTo>
                <a:lnTo>
                  <a:pt x="33392" y="13934"/>
                </a:lnTo>
                <a:lnTo>
                  <a:pt x="34353" y="13093"/>
                </a:lnTo>
                <a:lnTo>
                  <a:pt x="35254" y="12252"/>
                </a:lnTo>
                <a:lnTo>
                  <a:pt x="36095" y="11352"/>
                </a:lnTo>
                <a:lnTo>
                  <a:pt x="36875" y="10451"/>
                </a:lnTo>
                <a:lnTo>
                  <a:pt x="37176" y="9970"/>
                </a:lnTo>
                <a:lnTo>
                  <a:pt x="37476" y="9490"/>
                </a:lnTo>
                <a:lnTo>
                  <a:pt x="37776" y="8949"/>
                </a:lnTo>
                <a:lnTo>
                  <a:pt x="37956" y="8409"/>
                </a:lnTo>
                <a:lnTo>
                  <a:pt x="37956" y="8229"/>
                </a:lnTo>
                <a:lnTo>
                  <a:pt x="37836" y="8109"/>
                </a:lnTo>
                <a:lnTo>
                  <a:pt x="37716" y="8049"/>
                </a:lnTo>
                <a:lnTo>
                  <a:pt x="37596" y="8109"/>
                </a:lnTo>
                <a:lnTo>
                  <a:pt x="37115" y="8409"/>
                </a:lnTo>
                <a:lnTo>
                  <a:pt x="36695" y="8769"/>
                </a:lnTo>
                <a:lnTo>
                  <a:pt x="35914" y="9550"/>
                </a:lnTo>
                <a:lnTo>
                  <a:pt x="35194" y="10331"/>
                </a:lnTo>
                <a:lnTo>
                  <a:pt x="34413" y="11111"/>
                </a:lnTo>
                <a:lnTo>
                  <a:pt x="33212" y="12132"/>
                </a:lnTo>
                <a:lnTo>
                  <a:pt x="31951" y="13093"/>
                </a:lnTo>
                <a:lnTo>
                  <a:pt x="32371" y="12132"/>
                </a:lnTo>
                <a:lnTo>
                  <a:pt x="33092" y="10391"/>
                </a:lnTo>
                <a:lnTo>
                  <a:pt x="33752" y="8649"/>
                </a:lnTo>
                <a:lnTo>
                  <a:pt x="34053" y="7928"/>
                </a:lnTo>
                <a:lnTo>
                  <a:pt x="34293" y="7088"/>
                </a:lnTo>
                <a:lnTo>
                  <a:pt x="34353" y="6667"/>
                </a:lnTo>
                <a:lnTo>
                  <a:pt x="34353" y="6247"/>
                </a:lnTo>
                <a:lnTo>
                  <a:pt x="34353" y="5887"/>
                </a:lnTo>
                <a:lnTo>
                  <a:pt x="34233" y="5526"/>
                </a:lnTo>
                <a:lnTo>
                  <a:pt x="34113" y="5466"/>
                </a:lnTo>
                <a:lnTo>
                  <a:pt x="34053" y="5466"/>
                </a:lnTo>
                <a:lnTo>
                  <a:pt x="33752" y="5706"/>
                </a:lnTo>
                <a:lnTo>
                  <a:pt x="33512" y="5947"/>
                </a:lnTo>
                <a:lnTo>
                  <a:pt x="33332" y="6247"/>
                </a:lnTo>
                <a:lnTo>
                  <a:pt x="33152" y="6607"/>
                </a:lnTo>
                <a:lnTo>
                  <a:pt x="32912" y="7268"/>
                </a:lnTo>
                <a:lnTo>
                  <a:pt x="32671" y="7928"/>
                </a:lnTo>
                <a:lnTo>
                  <a:pt x="31951" y="9790"/>
                </a:lnTo>
                <a:lnTo>
                  <a:pt x="31110" y="11592"/>
                </a:lnTo>
                <a:lnTo>
                  <a:pt x="30269" y="13213"/>
                </a:lnTo>
                <a:lnTo>
                  <a:pt x="29308" y="14835"/>
                </a:lnTo>
                <a:lnTo>
                  <a:pt x="28347" y="16396"/>
                </a:lnTo>
                <a:lnTo>
                  <a:pt x="27266" y="17898"/>
                </a:lnTo>
                <a:lnTo>
                  <a:pt x="26365" y="19219"/>
                </a:lnTo>
                <a:lnTo>
                  <a:pt x="25344" y="20420"/>
                </a:lnTo>
                <a:lnTo>
                  <a:pt x="25224" y="19219"/>
                </a:lnTo>
                <a:lnTo>
                  <a:pt x="25104" y="17958"/>
                </a:lnTo>
                <a:lnTo>
                  <a:pt x="24924" y="16757"/>
                </a:lnTo>
                <a:lnTo>
                  <a:pt x="24744" y="16156"/>
                </a:lnTo>
                <a:lnTo>
                  <a:pt x="24564" y="15616"/>
                </a:lnTo>
                <a:lnTo>
                  <a:pt x="24504" y="15435"/>
                </a:lnTo>
                <a:lnTo>
                  <a:pt x="24383" y="15315"/>
                </a:lnTo>
                <a:lnTo>
                  <a:pt x="24203" y="15255"/>
                </a:lnTo>
                <a:lnTo>
                  <a:pt x="24023" y="15255"/>
                </a:lnTo>
                <a:lnTo>
                  <a:pt x="23903" y="15315"/>
                </a:lnTo>
                <a:lnTo>
                  <a:pt x="23783" y="15435"/>
                </a:lnTo>
                <a:lnTo>
                  <a:pt x="23663" y="15556"/>
                </a:lnTo>
                <a:lnTo>
                  <a:pt x="23603" y="15736"/>
                </a:lnTo>
                <a:lnTo>
                  <a:pt x="23543" y="16456"/>
                </a:lnTo>
                <a:lnTo>
                  <a:pt x="23543" y="17237"/>
                </a:lnTo>
                <a:lnTo>
                  <a:pt x="23603" y="18018"/>
                </a:lnTo>
                <a:lnTo>
                  <a:pt x="23663" y="18799"/>
                </a:lnTo>
                <a:lnTo>
                  <a:pt x="23903" y="20300"/>
                </a:lnTo>
                <a:lnTo>
                  <a:pt x="24143" y="21801"/>
                </a:lnTo>
                <a:lnTo>
                  <a:pt x="23302" y="22762"/>
                </a:lnTo>
                <a:lnTo>
                  <a:pt x="22402" y="23663"/>
                </a:lnTo>
                <a:lnTo>
                  <a:pt x="21020" y="24924"/>
                </a:lnTo>
                <a:lnTo>
                  <a:pt x="19639" y="26186"/>
                </a:lnTo>
                <a:lnTo>
                  <a:pt x="18918" y="26726"/>
                </a:lnTo>
                <a:lnTo>
                  <a:pt x="19279" y="24624"/>
                </a:lnTo>
                <a:lnTo>
                  <a:pt x="19819" y="21621"/>
                </a:lnTo>
                <a:lnTo>
                  <a:pt x="20240" y="18558"/>
                </a:lnTo>
                <a:lnTo>
                  <a:pt x="20660" y="15496"/>
                </a:lnTo>
                <a:lnTo>
                  <a:pt x="20780" y="13994"/>
                </a:lnTo>
                <a:lnTo>
                  <a:pt x="20900" y="12493"/>
                </a:lnTo>
                <a:lnTo>
                  <a:pt x="20900" y="10931"/>
                </a:lnTo>
                <a:lnTo>
                  <a:pt x="20900" y="9370"/>
                </a:lnTo>
                <a:lnTo>
                  <a:pt x="20960" y="7868"/>
                </a:lnTo>
                <a:lnTo>
                  <a:pt x="20960" y="6307"/>
                </a:lnTo>
                <a:lnTo>
                  <a:pt x="21200" y="3304"/>
                </a:lnTo>
                <a:lnTo>
                  <a:pt x="21261" y="1743"/>
                </a:lnTo>
                <a:lnTo>
                  <a:pt x="21261" y="1022"/>
                </a:lnTo>
                <a:lnTo>
                  <a:pt x="21200" y="241"/>
                </a:lnTo>
                <a:lnTo>
                  <a:pt x="21140" y="121"/>
                </a:lnTo>
                <a:lnTo>
                  <a:pt x="21080" y="61"/>
                </a:lnTo>
                <a:lnTo>
                  <a:pt x="20960" y="1"/>
                </a:lnTo>
                <a:lnTo>
                  <a:pt x="20840"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178">
            <a:extLst>
              <a:ext uri="{FF2B5EF4-FFF2-40B4-BE49-F238E27FC236}">
                <a16:creationId xmlns="" xmlns:a16="http://schemas.microsoft.com/office/drawing/2014/main" id="{0F82653C-04C5-431A-9484-CAACDC4FD53F}"/>
              </a:ext>
            </a:extLst>
          </p:cNvPr>
          <p:cNvSpPr>
            <a:spLocks/>
          </p:cNvSpPr>
          <p:nvPr/>
        </p:nvSpPr>
        <p:spPr bwMode="auto">
          <a:xfrm flipH="1">
            <a:off x="-44450" y="4443413"/>
            <a:ext cx="1496484" cy="423862"/>
          </a:xfrm>
          <a:custGeom>
            <a:avLst/>
            <a:gdLst>
              <a:gd name="T0" fmla="*/ 394658684 w 44803"/>
              <a:gd name="T1" fmla="*/ 2245101 h 12673"/>
              <a:gd name="T2" fmla="*/ 404107170 w 44803"/>
              <a:gd name="T3" fmla="*/ 67420380 h 12673"/>
              <a:gd name="T4" fmla="*/ 419214943 w 44803"/>
              <a:gd name="T5" fmla="*/ 128105458 h 12673"/>
              <a:gd name="T6" fmla="*/ 393715461 w 44803"/>
              <a:gd name="T7" fmla="*/ 134840794 h 12673"/>
              <a:gd name="T8" fmla="*/ 318192228 w 44803"/>
              <a:gd name="T9" fmla="*/ 96640369 h 12673"/>
              <a:gd name="T10" fmla="*/ 229431334 w 44803"/>
              <a:gd name="T11" fmla="*/ 69665514 h 12673"/>
              <a:gd name="T12" fmla="*/ 161453833 w 44803"/>
              <a:gd name="T13" fmla="*/ 56195980 h 12673"/>
              <a:gd name="T14" fmla="*/ 114244068 w 44803"/>
              <a:gd name="T15" fmla="*/ 53950846 h 12673"/>
              <a:gd name="T16" fmla="*/ 68936406 w 44803"/>
              <a:gd name="T17" fmla="*/ 56195980 h 12673"/>
              <a:gd name="T18" fmla="*/ 34947968 w 44803"/>
              <a:gd name="T19" fmla="*/ 60686182 h 12673"/>
              <a:gd name="T20" fmla="*/ 12278130 w 44803"/>
              <a:gd name="T21" fmla="*/ 71909478 h 12673"/>
              <a:gd name="T22" fmla="*/ 958905 w 44803"/>
              <a:gd name="T23" fmla="*/ 83133911 h 12673"/>
              <a:gd name="T24" fmla="*/ 15682 w 44803"/>
              <a:gd name="T25" fmla="*/ 94395268 h 12673"/>
              <a:gd name="T26" fmla="*/ 12278130 w 44803"/>
              <a:gd name="T27" fmla="*/ 103374567 h 12673"/>
              <a:gd name="T28" fmla="*/ 44380121 w 44803"/>
              <a:gd name="T29" fmla="*/ 107864802 h 12673"/>
              <a:gd name="T30" fmla="*/ 133140389 w 44803"/>
              <a:gd name="T31" fmla="*/ 114599000 h 12673"/>
              <a:gd name="T32" fmla="*/ 222828824 w 44803"/>
              <a:gd name="T33" fmla="*/ 132595693 h 12673"/>
              <a:gd name="T34" fmla="*/ 310630187 w 44803"/>
              <a:gd name="T35" fmla="*/ 164023858 h 12673"/>
              <a:gd name="T36" fmla="*/ 392772238 w 44803"/>
              <a:gd name="T37" fmla="*/ 208995405 h 12673"/>
              <a:gd name="T38" fmla="*/ 468311154 w 44803"/>
              <a:gd name="T39" fmla="*/ 260664227 h 12673"/>
              <a:gd name="T40" fmla="*/ 465481510 w 44803"/>
              <a:gd name="T41" fmla="*/ 292129316 h 12673"/>
              <a:gd name="T42" fmla="*/ 425817453 w 44803"/>
              <a:gd name="T43" fmla="*/ 301108615 h 12673"/>
              <a:gd name="T44" fmla="*/ 398431550 w 44803"/>
              <a:gd name="T45" fmla="*/ 305597746 h 12673"/>
              <a:gd name="T46" fmla="*/ 388056149 w 44803"/>
              <a:gd name="T47" fmla="*/ 292129316 h 12673"/>
              <a:gd name="T48" fmla="*/ 369174884 w 44803"/>
              <a:gd name="T49" fmla="*/ 278622858 h 12673"/>
              <a:gd name="T50" fmla="*/ 338016090 w 44803"/>
              <a:gd name="T51" fmla="*/ 265153324 h 12673"/>
              <a:gd name="T52" fmla="*/ 300254160 w 44803"/>
              <a:gd name="T53" fmla="*/ 249439794 h 12673"/>
              <a:gd name="T54" fmla="*/ 271925034 w 44803"/>
              <a:gd name="T55" fmla="*/ 238178470 h 12673"/>
              <a:gd name="T56" fmla="*/ 253987593 w 44803"/>
              <a:gd name="T57" fmla="*/ 235933335 h 12673"/>
              <a:gd name="T58" fmla="*/ 241709463 w 44803"/>
              <a:gd name="T59" fmla="*/ 242667567 h 12673"/>
              <a:gd name="T60" fmla="*/ 241709463 w 44803"/>
              <a:gd name="T61" fmla="*/ 253928891 h 12673"/>
              <a:gd name="T62" fmla="*/ 252101172 w 44803"/>
              <a:gd name="T63" fmla="*/ 271888660 h 12673"/>
              <a:gd name="T64" fmla="*/ 270981812 w 44803"/>
              <a:gd name="T65" fmla="*/ 287639081 h 12673"/>
              <a:gd name="T66" fmla="*/ 300254160 w 44803"/>
              <a:gd name="T67" fmla="*/ 303353749 h 12673"/>
              <a:gd name="T68" fmla="*/ 338016090 w 44803"/>
              <a:gd name="T69" fmla="*/ 321312380 h 12673"/>
              <a:gd name="T70" fmla="*/ 350294244 w 44803"/>
              <a:gd name="T71" fmla="*/ 334818838 h 12673"/>
              <a:gd name="T72" fmla="*/ 314403053 w 44803"/>
              <a:gd name="T73" fmla="*/ 359511668 h 12673"/>
              <a:gd name="T74" fmla="*/ 297408835 w 44803"/>
              <a:gd name="T75" fmla="*/ 377508327 h 12673"/>
              <a:gd name="T76" fmla="*/ 282316744 w 44803"/>
              <a:gd name="T77" fmla="*/ 402201190 h 12673"/>
              <a:gd name="T78" fmla="*/ 280414616 w 44803"/>
              <a:gd name="T79" fmla="*/ 411218551 h 12673"/>
              <a:gd name="T80" fmla="*/ 283259966 w 44803"/>
              <a:gd name="T81" fmla="*/ 426932081 h 12673"/>
              <a:gd name="T82" fmla="*/ 295522389 w 44803"/>
              <a:gd name="T83" fmla="*/ 429177182 h 12673"/>
              <a:gd name="T84" fmla="*/ 322908317 w 44803"/>
              <a:gd name="T85" fmla="*/ 420197850 h 12673"/>
              <a:gd name="T86" fmla="*/ 357839977 w 44803"/>
              <a:gd name="T87" fmla="*/ 397712093 h 12673"/>
              <a:gd name="T88" fmla="*/ 432436296 w 44803"/>
              <a:gd name="T89" fmla="*/ 370774129 h 12673"/>
              <a:gd name="T90" fmla="*/ 505129861 w 44803"/>
              <a:gd name="T91" fmla="*/ 361756768 h 12673"/>
              <a:gd name="T92" fmla="*/ 543835013 w 44803"/>
              <a:gd name="T93" fmla="*/ 366283928 h 12673"/>
              <a:gd name="T94" fmla="*/ 581611999 w 44803"/>
              <a:gd name="T95" fmla="*/ 366283928 h 12673"/>
              <a:gd name="T96" fmla="*/ 605209378 w 44803"/>
              <a:gd name="T97" fmla="*/ 386487660 h 12673"/>
              <a:gd name="T98" fmla="*/ 667526941 w 44803"/>
              <a:gd name="T99" fmla="*/ 456152037 h 12673"/>
              <a:gd name="T100" fmla="*/ 693010716 w 44803"/>
              <a:gd name="T101" fmla="*/ 474111805 h 12673"/>
              <a:gd name="T102" fmla="*/ 699629559 w 44803"/>
              <a:gd name="T103" fmla="*/ 467376470 h 12673"/>
              <a:gd name="T104" fmla="*/ 703402425 w 44803"/>
              <a:gd name="T105" fmla="*/ 451662939 h 12673"/>
              <a:gd name="T106" fmla="*/ 703402425 w 44803"/>
              <a:gd name="T107" fmla="*/ 433666280 h 12673"/>
              <a:gd name="T108" fmla="*/ 682634714 w 44803"/>
              <a:gd name="T109" fmla="*/ 393221858 h 12673"/>
              <a:gd name="T110" fmla="*/ 642971283 w 44803"/>
              <a:gd name="T111" fmla="*/ 339307936 h 12673"/>
              <a:gd name="T112" fmla="*/ 600493289 w 44803"/>
              <a:gd name="T113" fmla="*/ 294374417 h 12673"/>
              <a:gd name="T114" fmla="*/ 536288655 w 44803"/>
              <a:gd name="T115" fmla="*/ 235933335 h 12673"/>
              <a:gd name="T116" fmla="*/ 462636160 w 44803"/>
              <a:gd name="T117" fmla="*/ 177530316 h 12673"/>
              <a:gd name="T118" fmla="*/ 456976247 w 44803"/>
              <a:gd name="T119" fmla="*/ 152799425 h 12673"/>
              <a:gd name="T120" fmla="*/ 435265939 w 44803"/>
              <a:gd name="T121" fmla="*/ 87661070 h 12673"/>
              <a:gd name="T122" fmla="*/ 417328523 w 44803"/>
              <a:gd name="T123" fmla="*/ 38199288 h 12673"/>
              <a:gd name="T124" fmla="*/ 396545104 w 44803"/>
              <a:gd name="T125" fmla="*/ 0 h 1267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4803"/>
              <a:gd name="T190" fmla="*/ 0 h 12673"/>
              <a:gd name="T191" fmla="*/ 44803 w 44803"/>
              <a:gd name="T192" fmla="*/ 12673 h 1267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4803" h="12673" extrusionOk="0">
                <a:moveTo>
                  <a:pt x="25164" y="0"/>
                </a:moveTo>
                <a:lnTo>
                  <a:pt x="25104" y="60"/>
                </a:lnTo>
                <a:lnTo>
                  <a:pt x="25344" y="961"/>
                </a:lnTo>
                <a:lnTo>
                  <a:pt x="25705" y="1802"/>
                </a:lnTo>
                <a:lnTo>
                  <a:pt x="26185" y="2643"/>
                </a:lnTo>
                <a:lnTo>
                  <a:pt x="26666" y="3424"/>
                </a:lnTo>
                <a:lnTo>
                  <a:pt x="27086" y="4084"/>
                </a:lnTo>
                <a:lnTo>
                  <a:pt x="25044" y="3604"/>
                </a:lnTo>
                <a:lnTo>
                  <a:pt x="23062" y="3123"/>
                </a:lnTo>
                <a:lnTo>
                  <a:pt x="20240" y="2583"/>
                </a:lnTo>
                <a:lnTo>
                  <a:pt x="17417" y="2162"/>
                </a:lnTo>
                <a:lnTo>
                  <a:pt x="14594" y="1862"/>
                </a:lnTo>
                <a:lnTo>
                  <a:pt x="11772" y="1622"/>
                </a:lnTo>
                <a:lnTo>
                  <a:pt x="10270" y="1502"/>
                </a:lnTo>
                <a:lnTo>
                  <a:pt x="8769" y="1502"/>
                </a:lnTo>
                <a:lnTo>
                  <a:pt x="7267" y="1442"/>
                </a:lnTo>
                <a:lnTo>
                  <a:pt x="5766" y="1502"/>
                </a:lnTo>
                <a:lnTo>
                  <a:pt x="4385" y="1502"/>
                </a:lnTo>
                <a:lnTo>
                  <a:pt x="2943" y="1562"/>
                </a:lnTo>
                <a:lnTo>
                  <a:pt x="2223" y="1622"/>
                </a:lnTo>
                <a:lnTo>
                  <a:pt x="1502" y="1742"/>
                </a:lnTo>
                <a:lnTo>
                  <a:pt x="781" y="1922"/>
                </a:lnTo>
                <a:lnTo>
                  <a:pt x="181" y="2162"/>
                </a:lnTo>
                <a:lnTo>
                  <a:pt x="61" y="2222"/>
                </a:lnTo>
                <a:lnTo>
                  <a:pt x="1" y="2403"/>
                </a:lnTo>
                <a:lnTo>
                  <a:pt x="1" y="2523"/>
                </a:lnTo>
                <a:lnTo>
                  <a:pt x="181" y="2583"/>
                </a:lnTo>
                <a:lnTo>
                  <a:pt x="781" y="2763"/>
                </a:lnTo>
                <a:lnTo>
                  <a:pt x="1442" y="2823"/>
                </a:lnTo>
                <a:lnTo>
                  <a:pt x="2823" y="2883"/>
                </a:lnTo>
                <a:lnTo>
                  <a:pt x="5586" y="2883"/>
                </a:lnTo>
                <a:lnTo>
                  <a:pt x="8469" y="3063"/>
                </a:lnTo>
                <a:lnTo>
                  <a:pt x="11351" y="3243"/>
                </a:lnTo>
                <a:lnTo>
                  <a:pt x="14174" y="3544"/>
                </a:lnTo>
                <a:lnTo>
                  <a:pt x="16937" y="3904"/>
                </a:lnTo>
                <a:lnTo>
                  <a:pt x="19759" y="4384"/>
                </a:lnTo>
                <a:lnTo>
                  <a:pt x="22522" y="4985"/>
                </a:lnTo>
                <a:lnTo>
                  <a:pt x="24984" y="5586"/>
                </a:lnTo>
                <a:lnTo>
                  <a:pt x="27386" y="6246"/>
                </a:lnTo>
                <a:lnTo>
                  <a:pt x="29789" y="6967"/>
                </a:lnTo>
                <a:lnTo>
                  <a:pt x="32191" y="7808"/>
                </a:lnTo>
                <a:lnTo>
                  <a:pt x="29609" y="7808"/>
                </a:lnTo>
                <a:lnTo>
                  <a:pt x="28347" y="7928"/>
                </a:lnTo>
                <a:lnTo>
                  <a:pt x="27086" y="8048"/>
                </a:lnTo>
                <a:lnTo>
                  <a:pt x="25405" y="8288"/>
                </a:lnTo>
                <a:lnTo>
                  <a:pt x="25344" y="8168"/>
                </a:lnTo>
                <a:lnTo>
                  <a:pt x="25224" y="8108"/>
                </a:lnTo>
                <a:lnTo>
                  <a:pt x="24684" y="7808"/>
                </a:lnTo>
                <a:lnTo>
                  <a:pt x="24083" y="7627"/>
                </a:lnTo>
                <a:lnTo>
                  <a:pt x="23483" y="7447"/>
                </a:lnTo>
                <a:lnTo>
                  <a:pt x="22822" y="7267"/>
                </a:lnTo>
                <a:lnTo>
                  <a:pt x="21501" y="7087"/>
                </a:lnTo>
                <a:lnTo>
                  <a:pt x="20300" y="6847"/>
                </a:lnTo>
                <a:lnTo>
                  <a:pt x="19099" y="6667"/>
                </a:lnTo>
                <a:lnTo>
                  <a:pt x="17897" y="6426"/>
                </a:lnTo>
                <a:lnTo>
                  <a:pt x="17297" y="6366"/>
                </a:lnTo>
                <a:lnTo>
                  <a:pt x="16696" y="6306"/>
                </a:lnTo>
                <a:lnTo>
                  <a:pt x="16156" y="6306"/>
                </a:lnTo>
                <a:lnTo>
                  <a:pt x="15555" y="6366"/>
                </a:lnTo>
                <a:lnTo>
                  <a:pt x="15375" y="6486"/>
                </a:lnTo>
                <a:lnTo>
                  <a:pt x="15315" y="6667"/>
                </a:lnTo>
                <a:lnTo>
                  <a:pt x="15375" y="6787"/>
                </a:lnTo>
                <a:lnTo>
                  <a:pt x="15495" y="6967"/>
                </a:lnTo>
                <a:lnTo>
                  <a:pt x="16036" y="7267"/>
                </a:lnTo>
                <a:lnTo>
                  <a:pt x="16576" y="7507"/>
                </a:lnTo>
                <a:lnTo>
                  <a:pt x="17237" y="7688"/>
                </a:lnTo>
                <a:lnTo>
                  <a:pt x="17837" y="7868"/>
                </a:lnTo>
                <a:lnTo>
                  <a:pt x="19099" y="8108"/>
                </a:lnTo>
                <a:lnTo>
                  <a:pt x="20360" y="8348"/>
                </a:lnTo>
                <a:lnTo>
                  <a:pt x="21501" y="8588"/>
                </a:lnTo>
                <a:lnTo>
                  <a:pt x="22702" y="8829"/>
                </a:lnTo>
                <a:lnTo>
                  <a:pt x="22282" y="8949"/>
                </a:lnTo>
                <a:lnTo>
                  <a:pt x="21141" y="9249"/>
                </a:lnTo>
                <a:lnTo>
                  <a:pt x="19999" y="9609"/>
                </a:lnTo>
                <a:lnTo>
                  <a:pt x="19459" y="9850"/>
                </a:lnTo>
                <a:lnTo>
                  <a:pt x="18918" y="10090"/>
                </a:lnTo>
                <a:lnTo>
                  <a:pt x="18438" y="10390"/>
                </a:lnTo>
                <a:lnTo>
                  <a:pt x="17958" y="10750"/>
                </a:lnTo>
                <a:lnTo>
                  <a:pt x="17897" y="10871"/>
                </a:lnTo>
                <a:lnTo>
                  <a:pt x="17837" y="10991"/>
                </a:lnTo>
                <a:lnTo>
                  <a:pt x="17897" y="11231"/>
                </a:lnTo>
                <a:lnTo>
                  <a:pt x="18018" y="11411"/>
                </a:lnTo>
                <a:lnTo>
                  <a:pt x="18138" y="11471"/>
                </a:lnTo>
                <a:lnTo>
                  <a:pt x="18798" y="11471"/>
                </a:lnTo>
                <a:lnTo>
                  <a:pt x="19399" y="11411"/>
                </a:lnTo>
                <a:lnTo>
                  <a:pt x="20540" y="11231"/>
                </a:lnTo>
                <a:lnTo>
                  <a:pt x="21621" y="10931"/>
                </a:lnTo>
                <a:lnTo>
                  <a:pt x="22762" y="10630"/>
                </a:lnTo>
                <a:lnTo>
                  <a:pt x="25104" y="10210"/>
                </a:lnTo>
                <a:lnTo>
                  <a:pt x="27507" y="9910"/>
                </a:lnTo>
                <a:lnTo>
                  <a:pt x="29849" y="9729"/>
                </a:lnTo>
                <a:lnTo>
                  <a:pt x="32131" y="9669"/>
                </a:lnTo>
                <a:lnTo>
                  <a:pt x="33392" y="9729"/>
                </a:lnTo>
                <a:lnTo>
                  <a:pt x="34593" y="9790"/>
                </a:lnTo>
                <a:lnTo>
                  <a:pt x="35794" y="9850"/>
                </a:lnTo>
                <a:lnTo>
                  <a:pt x="36996" y="9790"/>
                </a:lnTo>
                <a:lnTo>
                  <a:pt x="37176" y="9729"/>
                </a:lnTo>
                <a:lnTo>
                  <a:pt x="38497" y="10330"/>
                </a:lnTo>
                <a:lnTo>
                  <a:pt x="41079" y="11591"/>
                </a:lnTo>
                <a:lnTo>
                  <a:pt x="42461" y="12192"/>
                </a:lnTo>
                <a:lnTo>
                  <a:pt x="43782" y="12672"/>
                </a:lnTo>
                <a:lnTo>
                  <a:pt x="44082" y="12672"/>
                </a:lnTo>
                <a:lnTo>
                  <a:pt x="44262" y="12612"/>
                </a:lnTo>
                <a:lnTo>
                  <a:pt x="44503" y="12492"/>
                </a:lnTo>
                <a:lnTo>
                  <a:pt x="44683" y="12252"/>
                </a:lnTo>
                <a:lnTo>
                  <a:pt x="44743" y="12072"/>
                </a:lnTo>
                <a:lnTo>
                  <a:pt x="44803" y="11831"/>
                </a:lnTo>
                <a:lnTo>
                  <a:pt x="44743" y="11591"/>
                </a:lnTo>
                <a:lnTo>
                  <a:pt x="44563" y="11351"/>
                </a:lnTo>
                <a:lnTo>
                  <a:pt x="43422" y="10510"/>
                </a:lnTo>
                <a:lnTo>
                  <a:pt x="42160" y="9729"/>
                </a:lnTo>
                <a:lnTo>
                  <a:pt x="40899" y="9069"/>
                </a:lnTo>
                <a:lnTo>
                  <a:pt x="39578" y="8408"/>
                </a:lnTo>
                <a:lnTo>
                  <a:pt x="38197" y="7868"/>
                </a:lnTo>
                <a:lnTo>
                  <a:pt x="36815" y="7327"/>
                </a:lnTo>
                <a:lnTo>
                  <a:pt x="34113" y="6306"/>
                </a:lnTo>
                <a:lnTo>
                  <a:pt x="31771" y="5526"/>
                </a:lnTo>
                <a:lnTo>
                  <a:pt x="29428" y="4745"/>
                </a:lnTo>
                <a:lnTo>
                  <a:pt x="29248" y="4444"/>
                </a:lnTo>
                <a:lnTo>
                  <a:pt x="29068" y="4084"/>
                </a:lnTo>
                <a:lnTo>
                  <a:pt x="28648" y="3484"/>
                </a:lnTo>
                <a:lnTo>
                  <a:pt x="27687" y="2343"/>
                </a:lnTo>
                <a:lnTo>
                  <a:pt x="27146" y="1682"/>
                </a:lnTo>
                <a:lnTo>
                  <a:pt x="26546" y="1021"/>
                </a:lnTo>
                <a:lnTo>
                  <a:pt x="25945" y="481"/>
                </a:lnTo>
                <a:lnTo>
                  <a:pt x="25224" y="0"/>
                </a:lnTo>
                <a:lnTo>
                  <a:pt x="25164" y="0"/>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179">
            <a:extLst>
              <a:ext uri="{FF2B5EF4-FFF2-40B4-BE49-F238E27FC236}">
                <a16:creationId xmlns="" xmlns:a16="http://schemas.microsoft.com/office/drawing/2014/main" id="{4F08A357-DFC9-4F8C-AF8A-F2870608D00A}"/>
              </a:ext>
            </a:extLst>
          </p:cNvPr>
          <p:cNvSpPr>
            <a:spLocks/>
          </p:cNvSpPr>
          <p:nvPr/>
        </p:nvSpPr>
        <p:spPr bwMode="auto">
          <a:xfrm>
            <a:off x="10449984" y="2011363"/>
            <a:ext cx="370416" cy="366712"/>
          </a:xfrm>
          <a:custGeom>
            <a:avLst/>
            <a:gdLst>
              <a:gd name="T0" fmla="*/ 37489649 w 20060"/>
              <a:gd name="T1" fmla="*/ 6087 h 19940"/>
              <a:gd name="T2" fmla="*/ 26801033 w 20060"/>
              <a:gd name="T3" fmla="*/ 56789933 h 19940"/>
              <a:gd name="T4" fmla="*/ 28875497 w 20060"/>
              <a:gd name="T5" fmla="*/ 33626221 h 19940"/>
              <a:gd name="T6" fmla="*/ 27759831 w 20060"/>
              <a:gd name="T7" fmla="*/ 25036094 h 19940"/>
              <a:gd name="T8" fmla="*/ 23451501 w 20060"/>
              <a:gd name="T9" fmla="*/ 26902059 h 19940"/>
              <a:gd name="T10" fmla="*/ 25207395 w 20060"/>
              <a:gd name="T11" fmla="*/ 37737626 h 19940"/>
              <a:gd name="T12" fmla="*/ 17549547 w 20060"/>
              <a:gd name="T13" fmla="*/ 13454082 h 19940"/>
              <a:gd name="T14" fmla="*/ 15475084 w 20060"/>
              <a:gd name="T15" fmla="*/ 13454082 h 19940"/>
              <a:gd name="T16" fmla="*/ 9891700 w 20060"/>
              <a:gd name="T17" fmla="*/ 8596215 h 19940"/>
              <a:gd name="T18" fmla="*/ 11647400 w 20060"/>
              <a:gd name="T19" fmla="*/ 24289649 h 19940"/>
              <a:gd name="T20" fmla="*/ 8138493 w 20060"/>
              <a:gd name="T21" fmla="*/ 27275446 h 19940"/>
              <a:gd name="T22" fmla="*/ 13881252 w 20060"/>
              <a:gd name="T23" fmla="*/ 29887874 h 19940"/>
              <a:gd name="T24" fmla="*/ 17230784 w 20060"/>
              <a:gd name="T25" fmla="*/ 44834845 h 19940"/>
              <a:gd name="T26" fmla="*/ 13881252 w 20060"/>
              <a:gd name="T27" fmla="*/ 39230533 h 19940"/>
              <a:gd name="T28" fmla="*/ 13881252 w 20060"/>
              <a:gd name="T29" fmla="*/ 49686276 h 19940"/>
              <a:gd name="T30" fmla="*/ 19464636 w 20060"/>
              <a:gd name="T31" fmla="*/ 55663994 h 19940"/>
              <a:gd name="T32" fmla="*/ 7179695 w 20060"/>
              <a:gd name="T33" fmla="*/ 39603590 h 19940"/>
              <a:gd name="T34" fmla="*/ 5267307 w 20060"/>
              <a:gd name="T35" fmla="*/ 47820330 h 19940"/>
              <a:gd name="T36" fmla="*/ 2874066 w 20060"/>
              <a:gd name="T37" fmla="*/ 51558677 h 19940"/>
              <a:gd name="T38" fmla="*/ 4948530 w 20060"/>
              <a:gd name="T39" fmla="*/ 65753117 h 19940"/>
              <a:gd name="T40" fmla="*/ 9254173 w 20060"/>
              <a:gd name="T41" fmla="*/ 62014751 h 19940"/>
              <a:gd name="T42" fmla="*/ 16912020 w 20060"/>
              <a:gd name="T43" fmla="*/ 67619081 h 19940"/>
              <a:gd name="T44" fmla="*/ 11169261 w 20060"/>
              <a:gd name="T45" fmla="*/ 69485027 h 19940"/>
              <a:gd name="T46" fmla="*/ 10850484 w 20060"/>
              <a:gd name="T47" fmla="*/ 78081242 h 19940"/>
              <a:gd name="T48" fmla="*/ 15475084 w 20060"/>
              <a:gd name="T49" fmla="*/ 78827705 h 19940"/>
              <a:gd name="T50" fmla="*/ 16274493 w 20060"/>
              <a:gd name="T51" fmla="*/ 90782774 h 19940"/>
              <a:gd name="T52" fmla="*/ 7660534 w 20060"/>
              <a:gd name="T53" fmla="*/ 96007942 h 19940"/>
              <a:gd name="T54" fmla="*/ 11328636 w 20060"/>
              <a:gd name="T55" fmla="*/ 102358717 h 19940"/>
              <a:gd name="T56" fmla="*/ 9732311 w 20060"/>
              <a:gd name="T57" fmla="*/ 116932300 h 19940"/>
              <a:gd name="T58" fmla="*/ 13721877 w 20060"/>
              <a:gd name="T59" fmla="*/ 109455606 h 19940"/>
              <a:gd name="T60" fmla="*/ 17071395 w 20060"/>
              <a:gd name="T61" fmla="*/ 124029520 h 19940"/>
              <a:gd name="T62" fmla="*/ 15793654 w 20060"/>
              <a:gd name="T63" fmla="*/ 103484306 h 19940"/>
              <a:gd name="T64" fmla="*/ 21698488 w 20060"/>
              <a:gd name="T65" fmla="*/ 93395202 h 19940"/>
              <a:gd name="T66" fmla="*/ 23132738 w 20060"/>
              <a:gd name="T67" fmla="*/ 103857712 h 19940"/>
              <a:gd name="T68" fmla="*/ 26322881 w 20060"/>
              <a:gd name="T69" fmla="*/ 96380999 h 19940"/>
              <a:gd name="T70" fmla="*/ 36214581 w 20060"/>
              <a:gd name="T71" fmla="*/ 102358717 h 19940"/>
              <a:gd name="T72" fmla="*/ 33980742 w 20060"/>
              <a:gd name="T73" fmla="*/ 116932300 h 19940"/>
              <a:gd name="T74" fmla="*/ 36055206 w 20060"/>
              <a:gd name="T75" fmla="*/ 116179750 h 19940"/>
              <a:gd name="T76" fmla="*/ 41797965 w 20060"/>
              <a:gd name="T77" fmla="*/ 119171653 h 19940"/>
              <a:gd name="T78" fmla="*/ 44350581 w 20060"/>
              <a:gd name="T79" fmla="*/ 108336086 h 19940"/>
              <a:gd name="T80" fmla="*/ 46103608 w 20060"/>
              <a:gd name="T81" fmla="*/ 104977213 h 19940"/>
              <a:gd name="T82" fmla="*/ 35255603 w 20060"/>
              <a:gd name="T83" fmla="*/ 89283779 h 19940"/>
              <a:gd name="T84" fmla="*/ 38926585 w 20060"/>
              <a:gd name="T85" fmla="*/ 89283779 h 19940"/>
              <a:gd name="T86" fmla="*/ 38445746 w 20060"/>
              <a:gd name="T87" fmla="*/ 79574150 h 19940"/>
              <a:gd name="T88" fmla="*/ 42754076 w 20060"/>
              <a:gd name="T89" fmla="*/ 75089358 h 19940"/>
              <a:gd name="T90" fmla="*/ 48178071 w 20060"/>
              <a:gd name="T91" fmla="*/ 93022145 h 19940"/>
              <a:gd name="T92" fmla="*/ 45306692 w 20060"/>
              <a:gd name="T93" fmla="*/ 79201093 h 19940"/>
              <a:gd name="T94" fmla="*/ 52645776 w 20060"/>
              <a:gd name="T95" fmla="*/ 78827705 h 19940"/>
              <a:gd name="T96" fmla="*/ 49774396 w 20060"/>
              <a:gd name="T97" fmla="*/ 71730486 h 19940"/>
              <a:gd name="T98" fmla="*/ 51208839 w 20060"/>
              <a:gd name="T99" fmla="*/ 61268306 h 19940"/>
              <a:gd name="T100" fmla="*/ 47859308 w 20060"/>
              <a:gd name="T101" fmla="*/ 60895249 h 19940"/>
              <a:gd name="T102" fmla="*/ 35414992 w 20060"/>
              <a:gd name="T103" fmla="*/ 59775399 h 19940"/>
              <a:gd name="T104" fmla="*/ 38926585 w 20060"/>
              <a:gd name="T105" fmla="*/ 55663994 h 19940"/>
              <a:gd name="T106" fmla="*/ 35736442 w 20060"/>
              <a:gd name="T107" fmla="*/ 51558677 h 19940"/>
              <a:gd name="T108" fmla="*/ 41638590 w 20060"/>
              <a:gd name="T109" fmla="*/ 30260931 h 19940"/>
              <a:gd name="T110" fmla="*/ 48815598 w 20060"/>
              <a:gd name="T111" fmla="*/ 27275446 h 19940"/>
              <a:gd name="T112" fmla="*/ 40360835 w 20060"/>
              <a:gd name="T113" fmla="*/ 26155614 h 19940"/>
              <a:gd name="T114" fmla="*/ 44669344 w 20060"/>
              <a:gd name="T115" fmla="*/ 3738347 h 19940"/>
              <a:gd name="T116" fmla="*/ 37808219 w 20060"/>
              <a:gd name="T117" fmla="*/ 6087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180">
            <a:extLst>
              <a:ext uri="{FF2B5EF4-FFF2-40B4-BE49-F238E27FC236}">
                <a16:creationId xmlns="" xmlns:a16="http://schemas.microsoft.com/office/drawing/2014/main" id="{5B05F082-F4D1-40AA-9E42-C8E18C991872}"/>
              </a:ext>
            </a:extLst>
          </p:cNvPr>
          <p:cNvSpPr>
            <a:spLocks/>
          </p:cNvSpPr>
          <p:nvPr/>
        </p:nvSpPr>
        <p:spPr bwMode="auto">
          <a:xfrm>
            <a:off x="11527367" y="296863"/>
            <a:ext cx="315384" cy="306387"/>
          </a:xfrm>
          <a:custGeom>
            <a:avLst/>
            <a:gdLst>
              <a:gd name="T0" fmla="*/ 14132466 w 21141"/>
              <a:gd name="T1" fmla="*/ 24698838 h 20600"/>
              <a:gd name="T2" fmla="*/ 18170540 w 21141"/>
              <a:gd name="T3" fmla="*/ 27465750 h 20600"/>
              <a:gd name="T4" fmla="*/ 15898686 w 21141"/>
              <a:gd name="T5" fmla="*/ 33394636 h 20600"/>
              <a:gd name="T6" fmla="*/ 13122595 w 21141"/>
              <a:gd name="T7" fmla="*/ 34776323 h 20600"/>
              <a:gd name="T8" fmla="*/ 10094380 w 21141"/>
              <a:gd name="T9" fmla="*/ 31417235 h 20600"/>
              <a:gd name="T10" fmla="*/ 10936243 w 21141"/>
              <a:gd name="T11" fmla="*/ 44064296 h 20600"/>
              <a:gd name="T12" fmla="*/ 16318806 w 21141"/>
              <a:gd name="T13" fmla="*/ 45051338 h 20600"/>
              <a:gd name="T14" fmla="*/ 14636702 w 21141"/>
              <a:gd name="T15" fmla="*/ 2174723 h 20600"/>
              <a:gd name="T16" fmla="*/ 12450228 w 21141"/>
              <a:gd name="T17" fmla="*/ 9682841 h 20600"/>
              <a:gd name="T18" fmla="*/ 11272371 w 21141"/>
              <a:gd name="T19" fmla="*/ 8494937 h 20600"/>
              <a:gd name="T20" fmla="*/ 14300586 w 21141"/>
              <a:gd name="T21" fmla="*/ 15809049 h 20600"/>
              <a:gd name="T22" fmla="*/ 7234286 w 21141"/>
              <a:gd name="T23" fmla="*/ 24501307 h 20600"/>
              <a:gd name="T24" fmla="*/ 5300069 w 21141"/>
              <a:gd name="T25" fmla="*/ 15016012 h 20600"/>
              <a:gd name="T26" fmla="*/ 4206071 w 21141"/>
              <a:gd name="T27" fmla="*/ 17585588 h 20600"/>
              <a:gd name="T28" fmla="*/ 1009860 w 21141"/>
              <a:gd name="T29" fmla="*/ 18967497 h 20600"/>
              <a:gd name="T30" fmla="*/ 2187851 w 21141"/>
              <a:gd name="T31" fmla="*/ 22724754 h 20600"/>
              <a:gd name="T32" fmla="*/ 421620 w 21141"/>
              <a:gd name="T33" fmla="*/ 27860603 h 20600"/>
              <a:gd name="T34" fmla="*/ 2019731 w 21141"/>
              <a:gd name="T35" fmla="*/ 27860603 h 20600"/>
              <a:gd name="T36" fmla="*/ 9084520 w 21141"/>
              <a:gd name="T37" fmla="*/ 31812103 h 20600"/>
              <a:gd name="T38" fmla="*/ 9000516 w 21141"/>
              <a:gd name="T39" fmla="*/ 44656470 h 20600"/>
              <a:gd name="T40" fmla="*/ 5047945 w 21141"/>
              <a:gd name="T41" fmla="*/ 48607970 h 20600"/>
              <a:gd name="T42" fmla="*/ 2860095 w 21141"/>
              <a:gd name="T43" fmla="*/ 49595012 h 20600"/>
              <a:gd name="T44" fmla="*/ 4710318 w 21141"/>
              <a:gd name="T45" fmla="*/ 51374868 h 20600"/>
              <a:gd name="T46" fmla="*/ 3785962 w 21141"/>
              <a:gd name="T47" fmla="*/ 58685440 h 20600"/>
              <a:gd name="T48" fmla="*/ 6393922 w 21141"/>
              <a:gd name="T49" fmla="*/ 60264880 h 20600"/>
              <a:gd name="T50" fmla="*/ 7318289 w 21141"/>
              <a:gd name="T51" fmla="*/ 63623967 h 20600"/>
              <a:gd name="T52" fmla="*/ 9422136 w 21141"/>
              <a:gd name="T53" fmla="*/ 47620928 h 20600"/>
              <a:gd name="T54" fmla="*/ 13122595 w 21141"/>
              <a:gd name="T55" fmla="*/ 49397690 h 20600"/>
              <a:gd name="T56" fmla="*/ 11104251 w 21141"/>
              <a:gd name="T57" fmla="*/ 60659525 h 20600"/>
              <a:gd name="T58" fmla="*/ 10430508 w 21141"/>
              <a:gd name="T59" fmla="*/ 63426645 h 20600"/>
              <a:gd name="T60" fmla="*/ 13458722 w 21141"/>
              <a:gd name="T61" fmla="*/ 61649883 h 20600"/>
              <a:gd name="T62" fmla="*/ 14216459 w 21141"/>
              <a:gd name="T63" fmla="*/ 67772775 h 20600"/>
              <a:gd name="T64" fmla="*/ 15142326 w 21141"/>
              <a:gd name="T65" fmla="*/ 59277838 h 20600"/>
              <a:gd name="T66" fmla="*/ 17580801 w 21141"/>
              <a:gd name="T67" fmla="*/ 63623967 h 20600"/>
              <a:gd name="T68" fmla="*/ 18001044 w 21141"/>
              <a:gd name="T69" fmla="*/ 61452561 h 20600"/>
              <a:gd name="T70" fmla="*/ 15142326 w 21141"/>
              <a:gd name="T71" fmla="*/ 50582055 h 20600"/>
              <a:gd name="T72" fmla="*/ 23216975 w 21141"/>
              <a:gd name="T73" fmla="*/ 45643527 h 20600"/>
              <a:gd name="T74" fmla="*/ 24142842 w 21141"/>
              <a:gd name="T75" fmla="*/ 55721220 h 20600"/>
              <a:gd name="T76" fmla="*/ 24899213 w 21141"/>
              <a:gd name="T77" fmla="*/ 55326353 h 20600"/>
              <a:gd name="T78" fmla="*/ 24226846 w 21141"/>
              <a:gd name="T79" fmla="*/ 46630569 h 20600"/>
              <a:gd name="T80" fmla="*/ 29525405 w 21141"/>
              <a:gd name="T81" fmla="*/ 49397690 h 20600"/>
              <a:gd name="T82" fmla="*/ 28011420 w 21141"/>
              <a:gd name="T83" fmla="*/ 41494705 h 20600"/>
              <a:gd name="T84" fmla="*/ 25319334 w 21141"/>
              <a:gd name="T85" fmla="*/ 40902531 h 20600"/>
              <a:gd name="T86" fmla="*/ 19684524 w 21141"/>
              <a:gd name="T87" fmla="*/ 30627515 h 20600"/>
              <a:gd name="T88" fmla="*/ 21786995 w 21141"/>
              <a:gd name="T89" fmla="*/ 16795868 h 20600"/>
              <a:gd name="T90" fmla="*/ 25319334 w 21141"/>
              <a:gd name="T91" fmla="*/ 16598545 h 20600"/>
              <a:gd name="T92" fmla="*/ 22628735 w 21141"/>
              <a:gd name="T93" fmla="*/ 14423822 h 20600"/>
              <a:gd name="T94" fmla="*/ 24647090 w 21141"/>
              <a:gd name="T95" fmla="*/ 7508118 h 20600"/>
              <a:gd name="T96" fmla="*/ 21366751 w 21141"/>
              <a:gd name="T97" fmla="*/ 11459379 h 20600"/>
              <a:gd name="T98" fmla="*/ 20609015 w 21141"/>
              <a:gd name="T99" fmla="*/ 7310572 h 20600"/>
              <a:gd name="T100" fmla="*/ 20188761 w 21141"/>
              <a:gd name="T101" fmla="*/ 12844606 h 20600"/>
              <a:gd name="T102" fmla="*/ 17580801 w 21141"/>
              <a:gd name="T103" fmla="*/ 23514265 h 20600"/>
              <a:gd name="T104" fmla="*/ 15478442 w 21141"/>
              <a:gd name="T105" fmla="*/ 15016012 h 20600"/>
              <a:gd name="T106" fmla="*/ 17412793 w 21141"/>
              <a:gd name="T107" fmla="*/ 7508118 h 20600"/>
              <a:gd name="T108" fmla="*/ 15478442 w 21141"/>
              <a:gd name="T109" fmla="*/ 3359087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181">
            <a:extLst>
              <a:ext uri="{FF2B5EF4-FFF2-40B4-BE49-F238E27FC236}">
                <a16:creationId xmlns="" xmlns:a16="http://schemas.microsoft.com/office/drawing/2014/main" id="{0CA7B1AE-29C5-4906-B22C-B771011E8C91}"/>
              </a:ext>
            </a:extLst>
          </p:cNvPr>
          <p:cNvSpPr>
            <a:spLocks/>
          </p:cNvSpPr>
          <p:nvPr/>
        </p:nvSpPr>
        <p:spPr bwMode="auto">
          <a:xfrm rot="13814677">
            <a:off x="11817615" y="3624528"/>
            <a:ext cx="382588" cy="1001183"/>
          </a:xfrm>
          <a:custGeom>
            <a:avLst/>
            <a:gdLst>
              <a:gd name="T0" fmla="*/ 178528148 w 13514"/>
              <a:gd name="T1" fmla="*/ 48827651 h 35374"/>
              <a:gd name="T2" fmla="*/ 137639643 w 13514"/>
              <a:gd name="T3" fmla="*/ 272278474 h 35374"/>
              <a:gd name="T4" fmla="*/ 177166441 w 13514"/>
              <a:gd name="T5" fmla="*/ 258485940 h 35374"/>
              <a:gd name="T6" fmla="*/ 155361275 w 13514"/>
              <a:gd name="T7" fmla="*/ 282617679 h 35374"/>
              <a:gd name="T8" fmla="*/ 177166441 w 13514"/>
              <a:gd name="T9" fmla="*/ 31018103 h 35374"/>
              <a:gd name="T10" fmla="*/ 151276892 w 13514"/>
              <a:gd name="T11" fmla="*/ 24695891 h 35374"/>
              <a:gd name="T12" fmla="*/ 143108182 w 13514"/>
              <a:gd name="T13" fmla="*/ 85584922 h 35374"/>
              <a:gd name="T14" fmla="*/ 136278729 w 13514"/>
              <a:gd name="T15" fmla="*/ 33313876 h 35374"/>
              <a:gd name="T16" fmla="*/ 106304825 w 13514"/>
              <a:gd name="T17" fmla="*/ 47680008 h 35374"/>
              <a:gd name="T18" fmla="*/ 80414483 w 13514"/>
              <a:gd name="T19" fmla="*/ 67784841 h 35374"/>
              <a:gd name="T20" fmla="*/ 95413467 w 13514"/>
              <a:gd name="T21" fmla="*/ 155665515 h 35374"/>
              <a:gd name="T22" fmla="*/ 66778054 w 13514"/>
              <a:gd name="T23" fmla="*/ 121777594 h 35374"/>
              <a:gd name="T24" fmla="*/ 44972067 w 13514"/>
              <a:gd name="T25" fmla="*/ 103394470 h 35374"/>
              <a:gd name="T26" fmla="*/ 54524962 w 13514"/>
              <a:gd name="T27" fmla="*/ 159691975 h 35374"/>
              <a:gd name="T28" fmla="*/ 53163227 w 13514"/>
              <a:gd name="T29" fmla="*/ 160840085 h 35374"/>
              <a:gd name="T30" fmla="*/ 13637249 w 13514"/>
              <a:gd name="T31" fmla="*/ 152796165 h 35374"/>
              <a:gd name="T32" fmla="*/ 84498866 w 13514"/>
              <a:gd name="T33" fmla="*/ 213111151 h 35374"/>
              <a:gd name="T34" fmla="*/ 25912792 w 13514"/>
              <a:gd name="T35" fmla="*/ 179223231 h 35374"/>
              <a:gd name="T36" fmla="*/ 20444253 w 13514"/>
              <a:gd name="T37" fmla="*/ 201049771 h 35374"/>
              <a:gd name="T38" fmla="*/ 58609316 w 13514"/>
              <a:gd name="T39" fmla="*/ 232641940 h 35374"/>
              <a:gd name="T40" fmla="*/ 25912792 w 13514"/>
              <a:gd name="T41" fmla="*/ 230346634 h 35374"/>
              <a:gd name="T42" fmla="*/ 36804150 w 13514"/>
              <a:gd name="T43" fmla="*/ 254468926 h 35374"/>
              <a:gd name="T44" fmla="*/ 88583221 w 13514"/>
              <a:gd name="T45" fmla="*/ 284339387 h 35374"/>
              <a:gd name="T46" fmla="*/ 17720811 w 13514"/>
              <a:gd name="T47" fmla="*/ 263086445 h 35374"/>
              <a:gd name="T48" fmla="*/ 65416320 w 13514"/>
              <a:gd name="T49" fmla="*/ 299269671 h 35374"/>
              <a:gd name="T50" fmla="*/ 133556080 w 13514"/>
              <a:gd name="T51" fmla="*/ 328566534 h 35374"/>
              <a:gd name="T52" fmla="*/ 163529985 w 13514"/>
              <a:gd name="T53" fmla="*/ 335462790 h 35374"/>
              <a:gd name="T54" fmla="*/ 173082086 w 13514"/>
              <a:gd name="T55" fmla="*/ 324549519 h 35374"/>
              <a:gd name="T56" fmla="*/ 167636790 w 13514"/>
              <a:gd name="T57" fmla="*/ 297547963 h 35374"/>
              <a:gd name="T58" fmla="*/ 219415860 w 13514"/>
              <a:gd name="T59" fmla="*/ 264234554 h 35374"/>
              <a:gd name="T60" fmla="*/ 230308039 w 13514"/>
              <a:gd name="T61" fmla="*/ 244703298 h 35374"/>
              <a:gd name="T62" fmla="*/ 190803691 w 13514"/>
              <a:gd name="T63" fmla="*/ 240685860 h 35374"/>
              <a:gd name="T64" fmla="*/ 207140345 w 13514"/>
              <a:gd name="T65" fmla="*/ 222302714 h 35374"/>
              <a:gd name="T66" fmla="*/ 196248959 w 13514"/>
              <a:gd name="T67" fmla="*/ 211963042 h 35374"/>
              <a:gd name="T68" fmla="*/ 113111828 w 13514"/>
              <a:gd name="T69" fmla="*/ 223450356 h 35374"/>
              <a:gd name="T70" fmla="*/ 235753308 w 13514"/>
              <a:gd name="T71" fmla="*/ 196449246 h 35374"/>
              <a:gd name="T72" fmla="*/ 197610694 w 13514"/>
              <a:gd name="T73" fmla="*/ 190710545 h 35374"/>
              <a:gd name="T74" fmla="*/ 121302988 w 13514"/>
              <a:gd name="T75" fmla="*/ 209093691 h 35374"/>
              <a:gd name="T76" fmla="*/ 177166441 w 13514"/>
              <a:gd name="T77" fmla="*/ 186683639 h 35374"/>
              <a:gd name="T78" fmla="*/ 239860113 w 13514"/>
              <a:gd name="T79" fmla="*/ 163135391 h 35374"/>
              <a:gd name="T80" fmla="*/ 159445630 w 13514"/>
              <a:gd name="T81" fmla="*/ 174048661 h 35374"/>
              <a:gd name="T82" fmla="*/ 190803691 w 13514"/>
              <a:gd name="T83" fmla="*/ 163135391 h 35374"/>
              <a:gd name="T84" fmla="*/ 261666100 w 13514"/>
              <a:gd name="T85" fmla="*/ 143604156 h 35374"/>
              <a:gd name="T86" fmla="*/ 148554272 w 13514"/>
              <a:gd name="T87" fmla="*/ 155665515 h 35374"/>
              <a:gd name="T88" fmla="*/ 231668953 w 13514"/>
              <a:gd name="T89" fmla="*/ 124646945 h 35374"/>
              <a:gd name="T90" fmla="*/ 207140345 w 13514"/>
              <a:gd name="T91" fmla="*/ 115455382 h 35374"/>
              <a:gd name="T92" fmla="*/ 246667116 w 13514"/>
              <a:gd name="T93" fmla="*/ 106263820 h 35374"/>
              <a:gd name="T94" fmla="*/ 253474940 w 13514"/>
              <a:gd name="T95" fmla="*/ 93054798 h 35374"/>
              <a:gd name="T96" fmla="*/ 163529985 w 13514"/>
              <a:gd name="T97" fmla="*/ 96498192 h 35374"/>
              <a:gd name="T98" fmla="*/ 261666100 w 13514"/>
              <a:gd name="T99" fmla="*/ 78124513 h 35374"/>
              <a:gd name="T100" fmla="*/ 211224700 w 13514"/>
              <a:gd name="T101" fmla="*/ 75819294 h 35374"/>
              <a:gd name="T102" fmla="*/ 275280106 w 13514"/>
              <a:gd name="T103" fmla="*/ 55714461 h 35374"/>
              <a:gd name="T104" fmla="*/ 218054946 w 13514"/>
              <a:gd name="T105" fmla="*/ 62610739 h 35374"/>
              <a:gd name="T106" fmla="*/ 280725375 w 13514"/>
              <a:gd name="T107" fmla="*/ 37340782 h 35374"/>
              <a:gd name="T108" fmla="*/ 306615717 w 13514"/>
              <a:gd name="T109" fmla="*/ 18957190 h 35374"/>
              <a:gd name="T110" fmla="*/ 249390557 w 13514"/>
              <a:gd name="T111" fmla="*/ 20678898 h 35374"/>
              <a:gd name="T112" fmla="*/ 271195751 w 13514"/>
              <a:gd name="T113" fmla="*/ 4016993 h 35374"/>
              <a:gd name="T114" fmla="*/ 212586407 w 13514"/>
              <a:gd name="T115" fmla="*/ 30444505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182">
            <a:extLst>
              <a:ext uri="{FF2B5EF4-FFF2-40B4-BE49-F238E27FC236}">
                <a16:creationId xmlns="" xmlns:a16="http://schemas.microsoft.com/office/drawing/2014/main" id="{5F17BBBE-4BF1-4A1D-8EF5-8105E74926C9}"/>
              </a:ext>
            </a:extLst>
          </p:cNvPr>
          <p:cNvSpPr>
            <a:spLocks/>
          </p:cNvSpPr>
          <p:nvPr/>
        </p:nvSpPr>
        <p:spPr bwMode="auto">
          <a:xfrm>
            <a:off x="10784418" y="830263"/>
            <a:ext cx="387349" cy="552450"/>
          </a:xfrm>
          <a:custGeom>
            <a:avLst/>
            <a:gdLst>
              <a:gd name="T0" fmla="*/ 60790538 w 13694"/>
              <a:gd name="T1" fmla="*/ 55323268 h 19580"/>
              <a:gd name="T2" fmla="*/ 64227634 w 13694"/>
              <a:gd name="T3" fmla="*/ 67474742 h 19580"/>
              <a:gd name="T4" fmla="*/ 64800554 w 13694"/>
              <a:gd name="T5" fmla="*/ 82299475 h 19580"/>
              <a:gd name="T6" fmla="*/ 61936399 w 13694"/>
              <a:gd name="T7" fmla="*/ 95798724 h 19580"/>
              <a:gd name="T8" fmla="*/ 56771081 w 13694"/>
              <a:gd name="T9" fmla="*/ 103884583 h 19580"/>
              <a:gd name="T10" fmla="*/ 47022849 w 13694"/>
              <a:gd name="T11" fmla="*/ 98494273 h 19580"/>
              <a:gd name="T12" fmla="*/ 43585328 w 13694"/>
              <a:gd name="T13" fmla="*/ 86342800 h 19580"/>
              <a:gd name="T14" fmla="*/ 43012854 w 13694"/>
              <a:gd name="T15" fmla="*/ 71518067 h 19580"/>
              <a:gd name="T16" fmla="*/ 45877008 w 13694"/>
              <a:gd name="T17" fmla="*/ 58018028 h 19580"/>
              <a:gd name="T18" fmla="*/ 51042305 w 13694"/>
              <a:gd name="T19" fmla="*/ 49932169 h 19580"/>
              <a:gd name="T20" fmla="*/ 52761086 w 13694"/>
              <a:gd name="T21" fmla="*/ 2717840 h 19580"/>
              <a:gd name="T22" fmla="*/ 38420010 w 13694"/>
              <a:gd name="T23" fmla="*/ 16217088 h 19580"/>
              <a:gd name="T24" fmla="*/ 27526383 w 13694"/>
              <a:gd name="T25" fmla="*/ 41846310 h 19580"/>
              <a:gd name="T26" fmla="*/ 16059390 w 13694"/>
              <a:gd name="T27" fmla="*/ 62061353 h 19580"/>
              <a:gd name="T28" fmla="*/ 1728222 w 13694"/>
              <a:gd name="T29" fmla="*/ 63409128 h 19580"/>
              <a:gd name="T30" fmla="*/ 9462 w 13694"/>
              <a:gd name="T31" fmla="*/ 74212826 h 19580"/>
              <a:gd name="T32" fmla="*/ 7456998 w 13694"/>
              <a:gd name="T33" fmla="*/ 86342800 h 19580"/>
              <a:gd name="T34" fmla="*/ 28098858 w 13694"/>
              <a:gd name="T35" fmla="*/ 95798724 h 19580"/>
              <a:gd name="T36" fmla="*/ 24088842 w 13694"/>
              <a:gd name="T37" fmla="*/ 138969729 h 19580"/>
              <a:gd name="T38" fmla="*/ 25234703 w 13694"/>
              <a:gd name="T39" fmla="*/ 195618510 h 19580"/>
              <a:gd name="T40" fmla="*/ 31545840 w 13694"/>
              <a:gd name="T41" fmla="*/ 238789515 h 19580"/>
              <a:gd name="T42" fmla="*/ 41294072 w 13694"/>
              <a:gd name="T43" fmla="*/ 276547131 h 19580"/>
              <a:gd name="T44" fmla="*/ 54479401 w 13694"/>
              <a:gd name="T45" fmla="*/ 306241967 h 19580"/>
              <a:gd name="T46" fmla="*/ 53333561 w 13694"/>
              <a:gd name="T47" fmla="*/ 387170588 h 19580"/>
              <a:gd name="T48" fmla="*/ 55052321 w 13694"/>
              <a:gd name="T49" fmla="*/ 415494570 h 19580"/>
              <a:gd name="T50" fmla="*/ 59071777 w 13694"/>
              <a:gd name="T51" fmla="*/ 415494570 h 19580"/>
              <a:gd name="T52" fmla="*/ 60790538 w 13694"/>
              <a:gd name="T53" fmla="*/ 387170588 h 19580"/>
              <a:gd name="T54" fmla="*/ 57916476 w 13694"/>
              <a:gd name="T55" fmla="*/ 312980052 h 19580"/>
              <a:gd name="T56" fmla="*/ 77413408 w 13694"/>
              <a:gd name="T57" fmla="*/ 334565949 h 19580"/>
              <a:gd name="T58" fmla="*/ 82578704 w 13694"/>
              <a:gd name="T59" fmla="*/ 362889931 h 19580"/>
              <a:gd name="T60" fmla="*/ 83724099 w 13694"/>
              <a:gd name="T61" fmla="*/ 411452035 h 19580"/>
              <a:gd name="T62" fmla="*/ 86588720 w 13694"/>
              <a:gd name="T63" fmla="*/ 439776017 h 19580"/>
              <a:gd name="T64" fmla="*/ 90608177 w 13694"/>
              <a:gd name="T65" fmla="*/ 437080467 h 19580"/>
              <a:gd name="T66" fmla="*/ 89462337 w 13694"/>
              <a:gd name="T67" fmla="*/ 403365386 h 19580"/>
              <a:gd name="T68" fmla="*/ 90035257 w 13694"/>
              <a:gd name="T69" fmla="*/ 342651808 h 19580"/>
              <a:gd name="T70" fmla="*/ 110104642 w 13694"/>
              <a:gd name="T71" fmla="*/ 345347358 h 19580"/>
              <a:gd name="T72" fmla="*/ 124435811 w 13694"/>
              <a:gd name="T73" fmla="*/ 337260709 h 19580"/>
              <a:gd name="T74" fmla="*/ 129591667 w 13694"/>
              <a:gd name="T75" fmla="*/ 319718926 h 19580"/>
              <a:gd name="T76" fmla="*/ 130174027 w 13694"/>
              <a:gd name="T77" fmla="*/ 306241967 h 19580"/>
              <a:gd name="T78" fmla="*/ 127300411 w 13694"/>
              <a:gd name="T79" fmla="*/ 290046379 h 19580"/>
              <a:gd name="T80" fmla="*/ 112969263 w 13694"/>
              <a:gd name="T81" fmla="*/ 286003845 h 19580"/>
              <a:gd name="T82" fmla="*/ 104366404 w 13694"/>
              <a:gd name="T83" fmla="*/ 272504596 h 19580"/>
              <a:gd name="T84" fmla="*/ 100929329 w 13694"/>
              <a:gd name="T85" fmla="*/ 248223149 h 19580"/>
              <a:gd name="T86" fmla="*/ 100929329 w 13694"/>
              <a:gd name="T87" fmla="*/ 209117759 h 19580"/>
              <a:gd name="T88" fmla="*/ 104366404 w 13694"/>
              <a:gd name="T89" fmla="*/ 156490012 h 19580"/>
              <a:gd name="T90" fmla="*/ 106085186 w 13694"/>
              <a:gd name="T91" fmla="*/ 105232358 h 19580"/>
              <a:gd name="T92" fmla="*/ 100929329 w 13694"/>
              <a:gd name="T93" fmla="*/ 58018028 h 19580"/>
              <a:gd name="T94" fmla="*/ 88307035 w 13694"/>
              <a:gd name="T95" fmla="*/ 22955962 h 19580"/>
              <a:gd name="T96" fmla="*/ 71111712 w 13694"/>
              <a:gd name="T97" fmla="*/ 2717840 h 195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694"/>
              <a:gd name="T148" fmla="*/ 0 h 19580"/>
              <a:gd name="T149" fmla="*/ 13694 w 13694"/>
              <a:gd name="T150" fmla="*/ 19580 h 195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694" h="19580" extrusionOk="0">
                <a:moveTo>
                  <a:pt x="5946" y="2223"/>
                </a:moveTo>
                <a:lnTo>
                  <a:pt x="6126" y="2343"/>
                </a:lnTo>
                <a:lnTo>
                  <a:pt x="6367" y="2463"/>
                </a:lnTo>
                <a:lnTo>
                  <a:pt x="6487" y="2583"/>
                </a:lnTo>
                <a:lnTo>
                  <a:pt x="6667" y="2763"/>
                </a:lnTo>
                <a:lnTo>
                  <a:pt x="6727" y="3004"/>
                </a:lnTo>
                <a:lnTo>
                  <a:pt x="6787" y="3184"/>
                </a:lnTo>
                <a:lnTo>
                  <a:pt x="6787" y="3424"/>
                </a:lnTo>
                <a:lnTo>
                  <a:pt x="6787" y="3664"/>
                </a:lnTo>
                <a:lnTo>
                  <a:pt x="6727" y="3844"/>
                </a:lnTo>
                <a:lnTo>
                  <a:pt x="6667" y="4085"/>
                </a:lnTo>
                <a:lnTo>
                  <a:pt x="6487" y="4265"/>
                </a:lnTo>
                <a:lnTo>
                  <a:pt x="6367" y="4385"/>
                </a:lnTo>
                <a:lnTo>
                  <a:pt x="6126" y="4505"/>
                </a:lnTo>
                <a:lnTo>
                  <a:pt x="5946" y="4625"/>
                </a:lnTo>
                <a:lnTo>
                  <a:pt x="5346" y="4625"/>
                </a:lnTo>
                <a:lnTo>
                  <a:pt x="5166" y="4505"/>
                </a:lnTo>
                <a:lnTo>
                  <a:pt x="4925" y="4385"/>
                </a:lnTo>
                <a:lnTo>
                  <a:pt x="4805" y="4265"/>
                </a:lnTo>
                <a:lnTo>
                  <a:pt x="4625" y="4085"/>
                </a:lnTo>
                <a:lnTo>
                  <a:pt x="4565" y="3844"/>
                </a:lnTo>
                <a:lnTo>
                  <a:pt x="4505" y="3664"/>
                </a:lnTo>
                <a:lnTo>
                  <a:pt x="4505" y="3424"/>
                </a:lnTo>
                <a:lnTo>
                  <a:pt x="4505" y="3184"/>
                </a:lnTo>
                <a:lnTo>
                  <a:pt x="4565" y="3004"/>
                </a:lnTo>
                <a:lnTo>
                  <a:pt x="4625" y="2763"/>
                </a:lnTo>
                <a:lnTo>
                  <a:pt x="4805" y="2583"/>
                </a:lnTo>
                <a:lnTo>
                  <a:pt x="4925" y="2463"/>
                </a:lnTo>
                <a:lnTo>
                  <a:pt x="5166" y="2343"/>
                </a:lnTo>
                <a:lnTo>
                  <a:pt x="5346" y="2223"/>
                </a:lnTo>
                <a:lnTo>
                  <a:pt x="5946" y="2223"/>
                </a:lnTo>
                <a:close/>
                <a:moveTo>
                  <a:pt x="6187" y="1"/>
                </a:moveTo>
                <a:lnTo>
                  <a:pt x="5526" y="121"/>
                </a:lnTo>
                <a:lnTo>
                  <a:pt x="4985" y="241"/>
                </a:lnTo>
                <a:lnTo>
                  <a:pt x="4505" y="481"/>
                </a:lnTo>
                <a:lnTo>
                  <a:pt x="4024" y="722"/>
                </a:lnTo>
                <a:lnTo>
                  <a:pt x="3604" y="1082"/>
                </a:lnTo>
                <a:lnTo>
                  <a:pt x="3184" y="1442"/>
                </a:lnTo>
                <a:lnTo>
                  <a:pt x="2883" y="1863"/>
                </a:lnTo>
                <a:lnTo>
                  <a:pt x="2583" y="2343"/>
                </a:lnTo>
                <a:lnTo>
                  <a:pt x="2403" y="2884"/>
                </a:lnTo>
                <a:lnTo>
                  <a:pt x="1682" y="2763"/>
                </a:lnTo>
                <a:lnTo>
                  <a:pt x="902" y="2703"/>
                </a:lnTo>
                <a:lnTo>
                  <a:pt x="541" y="2703"/>
                </a:lnTo>
                <a:lnTo>
                  <a:pt x="181" y="2823"/>
                </a:lnTo>
                <a:lnTo>
                  <a:pt x="1" y="2944"/>
                </a:lnTo>
                <a:lnTo>
                  <a:pt x="1" y="3124"/>
                </a:lnTo>
                <a:lnTo>
                  <a:pt x="1" y="3304"/>
                </a:lnTo>
                <a:lnTo>
                  <a:pt x="61" y="3484"/>
                </a:lnTo>
                <a:lnTo>
                  <a:pt x="421" y="3724"/>
                </a:lnTo>
                <a:lnTo>
                  <a:pt x="781" y="3844"/>
                </a:lnTo>
                <a:lnTo>
                  <a:pt x="1502" y="4025"/>
                </a:lnTo>
                <a:lnTo>
                  <a:pt x="2223" y="4145"/>
                </a:lnTo>
                <a:lnTo>
                  <a:pt x="2943" y="4265"/>
                </a:lnTo>
                <a:lnTo>
                  <a:pt x="2763" y="4745"/>
                </a:lnTo>
                <a:lnTo>
                  <a:pt x="2643" y="5226"/>
                </a:lnTo>
                <a:lnTo>
                  <a:pt x="2523" y="6187"/>
                </a:lnTo>
                <a:lnTo>
                  <a:pt x="2523" y="7148"/>
                </a:lnTo>
                <a:lnTo>
                  <a:pt x="2583" y="8048"/>
                </a:lnTo>
                <a:lnTo>
                  <a:pt x="2643" y="8709"/>
                </a:lnTo>
                <a:lnTo>
                  <a:pt x="2823" y="9370"/>
                </a:lnTo>
                <a:lnTo>
                  <a:pt x="3004" y="9970"/>
                </a:lnTo>
                <a:lnTo>
                  <a:pt x="3304" y="10631"/>
                </a:lnTo>
                <a:lnTo>
                  <a:pt x="3604" y="11231"/>
                </a:lnTo>
                <a:lnTo>
                  <a:pt x="3964" y="11772"/>
                </a:lnTo>
                <a:lnTo>
                  <a:pt x="4325" y="12312"/>
                </a:lnTo>
                <a:lnTo>
                  <a:pt x="4745" y="12853"/>
                </a:lnTo>
                <a:lnTo>
                  <a:pt x="5226" y="13273"/>
                </a:lnTo>
                <a:lnTo>
                  <a:pt x="5706" y="13634"/>
                </a:lnTo>
                <a:lnTo>
                  <a:pt x="5586" y="14835"/>
                </a:lnTo>
                <a:lnTo>
                  <a:pt x="5586" y="16036"/>
                </a:lnTo>
                <a:lnTo>
                  <a:pt x="5586" y="17237"/>
                </a:lnTo>
                <a:lnTo>
                  <a:pt x="5646" y="17838"/>
                </a:lnTo>
                <a:lnTo>
                  <a:pt x="5766" y="18378"/>
                </a:lnTo>
                <a:lnTo>
                  <a:pt x="5766" y="18498"/>
                </a:lnTo>
                <a:lnTo>
                  <a:pt x="5886" y="18558"/>
                </a:lnTo>
                <a:lnTo>
                  <a:pt x="6066" y="18618"/>
                </a:lnTo>
                <a:lnTo>
                  <a:pt x="6187" y="18498"/>
                </a:lnTo>
                <a:lnTo>
                  <a:pt x="6247" y="18438"/>
                </a:lnTo>
                <a:lnTo>
                  <a:pt x="6307" y="18318"/>
                </a:lnTo>
                <a:lnTo>
                  <a:pt x="6367" y="17237"/>
                </a:lnTo>
                <a:lnTo>
                  <a:pt x="6367" y="16096"/>
                </a:lnTo>
                <a:lnTo>
                  <a:pt x="6247" y="15015"/>
                </a:lnTo>
                <a:lnTo>
                  <a:pt x="6066" y="13934"/>
                </a:lnTo>
                <a:lnTo>
                  <a:pt x="6727" y="14294"/>
                </a:lnTo>
                <a:lnTo>
                  <a:pt x="7388" y="14655"/>
                </a:lnTo>
                <a:lnTo>
                  <a:pt x="8108" y="14895"/>
                </a:lnTo>
                <a:lnTo>
                  <a:pt x="8829" y="15135"/>
                </a:lnTo>
                <a:lnTo>
                  <a:pt x="8709" y="15616"/>
                </a:lnTo>
                <a:lnTo>
                  <a:pt x="8649" y="16156"/>
                </a:lnTo>
                <a:lnTo>
                  <a:pt x="8649" y="16697"/>
                </a:lnTo>
                <a:lnTo>
                  <a:pt x="8649" y="17237"/>
                </a:lnTo>
                <a:lnTo>
                  <a:pt x="8769" y="18318"/>
                </a:lnTo>
                <a:lnTo>
                  <a:pt x="8949" y="19339"/>
                </a:lnTo>
                <a:lnTo>
                  <a:pt x="9009" y="19459"/>
                </a:lnTo>
                <a:lnTo>
                  <a:pt x="9069" y="19579"/>
                </a:lnTo>
                <a:lnTo>
                  <a:pt x="9309" y="19579"/>
                </a:lnTo>
                <a:lnTo>
                  <a:pt x="9430" y="19519"/>
                </a:lnTo>
                <a:lnTo>
                  <a:pt x="9490" y="19459"/>
                </a:lnTo>
                <a:lnTo>
                  <a:pt x="9550" y="19339"/>
                </a:lnTo>
                <a:lnTo>
                  <a:pt x="9550" y="19219"/>
                </a:lnTo>
                <a:lnTo>
                  <a:pt x="9370" y="17958"/>
                </a:lnTo>
                <a:lnTo>
                  <a:pt x="9309" y="16697"/>
                </a:lnTo>
                <a:lnTo>
                  <a:pt x="9370" y="15976"/>
                </a:lnTo>
                <a:lnTo>
                  <a:pt x="9430" y="15255"/>
                </a:lnTo>
                <a:lnTo>
                  <a:pt x="10150" y="15315"/>
                </a:lnTo>
                <a:lnTo>
                  <a:pt x="10811" y="15375"/>
                </a:lnTo>
                <a:lnTo>
                  <a:pt x="11532" y="15375"/>
                </a:lnTo>
                <a:lnTo>
                  <a:pt x="12192" y="15255"/>
                </a:lnTo>
                <a:lnTo>
                  <a:pt x="12793" y="15135"/>
                </a:lnTo>
                <a:lnTo>
                  <a:pt x="13033" y="15015"/>
                </a:lnTo>
                <a:lnTo>
                  <a:pt x="13273" y="14835"/>
                </a:lnTo>
                <a:lnTo>
                  <a:pt x="13453" y="14655"/>
                </a:lnTo>
                <a:lnTo>
                  <a:pt x="13573" y="14234"/>
                </a:lnTo>
                <a:lnTo>
                  <a:pt x="13694" y="13874"/>
                </a:lnTo>
                <a:lnTo>
                  <a:pt x="13694" y="13694"/>
                </a:lnTo>
                <a:lnTo>
                  <a:pt x="13634" y="13634"/>
                </a:lnTo>
                <a:lnTo>
                  <a:pt x="13573" y="13273"/>
                </a:lnTo>
                <a:lnTo>
                  <a:pt x="13453" y="13033"/>
                </a:lnTo>
                <a:lnTo>
                  <a:pt x="13333" y="12913"/>
                </a:lnTo>
                <a:lnTo>
                  <a:pt x="13153" y="12793"/>
                </a:lnTo>
                <a:lnTo>
                  <a:pt x="12312" y="12793"/>
                </a:lnTo>
                <a:lnTo>
                  <a:pt x="11832" y="12733"/>
                </a:lnTo>
                <a:lnTo>
                  <a:pt x="11472" y="12613"/>
                </a:lnTo>
                <a:lnTo>
                  <a:pt x="11171" y="12372"/>
                </a:lnTo>
                <a:lnTo>
                  <a:pt x="10931" y="12132"/>
                </a:lnTo>
                <a:lnTo>
                  <a:pt x="10751" y="11772"/>
                </a:lnTo>
                <a:lnTo>
                  <a:pt x="10631" y="11412"/>
                </a:lnTo>
                <a:lnTo>
                  <a:pt x="10571" y="11051"/>
                </a:lnTo>
                <a:lnTo>
                  <a:pt x="10511" y="10631"/>
                </a:lnTo>
                <a:lnTo>
                  <a:pt x="10511" y="10150"/>
                </a:lnTo>
                <a:lnTo>
                  <a:pt x="10571" y="9310"/>
                </a:lnTo>
                <a:lnTo>
                  <a:pt x="10691" y="8469"/>
                </a:lnTo>
                <a:lnTo>
                  <a:pt x="10811" y="7688"/>
                </a:lnTo>
                <a:lnTo>
                  <a:pt x="10931" y="6967"/>
                </a:lnTo>
                <a:lnTo>
                  <a:pt x="11051" y="6187"/>
                </a:lnTo>
                <a:lnTo>
                  <a:pt x="11111" y="5466"/>
                </a:lnTo>
                <a:lnTo>
                  <a:pt x="11111" y="4685"/>
                </a:lnTo>
                <a:lnTo>
                  <a:pt x="11051" y="3965"/>
                </a:lnTo>
                <a:lnTo>
                  <a:pt x="10871" y="3244"/>
                </a:lnTo>
                <a:lnTo>
                  <a:pt x="10571" y="2583"/>
                </a:lnTo>
                <a:lnTo>
                  <a:pt x="10150" y="1923"/>
                </a:lnTo>
                <a:lnTo>
                  <a:pt x="9730" y="1442"/>
                </a:lnTo>
                <a:lnTo>
                  <a:pt x="9249" y="1022"/>
                </a:lnTo>
                <a:lnTo>
                  <a:pt x="8649" y="661"/>
                </a:lnTo>
                <a:lnTo>
                  <a:pt x="8108" y="361"/>
                </a:lnTo>
                <a:lnTo>
                  <a:pt x="7448" y="121"/>
                </a:lnTo>
                <a:lnTo>
                  <a:pt x="6787" y="61"/>
                </a:lnTo>
                <a:lnTo>
                  <a:pt x="6187"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183">
            <a:extLst>
              <a:ext uri="{FF2B5EF4-FFF2-40B4-BE49-F238E27FC236}">
                <a16:creationId xmlns="" xmlns:a16="http://schemas.microsoft.com/office/drawing/2014/main" id="{9C9F28F3-F613-4F83-BE41-DE982D72E600}"/>
              </a:ext>
            </a:extLst>
          </p:cNvPr>
          <p:cNvSpPr>
            <a:spLocks/>
          </p:cNvSpPr>
          <p:nvPr/>
        </p:nvSpPr>
        <p:spPr bwMode="auto">
          <a:xfrm>
            <a:off x="10339918" y="3260725"/>
            <a:ext cx="590549" cy="452438"/>
          </a:xfrm>
          <a:custGeom>
            <a:avLst/>
            <a:gdLst>
              <a:gd name="T0" fmla="*/ 28337469 w 34293"/>
              <a:gd name="T1" fmla="*/ 47691447 h 26245"/>
              <a:gd name="T2" fmla="*/ 29112969 w 34293"/>
              <a:gd name="T3" fmla="*/ 52000012 h 26245"/>
              <a:gd name="T4" fmla="*/ 28337469 w 34293"/>
              <a:gd name="T5" fmla="*/ 56303526 h 26245"/>
              <a:gd name="T6" fmla="*/ 26913404 w 34293"/>
              <a:gd name="T7" fmla="*/ 58152910 h 26245"/>
              <a:gd name="T8" fmla="*/ 24584399 w 34293"/>
              <a:gd name="T9" fmla="*/ 56610829 h 26245"/>
              <a:gd name="T10" fmla="*/ 23808732 w 34293"/>
              <a:gd name="T11" fmla="*/ 52000012 h 26245"/>
              <a:gd name="T12" fmla="*/ 24584399 w 34293"/>
              <a:gd name="T13" fmla="*/ 47691447 h 26245"/>
              <a:gd name="T14" fmla="*/ 26008465 w 34293"/>
              <a:gd name="T15" fmla="*/ 45847131 h 26245"/>
              <a:gd name="T16" fmla="*/ 67671266 w 34293"/>
              <a:gd name="T17" fmla="*/ 614881 h 26245"/>
              <a:gd name="T18" fmla="*/ 59130890 w 34293"/>
              <a:gd name="T19" fmla="*/ 7694980 h 26245"/>
              <a:gd name="T20" fmla="*/ 50463580 w 34293"/>
              <a:gd name="T21" fmla="*/ 22152671 h 26245"/>
              <a:gd name="T22" fmla="*/ 44640216 w 34293"/>
              <a:gd name="T23" fmla="*/ 38767015 h 26245"/>
              <a:gd name="T24" fmla="*/ 39335966 w 34293"/>
              <a:gd name="T25" fmla="*/ 34458450 h 26245"/>
              <a:gd name="T26" fmla="*/ 31959098 w 34293"/>
              <a:gd name="T27" fmla="*/ 31077086 h 26245"/>
              <a:gd name="T28" fmla="*/ 24067288 w 34293"/>
              <a:gd name="T29" fmla="*/ 36615120 h 26245"/>
              <a:gd name="T30" fmla="*/ 16692576 w 34293"/>
              <a:gd name="T31" fmla="*/ 49535764 h 26245"/>
              <a:gd name="T32" fmla="*/ 14493011 w 34293"/>
              <a:gd name="T33" fmla="*/ 58460196 h 26245"/>
              <a:gd name="T34" fmla="*/ 18892309 w 34293"/>
              <a:gd name="T35" fmla="*/ 62768761 h 26245"/>
              <a:gd name="T36" fmla="*/ 21867723 w 34293"/>
              <a:gd name="T37" fmla="*/ 69844119 h 26245"/>
              <a:gd name="T38" fmla="*/ 23291775 w 34293"/>
              <a:gd name="T39" fmla="*/ 79997986 h 26245"/>
              <a:gd name="T40" fmla="*/ 17985368 w 34293"/>
              <a:gd name="T41" fmla="*/ 80305582 h 26245"/>
              <a:gd name="T42" fmla="*/ 11776166 w 34293"/>
              <a:gd name="T43" fmla="*/ 85228717 h 26245"/>
              <a:gd name="T44" fmla="*/ 6082087 w 34293"/>
              <a:gd name="T45" fmla="*/ 93533527 h 26245"/>
              <a:gd name="T46" fmla="*/ 1553337 w 34293"/>
              <a:gd name="T47" fmla="*/ 104302276 h 26245"/>
              <a:gd name="T48" fmla="*/ 129284 w 34293"/>
              <a:gd name="T49" fmla="*/ 108918419 h 26245"/>
              <a:gd name="T50" fmla="*/ 519281 w 34293"/>
              <a:gd name="T51" fmla="*/ 112612120 h 26245"/>
              <a:gd name="T52" fmla="*/ 2070449 w 34293"/>
              <a:gd name="T53" fmla="*/ 114763722 h 26245"/>
              <a:gd name="T54" fmla="*/ 8152368 w 34293"/>
              <a:gd name="T55" fmla="*/ 114456436 h 26245"/>
              <a:gd name="T56" fmla="*/ 12939674 w 34293"/>
              <a:gd name="T57" fmla="*/ 122766297 h 26245"/>
              <a:gd name="T58" fmla="*/ 19021594 w 34293"/>
              <a:gd name="T59" fmla="*/ 129841345 h 26245"/>
              <a:gd name="T60" fmla="*/ 25620625 w 34293"/>
              <a:gd name="T61" fmla="*/ 130763512 h 26245"/>
              <a:gd name="T62" fmla="*/ 31829813 w 34293"/>
              <a:gd name="T63" fmla="*/ 125225185 h 26245"/>
              <a:gd name="T64" fmla="*/ 38558129 w 34293"/>
              <a:gd name="T65" fmla="*/ 130763512 h 26245"/>
              <a:gd name="T66" fmla="*/ 44123104 w 34293"/>
              <a:gd name="T67" fmla="*/ 134457195 h 26245"/>
              <a:gd name="T68" fmla="*/ 52661143 w 34293"/>
              <a:gd name="T69" fmla="*/ 131685661 h 26245"/>
              <a:gd name="T70" fmla="*/ 59389445 w 34293"/>
              <a:gd name="T71" fmla="*/ 123380868 h 26245"/>
              <a:gd name="T72" fmla="*/ 65600817 w 34293"/>
              <a:gd name="T73" fmla="*/ 124303035 h 26245"/>
              <a:gd name="T74" fmla="*/ 69870831 w 34293"/>
              <a:gd name="T75" fmla="*/ 122151416 h 26245"/>
              <a:gd name="T76" fmla="*/ 71036508 w 34293"/>
              <a:gd name="T77" fmla="*/ 117842851 h 26245"/>
              <a:gd name="T78" fmla="*/ 69095331 w 34293"/>
              <a:gd name="T79" fmla="*/ 115993467 h 26245"/>
              <a:gd name="T80" fmla="*/ 63401084 w 34293"/>
              <a:gd name="T81" fmla="*/ 118150137 h 26245"/>
              <a:gd name="T82" fmla="*/ 67412710 w 34293"/>
              <a:gd name="T83" fmla="*/ 108610841 h 26245"/>
              <a:gd name="T84" fmla="*/ 72458404 w 34293"/>
              <a:gd name="T85" fmla="*/ 105224425 h 26245"/>
              <a:gd name="T86" fmla="*/ 73365358 w 34293"/>
              <a:gd name="T87" fmla="*/ 100920912 h 26245"/>
              <a:gd name="T88" fmla="*/ 72199848 w 34293"/>
              <a:gd name="T89" fmla="*/ 97842092 h 26245"/>
              <a:gd name="T90" fmla="*/ 71294896 w 34293"/>
              <a:gd name="T91" fmla="*/ 91996479 h 26245"/>
              <a:gd name="T92" fmla="*/ 72846244 w 34293"/>
              <a:gd name="T93" fmla="*/ 83072064 h 26245"/>
              <a:gd name="T94" fmla="*/ 70646511 w 34293"/>
              <a:gd name="T95" fmla="*/ 76611588 h 26245"/>
              <a:gd name="T96" fmla="*/ 63142528 w 34293"/>
              <a:gd name="T97" fmla="*/ 73845105 h 26245"/>
              <a:gd name="T98" fmla="*/ 66376317 w 34293"/>
              <a:gd name="T99" fmla="*/ 61534257 h 26245"/>
              <a:gd name="T100" fmla="*/ 67154154 w 34293"/>
              <a:gd name="T101" fmla="*/ 47691447 h 26245"/>
              <a:gd name="T102" fmla="*/ 65342261 w 34293"/>
              <a:gd name="T103" fmla="*/ 34150872 h 26245"/>
              <a:gd name="T104" fmla="*/ 70905067 w 34293"/>
              <a:gd name="T105" fmla="*/ 21537790 h 26245"/>
              <a:gd name="T106" fmla="*/ 72716960 w 34293"/>
              <a:gd name="T107" fmla="*/ 11383630 h 26245"/>
              <a:gd name="T108" fmla="*/ 73882469 w 34293"/>
              <a:gd name="T109" fmla="*/ 6152898 h 26245"/>
              <a:gd name="T110" fmla="*/ 72975516 w 34293"/>
              <a:gd name="T111" fmla="*/ 1537031 h 26245"/>
              <a:gd name="T112" fmla="*/ 70258671 w 34293"/>
              <a:gd name="T113" fmla="*/ 0 h 2624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293"/>
              <a:gd name="T172" fmla="*/ 0 h 26245"/>
              <a:gd name="T173" fmla="*/ 34293 w 34293"/>
              <a:gd name="T174" fmla="*/ 26245 h 2624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293" h="26245" extrusionOk="0">
                <a:moveTo>
                  <a:pt x="12552" y="8949"/>
                </a:moveTo>
                <a:lnTo>
                  <a:pt x="12732" y="9009"/>
                </a:lnTo>
                <a:lnTo>
                  <a:pt x="12973" y="9129"/>
                </a:lnTo>
                <a:lnTo>
                  <a:pt x="13153" y="9309"/>
                </a:lnTo>
                <a:lnTo>
                  <a:pt x="13273" y="9489"/>
                </a:lnTo>
                <a:lnTo>
                  <a:pt x="13393" y="9669"/>
                </a:lnTo>
                <a:lnTo>
                  <a:pt x="13453" y="9909"/>
                </a:lnTo>
                <a:lnTo>
                  <a:pt x="13513" y="10150"/>
                </a:lnTo>
                <a:lnTo>
                  <a:pt x="13453" y="10390"/>
                </a:lnTo>
                <a:lnTo>
                  <a:pt x="13393" y="10570"/>
                </a:lnTo>
                <a:lnTo>
                  <a:pt x="13273" y="10810"/>
                </a:lnTo>
                <a:lnTo>
                  <a:pt x="13153" y="10990"/>
                </a:lnTo>
                <a:lnTo>
                  <a:pt x="13093" y="11050"/>
                </a:lnTo>
                <a:lnTo>
                  <a:pt x="12913" y="11171"/>
                </a:lnTo>
                <a:lnTo>
                  <a:pt x="12732" y="11291"/>
                </a:lnTo>
                <a:lnTo>
                  <a:pt x="12492" y="11351"/>
                </a:lnTo>
                <a:lnTo>
                  <a:pt x="12012" y="11351"/>
                </a:lnTo>
                <a:lnTo>
                  <a:pt x="11832" y="11291"/>
                </a:lnTo>
                <a:lnTo>
                  <a:pt x="11591" y="11171"/>
                </a:lnTo>
                <a:lnTo>
                  <a:pt x="11411" y="11050"/>
                </a:lnTo>
                <a:lnTo>
                  <a:pt x="11291" y="10870"/>
                </a:lnTo>
                <a:lnTo>
                  <a:pt x="11171" y="10630"/>
                </a:lnTo>
                <a:lnTo>
                  <a:pt x="11111" y="10390"/>
                </a:lnTo>
                <a:lnTo>
                  <a:pt x="11051" y="10150"/>
                </a:lnTo>
                <a:lnTo>
                  <a:pt x="11111" y="9969"/>
                </a:lnTo>
                <a:lnTo>
                  <a:pt x="11171" y="9729"/>
                </a:lnTo>
                <a:lnTo>
                  <a:pt x="11291" y="9489"/>
                </a:lnTo>
                <a:lnTo>
                  <a:pt x="11411" y="9309"/>
                </a:lnTo>
                <a:lnTo>
                  <a:pt x="11471" y="9309"/>
                </a:lnTo>
                <a:lnTo>
                  <a:pt x="11651" y="9129"/>
                </a:lnTo>
                <a:lnTo>
                  <a:pt x="11832" y="9009"/>
                </a:lnTo>
                <a:lnTo>
                  <a:pt x="12072" y="8949"/>
                </a:lnTo>
                <a:lnTo>
                  <a:pt x="12552" y="8949"/>
                </a:lnTo>
                <a:close/>
                <a:moveTo>
                  <a:pt x="32611" y="0"/>
                </a:moveTo>
                <a:lnTo>
                  <a:pt x="32011" y="60"/>
                </a:lnTo>
                <a:lnTo>
                  <a:pt x="31410" y="120"/>
                </a:lnTo>
                <a:lnTo>
                  <a:pt x="30749" y="300"/>
                </a:lnTo>
                <a:lnTo>
                  <a:pt x="29789" y="601"/>
                </a:lnTo>
                <a:lnTo>
                  <a:pt x="28587" y="1021"/>
                </a:lnTo>
                <a:lnTo>
                  <a:pt x="27446" y="1502"/>
                </a:lnTo>
                <a:lnTo>
                  <a:pt x="26305" y="2102"/>
                </a:lnTo>
                <a:lnTo>
                  <a:pt x="25284" y="2823"/>
                </a:lnTo>
                <a:lnTo>
                  <a:pt x="24323" y="3543"/>
                </a:lnTo>
                <a:lnTo>
                  <a:pt x="23423" y="4324"/>
                </a:lnTo>
                <a:lnTo>
                  <a:pt x="22582" y="5165"/>
                </a:lnTo>
                <a:lnTo>
                  <a:pt x="21801" y="6066"/>
                </a:lnTo>
                <a:lnTo>
                  <a:pt x="21080" y="7027"/>
                </a:lnTo>
                <a:lnTo>
                  <a:pt x="20720" y="7567"/>
                </a:lnTo>
                <a:lnTo>
                  <a:pt x="20420" y="8168"/>
                </a:lnTo>
                <a:lnTo>
                  <a:pt x="19819" y="7687"/>
                </a:lnTo>
                <a:lnTo>
                  <a:pt x="19098" y="7147"/>
                </a:lnTo>
                <a:lnTo>
                  <a:pt x="18258" y="6726"/>
                </a:lnTo>
                <a:lnTo>
                  <a:pt x="17477" y="6426"/>
                </a:lnTo>
                <a:lnTo>
                  <a:pt x="16576" y="6186"/>
                </a:lnTo>
                <a:lnTo>
                  <a:pt x="15735" y="6066"/>
                </a:lnTo>
                <a:lnTo>
                  <a:pt x="14834" y="6066"/>
                </a:lnTo>
                <a:lnTo>
                  <a:pt x="13934" y="6186"/>
                </a:lnTo>
                <a:lnTo>
                  <a:pt x="13033" y="6426"/>
                </a:lnTo>
                <a:lnTo>
                  <a:pt x="12072" y="6726"/>
                </a:lnTo>
                <a:lnTo>
                  <a:pt x="11171" y="7147"/>
                </a:lnTo>
                <a:lnTo>
                  <a:pt x="10270" y="7687"/>
                </a:lnTo>
                <a:lnTo>
                  <a:pt x="9369" y="8288"/>
                </a:lnTo>
                <a:lnTo>
                  <a:pt x="8528" y="8949"/>
                </a:lnTo>
                <a:lnTo>
                  <a:pt x="7748" y="9669"/>
                </a:lnTo>
                <a:lnTo>
                  <a:pt x="7147" y="10450"/>
                </a:lnTo>
                <a:lnTo>
                  <a:pt x="6607" y="11291"/>
                </a:lnTo>
                <a:lnTo>
                  <a:pt x="6607" y="11351"/>
                </a:lnTo>
                <a:lnTo>
                  <a:pt x="6727" y="11411"/>
                </a:lnTo>
                <a:lnTo>
                  <a:pt x="7087" y="11531"/>
                </a:lnTo>
                <a:lnTo>
                  <a:pt x="7688" y="11771"/>
                </a:lnTo>
                <a:lnTo>
                  <a:pt x="8408" y="12071"/>
                </a:lnTo>
                <a:lnTo>
                  <a:pt x="8769" y="12252"/>
                </a:lnTo>
                <a:lnTo>
                  <a:pt x="9129" y="12552"/>
                </a:lnTo>
                <a:lnTo>
                  <a:pt x="9489" y="12852"/>
                </a:lnTo>
                <a:lnTo>
                  <a:pt x="9850" y="13213"/>
                </a:lnTo>
                <a:lnTo>
                  <a:pt x="10150" y="13633"/>
                </a:lnTo>
                <a:lnTo>
                  <a:pt x="10390" y="14173"/>
                </a:lnTo>
                <a:lnTo>
                  <a:pt x="10630" y="14714"/>
                </a:lnTo>
                <a:lnTo>
                  <a:pt x="10751" y="15375"/>
                </a:lnTo>
                <a:lnTo>
                  <a:pt x="10811" y="15615"/>
                </a:lnTo>
                <a:lnTo>
                  <a:pt x="10570" y="15555"/>
                </a:lnTo>
                <a:lnTo>
                  <a:pt x="9850" y="15495"/>
                </a:lnTo>
                <a:lnTo>
                  <a:pt x="9069" y="15555"/>
                </a:lnTo>
                <a:lnTo>
                  <a:pt x="8348" y="15675"/>
                </a:lnTo>
                <a:lnTo>
                  <a:pt x="7628" y="15795"/>
                </a:lnTo>
                <a:lnTo>
                  <a:pt x="6847" y="16035"/>
                </a:lnTo>
                <a:lnTo>
                  <a:pt x="6186" y="16275"/>
                </a:lnTo>
                <a:lnTo>
                  <a:pt x="5466" y="16636"/>
                </a:lnTo>
                <a:lnTo>
                  <a:pt x="4745" y="16936"/>
                </a:lnTo>
                <a:lnTo>
                  <a:pt x="4084" y="17356"/>
                </a:lnTo>
                <a:lnTo>
                  <a:pt x="3484" y="17777"/>
                </a:lnTo>
                <a:lnTo>
                  <a:pt x="2823" y="18257"/>
                </a:lnTo>
                <a:lnTo>
                  <a:pt x="2222" y="18738"/>
                </a:lnTo>
                <a:lnTo>
                  <a:pt x="1682" y="19278"/>
                </a:lnTo>
                <a:lnTo>
                  <a:pt x="1202" y="19819"/>
                </a:lnTo>
                <a:lnTo>
                  <a:pt x="721" y="20359"/>
                </a:lnTo>
                <a:lnTo>
                  <a:pt x="241" y="20960"/>
                </a:lnTo>
                <a:lnTo>
                  <a:pt x="120" y="21140"/>
                </a:lnTo>
                <a:lnTo>
                  <a:pt x="120" y="21200"/>
                </a:lnTo>
                <a:lnTo>
                  <a:pt x="60" y="21260"/>
                </a:lnTo>
                <a:lnTo>
                  <a:pt x="0" y="21380"/>
                </a:lnTo>
                <a:lnTo>
                  <a:pt x="60" y="21620"/>
                </a:lnTo>
                <a:lnTo>
                  <a:pt x="120" y="21801"/>
                </a:lnTo>
                <a:lnTo>
                  <a:pt x="241" y="21981"/>
                </a:lnTo>
                <a:lnTo>
                  <a:pt x="361" y="22161"/>
                </a:lnTo>
                <a:lnTo>
                  <a:pt x="541" y="22281"/>
                </a:lnTo>
                <a:lnTo>
                  <a:pt x="781" y="22341"/>
                </a:lnTo>
                <a:lnTo>
                  <a:pt x="961" y="22401"/>
                </a:lnTo>
                <a:lnTo>
                  <a:pt x="1442" y="22401"/>
                </a:lnTo>
                <a:lnTo>
                  <a:pt x="2162" y="22461"/>
                </a:lnTo>
                <a:lnTo>
                  <a:pt x="2943" y="22401"/>
                </a:lnTo>
                <a:lnTo>
                  <a:pt x="3784" y="22341"/>
                </a:lnTo>
                <a:lnTo>
                  <a:pt x="4505" y="22161"/>
                </a:lnTo>
                <a:lnTo>
                  <a:pt x="4925" y="22822"/>
                </a:lnTo>
                <a:lnTo>
                  <a:pt x="5466" y="23422"/>
                </a:lnTo>
                <a:lnTo>
                  <a:pt x="6006" y="23963"/>
                </a:lnTo>
                <a:lnTo>
                  <a:pt x="6667" y="24443"/>
                </a:lnTo>
                <a:lnTo>
                  <a:pt x="7327" y="24803"/>
                </a:lnTo>
                <a:lnTo>
                  <a:pt x="8048" y="25104"/>
                </a:lnTo>
                <a:lnTo>
                  <a:pt x="8829" y="25344"/>
                </a:lnTo>
                <a:lnTo>
                  <a:pt x="9549" y="25524"/>
                </a:lnTo>
                <a:lnTo>
                  <a:pt x="10330" y="25584"/>
                </a:lnTo>
                <a:lnTo>
                  <a:pt x="11111" y="25584"/>
                </a:lnTo>
                <a:lnTo>
                  <a:pt x="11892" y="25524"/>
                </a:lnTo>
                <a:lnTo>
                  <a:pt x="12672" y="25404"/>
                </a:lnTo>
                <a:lnTo>
                  <a:pt x="13393" y="25164"/>
                </a:lnTo>
                <a:lnTo>
                  <a:pt x="14114" y="24863"/>
                </a:lnTo>
                <a:lnTo>
                  <a:pt x="14774" y="24443"/>
                </a:lnTo>
                <a:lnTo>
                  <a:pt x="15435" y="23963"/>
                </a:lnTo>
                <a:lnTo>
                  <a:pt x="16156" y="24563"/>
                </a:lnTo>
                <a:lnTo>
                  <a:pt x="16996" y="25104"/>
                </a:lnTo>
                <a:lnTo>
                  <a:pt x="17897" y="25524"/>
                </a:lnTo>
                <a:lnTo>
                  <a:pt x="18798" y="25884"/>
                </a:lnTo>
                <a:lnTo>
                  <a:pt x="19339" y="26065"/>
                </a:lnTo>
                <a:lnTo>
                  <a:pt x="19939" y="26185"/>
                </a:lnTo>
                <a:lnTo>
                  <a:pt x="20480" y="26245"/>
                </a:lnTo>
                <a:lnTo>
                  <a:pt x="21621" y="26245"/>
                </a:lnTo>
                <a:lnTo>
                  <a:pt x="22221" y="26185"/>
                </a:lnTo>
                <a:lnTo>
                  <a:pt x="23302" y="26005"/>
                </a:lnTo>
                <a:lnTo>
                  <a:pt x="24443" y="25704"/>
                </a:lnTo>
                <a:lnTo>
                  <a:pt x="25524" y="25284"/>
                </a:lnTo>
                <a:lnTo>
                  <a:pt x="26545" y="24743"/>
                </a:lnTo>
                <a:lnTo>
                  <a:pt x="27506" y="24143"/>
                </a:lnTo>
                <a:lnTo>
                  <a:pt x="27566" y="24083"/>
                </a:lnTo>
                <a:lnTo>
                  <a:pt x="28287" y="24263"/>
                </a:lnTo>
                <a:lnTo>
                  <a:pt x="29008" y="24323"/>
                </a:lnTo>
                <a:lnTo>
                  <a:pt x="29728" y="24323"/>
                </a:lnTo>
                <a:lnTo>
                  <a:pt x="30449" y="24263"/>
                </a:lnTo>
                <a:lnTo>
                  <a:pt x="31110" y="24203"/>
                </a:lnTo>
                <a:lnTo>
                  <a:pt x="31830" y="24083"/>
                </a:lnTo>
                <a:lnTo>
                  <a:pt x="32131" y="23963"/>
                </a:lnTo>
                <a:lnTo>
                  <a:pt x="32431" y="23843"/>
                </a:lnTo>
                <a:lnTo>
                  <a:pt x="32731" y="23602"/>
                </a:lnTo>
                <a:lnTo>
                  <a:pt x="32972" y="23362"/>
                </a:lnTo>
                <a:lnTo>
                  <a:pt x="33032" y="23182"/>
                </a:lnTo>
                <a:lnTo>
                  <a:pt x="32972" y="23002"/>
                </a:lnTo>
                <a:lnTo>
                  <a:pt x="32851" y="22822"/>
                </a:lnTo>
                <a:lnTo>
                  <a:pt x="32671" y="22761"/>
                </a:lnTo>
                <a:lnTo>
                  <a:pt x="32371" y="22641"/>
                </a:lnTo>
                <a:lnTo>
                  <a:pt x="32071" y="22641"/>
                </a:lnTo>
                <a:lnTo>
                  <a:pt x="31410" y="22701"/>
                </a:lnTo>
                <a:lnTo>
                  <a:pt x="30749" y="22882"/>
                </a:lnTo>
                <a:lnTo>
                  <a:pt x="30089" y="23002"/>
                </a:lnTo>
                <a:lnTo>
                  <a:pt x="29428" y="23062"/>
                </a:lnTo>
                <a:lnTo>
                  <a:pt x="28828" y="23062"/>
                </a:lnTo>
                <a:lnTo>
                  <a:pt x="29728" y="22161"/>
                </a:lnTo>
                <a:lnTo>
                  <a:pt x="30569" y="21260"/>
                </a:lnTo>
                <a:lnTo>
                  <a:pt x="31290" y="21200"/>
                </a:lnTo>
                <a:lnTo>
                  <a:pt x="32071" y="21020"/>
                </a:lnTo>
                <a:lnTo>
                  <a:pt x="32791" y="20840"/>
                </a:lnTo>
                <a:lnTo>
                  <a:pt x="33452" y="20599"/>
                </a:lnTo>
                <a:lnTo>
                  <a:pt x="33632" y="20539"/>
                </a:lnTo>
                <a:lnTo>
                  <a:pt x="33812" y="20419"/>
                </a:lnTo>
                <a:lnTo>
                  <a:pt x="33932" y="20239"/>
                </a:lnTo>
                <a:lnTo>
                  <a:pt x="33992" y="20059"/>
                </a:lnTo>
                <a:lnTo>
                  <a:pt x="34053" y="19699"/>
                </a:lnTo>
                <a:lnTo>
                  <a:pt x="33992" y="19579"/>
                </a:lnTo>
                <a:lnTo>
                  <a:pt x="33932" y="19398"/>
                </a:lnTo>
                <a:lnTo>
                  <a:pt x="33752" y="19218"/>
                </a:lnTo>
                <a:lnTo>
                  <a:pt x="33512" y="19098"/>
                </a:lnTo>
                <a:lnTo>
                  <a:pt x="33272" y="19038"/>
                </a:lnTo>
                <a:lnTo>
                  <a:pt x="33032" y="19038"/>
                </a:lnTo>
                <a:lnTo>
                  <a:pt x="32251" y="19158"/>
                </a:lnTo>
                <a:lnTo>
                  <a:pt x="33092" y="17957"/>
                </a:lnTo>
                <a:lnTo>
                  <a:pt x="33512" y="17356"/>
                </a:lnTo>
                <a:lnTo>
                  <a:pt x="33812" y="16756"/>
                </a:lnTo>
                <a:lnTo>
                  <a:pt x="33872" y="16456"/>
                </a:lnTo>
                <a:lnTo>
                  <a:pt x="33812" y="16215"/>
                </a:lnTo>
                <a:lnTo>
                  <a:pt x="33632" y="15915"/>
                </a:lnTo>
                <a:lnTo>
                  <a:pt x="33452" y="15675"/>
                </a:lnTo>
                <a:lnTo>
                  <a:pt x="33032" y="15194"/>
                </a:lnTo>
                <a:lnTo>
                  <a:pt x="32791" y="14954"/>
                </a:lnTo>
                <a:lnTo>
                  <a:pt x="31891" y="14774"/>
                </a:lnTo>
                <a:lnTo>
                  <a:pt x="31050" y="14654"/>
                </a:lnTo>
                <a:lnTo>
                  <a:pt x="30149" y="14534"/>
                </a:lnTo>
                <a:lnTo>
                  <a:pt x="29308" y="14414"/>
                </a:lnTo>
                <a:lnTo>
                  <a:pt x="29728" y="13873"/>
                </a:lnTo>
                <a:lnTo>
                  <a:pt x="30149" y="13273"/>
                </a:lnTo>
                <a:lnTo>
                  <a:pt x="30509" y="12672"/>
                </a:lnTo>
                <a:lnTo>
                  <a:pt x="30809" y="12011"/>
                </a:lnTo>
                <a:lnTo>
                  <a:pt x="30990" y="11351"/>
                </a:lnTo>
                <a:lnTo>
                  <a:pt x="31110" y="10690"/>
                </a:lnTo>
                <a:lnTo>
                  <a:pt x="31170" y="9969"/>
                </a:lnTo>
                <a:lnTo>
                  <a:pt x="31170" y="9309"/>
                </a:lnTo>
                <a:lnTo>
                  <a:pt x="31050" y="8588"/>
                </a:lnTo>
                <a:lnTo>
                  <a:pt x="30870" y="7928"/>
                </a:lnTo>
                <a:lnTo>
                  <a:pt x="30629" y="7267"/>
                </a:lnTo>
                <a:lnTo>
                  <a:pt x="30329" y="6666"/>
                </a:lnTo>
                <a:lnTo>
                  <a:pt x="31110" y="6186"/>
                </a:lnTo>
                <a:lnTo>
                  <a:pt x="31770" y="5585"/>
                </a:lnTo>
                <a:lnTo>
                  <a:pt x="32371" y="4985"/>
                </a:lnTo>
                <a:lnTo>
                  <a:pt x="32911" y="4204"/>
                </a:lnTo>
                <a:lnTo>
                  <a:pt x="33212" y="3724"/>
                </a:lnTo>
                <a:lnTo>
                  <a:pt x="33512" y="3123"/>
                </a:lnTo>
                <a:lnTo>
                  <a:pt x="33692" y="2522"/>
                </a:lnTo>
                <a:lnTo>
                  <a:pt x="33752" y="2222"/>
                </a:lnTo>
                <a:lnTo>
                  <a:pt x="33752" y="1862"/>
                </a:lnTo>
                <a:lnTo>
                  <a:pt x="33992" y="1682"/>
                </a:lnTo>
                <a:lnTo>
                  <a:pt x="34173" y="1441"/>
                </a:lnTo>
                <a:lnTo>
                  <a:pt x="34293" y="1201"/>
                </a:lnTo>
                <a:lnTo>
                  <a:pt x="34293" y="961"/>
                </a:lnTo>
                <a:lnTo>
                  <a:pt x="34233" y="721"/>
                </a:lnTo>
                <a:lnTo>
                  <a:pt x="34053" y="481"/>
                </a:lnTo>
                <a:lnTo>
                  <a:pt x="33872" y="300"/>
                </a:lnTo>
                <a:lnTo>
                  <a:pt x="33692" y="180"/>
                </a:lnTo>
                <a:lnTo>
                  <a:pt x="33452" y="120"/>
                </a:lnTo>
                <a:lnTo>
                  <a:pt x="33212" y="60"/>
                </a:lnTo>
                <a:lnTo>
                  <a:pt x="32611"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184">
            <a:extLst>
              <a:ext uri="{FF2B5EF4-FFF2-40B4-BE49-F238E27FC236}">
                <a16:creationId xmlns="" xmlns:a16="http://schemas.microsoft.com/office/drawing/2014/main" id="{8C108685-9A73-4187-8CEF-6FBBC11F6D11}"/>
              </a:ext>
            </a:extLst>
          </p:cNvPr>
          <p:cNvSpPr>
            <a:spLocks/>
          </p:cNvSpPr>
          <p:nvPr/>
        </p:nvSpPr>
        <p:spPr bwMode="auto">
          <a:xfrm rot="17071104">
            <a:off x="11413596" y="3182938"/>
            <a:ext cx="542925" cy="1060451"/>
          </a:xfrm>
          <a:custGeom>
            <a:avLst/>
            <a:gdLst>
              <a:gd name="T0" fmla="*/ 137903849 w 22342"/>
              <a:gd name="T1" fmla="*/ 21420991 h 43662"/>
              <a:gd name="T2" fmla="*/ 110322958 w 22342"/>
              <a:gd name="T3" fmla="*/ 15612229 h 43662"/>
              <a:gd name="T4" fmla="*/ 89644689 w 22342"/>
              <a:gd name="T5" fmla="*/ 1093986 h 43662"/>
              <a:gd name="T6" fmla="*/ 98255063 w 22342"/>
              <a:gd name="T7" fmla="*/ 25778719 h 43662"/>
              <a:gd name="T8" fmla="*/ 127557339 w 22342"/>
              <a:gd name="T9" fmla="*/ 56997547 h 43662"/>
              <a:gd name="T10" fmla="*/ 139625817 w 22342"/>
              <a:gd name="T11" fmla="*/ 116164833 h 43662"/>
              <a:gd name="T12" fmla="*/ 98255063 w 22342"/>
              <a:gd name="T13" fmla="*/ 98739222 h 43662"/>
              <a:gd name="T14" fmla="*/ 93088600 w 22342"/>
              <a:gd name="T15" fmla="*/ 78049887 h 43662"/>
              <a:gd name="T16" fmla="*/ 81020123 w 22342"/>
              <a:gd name="T17" fmla="*/ 89666736 h 43662"/>
              <a:gd name="T18" fmla="*/ 56897918 w 22342"/>
              <a:gd name="T19" fmla="*/ 70427761 h 43662"/>
              <a:gd name="T20" fmla="*/ 42246476 w 22342"/>
              <a:gd name="T21" fmla="*/ 66070033 h 43662"/>
              <a:gd name="T22" fmla="*/ 42246476 w 22342"/>
              <a:gd name="T23" fmla="*/ 82044938 h 43662"/>
              <a:gd name="T24" fmla="*/ 76715215 w 22342"/>
              <a:gd name="T25" fmla="*/ 108543035 h 43662"/>
              <a:gd name="T26" fmla="*/ 126696343 w 22342"/>
              <a:gd name="T27" fmla="*/ 125237318 h 43662"/>
              <a:gd name="T28" fmla="*/ 158582142 w 22342"/>
              <a:gd name="T29" fmla="*/ 166622637 h 43662"/>
              <a:gd name="T30" fmla="*/ 218909805 w 22342"/>
              <a:gd name="T31" fmla="*/ 249386953 h 43662"/>
              <a:gd name="T32" fmla="*/ 137903849 w 22342"/>
              <a:gd name="T33" fmla="*/ 214172745 h 43662"/>
              <a:gd name="T34" fmla="*/ 111183954 w 22342"/>
              <a:gd name="T35" fmla="*/ 166622637 h 43662"/>
              <a:gd name="T36" fmla="*/ 97393508 w 22342"/>
              <a:gd name="T37" fmla="*/ 158994536 h 43662"/>
              <a:gd name="T38" fmla="*/ 108601014 w 22342"/>
              <a:gd name="T39" fmla="*/ 201830543 h 43662"/>
              <a:gd name="T40" fmla="*/ 31899966 w 22342"/>
              <a:gd name="T41" fmla="*/ 168073343 h 43662"/>
              <a:gd name="T42" fmla="*/ 875163 w 22342"/>
              <a:gd name="T43" fmla="*/ 154642783 h 43662"/>
              <a:gd name="T44" fmla="*/ 30177998 w 22342"/>
              <a:gd name="T45" fmla="*/ 184773583 h 43662"/>
              <a:gd name="T46" fmla="*/ 37066429 w 22342"/>
              <a:gd name="T47" fmla="*/ 200742532 h 43662"/>
              <a:gd name="T48" fmla="*/ 7763594 w 22342"/>
              <a:gd name="T49" fmla="*/ 205462936 h 43662"/>
              <a:gd name="T50" fmla="*/ 46551384 w 22342"/>
              <a:gd name="T51" fmla="*/ 208726988 h 43662"/>
              <a:gd name="T52" fmla="*/ 112905898 w 22342"/>
              <a:gd name="T53" fmla="*/ 225427246 h 43662"/>
              <a:gd name="T54" fmla="*/ 221492744 w 22342"/>
              <a:gd name="T55" fmla="*/ 259909817 h 43662"/>
              <a:gd name="T56" fmla="*/ 250795579 w 22342"/>
              <a:gd name="T57" fmla="*/ 260635170 h 43662"/>
              <a:gd name="T58" fmla="*/ 224090435 w 22342"/>
              <a:gd name="T59" fmla="*/ 228691316 h 43662"/>
              <a:gd name="T60" fmla="*/ 278376471 w 22342"/>
              <a:gd name="T61" fmla="*/ 190938718 h 43662"/>
              <a:gd name="T62" fmla="*/ 320608780 w 22342"/>
              <a:gd name="T63" fmla="*/ 149197026 h 43662"/>
              <a:gd name="T64" fmla="*/ 311984238 w 22342"/>
              <a:gd name="T65" fmla="*/ 147746338 h 43662"/>
              <a:gd name="T66" fmla="*/ 248212640 w 22342"/>
              <a:gd name="T67" fmla="*/ 197841138 h 43662"/>
              <a:gd name="T68" fmla="*/ 193051465 w 22342"/>
              <a:gd name="T69" fmla="*/ 186224289 h 43662"/>
              <a:gd name="T70" fmla="*/ 208563854 w 22342"/>
              <a:gd name="T71" fmla="*/ 142300253 h 43662"/>
              <a:gd name="T72" fmla="*/ 263725053 w 22342"/>
              <a:gd name="T73" fmla="*/ 117252862 h 43662"/>
              <a:gd name="T74" fmla="*/ 293888884 w 22342"/>
              <a:gd name="T75" fmla="*/ 92930806 h 43662"/>
              <a:gd name="T76" fmla="*/ 286140065 w 22342"/>
              <a:gd name="T77" fmla="*/ 85309008 h 43662"/>
              <a:gd name="T78" fmla="*/ 254254266 w 22342"/>
              <a:gd name="T79" fmla="*/ 100552604 h 43662"/>
              <a:gd name="T80" fmla="*/ 225812403 w 22342"/>
              <a:gd name="T81" fmla="*/ 110719094 h 43662"/>
              <a:gd name="T82" fmla="*/ 216326865 w 22342"/>
              <a:gd name="T83" fmla="*/ 100189928 h 43662"/>
              <a:gd name="T84" fmla="*/ 206841303 w 22342"/>
              <a:gd name="T85" fmla="*/ 111444428 h 43662"/>
              <a:gd name="T86" fmla="*/ 171511592 w 22342"/>
              <a:gd name="T87" fmla="*/ 144838970 h 43662"/>
              <a:gd name="T88" fmla="*/ 180997154 w 22342"/>
              <a:gd name="T89" fmla="*/ 76599199 h 43662"/>
              <a:gd name="T90" fmla="*/ 262864081 w 22342"/>
              <a:gd name="T91" fmla="*/ 17062935 h 43662"/>
              <a:gd name="T92" fmla="*/ 260281142 w 22342"/>
              <a:gd name="T93" fmla="*/ 6539743 h 43662"/>
              <a:gd name="T94" fmla="*/ 221492744 w 22342"/>
              <a:gd name="T95" fmla="*/ 29768141 h 43662"/>
              <a:gd name="T96" fmla="*/ 214604897 w 22342"/>
              <a:gd name="T97" fmla="*/ 17794244 h 43662"/>
              <a:gd name="T98" fmla="*/ 203397391 w 22342"/>
              <a:gd name="T99" fmla="*/ 26504071 h 43662"/>
              <a:gd name="T100" fmla="*/ 176678079 w 22342"/>
              <a:gd name="T101" fmla="*/ 63168640 h 43662"/>
              <a:gd name="T102" fmla="*/ 153416263 w 22342"/>
              <a:gd name="T103" fmla="*/ 30862127 h 43662"/>
              <a:gd name="T104" fmla="*/ 180136158 w 22342"/>
              <a:gd name="T105" fmla="*/ 2182015 h 43662"/>
              <a:gd name="T106" fmla="*/ 150833323 w 22342"/>
              <a:gd name="T107" fmla="*/ 368651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185">
            <a:extLst>
              <a:ext uri="{FF2B5EF4-FFF2-40B4-BE49-F238E27FC236}">
                <a16:creationId xmlns="" xmlns:a16="http://schemas.microsoft.com/office/drawing/2014/main" id="{7B4A69D4-5C1C-4C2A-8484-5043D25D6897}"/>
              </a:ext>
            </a:extLst>
          </p:cNvPr>
          <p:cNvSpPr>
            <a:spLocks/>
          </p:cNvSpPr>
          <p:nvPr/>
        </p:nvSpPr>
        <p:spPr bwMode="auto">
          <a:xfrm flipH="1">
            <a:off x="10530418" y="1130300"/>
            <a:ext cx="1712383" cy="452438"/>
          </a:xfrm>
          <a:custGeom>
            <a:avLst/>
            <a:gdLst>
              <a:gd name="T0" fmla="*/ 636800244 w 43001"/>
              <a:gd name="T1" fmla="*/ 26652592 h 11352"/>
              <a:gd name="T2" fmla="*/ 553600302 w 43001"/>
              <a:gd name="T3" fmla="*/ 125539907 h 11352"/>
              <a:gd name="T4" fmla="*/ 496001788 w 43001"/>
              <a:gd name="T5" fmla="*/ 174920055 h 11352"/>
              <a:gd name="T6" fmla="*/ 503994168 w 43001"/>
              <a:gd name="T7" fmla="*/ 57104754 h 11352"/>
              <a:gd name="T8" fmla="*/ 496001788 w 43001"/>
              <a:gd name="T9" fmla="*/ 26652592 h 11352"/>
              <a:gd name="T10" fmla="*/ 471998843 w 43001"/>
              <a:gd name="T11" fmla="*/ 117943955 h 11352"/>
              <a:gd name="T12" fmla="*/ 457585834 w 43001"/>
              <a:gd name="T13" fmla="*/ 216767741 h 11352"/>
              <a:gd name="T14" fmla="*/ 462381250 w 43001"/>
              <a:gd name="T15" fmla="*/ 247154779 h 11352"/>
              <a:gd name="T16" fmla="*/ 423991161 w 43001"/>
              <a:gd name="T17" fmla="*/ 315591527 h 11352"/>
              <a:gd name="T18" fmla="*/ 334398217 w 43001"/>
              <a:gd name="T19" fmla="*/ 414478882 h 11352"/>
              <a:gd name="T20" fmla="*/ 175990715 w 43001"/>
              <a:gd name="T21" fmla="*/ 498109129 h 11352"/>
              <a:gd name="T22" fmla="*/ 70412175 w 43001"/>
              <a:gd name="T23" fmla="*/ 581739416 h 11352"/>
              <a:gd name="T24" fmla="*/ 1598482 w 43001"/>
              <a:gd name="T25" fmla="*/ 657835685 h 11352"/>
              <a:gd name="T26" fmla="*/ 0 w 43001"/>
              <a:gd name="T27" fmla="*/ 680626731 h 11352"/>
              <a:gd name="T28" fmla="*/ 7992350 w 43001"/>
              <a:gd name="T29" fmla="*/ 695820271 h 11352"/>
              <a:gd name="T30" fmla="*/ 83199941 w 43001"/>
              <a:gd name="T31" fmla="*/ 653974140 h 11352"/>
              <a:gd name="T32" fmla="*/ 219202085 w 43001"/>
              <a:gd name="T33" fmla="*/ 562746306 h 11352"/>
              <a:gd name="T34" fmla="*/ 375984375 w 43001"/>
              <a:gd name="T35" fmla="*/ 600794461 h 11352"/>
              <a:gd name="T36" fmla="*/ 438404170 w 43001"/>
              <a:gd name="T37" fmla="*/ 714813340 h 11352"/>
              <a:gd name="T38" fmla="*/ 452790418 w 43001"/>
              <a:gd name="T39" fmla="*/ 695820271 h 11352"/>
              <a:gd name="T40" fmla="*/ 444798068 w 43001"/>
              <a:gd name="T41" fmla="*/ 653974140 h 11352"/>
              <a:gd name="T42" fmla="*/ 417598159 w 43001"/>
              <a:gd name="T43" fmla="*/ 574141869 h 11352"/>
              <a:gd name="T44" fmla="*/ 369590477 w 43001"/>
              <a:gd name="T45" fmla="*/ 490511582 h 11352"/>
              <a:gd name="T46" fmla="*/ 523202593 w 43001"/>
              <a:gd name="T47" fmla="*/ 441067905 h 11352"/>
              <a:gd name="T48" fmla="*/ 715178009 w 43001"/>
              <a:gd name="T49" fmla="*/ 414478882 h 11352"/>
              <a:gd name="T50" fmla="*/ 907179318 w 43001"/>
              <a:gd name="T51" fmla="*/ 429672382 h 11352"/>
              <a:gd name="T52" fmla="*/ 972796047 w 43001"/>
              <a:gd name="T53" fmla="*/ 505706676 h 11352"/>
              <a:gd name="T54" fmla="*/ 1025572415 w 43001"/>
              <a:gd name="T55" fmla="*/ 684424708 h 11352"/>
              <a:gd name="T56" fmla="*/ 1041582980 w 43001"/>
              <a:gd name="T57" fmla="*/ 718611317 h 11352"/>
              <a:gd name="T58" fmla="*/ 1054370776 w 43001"/>
              <a:gd name="T59" fmla="*/ 699619841 h 11352"/>
              <a:gd name="T60" fmla="*/ 1051173812 w 43001"/>
              <a:gd name="T61" fmla="*/ 661633662 h 11352"/>
              <a:gd name="T62" fmla="*/ 1011186166 w 43001"/>
              <a:gd name="T63" fmla="*/ 524761721 h 11352"/>
              <a:gd name="T64" fmla="*/ 991977742 w 43001"/>
              <a:gd name="T65" fmla="*/ 448665491 h 11352"/>
              <a:gd name="T66" fmla="*/ 1123184469 w 43001"/>
              <a:gd name="T67" fmla="*/ 486713606 h 11352"/>
              <a:gd name="T68" fmla="*/ 1145589828 w 43001"/>
              <a:gd name="T69" fmla="*/ 475318083 h 11352"/>
              <a:gd name="T70" fmla="*/ 1111969290 w 43001"/>
              <a:gd name="T71" fmla="*/ 429672382 h 11352"/>
              <a:gd name="T72" fmla="*/ 1007989202 w 43001"/>
              <a:gd name="T73" fmla="*/ 372632751 h 11352"/>
              <a:gd name="T74" fmla="*/ 865593161 w 43001"/>
              <a:gd name="T75" fmla="*/ 342244119 h 11352"/>
              <a:gd name="T76" fmla="*/ 643194142 w 43001"/>
              <a:gd name="T77" fmla="*/ 330848595 h 11352"/>
              <a:gd name="T78" fmla="*/ 455987352 w 43001"/>
              <a:gd name="T79" fmla="*/ 368833181 h 11352"/>
              <a:gd name="T80" fmla="*/ 539187294 w 43001"/>
              <a:gd name="T81" fmla="*/ 243356803 h 11352"/>
              <a:gd name="T82" fmla="*/ 652784974 w 43001"/>
              <a:gd name="T83" fmla="*/ 106484862 h 11352"/>
              <a:gd name="T84" fmla="*/ 691200928 w 43001"/>
              <a:gd name="T85" fmla="*/ 49443678 h 11352"/>
              <a:gd name="T86" fmla="*/ 691200928 w 43001"/>
              <a:gd name="T87" fmla="*/ 19055045 h 11352"/>
              <a:gd name="T88" fmla="*/ 683181817 w 43001"/>
              <a:gd name="T89" fmla="*/ 63529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186">
            <a:extLst>
              <a:ext uri="{FF2B5EF4-FFF2-40B4-BE49-F238E27FC236}">
                <a16:creationId xmlns="" xmlns:a16="http://schemas.microsoft.com/office/drawing/2014/main" id="{D73723EF-7295-46CE-9C17-2E93BBD209EA}"/>
              </a:ext>
            </a:extLst>
          </p:cNvPr>
          <p:cNvSpPr>
            <a:spLocks/>
          </p:cNvSpPr>
          <p:nvPr/>
        </p:nvSpPr>
        <p:spPr bwMode="auto">
          <a:xfrm rot="17575349" flipH="1">
            <a:off x="11374174" y="2298436"/>
            <a:ext cx="465138" cy="1589617"/>
          </a:xfrm>
          <a:custGeom>
            <a:avLst/>
            <a:gdLst>
              <a:gd name="T0" fmla="*/ 188239122 w 12973"/>
              <a:gd name="T1" fmla="*/ 25728297 h 44323"/>
              <a:gd name="T2" fmla="*/ 121820836 w 12973"/>
              <a:gd name="T3" fmla="*/ 37423970 h 44323"/>
              <a:gd name="T4" fmla="*/ 85823393 w 12973"/>
              <a:gd name="T5" fmla="*/ 35089172 h 44323"/>
              <a:gd name="T6" fmla="*/ 213128325 w 12973"/>
              <a:gd name="T7" fmla="*/ 116904604 h 44323"/>
              <a:gd name="T8" fmla="*/ 83056910 w 12973"/>
              <a:gd name="T9" fmla="*/ 80667198 h 44323"/>
              <a:gd name="T10" fmla="*/ 196535953 w 12973"/>
              <a:gd name="T11" fmla="*/ 149619194 h 44323"/>
              <a:gd name="T12" fmla="*/ 55356298 w 12973"/>
              <a:gd name="T13" fmla="*/ 113381788 h 44323"/>
              <a:gd name="T14" fmla="*/ 210363133 w 12973"/>
              <a:gd name="T15" fmla="*/ 210396907 h 44323"/>
              <a:gd name="T16" fmla="*/ 107947404 w 12973"/>
              <a:gd name="T17" fmla="*/ 184688865 h 44323"/>
              <a:gd name="T18" fmla="*/ 179942291 w 12973"/>
              <a:gd name="T19" fmla="*/ 253640135 h 44323"/>
              <a:gd name="T20" fmla="*/ 44294275 w 12973"/>
              <a:gd name="T21" fmla="*/ 196365709 h 44323"/>
              <a:gd name="T22" fmla="*/ 58121454 w 12973"/>
              <a:gd name="T23" fmla="*/ 238441174 h 44323"/>
              <a:gd name="T24" fmla="*/ 210363133 w 12973"/>
              <a:gd name="T25" fmla="*/ 354158488 h 44323"/>
              <a:gd name="T26" fmla="*/ 207597941 w 12973"/>
              <a:gd name="T27" fmla="*/ 356494013 h 44323"/>
              <a:gd name="T28" fmla="*/ 83056910 w 12973"/>
              <a:gd name="T29" fmla="*/ 289877541 h 44323"/>
              <a:gd name="T30" fmla="*/ 160538474 w 12973"/>
              <a:gd name="T31" fmla="*/ 379867257 h 44323"/>
              <a:gd name="T32" fmla="*/ 121820836 w 12973"/>
              <a:gd name="T33" fmla="*/ 376363996 h 44323"/>
              <a:gd name="T34" fmla="*/ 52591106 w 12973"/>
              <a:gd name="T35" fmla="*/ 367022650 h 44323"/>
              <a:gd name="T36" fmla="*/ 185473966 w 12973"/>
              <a:gd name="T37" fmla="*/ 481552672 h 44323"/>
              <a:gd name="T38" fmla="*/ 30467095 w 12973"/>
              <a:gd name="T39" fmla="*/ 430135861 h 44323"/>
              <a:gd name="T40" fmla="*/ 240830228 w 12973"/>
              <a:gd name="T41" fmla="*/ 556362283 h 44323"/>
              <a:gd name="T42" fmla="*/ 63653094 w 12973"/>
              <a:gd name="T43" fmla="*/ 475714613 h 44323"/>
              <a:gd name="T44" fmla="*/ 80291754 w 12973"/>
              <a:gd name="T45" fmla="*/ 539995587 h 44323"/>
              <a:gd name="T46" fmla="*/ 240830228 w 12973"/>
              <a:gd name="T47" fmla="*/ 662719448 h 44323"/>
              <a:gd name="T48" fmla="*/ 22170263 w 12973"/>
              <a:gd name="T49" fmla="*/ 532989738 h 44323"/>
              <a:gd name="T50" fmla="*/ 41529118 w 12973"/>
              <a:gd name="T51" fmla="*/ 599605511 h 44323"/>
              <a:gd name="T52" fmla="*/ 210363133 w 12973"/>
              <a:gd name="T53" fmla="*/ 752708464 h 44323"/>
              <a:gd name="T54" fmla="*/ 44294275 w 12973"/>
              <a:gd name="T55" fmla="*/ 704794913 h 44323"/>
              <a:gd name="T56" fmla="*/ 240830228 w 12973"/>
              <a:gd name="T57" fmla="*/ 812319114 h 44323"/>
              <a:gd name="T58" fmla="*/ 107947404 w 12973"/>
              <a:gd name="T59" fmla="*/ 781939322 h 44323"/>
              <a:gd name="T60" fmla="*/ 163303667 w 12973"/>
              <a:gd name="T61" fmla="*/ 832189098 h 44323"/>
              <a:gd name="T62" fmla="*/ 321121982 w 12973"/>
              <a:gd name="T63" fmla="*/ 857897867 h 44323"/>
              <a:gd name="T64" fmla="*/ 365416256 w 12973"/>
              <a:gd name="T65" fmla="*/ 794783929 h 44323"/>
              <a:gd name="T66" fmla="*/ 501017984 w 12973"/>
              <a:gd name="T67" fmla="*/ 680253907 h 44323"/>
              <a:gd name="T68" fmla="*/ 343245957 w 12973"/>
              <a:gd name="T69" fmla="*/ 755043962 h 44323"/>
              <a:gd name="T70" fmla="*/ 520423092 w 12973"/>
              <a:gd name="T71" fmla="*/ 614805171 h 44323"/>
              <a:gd name="T72" fmla="*/ 489955997 w 12973"/>
              <a:gd name="T73" fmla="*/ 587909837 h 44323"/>
              <a:gd name="T74" fmla="*/ 517657935 w 12973"/>
              <a:gd name="T75" fmla="*/ 534156775 h 44323"/>
              <a:gd name="T76" fmla="*/ 304483322 w 12973"/>
              <a:gd name="T77" fmla="*/ 658048398 h 44323"/>
              <a:gd name="T78" fmla="*/ 523188284 w 12973"/>
              <a:gd name="T79" fmla="*/ 503758181 h 44323"/>
              <a:gd name="T80" fmla="*/ 434599734 w 12973"/>
              <a:gd name="T81" fmla="*/ 522461101 h 44323"/>
              <a:gd name="T82" fmla="*/ 589606570 w 12973"/>
              <a:gd name="T83" fmla="*/ 419607224 h 44323"/>
              <a:gd name="T84" fmla="*/ 525954731 w 12973"/>
              <a:gd name="T85" fmla="*/ 406762617 h 44323"/>
              <a:gd name="T86" fmla="*/ 326653621 w 12973"/>
              <a:gd name="T87" fmla="*/ 495584597 h 44323"/>
              <a:gd name="T88" fmla="*/ 553609091 w 12973"/>
              <a:gd name="T89" fmla="*/ 348320429 h 44323"/>
              <a:gd name="T90" fmla="*/ 412475723 w 12973"/>
              <a:gd name="T91" fmla="*/ 388060396 h 44323"/>
              <a:gd name="T92" fmla="*/ 495487636 w 12973"/>
              <a:gd name="T93" fmla="*/ 296883363 h 44323"/>
              <a:gd name="T94" fmla="*/ 365416256 w 12973"/>
              <a:gd name="T95" fmla="*/ 368190412 h 44323"/>
              <a:gd name="T96" fmla="*/ 506595912 w 12973"/>
              <a:gd name="T97" fmla="*/ 236105676 h 44323"/>
              <a:gd name="T98" fmla="*/ 310013706 w 12973"/>
              <a:gd name="T99" fmla="*/ 323779422 h 44323"/>
              <a:gd name="T100" fmla="*/ 470598468 w 12973"/>
              <a:gd name="T101" fmla="*/ 184688865 h 44323"/>
              <a:gd name="T102" fmla="*/ 357073137 w 12973"/>
              <a:gd name="T103" fmla="*/ 239608937 h 44323"/>
              <a:gd name="T104" fmla="*/ 467831986 w 12973"/>
              <a:gd name="T105" fmla="*/ 118072366 h 44323"/>
              <a:gd name="T106" fmla="*/ 304483322 w 12973"/>
              <a:gd name="T107" fmla="*/ 219758508 h 44323"/>
              <a:gd name="T108" fmla="*/ 362651064 w 12973"/>
              <a:gd name="T109" fmla="*/ 168321415 h 44323"/>
              <a:gd name="T110" fmla="*/ 415242170 w 12973"/>
              <a:gd name="T111" fmla="*/ 93511832 h 44323"/>
              <a:gd name="T112" fmla="*/ 401367448 w 12973"/>
              <a:gd name="T113" fmla="*/ 63132739 h 44323"/>
              <a:gd name="T114" fmla="*/ 343245957 w 12973"/>
              <a:gd name="T115" fmla="*/ 33921436 h 44323"/>
              <a:gd name="T116" fmla="*/ 282359346 w 12973"/>
              <a:gd name="T117" fmla="*/ 54959155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187">
            <a:extLst>
              <a:ext uri="{FF2B5EF4-FFF2-40B4-BE49-F238E27FC236}">
                <a16:creationId xmlns="" xmlns:a16="http://schemas.microsoft.com/office/drawing/2014/main" id="{B818B074-CAFA-4EB2-820F-09755F239A88}"/>
              </a:ext>
            </a:extLst>
          </p:cNvPr>
          <p:cNvSpPr>
            <a:spLocks/>
          </p:cNvSpPr>
          <p:nvPr/>
        </p:nvSpPr>
        <p:spPr bwMode="auto">
          <a:xfrm rot="19510777">
            <a:off x="11415185" y="2084389"/>
            <a:ext cx="656167" cy="1271587"/>
          </a:xfrm>
          <a:custGeom>
            <a:avLst/>
            <a:gdLst>
              <a:gd name="T0" fmla="*/ 98620110 w 23243"/>
              <a:gd name="T1" fmla="*/ 16286253 h 44983"/>
              <a:gd name="T2" fmla="*/ 98620110 w 23243"/>
              <a:gd name="T3" fmla="*/ 58347110 h 44983"/>
              <a:gd name="T4" fmla="*/ 108880756 w 23243"/>
              <a:gd name="T5" fmla="*/ 94962981 h 44983"/>
              <a:gd name="T6" fmla="*/ 93494264 w 23243"/>
              <a:gd name="T7" fmla="*/ 170929188 h 44983"/>
              <a:gd name="T8" fmla="*/ 86651010 w 23243"/>
              <a:gd name="T9" fmla="*/ 92252459 h 44983"/>
              <a:gd name="T10" fmla="*/ 75251254 w 23243"/>
              <a:gd name="T11" fmla="*/ 61057603 h 44983"/>
              <a:gd name="T12" fmla="*/ 61003894 w 23243"/>
              <a:gd name="T13" fmla="*/ 77343856 h 44983"/>
              <a:gd name="T14" fmla="*/ 61003894 w 23243"/>
              <a:gd name="T15" fmla="*/ 113960519 h 44983"/>
              <a:gd name="T16" fmla="*/ 74112124 w 23243"/>
              <a:gd name="T17" fmla="*/ 130246771 h 44983"/>
              <a:gd name="T18" fmla="*/ 91785812 w 23243"/>
              <a:gd name="T19" fmla="*/ 245562551 h 44983"/>
              <a:gd name="T20" fmla="*/ 104324699 w 23243"/>
              <a:gd name="T21" fmla="*/ 344592077 h 44983"/>
              <a:gd name="T22" fmla="*/ 83233639 w 23243"/>
              <a:gd name="T23" fmla="*/ 550782695 h 44983"/>
              <a:gd name="T24" fmla="*/ 27364991 w 23243"/>
              <a:gd name="T25" fmla="*/ 431400370 h 44983"/>
              <a:gd name="T26" fmla="*/ 16534557 w 23243"/>
              <a:gd name="T27" fmla="*/ 396139732 h 44983"/>
              <a:gd name="T28" fmla="*/ 579210 w 23243"/>
              <a:gd name="T29" fmla="*/ 425979327 h 44983"/>
              <a:gd name="T30" fmla="*/ 10270047 w 23243"/>
              <a:gd name="T31" fmla="*/ 465328900 h 44983"/>
              <a:gd name="T32" fmla="*/ 41621753 w 23243"/>
              <a:gd name="T33" fmla="*/ 504656084 h 44983"/>
              <a:gd name="T34" fmla="*/ 26225861 w 23243"/>
              <a:gd name="T35" fmla="*/ 607773753 h 44983"/>
              <a:gd name="T36" fmla="*/ 62712368 w 23243"/>
              <a:gd name="T37" fmla="*/ 576556536 h 44983"/>
              <a:gd name="T38" fmla="*/ 120289913 w 23243"/>
              <a:gd name="T39" fmla="*/ 671519517 h 44983"/>
              <a:gd name="T40" fmla="*/ 153919414 w 23243"/>
              <a:gd name="T41" fmla="*/ 949632948 h 44983"/>
              <a:gd name="T42" fmla="*/ 87789697 w 23243"/>
              <a:gd name="T43" fmla="*/ 922503874 h 44983"/>
              <a:gd name="T44" fmla="*/ 76390364 w 23243"/>
              <a:gd name="T45" fmla="*/ 889930606 h 44983"/>
              <a:gd name="T46" fmla="*/ 61573681 w 23243"/>
              <a:gd name="T47" fmla="*/ 888575345 h 44983"/>
              <a:gd name="T48" fmla="*/ 57007779 w 23243"/>
              <a:gd name="T49" fmla="*/ 917082040 h 44983"/>
              <a:gd name="T50" fmla="*/ 65559951 w 23243"/>
              <a:gd name="T51" fmla="*/ 938767739 h 44983"/>
              <a:gd name="T52" fmla="*/ 94064052 w 23243"/>
              <a:gd name="T53" fmla="*/ 946922455 h 44983"/>
              <a:gd name="T54" fmla="*/ 139093331 w 23243"/>
              <a:gd name="T55" fmla="*/ 978117283 h 44983"/>
              <a:gd name="T56" fmla="*/ 161902265 w 23243"/>
              <a:gd name="T57" fmla="*/ 990337753 h 44983"/>
              <a:gd name="T58" fmla="*/ 174440707 w 23243"/>
              <a:gd name="T59" fmla="*/ 1010667400 h 44983"/>
              <a:gd name="T60" fmla="*/ 161332477 w 23243"/>
              <a:gd name="T61" fmla="*/ 881798249 h 44983"/>
              <a:gd name="T62" fmla="*/ 203514151 w 23243"/>
              <a:gd name="T63" fmla="*/ 724444793 h 44983"/>
              <a:gd name="T64" fmla="*/ 217192148 w 23243"/>
              <a:gd name="T65" fmla="*/ 659321407 h 44983"/>
              <a:gd name="T66" fmla="*/ 213774776 w 23243"/>
              <a:gd name="T67" fmla="*/ 619971863 h 44983"/>
              <a:gd name="T68" fmla="*/ 197240219 w 23243"/>
              <a:gd name="T69" fmla="*/ 611840327 h 44983"/>
              <a:gd name="T70" fmla="*/ 187548916 w 23243"/>
              <a:gd name="T71" fmla="*/ 645745676 h 44983"/>
              <a:gd name="T72" fmla="*/ 197240219 w 23243"/>
              <a:gd name="T73" fmla="*/ 679674205 h 44983"/>
              <a:gd name="T74" fmla="*/ 178996743 w 23243"/>
              <a:gd name="T75" fmla="*/ 736642875 h 44983"/>
              <a:gd name="T76" fmla="*/ 171023781 w 23243"/>
              <a:gd name="T77" fmla="*/ 625392878 h 44983"/>
              <a:gd name="T78" fmla="*/ 165888513 w 23243"/>
              <a:gd name="T79" fmla="*/ 709513801 h 44983"/>
              <a:gd name="T80" fmla="*/ 165888513 w 23243"/>
              <a:gd name="T81" fmla="*/ 823474319 h 44983"/>
              <a:gd name="T82" fmla="*/ 128262897 w 23243"/>
              <a:gd name="T83" fmla="*/ 576556536 h 44983"/>
              <a:gd name="T84" fmla="*/ 149353956 w 23243"/>
              <a:gd name="T85" fmla="*/ 392073978 h 44983"/>
              <a:gd name="T86" fmla="*/ 205792392 w 23243"/>
              <a:gd name="T87" fmla="*/ 409693103 h 44983"/>
              <a:gd name="T88" fmla="*/ 218900622 w 23243"/>
              <a:gd name="T89" fmla="*/ 400205514 h 44983"/>
              <a:gd name="T90" fmla="*/ 200666568 w 23243"/>
              <a:gd name="T91" fmla="*/ 374431673 h 44983"/>
              <a:gd name="T92" fmla="*/ 198948672 w 23243"/>
              <a:gd name="T93" fmla="*/ 272691624 h 44983"/>
              <a:gd name="T94" fmla="*/ 217761491 w 23243"/>
              <a:gd name="T95" fmla="*/ 240119147 h 44983"/>
              <a:gd name="T96" fmla="*/ 217761491 w 23243"/>
              <a:gd name="T97" fmla="*/ 193992508 h 44983"/>
              <a:gd name="T98" fmla="*/ 199518015 w 23243"/>
              <a:gd name="T99" fmla="*/ 176373383 h 44983"/>
              <a:gd name="T100" fmla="*/ 185271120 w 23243"/>
              <a:gd name="T101" fmla="*/ 208923500 h 44983"/>
              <a:gd name="T102" fmla="*/ 185271120 w 23243"/>
              <a:gd name="T103" fmla="*/ 255050139 h 44983"/>
              <a:gd name="T104" fmla="*/ 137384857 w 23243"/>
              <a:gd name="T105" fmla="*/ 375786933 h 44983"/>
              <a:gd name="T106" fmla="*/ 117432928 w 23243"/>
              <a:gd name="T107" fmla="*/ 221143970 h 44983"/>
              <a:gd name="T108" fmla="*/ 123137517 w 23243"/>
              <a:gd name="T109" fmla="*/ 65123386 h 44983"/>
              <a:gd name="T110" fmla="*/ 126554444 w 23243"/>
              <a:gd name="T111" fmla="*/ 23063320 h 44983"/>
              <a:gd name="T112" fmla="*/ 111737740 w 23243"/>
              <a:gd name="T113" fmla="*/ 0 h 4498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3243"/>
              <a:gd name="T172" fmla="*/ 0 h 44983"/>
              <a:gd name="T173" fmla="*/ 23243 w 23243"/>
              <a:gd name="T174" fmla="*/ 44983 h 4498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3243" h="44983" extrusionOk="0">
                <a:moveTo>
                  <a:pt x="11772" y="0"/>
                </a:moveTo>
                <a:lnTo>
                  <a:pt x="11471" y="60"/>
                </a:lnTo>
                <a:lnTo>
                  <a:pt x="11111" y="120"/>
                </a:lnTo>
                <a:lnTo>
                  <a:pt x="10871" y="301"/>
                </a:lnTo>
                <a:lnTo>
                  <a:pt x="10571" y="481"/>
                </a:lnTo>
                <a:lnTo>
                  <a:pt x="10390" y="721"/>
                </a:lnTo>
                <a:lnTo>
                  <a:pt x="10210" y="1021"/>
                </a:lnTo>
                <a:lnTo>
                  <a:pt x="10150" y="1382"/>
                </a:lnTo>
                <a:lnTo>
                  <a:pt x="10090" y="1682"/>
                </a:lnTo>
                <a:lnTo>
                  <a:pt x="10150" y="1982"/>
                </a:lnTo>
                <a:lnTo>
                  <a:pt x="10210" y="2343"/>
                </a:lnTo>
                <a:lnTo>
                  <a:pt x="10390" y="2583"/>
                </a:lnTo>
                <a:lnTo>
                  <a:pt x="10571" y="2883"/>
                </a:lnTo>
                <a:lnTo>
                  <a:pt x="10811" y="3063"/>
                </a:lnTo>
                <a:lnTo>
                  <a:pt x="11051" y="3183"/>
                </a:lnTo>
                <a:lnTo>
                  <a:pt x="11291" y="3303"/>
                </a:lnTo>
                <a:lnTo>
                  <a:pt x="11592" y="3364"/>
                </a:lnTo>
                <a:lnTo>
                  <a:pt x="11471" y="4204"/>
                </a:lnTo>
                <a:lnTo>
                  <a:pt x="11351" y="5045"/>
                </a:lnTo>
                <a:lnTo>
                  <a:pt x="11231" y="6727"/>
                </a:lnTo>
                <a:lnTo>
                  <a:pt x="11051" y="9910"/>
                </a:lnTo>
                <a:lnTo>
                  <a:pt x="10571" y="9129"/>
                </a:lnTo>
                <a:lnTo>
                  <a:pt x="10150" y="8348"/>
                </a:lnTo>
                <a:lnTo>
                  <a:pt x="9850" y="7567"/>
                </a:lnTo>
                <a:lnTo>
                  <a:pt x="9490" y="6787"/>
                </a:lnTo>
                <a:lnTo>
                  <a:pt x="9189" y="6006"/>
                </a:lnTo>
                <a:lnTo>
                  <a:pt x="8769" y="5285"/>
                </a:lnTo>
                <a:lnTo>
                  <a:pt x="9009" y="4925"/>
                </a:lnTo>
                <a:lnTo>
                  <a:pt x="9129" y="4505"/>
                </a:lnTo>
                <a:lnTo>
                  <a:pt x="9129" y="4084"/>
                </a:lnTo>
                <a:lnTo>
                  <a:pt x="9069" y="3664"/>
                </a:lnTo>
                <a:lnTo>
                  <a:pt x="8889" y="3303"/>
                </a:lnTo>
                <a:lnTo>
                  <a:pt x="8589" y="3003"/>
                </a:lnTo>
                <a:lnTo>
                  <a:pt x="8409" y="2883"/>
                </a:lnTo>
                <a:lnTo>
                  <a:pt x="8168" y="2763"/>
                </a:lnTo>
                <a:lnTo>
                  <a:pt x="7928" y="2703"/>
                </a:lnTo>
                <a:lnTo>
                  <a:pt x="7688" y="2703"/>
                </a:lnTo>
                <a:lnTo>
                  <a:pt x="7328" y="2763"/>
                </a:lnTo>
                <a:lnTo>
                  <a:pt x="7027" y="2823"/>
                </a:lnTo>
                <a:lnTo>
                  <a:pt x="6787" y="3003"/>
                </a:lnTo>
                <a:lnTo>
                  <a:pt x="6607" y="3183"/>
                </a:lnTo>
                <a:lnTo>
                  <a:pt x="6427" y="3424"/>
                </a:lnTo>
                <a:lnTo>
                  <a:pt x="6307" y="3664"/>
                </a:lnTo>
                <a:lnTo>
                  <a:pt x="6247" y="3964"/>
                </a:lnTo>
                <a:lnTo>
                  <a:pt x="6247" y="4204"/>
                </a:lnTo>
                <a:lnTo>
                  <a:pt x="6247" y="4505"/>
                </a:lnTo>
                <a:lnTo>
                  <a:pt x="6307" y="4805"/>
                </a:lnTo>
                <a:lnTo>
                  <a:pt x="6427" y="5045"/>
                </a:lnTo>
                <a:lnTo>
                  <a:pt x="6607" y="5285"/>
                </a:lnTo>
                <a:lnTo>
                  <a:pt x="6787" y="5465"/>
                </a:lnTo>
                <a:lnTo>
                  <a:pt x="7027" y="5646"/>
                </a:lnTo>
                <a:lnTo>
                  <a:pt x="7328" y="5706"/>
                </a:lnTo>
                <a:lnTo>
                  <a:pt x="7688" y="5766"/>
                </a:lnTo>
                <a:lnTo>
                  <a:pt x="7808" y="5766"/>
                </a:lnTo>
                <a:lnTo>
                  <a:pt x="7928" y="6607"/>
                </a:lnTo>
                <a:lnTo>
                  <a:pt x="8168" y="7447"/>
                </a:lnTo>
                <a:lnTo>
                  <a:pt x="8469" y="8228"/>
                </a:lnTo>
                <a:lnTo>
                  <a:pt x="8829" y="9009"/>
                </a:lnTo>
                <a:lnTo>
                  <a:pt x="9189" y="9910"/>
                </a:lnTo>
                <a:lnTo>
                  <a:pt x="9670" y="10871"/>
                </a:lnTo>
                <a:lnTo>
                  <a:pt x="9910" y="11291"/>
                </a:lnTo>
                <a:lnTo>
                  <a:pt x="10210" y="11711"/>
                </a:lnTo>
                <a:lnTo>
                  <a:pt x="10571" y="12072"/>
                </a:lnTo>
                <a:lnTo>
                  <a:pt x="10991" y="12312"/>
                </a:lnTo>
                <a:lnTo>
                  <a:pt x="10991" y="12432"/>
                </a:lnTo>
                <a:lnTo>
                  <a:pt x="10991" y="15255"/>
                </a:lnTo>
                <a:lnTo>
                  <a:pt x="11111" y="18017"/>
                </a:lnTo>
                <a:lnTo>
                  <a:pt x="11291" y="20840"/>
                </a:lnTo>
                <a:lnTo>
                  <a:pt x="11652" y="23603"/>
                </a:lnTo>
                <a:lnTo>
                  <a:pt x="11892" y="25464"/>
                </a:lnTo>
                <a:lnTo>
                  <a:pt x="12192" y="27326"/>
                </a:lnTo>
                <a:lnTo>
                  <a:pt x="8769" y="24383"/>
                </a:lnTo>
                <a:lnTo>
                  <a:pt x="7267" y="23182"/>
                </a:lnTo>
                <a:lnTo>
                  <a:pt x="5826" y="21981"/>
                </a:lnTo>
                <a:lnTo>
                  <a:pt x="4325" y="20840"/>
                </a:lnTo>
                <a:lnTo>
                  <a:pt x="2763" y="19699"/>
                </a:lnTo>
                <a:lnTo>
                  <a:pt x="2823" y="19399"/>
                </a:lnTo>
                <a:lnTo>
                  <a:pt x="2883" y="19098"/>
                </a:lnTo>
                <a:lnTo>
                  <a:pt x="2823" y="18798"/>
                </a:lnTo>
                <a:lnTo>
                  <a:pt x="2703" y="18498"/>
                </a:lnTo>
                <a:lnTo>
                  <a:pt x="2403" y="18077"/>
                </a:lnTo>
                <a:lnTo>
                  <a:pt x="2223" y="17837"/>
                </a:lnTo>
                <a:lnTo>
                  <a:pt x="1982" y="17657"/>
                </a:lnTo>
                <a:lnTo>
                  <a:pt x="1742" y="17537"/>
                </a:lnTo>
                <a:lnTo>
                  <a:pt x="1142" y="17537"/>
                </a:lnTo>
                <a:lnTo>
                  <a:pt x="901" y="17657"/>
                </a:lnTo>
                <a:lnTo>
                  <a:pt x="661" y="17837"/>
                </a:lnTo>
                <a:lnTo>
                  <a:pt x="481" y="18077"/>
                </a:lnTo>
                <a:lnTo>
                  <a:pt x="181" y="18498"/>
                </a:lnTo>
                <a:lnTo>
                  <a:pt x="61" y="18858"/>
                </a:lnTo>
                <a:lnTo>
                  <a:pt x="1" y="19218"/>
                </a:lnTo>
                <a:lnTo>
                  <a:pt x="61" y="19579"/>
                </a:lnTo>
                <a:lnTo>
                  <a:pt x="241" y="19939"/>
                </a:lnTo>
                <a:lnTo>
                  <a:pt x="421" y="20239"/>
                </a:lnTo>
                <a:lnTo>
                  <a:pt x="721" y="20420"/>
                </a:lnTo>
                <a:lnTo>
                  <a:pt x="1082" y="20600"/>
                </a:lnTo>
                <a:lnTo>
                  <a:pt x="1442" y="20660"/>
                </a:lnTo>
                <a:lnTo>
                  <a:pt x="1682" y="20600"/>
                </a:lnTo>
                <a:lnTo>
                  <a:pt x="1922" y="20540"/>
                </a:lnTo>
                <a:lnTo>
                  <a:pt x="2163" y="20480"/>
                </a:lnTo>
                <a:lnTo>
                  <a:pt x="2343" y="20299"/>
                </a:lnTo>
                <a:lnTo>
                  <a:pt x="4385" y="22341"/>
                </a:lnTo>
                <a:lnTo>
                  <a:pt x="6487" y="24323"/>
                </a:lnTo>
                <a:lnTo>
                  <a:pt x="5466" y="24984"/>
                </a:lnTo>
                <a:lnTo>
                  <a:pt x="2943" y="26545"/>
                </a:lnTo>
                <a:lnTo>
                  <a:pt x="2823" y="26665"/>
                </a:lnTo>
                <a:lnTo>
                  <a:pt x="2763" y="26786"/>
                </a:lnTo>
                <a:lnTo>
                  <a:pt x="2763" y="26906"/>
                </a:lnTo>
                <a:lnTo>
                  <a:pt x="2823" y="27026"/>
                </a:lnTo>
                <a:lnTo>
                  <a:pt x="2883" y="27146"/>
                </a:lnTo>
                <a:lnTo>
                  <a:pt x="3003" y="27206"/>
                </a:lnTo>
                <a:lnTo>
                  <a:pt x="3304" y="27206"/>
                </a:lnTo>
                <a:lnTo>
                  <a:pt x="5826" y="25945"/>
                </a:lnTo>
                <a:lnTo>
                  <a:pt x="6607" y="25524"/>
                </a:lnTo>
                <a:lnTo>
                  <a:pt x="7027" y="25344"/>
                </a:lnTo>
                <a:lnTo>
                  <a:pt x="7388" y="25104"/>
                </a:lnTo>
                <a:lnTo>
                  <a:pt x="7868" y="25584"/>
                </a:lnTo>
                <a:lnTo>
                  <a:pt x="11111" y="28407"/>
                </a:lnTo>
                <a:lnTo>
                  <a:pt x="11892" y="29068"/>
                </a:lnTo>
                <a:lnTo>
                  <a:pt x="12673" y="29728"/>
                </a:lnTo>
                <a:lnTo>
                  <a:pt x="13153" y="32071"/>
                </a:lnTo>
                <a:lnTo>
                  <a:pt x="13754" y="34353"/>
                </a:lnTo>
                <a:lnTo>
                  <a:pt x="14234" y="36274"/>
                </a:lnTo>
                <a:lnTo>
                  <a:pt x="14835" y="38256"/>
                </a:lnTo>
                <a:lnTo>
                  <a:pt x="15435" y="40118"/>
                </a:lnTo>
                <a:lnTo>
                  <a:pt x="16216" y="42040"/>
                </a:lnTo>
                <a:lnTo>
                  <a:pt x="15796" y="41800"/>
                </a:lnTo>
                <a:lnTo>
                  <a:pt x="15315" y="41740"/>
                </a:lnTo>
                <a:lnTo>
                  <a:pt x="14414" y="41619"/>
                </a:lnTo>
                <a:lnTo>
                  <a:pt x="11952" y="41259"/>
                </a:lnTo>
                <a:lnTo>
                  <a:pt x="10150" y="41019"/>
                </a:lnTo>
                <a:lnTo>
                  <a:pt x="9249" y="40839"/>
                </a:lnTo>
                <a:lnTo>
                  <a:pt x="8409" y="40659"/>
                </a:lnTo>
                <a:lnTo>
                  <a:pt x="8409" y="40358"/>
                </a:lnTo>
                <a:lnTo>
                  <a:pt x="8409" y="40118"/>
                </a:lnTo>
                <a:lnTo>
                  <a:pt x="8348" y="39818"/>
                </a:lnTo>
                <a:lnTo>
                  <a:pt x="8228" y="39578"/>
                </a:lnTo>
                <a:lnTo>
                  <a:pt x="8048" y="39397"/>
                </a:lnTo>
                <a:lnTo>
                  <a:pt x="7808" y="39217"/>
                </a:lnTo>
                <a:lnTo>
                  <a:pt x="7508" y="39157"/>
                </a:lnTo>
                <a:lnTo>
                  <a:pt x="7207" y="39097"/>
                </a:lnTo>
                <a:lnTo>
                  <a:pt x="6907" y="39157"/>
                </a:lnTo>
                <a:lnTo>
                  <a:pt x="6667" y="39217"/>
                </a:lnTo>
                <a:lnTo>
                  <a:pt x="6487" y="39337"/>
                </a:lnTo>
                <a:lnTo>
                  <a:pt x="6307" y="39518"/>
                </a:lnTo>
                <a:lnTo>
                  <a:pt x="6186" y="39698"/>
                </a:lnTo>
                <a:lnTo>
                  <a:pt x="6066" y="39878"/>
                </a:lnTo>
                <a:lnTo>
                  <a:pt x="6006" y="40118"/>
                </a:lnTo>
                <a:lnTo>
                  <a:pt x="6006" y="40358"/>
                </a:lnTo>
                <a:lnTo>
                  <a:pt x="6006" y="40599"/>
                </a:lnTo>
                <a:lnTo>
                  <a:pt x="6066" y="40839"/>
                </a:lnTo>
                <a:lnTo>
                  <a:pt x="6186" y="41019"/>
                </a:lnTo>
                <a:lnTo>
                  <a:pt x="6307" y="41199"/>
                </a:lnTo>
                <a:lnTo>
                  <a:pt x="6487" y="41379"/>
                </a:lnTo>
                <a:lnTo>
                  <a:pt x="6667" y="41499"/>
                </a:lnTo>
                <a:lnTo>
                  <a:pt x="6907" y="41559"/>
                </a:lnTo>
                <a:lnTo>
                  <a:pt x="7207" y="41619"/>
                </a:lnTo>
                <a:lnTo>
                  <a:pt x="7508" y="41559"/>
                </a:lnTo>
                <a:lnTo>
                  <a:pt x="7808" y="41499"/>
                </a:lnTo>
                <a:lnTo>
                  <a:pt x="8048" y="41319"/>
                </a:lnTo>
                <a:lnTo>
                  <a:pt x="8228" y="41079"/>
                </a:lnTo>
                <a:lnTo>
                  <a:pt x="9910" y="41920"/>
                </a:lnTo>
                <a:lnTo>
                  <a:pt x="10811" y="42280"/>
                </a:lnTo>
                <a:lnTo>
                  <a:pt x="11652" y="42580"/>
                </a:lnTo>
                <a:lnTo>
                  <a:pt x="12793" y="42941"/>
                </a:lnTo>
                <a:lnTo>
                  <a:pt x="13393" y="43121"/>
                </a:lnTo>
                <a:lnTo>
                  <a:pt x="13994" y="43241"/>
                </a:lnTo>
                <a:lnTo>
                  <a:pt x="14654" y="43301"/>
                </a:lnTo>
                <a:lnTo>
                  <a:pt x="15255" y="43301"/>
                </a:lnTo>
                <a:lnTo>
                  <a:pt x="15856" y="43241"/>
                </a:lnTo>
                <a:lnTo>
                  <a:pt x="16336" y="43001"/>
                </a:lnTo>
                <a:lnTo>
                  <a:pt x="16456" y="42941"/>
                </a:lnTo>
                <a:lnTo>
                  <a:pt x="16576" y="42821"/>
                </a:lnTo>
                <a:lnTo>
                  <a:pt x="17057" y="43842"/>
                </a:lnTo>
                <a:lnTo>
                  <a:pt x="17597" y="44802"/>
                </a:lnTo>
                <a:lnTo>
                  <a:pt x="17717" y="44923"/>
                </a:lnTo>
                <a:lnTo>
                  <a:pt x="17837" y="44983"/>
                </a:lnTo>
                <a:lnTo>
                  <a:pt x="18138" y="44983"/>
                </a:lnTo>
                <a:lnTo>
                  <a:pt x="18258" y="44863"/>
                </a:lnTo>
                <a:lnTo>
                  <a:pt x="18378" y="44742"/>
                </a:lnTo>
                <a:lnTo>
                  <a:pt x="18378" y="44622"/>
                </a:lnTo>
                <a:lnTo>
                  <a:pt x="18378" y="44442"/>
                </a:lnTo>
                <a:lnTo>
                  <a:pt x="18078" y="43121"/>
                </a:lnTo>
                <a:lnTo>
                  <a:pt x="17657" y="41800"/>
                </a:lnTo>
                <a:lnTo>
                  <a:pt x="16877" y="39157"/>
                </a:lnTo>
                <a:lnTo>
                  <a:pt x="16997" y="39037"/>
                </a:lnTo>
                <a:lnTo>
                  <a:pt x="17477" y="38497"/>
                </a:lnTo>
                <a:lnTo>
                  <a:pt x="17958" y="37956"/>
                </a:lnTo>
                <a:lnTo>
                  <a:pt x="18858" y="36695"/>
                </a:lnTo>
                <a:lnTo>
                  <a:pt x="19639" y="35434"/>
                </a:lnTo>
                <a:lnTo>
                  <a:pt x="20360" y="34112"/>
                </a:lnTo>
                <a:lnTo>
                  <a:pt x="21441" y="32071"/>
                </a:lnTo>
                <a:lnTo>
                  <a:pt x="21981" y="30989"/>
                </a:lnTo>
                <a:lnTo>
                  <a:pt x="22162" y="30449"/>
                </a:lnTo>
                <a:lnTo>
                  <a:pt x="22342" y="29908"/>
                </a:lnTo>
                <a:lnTo>
                  <a:pt x="22522" y="29728"/>
                </a:lnTo>
                <a:lnTo>
                  <a:pt x="22702" y="29488"/>
                </a:lnTo>
                <a:lnTo>
                  <a:pt x="22882" y="29188"/>
                </a:lnTo>
                <a:lnTo>
                  <a:pt x="22942" y="28888"/>
                </a:lnTo>
                <a:lnTo>
                  <a:pt x="23002" y="28587"/>
                </a:lnTo>
                <a:lnTo>
                  <a:pt x="22942" y="28287"/>
                </a:lnTo>
                <a:lnTo>
                  <a:pt x="22882" y="27987"/>
                </a:lnTo>
                <a:lnTo>
                  <a:pt x="22702" y="27686"/>
                </a:lnTo>
                <a:lnTo>
                  <a:pt x="22522" y="27446"/>
                </a:lnTo>
                <a:lnTo>
                  <a:pt x="22282" y="27266"/>
                </a:lnTo>
                <a:lnTo>
                  <a:pt x="21981" y="27086"/>
                </a:lnTo>
                <a:lnTo>
                  <a:pt x="21681" y="27026"/>
                </a:lnTo>
                <a:lnTo>
                  <a:pt x="21381" y="26966"/>
                </a:lnTo>
                <a:lnTo>
                  <a:pt x="21081" y="27026"/>
                </a:lnTo>
                <a:lnTo>
                  <a:pt x="20780" y="27086"/>
                </a:lnTo>
                <a:lnTo>
                  <a:pt x="20480" y="27266"/>
                </a:lnTo>
                <a:lnTo>
                  <a:pt x="20240" y="27446"/>
                </a:lnTo>
                <a:lnTo>
                  <a:pt x="20060" y="27686"/>
                </a:lnTo>
                <a:lnTo>
                  <a:pt x="19879" y="27987"/>
                </a:lnTo>
                <a:lnTo>
                  <a:pt x="19819" y="28287"/>
                </a:lnTo>
                <a:lnTo>
                  <a:pt x="19759" y="28587"/>
                </a:lnTo>
                <a:lnTo>
                  <a:pt x="19819" y="28888"/>
                </a:lnTo>
                <a:lnTo>
                  <a:pt x="19879" y="29188"/>
                </a:lnTo>
                <a:lnTo>
                  <a:pt x="20060" y="29488"/>
                </a:lnTo>
                <a:lnTo>
                  <a:pt x="20240" y="29728"/>
                </a:lnTo>
                <a:lnTo>
                  <a:pt x="20480" y="29908"/>
                </a:lnTo>
                <a:lnTo>
                  <a:pt x="20780" y="30089"/>
                </a:lnTo>
                <a:lnTo>
                  <a:pt x="20360" y="30929"/>
                </a:lnTo>
                <a:lnTo>
                  <a:pt x="20000" y="31770"/>
                </a:lnTo>
                <a:lnTo>
                  <a:pt x="19639" y="32611"/>
                </a:lnTo>
                <a:lnTo>
                  <a:pt x="19219" y="33452"/>
                </a:lnTo>
                <a:lnTo>
                  <a:pt x="19159" y="33572"/>
                </a:lnTo>
                <a:lnTo>
                  <a:pt x="18858" y="32611"/>
                </a:lnTo>
                <a:lnTo>
                  <a:pt x="18618" y="31710"/>
                </a:lnTo>
                <a:lnTo>
                  <a:pt x="18438" y="30749"/>
                </a:lnTo>
                <a:lnTo>
                  <a:pt x="18318" y="29788"/>
                </a:lnTo>
                <a:lnTo>
                  <a:pt x="18198" y="27867"/>
                </a:lnTo>
                <a:lnTo>
                  <a:pt x="18138" y="27746"/>
                </a:lnTo>
                <a:lnTo>
                  <a:pt x="18018" y="27686"/>
                </a:lnTo>
                <a:lnTo>
                  <a:pt x="17898" y="27746"/>
                </a:lnTo>
                <a:lnTo>
                  <a:pt x="17837" y="27806"/>
                </a:lnTo>
                <a:lnTo>
                  <a:pt x="17657" y="28647"/>
                </a:lnTo>
                <a:lnTo>
                  <a:pt x="17537" y="29488"/>
                </a:lnTo>
                <a:lnTo>
                  <a:pt x="17477" y="30449"/>
                </a:lnTo>
                <a:lnTo>
                  <a:pt x="17477" y="31410"/>
                </a:lnTo>
                <a:lnTo>
                  <a:pt x="17537" y="32311"/>
                </a:lnTo>
                <a:lnTo>
                  <a:pt x="17717" y="33212"/>
                </a:lnTo>
                <a:lnTo>
                  <a:pt x="18018" y="34052"/>
                </a:lnTo>
                <a:lnTo>
                  <a:pt x="18198" y="34473"/>
                </a:lnTo>
                <a:lnTo>
                  <a:pt x="18438" y="34833"/>
                </a:lnTo>
                <a:lnTo>
                  <a:pt x="17477" y="36455"/>
                </a:lnTo>
                <a:lnTo>
                  <a:pt x="16516" y="38076"/>
                </a:lnTo>
                <a:lnTo>
                  <a:pt x="15856" y="36034"/>
                </a:lnTo>
                <a:lnTo>
                  <a:pt x="15255" y="33932"/>
                </a:lnTo>
                <a:lnTo>
                  <a:pt x="14835" y="32071"/>
                </a:lnTo>
                <a:lnTo>
                  <a:pt x="14174" y="28888"/>
                </a:lnTo>
                <a:lnTo>
                  <a:pt x="13513" y="25524"/>
                </a:lnTo>
                <a:lnTo>
                  <a:pt x="13153" y="23182"/>
                </a:lnTo>
                <a:lnTo>
                  <a:pt x="12793" y="19879"/>
                </a:lnTo>
                <a:lnTo>
                  <a:pt x="13333" y="19519"/>
                </a:lnTo>
                <a:lnTo>
                  <a:pt x="13814" y="19158"/>
                </a:lnTo>
                <a:lnTo>
                  <a:pt x="14835" y="18318"/>
                </a:lnTo>
                <a:lnTo>
                  <a:pt x="15735" y="17357"/>
                </a:lnTo>
                <a:lnTo>
                  <a:pt x="16696" y="16396"/>
                </a:lnTo>
                <a:lnTo>
                  <a:pt x="17237" y="16696"/>
                </a:lnTo>
                <a:lnTo>
                  <a:pt x="17837" y="16936"/>
                </a:lnTo>
                <a:lnTo>
                  <a:pt x="19039" y="17357"/>
                </a:lnTo>
                <a:lnTo>
                  <a:pt x="20780" y="17957"/>
                </a:lnTo>
                <a:lnTo>
                  <a:pt x="21681" y="18137"/>
                </a:lnTo>
                <a:lnTo>
                  <a:pt x="22162" y="18197"/>
                </a:lnTo>
                <a:lnTo>
                  <a:pt x="22762" y="18197"/>
                </a:lnTo>
                <a:lnTo>
                  <a:pt x="22882" y="18137"/>
                </a:lnTo>
                <a:lnTo>
                  <a:pt x="23002" y="18017"/>
                </a:lnTo>
                <a:lnTo>
                  <a:pt x="23002" y="17897"/>
                </a:lnTo>
                <a:lnTo>
                  <a:pt x="23062" y="17717"/>
                </a:lnTo>
                <a:lnTo>
                  <a:pt x="23002" y="17597"/>
                </a:lnTo>
                <a:lnTo>
                  <a:pt x="22942" y="17477"/>
                </a:lnTo>
                <a:lnTo>
                  <a:pt x="22822" y="17357"/>
                </a:lnTo>
                <a:lnTo>
                  <a:pt x="22462" y="17116"/>
                </a:lnTo>
                <a:lnTo>
                  <a:pt x="22041" y="16936"/>
                </a:lnTo>
                <a:lnTo>
                  <a:pt x="21141" y="16576"/>
                </a:lnTo>
                <a:lnTo>
                  <a:pt x="19339" y="16156"/>
                </a:lnTo>
                <a:lnTo>
                  <a:pt x="18438" y="15855"/>
                </a:lnTo>
                <a:lnTo>
                  <a:pt x="17417" y="15615"/>
                </a:lnTo>
                <a:lnTo>
                  <a:pt x="19519" y="13693"/>
                </a:lnTo>
                <a:lnTo>
                  <a:pt x="20480" y="12612"/>
                </a:lnTo>
                <a:lnTo>
                  <a:pt x="20960" y="12072"/>
                </a:lnTo>
                <a:lnTo>
                  <a:pt x="21381" y="11471"/>
                </a:lnTo>
                <a:lnTo>
                  <a:pt x="21741" y="11411"/>
                </a:lnTo>
                <a:lnTo>
                  <a:pt x="22101" y="11351"/>
                </a:lnTo>
                <a:lnTo>
                  <a:pt x="22402" y="11171"/>
                </a:lnTo>
                <a:lnTo>
                  <a:pt x="22702" y="10931"/>
                </a:lnTo>
                <a:lnTo>
                  <a:pt x="22942" y="10630"/>
                </a:lnTo>
                <a:lnTo>
                  <a:pt x="23062" y="10330"/>
                </a:lnTo>
                <a:lnTo>
                  <a:pt x="23243" y="9970"/>
                </a:lnTo>
                <a:lnTo>
                  <a:pt x="23243" y="9609"/>
                </a:lnTo>
                <a:lnTo>
                  <a:pt x="23183" y="9249"/>
                </a:lnTo>
                <a:lnTo>
                  <a:pt x="23122" y="8889"/>
                </a:lnTo>
                <a:lnTo>
                  <a:pt x="22942" y="8588"/>
                </a:lnTo>
                <a:lnTo>
                  <a:pt x="22702" y="8288"/>
                </a:lnTo>
                <a:lnTo>
                  <a:pt x="22402" y="8048"/>
                </a:lnTo>
                <a:lnTo>
                  <a:pt x="22101" y="7868"/>
                </a:lnTo>
                <a:lnTo>
                  <a:pt x="21741" y="7808"/>
                </a:lnTo>
                <a:lnTo>
                  <a:pt x="21381" y="7748"/>
                </a:lnTo>
                <a:lnTo>
                  <a:pt x="21020" y="7808"/>
                </a:lnTo>
                <a:lnTo>
                  <a:pt x="20660" y="7868"/>
                </a:lnTo>
                <a:lnTo>
                  <a:pt x="20360" y="8048"/>
                </a:lnTo>
                <a:lnTo>
                  <a:pt x="20060" y="8288"/>
                </a:lnTo>
                <a:lnTo>
                  <a:pt x="19819" y="8588"/>
                </a:lnTo>
                <a:lnTo>
                  <a:pt x="19699" y="8889"/>
                </a:lnTo>
                <a:lnTo>
                  <a:pt x="19519" y="9249"/>
                </a:lnTo>
                <a:lnTo>
                  <a:pt x="19519" y="9609"/>
                </a:lnTo>
                <a:lnTo>
                  <a:pt x="19579" y="9970"/>
                </a:lnTo>
                <a:lnTo>
                  <a:pt x="19639" y="10270"/>
                </a:lnTo>
                <a:lnTo>
                  <a:pt x="19819" y="10570"/>
                </a:lnTo>
                <a:lnTo>
                  <a:pt x="20000" y="10871"/>
                </a:lnTo>
                <a:lnTo>
                  <a:pt x="19519" y="11291"/>
                </a:lnTo>
                <a:lnTo>
                  <a:pt x="19039" y="11771"/>
                </a:lnTo>
                <a:lnTo>
                  <a:pt x="18078" y="12792"/>
                </a:lnTo>
                <a:lnTo>
                  <a:pt x="17177" y="13813"/>
                </a:lnTo>
                <a:lnTo>
                  <a:pt x="16336" y="14774"/>
                </a:lnTo>
                <a:lnTo>
                  <a:pt x="15435" y="15675"/>
                </a:lnTo>
                <a:lnTo>
                  <a:pt x="14474" y="16636"/>
                </a:lnTo>
                <a:lnTo>
                  <a:pt x="13513" y="17597"/>
                </a:lnTo>
                <a:lnTo>
                  <a:pt x="13093" y="18077"/>
                </a:lnTo>
                <a:lnTo>
                  <a:pt x="12673" y="18618"/>
                </a:lnTo>
                <a:lnTo>
                  <a:pt x="12492" y="15555"/>
                </a:lnTo>
                <a:lnTo>
                  <a:pt x="12372" y="12432"/>
                </a:lnTo>
                <a:lnTo>
                  <a:pt x="12372" y="9790"/>
                </a:lnTo>
                <a:lnTo>
                  <a:pt x="12432" y="7147"/>
                </a:lnTo>
                <a:lnTo>
                  <a:pt x="12492" y="6186"/>
                </a:lnTo>
                <a:lnTo>
                  <a:pt x="12613" y="5165"/>
                </a:lnTo>
                <a:lnTo>
                  <a:pt x="12673" y="4084"/>
                </a:lnTo>
                <a:lnTo>
                  <a:pt x="12673" y="3063"/>
                </a:lnTo>
                <a:lnTo>
                  <a:pt x="12973" y="2883"/>
                </a:lnTo>
                <a:lnTo>
                  <a:pt x="13153" y="2643"/>
                </a:lnTo>
                <a:lnTo>
                  <a:pt x="13333" y="2343"/>
                </a:lnTo>
                <a:lnTo>
                  <a:pt x="13393" y="1982"/>
                </a:lnTo>
                <a:lnTo>
                  <a:pt x="13453" y="1682"/>
                </a:lnTo>
                <a:lnTo>
                  <a:pt x="13393" y="1382"/>
                </a:lnTo>
                <a:lnTo>
                  <a:pt x="13333" y="1021"/>
                </a:lnTo>
                <a:lnTo>
                  <a:pt x="13153" y="781"/>
                </a:lnTo>
                <a:lnTo>
                  <a:pt x="12973" y="481"/>
                </a:lnTo>
                <a:lnTo>
                  <a:pt x="12673" y="301"/>
                </a:lnTo>
                <a:lnTo>
                  <a:pt x="12432" y="120"/>
                </a:lnTo>
                <a:lnTo>
                  <a:pt x="12072" y="60"/>
                </a:lnTo>
                <a:lnTo>
                  <a:pt x="11772"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Tree>
    <p:extLst>
      <p:ext uri="{BB962C8B-B14F-4D97-AF65-F5344CB8AC3E}">
        <p14:creationId xmlns:p14="http://schemas.microsoft.com/office/powerpoint/2010/main" val="2545587168"/>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p:cSld name="Blank with border">
    <p:spTree>
      <p:nvGrpSpPr>
        <p:cNvPr id="1" name="Shape 188"/>
        <p:cNvGrpSpPr/>
        <p:nvPr/>
      </p:nvGrpSpPr>
      <p:grpSpPr>
        <a:xfrm>
          <a:off x="0" y="0"/>
          <a:ext cx="0" cy="0"/>
          <a:chOff x="0" y="0"/>
          <a:chExt cx="0" cy="0"/>
        </a:xfrm>
      </p:grpSpPr>
      <p:sp>
        <p:nvSpPr>
          <p:cNvPr id="2" name="Shape 189">
            <a:extLst>
              <a:ext uri="{FF2B5EF4-FFF2-40B4-BE49-F238E27FC236}">
                <a16:creationId xmlns="" xmlns:a16="http://schemas.microsoft.com/office/drawing/2014/main" id="{BB626DD4-E71D-4B41-83B9-320BEE76F659}"/>
              </a:ext>
            </a:extLst>
          </p:cNvPr>
          <p:cNvSpPr>
            <a:spLocks noChangeArrowheads="1"/>
          </p:cNvSpPr>
          <p:nvPr/>
        </p:nvSpPr>
        <p:spPr bwMode="auto">
          <a:xfrm>
            <a:off x="675218" y="563564"/>
            <a:ext cx="10841567" cy="5730875"/>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 name="Shape 190">
            <a:extLst>
              <a:ext uri="{FF2B5EF4-FFF2-40B4-BE49-F238E27FC236}">
                <a16:creationId xmlns="" xmlns:a16="http://schemas.microsoft.com/office/drawing/2014/main" id="{21E77472-E001-4A87-A918-808A7C6C1475}"/>
              </a:ext>
            </a:extLst>
          </p:cNvPr>
          <p:cNvSpPr>
            <a:spLocks noChangeArrowheads="1"/>
          </p:cNvSpPr>
          <p:nvPr/>
        </p:nvSpPr>
        <p:spPr bwMode="auto">
          <a:xfrm>
            <a:off x="880534" y="766764"/>
            <a:ext cx="10430933" cy="53244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3695214516"/>
      </p:ext>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p:cSld name="For background image">
    <p:spTree>
      <p:nvGrpSpPr>
        <p:cNvPr id="1" name="Shape 191"/>
        <p:cNvGrpSpPr/>
        <p:nvPr/>
      </p:nvGrpSpPr>
      <p:grpSpPr>
        <a:xfrm>
          <a:off x="0" y="0"/>
          <a:ext cx="0" cy="0"/>
          <a:chOff x="0" y="0"/>
          <a:chExt cx="0" cy="0"/>
        </a:xfrm>
      </p:grpSpPr>
      <p:sp>
        <p:nvSpPr>
          <p:cNvPr id="2" name="Shape 192">
            <a:extLst>
              <a:ext uri="{FF2B5EF4-FFF2-40B4-BE49-F238E27FC236}">
                <a16:creationId xmlns="" xmlns:a16="http://schemas.microsoft.com/office/drawing/2014/main" id="{090C38B1-7D0A-4381-9110-2C7DBA32AAF1}"/>
              </a:ext>
            </a:extLst>
          </p:cNvPr>
          <p:cNvSpPr>
            <a:spLocks noChangeArrowheads="1"/>
          </p:cNvSpPr>
          <p:nvPr/>
        </p:nvSpPr>
        <p:spPr bwMode="auto">
          <a:xfrm>
            <a:off x="675218" y="563564"/>
            <a:ext cx="10841567" cy="5730875"/>
          </a:xfrm>
          <a:prstGeom prst="rect">
            <a:avLst/>
          </a:prstGeom>
          <a:noFill/>
          <a:ln w="76200">
            <a:solidFill>
              <a:srgbClr val="CE2F1C"/>
            </a:solidFill>
            <a:miter lim="800000"/>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 name="Shape 193">
            <a:extLst>
              <a:ext uri="{FF2B5EF4-FFF2-40B4-BE49-F238E27FC236}">
                <a16:creationId xmlns="" xmlns:a16="http://schemas.microsoft.com/office/drawing/2014/main" id="{E692A8F8-9C3B-413C-A15D-B79B1EE5EDA6}"/>
              </a:ext>
            </a:extLst>
          </p:cNvPr>
          <p:cNvSpPr>
            <a:spLocks noChangeArrowheads="1"/>
          </p:cNvSpPr>
          <p:nvPr/>
        </p:nvSpPr>
        <p:spPr bwMode="auto">
          <a:xfrm>
            <a:off x="880534" y="766764"/>
            <a:ext cx="10430933" cy="5324475"/>
          </a:xfrm>
          <a:prstGeom prst="rect">
            <a:avLst/>
          </a:prstGeom>
          <a:noFill/>
          <a:ln w="9525">
            <a:solidFill>
              <a:srgbClr val="FFFFFF"/>
            </a:solidFill>
            <a:prstDash val="dot"/>
            <a:miter lim="800000"/>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261478960"/>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923862060"/>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661425822"/>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630295875"/>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040951232"/>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265646995"/>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73518753"/>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364004632"/>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1030614851"/>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183662704"/>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725272841"/>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1652684709"/>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547272977"/>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257005468"/>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831571861"/>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29031137"/>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16119019"/>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2127174"/>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3391638"/>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27119583"/>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740960639"/>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3792158782"/>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pPr/>
              <a:t>‹#›</a:t>
            </a:fld>
            <a:endParaRPr lang="vi-VN"/>
          </a:p>
        </p:txBody>
      </p:sp>
    </p:spTree>
    <p:extLst>
      <p:ext uri="{BB962C8B-B14F-4D97-AF65-F5344CB8AC3E}">
        <p14:creationId xmlns:p14="http://schemas.microsoft.com/office/powerpoint/2010/main" val="833960188"/>
      </p:ext>
    </p:extLst>
  </p:cSld>
  <p:clrMapOvr>
    <a:masterClrMapping/>
  </p:clrMapOvr>
  <p:transition>
    <p:wedge/>
  </p:transition>
</p:sldLayout>
</file>

<file path=ppt/slideLayouts/slideLayout487.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grpSp>
    </p:spTree>
    <p:extLst>
      <p:ext uri="{BB962C8B-B14F-4D97-AF65-F5344CB8AC3E}">
        <p14:creationId xmlns:p14="http://schemas.microsoft.com/office/powerpoint/2010/main" val="54903382"/>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488.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3956291794"/>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3597473733"/>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 xmlns:a16="http://schemas.microsoft.com/office/drawing/2014/main" id="{6D33812F-8017-49AE-AA81-1A5E61F6B3BC}"/>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1A6BF6BB-1695-43A8-A191-D1301F96F8D9}"/>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59C549D3-2CAA-488B-A09D-BE23069EBF2D}"/>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5944C01D-401A-4D91-B124-05EE7B94B0A6}" type="slidenum">
              <a:rPr lang="en-US" altLang="en-US"/>
              <a:pPr/>
              <a:t>‹#›</a:t>
            </a:fld>
            <a:endParaRPr lang="en-US" altLang="en-US"/>
          </a:p>
        </p:txBody>
      </p:sp>
    </p:spTree>
    <p:extLst>
      <p:ext uri="{BB962C8B-B14F-4D97-AF65-F5344CB8AC3E}">
        <p14:creationId xmlns:p14="http://schemas.microsoft.com/office/powerpoint/2010/main" val="1134906455"/>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1DFDA653-B4FE-4D87-B75F-EB6DD86F3FC4}"/>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004C9020-E5CE-454B-A588-8EDC28B5AFB5}"/>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066A79B6-DF7D-45F1-B4CD-91E204E3A75E}"/>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7722D9BF-40FE-4F5A-B599-8F8A0847685C}" type="slidenum">
              <a:rPr lang="en-US" altLang="en-US"/>
              <a:pPr/>
              <a:t>‹#›</a:t>
            </a:fld>
            <a:endParaRPr lang="en-US" altLang="en-US"/>
          </a:p>
        </p:txBody>
      </p:sp>
    </p:spTree>
    <p:extLst>
      <p:ext uri="{BB962C8B-B14F-4D97-AF65-F5344CB8AC3E}">
        <p14:creationId xmlns:p14="http://schemas.microsoft.com/office/powerpoint/2010/main" val="216732782"/>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 xmlns:a16="http://schemas.microsoft.com/office/drawing/2014/main" id="{F2B41338-8122-44E3-ACC8-869657ED5F9E}"/>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6CEB21E2-176E-446A-B999-AA302B690F16}"/>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4D51A758-0EC8-4108-ADE0-18A76A325562}"/>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B85D4CF5-DBC0-4A46-97F6-CC7D5BB4A077}" type="slidenum">
              <a:rPr lang="en-US" altLang="en-US"/>
              <a:pPr/>
              <a:t>‹#›</a:t>
            </a:fld>
            <a:endParaRPr lang="en-US" altLang="en-US"/>
          </a:p>
        </p:txBody>
      </p:sp>
    </p:spTree>
    <p:extLst>
      <p:ext uri="{BB962C8B-B14F-4D97-AF65-F5344CB8AC3E}">
        <p14:creationId xmlns:p14="http://schemas.microsoft.com/office/powerpoint/2010/main" val="3235230215"/>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 xmlns:a16="http://schemas.microsoft.com/office/drawing/2014/main" id="{69EFC664-8FDE-4B9B-8F44-99433A3C9BFF}"/>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Footer Placeholder 4">
            <a:extLst>
              <a:ext uri="{FF2B5EF4-FFF2-40B4-BE49-F238E27FC236}">
                <a16:creationId xmlns="" xmlns:a16="http://schemas.microsoft.com/office/drawing/2014/main" id="{8D01F956-5DBE-4536-90C3-281C19F84764}"/>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7" name="Slide Number Placeholder 5">
            <a:extLst>
              <a:ext uri="{FF2B5EF4-FFF2-40B4-BE49-F238E27FC236}">
                <a16:creationId xmlns="" xmlns:a16="http://schemas.microsoft.com/office/drawing/2014/main" id="{DE410A6E-ED51-43F2-BF79-07B6C4DE0AE3}"/>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7962508D-04C3-415C-8992-A8EB50751FD4}" type="slidenum">
              <a:rPr lang="en-US" altLang="en-US"/>
              <a:pPr/>
              <a:t>‹#›</a:t>
            </a:fld>
            <a:endParaRPr lang="en-US" altLang="en-US"/>
          </a:p>
        </p:txBody>
      </p:sp>
    </p:spTree>
    <p:extLst>
      <p:ext uri="{BB962C8B-B14F-4D97-AF65-F5344CB8AC3E}">
        <p14:creationId xmlns:p14="http://schemas.microsoft.com/office/powerpoint/2010/main" val="3209766151"/>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 xmlns:a16="http://schemas.microsoft.com/office/drawing/2014/main" id="{B8F598E5-6F71-4B99-825E-0B492A4421A6}"/>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8" name="Footer Placeholder 4">
            <a:extLst>
              <a:ext uri="{FF2B5EF4-FFF2-40B4-BE49-F238E27FC236}">
                <a16:creationId xmlns="" xmlns:a16="http://schemas.microsoft.com/office/drawing/2014/main" id="{F4651277-9481-457C-B7E0-9F167A424761}"/>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9" name="Slide Number Placeholder 5">
            <a:extLst>
              <a:ext uri="{FF2B5EF4-FFF2-40B4-BE49-F238E27FC236}">
                <a16:creationId xmlns="" xmlns:a16="http://schemas.microsoft.com/office/drawing/2014/main" id="{0184C516-F1DE-4C79-9449-A633AA2C78F5}"/>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86417DE3-1A06-4A8C-83FD-DE57325D2F5E}" type="slidenum">
              <a:rPr lang="en-US" altLang="en-US"/>
              <a:pPr/>
              <a:t>‹#›</a:t>
            </a:fld>
            <a:endParaRPr lang="en-US" altLang="en-US"/>
          </a:p>
        </p:txBody>
      </p:sp>
    </p:spTree>
    <p:extLst>
      <p:ext uri="{BB962C8B-B14F-4D97-AF65-F5344CB8AC3E}">
        <p14:creationId xmlns:p14="http://schemas.microsoft.com/office/powerpoint/2010/main" val="1989247776"/>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84D9FA30-971A-42D5-9F31-2CC4AA5F1BDB}"/>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4" name="Footer Placeholder 4">
            <a:extLst>
              <a:ext uri="{FF2B5EF4-FFF2-40B4-BE49-F238E27FC236}">
                <a16:creationId xmlns="" xmlns:a16="http://schemas.microsoft.com/office/drawing/2014/main" id="{ED71DCC8-4D42-4565-8EBF-6501187512DA}"/>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Slide Number Placeholder 5">
            <a:extLst>
              <a:ext uri="{FF2B5EF4-FFF2-40B4-BE49-F238E27FC236}">
                <a16:creationId xmlns="" xmlns:a16="http://schemas.microsoft.com/office/drawing/2014/main" id="{C01D401B-8C67-43DE-A99D-1547C208285A}"/>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BE359ED1-203E-43FF-938B-395D1303F3E1}" type="slidenum">
              <a:rPr lang="en-US" altLang="en-US"/>
              <a:pPr/>
              <a:t>‹#›</a:t>
            </a:fld>
            <a:endParaRPr lang="en-US" altLang="en-US"/>
          </a:p>
        </p:txBody>
      </p:sp>
    </p:spTree>
    <p:extLst>
      <p:ext uri="{BB962C8B-B14F-4D97-AF65-F5344CB8AC3E}">
        <p14:creationId xmlns:p14="http://schemas.microsoft.com/office/powerpoint/2010/main" val="3900428208"/>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 xmlns:a16="http://schemas.microsoft.com/office/drawing/2014/main" id="{2937BAC9-A4FA-4E22-9F2D-90AD8511E830}"/>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3" name="Footer Placeholder 4">
            <a:extLst>
              <a:ext uri="{FF2B5EF4-FFF2-40B4-BE49-F238E27FC236}">
                <a16:creationId xmlns="" xmlns:a16="http://schemas.microsoft.com/office/drawing/2014/main" id="{8845297C-B176-48A2-BFC8-BDF540D6455A}"/>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4" name="Slide Number Placeholder 5">
            <a:extLst>
              <a:ext uri="{FF2B5EF4-FFF2-40B4-BE49-F238E27FC236}">
                <a16:creationId xmlns="" xmlns:a16="http://schemas.microsoft.com/office/drawing/2014/main" id="{2721F91E-3A2D-4128-B607-B643C33883DA}"/>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67203326-3115-41DD-8036-8ADCBEA10013}" type="slidenum">
              <a:rPr lang="en-US" altLang="en-US"/>
              <a:pPr/>
              <a:t>‹#›</a:t>
            </a:fld>
            <a:endParaRPr lang="en-US" altLang="en-US"/>
          </a:p>
        </p:txBody>
      </p:sp>
    </p:spTree>
    <p:extLst>
      <p:ext uri="{BB962C8B-B14F-4D97-AF65-F5344CB8AC3E}">
        <p14:creationId xmlns:p14="http://schemas.microsoft.com/office/powerpoint/2010/main" val="281640121"/>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FF916392-2966-42DB-9760-7737A4109C66}"/>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Footer Placeholder 4">
            <a:extLst>
              <a:ext uri="{FF2B5EF4-FFF2-40B4-BE49-F238E27FC236}">
                <a16:creationId xmlns="" xmlns:a16="http://schemas.microsoft.com/office/drawing/2014/main" id="{AB5D32B4-4CDA-4B83-8BFA-0BCB67691997}"/>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7" name="Slide Number Placeholder 5">
            <a:extLst>
              <a:ext uri="{FF2B5EF4-FFF2-40B4-BE49-F238E27FC236}">
                <a16:creationId xmlns="" xmlns:a16="http://schemas.microsoft.com/office/drawing/2014/main" id="{F228AEB9-5AD5-49E3-A518-97C37C8BC39E}"/>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964C465B-ACF7-403F-BE60-1D7E0E5B9691}" type="slidenum">
              <a:rPr lang="en-US" altLang="en-US"/>
              <a:pPr/>
              <a:t>‹#›</a:t>
            </a:fld>
            <a:endParaRPr lang="en-US" altLang="en-US"/>
          </a:p>
        </p:txBody>
      </p:sp>
    </p:spTree>
    <p:extLst>
      <p:ext uri="{BB962C8B-B14F-4D97-AF65-F5344CB8AC3E}">
        <p14:creationId xmlns:p14="http://schemas.microsoft.com/office/powerpoint/2010/main" val="188104282"/>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16A0E88B-D2B7-485A-8DEA-E04DB1467357}"/>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Footer Placeholder 4">
            <a:extLst>
              <a:ext uri="{FF2B5EF4-FFF2-40B4-BE49-F238E27FC236}">
                <a16:creationId xmlns="" xmlns:a16="http://schemas.microsoft.com/office/drawing/2014/main" id="{D54549D9-A9C8-41FC-A953-9E110E502EE9}"/>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7" name="Slide Number Placeholder 5">
            <a:extLst>
              <a:ext uri="{FF2B5EF4-FFF2-40B4-BE49-F238E27FC236}">
                <a16:creationId xmlns="" xmlns:a16="http://schemas.microsoft.com/office/drawing/2014/main" id="{8D1DA2A8-6BFE-4DBE-B65D-D83F9F9C7BEC}"/>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4C2916FD-4E65-443F-B43D-DF4BE8A7C60B}" type="slidenum">
              <a:rPr lang="en-US" altLang="en-US"/>
              <a:pPr/>
              <a:t>‹#›</a:t>
            </a:fld>
            <a:endParaRPr lang="en-US" altLang="en-US"/>
          </a:p>
        </p:txBody>
      </p:sp>
    </p:spTree>
    <p:extLst>
      <p:ext uri="{BB962C8B-B14F-4D97-AF65-F5344CB8AC3E}">
        <p14:creationId xmlns:p14="http://schemas.microsoft.com/office/powerpoint/2010/main" val="91633082"/>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C03CDF75-DF21-4609-81AA-3319A2A6CC72}"/>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1E1F641E-9C84-4395-99D8-D4D4B2A93F5F}"/>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4CBB85D5-25A4-4E4C-88D9-D6EC7C9FB763}"/>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0FDCBC41-28A5-48A0-B60C-37B3CCF11F53}" type="slidenum">
              <a:rPr lang="en-US" altLang="en-US"/>
              <a:pPr/>
              <a:t>‹#›</a:t>
            </a:fld>
            <a:endParaRPr lang="en-US" altLang="en-US"/>
          </a:p>
        </p:txBody>
      </p:sp>
    </p:spTree>
    <p:extLst>
      <p:ext uri="{BB962C8B-B14F-4D97-AF65-F5344CB8AC3E}">
        <p14:creationId xmlns:p14="http://schemas.microsoft.com/office/powerpoint/2010/main" val="3986474350"/>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1CC963B3-7F92-4D3B-BA63-4227AA211F03}"/>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E3DAF37B-DA92-419A-A664-CE221689E459}"/>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289725FC-06C6-40CB-9AC3-9B0C9ED9B44A}"/>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25AC7063-F81B-422D-B3C2-BBE5171173EE}" type="slidenum">
              <a:rPr lang="en-US" altLang="en-US"/>
              <a:pPr/>
              <a:t>‹#›</a:t>
            </a:fld>
            <a:endParaRPr lang="en-US" altLang="en-US"/>
          </a:p>
        </p:txBody>
      </p:sp>
    </p:spTree>
    <p:extLst>
      <p:ext uri="{BB962C8B-B14F-4D97-AF65-F5344CB8AC3E}">
        <p14:creationId xmlns:p14="http://schemas.microsoft.com/office/powerpoint/2010/main" val="3064873981"/>
      </p:ext>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type="txAndTwoObj">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p:spPr>
        <p:txBody>
          <a:bodyPr/>
          <a:lstStyle/>
          <a:p>
            <a:r>
              <a:rPr lang="en-US"/>
              <a:t>Click to edit Master title style</a:t>
            </a:r>
          </a:p>
        </p:txBody>
      </p:sp>
      <p:sp>
        <p:nvSpPr>
          <p:cNvPr id="3" name="Text Placeholder 2"/>
          <p:cNvSpPr>
            <a:spLocks noGrp="1"/>
          </p:cNvSpPr>
          <p:nvPr>
            <p:ph type="body" sz="half" idx="1"/>
          </p:nvPr>
        </p:nvSpPr>
        <p:spPr>
          <a:xfrm>
            <a:off x="914400" y="1981200"/>
            <a:ext cx="508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981200"/>
            <a:ext cx="508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4114800"/>
            <a:ext cx="508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2054">
            <a:extLst>
              <a:ext uri="{FF2B5EF4-FFF2-40B4-BE49-F238E27FC236}">
                <a16:creationId xmlns="" xmlns:a16="http://schemas.microsoft.com/office/drawing/2014/main" id="{FD124F95-CADC-44AB-B993-336A0C21DD67}"/>
              </a:ext>
            </a:extLst>
          </p:cNvPr>
          <p:cNvSpPr>
            <a:spLocks noGrp="1" noChangeArrowheads="1"/>
          </p:cNvSpPr>
          <p:nvPr>
            <p:ph type="dt" sz="half" idx="10"/>
          </p:nvPr>
        </p:nvSpPr>
        <p:spPr>
          <a:xfrm>
            <a:off x="914400" y="6248400"/>
            <a:ext cx="2540000" cy="457200"/>
          </a:xfrm>
        </p:spPr>
        <p:txBody>
          <a:bodyPr/>
          <a:lstStyle>
            <a:lvl1pPr eaLnBrk="1" hangingPunct="1">
              <a:defRPr>
                <a:latin typeface=".VnTime" pitchFamily="34" charset="0"/>
                <a:cs typeface="Arial" pitchFamily="34" charset="0"/>
              </a:defRPr>
            </a:lvl1pPr>
          </a:lstStyle>
          <a:p>
            <a:pPr>
              <a:defRPr/>
            </a:pPr>
            <a:endParaRPr lang="en-US"/>
          </a:p>
        </p:txBody>
      </p:sp>
      <p:sp>
        <p:nvSpPr>
          <p:cNvPr id="7" name="Rectangle 2055">
            <a:extLst>
              <a:ext uri="{FF2B5EF4-FFF2-40B4-BE49-F238E27FC236}">
                <a16:creationId xmlns="" xmlns:a16="http://schemas.microsoft.com/office/drawing/2014/main" id="{A3B92A17-D002-4A91-B60F-F4627BEC8723}"/>
              </a:ext>
            </a:extLst>
          </p:cNvPr>
          <p:cNvSpPr>
            <a:spLocks noGrp="1" noChangeArrowheads="1"/>
          </p:cNvSpPr>
          <p:nvPr>
            <p:ph type="ftr" sz="quarter" idx="11"/>
          </p:nvPr>
        </p:nvSpPr>
        <p:spPr>
          <a:xfrm>
            <a:off x="4165600" y="6248400"/>
            <a:ext cx="3860800" cy="457200"/>
          </a:xfrm>
        </p:spPr>
        <p:txBody>
          <a:bodyPr/>
          <a:lstStyle>
            <a:lvl1pPr eaLnBrk="1" hangingPunct="1">
              <a:defRPr>
                <a:latin typeface=".VnTime" pitchFamily="34" charset="0"/>
                <a:cs typeface="Arial" pitchFamily="34" charset="0"/>
              </a:defRPr>
            </a:lvl1pPr>
          </a:lstStyle>
          <a:p>
            <a:pPr>
              <a:defRPr/>
            </a:pPr>
            <a:endParaRPr lang="en-US"/>
          </a:p>
        </p:txBody>
      </p:sp>
      <p:sp>
        <p:nvSpPr>
          <p:cNvPr id="8" name="Rectangle 2056">
            <a:extLst>
              <a:ext uri="{FF2B5EF4-FFF2-40B4-BE49-F238E27FC236}">
                <a16:creationId xmlns="" xmlns:a16="http://schemas.microsoft.com/office/drawing/2014/main" id="{CDADA334-00C1-4F07-A125-126AEFED5150}"/>
              </a:ext>
            </a:extLst>
          </p:cNvPr>
          <p:cNvSpPr>
            <a:spLocks noGrp="1" noChangeArrowheads="1"/>
          </p:cNvSpPr>
          <p:nvPr>
            <p:ph type="sldNum" sz="quarter" idx="12"/>
          </p:nvPr>
        </p:nvSpPr>
        <p:spPr>
          <a:xfrm>
            <a:off x="8737600" y="6248400"/>
            <a:ext cx="2540000" cy="457200"/>
          </a:xfrm>
        </p:spPr>
        <p:txBody>
          <a:bodyPr/>
          <a:lstStyle>
            <a:lvl1pPr eaLnBrk="1" hangingPunct="1">
              <a:defRPr>
                <a:latin typeface=".VnTime" panose="020B7200000000000000" pitchFamily="34" charset="0"/>
              </a:defRPr>
            </a:lvl1pPr>
          </a:lstStyle>
          <a:p>
            <a:fld id="{5C08F9E9-B04D-4821-9B20-9FC6AF9F132D}" type="slidenum">
              <a:rPr lang="en-US" altLang="en-US"/>
              <a:pPr/>
              <a:t>‹#›</a:t>
            </a:fld>
            <a:endParaRPr lang="en-US" altLang="en-US"/>
          </a:p>
        </p:txBody>
      </p:sp>
    </p:spTree>
    <p:extLst>
      <p:ext uri="{BB962C8B-B14F-4D97-AF65-F5344CB8AC3E}">
        <p14:creationId xmlns:p14="http://schemas.microsoft.com/office/powerpoint/2010/main" val="2807451638"/>
      </p:ext>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438400" y="350838"/>
            <a:ext cx="9245600" cy="563562"/>
          </a:xfrm>
        </p:spPr>
        <p:txBody>
          <a:bodyPr/>
          <a:lstStyle/>
          <a:p>
            <a:r>
              <a:rPr lang="en-US"/>
              <a:t>Click to edit Master title style</a:t>
            </a:r>
          </a:p>
        </p:txBody>
      </p:sp>
      <p:sp>
        <p:nvSpPr>
          <p:cNvPr id="3" name="Table Placeholder 2"/>
          <p:cNvSpPr>
            <a:spLocks noGrp="1"/>
          </p:cNvSpPr>
          <p:nvPr>
            <p:ph type="tbl" idx="1"/>
          </p:nvPr>
        </p:nvSpPr>
        <p:spPr>
          <a:xfrm>
            <a:off x="711200" y="1219200"/>
            <a:ext cx="11074400" cy="4724400"/>
          </a:xfrm>
        </p:spPr>
        <p:txBody>
          <a:bodyPr rtlCol="0">
            <a:normAutofit/>
          </a:bodyPr>
          <a:lstStyle/>
          <a:p>
            <a:pPr lvl="0"/>
            <a:endParaRPr lang="en-US" noProof="0"/>
          </a:p>
        </p:txBody>
      </p:sp>
      <p:sp>
        <p:nvSpPr>
          <p:cNvPr id="4" name="Rectangle 4">
            <a:extLst>
              <a:ext uri="{FF2B5EF4-FFF2-40B4-BE49-F238E27FC236}">
                <a16:creationId xmlns="" xmlns:a16="http://schemas.microsoft.com/office/drawing/2014/main" id="{D9FE10BA-6658-400E-85FB-1CD6F8DE4CE5}"/>
              </a:ext>
            </a:extLst>
          </p:cNvPr>
          <p:cNvSpPr>
            <a:spLocks noGrp="1" noChangeArrowheads="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p>
        </p:txBody>
      </p:sp>
      <p:sp>
        <p:nvSpPr>
          <p:cNvPr id="5" name="Rectangle 6">
            <a:extLst>
              <a:ext uri="{FF2B5EF4-FFF2-40B4-BE49-F238E27FC236}">
                <a16:creationId xmlns="" xmlns:a16="http://schemas.microsoft.com/office/drawing/2014/main" id="{3D32C16F-D56E-491E-89C2-2AAC66940EE0}"/>
              </a:ext>
            </a:extLst>
          </p:cNvPr>
          <p:cNvSpPr>
            <a:spLocks noGrp="1" noChangeArrowheads="1"/>
          </p:cNvSpPr>
          <p:nvPr>
            <p:ph type="sldNum" sz="quarter" idx="11"/>
          </p:nvPr>
        </p:nvSpPr>
        <p:spPr/>
        <p:txBody>
          <a:bodyPr/>
          <a:lstStyle>
            <a:lvl1pPr eaLnBrk="1" hangingPunct="1">
              <a:defRPr>
                <a:latin typeface=".VnTime" panose="020B7200000000000000" pitchFamily="34" charset="0"/>
              </a:defRPr>
            </a:lvl1pPr>
          </a:lstStyle>
          <a:p>
            <a:fld id="{9553E7D3-BFD5-48D3-A87B-1F7794C2DAE1}" type="slidenum">
              <a:rPr lang="en-US" altLang="en-US"/>
              <a:pPr/>
              <a:t>‹#›</a:t>
            </a:fld>
            <a:endParaRPr lang="en-US" altLang="en-US"/>
          </a:p>
        </p:txBody>
      </p:sp>
    </p:spTree>
    <p:extLst>
      <p:ext uri="{BB962C8B-B14F-4D97-AF65-F5344CB8AC3E}">
        <p14:creationId xmlns:p14="http://schemas.microsoft.com/office/powerpoint/2010/main" val="1789957926"/>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type="title">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409995682"/>
      </p:ext>
    </p:extLst>
  </p:cSld>
  <p:clrMapOvr>
    <a:masterClrMapping/>
  </p:clrMapOvr>
  <p:transition>
    <p:pull dir="r"/>
  </p:transition>
</p:sldLayout>
</file>

<file path=ppt/slideLayouts/slideLayout504.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BC88287D-52FE-4CFA-8A34-62DC8204F69D}"/>
              </a:ext>
            </a:extLst>
          </p:cNvPr>
          <p:cNvSpPr/>
          <p:nvPr userDrawn="1"/>
        </p:nvSpPr>
        <p:spPr>
          <a:xfrm>
            <a:off x="-4233" y="0"/>
            <a:ext cx="2112433"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ko-KR" altLang="en-US" sz="1800"/>
          </a:p>
        </p:txBody>
      </p:sp>
      <p:pic>
        <p:nvPicPr>
          <p:cNvPr id="3" name="Picture 7" descr="E:\002-KIMS BUSINESS\007-02-Fullslidesppt-Contents\20161228\02-edu\bulb-item2.png">
            <a:extLst>
              <a:ext uri="{FF2B5EF4-FFF2-40B4-BE49-F238E27FC236}">
                <a16:creationId xmlns="" xmlns:a16="http://schemas.microsoft.com/office/drawing/2014/main" id="{8B440449-17B5-4D4A-BE6E-975FB29F447A}"/>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1985" y="1250950"/>
            <a:ext cx="2112433"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8" descr="E:\002-KIMS BUSINESS\007-02-Fullslidesppt-Contents\20161228\02-edu\bulb-item.png">
            <a:extLst>
              <a:ext uri="{FF2B5EF4-FFF2-40B4-BE49-F238E27FC236}">
                <a16:creationId xmlns="" xmlns:a16="http://schemas.microsoft.com/office/drawing/2014/main" id="{0CFD9697-8012-437B-871F-FA90B4B72FBD}"/>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r="50000"/>
          <a:stretch>
            <a:fillRect/>
          </a:stretch>
        </p:blipFill>
        <p:spPr bwMode="auto">
          <a:xfrm>
            <a:off x="1051984" y="1250950"/>
            <a:ext cx="1056216"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89893170"/>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3" name="Freeform 6">
            <a:extLst>
              <a:ext uri="{FF2B5EF4-FFF2-40B4-BE49-F238E27FC236}">
                <a16:creationId xmlns="" xmlns:a16="http://schemas.microsoft.com/office/drawing/2014/main" id="{2E1650C5-802D-4198-81A0-B8AE40D9E5EF}"/>
              </a:ext>
            </a:extLst>
          </p:cNvPr>
          <p:cNvSpPr/>
          <p:nvPr userDrawn="1"/>
        </p:nvSpPr>
        <p:spPr>
          <a:xfrm rot="5400000">
            <a:off x="3096155" y="-2214033"/>
            <a:ext cx="6511925" cy="11286067"/>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83" eaLnBrk="1" fontAlgn="auto" hangingPunct="1">
              <a:spcBef>
                <a:spcPts val="0"/>
              </a:spcBef>
              <a:spcAft>
                <a:spcPts val="0"/>
              </a:spcAft>
              <a:defRPr/>
            </a:pPr>
            <a:endParaRPr lang="en-US" sz="1800">
              <a:solidFill>
                <a:prstClr val="white"/>
              </a:solidFill>
            </a:endParaRPr>
          </a:p>
        </p:txBody>
      </p:sp>
      <p:grpSp>
        <p:nvGrpSpPr>
          <p:cNvPr id="4" name="Group 2">
            <a:extLst>
              <a:ext uri="{FF2B5EF4-FFF2-40B4-BE49-F238E27FC236}">
                <a16:creationId xmlns="" xmlns:a16="http://schemas.microsoft.com/office/drawing/2014/main" id="{EABD1C8A-0460-4A0E-8ECE-8C24380B4787}"/>
              </a:ext>
            </a:extLst>
          </p:cNvPr>
          <p:cNvGrpSpPr>
            <a:grpSpLocks/>
          </p:cNvGrpSpPr>
          <p:nvPr userDrawn="1"/>
        </p:nvGrpSpPr>
        <p:grpSpPr bwMode="auto">
          <a:xfrm rot="21358364">
            <a:off x="275167" y="3956051"/>
            <a:ext cx="1327151" cy="2741613"/>
            <a:chOff x="1355925" y="1388842"/>
            <a:chExt cx="2157296" cy="4455902"/>
          </a:xfrm>
        </p:grpSpPr>
        <p:pic>
          <p:nvPicPr>
            <p:cNvPr id="5" name="Picture 3">
              <a:extLst>
                <a:ext uri="{FF2B5EF4-FFF2-40B4-BE49-F238E27FC236}">
                  <a16:creationId xmlns="" xmlns:a16="http://schemas.microsoft.com/office/drawing/2014/main" id="{7B601CD0-49D8-457D-82A8-6C5AE985982B}"/>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669343" y="1388842"/>
              <a:ext cx="1843878" cy="2071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4">
              <a:extLst>
                <a:ext uri="{FF2B5EF4-FFF2-40B4-BE49-F238E27FC236}">
                  <a16:creationId xmlns="" xmlns:a16="http://schemas.microsoft.com/office/drawing/2014/main" id="{ACCC0D81-A158-4634-AE77-80B2BC67BD01}"/>
                </a:ext>
              </a:extLst>
            </p:cNvPr>
            <p:cNvPicPr>
              <a:picLocks noChangeAspect="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355925" y="2853588"/>
              <a:ext cx="1375244" cy="2991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 name="Text Placeholder 9"/>
          <p:cNvSpPr>
            <a:spLocks noGrp="1"/>
          </p:cNvSpPr>
          <p:nvPr>
            <p:ph type="body" sz="quarter" idx="10"/>
          </p:nvPr>
        </p:nvSpPr>
        <p:spPr>
          <a:xfrm>
            <a:off x="1594111" y="640844"/>
            <a:ext cx="10220900" cy="724247"/>
          </a:xfrm>
          <a:prstGeom prst="rect">
            <a:avLst/>
          </a:prstGeom>
        </p:spPr>
        <p:txBody>
          <a:bodyPr anchor="ctr"/>
          <a:lstStyle>
            <a:lvl1pPr marL="0" indent="0" algn="l">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4021623869"/>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114791001"/>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userDrawn="1">
  <p:cSld name="Basic Layout">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0" y="164640"/>
            <a:ext cx="12192000" cy="768085"/>
          </a:xfrm>
          <a:prstGeom prst="rect">
            <a:avLst/>
          </a:prstGeom>
        </p:spPr>
        <p:txBody>
          <a:bodyPr anchor="ctr"/>
          <a:lstStyle>
            <a:lvl1pPr marL="0" indent="0" algn="ctr">
              <a:buNone/>
              <a:defRPr sz="3600" b="0" baseline="0">
                <a:solidFill>
                  <a:schemeClr val="tx1">
                    <a:lumMod val="75000"/>
                    <a:lumOff val="25000"/>
                  </a:schemeClr>
                </a:solidFill>
                <a:latin typeface="+mj-lt"/>
                <a:cs typeface="Arial" pitchFamily="34" charset="0"/>
              </a:defRPr>
            </a:lvl1pPr>
          </a:lstStyle>
          <a:p>
            <a:pPr lvl="0"/>
            <a:r>
              <a:rPr lang="en-US" altLang="ko-KR"/>
              <a:t>Click to edit Master text styles</a:t>
            </a:r>
          </a:p>
        </p:txBody>
      </p:sp>
      <p:sp>
        <p:nvSpPr>
          <p:cNvPr id="11" name="Text Placeholder 9"/>
          <p:cNvSpPr>
            <a:spLocks noGrp="1"/>
          </p:cNvSpPr>
          <p:nvPr>
            <p:ph type="body" sz="quarter" idx="11"/>
          </p:nvPr>
        </p:nvSpPr>
        <p:spPr>
          <a:xfrm>
            <a:off x="0" y="932725"/>
            <a:ext cx="12192000" cy="384043"/>
          </a:xfrm>
          <a:prstGeom prst="rect">
            <a:avLst/>
          </a:prstGeom>
        </p:spPr>
        <p:txBody>
          <a:bodyPr anchor="ctr"/>
          <a:lstStyle>
            <a:lvl1pPr marL="0" indent="0" algn="ctr">
              <a:buNone/>
              <a:defRPr sz="1400" b="0" baseline="0">
                <a:solidFill>
                  <a:schemeClr val="tx1">
                    <a:lumMod val="75000"/>
                    <a:lumOff val="25000"/>
                  </a:schemeClr>
                </a:solidFill>
                <a:latin typeface="+mn-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710532975"/>
      </p:ext>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matchingName="Title design 2">
  <p:cSld name="Title design 2">
    <p:spTree>
      <p:nvGrpSpPr>
        <p:cNvPr id="1" name="Shape 123"/>
        <p:cNvGrpSpPr/>
        <p:nvPr/>
      </p:nvGrpSpPr>
      <p:grpSpPr>
        <a:xfrm>
          <a:off x="0" y="0"/>
          <a:ext cx="0" cy="0"/>
          <a:chOff x="0" y="0"/>
          <a:chExt cx="0" cy="0"/>
        </a:xfrm>
      </p:grpSpPr>
      <p:sp>
        <p:nvSpPr>
          <p:cNvPr id="124" name="Google Shape;124;p13"/>
          <p:cNvSpPr/>
          <p:nvPr/>
        </p:nvSpPr>
        <p:spPr>
          <a:xfrm rot="10800000" flipH="1">
            <a:off x="8813467" y="481340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5" name="Google Shape;125;p13"/>
          <p:cNvSpPr/>
          <p:nvPr/>
        </p:nvSpPr>
        <p:spPr>
          <a:xfrm rot="10800000">
            <a:off x="9138490" y="5739873"/>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None/>
            </a:pPr>
            <a:endParaRPr sz="2400"/>
          </a:p>
        </p:txBody>
      </p:sp>
      <p:sp>
        <p:nvSpPr>
          <p:cNvPr id="126" name="Google Shape;126;p13"/>
          <p:cNvSpPr/>
          <p:nvPr/>
        </p:nvSpPr>
        <p:spPr>
          <a:xfrm rot="10800000">
            <a:off x="9138490" y="599940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7" name="Google Shape;127;p13"/>
          <p:cNvSpPr txBox="1">
            <a:spLocks noGrp="1"/>
          </p:cNvSpPr>
          <p:nvPr>
            <p:ph type="sldNum" idx="12"/>
          </p:nvPr>
        </p:nvSpPr>
        <p:spPr>
          <a:xfrm rot="10800000">
            <a:off x="-9816" y="-9817"/>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smtClean="0"/>
              <a:pPr/>
              <a:t>‹#›</a:t>
            </a:fld>
            <a:endParaRPr lang="es"/>
          </a:p>
        </p:txBody>
      </p:sp>
      <p:sp>
        <p:nvSpPr>
          <p:cNvPr id="128" name="Google Shape;128;p13"/>
          <p:cNvSpPr/>
          <p:nvPr/>
        </p:nvSpPr>
        <p:spPr>
          <a:xfrm flipH="1">
            <a:off x="-9534" y="-9816"/>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9" name="Google Shape;129;p13"/>
          <p:cNvSpPr/>
          <p:nvPr/>
        </p:nvSpPr>
        <p:spPr>
          <a:xfrm>
            <a:off x="-9816" y="-9816"/>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None/>
            </a:pPr>
            <a:endParaRPr sz="2400"/>
          </a:p>
        </p:txBody>
      </p:sp>
      <p:sp>
        <p:nvSpPr>
          <p:cNvPr id="130" name="Google Shape;130;p13"/>
          <p:cNvSpPr/>
          <p:nvPr/>
        </p:nvSpPr>
        <p:spPr>
          <a:xfrm>
            <a:off x="-9816" y="-9816"/>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1" name="Google Shape;131;p13"/>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
        <p:nvSpPr>
          <p:cNvPr id="132" name="Google Shape;132;p13"/>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33" name="Google Shape;133;p13"/>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marL="0" lvl="0" indent="0" algn="ctr" rtl="0">
              <a:spcBef>
                <a:spcPts val="0"/>
              </a:spcBef>
              <a:spcAft>
                <a:spcPts val="0"/>
              </a:spcAft>
              <a:buNone/>
            </a:pPr>
            <a:endParaRPr sz="2400"/>
          </a:p>
        </p:txBody>
      </p:sp>
    </p:spTree>
    <p:extLst>
      <p:ext uri="{BB962C8B-B14F-4D97-AF65-F5344CB8AC3E}">
        <p14:creationId xmlns:p14="http://schemas.microsoft.com/office/powerpoint/2010/main" val="1399154601"/>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 name="Rectangle 3">
            <a:extLst>
              <a:ext uri="{FF2B5EF4-FFF2-40B4-BE49-F238E27FC236}">
                <a16:creationId xmlns=""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Freeform: Shape 5">
            <a:extLst>
              <a:ext uri="{FF2B5EF4-FFF2-40B4-BE49-F238E27FC236}">
                <a16:creationId xmlns="" xmlns:a16="http://schemas.microsoft.com/office/drawing/2014/main" id="{F71BC114-F2C7-4604-9852-F32BC9BE689D}"/>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1828483363"/>
      </p:ext>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73546089"/>
      </p:ext>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3084439176"/>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733600358"/>
      </p:ext>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711198452"/>
      </p:ext>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933208558"/>
      </p:ext>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382833672"/>
      </p:ext>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169816104"/>
      </p:ext>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4128598749"/>
      </p:ext>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725799007"/>
      </p:ext>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041877316"/>
      </p:ext>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1208528702"/>
      </p:ext>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13486402"/>
      </p:ext>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857997543"/>
      </p:ext>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49755699"/>
      </p:ext>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4443879"/>
      </p:ext>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992407231"/>
      </p:ext>
    </p:extLst>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906797386"/>
      </p:ext>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953087280"/>
      </p:ext>
    </p:extLst>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450720378"/>
      </p:ext>
    </p:extLst>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51056869"/>
      </p:ext>
    </p:extLst>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541839160"/>
      </p:ext>
    </p:extLst>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solidFill>
          <a:srgbClr val="C66E5C"/>
        </a:solidFill>
        <a:effectLst/>
      </p:bgPr>
    </p:bg>
    <p:spTree>
      <p:nvGrpSpPr>
        <p:cNvPr id="1" name="Shape 8"/>
        <p:cNvGrpSpPr/>
        <p:nvPr/>
      </p:nvGrpSpPr>
      <p:grpSpPr>
        <a:xfrm>
          <a:off x="0" y="0"/>
          <a:ext cx="0" cy="0"/>
          <a:chOff x="0" y="0"/>
          <a:chExt cx="0" cy="0"/>
        </a:xfrm>
      </p:grpSpPr>
      <p:grpSp>
        <p:nvGrpSpPr>
          <p:cNvPr id="4" name="Google Shape;9;p2">
            <a:extLst>
              <a:ext uri="{FF2B5EF4-FFF2-40B4-BE49-F238E27FC236}">
                <a16:creationId xmlns="" xmlns:a16="http://schemas.microsoft.com/office/drawing/2014/main" id="{2DCE6D1E-DB2C-4D18-BBE8-13678D7CBEE7}"/>
              </a:ext>
            </a:extLst>
          </p:cNvPr>
          <p:cNvGrpSpPr>
            <a:grpSpLocks/>
          </p:cNvGrpSpPr>
          <p:nvPr/>
        </p:nvGrpSpPr>
        <p:grpSpPr bwMode="auto">
          <a:xfrm>
            <a:off x="-630238" y="-608013"/>
            <a:ext cx="13452476" cy="8074026"/>
            <a:chOff x="-472426" y="-456061"/>
            <a:chExt cx="10088872" cy="6055617"/>
          </a:xfrm>
        </p:grpSpPr>
        <p:pic>
          <p:nvPicPr>
            <p:cNvPr id="5" name="Google Shape;10;p2">
              <a:extLst>
                <a:ext uri="{FF2B5EF4-FFF2-40B4-BE49-F238E27FC236}">
                  <a16:creationId xmlns="" xmlns:a16="http://schemas.microsoft.com/office/drawing/2014/main" id="{23BCA719-E8A6-4B47-94CA-AE1F24A70EDB}"/>
                </a:ext>
              </a:extLst>
            </p:cNvPr>
            <p:cNvPicPr preferRelativeResize="0">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2426" y="-456061"/>
              <a:ext cx="3727149" cy="3842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Google Shape;11;p2">
              <a:extLst>
                <a:ext uri="{FF2B5EF4-FFF2-40B4-BE49-F238E27FC236}">
                  <a16:creationId xmlns="" xmlns:a16="http://schemas.microsoft.com/office/drawing/2014/main" id="{0702C4A7-BCB8-4BA5-93AD-57DFBC4B2AB6}"/>
                </a:ext>
              </a:extLst>
            </p:cNvPr>
            <p:cNvPicPr preferRelativeResize="0">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10800000">
              <a:off x="5889297" y="1757282"/>
              <a:ext cx="3727149" cy="3842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Google Shape;12;p2"/>
          <p:cNvSpPr txBox="1">
            <a:spLocks noGrp="1"/>
          </p:cNvSpPr>
          <p:nvPr>
            <p:ph type="subTitle" idx="1"/>
          </p:nvPr>
        </p:nvSpPr>
        <p:spPr>
          <a:xfrm>
            <a:off x="3404800" y="3739212"/>
            <a:ext cx="5382400" cy="527600"/>
          </a:xfrm>
          <a:prstGeom prst="rect">
            <a:avLst/>
          </a:prstGeom>
        </p:spPr>
        <p:txBody>
          <a:bodyPr spcFirstLastPara="1" lIns="91425" tIns="91425" rIns="91425" bIns="91425">
            <a:noAutofit/>
          </a:bodyPr>
          <a:lstStyle>
            <a:lvl1pPr lvl="0" algn="ctr" rtl="0">
              <a:lnSpc>
                <a:spcPct val="100000"/>
              </a:lnSpc>
              <a:spcBef>
                <a:spcPts val="0"/>
              </a:spcBef>
              <a:spcAft>
                <a:spcPts val="0"/>
              </a:spcAft>
              <a:buNone/>
              <a:defRPr sz="2133">
                <a:solidFill>
                  <a:srgbClr val="FFF2EB"/>
                </a:solidFill>
                <a:latin typeface="Josefin Sans Thin"/>
                <a:ea typeface="Josefin Sans Thin"/>
                <a:cs typeface="Josefin Sans Thin"/>
                <a:sym typeface="Josefin Sans Thin"/>
              </a:defRPr>
            </a:lvl1pPr>
            <a:lvl2pPr lvl="1"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2pPr>
            <a:lvl3pPr lvl="2"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3pPr>
            <a:lvl4pPr lvl="3"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4pPr>
            <a:lvl5pPr lvl="4"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5pPr>
            <a:lvl6pPr lvl="5"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6pPr>
            <a:lvl7pPr lvl="6"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7pPr>
            <a:lvl8pPr lvl="7"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8pPr>
            <a:lvl9pPr lvl="8" algn="ctr" rtl="0">
              <a:lnSpc>
                <a:spcPct val="100000"/>
              </a:lnSpc>
              <a:spcBef>
                <a:spcPts val="2133"/>
              </a:spcBef>
              <a:spcAft>
                <a:spcPts val="2133"/>
              </a:spcAft>
              <a:buNone/>
              <a:defRPr sz="2133">
                <a:solidFill>
                  <a:srgbClr val="FFF2EB"/>
                </a:solidFill>
                <a:latin typeface="Josefin Sans Thin"/>
                <a:ea typeface="Josefin Sans Thin"/>
                <a:cs typeface="Josefin Sans Thin"/>
                <a:sym typeface="Josefin Sans Thin"/>
              </a:defRPr>
            </a:lvl9pPr>
          </a:lstStyle>
          <a:p>
            <a:endParaRPr/>
          </a:p>
        </p:txBody>
      </p:sp>
      <p:sp>
        <p:nvSpPr>
          <p:cNvPr id="13" name="Google Shape;13;p2"/>
          <p:cNvSpPr txBox="1">
            <a:spLocks noGrp="1"/>
          </p:cNvSpPr>
          <p:nvPr>
            <p:ph type="ctrTitle"/>
          </p:nvPr>
        </p:nvSpPr>
        <p:spPr>
          <a:xfrm>
            <a:off x="1433400" y="2761184"/>
            <a:ext cx="9325200" cy="978000"/>
          </a:xfrm>
          <a:prstGeom prst="rect">
            <a:avLst/>
          </a:prstGeom>
        </p:spPr>
        <p:txBody>
          <a:bodyPr spcFirstLastPara="1" lIns="91425" tIns="91425" rIns="91425" bIns="91425" anchor="b">
            <a:noAutofit/>
          </a:bodyPr>
          <a:lstStyle>
            <a:lvl1pPr lvl="0" algn="ctr" rtl="0">
              <a:spcBef>
                <a:spcPts val="0"/>
              </a:spcBef>
              <a:spcAft>
                <a:spcPts val="0"/>
              </a:spcAft>
              <a:buSzPts val="6000"/>
              <a:buNone/>
              <a:defRPr sz="4800" b="0">
                <a:solidFill>
                  <a:srgbClr val="FFF2EB"/>
                </a:solidFill>
              </a:defRPr>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Tree>
    <p:extLst>
      <p:ext uri="{BB962C8B-B14F-4D97-AF65-F5344CB8AC3E}">
        <p14:creationId xmlns:p14="http://schemas.microsoft.com/office/powerpoint/2010/main" val="4022081991"/>
      </p:ext>
    </p:extLst>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blipFill dpi="0" rotWithShape="0">
          <a:blip r:embed="rId2"/>
          <a:srcRect/>
          <a:stretch>
            <a:fillRect/>
          </a:stretch>
        </a:blipFill>
        <a:effectLst/>
      </p:bgPr>
    </p:bg>
    <p:spTree>
      <p:nvGrpSpPr>
        <p:cNvPr id="1" name="Shape 41"/>
        <p:cNvGrpSpPr/>
        <p:nvPr/>
      </p:nvGrpSpPr>
      <p:grpSpPr>
        <a:xfrm>
          <a:off x="0" y="0"/>
          <a:ext cx="0" cy="0"/>
          <a:chOff x="0" y="0"/>
          <a:chExt cx="0" cy="0"/>
        </a:xfrm>
      </p:grpSpPr>
      <p:grpSp>
        <p:nvGrpSpPr>
          <p:cNvPr id="10" name="Google Shape;50;p12">
            <a:extLst>
              <a:ext uri="{FF2B5EF4-FFF2-40B4-BE49-F238E27FC236}">
                <a16:creationId xmlns="" xmlns:a16="http://schemas.microsoft.com/office/drawing/2014/main" id="{10A94BEF-36B5-4CAA-86F6-B5AC51D1942B}"/>
              </a:ext>
            </a:extLst>
          </p:cNvPr>
          <p:cNvGrpSpPr>
            <a:grpSpLocks/>
          </p:cNvGrpSpPr>
          <p:nvPr/>
        </p:nvGrpSpPr>
        <p:grpSpPr bwMode="auto">
          <a:xfrm>
            <a:off x="8466138" y="2476500"/>
            <a:ext cx="4546600" cy="5554663"/>
            <a:chOff x="6349925" y="1857024"/>
            <a:chExt cx="3410000" cy="4166203"/>
          </a:xfrm>
        </p:grpSpPr>
        <p:pic>
          <p:nvPicPr>
            <p:cNvPr id="11" name="Google Shape;51;p12">
              <a:extLst>
                <a:ext uri="{FF2B5EF4-FFF2-40B4-BE49-F238E27FC236}">
                  <a16:creationId xmlns="" xmlns:a16="http://schemas.microsoft.com/office/drawing/2014/main" id="{6687002B-584A-4210-BF86-3FD7D2ED0F31}"/>
                </a:ext>
              </a:extLst>
            </p:cNvPr>
            <p:cNvPicPr preferRelativeResize="0">
              <a:picLocks noChangeAspect="1" noChangeArrowheads="1"/>
            </p:cNvPicPr>
            <p:nvPr/>
          </p:nvPicPr>
          <p:blipFill>
            <a:blip r:embed="rId3">
              <a:extLst>
                <a:ext uri="{28A0092B-C50C-407E-A947-70E740481C1C}">
                  <a14:useLocalDpi xmlns:a14="http://schemas.microsoft.com/office/drawing/2010/main" val="0"/>
                </a:ext>
              </a:extLst>
            </a:blip>
            <a:srcRect l="24966" r="24850"/>
            <a:stretch>
              <a:fillRect/>
            </a:stretch>
          </p:blipFill>
          <p:spPr bwMode="auto">
            <a:xfrm rot="-1220891">
              <a:off x="7751118" y="1972014"/>
              <a:ext cx="1367452" cy="3934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Google Shape;52;p12">
              <a:extLst>
                <a:ext uri="{FF2B5EF4-FFF2-40B4-BE49-F238E27FC236}">
                  <a16:creationId xmlns="" xmlns:a16="http://schemas.microsoft.com/office/drawing/2014/main" id="{F2DE3C4D-605F-4E5B-B1DA-110D23244E24}"/>
                </a:ext>
              </a:extLst>
            </p:cNvPr>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2699995">
              <a:off x="6959825" y="3366637"/>
              <a:ext cx="1674670" cy="2418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 name="Google Shape;42;p12"/>
          <p:cNvSpPr txBox="1">
            <a:spLocks noGrp="1"/>
          </p:cNvSpPr>
          <p:nvPr>
            <p:ph type="ctrTitle"/>
          </p:nvPr>
        </p:nvSpPr>
        <p:spPr>
          <a:xfrm>
            <a:off x="968800" y="12875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3" name="Google Shape;43;p12"/>
          <p:cNvSpPr txBox="1">
            <a:spLocks noGrp="1"/>
          </p:cNvSpPr>
          <p:nvPr>
            <p:ph type="subTitle" idx="1"/>
          </p:nvPr>
        </p:nvSpPr>
        <p:spPr>
          <a:xfrm flipH="1">
            <a:off x="968800" y="17250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 name="Google Shape;44;p12"/>
          <p:cNvSpPr txBox="1">
            <a:spLocks noGrp="1"/>
          </p:cNvSpPr>
          <p:nvPr>
            <p:ph type="ctrTitle" idx="2"/>
          </p:nvPr>
        </p:nvSpPr>
        <p:spPr>
          <a:xfrm>
            <a:off x="968800" y="2434817"/>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5" name="Google Shape;45;p12"/>
          <p:cNvSpPr txBox="1">
            <a:spLocks noGrp="1"/>
          </p:cNvSpPr>
          <p:nvPr>
            <p:ph type="subTitle" idx="3"/>
          </p:nvPr>
        </p:nvSpPr>
        <p:spPr>
          <a:xfrm flipH="1">
            <a:off x="968800" y="2872251"/>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6" name="Google Shape;46;p12"/>
          <p:cNvSpPr txBox="1">
            <a:spLocks noGrp="1"/>
          </p:cNvSpPr>
          <p:nvPr>
            <p:ph type="ctrTitle" idx="4"/>
          </p:nvPr>
        </p:nvSpPr>
        <p:spPr>
          <a:xfrm>
            <a:off x="968800" y="3582051"/>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7" name="Google Shape;47;p12"/>
          <p:cNvSpPr txBox="1">
            <a:spLocks noGrp="1"/>
          </p:cNvSpPr>
          <p:nvPr>
            <p:ph type="subTitle" idx="5"/>
          </p:nvPr>
        </p:nvSpPr>
        <p:spPr>
          <a:xfrm flipH="1">
            <a:off x="968800" y="4019484"/>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8" name="Google Shape;48;p12"/>
          <p:cNvSpPr txBox="1">
            <a:spLocks noGrp="1"/>
          </p:cNvSpPr>
          <p:nvPr>
            <p:ph type="ctrTitle" idx="6"/>
          </p:nvPr>
        </p:nvSpPr>
        <p:spPr>
          <a:xfrm>
            <a:off x="968800" y="47292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9" name="Google Shape;49;p12"/>
          <p:cNvSpPr txBox="1">
            <a:spLocks noGrp="1"/>
          </p:cNvSpPr>
          <p:nvPr>
            <p:ph type="subTitle" idx="7"/>
          </p:nvPr>
        </p:nvSpPr>
        <p:spPr>
          <a:xfrm flipH="1">
            <a:off x="968800" y="51667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509657224"/>
      </p:ext>
    </p:extLst>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rgbClr val="C66E5C"/>
        </a:solidFill>
        <a:effectLst/>
      </p:bgPr>
    </p:bg>
    <p:spTree>
      <p:nvGrpSpPr>
        <p:cNvPr id="1" name="Shape 32"/>
        <p:cNvGrpSpPr/>
        <p:nvPr/>
      </p:nvGrpSpPr>
      <p:grpSpPr>
        <a:xfrm>
          <a:off x="0" y="0"/>
          <a:ext cx="0" cy="0"/>
          <a:chOff x="0" y="0"/>
          <a:chExt cx="0" cy="0"/>
        </a:xfrm>
      </p:grpSpPr>
      <p:sp>
        <p:nvSpPr>
          <p:cNvPr id="33" name="Google Shape;33;p9"/>
          <p:cNvSpPr txBox="1">
            <a:spLocks noGrp="1"/>
          </p:cNvSpPr>
          <p:nvPr>
            <p:ph type="title"/>
          </p:nvPr>
        </p:nvSpPr>
        <p:spPr>
          <a:xfrm>
            <a:off x="1781767" y="3858167"/>
            <a:ext cx="8628400" cy="1113600"/>
          </a:xfrm>
          <a:prstGeom prst="rect">
            <a:avLst/>
          </a:prstGeom>
        </p:spPr>
        <p:txBody>
          <a:bodyPr spcFirstLastPara="1" lIns="91425" tIns="91425" rIns="91425" bIns="91425" anchor="b">
            <a:noAutofit/>
          </a:bodyPr>
          <a:lstStyle>
            <a:lvl1pPr lvl="0" algn="ctr">
              <a:spcBef>
                <a:spcPts val="0"/>
              </a:spcBef>
              <a:spcAft>
                <a:spcPts val="0"/>
              </a:spcAft>
              <a:buSzPts val="4200"/>
              <a:buNone/>
              <a:defRPr sz="4800">
                <a:solidFill>
                  <a:srgbClr val="FFF2EB"/>
                </a:solidFill>
              </a:defRPr>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34" name="Google Shape;34;p9"/>
          <p:cNvSpPr txBox="1">
            <a:spLocks noGrp="1"/>
          </p:cNvSpPr>
          <p:nvPr>
            <p:ph type="subTitle" idx="1"/>
          </p:nvPr>
        </p:nvSpPr>
        <p:spPr>
          <a:xfrm>
            <a:off x="3399200" y="4876100"/>
            <a:ext cx="5393600" cy="673200"/>
          </a:xfrm>
          <a:prstGeom prst="rect">
            <a:avLst/>
          </a:prstGeom>
        </p:spPr>
        <p:txBody>
          <a:bodyPr spcFirstLastPara="1" lIns="91425" tIns="91425" rIns="91425" bIns="91425">
            <a:noAutofit/>
          </a:bodyPr>
          <a:lstStyle>
            <a:lvl1pPr lvl="0" algn="ctr">
              <a:lnSpc>
                <a:spcPct val="100000"/>
              </a:lnSpc>
              <a:spcBef>
                <a:spcPts val="0"/>
              </a:spcBef>
              <a:spcAft>
                <a:spcPts val="0"/>
              </a:spcAft>
              <a:buSzPts val="2100"/>
              <a:buNone/>
              <a:defRPr sz="1867">
                <a:solidFill>
                  <a:srgbClr val="FFF2EB"/>
                </a:solidFill>
              </a:defRPr>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2298154043"/>
      </p:ext>
    </p:extLst>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blipFill dpi="0" rotWithShape="0">
          <a:blip r:embed="rId2"/>
          <a:srcRect/>
          <a:stretch>
            <a:fillRect/>
          </a:stretch>
        </a:blipFill>
        <a:effectLst/>
      </p:bgPr>
    </p:bg>
    <p:spTree>
      <p:nvGrpSpPr>
        <p:cNvPr id="1" name="Shape 53"/>
        <p:cNvGrpSpPr/>
        <p:nvPr/>
      </p:nvGrpSpPr>
      <p:grpSpPr>
        <a:xfrm>
          <a:off x="0" y="0"/>
          <a:ext cx="0" cy="0"/>
          <a:chOff x="0" y="0"/>
          <a:chExt cx="0" cy="0"/>
        </a:xfrm>
      </p:grpSpPr>
      <p:sp>
        <p:nvSpPr>
          <p:cNvPr id="54" name="Google Shape;54;p13"/>
          <p:cNvSpPr txBox="1">
            <a:spLocks noGrp="1"/>
          </p:cNvSpPr>
          <p:nvPr>
            <p:ph type="body" idx="1"/>
          </p:nvPr>
        </p:nvSpPr>
        <p:spPr>
          <a:xfrm>
            <a:off x="968800" y="1775467"/>
            <a:ext cx="8517600" cy="4418800"/>
          </a:xfrm>
          <a:prstGeom prst="rect">
            <a:avLst/>
          </a:prstGeom>
        </p:spPr>
        <p:txBody>
          <a:bodyPr spcFirstLastPara="1" lIns="91425" tIns="91425" rIns="91425" bIns="91425" anchor="ctr">
            <a:noAutofit/>
          </a:bodyPr>
          <a:lstStyle>
            <a:lvl1pPr marL="609585" lvl="0" indent="-406390" rtl="0">
              <a:spcBef>
                <a:spcPts val="0"/>
              </a:spcBef>
              <a:spcAft>
                <a:spcPts val="0"/>
              </a:spcAft>
              <a:buSzPts val="12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55" name="Google Shape;55;p13"/>
          <p:cNvSpPr txBox="1">
            <a:spLocks noGrp="1"/>
          </p:cNvSpPr>
          <p:nvPr>
            <p:ph type="ctrTitle"/>
          </p:nvPr>
        </p:nvSpPr>
        <p:spPr>
          <a:xfrm>
            <a:off x="1535600" y="722333"/>
            <a:ext cx="9121200" cy="502000"/>
          </a:xfrm>
          <a:prstGeom prst="rect">
            <a:avLst/>
          </a:prstGeom>
        </p:spPr>
        <p:txBody>
          <a:bodyPr spcFirstLastPara="1" lIns="91425" tIns="91425" rIns="91425" bIns="91425" anchor="t">
            <a:noAutofit/>
          </a:bodyPr>
          <a:lstStyle>
            <a:lvl1pPr lvl="0" algn="ctr"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Tree>
    <p:extLst>
      <p:ext uri="{BB962C8B-B14F-4D97-AF65-F5344CB8AC3E}">
        <p14:creationId xmlns:p14="http://schemas.microsoft.com/office/powerpoint/2010/main" val="2241770104"/>
      </p:ext>
    </p:extLst>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type="obj">
  <p:cSld name="Tiêu đề và Nội dung">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vi-VN" altLang="zh-CN"/>
              <a:t>Bấm &amp; sửa kiểu tiêu đề</a:t>
            </a:r>
            <a:endParaRPr lang="zh-CN" altLang="en-US"/>
          </a:p>
        </p:txBody>
      </p:sp>
      <p:sp>
        <p:nvSpPr>
          <p:cNvPr id="3" name="Content Placeholder 2"/>
          <p:cNvSpPr>
            <a:spLocks noGrp="1"/>
          </p:cNvSpPr>
          <p:nvPr>
            <p:ph idx="1"/>
          </p:nvPr>
        </p:nvSpPr>
        <p:spPr/>
        <p:txBody>
          <a:bodyPr/>
          <a:lstStyle/>
          <a:p>
            <a:pPr lvl="0"/>
            <a:r>
              <a:rPr lang="vi-VN" altLang="zh-CN"/>
              <a:t>Bấm &amp; sửa kiểu tiêu đề</a:t>
            </a:r>
          </a:p>
          <a:p>
            <a:pPr lvl="1"/>
            <a:r>
              <a:rPr lang="vi-VN" altLang="zh-CN"/>
              <a:t>Mức hai</a:t>
            </a:r>
          </a:p>
          <a:p>
            <a:pPr lvl="2"/>
            <a:r>
              <a:rPr lang="vi-VN" altLang="zh-CN"/>
              <a:t>Mức ba</a:t>
            </a:r>
          </a:p>
          <a:p>
            <a:pPr lvl="3"/>
            <a:r>
              <a:rPr lang="vi-VN" altLang="zh-CN"/>
              <a:t>Mức bốn</a:t>
            </a:r>
          </a:p>
          <a:p>
            <a:pPr lvl="4"/>
            <a:r>
              <a:rPr lang="vi-VN" altLang="zh-CN"/>
              <a:t>Mức năm</a:t>
            </a:r>
            <a:endParaRPr lang="zh-CN" altLang="en-US"/>
          </a:p>
        </p:txBody>
      </p:sp>
      <p:sp>
        <p:nvSpPr>
          <p:cNvPr id="4" name="Rectangle 4">
            <a:extLst>
              <a:ext uri="{FF2B5EF4-FFF2-40B4-BE49-F238E27FC236}">
                <a16:creationId xmlns="" xmlns:a16="http://schemas.microsoft.com/office/drawing/2014/main" id="{2368BE87-6144-4444-9701-47BAF0C324CE}"/>
              </a:ext>
            </a:extLst>
          </p:cNvPr>
          <p:cNvSpPr>
            <a:spLocks noGrp="1" noChangeArrowheads="1"/>
          </p:cNvSpPr>
          <p:nvPr>
            <p:ph type="dt" sz="half" idx="10"/>
          </p:nvPr>
        </p:nvSpPr>
        <p:spPr/>
        <p:txBody>
          <a:bodyPr/>
          <a:lstStyle>
            <a:lvl1pPr>
              <a:defRPr/>
            </a:lvl1pPr>
          </a:lstStyle>
          <a:p>
            <a:pPr>
              <a:defRPr/>
            </a:pPr>
            <a:endParaRPr lang="en-US" altLang="zh-CN"/>
          </a:p>
        </p:txBody>
      </p:sp>
      <p:sp>
        <p:nvSpPr>
          <p:cNvPr id="5" name="Rectangle 5">
            <a:extLst>
              <a:ext uri="{FF2B5EF4-FFF2-40B4-BE49-F238E27FC236}">
                <a16:creationId xmlns="" xmlns:a16="http://schemas.microsoft.com/office/drawing/2014/main" id="{FBB261ED-348A-43BC-A869-19CEC625E73B}"/>
              </a:ext>
            </a:extLst>
          </p:cNvPr>
          <p:cNvSpPr>
            <a:spLocks noGrp="1" noChangeArrowheads="1"/>
          </p:cNvSpPr>
          <p:nvPr>
            <p:ph type="ftr" sz="quarter" idx="11"/>
          </p:nvPr>
        </p:nvSpPr>
        <p:spPr/>
        <p:txBody>
          <a:bodyPr/>
          <a:lstStyle>
            <a:lvl1pPr>
              <a:defRPr/>
            </a:lvl1pPr>
          </a:lstStyle>
          <a:p>
            <a:pPr>
              <a:defRPr/>
            </a:pPr>
            <a:endParaRPr lang="en-US" altLang="zh-CN"/>
          </a:p>
        </p:txBody>
      </p:sp>
      <p:sp>
        <p:nvSpPr>
          <p:cNvPr id="6" name="Rectangle 6">
            <a:extLst>
              <a:ext uri="{FF2B5EF4-FFF2-40B4-BE49-F238E27FC236}">
                <a16:creationId xmlns="" xmlns:a16="http://schemas.microsoft.com/office/drawing/2014/main" id="{80691661-4EEF-4B3B-B7B2-6246E6BB665E}"/>
              </a:ext>
            </a:extLst>
          </p:cNvPr>
          <p:cNvSpPr>
            <a:spLocks noGrp="1" noChangeArrowheads="1"/>
          </p:cNvSpPr>
          <p:nvPr>
            <p:ph type="sldNum" sz="quarter" idx="12"/>
          </p:nvPr>
        </p:nvSpPr>
        <p:spPr/>
        <p:txBody>
          <a:bodyPr/>
          <a:lstStyle>
            <a:lvl1pPr>
              <a:defRPr/>
            </a:lvl1pPr>
          </a:lstStyle>
          <a:p>
            <a:pPr>
              <a:defRPr/>
            </a:pPr>
            <a:fld id="{9CFA3530-0823-4444-86ED-59A677559A52}" type="slidenum">
              <a:rPr lang="en-US" altLang="zh-CN"/>
              <a:pPr>
                <a:defRPr/>
              </a:pPr>
              <a:t>‹#›</a:t>
            </a:fld>
            <a:endParaRPr lang="en-US" altLang="zh-CN"/>
          </a:p>
        </p:txBody>
      </p:sp>
    </p:spTree>
    <p:extLst>
      <p:ext uri="{BB962C8B-B14F-4D97-AF65-F5344CB8AC3E}">
        <p14:creationId xmlns:p14="http://schemas.microsoft.com/office/powerpoint/2010/main" val="1986975591"/>
      </p:ext>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5" name="Group 4">
            <a:extLst>
              <a:ext uri="{FF2B5EF4-FFF2-40B4-BE49-F238E27FC236}">
                <a16:creationId xmlns="" xmlns:a16="http://schemas.microsoft.com/office/drawing/2014/main" id="{9242AE78-78C5-4911-B617-90D14010A947}"/>
              </a:ext>
            </a:extLst>
          </p:cNvPr>
          <p:cNvGrpSpPr/>
          <p:nvPr userDrawn="1"/>
        </p:nvGrpSpPr>
        <p:grpSpPr>
          <a:xfrm flipH="1">
            <a:off x="10856438" y="5136827"/>
            <a:ext cx="1174335" cy="1584931"/>
            <a:chOff x="10073923" y="4329846"/>
            <a:chExt cx="1822803" cy="2460131"/>
          </a:xfrm>
          <a:solidFill>
            <a:schemeClr val="accent1"/>
          </a:solidFill>
        </p:grpSpPr>
        <p:sp>
          <p:nvSpPr>
            <p:cNvPr id="6" name="Freeform: Shape 5">
              <a:extLst>
                <a:ext uri="{FF2B5EF4-FFF2-40B4-BE49-F238E27FC236}">
                  <a16:creationId xmlns="" xmlns:a16="http://schemas.microsoft.com/office/drawing/2014/main" id="{DE0C48E1-C97E-4AE3-8E59-52BB45A6FE56}"/>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72D00879-9F70-419E-802C-A97259DEE847}"/>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endParaRPr lang="en-US">
                <a:solidFill>
                  <a:prstClr val="black"/>
                </a:solidFill>
              </a:endParaRPr>
            </a:p>
          </p:txBody>
        </p:sp>
      </p:grpSp>
      <p:sp>
        <p:nvSpPr>
          <p:cNvPr id="8" name="Rectangle 7">
            <a:extLst>
              <a:ext uri="{FF2B5EF4-FFF2-40B4-BE49-F238E27FC236}">
                <a16:creationId xmlns="" xmlns:a16="http://schemas.microsoft.com/office/drawing/2014/main" id="{EE194F9D-92C5-494D-A71F-52F797241779}"/>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Freeform: Shape 8">
            <a:extLst>
              <a:ext uri="{FF2B5EF4-FFF2-40B4-BE49-F238E27FC236}">
                <a16:creationId xmlns="" xmlns:a16="http://schemas.microsoft.com/office/drawing/2014/main" id="{F965DE85-99CD-45CA-B40D-D66A355C3F5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2842917206"/>
      </p:ext>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3">
            <a:extLst>
              <a:ext uri="{FF2B5EF4-FFF2-40B4-BE49-F238E27FC236}">
                <a16:creationId xmlns="" xmlns:a16="http://schemas.microsoft.com/office/drawing/2014/main" id="{A101DB03-20B9-4C7A-B665-20645E421D7C}"/>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3" name="Footer Placeholder 4">
            <a:extLst>
              <a:ext uri="{FF2B5EF4-FFF2-40B4-BE49-F238E27FC236}">
                <a16:creationId xmlns="" xmlns:a16="http://schemas.microsoft.com/office/drawing/2014/main" id="{872A0BDA-5739-4801-83E1-53219C5B3357}"/>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4" name="Slide Number Placeholder 5">
            <a:extLst>
              <a:ext uri="{FF2B5EF4-FFF2-40B4-BE49-F238E27FC236}">
                <a16:creationId xmlns="" xmlns:a16="http://schemas.microsoft.com/office/drawing/2014/main" id="{490DAE44-4FBD-4992-B74F-31684883BB8E}"/>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0E01C6C5-5E4F-4196-A6B8-D2FDB7C013C6}" type="slidenum">
              <a:rPr lang="en-US" altLang="en-US"/>
              <a:pPr/>
              <a:t>‹#›</a:t>
            </a:fld>
            <a:endParaRPr lang="en-US" altLang="en-US"/>
          </a:p>
        </p:txBody>
      </p:sp>
    </p:spTree>
    <p:extLst>
      <p:ext uri="{BB962C8B-B14F-4D97-AF65-F5344CB8AC3E}">
        <p14:creationId xmlns:p14="http://schemas.microsoft.com/office/powerpoint/2010/main" val="2725454810"/>
      </p:ext>
    </p:extLst>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51495875"/>
      </p:ext>
    </p:extLst>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35406259"/>
      </p:ext>
    </p:extLst>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35650714"/>
      </p:ext>
    </p:extLst>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5" name="Group 4">
            <a:extLst>
              <a:ext uri="{FF2B5EF4-FFF2-40B4-BE49-F238E27FC236}">
                <a16:creationId xmlns="" xmlns:a16="http://schemas.microsoft.com/office/drawing/2014/main" id="{9242AE78-78C5-4911-B617-90D14010A947}"/>
              </a:ext>
            </a:extLst>
          </p:cNvPr>
          <p:cNvGrpSpPr/>
          <p:nvPr userDrawn="1"/>
        </p:nvGrpSpPr>
        <p:grpSpPr>
          <a:xfrm flipH="1">
            <a:off x="10856438" y="5136827"/>
            <a:ext cx="1174335" cy="1584931"/>
            <a:chOff x="10073923" y="4329846"/>
            <a:chExt cx="1822803" cy="2460131"/>
          </a:xfrm>
          <a:solidFill>
            <a:schemeClr val="accent1"/>
          </a:solidFill>
        </p:grpSpPr>
        <p:sp>
          <p:nvSpPr>
            <p:cNvPr id="6" name="Freeform: Shape 5">
              <a:extLst>
                <a:ext uri="{FF2B5EF4-FFF2-40B4-BE49-F238E27FC236}">
                  <a16:creationId xmlns="" xmlns:a16="http://schemas.microsoft.com/office/drawing/2014/main" id="{DE0C48E1-C97E-4AE3-8E59-52BB45A6FE56}"/>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72D00879-9F70-419E-802C-A97259DEE847}"/>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endParaRPr lang="en-US">
                <a:solidFill>
                  <a:prstClr val="black"/>
                </a:solidFill>
              </a:endParaRPr>
            </a:p>
          </p:txBody>
        </p:sp>
      </p:grpSp>
      <p:sp>
        <p:nvSpPr>
          <p:cNvPr id="8" name="Rectangle 7">
            <a:extLst>
              <a:ext uri="{FF2B5EF4-FFF2-40B4-BE49-F238E27FC236}">
                <a16:creationId xmlns="" xmlns:a16="http://schemas.microsoft.com/office/drawing/2014/main" id="{EE194F9D-92C5-494D-A71F-52F797241779}"/>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Freeform: Shape 8">
            <a:extLst>
              <a:ext uri="{FF2B5EF4-FFF2-40B4-BE49-F238E27FC236}">
                <a16:creationId xmlns="" xmlns:a16="http://schemas.microsoft.com/office/drawing/2014/main" id="{F965DE85-99CD-45CA-B40D-D66A355C3F5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4208697480"/>
      </p:ext>
    </p:extLst>
  </p:cSld>
  <p:clrMapOvr>
    <a:masterClrMapping/>
  </p:clrMapOvr>
</p:sldLayout>
</file>

<file path=ppt/slideLayouts/slideLayout54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 name="Rectangle 3">
            <a:extLst>
              <a:ext uri="{FF2B5EF4-FFF2-40B4-BE49-F238E27FC236}">
                <a16:creationId xmlns=""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Freeform: Shape 5">
            <a:extLst>
              <a:ext uri="{FF2B5EF4-FFF2-40B4-BE49-F238E27FC236}">
                <a16:creationId xmlns="" xmlns:a16="http://schemas.microsoft.com/office/drawing/2014/main" id="{F71BC114-F2C7-4604-9852-F32BC9BE689D}"/>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173062655"/>
      </p:ext>
    </p:extLst>
  </p:cSld>
  <p:clrMapOvr>
    <a:masterClrMapping/>
  </p:clrMapOvr>
</p:sldLayout>
</file>

<file path=ppt/slideLayouts/slideLayout543.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4" name="Rectangle 3">
            <a:extLst>
              <a:ext uri="{FF2B5EF4-FFF2-40B4-BE49-F238E27FC236}">
                <a16:creationId xmlns=""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707955533"/>
      </p:ext>
    </p:extLst>
  </p:cSld>
  <p:clrMapOvr>
    <a:masterClrMapping/>
  </p:clrMapOvr>
</p:sldLayout>
</file>

<file path=ppt/slideLayouts/slideLayout544.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560673741"/>
      </p:ext>
    </p:extLst>
  </p:cSld>
  <p:clrMapOvr>
    <a:masterClrMapping/>
  </p:clrMapOvr>
</p:sldLayout>
</file>

<file path=ppt/slideLayouts/slideLayout545.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2FCCB2AF-9946-424A-9CAE-38BB37347F6C}"/>
              </a:ext>
            </a:extLst>
          </p:cNvPr>
          <p:cNvSpPr/>
          <p:nvPr userDrawn="1"/>
        </p:nvSpPr>
        <p:spPr>
          <a:xfrm>
            <a:off x="0" y="3937992"/>
            <a:ext cx="12192000" cy="2920008"/>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b="1" dirty="0">
              <a:solidFill>
                <a:prstClr val="white"/>
              </a:solidFill>
            </a:endParaRPr>
          </a:p>
        </p:txBody>
      </p:sp>
      <p:grpSp>
        <p:nvGrpSpPr>
          <p:cNvPr id="5" name="Group 4">
            <a:extLst>
              <a:ext uri="{FF2B5EF4-FFF2-40B4-BE49-F238E27FC236}">
                <a16:creationId xmlns="" xmlns:a16="http://schemas.microsoft.com/office/drawing/2014/main" id="{FCDCF713-1497-4259-A27C-F8344C734761}"/>
              </a:ext>
            </a:extLst>
          </p:cNvPr>
          <p:cNvGrpSpPr/>
          <p:nvPr userDrawn="1"/>
        </p:nvGrpSpPr>
        <p:grpSpPr>
          <a:xfrm flipH="1">
            <a:off x="709507" y="1610238"/>
            <a:ext cx="4407202" cy="4611048"/>
            <a:chOff x="6446339" y="1280897"/>
            <a:chExt cx="4320717" cy="5303052"/>
          </a:xfrm>
          <a:effectLst>
            <a:outerShdw blurRad="50800" dist="38100" dir="8100000" algn="tr" rotWithShape="0">
              <a:prstClr val="black">
                <a:alpha val="40000"/>
              </a:prstClr>
            </a:outerShdw>
          </a:effectLst>
        </p:grpSpPr>
        <p:sp>
          <p:nvSpPr>
            <p:cNvPr id="6" name="Freeform: Shape 5">
              <a:extLst>
                <a:ext uri="{FF2B5EF4-FFF2-40B4-BE49-F238E27FC236}">
                  <a16:creationId xmlns="" xmlns:a16="http://schemas.microsoft.com/office/drawing/2014/main" id="{089A3254-D934-443A-A8E5-26F43C45538A}"/>
                </a:ext>
              </a:extLst>
            </p:cNvPr>
            <p:cNvSpPr/>
            <p:nvPr/>
          </p:nvSpPr>
          <p:spPr>
            <a:xfrm>
              <a:off x="7360122" y="5629227"/>
              <a:ext cx="2033648" cy="954722"/>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81DD443A-C981-400C-A78A-A3A2BFA88DE0}"/>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gradFill flip="none" rotWithShape="1">
              <a:gsLst>
                <a:gs pos="40000">
                  <a:schemeClr val="bg1">
                    <a:lumMod val="60000"/>
                  </a:schemeClr>
                </a:gs>
                <a:gs pos="70000">
                  <a:schemeClr val="bg1">
                    <a:lumMod val="65000"/>
                  </a:schemeClr>
                </a:gs>
                <a:gs pos="50000">
                  <a:schemeClr val="bg1">
                    <a:lumMod val="95000"/>
                  </a:schemeClr>
                </a:gs>
                <a:gs pos="0">
                  <a:schemeClr val="bg1">
                    <a:lumMod val="75000"/>
                  </a:schemeClr>
                </a:gs>
                <a:gs pos="100000">
                  <a:schemeClr val="bg1">
                    <a:lumMod val="65000"/>
                  </a:schemeClr>
                </a:gs>
              </a:gsLst>
              <a:lin ang="16800000" scaled="0"/>
              <a:tileRect/>
            </a:gradFill>
            <a:ln w="9525" cap="flat">
              <a:noFill/>
              <a:prstDash val="solid"/>
              <a:miter/>
            </a:ln>
          </p:spPr>
          <p:txBody>
            <a:bodyPr rtlCol="0" anchor="ctr"/>
            <a:lstStyle/>
            <a:p>
              <a:endParaRPr lang="en-US" dirty="0">
                <a:solidFill>
                  <a:prstClr val="black"/>
                </a:solidFill>
              </a:endParaRPr>
            </a:p>
          </p:txBody>
        </p:sp>
        <p:sp>
          <p:nvSpPr>
            <p:cNvPr id="8" name="Freeform: Shape 7">
              <a:extLst>
                <a:ext uri="{FF2B5EF4-FFF2-40B4-BE49-F238E27FC236}">
                  <a16:creationId xmlns="" xmlns:a16="http://schemas.microsoft.com/office/drawing/2014/main" id="{08372E7C-CB1E-4E4D-9F8E-024C2326AF7E}"/>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 xmlns:a16="http://schemas.microsoft.com/office/drawing/2014/main" id="{EF2C58F3-2A40-41BA-BACD-47E754647D05}"/>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10" name="Freeform: Shape 9">
              <a:extLst>
                <a:ext uri="{FF2B5EF4-FFF2-40B4-BE49-F238E27FC236}">
                  <a16:creationId xmlns="" xmlns:a16="http://schemas.microsoft.com/office/drawing/2014/main" id="{580F2220-32CC-44D4-8AFE-C56E78A9D7DC}"/>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 xmlns:a16="http://schemas.microsoft.com/office/drawing/2014/main" id="{174E8244-A4F2-4E86-8B08-5FF2D301EB9F}"/>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gradFill flip="none" rotWithShape="1">
              <a:gsLst>
                <a:gs pos="0">
                  <a:schemeClr val="bg1">
                    <a:lumMod val="75000"/>
                  </a:schemeClr>
                </a:gs>
                <a:gs pos="100000">
                  <a:schemeClr val="bg1">
                    <a:lumMod val="85000"/>
                  </a:schemeClr>
                </a:gs>
              </a:gsLst>
              <a:lin ang="10800000" scaled="1"/>
              <a:tileRect/>
            </a:gra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 xmlns:a16="http://schemas.microsoft.com/office/drawing/2014/main" id="{F93C300E-7D6B-41AC-A90B-BE4D04EB849A}"/>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grpSp>
      <p:sp>
        <p:nvSpPr>
          <p:cNvPr id="13" name="Text Placeholder 9">
            <a:extLst>
              <a:ext uri="{FF2B5EF4-FFF2-40B4-BE49-F238E27FC236}">
                <a16:creationId xmlns="" xmlns:a16="http://schemas.microsoft.com/office/drawing/2014/main" id="{8B4429A7-D1AE-4770-A50D-87D49E00B254}"/>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Shape 13">
            <a:extLst>
              <a:ext uri="{FF2B5EF4-FFF2-40B4-BE49-F238E27FC236}">
                <a16:creationId xmlns="" xmlns:a16="http://schemas.microsoft.com/office/drawing/2014/main" id="{F042331B-3BD8-4CBE-8C5B-302479E090BA}"/>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16" name="Picture Placeholder 15">
            <a:extLst>
              <a:ext uri="{FF2B5EF4-FFF2-40B4-BE49-F238E27FC236}">
                <a16:creationId xmlns="" xmlns:a16="http://schemas.microsoft.com/office/drawing/2014/main" id="{BC7E575B-9A0A-4153-80C4-02F15165D070}"/>
              </a:ext>
            </a:extLst>
          </p:cNvPr>
          <p:cNvSpPr>
            <a:spLocks noGrp="1"/>
          </p:cNvSpPr>
          <p:nvPr>
            <p:ph type="pic" idx="16" hasCustomPrompt="1"/>
          </p:nvPr>
        </p:nvSpPr>
        <p:spPr>
          <a:xfrm>
            <a:off x="952835" y="1831952"/>
            <a:ext cx="4014766" cy="2996923"/>
          </a:xfrm>
          <a:custGeom>
            <a:avLst/>
            <a:gdLst>
              <a:gd name="connsiteX0" fmla="*/ 0 w 4014766"/>
              <a:gd name="connsiteY0" fmla="*/ 0 h 2996923"/>
              <a:gd name="connsiteX1" fmla="*/ 3877709 w 4014766"/>
              <a:gd name="connsiteY1" fmla="*/ 788969 h 2996923"/>
              <a:gd name="connsiteX2" fmla="*/ 4014766 w 4014766"/>
              <a:gd name="connsiteY2" fmla="*/ 2864276 h 2996923"/>
              <a:gd name="connsiteX3" fmla="*/ 209763 w 4014766"/>
              <a:gd name="connsiteY3" fmla="*/ 2996923 h 2996923"/>
              <a:gd name="connsiteX0" fmla="*/ 0 w 4014766"/>
              <a:gd name="connsiteY0" fmla="*/ 0 h 2996923"/>
              <a:gd name="connsiteX1" fmla="*/ 3907527 w 4014766"/>
              <a:gd name="connsiteY1" fmla="*/ 798908 h 2996923"/>
              <a:gd name="connsiteX2" fmla="*/ 4014766 w 4014766"/>
              <a:gd name="connsiteY2" fmla="*/ 2864276 h 2996923"/>
              <a:gd name="connsiteX3" fmla="*/ 209763 w 4014766"/>
              <a:gd name="connsiteY3" fmla="*/ 2996923 h 2996923"/>
              <a:gd name="connsiteX4" fmla="*/ 0 w 4014766"/>
              <a:gd name="connsiteY4" fmla="*/ 0 h 2996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4766" h="2996923">
                <a:moveTo>
                  <a:pt x="0" y="0"/>
                </a:moveTo>
                <a:lnTo>
                  <a:pt x="3907527" y="798908"/>
                </a:lnTo>
                <a:lnTo>
                  <a:pt x="4014766" y="2864276"/>
                </a:lnTo>
                <a:lnTo>
                  <a:pt x="209763" y="2996923"/>
                </a:lnTo>
                <a:lnTo>
                  <a:pt x="0" y="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4398563"/>
      </p:ext>
    </p:extLst>
  </p:cSld>
  <p:clrMapOvr>
    <a:masterClrMapping/>
  </p:clrMapOvr>
</p:sldLayout>
</file>

<file path=ppt/slideLayouts/slideLayout546.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524783290"/>
      </p:ext>
    </p:extLst>
  </p:cSld>
  <p:clrMapOvr>
    <a:masterClrMapping/>
  </p:clrMapOvr>
</p:sldLayout>
</file>

<file path=ppt/slideLayouts/slideLayout547.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 xmlns:a16="http://schemas.microsoft.com/office/drawing/2014/main" id="{BC94C0C1-C105-49A1-80F4-B360522907FC}"/>
              </a:ext>
            </a:extLst>
          </p:cNvPr>
          <p:cNvSpPr>
            <a:spLocks noGrp="1"/>
          </p:cNvSpPr>
          <p:nvPr>
            <p:ph type="pic" sz="quarter" idx="10" hasCustomPrompt="1"/>
          </p:nvPr>
        </p:nvSpPr>
        <p:spPr>
          <a:xfrm>
            <a:off x="90313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5" name="Rectangle 4">
            <a:extLst>
              <a:ext uri="{FF2B5EF4-FFF2-40B4-BE49-F238E27FC236}">
                <a16:creationId xmlns="" xmlns:a16="http://schemas.microsoft.com/office/drawing/2014/main" id="{E7D6DD40-BA8F-48B7-B4C2-E0FFD7A6DDF0}"/>
              </a:ext>
            </a:extLst>
          </p:cNvPr>
          <p:cNvSpPr/>
          <p:nvPr userDrawn="1"/>
        </p:nvSpPr>
        <p:spPr>
          <a:xfrm>
            <a:off x="2632663" y="2468896"/>
            <a:ext cx="1728000" cy="22082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6" name="그림 개체 틀 2">
            <a:extLst>
              <a:ext uri="{FF2B5EF4-FFF2-40B4-BE49-F238E27FC236}">
                <a16:creationId xmlns="" xmlns:a16="http://schemas.microsoft.com/office/drawing/2014/main" id="{E5D593A7-43B0-47D1-BF3D-9A8F79CC45B8}"/>
              </a:ext>
            </a:extLst>
          </p:cNvPr>
          <p:cNvSpPr>
            <a:spLocks noGrp="1"/>
          </p:cNvSpPr>
          <p:nvPr>
            <p:ph type="pic" sz="quarter" idx="47" hasCustomPrompt="1"/>
          </p:nvPr>
        </p:nvSpPr>
        <p:spPr>
          <a:xfrm>
            <a:off x="436219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7" name="Rectangle 6">
            <a:extLst>
              <a:ext uri="{FF2B5EF4-FFF2-40B4-BE49-F238E27FC236}">
                <a16:creationId xmlns="" xmlns:a16="http://schemas.microsoft.com/office/drawing/2014/main" id="{68650C69-C1B1-41C4-952A-9DD539724917}"/>
              </a:ext>
            </a:extLst>
          </p:cNvPr>
          <p:cNvSpPr/>
          <p:nvPr userDrawn="1"/>
        </p:nvSpPr>
        <p:spPr>
          <a:xfrm>
            <a:off x="6091723" y="2468896"/>
            <a:ext cx="1728000" cy="22082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8" name="그림 개체 틀 2">
            <a:extLst>
              <a:ext uri="{FF2B5EF4-FFF2-40B4-BE49-F238E27FC236}">
                <a16:creationId xmlns="" xmlns:a16="http://schemas.microsoft.com/office/drawing/2014/main" id="{4C58B34E-2F81-4D5C-89F7-95C6B8D6BEC2}"/>
              </a:ext>
            </a:extLst>
          </p:cNvPr>
          <p:cNvSpPr>
            <a:spLocks noGrp="1"/>
          </p:cNvSpPr>
          <p:nvPr>
            <p:ph type="pic" sz="quarter" idx="50" hasCustomPrompt="1"/>
          </p:nvPr>
        </p:nvSpPr>
        <p:spPr>
          <a:xfrm>
            <a:off x="7812544"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9" name="Rectangle 8">
            <a:extLst>
              <a:ext uri="{FF2B5EF4-FFF2-40B4-BE49-F238E27FC236}">
                <a16:creationId xmlns="" xmlns:a16="http://schemas.microsoft.com/office/drawing/2014/main" id="{5DFDA304-E7F5-4248-A1F4-6228DE43CE90}"/>
              </a:ext>
            </a:extLst>
          </p:cNvPr>
          <p:cNvSpPr/>
          <p:nvPr userDrawn="1"/>
        </p:nvSpPr>
        <p:spPr>
          <a:xfrm>
            <a:off x="9542072" y="2468896"/>
            <a:ext cx="1728000" cy="220824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10" name="Text Placeholder 9">
            <a:extLst>
              <a:ext uri="{FF2B5EF4-FFF2-40B4-BE49-F238E27FC236}">
                <a16:creationId xmlns="" xmlns:a16="http://schemas.microsoft.com/office/drawing/2014/main" id="{1AB7B164-60D4-4671-9B7F-E8A87D9422BD}"/>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1" name="Rectangle 10">
            <a:extLst>
              <a:ext uri="{FF2B5EF4-FFF2-40B4-BE49-F238E27FC236}">
                <a16:creationId xmlns="" xmlns:a16="http://schemas.microsoft.com/office/drawing/2014/main" id="{542BCB82-A7CE-4D45-ABD4-76E3185AE53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2" name="Freeform: Shape 11">
            <a:extLst>
              <a:ext uri="{FF2B5EF4-FFF2-40B4-BE49-F238E27FC236}">
                <a16:creationId xmlns="" xmlns:a16="http://schemas.microsoft.com/office/drawing/2014/main" id="{AE8DAB93-956F-4747-9938-C756572C501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grpSp>
        <p:nvGrpSpPr>
          <p:cNvPr id="13" name="Group 12">
            <a:extLst>
              <a:ext uri="{FF2B5EF4-FFF2-40B4-BE49-F238E27FC236}">
                <a16:creationId xmlns="" xmlns:a16="http://schemas.microsoft.com/office/drawing/2014/main" id="{FA603F8D-B8F3-4CDB-B681-6B1551D1C8EF}"/>
              </a:ext>
            </a:extLst>
          </p:cNvPr>
          <p:cNvGrpSpPr/>
          <p:nvPr userDrawn="1"/>
        </p:nvGrpSpPr>
        <p:grpSpPr>
          <a:xfrm flipH="1">
            <a:off x="10856438" y="5136827"/>
            <a:ext cx="1174335" cy="1584931"/>
            <a:chOff x="10073923" y="4329846"/>
            <a:chExt cx="1822803" cy="2460131"/>
          </a:xfrm>
          <a:solidFill>
            <a:schemeClr val="accent1"/>
          </a:solidFill>
        </p:grpSpPr>
        <p:sp>
          <p:nvSpPr>
            <p:cNvPr id="14" name="Freeform: Shape 13">
              <a:extLst>
                <a:ext uri="{FF2B5EF4-FFF2-40B4-BE49-F238E27FC236}">
                  <a16:creationId xmlns="" xmlns:a16="http://schemas.microsoft.com/office/drawing/2014/main" id="{06066AE3-F712-40FC-B722-F9C1710A9D45}"/>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endParaRPr lang="en-US">
                <a:solidFill>
                  <a:prstClr val="black"/>
                </a:solidFill>
              </a:endParaRPr>
            </a:p>
          </p:txBody>
        </p:sp>
        <p:sp>
          <p:nvSpPr>
            <p:cNvPr id="15" name="Freeform: Shape 14">
              <a:extLst>
                <a:ext uri="{FF2B5EF4-FFF2-40B4-BE49-F238E27FC236}">
                  <a16:creationId xmlns="" xmlns:a16="http://schemas.microsoft.com/office/drawing/2014/main" id="{72F8B134-52BD-40DA-9E7B-CC3927AF3546}"/>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2065631205"/>
      </p:ext>
    </p:extLst>
  </p:cSld>
  <p:clrMapOvr>
    <a:masterClrMapping/>
  </p:clrMapOvr>
</p:sldLayout>
</file>

<file path=ppt/slideLayouts/slideLayout548.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solidFill>
          <a:schemeClr val="bg1"/>
        </a:solidFill>
        <a:effectLst/>
      </p:bgPr>
    </p:bg>
    <p:spTree>
      <p:nvGrpSpPr>
        <p:cNvPr id="1" name=""/>
        <p:cNvGrpSpPr/>
        <p:nvPr/>
      </p:nvGrpSpPr>
      <p:grpSpPr>
        <a:xfrm>
          <a:off x="0" y="0"/>
          <a:ext cx="0" cy="0"/>
          <a:chOff x="0" y="0"/>
          <a:chExt cx="0" cy="0"/>
        </a:xfrm>
      </p:grpSpPr>
      <p:sp>
        <p:nvSpPr>
          <p:cNvPr id="5" name="그림 개체 틀 4">
            <a:extLst>
              <a:ext uri="{FF2B5EF4-FFF2-40B4-BE49-F238E27FC236}">
                <a16:creationId xmlns="" xmlns:a16="http://schemas.microsoft.com/office/drawing/2014/main" id="{E1137C2C-1D1B-4B3B-BF8A-87639161EAE6}"/>
              </a:ext>
            </a:extLst>
          </p:cNvPr>
          <p:cNvSpPr>
            <a:spLocks noGrp="1"/>
          </p:cNvSpPr>
          <p:nvPr>
            <p:ph type="pic" idx="16" hasCustomPrompt="1"/>
          </p:nvPr>
        </p:nvSpPr>
        <p:spPr>
          <a:xfrm>
            <a:off x="0" y="-1"/>
            <a:ext cx="12192000" cy="46896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7" name="그림 개체 틀 4">
            <a:extLst>
              <a:ext uri="{FF2B5EF4-FFF2-40B4-BE49-F238E27FC236}">
                <a16:creationId xmlns="" xmlns:a16="http://schemas.microsoft.com/office/drawing/2014/main" id="{7ED81E56-1C8B-44C9-A14D-3989806CB058}"/>
              </a:ext>
            </a:extLst>
          </p:cNvPr>
          <p:cNvSpPr>
            <a:spLocks noGrp="1"/>
          </p:cNvSpPr>
          <p:nvPr>
            <p:ph type="pic" idx="17" hasCustomPrompt="1"/>
          </p:nvPr>
        </p:nvSpPr>
        <p:spPr>
          <a:xfrm rot="20894745">
            <a:off x="6274493" y="2713781"/>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 xmlns:a16="http://schemas.microsoft.com/office/drawing/2014/main" id="{DD7E03EB-D0F2-4F4A-B104-40BB04F608FF}"/>
              </a:ext>
            </a:extLst>
          </p:cNvPr>
          <p:cNvSpPr>
            <a:spLocks noGrp="1"/>
          </p:cNvSpPr>
          <p:nvPr>
            <p:ph type="pic" idx="18" hasCustomPrompt="1"/>
          </p:nvPr>
        </p:nvSpPr>
        <p:spPr>
          <a:xfrm rot="1276633">
            <a:off x="8563925" y="3050876"/>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4279782206"/>
      </p:ext>
    </p:extLst>
  </p:cSld>
  <p:clrMapOvr>
    <a:masterClrMapping/>
  </p:clrMapOvr>
</p:sldLayout>
</file>

<file path=ppt/slideLayouts/slideLayout549.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D2008D2F-0932-4EC6-9CE3-B2E6ECE94452}"/>
              </a:ext>
            </a:extLst>
          </p:cNvPr>
          <p:cNvSpPr>
            <a:spLocks noGrp="1"/>
          </p:cNvSpPr>
          <p:nvPr>
            <p:ph type="pic" idx="16" hasCustomPrompt="1"/>
          </p:nvPr>
        </p:nvSpPr>
        <p:spPr>
          <a:xfrm>
            <a:off x="609600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and Send to </a:t>
            </a:r>
            <a:r>
              <a:rPr lang="en-US" altLang="ko-KR" dirty="0" err="1"/>
              <a:t>BackHere</a:t>
            </a:r>
            <a:endParaRPr lang="ko-KR" altLang="en-US" dirty="0"/>
          </a:p>
        </p:txBody>
      </p:sp>
      <p:sp>
        <p:nvSpPr>
          <p:cNvPr id="5" name="그림 개체 틀 4">
            <a:extLst>
              <a:ext uri="{FF2B5EF4-FFF2-40B4-BE49-F238E27FC236}">
                <a16:creationId xmlns="" xmlns:a16="http://schemas.microsoft.com/office/drawing/2014/main" id="{2FC4263E-05B0-4493-AA02-4516ADA74718}"/>
              </a:ext>
            </a:extLst>
          </p:cNvPr>
          <p:cNvSpPr>
            <a:spLocks noGrp="1"/>
          </p:cNvSpPr>
          <p:nvPr>
            <p:ph type="pic" idx="17" hasCustomPrompt="1"/>
          </p:nvPr>
        </p:nvSpPr>
        <p:spPr>
          <a:xfrm>
            <a:off x="0" y="342900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80568587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50.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F90EF7ED-908D-4D10-9E82-7614B4A75ADA}"/>
              </a:ext>
            </a:extLst>
          </p:cNvPr>
          <p:cNvSpPr>
            <a:spLocks noGrp="1"/>
          </p:cNvSpPr>
          <p:nvPr>
            <p:ph type="pic" idx="16"/>
          </p:nvPr>
        </p:nvSpPr>
        <p:spPr>
          <a:xfrm>
            <a:off x="0" y="0"/>
            <a:ext cx="12192000" cy="6858000"/>
          </a:xfrm>
          <a:prstGeom prst="rect">
            <a:avLst/>
          </a:prstGeom>
          <a:solidFill>
            <a:schemeClr val="bg1">
              <a:lumMod val="95000"/>
            </a:schemeClr>
          </a:solidFill>
        </p:spPr>
        <p:txBody>
          <a:bodyPr wrap="square" anchor="t">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ltLang="ko-KR" dirty="0"/>
          </a:p>
          <a:p>
            <a:endParaRPr lang="en-US" altLang="ko-KR" dirty="0"/>
          </a:p>
          <a:p>
            <a:endParaRPr lang="en-US" altLang="ko-KR" dirty="0"/>
          </a:p>
          <a:p>
            <a:endParaRPr lang="en-US" altLang="ko-KR" dirty="0"/>
          </a:p>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FAC94539-1AAE-43CA-B4D0-78087D6504A6}"/>
              </a:ext>
            </a:extLst>
          </p:cNvPr>
          <p:cNvSpPr>
            <a:spLocks noGrp="1"/>
          </p:cNvSpPr>
          <p:nvPr>
            <p:ph type="pic" idx="17" hasCustomPrompt="1"/>
          </p:nvPr>
        </p:nvSpPr>
        <p:spPr>
          <a:xfrm>
            <a:off x="1774736"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 xmlns:a16="http://schemas.microsoft.com/office/drawing/2014/main" id="{E9228230-AC2D-418A-BE07-450FBD5F7B26}"/>
              </a:ext>
            </a:extLst>
          </p:cNvPr>
          <p:cNvSpPr>
            <a:spLocks noGrp="1"/>
          </p:cNvSpPr>
          <p:nvPr>
            <p:ph type="pic" idx="18" hasCustomPrompt="1"/>
          </p:nvPr>
        </p:nvSpPr>
        <p:spPr>
          <a:xfrm>
            <a:off x="4016738"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 xmlns:a16="http://schemas.microsoft.com/office/drawing/2014/main" id="{5A972B0D-5659-49D7-88F2-2C7FAC14E678}"/>
              </a:ext>
            </a:extLst>
          </p:cNvPr>
          <p:cNvSpPr>
            <a:spLocks noGrp="1"/>
          </p:cNvSpPr>
          <p:nvPr>
            <p:ph type="pic" idx="19" hasCustomPrompt="1"/>
          </p:nvPr>
        </p:nvSpPr>
        <p:spPr>
          <a:xfrm>
            <a:off x="6258740"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 xmlns:a16="http://schemas.microsoft.com/office/drawing/2014/main" id="{E28D0C5B-2EA1-4933-BB03-6E647CA0FC8A}"/>
              </a:ext>
            </a:extLst>
          </p:cNvPr>
          <p:cNvSpPr>
            <a:spLocks noGrp="1"/>
          </p:cNvSpPr>
          <p:nvPr>
            <p:ph type="pic" idx="20" hasCustomPrompt="1"/>
          </p:nvPr>
        </p:nvSpPr>
        <p:spPr>
          <a:xfrm>
            <a:off x="8500743"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699605854"/>
      </p:ext>
    </p:extLst>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8" name="Picture Placeholder 7">
            <a:extLst>
              <a:ext uri="{FF2B5EF4-FFF2-40B4-BE49-F238E27FC236}">
                <a16:creationId xmlns="" xmlns:a16="http://schemas.microsoft.com/office/drawing/2014/main" id="{113364F9-BE09-4AD7-986E-407F1B79F9AD}"/>
              </a:ext>
            </a:extLst>
          </p:cNvPr>
          <p:cNvSpPr>
            <a:spLocks noGrp="1"/>
          </p:cNvSpPr>
          <p:nvPr>
            <p:ph type="pic" idx="16" hasCustomPrompt="1"/>
          </p:nvPr>
        </p:nvSpPr>
        <p:spPr>
          <a:xfrm>
            <a:off x="4403035" y="0"/>
            <a:ext cx="7788965" cy="6858000"/>
          </a:xfrm>
          <a:custGeom>
            <a:avLst/>
            <a:gdLst>
              <a:gd name="connsiteX0" fmla="*/ 3894482 w 7788965"/>
              <a:gd name="connsiteY0" fmla="*/ 2146852 h 6858000"/>
              <a:gd name="connsiteX1" fmla="*/ 7788964 w 7788965"/>
              <a:gd name="connsiteY1" fmla="*/ 6858000 h 6858000"/>
              <a:gd name="connsiteX2" fmla="*/ 0 w 7788965"/>
              <a:gd name="connsiteY2" fmla="*/ 6858000 h 6858000"/>
              <a:gd name="connsiteX3" fmla="*/ 0 w 7788965"/>
              <a:gd name="connsiteY3" fmla="*/ 6857999 h 6858000"/>
              <a:gd name="connsiteX4" fmla="*/ 5734705 w 7788965"/>
              <a:gd name="connsiteY4" fmla="*/ 0 h 6858000"/>
              <a:gd name="connsiteX5" fmla="*/ 7788965 w 7788965"/>
              <a:gd name="connsiteY5" fmla="*/ 0 h 6858000"/>
              <a:gd name="connsiteX6" fmla="*/ 7788965 w 7788965"/>
              <a:gd name="connsiteY6" fmla="*/ 6641351 h 6858000"/>
              <a:gd name="connsiteX7" fmla="*/ 4000566 w 7788965"/>
              <a:gd name="connsiteY7" fmla="*/ 2078313 h 6858000"/>
              <a:gd name="connsiteX8" fmla="*/ 2214158 w 7788965"/>
              <a:gd name="connsiteY8" fmla="*/ 0 h 6858000"/>
              <a:gd name="connsiteX9" fmla="*/ 5574803 w 7788965"/>
              <a:gd name="connsiteY9" fmla="*/ 0 h 6858000"/>
              <a:gd name="connsiteX10" fmla="*/ 3894480 w 7788965"/>
              <a:gd name="connsiteY10" fmla="*/ 20326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88965" h="6858000">
                <a:moveTo>
                  <a:pt x="3894482" y="2146852"/>
                </a:moveTo>
                <a:lnTo>
                  <a:pt x="7788964" y="6858000"/>
                </a:lnTo>
                <a:lnTo>
                  <a:pt x="0" y="6858000"/>
                </a:lnTo>
                <a:lnTo>
                  <a:pt x="0" y="6857999"/>
                </a:lnTo>
                <a:close/>
                <a:moveTo>
                  <a:pt x="5734705" y="0"/>
                </a:moveTo>
                <a:lnTo>
                  <a:pt x="7788965" y="0"/>
                </a:lnTo>
                <a:lnTo>
                  <a:pt x="7788965" y="6641351"/>
                </a:lnTo>
                <a:lnTo>
                  <a:pt x="4000566" y="2078313"/>
                </a:lnTo>
                <a:close/>
                <a:moveTo>
                  <a:pt x="2214158" y="0"/>
                </a:moveTo>
                <a:lnTo>
                  <a:pt x="5574803" y="0"/>
                </a:lnTo>
                <a:lnTo>
                  <a:pt x="3894480" y="203268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65384250"/>
      </p:ext>
    </p:extLst>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4" name="그림 개체 틀 4">
            <a:extLst>
              <a:ext uri="{FF2B5EF4-FFF2-40B4-BE49-F238E27FC236}">
                <a16:creationId xmlns="" xmlns:a16="http://schemas.microsoft.com/office/drawing/2014/main" id="{FFAE0EAC-63AB-4BD1-8B15-C5927ED27C55}"/>
              </a:ext>
            </a:extLst>
          </p:cNvPr>
          <p:cNvSpPr>
            <a:spLocks noGrp="1"/>
          </p:cNvSpPr>
          <p:nvPr>
            <p:ph type="pic" idx="16" hasCustomPrompt="1"/>
          </p:nvPr>
        </p:nvSpPr>
        <p:spPr>
          <a:xfrm>
            <a:off x="4242000" y="286210"/>
            <a:ext cx="3708000" cy="2857588"/>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pic>
        <p:nvPicPr>
          <p:cNvPr id="3" name="Picture 2">
            <a:extLst>
              <a:ext uri="{FF2B5EF4-FFF2-40B4-BE49-F238E27FC236}">
                <a16:creationId xmlns="" xmlns:a16="http://schemas.microsoft.com/office/drawing/2014/main" id="{83998DB8-AD5E-4960-9117-DDCB8C59ED8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153143" y="2333762"/>
            <a:ext cx="3885714" cy="2190476"/>
          </a:xfrm>
          <a:prstGeom prst="rect">
            <a:avLst/>
          </a:prstGeom>
        </p:spPr>
      </p:pic>
    </p:spTree>
    <p:extLst>
      <p:ext uri="{BB962C8B-B14F-4D97-AF65-F5344CB8AC3E}">
        <p14:creationId xmlns:p14="http://schemas.microsoft.com/office/powerpoint/2010/main" val="1600727356"/>
      </p:ext>
    </p:extLst>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1" name="Picture Placeholder 50">
            <a:extLst>
              <a:ext uri="{FF2B5EF4-FFF2-40B4-BE49-F238E27FC236}">
                <a16:creationId xmlns="" xmlns:a16="http://schemas.microsoft.com/office/drawing/2014/main" id="{12AFF536-5F38-408C-BA8B-D768E8CE6E24}"/>
              </a:ext>
            </a:extLst>
          </p:cNvPr>
          <p:cNvSpPr>
            <a:spLocks noGrp="1"/>
          </p:cNvSpPr>
          <p:nvPr>
            <p:ph type="pic" idx="16" hasCustomPrompt="1"/>
          </p:nvPr>
        </p:nvSpPr>
        <p:spPr>
          <a:xfrm>
            <a:off x="0" y="1"/>
            <a:ext cx="12192000" cy="6858000"/>
          </a:xfrm>
          <a:custGeom>
            <a:avLst/>
            <a:gdLst>
              <a:gd name="connsiteX0" fmla="*/ 9313213 w 12192000"/>
              <a:gd name="connsiteY0" fmla="*/ 6492624 h 6858000"/>
              <a:gd name="connsiteX1" fmla="*/ 9283702 w 12192000"/>
              <a:gd name="connsiteY1" fmla="*/ 6499008 h 6858000"/>
              <a:gd name="connsiteX2" fmla="*/ 9307366 w 12192000"/>
              <a:gd name="connsiteY2" fmla="*/ 6502453 h 6858000"/>
              <a:gd name="connsiteX3" fmla="*/ 6907872 w 12192000"/>
              <a:gd name="connsiteY3" fmla="*/ 5434699 h 6858000"/>
              <a:gd name="connsiteX4" fmla="*/ 6921662 w 12192000"/>
              <a:gd name="connsiteY4" fmla="*/ 5437847 h 6858000"/>
              <a:gd name="connsiteX5" fmla="*/ 6896897 w 12192000"/>
              <a:gd name="connsiteY5" fmla="*/ 5457774 h 6858000"/>
              <a:gd name="connsiteX6" fmla="*/ 6907872 w 12192000"/>
              <a:gd name="connsiteY6" fmla="*/ 5434699 h 6858000"/>
              <a:gd name="connsiteX7" fmla="*/ 7113875 w 12192000"/>
              <a:gd name="connsiteY7" fmla="*/ 5289876 h 6858000"/>
              <a:gd name="connsiteX8" fmla="*/ 6278624 w 12192000"/>
              <a:gd name="connsiteY8" fmla="*/ 5508486 h 6858000"/>
              <a:gd name="connsiteX9" fmla="*/ 6399569 w 12192000"/>
              <a:gd name="connsiteY9" fmla="*/ 5553147 h 6858000"/>
              <a:gd name="connsiteX10" fmla="*/ 5343659 w 12192000"/>
              <a:gd name="connsiteY10" fmla="*/ 6059703 h 6858000"/>
              <a:gd name="connsiteX11" fmla="*/ 5186445 w 12192000"/>
              <a:gd name="connsiteY11" fmla="*/ 6110388 h 6858000"/>
              <a:gd name="connsiteX12" fmla="*/ 5170276 w 12192000"/>
              <a:gd name="connsiteY12" fmla="*/ 6171276 h 6858000"/>
              <a:gd name="connsiteX13" fmla="*/ 5008556 w 12192000"/>
              <a:gd name="connsiteY13" fmla="*/ 6206589 h 6858000"/>
              <a:gd name="connsiteX14" fmla="*/ 4837008 w 12192000"/>
              <a:gd name="connsiteY14" fmla="*/ 6222454 h 6858000"/>
              <a:gd name="connsiteX15" fmla="*/ 4883253 w 12192000"/>
              <a:gd name="connsiteY15" fmla="*/ 6202254 h 6858000"/>
              <a:gd name="connsiteX16" fmla="*/ 4939387 w 12192000"/>
              <a:gd name="connsiteY16" fmla="*/ 6148428 h 6858000"/>
              <a:gd name="connsiteX17" fmla="*/ 4856785 w 12192000"/>
              <a:gd name="connsiteY17" fmla="*/ 6155202 h 6858000"/>
              <a:gd name="connsiteX18" fmla="*/ 4830320 w 12192000"/>
              <a:gd name="connsiteY18" fmla="*/ 6108152 h 6858000"/>
              <a:gd name="connsiteX19" fmla="*/ 4727939 w 12192000"/>
              <a:gd name="connsiteY19" fmla="*/ 6182177 h 6858000"/>
              <a:gd name="connsiteX20" fmla="*/ 4681695 w 12192000"/>
              <a:gd name="connsiteY20" fmla="*/ 6202379 h 6858000"/>
              <a:gd name="connsiteX21" fmla="*/ 4625561 w 12192000"/>
              <a:gd name="connsiteY21" fmla="*/ 6256204 h 6858000"/>
              <a:gd name="connsiteX22" fmla="*/ 4744520 w 12192000"/>
              <a:gd name="connsiteY22" fmla="*/ 6262857 h 6858000"/>
              <a:gd name="connsiteX23" fmla="*/ 4787561 w 12192000"/>
              <a:gd name="connsiteY23" fmla="*/ 6390585 h 6858000"/>
              <a:gd name="connsiteX24" fmla="*/ 5791860 w 12192000"/>
              <a:gd name="connsiteY24" fmla="*/ 6127729 h 6858000"/>
              <a:gd name="connsiteX25" fmla="*/ 6433876 w 12192000"/>
              <a:gd name="connsiteY25" fmla="*/ 5929715 h 6858000"/>
              <a:gd name="connsiteX26" fmla="*/ 6652740 w 12192000"/>
              <a:gd name="connsiteY26" fmla="*/ 5865413 h 6858000"/>
              <a:gd name="connsiteX27" fmla="*/ 6667710 w 12192000"/>
              <a:gd name="connsiteY27" fmla="*/ 5809037 h 6858000"/>
              <a:gd name="connsiteX28" fmla="*/ 6604489 w 12192000"/>
              <a:gd name="connsiteY28" fmla="*/ 5831375 h 6858000"/>
              <a:gd name="connsiteX29" fmla="*/ 6404201 w 12192000"/>
              <a:gd name="connsiteY29" fmla="*/ 5799349 h 6858000"/>
              <a:gd name="connsiteX30" fmla="*/ 6283979 w 12192000"/>
              <a:gd name="connsiteY30" fmla="*/ 5824850 h 6858000"/>
              <a:gd name="connsiteX31" fmla="*/ 6129560 w 12192000"/>
              <a:gd name="connsiteY31" fmla="*/ 5902375 h 6858000"/>
              <a:gd name="connsiteX32" fmla="*/ 5930777 w 12192000"/>
              <a:gd name="connsiteY32" fmla="*/ 5952180 h 6858000"/>
              <a:gd name="connsiteX33" fmla="*/ 5983035 w 12192000"/>
              <a:gd name="connsiteY33" fmla="*/ 5917419 h 6858000"/>
              <a:gd name="connsiteX34" fmla="*/ 6042534 w 12192000"/>
              <a:gd name="connsiteY34" fmla="*/ 5855343 h 6858000"/>
              <a:gd name="connsiteX35" fmla="*/ 6850211 w 12192000"/>
              <a:gd name="connsiteY35" fmla="*/ 5502539 h 6858000"/>
              <a:gd name="connsiteX36" fmla="*/ 6880447 w 12192000"/>
              <a:gd name="connsiteY36" fmla="*/ 5513706 h 6858000"/>
              <a:gd name="connsiteX37" fmla="*/ 6888672 w 12192000"/>
              <a:gd name="connsiteY37" fmla="*/ 5485740 h 6858000"/>
              <a:gd name="connsiteX38" fmla="*/ 6965594 w 12192000"/>
              <a:gd name="connsiteY38" fmla="*/ 5452139 h 6858000"/>
              <a:gd name="connsiteX39" fmla="*/ 6935357 w 12192000"/>
              <a:gd name="connsiteY39" fmla="*/ 5440974 h 6858000"/>
              <a:gd name="connsiteX40" fmla="*/ 6921662 w 12192000"/>
              <a:gd name="connsiteY40" fmla="*/ 5437847 h 6858000"/>
              <a:gd name="connsiteX41" fmla="*/ 6955904 w 12192000"/>
              <a:gd name="connsiteY41" fmla="*/ 5410292 h 6858000"/>
              <a:gd name="connsiteX42" fmla="*/ 7113875 w 12192000"/>
              <a:gd name="connsiteY42" fmla="*/ 5289876 h 6858000"/>
              <a:gd name="connsiteX43" fmla="*/ 4248306 w 12192000"/>
              <a:gd name="connsiteY43" fmla="*/ 5250616 h 6858000"/>
              <a:gd name="connsiteX44" fmla="*/ 4225386 w 12192000"/>
              <a:gd name="connsiteY44" fmla="*/ 5261349 h 6858000"/>
              <a:gd name="connsiteX45" fmla="*/ 4155183 w 12192000"/>
              <a:gd name="connsiteY45" fmla="*/ 5296935 h 6858000"/>
              <a:gd name="connsiteX46" fmla="*/ 4162782 w 12192000"/>
              <a:gd name="connsiteY46" fmla="*/ 5295683 h 6858000"/>
              <a:gd name="connsiteX47" fmla="*/ 4252644 w 12192000"/>
              <a:gd name="connsiteY47" fmla="*/ 5270486 h 6858000"/>
              <a:gd name="connsiteX48" fmla="*/ 4250758 w 12192000"/>
              <a:gd name="connsiteY48" fmla="*/ 5260702 h 6858000"/>
              <a:gd name="connsiteX49" fmla="*/ 11474102 w 12192000"/>
              <a:gd name="connsiteY49" fmla="*/ 5127327 h 6858000"/>
              <a:gd name="connsiteX50" fmla="*/ 11487898 w 12192000"/>
              <a:gd name="connsiteY50" fmla="*/ 5133238 h 6858000"/>
              <a:gd name="connsiteX51" fmla="*/ 11457583 w 12192000"/>
              <a:gd name="connsiteY51" fmla="*/ 5148266 h 6858000"/>
              <a:gd name="connsiteX52" fmla="*/ 11474102 w 12192000"/>
              <a:gd name="connsiteY52" fmla="*/ 5127327 h 6858000"/>
              <a:gd name="connsiteX53" fmla="*/ 11833593 w 12192000"/>
              <a:gd name="connsiteY53" fmla="*/ 4780074 h 6858000"/>
              <a:gd name="connsiteX54" fmla="*/ 11076028 w 12192000"/>
              <a:gd name="connsiteY54" fmla="*/ 5127056 h 6858000"/>
              <a:gd name="connsiteX55" fmla="*/ 10947933 w 12192000"/>
              <a:gd name="connsiteY55" fmla="*/ 5182716 h 6858000"/>
              <a:gd name="connsiteX56" fmla="*/ 9934908 w 12192000"/>
              <a:gd name="connsiteY56" fmla="*/ 5482762 h 6858000"/>
              <a:gd name="connsiteX57" fmla="*/ 9622931 w 12192000"/>
              <a:gd name="connsiteY57" fmla="*/ 5509444 h 6858000"/>
              <a:gd name="connsiteX58" fmla="*/ 9467025 w 12192000"/>
              <a:gd name="connsiteY58" fmla="*/ 5562898 h 6858000"/>
              <a:gd name="connsiteX59" fmla="*/ 9476653 w 12192000"/>
              <a:gd name="connsiteY59" fmla="*/ 5560316 h 6858000"/>
              <a:gd name="connsiteX60" fmla="*/ 9463425 w 12192000"/>
              <a:gd name="connsiteY60" fmla="*/ 5569798 h 6858000"/>
              <a:gd name="connsiteX61" fmla="*/ 9442531 w 12192000"/>
              <a:gd name="connsiteY61" fmla="*/ 5609849 h 6858000"/>
              <a:gd name="connsiteX62" fmla="*/ 9455982 w 12192000"/>
              <a:gd name="connsiteY62" fmla="*/ 5617122 h 6858000"/>
              <a:gd name="connsiteX63" fmla="*/ 9520625 w 12192000"/>
              <a:gd name="connsiteY63" fmla="*/ 5621177 h 6858000"/>
              <a:gd name="connsiteX64" fmla="*/ 9654527 w 12192000"/>
              <a:gd name="connsiteY64" fmla="*/ 5592923 h 6858000"/>
              <a:gd name="connsiteX65" fmla="*/ 9640948 w 12192000"/>
              <a:gd name="connsiteY65" fmla="*/ 5601148 h 6858000"/>
              <a:gd name="connsiteX66" fmla="*/ 9118659 w 12192000"/>
              <a:gd name="connsiteY66" fmla="*/ 5724048 h 6858000"/>
              <a:gd name="connsiteX67" fmla="*/ 9166543 w 12192000"/>
              <a:gd name="connsiteY67" fmla="*/ 5701985 h 6858000"/>
              <a:gd name="connsiteX68" fmla="*/ 9328543 w 12192000"/>
              <a:gd name="connsiteY68" fmla="*/ 5617360 h 6858000"/>
              <a:gd name="connsiteX69" fmla="*/ 9137935 w 12192000"/>
              <a:gd name="connsiteY69" fmla="*/ 5653135 h 6858000"/>
              <a:gd name="connsiteX70" fmla="*/ 9109330 w 12192000"/>
              <a:gd name="connsiteY70" fmla="*/ 5604284 h 6858000"/>
              <a:gd name="connsiteX71" fmla="*/ 8979333 w 12192000"/>
              <a:gd name="connsiteY71" fmla="*/ 5636455 h 6858000"/>
              <a:gd name="connsiteX72" fmla="*/ 8854273 w 12192000"/>
              <a:gd name="connsiteY72" fmla="*/ 5667077 h 6858000"/>
              <a:gd name="connsiteX73" fmla="*/ 8626880 w 12192000"/>
              <a:gd name="connsiteY73" fmla="*/ 5779248 h 6858000"/>
              <a:gd name="connsiteX74" fmla="*/ 8832468 w 12192000"/>
              <a:gd name="connsiteY74" fmla="*/ 5813168 h 6858000"/>
              <a:gd name="connsiteX75" fmla="*/ 9357620 w 12192000"/>
              <a:gd name="connsiteY75" fmla="*/ 5848006 h 6858000"/>
              <a:gd name="connsiteX76" fmla="*/ 10119329 w 12192000"/>
              <a:gd name="connsiteY76" fmla="*/ 5757545 h 6858000"/>
              <a:gd name="connsiteX77" fmla="*/ 10821154 w 12192000"/>
              <a:gd name="connsiteY77" fmla="*/ 5594692 h 6858000"/>
              <a:gd name="connsiteX78" fmla="*/ 10913513 w 12192000"/>
              <a:gd name="connsiteY78" fmla="*/ 5422747 h 6858000"/>
              <a:gd name="connsiteX79" fmla="*/ 11101191 w 12192000"/>
              <a:gd name="connsiteY79" fmla="*/ 5382732 h 6858000"/>
              <a:gd name="connsiteX80" fmla="*/ 11398871 w 12192000"/>
              <a:gd name="connsiteY80" fmla="*/ 5183813 h 6858000"/>
              <a:gd name="connsiteX81" fmla="*/ 11428202 w 12192000"/>
              <a:gd name="connsiteY81" fmla="*/ 5201047 h 6858000"/>
              <a:gd name="connsiteX82" fmla="*/ 11442891 w 12192000"/>
              <a:gd name="connsiteY82" fmla="*/ 5174657 h 6858000"/>
              <a:gd name="connsiteX83" fmla="*/ 11530933 w 12192000"/>
              <a:gd name="connsiteY83" fmla="*/ 5156343 h 6858000"/>
              <a:gd name="connsiteX84" fmla="*/ 11501604 w 12192000"/>
              <a:gd name="connsiteY84" fmla="*/ 5139108 h 6858000"/>
              <a:gd name="connsiteX85" fmla="*/ 11487898 w 12192000"/>
              <a:gd name="connsiteY85" fmla="*/ 5133238 h 6858000"/>
              <a:gd name="connsiteX86" fmla="*/ 11529819 w 12192000"/>
              <a:gd name="connsiteY86" fmla="*/ 5112457 h 6858000"/>
              <a:gd name="connsiteX87" fmla="*/ 11833593 w 12192000"/>
              <a:gd name="connsiteY87" fmla="*/ 4780074 h 6858000"/>
              <a:gd name="connsiteX88" fmla="*/ 5833845 w 12192000"/>
              <a:gd name="connsiteY88" fmla="*/ 4408656 h 6858000"/>
              <a:gd name="connsiteX89" fmla="*/ 5777106 w 12192000"/>
              <a:gd name="connsiteY89" fmla="*/ 4425958 h 6858000"/>
              <a:gd name="connsiteX90" fmla="*/ 5628695 w 12192000"/>
              <a:gd name="connsiteY90" fmla="*/ 4490707 h 6858000"/>
              <a:gd name="connsiteX91" fmla="*/ 5586096 w 12192000"/>
              <a:gd name="connsiteY91" fmla="*/ 4507366 h 6858000"/>
              <a:gd name="connsiteX92" fmla="*/ 5536355 w 12192000"/>
              <a:gd name="connsiteY92" fmla="*/ 4531768 h 6858000"/>
              <a:gd name="connsiteX93" fmla="*/ 5515365 w 12192000"/>
              <a:gd name="connsiteY93" fmla="*/ 4547122 h 6858000"/>
              <a:gd name="connsiteX94" fmla="*/ 5502659 w 12192000"/>
              <a:gd name="connsiteY94" fmla="*/ 4561284 h 6858000"/>
              <a:gd name="connsiteX95" fmla="*/ 5496606 w 12192000"/>
              <a:gd name="connsiteY95" fmla="*/ 4560740 h 6858000"/>
              <a:gd name="connsiteX96" fmla="*/ 5493468 w 12192000"/>
              <a:gd name="connsiteY96" fmla="*/ 4571522 h 6858000"/>
              <a:gd name="connsiteX97" fmla="*/ 5502659 w 12192000"/>
              <a:gd name="connsiteY97" fmla="*/ 4561284 h 6858000"/>
              <a:gd name="connsiteX98" fmla="*/ 5508669 w 12192000"/>
              <a:gd name="connsiteY98" fmla="*/ 4561823 h 6858000"/>
              <a:gd name="connsiteX99" fmla="*/ 5522226 w 12192000"/>
              <a:gd name="connsiteY99" fmla="*/ 4564883 h 6858000"/>
              <a:gd name="connsiteX100" fmla="*/ 5491819 w 12192000"/>
              <a:gd name="connsiteY100" fmla="*/ 4584283 h 6858000"/>
              <a:gd name="connsiteX101" fmla="*/ 5490171 w 12192000"/>
              <a:gd name="connsiteY101" fmla="*/ 4597043 h 6858000"/>
              <a:gd name="connsiteX102" fmla="*/ 5476618 w 12192000"/>
              <a:gd name="connsiteY102" fmla="*/ 4593983 h 6858000"/>
              <a:gd name="connsiteX103" fmla="*/ 5157358 w 12192000"/>
              <a:gd name="connsiteY103" fmla="*/ 4797688 h 6858000"/>
              <a:gd name="connsiteX104" fmla="*/ 5121095 w 12192000"/>
              <a:gd name="connsiteY104" fmla="*/ 4838885 h 6858000"/>
              <a:gd name="connsiteX105" fmla="*/ 5129127 w 12192000"/>
              <a:gd name="connsiteY105" fmla="*/ 4834665 h 6858000"/>
              <a:gd name="connsiteX106" fmla="*/ 5733680 w 12192000"/>
              <a:gd name="connsiteY106" fmla="*/ 4477572 h 6858000"/>
              <a:gd name="connsiteX107" fmla="*/ 4682012 w 12192000"/>
              <a:gd name="connsiteY107" fmla="*/ 4265945 h 6858000"/>
              <a:gd name="connsiteX108" fmla="*/ 4634333 w 12192000"/>
              <a:gd name="connsiteY108" fmla="*/ 4267544 h 6858000"/>
              <a:gd name="connsiteX109" fmla="*/ 4055046 w 12192000"/>
              <a:gd name="connsiteY109" fmla="*/ 4343915 h 6858000"/>
              <a:gd name="connsiteX110" fmla="*/ 3928022 w 12192000"/>
              <a:gd name="connsiteY110" fmla="*/ 4350958 h 6858000"/>
              <a:gd name="connsiteX111" fmla="*/ 3954714 w 12192000"/>
              <a:gd name="connsiteY111" fmla="*/ 4603932 h 6858000"/>
              <a:gd name="connsiteX112" fmla="*/ 3948764 w 12192000"/>
              <a:gd name="connsiteY112" fmla="*/ 4829818 h 6858000"/>
              <a:gd name="connsiteX113" fmla="*/ 3972062 w 12192000"/>
              <a:gd name="connsiteY113" fmla="*/ 5182481 h 6858000"/>
              <a:gd name="connsiteX114" fmla="*/ 3993888 w 12192000"/>
              <a:gd name="connsiteY114" fmla="*/ 5301612 h 6858000"/>
              <a:gd name="connsiteX115" fmla="*/ 3992798 w 12192000"/>
              <a:gd name="connsiteY115" fmla="*/ 5314897 h 6858000"/>
              <a:gd name="connsiteX116" fmla="*/ 4044917 w 12192000"/>
              <a:gd name="connsiteY116" fmla="*/ 5296730 h 6858000"/>
              <a:gd name="connsiteX117" fmla="*/ 4166792 w 12192000"/>
              <a:gd name="connsiteY117" fmla="*/ 5230677 h 6858000"/>
              <a:gd name="connsiteX118" fmla="*/ 4229801 w 12192000"/>
              <a:gd name="connsiteY118" fmla="*/ 5215354 h 6858000"/>
              <a:gd name="connsiteX119" fmla="*/ 4240308 w 12192000"/>
              <a:gd name="connsiteY119" fmla="*/ 5217727 h 6858000"/>
              <a:gd name="connsiteX120" fmla="*/ 4229329 w 12192000"/>
              <a:gd name="connsiteY120" fmla="*/ 5172572 h 6858000"/>
              <a:gd name="connsiteX121" fmla="*/ 4156038 w 12192000"/>
              <a:gd name="connsiteY121" fmla="*/ 4863498 h 6858000"/>
              <a:gd name="connsiteX122" fmla="*/ 4193837 w 12192000"/>
              <a:gd name="connsiteY122" fmla="*/ 4631699 h 6858000"/>
              <a:gd name="connsiteX123" fmla="*/ 4614081 w 12192000"/>
              <a:gd name="connsiteY123" fmla="*/ 4329580 h 6858000"/>
              <a:gd name="connsiteX124" fmla="*/ 4682012 w 12192000"/>
              <a:gd name="connsiteY124" fmla="*/ 4265945 h 6858000"/>
              <a:gd name="connsiteX125" fmla="*/ 6316140 w 12192000"/>
              <a:gd name="connsiteY125" fmla="*/ 4112787 h 6858000"/>
              <a:gd name="connsiteX126" fmla="*/ 6098874 w 12192000"/>
              <a:gd name="connsiteY126" fmla="*/ 4249607 h 6858000"/>
              <a:gd name="connsiteX127" fmla="*/ 6078668 w 12192000"/>
              <a:gd name="connsiteY127" fmla="*/ 4262101 h 6858000"/>
              <a:gd name="connsiteX128" fmla="*/ 6190588 w 12192000"/>
              <a:gd name="connsiteY128" fmla="*/ 4208042 h 6858000"/>
              <a:gd name="connsiteX129" fmla="*/ 6340527 w 12192000"/>
              <a:gd name="connsiteY129" fmla="*/ 4120091 h 6858000"/>
              <a:gd name="connsiteX130" fmla="*/ 6335824 w 12192000"/>
              <a:gd name="connsiteY130" fmla="*/ 4120509 h 6858000"/>
              <a:gd name="connsiteX131" fmla="*/ 6316140 w 12192000"/>
              <a:gd name="connsiteY131" fmla="*/ 4112787 h 6858000"/>
              <a:gd name="connsiteX132" fmla="*/ 11549474 w 12192000"/>
              <a:gd name="connsiteY132" fmla="*/ 3964035 h 6858000"/>
              <a:gd name="connsiteX133" fmla="*/ 11538164 w 12192000"/>
              <a:gd name="connsiteY133" fmla="*/ 4002941 h 6858000"/>
              <a:gd name="connsiteX134" fmla="*/ 11516326 w 12192000"/>
              <a:gd name="connsiteY134" fmla="*/ 4000984 h 6858000"/>
              <a:gd name="connsiteX135" fmla="*/ 6816832 w 12192000"/>
              <a:gd name="connsiteY135" fmla="*/ 3627781 h 6858000"/>
              <a:gd name="connsiteX136" fmla="*/ 6823727 w 12192000"/>
              <a:gd name="connsiteY136" fmla="*/ 3630002 h 6858000"/>
              <a:gd name="connsiteX137" fmla="*/ 6797984 w 12192000"/>
              <a:gd name="connsiteY137" fmla="*/ 3638283 h 6858000"/>
              <a:gd name="connsiteX138" fmla="*/ 6816832 w 12192000"/>
              <a:gd name="connsiteY138" fmla="*/ 3627781 h 6858000"/>
              <a:gd name="connsiteX139" fmla="*/ 7163143 w 12192000"/>
              <a:gd name="connsiteY139" fmla="*/ 3432811 h 6858000"/>
              <a:gd name="connsiteX140" fmla="*/ 7158103 w 12192000"/>
              <a:gd name="connsiteY140" fmla="*/ 3436652 h 6858000"/>
              <a:gd name="connsiteX141" fmla="*/ 7126747 w 12192000"/>
              <a:gd name="connsiteY141" fmla="*/ 3472451 h 6858000"/>
              <a:gd name="connsiteX142" fmla="*/ 7140458 w 12192000"/>
              <a:gd name="connsiteY142" fmla="*/ 3458495 h 6858000"/>
              <a:gd name="connsiteX143" fmla="*/ 7506464 w 12192000"/>
              <a:gd name="connsiteY143" fmla="*/ 3009458 h 6858000"/>
              <a:gd name="connsiteX144" fmla="*/ 7488012 w 12192000"/>
              <a:gd name="connsiteY144" fmla="*/ 3035425 h 6858000"/>
              <a:gd name="connsiteX145" fmla="*/ 7409462 w 12192000"/>
              <a:gd name="connsiteY145" fmla="*/ 3130955 h 6858000"/>
              <a:gd name="connsiteX146" fmla="*/ 7412280 w 12192000"/>
              <a:gd name="connsiteY146" fmla="*/ 3137522 h 6858000"/>
              <a:gd name="connsiteX147" fmla="*/ 7451625 w 12192000"/>
              <a:gd name="connsiteY147" fmla="*/ 3088304 h 6858000"/>
              <a:gd name="connsiteX148" fmla="*/ 7506464 w 12192000"/>
              <a:gd name="connsiteY148" fmla="*/ 3009458 h 6858000"/>
              <a:gd name="connsiteX149" fmla="*/ 9962473 w 12192000"/>
              <a:gd name="connsiteY149" fmla="*/ 2573771 h 6858000"/>
              <a:gd name="connsiteX150" fmla="*/ 9948346 w 12192000"/>
              <a:gd name="connsiteY150" fmla="*/ 2584543 h 6858000"/>
              <a:gd name="connsiteX151" fmla="*/ 9962473 w 12192000"/>
              <a:gd name="connsiteY151" fmla="*/ 2573771 h 6858000"/>
              <a:gd name="connsiteX152" fmla="*/ 7950425 w 12192000"/>
              <a:gd name="connsiteY152" fmla="*/ 2307325 h 6858000"/>
              <a:gd name="connsiteX153" fmla="*/ 7863707 w 12192000"/>
              <a:gd name="connsiteY153" fmla="*/ 2439739 h 6858000"/>
              <a:gd name="connsiteX154" fmla="*/ 7777330 w 12192000"/>
              <a:gd name="connsiteY154" fmla="*/ 2586603 h 6858000"/>
              <a:gd name="connsiteX155" fmla="*/ 7594313 w 12192000"/>
              <a:gd name="connsiteY155" fmla="*/ 2867360 h 6858000"/>
              <a:gd name="connsiteX156" fmla="*/ 7584451 w 12192000"/>
              <a:gd name="connsiteY156" fmla="*/ 2897328 h 6858000"/>
              <a:gd name="connsiteX157" fmla="*/ 7722324 w 12192000"/>
              <a:gd name="connsiteY157" fmla="*/ 2699096 h 6858000"/>
              <a:gd name="connsiteX158" fmla="*/ 8232121 w 12192000"/>
              <a:gd name="connsiteY158" fmla="*/ 1603802 h 6858000"/>
              <a:gd name="connsiteX159" fmla="*/ 8231724 w 12192000"/>
              <a:gd name="connsiteY159" fmla="*/ 1606141 h 6858000"/>
              <a:gd name="connsiteX160" fmla="*/ 8151987 w 12192000"/>
              <a:gd name="connsiteY160" fmla="*/ 1829409 h 6858000"/>
              <a:gd name="connsiteX161" fmla="*/ 8133960 w 12192000"/>
              <a:gd name="connsiteY161" fmla="*/ 1892860 h 6858000"/>
              <a:gd name="connsiteX162" fmla="*/ 8133705 w 12192000"/>
              <a:gd name="connsiteY162" fmla="*/ 1893213 h 6858000"/>
              <a:gd name="connsiteX163" fmla="*/ 8130523 w 12192000"/>
              <a:gd name="connsiteY163" fmla="*/ 1904961 h 6858000"/>
              <a:gd name="connsiteX164" fmla="*/ 8133960 w 12192000"/>
              <a:gd name="connsiteY164" fmla="*/ 1892860 h 6858000"/>
              <a:gd name="connsiteX165" fmla="*/ 8137574 w 12192000"/>
              <a:gd name="connsiteY165" fmla="*/ 1887899 h 6858000"/>
              <a:gd name="connsiteX166" fmla="*/ 8140324 w 12192000"/>
              <a:gd name="connsiteY166" fmla="*/ 1913641 h 6858000"/>
              <a:gd name="connsiteX167" fmla="*/ 8140439 w 12192000"/>
              <a:gd name="connsiteY167" fmla="*/ 1914714 h 6858000"/>
              <a:gd name="connsiteX168" fmla="*/ 8140655 w 12192000"/>
              <a:gd name="connsiteY168" fmla="*/ 1916714 h 6858000"/>
              <a:gd name="connsiteX169" fmla="*/ 8216914 w 12192000"/>
              <a:gd name="connsiteY169" fmla="*/ 1735624 h 6858000"/>
              <a:gd name="connsiteX170" fmla="*/ 8233176 w 12192000"/>
              <a:gd name="connsiteY170" fmla="*/ 1692628 h 6858000"/>
              <a:gd name="connsiteX171" fmla="*/ 8237452 w 12192000"/>
              <a:gd name="connsiteY171" fmla="*/ 1645208 h 6858000"/>
              <a:gd name="connsiteX172" fmla="*/ 8287351 w 12192000"/>
              <a:gd name="connsiteY172" fmla="*/ 1463489 h 6858000"/>
              <a:gd name="connsiteX173" fmla="*/ 8282951 w 12192000"/>
              <a:gd name="connsiteY173" fmla="*/ 1554290 h 6858000"/>
              <a:gd name="connsiteX174" fmla="*/ 8282825 w 12192000"/>
              <a:gd name="connsiteY174" fmla="*/ 1561350 h 6858000"/>
              <a:gd name="connsiteX175" fmla="*/ 8283828 w 12192000"/>
              <a:gd name="connsiteY175" fmla="*/ 1558699 h 6858000"/>
              <a:gd name="connsiteX176" fmla="*/ 8297748 w 12192000"/>
              <a:gd name="connsiteY176" fmla="*/ 1468465 h 6858000"/>
              <a:gd name="connsiteX177" fmla="*/ 8297617 w 12192000"/>
              <a:gd name="connsiteY177" fmla="*/ 1468226 h 6858000"/>
              <a:gd name="connsiteX178" fmla="*/ 8287351 w 12192000"/>
              <a:gd name="connsiteY178" fmla="*/ 1463489 h 6858000"/>
              <a:gd name="connsiteX179" fmla="*/ 7968738 w 12192000"/>
              <a:gd name="connsiteY179" fmla="*/ 836419 h 6858000"/>
              <a:gd name="connsiteX180" fmla="*/ 7988168 w 12192000"/>
              <a:gd name="connsiteY180" fmla="*/ 847319 h 6858000"/>
              <a:gd name="connsiteX181" fmla="*/ 7960909 w 12192000"/>
              <a:gd name="connsiteY181" fmla="*/ 867823 h 6858000"/>
              <a:gd name="connsiteX182" fmla="*/ 7945999 w 12192000"/>
              <a:gd name="connsiteY182" fmla="*/ 850368 h 6858000"/>
              <a:gd name="connsiteX183" fmla="*/ 7968738 w 12192000"/>
              <a:gd name="connsiteY183" fmla="*/ 836419 h 6858000"/>
              <a:gd name="connsiteX184" fmla="*/ 8168279 w 12192000"/>
              <a:gd name="connsiteY184" fmla="*/ 831753 h 6858000"/>
              <a:gd name="connsiteX185" fmla="*/ 8182372 w 12192000"/>
              <a:gd name="connsiteY185" fmla="*/ 840887 h 6858000"/>
              <a:gd name="connsiteX186" fmla="*/ 8168672 w 12192000"/>
              <a:gd name="connsiteY186" fmla="*/ 853352 h 6858000"/>
              <a:gd name="connsiteX187" fmla="*/ 8137713 w 12192000"/>
              <a:gd name="connsiteY187" fmla="*/ 877106 h 6858000"/>
              <a:gd name="connsiteX188" fmla="*/ 8116473 w 12192000"/>
              <a:gd name="connsiteY188" fmla="*/ 900497 h 6858000"/>
              <a:gd name="connsiteX189" fmla="*/ 8103736 w 12192000"/>
              <a:gd name="connsiteY189" fmla="*/ 905230 h 6858000"/>
              <a:gd name="connsiteX190" fmla="*/ 8094017 w 12192000"/>
              <a:gd name="connsiteY190" fmla="*/ 905593 h 6858000"/>
              <a:gd name="connsiteX191" fmla="*/ 8075737 w 12192000"/>
              <a:gd name="connsiteY191" fmla="*/ 909387 h 6858000"/>
              <a:gd name="connsiteX192" fmla="*/ 8060753 w 12192000"/>
              <a:gd name="connsiteY192" fmla="*/ 899957 h 6858000"/>
              <a:gd name="connsiteX193" fmla="*/ 8069181 w 12192000"/>
              <a:gd name="connsiteY193" fmla="*/ 889327 h 6858000"/>
              <a:gd name="connsiteX194" fmla="*/ 8073359 w 12192000"/>
              <a:gd name="connsiteY194" fmla="*/ 888024 h 6858000"/>
              <a:gd name="connsiteX195" fmla="*/ 8087722 w 12192000"/>
              <a:gd name="connsiteY195" fmla="*/ 871752 h 6858000"/>
              <a:gd name="connsiteX196" fmla="*/ 8092057 w 12192000"/>
              <a:gd name="connsiteY196" fmla="*/ 869589 h 6858000"/>
              <a:gd name="connsiteX197" fmla="*/ 8088262 w 12192000"/>
              <a:gd name="connsiteY197" fmla="*/ 870252 h 6858000"/>
              <a:gd name="connsiteX198" fmla="*/ 8077826 w 12192000"/>
              <a:gd name="connsiteY198" fmla="*/ 866242 h 6858000"/>
              <a:gd name="connsiteX199" fmla="*/ 8085289 w 12192000"/>
              <a:gd name="connsiteY199" fmla="*/ 863344 h 6858000"/>
              <a:gd name="connsiteX200" fmla="*/ 8093230 w 12192000"/>
              <a:gd name="connsiteY200" fmla="*/ 863847 h 6858000"/>
              <a:gd name="connsiteX201" fmla="*/ 8095748 w 12192000"/>
              <a:gd name="connsiteY201" fmla="*/ 867748 h 6858000"/>
              <a:gd name="connsiteX202" fmla="*/ 8105783 w 12192000"/>
              <a:gd name="connsiteY202" fmla="*/ 862742 h 6858000"/>
              <a:gd name="connsiteX203" fmla="*/ 8145335 w 12192000"/>
              <a:gd name="connsiteY203" fmla="*/ 846528 h 6858000"/>
              <a:gd name="connsiteX204" fmla="*/ 8168279 w 12192000"/>
              <a:gd name="connsiteY204" fmla="*/ 831753 h 6858000"/>
              <a:gd name="connsiteX205" fmla="*/ 8068424 w 12192000"/>
              <a:gd name="connsiteY205" fmla="*/ 811245 h 6858000"/>
              <a:gd name="connsiteX206" fmla="*/ 8084436 w 12192000"/>
              <a:gd name="connsiteY206" fmla="*/ 816542 h 6858000"/>
              <a:gd name="connsiteX207" fmla="*/ 8084361 w 12192000"/>
              <a:gd name="connsiteY207" fmla="*/ 824570 h 6858000"/>
              <a:gd name="connsiteX208" fmla="*/ 8063283 w 12192000"/>
              <a:gd name="connsiteY208" fmla="*/ 820279 h 6858000"/>
              <a:gd name="connsiteX209" fmla="*/ 8068424 w 12192000"/>
              <a:gd name="connsiteY209" fmla="*/ 811245 h 6858000"/>
              <a:gd name="connsiteX210" fmla="*/ 7960234 w 12192000"/>
              <a:gd name="connsiteY210" fmla="*/ 770090 h 6858000"/>
              <a:gd name="connsiteX211" fmla="*/ 7974468 w 12192000"/>
              <a:gd name="connsiteY211" fmla="*/ 774797 h 6858000"/>
              <a:gd name="connsiteX212" fmla="*/ 7957341 w 12192000"/>
              <a:gd name="connsiteY212" fmla="*/ 793286 h 6858000"/>
              <a:gd name="connsiteX213" fmla="*/ 7947143 w 12192000"/>
              <a:gd name="connsiteY213" fmla="*/ 791701 h 6858000"/>
              <a:gd name="connsiteX214" fmla="*/ 7950439 w 12192000"/>
              <a:gd name="connsiteY214" fmla="*/ 778479 h 6858000"/>
              <a:gd name="connsiteX215" fmla="*/ 7960234 w 12192000"/>
              <a:gd name="connsiteY215" fmla="*/ 770090 h 6858000"/>
              <a:gd name="connsiteX216" fmla="*/ 7809416 w 12192000"/>
              <a:gd name="connsiteY216" fmla="*/ 706780 h 6858000"/>
              <a:gd name="connsiteX217" fmla="*/ 7819811 w 12192000"/>
              <a:gd name="connsiteY217" fmla="*/ 719164 h 6858000"/>
              <a:gd name="connsiteX218" fmla="*/ 7801185 w 12192000"/>
              <a:gd name="connsiteY218" fmla="*/ 728211 h 6858000"/>
              <a:gd name="connsiteX219" fmla="*/ 7762705 w 12192000"/>
              <a:gd name="connsiteY219" fmla="*/ 739637 h 6858000"/>
              <a:gd name="connsiteX220" fmla="*/ 7733329 w 12192000"/>
              <a:gd name="connsiteY220" fmla="*/ 753179 h 6858000"/>
              <a:gd name="connsiteX221" fmla="*/ 7718747 w 12192000"/>
              <a:gd name="connsiteY221" fmla="*/ 753723 h 6858000"/>
              <a:gd name="connsiteX222" fmla="*/ 7708962 w 12192000"/>
              <a:gd name="connsiteY222" fmla="*/ 750486 h 6858000"/>
              <a:gd name="connsiteX223" fmla="*/ 7690345 w 12192000"/>
              <a:gd name="connsiteY223" fmla="*/ 747906 h 6858000"/>
              <a:gd name="connsiteX224" fmla="*/ 7678378 w 12192000"/>
              <a:gd name="connsiteY224" fmla="*/ 734107 h 6858000"/>
              <a:gd name="connsiteX225" fmla="*/ 7690841 w 12192000"/>
              <a:gd name="connsiteY225" fmla="*/ 726600 h 6858000"/>
              <a:gd name="connsiteX226" fmla="*/ 7695701 w 12192000"/>
              <a:gd name="connsiteY226" fmla="*/ 726418 h 6858000"/>
              <a:gd name="connsiteX227" fmla="*/ 7781004 w 12192000"/>
              <a:gd name="connsiteY227" fmla="*/ 712589 h 6858000"/>
              <a:gd name="connsiteX228" fmla="*/ 7809416 w 12192000"/>
              <a:gd name="connsiteY228" fmla="*/ 706780 h 6858000"/>
              <a:gd name="connsiteX229" fmla="*/ 8043045 w 12192000"/>
              <a:gd name="connsiteY229" fmla="*/ 704445 h 6858000"/>
              <a:gd name="connsiteX230" fmla="*/ 8049676 w 12192000"/>
              <a:gd name="connsiteY230" fmla="*/ 716477 h 6858000"/>
              <a:gd name="connsiteX231" fmla="*/ 8036734 w 12192000"/>
              <a:gd name="connsiteY231" fmla="*/ 722037 h 6858000"/>
              <a:gd name="connsiteX232" fmla="*/ 8029419 w 12192000"/>
              <a:gd name="connsiteY232" fmla="*/ 708883 h 6858000"/>
              <a:gd name="connsiteX233" fmla="*/ 8043045 w 12192000"/>
              <a:gd name="connsiteY233" fmla="*/ 704445 h 6858000"/>
              <a:gd name="connsiteX234" fmla="*/ 11399907 w 12192000"/>
              <a:gd name="connsiteY234" fmla="*/ 685470 h 6858000"/>
              <a:gd name="connsiteX235" fmla="*/ 11405175 w 12192000"/>
              <a:gd name="connsiteY235" fmla="*/ 692861 h 6858000"/>
              <a:gd name="connsiteX236" fmla="*/ 11406887 w 12192000"/>
              <a:gd name="connsiteY236" fmla="*/ 690054 h 6858000"/>
              <a:gd name="connsiteX237" fmla="*/ 8126782 w 12192000"/>
              <a:gd name="connsiteY237" fmla="*/ 680480 h 6858000"/>
              <a:gd name="connsiteX238" fmla="*/ 8146834 w 12192000"/>
              <a:gd name="connsiteY238" fmla="*/ 685994 h 6858000"/>
              <a:gd name="connsiteX239" fmla="*/ 8131896 w 12192000"/>
              <a:gd name="connsiteY239" fmla="*/ 703419 h 6858000"/>
              <a:gd name="connsiteX240" fmla="*/ 8109243 w 12192000"/>
              <a:gd name="connsiteY240" fmla="*/ 697715 h 6858000"/>
              <a:gd name="connsiteX241" fmla="*/ 8106519 w 12192000"/>
              <a:gd name="connsiteY241" fmla="*/ 681605 h 6858000"/>
              <a:gd name="connsiteX242" fmla="*/ 8126782 w 12192000"/>
              <a:gd name="connsiteY242" fmla="*/ 680480 h 6858000"/>
              <a:gd name="connsiteX243" fmla="*/ 7718552 w 12192000"/>
              <a:gd name="connsiteY243" fmla="*/ 657935 h 6858000"/>
              <a:gd name="connsiteX244" fmla="*/ 7731550 w 12192000"/>
              <a:gd name="connsiteY244" fmla="*/ 667602 h 6858000"/>
              <a:gd name="connsiteX245" fmla="*/ 7728805 w 12192000"/>
              <a:gd name="connsiteY245" fmla="*/ 674747 h 6858000"/>
              <a:gd name="connsiteX246" fmla="*/ 7710264 w 12192000"/>
              <a:gd name="connsiteY246" fmla="*/ 664140 h 6858000"/>
              <a:gd name="connsiteX247" fmla="*/ 7718552 w 12192000"/>
              <a:gd name="connsiteY247" fmla="*/ 657935 h 6858000"/>
              <a:gd name="connsiteX248" fmla="*/ 7595116 w 12192000"/>
              <a:gd name="connsiteY248" fmla="*/ 646066 h 6858000"/>
              <a:gd name="connsiteX249" fmla="*/ 7610951 w 12192000"/>
              <a:gd name="connsiteY249" fmla="*/ 649180 h 6858000"/>
              <a:gd name="connsiteX250" fmla="*/ 7626478 w 12192000"/>
              <a:gd name="connsiteY250" fmla="*/ 664156 h 6858000"/>
              <a:gd name="connsiteX251" fmla="*/ 7592175 w 12192000"/>
              <a:gd name="connsiteY251" fmla="*/ 674280 h 6858000"/>
              <a:gd name="connsiteX252" fmla="*/ 7583635 w 12192000"/>
              <a:gd name="connsiteY252" fmla="*/ 654457 h 6858000"/>
              <a:gd name="connsiteX253" fmla="*/ 7595116 w 12192000"/>
              <a:gd name="connsiteY253" fmla="*/ 646066 h 6858000"/>
              <a:gd name="connsiteX254" fmla="*/ 8022083 w 12192000"/>
              <a:gd name="connsiteY254" fmla="*/ 629605 h 6858000"/>
              <a:gd name="connsiteX255" fmla="*/ 8050837 w 12192000"/>
              <a:gd name="connsiteY255" fmla="*/ 634559 h 6858000"/>
              <a:gd name="connsiteX256" fmla="*/ 7995014 w 12192000"/>
              <a:gd name="connsiteY256" fmla="*/ 676926 h 6858000"/>
              <a:gd name="connsiteX257" fmla="*/ 7961826 w 12192000"/>
              <a:gd name="connsiteY257" fmla="*/ 663263 h 6858000"/>
              <a:gd name="connsiteX258" fmla="*/ 8022083 w 12192000"/>
              <a:gd name="connsiteY258" fmla="*/ 629605 h 6858000"/>
              <a:gd name="connsiteX259" fmla="*/ 8070767 w 12192000"/>
              <a:gd name="connsiteY259" fmla="*/ 578753 h 6858000"/>
              <a:gd name="connsiteX260" fmla="*/ 8077573 w 12192000"/>
              <a:gd name="connsiteY260" fmla="*/ 585254 h 6858000"/>
              <a:gd name="connsiteX261" fmla="*/ 8078868 w 12192000"/>
              <a:gd name="connsiteY261" fmla="*/ 594069 h 6858000"/>
              <a:gd name="connsiteX262" fmla="*/ 8072975 w 12192000"/>
              <a:gd name="connsiteY262" fmla="*/ 599836 h 6858000"/>
              <a:gd name="connsiteX263" fmla="*/ 8063133 w 12192000"/>
              <a:gd name="connsiteY263" fmla="*/ 581372 h 6858000"/>
              <a:gd name="connsiteX264" fmla="*/ 8070767 w 12192000"/>
              <a:gd name="connsiteY264" fmla="*/ 578753 h 6858000"/>
              <a:gd name="connsiteX265" fmla="*/ 10901435 w 12192000"/>
              <a:gd name="connsiteY265" fmla="*/ 525586 h 6858000"/>
              <a:gd name="connsiteX266" fmla="*/ 10900360 w 12192000"/>
              <a:gd name="connsiteY266" fmla="*/ 537780 h 6858000"/>
              <a:gd name="connsiteX267" fmla="*/ 10901262 w 12192000"/>
              <a:gd name="connsiteY267" fmla="*/ 525964 h 6858000"/>
              <a:gd name="connsiteX268" fmla="*/ 10901435 w 12192000"/>
              <a:gd name="connsiteY268" fmla="*/ 525586 h 6858000"/>
              <a:gd name="connsiteX269" fmla="*/ 7970078 w 12192000"/>
              <a:gd name="connsiteY269" fmla="*/ 520062 h 6858000"/>
              <a:gd name="connsiteX270" fmla="*/ 7997945 w 12192000"/>
              <a:gd name="connsiteY270" fmla="*/ 522235 h 6858000"/>
              <a:gd name="connsiteX271" fmla="*/ 7970067 w 12192000"/>
              <a:gd name="connsiteY271" fmla="*/ 545219 h 6858000"/>
              <a:gd name="connsiteX272" fmla="*/ 7954053 w 12192000"/>
              <a:gd name="connsiteY272" fmla="*/ 539922 h 6858000"/>
              <a:gd name="connsiteX273" fmla="*/ 7970078 w 12192000"/>
              <a:gd name="connsiteY273" fmla="*/ 520062 h 6858000"/>
              <a:gd name="connsiteX274" fmla="*/ 8070852 w 12192000"/>
              <a:gd name="connsiteY274" fmla="*/ 471205 h 6858000"/>
              <a:gd name="connsiteX275" fmla="*/ 8102165 w 12192000"/>
              <a:gd name="connsiteY275" fmla="*/ 478878 h 6858000"/>
              <a:gd name="connsiteX276" fmla="*/ 8076757 w 12192000"/>
              <a:gd name="connsiteY276" fmla="*/ 491946 h 6858000"/>
              <a:gd name="connsiteX277" fmla="*/ 8047942 w 12192000"/>
              <a:gd name="connsiteY277" fmla="*/ 487780 h 6858000"/>
              <a:gd name="connsiteX278" fmla="*/ 8070852 w 12192000"/>
              <a:gd name="connsiteY278" fmla="*/ 471205 h 6858000"/>
              <a:gd name="connsiteX279" fmla="*/ 7958720 w 12192000"/>
              <a:gd name="connsiteY279" fmla="*/ 143590 h 6858000"/>
              <a:gd name="connsiteX280" fmla="*/ 7988731 w 12192000"/>
              <a:gd name="connsiteY280" fmla="*/ 149716 h 6858000"/>
              <a:gd name="connsiteX281" fmla="*/ 7930548 w 12192000"/>
              <a:gd name="connsiteY281" fmla="*/ 147466 h 6858000"/>
              <a:gd name="connsiteX282" fmla="*/ 7958720 w 12192000"/>
              <a:gd name="connsiteY282" fmla="*/ 143590 h 6858000"/>
              <a:gd name="connsiteX283" fmla="*/ 10992594 w 12192000"/>
              <a:gd name="connsiteY283" fmla="*/ 114048 h 6858000"/>
              <a:gd name="connsiteX284" fmla="*/ 11043562 w 12192000"/>
              <a:gd name="connsiteY284" fmla="*/ 185550 h 6858000"/>
              <a:gd name="connsiteX285" fmla="*/ 11044070 w 12192000"/>
              <a:gd name="connsiteY285" fmla="*/ 185322 h 6858000"/>
              <a:gd name="connsiteX286" fmla="*/ 11070059 w 12192000"/>
              <a:gd name="connsiteY286" fmla="*/ 152666 h 6858000"/>
              <a:gd name="connsiteX287" fmla="*/ 11074256 w 12192000"/>
              <a:gd name="connsiteY287" fmla="*/ 133713 h 6858000"/>
              <a:gd name="connsiteX288" fmla="*/ 11081038 w 12192000"/>
              <a:gd name="connsiteY288" fmla="*/ 128260 h 6858000"/>
              <a:gd name="connsiteX289" fmla="*/ 11061154 w 12192000"/>
              <a:gd name="connsiteY289" fmla="*/ 125445 h 6858000"/>
              <a:gd name="connsiteX290" fmla="*/ 11023637 w 12192000"/>
              <a:gd name="connsiteY290" fmla="*/ 118586 h 6858000"/>
              <a:gd name="connsiteX291" fmla="*/ 10994961 w 12192000"/>
              <a:gd name="connsiteY291" fmla="*/ 114526 h 6858000"/>
              <a:gd name="connsiteX292" fmla="*/ 10917303 w 12192000"/>
              <a:gd name="connsiteY292" fmla="*/ 108644 h 6858000"/>
              <a:gd name="connsiteX293" fmla="*/ 10911665 w 12192000"/>
              <a:gd name="connsiteY293" fmla="*/ 162116 h 6858000"/>
              <a:gd name="connsiteX294" fmla="*/ 10916707 w 12192000"/>
              <a:gd name="connsiteY294" fmla="*/ 164369 h 6858000"/>
              <a:gd name="connsiteX295" fmla="*/ 10922523 w 12192000"/>
              <a:gd name="connsiteY295" fmla="*/ 177563 h 6858000"/>
              <a:gd name="connsiteX296" fmla="*/ 10916803 w 12192000"/>
              <a:gd name="connsiteY296" fmla="*/ 181509 h 6858000"/>
              <a:gd name="connsiteX297" fmla="*/ 10909832 w 12192000"/>
              <a:gd name="connsiteY297" fmla="*/ 179508 h 6858000"/>
              <a:gd name="connsiteX298" fmla="*/ 10906852 w 12192000"/>
              <a:gd name="connsiteY298" fmla="*/ 207775 h 6858000"/>
              <a:gd name="connsiteX299" fmla="*/ 10827397 w 12192000"/>
              <a:gd name="connsiteY299" fmla="*/ 583515 h 6858000"/>
              <a:gd name="connsiteX300" fmla="*/ 10797741 w 12192000"/>
              <a:gd name="connsiteY300" fmla="*/ 749597 h 6858000"/>
              <a:gd name="connsiteX301" fmla="*/ 10760135 w 12192000"/>
              <a:gd name="connsiteY301" fmla="*/ 738689 h 6858000"/>
              <a:gd name="connsiteX302" fmla="*/ 10749472 w 12192000"/>
              <a:gd name="connsiteY302" fmla="*/ 791345 h 6858000"/>
              <a:gd name="connsiteX303" fmla="*/ 10778845 w 12192000"/>
              <a:gd name="connsiteY303" fmla="*/ 803582 h 6858000"/>
              <a:gd name="connsiteX304" fmla="*/ 10697273 w 12192000"/>
              <a:gd name="connsiteY304" fmla="*/ 1088404 h 6858000"/>
              <a:gd name="connsiteX305" fmla="*/ 10635907 w 12192000"/>
              <a:gd name="connsiteY305" fmla="*/ 1234138 h 6858000"/>
              <a:gd name="connsiteX306" fmla="*/ 10568646 w 12192000"/>
              <a:gd name="connsiteY306" fmla="*/ 1389310 h 6858000"/>
              <a:gd name="connsiteX307" fmla="*/ 10571081 w 12192000"/>
              <a:gd name="connsiteY307" fmla="*/ 1337981 h 6858000"/>
              <a:gd name="connsiteX308" fmla="*/ 10554615 w 12192000"/>
              <a:gd name="connsiteY308" fmla="*/ 1340640 h 6858000"/>
              <a:gd name="connsiteX309" fmla="*/ 10502698 w 12192000"/>
              <a:gd name="connsiteY309" fmla="*/ 1459380 h 6858000"/>
              <a:gd name="connsiteX310" fmla="*/ 10501482 w 12192000"/>
              <a:gd name="connsiteY310" fmla="*/ 1485044 h 6858000"/>
              <a:gd name="connsiteX311" fmla="*/ 10536747 w 12192000"/>
              <a:gd name="connsiteY311" fmla="*/ 1487841 h 6858000"/>
              <a:gd name="connsiteX312" fmla="*/ 10464812 w 12192000"/>
              <a:gd name="connsiteY312" fmla="*/ 1626791 h 6858000"/>
              <a:gd name="connsiteX313" fmla="*/ 10391658 w 12192000"/>
              <a:gd name="connsiteY313" fmla="*/ 1791404 h 6858000"/>
              <a:gd name="connsiteX314" fmla="*/ 10396337 w 12192000"/>
              <a:gd name="connsiteY314" fmla="*/ 1807627 h 6858000"/>
              <a:gd name="connsiteX315" fmla="*/ 10345634 w 12192000"/>
              <a:gd name="connsiteY315" fmla="*/ 1900704 h 6858000"/>
              <a:gd name="connsiteX316" fmla="*/ 10312613 w 12192000"/>
              <a:gd name="connsiteY316" fmla="*/ 1965457 h 6858000"/>
              <a:gd name="connsiteX317" fmla="*/ 10091003 w 12192000"/>
              <a:gd name="connsiteY317" fmla="*/ 2332308 h 6858000"/>
              <a:gd name="connsiteX318" fmla="*/ 10069769 w 12192000"/>
              <a:gd name="connsiteY318" fmla="*/ 2378180 h 6858000"/>
              <a:gd name="connsiteX319" fmla="*/ 10033286 w 12192000"/>
              <a:gd name="connsiteY319" fmla="*/ 2401047 h 6858000"/>
              <a:gd name="connsiteX320" fmla="*/ 10047505 w 12192000"/>
              <a:gd name="connsiteY320" fmla="*/ 2330839 h 6858000"/>
              <a:gd name="connsiteX321" fmla="*/ 9992126 w 12192000"/>
              <a:gd name="connsiteY321" fmla="*/ 2407690 h 6858000"/>
              <a:gd name="connsiteX322" fmla="*/ 9969768 w 12192000"/>
              <a:gd name="connsiteY322" fmla="*/ 2419787 h 6858000"/>
              <a:gd name="connsiteX323" fmla="*/ 9992126 w 12192000"/>
              <a:gd name="connsiteY323" fmla="*/ 2407690 h 6858000"/>
              <a:gd name="connsiteX324" fmla="*/ 9955550 w 12192000"/>
              <a:gd name="connsiteY324" fmla="*/ 2489996 h 6858000"/>
              <a:gd name="connsiteX325" fmla="*/ 9994371 w 12192000"/>
              <a:gd name="connsiteY325" fmla="*/ 2475242 h 6858000"/>
              <a:gd name="connsiteX326" fmla="*/ 9993154 w 12192000"/>
              <a:gd name="connsiteY326" fmla="*/ 2500906 h 6858000"/>
              <a:gd name="connsiteX327" fmla="*/ 10000172 w 12192000"/>
              <a:gd name="connsiteY327" fmla="*/ 2525241 h 6858000"/>
              <a:gd name="connsiteX328" fmla="*/ 10006065 w 12192000"/>
              <a:gd name="connsiteY328" fmla="*/ 2515801 h 6858000"/>
              <a:gd name="connsiteX329" fmla="*/ 9997833 w 12192000"/>
              <a:gd name="connsiteY329" fmla="*/ 2517131 h 6858000"/>
              <a:gd name="connsiteX330" fmla="*/ 9989599 w 12192000"/>
              <a:gd name="connsiteY330" fmla="*/ 2518459 h 6858000"/>
              <a:gd name="connsiteX331" fmla="*/ 9986045 w 12192000"/>
              <a:gd name="connsiteY331" fmla="*/ 2536011 h 6858000"/>
              <a:gd name="connsiteX332" fmla="*/ 9948346 w 12192000"/>
              <a:gd name="connsiteY332" fmla="*/ 2584543 h 6858000"/>
              <a:gd name="connsiteX333" fmla="*/ 9936561 w 12192000"/>
              <a:gd name="connsiteY333" fmla="*/ 2603423 h 6858000"/>
              <a:gd name="connsiteX334" fmla="*/ 9950685 w 12192000"/>
              <a:gd name="connsiteY334" fmla="*/ 2592653 h 6858000"/>
              <a:gd name="connsiteX335" fmla="*/ 9958917 w 12192000"/>
              <a:gd name="connsiteY335" fmla="*/ 2591325 h 6858000"/>
              <a:gd name="connsiteX336" fmla="*/ 9828141 w 12192000"/>
              <a:gd name="connsiteY336" fmla="*/ 2765239 h 6858000"/>
              <a:gd name="connsiteX337" fmla="*/ 9831790 w 12192000"/>
              <a:gd name="connsiteY337" fmla="*/ 2688247 h 6858000"/>
              <a:gd name="connsiteX338" fmla="*/ 9792969 w 12192000"/>
              <a:gd name="connsiteY338" fmla="*/ 2703002 h 6858000"/>
              <a:gd name="connsiteX339" fmla="*/ 9715232 w 12192000"/>
              <a:gd name="connsiteY339" fmla="*/ 2791952 h 6858000"/>
              <a:gd name="connsiteX340" fmla="*/ 9725804 w 12192000"/>
              <a:gd name="connsiteY340" fmla="*/ 2798734 h 6858000"/>
              <a:gd name="connsiteX341" fmla="*/ 9637495 w 12192000"/>
              <a:gd name="connsiteY341" fmla="*/ 2880902 h 6858000"/>
              <a:gd name="connsiteX342" fmla="*/ 9502045 w 12192000"/>
              <a:gd name="connsiteY342" fmla="*/ 3038592 h 6858000"/>
              <a:gd name="connsiteX343" fmla="*/ 9483239 w 12192000"/>
              <a:gd name="connsiteY343" fmla="*/ 3033137 h 6858000"/>
              <a:gd name="connsiteX344" fmla="*/ 9287825 w 12192000"/>
              <a:gd name="connsiteY344" fmla="*/ 3192017 h 6858000"/>
              <a:gd name="connsiteX345" fmla="*/ 9106534 w 12192000"/>
              <a:gd name="connsiteY345" fmla="*/ 3340127 h 6858000"/>
              <a:gd name="connsiteX346" fmla="*/ 9111211 w 12192000"/>
              <a:gd name="connsiteY346" fmla="*/ 3356351 h 6858000"/>
              <a:gd name="connsiteX347" fmla="*/ 9058266 w 12192000"/>
              <a:gd name="connsiteY347" fmla="*/ 3381875 h 6858000"/>
              <a:gd name="connsiteX348" fmla="*/ 8925243 w 12192000"/>
              <a:gd name="connsiteY348" fmla="*/ 3488238 h 6858000"/>
              <a:gd name="connsiteX349" fmla="*/ 8861727 w 12192000"/>
              <a:gd name="connsiteY349" fmla="*/ 3506976 h 6858000"/>
              <a:gd name="connsiteX350" fmla="*/ 8774637 w 12192000"/>
              <a:gd name="connsiteY350" fmla="*/ 3563480 h 6858000"/>
              <a:gd name="connsiteX351" fmla="*/ 8706348 w 12192000"/>
              <a:gd name="connsiteY351" fmla="*/ 3625437 h 6858000"/>
              <a:gd name="connsiteX352" fmla="*/ 8851062 w 12192000"/>
              <a:gd name="connsiteY352" fmla="*/ 3559634 h 6858000"/>
              <a:gd name="connsiteX353" fmla="*/ 9000546 w 12192000"/>
              <a:gd name="connsiteY353" fmla="*/ 3450615 h 6858000"/>
              <a:gd name="connsiteX354" fmla="*/ 9037030 w 12192000"/>
              <a:gd name="connsiteY354" fmla="*/ 3427747 h 6858000"/>
              <a:gd name="connsiteX355" fmla="*/ 9292408 w 12192000"/>
              <a:gd name="connsiteY355" fmla="*/ 3267680 h 6858000"/>
              <a:gd name="connsiteX356" fmla="*/ 9606813 w 12192000"/>
              <a:gd name="connsiteY356" fmla="*/ 2953768 h 6858000"/>
              <a:gd name="connsiteX357" fmla="*/ 9650312 w 12192000"/>
              <a:gd name="connsiteY357" fmla="*/ 2955238 h 6858000"/>
              <a:gd name="connsiteX358" fmla="*/ 9724493 w 12192000"/>
              <a:gd name="connsiteY358" fmla="*/ 2883839 h 6858000"/>
              <a:gd name="connsiteX359" fmla="*/ 9718600 w 12192000"/>
              <a:gd name="connsiteY359" fmla="*/ 2893280 h 6858000"/>
              <a:gd name="connsiteX360" fmla="*/ 9712706 w 12192000"/>
              <a:gd name="connsiteY360" fmla="*/ 2902720 h 6858000"/>
              <a:gd name="connsiteX361" fmla="*/ 9726832 w 12192000"/>
              <a:gd name="connsiteY361" fmla="*/ 2891951 h 6858000"/>
              <a:gd name="connsiteX362" fmla="*/ 9732724 w 12192000"/>
              <a:gd name="connsiteY362" fmla="*/ 2882511 h 6858000"/>
              <a:gd name="connsiteX363" fmla="*/ 9740957 w 12192000"/>
              <a:gd name="connsiteY363" fmla="*/ 2881182 h 6858000"/>
              <a:gd name="connsiteX364" fmla="*/ 9866962 w 12192000"/>
              <a:gd name="connsiteY364" fmla="*/ 2750483 h 6858000"/>
              <a:gd name="connsiteX365" fmla="*/ 10047224 w 12192000"/>
              <a:gd name="connsiteY365" fmla="*/ 2509157 h 6858000"/>
              <a:gd name="connsiteX366" fmla="*/ 10104941 w 12192000"/>
              <a:gd name="connsiteY366" fmla="*/ 2440418 h 6858000"/>
              <a:gd name="connsiteX367" fmla="*/ 10267616 w 12192000"/>
              <a:gd name="connsiteY367" fmla="*/ 2167973 h 6858000"/>
              <a:gd name="connsiteX368" fmla="*/ 10305316 w 12192000"/>
              <a:gd name="connsiteY368" fmla="*/ 2119442 h 6858000"/>
              <a:gd name="connsiteX369" fmla="*/ 10299423 w 12192000"/>
              <a:gd name="connsiteY369" fmla="*/ 2128882 h 6858000"/>
              <a:gd name="connsiteX370" fmla="*/ 10301761 w 12192000"/>
              <a:gd name="connsiteY370" fmla="*/ 2136995 h 6858000"/>
              <a:gd name="connsiteX371" fmla="*/ 10313548 w 12192000"/>
              <a:gd name="connsiteY371" fmla="*/ 2118114 h 6858000"/>
              <a:gd name="connsiteX372" fmla="*/ 10319442 w 12192000"/>
              <a:gd name="connsiteY372" fmla="*/ 2108672 h 6858000"/>
              <a:gd name="connsiteX373" fmla="*/ 10285204 w 12192000"/>
              <a:gd name="connsiteY373" fmla="*/ 2199093 h 6858000"/>
              <a:gd name="connsiteX374" fmla="*/ 10331133 w 12192000"/>
              <a:gd name="connsiteY374" fmla="*/ 2149232 h 6858000"/>
              <a:gd name="connsiteX375" fmla="*/ 10333472 w 12192000"/>
              <a:gd name="connsiteY375" fmla="*/ 2157343 h 6858000"/>
              <a:gd name="connsiteX376" fmla="*/ 10327579 w 12192000"/>
              <a:gd name="connsiteY376" fmla="*/ 2166786 h 6858000"/>
              <a:gd name="connsiteX377" fmla="*/ 10341705 w 12192000"/>
              <a:gd name="connsiteY377" fmla="*/ 2156014 h 6858000"/>
              <a:gd name="connsiteX378" fmla="*/ 10347599 w 12192000"/>
              <a:gd name="connsiteY378" fmla="*/ 2146574 h 6858000"/>
              <a:gd name="connsiteX379" fmla="*/ 10340488 w 12192000"/>
              <a:gd name="connsiteY379" fmla="*/ 2181681 h 6858000"/>
              <a:gd name="connsiteX380" fmla="*/ 10434783 w 12192000"/>
              <a:gd name="connsiteY380" fmla="*/ 2030633 h 6858000"/>
              <a:gd name="connsiteX381" fmla="*/ 10458450 w 12192000"/>
              <a:gd name="connsiteY381" fmla="*/ 1933430 h 6858000"/>
              <a:gd name="connsiteX382" fmla="*/ 10464343 w 12192000"/>
              <a:gd name="connsiteY382" fmla="*/ 1923989 h 6858000"/>
              <a:gd name="connsiteX383" fmla="*/ 10476129 w 12192000"/>
              <a:gd name="connsiteY383" fmla="*/ 1905109 h 6858000"/>
              <a:gd name="connsiteX384" fmla="*/ 10467899 w 12192000"/>
              <a:gd name="connsiteY384" fmla="*/ 1906438 h 6858000"/>
              <a:gd name="connsiteX385" fmla="*/ 10462004 w 12192000"/>
              <a:gd name="connsiteY385" fmla="*/ 1915879 h 6858000"/>
              <a:gd name="connsiteX386" fmla="*/ 10472668 w 12192000"/>
              <a:gd name="connsiteY386" fmla="*/ 1863222 h 6858000"/>
              <a:gd name="connsiteX387" fmla="*/ 10446851 w 12192000"/>
              <a:gd name="connsiteY387" fmla="*/ 1833430 h 6858000"/>
              <a:gd name="connsiteX388" fmla="*/ 10555364 w 12192000"/>
              <a:gd name="connsiteY388" fmla="*/ 1612175 h 6858000"/>
              <a:gd name="connsiteX389" fmla="*/ 10571922 w 12192000"/>
              <a:gd name="connsiteY389" fmla="*/ 1550077 h 6858000"/>
              <a:gd name="connsiteX390" fmla="*/ 10692314 w 12192000"/>
              <a:gd name="connsiteY390" fmla="*/ 1250500 h 6858000"/>
              <a:gd name="connsiteX391" fmla="*/ 10804475 w 12192000"/>
              <a:gd name="connsiteY391" fmla="*/ 952253 h 6858000"/>
              <a:gd name="connsiteX392" fmla="*/ 10806814 w 12192000"/>
              <a:gd name="connsiteY392" fmla="*/ 960365 h 6858000"/>
              <a:gd name="connsiteX393" fmla="*/ 10803260 w 12192000"/>
              <a:gd name="connsiteY393" fmla="*/ 977917 h 6858000"/>
              <a:gd name="connsiteX394" fmla="*/ 10815046 w 12192000"/>
              <a:gd name="connsiteY394" fmla="*/ 959035 h 6858000"/>
              <a:gd name="connsiteX395" fmla="*/ 10818601 w 12192000"/>
              <a:gd name="connsiteY395" fmla="*/ 941484 h 6858000"/>
              <a:gd name="connsiteX396" fmla="*/ 10823278 w 12192000"/>
              <a:gd name="connsiteY396" fmla="*/ 957706 h 6858000"/>
              <a:gd name="connsiteX397" fmla="*/ 10739368 w 12192000"/>
              <a:gd name="connsiteY397" fmla="*/ 1234417 h 6858000"/>
              <a:gd name="connsiteX398" fmla="*/ 10764063 w 12192000"/>
              <a:gd name="connsiteY398" fmla="*/ 1230431 h 6858000"/>
              <a:gd name="connsiteX399" fmla="*/ 10775944 w 12192000"/>
              <a:gd name="connsiteY399" fmla="*/ 1152110 h 6858000"/>
              <a:gd name="connsiteX400" fmla="*/ 10819629 w 12192000"/>
              <a:gd name="connsiteY400" fmla="*/ 1034699 h 6858000"/>
              <a:gd name="connsiteX401" fmla="*/ 10936655 w 12192000"/>
              <a:gd name="connsiteY401" fmla="*/ 633795 h 6858000"/>
              <a:gd name="connsiteX402" fmla="*/ 10941426 w 12192000"/>
              <a:gd name="connsiteY402" fmla="*/ 590579 h 6858000"/>
              <a:gd name="connsiteX403" fmla="*/ 10968743 w 12192000"/>
              <a:gd name="connsiteY403" fmla="*/ 416384 h 6858000"/>
              <a:gd name="connsiteX404" fmla="*/ 10996993 w 12192000"/>
              <a:gd name="connsiteY404" fmla="*/ 394845 h 6858000"/>
              <a:gd name="connsiteX405" fmla="*/ 10990071 w 12192000"/>
              <a:gd name="connsiteY405" fmla="*/ 311070 h 6858000"/>
              <a:gd name="connsiteX406" fmla="*/ 11002981 w 12192000"/>
              <a:gd name="connsiteY406" fmla="*/ 325965 h 6858000"/>
              <a:gd name="connsiteX407" fmla="*/ 11009156 w 12192000"/>
              <a:gd name="connsiteY407" fmla="*/ 138206 h 6858000"/>
              <a:gd name="connsiteX408" fmla="*/ 10980717 w 12192000"/>
              <a:gd name="connsiteY408" fmla="*/ 278622 h 6858000"/>
              <a:gd name="connsiteX409" fmla="*/ 10913270 w 12192000"/>
              <a:gd name="connsiteY409" fmla="*/ 552676 h 6858000"/>
              <a:gd name="connsiteX410" fmla="*/ 10910931 w 12192000"/>
              <a:gd name="connsiteY410" fmla="*/ 544566 h 6858000"/>
              <a:gd name="connsiteX411" fmla="*/ 10903915 w 12192000"/>
              <a:gd name="connsiteY411" fmla="*/ 520229 h 6858000"/>
              <a:gd name="connsiteX412" fmla="*/ 10901435 w 12192000"/>
              <a:gd name="connsiteY412" fmla="*/ 525586 h 6858000"/>
              <a:gd name="connsiteX413" fmla="*/ 10907076 w 12192000"/>
              <a:gd name="connsiteY413" fmla="*/ 461622 h 6858000"/>
              <a:gd name="connsiteX414" fmla="*/ 10941990 w 12192000"/>
              <a:gd name="connsiteY414" fmla="*/ 233938 h 6858000"/>
              <a:gd name="connsiteX415" fmla="*/ 10940235 w 12192000"/>
              <a:gd name="connsiteY415" fmla="*/ 134472 h 6858000"/>
              <a:gd name="connsiteX416" fmla="*/ 10937646 w 12192000"/>
              <a:gd name="connsiteY416" fmla="*/ 110111 h 6858000"/>
              <a:gd name="connsiteX417" fmla="*/ 10935643 w 12192000"/>
              <a:gd name="connsiteY417" fmla="*/ 110457 h 6858000"/>
              <a:gd name="connsiteX418" fmla="*/ 10956324 w 12192000"/>
              <a:gd name="connsiteY418" fmla="*/ 106890 h 6858000"/>
              <a:gd name="connsiteX419" fmla="*/ 10949266 w 12192000"/>
              <a:gd name="connsiteY419" fmla="*/ 108108 h 6858000"/>
              <a:gd name="connsiteX420" fmla="*/ 10964671 w 12192000"/>
              <a:gd name="connsiteY420" fmla="*/ 108496 h 6858000"/>
              <a:gd name="connsiteX421" fmla="*/ 7771703 w 12192000"/>
              <a:gd name="connsiteY421" fmla="*/ 104762 h 6858000"/>
              <a:gd name="connsiteX422" fmla="*/ 7807637 w 12192000"/>
              <a:gd name="connsiteY422" fmla="*/ 111281 h 6858000"/>
              <a:gd name="connsiteX423" fmla="*/ 7816870 w 12192000"/>
              <a:gd name="connsiteY423" fmla="*/ 120598 h 6858000"/>
              <a:gd name="connsiteX424" fmla="*/ 7778877 w 12192000"/>
              <a:gd name="connsiteY424" fmla="*/ 122344 h 6858000"/>
              <a:gd name="connsiteX425" fmla="*/ 7771703 w 12192000"/>
              <a:gd name="connsiteY425" fmla="*/ 104762 h 6858000"/>
              <a:gd name="connsiteX426" fmla="*/ 10020804 w 12192000"/>
              <a:gd name="connsiteY426" fmla="*/ 49055 h 6858000"/>
              <a:gd name="connsiteX427" fmla="*/ 10015760 w 12192000"/>
              <a:gd name="connsiteY427" fmla="*/ 51317 h 6858000"/>
              <a:gd name="connsiteX428" fmla="*/ 10001677 w 12192000"/>
              <a:gd name="connsiteY428" fmla="*/ 82929 h 6858000"/>
              <a:gd name="connsiteX429" fmla="*/ 9995832 w 12192000"/>
              <a:gd name="connsiteY429" fmla="*/ 90529 h 6858000"/>
              <a:gd name="connsiteX430" fmla="*/ 9985828 w 12192000"/>
              <a:gd name="connsiteY430" fmla="*/ 107709 h 6858000"/>
              <a:gd name="connsiteX431" fmla="*/ 9982695 w 12192000"/>
              <a:gd name="connsiteY431" fmla="*/ 114238 h 6858000"/>
              <a:gd name="connsiteX432" fmla="*/ 9977996 w 12192000"/>
              <a:gd name="connsiteY432" fmla="*/ 144883 h 6858000"/>
              <a:gd name="connsiteX433" fmla="*/ 9953514 w 12192000"/>
              <a:gd name="connsiteY433" fmla="*/ 152119 h 6858000"/>
              <a:gd name="connsiteX434" fmla="*/ 9941952 w 12192000"/>
              <a:gd name="connsiteY434" fmla="*/ 178191 h 6858000"/>
              <a:gd name="connsiteX435" fmla="*/ 9887140 w 12192000"/>
              <a:gd name="connsiteY435" fmla="*/ 315239 h 6858000"/>
              <a:gd name="connsiteX436" fmla="*/ 9854884 w 12192000"/>
              <a:gd name="connsiteY436" fmla="*/ 416159 h 6858000"/>
              <a:gd name="connsiteX437" fmla="*/ 9724616 w 12192000"/>
              <a:gd name="connsiteY437" fmla="*/ 832056 h 6858000"/>
              <a:gd name="connsiteX438" fmla="*/ 9718086 w 12192000"/>
              <a:gd name="connsiteY438" fmla="*/ 842978 h 6858000"/>
              <a:gd name="connsiteX439" fmla="*/ 9729796 w 12192000"/>
              <a:gd name="connsiteY439" fmla="*/ 849109 h 6858000"/>
              <a:gd name="connsiteX440" fmla="*/ 9745873 w 12192000"/>
              <a:gd name="connsiteY440" fmla="*/ 858007 h 6858000"/>
              <a:gd name="connsiteX441" fmla="*/ 9745462 w 12192000"/>
              <a:gd name="connsiteY441" fmla="*/ 871736 h 6858000"/>
              <a:gd name="connsiteX442" fmla="*/ 9730122 w 12192000"/>
              <a:gd name="connsiteY442" fmla="*/ 867110 h 6858000"/>
              <a:gd name="connsiteX443" fmla="*/ 9709660 w 12192000"/>
              <a:gd name="connsiteY443" fmla="*/ 857073 h 6858000"/>
              <a:gd name="connsiteX444" fmla="*/ 9686212 w 12192000"/>
              <a:gd name="connsiteY444" fmla="*/ 896298 h 6858000"/>
              <a:gd name="connsiteX445" fmla="*/ 9521034 w 12192000"/>
              <a:gd name="connsiteY445" fmla="*/ 1127495 h 6858000"/>
              <a:gd name="connsiteX446" fmla="*/ 9381282 w 12192000"/>
              <a:gd name="connsiteY446" fmla="*/ 1305851 h 6858000"/>
              <a:gd name="connsiteX447" fmla="*/ 9333991 w 12192000"/>
              <a:gd name="connsiteY447" fmla="*/ 1419834 h 6858000"/>
              <a:gd name="connsiteX448" fmla="*/ 9337317 w 12192000"/>
              <a:gd name="connsiteY448" fmla="*/ 1413240 h 6858000"/>
              <a:gd name="connsiteX449" fmla="*/ 9336083 w 12192000"/>
              <a:gd name="connsiteY449" fmla="*/ 1425973 h 6858000"/>
              <a:gd name="connsiteX450" fmla="*/ 9348229 w 12192000"/>
              <a:gd name="connsiteY450" fmla="*/ 1461620 h 6858000"/>
              <a:gd name="connsiteX451" fmla="*/ 9358989 w 12192000"/>
              <a:gd name="connsiteY451" fmla="*/ 1459148 h 6858000"/>
              <a:gd name="connsiteX452" fmla="*/ 9393332 w 12192000"/>
              <a:gd name="connsiteY452" fmla="*/ 1428129 h 6858000"/>
              <a:gd name="connsiteX453" fmla="*/ 9443873 w 12192000"/>
              <a:gd name="connsiteY453" fmla="*/ 1341170 h 6858000"/>
              <a:gd name="connsiteX454" fmla="*/ 9441761 w 12192000"/>
              <a:gd name="connsiteY454" fmla="*/ 1353310 h 6858000"/>
              <a:gd name="connsiteX455" fmla="*/ 9251765 w 12192000"/>
              <a:gd name="connsiteY455" fmla="*/ 1700357 h 6858000"/>
              <a:gd name="connsiteX456" fmla="*/ 9263116 w 12192000"/>
              <a:gd name="connsiteY456" fmla="*/ 1661854 h 6858000"/>
              <a:gd name="connsiteX457" fmla="*/ 9259318 w 12192000"/>
              <a:gd name="connsiteY457" fmla="*/ 1596386 h 6858000"/>
              <a:gd name="connsiteX458" fmla="*/ 9221470 w 12192000"/>
              <a:gd name="connsiteY458" fmla="*/ 1646435 h 6858000"/>
              <a:gd name="connsiteX459" fmla="*/ 9179824 w 12192000"/>
              <a:gd name="connsiteY459" fmla="*/ 1631012 h 6858000"/>
              <a:gd name="connsiteX460" fmla="*/ 9072715 w 12192000"/>
              <a:gd name="connsiteY460" fmla="*/ 1757742 h 6858000"/>
              <a:gd name="connsiteX461" fmla="*/ 9055126 w 12192000"/>
              <a:gd name="connsiteY461" fmla="*/ 1847547 h 6858000"/>
              <a:gd name="connsiteX462" fmla="*/ 9072758 w 12192000"/>
              <a:gd name="connsiteY462" fmla="*/ 1887685 h 6858000"/>
              <a:gd name="connsiteX463" fmla="*/ 8765815 w 12192000"/>
              <a:gd name="connsiteY463" fmla="*/ 2474010 h 6858000"/>
              <a:gd name="connsiteX464" fmla="*/ 9350725 w 12192000"/>
              <a:gd name="connsiteY464" fmla="*/ 1856465 h 6858000"/>
              <a:gd name="connsiteX465" fmla="*/ 9811601 w 12192000"/>
              <a:gd name="connsiteY465" fmla="*/ 1223976 h 6858000"/>
              <a:gd name="connsiteX466" fmla="*/ 9921368 w 12192000"/>
              <a:gd name="connsiteY466" fmla="*/ 984202 h 6858000"/>
              <a:gd name="connsiteX467" fmla="*/ 10007432 w 12192000"/>
              <a:gd name="connsiteY467" fmla="*/ 776080 h 6858000"/>
              <a:gd name="connsiteX468" fmla="*/ 9996510 w 12192000"/>
              <a:gd name="connsiteY468" fmla="*/ 772856 h 6858000"/>
              <a:gd name="connsiteX469" fmla="*/ 9982107 w 12192000"/>
              <a:gd name="connsiteY469" fmla="*/ 757248 h 6858000"/>
              <a:gd name="connsiteX470" fmla="*/ 9974832 w 12192000"/>
              <a:gd name="connsiteY470" fmla="*/ 730549 h 6858000"/>
              <a:gd name="connsiteX471" fmla="*/ 9965915 w 12192000"/>
              <a:gd name="connsiteY471" fmla="*/ 711039 h 6858000"/>
              <a:gd name="connsiteX472" fmla="*/ 9942156 w 12192000"/>
              <a:gd name="connsiteY472" fmla="*/ 707057 h 6858000"/>
              <a:gd name="connsiteX473" fmla="*/ 9930046 w 12192000"/>
              <a:gd name="connsiteY473" fmla="*/ 686167 h 6858000"/>
              <a:gd name="connsiteX474" fmla="*/ 9912638 w 12192000"/>
              <a:gd name="connsiteY474" fmla="*/ 654941 h 6858000"/>
              <a:gd name="connsiteX475" fmla="*/ 9917132 w 12192000"/>
              <a:gd name="connsiteY475" fmla="*/ 636404 h 6858000"/>
              <a:gd name="connsiteX476" fmla="*/ 9915457 w 12192000"/>
              <a:gd name="connsiteY476" fmla="*/ 624414 h 6858000"/>
              <a:gd name="connsiteX477" fmla="*/ 9905535 w 12192000"/>
              <a:gd name="connsiteY477" fmla="*/ 629194 h 6858000"/>
              <a:gd name="connsiteX478" fmla="*/ 9890402 w 12192000"/>
              <a:gd name="connsiteY478" fmla="*/ 618702 h 6858000"/>
              <a:gd name="connsiteX479" fmla="*/ 9893472 w 12192000"/>
              <a:gd name="connsiteY479" fmla="*/ 605837 h 6858000"/>
              <a:gd name="connsiteX480" fmla="*/ 9911491 w 12192000"/>
              <a:gd name="connsiteY480" fmla="*/ 529219 h 6858000"/>
              <a:gd name="connsiteX481" fmla="*/ 9912834 w 12192000"/>
              <a:gd name="connsiteY481" fmla="*/ 517657 h 6858000"/>
              <a:gd name="connsiteX482" fmla="*/ 9912889 w 12192000"/>
              <a:gd name="connsiteY482" fmla="*/ 493542 h 6858000"/>
              <a:gd name="connsiteX483" fmla="*/ 9912290 w 12192000"/>
              <a:gd name="connsiteY483" fmla="*/ 484797 h 6858000"/>
              <a:gd name="connsiteX484" fmla="*/ 9923446 w 12192000"/>
              <a:gd name="connsiteY484" fmla="*/ 421742 h 6858000"/>
              <a:gd name="connsiteX485" fmla="*/ 9942693 w 12192000"/>
              <a:gd name="connsiteY485" fmla="*/ 392613 h 6858000"/>
              <a:gd name="connsiteX486" fmla="*/ 9967091 w 12192000"/>
              <a:gd name="connsiteY486" fmla="*/ 329577 h 6858000"/>
              <a:gd name="connsiteX487" fmla="*/ 9971706 w 12192000"/>
              <a:gd name="connsiteY487" fmla="*/ 325282 h 6858000"/>
              <a:gd name="connsiteX488" fmla="*/ 9996176 w 12192000"/>
              <a:gd name="connsiteY488" fmla="*/ 289780 h 6858000"/>
              <a:gd name="connsiteX489" fmla="*/ 10001880 w 12192000"/>
              <a:gd name="connsiteY489" fmla="*/ 267084 h 6858000"/>
              <a:gd name="connsiteX490" fmla="*/ 9995941 w 12192000"/>
              <a:gd name="connsiteY490" fmla="*/ 239647 h 6858000"/>
              <a:gd name="connsiteX491" fmla="*/ 9977269 w 12192000"/>
              <a:gd name="connsiteY491" fmla="*/ 236693 h 6858000"/>
              <a:gd name="connsiteX492" fmla="*/ 9956965 w 12192000"/>
              <a:gd name="connsiteY492" fmla="*/ 219282 h 6858000"/>
              <a:gd name="connsiteX493" fmla="*/ 9975310 w 12192000"/>
              <a:gd name="connsiteY493" fmla="*/ 187861 h 6858000"/>
              <a:gd name="connsiteX494" fmla="*/ 9975525 w 12192000"/>
              <a:gd name="connsiteY494" fmla="*/ 186346 h 6858000"/>
              <a:gd name="connsiteX495" fmla="*/ 9973455 w 12192000"/>
              <a:gd name="connsiteY495" fmla="*/ 185743 h 6858000"/>
              <a:gd name="connsiteX496" fmla="*/ 9968672 w 12192000"/>
              <a:gd name="connsiteY496" fmla="*/ 178262 h 6858000"/>
              <a:gd name="connsiteX497" fmla="*/ 9973505 w 12192000"/>
              <a:gd name="connsiteY497" fmla="*/ 172452 h 6858000"/>
              <a:gd name="connsiteX498" fmla="*/ 9976912 w 12192000"/>
              <a:gd name="connsiteY498" fmla="*/ 172316 h 6858000"/>
              <a:gd name="connsiteX499" fmla="*/ 9979764 w 12192000"/>
              <a:gd name="connsiteY499" fmla="*/ 160968 h 6858000"/>
              <a:gd name="connsiteX500" fmla="*/ 9993141 w 12192000"/>
              <a:gd name="connsiteY500" fmla="*/ 142760 h 6858000"/>
              <a:gd name="connsiteX501" fmla="*/ 10001082 w 12192000"/>
              <a:gd name="connsiteY501" fmla="*/ 132441 h 6858000"/>
              <a:gd name="connsiteX502" fmla="*/ 10000565 w 12192000"/>
              <a:gd name="connsiteY502" fmla="*/ 129585 h 6858000"/>
              <a:gd name="connsiteX503" fmla="*/ 10014597 w 12192000"/>
              <a:gd name="connsiteY503" fmla="*/ 96007 h 6858000"/>
              <a:gd name="connsiteX504" fmla="*/ 10019829 w 12192000"/>
              <a:gd name="connsiteY504" fmla="*/ 67986 h 6858000"/>
              <a:gd name="connsiteX505" fmla="*/ 8028379 w 12192000"/>
              <a:gd name="connsiteY505" fmla="*/ 44745 h 6858000"/>
              <a:gd name="connsiteX506" fmla="*/ 8056101 w 12192000"/>
              <a:gd name="connsiteY506" fmla="*/ 49440 h 6858000"/>
              <a:gd name="connsiteX507" fmla="*/ 8063075 w 12192000"/>
              <a:gd name="connsiteY507" fmla="*/ 56222 h 6858000"/>
              <a:gd name="connsiteX508" fmla="*/ 8034804 w 12192000"/>
              <a:gd name="connsiteY508" fmla="*/ 57605 h 6858000"/>
              <a:gd name="connsiteX509" fmla="*/ 8028379 w 12192000"/>
              <a:gd name="connsiteY509" fmla="*/ 44745 h 6858000"/>
              <a:gd name="connsiteX510" fmla="*/ 8099650 w 12192000"/>
              <a:gd name="connsiteY510" fmla="*/ 0 h 6858000"/>
              <a:gd name="connsiteX511" fmla="*/ 8138445 w 12192000"/>
              <a:gd name="connsiteY511" fmla="*/ 0 h 6858000"/>
              <a:gd name="connsiteX512" fmla="*/ 8156133 w 12192000"/>
              <a:gd name="connsiteY512" fmla="*/ 19014 h 6858000"/>
              <a:gd name="connsiteX513" fmla="*/ 8192121 w 12192000"/>
              <a:gd name="connsiteY513" fmla="*/ 40760 h 6858000"/>
              <a:gd name="connsiteX514" fmla="*/ 8210560 w 12192000"/>
              <a:gd name="connsiteY514" fmla="*/ 9286 h 6858000"/>
              <a:gd name="connsiteX515" fmla="*/ 8215279 w 12192000"/>
              <a:gd name="connsiteY515" fmla="*/ 0 h 6858000"/>
              <a:gd name="connsiteX516" fmla="*/ 10045228 w 12192000"/>
              <a:gd name="connsiteY516" fmla="*/ 0 h 6858000"/>
              <a:gd name="connsiteX517" fmla="*/ 10041449 w 12192000"/>
              <a:gd name="connsiteY517" fmla="*/ 3715 h 6858000"/>
              <a:gd name="connsiteX518" fmla="*/ 10040260 w 12192000"/>
              <a:gd name="connsiteY518" fmla="*/ 6795 h 6858000"/>
              <a:gd name="connsiteX519" fmla="*/ 10051800 w 12192000"/>
              <a:gd name="connsiteY519" fmla="*/ 0 h 6858000"/>
              <a:gd name="connsiteX520" fmla="*/ 10906320 w 12192000"/>
              <a:gd name="connsiteY520" fmla="*/ 0 h 6858000"/>
              <a:gd name="connsiteX521" fmla="*/ 10905787 w 12192000"/>
              <a:gd name="connsiteY521" fmla="*/ 3554 h 6858000"/>
              <a:gd name="connsiteX522" fmla="*/ 10928472 w 12192000"/>
              <a:gd name="connsiteY522" fmla="*/ 4292 h 6858000"/>
              <a:gd name="connsiteX523" fmla="*/ 10931308 w 12192000"/>
              <a:gd name="connsiteY523" fmla="*/ 25413 h 6858000"/>
              <a:gd name="connsiteX524" fmla="*/ 10919827 w 12192000"/>
              <a:gd name="connsiteY524" fmla="*/ 43273 h 6858000"/>
              <a:gd name="connsiteX525" fmla="*/ 10908602 w 12192000"/>
              <a:gd name="connsiteY525" fmla="*/ 67969 h 6858000"/>
              <a:gd name="connsiteX526" fmla="*/ 10929383 w 12192000"/>
              <a:gd name="connsiteY526" fmla="*/ 79881 h 6858000"/>
              <a:gd name="connsiteX527" fmla="*/ 10933134 w 12192000"/>
              <a:gd name="connsiteY527" fmla="*/ 81649 h 6858000"/>
              <a:gd name="connsiteX528" fmla="*/ 10969740 w 12192000"/>
              <a:gd name="connsiteY528" fmla="*/ 97037 h 6858000"/>
              <a:gd name="connsiteX529" fmla="*/ 11010663 w 12192000"/>
              <a:gd name="connsiteY529" fmla="*/ 103761 h 6858000"/>
              <a:gd name="connsiteX530" fmla="*/ 11032571 w 12192000"/>
              <a:gd name="connsiteY530" fmla="*/ 105625 h 6858000"/>
              <a:gd name="connsiteX531" fmla="*/ 11111830 w 12192000"/>
              <a:gd name="connsiteY531" fmla="*/ 115612 h 6858000"/>
              <a:gd name="connsiteX532" fmla="*/ 11116100 w 12192000"/>
              <a:gd name="connsiteY532" fmla="*/ 118140 h 6858000"/>
              <a:gd name="connsiteX533" fmla="*/ 11116341 w 12192000"/>
              <a:gd name="connsiteY533" fmla="*/ 118108 h 6858000"/>
              <a:gd name="connsiteX534" fmla="*/ 11135859 w 12192000"/>
              <a:gd name="connsiteY534" fmla="*/ 111956 h 6858000"/>
              <a:gd name="connsiteX535" fmla="*/ 11137574 w 12192000"/>
              <a:gd name="connsiteY535" fmla="*/ 89485 h 6858000"/>
              <a:gd name="connsiteX536" fmla="*/ 11158208 w 12192000"/>
              <a:gd name="connsiteY536" fmla="*/ 80422 h 6858000"/>
              <a:gd name="connsiteX537" fmla="*/ 11189125 w 12192000"/>
              <a:gd name="connsiteY537" fmla="*/ 67544 h 6858000"/>
              <a:gd name="connsiteX538" fmla="*/ 11209013 w 12192000"/>
              <a:gd name="connsiteY538" fmla="*/ 74238 h 6858000"/>
              <a:gd name="connsiteX539" fmla="*/ 11221400 w 12192000"/>
              <a:gd name="connsiteY539" fmla="*/ 74135 h 6858000"/>
              <a:gd name="connsiteX540" fmla="*/ 11215365 w 12192000"/>
              <a:gd name="connsiteY540" fmla="*/ 63936 h 6858000"/>
              <a:gd name="connsiteX541" fmla="*/ 11224794 w 12192000"/>
              <a:gd name="connsiteY541" fmla="*/ 50632 h 6858000"/>
              <a:gd name="connsiteX542" fmla="*/ 11238590 w 12192000"/>
              <a:gd name="connsiteY542" fmla="*/ 55228 h 6858000"/>
              <a:gd name="connsiteX543" fmla="*/ 11320728 w 12192000"/>
              <a:gd name="connsiteY543" fmla="*/ 82356 h 6858000"/>
              <a:gd name="connsiteX544" fmla="*/ 11332981 w 12192000"/>
              <a:gd name="connsiteY544" fmla="*/ 85118 h 6858000"/>
              <a:gd name="connsiteX545" fmla="*/ 11358251 w 12192000"/>
              <a:gd name="connsiteY545" fmla="*/ 88224 h 6858000"/>
              <a:gd name="connsiteX546" fmla="*/ 11367351 w 12192000"/>
              <a:gd name="connsiteY546" fmla="*/ 88751 h 6858000"/>
              <a:gd name="connsiteX547" fmla="*/ 11443623 w 12192000"/>
              <a:gd name="connsiteY547" fmla="*/ 35096 h 6858000"/>
              <a:gd name="connsiteX548" fmla="*/ 11467077 w 12192000"/>
              <a:gd name="connsiteY548" fmla="*/ 93612 h 6858000"/>
              <a:gd name="connsiteX549" fmla="*/ 11535645 w 12192000"/>
              <a:gd name="connsiteY549" fmla="*/ 161399 h 6858000"/>
              <a:gd name="connsiteX550" fmla="*/ 11576834 w 12192000"/>
              <a:gd name="connsiteY550" fmla="*/ 84924 h 6858000"/>
              <a:gd name="connsiteX551" fmla="*/ 11580348 w 12192000"/>
              <a:gd name="connsiteY551" fmla="*/ 194562 h 6858000"/>
              <a:gd name="connsiteX552" fmla="*/ 11604717 w 12192000"/>
              <a:gd name="connsiteY552" fmla="*/ 202951 h 6858000"/>
              <a:gd name="connsiteX553" fmla="*/ 11632850 w 12192000"/>
              <a:gd name="connsiteY553" fmla="*/ 200684 h 6858000"/>
              <a:gd name="connsiteX554" fmla="*/ 11634014 w 12192000"/>
              <a:gd name="connsiteY554" fmla="*/ 183003 h 6858000"/>
              <a:gd name="connsiteX555" fmla="*/ 11650155 w 12192000"/>
              <a:gd name="connsiteY555" fmla="*/ 165574 h 6858000"/>
              <a:gd name="connsiteX556" fmla="*/ 11684972 w 12192000"/>
              <a:gd name="connsiteY556" fmla="*/ 187290 h 6858000"/>
              <a:gd name="connsiteX557" fmla="*/ 11686582 w 12192000"/>
              <a:gd name="connsiteY557" fmla="*/ 187692 h 6858000"/>
              <a:gd name="connsiteX558" fmla="*/ 11687000 w 12192000"/>
              <a:gd name="connsiteY558" fmla="*/ 185767 h 6858000"/>
              <a:gd name="connsiteX559" fmla="*/ 11694343 w 12192000"/>
              <a:gd name="connsiteY559" fmla="*/ 182089 h 6858000"/>
              <a:gd name="connsiteX560" fmla="*/ 11700930 w 12192000"/>
              <a:gd name="connsiteY560" fmla="*/ 187498 h 6858000"/>
              <a:gd name="connsiteX561" fmla="*/ 11710477 w 12192000"/>
              <a:gd name="connsiteY561" fmla="*/ 154597 h 6858000"/>
              <a:gd name="connsiteX562" fmla="*/ 11713610 w 12192000"/>
              <a:gd name="connsiteY562" fmla="*/ 195004 h 6858000"/>
              <a:gd name="connsiteX563" fmla="*/ 11734070 w 12192000"/>
              <a:gd name="connsiteY563" fmla="*/ 210246 h 6858000"/>
              <a:gd name="connsiteX564" fmla="*/ 11745700 w 12192000"/>
              <a:gd name="connsiteY564" fmla="*/ 219230 h 6858000"/>
              <a:gd name="connsiteX565" fmla="*/ 11748640 w 12192000"/>
              <a:gd name="connsiteY565" fmla="*/ 219093 h 6858000"/>
              <a:gd name="connsiteX566" fmla="*/ 11812431 w 12192000"/>
              <a:gd name="connsiteY566" fmla="*/ 200699 h 6858000"/>
              <a:gd name="connsiteX567" fmla="*/ 11815170 w 12192000"/>
              <a:gd name="connsiteY567" fmla="*/ 245519 h 6858000"/>
              <a:gd name="connsiteX568" fmla="*/ 11868517 w 12192000"/>
              <a:gd name="connsiteY568" fmla="*/ 254461 h 6858000"/>
              <a:gd name="connsiteX569" fmla="*/ 11874618 w 12192000"/>
              <a:gd name="connsiteY569" fmla="*/ 263226 h 6858000"/>
              <a:gd name="connsiteX570" fmla="*/ 11917081 w 12192000"/>
              <a:gd name="connsiteY570" fmla="*/ 295542 h 6858000"/>
              <a:gd name="connsiteX571" fmla="*/ 11951908 w 12192000"/>
              <a:gd name="connsiteY571" fmla="*/ 323929 h 6858000"/>
              <a:gd name="connsiteX572" fmla="*/ 11957457 w 12192000"/>
              <a:gd name="connsiteY572" fmla="*/ 337483 h 6858000"/>
              <a:gd name="connsiteX573" fmla="*/ 11962726 w 12192000"/>
              <a:gd name="connsiteY573" fmla="*/ 350100 h 6858000"/>
              <a:gd name="connsiteX574" fmla="*/ 11983166 w 12192000"/>
              <a:gd name="connsiteY574" fmla="*/ 352004 h 6858000"/>
              <a:gd name="connsiteX575" fmla="*/ 12007670 w 12192000"/>
              <a:gd name="connsiteY575" fmla="*/ 357528 h 6858000"/>
              <a:gd name="connsiteX576" fmla="*/ 12039092 w 12192000"/>
              <a:gd name="connsiteY576" fmla="*/ 354631 h 6858000"/>
              <a:gd name="connsiteX577" fmla="*/ 12082803 w 12192000"/>
              <a:gd name="connsiteY577" fmla="*/ 333055 h 6858000"/>
              <a:gd name="connsiteX578" fmla="*/ 12108016 w 12192000"/>
              <a:gd name="connsiteY578" fmla="*/ 344263 h 6858000"/>
              <a:gd name="connsiteX579" fmla="*/ 12074732 w 12192000"/>
              <a:gd name="connsiteY579" fmla="*/ 365829 h 6858000"/>
              <a:gd name="connsiteX580" fmla="*/ 12151832 w 12192000"/>
              <a:gd name="connsiteY580" fmla="*/ 356233 h 6858000"/>
              <a:gd name="connsiteX581" fmla="*/ 12192000 w 12192000"/>
              <a:gd name="connsiteY581" fmla="*/ 351909 h 6858000"/>
              <a:gd name="connsiteX582" fmla="*/ 12192000 w 12192000"/>
              <a:gd name="connsiteY582" fmla="*/ 368324 h 6858000"/>
              <a:gd name="connsiteX583" fmla="*/ 12153304 w 12192000"/>
              <a:gd name="connsiteY583" fmla="*/ 381056 h 6858000"/>
              <a:gd name="connsiteX584" fmla="*/ 12075423 w 12192000"/>
              <a:gd name="connsiteY584" fmla="*/ 406290 h 6858000"/>
              <a:gd name="connsiteX585" fmla="*/ 12094418 w 12192000"/>
              <a:gd name="connsiteY585" fmla="*/ 424934 h 6858000"/>
              <a:gd name="connsiteX586" fmla="*/ 12126151 w 12192000"/>
              <a:gd name="connsiteY586" fmla="*/ 442983 h 6858000"/>
              <a:gd name="connsiteX587" fmla="*/ 12153560 w 12192000"/>
              <a:gd name="connsiteY587" fmla="*/ 444194 h 6858000"/>
              <a:gd name="connsiteX588" fmla="*/ 12192000 w 12192000"/>
              <a:gd name="connsiteY588" fmla="*/ 448549 h 6858000"/>
              <a:gd name="connsiteX589" fmla="*/ 12192000 w 12192000"/>
              <a:gd name="connsiteY589" fmla="*/ 480026 h 6858000"/>
              <a:gd name="connsiteX590" fmla="*/ 12182059 w 12192000"/>
              <a:gd name="connsiteY590" fmla="*/ 481049 h 6858000"/>
              <a:gd name="connsiteX591" fmla="*/ 12173804 w 12192000"/>
              <a:gd name="connsiteY591" fmla="*/ 482679 h 6858000"/>
              <a:gd name="connsiteX592" fmla="*/ 12192000 w 12192000"/>
              <a:gd name="connsiteY592" fmla="*/ 484282 h 6858000"/>
              <a:gd name="connsiteX593" fmla="*/ 12192000 w 12192000"/>
              <a:gd name="connsiteY593" fmla="*/ 1749076 h 6858000"/>
              <a:gd name="connsiteX594" fmla="*/ 12186578 w 12192000"/>
              <a:gd name="connsiteY594" fmla="*/ 1749450 h 6858000"/>
              <a:gd name="connsiteX595" fmla="*/ 12175448 w 12192000"/>
              <a:gd name="connsiteY595" fmla="*/ 1748779 h 6858000"/>
              <a:gd name="connsiteX596" fmla="*/ 12155552 w 12192000"/>
              <a:gd name="connsiteY596" fmla="*/ 1735417 h 6858000"/>
              <a:gd name="connsiteX597" fmla="*/ 12128515 w 12192000"/>
              <a:gd name="connsiteY597" fmla="*/ 1721436 h 6858000"/>
              <a:gd name="connsiteX598" fmla="*/ 12118184 w 12192000"/>
              <a:gd name="connsiteY598" fmla="*/ 1740021 h 6858000"/>
              <a:gd name="connsiteX599" fmla="*/ 12116719 w 12192000"/>
              <a:gd name="connsiteY599" fmla="*/ 1743425 h 6858000"/>
              <a:gd name="connsiteX600" fmla="*/ 12104382 w 12192000"/>
              <a:gd name="connsiteY600" fmla="*/ 1776872 h 6858000"/>
              <a:gd name="connsiteX601" fmla="*/ 12101569 w 12192000"/>
              <a:gd name="connsiteY601" fmla="*/ 1815593 h 6858000"/>
              <a:gd name="connsiteX602" fmla="*/ 12101880 w 12192000"/>
              <a:gd name="connsiteY602" fmla="*/ 1836539 h 6858000"/>
              <a:gd name="connsiteX603" fmla="*/ 12099613 w 12192000"/>
              <a:gd name="connsiteY603" fmla="*/ 1911916 h 6858000"/>
              <a:gd name="connsiteX604" fmla="*/ 12091096 w 12192000"/>
              <a:gd name="connsiteY604" fmla="*/ 1926605 h 6858000"/>
              <a:gd name="connsiteX605" fmla="*/ 12085635 w 12192000"/>
              <a:gd name="connsiteY605" fmla="*/ 1924954 h 6858000"/>
              <a:gd name="connsiteX606" fmla="*/ 12081357 w 12192000"/>
              <a:gd name="connsiteY606" fmla="*/ 1918960 h 6858000"/>
              <a:gd name="connsiteX607" fmla="*/ 12084070 w 12192000"/>
              <a:gd name="connsiteY607" fmla="*/ 1861667 h 6858000"/>
              <a:gd name="connsiteX608" fmla="*/ 12087377 w 12192000"/>
              <a:gd name="connsiteY608" fmla="*/ 1826260 h 6858000"/>
              <a:gd name="connsiteX609" fmla="*/ 12088666 w 12192000"/>
              <a:gd name="connsiteY609" fmla="*/ 1799044 h 6858000"/>
              <a:gd name="connsiteX610" fmla="*/ 12090878 w 12192000"/>
              <a:gd name="connsiteY610" fmla="*/ 1779887 h 6858000"/>
              <a:gd name="connsiteX611" fmla="*/ 12092671 w 12192000"/>
              <a:gd name="connsiteY611" fmla="*/ 1762651 h 6858000"/>
              <a:gd name="connsiteX612" fmla="*/ 12088638 w 12192000"/>
              <a:gd name="connsiteY612" fmla="*/ 1748611 h 6858000"/>
              <a:gd name="connsiteX613" fmla="*/ 12026747 w 12192000"/>
              <a:gd name="connsiteY613" fmla="*/ 1838393 h 6858000"/>
              <a:gd name="connsiteX614" fmla="*/ 11622517 w 12192000"/>
              <a:gd name="connsiteY614" fmla="*/ 2340549 h 6858000"/>
              <a:gd name="connsiteX615" fmla="*/ 11482979 w 12192000"/>
              <a:gd name="connsiteY615" fmla="*/ 2508801 h 6858000"/>
              <a:gd name="connsiteX616" fmla="*/ 11501582 w 12192000"/>
              <a:gd name="connsiteY616" fmla="*/ 2567899 h 6858000"/>
              <a:gd name="connsiteX617" fmla="*/ 11539851 w 12192000"/>
              <a:gd name="connsiteY617" fmla="*/ 2515851 h 6858000"/>
              <a:gd name="connsiteX618" fmla="*/ 11716750 w 12192000"/>
              <a:gd name="connsiteY618" fmla="*/ 2445073 h 6858000"/>
              <a:gd name="connsiteX619" fmla="*/ 11798719 w 12192000"/>
              <a:gd name="connsiteY619" fmla="*/ 2361642 h 6858000"/>
              <a:gd name="connsiteX620" fmla="*/ 12191286 w 12192000"/>
              <a:gd name="connsiteY620" fmla="*/ 1892936 h 6858000"/>
              <a:gd name="connsiteX621" fmla="*/ 12192000 w 12192000"/>
              <a:gd name="connsiteY621" fmla="*/ 1892191 h 6858000"/>
              <a:gd name="connsiteX622" fmla="*/ 12192000 w 12192000"/>
              <a:gd name="connsiteY622" fmla="*/ 3402867 h 6858000"/>
              <a:gd name="connsiteX623" fmla="*/ 12124501 w 12192000"/>
              <a:gd name="connsiteY623" fmla="*/ 3445284 h 6858000"/>
              <a:gd name="connsiteX624" fmla="*/ 11610252 w 12192000"/>
              <a:gd name="connsiteY624" fmla="*/ 3882997 h 6858000"/>
              <a:gd name="connsiteX625" fmla="*/ 11561351 w 12192000"/>
              <a:gd name="connsiteY625" fmla="*/ 3871963 h 6858000"/>
              <a:gd name="connsiteX626" fmla="*/ 11555412 w 12192000"/>
              <a:gd name="connsiteY626" fmla="*/ 3917998 h 6858000"/>
              <a:gd name="connsiteX627" fmla="*/ 11445732 w 12192000"/>
              <a:gd name="connsiteY627" fmla="*/ 3988004 h 6858000"/>
              <a:gd name="connsiteX628" fmla="*/ 11494631 w 12192000"/>
              <a:gd name="connsiteY628" fmla="*/ 3999040 h 6858000"/>
              <a:gd name="connsiteX629" fmla="*/ 11516326 w 12192000"/>
              <a:gd name="connsiteY629" fmla="*/ 4000984 h 6858000"/>
              <a:gd name="connsiteX630" fmla="*/ 11470493 w 12192000"/>
              <a:gd name="connsiteY630" fmla="*/ 4052072 h 6858000"/>
              <a:gd name="connsiteX631" fmla="*/ 11257457 w 12192000"/>
              <a:gd name="connsiteY631" fmla="*/ 4277164 h 6858000"/>
              <a:gd name="connsiteX632" fmla="*/ 12186069 w 12192000"/>
              <a:gd name="connsiteY632" fmla="*/ 3960248 h 6858000"/>
              <a:gd name="connsiteX633" fmla="*/ 12192000 w 12192000"/>
              <a:gd name="connsiteY633" fmla="*/ 3956950 h 6858000"/>
              <a:gd name="connsiteX634" fmla="*/ 12192000 w 12192000"/>
              <a:gd name="connsiteY634" fmla="*/ 6089079 h 6858000"/>
              <a:gd name="connsiteX635" fmla="*/ 12170804 w 12192000"/>
              <a:gd name="connsiteY635" fmla="*/ 6100399 h 6858000"/>
              <a:gd name="connsiteX636" fmla="*/ 11926881 w 12192000"/>
              <a:gd name="connsiteY636" fmla="*/ 6168414 h 6858000"/>
              <a:gd name="connsiteX637" fmla="*/ 11970924 w 12192000"/>
              <a:gd name="connsiteY637" fmla="*/ 6061259 h 6858000"/>
              <a:gd name="connsiteX638" fmla="*/ 10824406 w 12192000"/>
              <a:gd name="connsiteY638" fmla="*/ 6388943 h 6858000"/>
              <a:gd name="connsiteX639" fmla="*/ 10674727 w 12192000"/>
              <a:gd name="connsiteY639" fmla="*/ 6454503 h 6858000"/>
              <a:gd name="connsiteX640" fmla="*/ 10563867 w 12192000"/>
              <a:gd name="connsiteY640" fmla="*/ 6399697 h 6858000"/>
              <a:gd name="connsiteX641" fmla="*/ 10573089 w 12192000"/>
              <a:gd name="connsiteY641" fmla="*/ 6397289 h 6858000"/>
              <a:gd name="connsiteX642" fmla="*/ 10556384 w 12192000"/>
              <a:gd name="connsiteY642" fmla="*/ 6395995 h 6858000"/>
              <a:gd name="connsiteX643" fmla="*/ 10512932 w 12192000"/>
              <a:gd name="connsiteY643" fmla="*/ 6374512 h 6858000"/>
              <a:gd name="connsiteX644" fmla="*/ 10518410 w 12192000"/>
              <a:gd name="connsiteY644" fmla="*/ 6362716 h 6858000"/>
              <a:gd name="connsiteX645" fmla="*/ 10539954 w 12192000"/>
              <a:gd name="connsiteY645" fmla="*/ 6347821 h 6858000"/>
              <a:gd name="connsiteX646" fmla="*/ 10519397 w 12192000"/>
              <a:gd name="connsiteY646" fmla="*/ 6349255 h 6858000"/>
              <a:gd name="connsiteX647" fmla="*/ 10410227 w 12192000"/>
              <a:gd name="connsiteY647" fmla="*/ 6347940 h 6858000"/>
              <a:gd name="connsiteX648" fmla="*/ 10401988 w 12192000"/>
              <a:gd name="connsiteY648" fmla="*/ 6347070 h 6858000"/>
              <a:gd name="connsiteX649" fmla="*/ 10294117 w 12192000"/>
              <a:gd name="connsiteY649" fmla="*/ 6383481 h 6858000"/>
              <a:gd name="connsiteX650" fmla="*/ 10184139 w 12192000"/>
              <a:gd name="connsiteY650" fmla="*/ 6434254 h 6858000"/>
              <a:gd name="connsiteX651" fmla="*/ 10236273 w 12192000"/>
              <a:gd name="connsiteY651" fmla="*/ 6429436 h 6858000"/>
              <a:gd name="connsiteX652" fmla="*/ 10320010 w 12192000"/>
              <a:gd name="connsiteY652" fmla="*/ 6447697 h 6858000"/>
              <a:gd name="connsiteX653" fmla="*/ 10247338 w 12192000"/>
              <a:gd name="connsiteY653" fmla="*/ 6480404 h 6858000"/>
              <a:gd name="connsiteX654" fmla="*/ 10258403 w 12192000"/>
              <a:gd name="connsiteY654" fmla="*/ 6531372 h 6858000"/>
              <a:gd name="connsiteX655" fmla="*/ 10122531 w 12192000"/>
              <a:gd name="connsiteY655" fmla="*/ 6517931 h 6858000"/>
              <a:gd name="connsiteX656" fmla="*/ 10070397 w 12192000"/>
              <a:gd name="connsiteY656" fmla="*/ 6522748 h 6858000"/>
              <a:gd name="connsiteX657" fmla="*/ 9986661 w 12192000"/>
              <a:gd name="connsiteY657" fmla="*/ 6504489 h 6858000"/>
              <a:gd name="connsiteX658" fmla="*/ 10079868 w 12192000"/>
              <a:gd name="connsiteY658" fmla="*/ 6443886 h 6858000"/>
              <a:gd name="connsiteX659" fmla="*/ 10101029 w 12192000"/>
              <a:gd name="connsiteY659" fmla="*/ 6417775 h 6858000"/>
              <a:gd name="connsiteX660" fmla="*/ 9946835 w 12192000"/>
              <a:gd name="connsiteY660" fmla="*/ 6448898 h 6858000"/>
              <a:gd name="connsiteX661" fmla="*/ 9487565 w 12192000"/>
              <a:gd name="connsiteY661" fmla="*/ 6504632 h 6858000"/>
              <a:gd name="connsiteX662" fmla="*/ 9472004 w 12192000"/>
              <a:gd name="connsiteY662" fmla="*/ 6507584 h 6858000"/>
              <a:gd name="connsiteX663" fmla="*/ 9549602 w 12192000"/>
              <a:gd name="connsiteY663" fmla="*/ 6504318 h 6858000"/>
              <a:gd name="connsiteX664" fmla="*/ 9361027 w 12192000"/>
              <a:gd name="connsiteY664" fmla="*/ 6580143 h 6858000"/>
              <a:gd name="connsiteX665" fmla="*/ 9319778 w 12192000"/>
              <a:gd name="connsiteY665" fmla="*/ 6597947 h 6858000"/>
              <a:gd name="connsiteX666" fmla="*/ 9306833 w 12192000"/>
              <a:gd name="connsiteY666" fmla="*/ 6591712 h 6858000"/>
              <a:gd name="connsiteX667" fmla="*/ 9289947 w 12192000"/>
              <a:gd name="connsiteY667" fmla="*/ 6610823 h 6858000"/>
              <a:gd name="connsiteX668" fmla="*/ 9319778 w 12192000"/>
              <a:gd name="connsiteY668" fmla="*/ 6597947 h 6858000"/>
              <a:gd name="connsiteX669" fmla="*/ 9332637 w 12192000"/>
              <a:gd name="connsiteY669" fmla="*/ 6604142 h 6858000"/>
              <a:gd name="connsiteX670" fmla="*/ 9359930 w 12192000"/>
              <a:gd name="connsiteY670" fmla="*/ 6621829 h 6858000"/>
              <a:gd name="connsiteX671" fmla="*/ 9274549 w 12192000"/>
              <a:gd name="connsiteY671" fmla="*/ 6635191 h 6858000"/>
              <a:gd name="connsiteX672" fmla="*/ 9259149 w 12192000"/>
              <a:gd name="connsiteY672" fmla="*/ 6659557 h 6858000"/>
              <a:gd name="connsiteX673" fmla="*/ 9231857 w 12192000"/>
              <a:gd name="connsiteY673" fmla="*/ 6641871 h 6858000"/>
              <a:gd name="connsiteX674" fmla="*/ 8335337 w 12192000"/>
              <a:gd name="connsiteY674" fmla="*/ 6782162 h 6858000"/>
              <a:gd name="connsiteX675" fmla="*/ 8260009 w 12192000"/>
              <a:gd name="connsiteY675" fmla="*/ 6826458 h 6858000"/>
              <a:gd name="connsiteX676" fmla="*/ 8165154 w 12192000"/>
              <a:gd name="connsiteY676" fmla="*/ 6858000 h 6858000"/>
              <a:gd name="connsiteX677" fmla="*/ 0 w 12192000"/>
              <a:gd name="connsiteY677" fmla="*/ 6858000 h 6858000"/>
              <a:gd name="connsiteX678" fmla="*/ 0 w 12192000"/>
              <a:gd name="connsiteY678" fmla="*/ 6611995 h 6858000"/>
              <a:gd name="connsiteX679" fmla="*/ 12218 w 12192000"/>
              <a:gd name="connsiteY679" fmla="*/ 6597975 h 6858000"/>
              <a:gd name="connsiteX680" fmla="*/ 745332 w 12192000"/>
              <a:gd name="connsiteY680" fmla="*/ 6414735 h 6858000"/>
              <a:gd name="connsiteX681" fmla="*/ 1012297 w 12192000"/>
              <a:gd name="connsiteY681" fmla="*/ 6424727 h 6858000"/>
              <a:gd name="connsiteX682" fmla="*/ 1262891 w 12192000"/>
              <a:gd name="connsiteY682" fmla="*/ 6272581 h 6858000"/>
              <a:gd name="connsiteX683" fmla="*/ 1771692 w 12192000"/>
              <a:gd name="connsiteY683" fmla="*/ 6158196 h 6858000"/>
              <a:gd name="connsiteX684" fmla="*/ 2229080 w 12192000"/>
              <a:gd name="connsiteY684" fmla="*/ 5992725 h 6858000"/>
              <a:gd name="connsiteX685" fmla="*/ 2310577 w 12192000"/>
              <a:gd name="connsiteY685" fmla="*/ 6055469 h 6858000"/>
              <a:gd name="connsiteX686" fmla="*/ 2356141 w 12192000"/>
              <a:gd name="connsiteY686" fmla="*/ 6041703 h 6858000"/>
              <a:gd name="connsiteX687" fmla="*/ 2566890 w 12192000"/>
              <a:gd name="connsiteY687" fmla="*/ 5968212 h 6858000"/>
              <a:gd name="connsiteX688" fmla="*/ 2791029 w 12192000"/>
              <a:gd name="connsiteY688" fmla="*/ 5883933 h 6858000"/>
              <a:gd name="connsiteX689" fmla="*/ 2967051 w 12192000"/>
              <a:gd name="connsiteY689" fmla="*/ 5807471 h 6858000"/>
              <a:gd name="connsiteX690" fmla="*/ 3255622 w 12192000"/>
              <a:gd name="connsiteY690" fmla="*/ 5663716 h 6858000"/>
              <a:gd name="connsiteX691" fmla="*/ 3312689 w 12192000"/>
              <a:gd name="connsiteY691" fmla="*/ 5635571 h 6858000"/>
              <a:gd name="connsiteX692" fmla="*/ 3273184 w 12192000"/>
              <a:gd name="connsiteY692" fmla="*/ 5635480 h 6858000"/>
              <a:gd name="connsiteX693" fmla="*/ 3143656 w 12192000"/>
              <a:gd name="connsiteY693" fmla="*/ 5587019 h 6858000"/>
              <a:gd name="connsiteX694" fmla="*/ 3044451 w 12192000"/>
              <a:gd name="connsiteY694" fmla="*/ 5576914 h 6858000"/>
              <a:gd name="connsiteX695" fmla="*/ 3041753 w 12192000"/>
              <a:gd name="connsiteY695" fmla="*/ 5576883 h 6858000"/>
              <a:gd name="connsiteX696" fmla="*/ 3041726 w 12192000"/>
              <a:gd name="connsiteY696" fmla="*/ 5576637 h 6858000"/>
              <a:gd name="connsiteX697" fmla="*/ 3027666 w 12192000"/>
              <a:gd name="connsiteY697" fmla="*/ 5575205 h 6858000"/>
              <a:gd name="connsiteX698" fmla="*/ 2750187 w 12192000"/>
              <a:gd name="connsiteY698" fmla="*/ 5527289 h 6858000"/>
              <a:gd name="connsiteX699" fmla="*/ 2548553 w 12192000"/>
              <a:gd name="connsiteY699" fmla="*/ 5465213 h 6858000"/>
              <a:gd name="connsiteX700" fmla="*/ 2794526 w 12192000"/>
              <a:gd name="connsiteY700" fmla="*/ 5388317 h 6858000"/>
              <a:gd name="connsiteX701" fmla="*/ 2925038 w 12192000"/>
              <a:gd name="connsiteY701" fmla="*/ 5376237 h 6858000"/>
              <a:gd name="connsiteX702" fmla="*/ 2999724 w 12192000"/>
              <a:gd name="connsiteY702" fmla="*/ 5365815 h 6858000"/>
              <a:gd name="connsiteX703" fmla="*/ 3018972 w 12192000"/>
              <a:gd name="connsiteY703" fmla="*/ 5363751 h 6858000"/>
              <a:gd name="connsiteX704" fmla="*/ 3018844 w 12192000"/>
              <a:gd name="connsiteY704" fmla="*/ 5362554 h 6858000"/>
              <a:gd name="connsiteX705" fmla="*/ 3029061 w 12192000"/>
              <a:gd name="connsiteY705" fmla="*/ 5362669 h 6858000"/>
              <a:gd name="connsiteX706" fmla="*/ 3034750 w 12192000"/>
              <a:gd name="connsiteY706" fmla="*/ 5362059 h 6858000"/>
              <a:gd name="connsiteX707" fmla="*/ 3052333 w 12192000"/>
              <a:gd name="connsiteY707" fmla="*/ 5362930 h 6858000"/>
              <a:gd name="connsiteX708" fmla="*/ 3461098 w 12192000"/>
              <a:gd name="connsiteY708" fmla="*/ 5367535 h 6858000"/>
              <a:gd name="connsiteX709" fmla="*/ 3493000 w 12192000"/>
              <a:gd name="connsiteY709" fmla="*/ 5361753 h 6858000"/>
              <a:gd name="connsiteX710" fmla="*/ 3482382 w 12192000"/>
              <a:gd name="connsiteY710" fmla="*/ 5357633 h 6858000"/>
              <a:gd name="connsiteX711" fmla="*/ 3440831 w 12192000"/>
              <a:gd name="connsiteY711" fmla="*/ 5327686 h 6858000"/>
              <a:gd name="connsiteX712" fmla="*/ 3617853 w 12192000"/>
              <a:gd name="connsiteY712" fmla="*/ 5222421 h 6858000"/>
              <a:gd name="connsiteX713" fmla="*/ 3724013 w 12192000"/>
              <a:gd name="connsiteY713" fmla="*/ 5157182 h 6858000"/>
              <a:gd name="connsiteX714" fmla="*/ 3760484 w 12192000"/>
              <a:gd name="connsiteY714" fmla="*/ 5087113 h 6858000"/>
              <a:gd name="connsiteX715" fmla="*/ 3645720 w 12192000"/>
              <a:gd name="connsiteY715" fmla="*/ 4203438 h 6858000"/>
              <a:gd name="connsiteX716" fmla="*/ 3727524 w 12192000"/>
              <a:gd name="connsiteY716" fmla="*/ 4096014 h 6858000"/>
              <a:gd name="connsiteX717" fmla="*/ 4009855 w 12192000"/>
              <a:gd name="connsiteY717" fmla="*/ 3960004 h 6858000"/>
              <a:gd name="connsiteX718" fmla="*/ 4416279 w 12192000"/>
              <a:gd name="connsiteY718" fmla="*/ 3899839 h 6858000"/>
              <a:gd name="connsiteX719" fmla="*/ 4573874 w 12192000"/>
              <a:gd name="connsiteY719" fmla="*/ 3861103 h 6858000"/>
              <a:gd name="connsiteX720" fmla="*/ 4526072 w 12192000"/>
              <a:gd name="connsiteY720" fmla="*/ 3621276 h 6858000"/>
              <a:gd name="connsiteX721" fmla="*/ 4331486 w 12192000"/>
              <a:gd name="connsiteY721" fmla="*/ 3196407 h 6858000"/>
              <a:gd name="connsiteX722" fmla="*/ 4034691 w 12192000"/>
              <a:gd name="connsiteY722" fmla="*/ 2925077 h 6858000"/>
              <a:gd name="connsiteX723" fmla="*/ 3766570 w 12192000"/>
              <a:gd name="connsiteY723" fmla="*/ 2734233 h 6858000"/>
              <a:gd name="connsiteX724" fmla="*/ 3722360 w 12192000"/>
              <a:gd name="connsiteY724" fmla="*/ 2724942 h 6858000"/>
              <a:gd name="connsiteX725" fmla="*/ 3581785 w 12192000"/>
              <a:gd name="connsiteY725" fmla="*/ 2685134 h 6858000"/>
              <a:gd name="connsiteX726" fmla="*/ 3532880 w 12192000"/>
              <a:gd name="connsiteY726" fmla="*/ 2663267 h 6858000"/>
              <a:gd name="connsiteX727" fmla="*/ 3478081 w 12192000"/>
              <a:gd name="connsiteY727" fmla="*/ 2569906 h 6858000"/>
              <a:gd name="connsiteX728" fmla="*/ 3536634 w 12192000"/>
              <a:gd name="connsiteY728" fmla="*/ 2558367 h 6858000"/>
              <a:gd name="connsiteX729" fmla="*/ 3517007 w 12192000"/>
              <a:gd name="connsiteY729" fmla="*/ 2530730 h 6858000"/>
              <a:gd name="connsiteX730" fmla="*/ 3501943 w 12192000"/>
              <a:gd name="connsiteY730" fmla="*/ 2497049 h 6858000"/>
              <a:gd name="connsiteX731" fmla="*/ 3540017 w 12192000"/>
              <a:gd name="connsiteY731" fmla="*/ 2480543 h 6858000"/>
              <a:gd name="connsiteX732" fmla="*/ 3574665 w 12192000"/>
              <a:gd name="connsiteY732" fmla="*/ 2471787 h 6858000"/>
              <a:gd name="connsiteX733" fmla="*/ 3606059 w 12192000"/>
              <a:gd name="connsiteY733" fmla="*/ 2463671 h 6858000"/>
              <a:gd name="connsiteX734" fmla="*/ 3713575 w 12192000"/>
              <a:gd name="connsiteY734" fmla="*/ 2473857 h 6858000"/>
              <a:gd name="connsiteX735" fmla="*/ 3747793 w 12192000"/>
              <a:gd name="connsiteY735" fmla="*/ 2492320 h 6858000"/>
              <a:gd name="connsiteX736" fmla="*/ 3813203 w 12192000"/>
              <a:gd name="connsiteY736" fmla="*/ 2561086 h 6858000"/>
              <a:gd name="connsiteX737" fmla="*/ 3967315 w 12192000"/>
              <a:gd name="connsiteY737" fmla="*/ 2672809 h 6858000"/>
              <a:gd name="connsiteX738" fmla="*/ 4279777 w 12192000"/>
              <a:gd name="connsiteY738" fmla="*/ 2891564 h 6858000"/>
              <a:gd name="connsiteX739" fmla="*/ 4293575 w 12192000"/>
              <a:gd name="connsiteY739" fmla="*/ 2904920 h 6858000"/>
              <a:gd name="connsiteX740" fmla="*/ 4353439 w 12192000"/>
              <a:gd name="connsiteY740" fmla="*/ 2887978 h 6858000"/>
              <a:gd name="connsiteX741" fmla="*/ 4420396 w 12192000"/>
              <a:gd name="connsiteY741" fmla="*/ 2809843 h 6858000"/>
              <a:gd name="connsiteX742" fmla="*/ 4623389 w 12192000"/>
              <a:gd name="connsiteY742" fmla="*/ 2764694 h 6858000"/>
              <a:gd name="connsiteX743" fmla="*/ 4673734 w 12192000"/>
              <a:gd name="connsiteY743" fmla="*/ 2799780 h 6858000"/>
              <a:gd name="connsiteX744" fmla="*/ 4761763 w 12192000"/>
              <a:gd name="connsiteY744" fmla="*/ 2954104 h 6858000"/>
              <a:gd name="connsiteX745" fmla="*/ 4803703 w 12192000"/>
              <a:gd name="connsiteY745" fmla="*/ 3055785 h 6858000"/>
              <a:gd name="connsiteX746" fmla="*/ 4836342 w 12192000"/>
              <a:gd name="connsiteY746" fmla="*/ 3080858 h 6858000"/>
              <a:gd name="connsiteX747" fmla="*/ 4918081 w 12192000"/>
              <a:gd name="connsiteY747" fmla="*/ 3107829 h 6858000"/>
              <a:gd name="connsiteX748" fmla="*/ 5180219 w 12192000"/>
              <a:gd name="connsiteY748" fmla="*/ 3278634 h 6858000"/>
              <a:gd name="connsiteX749" fmla="*/ 5190437 w 12192000"/>
              <a:gd name="connsiteY749" fmla="*/ 3293981 h 6858000"/>
              <a:gd name="connsiteX750" fmla="*/ 5316365 w 12192000"/>
              <a:gd name="connsiteY750" fmla="*/ 3438907 h 6858000"/>
              <a:gd name="connsiteX751" fmla="*/ 5427732 w 12192000"/>
              <a:gd name="connsiteY751" fmla="*/ 3541694 h 6858000"/>
              <a:gd name="connsiteX752" fmla="*/ 5493817 w 12192000"/>
              <a:gd name="connsiteY752" fmla="*/ 3594895 h 6858000"/>
              <a:gd name="connsiteX753" fmla="*/ 5569160 w 12192000"/>
              <a:gd name="connsiteY753" fmla="*/ 3654632 h 6858000"/>
              <a:gd name="connsiteX754" fmla="*/ 5589772 w 12192000"/>
              <a:gd name="connsiteY754" fmla="*/ 3869821 h 6858000"/>
              <a:gd name="connsiteX755" fmla="*/ 5587893 w 12192000"/>
              <a:gd name="connsiteY755" fmla="*/ 3922272 h 6858000"/>
              <a:gd name="connsiteX756" fmla="*/ 5548313 w 12192000"/>
              <a:gd name="connsiteY756" fmla="*/ 4059951 h 6858000"/>
              <a:gd name="connsiteX757" fmla="*/ 5511832 w 12192000"/>
              <a:gd name="connsiteY757" fmla="*/ 4095431 h 6858000"/>
              <a:gd name="connsiteX758" fmla="*/ 5467536 w 12192000"/>
              <a:gd name="connsiteY758" fmla="*/ 4137595 h 6858000"/>
              <a:gd name="connsiteX759" fmla="*/ 5421142 w 12192000"/>
              <a:gd name="connsiteY759" fmla="*/ 4073440 h 6858000"/>
              <a:gd name="connsiteX760" fmla="*/ 5428543 w 12192000"/>
              <a:gd name="connsiteY760" fmla="*/ 4023759 h 6858000"/>
              <a:gd name="connsiteX761" fmla="*/ 5389092 w 12192000"/>
              <a:gd name="connsiteY761" fmla="*/ 3988455 h 6858000"/>
              <a:gd name="connsiteX762" fmla="*/ 5347656 w 12192000"/>
              <a:gd name="connsiteY762" fmla="*/ 3974117 h 6858000"/>
              <a:gd name="connsiteX763" fmla="*/ 5360732 w 12192000"/>
              <a:gd name="connsiteY763" fmla="*/ 3932963 h 6858000"/>
              <a:gd name="connsiteX764" fmla="*/ 5422580 w 12192000"/>
              <a:gd name="connsiteY764" fmla="*/ 3799253 h 6858000"/>
              <a:gd name="connsiteX765" fmla="*/ 5400202 w 12192000"/>
              <a:gd name="connsiteY765" fmla="*/ 3763798 h 6858000"/>
              <a:gd name="connsiteX766" fmla="*/ 5115699 w 12192000"/>
              <a:gd name="connsiteY766" fmla="*/ 3582294 h 6858000"/>
              <a:gd name="connsiteX767" fmla="*/ 5187476 w 12192000"/>
              <a:gd name="connsiteY767" fmla="*/ 3845195 h 6858000"/>
              <a:gd name="connsiteX768" fmla="*/ 5260057 w 12192000"/>
              <a:gd name="connsiteY768" fmla="*/ 4132810 h 6858000"/>
              <a:gd name="connsiteX769" fmla="*/ 5263015 w 12192000"/>
              <a:gd name="connsiteY769" fmla="*/ 4316781 h 6858000"/>
              <a:gd name="connsiteX770" fmla="*/ 5259915 w 12192000"/>
              <a:gd name="connsiteY770" fmla="*/ 4323180 h 6858000"/>
              <a:gd name="connsiteX771" fmla="*/ 5150713 w 12192000"/>
              <a:gd name="connsiteY771" fmla="*/ 4479724 h 6858000"/>
              <a:gd name="connsiteX772" fmla="*/ 4993458 w 12192000"/>
              <a:gd name="connsiteY772" fmla="*/ 4591729 h 6858000"/>
              <a:gd name="connsiteX773" fmla="*/ 4682986 w 12192000"/>
              <a:gd name="connsiteY773" fmla="*/ 4735215 h 6858000"/>
              <a:gd name="connsiteX774" fmla="*/ 4563106 w 12192000"/>
              <a:gd name="connsiteY774" fmla="*/ 4763341 h 6858000"/>
              <a:gd name="connsiteX775" fmla="*/ 4499161 w 12192000"/>
              <a:gd name="connsiteY775" fmla="*/ 4790732 h 6858000"/>
              <a:gd name="connsiteX776" fmla="*/ 4491673 w 12192000"/>
              <a:gd name="connsiteY776" fmla="*/ 4796064 h 6858000"/>
              <a:gd name="connsiteX777" fmla="*/ 4420500 w 12192000"/>
              <a:gd name="connsiteY777" fmla="*/ 4866029 h 6858000"/>
              <a:gd name="connsiteX778" fmla="*/ 4427312 w 12192000"/>
              <a:gd name="connsiteY778" fmla="*/ 4876260 h 6858000"/>
              <a:gd name="connsiteX779" fmla="*/ 4463358 w 12192000"/>
              <a:gd name="connsiteY779" fmla="*/ 5076342 h 6858000"/>
              <a:gd name="connsiteX780" fmla="*/ 4465090 w 12192000"/>
              <a:gd name="connsiteY780" fmla="*/ 5108177 h 6858000"/>
              <a:gd name="connsiteX781" fmla="*/ 4498141 w 12192000"/>
              <a:gd name="connsiteY781" fmla="*/ 5095364 h 6858000"/>
              <a:gd name="connsiteX782" fmla="*/ 4580932 w 12192000"/>
              <a:gd name="connsiteY782" fmla="*/ 5048392 h 6858000"/>
              <a:gd name="connsiteX783" fmla="*/ 4761719 w 12192000"/>
              <a:gd name="connsiteY783" fmla="*/ 4944751 h 6858000"/>
              <a:gd name="connsiteX784" fmla="*/ 4800733 w 12192000"/>
              <a:gd name="connsiteY784" fmla="*/ 4966692 h 6858000"/>
              <a:gd name="connsiteX785" fmla="*/ 5288869 w 12192000"/>
              <a:gd name="connsiteY785" fmla="*/ 4643523 h 6858000"/>
              <a:gd name="connsiteX786" fmla="*/ 5234652 w 12192000"/>
              <a:gd name="connsiteY786" fmla="*/ 4631281 h 6858000"/>
              <a:gd name="connsiteX787" fmla="*/ 5574426 w 12192000"/>
              <a:gd name="connsiteY787" fmla="*/ 4484739 h 6858000"/>
              <a:gd name="connsiteX788" fmla="*/ 5570646 w 12192000"/>
              <a:gd name="connsiteY788" fmla="*/ 4498404 h 6858000"/>
              <a:gd name="connsiteX789" fmla="*/ 5586485 w 12192000"/>
              <a:gd name="connsiteY789" fmla="*/ 4490231 h 6858000"/>
              <a:gd name="connsiteX790" fmla="*/ 5659658 w 12192000"/>
              <a:gd name="connsiteY790" fmla="*/ 4448204 h 6858000"/>
              <a:gd name="connsiteX791" fmla="*/ 5720031 w 12192000"/>
              <a:gd name="connsiteY791" fmla="*/ 4431745 h 6858000"/>
              <a:gd name="connsiteX792" fmla="*/ 5718197 w 12192000"/>
              <a:gd name="connsiteY792" fmla="*/ 4414582 h 6858000"/>
              <a:gd name="connsiteX793" fmla="*/ 5936412 w 12192000"/>
              <a:gd name="connsiteY793" fmla="*/ 4297057 h 6858000"/>
              <a:gd name="connsiteX794" fmla="*/ 6171483 w 12192000"/>
              <a:gd name="connsiteY794" fmla="*/ 4171152 h 6858000"/>
              <a:gd name="connsiteX795" fmla="*/ 6190174 w 12192000"/>
              <a:gd name="connsiteY795" fmla="*/ 4179931 h 6858000"/>
              <a:gd name="connsiteX796" fmla="*/ 6362121 w 12192000"/>
              <a:gd name="connsiteY796" fmla="*/ 4044745 h 6858000"/>
              <a:gd name="connsiteX797" fmla="*/ 6470313 w 12192000"/>
              <a:gd name="connsiteY797" fmla="*/ 3977401 h 6858000"/>
              <a:gd name="connsiteX798" fmla="*/ 6460509 w 12192000"/>
              <a:gd name="connsiteY798" fmla="*/ 3968722 h 6858000"/>
              <a:gd name="connsiteX799" fmla="*/ 6558896 w 12192000"/>
              <a:gd name="connsiteY799" fmla="*/ 3892697 h 6858000"/>
              <a:gd name="connsiteX800" fmla="*/ 6602412 w 12192000"/>
              <a:gd name="connsiteY800" fmla="*/ 3884616 h 6858000"/>
              <a:gd name="connsiteX801" fmla="*/ 6605507 w 12192000"/>
              <a:gd name="connsiteY801" fmla="*/ 3913575 h 6858000"/>
              <a:gd name="connsiteX802" fmla="*/ 6586339 w 12192000"/>
              <a:gd name="connsiteY802" fmla="*/ 3956336 h 6858000"/>
              <a:gd name="connsiteX803" fmla="*/ 6599527 w 12192000"/>
              <a:gd name="connsiteY803" fmla="*/ 3947217 h 6858000"/>
              <a:gd name="connsiteX804" fmla="*/ 6686143 w 12192000"/>
              <a:gd name="connsiteY804" fmla="*/ 3878099 h 6858000"/>
              <a:gd name="connsiteX805" fmla="*/ 6716461 w 12192000"/>
              <a:gd name="connsiteY805" fmla="*/ 3846130 h 6858000"/>
              <a:gd name="connsiteX806" fmla="*/ 6754120 w 12192000"/>
              <a:gd name="connsiteY806" fmla="*/ 3809193 h 6858000"/>
              <a:gd name="connsiteX807" fmla="*/ 6745232 w 12192000"/>
              <a:gd name="connsiteY807" fmla="*/ 3809093 h 6858000"/>
              <a:gd name="connsiteX808" fmla="*/ 6728377 w 12192000"/>
              <a:gd name="connsiteY808" fmla="*/ 3817474 h 6858000"/>
              <a:gd name="connsiteX809" fmla="*/ 6744315 w 12192000"/>
              <a:gd name="connsiteY809" fmla="*/ 3800512 h 6858000"/>
              <a:gd name="connsiteX810" fmla="*/ 6761171 w 12192000"/>
              <a:gd name="connsiteY810" fmla="*/ 3792131 h 6858000"/>
              <a:gd name="connsiteX811" fmla="*/ 6744315 w 12192000"/>
              <a:gd name="connsiteY811" fmla="*/ 3800512 h 6858000"/>
              <a:gd name="connsiteX812" fmla="*/ 6793049 w 12192000"/>
              <a:gd name="connsiteY812" fmla="*/ 3758210 h 6858000"/>
              <a:gd name="connsiteX813" fmla="*/ 6800103 w 12192000"/>
              <a:gd name="connsiteY813" fmla="*/ 3741149 h 6858000"/>
              <a:gd name="connsiteX814" fmla="*/ 6808989 w 12192000"/>
              <a:gd name="connsiteY814" fmla="*/ 3741250 h 6858000"/>
              <a:gd name="connsiteX815" fmla="*/ 6817877 w 12192000"/>
              <a:gd name="connsiteY815" fmla="*/ 3741349 h 6858000"/>
              <a:gd name="connsiteX816" fmla="*/ 6809906 w 12192000"/>
              <a:gd name="connsiteY816" fmla="*/ 3749829 h 6858000"/>
              <a:gd name="connsiteX817" fmla="*/ 6807156 w 12192000"/>
              <a:gd name="connsiteY817" fmla="*/ 3724087 h 6858000"/>
              <a:gd name="connsiteX818" fmla="*/ 6813290 w 12192000"/>
              <a:gd name="connsiteY818" fmla="*/ 3698445 h 6858000"/>
              <a:gd name="connsiteX819" fmla="*/ 6769774 w 12192000"/>
              <a:gd name="connsiteY819" fmla="*/ 3706526 h 6858000"/>
              <a:gd name="connsiteX820" fmla="*/ 6823727 w 12192000"/>
              <a:gd name="connsiteY820" fmla="*/ 3630002 h 6858000"/>
              <a:gd name="connsiteX821" fmla="*/ 6896372 w 12192000"/>
              <a:gd name="connsiteY821" fmla="*/ 3562258 h 6858000"/>
              <a:gd name="connsiteX822" fmla="*/ 6868161 w 12192000"/>
              <a:gd name="connsiteY822" fmla="*/ 3630503 h 6858000"/>
              <a:gd name="connsiteX823" fmla="*/ 6910761 w 12192000"/>
              <a:gd name="connsiteY823" fmla="*/ 3613842 h 6858000"/>
              <a:gd name="connsiteX824" fmla="*/ 6941720 w 12192000"/>
              <a:gd name="connsiteY824" fmla="*/ 3571339 h 6858000"/>
              <a:gd name="connsiteX825" fmla="*/ 7243649 w 12192000"/>
              <a:gd name="connsiteY825" fmla="*/ 3240501 h 6858000"/>
              <a:gd name="connsiteX826" fmla="*/ 7290550 w 12192000"/>
              <a:gd name="connsiteY826" fmla="*/ 3181037 h 6858000"/>
              <a:gd name="connsiteX827" fmla="*/ 7361360 w 12192000"/>
              <a:gd name="connsiteY827" fmla="*/ 3096132 h 6858000"/>
              <a:gd name="connsiteX828" fmla="*/ 7359526 w 12192000"/>
              <a:gd name="connsiteY828" fmla="*/ 3078971 h 6858000"/>
              <a:gd name="connsiteX829" fmla="*/ 7467431 w 12192000"/>
              <a:gd name="connsiteY829" fmla="*/ 2925922 h 6858000"/>
              <a:gd name="connsiteX830" fmla="*/ 7569201 w 12192000"/>
              <a:gd name="connsiteY830" fmla="*/ 2798515 h 6858000"/>
              <a:gd name="connsiteX831" fmla="*/ 7532738 w 12192000"/>
              <a:gd name="connsiteY831" fmla="*/ 2789533 h 6858000"/>
              <a:gd name="connsiteX832" fmla="*/ 7538873 w 12192000"/>
              <a:gd name="connsiteY832" fmla="*/ 2763892 h 6858000"/>
              <a:gd name="connsiteX833" fmla="*/ 7615817 w 12192000"/>
              <a:gd name="connsiteY833" fmla="*/ 2653345 h 6858000"/>
              <a:gd name="connsiteX834" fmla="*/ 7633592 w 12192000"/>
              <a:gd name="connsiteY834" fmla="*/ 2653545 h 6858000"/>
              <a:gd name="connsiteX835" fmla="*/ 7621321 w 12192000"/>
              <a:gd name="connsiteY835" fmla="*/ 2704828 h 6858000"/>
              <a:gd name="connsiteX836" fmla="*/ 7721258 w 12192000"/>
              <a:gd name="connsiteY836" fmla="*/ 2560260 h 6858000"/>
              <a:gd name="connsiteX837" fmla="*/ 7813224 w 12192000"/>
              <a:gd name="connsiteY837" fmla="*/ 2424171 h 6858000"/>
              <a:gd name="connsiteX838" fmla="*/ 7952723 w 12192000"/>
              <a:gd name="connsiteY838" fmla="*/ 2151495 h 6858000"/>
              <a:gd name="connsiteX839" fmla="*/ 7924229 w 12192000"/>
              <a:gd name="connsiteY839" fmla="*/ 2134032 h 6858000"/>
              <a:gd name="connsiteX840" fmla="*/ 7945387 w 12192000"/>
              <a:gd name="connsiteY840" fmla="*/ 2082850 h 6858000"/>
              <a:gd name="connsiteX841" fmla="*/ 7982768 w 12192000"/>
              <a:gd name="connsiteY841" fmla="*/ 2100412 h 6858000"/>
              <a:gd name="connsiteX842" fmla="*/ 8045324 w 12192000"/>
              <a:gd name="connsiteY842" fmla="*/ 1938281 h 6858000"/>
              <a:gd name="connsiteX843" fmla="*/ 8247094 w 12192000"/>
              <a:gd name="connsiteY843" fmla="*/ 1417769 h 6858000"/>
              <a:gd name="connsiteX844" fmla="*/ 8248718 w 12192000"/>
              <a:gd name="connsiteY844" fmla="*/ 1505632 h 6858000"/>
              <a:gd name="connsiteX845" fmla="*/ 8246409 w 12192000"/>
              <a:gd name="connsiteY845" fmla="*/ 1519292 h 6858000"/>
              <a:gd name="connsiteX846" fmla="*/ 8257356 w 12192000"/>
              <a:gd name="connsiteY846" fmla="*/ 1508374 h 6858000"/>
              <a:gd name="connsiteX847" fmla="*/ 8269518 w 12192000"/>
              <a:gd name="connsiteY847" fmla="*/ 1481272 h 6858000"/>
              <a:gd name="connsiteX848" fmla="*/ 8240249 w 12192000"/>
              <a:gd name="connsiteY848" fmla="*/ 1350738 h 6858000"/>
              <a:gd name="connsiteX849" fmla="*/ 8261617 w 12192000"/>
              <a:gd name="connsiteY849" fmla="*/ 1129778 h 6858000"/>
              <a:gd name="connsiteX850" fmla="*/ 8250159 w 12192000"/>
              <a:gd name="connsiteY850" fmla="*/ 981171 h 6858000"/>
              <a:gd name="connsiteX851" fmla="*/ 8252002 w 12192000"/>
              <a:gd name="connsiteY851" fmla="*/ 955703 h 6858000"/>
              <a:gd name="connsiteX852" fmla="*/ 8250050 w 12192000"/>
              <a:gd name="connsiteY852" fmla="*/ 951841 h 6858000"/>
              <a:gd name="connsiteX853" fmla="*/ 8246024 w 12192000"/>
              <a:gd name="connsiteY853" fmla="*/ 937090 h 6858000"/>
              <a:gd name="connsiteX854" fmla="*/ 8234206 w 12192000"/>
              <a:gd name="connsiteY854" fmla="*/ 907237 h 6858000"/>
              <a:gd name="connsiteX855" fmla="*/ 8229149 w 12192000"/>
              <a:gd name="connsiteY855" fmla="*/ 896618 h 6858000"/>
              <a:gd name="connsiteX856" fmla="*/ 8211966 w 12192000"/>
              <a:gd name="connsiteY856" fmla="*/ 814893 h 6858000"/>
              <a:gd name="connsiteX857" fmla="*/ 8221582 w 12192000"/>
              <a:gd name="connsiteY857" fmla="*/ 772449 h 6858000"/>
              <a:gd name="connsiteX858" fmla="*/ 8220899 w 12192000"/>
              <a:gd name="connsiteY858" fmla="*/ 686342 h 6858000"/>
              <a:gd name="connsiteX859" fmla="*/ 8224531 w 12192000"/>
              <a:gd name="connsiteY859" fmla="*/ 679492 h 6858000"/>
              <a:gd name="connsiteX860" fmla="*/ 8237512 w 12192000"/>
              <a:gd name="connsiteY860" fmla="*/ 627426 h 6858000"/>
              <a:gd name="connsiteX861" fmla="*/ 8233429 w 12192000"/>
              <a:gd name="connsiteY861" fmla="*/ 597448 h 6858000"/>
              <a:gd name="connsiteX862" fmla="*/ 8212508 w 12192000"/>
              <a:gd name="connsiteY862" fmla="*/ 565479 h 6858000"/>
              <a:gd name="connsiteX863" fmla="*/ 8187793 w 12192000"/>
              <a:gd name="connsiteY863" fmla="*/ 568039 h 6858000"/>
              <a:gd name="connsiteX864" fmla="*/ 8173831 w 12192000"/>
              <a:gd name="connsiteY864" fmla="*/ 568172 h 6858000"/>
              <a:gd name="connsiteX865" fmla="*/ 8200720 w 12192000"/>
              <a:gd name="connsiteY865" fmla="*/ 582826 h 6858000"/>
              <a:gd name="connsiteX866" fmla="*/ 8206927 w 12192000"/>
              <a:gd name="connsiteY866" fmla="*/ 611046 h 6858000"/>
              <a:gd name="connsiteX867" fmla="*/ 8179123 w 12192000"/>
              <a:gd name="connsiteY867" fmla="*/ 626004 h 6858000"/>
              <a:gd name="connsiteX868" fmla="*/ 8178084 w 12192000"/>
              <a:gd name="connsiteY868" fmla="*/ 641762 h 6858000"/>
              <a:gd name="connsiteX869" fmla="*/ 8165609 w 12192000"/>
              <a:gd name="connsiteY869" fmla="*/ 660895 h 6858000"/>
              <a:gd name="connsiteX870" fmla="*/ 8164542 w 12192000"/>
              <a:gd name="connsiteY870" fmla="*/ 626547 h 6858000"/>
              <a:gd name="connsiteX871" fmla="*/ 8173251 w 12192000"/>
              <a:gd name="connsiteY871" fmla="*/ 607063 h 6858000"/>
              <a:gd name="connsiteX872" fmla="*/ 8183554 w 12192000"/>
              <a:gd name="connsiteY872" fmla="*/ 578769 h 6858000"/>
              <a:gd name="connsiteX873" fmla="*/ 8173227 w 12192000"/>
              <a:gd name="connsiteY873" fmla="*/ 568178 h 6858000"/>
              <a:gd name="connsiteX874" fmla="*/ 8166436 w 12192000"/>
              <a:gd name="connsiteY874" fmla="*/ 568243 h 6858000"/>
              <a:gd name="connsiteX875" fmla="*/ 8153921 w 12192000"/>
              <a:gd name="connsiteY875" fmla="*/ 553255 h 6858000"/>
              <a:gd name="connsiteX876" fmla="*/ 8161283 w 12192000"/>
              <a:gd name="connsiteY876" fmla="*/ 508277 h 6858000"/>
              <a:gd name="connsiteX877" fmla="*/ 8160804 w 12192000"/>
              <a:gd name="connsiteY877" fmla="*/ 506329 h 6858000"/>
              <a:gd name="connsiteX878" fmla="*/ 8157930 w 12192000"/>
              <a:gd name="connsiteY878" fmla="*/ 506273 h 6858000"/>
              <a:gd name="connsiteX879" fmla="*/ 8148283 w 12192000"/>
              <a:gd name="connsiteY879" fmla="*/ 498610 h 6858000"/>
              <a:gd name="connsiteX880" fmla="*/ 8151441 w 12192000"/>
              <a:gd name="connsiteY880" fmla="*/ 489812 h 6858000"/>
              <a:gd name="connsiteX881" fmla="*/ 8155617 w 12192000"/>
              <a:gd name="connsiteY881" fmla="*/ 488510 h 6858000"/>
              <a:gd name="connsiteX882" fmla="*/ 8153576 w 12192000"/>
              <a:gd name="connsiteY882" fmla="*/ 473522 h 6858000"/>
              <a:gd name="connsiteX883" fmla="*/ 8161264 w 12192000"/>
              <a:gd name="connsiteY883" fmla="*/ 446543 h 6858000"/>
              <a:gd name="connsiteX884" fmla="*/ 8166068 w 12192000"/>
              <a:gd name="connsiteY884" fmla="*/ 431135 h 6858000"/>
              <a:gd name="connsiteX885" fmla="*/ 8164017 w 12192000"/>
              <a:gd name="connsiteY885" fmla="*/ 427773 h 6858000"/>
              <a:gd name="connsiteX886" fmla="*/ 8164944 w 12192000"/>
              <a:gd name="connsiteY886" fmla="*/ 381559 h 6858000"/>
              <a:gd name="connsiteX887" fmla="*/ 8157649 w 12192000"/>
              <a:gd name="connsiteY887" fmla="*/ 345151 h 6858000"/>
              <a:gd name="connsiteX888" fmla="*/ 8135933 w 12192000"/>
              <a:gd name="connsiteY888" fmla="*/ 281606 h 6858000"/>
              <a:gd name="connsiteX889" fmla="*/ 8143949 w 12192000"/>
              <a:gd name="connsiteY889" fmla="*/ 272630 h 6858000"/>
              <a:gd name="connsiteX890" fmla="*/ 8160833 w 12192000"/>
              <a:gd name="connsiteY890" fmla="*/ 216488 h 6858000"/>
              <a:gd name="connsiteX891" fmla="*/ 8177231 w 12192000"/>
              <a:gd name="connsiteY891" fmla="*/ 170024 h 6858000"/>
              <a:gd name="connsiteX892" fmla="*/ 8192093 w 12192000"/>
              <a:gd name="connsiteY892" fmla="*/ 160628 h 6858000"/>
              <a:gd name="connsiteX893" fmla="*/ 8197198 w 12192000"/>
              <a:gd name="connsiteY893" fmla="*/ 157339 h 6858000"/>
              <a:gd name="connsiteX894" fmla="*/ 8199759 w 12192000"/>
              <a:gd name="connsiteY894" fmla="*/ 140796 h 6858000"/>
              <a:gd name="connsiteX895" fmla="*/ 8200266 w 12192000"/>
              <a:gd name="connsiteY895" fmla="*/ 138834 h 6858000"/>
              <a:gd name="connsiteX896" fmla="*/ 8195473 w 12192000"/>
              <a:gd name="connsiteY896" fmla="*/ 127751 h 6858000"/>
              <a:gd name="connsiteX897" fmla="*/ 8187419 w 12192000"/>
              <a:gd name="connsiteY897" fmla="*/ 98250 h 6858000"/>
              <a:gd name="connsiteX898" fmla="*/ 8163559 w 12192000"/>
              <a:gd name="connsiteY898" fmla="*/ 62623 h 6858000"/>
              <a:gd name="connsiteX899" fmla="*/ 8106575 w 12192000"/>
              <a:gd name="connsiteY899" fmla="*/ 16934 h 6858000"/>
              <a:gd name="connsiteX900" fmla="*/ 8099528 w 12192000"/>
              <a:gd name="connsiteY900" fmla="*/ 291 h 6858000"/>
              <a:gd name="connsiteX901" fmla="*/ 7990475 w 12192000"/>
              <a:gd name="connsiteY901" fmla="*/ 0 h 6858000"/>
              <a:gd name="connsiteX902" fmla="*/ 8075173 w 12192000"/>
              <a:gd name="connsiteY902" fmla="*/ 0 h 6858000"/>
              <a:gd name="connsiteX903" fmla="*/ 8090974 w 12192000"/>
              <a:gd name="connsiteY903" fmla="*/ 9984 h 6858000"/>
              <a:gd name="connsiteX904" fmla="*/ 8094045 w 12192000"/>
              <a:gd name="connsiteY904" fmla="*/ 20840 h 6858000"/>
              <a:gd name="connsiteX905" fmla="*/ 8094955 w 12192000"/>
              <a:gd name="connsiteY905" fmla="*/ 26845 h 6858000"/>
              <a:gd name="connsiteX906" fmla="*/ 8088632 w 12192000"/>
              <a:gd name="connsiteY906" fmla="*/ 27102 h 6858000"/>
              <a:gd name="connsiteX907" fmla="*/ 8076514 w 12192000"/>
              <a:gd name="connsiteY907" fmla="*/ 29355 h 6858000"/>
              <a:gd name="connsiteX908" fmla="*/ 8067206 w 12192000"/>
              <a:gd name="connsiteY908" fmla="*/ 28065 h 6858000"/>
              <a:gd name="connsiteX909" fmla="*/ 8060706 w 12192000"/>
              <a:gd name="connsiteY909" fmla="*/ 23233 h 6858000"/>
              <a:gd name="connsiteX910" fmla="*/ 8037574 w 12192000"/>
              <a:gd name="connsiteY910" fmla="*/ 15580 h 6858000"/>
              <a:gd name="connsiteX911" fmla="*/ 7661996 w 12192000"/>
              <a:gd name="connsiteY911" fmla="*/ 0 h 6858000"/>
              <a:gd name="connsiteX912" fmla="*/ 7707371 w 12192000"/>
              <a:gd name="connsiteY912" fmla="*/ 0 h 6858000"/>
              <a:gd name="connsiteX913" fmla="*/ 7714681 w 12192000"/>
              <a:gd name="connsiteY913" fmla="*/ 2254 h 6858000"/>
              <a:gd name="connsiteX914" fmla="*/ 7730772 w 12192000"/>
              <a:gd name="connsiteY914" fmla="*/ 17865 h 6858000"/>
              <a:gd name="connsiteX915" fmla="*/ 7769991 w 12192000"/>
              <a:gd name="connsiteY915" fmla="*/ 22786 h 6858000"/>
              <a:gd name="connsiteX916" fmla="*/ 7845488 w 12192000"/>
              <a:gd name="connsiteY916" fmla="*/ 28974 h 6858000"/>
              <a:gd name="connsiteX917" fmla="*/ 7864788 w 12192000"/>
              <a:gd name="connsiteY917" fmla="*/ 32675 h 6858000"/>
              <a:gd name="connsiteX918" fmla="*/ 7877797 w 12192000"/>
              <a:gd name="connsiteY918" fmla="*/ 30716 h 6858000"/>
              <a:gd name="connsiteX919" fmla="*/ 7893605 w 12192000"/>
              <a:gd name="connsiteY919" fmla="*/ 36839 h 6858000"/>
              <a:gd name="connsiteX920" fmla="*/ 7905778 w 12192000"/>
              <a:gd name="connsiteY920" fmla="*/ 49812 h 6858000"/>
              <a:gd name="connsiteX921" fmla="*/ 7890167 w 12192000"/>
              <a:gd name="connsiteY921" fmla="*/ 54489 h 6858000"/>
              <a:gd name="connsiteX922" fmla="*/ 7741363 w 12192000"/>
              <a:gd name="connsiteY922" fmla="*/ 41050 h 6858000"/>
              <a:gd name="connsiteX923" fmla="*/ 7688658 w 12192000"/>
              <a:gd name="connsiteY923" fmla="*/ 36140 h 6858000"/>
              <a:gd name="connsiteX924" fmla="*/ 7656773 w 12192000"/>
              <a:gd name="connsiteY924" fmla="*/ 21117 h 6858000"/>
              <a:gd name="connsiteX925" fmla="*/ 7658422 w 12192000"/>
              <a:gd name="connsiteY925" fmla="*/ 243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12192000" h="6858000">
                <a:moveTo>
                  <a:pt x="9313213" y="6492624"/>
                </a:moveTo>
                <a:lnTo>
                  <a:pt x="9283702" y="6499008"/>
                </a:lnTo>
                <a:lnTo>
                  <a:pt x="9307366" y="6502453"/>
                </a:lnTo>
                <a:close/>
                <a:moveTo>
                  <a:pt x="6907872" y="5434699"/>
                </a:moveTo>
                <a:lnTo>
                  <a:pt x="6921662" y="5437847"/>
                </a:lnTo>
                <a:lnTo>
                  <a:pt x="6896897" y="5457774"/>
                </a:lnTo>
                <a:cubicBezTo>
                  <a:pt x="6901009" y="5443791"/>
                  <a:pt x="6903066" y="5436799"/>
                  <a:pt x="6907872" y="5434699"/>
                </a:cubicBezTo>
                <a:close/>
                <a:moveTo>
                  <a:pt x="7113875" y="5289876"/>
                </a:moveTo>
                <a:cubicBezTo>
                  <a:pt x="6775952" y="5413112"/>
                  <a:pt x="6610986" y="5290186"/>
                  <a:pt x="6278624" y="5508486"/>
                </a:cubicBezTo>
                <a:cubicBezTo>
                  <a:pt x="6262176" y="5564416"/>
                  <a:pt x="6369333" y="5541982"/>
                  <a:pt x="6399569" y="5553147"/>
                </a:cubicBezTo>
                <a:cubicBezTo>
                  <a:pt x="6022189" y="5739320"/>
                  <a:pt x="5749998" y="5916862"/>
                  <a:pt x="5343659" y="6059703"/>
                </a:cubicBezTo>
                <a:lnTo>
                  <a:pt x="5186445" y="6110388"/>
                </a:lnTo>
                <a:lnTo>
                  <a:pt x="5170276" y="6171276"/>
                </a:lnTo>
                <a:lnTo>
                  <a:pt x="5008556" y="6206589"/>
                </a:lnTo>
                <a:cubicBezTo>
                  <a:pt x="4947075" y="6216503"/>
                  <a:pt x="4887397" y="6222423"/>
                  <a:pt x="4837008" y="6222454"/>
                </a:cubicBezTo>
                <a:lnTo>
                  <a:pt x="4883253" y="6202254"/>
                </a:lnTo>
                <a:cubicBezTo>
                  <a:pt x="4929496" y="6182054"/>
                  <a:pt x="4965854" y="6195481"/>
                  <a:pt x="4939387" y="6148428"/>
                </a:cubicBezTo>
                <a:cubicBezTo>
                  <a:pt x="4939387" y="6148428"/>
                  <a:pt x="4893140" y="6168629"/>
                  <a:pt x="4856785" y="6155202"/>
                </a:cubicBezTo>
                <a:lnTo>
                  <a:pt x="4830320" y="6108152"/>
                </a:lnTo>
                <a:cubicBezTo>
                  <a:pt x="4665117" y="6121701"/>
                  <a:pt x="4635448" y="6222578"/>
                  <a:pt x="4727939" y="6182177"/>
                </a:cubicBezTo>
                <a:lnTo>
                  <a:pt x="4681695" y="6202379"/>
                </a:lnTo>
                <a:cubicBezTo>
                  <a:pt x="4635448" y="6222578"/>
                  <a:pt x="4625561" y="6256204"/>
                  <a:pt x="4625561" y="6256204"/>
                </a:cubicBezTo>
                <a:cubicBezTo>
                  <a:pt x="4661916" y="6269630"/>
                  <a:pt x="4708161" y="6249428"/>
                  <a:pt x="4744520" y="6262857"/>
                </a:cubicBezTo>
                <a:cubicBezTo>
                  <a:pt x="4853584" y="6303131"/>
                  <a:pt x="5008896" y="6323209"/>
                  <a:pt x="4787561" y="6390585"/>
                </a:cubicBezTo>
                <a:cubicBezTo>
                  <a:pt x="5210455" y="6323085"/>
                  <a:pt x="5514390" y="6248932"/>
                  <a:pt x="5791860" y="6127729"/>
                </a:cubicBezTo>
                <a:cubicBezTo>
                  <a:pt x="6019811" y="6072118"/>
                  <a:pt x="6206863" y="6001399"/>
                  <a:pt x="6433876" y="5929715"/>
                </a:cubicBezTo>
                <a:lnTo>
                  <a:pt x="6652740" y="5865413"/>
                </a:lnTo>
                <a:lnTo>
                  <a:pt x="6667710" y="5809037"/>
                </a:lnTo>
                <a:lnTo>
                  <a:pt x="6604489" y="5831375"/>
                </a:lnTo>
                <a:cubicBezTo>
                  <a:pt x="6480590" y="5841537"/>
                  <a:pt x="6486753" y="5794886"/>
                  <a:pt x="6404201" y="5799349"/>
                </a:cubicBezTo>
                <a:cubicBezTo>
                  <a:pt x="6376684" y="5800839"/>
                  <a:pt x="6339311" y="5808005"/>
                  <a:pt x="6283979" y="5824850"/>
                </a:cubicBezTo>
                <a:cubicBezTo>
                  <a:pt x="6244349" y="5856811"/>
                  <a:pt x="6191706" y="5881639"/>
                  <a:pt x="6129560" y="5902375"/>
                </a:cubicBezTo>
                <a:lnTo>
                  <a:pt x="5930777" y="5952180"/>
                </a:lnTo>
                <a:lnTo>
                  <a:pt x="5983035" y="5917419"/>
                </a:lnTo>
                <a:cubicBezTo>
                  <a:pt x="6007571" y="5897655"/>
                  <a:pt x="6027780" y="5877023"/>
                  <a:pt x="6042534" y="5855343"/>
                </a:cubicBezTo>
                <a:cubicBezTo>
                  <a:pt x="6317323" y="5832804"/>
                  <a:pt x="6594773" y="5687238"/>
                  <a:pt x="6850211" y="5502539"/>
                </a:cubicBezTo>
                <a:lnTo>
                  <a:pt x="6880447" y="5513706"/>
                </a:lnTo>
                <a:lnTo>
                  <a:pt x="6888672" y="5485740"/>
                </a:lnTo>
                <a:cubicBezTo>
                  <a:pt x="6918909" y="5496905"/>
                  <a:pt x="6965594" y="5452139"/>
                  <a:pt x="6965594" y="5452139"/>
                </a:cubicBezTo>
                <a:cubicBezTo>
                  <a:pt x="7004056" y="5435339"/>
                  <a:pt x="6973819" y="5424174"/>
                  <a:pt x="6935357" y="5440974"/>
                </a:cubicBezTo>
                <a:lnTo>
                  <a:pt x="6921662" y="5437847"/>
                </a:lnTo>
                <a:lnTo>
                  <a:pt x="6955904" y="5410292"/>
                </a:lnTo>
                <a:cubicBezTo>
                  <a:pt x="7027881" y="5368568"/>
                  <a:pt x="7124216" y="5340199"/>
                  <a:pt x="7113875" y="5289876"/>
                </a:cubicBezTo>
                <a:close/>
                <a:moveTo>
                  <a:pt x="4248306" y="5250616"/>
                </a:moveTo>
                <a:lnTo>
                  <a:pt x="4225386" y="5261349"/>
                </a:lnTo>
                <a:lnTo>
                  <a:pt x="4155183" y="5296935"/>
                </a:lnTo>
                <a:lnTo>
                  <a:pt x="4162782" y="5295683"/>
                </a:lnTo>
                <a:lnTo>
                  <a:pt x="4252644" y="5270486"/>
                </a:lnTo>
                <a:lnTo>
                  <a:pt x="4250758" y="5260702"/>
                </a:lnTo>
                <a:close/>
                <a:moveTo>
                  <a:pt x="11474102" y="5127327"/>
                </a:moveTo>
                <a:lnTo>
                  <a:pt x="11487898" y="5133238"/>
                </a:lnTo>
                <a:lnTo>
                  <a:pt x="11457583" y="5148266"/>
                </a:lnTo>
                <a:cubicBezTo>
                  <a:pt x="11464927" y="5135070"/>
                  <a:pt x="11468601" y="5128472"/>
                  <a:pt x="11474102" y="5127327"/>
                </a:cubicBezTo>
                <a:close/>
                <a:moveTo>
                  <a:pt x="11833593" y="4780074"/>
                </a:moveTo>
                <a:cubicBezTo>
                  <a:pt x="11463521" y="5043575"/>
                  <a:pt x="11472264" y="4974629"/>
                  <a:pt x="11076028" y="5127056"/>
                </a:cubicBezTo>
                <a:cubicBezTo>
                  <a:pt x="11046648" y="5179839"/>
                  <a:pt x="10918604" y="5165482"/>
                  <a:pt x="10947933" y="5182716"/>
                </a:cubicBezTo>
                <a:cubicBezTo>
                  <a:pt x="10440725" y="5462441"/>
                  <a:pt x="10392485" y="5420761"/>
                  <a:pt x="9934908" y="5482762"/>
                </a:cubicBezTo>
                <a:lnTo>
                  <a:pt x="9622931" y="5509444"/>
                </a:lnTo>
                <a:lnTo>
                  <a:pt x="9467025" y="5562898"/>
                </a:lnTo>
                <a:lnTo>
                  <a:pt x="9476653" y="5560316"/>
                </a:lnTo>
                <a:lnTo>
                  <a:pt x="9463425" y="5569798"/>
                </a:lnTo>
                <a:lnTo>
                  <a:pt x="9442531" y="5609849"/>
                </a:lnTo>
                <a:lnTo>
                  <a:pt x="9455982" y="5617122"/>
                </a:lnTo>
                <a:cubicBezTo>
                  <a:pt x="9470191" y="5620000"/>
                  <a:pt x="9491281" y="5621446"/>
                  <a:pt x="9520625" y="5621177"/>
                </a:cubicBezTo>
                <a:lnTo>
                  <a:pt x="9654527" y="5592923"/>
                </a:lnTo>
                <a:lnTo>
                  <a:pt x="9640948" y="5601148"/>
                </a:lnTo>
                <a:cubicBezTo>
                  <a:pt x="9520634" y="5660950"/>
                  <a:pt x="9276533" y="5721087"/>
                  <a:pt x="9118659" y="5724048"/>
                </a:cubicBezTo>
                <a:cubicBezTo>
                  <a:pt x="9134620" y="5716695"/>
                  <a:pt x="9131561" y="5719767"/>
                  <a:pt x="9166543" y="5701985"/>
                </a:cubicBezTo>
                <a:cubicBezTo>
                  <a:pt x="9201523" y="5684204"/>
                  <a:pt x="9357151" y="5666211"/>
                  <a:pt x="9328543" y="5617360"/>
                </a:cubicBezTo>
                <a:cubicBezTo>
                  <a:pt x="9328543" y="5617360"/>
                  <a:pt x="9176180" y="5666529"/>
                  <a:pt x="9137935" y="5653135"/>
                </a:cubicBezTo>
                <a:cubicBezTo>
                  <a:pt x="9128398" y="5636852"/>
                  <a:pt x="9135763" y="5607063"/>
                  <a:pt x="9109330" y="5604284"/>
                </a:cubicBezTo>
                <a:cubicBezTo>
                  <a:pt x="9082896" y="5601504"/>
                  <a:pt x="9021841" y="5625989"/>
                  <a:pt x="8979333" y="5636455"/>
                </a:cubicBezTo>
                <a:cubicBezTo>
                  <a:pt x="8936823" y="5646922"/>
                  <a:pt x="8913016" y="5643278"/>
                  <a:pt x="8854273" y="5667077"/>
                </a:cubicBezTo>
                <a:cubicBezTo>
                  <a:pt x="8795530" y="5690877"/>
                  <a:pt x="8626880" y="5779248"/>
                  <a:pt x="8626880" y="5779248"/>
                </a:cubicBezTo>
                <a:cubicBezTo>
                  <a:pt x="8665123" y="5792641"/>
                  <a:pt x="8794220" y="5799774"/>
                  <a:pt x="8832468" y="5813168"/>
                </a:cubicBezTo>
                <a:cubicBezTo>
                  <a:pt x="8947201" y="5853347"/>
                  <a:pt x="9587397" y="5773144"/>
                  <a:pt x="9357620" y="5848006"/>
                </a:cubicBezTo>
                <a:cubicBezTo>
                  <a:pt x="9797897" y="5769196"/>
                  <a:pt x="9832032" y="5889928"/>
                  <a:pt x="10119329" y="5757545"/>
                </a:cubicBezTo>
                <a:cubicBezTo>
                  <a:pt x="10356256" y="5694896"/>
                  <a:pt x="10585537" y="5674183"/>
                  <a:pt x="10821154" y="5594692"/>
                </a:cubicBezTo>
                <a:lnTo>
                  <a:pt x="10913513" y="5422747"/>
                </a:lnTo>
                <a:lnTo>
                  <a:pt x="11101191" y="5382732"/>
                </a:lnTo>
                <a:cubicBezTo>
                  <a:pt x="11257100" y="5347383"/>
                  <a:pt x="11244774" y="5250869"/>
                  <a:pt x="11398871" y="5183813"/>
                </a:cubicBezTo>
                <a:lnTo>
                  <a:pt x="11428202" y="5201047"/>
                </a:lnTo>
                <a:lnTo>
                  <a:pt x="11442891" y="5174657"/>
                </a:lnTo>
                <a:lnTo>
                  <a:pt x="11530933" y="5156343"/>
                </a:lnTo>
                <a:cubicBezTo>
                  <a:pt x="11574955" y="5147188"/>
                  <a:pt x="11545623" y="5129953"/>
                  <a:pt x="11501604" y="5139108"/>
                </a:cubicBezTo>
                <a:lnTo>
                  <a:pt x="11487898" y="5133238"/>
                </a:lnTo>
                <a:lnTo>
                  <a:pt x="11529819" y="5112457"/>
                </a:lnTo>
                <a:cubicBezTo>
                  <a:pt x="11614428" y="5085013"/>
                  <a:pt x="11833556" y="4832587"/>
                  <a:pt x="11833593" y="4780074"/>
                </a:cubicBezTo>
                <a:close/>
                <a:moveTo>
                  <a:pt x="5833845" y="4408656"/>
                </a:moveTo>
                <a:lnTo>
                  <a:pt x="5777106" y="4425958"/>
                </a:lnTo>
                <a:cubicBezTo>
                  <a:pt x="5729834" y="4440423"/>
                  <a:pt x="5682792" y="4457034"/>
                  <a:pt x="5628695" y="4490707"/>
                </a:cubicBezTo>
                <a:cubicBezTo>
                  <a:pt x="5619811" y="4490607"/>
                  <a:pt x="5594066" y="4498886"/>
                  <a:pt x="5586096" y="4507366"/>
                </a:cubicBezTo>
                <a:lnTo>
                  <a:pt x="5536355" y="4531768"/>
                </a:lnTo>
                <a:lnTo>
                  <a:pt x="5515365" y="4547122"/>
                </a:lnTo>
                <a:lnTo>
                  <a:pt x="5502659" y="4561284"/>
                </a:lnTo>
                <a:lnTo>
                  <a:pt x="5496606" y="4560740"/>
                </a:lnTo>
                <a:cubicBezTo>
                  <a:pt x="5494703" y="4561953"/>
                  <a:pt x="5494294" y="4565143"/>
                  <a:pt x="5493468" y="4571522"/>
                </a:cubicBezTo>
                <a:lnTo>
                  <a:pt x="5502659" y="4561284"/>
                </a:lnTo>
                <a:lnTo>
                  <a:pt x="5508669" y="4561823"/>
                </a:lnTo>
                <a:cubicBezTo>
                  <a:pt x="5523873" y="4552121"/>
                  <a:pt x="5537428" y="4555180"/>
                  <a:pt x="5522226" y="4564883"/>
                </a:cubicBezTo>
                <a:cubicBezTo>
                  <a:pt x="5522226" y="4564883"/>
                  <a:pt x="5505374" y="4587344"/>
                  <a:pt x="5491819" y="4584283"/>
                </a:cubicBezTo>
                <a:lnTo>
                  <a:pt x="5490171" y="4597043"/>
                </a:lnTo>
                <a:lnTo>
                  <a:pt x="5476618" y="4593983"/>
                </a:lnTo>
                <a:cubicBezTo>
                  <a:pt x="5380456" y="4690467"/>
                  <a:pt x="5272387" y="4771129"/>
                  <a:pt x="5157358" y="4797688"/>
                </a:cubicBezTo>
                <a:lnTo>
                  <a:pt x="5121095" y="4838885"/>
                </a:lnTo>
                <a:lnTo>
                  <a:pt x="5129127" y="4834665"/>
                </a:lnTo>
                <a:cubicBezTo>
                  <a:pt x="5356551" y="4710720"/>
                  <a:pt x="5559773" y="4590629"/>
                  <a:pt x="5733680" y="4477572"/>
                </a:cubicBezTo>
                <a:close/>
                <a:moveTo>
                  <a:pt x="4682012" y="4265945"/>
                </a:moveTo>
                <a:cubicBezTo>
                  <a:pt x="4673134" y="4265955"/>
                  <a:pt x="4657627" y="4266947"/>
                  <a:pt x="4634333" y="4267544"/>
                </a:cubicBezTo>
                <a:cubicBezTo>
                  <a:pt x="4541161" y="4269933"/>
                  <a:pt x="4172765" y="4330013"/>
                  <a:pt x="4055046" y="4343915"/>
                </a:cubicBezTo>
                <a:cubicBezTo>
                  <a:pt x="3937328" y="4357817"/>
                  <a:pt x="3923045" y="4314004"/>
                  <a:pt x="3928022" y="4350958"/>
                </a:cubicBezTo>
                <a:cubicBezTo>
                  <a:pt x="3918958" y="4390465"/>
                  <a:pt x="3961788" y="4539439"/>
                  <a:pt x="3954714" y="4603932"/>
                </a:cubicBezTo>
                <a:cubicBezTo>
                  <a:pt x="3947641" y="4668425"/>
                  <a:pt x="3945872" y="4733394"/>
                  <a:pt x="3948764" y="4829818"/>
                </a:cubicBezTo>
                <a:cubicBezTo>
                  <a:pt x="3951655" y="4926243"/>
                  <a:pt x="3964899" y="5099489"/>
                  <a:pt x="3972062" y="5182481"/>
                </a:cubicBezTo>
                <a:cubicBezTo>
                  <a:pt x="3977434" y="5244725"/>
                  <a:pt x="3991435" y="5275157"/>
                  <a:pt x="3993888" y="5301612"/>
                </a:cubicBezTo>
                <a:lnTo>
                  <a:pt x="3992798" y="5314897"/>
                </a:lnTo>
                <a:lnTo>
                  <a:pt x="4044917" y="5296730"/>
                </a:lnTo>
                <a:cubicBezTo>
                  <a:pt x="4097966" y="5277518"/>
                  <a:pt x="4142339" y="5257988"/>
                  <a:pt x="4166792" y="5230677"/>
                </a:cubicBezTo>
                <a:cubicBezTo>
                  <a:pt x="4203975" y="5212807"/>
                  <a:pt x="4217941" y="5212677"/>
                  <a:pt x="4229801" y="5215354"/>
                </a:cubicBezTo>
                <a:lnTo>
                  <a:pt x="4240308" y="5217727"/>
                </a:lnTo>
                <a:lnTo>
                  <a:pt x="4229329" y="5172572"/>
                </a:lnTo>
                <a:cubicBezTo>
                  <a:pt x="4198615" y="5053728"/>
                  <a:pt x="4162306" y="4933770"/>
                  <a:pt x="4156038" y="4863498"/>
                </a:cubicBezTo>
                <a:cubicBezTo>
                  <a:pt x="4143504" y="4722955"/>
                  <a:pt x="4112710" y="4723557"/>
                  <a:pt x="4193837" y="4631699"/>
                </a:cubicBezTo>
                <a:cubicBezTo>
                  <a:pt x="4274964" y="4539841"/>
                  <a:pt x="4532049" y="4402717"/>
                  <a:pt x="4614081" y="4329580"/>
                </a:cubicBezTo>
                <a:cubicBezTo>
                  <a:pt x="4675605" y="4274728"/>
                  <a:pt x="4708645" y="4265915"/>
                  <a:pt x="4682012" y="4265945"/>
                </a:cubicBezTo>
                <a:close/>
                <a:moveTo>
                  <a:pt x="6316140" y="4112787"/>
                </a:moveTo>
                <a:cubicBezTo>
                  <a:pt x="6238134" y="4171902"/>
                  <a:pt x="6164733" y="4211784"/>
                  <a:pt x="6098874" y="4249607"/>
                </a:cubicBezTo>
                <a:lnTo>
                  <a:pt x="6078668" y="4262101"/>
                </a:lnTo>
                <a:lnTo>
                  <a:pt x="6190588" y="4208042"/>
                </a:lnTo>
                <a:lnTo>
                  <a:pt x="6340527" y="4120091"/>
                </a:lnTo>
                <a:lnTo>
                  <a:pt x="6335824" y="4120509"/>
                </a:lnTo>
                <a:cubicBezTo>
                  <a:pt x="6325941" y="4121468"/>
                  <a:pt x="6317056" y="4121370"/>
                  <a:pt x="6316140" y="4112787"/>
                </a:cubicBezTo>
                <a:close/>
                <a:moveTo>
                  <a:pt x="11549474" y="3964035"/>
                </a:moveTo>
                <a:cubicBezTo>
                  <a:pt x="11546503" y="3987053"/>
                  <a:pt x="11545018" y="3998563"/>
                  <a:pt x="11538164" y="4002941"/>
                </a:cubicBezTo>
                <a:lnTo>
                  <a:pt x="11516326" y="4000984"/>
                </a:lnTo>
                <a:close/>
                <a:moveTo>
                  <a:pt x="6816832" y="3627781"/>
                </a:moveTo>
                <a:cubicBezTo>
                  <a:pt x="6821046" y="3625686"/>
                  <a:pt x="6823269" y="3625712"/>
                  <a:pt x="6823727" y="3630002"/>
                </a:cubicBezTo>
                <a:cubicBezTo>
                  <a:pt x="6815757" y="3638482"/>
                  <a:pt x="6798901" y="3646863"/>
                  <a:pt x="6797984" y="3638283"/>
                </a:cubicBezTo>
                <a:cubicBezTo>
                  <a:pt x="6806411" y="3634092"/>
                  <a:pt x="6812618" y="3629876"/>
                  <a:pt x="6816832" y="3627781"/>
                </a:cubicBezTo>
                <a:close/>
                <a:moveTo>
                  <a:pt x="7163143" y="3432811"/>
                </a:moveTo>
                <a:lnTo>
                  <a:pt x="7158103" y="3436652"/>
                </a:lnTo>
                <a:lnTo>
                  <a:pt x="7126747" y="3472451"/>
                </a:lnTo>
                <a:lnTo>
                  <a:pt x="7140458" y="3458495"/>
                </a:lnTo>
                <a:close/>
                <a:moveTo>
                  <a:pt x="7506464" y="3009458"/>
                </a:moveTo>
                <a:cubicBezTo>
                  <a:pt x="7500313" y="3018113"/>
                  <a:pt x="7494163" y="3026769"/>
                  <a:pt x="7488012" y="3035425"/>
                </a:cubicBezTo>
                <a:cubicBezTo>
                  <a:pt x="7464791" y="3067301"/>
                  <a:pt x="7441340" y="3097032"/>
                  <a:pt x="7409462" y="3130955"/>
                </a:cubicBezTo>
                <a:lnTo>
                  <a:pt x="7412280" y="3137522"/>
                </a:lnTo>
                <a:lnTo>
                  <a:pt x="7451625" y="3088304"/>
                </a:lnTo>
                <a:cubicBezTo>
                  <a:pt x="7469905" y="3062022"/>
                  <a:pt x="7488184" y="3035740"/>
                  <a:pt x="7506464" y="3009458"/>
                </a:cubicBezTo>
                <a:close/>
                <a:moveTo>
                  <a:pt x="9962473" y="2573771"/>
                </a:moveTo>
                <a:cubicBezTo>
                  <a:pt x="9954240" y="2575102"/>
                  <a:pt x="9948346" y="2584543"/>
                  <a:pt x="9948346" y="2584543"/>
                </a:cubicBezTo>
                <a:cubicBezTo>
                  <a:pt x="9954240" y="2575102"/>
                  <a:pt x="9954240" y="2575102"/>
                  <a:pt x="9962473" y="2573771"/>
                </a:cubicBezTo>
                <a:close/>
                <a:moveTo>
                  <a:pt x="7950425" y="2307325"/>
                </a:moveTo>
                <a:lnTo>
                  <a:pt x="7863707" y="2439739"/>
                </a:lnTo>
                <a:cubicBezTo>
                  <a:pt x="7835426" y="2486556"/>
                  <a:pt x="7807375" y="2535520"/>
                  <a:pt x="7777330" y="2586603"/>
                </a:cubicBezTo>
                <a:cubicBezTo>
                  <a:pt x="7725212" y="2680289"/>
                  <a:pt x="7664205" y="2773874"/>
                  <a:pt x="7594313" y="2867360"/>
                </a:cubicBezTo>
                <a:lnTo>
                  <a:pt x="7584451" y="2897328"/>
                </a:lnTo>
                <a:cubicBezTo>
                  <a:pt x="7630408" y="2831251"/>
                  <a:pt x="7676366" y="2765173"/>
                  <a:pt x="7722324" y="2699096"/>
                </a:cubicBezTo>
                <a:close/>
                <a:moveTo>
                  <a:pt x="8232121" y="1603802"/>
                </a:moveTo>
                <a:lnTo>
                  <a:pt x="8231724" y="1606141"/>
                </a:lnTo>
                <a:cubicBezTo>
                  <a:pt x="8204589" y="1663684"/>
                  <a:pt x="8175551" y="1750132"/>
                  <a:pt x="8151987" y="1829409"/>
                </a:cubicBezTo>
                <a:lnTo>
                  <a:pt x="8133960" y="1892860"/>
                </a:lnTo>
                <a:cubicBezTo>
                  <a:pt x="8133875" y="1892978"/>
                  <a:pt x="8133791" y="1893095"/>
                  <a:pt x="8133705" y="1893213"/>
                </a:cubicBezTo>
                <a:cubicBezTo>
                  <a:pt x="8131828" y="1896404"/>
                  <a:pt x="8130065" y="1900670"/>
                  <a:pt x="8130523" y="1904961"/>
                </a:cubicBezTo>
                <a:lnTo>
                  <a:pt x="8133960" y="1892860"/>
                </a:lnTo>
                <a:cubicBezTo>
                  <a:pt x="8135165" y="1891207"/>
                  <a:pt x="8136369" y="1889552"/>
                  <a:pt x="8137574" y="1887899"/>
                </a:cubicBezTo>
                <a:cubicBezTo>
                  <a:pt x="8147378" y="1896581"/>
                  <a:pt x="8148297" y="1905162"/>
                  <a:pt x="8140324" y="1913641"/>
                </a:cubicBezTo>
                <a:lnTo>
                  <a:pt x="8140439" y="1914714"/>
                </a:lnTo>
                <a:lnTo>
                  <a:pt x="8140655" y="1916714"/>
                </a:lnTo>
                <a:lnTo>
                  <a:pt x="8216914" y="1735624"/>
                </a:lnTo>
                <a:lnTo>
                  <a:pt x="8233176" y="1692628"/>
                </a:lnTo>
                <a:lnTo>
                  <a:pt x="8237452" y="1645208"/>
                </a:lnTo>
                <a:close/>
                <a:moveTo>
                  <a:pt x="8287351" y="1463489"/>
                </a:moveTo>
                <a:cubicBezTo>
                  <a:pt x="8285037" y="1495745"/>
                  <a:pt x="8283749" y="1525730"/>
                  <a:pt x="8282951" y="1554290"/>
                </a:cubicBezTo>
                <a:lnTo>
                  <a:pt x="8282825" y="1561350"/>
                </a:lnTo>
                <a:lnTo>
                  <a:pt x="8283828" y="1558699"/>
                </a:lnTo>
                <a:lnTo>
                  <a:pt x="8297748" y="1468465"/>
                </a:lnTo>
                <a:lnTo>
                  <a:pt x="8297617" y="1468226"/>
                </a:lnTo>
                <a:cubicBezTo>
                  <a:pt x="8295311" y="1465536"/>
                  <a:pt x="8292167" y="1463679"/>
                  <a:pt x="8287351" y="1463489"/>
                </a:cubicBezTo>
                <a:close/>
                <a:moveTo>
                  <a:pt x="7968738" y="836419"/>
                </a:moveTo>
                <a:cubicBezTo>
                  <a:pt x="7979554" y="835523"/>
                  <a:pt x="7980780" y="842192"/>
                  <a:pt x="7988168" y="847319"/>
                </a:cubicBezTo>
                <a:cubicBezTo>
                  <a:pt x="7978102" y="852936"/>
                  <a:pt x="7972614" y="867223"/>
                  <a:pt x="7960909" y="867823"/>
                </a:cubicBezTo>
                <a:cubicBezTo>
                  <a:pt x="7949885" y="869545"/>
                  <a:pt x="7946608" y="859515"/>
                  <a:pt x="7945999" y="850368"/>
                </a:cubicBezTo>
                <a:cubicBezTo>
                  <a:pt x="7945054" y="834847"/>
                  <a:pt x="7958811" y="837609"/>
                  <a:pt x="7968738" y="836419"/>
                </a:cubicBezTo>
                <a:close/>
                <a:moveTo>
                  <a:pt x="8168279" y="831753"/>
                </a:moveTo>
                <a:cubicBezTo>
                  <a:pt x="8175807" y="832454"/>
                  <a:pt x="8180667" y="832273"/>
                  <a:pt x="8182372" y="840887"/>
                </a:cubicBezTo>
                <a:cubicBezTo>
                  <a:pt x="8183393" y="848382"/>
                  <a:pt x="8173672" y="848746"/>
                  <a:pt x="8168672" y="853352"/>
                </a:cubicBezTo>
                <a:cubicBezTo>
                  <a:pt x="8157781" y="862275"/>
                  <a:pt x="8148397" y="869012"/>
                  <a:pt x="8137713" y="877106"/>
                </a:cubicBezTo>
                <a:cubicBezTo>
                  <a:pt x="8132364" y="886968"/>
                  <a:pt x="8126541" y="894881"/>
                  <a:pt x="8116473" y="900497"/>
                </a:cubicBezTo>
                <a:cubicBezTo>
                  <a:pt x="8110929" y="899559"/>
                  <a:pt x="8107231" y="902807"/>
                  <a:pt x="8103736" y="905230"/>
                </a:cubicBezTo>
                <a:cubicBezTo>
                  <a:pt x="8100245" y="907653"/>
                  <a:pt x="8097575" y="906770"/>
                  <a:pt x="8094017" y="905593"/>
                </a:cubicBezTo>
                <a:cubicBezTo>
                  <a:pt x="8087855" y="907133"/>
                  <a:pt x="8082583" y="908967"/>
                  <a:pt x="8075737" y="909387"/>
                </a:cubicBezTo>
                <a:cubicBezTo>
                  <a:pt x="8068892" y="909806"/>
                  <a:pt x="8062869" y="906920"/>
                  <a:pt x="8060753" y="899957"/>
                </a:cubicBezTo>
                <a:cubicBezTo>
                  <a:pt x="8058637" y="892996"/>
                  <a:pt x="8064593" y="892282"/>
                  <a:pt x="8069181" y="889327"/>
                </a:cubicBezTo>
                <a:cubicBezTo>
                  <a:pt x="8070278" y="888794"/>
                  <a:pt x="8073152" y="888851"/>
                  <a:pt x="8073359" y="888024"/>
                </a:cubicBezTo>
                <a:cubicBezTo>
                  <a:pt x="8077317" y="880835"/>
                  <a:pt x="8082211" y="875688"/>
                  <a:pt x="8087722" y="871752"/>
                </a:cubicBezTo>
                <a:lnTo>
                  <a:pt x="8092057" y="869589"/>
                </a:lnTo>
                <a:lnTo>
                  <a:pt x="8088262" y="870252"/>
                </a:lnTo>
                <a:cubicBezTo>
                  <a:pt x="8084617" y="868935"/>
                  <a:pt x="8080597" y="866711"/>
                  <a:pt x="8077826" y="866242"/>
                </a:cubicBezTo>
                <a:cubicBezTo>
                  <a:pt x="8080908" y="865473"/>
                  <a:pt x="8082208" y="864113"/>
                  <a:pt x="8085289" y="863344"/>
                </a:cubicBezTo>
                <a:cubicBezTo>
                  <a:pt x="8086726" y="863372"/>
                  <a:pt x="8090372" y="863235"/>
                  <a:pt x="8093230" y="863847"/>
                </a:cubicBezTo>
                <a:lnTo>
                  <a:pt x="8095748" y="867748"/>
                </a:lnTo>
                <a:lnTo>
                  <a:pt x="8105783" y="862742"/>
                </a:lnTo>
                <a:cubicBezTo>
                  <a:pt x="8118630" y="858046"/>
                  <a:pt x="8132664" y="854861"/>
                  <a:pt x="8145335" y="846528"/>
                </a:cubicBezTo>
                <a:cubicBezTo>
                  <a:pt x="8151160" y="838614"/>
                  <a:pt x="8159513" y="836010"/>
                  <a:pt x="8168279" y="831753"/>
                </a:cubicBezTo>
                <a:close/>
                <a:moveTo>
                  <a:pt x="8068424" y="811245"/>
                </a:moveTo>
                <a:cubicBezTo>
                  <a:pt x="8073902" y="808586"/>
                  <a:pt x="8080402" y="813417"/>
                  <a:pt x="8084436" y="816542"/>
                </a:cubicBezTo>
                <a:cubicBezTo>
                  <a:pt x="8086900" y="818251"/>
                  <a:pt x="8082995" y="822328"/>
                  <a:pt x="8084361" y="824570"/>
                </a:cubicBezTo>
                <a:cubicBezTo>
                  <a:pt x="8076215" y="826347"/>
                  <a:pt x="8070671" y="825408"/>
                  <a:pt x="8063283" y="820279"/>
                </a:cubicBezTo>
                <a:cubicBezTo>
                  <a:pt x="8064790" y="818096"/>
                  <a:pt x="8066232" y="812310"/>
                  <a:pt x="8068424" y="811245"/>
                </a:cubicBezTo>
                <a:close/>
                <a:moveTo>
                  <a:pt x="7960234" y="770090"/>
                </a:moveTo>
                <a:cubicBezTo>
                  <a:pt x="7963792" y="771266"/>
                  <a:pt x="7974130" y="768424"/>
                  <a:pt x="7974468" y="774797"/>
                </a:cubicBezTo>
                <a:cubicBezTo>
                  <a:pt x="7973982" y="784477"/>
                  <a:pt x="7963643" y="787319"/>
                  <a:pt x="7957341" y="793286"/>
                </a:cubicBezTo>
                <a:cubicBezTo>
                  <a:pt x="7956039" y="794644"/>
                  <a:pt x="7949605" y="793410"/>
                  <a:pt x="7947143" y="791701"/>
                </a:cubicBezTo>
                <a:cubicBezTo>
                  <a:pt x="7941945" y="785509"/>
                  <a:pt x="7947423" y="782849"/>
                  <a:pt x="7950439" y="778479"/>
                </a:cubicBezTo>
                <a:cubicBezTo>
                  <a:pt x="7953249" y="774934"/>
                  <a:pt x="7956535" y="773338"/>
                  <a:pt x="7960234" y="770090"/>
                </a:cubicBezTo>
                <a:close/>
                <a:moveTo>
                  <a:pt x="7809416" y="706780"/>
                </a:moveTo>
                <a:cubicBezTo>
                  <a:pt x="7816327" y="709961"/>
                  <a:pt x="7821666" y="711726"/>
                  <a:pt x="7819811" y="719164"/>
                </a:cubicBezTo>
                <a:cubicBezTo>
                  <a:pt x="7817338" y="729082"/>
                  <a:pt x="7808443" y="726139"/>
                  <a:pt x="7801185" y="728211"/>
                </a:cubicBezTo>
                <a:cubicBezTo>
                  <a:pt x="7787559" y="732649"/>
                  <a:pt x="7776125" y="736024"/>
                  <a:pt x="7762705" y="739637"/>
                </a:cubicBezTo>
                <a:cubicBezTo>
                  <a:pt x="7754212" y="746667"/>
                  <a:pt x="7745241" y="751751"/>
                  <a:pt x="7733329" y="753179"/>
                </a:cubicBezTo>
                <a:cubicBezTo>
                  <a:pt x="7728197" y="750586"/>
                  <a:pt x="7722925" y="752421"/>
                  <a:pt x="7718747" y="753723"/>
                </a:cubicBezTo>
                <a:cubicBezTo>
                  <a:pt x="7714572" y="755025"/>
                  <a:pt x="7712109" y="753316"/>
                  <a:pt x="7708962" y="750486"/>
                </a:cubicBezTo>
                <a:cubicBezTo>
                  <a:pt x="7702528" y="749252"/>
                  <a:pt x="7696571" y="749967"/>
                  <a:pt x="7690345" y="747906"/>
                </a:cubicBezTo>
                <a:cubicBezTo>
                  <a:pt x="7683912" y="746673"/>
                  <a:pt x="7678509" y="741307"/>
                  <a:pt x="7678378" y="734107"/>
                </a:cubicBezTo>
                <a:cubicBezTo>
                  <a:pt x="7678246" y="726907"/>
                  <a:pt x="7685569" y="728435"/>
                  <a:pt x="7690841" y="726600"/>
                </a:cubicBezTo>
                <a:cubicBezTo>
                  <a:pt x="7691938" y="726067"/>
                  <a:pt x="7694605" y="726950"/>
                  <a:pt x="7695701" y="726418"/>
                </a:cubicBezTo>
                <a:cubicBezTo>
                  <a:pt x="7720977" y="706152"/>
                  <a:pt x="7750400" y="719464"/>
                  <a:pt x="7781004" y="712589"/>
                </a:cubicBezTo>
                <a:cubicBezTo>
                  <a:pt x="7789086" y="707212"/>
                  <a:pt x="7798600" y="707675"/>
                  <a:pt x="7809416" y="706780"/>
                </a:cubicBezTo>
                <a:close/>
                <a:moveTo>
                  <a:pt x="8043045" y="704445"/>
                </a:moveTo>
                <a:cubicBezTo>
                  <a:pt x="8049272" y="706504"/>
                  <a:pt x="8053103" y="710455"/>
                  <a:pt x="8049676" y="716477"/>
                </a:cubicBezTo>
                <a:cubicBezTo>
                  <a:pt x="8047755" y="720315"/>
                  <a:pt x="8042754" y="724924"/>
                  <a:pt x="8036734" y="722037"/>
                </a:cubicBezTo>
                <a:cubicBezTo>
                  <a:pt x="8030711" y="719150"/>
                  <a:pt x="8027088" y="714373"/>
                  <a:pt x="8029419" y="708883"/>
                </a:cubicBezTo>
                <a:cubicBezTo>
                  <a:pt x="8031751" y="703391"/>
                  <a:pt x="8036818" y="702383"/>
                  <a:pt x="8043045" y="704445"/>
                </a:cubicBezTo>
                <a:close/>
                <a:moveTo>
                  <a:pt x="11399907" y="685470"/>
                </a:moveTo>
                <a:lnTo>
                  <a:pt x="11405175" y="692861"/>
                </a:lnTo>
                <a:cubicBezTo>
                  <a:pt x="11405746" y="691926"/>
                  <a:pt x="11406316" y="690990"/>
                  <a:pt x="11406887" y="690054"/>
                </a:cubicBezTo>
                <a:close/>
                <a:moveTo>
                  <a:pt x="8126782" y="680480"/>
                </a:moveTo>
                <a:cubicBezTo>
                  <a:pt x="8133251" y="680607"/>
                  <a:pt x="8139684" y="681840"/>
                  <a:pt x="8146834" y="685994"/>
                </a:cubicBezTo>
                <a:cubicBezTo>
                  <a:pt x="8146347" y="695675"/>
                  <a:pt x="8138883" y="698573"/>
                  <a:pt x="8131896" y="703419"/>
                </a:cubicBezTo>
                <a:cubicBezTo>
                  <a:pt x="8123685" y="701596"/>
                  <a:pt x="8117934" y="701483"/>
                  <a:pt x="8109243" y="697715"/>
                </a:cubicBezTo>
                <a:cubicBezTo>
                  <a:pt x="8100553" y="693945"/>
                  <a:pt x="8097342" y="687515"/>
                  <a:pt x="8106519" y="681605"/>
                </a:cubicBezTo>
                <a:cubicBezTo>
                  <a:pt x="8113810" y="681333"/>
                  <a:pt x="8120313" y="680353"/>
                  <a:pt x="8126782" y="680480"/>
                </a:cubicBezTo>
                <a:close/>
                <a:moveTo>
                  <a:pt x="7718552" y="657935"/>
                </a:moveTo>
                <a:cubicBezTo>
                  <a:pt x="7724507" y="657222"/>
                  <a:pt x="7728815" y="663120"/>
                  <a:pt x="7731550" y="667602"/>
                </a:cubicBezTo>
                <a:cubicBezTo>
                  <a:pt x="7732917" y="669845"/>
                  <a:pt x="7728329" y="672800"/>
                  <a:pt x="7728805" y="674747"/>
                </a:cubicBezTo>
                <a:cubicBezTo>
                  <a:pt x="7720387" y="673752"/>
                  <a:pt x="7715256" y="671159"/>
                  <a:pt x="7710264" y="664140"/>
                </a:cubicBezTo>
                <a:cubicBezTo>
                  <a:pt x="7712455" y="663076"/>
                  <a:pt x="7715676" y="657879"/>
                  <a:pt x="7718552" y="657935"/>
                </a:cubicBezTo>
                <a:close/>
                <a:moveTo>
                  <a:pt x="7595116" y="646066"/>
                </a:moveTo>
                <a:cubicBezTo>
                  <a:pt x="7600121" y="646268"/>
                  <a:pt x="7605852" y="648387"/>
                  <a:pt x="7610951" y="649180"/>
                </a:cubicBezTo>
                <a:cubicBezTo>
                  <a:pt x="7621150" y="650764"/>
                  <a:pt x="7621487" y="657137"/>
                  <a:pt x="7626478" y="664156"/>
                </a:cubicBezTo>
                <a:cubicBezTo>
                  <a:pt x="7615456" y="665878"/>
                  <a:pt x="7604152" y="676451"/>
                  <a:pt x="7592175" y="674280"/>
                </a:cubicBezTo>
                <a:cubicBezTo>
                  <a:pt x="7580403" y="671280"/>
                  <a:pt x="7580891" y="661601"/>
                  <a:pt x="7583635" y="654457"/>
                </a:cubicBezTo>
                <a:cubicBezTo>
                  <a:pt x="7585831" y="647579"/>
                  <a:pt x="7590111" y="645863"/>
                  <a:pt x="7595116" y="646066"/>
                </a:cubicBezTo>
                <a:close/>
                <a:moveTo>
                  <a:pt x="8022083" y="629605"/>
                </a:moveTo>
                <a:cubicBezTo>
                  <a:pt x="8031016" y="630294"/>
                  <a:pt x="8040623" y="632074"/>
                  <a:pt x="8050837" y="634559"/>
                </a:cubicBezTo>
                <a:cubicBezTo>
                  <a:pt x="8035011" y="651689"/>
                  <a:pt x="8017816" y="666578"/>
                  <a:pt x="7995014" y="676926"/>
                </a:cubicBezTo>
                <a:cubicBezTo>
                  <a:pt x="7981530" y="676938"/>
                  <a:pt x="7970236" y="675887"/>
                  <a:pt x="7961826" y="663263"/>
                </a:cubicBezTo>
                <a:cubicBezTo>
                  <a:pt x="7974581" y="635278"/>
                  <a:pt x="7995289" y="627535"/>
                  <a:pt x="8022083" y="629605"/>
                </a:cubicBezTo>
                <a:close/>
                <a:moveTo>
                  <a:pt x="8070767" y="578753"/>
                </a:moveTo>
                <a:cubicBezTo>
                  <a:pt x="8073385" y="579843"/>
                  <a:pt x="8075865" y="582452"/>
                  <a:pt x="8077573" y="585254"/>
                </a:cubicBezTo>
                <a:cubicBezTo>
                  <a:pt x="8079624" y="588616"/>
                  <a:pt x="8079845" y="591596"/>
                  <a:pt x="8078868" y="594069"/>
                </a:cubicBezTo>
                <a:cubicBezTo>
                  <a:pt x="8077888" y="596542"/>
                  <a:pt x="8075714" y="598505"/>
                  <a:pt x="8072975" y="599836"/>
                </a:cubicBezTo>
                <a:cubicBezTo>
                  <a:pt x="8064078" y="596893"/>
                  <a:pt x="8059294" y="589048"/>
                  <a:pt x="8063133" y="581372"/>
                </a:cubicBezTo>
                <a:cubicBezTo>
                  <a:pt x="8065394" y="578094"/>
                  <a:pt x="8068150" y="577663"/>
                  <a:pt x="8070767" y="578753"/>
                </a:cubicBezTo>
                <a:close/>
                <a:moveTo>
                  <a:pt x="10901435" y="525586"/>
                </a:moveTo>
                <a:lnTo>
                  <a:pt x="10900360" y="537780"/>
                </a:lnTo>
                <a:cubicBezTo>
                  <a:pt x="10899193" y="533726"/>
                  <a:pt x="10900080" y="529337"/>
                  <a:pt x="10901262" y="525964"/>
                </a:cubicBezTo>
                <a:cubicBezTo>
                  <a:pt x="10901320" y="525838"/>
                  <a:pt x="10901378" y="525712"/>
                  <a:pt x="10901435" y="525586"/>
                </a:cubicBezTo>
                <a:close/>
                <a:moveTo>
                  <a:pt x="7970078" y="520062"/>
                </a:moveTo>
                <a:cubicBezTo>
                  <a:pt x="7977242" y="517399"/>
                  <a:pt x="7986381" y="518409"/>
                  <a:pt x="7997945" y="522235"/>
                </a:cubicBezTo>
                <a:cubicBezTo>
                  <a:pt x="7992868" y="534870"/>
                  <a:pt x="7979178" y="535708"/>
                  <a:pt x="7970067" y="545219"/>
                </a:cubicBezTo>
                <a:cubicBezTo>
                  <a:pt x="7963904" y="546759"/>
                  <a:pt x="7959457" y="545287"/>
                  <a:pt x="7954053" y="539922"/>
                </a:cubicBezTo>
                <a:cubicBezTo>
                  <a:pt x="7957724" y="529058"/>
                  <a:pt x="7962916" y="522724"/>
                  <a:pt x="7970078" y="520062"/>
                </a:cubicBezTo>
                <a:close/>
                <a:moveTo>
                  <a:pt x="8070852" y="471205"/>
                </a:moveTo>
                <a:cubicBezTo>
                  <a:pt x="8079290" y="470194"/>
                  <a:pt x="8089129" y="473225"/>
                  <a:pt x="8102165" y="478878"/>
                </a:cubicBezTo>
                <a:cubicBezTo>
                  <a:pt x="8095450" y="486499"/>
                  <a:pt x="8087779" y="490224"/>
                  <a:pt x="8076757" y="491946"/>
                </a:cubicBezTo>
                <a:cubicBezTo>
                  <a:pt x="8065876" y="489239"/>
                  <a:pt x="8058000" y="493792"/>
                  <a:pt x="8047942" y="487780"/>
                </a:cubicBezTo>
                <a:cubicBezTo>
                  <a:pt x="8055378" y="477269"/>
                  <a:pt x="8062416" y="472216"/>
                  <a:pt x="8070852" y="471205"/>
                </a:cubicBezTo>
                <a:close/>
                <a:moveTo>
                  <a:pt x="7958720" y="143590"/>
                </a:moveTo>
                <a:cubicBezTo>
                  <a:pt x="7968182" y="144261"/>
                  <a:pt x="7977953" y="146597"/>
                  <a:pt x="7988731" y="149716"/>
                </a:cubicBezTo>
                <a:cubicBezTo>
                  <a:pt x="7967435" y="157880"/>
                  <a:pt x="7952031" y="161730"/>
                  <a:pt x="7930548" y="147466"/>
                </a:cubicBezTo>
                <a:cubicBezTo>
                  <a:pt x="7940100" y="143917"/>
                  <a:pt x="7949256" y="142920"/>
                  <a:pt x="7958720" y="143590"/>
                </a:cubicBezTo>
                <a:close/>
                <a:moveTo>
                  <a:pt x="10992594" y="114048"/>
                </a:moveTo>
                <a:lnTo>
                  <a:pt x="11043562" y="185550"/>
                </a:lnTo>
                <a:cubicBezTo>
                  <a:pt x="11043732" y="185474"/>
                  <a:pt x="11043901" y="185397"/>
                  <a:pt x="11044070" y="185322"/>
                </a:cubicBezTo>
                <a:cubicBezTo>
                  <a:pt x="11066112" y="180958"/>
                  <a:pt x="11069953" y="175538"/>
                  <a:pt x="11070059" y="152666"/>
                </a:cubicBezTo>
                <a:cubicBezTo>
                  <a:pt x="11070049" y="145997"/>
                  <a:pt x="11071263" y="139270"/>
                  <a:pt x="11074256" y="133713"/>
                </a:cubicBezTo>
                <a:lnTo>
                  <a:pt x="11081038" y="128260"/>
                </a:lnTo>
                <a:lnTo>
                  <a:pt x="11061154" y="125445"/>
                </a:lnTo>
                <a:cubicBezTo>
                  <a:pt x="11048780" y="119363"/>
                  <a:pt x="11036661" y="120121"/>
                  <a:pt x="11023637" y="118586"/>
                </a:cubicBezTo>
                <a:cubicBezTo>
                  <a:pt x="11013200" y="120510"/>
                  <a:pt x="11003756" y="119791"/>
                  <a:pt x="10994961" y="114526"/>
                </a:cubicBezTo>
                <a:close/>
                <a:moveTo>
                  <a:pt x="10917303" y="108644"/>
                </a:moveTo>
                <a:lnTo>
                  <a:pt x="10911665" y="162116"/>
                </a:lnTo>
                <a:lnTo>
                  <a:pt x="10916707" y="164369"/>
                </a:lnTo>
                <a:cubicBezTo>
                  <a:pt x="10922527" y="166741"/>
                  <a:pt x="10925846" y="171540"/>
                  <a:pt x="10922523" y="177563"/>
                </a:cubicBezTo>
                <a:cubicBezTo>
                  <a:pt x="10921142" y="180770"/>
                  <a:pt x="10919093" y="181640"/>
                  <a:pt x="10916803" y="181509"/>
                </a:cubicBezTo>
                <a:lnTo>
                  <a:pt x="10909832" y="179508"/>
                </a:lnTo>
                <a:lnTo>
                  <a:pt x="10906852" y="207775"/>
                </a:lnTo>
                <a:cubicBezTo>
                  <a:pt x="10889259" y="355461"/>
                  <a:pt x="10867246" y="475212"/>
                  <a:pt x="10827397" y="583515"/>
                </a:cubicBezTo>
                <a:cubicBezTo>
                  <a:pt x="10833195" y="633515"/>
                  <a:pt x="10815420" y="721277"/>
                  <a:pt x="10797741" y="749597"/>
                </a:cubicBezTo>
                <a:cubicBezTo>
                  <a:pt x="10788385" y="717150"/>
                  <a:pt x="10773046" y="753584"/>
                  <a:pt x="10760135" y="738689"/>
                </a:cubicBezTo>
                <a:cubicBezTo>
                  <a:pt x="10750688" y="765680"/>
                  <a:pt x="10761257" y="772463"/>
                  <a:pt x="10749472" y="791345"/>
                </a:cubicBezTo>
                <a:cubicBezTo>
                  <a:pt x="10752933" y="833232"/>
                  <a:pt x="10781277" y="752255"/>
                  <a:pt x="10778845" y="803582"/>
                </a:cubicBezTo>
                <a:cubicBezTo>
                  <a:pt x="10749284" y="910226"/>
                  <a:pt x="10716263" y="974979"/>
                  <a:pt x="10697273" y="1088404"/>
                </a:cubicBezTo>
                <a:cubicBezTo>
                  <a:pt x="10671359" y="1118055"/>
                  <a:pt x="10652464" y="1172040"/>
                  <a:pt x="10635907" y="1234138"/>
                </a:cubicBezTo>
                <a:cubicBezTo>
                  <a:pt x="10617010" y="1288122"/>
                  <a:pt x="10592222" y="1351548"/>
                  <a:pt x="10568646" y="1389310"/>
                </a:cubicBezTo>
                <a:cubicBezTo>
                  <a:pt x="10583990" y="1352877"/>
                  <a:pt x="10573418" y="1346094"/>
                  <a:pt x="10571081" y="1337981"/>
                </a:cubicBezTo>
                <a:cubicBezTo>
                  <a:pt x="10565187" y="1347422"/>
                  <a:pt x="10562848" y="1339312"/>
                  <a:pt x="10554615" y="1340640"/>
                </a:cubicBezTo>
                <a:cubicBezTo>
                  <a:pt x="10535719" y="1394625"/>
                  <a:pt x="10521594" y="1405394"/>
                  <a:pt x="10502698" y="1459380"/>
                </a:cubicBezTo>
                <a:cubicBezTo>
                  <a:pt x="10505036" y="1467491"/>
                  <a:pt x="10505036" y="1467491"/>
                  <a:pt x="10501482" y="1485044"/>
                </a:cubicBezTo>
                <a:cubicBezTo>
                  <a:pt x="10520283" y="1490498"/>
                  <a:pt x="10537965" y="1462177"/>
                  <a:pt x="10536747" y="1487841"/>
                </a:cubicBezTo>
                <a:cubicBezTo>
                  <a:pt x="10509619" y="1543156"/>
                  <a:pt x="10486048" y="1580918"/>
                  <a:pt x="10464812" y="1626791"/>
                </a:cubicBezTo>
                <a:cubicBezTo>
                  <a:pt x="10443576" y="1672664"/>
                  <a:pt x="10422342" y="1718538"/>
                  <a:pt x="10391658" y="1791404"/>
                </a:cubicBezTo>
                <a:cubicBezTo>
                  <a:pt x="10399890" y="1790076"/>
                  <a:pt x="10402229" y="1798187"/>
                  <a:pt x="10396337" y="1807627"/>
                </a:cubicBezTo>
                <a:cubicBezTo>
                  <a:pt x="10369209" y="1862941"/>
                  <a:pt x="10375101" y="1853501"/>
                  <a:pt x="10345634" y="1900704"/>
                </a:cubicBezTo>
                <a:cubicBezTo>
                  <a:pt x="10333849" y="1919584"/>
                  <a:pt x="10324400" y="1946576"/>
                  <a:pt x="10312613" y="1965457"/>
                </a:cubicBezTo>
                <a:cubicBezTo>
                  <a:pt x="10223091" y="2073290"/>
                  <a:pt x="10189974" y="2197483"/>
                  <a:pt x="10091003" y="2332308"/>
                </a:cubicBezTo>
                <a:cubicBezTo>
                  <a:pt x="10093342" y="2340419"/>
                  <a:pt x="10073324" y="2360628"/>
                  <a:pt x="10069769" y="2378180"/>
                </a:cubicBezTo>
                <a:cubicBezTo>
                  <a:pt x="10061537" y="2379510"/>
                  <a:pt x="10046194" y="2415942"/>
                  <a:pt x="10033286" y="2401047"/>
                </a:cubicBezTo>
                <a:cubicBezTo>
                  <a:pt x="10036841" y="2383494"/>
                  <a:pt x="10066309" y="2336293"/>
                  <a:pt x="10047505" y="2330839"/>
                </a:cubicBezTo>
                <a:cubicBezTo>
                  <a:pt x="10021594" y="2360487"/>
                  <a:pt x="10012145" y="2387481"/>
                  <a:pt x="9992126" y="2407690"/>
                </a:cubicBezTo>
                <a:cubicBezTo>
                  <a:pt x="9989787" y="2399580"/>
                  <a:pt x="9983894" y="2409018"/>
                  <a:pt x="9969768" y="2419787"/>
                </a:cubicBezTo>
                <a:cubicBezTo>
                  <a:pt x="9972108" y="2427900"/>
                  <a:pt x="9986233" y="2417131"/>
                  <a:pt x="9992126" y="2407690"/>
                </a:cubicBezTo>
                <a:cubicBezTo>
                  <a:pt x="9974445" y="2436011"/>
                  <a:pt x="9964998" y="2463004"/>
                  <a:pt x="9955550" y="2489996"/>
                </a:cubicBezTo>
                <a:cubicBezTo>
                  <a:pt x="9946102" y="2516990"/>
                  <a:pt x="9983801" y="2468458"/>
                  <a:pt x="9994371" y="2475242"/>
                </a:cubicBezTo>
                <a:cubicBezTo>
                  <a:pt x="9994371" y="2475242"/>
                  <a:pt x="9982585" y="2494122"/>
                  <a:pt x="9993154" y="2500906"/>
                </a:cubicBezTo>
                <a:cubicBezTo>
                  <a:pt x="10003726" y="2507690"/>
                  <a:pt x="10043763" y="2467270"/>
                  <a:pt x="10000172" y="2525241"/>
                </a:cubicBezTo>
                <a:cubicBezTo>
                  <a:pt x="10002137" y="2522094"/>
                  <a:pt x="10004100" y="2518948"/>
                  <a:pt x="10006065" y="2515801"/>
                </a:cubicBezTo>
                <a:lnTo>
                  <a:pt x="9997833" y="2517131"/>
                </a:lnTo>
                <a:lnTo>
                  <a:pt x="9989599" y="2518459"/>
                </a:lnTo>
                <a:cubicBezTo>
                  <a:pt x="9983708" y="2527899"/>
                  <a:pt x="9983708" y="2527899"/>
                  <a:pt x="9986045" y="2536011"/>
                </a:cubicBezTo>
                <a:cubicBezTo>
                  <a:pt x="9981369" y="2519789"/>
                  <a:pt x="9937776" y="2577759"/>
                  <a:pt x="9948346" y="2584543"/>
                </a:cubicBezTo>
                <a:cubicBezTo>
                  <a:pt x="9940115" y="2585870"/>
                  <a:pt x="9942454" y="2593981"/>
                  <a:pt x="9936561" y="2603423"/>
                </a:cubicBezTo>
                <a:cubicBezTo>
                  <a:pt x="9936561" y="2603423"/>
                  <a:pt x="9944792" y="2602095"/>
                  <a:pt x="9950685" y="2592653"/>
                </a:cubicBezTo>
                <a:lnTo>
                  <a:pt x="9958917" y="2591325"/>
                </a:lnTo>
                <a:cubicBezTo>
                  <a:pt x="9927112" y="2630415"/>
                  <a:pt x="9866962" y="2750483"/>
                  <a:pt x="9828141" y="2765239"/>
                </a:cubicBezTo>
                <a:cubicBezTo>
                  <a:pt x="9835251" y="2730134"/>
                  <a:pt x="9850590" y="2693702"/>
                  <a:pt x="9831790" y="2688247"/>
                </a:cubicBezTo>
                <a:cubicBezTo>
                  <a:pt x="9817664" y="2699015"/>
                  <a:pt x="9799985" y="2727339"/>
                  <a:pt x="9792969" y="2703002"/>
                </a:cubicBezTo>
                <a:lnTo>
                  <a:pt x="9715232" y="2791952"/>
                </a:lnTo>
                <a:cubicBezTo>
                  <a:pt x="9717571" y="2800064"/>
                  <a:pt x="9737590" y="2779854"/>
                  <a:pt x="9725804" y="2798734"/>
                </a:cubicBezTo>
                <a:cubicBezTo>
                  <a:pt x="9697553" y="2820272"/>
                  <a:pt x="9679873" y="2848594"/>
                  <a:pt x="9637495" y="2880902"/>
                </a:cubicBezTo>
                <a:cubicBezTo>
                  <a:pt x="9618601" y="2934888"/>
                  <a:pt x="9576223" y="2967193"/>
                  <a:pt x="9502045" y="3038592"/>
                </a:cubicBezTo>
                <a:cubicBezTo>
                  <a:pt x="9497365" y="3022369"/>
                  <a:pt x="9483239" y="3033137"/>
                  <a:pt x="9483239" y="3033137"/>
                </a:cubicBezTo>
                <a:cubicBezTo>
                  <a:pt x="9420846" y="3085653"/>
                  <a:pt x="9352557" y="3147611"/>
                  <a:pt x="9287825" y="3192017"/>
                </a:cubicBezTo>
                <a:cubicBezTo>
                  <a:pt x="9217197" y="3245861"/>
                  <a:pt x="9154804" y="3298379"/>
                  <a:pt x="9106534" y="3340127"/>
                </a:cubicBezTo>
                <a:cubicBezTo>
                  <a:pt x="9134784" y="3318589"/>
                  <a:pt x="9117106" y="3346910"/>
                  <a:pt x="9111211" y="3356351"/>
                </a:cubicBezTo>
                <a:cubicBezTo>
                  <a:pt x="9088854" y="3368448"/>
                  <a:pt x="9054710" y="3399426"/>
                  <a:pt x="9058266" y="3381875"/>
                </a:cubicBezTo>
                <a:cubicBezTo>
                  <a:pt x="9009994" y="3423622"/>
                  <a:pt x="8989977" y="3443831"/>
                  <a:pt x="8925243" y="3488238"/>
                </a:cubicBezTo>
                <a:cubicBezTo>
                  <a:pt x="8900547" y="3492222"/>
                  <a:pt x="8884085" y="3494879"/>
                  <a:pt x="8861727" y="3506976"/>
                </a:cubicBezTo>
                <a:cubicBezTo>
                  <a:pt x="8849940" y="3525858"/>
                  <a:pt x="8813456" y="3548726"/>
                  <a:pt x="8774637" y="3563480"/>
                </a:cubicBezTo>
                <a:cubicBezTo>
                  <a:pt x="8738154" y="3586348"/>
                  <a:pt x="8709902" y="3607886"/>
                  <a:pt x="8706348" y="3625437"/>
                </a:cubicBezTo>
                <a:cubicBezTo>
                  <a:pt x="8739275" y="3620123"/>
                  <a:pt x="8800454" y="3593270"/>
                  <a:pt x="8851062" y="3559634"/>
                </a:cubicBezTo>
                <a:cubicBezTo>
                  <a:pt x="8901670" y="3525999"/>
                  <a:pt x="8958171" y="3482921"/>
                  <a:pt x="9000546" y="3450615"/>
                </a:cubicBezTo>
                <a:cubicBezTo>
                  <a:pt x="9006440" y="3441175"/>
                  <a:pt x="9028797" y="3429077"/>
                  <a:pt x="9037030" y="3427747"/>
                </a:cubicBezTo>
                <a:cubicBezTo>
                  <a:pt x="9125336" y="3345582"/>
                  <a:pt x="9199425" y="3333625"/>
                  <a:pt x="9292408" y="3267680"/>
                </a:cubicBezTo>
                <a:cubicBezTo>
                  <a:pt x="9363127" y="3154394"/>
                  <a:pt x="9483146" y="3092578"/>
                  <a:pt x="9606813" y="2953768"/>
                </a:cubicBezTo>
                <a:cubicBezTo>
                  <a:pt x="9611492" y="2969992"/>
                  <a:pt x="9639741" y="2948454"/>
                  <a:pt x="9650312" y="2955238"/>
                </a:cubicBezTo>
                <a:cubicBezTo>
                  <a:pt x="9670329" y="2935026"/>
                  <a:pt x="9696242" y="2905377"/>
                  <a:pt x="9724493" y="2883839"/>
                </a:cubicBezTo>
                <a:cubicBezTo>
                  <a:pt x="9722528" y="2886986"/>
                  <a:pt x="9720565" y="2890133"/>
                  <a:pt x="9718600" y="2893280"/>
                </a:cubicBezTo>
                <a:lnTo>
                  <a:pt x="9712706" y="2902720"/>
                </a:lnTo>
                <a:cubicBezTo>
                  <a:pt x="9720938" y="2901391"/>
                  <a:pt x="9729169" y="2900062"/>
                  <a:pt x="9726832" y="2891951"/>
                </a:cubicBezTo>
                <a:cubicBezTo>
                  <a:pt x="9728796" y="2888804"/>
                  <a:pt x="9730760" y="2885657"/>
                  <a:pt x="9732724" y="2882511"/>
                </a:cubicBezTo>
                <a:lnTo>
                  <a:pt x="9740957" y="2881182"/>
                </a:lnTo>
                <a:cubicBezTo>
                  <a:pt x="9765652" y="2877196"/>
                  <a:pt x="9809245" y="2819225"/>
                  <a:pt x="9866962" y="2750483"/>
                </a:cubicBezTo>
                <a:cubicBezTo>
                  <a:pt x="9922341" y="2673632"/>
                  <a:pt x="9991845" y="2586010"/>
                  <a:pt x="10047224" y="2509157"/>
                </a:cubicBezTo>
                <a:cubicBezTo>
                  <a:pt x="10073135" y="2479508"/>
                  <a:pt x="10087261" y="2468739"/>
                  <a:pt x="10104941" y="2440418"/>
                </a:cubicBezTo>
                <a:cubicBezTo>
                  <a:pt x="10166212" y="2354125"/>
                  <a:pt x="10214577" y="2252937"/>
                  <a:pt x="10267616" y="2167973"/>
                </a:cubicBezTo>
                <a:cubicBezTo>
                  <a:pt x="10279403" y="2149093"/>
                  <a:pt x="10301761" y="2136995"/>
                  <a:pt x="10305316" y="2119442"/>
                </a:cubicBezTo>
                <a:cubicBezTo>
                  <a:pt x="10305316" y="2119442"/>
                  <a:pt x="10307654" y="2127555"/>
                  <a:pt x="10299423" y="2128882"/>
                </a:cubicBezTo>
                <a:lnTo>
                  <a:pt x="10301761" y="2136995"/>
                </a:lnTo>
                <a:cubicBezTo>
                  <a:pt x="10307654" y="2127555"/>
                  <a:pt x="10307654" y="2127555"/>
                  <a:pt x="10313548" y="2118114"/>
                </a:cubicBezTo>
                <a:cubicBezTo>
                  <a:pt x="10315513" y="2114968"/>
                  <a:pt x="10317477" y="2111820"/>
                  <a:pt x="10319442" y="2108672"/>
                </a:cubicBezTo>
                <a:cubicBezTo>
                  <a:pt x="10315886" y="2126225"/>
                  <a:pt x="10286420" y="2173428"/>
                  <a:pt x="10285204" y="2199093"/>
                </a:cubicBezTo>
                <a:cubicBezTo>
                  <a:pt x="10295774" y="2205875"/>
                  <a:pt x="10313454" y="2177554"/>
                  <a:pt x="10331133" y="2149232"/>
                </a:cubicBezTo>
                <a:lnTo>
                  <a:pt x="10333472" y="2157343"/>
                </a:lnTo>
                <a:cubicBezTo>
                  <a:pt x="10331508" y="2160491"/>
                  <a:pt x="10329544" y="2163638"/>
                  <a:pt x="10327579" y="2166786"/>
                </a:cubicBezTo>
                <a:cubicBezTo>
                  <a:pt x="10338150" y="2173568"/>
                  <a:pt x="10335811" y="2165456"/>
                  <a:pt x="10341705" y="2156014"/>
                </a:cubicBezTo>
                <a:lnTo>
                  <a:pt x="10347599" y="2146574"/>
                </a:lnTo>
                <a:cubicBezTo>
                  <a:pt x="10355829" y="2145245"/>
                  <a:pt x="10318132" y="2193776"/>
                  <a:pt x="10340488" y="2181681"/>
                </a:cubicBezTo>
                <a:lnTo>
                  <a:pt x="10434783" y="2030633"/>
                </a:lnTo>
                <a:cubicBezTo>
                  <a:pt x="10464249" y="1983430"/>
                  <a:pt x="10479592" y="1946996"/>
                  <a:pt x="10458450" y="1933430"/>
                </a:cubicBezTo>
                <a:cubicBezTo>
                  <a:pt x="10466682" y="1932101"/>
                  <a:pt x="10464343" y="1923989"/>
                  <a:pt x="10464343" y="1923989"/>
                </a:cubicBezTo>
                <a:cubicBezTo>
                  <a:pt x="10472573" y="1922661"/>
                  <a:pt x="10478467" y="1913221"/>
                  <a:pt x="10476129" y="1905109"/>
                </a:cubicBezTo>
                <a:lnTo>
                  <a:pt x="10467899" y="1906438"/>
                </a:lnTo>
                <a:lnTo>
                  <a:pt x="10462004" y="1915879"/>
                </a:lnTo>
                <a:cubicBezTo>
                  <a:pt x="10459665" y="1907766"/>
                  <a:pt x="10463221" y="1890214"/>
                  <a:pt x="10472668" y="1863222"/>
                </a:cubicBezTo>
                <a:cubicBezTo>
                  <a:pt x="10462100" y="1856437"/>
                  <a:pt x="10449189" y="1841543"/>
                  <a:pt x="10446851" y="1833430"/>
                </a:cubicBezTo>
                <a:cubicBezTo>
                  <a:pt x="10493998" y="1757908"/>
                  <a:pt x="10512893" y="1703923"/>
                  <a:pt x="10555364" y="1612175"/>
                </a:cubicBezTo>
                <a:cubicBezTo>
                  <a:pt x="10567150" y="1593294"/>
                  <a:pt x="10570705" y="1575743"/>
                  <a:pt x="10571922" y="1550077"/>
                </a:cubicBezTo>
                <a:cubicBezTo>
                  <a:pt x="10620284" y="1448891"/>
                  <a:pt x="10660414" y="1349031"/>
                  <a:pt x="10692314" y="1250500"/>
                </a:cubicBezTo>
                <a:cubicBezTo>
                  <a:pt x="10730107" y="1142530"/>
                  <a:pt x="10762006" y="1044000"/>
                  <a:pt x="10804475" y="952253"/>
                </a:cubicBezTo>
                <a:lnTo>
                  <a:pt x="10806814" y="960365"/>
                </a:lnTo>
                <a:cubicBezTo>
                  <a:pt x="10800921" y="969804"/>
                  <a:pt x="10803260" y="977917"/>
                  <a:pt x="10803260" y="977917"/>
                </a:cubicBezTo>
                <a:cubicBezTo>
                  <a:pt x="10811492" y="976588"/>
                  <a:pt x="10817383" y="967147"/>
                  <a:pt x="10815046" y="959035"/>
                </a:cubicBezTo>
                <a:cubicBezTo>
                  <a:pt x="10820939" y="949596"/>
                  <a:pt x="10820939" y="949596"/>
                  <a:pt x="10818601" y="941484"/>
                </a:cubicBezTo>
                <a:cubicBezTo>
                  <a:pt x="10826833" y="940154"/>
                  <a:pt x="10829172" y="948267"/>
                  <a:pt x="10823278" y="957706"/>
                </a:cubicBezTo>
                <a:cubicBezTo>
                  <a:pt x="10800827" y="1029244"/>
                  <a:pt x="10754803" y="1138543"/>
                  <a:pt x="10739368" y="1234417"/>
                </a:cubicBezTo>
                <a:cubicBezTo>
                  <a:pt x="10741705" y="1242529"/>
                  <a:pt x="10746383" y="1258753"/>
                  <a:pt x="10764063" y="1230431"/>
                </a:cubicBezTo>
                <a:cubicBezTo>
                  <a:pt x="10759387" y="1214206"/>
                  <a:pt x="10768834" y="1187216"/>
                  <a:pt x="10775944" y="1152110"/>
                </a:cubicBezTo>
                <a:cubicBezTo>
                  <a:pt x="10797084" y="1165678"/>
                  <a:pt x="10806626" y="1079245"/>
                  <a:pt x="10819629" y="1034699"/>
                </a:cubicBezTo>
                <a:cubicBezTo>
                  <a:pt x="10860976" y="909176"/>
                  <a:pt x="10916449" y="772884"/>
                  <a:pt x="10936655" y="633795"/>
                </a:cubicBezTo>
                <a:cubicBezTo>
                  <a:pt x="10940210" y="616241"/>
                  <a:pt x="10937871" y="608130"/>
                  <a:pt x="10941426" y="590579"/>
                </a:cubicBezTo>
                <a:cubicBezTo>
                  <a:pt x="10943859" y="539249"/>
                  <a:pt x="10978097" y="448832"/>
                  <a:pt x="10968743" y="416384"/>
                </a:cubicBezTo>
                <a:cubicBezTo>
                  <a:pt x="10979313" y="423167"/>
                  <a:pt x="10985206" y="413726"/>
                  <a:pt x="10996993" y="394845"/>
                </a:cubicBezTo>
                <a:cubicBezTo>
                  <a:pt x="10984085" y="379951"/>
                  <a:pt x="10990071" y="311070"/>
                  <a:pt x="10990071" y="311070"/>
                </a:cubicBezTo>
                <a:cubicBezTo>
                  <a:pt x="10994749" y="327294"/>
                  <a:pt x="11002981" y="325965"/>
                  <a:pt x="11002981" y="325965"/>
                </a:cubicBezTo>
                <a:cubicBezTo>
                  <a:pt x="11014860" y="247645"/>
                  <a:pt x="11011399" y="205757"/>
                  <a:pt x="11009156" y="138206"/>
                </a:cubicBezTo>
                <a:cubicBezTo>
                  <a:pt x="10982121" y="134079"/>
                  <a:pt x="10980811" y="219184"/>
                  <a:pt x="10980717" y="278622"/>
                </a:cubicBezTo>
                <a:cubicBezTo>
                  <a:pt x="10941802" y="352818"/>
                  <a:pt x="10936937" y="455474"/>
                  <a:pt x="10913270" y="552676"/>
                </a:cubicBezTo>
                <a:lnTo>
                  <a:pt x="10910931" y="544566"/>
                </a:lnTo>
                <a:cubicBezTo>
                  <a:pt x="10916826" y="535125"/>
                  <a:pt x="10914486" y="527012"/>
                  <a:pt x="10903915" y="520229"/>
                </a:cubicBezTo>
                <a:lnTo>
                  <a:pt x="10901435" y="525586"/>
                </a:lnTo>
                <a:lnTo>
                  <a:pt x="10907076" y="461622"/>
                </a:lnTo>
                <a:cubicBezTo>
                  <a:pt x="10915083" y="381536"/>
                  <a:pt x="10926905" y="293675"/>
                  <a:pt x="10941990" y="233938"/>
                </a:cubicBezTo>
                <a:cubicBezTo>
                  <a:pt x="10940868" y="200162"/>
                  <a:pt x="10941803" y="166054"/>
                  <a:pt x="10940235" y="134472"/>
                </a:cubicBezTo>
                <a:lnTo>
                  <a:pt x="10937646" y="110111"/>
                </a:lnTo>
                <a:lnTo>
                  <a:pt x="10935643" y="110457"/>
                </a:lnTo>
                <a:close/>
                <a:moveTo>
                  <a:pt x="10956324" y="106890"/>
                </a:moveTo>
                <a:lnTo>
                  <a:pt x="10949266" y="108108"/>
                </a:lnTo>
                <a:lnTo>
                  <a:pt x="10964671" y="108496"/>
                </a:lnTo>
                <a:close/>
                <a:moveTo>
                  <a:pt x="7771703" y="104762"/>
                </a:moveTo>
                <a:cubicBezTo>
                  <a:pt x="7784571" y="107230"/>
                  <a:pt x="7794977" y="107988"/>
                  <a:pt x="7807637" y="111281"/>
                </a:cubicBezTo>
                <a:cubicBezTo>
                  <a:pt x="7811195" y="112458"/>
                  <a:pt x="7821393" y="114043"/>
                  <a:pt x="7816870" y="120598"/>
                </a:cubicBezTo>
                <a:cubicBezTo>
                  <a:pt x="7808030" y="132882"/>
                  <a:pt x="7793458" y="121800"/>
                  <a:pt x="7778877" y="122344"/>
                </a:cubicBezTo>
                <a:cubicBezTo>
                  <a:pt x="7772922" y="123056"/>
                  <a:pt x="7772454" y="109484"/>
                  <a:pt x="7771703" y="104762"/>
                </a:cubicBezTo>
                <a:close/>
                <a:moveTo>
                  <a:pt x="10020804" y="49055"/>
                </a:moveTo>
                <a:lnTo>
                  <a:pt x="10015760" y="51317"/>
                </a:lnTo>
                <a:cubicBezTo>
                  <a:pt x="10008500" y="58398"/>
                  <a:pt x="10004215" y="68359"/>
                  <a:pt x="10001677" y="82929"/>
                </a:cubicBezTo>
                <a:cubicBezTo>
                  <a:pt x="10001451" y="85005"/>
                  <a:pt x="9997684" y="87812"/>
                  <a:pt x="9995832" y="90529"/>
                </a:cubicBezTo>
                <a:cubicBezTo>
                  <a:pt x="9992382" y="95198"/>
                  <a:pt x="9989821" y="102825"/>
                  <a:pt x="9985828" y="107709"/>
                </a:cubicBezTo>
                <a:cubicBezTo>
                  <a:pt x="9984231" y="109661"/>
                  <a:pt x="9982379" y="112378"/>
                  <a:pt x="9982695" y="114238"/>
                </a:cubicBezTo>
                <a:cubicBezTo>
                  <a:pt x="9984143" y="129554"/>
                  <a:pt x="9983198" y="139028"/>
                  <a:pt x="9977996" y="144883"/>
                </a:cubicBezTo>
                <a:lnTo>
                  <a:pt x="9953514" y="152119"/>
                </a:lnTo>
                <a:lnTo>
                  <a:pt x="9941952" y="178191"/>
                </a:lnTo>
                <a:cubicBezTo>
                  <a:pt x="9926029" y="214961"/>
                  <a:pt x="9907929" y="258997"/>
                  <a:pt x="9887140" y="315239"/>
                </a:cubicBezTo>
                <a:cubicBezTo>
                  <a:pt x="9902231" y="363173"/>
                  <a:pt x="9830649" y="420699"/>
                  <a:pt x="9854884" y="416159"/>
                </a:cubicBezTo>
                <a:cubicBezTo>
                  <a:pt x="9807697" y="634345"/>
                  <a:pt x="9772265" y="743238"/>
                  <a:pt x="9724616" y="832056"/>
                </a:cubicBezTo>
                <a:cubicBezTo>
                  <a:pt x="9722439" y="835695"/>
                  <a:pt x="9720263" y="839338"/>
                  <a:pt x="9718086" y="842978"/>
                </a:cubicBezTo>
                <a:lnTo>
                  <a:pt x="9729796" y="849109"/>
                </a:lnTo>
                <a:cubicBezTo>
                  <a:pt x="9735546" y="849222"/>
                  <a:pt x="9743346" y="852696"/>
                  <a:pt x="9745873" y="858007"/>
                </a:cubicBezTo>
                <a:cubicBezTo>
                  <a:pt x="9748914" y="867063"/>
                  <a:pt x="9748431" y="870929"/>
                  <a:pt x="9745462" y="871736"/>
                </a:cubicBezTo>
                <a:cubicBezTo>
                  <a:pt x="9742490" y="872543"/>
                  <a:pt x="9737034" y="870291"/>
                  <a:pt x="9730122" y="867110"/>
                </a:cubicBezTo>
                <a:lnTo>
                  <a:pt x="9709660" y="857073"/>
                </a:lnTo>
                <a:lnTo>
                  <a:pt x="9686212" y="896298"/>
                </a:lnTo>
                <a:cubicBezTo>
                  <a:pt x="9644769" y="959565"/>
                  <a:pt x="9593080" y="1024085"/>
                  <a:pt x="9521034" y="1127495"/>
                </a:cubicBezTo>
                <a:lnTo>
                  <a:pt x="9381282" y="1305851"/>
                </a:lnTo>
                <a:lnTo>
                  <a:pt x="9333991" y="1419834"/>
                </a:lnTo>
                <a:lnTo>
                  <a:pt x="9337317" y="1413240"/>
                </a:lnTo>
                <a:lnTo>
                  <a:pt x="9336083" y="1425973"/>
                </a:lnTo>
                <a:lnTo>
                  <a:pt x="9348229" y="1461620"/>
                </a:lnTo>
                <a:lnTo>
                  <a:pt x="9358989" y="1459148"/>
                </a:lnTo>
                <a:cubicBezTo>
                  <a:pt x="9367656" y="1453561"/>
                  <a:pt x="9378928" y="1443518"/>
                  <a:pt x="9393332" y="1428129"/>
                </a:cubicBezTo>
                <a:lnTo>
                  <a:pt x="9443873" y="1341170"/>
                </a:lnTo>
                <a:lnTo>
                  <a:pt x="9441761" y="1353310"/>
                </a:lnTo>
                <a:cubicBezTo>
                  <a:pt x="9415692" y="1452762"/>
                  <a:pt x="9328411" y="1616632"/>
                  <a:pt x="9251765" y="1700357"/>
                </a:cubicBezTo>
                <a:lnTo>
                  <a:pt x="9263116" y="1661854"/>
                </a:lnTo>
                <a:cubicBezTo>
                  <a:pt x="9274466" y="1623350"/>
                  <a:pt x="9300963" y="1611807"/>
                  <a:pt x="9259318" y="1596386"/>
                </a:cubicBezTo>
                <a:cubicBezTo>
                  <a:pt x="9259318" y="1596386"/>
                  <a:pt x="9247968" y="1634890"/>
                  <a:pt x="9221470" y="1646435"/>
                </a:cubicBezTo>
                <a:cubicBezTo>
                  <a:pt x="9207589" y="1641293"/>
                  <a:pt x="9204616" y="1612461"/>
                  <a:pt x="9179824" y="1631012"/>
                </a:cubicBezTo>
                <a:cubicBezTo>
                  <a:pt x="9155032" y="1649563"/>
                  <a:pt x="9093498" y="1721651"/>
                  <a:pt x="9072715" y="1757742"/>
                </a:cubicBezTo>
                <a:cubicBezTo>
                  <a:pt x="9051931" y="1793830"/>
                  <a:pt x="9055120" y="1825888"/>
                  <a:pt x="9055126" y="1847547"/>
                </a:cubicBezTo>
                <a:cubicBezTo>
                  <a:pt x="9055136" y="1869204"/>
                  <a:pt x="9072758" y="1887685"/>
                  <a:pt x="9072758" y="1887685"/>
                </a:cubicBezTo>
                <a:cubicBezTo>
                  <a:pt x="9099258" y="1876143"/>
                  <a:pt x="8739316" y="2485552"/>
                  <a:pt x="8765815" y="2474010"/>
                </a:cubicBezTo>
                <a:cubicBezTo>
                  <a:pt x="8845308" y="2439383"/>
                  <a:pt x="9422625" y="1690903"/>
                  <a:pt x="9350725" y="1856465"/>
                </a:cubicBezTo>
                <a:cubicBezTo>
                  <a:pt x="9524820" y="1579267"/>
                  <a:pt x="9743499" y="1455006"/>
                  <a:pt x="9811601" y="1223976"/>
                </a:cubicBezTo>
                <a:cubicBezTo>
                  <a:pt x="9852758" y="1143123"/>
                  <a:pt x="9887695" y="1064272"/>
                  <a:pt x="9921368" y="984202"/>
                </a:cubicBezTo>
                <a:lnTo>
                  <a:pt x="10007432" y="776080"/>
                </a:lnTo>
                <a:lnTo>
                  <a:pt x="9996510" y="772856"/>
                </a:lnTo>
                <a:cubicBezTo>
                  <a:pt x="9990307" y="769388"/>
                  <a:pt x="9985103" y="764321"/>
                  <a:pt x="9982107" y="757248"/>
                </a:cubicBezTo>
                <a:cubicBezTo>
                  <a:pt x="9981507" y="748504"/>
                  <a:pt x="9975432" y="739292"/>
                  <a:pt x="9974832" y="730549"/>
                </a:cubicBezTo>
                <a:cubicBezTo>
                  <a:pt x="9974794" y="722193"/>
                  <a:pt x="9973201" y="716091"/>
                  <a:pt x="9965915" y="711039"/>
                </a:cubicBezTo>
                <a:cubicBezTo>
                  <a:pt x="9958629" y="705986"/>
                  <a:pt x="9950606" y="710418"/>
                  <a:pt x="9942156" y="707057"/>
                </a:cubicBezTo>
                <a:cubicBezTo>
                  <a:pt x="9933531" y="702743"/>
                  <a:pt x="9926462" y="696175"/>
                  <a:pt x="9930046" y="686167"/>
                </a:cubicBezTo>
                <a:cubicBezTo>
                  <a:pt x="9936438" y="667280"/>
                  <a:pt x="9929929" y="661100"/>
                  <a:pt x="9912638" y="654941"/>
                </a:cubicBezTo>
                <a:cubicBezTo>
                  <a:pt x="9912944" y="648489"/>
                  <a:pt x="9916267" y="642466"/>
                  <a:pt x="9917132" y="636404"/>
                </a:cubicBezTo>
                <a:cubicBezTo>
                  <a:pt x="9917782" y="631856"/>
                  <a:pt x="9919380" y="627135"/>
                  <a:pt x="9915457" y="624414"/>
                </a:cubicBezTo>
                <a:cubicBezTo>
                  <a:pt x="9911534" y="621694"/>
                  <a:pt x="9908770" y="628105"/>
                  <a:pt x="9905535" y="629194"/>
                </a:cubicBezTo>
                <a:cubicBezTo>
                  <a:pt x="9899586" y="623403"/>
                  <a:pt x="9892684" y="628612"/>
                  <a:pt x="9890402" y="618702"/>
                </a:cubicBezTo>
                <a:cubicBezTo>
                  <a:pt x="9889715" y="614893"/>
                  <a:pt x="9888899" y="607664"/>
                  <a:pt x="9893472" y="605837"/>
                </a:cubicBezTo>
                <a:cubicBezTo>
                  <a:pt x="9916987" y="581333"/>
                  <a:pt x="9922429" y="562621"/>
                  <a:pt x="9911491" y="529219"/>
                </a:cubicBezTo>
                <a:cubicBezTo>
                  <a:pt x="9910587" y="526925"/>
                  <a:pt x="9912574" y="521639"/>
                  <a:pt x="9912834" y="517657"/>
                </a:cubicBezTo>
                <a:cubicBezTo>
                  <a:pt x="9913528" y="510642"/>
                  <a:pt x="9911807" y="501120"/>
                  <a:pt x="9912889" y="493542"/>
                </a:cubicBezTo>
                <a:cubicBezTo>
                  <a:pt x="9913322" y="490510"/>
                  <a:pt x="9913582" y="486527"/>
                  <a:pt x="9912290" y="484797"/>
                </a:cubicBezTo>
                <a:cubicBezTo>
                  <a:pt x="9893155" y="454873"/>
                  <a:pt x="9895446" y="443136"/>
                  <a:pt x="9923446" y="421742"/>
                </a:cubicBezTo>
                <a:cubicBezTo>
                  <a:pt x="9927807" y="410608"/>
                  <a:pt x="9936091" y="402193"/>
                  <a:pt x="9942693" y="392613"/>
                </a:cubicBezTo>
                <a:cubicBezTo>
                  <a:pt x="9949518" y="370694"/>
                  <a:pt x="9961775" y="351709"/>
                  <a:pt x="9967091" y="329577"/>
                </a:cubicBezTo>
                <a:cubicBezTo>
                  <a:pt x="9967695" y="327498"/>
                  <a:pt x="9970370" y="326021"/>
                  <a:pt x="9971706" y="325282"/>
                </a:cubicBezTo>
                <a:cubicBezTo>
                  <a:pt x="9990211" y="316459"/>
                  <a:pt x="9997113" y="311253"/>
                  <a:pt x="9996176" y="289780"/>
                </a:cubicBezTo>
                <a:cubicBezTo>
                  <a:pt x="9995748" y="281987"/>
                  <a:pt x="9996658" y="273456"/>
                  <a:pt x="10001880" y="267084"/>
                </a:cubicBezTo>
                <a:cubicBezTo>
                  <a:pt x="10012494" y="255288"/>
                  <a:pt x="10003915" y="248507"/>
                  <a:pt x="9995941" y="239647"/>
                </a:cubicBezTo>
                <a:cubicBezTo>
                  <a:pt x="9989432" y="233466"/>
                  <a:pt x="9983694" y="236984"/>
                  <a:pt x="9977269" y="236693"/>
                </a:cubicBezTo>
                <a:cubicBezTo>
                  <a:pt x="9964418" y="236110"/>
                  <a:pt x="9955406" y="232361"/>
                  <a:pt x="9956965" y="219282"/>
                </a:cubicBezTo>
                <a:cubicBezTo>
                  <a:pt x="9958525" y="206205"/>
                  <a:pt x="9971681" y="200336"/>
                  <a:pt x="9975310" y="187861"/>
                </a:cubicBezTo>
                <a:cubicBezTo>
                  <a:pt x="9975697" y="187298"/>
                  <a:pt x="9976087" y="186734"/>
                  <a:pt x="9975525" y="186346"/>
                </a:cubicBezTo>
                <a:cubicBezTo>
                  <a:pt x="9974964" y="185957"/>
                  <a:pt x="9974015" y="186132"/>
                  <a:pt x="9973455" y="185743"/>
                </a:cubicBezTo>
                <a:cubicBezTo>
                  <a:pt x="9970265" y="184364"/>
                  <a:pt x="9968799" y="181682"/>
                  <a:pt x="9968672" y="178262"/>
                </a:cubicBezTo>
                <a:cubicBezTo>
                  <a:pt x="9968544" y="174842"/>
                  <a:pt x="9971047" y="172413"/>
                  <a:pt x="9973505" y="172452"/>
                </a:cubicBezTo>
                <a:cubicBezTo>
                  <a:pt x="9975964" y="172491"/>
                  <a:pt x="9975014" y="172666"/>
                  <a:pt x="9976912" y="172316"/>
                </a:cubicBezTo>
                <a:cubicBezTo>
                  <a:pt x="9977733" y="168721"/>
                  <a:pt x="9978381" y="164174"/>
                  <a:pt x="9979764" y="160968"/>
                </a:cubicBezTo>
                <a:cubicBezTo>
                  <a:pt x="9983304" y="153428"/>
                  <a:pt x="9987920" y="149133"/>
                  <a:pt x="9993141" y="142760"/>
                </a:cubicBezTo>
                <a:cubicBezTo>
                  <a:pt x="9995255" y="140895"/>
                  <a:pt x="9999139" y="135259"/>
                  <a:pt x="10001082" y="132441"/>
                </a:cubicBezTo>
                <a:lnTo>
                  <a:pt x="10000565" y="129585"/>
                </a:lnTo>
                <a:cubicBezTo>
                  <a:pt x="9991215" y="113107"/>
                  <a:pt x="10005709" y="106499"/>
                  <a:pt x="10014597" y="96007"/>
                </a:cubicBezTo>
                <a:cubicBezTo>
                  <a:pt x="10023315" y="84561"/>
                  <a:pt x="10023015" y="80189"/>
                  <a:pt x="10019829" y="67986"/>
                </a:cubicBezTo>
                <a:close/>
                <a:moveTo>
                  <a:pt x="8028379" y="44745"/>
                </a:moveTo>
                <a:cubicBezTo>
                  <a:pt x="8037689" y="46035"/>
                  <a:pt x="8046107" y="47030"/>
                  <a:pt x="8056101" y="49440"/>
                </a:cubicBezTo>
                <a:cubicBezTo>
                  <a:pt x="8058768" y="50324"/>
                  <a:pt x="8066091" y="51851"/>
                  <a:pt x="8063075" y="56222"/>
                </a:cubicBezTo>
                <a:cubicBezTo>
                  <a:pt x="8055949" y="65494"/>
                  <a:pt x="8045621" y="56709"/>
                  <a:pt x="8034804" y="57605"/>
                </a:cubicBezTo>
                <a:cubicBezTo>
                  <a:pt x="8029738" y="58612"/>
                  <a:pt x="8029335" y="48640"/>
                  <a:pt x="8028379" y="44745"/>
                </a:cubicBezTo>
                <a:close/>
                <a:moveTo>
                  <a:pt x="8099650" y="0"/>
                </a:moveTo>
                <a:lnTo>
                  <a:pt x="8138445" y="0"/>
                </a:lnTo>
                <a:lnTo>
                  <a:pt x="8156133" y="19014"/>
                </a:lnTo>
                <a:cubicBezTo>
                  <a:pt x="8165909" y="33880"/>
                  <a:pt x="8174936" y="44021"/>
                  <a:pt x="8192121" y="40760"/>
                </a:cubicBezTo>
                <a:cubicBezTo>
                  <a:pt x="8209305" y="37498"/>
                  <a:pt x="8209726" y="24219"/>
                  <a:pt x="8210560" y="9286"/>
                </a:cubicBezTo>
                <a:lnTo>
                  <a:pt x="8215279" y="0"/>
                </a:lnTo>
                <a:lnTo>
                  <a:pt x="10045228" y="0"/>
                </a:lnTo>
                <a:lnTo>
                  <a:pt x="10041449" y="3715"/>
                </a:lnTo>
                <a:lnTo>
                  <a:pt x="10040260" y="6795"/>
                </a:lnTo>
                <a:lnTo>
                  <a:pt x="10051800" y="0"/>
                </a:lnTo>
                <a:lnTo>
                  <a:pt x="10906320" y="0"/>
                </a:lnTo>
                <a:lnTo>
                  <a:pt x="10905787" y="3554"/>
                </a:lnTo>
                <a:cubicBezTo>
                  <a:pt x="10913162" y="3669"/>
                  <a:pt x="10921096" y="4175"/>
                  <a:pt x="10928472" y="4292"/>
                </a:cubicBezTo>
                <a:cubicBezTo>
                  <a:pt x="10934202" y="11598"/>
                  <a:pt x="10927473" y="17758"/>
                  <a:pt x="10931308" y="25413"/>
                </a:cubicBezTo>
                <a:cubicBezTo>
                  <a:pt x="10932078" y="35110"/>
                  <a:pt x="10928240" y="38278"/>
                  <a:pt x="10919827" y="43273"/>
                </a:cubicBezTo>
                <a:cubicBezTo>
                  <a:pt x="10909689" y="49568"/>
                  <a:pt x="10901839" y="54950"/>
                  <a:pt x="10908602" y="67969"/>
                </a:cubicBezTo>
                <a:cubicBezTo>
                  <a:pt x="10912438" y="75625"/>
                  <a:pt x="10920500" y="79550"/>
                  <a:pt x="10929383" y="79881"/>
                </a:cubicBezTo>
                <a:cubicBezTo>
                  <a:pt x="10930892" y="80095"/>
                  <a:pt x="10932014" y="80871"/>
                  <a:pt x="10933134" y="81649"/>
                </a:cubicBezTo>
                <a:cubicBezTo>
                  <a:pt x="10944949" y="87341"/>
                  <a:pt x="10956934" y="93987"/>
                  <a:pt x="10969740" y="97037"/>
                </a:cubicBezTo>
                <a:cubicBezTo>
                  <a:pt x="10984056" y="100302"/>
                  <a:pt x="10997341" y="97852"/>
                  <a:pt x="11010663" y="103761"/>
                </a:cubicBezTo>
                <a:cubicBezTo>
                  <a:pt x="11018470" y="100846"/>
                  <a:pt x="11025024" y="104557"/>
                  <a:pt x="11032571" y="105625"/>
                </a:cubicBezTo>
                <a:cubicBezTo>
                  <a:pt x="11059521" y="110988"/>
                  <a:pt x="11083626" y="116875"/>
                  <a:pt x="11111830" y="115612"/>
                </a:cubicBezTo>
                <a:lnTo>
                  <a:pt x="11116100" y="118140"/>
                </a:lnTo>
                <a:cubicBezTo>
                  <a:pt x="11116180" y="118130"/>
                  <a:pt x="11116261" y="118118"/>
                  <a:pt x="11116341" y="118108"/>
                </a:cubicBezTo>
                <a:cubicBezTo>
                  <a:pt x="11125090" y="119129"/>
                  <a:pt x="11131318" y="118361"/>
                  <a:pt x="11135859" y="111956"/>
                </a:cubicBezTo>
                <a:cubicBezTo>
                  <a:pt x="11140399" y="105551"/>
                  <a:pt x="11134926" y="97231"/>
                  <a:pt x="11137574" y="89485"/>
                </a:cubicBezTo>
                <a:cubicBezTo>
                  <a:pt x="11141203" y="81694"/>
                  <a:pt x="11147353" y="75690"/>
                  <a:pt x="11158208" y="80422"/>
                </a:cubicBezTo>
                <a:cubicBezTo>
                  <a:pt x="11178658" y="88995"/>
                  <a:pt x="11184459" y="83483"/>
                  <a:pt x="11189125" y="67544"/>
                </a:cubicBezTo>
                <a:cubicBezTo>
                  <a:pt x="11195916" y="68656"/>
                  <a:pt x="11202570" y="72632"/>
                  <a:pt x="11209013" y="74238"/>
                </a:cubicBezTo>
                <a:cubicBezTo>
                  <a:pt x="11213842" y="75441"/>
                  <a:pt x="11218955" y="77584"/>
                  <a:pt x="11221400" y="74135"/>
                </a:cubicBezTo>
                <a:cubicBezTo>
                  <a:pt x="11223845" y="70685"/>
                  <a:pt x="11216840" y="67201"/>
                  <a:pt x="11215365" y="63936"/>
                </a:cubicBezTo>
                <a:cubicBezTo>
                  <a:pt x="11220817" y="58918"/>
                  <a:pt x="11214648" y="51583"/>
                  <a:pt x="11224794" y="50632"/>
                </a:cubicBezTo>
                <a:cubicBezTo>
                  <a:pt x="11228713" y="50449"/>
                  <a:pt x="11236203" y="50577"/>
                  <a:pt x="11238590" y="55228"/>
                </a:cubicBezTo>
                <a:cubicBezTo>
                  <a:pt x="11266694" y="81070"/>
                  <a:pt x="11286862" y="88702"/>
                  <a:pt x="11320728" y="82356"/>
                </a:cubicBezTo>
                <a:cubicBezTo>
                  <a:pt x="11323036" y="81771"/>
                  <a:pt x="11328781" y="84362"/>
                  <a:pt x="11332981" y="85118"/>
                </a:cubicBezTo>
                <a:cubicBezTo>
                  <a:pt x="11340402" y="86676"/>
                  <a:pt x="11350201" y="86217"/>
                  <a:pt x="11358251" y="88224"/>
                </a:cubicBezTo>
                <a:cubicBezTo>
                  <a:pt x="11361472" y="89026"/>
                  <a:pt x="11365673" y="89783"/>
                  <a:pt x="11367351" y="88751"/>
                </a:cubicBezTo>
                <a:cubicBezTo>
                  <a:pt x="11396725" y="74040"/>
                  <a:pt x="11418312" y="5313"/>
                  <a:pt x="11443623" y="35096"/>
                </a:cubicBezTo>
                <a:cubicBezTo>
                  <a:pt x="11455739" y="40724"/>
                  <a:pt x="11456357" y="86014"/>
                  <a:pt x="11467077" y="93612"/>
                </a:cubicBezTo>
                <a:cubicBezTo>
                  <a:pt x="11490747" y="102987"/>
                  <a:pt x="11511907" y="153456"/>
                  <a:pt x="11535645" y="161399"/>
                </a:cubicBezTo>
                <a:cubicBezTo>
                  <a:pt x="11537886" y="162246"/>
                  <a:pt x="11575922" y="83537"/>
                  <a:pt x="11576834" y="84924"/>
                </a:cubicBezTo>
                <a:cubicBezTo>
                  <a:pt x="11587991" y="103935"/>
                  <a:pt x="11557949" y="192751"/>
                  <a:pt x="11580348" y="194562"/>
                </a:cubicBezTo>
                <a:cubicBezTo>
                  <a:pt x="11588468" y="195135"/>
                  <a:pt x="11597501" y="197095"/>
                  <a:pt x="11604717" y="202951"/>
                </a:cubicBezTo>
                <a:cubicBezTo>
                  <a:pt x="11618173" y="214708"/>
                  <a:pt x="11624391" y="207273"/>
                  <a:pt x="11632850" y="200684"/>
                </a:cubicBezTo>
                <a:cubicBezTo>
                  <a:pt x="11638650" y="195173"/>
                  <a:pt x="11634372" y="189178"/>
                  <a:pt x="11634014" y="183003"/>
                </a:cubicBezTo>
                <a:cubicBezTo>
                  <a:pt x="11633296" y="170650"/>
                  <a:pt x="11636292" y="162412"/>
                  <a:pt x="11650155" y="165574"/>
                </a:cubicBezTo>
                <a:cubicBezTo>
                  <a:pt x="11664019" y="168739"/>
                  <a:pt x="11671527" y="182202"/>
                  <a:pt x="11684972" y="187290"/>
                </a:cubicBezTo>
                <a:cubicBezTo>
                  <a:pt x="11685603" y="187738"/>
                  <a:pt x="11686234" y="188184"/>
                  <a:pt x="11686582" y="187692"/>
                </a:cubicBezTo>
                <a:cubicBezTo>
                  <a:pt x="11686932" y="187199"/>
                  <a:pt x="11686652" y="186259"/>
                  <a:pt x="11687000" y="185767"/>
                </a:cubicBezTo>
                <a:cubicBezTo>
                  <a:pt x="11688116" y="182856"/>
                  <a:pt x="11690773" y="181780"/>
                  <a:pt x="11694343" y="182089"/>
                </a:cubicBezTo>
                <a:cubicBezTo>
                  <a:pt x="11697913" y="182398"/>
                  <a:pt x="11698242" y="192079"/>
                  <a:pt x="11700930" y="187498"/>
                </a:cubicBezTo>
                <a:cubicBezTo>
                  <a:pt x="11703619" y="182916"/>
                  <a:pt x="11709914" y="152717"/>
                  <a:pt x="11710477" y="154597"/>
                </a:cubicBezTo>
                <a:cubicBezTo>
                  <a:pt x="11714329" y="155846"/>
                  <a:pt x="11709677" y="185729"/>
                  <a:pt x="11713610" y="195004"/>
                </a:cubicBezTo>
                <a:cubicBezTo>
                  <a:pt x="11717542" y="204279"/>
                  <a:pt x="11726852" y="204389"/>
                  <a:pt x="11734070" y="210246"/>
                </a:cubicBezTo>
                <a:cubicBezTo>
                  <a:pt x="11736243" y="212526"/>
                  <a:pt x="11742548" y="216996"/>
                  <a:pt x="11745700" y="219230"/>
                </a:cubicBezTo>
                <a:lnTo>
                  <a:pt x="11748640" y="219093"/>
                </a:lnTo>
                <a:cubicBezTo>
                  <a:pt x="11764938" y="212137"/>
                  <a:pt x="11800520" y="190775"/>
                  <a:pt x="11812431" y="200699"/>
                </a:cubicBezTo>
                <a:cubicBezTo>
                  <a:pt x="11825325" y="210577"/>
                  <a:pt x="11802715" y="247055"/>
                  <a:pt x="11815170" y="245519"/>
                </a:cubicBezTo>
                <a:cubicBezTo>
                  <a:pt x="11833224" y="242770"/>
                  <a:pt x="11849744" y="244857"/>
                  <a:pt x="11868517" y="254461"/>
                </a:cubicBezTo>
                <a:cubicBezTo>
                  <a:pt x="11873279" y="257096"/>
                  <a:pt x="11872513" y="259513"/>
                  <a:pt x="11874618" y="263226"/>
                </a:cubicBezTo>
                <a:cubicBezTo>
                  <a:pt x="11884660" y="285149"/>
                  <a:pt x="11891596" y="290065"/>
                  <a:pt x="11917081" y="295542"/>
                </a:cubicBezTo>
                <a:cubicBezTo>
                  <a:pt x="11932273" y="298167"/>
                  <a:pt x="11949152" y="306431"/>
                  <a:pt x="11951908" y="323929"/>
                </a:cubicBezTo>
                <a:cubicBezTo>
                  <a:pt x="11952684" y="328179"/>
                  <a:pt x="11955701" y="333280"/>
                  <a:pt x="11957457" y="337483"/>
                </a:cubicBezTo>
                <a:cubicBezTo>
                  <a:pt x="11959563" y="341197"/>
                  <a:pt x="11960970" y="345894"/>
                  <a:pt x="11962726" y="350100"/>
                </a:cubicBezTo>
                <a:cubicBezTo>
                  <a:pt x="11968885" y="350765"/>
                  <a:pt x="11977006" y="351339"/>
                  <a:pt x="11983166" y="352004"/>
                </a:cubicBezTo>
                <a:cubicBezTo>
                  <a:pt x="11992264" y="352532"/>
                  <a:pt x="11999968" y="355030"/>
                  <a:pt x="12007670" y="357528"/>
                </a:cubicBezTo>
                <a:cubicBezTo>
                  <a:pt x="12020834" y="361677"/>
                  <a:pt x="12028459" y="358939"/>
                  <a:pt x="12039092" y="354631"/>
                </a:cubicBezTo>
                <a:cubicBezTo>
                  <a:pt x="12054059" y="348214"/>
                  <a:pt x="12068746" y="340858"/>
                  <a:pt x="12082803" y="333055"/>
                </a:cubicBezTo>
                <a:cubicBezTo>
                  <a:pt x="12093580" y="332552"/>
                  <a:pt x="12101351" y="333618"/>
                  <a:pt x="12108016" y="344263"/>
                </a:cubicBezTo>
                <a:cubicBezTo>
                  <a:pt x="12102438" y="358816"/>
                  <a:pt x="12056778" y="364049"/>
                  <a:pt x="12074732" y="365829"/>
                </a:cubicBezTo>
                <a:cubicBezTo>
                  <a:pt x="12083709" y="366718"/>
                  <a:pt x="12118869" y="360784"/>
                  <a:pt x="12151832" y="356233"/>
                </a:cubicBezTo>
                <a:lnTo>
                  <a:pt x="12192000" y="351909"/>
                </a:lnTo>
                <a:lnTo>
                  <a:pt x="12192000" y="368324"/>
                </a:lnTo>
                <a:lnTo>
                  <a:pt x="12153304" y="381056"/>
                </a:lnTo>
                <a:cubicBezTo>
                  <a:pt x="12120705" y="390830"/>
                  <a:pt x="12085533" y="400457"/>
                  <a:pt x="12075423" y="406290"/>
                </a:cubicBezTo>
                <a:cubicBezTo>
                  <a:pt x="12055202" y="417957"/>
                  <a:pt x="12089228" y="417553"/>
                  <a:pt x="12094418" y="424934"/>
                </a:cubicBezTo>
                <a:cubicBezTo>
                  <a:pt x="12103257" y="437860"/>
                  <a:pt x="12112152" y="442684"/>
                  <a:pt x="12126151" y="442983"/>
                </a:cubicBezTo>
                <a:cubicBezTo>
                  <a:pt x="12131453" y="442854"/>
                  <a:pt x="12141451" y="443247"/>
                  <a:pt x="12153560" y="444194"/>
                </a:cubicBezTo>
                <a:lnTo>
                  <a:pt x="12192000" y="448549"/>
                </a:lnTo>
                <a:lnTo>
                  <a:pt x="12192000" y="480026"/>
                </a:lnTo>
                <a:lnTo>
                  <a:pt x="12182059" y="481049"/>
                </a:lnTo>
                <a:cubicBezTo>
                  <a:pt x="12175186" y="481777"/>
                  <a:pt x="12171458" y="482312"/>
                  <a:pt x="12173804" y="482679"/>
                </a:cubicBezTo>
                <a:lnTo>
                  <a:pt x="12192000" y="484282"/>
                </a:lnTo>
                <a:lnTo>
                  <a:pt x="12192000" y="1749076"/>
                </a:lnTo>
                <a:lnTo>
                  <a:pt x="12186578" y="1749450"/>
                </a:lnTo>
                <a:cubicBezTo>
                  <a:pt x="12182955" y="1748547"/>
                  <a:pt x="12179261" y="1747410"/>
                  <a:pt x="12175448" y="1748779"/>
                </a:cubicBezTo>
                <a:cubicBezTo>
                  <a:pt x="12165369" y="1748297"/>
                  <a:pt x="12161654" y="1744183"/>
                  <a:pt x="12155552" y="1735417"/>
                </a:cubicBezTo>
                <a:cubicBezTo>
                  <a:pt x="12147906" y="1724817"/>
                  <a:pt x="12141455" y="1716543"/>
                  <a:pt x="12128515" y="1721436"/>
                </a:cubicBezTo>
                <a:cubicBezTo>
                  <a:pt x="12120890" y="1724174"/>
                  <a:pt x="12117612" y="1731474"/>
                  <a:pt x="12118184" y="1740021"/>
                </a:cubicBezTo>
                <a:cubicBezTo>
                  <a:pt x="12118116" y="1741454"/>
                  <a:pt x="12117417" y="1742440"/>
                  <a:pt x="12116719" y="1743425"/>
                </a:cubicBezTo>
                <a:cubicBezTo>
                  <a:pt x="12111977" y="1754127"/>
                  <a:pt x="12106253" y="1764875"/>
                  <a:pt x="12104382" y="1776872"/>
                </a:cubicBezTo>
                <a:cubicBezTo>
                  <a:pt x="12102441" y="1790302"/>
                  <a:pt x="12106381" y="1803458"/>
                  <a:pt x="12101569" y="1815593"/>
                </a:cubicBezTo>
                <a:cubicBezTo>
                  <a:pt x="12105431" y="1823509"/>
                  <a:pt x="12102219" y="1829377"/>
                  <a:pt x="12101880" y="1836539"/>
                </a:cubicBezTo>
                <a:cubicBezTo>
                  <a:pt x="12099049" y="1861919"/>
                  <a:pt x="12095373" y="1884482"/>
                  <a:pt x="12099613" y="1911916"/>
                </a:cubicBezTo>
                <a:cubicBezTo>
                  <a:pt x="12100671" y="1917108"/>
                  <a:pt x="12096694" y="1925390"/>
                  <a:pt x="12091096" y="1926605"/>
                </a:cubicBezTo>
                <a:cubicBezTo>
                  <a:pt x="12088439" y="1927682"/>
                  <a:pt x="12086547" y="1926341"/>
                  <a:pt x="12085635" y="1924954"/>
                </a:cubicBezTo>
                <a:cubicBezTo>
                  <a:pt x="12084724" y="1923567"/>
                  <a:pt x="12082618" y="1919855"/>
                  <a:pt x="12081357" y="1918960"/>
                </a:cubicBezTo>
                <a:cubicBezTo>
                  <a:pt x="12080347" y="1899000"/>
                  <a:pt x="12080250" y="1880426"/>
                  <a:pt x="12084070" y="1861667"/>
                </a:cubicBezTo>
                <a:cubicBezTo>
                  <a:pt x="12089163" y="1850473"/>
                  <a:pt x="12087117" y="1838658"/>
                  <a:pt x="12087377" y="1826260"/>
                </a:cubicBezTo>
                <a:cubicBezTo>
                  <a:pt x="12084283" y="1815924"/>
                  <a:pt x="12084059" y="1806883"/>
                  <a:pt x="12088666" y="1799044"/>
                </a:cubicBezTo>
                <a:cubicBezTo>
                  <a:pt x="12092227" y="1792685"/>
                  <a:pt x="12093128" y="1787403"/>
                  <a:pt x="12090878" y="1779887"/>
                </a:cubicBezTo>
                <a:cubicBezTo>
                  <a:pt x="12089258" y="1772816"/>
                  <a:pt x="12090441" y="1768472"/>
                  <a:pt x="12092671" y="1762651"/>
                </a:cubicBezTo>
                <a:lnTo>
                  <a:pt x="12088638" y="1748611"/>
                </a:lnTo>
                <a:cubicBezTo>
                  <a:pt x="12068008" y="1778539"/>
                  <a:pt x="12047377" y="1808466"/>
                  <a:pt x="12026747" y="1838393"/>
                </a:cubicBezTo>
                <a:cubicBezTo>
                  <a:pt x="11875266" y="2003233"/>
                  <a:pt x="11764546" y="2161462"/>
                  <a:pt x="11622517" y="2340549"/>
                </a:cubicBezTo>
                <a:lnTo>
                  <a:pt x="11482979" y="2508801"/>
                </a:lnTo>
                <a:lnTo>
                  <a:pt x="11501582" y="2567899"/>
                </a:lnTo>
                <a:cubicBezTo>
                  <a:pt x="11514338" y="2550550"/>
                  <a:pt x="11527095" y="2533201"/>
                  <a:pt x="11539851" y="2515851"/>
                </a:cubicBezTo>
                <a:cubicBezTo>
                  <a:pt x="11633053" y="2444623"/>
                  <a:pt x="11653404" y="2490416"/>
                  <a:pt x="11716750" y="2445073"/>
                </a:cubicBezTo>
                <a:cubicBezTo>
                  <a:pt x="11737866" y="2429958"/>
                  <a:pt x="11763757" y="2404717"/>
                  <a:pt x="11798719" y="2361642"/>
                </a:cubicBezTo>
                <a:cubicBezTo>
                  <a:pt x="11841503" y="2214434"/>
                  <a:pt x="12012383" y="2067486"/>
                  <a:pt x="12191286" y="1892936"/>
                </a:cubicBezTo>
                <a:lnTo>
                  <a:pt x="12192000" y="1892191"/>
                </a:lnTo>
                <a:lnTo>
                  <a:pt x="12192000" y="3402867"/>
                </a:lnTo>
                <a:lnTo>
                  <a:pt x="12124501" y="3445284"/>
                </a:lnTo>
                <a:cubicBezTo>
                  <a:pt x="11944868" y="3569164"/>
                  <a:pt x="11772840" y="3719810"/>
                  <a:pt x="11610252" y="3882997"/>
                </a:cubicBezTo>
                <a:lnTo>
                  <a:pt x="11561351" y="3871963"/>
                </a:lnTo>
                <a:lnTo>
                  <a:pt x="11555412" y="3917998"/>
                </a:lnTo>
                <a:cubicBezTo>
                  <a:pt x="11506511" y="3906965"/>
                  <a:pt x="11445732" y="3988004"/>
                  <a:pt x="11445732" y="3988004"/>
                </a:cubicBezTo>
                <a:cubicBezTo>
                  <a:pt x="11390892" y="4023008"/>
                  <a:pt x="11439793" y="4034043"/>
                  <a:pt x="11494631" y="3999040"/>
                </a:cubicBezTo>
                <a:lnTo>
                  <a:pt x="11516326" y="4000984"/>
                </a:lnTo>
                <a:lnTo>
                  <a:pt x="11470493" y="4052072"/>
                </a:lnTo>
                <a:cubicBezTo>
                  <a:pt x="11370304" y="4133845"/>
                  <a:pt x="11229691" y="4199833"/>
                  <a:pt x="11257457" y="4277164"/>
                </a:cubicBezTo>
                <a:cubicBezTo>
                  <a:pt x="11630791" y="4071217"/>
                  <a:pt x="11883315" y="4115729"/>
                  <a:pt x="12186069" y="3960248"/>
                </a:cubicBezTo>
                <a:lnTo>
                  <a:pt x="12192000" y="3956950"/>
                </a:lnTo>
                <a:lnTo>
                  <a:pt x="12192000" y="6089079"/>
                </a:lnTo>
                <a:lnTo>
                  <a:pt x="12170804" y="6100399"/>
                </a:lnTo>
                <a:cubicBezTo>
                  <a:pt x="12107113" y="6128986"/>
                  <a:pt x="12029608" y="6152605"/>
                  <a:pt x="11926881" y="6168414"/>
                </a:cubicBezTo>
                <a:cubicBezTo>
                  <a:pt x="11868187" y="6140947"/>
                  <a:pt x="11959914" y="6088049"/>
                  <a:pt x="11970924" y="6061259"/>
                </a:cubicBezTo>
                <a:cubicBezTo>
                  <a:pt x="11556799" y="6174895"/>
                  <a:pt x="11221332" y="6227521"/>
                  <a:pt x="10824406" y="6388943"/>
                </a:cubicBezTo>
                <a:lnTo>
                  <a:pt x="10674727" y="6454503"/>
                </a:lnTo>
                <a:lnTo>
                  <a:pt x="10563867" y="6399697"/>
                </a:lnTo>
                <a:lnTo>
                  <a:pt x="10573089" y="6397289"/>
                </a:lnTo>
                <a:lnTo>
                  <a:pt x="10556384" y="6395995"/>
                </a:lnTo>
                <a:lnTo>
                  <a:pt x="10512932" y="6374512"/>
                </a:lnTo>
                <a:lnTo>
                  <a:pt x="10518410" y="6362716"/>
                </a:lnTo>
                <a:lnTo>
                  <a:pt x="10539954" y="6347821"/>
                </a:lnTo>
                <a:lnTo>
                  <a:pt x="10519397" y="6349255"/>
                </a:lnTo>
                <a:cubicBezTo>
                  <a:pt x="10482622" y="6350378"/>
                  <a:pt x="10446201" y="6349987"/>
                  <a:pt x="10410227" y="6347940"/>
                </a:cubicBezTo>
                <a:lnTo>
                  <a:pt x="10401988" y="6347070"/>
                </a:lnTo>
                <a:lnTo>
                  <a:pt x="10294117" y="6383481"/>
                </a:lnTo>
                <a:cubicBezTo>
                  <a:pt x="10252952" y="6399565"/>
                  <a:pt x="10215240" y="6416758"/>
                  <a:pt x="10184139" y="6434254"/>
                </a:cubicBezTo>
                <a:lnTo>
                  <a:pt x="10236273" y="6429436"/>
                </a:lnTo>
                <a:cubicBezTo>
                  <a:pt x="10288406" y="6424620"/>
                  <a:pt x="10308944" y="6396727"/>
                  <a:pt x="10320010" y="6447697"/>
                </a:cubicBezTo>
                <a:cubicBezTo>
                  <a:pt x="10320010" y="6447697"/>
                  <a:pt x="10267873" y="6452512"/>
                  <a:pt x="10247338" y="6480404"/>
                </a:cubicBezTo>
                <a:lnTo>
                  <a:pt x="10258403" y="6531372"/>
                </a:lnTo>
                <a:cubicBezTo>
                  <a:pt x="10113063" y="6596791"/>
                  <a:pt x="10018262" y="6527564"/>
                  <a:pt x="10122531" y="6517931"/>
                </a:cubicBezTo>
                <a:lnTo>
                  <a:pt x="10070397" y="6522748"/>
                </a:lnTo>
                <a:cubicBezTo>
                  <a:pt x="10018262" y="6527564"/>
                  <a:pt x="9986661" y="6504489"/>
                  <a:pt x="9986661" y="6504489"/>
                </a:cubicBezTo>
                <a:cubicBezTo>
                  <a:pt x="10007197" y="6476597"/>
                  <a:pt x="10059331" y="6471778"/>
                  <a:pt x="10079868" y="6443886"/>
                </a:cubicBezTo>
                <a:lnTo>
                  <a:pt x="10101029" y="6417775"/>
                </a:lnTo>
                <a:lnTo>
                  <a:pt x="9946835" y="6448898"/>
                </a:lnTo>
                <a:cubicBezTo>
                  <a:pt x="9795374" y="6470724"/>
                  <a:pt x="9626853" y="6483137"/>
                  <a:pt x="9487565" y="6504632"/>
                </a:cubicBezTo>
                <a:lnTo>
                  <a:pt x="9472004" y="6507584"/>
                </a:lnTo>
                <a:lnTo>
                  <a:pt x="9549602" y="6504318"/>
                </a:lnTo>
                <a:cubicBezTo>
                  <a:pt x="9546971" y="6554134"/>
                  <a:pt x="9443569" y="6557963"/>
                  <a:pt x="9361027" y="6580143"/>
                </a:cubicBezTo>
                <a:lnTo>
                  <a:pt x="9319778" y="6597947"/>
                </a:lnTo>
                <a:lnTo>
                  <a:pt x="9306833" y="6591712"/>
                </a:lnTo>
                <a:cubicBezTo>
                  <a:pt x="9301497" y="6592548"/>
                  <a:pt x="9297646" y="6598639"/>
                  <a:pt x="9289947" y="6610823"/>
                </a:cubicBezTo>
                <a:lnTo>
                  <a:pt x="9319778" y="6597947"/>
                </a:lnTo>
                <a:lnTo>
                  <a:pt x="9332637" y="6604142"/>
                </a:lnTo>
                <a:cubicBezTo>
                  <a:pt x="9375330" y="6597460"/>
                  <a:pt x="9402622" y="6615148"/>
                  <a:pt x="9359930" y="6621829"/>
                </a:cubicBezTo>
                <a:cubicBezTo>
                  <a:pt x="9359930" y="6621829"/>
                  <a:pt x="9301839" y="6652877"/>
                  <a:pt x="9274549" y="6635191"/>
                </a:cubicBezTo>
                <a:lnTo>
                  <a:pt x="9259149" y="6659557"/>
                </a:lnTo>
                <a:lnTo>
                  <a:pt x="9231857" y="6641871"/>
                </a:lnTo>
                <a:cubicBezTo>
                  <a:pt x="8929511" y="6755057"/>
                  <a:pt x="8615271" y="6826189"/>
                  <a:pt x="8335337" y="6782162"/>
                </a:cubicBezTo>
                <a:cubicBezTo>
                  <a:pt x="8315039" y="6799062"/>
                  <a:pt x="8289570" y="6813684"/>
                  <a:pt x="8260009" y="6826458"/>
                </a:cubicBezTo>
                <a:lnTo>
                  <a:pt x="8165154" y="6858000"/>
                </a:lnTo>
                <a:lnTo>
                  <a:pt x="0" y="6858000"/>
                </a:lnTo>
                <a:lnTo>
                  <a:pt x="0" y="6611995"/>
                </a:lnTo>
                <a:lnTo>
                  <a:pt x="12218" y="6597975"/>
                </a:lnTo>
                <a:cubicBezTo>
                  <a:pt x="305463" y="6524678"/>
                  <a:pt x="611273" y="6518569"/>
                  <a:pt x="745332" y="6414735"/>
                </a:cubicBezTo>
                <a:cubicBezTo>
                  <a:pt x="930800" y="6361982"/>
                  <a:pt x="874434" y="6433613"/>
                  <a:pt x="1012297" y="6424727"/>
                </a:cubicBezTo>
                <a:cubicBezTo>
                  <a:pt x="1197764" y="6371976"/>
                  <a:pt x="1146356" y="6320893"/>
                  <a:pt x="1262891" y="6272581"/>
                </a:cubicBezTo>
                <a:cubicBezTo>
                  <a:pt x="1499771" y="6270915"/>
                  <a:pt x="1655155" y="6206504"/>
                  <a:pt x="1771692" y="6158196"/>
                </a:cubicBezTo>
                <a:cubicBezTo>
                  <a:pt x="1888229" y="6109888"/>
                  <a:pt x="2013527" y="6033815"/>
                  <a:pt x="2229080" y="5992725"/>
                </a:cubicBezTo>
                <a:cubicBezTo>
                  <a:pt x="2289251" y="6016045"/>
                  <a:pt x="2358183" y="6011602"/>
                  <a:pt x="2310577" y="6055469"/>
                </a:cubicBezTo>
                <a:lnTo>
                  <a:pt x="2356141" y="6041703"/>
                </a:lnTo>
                <a:lnTo>
                  <a:pt x="2566890" y="5968212"/>
                </a:lnTo>
                <a:lnTo>
                  <a:pt x="2791029" y="5883933"/>
                </a:lnTo>
                <a:lnTo>
                  <a:pt x="2967051" y="5807471"/>
                </a:lnTo>
                <a:cubicBezTo>
                  <a:pt x="3063927" y="5761279"/>
                  <a:pt x="3158257" y="5713126"/>
                  <a:pt x="3255622" y="5663716"/>
                </a:cubicBezTo>
                <a:lnTo>
                  <a:pt x="3312689" y="5635571"/>
                </a:lnTo>
                <a:lnTo>
                  <a:pt x="3273184" y="5635480"/>
                </a:lnTo>
                <a:cubicBezTo>
                  <a:pt x="3394510" y="5615338"/>
                  <a:pt x="3291077" y="5602118"/>
                  <a:pt x="3143656" y="5587019"/>
                </a:cubicBezTo>
                <a:lnTo>
                  <a:pt x="3044451" y="5576914"/>
                </a:lnTo>
                <a:lnTo>
                  <a:pt x="3041753" y="5576883"/>
                </a:lnTo>
                <a:lnTo>
                  <a:pt x="3041726" y="5576637"/>
                </a:lnTo>
                <a:lnTo>
                  <a:pt x="3027666" y="5575205"/>
                </a:lnTo>
                <a:cubicBezTo>
                  <a:pt x="2909077" y="5562763"/>
                  <a:pt x="2791165" y="5548029"/>
                  <a:pt x="2750187" y="5527289"/>
                </a:cubicBezTo>
                <a:cubicBezTo>
                  <a:pt x="2713764" y="5508853"/>
                  <a:pt x="2584977" y="5483650"/>
                  <a:pt x="2548553" y="5465213"/>
                </a:cubicBezTo>
                <a:cubicBezTo>
                  <a:pt x="2548553" y="5465213"/>
                  <a:pt x="2731777" y="5403146"/>
                  <a:pt x="2794526" y="5388317"/>
                </a:cubicBezTo>
                <a:cubicBezTo>
                  <a:pt x="2857273" y="5373486"/>
                  <a:pt x="2880666" y="5380397"/>
                  <a:pt x="2925038" y="5376237"/>
                </a:cubicBezTo>
                <a:cubicBezTo>
                  <a:pt x="2947225" y="5374155"/>
                  <a:pt x="2974612" y="5369324"/>
                  <a:pt x="2999724" y="5365815"/>
                </a:cubicBezTo>
                <a:lnTo>
                  <a:pt x="3018972" y="5363751"/>
                </a:lnTo>
                <a:lnTo>
                  <a:pt x="3018844" y="5362554"/>
                </a:lnTo>
                <a:lnTo>
                  <a:pt x="3029061" y="5362669"/>
                </a:lnTo>
                <a:lnTo>
                  <a:pt x="3034750" y="5362059"/>
                </a:lnTo>
                <a:lnTo>
                  <a:pt x="3052333" y="5362930"/>
                </a:lnTo>
                <a:lnTo>
                  <a:pt x="3461098" y="5367535"/>
                </a:lnTo>
                <a:lnTo>
                  <a:pt x="3493000" y="5361753"/>
                </a:lnTo>
                <a:lnTo>
                  <a:pt x="3482382" y="5357633"/>
                </a:lnTo>
                <a:cubicBezTo>
                  <a:pt x="3465451" y="5351063"/>
                  <a:pt x="3450060" y="5342787"/>
                  <a:pt x="3440831" y="5327686"/>
                </a:cubicBezTo>
                <a:cubicBezTo>
                  <a:pt x="3421295" y="5270045"/>
                  <a:pt x="3553316" y="5213922"/>
                  <a:pt x="3617853" y="5222421"/>
                </a:cubicBezTo>
                <a:cubicBezTo>
                  <a:pt x="3666468" y="5194348"/>
                  <a:pt x="3701267" y="5178596"/>
                  <a:pt x="3724013" y="5157182"/>
                </a:cubicBezTo>
                <a:cubicBezTo>
                  <a:pt x="3739626" y="5138567"/>
                  <a:pt x="3747656" y="5123044"/>
                  <a:pt x="3760484" y="5087113"/>
                </a:cubicBezTo>
                <a:cubicBezTo>
                  <a:pt x="3747436" y="4928155"/>
                  <a:pt x="3651213" y="4368621"/>
                  <a:pt x="3645720" y="4203438"/>
                </a:cubicBezTo>
                <a:cubicBezTo>
                  <a:pt x="3656047" y="4154466"/>
                  <a:pt x="3682769" y="4120909"/>
                  <a:pt x="3727524" y="4096014"/>
                </a:cubicBezTo>
                <a:cubicBezTo>
                  <a:pt x="3817690" y="4043524"/>
                  <a:pt x="3895063" y="3992700"/>
                  <a:pt x="4009855" y="3960004"/>
                </a:cubicBezTo>
                <a:cubicBezTo>
                  <a:pt x="4124647" y="3927308"/>
                  <a:pt x="4339230" y="3919524"/>
                  <a:pt x="4416279" y="3899839"/>
                </a:cubicBezTo>
                <a:cubicBezTo>
                  <a:pt x="4449135" y="3892078"/>
                  <a:pt x="4554813" y="3882219"/>
                  <a:pt x="4573874" y="3861103"/>
                </a:cubicBezTo>
                <a:cubicBezTo>
                  <a:pt x="4592172" y="3814676"/>
                  <a:pt x="4566470" y="3732059"/>
                  <a:pt x="4526072" y="3621276"/>
                </a:cubicBezTo>
                <a:cubicBezTo>
                  <a:pt x="4485674" y="3510494"/>
                  <a:pt x="4397987" y="3292605"/>
                  <a:pt x="4331486" y="3196407"/>
                </a:cubicBezTo>
                <a:cubicBezTo>
                  <a:pt x="4249590" y="3080373"/>
                  <a:pt x="4128844" y="3002106"/>
                  <a:pt x="4034691" y="2925077"/>
                </a:cubicBezTo>
                <a:cubicBezTo>
                  <a:pt x="3940538" y="2848048"/>
                  <a:pt x="3851978" y="2803559"/>
                  <a:pt x="3766570" y="2734233"/>
                </a:cubicBezTo>
                <a:cubicBezTo>
                  <a:pt x="3752445" y="2722228"/>
                  <a:pt x="3739761" y="2723442"/>
                  <a:pt x="3722360" y="2724942"/>
                </a:cubicBezTo>
                <a:cubicBezTo>
                  <a:pt x="3667563" y="2727383"/>
                  <a:pt x="3625296" y="2722854"/>
                  <a:pt x="3581785" y="2685134"/>
                </a:cubicBezTo>
                <a:cubicBezTo>
                  <a:pt x="3567659" y="2673130"/>
                  <a:pt x="3549778" y="2670224"/>
                  <a:pt x="3532880" y="2663267"/>
                </a:cubicBezTo>
                <a:cubicBezTo>
                  <a:pt x="3490635" y="2645874"/>
                  <a:pt x="3469065" y="2613476"/>
                  <a:pt x="3478081" y="2569906"/>
                </a:cubicBezTo>
                <a:cubicBezTo>
                  <a:pt x="3483496" y="2541191"/>
                  <a:pt x="3513406" y="2545584"/>
                  <a:pt x="3536634" y="2558367"/>
                </a:cubicBezTo>
                <a:cubicBezTo>
                  <a:pt x="3533730" y="2544793"/>
                  <a:pt x="3528862" y="2539324"/>
                  <a:pt x="3517007" y="2530730"/>
                </a:cubicBezTo>
                <a:cubicBezTo>
                  <a:pt x="3506615" y="2522490"/>
                  <a:pt x="3495415" y="2511195"/>
                  <a:pt x="3501943" y="2497049"/>
                </a:cubicBezTo>
                <a:cubicBezTo>
                  <a:pt x="3508470" y="2482903"/>
                  <a:pt x="3526526" y="2478702"/>
                  <a:pt x="3540017" y="2480543"/>
                </a:cubicBezTo>
                <a:cubicBezTo>
                  <a:pt x="3554972" y="2482740"/>
                  <a:pt x="3566195" y="2481172"/>
                  <a:pt x="3574665" y="2471787"/>
                </a:cubicBezTo>
                <a:cubicBezTo>
                  <a:pt x="3582809" y="2463753"/>
                  <a:pt x="3596476" y="2458488"/>
                  <a:pt x="3606059" y="2463671"/>
                </a:cubicBezTo>
                <a:cubicBezTo>
                  <a:pt x="3643949" y="2484655"/>
                  <a:pt x="3679161" y="2466383"/>
                  <a:pt x="3713575" y="2473857"/>
                </a:cubicBezTo>
                <a:cubicBezTo>
                  <a:pt x="3725047" y="2476349"/>
                  <a:pt x="3736429" y="2481700"/>
                  <a:pt x="3747793" y="2492320"/>
                </a:cubicBezTo>
                <a:cubicBezTo>
                  <a:pt x="3769058" y="2513205"/>
                  <a:pt x="3794384" y="2536504"/>
                  <a:pt x="3813203" y="2561086"/>
                </a:cubicBezTo>
                <a:cubicBezTo>
                  <a:pt x="3854902" y="2612664"/>
                  <a:pt x="3906229" y="2643698"/>
                  <a:pt x="3967315" y="2672809"/>
                </a:cubicBezTo>
                <a:cubicBezTo>
                  <a:pt x="4085100" y="2729968"/>
                  <a:pt x="4183016" y="2805187"/>
                  <a:pt x="4279777" y="2891564"/>
                </a:cubicBezTo>
                <a:cubicBezTo>
                  <a:pt x="4284973" y="2895684"/>
                  <a:pt x="4288379" y="2900800"/>
                  <a:pt x="4293575" y="2904920"/>
                </a:cubicBezTo>
                <a:cubicBezTo>
                  <a:pt x="4331409" y="2934113"/>
                  <a:pt x="4338898" y="2928778"/>
                  <a:pt x="4353439" y="2887978"/>
                </a:cubicBezTo>
                <a:cubicBezTo>
                  <a:pt x="4365358" y="2857981"/>
                  <a:pt x="4393696" y="2830535"/>
                  <a:pt x="4420396" y="2809843"/>
                </a:cubicBezTo>
                <a:cubicBezTo>
                  <a:pt x="4481285" y="2763122"/>
                  <a:pt x="4546803" y="2767571"/>
                  <a:pt x="4623389" y="2764694"/>
                </a:cubicBezTo>
                <a:cubicBezTo>
                  <a:pt x="4646969" y="2763262"/>
                  <a:pt x="4663691" y="2777327"/>
                  <a:pt x="4673734" y="2799780"/>
                </a:cubicBezTo>
                <a:cubicBezTo>
                  <a:pt x="4698034" y="2852857"/>
                  <a:pt x="4743161" y="2896688"/>
                  <a:pt x="4761763" y="2954104"/>
                </a:cubicBezTo>
                <a:cubicBezTo>
                  <a:pt x="4772112" y="2988070"/>
                  <a:pt x="4778553" y="3025379"/>
                  <a:pt x="4803703" y="3055785"/>
                </a:cubicBezTo>
                <a:cubicBezTo>
                  <a:pt x="4813112" y="3068077"/>
                  <a:pt x="4822042" y="3075962"/>
                  <a:pt x="4836342" y="3080858"/>
                </a:cubicBezTo>
                <a:cubicBezTo>
                  <a:pt x="4863479" y="3090298"/>
                  <a:pt x="4890944" y="3098389"/>
                  <a:pt x="4918081" y="3107829"/>
                </a:cubicBezTo>
                <a:cubicBezTo>
                  <a:pt x="5024359" y="3142179"/>
                  <a:pt x="5099856" y="3207671"/>
                  <a:pt x="5180219" y="3278634"/>
                </a:cubicBezTo>
                <a:cubicBezTo>
                  <a:pt x="5185415" y="3282753"/>
                  <a:pt x="5189956" y="3289574"/>
                  <a:pt x="5190437" y="3293981"/>
                </a:cubicBezTo>
                <a:cubicBezTo>
                  <a:pt x="5203973" y="3365898"/>
                  <a:pt x="5267504" y="3391311"/>
                  <a:pt x="5316365" y="3438907"/>
                </a:cubicBezTo>
                <a:cubicBezTo>
                  <a:pt x="5353698" y="3476557"/>
                  <a:pt x="5394306" y="3500702"/>
                  <a:pt x="5427732" y="3541694"/>
                </a:cubicBezTo>
                <a:cubicBezTo>
                  <a:pt x="5446878" y="3564926"/>
                  <a:pt x="5466527" y="3579698"/>
                  <a:pt x="5493817" y="3594895"/>
                </a:cubicBezTo>
                <a:cubicBezTo>
                  <a:pt x="5521107" y="3610092"/>
                  <a:pt x="5550013" y="3631400"/>
                  <a:pt x="5569160" y="3654632"/>
                </a:cubicBezTo>
                <a:cubicBezTo>
                  <a:pt x="5642997" y="3739740"/>
                  <a:pt x="5637409" y="3775561"/>
                  <a:pt x="5589772" y="3869821"/>
                </a:cubicBezTo>
                <a:cubicBezTo>
                  <a:pt x="5581125" y="3886313"/>
                  <a:pt x="5576061" y="3900814"/>
                  <a:pt x="5587893" y="3922272"/>
                </a:cubicBezTo>
                <a:cubicBezTo>
                  <a:pt x="5621450" y="3981884"/>
                  <a:pt x="5609508" y="4024744"/>
                  <a:pt x="5548313" y="4059951"/>
                </a:cubicBezTo>
                <a:cubicBezTo>
                  <a:pt x="5532202" y="4068913"/>
                  <a:pt x="5519670" y="4075883"/>
                  <a:pt x="5511832" y="4095431"/>
                </a:cubicBezTo>
                <a:cubicBezTo>
                  <a:pt x="5503995" y="4114978"/>
                  <a:pt x="5501026" y="4139996"/>
                  <a:pt x="5467536" y="4137595"/>
                </a:cubicBezTo>
                <a:cubicBezTo>
                  <a:pt x="5450791" y="4136394"/>
                  <a:pt x="5419810" y="4091705"/>
                  <a:pt x="5421142" y="4073440"/>
                </a:cubicBezTo>
                <a:cubicBezTo>
                  <a:pt x="5422473" y="4055174"/>
                  <a:pt x="5427867" y="4039323"/>
                  <a:pt x="5428543" y="4023759"/>
                </a:cubicBezTo>
                <a:cubicBezTo>
                  <a:pt x="5430224" y="3991279"/>
                  <a:pt x="5423085" y="3982399"/>
                  <a:pt x="5389092" y="3988455"/>
                </a:cubicBezTo>
                <a:cubicBezTo>
                  <a:pt x="5371366" y="3991305"/>
                  <a:pt x="5356890" y="3993515"/>
                  <a:pt x="5347656" y="3974117"/>
                </a:cubicBezTo>
                <a:cubicBezTo>
                  <a:pt x="5338420" y="3954719"/>
                  <a:pt x="5349488" y="3947395"/>
                  <a:pt x="5360732" y="3932963"/>
                </a:cubicBezTo>
                <a:cubicBezTo>
                  <a:pt x="5397387" y="3890376"/>
                  <a:pt x="5431424" y="3858592"/>
                  <a:pt x="5422580" y="3799253"/>
                </a:cubicBezTo>
                <a:cubicBezTo>
                  <a:pt x="5420004" y="3784329"/>
                  <a:pt x="5415311" y="3771752"/>
                  <a:pt x="5400202" y="3763798"/>
                </a:cubicBezTo>
                <a:cubicBezTo>
                  <a:pt x="5349056" y="3727638"/>
                  <a:pt x="5139060" y="3565795"/>
                  <a:pt x="5115699" y="3582294"/>
                </a:cubicBezTo>
                <a:cubicBezTo>
                  <a:pt x="5105702" y="3629916"/>
                  <a:pt x="5179922" y="3793317"/>
                  <a:pt x="5187476" y="3845195"/>
                </a:cubicBezTo>
                <a:cubicBezTo>
                  <a:pt x="5202738" y="3954707"/>
                  <a:pt x="5260734" y="4021445"/>
                  <a:pt x="5260057" y="4132810"/>
                </a:cubicBezTo>
                <a:cubicBezTo>
                  <a:pt x="5260801" y="4174458"/>
                  <a:pt x="5278690" y="4277686"/>
                  <a:pt x="5263015" y="4316781"/>
                </a:cubicBezTo>
                <a:cubicBezTo>
                  <a:pt x="5262360" y="4319482"/>
                  <a:pt x="5260243" y="4321829"/>
                  <a:pt x="5259915" y="4323180"/>
                </a:cubicBezTo>
                <a:cubicBezTo>
                  <a:pt x="5252798" y="4397237"/>
                  <a:pt x="5191779" y="4425337"/>
                  <a:pt x="5150713" y="4479724"/>
                </a:cubicBezTo>
                <a:cubicBezTo>
                  <a:pt x="5109320" y="4535461"/>
                  <a:pt x="5060831" y="4556590"/>
                  <a:pt x="4993458" y="4591729"/>
                </a:cubicBezTo>
                <a:cubicBezTo>
                  <a:pt x="4897769" y="4641450"/>
                  <a:pt x="4789547" y="4698140"/>
                  <a:pt x="4682986" y="4735215"/>
                </a:cubicBezTo>
                <a:cubicBezTo>
                  <a:pt x="4645894" y="4747668"/>
                  <a:pt x="4599544" y="4753588"/>
                  <a:pt x="4563106" y="4763341"/>
                </a:cubicBezTo>
                <a:cubicBezTo>
                  <a:pt x="4538219" y="4770174"/>
                  <a:pt x="4513177" y="4771252"/>
                  <a:pt x="4499161" y="4790732"/>
                </a:cubicBezTo>
                <a:cubicBezTo>
                  <a:pt x="4497042" y="4793078"/>
                  <a:pt x="4493462" y="4795069"/>
                  <a:pt x="4491673" y="4796064"/>
                </a:cubicBezTo>
                <a:cubicBezTo>
                  <a:pt x="4430521" y="4805545"/>
                  <a:pt x="4452418" y="4836592"/>
                  <a:pt x="4420500" y="4866029"/>
                </a:cubicBezTo>
                <a:cubicBezTo>
                  <a:pt x="4416592" y="4869370"/>
                  <a:pt x="4425041" y="4872850"/>
                  <a:pt x="4427312" y="4876260"/>
                </a:cubicBezTo>
                <a:cubicBezTo>
                  <a:pt x="4444985" y="4905568"/>
                  <a:pt x="4455119" y="4948515"/>
                  <a:pt x="4463358" y="5076342"/>
                </a:cubicBezTo>
                <a:lnTo>
                  <a:pt x="4465090" y="5108177"/>
                </a:lnTo>
                <a:lnTo>
                  <a:pt x="4498141" y="5095364"/>
                </a:lnTo>
                <a:cubicBezTo>
                  <a:pt x="4531523" y="5079919"/>
                  <a:pt x="4558128" y="5062943"/>
                  <a:pt x="4580932" y="5048392"/>
                </a:cubicBezTo>
                <a:cubicBezTo>
                  <a:pt x="4626541" y="5019294"/>
                  <a:pt x="4673797" y="4977431"/>
                  <a:pt x="4761719" y="4944751"/>
                </a:cubicBezTo>
                <a:cubicBezTo>
                  <a:pt x="4788826" y="4950872"/>
                  <a:pt x="4817583" y="4944232"/>
                  <a:pt x="4800733" y="4966692"/>
                </a:cubicBezTo>
                <a:cubicBezTo>
                  <a:pt x="5008628" y="4869171"/>
                  <a:pt x="5119992" y="4762988"/>
                  <a:pt x="5288869" y="4643523"/>
                </a:cubicBezTo>
                <a:cubicBezTo>
                  <a:pt x="5275315" y="4640462"/>
                  <a:pt x="5231357" y="4656804"/>
                  <a:pt x="5234652" y="4631281"/>
                </a:cubicBezTo>
                <a:cubicBezTo>
                  <a:pt x="5361218" y="4515397"/>
                  <a:pt x="5439250" y="4559281"/>
                  <a:pt x="5574426" y="4484739"/>
                </a:cubicBezTo>
                <a:lnTo>
                  <a:pt x="5570646" y="4498404"/>
                </a:lnTo>
                <a:lnTo>
                  <a:pt x="5586485" y="4490231"/>
                </a:lnTo>
                <a:cubicBezTo>
                  <a:pt x="5609547" y="4477635"/>
                  <a:pt x="5630388" y="4465014"/>
                  <a:pt x="5659658" y="4448204"/>
                </a:cubicBezTo>
                <a:cubicBezTo>
                  <a:pt x="5652605" y="4465266"/>
                  <a:pt x="5694287" y="4440024"/>
                  <a:pt x="5720031" y="4431745"/>
                </a:cubicBezTo>
                <a:cubicBezTo>
                  <a:pt x="5728000" y="4423263"/>
                  <a:pt x="5751912" y="4397821"/>
                  <a:pt x="5718197" y="4414582"/>
                </a:cubicBezTo>
                <a:cubicBezTo>
                  <a:pt x="5776735" y="4380960"/>
                  <a:pt x="5852131" y="4338958"/>
                  <a:pt x="5936412" y="4297057"/>
                </a:cubicBezTo>
                <a:cubicBezTo>
                  <a:pt x="6012724" y="4263635"/>
                  <a:pt x="6096089" y="4213152"/>
                  <a:pt x="6171483" y="4171152"/>
                </a:cubicBezTo>
                <a:cubicBezTo>
                  <a:pt x="6171483" y="4171152"/>
                  <a:pt x="6188340" y="4162771"/>
                  <a:pt x="6190174" y="4179931"/>
                </a:cubicBezTo>
                <a:cubicBezTo>
                  <a:pt x="6281509" y="4120968"/>
                  <a:pt x="6332078" y="4095828"/>
                  <a:pt x="6362121" y="4044745"/>
                </a:cubicBezTo>
                <a:cubicBezTo>
                  <a:pt x="6412691" y="4019604"/>
                  <a:pt x="6436601" y="3994161"/>
                  <a:pt x="6470313" y="3977401"/>
                </a:cubicBezTo>
                <a:cubicBezTo>
                  <a:pt x="6486252" y="3960442"/>
                  <a:pt x="6461426" y="3977302"/>
                  <a:pt x="6460509" y="3968722"/>
                </a:cubicBezTo>
                <a:lnTo>
                  <a:pt x="6558896" y="3892697"/>
                </a:lnTo>
                <a:cubicBezTo>
                  <a:pt x="6561646" y="3918438"/>
                  <a:pt x="6585555" y="3892997"/>
                  <a:pt x="6602412" y="3884616"/>
                </a:cubicBezTo>
                <a:cubicBezTo>
                  <a:pt x="6611758" y="3889006"/>
                  <a:pt x="6610683" y="3899707"/>
                  <a:pt x="6605507" y="3913575"/>
                </a:cubicBezTo>
                <a:lnTo>
                  <a:pt x="6586339" y="3956336"/>
                </a:lnTo>
                <a:lnTo>
                  <a:pt x="6599527" y="3947217"/>
                </a:lnTo>
                <a:lnTo>
                  <a:pt x="6686143" y="3878099"/>
                </a:lnTo>
                <a:lnTo>
                  <a:pt x="6716461" y="3846130"/>
                </a:lnTo>
                <a:cubicBezTo>
                  <a:pt x="6730921" y="3830894"/>
                  <a:pt x="6743928" y="3817648"/>
                  <a:pt x="6754120" y="3809193"/>
                </a:cubicBezTo>
                <a:lnTo>
                  <a:pt x="6745232" y="3809093"/>
                </a:lnTo>
                <a:cubicBezTo>
                  <a:pt x="6737262" y="3817573"/>
                  <a:pt x="6728377" y="3817474"/>
                  <a:pt x="6728377" y="3817474"/>
                </a:cubicBezTo>
                <a:cubicBezTo>
                  <a:pt x="6736344" y="3808993"/>
                  <a:pt x="6735428" y="3800412"/>
                  <a:pt x="6744315" y="3800512"/>
                </a:cubicBezTo>
                <a:cubicBezTo>
                  <a:pt x="6744315" y="3800512"/>
                  <a:pt x="6752285" y="3792032"/>
                  <a:pt x="6761171" y="3792131"/>
                </a:cubicBezTo>
                <a:cubicBezTo>
                  <a:pt x="6752285" y="3792032"/>
                  <a:pt x="6752285" y="3792032"/>
                  <a:pt x="6744315" y="3800512"/>
                </a:cubicBezTo>
                <a:cubicBezTo>
                  <a:pt x="6734511" y="3791832"/>
                  <a:pt x="6791217" y="3741049"/>
                  <a:pt x="6793049" y="3758210"/>
                </a:cubicBezTo>
                <a:cubicBezTo>
                  <a:pt x="6792133" y="3749629"/>
                  <a:pt x="6792133" y="3749629"/>
                  <a:pt x="6800103" y="3741149"/>
                </a:cubicBezTo>
                <a:lnTo>
                  <a:pt x="6808989" y="3741250"/>
                </a:lnTo>
                <a:lnTo>
                  <a:pt x="6817877" y="3741349"/>
                </a:lnTo>
                <a:lnTo>
                  <a:pt x="6809906" y="3749829"/>
                </a:lnTo>
                <a:cubicBezTo>
                  <a:pt x="6866611" y="3699046"/>
                  <a:pt x="6816959" y="3732769"/>
                  <a:pt x="6807156" y="3724087"/>
                </a:cubicBezTo>
                <a:cubicBezTo>
                  <a:pt x="6797352" y="3715407"/>
                  <a:pt x="6813290" y="3698445"/>
                  <a:pt x="6813290" y="3698445"/>
                </a:cubicBezTo>
                <a:cubicBezTo>
                  <a:pt x="6803486" y="3689766"/>
                  <a:pt x="6754752" y="3732069"/>
                  <a:pt x="6769774" y="3706526"/>
                </a:cubicBezTo>
                <a:cubicBezTo>
                  <a:pt x="6784796" y="3680984"/>
                  <a:pt x="6799818" y="3655443"/>
                  <a:pt x="6823727" y="3630002"/>
                </a:cubicBezTo>
                <a:cubicBezTo>
                  <a:pt x="6848554" y="3613141"/>
                  <a:pt x="6863576" y="3587600"/>
                  <a:pt x="6896372" y="3562258"/>
                </a:cubicBezTo>
                <a:cubicBezTo>
                  <a:pt x="6915061" y="3571038"/>
                  <a:pt x="6875213" y="3613441"/>
                  <a:pt x="6868161" y="3630503"/>
                </a:cubicBezTo>
                <a:cubicBezTo>
                  <a:pt x="6878881" y="3647763"/>
                  <a:pt x="6901873" y="3613742"/>
                  <a:pt x="6910761" y="3613842"/>
                </a:cubicBezTo>
                <a:cubicBezTo>
                  <a:pt x="6917813" y="3596781"/>
                  <a:pt x="6942638" y="3579919"/>
                  <a:pt x="6941720" y="3571339"/>
                </a:cubicBezTo>
                <a:cubicBezTo>
                  <a:pt x="7071069" y="3452813"/>
                  <a:pt x="7129324" y="3333484"/>
                  <a:pt x="7243649" y="3240501"/>
                </a:cubicBezTo>
                <a:cubicBezTo>
                  <a:pt x="7259590" y="3223541"/>
                  <a:pt x="7274612" y="3197998"/>
                  <a:pt x="7290550" y="3181037"/>
                </a:cubicBezTo>
                <a:cubicBezTo>
                  <a:pt x="7330398" y="3138633"/>
                  <a:pt x="7322430" y="3147114"/>
                  <a:pt x="7361360" y="3096132"/>
                </a:cubicBezTo>
                <a:cubicBezTo>
                  <a:pt x="7369329" y="3087651"/>
                  <a:pt x="7368413" y="3079072"/>
                  <a:pt x="7359526" y="3078971"/>
                </a:cubicBezTo>
                <a:cubicBezTo>
                  <a:pt x="7405508" y="3010926"/>
                  <a:pt x="7436470" y="2968424"/>
                  <a:pt x="7467431" y="2925922"/>
                </a:cubicBezTo>
                <a:cubicBezTo>
                  <a:pt x="7498394" y="2883419"/>
                  <a:pt x="7530272" y="2849497"/>
                  <a:pt x="7569201" y="2798515"/>
                </a:cubicBezTo>
                <a:cubicBezTo>
                  <a:pt x="7575337" y="2772873"/>
                  <a:pt x="7551429" y="2798315"/>
                  <a:pt x="7532738" y="2789533"/>
                </a:cubicBezTo>
                <a:cubicBezTo>
                  <a:pt x="7539792" y="2772472"/>
                  <a:pt x="7539792" y="2772472"/>
                  <a:pt x="7538873" y="2763892"/>
                </a:cubicBezTo>
                <a:cubicBezTo>
                  <a:pt x="7568917" y="2712808"/>
                  <a:pt x="7585773" y="2704427"/>
                  <a:pt x="7615817" y="2653345"/>
                </a:cubicBezTo>
                <a:cubicBezTo>
                  <a:pt x="7624704" y="2653445"/>
                  <a:pt x="7625623" y="2662026"/>
                  <a:pt x="7633592" y="2653545"/>
                </a:cubicBezTo>
                <a:cubicBezTo>
                  <a:pt x="7634508" y="2662125"/>
                  <a:pt x="7644311" y="2670806"/>
                  <a:pt x="7621321" y="2704828"/>
                </a:cubicBezTo>
                <a:cubicBezTo>
                  <a:pt x="7653200" y="2670907"/>
                  <a:pt x="7691213" y="2611343"/>
                  <a:pt x="7721258" y="2560260"/>
                </a:cubicBezTo>
                <a:cubicBezTo>
                  <a:pt x="7750385" y="2500596"/>
                  <a:pt x="7780429" y="2449514"/>
                  <a:pt x="7813224" y="2424171"/>
                </a:cubicBezTo>
                <a:cubicBezTo>
                  <a:pt x="7854621" y="2313225"/>
                  <a:pt x="7901521" y="2253761"/>
                  <a:pt x="7952723" y="2151495"/>
                </a:cubicBezTo>
                <a:cubicBezTo>
                  <a:pt x="7964994" y="2100212"/>
                  <a:pt x="7919929" y="2176835"/>
                  <a:pt x="7924229" y="2134032"/>
                </a:cubicBezTo>
                <a:cubicBezTo>
                  <a:pt x="7940169" y="2117072"/>
                  <a:pt x="7930366" y="2108391"/>
                  <a:pt x="7945387" y="2082850"/>
                </a:cubicBezTo>
                <a:cubicBezTo>
                  <a:pt x="7956108" y="2100111"/>
                  <a:pt x="7979099" y="2066089"/>
                  <a:pt x="7982768" y="2100412"/>
                </a:cubicBezTo>
                <a:cubicBezTo>
                  <a:pt x="8006676" y="2074970"/>
                  <a:pt x="8041938" y="1989665"/>
                  <a:pt x="8045324" y="1938281"/>
                </a:cubicBezTo>
                <a:cubicBezTo>
                  <a:pt x="8128401" y="1802093"/>
                  <a:pt x="8182071" y="1639863"/>
                  <a:pt x="8247094" y="1417769"/>
                </a:cubicBezTo>
                <a:cubicBezTo>
                  <a:pt x="8254287" y="1443561"/>
                  <a:pt x="8253055" y="1473543"/>
                  <a:pt x="8248718" y="1505632"/>
                </a:cubicBezTo>
                <a:lnTo>
                  <a:pt x="8246409" y="1519292"/>
                </a:lnTo>
                <a:lnTo>
                  <a:pt x="8257356" y="1508374"/>
                </a:lnTo>
                <a:cubicBezTo>
                  <a:pt x="8261586" y="1502911"/>
                  <a:pt x="8265774" y="1494988"/>
                  <a:pt x="8269518" y="1481272"/>
                </a:cubicBezTo>
                <a:cubicBezTo>
                  <a:pt x="8272718" y="1398223"/>
                  <a:pt x="8244541" y="1406356"/>
                  <a:pt x="8240249" y="1350738"/>
                </a:cubicBezTo>
                <a:cubicBezTo>
                  <a:pt x="8271626" y="1259555"/>
                  <a:pt x="8265907" y="1185397"/>
                  <a:pt x="8261617" y="1129778"/>
                </a:cubicBezTo>
                <a:cubicBezTo>
                  <a:pt x="8258401" y="1088064"/>
                  <a:pt x="8249366" y="1040922"/>
                  <a:pt x="8250159" y="981171"/>
                </a:cubicBezTo>
                <a:lnTo>
                  <a:pt x="8252002" y="955703"/>
                </a:lnTo>
                <a:lnTo>
                  <a:pt x="8250050" y="951841"/>
                </a:lnTo>
                <a:cubicBezTo>
                  <a:pt x="8247794" y="949305"/>
                  <a:pt x="8247662" y="942105"/>
                  <a:pt x="8246024" y="937090"/>
                </a:cubicBezTo>
                <a:cubicBezTo>
                  <a:pt x="8243429" y="928180"/>
                  <a:pt x="8236593" y="916973"/>
                  <a:pt x="8234206" y="907237"/>
                </a:cubicBezTo>
                <a:cubicBezTo>
                  <a:pt x="8233250" y="903343"/>
                  <a:pt x="8231611" y="898328"/>
                  <a:pt x="8229149" y="896618"/>
                </a:cubicBezTo>
                <a:cubicBezTo>
                  <a:pt x="8190567" y="865963"/>
                  <a:pt x="8187635" y="850680"/>
                  <a:pt x="8211966" y="814893"/>
                </a:cubicBezTo>
                <a:cubicBezTo>
                  <a:pt x="8211908" y="799666"/>
                  <a:pt x="8218079" y="786499"/>
                  <a:pt x="8221582" y="772449"/>
                </a:cubicBezTo>
                <a:cubicBezTo>
                  <a:pt x="8219279" y="743060"/>
                  <a:pt x="8225187" y="715494"/>
                  <a:pt x="8220899" y="686342"/>
                </a:cubicBezTo>
                <a:cubicBezTo>
                  <a:pt x="8220626" y="683568"/>
                  <a:pt x="8223230" y="680851"/>
                  <a:pt x="8224531" y="679492"/>
                </a:cubicBezTo>
                <a:cubicBezTo>
                  <a:pt x="8243232" y="662419"/>
                  <a:pt x="8249263" y="653679"/>
                  <a:pt x="8237512" y="627426"/>
                </a:cubicBezTo>
                <a:cubicBezTo>
                  <a:pt x="8233138" y="617926"/>
                  <a:pt x="8230066" y="607070"/>
                  <a:pt x="8233429" y="597448"/>
                </a:cubicBezTo>
                <a:cubicBezTo>
                  <a:pt x="8240835" y="579323"/>
                  <a:pt x="8226807" y="573787"/>
                  <a:pt x="8212508" y="565479"/>
                </a:cubicBezTo>
                <a:cubicBezTo>
                  <a:pt x="8201354" y="559999"/>
                  <a:pt x="8195942" y="566261"/>
                  <a:pt x="8187793" y="568039"/>
                </a:cubicBezTo>
                <a:lnTo>
                  <a:pt x="8173831" y="568172"/>
                </a:lnTo>
                <a:lnTo>
                  <a:pt x="8200720" y="582826"/>
                </a:lnTo>
                <a:cubicBezTo>
                  <a:pt x="8206756" y="589519"/>
                  <a:pt x="8209127" y="598354"/>
                  <a:pt x="8206927" y="611046"/>
                </a:cubicBezTo>
                <a:cubicBezTo>
                  <a:pt x="8194332" y="611352"/>
                  <a:pt x="8186727" y="618679"/>
                  <a:pt x="8179123" y="626004"/>
                </a:cubicBezTo>
                <a:cubicBezTo>
                  <a:pt x="8180762" y="631019"/>
                  <a:pt x="8179526" y="635977"/>
                  <a:pt x="8178084" y="641762"/>
                </a:cubicBezTo>
                <a:cubicBezTo>
                  <a:pt x="8172671" y="648023"/>
                  <a:pt x="8174376" y="656637"/>
                  <a:pt x="8165609" y="660895"/>
                </a:cubicBezTo>
                <a:cubicBezTo>
                  <a:pt x="8157135" y="644673"/>
                  <a:pt x="8157417" y="635821"/>
                  <a:pt x="8164542" y="626547"/>
                </a:cubicBezTo>
                <a:cubicBezTo>
                  <a:pt x="8163728" y="618227"/>
                  <a:pt x="8167567" y="610551"/>
                  <a:pt x="8173251" y="607063"/>
                </a:cubicBezTo>
                <a:cubicBezTo>
                  <a:pt x="8190971" y="596822"/>
                  <a:pt x="8191824" y="589053"/>
                  <a:pt x="8183554" y="578769"/>
                </a:cubicBezTo>
                <a:lnTo>
                  <a:pt x="8173227" y="568178"/>
                </a:lnTo>
                <a:lnTo>
                  <a:pt x="8166436" y="568243"/>
                </a:lnTo>
                <a:cubicBezTo>
                  <a:pt x="8160568" y="566189"/>
                  <a:pt x="8156174" y="561605"/>
                  <a:pt x="8153921" y="553255"/>
                </a:cubicBezTo>
                <a:cubicBezTo>
                  <a:pt x="8149418" y="536556"/>
                  <a:pt x="8162912" y="524919"/>
                  <a:pt x="8161283" y="508277"/>
                </a:cubicBezTo>
                <a:cubicBezTo>
                  <a:pt x="8161490" y="507450"/>
                  <a:pt x="8161695" y="506624"/>
                  <a:pt x="8160804" y="506329"/>
                </a:cubicBezTo>
                <a:cubicBezTo>
                  <a:pt x="8159916" y="506035"/>
                  <a:pt x="8158820" y="506566"/>
                  <a:pt x="8157930" y="506273"/>
                </a:cubicBezTo>
                <a:cubicBezTo>
                  <a:pt x="8153276" y="505628"/>
                  <a:pt x="8150129" y="502798"/>
                  <a:pt x="8148283" y="498610"/>
                </a:cubicBezTo>
                <a:cubicBezTo>
                  <a:pt x="8146439" y="494421"/>
                  <a:pt x="8148361" y="490582"/>
                  <a:pt x="8151441" y="489812"/>
                </a:cubicBezTo>
                <a:cubicBezTo>
                  <a:pt x="8154523" y="489042"/>
                  <a:pt x="8153426" y="489576"/>
                  <a:pt x="8155617" y="488510"/>
                </a:cubicBezTo>
                <a:cubicBezTo>
                  <a:pt x="8154868" y="483789"/>
                  <a:pt x="8153436" y="477947"/>
                  <a:pt x="8153576" y="473522"/>
                </a:cubicBezTo>
                <a:cubicBezTo>
                  <a:pt x="8154269" y="463015"/>
                  <a:pt x="8157902" y="456165"/>
                  <a:pt x="8161264" y="446543"/>
                </a:cubicBezTo>
                <a:cubicBezTo>
                  <a:pt x="8162978" y="443531"/>
                  <a:pt x="8165037" y="435267"/>
                  <a:pt x="8166068" y="431135"/>
                </a:cubicBezTo>
                <a:lnTo>
                  <a:pt x="8164017" y="427773"/>
                </a:lnTo>
                <a:cubicBezTo>
                  <a:pt x="8144249" y="410498"/>
                  <a:pt x="8159044" y="397500"/>
                  <a:pt x="8164944" y="381559"/>
                </a:cubicBezTo>
                <a:cubicBezTo>
                  <a:pt x="8170161" y="364498"/>
                  <a:pt x="8167633" y="359188"/>
                  <a:pt x="8157649" y="345151"/>
                </a:cubicBezTo>
                <a:cubicBezTo>
                  <a:pt x="8142470" y="324922"/>
                  <a:pt x="8134819" y="305394"/>
                  <a:pt x="8135933" y="281606"/>
                </a:cubicBezTo>
                <a:cubicBezTo>
                  <a:pt x="8136485" y="275528"/>
                  <a:pt x="8140249" y="275879"/>
                  <a:pt x="8143949" y="272630"/>
                </a:cubicBezTo>
                <a:cubicBezTo>
                  <a:pt x="8167304" y="256201"/>
                  <a:pt x="8169571" y="247111"/>
                  <a:pt x="8160833" y="216488"/>
                </a:cubicBezTo>
                <a:cubicBezTo>
                  <a:pt x="8154756" y="198374"/>
                  <a:pt x="8155253" y="177068"/>
                  <a:pt x="8177231" y="170024"/>
                </a:cubicBezTo>
                <a:cubicBezTo>
                  <a:pt x="8182503" y="168191"/>
                  <a:pt x="8187503" y="163583"/>
                  <a:pt x="8192093" y="160628"/>
                </a:cubicBezTo>
                <a:lnTo>
                  <a:pt x="8197198" y="157339"/>
                </a:lnTo>
                <a:lnTo>
                  <a:pt x="8199759" y="140796"/>
                </a:lnTo>
                <a:lnTo>
                  <a:pt x="8200266" y="138834"/>
                </a:lnTo>
                <a:lnTo>
                  <a:pt x="8195473" y="127751"/>
                </a:lnTo>
                <a:cubicBezTo>
                  <a:pt x="8190415" y="117132"/>
                  <a:pt x="8188918" y="107691"/>
                  <a:pt x="8187419" y="98250"/>
                </a:cubicBezTo>
                <a:cubicBezTo>
                  <a:pt x="8184693" y="82139"/>
                  <a:pt x="8176145" y="73944"/>
                  <a:pt x="8163559" y="62623"/>
                </a:cubicBezTo>
                <a:cubicBezTo>
                  <a:pt x="8145362" y="46764"/>
                  <a:pt x="8126072" y="31436"/>
                  <a:pt x="8106575" y="16934"/>
                </a:cubicBezTo>
                <a:cubicBezTo>
                  <a:pt x="8102814" y="10771"/>
                  <a:pt x="8100063" y="5388"/>
                  <a:pt x="8099528" y="291"/>
                </a:cubicBezTo>
                <a:close/>
                <a:moveTo>
                  <a:pt x="7990475" y="0"/>
                </a:moveTo>
                <a:lnTo>
                  <a:pt x="8075173" y="0"/>
                </a:lnTo>
                <a:lnTo>
                  <a:pt x="8090974" y="9984"/>
                </a:lnTo>
                <a:cubicBezTo>
                  <a:pt x="8094119" y="12814"/>
                  <a:pt x="8093091" y="16946"/>
                  <a:pt x="8094045" y="20840"/>
                </a:cubicBezTo>
                <a:cubicBezTo>
                  <a:pt x="8094761" y="23761"/>
                  <a:pt x="8095462" y="25783"/>
                  <a:pt x="8094955" y="26845"/>
                </a:cubicBezTo>
                <a:cubicBezTo>
                  <a:pt x="8094450" y="27908"/>
                  <a:pt x="8092738" y="28012"/>
                  <a:pt x="8088632" y="27102"/>
                </a:cubicBezTo>
                <a:cubicBezTo>
                  <a:pt x="8084183" y="25631"/>
                  <a:pt x="8077478" y="21624"/>
                  <a:pt x="8076514" y="29355"/>
                </a:cubicBezTo>
                <a:cubicBezTo>
                  <a:pt x="8073227" y="30952"/>
                  <a:pt x="8069669" y="29775"/>
                  <a:pt x="8067206" y="28065"/>
                </a:cubicBezTo>
                <a:cubicBezTo>
                  <a:pt x="8064743" y="26356"/>
                  <a:pt x="8063169" y="24942"/>
                  <a:pt x="8060706" y="23233"/>
                </a:cubicBezTo>
                <a:cubicBezTo>
                  <a:pt x="8053524" y="17278"/>
                  <a:pt x="8044900" y="17108"/>
                  <a:pt x="8037574" y="15580"/>
                </a:cubicBezTo>
                <a:close/>
                <a:moveTo>
                  <a:pt x="7661996" y="0"/>
                </a:moveTo>
                <a:lnTo>
                  <a:pt x="7707371" y="0"/>
                </a:lnTo>
                <a:lnTo>
                  <a:pt x="7714681" y="2254"/>
                </a:lnTo>
                <a:cubicBezTo>
                  <a:pt x="7720035" y="4920"/>
                  <a:pt x="7724755" y="9165"/>
                  <a:pt x="7730772" y="17865"/>
                </a:cubicBezTo>
                <a:cubicBezTo>
                  <a:pt x="7737814" y="28245"/>
                  <a:pt x="7756917" y="21147"/>
                  <a:pt x="7769991" y="22786"/>
                </a:cubicBezTo>
                <a:cubicBezTo>
                  <a:pt x="7793468" y="25185"/>
                  <a:pt x="7820775" y="31535"/>
                  <a:pt x="7845488" y="28974"/>
                </a:cubicBezTo>
                <a:cubicBezTo>
                  <a:pt x="7852334" y="28555"/>
                  <a:pt x="7858562" y="30615"/>
                  <a:pt x="7864788" y="32675"/>
                </a:cubicBezTo>
                <a:cubicBezTo>
                  <a:pt x="7869238" y="34147"/>
                  <a:pt x="7872936" y="30897"/>
                  <a:pt x="7877797" y="30716"/>
                </a:cubicBezTo>
                <a:cubicBezTo>
                  <a:pt x="7882311" y="35788"/>
                  <a:pt x="7886281" y="35312"/>
                  <a:pt x="7893605" y="36839"/>
                </a:cubicBezTo>
                <a:cubicBezTo>
                  <a:pt x="7900037" y="38074"/>
                  <a:pt x="7906743" y="42080"/>
                  <a:pt x="7905778" y="49812"/>
                </a:cubicBezTo>
                <a:cubicBezTo>
                  <a:pt x="7904812" y="57546"/>
                  <a:pt x="7895712" y="55428"/>
                  <a:pt x="7890167" y="54489"/>
                </a:cubicBezTo>
                <a:cubicBezTo>
                  <a:pt x="7839589" y="44916"/>
                  <a:pt x="7792148" y="49797"/>
                  <a:pt x="7741363" y="41050"/>
                </a:cubicBezTo>
                <a:cubicBezTo>
                  <a:pt x="7723842" y="37937"/>
                  <a:pt x="7707416" y="34293"/>
                  <a:pt x="7688658" y="36140"/>
                </a:cubicBezTo>
                <a:cubicBezTo>
                  <a:pt x="7677844" y="37034"/>
                  <a:pt x="7662578" y="36458"/>
                  <a:pt x="7656773" y="21117"/>
                </a:cubicBezTo>
                <a:cubicBezTo>
                  <a:pt x="7654211" y="14008"/>
                  <a:pt x="7655089" y="7589"/>
                  <a:pt x="7658422" y="2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878369771"/>
      </p:ext>
    </p:extLst>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F90EF7ED-908D-4D10-9E82-7614B4A75ADA}"/>
              </a:ext>
            </a:extLst>
          </p:cNvPr>
          <p:cNvSpPr>
            <a:spLocks noGrp="1"/>
          </p:cNvSpPr>
          <p:nvPr>
            <p:ph type="pic" idx="16" hasCustomPrompt="1"/>
          </p:nvPr>
        </p:nvSpPr>
        <p:spPr>
          <a:xfrm>
            <a:off x="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A9F7AA73-CE45-43ED-A1A0-36D7F6878AA3}"/>
              </a:ext>
            </a:extLst>
          </p:cNvPr>
          <p:cNvSpPr>
            <a:spLocks noGrp="1"/>
          </p:cNvSpPr>
          <p:nvPr>
            <p:ph type="pic" idx="17" hasCustomPrompt="1"/>
          </p:nvPr>
        </p:nvSpPr>
        <p:spPr>
          <a:xfrm rot="20894745">
            <a:off x="4770304" y="529982"/>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 xmlns:a16="http://schemas.microsoft.com/office/drawing/2014/main" id="{F5DCE049-39AE-4802-A877-80E275C3E6CB}"/>
              </a:ext>
            </a:extLst>
          </p:cNvPr>
          <p:cNvSpPr>
            <a:spLocks noGrp="1"/>
          </p:cNvSpPr>
          <p:nvPr>
            <p:ph type="pic" idx="18" hasCustomPrompt="1"/>
          </p:nvPr>
        </p:nvSpPr>
        <p:spPr>
          <a:xfrm rot="1276633">
            <a:off x="6294302" y="1826514"/>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 xmlns:a16="http://schemas.microsoft.com/office/drawing/2014/main" id="{51A8A666-C480-4484-BED4-7486294CA967}"/>
              </a:ext>
            </a:extLst>
          </p:cNvPr>
          <p:cNvSpPr>
            <a:spLocks noGrp="1"/>
          </p:cNvSpPr>
          <p:nvPr>
            <p:ph type="pic" idx="19" hasCustomPrompt="1"/>
          </p:nvPr>
        </p:nvSpPr>
        <p:spPr>
          <a:xfrm rot="20894745">
            <a:off x="5120140" y="3736096"/>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551922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55.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8" name="Rectangle 7">
            <a:extLst>
              <a:ext uri="{FF2B5EF4-FFF2-40B4-BE49-F238E27FC236}">
                <a16:creationId xmlns="" xmlns:a16="http://schemas.microsoft.com/office/drawing/2014/main" id="{1CEBD6D0-0D2E-48B2-9F58-663D08639037}"/>
              </a:ext>
            </a:extLst>
          </p:cNvPr>
          <p:cNvSpPr/>
          <p:nvPr userDrawn="1"/>
        </p:nvSpPr>
        <p:spPr>
          <a:xfrm>
            <a:off x="4330856" y="295934"/>
            <a:ext cx="3616642" cy="332275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그림 개체 틀 4">
            <a:extLst>
              <a:ext uri="{FF2B5EF4-FFF2-40B4-BE49-F238E27FC236}">
                <a16:creationId xmlns="" xmlns:a16="http://schemas.microsoft.com/office/drawing/2014/main" id="{4DAF01D7-9BC6-4B2E-BE82-9B82C1FE178F}"/>
              </a:ext>
            </a:extLst>
          </p:cNvPr>
          <p:cNvSpPr>
            <a:spLocks noGrp="1"/>
          </p:cNvSpPr>
          <p:nvPr>
            <p:ph type="pic" idx="19" hasCustomPrompt="1"/>
          </p:nvPr>
        </p:nvSpPr>
        <p:spPr>
          <a:xfrm>
            <a:off x="4509794" y="525883"/>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Rectangle 2">
            <a:extLst>
              <a:ext uri="{FF2B5EF4-FFF2-40B4-BE49-F238E27FC236}">
                <a16:creationId xmlns="" xmlns:a16="http://schemas.microsoft.com/office/drawing/2014/main" id="{5595FC74-1D32-41A5-B11A-4FBC0439C39E}"/>
              </a:ext>
            </a:extLst>
          </p:cNvPr>
          <p:cNvSpPr/>
          <p:nvPr userDrawn="1"/>
        </p:nvSpPr>
        <p:spPr>
          <a:xfrm>
            <a:off x="8229146" y="295934"/>
            <a:ext cx="3616642" cy="332275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그림 개체 틀 4">
            <a:extLst>
              <a:ext uri="{FF2B5EF4-FFF2-40B4-BE49-F238E27FC236}">
                <a16:creationId xmlns="" xmlns:a16="http://schemas.microsoft.com/office/drawing/2014/main" id="{C28117A1-8B5B-408A-8008-B757D6858915}"/>
              </a:ext>
            </a:extLst>
          </p:cNvPr>
          <p:cNvSpPr>
            <a:spLocks noGrp="1"/>
          </p:cNvSpPr>
          <p:nvPr>
            <p:ph type="pic" idx="16" hasCustomPrompt="1"/>
          </p:nvPr>
        </p:nvSpPr>
        <p:spPr>
          <a:xfrm>
            <a:off x="324000" y="295936"/>
            <a:ext cx="3708000" cy="62215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9B3B7BDB-47F5-46AD-913E-B12E41F2F518}"/>
              </a:ext>
            </a:extLst>
          </p:cNvPr>
          <p:cNvSpPr>
            <a:spLocks noGrp="1"/>
          </p:cNvSpPr>
          <p:nvPr>
            <p:ph type="pic" idx="17" hasCustomPrompt="1"/>
          </p:nvPr>
        </p:nvSpPr>
        <p:spPr>
          <a:xfrm>
            <a:off x="4330856" y="3891065"/>
            <a:ext cx="7519935" cy="2648732"/>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 xmlns:a16="http://schemas.microsoft.com/office/drawing/2014/main" id="{E1F17147-D4B6-49A6-A8CB-9CD45A8B0053}"/>
              </a:ext>
            </a:extLst>
          </p:cNvPr>
          <p:cNvSpPr>
            <a:spLocks noGrp="1"/>
          </p:cNvSpPr>
          <p:nvPr>
            <p:ph type="pic" idx="18" hasCustomPrompt="1"/>
          </p:nvPr>
        </p:nvSpPr>
        <p:spPr>
          <a:xfrm>
            <a:off x="8408084" y="1080360"/>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12244839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56.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C28117A1-8B5B-408A-8008-B757D6858915}"/>
              </a:ext>
            </a:extLst>
          </p:cNvPr>
          <p:cNvSpPr>
            <a:spLocks noGrp="1"/>
          </p:cNvSpPr>
          <p:nvPr>
            <p:ph type="pic" idx="16" hasCustomPrompt="1"/>
          </p:nvPr>
        </p:nvSpPr>
        <p:spPr>
          <a:xfrm>
            <a:off x="0" y="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F79F29E8-53BA-451D-AB51-A20AE905D21B}"/>
              </a:ext>
            </a:extLst>
          </p:cNvPr>
          <p:cNvSpPr>
            <a:spLocks noGrp="1"/>
          </p:cNvSpPr>
          <p:nvPr>
            <p:ph type="pic" idx="17" hasCustomPrompt="1"/>
          </p:nvPr>
        </p:nvSpPr>
        <p:spPr>
          <a:xfrm>
            <a:off x="0" y="2286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6" name="그림 개체 틀 4">
            <a:extLst>
              <a:ext uri="{FF2B5EF4-FFF2-40B4-BE49-F238E27FC236}">
                <a16:creationId xmlns="" xmlns:a16="http://schemas.microsoft.com/office/drawing/2014/main" id="{1B2720F6-2A2A-4472-962D-FCA5E7624EAC}"/>
              </a:ext>
            </a:extLst>
          </p:cNvPr>
          <p:cNvSpPr>
            <a:spLocks noGrp="1"/>
          </p:cNvSpPr>
          <p:nvPr>
            <p:ph type="pic" idx="18" hasCustomPrompt="1"/>
          </p:nvPr>
        </p:nvSpPr>
        <p:spPr>
          <a:xfrm>
            <a:off x="0" y="4572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338834278"/>
      </p:ext>
    </p:extLst>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51224024"/>
      </p:ext>
    </p:extLst>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552041490"/>
      </p:ext>
    </p:extLst>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showMasterSp="0" type="title" preserve="1">
  <p:cSld name="Tiêu đề bản chiếu">
    <p:bg bwMode="ltGray">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4" name="Rectangle 41"/>
          <p:cNvSpPr>
            <a:spLocks noChangeArrowheads="1"/>
          </p:cNvSpPr>
          <p:nvPr/>
        </p:nvSpPr>
        <p:spPr bwMode="gray">
          <a:xfrm>
            <a:off x="0" y="2708276"/>
            <a:ext cx="12192000" cy="874713"/>
          </a:xfrm>
          <a:prstGeom prst="rect">
            <a:avLst/>
          </a:prstGeom>
          <a:gradFill rotWithShape="1">
            <a:gsLst>
              <a:gs pos="0">
                <a:schemeClr val="accent1">
                  <a:gamma/>
                  <a:shade val="46275"/>
                  <a:invGamma/>
                </a:schemeClr>
              </a:gs>
              <a:gs pos="50000">
                <a:schemeClr val="accent1"/>
              </a:gs>
              <a:gs pos="100000">
                <a:schemeClr val="accent1">
                  <a:gamma/>
                  <a:shade val="46275"/>
                  <a:invGamma/>
                </a:schemeClr>
              </a:gs>
            </a:gsLst>
            <a:lin ang="0" scaled="1"/>
          </a:grad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defRPr/>
            </a:pPr>
            <a:endParaRPr lang="en-US" sz="1900">
              <a:solidFill>
                <a:srgbClr val="000066"/>
              </a:solidFill>
              <a:latin typeface="Arial" charset="0"/>
            </a:endParaRPr>
          </a:p>
        </p:txBody>
      </p:sp>
      <p:sp>
        <p:nvSpPr>
          <p:cNvPr id="5" name="Text Box 14"/>
          <p:cNvSpPr txBox="1">
            <a:spLocks noChangeArrowheads="1"/>
          </p:cNvSpPr>
          <p:nvPr/>
        </p:nvSpPr>
        <p:spPr bwMode="black">
          <a:xfrm>
            <a:off x="508001" y="271464"/>
            <a:ext cx="1452033" cy="415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5782" tIns="47891" rIns="95782" bIns="47891">
            <a:spAutoFit/>
          </a:bodyPr>
          <a:lstStyle>
            <a:lvl1pPr defTabSz="957263">
              <a:defRPr>
                <a:solidFill>
                  <a:schemeClr val="tx1"/>
                </a:solidFill>
                <a:latin typeface="Arial" charset="0"/>
              </a:defRPr>
            </a:lvl1pPr>
            <a:lvl2pPr marL="479425" defTabSz="957263">
              <a:defRPr>
                <a:solidFill>
                  <a:schemeClr val="tx1"/>
                </a:solidFill>
                <a:latin typeface="Arial" charset="0"/>
              </a:defRPr>
            </a:lvl2pPr>
            <a:lvl3pPr marL="957263" defTabSz="957263">
              <a:defRPr>
                <a:solidFill>
                  <a:schemeClr val="tx1"/>
                </a:solidFill>
                <a:latin typeface="Arial" charset="0"/>
              </a:defRPr>
            </a:lvl3pPr>
            <a:lvl4pPr marL="1436688" defTabSz="957263">
              <a:defRPr>
                <a:solidFill>
                  <a:schemeClr val="tx1"/>
                </a:solidFill>
                <a:latin typeface="Arial" charset="0"/>
              </a:defRPr>
            </a:lvl4pPr>
            <a:lvl5pPr marL="1916113" defTabSz="957263">
              <a:defRPr>
                <a:solidFill>
                  <a:schemeClr val="tx1"/>
                </a:solidFill>
                <a:latin typeface="Arial" charset="0"/>
              </a:defRPr>
            </a:lvl5pPr>
            <a:lvl6pPr marL="2373313" defTabSz="957263" fontAlgn="base">
              <a:spcBef>
                <a:spcPct val="0"/>
              </a:spcBef>
              <a:spcAft>
                <a:spcPct val="0"/>
              </a:spcAft>
              <a:defRPr>
                <a:solidFill>
                  <a:schemeClr val="tx1"/>
                </a:solidFill>
                <a:latin typeface="Arial" charset="0"/>
              </a:defRPr>
            </a:lvl6pPr>
            <a:lvl7pPr marL="2830513" defTabSz="957263" fontAlgn="base">
              <a:spcBef>
                <a:spcPct val="0"/>
              </a:spcBef>
              <a:spcAft>
                <a:spcPct val="0"/>
              </a:spcAft>
              <a:defRPr>
                <a:solidFill>
                  <a:schemeClr val="tx1"/>
                </a:solidFill>
                <a:latin typeface="Arial" charset="0"/>
              </a:defRPr>
            </a:lvl7pPr>
            <a:lvl8pPr marL="3287713" defTabSz="957263" fontAlgn="base">
              <a:spcBef>
                <a:spcPct val="0"/>
              </a:spcBef>
              <a:spcAft>
                <a:spcPct val="0"/>
              </a:spcAft>
              <a:defRPr>
                <a:solidFill>
                  <a:schemeClr val="tx1"/>
                </a:solidFill>
                <a:latin typeface="Arial" charset="0"/>
              </a:defRPr>
            </a:lvl8pPr>
            <a:lvl9pPr marL="3744913" defTabSz="957263" fontAlgn="base">
              <a:spcBef>
                <a:spcPct val="0"/>
              </a:spcBef>
              <a:spcAft>
                <a:spcPct val="0"/>
              </a:spcAft>
              <a:defRPr>
                <a:solidFill>
                  <a:schemeClr val="tx1"/>
                </a:solidFill>
                <a:latin typeface="Arial" charset="0"/>
              </a:defRPr>
            </a:lvl9pPr>
          </a:lstStyle>
          <a:p>
            <a:pPr fontAlgn="base">
              <a:spcBef>
                <a:spcPct val="0"/>
              </a:spcBef>
              <a:spcAft>
                <a:spcPct val="0"/>
              </a:spcAft>
              <a:defRPr/>
            </a:pPr>
            <a:r>
              <a:rPr lang="en-US" sz="2100" b="1">
                <a:solidFill>
                  <a:srgbClr val="FFFFFF"/>
                </a:solidFill>
                <a:latin typeface="Verdana" pitchFamily="34" charset="0"/>
              </a:rPr>
              <a:t>LOGO</a:t>
            </a:r>
          </a:p>
        </p:txBody>
      </p:sp>
      <p:grpSp>
        <p:nvGrpSpPr>
          <p:cNvPr id="6" name="Group 42"/>
          <p:cNvGrpSpPr>
            <a:grpSpLocks/>
          </p:cNvGrpSpPr>
          <p:nvPr/>
        </p:nvGrpSpPr>
        <p:grpSpPr bwMode="auto">
          <a:xfrm>
            <a:off x="-14817" y="-12700"/>
            <a:ext cx="12234335" cy="6870700"/>
            <a:chOff x="-7" y="-8"/>
            <a:chExt cx="5780" cy="4328"/>
          </a:xfrm>
        </p:grpSpPr>
        <p:sp>
          <p:nvSpPr>
            <p:cNvPr id="7" name="AutoShape 36"/>
            <p:cNvSpPr>
              <a:spLocks noChangeArrowheads="1"/>
            </p:cNvSpPr>
            <p:nvPr/>
          </p:nvSpPr>
          <p:spPr bwMode="gray">
            <a:xfrm>
              <a:off x="17" y="16"/>
              <a:ext cx="5729" cy="4285"/>
            </a:xfrm>
            <a:prstGeom prst="roundRect">
              <a:avLst>
                <a:gd name="adj" fmla="val 6227"/>
              </a:avLst>
            </a:prstGeom>
            <a:noFill/>
            <a:ln w="76200">
              <a:solidFill>
                <a:schemeClr val="bg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endParaRPr lang="en-US" sz="1900">
                <a:solidFill>
                  <a:srgbClr val="000066"/>
                </a:solidFill>
                <a:latin typeface="Arial" panose="020B0604020202020204" pitchFamily="34" charset="0"/>
                <a:cs typeface="Arial" panose="020B0604020202020204" pitchFamily="34" charset="0"/>
              </a:endParaRPr>
            </a:p>
          </p:txBody>
        </p:sp>
        <p:sp>
          <p:nvSpPr>
            <p:cNvPr id="8" name="Freeform 37"/>
            <p:cNvSpPr>
              <a:spLocks/>
            </p:cNvSpPr>
            <p:nvPr/>
          </p:nvSpPr>
          <p:spPr bwMode="gray">
            <a:xfrm>
              <a:off x="-3" y="-8"/>
              <a:ext cx="295" cy="289"/>
            </a:xfrm>
            <a:custGeom>
              <a:avLst/>
              <a:gdLst>
                <a:gd name="T0" fmla="*/ 2 w 403"/>
                <a:gd name="T1" fmla="*/ 289 h 395"/>
                <a:gd name="T2" fmla="*/ 54 w 403"/>
                <a:gd name="T3" fmla="*/ 158 h 395"/>
                <a:gd name="T4" fmla="*/ 169 w 403"/>
                <a:gd name="T5" fmla="*/ 37 h 395"/>
                <a:gd name="T6" fmla="*/ 295 w 403"/>
                <a:gd name="T7" fmla="*/ 0 h 395"/>
                <a:gd name="T8" fmla="*/ 0 w 403"/>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3" h="395">
                  <a:moveTo>
                    <a:pt x="3" y="395"/>
                  </a:moveTo>
                  <a:lnTo>
                    <a:pt x="74" y="216"/>
                  </a:lnTo>
                  <a:lnTo>
                    <a:pt x="231" y="50"/>
                  </a:lnTo>
                  <a:lnTo>
                    <a:pt x="403" y="0"/>
                  </a:lnTo>
                  <a:lnTo>
                    <a:pt x="0" y="0"/>
                  </a:lnTo>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800">
                <a:solidFill>
                  <a:srgbClr val="000066"/>
                </a:solidFill>
                <a:latin typeface="Calibri" panose="020F0502020204030204" pitchFamily="34" charset="0"/>
                <a:cs typeface="Arial" panose="020B0604020202020204" pitchFamily="34" charset="0"/>
              </a:endParaRPr>
            </a:p>
          </p:txBody>
        </p:sp>
        <p:sp>
          <p:nvSpPr>
            <p:cNvPr id="9" name="Freeform 38"/>
            <p:cNvSpPr>
              <a:spLocks/>
            </p:cNvSpPr>
            <p:nvPr/>
          </p:nvSpPr>
          <p:spPr bwMode="gray">
            <a:xfrm>
              <a:off x="-7" y="3982"/>
              <a:ext cx="287" cy="338"/>
            </a:xfrm>
            <a:custGeom>
              <a:avLst/>
              <a:gdLst>
                <a:gd name="T0" fmla="*/ 287 w 391"/>
                <a:gd name="T1" fmla="*/ 338 h 473"/>
                <a:gd name="T2" fmla="*/ 111 w 391"/>
                <a:gd name="T3" fmla="*/ 252 h 473"/>
                <a:gd name="T4" fmla="*/ 31 w 391"/>
                <a:gd name="T5" fmla="*/ 144 h 473"/>
                <a:gd name="T6" fmla="*/ 0 w 391"/>
                <a:gd name="T7" fmla="*/ 0 h 473"/>
                <a:gd name="T8" fmla="*/ 1 w 391"/>
                <a:gd name="T9" fmla="*/ 336 h 47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1" h="473">
                  <a:moveTo>
                    <a:pt x="391" y="473"/>
                  </a:moveTo>
                  <a:lnTo>
                    <a:pt x="151" y="353"/>
                  </a:lnTo>
                  <a:lnTo>
                    <a:pt x="42" y="201"/>
                  </a:lnTo>
                  <a:lnTo>
                    <a:pt x="0" y="0"/>
                  </a:lnTo>
                  <a:lnTo>
                    <a:pt x="1" y="470"/>
                  </a:lnTo>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800">
                <a:solidFill>
                  <a:srgbClr val="000066"/>
                </a:solidFill>
                <a:latin typeface="Calibri" panose="020F0502020204030204" pitchFamily="34" charset="0"/>
                <a:cs typeface="Arial" panose="020B0604020202020204" pitchFamily="34" charset="0"/>
              </a:endParaRPr>
            </a:p>
          </p:txBody>
        </p:sp>
        <p:sp>
          <p:nvSpPr>
            <p:cNvPr id="10" name="Freeform 39"/>
            <p:cNvSpPr>
              <a:spLocks/>
            </p:cNvSpPr>
            <p:nvPr/>
          </p:nvSpPr>
          <p:spPr bwMode="gray">
            <a:xfrm>
              <a:off x="5499" y="4026"/>
              <a:ext cx="274" cy="287"/>
            </a:xfrm>
            <a:custGeom>
              <a:avLst/>
              <a:gdLst>
                <a:gd name="T0" fmla="*/ 270 w 232"/>
                <a:gd name="T1" fmla="*/ 0 h 290"/>
                <a:gd name="T2" fmla="*/ 194 w 232"/>
                <a:gd name="T3" fmla="*/ 143 h 290"/>
                <a:gd name="T4" fmla="*/ 116 w 232"/>
                <a:gd name="T5" fmla="*/ 250 h 290"/>
                <a:gd name="T6" fmla="*/ 0 w 232"/>
                <a:gd name="T7" fmla="*/ 287 h 290"/>
                <a:gd name="T8" fmla="*/ 274 w 232"/>
                <a:gd name="T9" fmla="*/ 284 h 29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2" h="290">
                  <a:moveTo>
                    <a:pt x="229" y="0"/>
                  </a:moveTo>
                  <a:lnTo>
                    <a:pt x="164" y="144"/>
                  </a:lnTo>
                  <a:lnTo>
                    <a:pt x="98" y="253"/>
                  </a:lnTo>
                  <a:lnTo>
                    <a:pt x="0" y="290"/>
                  </a:lnTo>
                  <a:lnTo>
                    <a:pt x="232" y="287"/>
                  </a:lnTo>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800">
                <a:solidFill>
                  <a:srgbClr val="000066"/>
                </a:solidFill>
                <a:latin typeface="Calibri" panose="020F0502020204030204" pitchFamily="34" charset="0"/>
                <a:cs typeface="Arial" panose="020B0604020202020204" pitchFamily="34" charset="0"/>
              </a:endParaRPr>
            </a:p>
          </p:txBody>
        </p:sp>
        <p:sp>
          <p:nvSpPr>
            <p:cNvPr id="11" name="Freeform 40"/>
            <p:cNvSpPr>
              <a:spLocks/>
            </p:cNvSpPr>
            <p:nvPr/>
          </p:nvSpPr>
          <p:spPr bwMode="gray">
            <a:xfrm>
              <a:off x="5467" y="0"/>
              <a:ext cx="302" cy="288"/>
            </a:xfrm>
            <a:custGeom>
              <a:avLst/>
              <a:gdLst>
                <a:gd name="T0" fmla="*/ 0 w 403"/>
                <a:gd name="T1" fmla="*/ 0 h 403"/>
                <a:gd name="T2" fmla="*/ 166 w 403"/>
                <a:gd name="T3" fmla="*/ 69 h 403"/>
                <a:gd name="T4" fmla="*/ 265 w 403"/>
                <a:gd name="T5" fmla="*/ 165 h 403"/>
                <a:gd name="T6" fmla="*/ 302 w 403"/>
                <a:gd name="T7" fmla="*/ 288 h 403"/>
                <a:gd name="T8" fmla="*/ 302 w 403"/>
                <a:gd name="T9" fmla="*/ 0 h 4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3" h="403">
                  <a:moveTo>
                    <a:pt x="0" y="0"/>
                  </a:moveTo>
                  <a:lnTo>
                    <a:pt x="221" y="96"/>
                  </a:lnTo>
                  <a:lnTo>
                    <a:pt x="353" y="231"/>
                  </a:lnTo>
                  <a:lnTo>
                    <a:pt x="403" y="403"/>
                  </a:lnTo>
                  <a:lnTo>
                    <a:pt x="403" y="0"/>
                  </a:lnTo>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800">
                <a:solidFill>
                  <a:srgbClr val="000066"/>
                </a:solidFill>
                <a:latin typeface="Calibri" panose="020F0502020204030204" pitchFamily="34" charset="0"/>
                <a:cs typeface="Arial" panose="020B0604020202020204" pitchFamily="34" charset="0"/>
              </a:endParaRPr>
            </a:p>
          </p:txBody>
        </p:sp>
      </p:grpSp>
      <p:sp>
        <p:nvSpPr>
          <p:cNvPr id="3074" name="Rectangle 2"/>
          <p:cNvSpPr>
            <a:spLocks noGrp="1" noChangeArrowheads="1"/>
          </p:cNvSpPr>
          <p:nvPr>
            <p:ph type="ctrTitle"/>
          </p:nvPr>
        </p:nvSpPr>
        <p:spPr bwMode="gray">
          <a:xfrm>
            <a:off x="0" y="2720976"/>
            <a:ext cx="12192000" cy="817563"/>
          </a:xfrm>
        </p:spPr>
        <p:txBody>
          <a:bodyPr/>
          <a:lstStyle>
            <a:lvl1pPr>
              <a:defRPr sz="4600"/>
            </a:lvl1pPr>
          </a:lstStyle>
          <a:p>
            <a:pPr lvl="0"/>
            <a:r>
              <a:rPr lang="vi-VN" noProof="0"/>
              <a:t>Bấm &amp; sửa kiểu tiêu đề</a:t>
            </a:r>
            <a:endParaRPr lang="en-US" noProof="0"/>
          </a:p>
        </p:txBody>
      </p:sp>
      <p:sp>
        <p:nvSpPr>
          <p:cNvPr id="3075" name="Rectangle 3"/>
          <p:cNvSpPr>
            <a:spLocks noGrp="1" noChangeArrowheads="1"/>
          </p:cNvSpPr>
          <p:nvPr>
            <p:ph type="subTitle" idx="1"/>
          </p:nvPr>
        </p:nvSpPr>
        <p:spPr bwMode="black">
          <a:xfrm>
            <a:off x="1320800" y="2176463"/>
            <a:ext cx="9448800" cy="436562"/>
          </a:xfrm>
        </p:spPr>
        <p:txBody>
          <a:bodyPr/>
          <a:lstStyle>
            <a:lvl1pPr marL="0" indent="0" algn="ctr">
              <a:buFont typeface="Wingdings" pitchFamily="2" charset="2"/>
              <a:buNone/>
              <a:defRPr sz="1900">
                <a:solidFill>
                  <a:schemeClr val="bg1"/>
                </a:solidFill>
                <a:latin typeface="Arial" charset="0"/>
              </a:defRPr>
            </a:lvl1pPr>
          </a:lstStyle>
          <a:p>
            <a:pPr lvl="0"/>
            <a:r>
              <a:rPr lang="vi-VN" noProof="0"/>
              <a:t>Bấm &amp; sửa kiểu phụ đề</a:t>
            </a:r>
            <a:endParaRPr lang="en-US" noProof="0"/>
          </a:p>
        </p:txBody>
      </p:sp>
    </p:spTree>
    <p:extLst>
      <p:ext uri="{BB962C8B-B14F-4D97-AF65-F5344CB8AC3E}">
        <p14:creationId xmlns:p14="http://schemas.microsoft.com/office/powerpoint/2010/main" val="724732824"/>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type="obj" preserve="1">
  <p:cSld name="Tiêu đề và Nội dung">
    <p:spTree>
      <p:nvGrpSpPr>
        <p:cNvPr id="1" name=""/>
        <p:cNvGrpSpPr/>
        <p:nvPr/>
      </p:nvGrpSpPr>
      <p:grpSpPr>
        <a:xfrm>
          <a:off x="0" y="0"/>
          <a:ext cx="0" cy="0"/>
          <a:chOff x="0" y="0"/>
          <a:chExt cx="0" cy="0"/>
        </a:xfrm>
      </p:grpSpPr>
      <p:sp>
        <p:nvSpPr>
          <p:cNvPr id="2" name="Tiêu đề 1"/>
          <p:cNvSpPr>
            <a:spLocks noGrp="1"/>
          </p:cNvSpPr>
          <p:nvPr>
            <p:ph type="title"/>
          </p:nvPr>
        </p:nvSpPr>
        <p:spPr/>
        <p:txBody>
          <a:bodyPr/>
          <a:lstStyle/>
          <a:p>
            <a:r>
              <a:rPr lang="vi-VN"/>
              <a:t>Bấm &amp; sửa kiểu tiêu đề</a:t>
            </a:r>
            <a:endParaRPr lang="en-US"/>
          </a:p>
        </p:txBody>
      </p:sp>
      <p:sp>
        <p:nvSpPr>
          <p:cNvPr id="3" name="Chỗ dành sẵn cho Nội dung 2"/>
          <p:cNvSpPr>
            <a:spLocks noGrp="1"/>
          </p:cNvSpPr>
          <p:nvPr>
            <p:ph idx="1"/>
          </p:nvPr>
        </p:nvSpPr>
        <p:spPr/>
        <p:txBody>
          <a:body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4" name="Chỗ dành sẵn cho Chân trang 3"/>
          <p:cNvSpPr>
            <a:spLocks noGrp="1"/>
          </p:cNvSpPr>
          <p:nvPr>
            <p:ph type="ftr" sz="quarter" idx="10"/>
          </p:nvPr>
        </p:nvSpPr>
        <p:spPr/>
        <p:txBody>
          <a:bodyPr/>
          <a:lstStyle>
            <a:lvl1pPr fontAlgn="auto">
              <a:spcBef>
                <a:spcPts val="0"/>
              </a:spcBef>
              <a:spcAft>
                <a:spcPts val="0"/>
              </a:spcAft>
              <a:defRPr/>
            </a:lvl1pPr>
          </a:lstStyle>
          <a:p>
            <a:pPr>
              <a:defRPr/>
            </a:pPr>
            <a:r>
              <a:rPr lang="en-US"/>
              <a:t>www.themegallery.com</a:t>
            </a:r>
          </a:p>
        </p:txBody>
      </p:sp>
      <p:sp>
        <p:nvSpPr>
          <p:cNvPr id="5" name="Chỗ dành sẵn cho Số hiệu Bản chiếu 4"/>
          <p:cNvSpPr>
            <a:spLocks noGrp="1"/>
          </p:cNvSpPr>
          <p:nvPr>
            <p:ph type="sldNum" sz="quarter" idx="11"/>
          </p:nvPr>
        </p:nvSpPr>
        <p:spPr/>
        <p:txBody>
          <a:bodyPr/>
          <a:lstStyle>
            <a:lvl1pPr>
              <a:defRPr/>
            </a:lvl1pPr>
          </a:lstStyle>
          <a:p>
            <a:fld id="{BF5FA4D8-F312-493F-B775-2941AF57C975}" type="slidenum">
              <a:rPr lang="en-US"/>
              <a:pPr/>
              <a:t>‹#›</a:t>
            </a:fld>
            <a:endParaRPr lang="en-US"/>
          </a:p>
        </p:txBody>
      </p:sp>
    </p:spTree>
    <p:extLst>
      <p:ext uri="{BB962C8B-B14F-4D97-AF65-F5344CB8AC3E}">
        <p14:creationId xmlns:p14="http://schemas.microsoft.com/office/powerpoint/2010/main" val="2704608568"/>
      </p:ext>
    </p:extLst>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type="secHead" preserve="1">
  <p:cSld name="Đầu trang của Phần">
    <p:spTree>
      <p:nvGrpSpPr>
        <p:cNvPr id="1" name=""/>
        <p:cNvGrpSpPr/>
        <p:nvPr/>
      </p:nvGrpSpPr>
      <p:grpSpPr>
        <a:xfrm>
          <a:off x="0" y="0"/>
          <a:ext cx="0" cy="0"/>
          <a:chOff x="0" y="0"/>
          <a:chExt cx="0" cy="0"/>
        </a:xfrm>
      </p:grpSpPr>
      <p:sp>
        <p:nvSpPr>
          <p:cNvPr id="2" name="Tiêu đề 1"/>
          <p:cNvSpPr>
            <a:spLocks noGrp="1"/>
          </p:cNvSpPr>
          <p:nvPr>
            <p:ph type="title"/>
          </p:nvPr>
        </p:nvSpPr>
        <p:spPr>
          <a:xfrm>
            <a:off x="963084" y="4406901"/>
            <a:ext cx="10363200" cy="1362075"/>
          </a:xfrm>
        </p:spPr>
        <p:txBody>
          <a:bodyPr anchor="t"/>
          <a:lstStyle>
            <a:lvl1pPr algn="l">
              <a:defRPr sz="4000" b="1" cap="all"/>
            </a:lvl1pPr>
          </a:lstStyle>
          <a:p>
            <a:r>
              <a:rPr lang="vi-VN"/>
              <a:t>Bấm &amp; sửa kiểu tiêu đề</a:t>
            </a:r>
            <a:endParaRPr lang="en-US"/>
          </a:p>
        </p:txBody>
      </p:sp>
      <p:sp>
        <p:nvSpPr>
          <p:cNvPr id="3" name="Chỗ dành sẵn cho Văn bản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vi-VN"/>
              <a:t>Bấm &amp; sửa kiểu tiêu đề</a:t>
            </a:r>
          </a:p>
        </p:txBody>
      </p:sp>
      <p:sp>
        <p:nvSpPr>
          <p:cNvPr id="4" name="Chỗ dành sẵn cho Chân trang 3"/>
          <p:cNvSpPr>
            <a:spLocks noGrp="1"/>
          </p:cNvSpPr>
          <p:nvPr>
            <p:ph type="ftr" sz="quarter" idx="10"/>
          </p:nvPr>
        </p:nvSpPr>
        <p:spPr/>
        <p:txBody>
          <a:bodyPr/>
          <a:lstStyle>
            <a:lvl1pPr fontAlgn="auto">
              <a:spcBef>
                <a:spcPts val="0"/>
              </a:spcBef>
              <a:spcAft>
                <a:spcPts val="0"/>
              </a:spcAft>
              <a:defRPr/>
            </a:lvl1pPr>
          </a:lstStyle>
          <a:p>
            <a:pPr>
              <a:defRPr/>
            </a:pPr>
            <a:r>
              <a:rPr lang="en-US"/>
              <a:t>www.themegallery.com</a:t>
            </a:r>
          </a:p>
        </p:txBody>
      </p:sp>
      <p:sp>
        <p:nvSpPr>
          <p:cNvPr id="5" name="Chỗ dành sẵn cho Số hiệu Bản chiếu 4"/>
          <p:cNvSpPr>
            <a:spLocks noGrp="1"/>
          </p:cNvSpPr>
          <p:nvPr>
            <p:ph type="sldNum" sz="quarter" idx="11"/>
          </p:nvPr>
        </p:nvSpPr>
        <p:spPr/>
        <p:txBody>
          <a:bodyPr/>
          <a:lstStyle>
            <a:lvl1pPr>
              <a:defRPr/>
            </a:lvl1pPr>
          </a:lstStyle>
          <a:p>
            <a:fld id="{7A77BD06-39D3-44A1-84C1-B8F389A5435D}" type="slidenum">
              <a:rPr lang="en-US"/>
              <a:pPr/>
              <a:t>‹#›</a:t>
            </a:fld>
            <a:endParaRPr lang="en-US"/>
          </a:p>
        </p:txBody>
      </p:sp>
    </p:spTree>
    <p:extLst>
      <p:ext uri="{BB962C8B-B14F-4D97-AF65-F5344CB8AC3E}">
        <p14:creationId xmlns:p14="http://schemas.microsoft.com/office/powerpoint/2010/main" val="3298958457"/>
      </p:ext>
    </p:extLst>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type="twoObj" preserve="1">
  <p:cSld name="Hai Nội dung">
    <p:spTree>
      <p:nvGrpSpPr>
        <p:cNvPr id="1" name=""/>
        <p:cNvGrpSpPr/>
        <p:nvPr/>
      </p:nvGrpSpPr>
      <p:grpSpPr>
        <a:xfrm>
          <a:off x="0" y="0"/>
          <a:ext cx="0" cy="0"/>
          <a:chOff x="0" y="0"/>
          <a:chExt cx="0" cy="0"/>
        </a:xfrm>
      </p:grpSpPr>
      <p:sp>
        <p:nvSpPr>
          <p:cNvPr id="2" name="Tiêu đề 1"/>
          <p:cNvSpPr>
            <a:spLocks noGrp="1"/>
          </p:cNvSpPr>
          <p:nvPr>
            <p:ph type="title"/>
          </p:nvPr>
        </p:nvSpPr>
        <p:spPr/>
        <p:txBody>
          <a:bodyPr/>
          <a:lstStyle/>
          <a:p>
            <a:r>
              <a:rPr lang="vi-VN"/>
              <a:t>Bấm &amp; sửa kiểu tiêu đề</a:t>
            </a:r>
            <a:endParaRPr lang="en-US"/>
          </a:p>
        </p:txBody>
      </p:sp>
      <p:sp>
        <p:nvSpPr>
          <p:cNvPr id="3" name="Chỗ dành sẵn cho Nội dung 2"/>
          <p:cNvSpPr>
            <a:spLocks noGrp="1"/>
          </p:cNvSpPr>
          <p:nvPr>
            <p:ph sz="half" idx="1"/>
          </p:nvPr>
        </p:nvSpPr>
        <p:spPr>
          <a:xfrm>
            <a:off x="609600" y="1076325"/>
            <a:ext cx="5384800" cy="52482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4" name="Chỗ dành sẵn cho Nội dung 3"/>
          <p:cNvSpPr>
            <a:spLocks noGrp="1"/>
          </p:cNvSpPr>
          <p:nvPr>
            <p:ph sz="half" idx="2"/>
          </p:nvPr>
        </p:nvSpPr>
        <p:spPr>
          <a:xfrm>
            <a:off x="6197600" y="1076325"/>
            <a:ext cx="5384800" cy="52482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5" name="Chỗ dành sẵn cho Chân trang 4"/>
          <p:cNvSpPr>
            <a:spLocks noGrp="1"/>
          </p:cNvSpPr>
          <p:nvPr>
            <p:ph type="ftr" sz="quarter" idx="10"/>
          </p:nvPr>
        </p:nvSpPr>
        <p:spPr/>
        <p:txBody>
          <a:bodyPr/>
          <a:lstStyle>
            <a:lvl1pPr fontAlgn="auto">
              <a:spcBef>
                <a:spcPts val="0"/>
              </a:spcBef>
              <a:spcAft>
                <a:spcPts val="0"/>
              </a:spcAft>
              <a:defRPr/>
            </a:lvl1pPr>
          </a:lstStyle>
          <a:p>
            <a:pPr>
              <a:defRPr/>
            </a:pPr>
            <a:r>
              <a:rPr lang="en-US"/>
              <a:t>www.themegallery.com</a:t>
            </a:r>
          </a:p>
        </p:txBody>
      </p:sp>
      <p:sp>
        <p:nvSpPr>
          <p:cNvPr id="6" name="Chỗ dành sẵn cho Số hiệu Bản chiếu 5"/>
          <p:cNvSpPr>
            <a:spLocks noGrp="1"/>
          </p:cNvSpPr>
          <p:nvPr>
            <p:ph type="sldNum" sz="quarter" idx="11"/>
          </p:nvPr>
        </p:nvSpPr>
        <p:spPr/>
        <p:txBody>
          <a:bodyPr/>
          <a:lstStyle>
            <a:lvl1pPr>
              <a:defRPr/>
            </a:lvl1pPr>
          </a:lstStyle>
          <a:p>
            <a:fld id="{FE3FF04A-739E-4E8F-8382-FFE79CF5716B}" type="slidenum">
              <a:rPr lang="en-US"/>
              <a:pPr/>
              <a:t>‹#›</a:t>
            </a:fld>
            <a:endParaRPr lang="en-US"/>
          </a:p>
        </p:txBody>
      </p:sp>
    </p:spTree>
    <p:extLst>
      <p:ext uri="{BB962C8B-B14F-4D97-AF65-F5344CB8AC3E}">
        <p14:creationId xmlns:p14="http://schemas.microsoft.com/office/powerpoint/2010/main" val="4126648398"/>
      </p:ext>
    </p:extLst>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type="twoTxTwoObj" preserve="1">
  <p:cSld name="Phép so sánh">
    <p:spTree>
      <p:nvGrpSpPr>
        <p:cNvPr id="1" name=""/>
        <p:cNvGrpSpPr/>
        <p:nvPr/>
      </p:nvGrpSpPr>
      <p:grpSpPr>
        <a:xfrm>
          <a:off x="0" y="0"/>
          <a:ext cx="0" cy="0"/>
          <a:chOff x="0" y="0"/>
          <a:chExt cx="0" cy="0"/>
        </a:xfrm>
      </p:grpSpPr>
      <p:sp>
        <p:nvSpPr>
          <p:cNvPr id="2" name="Tiêu đề 1"/>
          <p:cNvSpPr>
            <a:spLocks noGrp="1"/>
          </p:cNvSpPr>
          <p:nvPr>
            <p:ph type="title"/>
          </p:nvPr>
        </p:nvSpPr>
        <p:spPr>
          <a:xfrm>
            <a:off x="609600" y="274638"/>
            <a:ext cx="10972800" cy="1143000"/>
          </a:xfrm>
        </p:spPr>
        <p:txBody>
          <a:bodyPr/>
          <a:lstStyle>
            <a:lvl1pPr>
              <a:defRPr/>
            </a:lvl1pPr>
          </a:lstStyle>
          <a:p>
            <a:r>
              <a:rPr lang="vi-VN"/>
              <a:t>Bấm &amp; sửa kiểu tiêu đề</a:t>
            </a:r>
            <a:endParaRPr lang="en-US"/>
          </a:p>
        </p:txBody>
      </p:sp>
      <p:sp>
        <p:nvSpPr>
          <p:cNvPr id="3" name="Chỗ dành sẵn cho Văn bản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vi-VN"/>
              <a:t>Bấm &amp; sửa kiểu tiêu đề</a:t>
            </a:r>
          </a:p>
        </p:txBody>
      </p:sp>
      <p:sp>
        <p:nvSpPr>
          <p:cNvPr id="4" name="Chỗ dành sẵn cho Nội dung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5" name="Chỗ dành sẵn cho Văn bản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vi-VN"/>
              <a:t>Bấm &amp; sửa kiểu tiêu đề</a:t>
            </a:r>
          </a:p>
        </p:txBody>
      </p:sp>
      <p:sp>
        <p:nvSpPr>
          <p:cNvPr id="6" name="Chỗ dành sẵn cho Nội dung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7" name="Chỗ dành sẵn cho Chân trang 6"/>
          <p:cNvSpPr>
            <a:spLocks noGrp="1"/>
          </p:cNvSpPr>
          <p:nvPr>
            <p:ph type="ftr" sz="quarter" idx="10"/>
          </p:nvPr>
        </p:nvSpPr>
        <p:spPr/>
        <p:txBody>
          <a:bodyPr/>
          <a:lstStyle>
            <a:lvl1pPr fontAlgn="auto">
              <a:spcBef>
                <a:spcPts val="0"/>
              </a:spcBef>
              <a:spcAft>
                <a:spcPts val="0"/>
              </a:spcAft>
              <a:defRPr/>
            </a:lvl1pPr>
          </a:lstStyle>
          <a:p>
            <a:pPr>
              <a:defRPr/>
            </a:pPr>
            <a:r>
              <a:rPr lang="en-US"/>
              <a:t>www.themegallery.com</a:t>
            </a:r>
          </a:p>
        </p:txBody>
      </p:sp>
      <p:sp>
        <p:nvSpPr>
          <p:cNvPr id="8" name="Chỗ dành sẵn cho Số hiệu Bản chiếu 7"/>
          <p:cNvSpPr>
            <a:spLocks noGrp="1"/>
          </p:cNvSpPr>
          <p:nvPr>
            <p:ph type="sldNum" sz="quarter" idx="11"/>
          </p:nvPr>
        </p:nvSpPr>
        <p:spPr/>
        <p:txBody>
          <a:bodyPr/>
          <a:lstStyle>
            <a:lvl1pPr>
              <a:defRPr/>
            </a:lvl1pPr>
          </a:lstStyle>
          <a:p>
            <a:fld id="{D46DE24C-A5EB-429C-BD76-4E38C58465FC}" type="slidenum">
              <a:rPr lang="en-US"/>
              <a:pPr/>
              <a:t>‹#›</a:t>
            </a:fld>
            <a:endParaRPr lang="en-US"/>
          </a:p>
        </p:txBody>
      </p:sp>
    </p:spTree>
    <p:extLst>
      <p:ext uri="{BB962C8B-B14F-4D97-AF65-F5344CB8AC3E}">
        <p14:creationId xmlns:p14="http://schemas.microsoft.com/office/powerpoint/2010/main" val="693451824"/>
      </p:ext>
    </p:extLst>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type="titleOnly" preserve="1">
  <p:cSld name="Chỉ Tiêu đề">
    <p:spTree>
      <p:nvGrpSpPr>
        <p:cNvPr id="1" name=""/>
        <p:cNvGrpSpPr/>
        <p:nvPr/>
      </p:nvGrpSpPr>
      <p:grpSpPr>
        <a:xfrm>
          <a:off x="0" y="0"/>
          <a:ext cx="0" cy="0"/>
          <a:chOff x="0" y="0"/>
          <a:chExt cx="0" cy="0"/>
        </a:xfrm>
      </p:grpSpPr>
      <p:sp>
        <p:nvSpPr>
          <p:cNvPr id="2" name="Tiêu đề 1"/>
          <p:cNvSpPr>
            <a:spLocks noGrp="1"/>
          </p:cNvSpPr>
          <p:nvPr>
            <p:ph type="title"/>
          </p:nvPr>
        </p:nvSpPr>
        <p:spPr/>
        <p:txBody>
          <a:bodyPr/>
          <a:lstStyle/>
          <a:p>
            <a:r>
              <a:rPr lang="vi-VN"/>
              <a:t>Bấm &amp; sửa kiểu tiêu đề</a:t>
            </a:r>
            <a:endParaRPr lang="en-US"/>
          </a:p>
        </p:txBody>
      </p:sp>
      <p:sp>
        <p:nvSpPr>
          <p:cNvPr id="3" name="Chỗ dành sẵn cho Chân trang 2"/>
          <p:cNvSpPr>
            <a:spLocks noGrp="1"/>
          </p:cNvSpPr>
          <p:nvPr>
            <p:ph type="ftr" sz="quarter" idx="10"/>
          </p:nvPr>
        </p:nvSpPr>
        <p:spPr/>
        <p:txBody>
          <a:bodyPr/>
          <a:lstStyle>
            <a:lvl1pPr fontAlgn="auto">
              <a:spcBef>
                <a:spcPts val="0"/>
              </a:spcBef>
              <a:spcAft>
                <a:spcPts val="0"/>
              </a:spcAft>
              <a:defRPr/>
            </a:lvl1pPr>
          </a:lstStyle>
          <a:p>
            <a:pPr>
              <a:defRPr/>
            </a:pPr>
            <a:r>
              <a:rPr lang="en-US"/>
              <a:t>www.themegallery.com</a:t>
            </a:r>
          </a:p>
        </p:txBody>
      </p:sp>
      <p:sp>
        <p:nvSpPr>
          <p:cNvPr id="4" name="Chỗ dành sẵn cho Số hiệu Bản chiếu 3"/>
          <p:cNvSpPr>
            <a:spLocks noGrp="1"/>
          </p:cNvSpPr>
          <p:nvPr>
            <p:ph type="sldNum" sz="quarter" idx="11"/>
          </p:nvPr>
        </p:nvSpPr>
        <p:spPr/>
        <p:txBody>
          <a:bodyPr/>
          <a:lstStyle>
            <a:lvl1pPr>
              <a:defRPr/>
            </a:lvl1pPr>
          </a:lstStyle>
          <a:p>
            <a:fld id="{F73CEFDC-8A40-4BEF-B240-24E64208E7C3}" type="slidenum">
              <a:rPr lang="en-US"/>
              <a:pPr/>
              <a:t>‹#›</a:t>
            </a:fld>
            <a:endParaRPr lang="en-US"/>
          </a:p>
        </p:txBody>
      </p:sp>
    </p:spTree>
    <p:extLst>
      <p:ext uri="{BB962C8B-B14F-4D97-AF65-F5344CB8AC3E}">
        <p14:creationId xmlns:p14="http://schemas.microsoft.com/office/powerpoint/2010/main" val="2681660266"/>
      </p:ext>
    </p:extLst>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type="blank" preserve="1">
  <p:cSld name="Trống">
    <p:spTree>
      <p:nvGrpSpPr>
        <p:cNvPr id="1" name=""/>
        <p:cNvGrpSpPr/>
        <p:nvPr/>
      </p:nvGrpSpPr>
      <p:grpSpPr>
        <a:xfrm>
          <a:off x="0" y="0"/>
          <a:ext cx="0" cy="0"/>
          <a:chOff x="0" y="0"/>
          <a:chExt cx="0" cy="0"/>
        </a:xfrm>
      </p:grpSpPr>
      <p:sp>
        <p:nvSpPr>
          <p:cNvPr id="2" name="Chỗ dành sẵn cho Chân trang 1"/>
          <p:cNvSpPr>
            <a:spLocks noGrp="1"/>
          </p:cNvSpPr>
          <p:nvPr>
            <p:ph type="ftr" sz="quarter" idx="10"/>
          </p:nvPr>
        </p:nvSpPr>
        <p:spPr/>
        <p:txBody>
          <a:bodyPr/>
          <a:lstStyle>
            <a:lvl1pPr fontAlgn="auto">
              <a:spcBef>
                <a:spcPts val="0"/>
              </a:spcBef>
              <a:spcAft>
                <a:spcPts val="0"/>
              </a:spcAft>
              <a:defRPr/>
            </a:lvl1pPr>
          </a:lstStyle>
          <a:p>
            <a:pPr>
              <a:defRPr/>
            </a:pPr>
            <a:r>
              <a:rPr lang="en-US"/>
              <a:t>www.themegallery.com</a:t>
            </a:r>
          </a:p>
        </p:txBody>
      </p:sp>
      <p:sp>
        <p:nvSpPr>
          <p:cNvPr id="3" name="Chỗ dành sẵn cho Số hiệu Bản chiếu 2"/>
          <p:cNvSpPr>
            <a:spLocks noGrp="1"/>
          </p:cNvSpPr>
          <p:nvPr>
            <p:ph type="sldNum" sz="quarter" idx="11"/>
          </p:nvPr>
        </p:nvSpPr>
        <p:spPr/>
        <p:txBody>
          <a:bodyPr/>
          <a:lstStyle>
            <a:lvl1pPr>
              <a:defRPr/>
            </a:lvl1pPr>
          </a:lstStyle>
          <a:p>
            <a:fld id="{101BA924-C174-4045-8C89-503B242027D0}" type="slidenum">
              <a:rPr lang="en-US"/>
              <a:pPr/>
              <a:t>‹#›</a:t>
            </a:fld>
            <a:endParaRPr lang="en-US"/>
          </a:p>
        </p:txBody>
      </p:sp>
    </p:spTree>
    <p:extLst>
      <p:ext uri="{BB962C8B-B14F-4D97-AF65-F5344CB8AC3E}">
        <p14:creationId xmlns:p14="http://schemas.microsoft.com/office/powerpoint/2010/main" val="592299049"/>
      </p:ext>
    </p:extLst>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type="objTx" preserve="1">
  <p:cSld name="Nội dung với Phụ đề">
    <p:spTree>
      <p:nvGrpSpPr>
        <p:cNvPr id="1" name=""/>
        <p:cNvGrpSpPr/>
        <p:nvPr/>
      </p:nvGrpSpPr>
      <p:grpSpPr>
        <a:xfrm>
          <a:off x="0" y="0"/>
          <a:ext cx="0" cy="0"/>
          <a:chOff x="0" y="0"/>
          <a:chExt cx="0" cy="0"/>
        </a:xfrm>
      </p:grpSpPr>
      <p:sp>
        <p:nvSpPr>
          <p:cNvPr id="2" name="Tiêu đề 1"/>
          <p:cNvSpPr>
            <a:spLocks noGrp="1"/>
          </p:cNvSpPr>
          <p:nvPr>
            <p:ph type="title"/>
          </p:nvPr>
        </p:nvSpPr>
        <p:spPr>
          <a:xfrm>
            <a:off x="609601" y="273050"/>
            <a:ext cx="4011084" cy="1162050"/>
          </a:xfrm>
        </p:spPr>
        <p:txBody>
          <a:bodyPr anchor="b"/>
          <a:lstStyle>
            <a:lvl1pPr algn="l">
              <a:defRPr sz="2000" b="1"/>
            </a:lvl1pPr>
          </a:lstStyle>
          <a:p>
            <a:r>
              <a:rPr lang="vi-VN"/>
              <a:t>Bấm &amp; sửa kiểu tiêu đề</a:t>
            </a:r>
            <a:endParaRPr lang="en-US"/>
          </a:p>
        </p:txBody>
      </p:sp>
      <p:sp>
        <p:nvSpPr>
          <p:cNvPr id="3" name="Chỗ dành sẵn cho Nội dung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4" name="Chỗ dành sẵn cho Văn bản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vi-VN"/>
              <a:t>Bấm &amp; sửa kiểu tiêu đề</a:t>
            </a:r>
          </a:p>
        </p:txBody>
      </p:sp>
      <p:sp>
        <p:nvSpPr>
          <p:cNvPr id="5" name="Chỗ dành sẵn cho Chân trang 4"/>
          <p:cNvSpPr>
            <a:spLocks noGrp="1"/>
          </p:cNvSpPr>
          <p:nvPr>
            <p:ph type="ftr" sz="quarter" idx="10"/>
          </p:nvPr>
        </p:nvSpPr>
        <p:spPr/>
        <p:txBody>
          <a:bodyPr/>
          <a:lstStyle>
            <a:lvl1pPr fontAlgn="auto">
              <a:spcBef>
                <a:spcPts val="0"/>
              </a:spcBef>
              <a:spcAft>
                <a:spcPts val="0"/>
              </a:spcAft>
              <a:defRPr/>
            </a:lvl1pPr>
          </a:lstStyle>
          <a:p>
            <a:pPr>
              <a:defRPr/>
            </a:pPr>
            <a:r>
              <a:rPr lang="en-US"/>
              <a:t>www.themegallery.com</a:t>
            </a:r>
          </a:p>
        </p:txBody>
      </p:sp>
      <p:sp>
        <p:nvSpPr>
          <p:cNvPr id="6" name="Chỗ dành sẵn cho Số hiệu Bản chiếu 5"/>
          <p:cNvSpPr>
            <a:spLocks noGrp="1"/>
          </p:cNvSpPr>
          <p:nvPr>
            <p:ph type="sldNum" sz="quarter" idx="11"/>
          </p:nvPr>
        </p:nvSpPr>
        <p:spPr/>
        <p:txBody>
          <a:bodyPr/>
          <a:lstStyle>
            <a:lvl1pPr>
              <a:defRPr/>
            </a:lvl1pPr>
          </a:lstStyle>
          <a:p>
            <a:fld id="{81C48B85-F5CB-40C2-A0E8-08D9156001FA}" type="slidenum">
              <a:rPr lang="en-US"/>
              <a:pPr/>
              <a:t>‹#›</a:t>
            </a:fld>
            <a:endParaRPr lang="en-US"/>
          </a:p>
        </p:txBody>
      </p:sp>
    </p:spTree>
    <p:extLst>
      <p:ext uri="{BB962C8B-B14F-4D97-AF65-F5344CB8AC3E}">
        <p14:creationId xmlns:p14="http://schemas.microsoft.com/office/powerpoint/2010/main" val="2712783960"/>
      </p:ext>
    </p:extLst>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type="picTx" preserve="1">
  <p:cSld name="Ảnh với Phụ đề">
    <p:spTree>
      <p:nvGrpSpPr>
        <p:cNvPr id="1" name=""/>
        <p:cNvGrpSpPr/>
        <p:nvPr/>
      </p:nvGrpSpPr>
      <p:grpSpPr>
        <a:xfrm>
          <a:off x="0" y="0"/>
          <a:ext cx="0" cy="0"/>
          <a:chOff x="0" y="0"/>
          <a:chExt cx="0" cy="0"/>
        </a:xfrm>
      </p:grpSpPr>
      <p:sp>
        <p:nvSpPr>
          <p:cNvPr id="2" name="Tiêu đề 1"/>
          <p:cNvSpPr>
            <a:spLocks noGrp="1"/>
          </p:cNvSpPr>
          <p:nvPr>
            <p:ph type="title"/>
          </p:nvPr>
        </p:nvSpPr>
        <p:spPr>
          <a:xfrm>
            <a:off x="2389717" y="4800600"/>
            <a:ext cx="7315200" cy="566738"/>
          </a:xfrm>
        </p:spPr>
        <p:txBody>
          <a:bodyPr anchor="b"/>
          <a:lstStyle>
            <a:lvl1pPr algn="l">
              <a:defRPr sz="2000" b="1"/>
            </a:lvl1pPr>
          </a:lstStyle>
          <a:p>
            <a:r>
              <a:rPr lang="vi-VN"/>
              <a:t>Bấm &amp; sửa kiểu tiêu đề</a:t>
            </a:r>
            <a:endParaRPr lang="en-US"/>
          </a:p>
        </p:txBody>
      </p:sp>
      <p:sp>
        <p:nvSpPr>
          <p:cNvPr id="3" name="Chỗ dành sẵn cho Hình ảnh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vi-VN" noProof="0"/>
              <a:t>Bấm biểu tượng để thêm hình ảnh</a:t>
            </a:r>
            <a:endParaRPr lang="en-US" noProof="0"/>
          </a:p>
        </p:txBody>
      </p:sp>
      <p:sp>
        <p:nvSpPr>
          <p:cNvPr id="4" name="Chỗ dành sẵn cho Văn bản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vi-VN"/>
              <a:t>Bấm &amp; sửa kiểu tiêu đề</a:t>
            </a:r>
          </a:p>
        </p:txBody>
      </p:sp>
      <p:sp>
        <p:nvSpPr>
          <p:cNvPr id="5" name="Chỗ dành sẵn cho Chân trang 4"/>
          <p:cNvSpPr>
            <a:spLocks noGrp="1"/>
          </p:cNvSpPr>
          <p:nvPr>
            <p:ph type="ftr" sz="quarter" idx="10"/>
          </p:nvPr>
        </p:nvSpPr>
        <p:spPr/>
        <p:txBody>
          <a:bodyPr/>
          <a:lstStyle>
            <a:lvl1pPr fontAlgn="auto">
              <a:spcBef>
                <a:spcPts val="0"/>
              </a:spcBef>
              <a:spcAft>
                <a:spcPts val="0"/>
              </a:spcAft>
              <a:defRPr/>
            </a:lvl1pPr>
          </a:lstStyle>
          <a:p>
            <a:pPr>
              <a:defRPr/>
            </a:pPr>
            <a:r>
              <a:rPr lang="en-US"/>
              <a:t>www.themegallery.com</a:t>
            </a:r>
          </a:p>
        </p:txBody>
      </p:sp>
      <p:sp>
        <p:nvSpPr>
          <p:cNvPr id="6" name="Chỗ dành sẵn cho Số hiệu Bản chiếu 5"/>
          <p:cNvSpPr>
            <a:spLocks noGrp="1"/>
          </p:cNvSpPr>
          <p:nvPr>
            <p:ph type="sldNum" sz="quarter" idx="11"/>
          </p:nvPr>
        </p:nvSpPr>
        <p:spPr/>
        <p:txBody>
          <a:bodyPr/>
          <a:lstStyle>
            <a:lvl1pPr>
              <a:defRPr/>
            </a:lvl1pPr>
          </a:lstStyle>
          <a:p>
            <a:fld id="{9C323C91-DA3F-49AC-AB4E-D96B59F8AE31}" type="slidenum">
              <a:rPr lang="en-US"/>
              <a:pPr/>
              <a:t>‹#›</a:t>
            </a:fld>
            <a:endParaRPr lang="en-US"/>
          </a:p>
        </p:txBody>
      </p:sp>
    </p:spTree>
    <p:extLst>
      <p:ext uri="{BB962C8B-B14F-4D97-AF65-F5344CB8AC3E}">
        <p14:creationId xmlns:p14="http://schemas.microsoft.com/office/powerpoint/2010/main" val="4104027631"/>
      </p:ext>
    </p:extLst>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type="vertTx" preserve="1">
  <p:cSld name="Tiêu đề và Văn bản dọc">
    <p:spTree>
      <p:nvGrpSpPr>
        <p:cNvPr id="1" name=""/>
        <p:cNvGrpSpPr/>
        <p:nvPr/>
      </p:nvGrpSpPr>
      <p:grpSpPr>
        <a:xfrm>
          <a:off x="0" y="0"/>
          <a:ext cx="0" cy="0"/>
          <a:chOff x="0" y="0"/>
          <a:chExt cx="0" cy="0"/>
        </a:xfrm>
      </p:grpSpPr>
      <p:sp>
        <p:nvSpPr>
          <p:cNvPr id="2" name="Tiêu đề 1"/>
          <p:cNvSpPr>
            <a:spLocks noGrp="1"/>
          </p:cNvSpPr>
          <p:nvPr>
            <p:ph type="title"/>
          </p:nvPr>
        </p:nvSpPr>
        <p:spPr/>
        <p:txBody>
          <a:bodyPr/>
          <a:lstStyle/>
          <a:p>
            <a:r>
              <a:rPr lang="vi-VN"/>
              <a:t>Bấm &amp; sửa kiểu tiêu đề</a:t>
            </a:r>
            <a:endParaRPr lang="en-US"/>
          </a:p>
        </p:txBody>
      </p:sp>
      <p:sp>
        <p:nvSpPr>
          <p:cNvPr id="3" name="Chỗ dành sẵn cho Văn bản Dọc 2"/>
          <p:cNvSpPr>
            <a:spLocks noGrp="1"/>
          </p:cNvSpPr>
          <p:nvPr>
            <p:ph type="body" orient="vert" idx="1"/>
          </p:nvPr>
        </p:nvSpPr>
        <p:spPr/>
        <p:txBody>
          <a:bodyPr vert="eaVert"/>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4" name="Chỗ dành sẵn cho Chân trang 3"/>
          <p:cNvSpPr>
            <a:spLocks noGrp="1"/>
          </p:cNvSpPr>
          <p:nvPr>
            <p:ph type="ftr" sz="quarter" idx="10"/>
          </p:nvPr>
        </p:nvSpPr>
        <p:spPr/>
        <p:txBody>
          <a:bodyPr/>
          <a:lstStyle>
            <a:lvl1pPr fontAlgn="auto">
              <a:spcBef>
                <a:spcPts val="0"/>
              </a:spcBef>
              <a:spcAft>
                <a:spcPts val="0"/>
              </a:spcAft>
              <a:defRPr/>
            </a:lvl1pPr>
          </a:lstStyle>
          <a:p>
            <a:pPr>
              <a:defRPr/>
            </a:pPr>
            <a:r>
              <a:rPr lang="en-US"/>
              <a:t>www.themegallery.com</a:t>
            </a:r>
          </a:p>
        </p:txBody>
      </p:sp>
      <p:sp>
        <p:nvSpPr>
          <p:cNvPr id="5" name="Chỗ dành sẵn cho Số hiệu Bản chiếu 4"/>
          <p:cNvSpPr>
            <a:spLocks noGrp="1"/>
          </p:cNvSpPr>
          <p:nvPr>
            <p:ph type="sldNum" sz="quarter" idx="11"/>
          </p:nvPr>
        </p:nvSpPr>
        <p:spPr/>
        <p:txBody>
          <a:bodyPr/>
          <a:lstStyle>
            <a:lvl1pPr>
              <a:defRPr/>
            </a:lvl1pPr>
          </a:lstStyle>
          <a:p>
            <a:fld id="{D78CBDB3-8EC9-4C2A-9789-D082A5673560}" type="slidenum">
              <a:rPr lang="en-US"/>
              <a:pPr/>
              <a:t>‹#›</a:t>
            </a:fld>
            <a:endParaRPr lang="en-US"/>
          </a:p>
        </p:txBody>
      </p:sp>
    </p:spTree>
    <p:extLst>
      <p:ext uri="{BB962C8B-B14F-4D97-AF65-F5344CB8AC3E}">
        <p14:creationId xmlns:p14="http://schemas.microsoft.com/office/powerpoint/2010/main" val="3108116275"/>
      </p:ext>
    </p:extLst>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type="vertTitleAndTx" preserve="1">
  <p:cSld name="Tiêu đề dọc và Văn bản">
    <p:spTree>
      <p:nvGrpSpPr>
        <p:cNvPr id="1" name=""/>
        <p:cNvGrpSpPr/>
        <p:nvPr/>
      </p:nvGrpSpPr>
      <p:grpSpPr>
        <a:xfrm>
          <a:off x="0" y="0"/>
          <a:ext cx="0" cy="0"/>
          <a:chOff x="0" y="0"/>
          <a:chExt cx="0" cy="0"/>
        </a:xfrm>
      </p:grpSpPr>
      <p:sp>
        <p:nvSpPr>
          <p:cNvPr id="2" name="Tiêu đề Dọc 1"/>
          <p:cNvSpPr>
            <a:spLocks noGrp="1"/>
          </p:cNvSpPr>
          <p:nvPr>
            <p:ph type="title" orient="vert"/>
          </p:nvPr>
        </p:nvSpPr>
        <p:spPr>
          <a:xfrm>
            <a:off x="8839200" y="53976"/>
            <a:ext cx="2743200" cy="6270625"/>
          </a:xfrm>
        </p:spPr>
        <p:txBody>
          <a:bodyPr vert="eaVert"/>
          <a:lstStyle/>
          <a:p>
            <a:r>
              <a:rPr lang="vi-VN"/>
              <a:t>Bấm &amp; sửa kiểu tiêu đề</a:t>
            </a:r>
            <a:endParaRPr lang="en-US"/>
          </a:p>
        </p:txBody>
      </p:sp>
      <p:sp>
        <p:nvSpPr>
          <p:cNvPr id="3" name="Chỗ dành sẵn cho Văn bản Dọc 2"/>
          <p:cNvSpPr>
            <a:spLocks noGrp="1"/>
          </p:cNvSpPr>
          <p:nvPr>
            <p:ph type="body" orient="vert" idx="1"/>
          </p:nvPr>
        </p:nvSpPr>
        <p:spPr>
          <a:xfrm>
            <a:off x="609600" y="53976"/>
            <a:ext cx="8026400" cy="6270625"/>
          </a:xfrm>
        </p:spPr>
        <p:txBody>
          <a:bodyPr vert="eaVert"/>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4" name="Chỗ dành sẵn cho Chân trang 3"/>
          <p:cNvSpPr>
            <a:spLocks noGrp="1"/>
          </p:cNvSpPr>
          <p:nvPr>
            <p:ph type="ftr" sz="quarter" idx="10"/>
          </p:nvPr>
        </p:nvSpPr>
        <p:spPr/>
        <p:txBody>
          <a:bodyPr/>
          <a:lstStyle>
            <a:lvl1pPr fontAlgn="auto">
              <a:spcBef>
                <a:spcPts val="0"/>
              </a:spcBef>
              <a:spcAft>
                <a:spcPts val="0"/>
              </a:spcAft>
              <a:defRPr/>
            </a:lvl1pPr>
          </a:lstStyle>
          <a:p>
            <a:pPr>
              <a:defRPr/>
            </a:pPr>
            <a:r>
              <a:rPr lang="en-US"/>
              <a:t>www.themegallery.com</a:t>
            </a:r>
          </a:p>
        </p:txBody>
      </p:sp>
      <p:sp>
        <p:nvSpPr>
          <p:cNvPr id="5" name="Chỗ dành sẵn cho Số hiệu Bản chiếu 4"/>
          <p:cNvSpPr>
            <a:spLocks noGrp="1"/>
          </p:cNvSpPr>
          <p:nvPr>
            <p:ph type="sldNum" sz="quarter" idx="11"/>
          </p:nvPr>
        </p:nvSpPr>
        <p:spPr/>
        <p:txBody>
          <a:bodyPr/>
          <a:lstStyle>
            <a:lvl1pPr>
              <a:defRPr/>
            </a:lvl1pPr>
          </a:lstStyle>
          <a:p>
            <a:fld id="{A12922A0-A441-46B4-81D0-A80E6EF2F833}" type="slidenum">
              <a:rPr lang="en-US"/>
              <a:pPr/>
              <a:t>‹#›</a:t>
            </a:fld>
            <a:endParaRPr lang="en-US"/>
          </a:p>
        </p:txBody>
      </p:sp>
    </p:spTree>
    <p:extLst>
      <p:ext uri="{BB962C8B-B14F-4D97-AF65-F5344CB8AC3E}">
        <p14:creationId xmlns:p14="http://schemas.microsoft.com/office/powerpoint/2010/main" val="2919574560"/>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type="tbl" preserve="1">
  <p:cSld name="Tiêu đề và Bảng">
    <p:spTree>
      <p:nvGrpSpPr>
        <p:cNvPr id="1" name=""/>
        <p:cNvGrpSpPr/>
        <p:nvPr/>
      </p:nvGrpSpPr>
      <p:grpSpPr>
        <a:xfrm>
          <a:off x="0" y="0"/>
          <a:ext cx="0" cy="0"/>
          <a:chOff x="0" y="0"/>
          <a:chExt cx="0" cy="0"/>
        </a:xfrm>
      </p:grpSpPr>
      <p:sp>
        <p:nvSpPr>
          <p:cNvPr id="2" name="Tiêu đề 1"/>
          <p:cNvSpPr>
            <a:spLocks noGrp="1"/>
          </p:cNvSpPr>
          <p:nvPr>
            <p:ph type="title"/>
          </p:nvPr>
        </p:nvSpPr>
        <p:spPr>
          <a:xfrm>
            <a:off x="723900" y="53976"/>
            <a:ext cx="9857317" cy="563563"/>
          </a:xfrm>
        </p:spPr>
        <p:txBody>
          <a:bodyPr/>
          <a:lstStyle/>
          <a:p>
            <a:r>
              <a:rPr lang="vi-VN"/>
              <a:t>Bấm &amp; sửa kiểu tiêu đề</a:t>
            </a:r>
            <a:endParaRPr lang="en-US"/>
          </a:p>
        </p:txBody>
      </p:sp>
      <p:sp>
        <p:nvSpPr>
          <p:cNvPr id="3" name="Chỗ dành sẵn cho Bảng 2"/>
          <p:cNvSpPr>
            <a:spLocks noGrp="1"/>
          </p:cNvSpPr>
          <p:nvPr>
            <p:ph type="tbl" idx="1"/>
          </p:nvPr>
        </p:nvSpPr>
        <p:spPr>
          <a:xfrm>
            <a:off x="609600" y="1076325"/>
            <a:ext cx="10972800" cy="5248275"/>
          </a:xfrm>
        </p:spPr>
        <p:txBody>
          <a:bodyPr/>
          <a:lstStyle/>
          <a:p>
            <a:pPr lvl="0"/>
            <a:r>
              <a:rPr lang="vi-VN" noProof="0"/>
              <a:t>Bấm biểu tượng để thêm bảng</a:t>
            </a:r>
            <a:endParaRPr lang="en-US" noProof="0"/>
          </a:p>
        </p:txBody>
      </p:sp>
      <p:sp>
        <p:nvSpPr>
          <p:cNvPr id="4" name="Chỗ dành sẵn cho Chân trang 3"/>
          <p:cNvSpPr>
            <a:spLocks noGrp="1"/>
          </p:cNvSpPr>
          <p:nvPr>
            <p:ph type="ftr" sz="quarter" idx="10"/>
          </p:nvPr>
        </p:nvSpPr>
        <p:spPr/>
        <p:txBody>
          <a:bodyPr/>
          <a:lstStyle>
            <a:lvl1pPr fontAlgn="auto">
              <a:spcBef>
                <a:spcPts val="0"/>
              </a:spcBef>
              <a:spcAft>
                <a:spcPts val="0"/>
              </a:spcAft>
              <a:defRPr/>
            </a:lvl1pPr>
          </a:lstStyle>
          <a:p>
            <a:pPr>
              <a:defRPr/>
            </a:pPr>
            <a:r>
              <a:rPr lang="en-US"/>
              <a:t>www.themegallery.com</a:t>
            </a:r>
          </a:p>
        </p:txBody>
      </p:sp>
      <p:sp>
        <p:nvSpPr>
          <p:cNvPr id="5" name="Chỗ dành sẵn cho Số hiệu Bản chiếu 4"/>
          <p:cNvSpPr>
            <a:spLocks noGrp="1"/>
          </p:cNvSpPr>
          <p:nvPr>
            <p:ph type="sldNum" sz="quarter" idx="11"/>
          </p:nvPr>
        </p:nvSpPr>
        <p:spPr/>
        <p:txBody>
          <a:bodyPr/>
          <a:lstStyle>
            <a:lvl1pPr>
              <a:defRPr/>
            </a:lvl1pPr>
          </a:lstStyle>
          <a:p>
            <a:fld id="{CE98BA31-4EFA-4191-AC37-BD2A781EF146}" type="slidenum">
              <a:rPr lang="en-US"/>
              <a:pPr/>
              <a:t>‹#›</a:t>
            </a:fld>
            <a:endParaRPr lang="en-US"/>
          </a:p>
        </p:txBody>
      </p:sp>
    </p:spTree>
    <p:extLst>
      <p:ext uri="{BB962C8B-B14F-4D97-AF65-F5344CB8AC3E}">
        <p14:creationId xmlns:p14="http://schemas.microsoft.com/office/powerpoint/2010/main" val="3712543697"/>
      </p:ext>
    </p:extLst>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9612567" y="669600"/>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txBox="1">
            <a:spLocks noGrp="1"/>
          </p:cNvSpPr>
          <p:nvPr>
            <p:ph type="ctrTitle"/>
          </p:nvPr>
        </p:nvSpPr>
        <p:spPr>
          <a:xfrm>
            <a:off x="3007233" y="2655767"/>
            <a:ext cx="6177600" cy="154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400"/>
            </a:lvl1pPr>
            <a:lvl2pPr lvl="1" algn="ctr">
              <a:spcBef>
                <a:spcPts val="0"/>
              </a:spcBef>
              <a:spcAft>
                <a:spcPts val="0"/>
              </a:spcAft>
              <a:buSzPts val="6000"/>
              <a:buNone/>
              <a:defRPr sz="8000"/>
            </a:lvl2pPr>
            <a:lvl3pPr lvl="2" algn="ctr">
              <a:spcBef>
                <a:spcPts val="0"/>
              </a:spcBef>
              <a:spcAft>
                <a:spcPts val="0"/>
              </a:spcAft>
              <a:buSzPts val="6000"/>
              <a:buNone/>
              <a:defRPr sz="8000"/>
            </a:lvl3pPr>
            <a:lvl4pPr lvl="3" algn="ctr">
              <a:spcBef>
                <a:spcPts val="0"/>
              </a:spcBef>
              <a:spcAft>
                <a:spcPts val="0"/>
              </a:spcAft>
              <a:buSzPts val="6000"/>
              <a:buNone/>
              <a:defRPr sz="8000"/>
            </a:lvl4pPr>
            <a:lvl5pPr lvl="4" algn="ctr">
              <a:spcBef>
                <a:spcPts val="0"/>
              </a:spcBef>
              <a:spcAft>
                <a:spcPts val="0"/>
              </a:spcAft>
              <a:buSzPts val="6000"/>
              <a:buNone/>
              <a:defRPr sz="8000"/>
            </a:lvl5pPr>
            <a:lvl6pPr lvl="5" algn="ctr">
              <a:spcBef>
                <a:spcPts val="0"/>
              </a:spcBef>
              <a:spcAft>
                <a:spcPts val="0"/>
              </a:spcAft>
              <a:buSzPts val="6000"/>
              <a:buNone/>
              <a:defRPr sz="8000"/>
            </a:lvl6pPr>
            <a:lvl7pPr lvl="6" algn="ctr">
              <a:spcBef>
                <a:spcPts val="0"/>
              </a:spcBef>
              <a:spcAft>
                <a:spcPts val="0"/>
              </a:spcAft>
              <a:buSzPts val="6000"/>
              <a:buNone/>
              <a:defRPr sz="8000"/>
            </a:lvl7pPr>
            <a:lvl8pPr lvl="7" algn="ctr">
              <a:spcBef>
                <a:spcPts val="0"/>
              </a:spcBef>
              <a:spcAft>
                <a:spcPts val="0"/>
              </a:spcAft>
              <a:buSzPts val="6000"/>
              <a:buNone/>
              <a:defRPr sz="8000"/>
            </a:lvl8pPr>
            <a:lvl9pPr lvl="8" algn="ctr">
              <a:spcBef>
                <a:spcPts val="0"/>
              </a:spcBef>
              <a:spcAft>
                <a:spcPts val="0"/>
              </a:spcAft>
              <a:buSzPts val="6000"/>
              <a:buNone/>
              <a:defRPr sz="8000"/>
            </a:lvl9pPr>
          </a:lstStyle>
          <a:p>
            <a:endParaRPr/>
          </a:p>
        </p:txBody>
      </p:sp>
      <p:sp>
        <p:nvSpPr>
          <p:cNvPr id="13" name="Google Shape;13;p2"/>
          <p:cNvSpPr/>
          <p:nvPr/>
        </p:nvSpPr>
        <p:spPr>
          <a:xfrm>
            <a:off x="356733" y="-1182333"/>
            <a:ext cx="3129600" cy="3129600"/>
          </a:xfrm>
          <a:prstGeom prst="donut">
            <a:avLst>
              <a:gd name="adj" fmla="val 29778"/>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 name="Google Shape;14;p2"/>
          <p:cNvSpPr/>
          <p:nvPr/>
        </p:nvSpPr>
        <p:spPr>
          <a:xfrm>
            <a:off x="11131833" y="3843167"/>
            <a:ext cx="1304800" cy="1304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3007233" y="722400"/>
            <a:ext cx="876800" cy="8768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 name="Google Shape;16;p2"/>
          <p:cNvSpPr/>
          <p:nvPr/>
        </p:nvSpPr>
        <p:spPr>
          <a:xfrm>
            <a:off x="9003667" y="4620133"/>
            <a:ext cx="3045600" cy="3045600"/>
          </a:xfrm>
          <a:prstGeom prst="donut">
            <a:avLst>
              <a:gd name="adj" fmla="val 11909"/>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183700" y="4257600"/>
            <a:ext cx="876800" cy="876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502067" y="5623033"/>
            <a:ext cx="1610400" cy="16104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10992833" y="33892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10131700" y="-400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10992833" y="1070467"/>
            <a:ext cx="876800" cy="8768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285300" y="927867"/>
            <a:ext cx="1162000" cy="11620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162900" y="3911000"/>
            <a:ext cx="1570000" cy="15700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10866767" y="944400"/>
            <a:ext cx="1128800" cy="11288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1407100" y="5206100"/>
            <a:ext cx="274800" cy="27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61716452"/>
      </p:ext>
    </p:extLst>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26"/>
        <p:cNvGrpSpPr/>
        <p:nvPr/>
      </p:nvGrpSpPr>
      <p:grpSpPr>
        <a:xfrm>
          <a:off x="0" y="0"/>
          <a:ext cx="0" cy="0"/>
          <a:chOff x="0" y="0"/>
          <a:chExt cx="0" cy="0"/>
        </a:xfrm>
      </p:grpSpPr>
      <p:sp>
        <p:nvSpPr>
          <p:cNvPr id="27" name="Google Shape;27;p3"/>
          <p:cNvSpPr/>
          <p:nvPr/>
        </p:nvSpPr>
        <p:spPr>
          <a:xfrm>
            <a:off x="4077600" y="-393933"/>
            <a:ext cx="4036800" cy="40372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 name="Google Shape;28;p3"/>
          <p:cNvSpPr txBox="1">
            <a:spLocks noGrp="1"/>
          </p:cNvSpPr>
          <p:nvPr>
            <p:ph type="ctrTitle"/>
          </p:nvPr>
        </p:nvSpPr>
        <p:spPr>
          <a:xfrm>
            <a:off x="2365000" y="3228733"/>
            <a:ext cx="746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4800"/>
            </a:lvl1pPr>
            <a:lvl2pPr lvl="1" algn="ctr" rtl="0">
              <a:spcBef>
                <a:spcPts val="0"/>
              </a:spcBef>
              <a:spcAft>
                <a:spcPts val="0"/>
              </a:spcAft>
              <a:buSzPts val="4800"/>
              <a:buNone/>
              <a:defRPr sz="6400"/>
            </a:lvl2pPr>
            <a:lvl3pPr lvl="2" algn="ctr" rtl="0">
              <a:spcBef>
                <a:spcPts val="0"/>
              </a:spcBef>
              <a:spcAft>
                <a:spcPts val="0"/>
              </a:spcAft>
              <a:buSzPts val="4800"/>
              <a:buNone/>
              <a:defRPr sz="6400"/>
            </a:lvl3pPr>
            <a:lvl4pPr lvl="3" algn="ctr" rtl="0">
              <a:spcBef>
                <a:spcPts val="0"/>
              </a:spcBef>
              <a:spcAft>
                <a:spcPts val="0"/>
              </a:spcAft>
              <a:buSzPts val="4800"/>
              <a:buNone/>
              <a:defRPr sz="6400"/>
            </a:lvl4pPr>
            <a:lvl5pPr lvl="4" algn="ctr" rtl="0">
              <a:spcBef>
                <a:spcPts val="0"/>
              </a:spcBef>
              <a:spcAft>
                <a:spcPts val="0"/>
              </a:spcAft>
              <a:buSzPts val="4800"/>
              <a:buNone/>
              <a:defRPr sz="6400"/>
            </a:lvl5pPr>
            <a:lvl6pPr lvl="5" algn="ctr" rtl="0">
              <a:spcBef>
                <a:spcPts val="0"/>
              </a:spcBef>
              <a:spcAft>
                <a:spcPts val="0"/>
              </a:spcAft>
              <a:buSzPts val="4800"/>
              <a:buNone/>
              <a:defRPr sz="6400"/>
            </a:lvl6pPr>
            <a:lvl7pPr lvl="6" algn="ctr" rtl="0">
              <a:spcBef>
                <a:spcPts val="0"/>
              </a:spcBef>
              <a:spcAft>
                <a:spcPts val="0"/>
              </a:spcAft>
              <a:buSzPts val="4800"/>
              <a:buNone/>
              <a:defRPr sz="6400"/>
            </a:lvl7pPr>
            <a:lvl8pPr lvl="7" algn="ctr" rtl="0">
              <a:spcBef>
                <a:spcPts val="0"/>
              </a:spcBef>
              <a:spcAft>
                <a:spcPts val="0"/>
              </a:spcAft>
              <a:buSzPts val="4800"/>
              <a:buNone/>
              <a:defRPr sz="6400"/>
            </a:lvl8pPr>
            <a:lvl9pPr lvl="8" algn="ctr" rtl="0">
              <a:spcBef>
                <a:spcPts val="0"/>
              </a:spcBef>
              <a:spcAft>
                <a:spcPts val="0"/>
              </a:spcAft>
              <a:buSzPts val="4800"/>
              <a:buNone/>
              <a:defRPr sz="6400"/>
            </a:lvl9pPr>
          </a:lstStyle>
          <a:p>
            <a:endParaRPr/>
          </a:p>
        </p:txBody>
      </p:sp>
      <p:sp>
        <p:nvSpPr>
          <p:cNvPr id="29" name="Google Shape;29;p3"/>
          <p:cNvSpPr txBox="1">
            <a:spLocks noGrp="1"/>
          </p:cNvSpPr>
          <p:nvPr>
            <p:ph type="subTitle" idx="1"/>
          </p:nvPr>
        </p:nvSpPr>
        <p:spPr>
          <a:xfrm>
            <a:off x="2365000" y="4599539"/>
            <a:ext cx="746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A1BECC"/>
              </a:buClr>
              <a:buSzPts val="2400"/>
              <a:buNone/>
              <a:defRPr b="1">
                <a:solidFill>
                  <a:srgbClr val="A1BECC"/>
                </a:solidFill>
              </a:defRPr>
            </a:lvl1pPr>
            <a:lvl2pPr lvl="1" algn="ctr" rtl="0">
              <a:spcBef>
                <a:spcPts val="0"/>
              </a:spcBef>
              <a:spcAft>
                <a:spcPts val="0"/>
              </a:spcAft>
              <a:buClr>
                <a:srgbClr val="A1BECC"/>
              </a:buClr>
              <a:buSzPts val="3000"/>
              <a:buNone/>
              <a:defRPr sz="4000" b="1">
                <a:solidFill>
                  <a:srgbClr val="A1BECC"/>
                </a:solidFill>
              </a:defRPr>
            </a:lvl2pPr>
            <a:lvl3pPr lvl="2" algn="ctr" rtl="0">
              <a:spcBef>
                <a:spcPts val="0"/>
              </a:spcBef>
              <a:spcAft>
                <a:spcPts val="0"/>
              </a:spcAft>
              <a:buClr>
                <a:srgbClr val="A1BECC"/>
              </a:buClr>
              <a:buSzPts val="3000"/>
              <a:buNone/>
              <a:defRPr sz="4000" b="1">
                <a:solidFill>
                  <a:srgbClr val="A1BECC"/>
                </a:solidFill>
              </a:defRPr>
            </a:lvl3pPr>
            <a:lvl4pPr lvl="3" algn="ctr" rtl="0">
              <a:spcBef>
                <a:spcPts val="0"/>
              </a:spcBef>
              <a:spcAft>
                <a:spcPts val="0"/>
              </a:spcAft>
              <a:buClr>
                <a:srgbClr val="A1BECC"/>
              </a:buClr>
              <a:buSzPts val="3000"/>
              <a:buNone/>
              <a:defRPr sz="4000" b="1">
                <a:solidFill>
                  <a:srgbClr val="A1BECC"/>
                </a:solidFill>
              </a:defRPr>
            </a:lvl4pPr>
            <a:lvl5pPr lvl="4" algn="ctr" rtl="0">
              <a:spcBef>
                <a:spcPts val="0"/>
              </a:spcBef>
              <a:spcAft>
                <a:spcPts val="0"/>
              </a:spcAft>
              <a:buClr>
                <a:srgbClr val="A1BECC"/>
              </a:buClr>
              <a:buSzPts val="3000"/>
              <a:buNone/>
              <a:defRPr sz="4000" b="1">
                <a:solidFill>
                  <a:srgbClr val="A1BECC"/>
                </a:solidFill>
              </a:defRPr>
            </a:lvl5pPr>
            <a:lvl6pPr lvl="5" algn="ctr" rtl="0">
              <a:spcBef>
                <a:spcPts val="0"/>
              </a:spcBef>
              <a:spcAft>
                <a:spcPts val="0"/>
              </a:spcAft>
              <a:buClr>
                <a:srgbClr val="A1BECC"/>
              </a:buClr>
              <a:buSzPts val="3000"/>
              <a:buNone/>
              <a:defRPr sz="4000" b="1">
                <a:solidFill>
                  <a:srgbClr val="A1BECC"/>
                </a:solidFill>
              </a:defRPr>
            </a:lvl6pPr>
            <a:lvl7pPr lvl="6" algn="ctr" rtl="0">
              <a:spcBef>
                <a:spcPts val="0"/>
              </a:spcBef>
              <a:spcAft>
                <a:spcPts val="0"/>
              </a:spcAft>
              <a:buClr>
                <a:srgbClr val="A1BECC"/>
              </a:buClr>
              <a:buSzPts val="3000"/>
              <a:buNone/>
              <a:defRPr sz="4000" b="1">
                <a:solidFill>
                  <a:srgbClr val="A1BECC"/>
                </a:solidFill>
              </a:defRPr>
            </a:lvl7pPr>
            <a:lvl8pPr lvl="7" algn="ctr" rtl="0">
              <a:spcBef>
                <a:spcPts val="0"/>
              </a:spcBef>
              <a:spcAft>
                <a:spcPts val="0"/>
              </a:spcAft>
              <a:buClr>
                <a:srgbClr val="A1BECC"/>
              </a:buClr>
              <a:buSzPts val="3000"/>
              <a:buNone/>
              <a:defRPr sz="4000" b="1">
                <a:solidFill>
                  <a:srgbClr val="A1BECC"/>
                </a:solidFill>
              </a:defRPr>
            </a:lvl8pPr>
            <a:lvl9pPr lvl="8" algn="ctr" rtl="0">
              <a:spcBef>
                <a:spcPts val="0"/>
              </a:spcBef>
              <a:spcAft>
                <a:spcPts val="0"/>
              </a:spcAft>
              <a:buClr>
                <a:srgbClr val="A1BECC"/>
              </a:buClr>
              <a:buSzPts val="3000"/>
              <a:buNone/>
              <a:defRPr sz="4000" b="1">
                <a:solidFill>
                  <a:srgbClr val="A1BECC"/>
                </a:solidFill>
              </a:defRPr>
            </a:lvl9pPr>
          </a:lstStyle>
          <a:p>
            <a:endParaRPr/>
          </a:p>
        </p:txBody>
      </p:sp>
      <p:sp>
        <p:nvSpPr>
          <p:cNvPr id="30" name="Google Shape;30;p3"/>
          <p:cNvSpPr/>
          <p:nvPr/>
        </p:nvSpPr>
        <p:spPr>
          <a:xfrm>
            <a:off x="1886051" y="5317633"/>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 name="Google Shape;31;p3"/>
          <p:cNvSpPr/>
          <p:nvPr/>
        </p:nvSpPr>
        <p:spPr>
          <a:xfrm>
            <a:off x="10173533" y="3292833"/>
            <a:ext cx="3129600" cy="3129600"/>
          </a:xfrm>
          <a:prstGeom prst="donut">
            <a:avLst>
              <a:gd name="adj" fmla="val 29778"/>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2" name="Google Shape;32;p3"/>
          <p:cNvSpPr/>
          <p:nvPr/>
        </p:nvSpPr>
        <p:spPr>
          <a:xfrm>
            <a:off x="502067" y="1518933"/>
            <a:ext cx="1304800" cy="130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 name="Google Shape;33;p3"/>
          <p:cNvSpPr/>
          <p:nvPr/>
        </p:nvSpPr>
        <p:spPr>
          <a:xfrm>
            <a:off x="9653700" y="6216933"/>
            <a:ext cx="876800" cy="876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 name="Google Shape;34;p3"/>
          <p:cNvSpPr/>
          <p:nvPr/>
        </p:nvSpPr>
        <p:spPr>
          <a:xfrm>
            <a:off x="308233" y="-762267"/>
            <a:ext cx="3045600" cy="3045600"/>
          </a:xfrm>
          <a:prstGeom prst="donut">
            <a:avLst>
              <a:gd name="adj" fmla="val 11909"/>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5" name="Google Shape;35;p3"/>
          <p:cNvSpPr/>
          <p:nvPr/>
        </p:nvSpPr>
        <p:spPr>
          <a:xfrm>
            <a:off x="10010167" y="1223300"/>
            <a:ext cx="876800" cy="876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6" name="Google Shape;36;p3"/>
          <p:cNvSpPr/>
          <p:nvPr/>
        </p:nvSpPr>
        <p:spPr>
          <a:xfrm>
            <a:off x="10754567" y="-393933"/>
            <a:ext cx="1610400" cy="16104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 name="Google Shape;37;p3"/>
          <p:cNvSpPr/>
          <p:nvPr/>
        </p:nvSpPr>
        <p:spPr>
          <a:xfrm>
            <a:off x="1889600" y="27368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8" name="Google Shape;38;p3"/>
          <p:cNvSpPr/>
          <p:nvPr/>
        </p:nvSpPr>
        <p:spPr>
          <a:xfrm>
            <a:off x="240667" y="5364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9" name="Google Shape;39;p3"/>
          <p:cNvSpPr/>
          <p:nvPr/>
        </p:nvSpPr>
        <p:spPr>
          <a:xfrm>
            <a:off x="328061" y="4487395"/>
            <a:ext cx="608000" cy="6080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0" name="Google Shape;40;p3"/>
          <p:cNvSpPr/>
          <p:nvPr/>
        </p:nvSpPr>
        <p:spPr>
          <a:xfrm>
            <a:off x="9429767" y="5992967"/>
            <a:ext cx="1324800" cy="13244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1" name="Google Shape;41;p3"/>
          <p:cNvSpPr/>
          <p:nvPr/>
        </p:nvSpPr>
        <p:spPr>
          <a:xfrm>
            <a:off x="9827000" y="1040133"/>
            <a:ext cx="1243200" cy="12432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2" name="Google Shape;42;p3"/>
          <p:cNvSpPr/>
          <p:nvPr/>
        </p:nvSpPr>
        <p:spPr>
          <a:xfrm>
            <a:off x="240667" y="4400000"/>
            <a:ext cx="782400" cy="7824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3" name="Google Shape;43;p3"/>
          <p:cNvSpPr/>
          <p:nvPr/>
        </p:nvSpPr>
        <p:spPr>
          <a:xfrm>
            <a:off x="10311167" y="623067"/>
            <a:ext cx="274800" cy="27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 name="Google Shape;44;p3"/>
          <p:cNvSpPr/>
          <p:nvPr/>
        </p:nvSpPr>
        <p:spPr>
          <a:xfrm>
            <a:off x="797567" y="-272933"/>
            <a:ext cx="2066800" cy="2066800"/>
          </a:xfrm>
          <a:prstGeom prst="ellipse">
            <a:avLst/>
          </a:prstGeom>
          <a:noFill/>
          <a:ln w="9525" cap="flat" cmpd="sng">
            <a:solidFill>
              <a:srgbClr val="E8004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 name="Google Shape;45;p3"/>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a:buNone/>
              <a:defRPr/>
            </a:lvl1pPr>
            <a:lvl2pPr lvl="1" algn="ctr">
              <a:buNone/>
              <a:defRPr/>
            </a:lvl2pPr>
            <a:lvl3pPr lvl="2" algn="ctr">
              <a:buNone/>
              <a:defRPr/>
            </a:lvl3pPr>
            <a:lvl4pPr lvl="3" algn="ctr">
              <a:buNone/>
              <a:defRPr/>
            </a:lvl4pPr>
            <a:lvl5pPr lvl="4" algn="ctr">
              <a:buNone/>
              <a:defRPr/>
            </a:lvl5pPr>
            <a:lvl6pPr lvl="5" algn="ctr">
              <a:buNone/>
              <a:defRPr/>
            </a:lvl6pPr>
            <a:lvl7pPr lvl="6" algn="ctr">
              <a:buNone/>
              <a:defRPr/>
            </a:lvl7pPr>
            <a:lvl8pPr lvl="7" algn="ctr">
              <a:buNone/>
              <a:defRPr/>
            </a:lvl8pPr>
            <a:lvl9pPr lvl="8" algn="ctr">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89397160"/>
      </p:ext>
    </p:extLst>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46"/>
        <p:cNvGrpSpPr/>
        <p:nvPr/>
      </p:nvGrpSpPr>
      <p:grpSpPr>
        <a:xfrm>
          <a:off x="0" y="0"/>
          <a:ext cx="0" cy="0"/>
          <a:chOff x="0" y="0"/>
          <a:chExt cx="0" cy="0"/>
        </a:xfrm>
      </p:grpSpPr>
      <p:sp>
        <p:nvSpPr>
          <p:cNvPr id="47" name="Google Shape;47;p4"/>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8" name="Google Shape;48;p4"/>
          <p:cNvSpPr/>
          <p:nvPr/>
        </p:nvSpPr>
        <p:spPr>
          <a:xfrm>
            <a:off x="11112600" y="5519500"/>
            <a:ext cx="566400" cy="56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9" name="Google Shape;49;p4"/>
          <p:cNvSpPr/>
          <p:nvPr/>
        </p:nvSpPr>
        <p:spPr>
          <a:xfrm>
            <a:off x="5744384" y="-1438200"/>
            <a:ext cx="3129600" cy="3129600"/>
          </a:xfrm>
          <a:prstGeom prst="donut">
            <a:avLst>
              <a:gd name="adj" fmla="val 17100"/>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0" name="Google Shape;50;p4"/>
          <p:cNvSpPr/>
          <p:nvPr/>
        </p:nvSpPr>
        <p:spPr>
          <a:xfrm>
            <a:off x="5397000" y="1073500"/>
            <a:ext cx="1398000" cy="13980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1" name="Google Shape;51;p4"/>
          <p:cNvSpPr txBox="1">
            <a:spLocks noGrp="1"/>
          </p:cNvSpPr>
          <p:nvPr>
            <p:ph type="body" idx="1"/>
          </p:nvPr>
        </p:nvSpPr>
        <p:spPr>
          <a:xfrm>
            <a:off x="2507800" y="2560400"/>
            <a:ext cx="7176400" cy="2772800"/>
          </a:xfrm>
          <a:prstGeom prst="rect">
            <a:avLst/>
          </a:prstGeom>
        </p:spPr>
        <p:txBody>
          <a:bodyPr spcFirstLastPara="1" wrap="square" lIns="91425" tIns="91425" rIns="91425" bIns="91425" anchor="t" anchorCtr="0">
            <a:noAutofit/>
          </a:bodyPr>
          <a:lstStyle>
            <a:lvl1pPr marL="609585" lvl="0" indent="-507987" algn="ctr" rtl="0">
              <a:spcBef>
                <a:spcPts val="800"/>
              </a:spcBef>
              <a:spcAft>
                <a:spcPts val="0"/>
              </a:spcAft>
              <a:buSzPts val="2400"/>
              <a:buChar char="◎"/>
              <a:defRPr/>
            </a:lvl1pPr>
            <a:lvl2pPr marL="1219170" lvl="1" indent="-507987" algn="ctr" rtl="0">
              <a:spcBef>
                <a:spcPts val="0"/>
              </a:spcBef>
              <a:spcAft>
                <a:spcPts val="0"/>
              </a:spcAft>
              <a:buSzPts val="2400"/>
              <a:buChar char="◉"/>
              <a:defRPr/>
            </a:lvl2pPr>
            <a:lvl3pPr marL="1828754" lvl="2" indent="-507987" algn="ctr" rtl="0">
              <a:spcBef>
                <a:spcPts val="0"/>
              </a:spcBef>
              <a:spcAft>
                <a:spcPts val="0"/>
              </a:spcAft>
              <a:buSzPts val="2400"/>
              <a:buChar char="￮"/>
              <a:defRPr/>
            </a:lvl3pPr>
            <a:lvl4pPr marL="2438339" lvl="3" indent="-507987" algn="ctr" rtl="0">
              <a:spcBef>
                <a:spcPts val="0"/>
              </a:spcBef>
              <a:spcAft>
                <a:spcPts val="0"/>
              </a:spcAft>
              <a:buSzPts val="2400"/>
              <a:buChar char="●"/>
              <a:defRPr/>
            </a:lvl4pPr>
            <a:lvl5pPr marL="3047924" lvl="4" indent="-507987" algn="ctr" rtl="0">
              <a:spcBef>
                <a:spcPts val="0"/>
              </a:spcBef>
              <a:spcAft>
                <a:spcPts val="0"/>
              </a:spcAft>
              <a:buSzPts val="2400"/>
              <a:buChar char="○"/>
              <a:defRPr/>
            </a:lvl5pPr>
            <a:lvl6pPr marL="3657509" lvl="5" indent="-507987" algn="ctr" rtl="0">
              <a:spcBef>
                <a:spcPts val="0"/>
              </a:spcBef>
              <a:spcAft>
                <a:spcPts val="0"/>
              </a:spcAft>
              <a:buSzPts val="2400"/>
              <a:buChar char="■"/>
              <a:defRPr/>
            </a:lvl6pPr>
            <a:lvl7pPr marL="4267093" lvl="6" indent="-507987" algn="ctr" rtl="0">
              <a:spcBef>
                <a:spcPts val="0"/>
              </a:spcBef>
              <a:spcAft>
                <a:spcPts val="0"/>
              </a:spcAft>
              <a:buSzPts val="2400"/>
              <a:buChar char="●"/>
              <a:defRPr/>
            </a:lvl7pPr>
            <a:lvl8pPr marL="4876678" lvl="7" indent="-507987" algn="ctr" rtl="0">
              <a:spcBef>
                <a:spcPts val="0"/>
              </a:spcBef>
              <a:spcAft>
                <a:spcPts val="0"/>
              </a:spcAft>
              <a:buSzPts val="2400"/>
              <a:buChar char="○"/>
              <a:defRPr/>
            </a:lvl8pPr>
            <a:lvl9pPr marL="5486263" lvl="8" indent="-507987" algn="ctr">
              <a:spcBef>
                <a:spcPts val="0"/>
              </a:spcBef>
              <a:spcAft>
                <a:spcPts val="0"/>
              </a:spcAft>
              <a:buSzPts val="2400"/>
              <a:buChar char="■"/>
              <a:defRPr/>
            </a:lvl9pPr>
          </a:lstStyle>
          <a:p>
            <a:endParaRPr/>
          </a:p>
        </p:txBody>
      </p:sp>
      <p:sp>
        <p:nvSpPr>
          <p:cNvPr id="52" name="Google Shape;52;p4"/>
          <p:cNvSpPr txBox="1"/>
          <p:nvPr/>
        </p:nvSpPr>
        <p:spPr>
          <a:xfrm>
            <a:off x="4791200" y="1041825"/>
            <a:ext cx="2609600" cy="871600"/>
          </a:xfrm>
          <a:prstGeom prst="rect">
            <a:avLst/>
          </a:prstGeom>
          <a:noFill/>
          <a:ln>
            <a:noFill/>
          </a:ln>
        </p:spPr>
        <p:txBody>
          <a:bodyPr spcFirstLastPara="1" wrap="square" lIns="121900" tIns="121900" rIns="121900" bIns="121900" anchor="t" anchorCtr="0">
            <a:noAutofit/>
          </a:bodyPr>
          <a:lstStyle/>
          <a:p>
            <a:pPr marL="0" lvl="0" indent="0" algn="ctr" rtl="0">
              <a:spcBef>
                <a:spcPts val="0"/>
              </a:spcBef>
              <a:spcAft>
                <a:spcPts val="0"/>
              </a:spcAft>
              <a:buNone/>
            </a:pPr>
            <a:r>
              <a:rPr lang="en" sz="12800">
                <a:solidFill>
                  <a:srgbClr val="FFFFFF"/>
                </a:solidFill>
                <a:latin typeface="Nixie One"/>
                <a:ea typeface="Nixie One"/>
                <a:cs typeface="Nixie One"/>
                <a:sym typeface="Nixie One"/>
              </a:rPr>
              <a:t>“</a:t>
            </a:r>
            <a:endParaRPr sz="12800">
              <a:solidFill>
                <a:srgbClr val="FFFFFF"/>
              </a:solidFill>
              <a:latin typeface="Nixie One"/>
              <a:ea typeface="Nixie One"/>
              <a:cs typeface="Nixie One"/>
              <a:sym typeface="Nixie One"/>
            </a:endParaRPr>
          </a:p>
        </p:txBody>
      </p:sp>
      <p:sp>
        <p:nvSpPr>
          <p:cNvPr id="53" name="Google Shape;53;p4"/>
          <p:cNvSpPr/>
          <p:nvPr/>
        </p:nvSpPr>
        <p:spPr>
          <a:xfrm>
            <a:off x="305633" y="3984467"/>
            <a:ext cx="1070400" cy="1070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 name="Google Shape;54;p4"/>
          <p:cNvSpPr/>
          <p:nvPr/>
        </p:nvSpPr>
        <p:spPr>
          <a:xfrm>
            <a:off x="-589633" y="5333200"/>
            <a:ext cx="2261200" cy="2261200"/>
          </a:xfrm>
          <a:prstGeom prst="donut">
            <a:avLst>
              <a:gd name="adj" fmla="val 10084"/>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 name="Google Shape;55;p4"/>
          <p:cNvSpPr/>
          <p:nvPr/>
        </p:nvSpPr>
        <p:spPr>
          <a:xfrm>
            <a:off x="1778700" y="-308967"/>
            <a:ext cx="2222400" cy="22224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6" name="Google Shape;56;p4"/>
          <p:cNvSpPr/>
          <p:nvPr/>
        </p:nvSpPr>
        <p:spPr>
          <a:xfrm>
            <a:off x="734033" y="947067"/>
            <a:ext cx="642000" cy="642400"/>
          </a:xfrm>
          <a:prstGeom prst="donut">
            <a:avLst>
              <a:gd name="adj" fmla="val 37274"/>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7" name="Google Shape;57;p4"/>
          <p:cNvSpPr/>
          <p:nvPr/>
        </p:nvSpPr>
        <p:spPr>
          <a:xfrm>
            <a:off x="1376033" y="50552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8" name="Google Shape;58;p4"/>
          <p:cNvSpPr/>
          <p:nvPr/>
        </p:nvSpPr>
        <p:spPr>
          <a:xfrm>
            <a:off x="1622733" y="1748433"/>
            <a:ext cx="406400" cy="406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9" name="Google Shape;59;p4"/>
          <p:cNvSpPr/>
          <p:nvPr/>
        </p:nvSpPr>
        <p:spPr>
          <a:xfrm>
            <a:off x="10325967" y="1964400"/>
            <a:ext cx="1398000" cy="1398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0" name="Google Shape;60;p4"/>
          <p:cNvSpPr/>
          <p:nvPr/>
        </p:nvSpPr>
        <p:spPr>
          <a:xfrm>
            <a:off x="10734233" y="2722900"/>
            <a:ext cx="2026800" cy="2026800"/>
          </a:xfrm>
          <a:prstGeom prst="donut">
            <a:avLst>
              <a:gd name="adj" fmla="val 5022"/>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 name="Google Shape;61;p4"/>
          <p:cNvSpPr/>
          <p:nvPr/>
        </p:nvSpPr>
        <p:spPr>
          <a:xfrm>
            <a:off x="10626367" y="4951800"/>
            <a:ext cx="797200" cy="797600"/>
          </a:xfrm>
          <a:prstGeom prst="donut">
            <a:avLst>
              <a:gd name="adj" fmla="val 43984"/>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2" name="Google Shape;62;p4"/>
          <p:cNvSpPr/>
          <p:nvPr/>
        </p:nvSpPr>
        <p:spPr>
          <a:xfrm>
            <a:off x="11478367" y="1589467"/>
            <a:ext cx="245600" cy="2456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3" name="Google Shape;63;p4"/>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661684725"/>
      </p:ext>
    </p:extLst>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64"/>
        <p:cNvGrpSpPr/>
        <p:nvPr/>
      </p:nvGrpSpPr>
      <p:grpSpPr>
        <a:xfrm>
          <a:off x="0" y="0"/>
          <a:ext cx="0" cy="0"/>
          <a:chOff x="0" y="0"/>
          <a:chExt cx="0" cy="0"/>
        </a:xfrm>
      </p:grpSpPr>
      <p:sp>
        <p:nvSpPr>
          <p:cNvPr id="65" name="Google Shape;65;p5"/>
          <p:cNvSpPr/>
          <p:nvPr/>
        </p:nvSpPr>
        <p:spPr>
          <a:xfrm>
            <a:off x="1525600" y="3598100"/>
            <a:ext cx="1191600" cy="11916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 name="Google Shape;66;p5"/>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67" name="Google Shape;67;p5"/>
          <p:cNvSpPr txBox="1">
            <a:spLocks noGrp="1"/>
          </p:cNvSpPr>
          <p:nvPr>
            <p:ph type="body" idx="1"/>
          </p:nvPr>
        </p:nvSpPr>
        <p:spPr>
          <a:xfrm>
            <a:off x="3914500" y="2034344"/>
            <a:ext cx="7034000" cy="37148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sz="3200"/>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sz="3200"/>
            </a:lvl4pPr>
            <a:lvl5pPr marL="3047924" lvl="4" indent="-507987">
              <a:spcBef>
                <a:spcPts val="0"/>
              </a:spcBef>
              <a:spcAft>
                <a:spcPts val="0"/>
              </a:spcAft>
              <a:buSzPts val="2400"/>
              <a:buChar char="○"/>
              <a:defRPr sz="3200"/>
            </a:lvl5pPr>
            <a:lvl6pPr marL="3657509" lvl="5" indent="-507987">
              <a:spcBef>
                <a:spcPts val="0"/>
              </a:spcBef>
              <a:spcAft>
                <a:spcPts val="0"/>
              </a:spcAft>
              <a:buSzPts val="2400"/>
              <a:buChar char="■"/>
              <a:defRPr sz="3200"/>
            </a:lvl6pPr>
            <a:lvl7pPr marL="4267093" lvl="6" indent="-507987">
              <a:spcBef>
                <a:spcPts val="0"/>
              </a:spcBef>
              <a:spcAft>
                <a:spcPts val="0"/>
              </a:spcAft>
              <a:buSzPts val="2400"/>
              <a:buChar char="●"/>
              <a:defRPr sz="3200"/>
            </a:lvl7pPr>
            <a:lvl8pPr marL="4876678" lvl="7" indent="-507987">
              <a:spcBef>
                <a:spcPts val="0"/>
              </a:spcBef>
              <a:spcAft>
                <a:spcPts val="0"/>
              </a:spcAft>
              <a:buSzPts val="2400"/>
              <a:buChar char="○"/>
              <a:defRPr sz="3200"/>
            </a:lvl8pPr>
            <a:lvl9pPr marL="5486263" lvl="8" indent="-507987">
              <a:spcBef>
                <a:spcPts val="0"/>
              </a:spcBef>
              <a:spcAft>
                <a:spcPts val="0"/>
              </a:spcAft>
              <a:buSzPts val="2400"/>
              <a:buChar char="■"/>
              <a:defRPr sz="3200"/>
            </a:lvl9pPr>
          </a:lstStyle>
          <a:p>
            <a:endParaRPr/>
          </a:p>
        </p:txBody>
      </p:sp>
      <p:sp>
        <p:nvSpPr>
          <p:cNvPr id="68" name="Google Shape;68;p5"/>
          <p:cNvSpPr/>
          <p:nvPr/>
        </p:nvSpPr>
        <p:spPr>
          <a:xfrm>
            <a:off x="346567" y="-275067"/>
            <a:ext cx="3129600" cy="3129600"/>
          </a:xfrm>
          <a:prstGeom prst="donut">
            <a:avLst>
              <a:gd name="adj" fmla="val 29778"/>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9" name="Google Shape;69;p5"/>
          <p:cNvSpPr/>
          <p:nvPr/>
        </p:nvSpPr>
        <p:spPr>
          <a:xfrm>
            <a:off x="-203900" y="1813400"/>
            <a:ext cx="1304800" cy="1304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0" name="Google Shape;70;p5"/>
          <p:cNvSpPr/>
          <p:nvPr/>
        </p:nvSpPr>
        <p:spPr>
          <a:xfrm>
            <a:off x="3119467" y="324833"/>
            <a:ext cx="876800" cy="8768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1" name="Google Shape;71;p5"/>
          <p:cNvSpPr/>
          <p:nvPr/>
        </p:nvSpPr>
        <p:spPr>
          <a:xfrm>
            <a:off x="1051633" y="3118200"/>
            <a:ext cx="1081600" cy="1081600"/>
          </a:xfrm>
          <a:prstGeom prst="donut">
            <a:avLst>
              <a:gd name="adj" fmla="val 22275"/>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2" name="Google Shape;72;p5"/>
          <p:cNvSpPr/>
          <p:nvPr/>
        </p:nvSpPr>
        <p:spPr>
          <a:xfrm>
            <a:off x="204900" y="5533267"/>
            <a:ext cx="1610400" cy="16104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3" name="Google Shape;73;p5"/>
          <p:cNvSpPr/>
          <p:nvPr/>
        </p:nvSpPr>
        <p:spPr>
          <a:xfrm>
            <a:off x="1754400" y="5147967"/>
            <a:ext cx="734000" cy="7340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4" name="Google Shape;74;p5"/>
          <p:cNvSpPr/>
          <p:nvPr/>
        </p:nvSpPr>
        <p:spPr>
          <a:xfrm>
            <a:off x="584767" y="3990700"/>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5" name="Google Shape;75;p5"/>
          <p:cNvSpPr/>
          <p:nvPr/>
        </p:nvSpPr>
        <p:spPr>
          <a:xfrm>
            <a:off x="10326467" y="560633"/>
            <a:ext cx="734000" cy="73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6" name="Google Shape;76;p5"/>
          <p:cNvSpPr/>
          <p:nvPr/>
        </p:nvSpPr>
        <p:spPr>
          <a:xfrm>
            <a:off x="11786000" y="1359700"/>
            <a:ext cx="530000" cy="530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7" name="Google Shape;77;p5"/>
          <p:cNvSpPr/>
          <p:nvPr/>
        </p:nvSpPr>
        <p:spPr>
          <a:xfrm>
            <a:off x="11060467" y="-428167"/>
            <a:ext cx="988800" cy="988800"/>
          </a:xfrm>
          <a:prstGeom prst="donut">
            <a:avLst>
              <a:gd name="adj" fmla="val 31897"/>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8" name="Google Shape;78;p5"/>
          <p:cNvSpPr/>
          <p:nvPr/>
        </p:nvSpPr>
        <p:spPr>
          <a:xfrm>
            <a:off x="11535333" y="21551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9" name="Google Shape;79;p5"/>
          <p:cNvSpPr/>
          <p:nvPr/>
        </p:nvSpPr>
        <p:spPr>
          <a:xfrm>
            <a:off x="2905467" y="110833"/>
            <a:ext cx="1304800" cy="13048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0" name="Google Shape;80;p5"/>
          <p:cNvSpPr/>
          <p:nvPr/>
        </p:nvSpPr>
        <p:spPr>
          <a:xfrm>
            <a:off x="10750433" y="918500"/>
            <a:ext cx="599600" cy="5996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1" name="Google Shape;81;p5"/>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765778768"/>
      </p:ext>
    </p:extLst>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matchingName="1 column + image">
  <p:cSld name="1 column + image">
    <p:spTree>
      <p:nvGrpSpPr>
        <p:cNvPr id="1" name="Shape 82"/>
        <p:cNvGrpSpPr/>
        <p:nvPr/>
      </p:nvGrpSpPr>
      <p:grpSpPr>
        <a:xfrm>
          <a:off x="0" y="0"/>
          <a:ext cx="0" cy="0"/>
          <a:chOff x="0" y="0"/>
          <a:chExt cx="0" cy="0"/>
        </a:xfrm>
      </p:grpSpPr>
      <p:sp>
        <p:nvSpPr>
          <p:cNvPr id="83" name="Google Shape;83;p6"/>
          <p:cNvSpPr txBox="1">
            <a:spLocks noGrp="1"/>
          </p:cNvSpPr>
          <p:nvPr>
            <p:ph type="title"/>
          </p:nvPr>
        </p:nvSpPr>
        <p:spPr>
          <a:xfrm>
            <a:off x="6096000" y="1212067"/>
            <a:ext cx="4852800" cy="8548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84" name="Google Shape;84;p6"/>
          <p:cNvSpPr txBox="1">
            <a:spLocks noGrp="1"/>
          </p:cNvSpPr>
          <p:nvPr>
            <p:ph type="body" idx="1"/>
          </p:nvPr>
        </p:nvSpPr>
        <p:spPr>
          <a:xfrm>
            <a:off x="6096000" y="2034339"/>
            <a:ext cx="4852800" cy="3714800"/>
          </a:xfrm>
          <a:prstGeom prst="rect">
            <a:avLst/>
          </a:prstGeom>
        </p:spPr>
        <p:txBody>
          <a:bodyPr spcFirstLastPara="1" wrap="square" lIns="91425" tIns="91425" rIns="91425" bIns="91425" anchor="t" anchorCtr="0">
            <a:noAutofit/>
          </a:bodyPr>
          <a:lstStyle>
            <a:lvl1pPr marL="609585" lvl="0" indent="-474121" rtl="0">
              <a:spcBef>
                <a:spcPts val="800"/>
              </a:spcBef>
              <a:spcAft>
                <a:spcPts val="0"/>
              </a:spcAft>
              <a:buSzPts val="2000"/>
              <a:buChar char="◎"/>
              <a:defRPr sz="2667"/>
            </a:lvl1pPr>
            <a:lvl2pPr marL="1219170" lvl="1" indent="-474121" rtl="0">
              <a:spcBef>
                <a:spcPts val="0"/>
              </a:spcBef>
              <a:spcAft>
                <a:spcPts val="0"/>
              </a:spcAft>
              <a:buSzPts val="2000"/>
              <a:buChar char="◉"/>
              <a:defRPr sz="2667"/>
            </a:lvl2pPr>
            <a:lvl3pPr marL="1828754" lvl="2" indent="-474121" rtl="0">
              <a:spcBef>
                <a:spcPts val="0"/>
              </a:spcBef>
              <a:spcAft>
                <a:spcPts val="0"/>
              </a:spcAft>
              <a:buSzPts val="2000"/>
              <a:buChar char="￮"/>
              <a:defRPr sz="2667"/>
            </a:lvl3pPr>
            <a:lvl4pPr marL="2438339" lvl="3" indent="-474121" rtl="0">
              <a:spcBef>
                <a:spcPts val="0"/>
              </a:spcBef>
              <a:spcAft>
                <a:spcPts val="0"/>
              </a:spcAft>
              <a:buSzPts val="2000"/>
              <a:buChar char="●"/>
              <a:defRPr sz="2667"/>
            </a:lvl4pPr>
            <a:lvl5pPr marL="3047924" lvl="4" indent="-474121" rtl="0">
              <a:spcBef>
                <a:spcPts val="0"/>
              </a:spcBef>
              <a:spcAft>
                <a:spcPts val="0"/>
              </a:spcAft>
              <a:buSzPts val="2000"/>
              <a:buChar char="○"/>
              <a:defRPr sz="2667"/>
            </a:lvl5pPr>
            <a:lvl6pPr marL="3657509" lvl="5" indent="-474121" rtl="0">
              <a:spcBef>
                <a:spcPts val="0"/>
              </a:spcBef>
              <a:spcAft>
                <a:spcPts val="0"/>
              </a:spcAft>
              <a:buSzPts val="2000"/>
              <a:buChar char="■"/>
              <a:defRPr sz="2667"/>
            </a:lvl6pPr>
            <a:lvl7pPr marL="4267093" lvl="6" indent="-474121" rtl="0">
              <a:spcBef>
                <a:spcPts val="0"/>
              </a:spcBef>
              <a:spcAft>
                <a:spcPts val="0"/>
              </a:spcAft>
              <a:buSzPts val="2000"/>
              <a:buChar char="●"/>
              <a:defRPr sz="2667"/>
            </a:lvl7pPr>
            <a:lvl8pPr marL="4876678" lvl="7" indent="-474121" rtl="0">
              <a:spcBef>
                <a:spcPts val="0"/>
              </a:spcBef>
              <a:spcAft>
                <a:spcPts val="0"/>
              </a:spcAft>
              <a:buSzPts val="2000"/>
              <a:buChar char="○"/>
              <a:defRPr sz="2667"/>
            </a:lvl8pPr>
            <a:lvl9pPr marL="5486263" lvl="8" indent="-474121" rtl="0">
              <a:spcBef>
                <a:spcPts val="0"/>
              </a:spcBef>
              <a:spcAft>
                <a:spcPts val="0"/>
              </a:spcAft>
              <a:buSzPts val="2000"/>
              <a:buChar char="■"/>
              <a:defRPr sz="2667"/>
            </a:lvl9pPr>
          </a:lstStyle>
          <a:p>
            <a:endParaRPr/>
          </a:p>
        </p:txBody>
      </p:sp>
      <p:sp>
        <p:nvSpPr>
          <p:cNvPr id="85" name="Google Shape;85;p6"/>
          <p:cNvSpPr/>
          <p:nvPr/>
        </p:nvSpPr>
        <p:spPr>
          <a:xfrm>
            <a:off x="773700" y="1002600"/>
            <a:ext cx="4852800" cy="485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6" name="Google Shape;86;p6"/>
          <p:cNvSpPr/>
          <p:nvPr/>
        </p:nvSpPr>
        <p:spPr>
          <a:xfrm>
            <a:off x="-394200" y="-475267"/>
            <a:ext cx="1410400" cy="141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 name="Google Shape;87;p6"/>
          <p:cNvSpPr/>
          <p:nvPr/>
        </p:nvSpPr>
        <p:spPr>
          <a:xfrm>
            <a:off x="3782133" y="239767"/>
            <a:ext cx="1304800" cy="1304800"/>
          </a:xfrm>
          <a:prstGeom prst="donut">
            <a:avLst>
              <a:gd name="adj" fmla="val 39527"/>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 name="Google Shape;88;p6"/>
          <p:cNvSpPr/>
          <p:nvPr/>
        </p:nvSpPr>
        <p:spPr>
          <a:xfrm>
            <a:off x="621300" y="4923667"/>
            <a:ext cx="1359200" cy="13592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9" name="Google Shape;89;p6"/>
          <p:cNvSpPr/>
          <p:nvPr/>
        </p:nvSpPr>
        <p:spPr>
          <a:xfrm>
            <a:off x="1980500" y="6079667"/>
            <a:ext cx="482000" cy="482000"/>
          </a:xfrm>
          <a:prstGeom prst="donut">
            <a:avLst>
              <a:gd name="adj" fmla="val 29951"/>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0" name="Google Shape;90;p6"/>
          <p:cNvSpPr/>
          <p:nvPr/>
        </p:nvSpPr>
        <p:spPr>
          <a:xfrm>
            <a:off x="3153067" y="462600"/>
            <a:ext cx="365600" cy="3652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1" name="Google Shape;91;p6"/>
          <p:cNvSpPr/>
          <p:nvPr/>
        </p:nvSpPr>
        <p:spPr>
          <a:xfrm>
            <a:off x="-630133" y="-711200"/>
            <a:ext cx="1882400" cy="18824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2" name="Google Shape;92;p6"/>
          <p:cNvSpPr/>
          <p:nvPr/>
        </p:nvSpPr>
        <p:spPr>
          <a:xfrm>
            <a:off x="3865333" y="322967"/>
            <a:ext cx="1138400" cy="11384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3" name="Google Shape;93;p6"/>
          <p:cNvSpPr/>
          <p:nvPr/>
        </p:nvSpPr>
        <p:spPr>
          <a:xfrm>
            <a:off x="1414867" y="190600"/>
            <a:ext cx="718000" cy="7176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4" name="Google Shape;94;p6"/>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577913624"/>
      </p:ext>
    </p:extLst>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95"/>
        <p:cNvGrpSpPr/>
        <p:nvPr/>
      </p:nvGrpSpPr>
      <p:grpSpPr>
        <a:xfrm>
          <a:off x="0" y="0"/>
          <a:ext cx="0" cy="0"/>
          <a:chOff x="0" y="0"/>
          <a:chExt cx="0" cy="0"/>
        </a:xfrm>
      </p:grpSpPr>
      <p:sp>
        <p:nvSpPr>
          <p:cNvPr id="96" name="Google Shape;96;p7"/>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97" name="Google Shape;97;p7"/>
          <p:cNvSpPr txBox="1">
            <a:spLocks noGrp="1"/>
          </p:cNvSpPr>
          <p:nvPr>
            <p:ph type="body" idx="1"/>
          </p:nvPr>
        </p:nvSpPr>
        <p:spPr>
          <a:xfrm>
            <a:off x="3914500" y="2066867"/>
            <a:ext cx="3414000" cy="4501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98" name="Google Shape;98;p7"/>
          <p:cNvSpPr txBox="1">
            <a:spLocks noGrp="1"/>
          </p:cNvSpPr>
          <p:nvPr>
            <p:ph type="body" idx="2"/>
          </p:nvPr>
        </p:nvSpPr>
        <p:spPr>
          <a:xfrm>
            <a:off x="7534465" y="2066867"/>
            <a:ext cx="3414000" cy="4501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99" name="Google Shape;99;p7"/>
          <p:cNvSpPr/>
          <p:nvPr/>
        </p:nvSpPr>
        <p:spPr>
          <a:xfrm>
            <a:off x="-478600" y="2925867"/>
            <a:ext cx="3129600" cy="3129600"/>
          </a:xfrm>
          <a:prstGeom prst="donut">
            <a:avLst>
              <a:gd name="adj" fmla="val 36789"/>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0" name="Google Shape;100;p7"/>
          <p:cNvSpPr/>
          <p:nvPr/>
        </p:nvSpPr>
        <p:spPr>
          <a:xfrm>
            <a:off x="264600" y="-428167"/>
            <a:ext cx="1304800" cy="1304800"/>
          </a:xfrm>
          <a:prstGeom prst="ellipse">
            <a:avLst/>
          </a:prstGeom>
          <a:noFill/>
          <a:ln w="9525" cap="flat" cmpd="sng">
            <a:solidFill>
              <a:srgbClr val="E8004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1" name="Google Shape;101;p7"/>
          <p:cNvSpPr/>
          <p:nvPr/>
        </p:nvSpPr>
        <p:spPr>
          <a:xfrm>
            <a:off x="264600" y="560633"/>
            <a:ext cx="876800" cy="876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2" name="Google Shape;102;p7"/>
          <p:cNvSpPr/>
          <p:nvPr/>
        </p:nvSpPr>
        <p:spPr>
          <a:xfrm>
            <a:off x="1569401" y="876633"/>
            <a:ext cx="1129200" cy="1129200"/>
          </a:xfrm>
          <a:prstGeom prst="donut">
            <a:avLst>
              <a:gd name="adj" fmla="val 22275"/>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3" name="Google Shape;103;p7"/>
          <p:cNvSpPr/>
          <p:nvPr/>
        </p:nvSpPr>
        <p:spPr>
          <a:xfrm>
            <a:off x="1183533" y="5523067"/>
            <a:ext cx="1610400" cy="16104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4" name="Google Shape;104;p7"/>
          <p:cNvSpPr/>
          <p:nvPr/>
        </p:nvSpPr>
        <p:spPr>
          <a:xfrm>
            <a:off x="204900" y="6399467"/>
            <a:ext cx="734000" cy="734000"/>
          </a:xfrm>
          <a:prstGeom prst="donut">
            <a:avLst>
              <a:gd name="adj" fmla="val 18606"/>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5" name="Google Shape;105;p7"/>
          <p:cNvSpPr/>
          <p:nvPr/>
        </p:nvSpPr>
        <p:spPr>
          <a:xfrm>
            <a:off x="1563367" y="22626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6" name="Google Shape;106;p7"/>
          <p:cNvSpPr/>
          <p:nvPr/>
        </p:nvSpPr>
        <p:spPr>
          <a:xfrm>
            <a:off x="10459000" y="8257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7" name="Google Shape;107;p7"/>
          <p:cNvSpPr/>
          <p:nvPr/>
        </p:nvSpPr>
        <p:spPr>
          <a:xfrm>
            <a:off x="10020667" y="-96667"/>
            <a:ext cx="530000" cy="5300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8" name="Google Shape;108;p7"/>
          <p:cNvSpPr/>
          <p:nvPr/>
        </p:nvSpPr>
        <p:spPr>
          <a:xfrm>
            <a:off x="11535333" y="1374467"/>
            <a:ext cx="406400" cy="4064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9" name="Google Shape;109;p7"/>
          <p:cNvSpPr/>
          <p:nvPr/>
        </p:nvSpPr>
        <p:spPr>
          <a:xfrm>
            <a:off x="10797200" y="223267"/>
            <a:ext cx="988800" cy="988800"/>
          </a:xfrm>
          <a:prstGeom prst="donut">
            <a:avLst>
              <a:gd name="adj" fmla="val 8064"/>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0" name="Google Shape;110;p7"/>
          <p:cNvSpPr/>
          <p:nvPr/>
        </p:nvSpPr>
        <p:spPr>
          <a:xfrm>
            <a:off x="11193000" y="2005833"/>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1" name="Google Shape;111;p7"/>
          <p:cNvSpPr/>
          <p:nvPr/>
        </p:nvSpPr>
        <p:spPr>
          <a:xfrm>
            <a:off x="-274167" y="3130300"/>
            <a:ext cx="2720800" cy="27208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2" name="Google Shape;112;p7"/>
          <p:cNvSpPr/>
          <p:nvPr/>
        </p:nvSpPr>
        <p:spPr>
          <a:xfrm>
            <a:off x="406833" y="-285933"/>
            <a:ext cx="1020400" cy="1020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3" name="Google Shape;113;p7"/>
          <p:cNvSpPr/>
          <p:nvPr/>
        </p:nvSpPr>
        <p:spPr>
          <a:xfrm>
            <a:off x="11376800" y="1215933"/>
            <a:ext cx="723600" cy="7236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4" name="Google Shape;114;p7"/>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579839265"/>
      </p:ext>
    </p:extLst>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115"/>
        <p:cNvGrpSpPr/>
        <p:nvPr/>
      </p:nvGrpSpPr>
      <p:grpSpPr>
        <a:xfrm>
          <a:off x="0" y="0"/>
          <a:ext cx="0" cy="0"/>
          <a:chOff x="0" y="0"/>
          <a:chExt cx="0" cy="0"/>
        </a:xfrm>
      </p:grpSpPr>
      <p:sp>
        <p:nvSpPr>
          <p:cNvPr id="116" name="Google Shape;116;p8"/>
          <p:cNvSpPr/>
          <p:nvPr/>
        </p:nvSpPr>
        <p:spPr>
          <a:xfrm>
            <a:off x="11518033" y="19634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7" name="Google Shape;117;p8"/>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118" name="Google Shape;118;p8"/>
          <p:cNvSpPr txBox="1">
            <a:spLocks noGrp="1"/>
          </p:cNvSpPr>
          <p:nvPr>
            <p:ph type="body" idx="1"/>
          </p:nvPr>
        </p:nvSpPr>
        <p:spPr>
          <a:xfrm>
            <a:off x="3914500"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19" name="Google Shape;119;p8"/>
          <p:cNvSpPr txBox="1">
            <a:spLocks noGrp="1"/>
          </p:cNvSpPr>
          <p:nvPr>
            <p:ph type="body" idx="2"/>
          </p:nvPr>
        </p:nvSpPr>
        <p:spPr>
          <a:xfrm>
            <a:off x="6297831"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0" name="Google Shape;120;p8"/>
          <p:cNvSpPr txBox="1">
            <a:spLocks noGrp="1"/>
          </p:cNvSpPr>
          <p:nvPr>
            <p:ph type="body" idx="3"/>
          </p:nvPr>
        </p:nvSpPr>
        <p:spPr>
          <a:xfrm>
            <a:off x="8681161"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1" name="Google Shape;121;p8"/>
          <p:cNvSpPr/>
          <p:nvPr/>
        </p:nvSpPr>
        <p:spPr>
          <a:xfrm>
            <a:off x="1355300" y="3975467"/>
            <a:ext cx="587200" cy="5872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2" name="Google Shape;122;p8"/>
          <p:cNvSpPr/>
          <p:nvPr/>
        </p:nvSpPr>
        <p:spPr>
          <a:xfrm>
            <a:off x="-91633" y="4461533"/>
            <a:ext cx="1092800" cy="1092800"/>
          </a:xfrm>
          <a:prstGeom prst="ellipse">
            <a:avLst/>
          </a:prstGeom>
          <a:noFill/>
          <a:ln w="9525" cap="flat" cmpd="sng">
            <a:solidFill>
              <a:srgbClr val="00D1C6"/>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3" name="Google Shape;123;p8"/>
          <p:cNvSpPr/>
          <p:nvPr/>
        </p:nvSpPr>
        <p:spPr>
          <a:xfrm>
            <a:off x="1815300" y="187633"/>
            <a:ext cx="1150400" cy="1151200"/>
          </a:xfrm>
          <a:prstGeom prst="donut">
            <a:avLst>
              <a:gd name="adj" fmla="val 43200"/>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4" name="Google Shape;124;p8"/>
          <p:cNvSpPr/>
          <p:nvPr/>
        </p:nvSpPr>
        <p:spPr>
          <a:xfrm>
            <a:off x="1917500" y="4562667"/>
            <a:ext cx="1416000" cy="1416000"/>
          </a:xfrm>
          <a:prstGeom prst="donut">
            <a:avLst>
              <a:gd name="adj" fmla="val 9905"/>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5" name="Google Shape;125;p8"/>
          <p:cNvSpPr/>
          <p:nvPr/>
        </p:nvSpPr>
        <p:spPr>
          <a:xfrm>
            <a:off x="2745900" y="1483300"/>
            <a:ext cx="406400" cy="4064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6" name="Google Shape;126;p8"/>
          <p:cNvSpPr/>
          <p:nvPr/>
        </p:nvSpPr>
        <p:spPr>
          <a:xfrm>
            <a:off x="11631333" y="360300"/>
            <a:ext cx="734000" cy="73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7" name="Google Shape;127;p8"/>
          <p:cNvSpPr/>
          <p:nvPr/>
        </p:nvSpPr>
        <p:spPr>
          <a:xfrm>
            <a:off x="11395733" y="8115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8" name="Google Shape;128;p8"/>
          <p:cNvSpPr/>
          <p:nvPr/>
        </p:nvSpPr>
        <p:spPr>
          <a:xfrm>
            <a:off x="10948367" y="1536867"/>
            <a:ext cx="530000" cy="5300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9" name="Google Shape;129;p8"/>
          <p:cNvSpPr/>
          <p:nvPr/>
        </p:nvSpPr>
        <p:spPr>
          <a:xfrm>
            <a:off x="10132800" y="-3670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0" name="Google Shape;130;p8"/>
          <p:cNvSpPr/>
          <p:nvPr/>
        </p:nvSpPr>
        <p:spPr>
          <a:xfrm>
            <a:off x="12045033" y="2490467"/>
            <a:ext cx="250800" cy="2508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1" name="Google Shape;131;p8"/>
          <p:cNvSpPr/>
          <p:nvPr/>
        </p:nvSpPr>
        <p:spPr>
          <a:xfrm>
            <a:off x="-640300" y="324833"/>
            <a:ext cx="3129600" cy="3129600"/>
          </a:xfrm>
          <a:prstGeom prst="donut">
            <a:avLst>
              <a:gd name="adj" fmla="val 21094"/>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2" name="Google Shape;132;p8"/>
          <p:cNvSpPr/>
          <p:nvPr/>
        </p:nvSpPr>
        <p:spPr>
          <a:xfrm>
            <a:off x="1355300" y="5455600"/>
            <a:ext cx="1610400" cy="161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3" name="Google Shape;133;p8"/>
          <p:cNvSpPr/>
          <p:nvPr/>
        </p:nvSpPr>
        <p:spPr>
          <a:xfrm>
            <a:off x="272100" y="1237233"/>
            <a:ext cx="1304800" cy="13048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4" name="Google Shape;134;p8"/>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510841648"/>
      </p:ext>
    </p:extLst>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35"/>
        <p:cNvGrpSpPr/>
        <p:nvPr/>
      </p:nvGrpSpPr>
      <p:grpSpPr>
        <a:xfrm>
          <a:off x="0" y="0"/>
          <a:ext cx="0" cy="0"/>
          <a:chOff x="0" y="0"/>
          <a:chExt cx="0" cy="0"/>
        </a:xfrm>
      </p:grpSpPr>
      <p:sp>
        <p:nvSpPr>
          <p:cNvPr id="136" name="Google Shape;136;p9"/>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137" name="Google Shape;137;p9"/>
          <p:cNvSpPr/>
          <p:nvPr/>
        </p:nvSpPr>
        <p:spPr>
          <a:xfrm>
            <a:off x="1707584" y="4892200"/>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8" name="Google Shape;138;p9"/>
          <p:cNvSpPr/>
          <p:nvPr/>
        </p:nvSpPr>
        <p:spPr>
          <a:xfrm>
            <a:off x="240667" y="5364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9" name="Google Shape;139;p9"/>
          <p:cNvSpPr/>
          <p:nvPr/>
        </p:nvSpPr>
        <p:spPr>
          <a:xfrm>
            <a:off x="328061" y="4284195"/>
            <a:ext cx="608000" cy="6080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0" name="Google Shape;140;p9"/>
          <p:cNvSpPr/>
          <p:nvPr/>
        </p:nvSpPr>
        <p:spPr>
          <a:xfrm>
            <a:off x="95333" y="4051467"/>
            <a:ext cx="1073200" cy="10732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1" name="Google Shape;141;p9"/>
          <p:cNvSpPr/>
          <p:nvPr/>
        </p:nvSpPr>
        <p:spPr>
          <a:xfrm>
            <a:off x="1707600" y="2144633"/>
            <a:ext cx="1391200" cy="1392000"/>
          </a:xfrm>
          <a:prstGeom prst="donut">
            <a:avLst>
              <a:gd name="adj" fmla="val 43200"/>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2" name="Google Shape;142;p9"/>
          <p:cNvSpPr/>
          <p:nvPr/>
        </p:nvSpPr>
        <p:spPr>
          <a:xfrm>
            <a:off x="2187300" y="-269167"/>
            <a:ext cx="1000400" cy="10004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3" name="Google Shape;143;p9"/>
          <p:cNvSpPr/>
          <p:nvPr/>
        </p:nvSpPr>
        <p:spPr>
          <a:xfrm>
            <a:off x="-640300" y="324833"/>
            <a:ext cx="3129600" cy="3129600"/>
          </a:xfrm>
          <a:prstGeom prst="donut">
            <a:avLst>
              <a:gd name="adj" fmla="val 6129"/>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4" name="Google Shape;144;p9"/>
          <p:cNvSpPr/>
          <p:nvPr/>
        </p:nvSpPr>
        <p:spPr>
          <a:xfrm>
            <a:off x="-297300" y="667833"/>
            <a:ext cx="2443600" cy="24436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5" name="Google Shape;145;p9"/>
          <p:cNvSpPr/>
          <p:nvPr/>
        </p:nvSpPr>
        <p:spPr>
          <a:xfrm>
            <a:off x="1707600" y="5266833"/>
            <a:ext cx="1000400" cy="100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6" name="Google Shape;146;p9"/>
          <p:cNvSpPr/>
          <p:nvPr/>
        </p:nvSpPr>
        <p:spPr>
          <a:xfrm>
            <a:off x="10550667" y="8003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7" name="Google Shape;147;p9"/>
          <p:cNvSpPr/>
          <p:nvPr/>
        </p:nvSpPr>
        <p:spPr>
          <a:xfrm>
            <a:off x="11604533" y="2144633"/>
            <a:ext cx="382800" cy="382800"/>
          </a:xfrm>
          <a:prstGeom prst="donut">
            <a:avLst>
              <a:gd name="adj" fmla="val 18608"/>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8" name="Google Shape;148;p9"/>
          <p:cNvSpPr/>
          <p:nvPr/>
        </p:nvSpPr>
        <p:spPr>
          <a:xfrm>
            <a:off x="11745836" y="1181919"/>
            <a:ext cx="555200" cy="5552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9" name="Google Shape;149;p9"/>
          <p:cNvSpPr/>
          <p:nvPr/>
        </p:nvSpPr>
        <p:spPr>
          <a:xfrm>
            <a:off x="10824000" y="-3260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0" name="Google Shape;150;p9"/>
          <p:cNvSpPr/>
          <p:nvPr/>
        </p:nvSpPr>
        <p:spPr>
          <a:xfrm>
            <a:off x="10418300" y="417033"/>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1" name="Google Shape;151;p9"/>
          <p:cNvSpPr/>
          <p:nvPr/>
        </p:nvSpPr>
        <p:spPr>
          <a:xfrm>
            <a:off x="11529200" y="965284"/>
            <a:ext cx="988800" cy="9888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2" name="Google Shape;152;p9"/>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438076753"/>
      </p:ext>
    </p:extLst>
  </p:cSld>
  <p:clrMapOvr>
    <a:masterClrMapping/>
  </p:clrMapOvr>
</p:sldLayout>
</file>

<file path=ppt/slideLayouts/slideLayout57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53"/>
        <p:cNvGrpSpPr/>
        <p:nvPr/>
      </p:nvGrpSpPr>
      <p:grpSpPr>
        <a:xfrm>
          <a:off x="0" y="0"/>
          <a:ext cx="0" cy="0"/>
          <a:chOff x="0" y="0"/>
          <a:chExt cx="0" cy="0"/>
        </a:xfrm>
      </p:grpSpPr>
      <p:sp>
        <p:nvSpPr>
          <p:cNvPr id="154" name="Google Shape;154;p10"/>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5" name="Google Shape;155;p10"/>
          <p:cNvSpPr txBox="1">
            <a:spLocks noGrp="1"/>
          </p:cNvSpPr>
          <p:nvPr>
            <p:ph type="body" idx="1"/>
          </p:nvPr>
        </p:nvSpPr>
        <p:spPr>
          <a:xfrm>
            <a:off x="1661633" y="5570267"/>
            <a:ext cx="8868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600"/>
              <a:buNone/>
              <a:defRPr sz="2133"/>
            </a:lvl1pPr>
          </a:lstStyle>
          <a:p>
            <a:endParaRPr/>
          </a:p>
        </p:txBody>
      </p:sp>
      <p:sp>
        <p:nvSpPr>
          <p:cNvPr id="156" name="Google Shape;156;p10"/>
          <p:cNvSpPr/>
          <p:nvPr/>
        </p:nvSpPr>
        <p:spPr>
          <a:xfrm rot="10800000">
            <a:off x="11607933" y="5036351"/>
            <a:ext cx="823200" cy="8232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7" name="Google Shape;157;p10"/>
          <p:cNvSpPr/>
          <p:nvPr/>
        </p:nvSpPr>
        <p:spPr>
          <a:xfrm rot="10800000">
            <a:off x="811667" y="1121815"/>
            <a:ext cx="687200" cy="6872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8" name="Google Shape;158;p10"/>
          <p:cNvSpPr/>
          <p:nvPr/>
        </p:nvSpPr>
        <p:spPr>
          <a:xfrm rot="10800000">
            <a:off x="10926695" y="6071067"/>
            <a:ext cx="1108800" cy="110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9" name="Google Shape;159;p10"/>
          <p:cNvSpPr/>
          <p:nvPr/>
        </p:nvSpPr>
        <p:spPr>
          <a:xfrm rot="10800000">
            <a:off x="11277845" y="5578351"/>
            <a:ext cx="281200" cy="2812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0" name="Google Shape;160;p10"/>
          <p:cNvSpPr/>
          <p:nvPr/>
        </p:nvSpPr>
        <p:spPr>
          <a:xfrm rot="10800000">
            <a:off x="-204196" y="-592729"/>
            <a:ext cx="1504400" cy="15044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1" name="Google Shape;161;p10"/>
          <p:cNvSpPr/>
          <p:nvPr/>
        </p:nvSpPr>
        <p:spPr>
          <a:xfrm rot="10800000">
            <a:off x="10682688" y="177855"/>
            <a:ext cx="579600" cy="5796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2" name="Google Shape;162;p10"/>
          <p:cNvSpPr/>
          <p:nvPr/>
        </p:nvSpPr>
        <p:spPr>
          <a:xfrm rot="10800000">
            <a:off x="-98103" y="1122000"/>
            <a:ext cx="441200" cy="4412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3" name="Google Shape;163;p10"/>
          <p:cNvSpPr/>
          <p:nvPr/>
        </p:nvSpPr>
        <p:spPr>
          <a:xfrm rot="10800000">
            <a:off x="11349533" y="177872"/>
            <a:ext cx="1081600" cy="10816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4" name="Google Shape;164;p10"/>
          <p:cNvSpPr/>
          <p:nvPr/>
        </p:nvSpPr>
        <p:spPr>
          <a:xfrm rot="10800000">
            <a:off x="157331" y="-231203"/>
            <a:ext cx="781600" cy="7816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5" name="Google Shape;165;p10"/>
          <p:cNvSpPr/>
          <p:nvPr/>
        </p:nvSpPr>
        <p:spPr>
          <a:xfrm rot="10800000">
            <a:off x="998433" y="6260067"/>
            <a:ext cx="460000" cy="4600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6" name="Google Shape;166;p10"/>
          <p:cNvSpPr/>
          <p:nvPr/>
        </p:nvSpPr>
        <p:spPr>
          <a:xfrm rot="10800000">
            <a:off x="-143715" y="5678711"/>
            <a:ext cx="884000" cy="88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7" name="Google Shape;167;p10"/>
          <p:cNvSpPr/>
          <p:nvPr/>
        </p:nvSpPr>
        <p:spPr>
          <a:xfrm rot="10800000">
            <a:off x="-422216" y="4591379"/>
            <a:ext cx="674800" cy="674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8" name="Google Shape;168;p10"/>
          <p:cNvSpPr/>
          <p:nvPr/>
        </p:nvSpPr>
        <p:spPr>
          <a:xfrm rot="10800000">
            <a:off x="-301560" y="5520867"/>
            <a:ext cx="1199200" cy="119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9" name="Google Shape;169;p10"/>
          <p:cNvSpPr/>
          <p:nvPr/>
        </p:nvSpPr>
        <p:spPr>
          <a:xfrm rot="10800000">
            <a:off x="11600855" y="1467000"/>
            <a:ext cx="444400" cy="444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0" name="Google Shape;170;p10"/>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643163581"/>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824595051"/>
      </p:ext>
    </p:extLst>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matchingName="Completely blank">
  <p:cSld name="Completely blank">
    <p:spTree>
      <p:nvGrpSpPr>
        <p:cNvPr id="1" name="Shape 188"/>
        <p:cNvGrpSpPr/>
        <p:nvPr/>
      </p:nvGrpSpPr>
      <p:grpSpPr>
        <a:xfrm>
          <a:off x="0" y="0"/>
          <a:ext cx="0" cy="0"/>
          <a:chOff x="0" y="0"/>
          <a:chExt cx="0" cy="0"/>
        </a:xfrm>
      </p:grpSpPr>
      <p:sp>
        <p:nvSpPr>
          <p:cNvPr id="189" name="Google Shape;189;p12"/>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90" name="Google Shape;190;p12"/>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871176652"/>
      </p:ext>
    </p:extLst>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09BDC11D-C56D-43F7-9324-A802D50A1050}" type="datetimeFigureOut">
              <a:rPr lang="en-US" smtClean="0">
                <a:solidFill>
                  <a:srgbClr val="000000">
                    <a:tint val="75000"/>
                  </a:srgbClr>
                </a:solidFill>
              </a:rPr>
              <a:pPr/>
              <a:t>12/5/2022</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fld id="{E16EE1C3-4C97-4D89-86D4-AB0FC9C35DCF}"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208155587"/>
      </p:ext>
    </p:extLst>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userDrawn="1">
  <p:cSld name="Basic Layout">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0" y="164640"/>
            <a:ext cx="12192000" cy="768085"/>
          </a:xfrm>
          <a:prstGeom prst="rect">
            <a:avLst/>
          </a:prstGeom>
        </p:spPr>
        <p:txBody>
          <a:bodyPr anchor="ctr"/>
          <a:lstStyle>
            <a:lvl1pPr marL="0" indent="0" algn="ctr">
              <a:buNone/>
              <a:defRPr sz="3600" b="0" baseline="0">
                <a:solidFill>
                  <a:schemeClr val="tx1">
                    <a:lumMod val="75000"/>
                    <a:lumOff val="25000"/>
                  </a:schemeClr>
                </a:solidFill>
                <a:latin typeface="+mj-lt"/>
                <a:cs typeface="Arial" pitchFamily="34" charset="0"/>
              </a:defRPr>
            </a:lvl1pPr>
          </a:lstStyle>
          <a:p>
            <a:pPr lvl="0"/>
            <a:r>
              <a:rPr lang="en-US" altLang="ko-KR"/>
              <a:t>Click to edit Master text styles</a:t>
            </a:r>
          </a:p>
        </p:txBody>
      </p:sp>
      <p:sp>
        <p:nvSpPr>
          <p:cNvPr id="11" name="Text Placeholder 9"/>
          <p:cNvSpPr>
            <a:spLocks noGrp="1"/>
          </p:cNvSpPr>
          <p:nvPr>
            <p:ph type="body" sz="quarter" idx="11"/>
          </p:nvPr>
        </p:nvSpPr>
        <p:spPr>
          <a:xfrm>
            <a:off x="0" y="932725"/>
            <a:ext cx="12192000" cy="384043"/>
          </a:xfrm>
          <a:prstGeom prst="rect">
            <a:avLst/>
          </a:prstGeom>
        </p:spPr>
        <p:txBody>
          <a:bodyPr anchor="ctr"/>
          <a:lstStyle>
            <a:lvl1pPr marL="0" indent="0" algn="ctr">
              <a:buNone/>
              <a:defRPr sz="1400" b="0" baseline="0">
                <a:solidFill>
                  <a:schemeClr val="tx1">
                    <a:lumMod val="75000"/>
                    <a:lumOff val="25000"/>
                  </a:schemeClr>
                </a:solidFill>
                <a:latin typeface="+mn-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547989938"/>
      </p:ext>
    </p:extLst>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63BE21C7-295C-644B-A274-A1B75C8008BD}"/>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 xmlns:a16="http://schemas.microsoft.com/office/drawing/2014/main" id="{E9EC3578-38C3-904D-A81E-8BC4FC76F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 xmlns:a16="http://schemas.microsoft.com/office/drawing/2014/main" id="{10386BC1-889C-814A-9D5F-173E5EAA64D2}"/>
              </a:ext>
            </a:extLst>
          </p:cNvPr>
          <p:cNvSpPr>
            <a:spLocks noGrp="1"/>
          </p:cNvSpPr>
          <p:nvPr>
            <p:ph type="dt" sz="half" idx="10"/>
          </p:nvPr>
        </p:nvSpPr>
        <p:spPr/>
        <p:txBody>
          <a:bodyPr/>
          <a:lstStyle/>
          <a:p>
            <a:fld id="{DA06E482-A17C-DC4C-91BB-BDF293701F20}" type="datetimeFigureOut">
              <a:rPr lang="en-US" smtClean="0"/>
              <a:t>12/5/2022</a:t>
            </a:fld>
            <a:endParaRPr lang="en-US"/>
          </a:p>
        </p:txBody>
      </p:sp>
      <p:sp>
        <p:nvSpPr>
          <p:cNvPr id="5" name="Footer Placeholder 4">
            <a:extLst>
              <a:ext uri="{FF2B5EF4-FFF2-40B4-BE49-F238E27FC236}">
                <a16:creationId xmlns="" xmlns:a16="http://schemas.microsoft.com/office/drawing/2014/main" id="{03F75FDF-D05C-D74D-83B2-A333FDFE057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 xmlns:a16="http://schemas.microsoft.com/office/drawing/2014/main" id="{53E68D11-908D-3648-8B2B-CB81B0C35C35}"/>
              </a:ext>
            </a:extLst>
          </p:cNvPr>
          <p:cNvSpPr>
            <a:spLocks noGrp="1"/>
          </p:cNvSpPr>
          <p:nvPr>
            <p:ph type="sldNum" sz="quarter" idx="12"/>
          </p:nvPr>
        </p:nvSpPr>
        <p:spPr/>
        <p:txBody>
          <a:bodyPr/>
          <a:lstStyle/>
          <a:p>
            <a:fld id="{550AD571-1CD6-8641-A858-5A31BD3C2C0C}" type="slidenum">
              <a:rPr lang="en-US" smtClean="0"/>
              <a:t>‹#›</a:t>
            </a:fld>
            <a:endParaRPr lang="en-US"/>
          </a:p>
        </p:txBody>
      </p:sp>
    </p:spTree>
    <p:extLst>
      <p:ext uri="{BB962C8B-B14F-4D97-AF65-F5344CB8AC3E}">
        <p14:creationId xmlns:p14="http://schemas.microsoft.com/office/powerpoint/2010/main" val="386667685"/>
      </p:ext>
    </p:extLst>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D51147A8-0549-EF44-8285-14624D1A98F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 xmlns:a16="http://schemas.microsoft.com/office/drawing/2014/main" id="{65EBEA78-9EF6-6E4D-9938-3EEA0531B87C}"/>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9731B4A1-BDEF-E54C-83C1-01FEE982C869}"/>
              </a:ext>
            </a:extLst>
          </p:cNvPr>
          <p:cNvSpPr>
            <a:spLocks noGrp="1"/>
          </p:cNvSpPr>
          <p:nvPr>
            <p:ph type="dt" sz="half" idx="10"/>
          </p:nvPr>
        </p:nvSpPr>
        <p:spPr/>
        <p:txBody>
          <a:bodyPr/>
          <a:lstStyle/>
          <a:p>
            <a:fld id="{DA06E482-A17C-DC4C-91BB-BDF293701F20}" type="datetimeFigureOut">
              <a:rPr lang="en-US" smtClean="0"/>
              <a:t>12/5/2022</a:t>
            </a:fld>
            <a:endParaRPr lang="en-US"/>
          </a:p>
        </p:txBody>
      </p:sp>
      <p:sp>
        <p:nvSpPr>
          <p:cNvPr id="5" name="Footer Placeholder 4">
            <a:extLst>
              <a:ext uri="{FF2B5EF4-FFF2-40B4-BE49-F238E27FC236}">
                <a16:creationId xmlns="" xmlns:a16="http://schemas.microsoft.com/office/drawing/2014/main" id="{625A7AF2-9BA8-704C-B6EC-7E3CB4D2FF1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 xmlns:a16="http://schemas.microsoft.com/office/drawing/2014/main" id="{15749FFA-EA28-F74F-9119-5509E3CD4B67}"/>
              </a:ext>
            </a:extLst>
          </p:cNvPr>
          <p:cNvSpPr>
            <a:spLocks noGrp="1"/>
          </p:cNvSpPr>
          <p:nvPr>
            <p:ph type="sldNum" sz="quarter" idx="12"/>
          </p:nvPr>
        </p:nvSpPr>
        <p:spPr/>
        <p:txBody>
          <a:bodyPr/>
          <a:lstStyle/>
          <a:p>
            <a:fld id="{550AD571-1CD6-8641-A858-5A31BD3C2C0C}" type="slidenum">
              <a:rPr lang="en-US" smtClean="0"/>
              <a:t>‹#›</a:t>
            </a:fld>
            <a:endParaRPr lang="en-US"/>
          </a:p>
        </p:txBody>
      </p:sp>
    </p:spTree>
    <p:extLst>
      <p:ext uri="{BB962C8B-B14F-4D97-AF65-F5344CB8AC3E}">
        <p14:creationId xmlns:p14="http://schemas.microsoft.com/office/powerpoint/2010/main" val="735611037"/>
      </p:ext>
    </p:extLst>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22B2DC03-495B-9C4E-BB83-43EBA81F0B5E}"/>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 xmlns:a16="http://schemas.microsoft.com/office/drawing/2014/main" id="{2ADD7F71-861B-CE44-B459-5D4B42557589}"/>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 xmlns:a16="http://schemas.microsoft.com/office/drawing/2014/main" id="{95BE69FA-76B7-B04D-93C6-EE2B2001F757}"/>
              </a:ext>
            </a:extLst>
          </p:cNvPr>
          <p:cNvSpPr>
            <a:spLocks noGrp="1"/>
          </p:cNvSpPr>
          <p:nvPr>
            <p:ph type="dt" sz="half" idx="10"/>
          </p:nvPr>
        </p:nvSpPr>
        <p:spPr/>
        <p:txBody>
          <a:bodyPr/>
          <a:lstStyle/>
          <a:p>
            <a:fld id="{DA06E482-A17C-DC4C-91BB-BDF293701F20}" type="datetimeFigureOut">
              <a:rPr lang="en-US" smtClean="0"/>
              <a:t>12/5/2022</a:t>
            </a:fld>
            <a:endParaRPr lang="en-US"/>
          </a:p>
        </p:txBody>
      </p:sp>
      <p:sp>
        <p:nvSpPr>
          <p:cNvPr id="5" name="Footer Placeholder 4">
            <a:extLst>
              <a:ext uri="{FF2B5EF4-FFF2-40B4-BE49-F238E27FC236}">
                <a16:creationId xmlns="" xmlns:a16="http://schemas.microsoft.com/office/drawing/2014/main" id="{049C285F-83EE-E748-A67B-3A2127FC4B7C}"/>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 xmlns:a16="http://schemas.microsoft.com/office/drawing/2014/main" id="{864E1DE1-6C81-4D41-BD03-80B6517747F4}"/>
              </a:ext>
            </a:extLst>
          </p:cNvPr>
          <p:cNvSpPr>
            <a:spLocks noGrp="1"/>
          </p:cNvSpPr>
          <p:nvPr>
            <p:ph type="sldNum" sz="quarter" idx="12"/>
          </p:nvPr>
        </p:nvSpPr>
        <p:spPr/>
        <p:txBody>
          <a:bodyPr/>
          <a:lstStyle/>
          <a:p>
            <a:fld id="{550AD571-1CD6-8641-A858-5A31BD3C2C0C}" type="slidenum">
              <a:rPr lang="en-US" smtClean="0"/>
              <a:t>‹#›</a:t>
            </a:fld>
            <a:endParaRPr lang="en-US"/>
          </a:p>
        </p:txBody>
      </p:sp>
    </p:spTree>
    <p:extLst>
      <p:ext uri="{BB962C8B-B14F-4D97-AF65-F5344CB8AC3E}">
        <p14:creationId xmlns:p14="http://schemas.microsoft.com/office/powerpoint/2010/main" val="636244190"/>
      </p:ext>
    </p:extLst>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0AC74F2D-F8B3-B94F-BB6A-33E2B16A8CAA}"/>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 xmlns:a16="http://schemas.microsoft.com/office/drawing/2014/main" id="{3C602336-5BB4-B34E-9CF5-6B1A6F4F500F}"/>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 xmlns:a16="http://schemas.microsoft.com/office/drawing/2014/main" id="{83907292-F3DD-4A48-AA2F-D35BB59285AA}"/>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68B21E7D-8E0C-1748-8A50-312BB4748A2C}"/>
              </a:ext>
            </a:extLst>
          </p:cNvPr>
          <p:cNvSpPr>
            <a:spLocks noGrp="1"/>
          </p:cNvSpPr>
          <p:nvPr>
            <p:ph type="dt" sz="half" idx="10"/>
          </p:nvPr>
        </p:nvSpPr>
        <p:spPr/>
        <p:txBody>
          <a:bodyPr/>
          <a:lstStyle/>
          <a:p>
            <a:fld id="{DA06E482-A17C-DC4C-91BB-BDF293701F20}" type="datetimeFigureOut">
              <a:rPr lang="en-US" smtClean="0"/>
              <a:t>12/5/2022</a:t>
            </a:fld>
            <a:endParaRPr lang="en-US"/>
          </a:p>
        </p:txBody>
      </p:sp>
      <p:sp>
        <p:nvSpPr>
          <p:cNvPr id="6" name="Footer Placeholder 5">
            <a:extLst>
              <a:ext uri="{FF2B5EF4-FFF2-40B4-BE49-F238E27FC236}">
                <a16:creationId xmlns="" xmlns:a16="http://schemas.microsoft.com/office/drawing/2014/main" id="{F6811FC1-57DF-2B4F-8E34-125931DCC5A5}"/>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 xmlns:a16="http://schemas.microsoft.com/office/drawing/2014/main" id="{1D8D73FE-61F9-F049-8FD0-374CCD5752CA}"/>
              </a:ext>
            </a:extLst>
          </p:cNvPr>
          <p:cNvSpPr>
            <a:spLocks noGrp="1"/>
          </p:cNvSpPr>
          <p:nvPr>
            <p:ph type="sldNum" sz="quarter" idx="12"/>
          </p:nvPr>
        </p:nvSpPr>
        <p:spPr/>
        <p:txBody>
          <a:bodyPr/>
          <a:lstStyle/>
          <a:p>
            <a:fld id="{550AD571-1CD6-8641-A858-5A31BD3C2C0C}" type="slidenum">
              <a:rPr lang="en-US" smtClean="0"/>
              <a:t>‹#›</a:t>
            </a:fld>
            <a:endParaRPr lang="en-US"/>
          </a:p>
        </p:txBody>
      </p:sp>
    </p:spTree>
    <p:extLst>
      <p:ext uri="{BB962C8B-B14F-4D97-AF65-F5344CB8AC3E}">
        <p14:creationId xmlns:p14="http://schemas.microsoft.com/office/powerpoint/2010/main" val="1689670242"/>
      </p:ext>
    </p:extLst>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4FC24A06-B623-5B4D-B3A9-3257241A66EA}"/>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 xmlns:a16="http://schemas.microsoft.com/office/drawing/2014/main" id="{E07E90B4-FFD6-8C44-B6F6-A4317FC48EC6}"/>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 xmlns:a16="http://schemas.microsoft.com/office/drawing/2014/main" id="{AE324783-BD4F-FB4C-A698-E5768B5B7A91}"/>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 xmlns:a16="http://schemas.microsoft.com/office/drawing/2014/main" id="{F2FC0973-019E-664B-BFF4-80A8689795CD}"/>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 xmlns:a16="http://schemas.microsoft.com/office/drawing/2014/main" id="{EF7DFBFD-5FF8-ED4D-B3E0-D992B926FA8D}"/>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 xmlns:a16="http://schemas.microsoft.com/office/drawing/2014/main" id="{DCDAB678-04D1-4E47-9549-3EA317A150DC}"/>
              </a:ext>
            </a:extLst>
          </p:cNvPr>
          <p:cNvSpPr>
            <a:spLocks noGrp="1"/>
          </p:cNvSpPr>
          <p:nvPr>
            <p:ph type="dt" sz="half" idx="10"/>
          </p:nvPr>
        </p:nvSpPr>
        <p:spPr/>
        <p:txBody>
          <a:bodyPr/>
          <a:lstStyle/>
          <a:p>
            <a:fld id="{DA06E482-A17C-DC4C-91BB-BDF293701F20}" type="datetimeFigureOut">
              <a:rPr lang="en-US" smtClean="0"/>
              <a:t>12/5/2022</a:t>
            </a:fld>
            <a:endParaRPr lang="en-US"/>
          </a:p>
        </p:txBody>
      </p:sp>
      <p:sp>
        <p:nvSpPr>
          <p:cNvPr id="8" name="Footer Placeholder 7">
            <a:extLst>
              <a:ext uri="{FF2B5EF4-FFF2-40B4-BE49-F238E27FC236}">
                <a16:creationId xmlns="" xmlns:a16="http://schemas.microsoft.com/office/drawing/2014/main" id="{14E78D91-EBEC-E044-B728-6938F52B7ED5}"/>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 xmlns:a16="http://schemas.microsoft.com/office/drawing/2014/main" id="{EEA689F6-B40B-7D4E-A345-AC7D5424004C}"/>
              </a:ext>
            </a:extLst>
          </p:cNvPr>
          <p:cNvSpPr>
            <a:spLocks noGrp="1"/>
          </p:cNvSpPr>
          <p:nvPr>
            <p:ph type="sldNum" sz="quarter" idx="12"/>
          </p:nvPr>
        </p:nvSpPr>
        <p:spPr/>
        <p:txBody>
          <a:bodyPr/>
          <a:lstStyle/>
          <a:p>
            <a:fld id="{550AD571-1CD6-8641-A858-5A31BD3C2C0C}" type="slidenum">
              <a:rPr lang="en-US" smtClean="0"/>
              <a:t>‹#›</a:t>
            </a:fld>
            <a:endParaRPr lang="en-US"/>
          </a:p>
        </p:txBody>
      </p:sp>
    </p:spTree>
    <p:extLst>
      <p:ext uri="{BB962C8B-B14F-4D97-AF65-F5344CB8AC3E}">
        <p14:creationId xmlns:p14="http://schemas.microsoft.com/office/powerpoint/2010/main" val="715409058"/>
      </p:ext>
    </p:extLst>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9DB5AEB7-FC73-044C-965B-6D69A98A32A4}"/>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 xmlns:a16="http://schemas.microsoft.com/office/drawing/2014/main" id="{DDA79F55-03BE-A94F-8F61-CA876A4B5CCB}"/>
              </a:ext>
            </a:extLst>
          </p:cNvPr>
          <p:cNvSpPr>
            <a:spLocks noGrp="1"/>
          </p:cNvSpPr>
          <p:nvPr>
            <p:ph type="dt" sz="half" idx="10"/>
          </p:nvPr>
        </p:nvSpPr>
        <p:spPr/>
        <p:txBody>
          <a:bodyPr/>
          <a:lstStyle/>
          <a:p>
            <a:fld id="{DA06E482-A17C-DC4C-91BB-BDF293701F20}" type="datetimeFigureOut">
              <a:rPr lang="en-US" smtClean="0"/>
              <a:t>12/5/2022</a:t>
            </a:fld>
            <a:endParaRPr lang="en-US"/>
          </a:p>
        </p:txBody>
      </p:sp>
      <p:sp>
        <p:nvSpPr>
          <p:cNvPr id="4" name="Footer Placeholder 3">
            <a:extLst>
              <a:ext uri="{FF2B5EF4-FFF2-40B4-BE49-F238E27FC236}">
                <a16:creationId xmlns="" xmlns:a16="http://schemas.microsoft.com/office/drawing/2014/main" id="{EF40DBFE-1251-554D-9F62-2F8B6A3AD837}"/>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 xmlns:a16="http://schemas.microsoft.com/office/drawing/2014/main" id="{C0FA750D-9E22-8441-B33E-5751AE6BC15A}"/>
              </a:ext>
            </a:extLst>
          </p:cNvPr>
          <p:cNvSpPr>
            <a:spLocks noGrp="1"/>
          </p:cNvSpPr>
          <p:nvPr>
            <p:ph type="sldNum" sz="quarter" idx="12"/>
          </p:nvPr>
        </p:nvSpPr>
        <p:spPr/>
        <p:txBody>
          <a:bodyPr/>
          <a:lstStyle/>
          <a:p>
            <a:fld id="{550AD571-1CD6-8641-A858-5A31BD3C2C0C}" type="slidenum">
              <a:rPr lang="en-US" smtClean="0"/>
              <a:t>‹#›</a:t>
            </a:fld>
            <a:endParaRPr lang="en-US"/>
          </a:p>
        </p:txBody>
      </p:sp>
    </p:spTree>
    <p:extLst>
      <p:ext uri="{BB962C8B-B14F-4D97-AF65-F5344CB8AC3E}">
        <p14:creationId xmlns:p14="http://schemas.microsoft.com/office/powerpoint/2010/main" val="1806504038"/>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E61F2609-604E-5B45-800E-99A90ADBBCC9}"/>
              </a:ext>
            </a:extLst>
          </p:cNvPr>
          <p:cNvSpPr>
            <a:spLocks noGrp="1"/>
          </p:cNvSpPr>
          <p:nvPr>
            <p:ph type="dt" sz="half" idx="10"/>
          </p:nvPr>
        </p:nvSpPr>
        <p:spPr/>
        <p:txBody>
          <a:bodyPr/>
          <a:lstStyle/>
          <a:p>
            <a:fld id="{DA06E482-A17C-DC4C-91BB-BDF293701F20}" type="datetimeFigureOut">
              <a:rPr lang="en-US" smtClean="0"/>
              <a:t>12/5/2022</a:t>
            </a:fld>
            <a:endParaRPr lang="en-US"/>
          </a:p>
        </p:txBody>
      </p:sp>
      <p:sp>
        <p:nvSpPr>
          <p:cNvPr id="3" name="Footer Placeholder 2">
            <a:extLst>
              <a:ext uri="{FF2B5EF4-FFF2-40B4-BE49-F238E27FC236}">
                <a16:creationId xmlns="" xmlns:a16="http://schemas.microsoft.com/office/drawing/2014/main" id="{4D6EFDEB-F71C-A34C-8AA4-AFC32DFCBC1A}"/>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 xmlns:a16="http://schemas.microsoft.com/office/drawing/2014/main" id="{A65E3053-FF53-264D-AB21-40C0CDD38C9B}"/>
              </a:ext>
            </a:extLst>
          </p:cNvPr>
          <p:cNvSpPr>
            <a:spLocks noGrp="1"/>
          </p:cNvSpPr>
          <p:nvPr>
            <p:ph type="sldNum" sz="quarter" idx="12"/>
          </p:nvPr>
        </p:nvSpPr>
        <p:spPr/>
        <p:txBody>
          <a:bodyPr/>
          <a:lstStyle/>
          <a:p>
            <a:fld id="{550AD571-1CD6-8641-A858-5A31BD3C2C0C}" type="slidenum">
              <a:rPr lang="en-US" smtClean="0"/>
              <a:t>‹#›</a:t>
            </a:fld>
            <a:endParaRPr lang="en-US"/>
          </a:p>
        </p:txBody>
      </p:sp>
    </p:spTree>
    <p:extLst>
      <p:ext uri="{BB962C8B-B14F-4D97-AF65-F5344CB8AC3E}">
        <p14:creationId xmlns:p14="http://schemas.microsoft.com/office/powerpoint/2010/main" val="765680754"/>
      </p:ext>
    </p:extLst>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20702547-7C57-3643-8466-A271E2258FC6}"/>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 xmlns:a16="http://schemas.microsoft.com/office/drawing/2014/main" id="{0154BC72-8074-DF4A-B93A-0E2C167056AD}"/>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 xmlns:a16="http://schemas.microsoft.com/office/drawing/2014/main" id="{BE515414-71E9-5244-B085-16EDD0A840A1}"/>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 xmlns:a16="http://schemas.microsoft.com/office/drawing/2014/main" id="{6D41E666-3031-B74A-A931-06A3FF71915A}"/>
              </a:ext>
            </a:extLst>
          </p:cNvPr>
          <p:cNvSpPr>
            <a:spLocks noGrp="1"/>
          </p:cNvSpPr>
          <p:nvPr>
            <p:ph type="dt" sz="half" idx="10"/>
          </p:nvPr>
        </p:nvSpPr>
        <p:spPr/>
        <p:txBody>
          <a:bodyPr/>
          <a:lstStyle/>
          <a:p>
            <a:fld id="{DA06E482-A17C-DC4C-91BB-BDF293701F20}" type="datetimeFigureOut">
              <a:rPr lang="en-US" smtClean="0"/>
              <a:t>12/5/2022</a:t>
            </a:fld>
            <a:endParaRPr lang="en-US"/>
          </a:p>
        </p:txBody>
      </p:sp>
      <p:sp>
        <p:nvSpPr>
          <p:cNvPr id="6" name="Footer Placeholder 5">
            <a:extLst>
              <a:ext uri="{FF2B5EF4-FFF2-40B4-BE49-F238E27FC236}">
                <a16:creationId xmlns="" xmlns:a16="http://schemas.microsoft.com/office/drawing/2014/main" id="{F0EC7D4A-BCE7-D541-BC3D-5D7872B9C4DB}"/>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 xmlns:a16="http://schemas.microsoft.com/office/drawing/2014/main" id="{5BB5A80E-6C8A-4A40-925F-EB216C5A2E18}"/>
              </a:ext>
            </a:extLst>
          </p:cNvPr>
          <p:cNvSpPr>
            <a:spLocks noGrp="1"/>
          </p:cNvSpPr>
          <p:nvPr>
            <p:ph type="sldNum" sz="quarter" idx="12"/>
          </p:nvPr>
        </p:nvSpPr>
        <p:spPr/>
        <p:txBody>
          <a:bodyPr/>
          <a:lstStyle/>
          <a:p>
            <a:fld id="{550AD571-1CD6-8641-A858-5A31BD3C2C0C}" type="slidenum">
              <a:rPr lang="en-US" smtClean="0"/>
              <a:t>‹#›</a:t>
            </a:fld>
            <a:endParaRPr lang="en-US"/>
          </a:p>
        </p:txBody>
      </p:sp>
    </p:spTree>
    <p:extLst>
      <p:ext uri="{BB962C8B-B14F-4D97-AF65-F5344CB8AC3E}">
        <p14:creationId xmlns:p14="http://schemas.microsoft.com/office/powerpoint/2010/main" val="1421142546"/>
      </p:ext>
    </p:extLst>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E7D72604-CBF3-BA45-8799-F6374063DA6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 xmlns:a16="http://schemas.microsoft.com/office/drawing/2014/main" id="{6AC11ED7-EE16-A040-B70F-BA972C4C0DE5}"/>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 xmlns:a16="http://schemas.microsoft.com/office/drawing/2014/main" id="{76E06842-965F-B54F-9E22-C6ACBC8D7539}"/>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 xmlns:a16="http://schemas.microsoft.com/office/drawing/2014/main" id="{4C5B4A46-1D10-714F-AF5C-DD83C0956492}"/>
              </a:ext>
            </a:extLst>
          </p:cNvPr>
          <p:cNvSpPr>
            <a:spLocks noGrp="1"/>
          </p:cNvSpPr>
          <p:nvPr>
            <p:ph type="dt" sz="half" idx="10"/>
          </p:nvPr>
        </p:nvSpPr>
        <p:spPr/>
        <p:txBody>
          <a:bodyPr/>
          <a:lstStyle/>
          <a:p>
            <a:fld id="{DA06E482-A17C-DC4C-91BB-BDF293701F20}" type="datetimeFigureOut">
              <a:rPr lang="en-US" smtClean="0"/>
              <a:t>12/5/2022</a:t>
            </a:fld>
            <a:endParaRPr lang="en-US"/>
          </a:p>
        </p:txBody>
      </p:sp>
      <p:sp>
        <p:nvSpPr>
          <p:cNvPr id="6" name="Footer Placeholder 5">
            <a:extLst>
              <a:ext uri="{FF2B5EF4-FFF2-40B4-BE49-F238E27FC236}">
                <a16:creationId xmlns="" xmlns:a16="http://schemas.microsoft.com/office/drawing/2014/main" id="{325875EF-113E-5845-AFD0-9AB15C831ABE}"/>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 xmlns:a16="http://schemas.microsoft.com/office/drawing/2014/main" id="{CB0B3512-0EE3-CA40-A1B3-69E1F391032A}"/>
              </a:ext>
            </a:extLst>
          </p:cNvPr>
          <p:cNvSpPr>
            <a:spLocks noGrp="1"/>
          </p:cNvSpPr>
          <p:nvPr>
            <p:ph type="sldNum" sz="quarter" idx="12"/>
          </p:nvPr>
        </p:nvSpPr>
        <p:spPr/>
        <p:txBody>
          <a:bodyPr/>
          <a:lstStyle/>
          <a:p>
            <a:fld id="{550AD571-1CD6-8641-A858-5A31BD3C2C0C}" type="slidenum">
              <a:rPr lang="en-US" smtClean="0"/>
              <a:t>‹#›</a:t>
            </a:fld>
            <a:endParaRPr lang="en-US"/>
          </a:p>
        </p:txBody>
      </p:sp>
    </p:spTree>
    <p:extLst>
      <p:ext uri="{BB962C8B-B14F-4D97-AF65-F5344CB8AC3E}">
        <p14:creationId xmlns:p14="http://schemas.microsoft.com/office/powerpoint/2010/main" val="2851604247"/>
      </p:ext>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7A332AD0-3556-FD4E-9954-83FA39F60DA5}"/>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 xmlns:a16="http://schemas.microsoft.com/office/drawing/2014/main" id="{651CB887-070A-8B4D-BB2C-C94A6DD9F738}"/>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85AC6D80-BB36-A64E-929D-625DBA52D461}"/>
              </a:ext>
            </a:extLst>
          </p:cNvPr>
          <p:cNvSpPr>
            <a:spLocks noGrp="1"/>
          </p:cNvSpPr>
          <p:nvPr>
            <p:ph type="dt" sz="half" idx="10"/>
          </p:nvPr>
        </p:nvSpPr>
        <p:spPr/>
        <p:txBody>
          <a:bodyPr/>
          <a:lstStyle/>
          <a:p>
            <a:fld id="{DA06E482-A17C-DC4C-91BB-BDF293701F20}" type="datetimeFigureOut">
              <a:rPr lang="en-US" smtClean="0"/>
              <a:t>12/5/2022</a:t>
            </a:fld>
            <a:endParaRPr lang="en-US"/>
          </a:p>
        </p:txBody>
      </p:sp>
      <p:sp>
        <p:nvSpPr>
          <p:cNvPr id="5" name="Footer Placeholder 4">
            <a:extLst>
              <a:ext uri="{FF2B5EF4-FFF2-40B4-BE49-F238E27FC236}">
                <a16:creationId xmlns="" xmlns:a16="http://schemas.microsoft.com/office/drawing/2014/main" id="{046BF768-4563-714F-9998-286D7D3E6C5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 xmlns:a16="http://schemas.microsoft.com/office/drawing/2014/main" id="{780CD734-17D3-4F42-A1A3-2A1AA45E1C24}"/>
              </a:ext>
            </a:extLst>
          </p:cNvPr>
          <p:cNvSpPr>
            <a:spLocks noGrp="1"/>
          </p:cNvSpPr>
          <p:nvPr>
            <p:ph type="sldNum" sz="quarter" idx="12"/>
          </p:nvPr>
        </p:nvSpPr>
        <p:spPr/>
        <p:txBody>
          <a:bodyPr/>
          <a:lstStyle/>
          <a:p>
            <a:fld id="{550AD571-1CD6-8641-A858-5A31BD3C2C0C}" type="slidenum">
              <a:rPr lang="en-US" smtClean="0"/>
              <a:t>‹#›</a:t>
            </a:fld>
            <a:endParaRPr lang="en-US"/>
          </a:p>
        </p:txBody>
      </p:sp>
    </p:spTree>
    <p:extLst>
      <p:ext uri="{BB962C8B-B14F-4D97-AF65-F5344CB8AC3E}">
        <p14:creationId xmlns:p14="http://schemas.microsoft.com/office/powerpoint/2010/main" val="2991108518"/>
      </p:ext>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 xmlns:a16="http://schemas.microsoft.com/office/drawing/2014/main" id="{EA542EAA-2B6E-5F44-A40F-1860692A6918}"/>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 xmlns:a16="http://schemas.microsoft.com/office/drawing/2014/main" id="{FCD98F7B-CCA6-0A4B-AC9C-BDD6ABBA2AD2}"/>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83BB2C2C-2E84-1546-9B77-CBA21C54361A}"/>
              </a:ext>
            </a:extLst>
          </p:cNvPr>
          <p:cNvSpPr>
            <a:spLocks noGrp="1"/>
          </p:cNvSpPr>
          <p:nvPr>
            <p:ph type="dt" sz="half" idx="10"/>
          </p:nvPr>
        </p:nvSpPr>
        <p:spPr/>
        <p:txBody>
          <a:bodyPr/>
          <a:lstStyle/>
          <a:p>
            <a:fld id="{DA06E482-A17C-DC4C-91BB-BDF293701F20}" type="datetimeFigureOut">
              <a:rPr lang="en-US" smtClean="0"/>
              <a:t>12/5/2022</a:t>
            </a:fld>
            <a:endParaRPr lang="en-US"/>
          </a:p>
        </p:txBody>
      </p:sp>
      <p:sp>
        <p:nvSpPr>
          <p:cNvPr id="5" name="Footer Placeholder 4">
            <a:extLst>
              <a:ext uri="{FF2B5EF4-FFF2-40B4-BE49-F238E27FC236}">
                <a16:creationId xmlns="" xmlns:a16="http://schemas.microsoft.com/office/drawing/2014/main" id="{27354D80-7D28-E84D-BBC0-2AEBAA95216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 xmlns:a16="http://schemas.microsoft.com/office/drawing/2014/main" id="{D44A6A4B-7AEF-8A4D-B0AC-3684FED10ECF}"/>
              </a:ext>
            </a:extLst>
          </p:cNvPr>
          <p:cNvSpPr>
            <a:spLocks noGrp="1"/>
          </p:cNvSpPr>
          <p:nvPr>
            <p:ph type="sldNum" sz="quarter" idx="12"/>
          </p:nvPr>
        </p:nvSpPr>
        <p:spPr/>
        <p:txBody>
          <a:bodyPr/>
          <a:lstStyle/>
          <a:p>
            <a:fld id="{550AD571-1CD6-8641-A858-5A31BD3C2C0C}" type="slidenum">
              <a:rPr lang="en-US" smtClean="0"/>
              <a:t>‹#›</a:t>
            </a:fld>
            <a:endParaRPr lang="en-US"/>
          </a:p>
        </p:txBody>
      </p:sp>
    </p:spTree>
    <p:extLst>
      <p:ext uri="{BB962C8B-B14F-4D97-AF65-F5344CB8AC3E}">
        <p14:creationId xmlns:p14="http://schemas.microsoft.com/office/powerpoint/2010/main" val="1142861125"/>
      </p:ext>
    </p:extLst>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userDrawn="1">
  <p:cSld name="标题幻灯片">
    <p:bg>
      <p:bgPr>
        <a:solidFill>
          <a:schemeClr val="bg1"/>
        </a:solidFill>
        <a:effectLst/>
      </p:bgPr>
    </p:bg>
    <p:spTree>
      <p:nvGrpSpPr>
        <p:cNvPr id="1" name=""/>
        <p:cNvGrpSpPr/>
        <p:nvPr/>
      </p:nvGrpSpPr>
      <p:grpSpPr>
        <a:xfrm>
          <a:off x="0" y="0"/>
          <a:ext cx="0" cy="0"/>
          <a:chOff x="0" y="0"/>
          <a:chExt cx="0" cy="0"/>
        </a:xfrm>
      </p:grpSpPr>
      <p:pic>
        <p:nvPicPr>
          <p:cNvPr id="4" name="图片 3"/>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35" y="2"/>
            <a:ext cx="12191332" cy="6857999"/>
          </a:xfrm>
          <a:prstGeom prst="rect">
            <a:avLst/>
          </a:prstGeom>
        </p:spPr>
      </p:pic>
      <p:pic>
        <p:nvPicPr>
          <p:cNvPr id="5" name="图片 4"/>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Tree>
    <p:extLst>
      <p:ext uri="{BB962C8B-B14F-4D97-AF65-F5344CB8AC3E}">
        <p14:creationId xmlns:p14="http://schemas.microsoft.com/office/powerpoint/2010/main" val="247903752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Click="0" advTm="0">
        <p15:prstTrans prst="pageCurlDouble"/>
      </p:transition>
    </mc:Choice>
    <mc:Fallback xmlns="">
      <p:transition spd="slow" advClick="0" advTm="0">
        <p:fade/>
      </p:transition>
    </mc:Fallback>
  </mc:AlternateContent>
</p:sldLayout>
</file>

<file path=ppt/slideLayouts/slideLayout59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7" descr="02">
            <a:extLst>
              <a:ext uri="{FF2B5EF4-FFF2-40B4-BE49-F238E27FC236}">
                <a16:creationId xmlns="" xmlns:a16="http://schemas.microsoft.com/office/drawing/2014/main" id="{1F6414E4-11DC-4840-A187-262631B917AA}"/>
              </a:ext>
            </a:extLst>
          </p:cNvPr>
          <p:cNvSpPr>
            <a:spLocks noChangeArrowheads="1"/>
          </p:cNvSpPr>
          <p:nvPr/>
        </p:nvSpPr>
        <p:spPr bwMode="gray">
          <a:xfrm rot="21127602">
            <a:off x="508000" y="304800"/>
            <a:ext cx="5689600" cy="4267200"/>
          </a:xfrm>
          <a:prstGeom prst="rect">
            <a:avLst/>
          </a:prstGeom>
          <a:blipFill dpi="0" rotWithShape="1">
            <a:blip r:embed="rId2"/>
            <a:srcRect/>
            <a:stretch>
              <a:fillRect/>
            </a:stretch>
          </a:blipFill>
          <a:ln w="38100">
            <a:solidFill>
              <a:schemeClr val="bg2"/>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5" name="Rectangle 25" descr="01">
            <a:extLst>
              <a:ext uri="{FF2B5EF4-FFF2-40B4-BE49-F238E27FC236}">
                <a16:creationId xmlns="" xmlns:a16="http://schemas.microsoft.com/office/drawing/2014/main" id="{EDDFDEF9-8B31-4FCA-BDB2-365E9FD36183}"/>
              </a:ext>
            </a:extLst>
          </p:cNvPr>
          <p:cNvSpPr>
            <a:spLocks noChangeArrowheads="1"/>
          </p:cNvSpPr>
          <p:nvPr/>
        </p:nvSpPr>
        <p:spPr bwMode="gray">
          <a:xfrm rot="20388955">
            <a:off x="1016000" y="1219200"/>
            <a:ext cx="6502400" cy="4876800"/>
          </a:xfrm>
          <a:prstGeom prst="rect">
            <a:avLst/>
          </a:prstGeom>
          <a:blipFill dpi="0" rotWithShape="1">
            <a:blip r:embed="rId3"/>
            <a:srcRect/>
            <a:stretch>
              <a:fillRect/>
            </a:stretch>
          </a:blipFill>
          <a:ln w="57150">
            <a:solidFill>
              <a:schemeClr val="bg2"/>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pic>
        <p:nvPicPr>
          <p:cNvPr id="6" name="Picture 12" descr="01">
            <a:extLst>
              <a:ext uri="{FF2B5EF4-FFF2-40B4-BE49-F238E27FC236}">
                <a16:creationId xmlns="" xmlns:a16="http://schemas.microsoft.com/office/drawing/2014/main" id="{ADF5124B-443A-4F09-9049-B6FCEDC9C5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15326" b="6250"/>
          <a:stretch>
            <a:fillRect/>
          </a:stretch>
        </p:blipFill>
        <p:spPr bwMode="gray">
          <a:xfrm>
            <a:off x="3289301" y="0"/>
            <a:ext cx="28067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Freeform 7">
            <a:extLst>
              <a:ext uri="{FF2B5EF4-FFF2-40B4-BE49-F238E27FC236}">
                <a16:creationId xmlns="" xmlns:a16="http://schemas.microsoft.com/office/drawing/2014/main" id="{25B07DC9-188A-49C4-A688-86924EEC6B85}"/>
              </a:ext>
            </a:extLst>
          </p:cNvPr>
          <p:cNvSpPr>
            <a:spLocks/>
          </p:cNvSpPr>
          <p:nvPr/>
        </p:nvSpPr>
        <p:spPr bwMode="gray">
          <a:xfrm>
            <a:off x="3860800" y="0"/>
            <a:ext cx="8331200" cy="6858000"/>
          </a:xfrm>
          <a:custGeom>
            <a:avLst/>
            <a:gdLst/>
            <a:ahLst/>
            <a:cxnLst>
              <a:cxn ang="0">
                <a:pos x="305" y="4317"/>
              </a:cxn>
              <a:cxn ang="0">
                <a:pos x="0" y="0"/>
              </a:cxn>
              <a:cxn ang="0">
                <a:pos x="3936" y="0"/>
              </a:cxn>
              <a:cxn ang="0">
                <a:pos x="3936" y="4320"/>
              </a:cxn>
              <a:cxn ang="0">
                <a:pos x="305" y="4317"/>
              </a:cxn>
            </a:cxnLst>
            <a:rect l="0" t="0" r="r" b="b"/>
            <a:pathLst>
              <a:path w="3936" h="4320">
                <a:moveTo>
                  <a:pt x="305" y="4317"/>
                </a:moveTo>
                <a:lnTo>
                  <a:pt x="0" y="0"/>
                </a:lnTo>
                <a:lnTo>
                  <a:pt x="3936" y="0"/>
                </a:lnTo>
                <a:lnTo>
                  <a:pt x="3936" y="4320"/>
                </a:lnTo>
                <a:lnTo>
                  <a:pt x="305" y="4317"/>
                </a:lnTo>
                <a:close/>
              </a:path>
            </a:pathLst>
          </a:custGeom>
          <a:gradFill rotWithShape="1">
            <a:gsLst>
              <a:gs pos="0">
                <a:schemeClr val="folHlink"/>
              </a:gs>
              <a:gs pos="100000">
                <a:schemeClr val="folHlink">
                  <a:gamma/>
                  <a:tint val="73725"/>
                  <a:invGamma/>
                </a:schemeClr>
              </a:gs>
            </a:gsLst>
            <a:lin ang="0" scaled="1"/>
          </a:gradFill>
          <a:ln w="9525">
            <a:noFill/>
            <a:round/>
            <a:headEnd/>
            <a:tailEnd/>
          </a:ln>
          <a:effectLst/>
        </p:spPr>
        <p:txBody>
          <a:bodyPr/>
          <a:lstStyle/>
          <a:p>
            <a:pPr eaLnBrk="1" hangingPunct="1">
              <a:defRPr/>
            </a:pPr>
            <a:endParaRPr lang="en-US" sz="1800">
              <a:solidFill>
                <a:srgbClr val="000000"/>
              </a:solidFill>
              <a:latin typeface="Arial" charset="0"/>
              <a:cs typeface="Arial" charset="0"/>
            </a:endParaRPr>
          </a:p>
        </p:txBody>
      </p:sp>
      <p:sp>
        <p:nvSpPr>
          <p:cNvPr id="8" name="Text Box 11">
            <a:extLst>
              <a:ext uri="{FF2B5EF4-FFF2-40B4-BE49-F238E27FC236}">
                <a16:creationId xmlns="" xmlns:a16="http://schemas.microsoft.com/office/drawing/2014/main" id="{20F71897-BCEE-4535-B0D9-EB6A4BFB8507}"/>
              </a:ext>
            </a:extLst>
          </p:cNvPr>
          <p:cNvSpPr txBox="1">
            <a:spLocks noChangeArrowheads="1"/>
          </p:cNvSpPr>
          <p:nvPr/>
        </p:nvSpPr>
        <p:spPr bwMode="gray">
          <a:xfrm>
            <a:off x="10363200" y="6186488"/>
            <a:ext cx="1043876" cy="3693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1800">
                <a:solidFill>
                  <a:srgbClr val="000000"/>
                </a:solidFill>
                <a:latin typeface="Arial" panose="020B0604020202020204" pitchFamily="34" charset="0"/>
              </a:rPr>
              <a:t>L/O/G/O</a:t>
            </a:r>
          </a:p>
        </p:txBody>
      </p:sp>
      <p:sp>
        <p:nvSpPr>
          <p:cNvPr id="9" name="Line 13">
            <a:extLst>
              <a:ext uri="{FF2B5EF4-FFF2-40B4-BE49-F238E27FC236}">
                <a16:creationId xmlns="" xmlns:a16="http://schemas.microsoft.com/office/drawing/2014/main" id="{6161B711-D7C5-40E5-8E6B-35E4FAD9E507}"/>
              </a:ext>
            </a:extLst>
          </p:cNvPr>
          <p:cNvSpPr>
            <a:spLocks noChangeShapeType="1"/>
          </p:cNvSpPr>
          <p:nvPr/>
        </p:nvSpPr>
        <p:spPr bwMode="gray">
          <a:xfrm>
            <a:off x="4876800" y="5257800"/>
            <a:ext cx="6705600" cy="0"/>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0" name="Line 14">
            <a:extLst>
              <a:ext uri="{FF2B5EF4-FFF2-40B4-BE49-F238E27FC236}">
                <a16:creationId xmlns="" xmlns:a16="http://schemas.microsoft.com/office/drawing/2014/main" id="{2BC29926-5F8F-4C01-BD26-03247A7A3142}"/>
              </a:ext>
            </a:extLst>
          </p:cNvPr>
          <p:cNvSpPr>
            <a:spLocks noChangeShapeType="1"/>
          </p:cNvSpPr>
          <p:nvPr/>
        </p:nvSpPr>
        <p:spPr bwMode="gray">
          <a:xfrm>
            <a:off x="4876800" y="5486400"/>
            <a:ext cx="6705600" cy="0"/>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1" name="Line 15">
            <a:extLst>
              <a:ext uri="{FF2B5EF4-FFF2-40B4-BE49-F238E27FC236}">
                <a16:creationId xmlns="" xmlns:a16="http://schemas.microsoft.com/office/drawing/2014/main" id="{AF00FA93-5323-4B82-AF1D-42B4AE726BE5}"/>
              </a:ext>
            </a:extLst>
          </p:cNvPr>
          <p:cNvSpPr>
            <a:spLocks noChangeShapeType="1"/>
          </p:cNvSpPr>
          <p:nvPr/>
        </p:nvSpPr>
        <p:spPr bwMode="gray">
          <a:xfrm>
            <a:off x="4876800" y="5715000"/>
            <a:ext cx="6705600" cy="0"/>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2" name="Line 16">
            <a:extLst>
              <a:ext uri="{FF2B5EF4-FFF2-40B4-BE49-F238E27FC236}">
                <a16:creationId xmlns="" xmlns:a16="http://schemas.microsoft.com/office/drawing/2014/main" id="{D69CFF4C-4ED2-4BC6-AB57-6DF7971EA6B6}"/>
              </a:ext>
            </a:extLst>
          </p:cNvPr>
          <p:cNvSpPr>
            <a:spLocks noChangeShapeType="1"/>
          </p:cNvSpPr>
          <p:nvPr/>
        </p:nvSpPr>
        <p:spPr bwMode="gray">
          <a:xfrm>
            <a:off x="4876800" y="5943600"/>
            <a:ext cx="6705600" cy="0"/>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3" name="Line 17">
            <a:extLst>
              <a:ext uri="{FF2B5EF4-FFF2-40B4-BE49-F238E27FC236}">
                <a16:creationId xmlns="" xmlns:a16="http://schemas.microsoft.com/office/drawing/2014/main" id="{63D6B09A-906C-4737-9693-685C4518D9A1}"/>
              </a:ext>
            </a:extLst>
          </p:cNvPr>
          <p:cNvSpPr>
            <a:spLocks noChangeShapeType="1"/>
          </p:cNvSpPr>
          <p:nvPr/>
        </p:nvSpPr>
        <p:spPr bwMode="gray">
          <a:xfrm>
            <a:off x="4876800" y="6172200"/>
            <a:ext cx="6705600" cy="0"/>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en-US" sz="1800"/>
          </a:p>
        </p:txBody>
      </p:sp>
      <p:pic>
        <p:nvPicPr>
          <p:cNvPr id="14" name="Picture 29" descr="03">
            <a:extLst>
              <a:ext uri="{FF2B5EF4-FFF2-40B4-BE49-F238E27FC236}">
                <a16:creationId xmlns="" xmlns:a16="http://schemas.microsoft.com/office/drawing/2014/main" id="{CD39AB61-5244-4060-A05D-C9F4B4E2CE5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a:off x="1926168" y="1"/>
            <a:ext cx="512233" cy="614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30" descr="04">
            <a:extLst>
              <a:ext uri="{FF2B5EF4-FFF2-40B4-BE49-F238E27FC236}">
                <a16:creationId xmlns="" xmlns:a16="http://schemas.microsoft.com/office/drawing/2014/main" id="{41452E92-F3B6-4477-97A9-1BF049DE20C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2235201" y="1193800"/>
            <a:ext cx="529167"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15" descr="06">
            <a:extLst>
              <a:ext uri="{FF2B5EF4-FFF2-40B4-BE49-F238E27FC236}">
                <a16:creationId xmlns="" xmlns:a16="http://schemas.microsoft.com/office/drawing/2014/main" id="{C13FE94F-2123-458B-83B0-526238F64CE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4876800" y="4884738"/>
            <a:ext cx="3962400" cy="2049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6">
            <a:extLst>
              <a:ext uri="{FF2B5EF4-FFF2-40B4-BE49-F238E27FC236}">
                <a16:creationId xmlns="" xmlns:a16="http://schemas.microsoft.com/office/drawing/2014/main" id="{EA191210-3592-4288-9D06-32D253749999}"/>
              </a:ext>
            </a:extLst>
          </p:cNvPr>
          <p:cNvSpPr txBox="1">
            <a:spLocks noChangeArrowheads="1"/>
          </p:cNvSpPr>
          <p:nvPr userDrawn="1"/>
        </p:nvSpPr>
        <p:spPr bwMode="auto">
          <a:xfrm>
            <a:off x="1"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a:solidFill>
                  <a:srgbClr val="000000"/>
                </a:solidFill>
                <a:latin typeface="Arial" panose="020B0604020202020204" pitchFamily="34" charset="0"/>
              </a:rPr>
              <a:t>http://dichvudanhvanban.com</a:t>
            </a:r>
          </a:p>
        </p:txBody>
      </p:sp>
      <p:sp>
        <p:nvSpPr>
          <p:cNvPr id="8194" name="Rectangle 2"/>
          <p:cNvSpPr>
            <a:spLocks noGrp="1" noChangeArrowheads="1"/>
          </p:cNvSpPr>
          <p:nvPr>
            <p:ph type="ctrTitle"/>
          </p:nvPr>
        </p:nvSpPr>
        <p:spPr>
          <a:xfrm>
            <a:off x="4064000" y="1295401"/>
            <a:ext cx="7518400" cy="1012825"/>
          </a:xfrm>
        </p:spPr>
        <p:txBody>
          <a:bodyPr/>
          <a:lstStyle>
            <a:lvl1pPr algn="r">
              <a:defRPr sz="5500"/>
            </a:lvl1pPr>
          </a:lstStyle>
          <a:p>
            <a:r>
              <a:rPr lang="en-US"/>
              <a:t>Click to edit Master title style</a:t>
            </a:r>
          </a:p>
        </p:txBody>
      </p:sp>
      <p:sp>
        <p:nvSpPr>
          <p:cNvPr id="8195" name="Rectangle 3"/>
          <p:cNvSpPr>
            <a:spLocks noGrp="1" noChangeArrowheads="1"/>
          </p:cNvSpPr>
          <p:nvPr>
            <p:ph type="subTitle" idx="1"/>
          </p:nvPr>
        </p:nvSpPr>
        <p:spPr>
          <a:xfrm>
            <a:off x="4978400" y="2514600"/>
            <a:ext cx="6604000" cy="533400"/>
          </a:xfrm>
          <a:effectLst>
            <a:outerShdw dist="17961" dir="2700000" algn="ctr" rotWithShape="0">
              <a:schemeClr val="bg2"/>
            </a:outerShdw>
          </a:effectLst>
        </p:spPr>
        <p:txBody>
          <a:bodyPr/>
          <a:lstStyle>
            <a:lvl1pPr marL="0" indent="0" algn="r">
              <a:buFontTx/>
              <a:buNone/>
              <a:defRPr sz="2000"/>
            </a:lvl1pPr>
          </a:lstStyle>
          <a:p>
            <a:r>
              <a:rPr lang="en-US"/>
              <a:t>Click to edit Master subtitle style</a:t>
            </a:r>
          </a:p>
        </p:txBody>
      </p:sp>
      <p:sp>
        <p:nvSpPr>
          <p:cNvPr id="18" name="Rectangle 4">
            <a:extLst>
              <a:ext uri="{FF2B5EF4-FFF2-40B4-BE49-F238E27FC236}">
                <a16:creationId xmlns="" xmlns:a16="http://schemas.microsoft.com/office/drawing/2014/main" id="{9612B016-A9C0-4DD4-8B97-80F3B4AAED48}"/>
              </a:ext>
            </a:extLst>
          </p:cNvPr>
          <p:cNvSpPr>
            <a:spLocks noGrp="1" noChangeArrowheads="1"/>
          </p:cNvSpPr>
          <p:nvPr>
            <p:ph type="dt" sz="half" idx="10"/>
          </p:nvPr>
        </p:nvSpPr>
        <p:spPr>
          <a:xfrm>
            <a:off x="609600" y="6477001"/>
            <a:ext cx="2844800" cy="244475"/>
          </a:xfrm>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19" name="Rectangle 5">
            <a:extLst>
              <a:ext uri="{FF2B5EF4-FFF2-40B4-BE49-F238E27FC236}">
                <a16:creationId xmlns="" xmlns:a16="http://schemas.microsoft.com/office/drawing/2014/main" id="{5E69D280-CBD4-43F7-B1F0-736FE2650097}"/>
              </a:ext>
            </a:extLst>
          </p:cNvPr>
          <p:cNvSpPr>
            <a:spLocks noGrp="1" noChangeArrowheads="1"/>
          </p:cNvSpPr>
          <p:nvPr>
            <p:ph type="ftr" sz="quarter" idx="11"/>
          </p:nvPr>
        </p:nvSpPr>
        <p:spPr>
          <a:xfrm>
            <a:off x="4165600" y="6477001"/>
            <a:ext cx="3860800" cy="244475"/>
          </a:xfrm>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20" name="Rectangle 6">
            <a:extLst>
              <a:ext uri="{FF2B5EF4-FFF2-40B4-BE49-F238E27FC236}">
                <a16:creationId xmlns="" xmlns:a16="http://schemas.microsoft.com/office/drawing/2014/main" id="{2BC0A357-6A49-4688-B1C4-DB7CFD6E5A7B}"/>
              </a:ext>
            </a:extLst>
          </p:cNvPr>
          <p:cNvSpPr>
            <a:spLocks noGrp="1" noChangeArrowheads="1"/>
          </p:cNvSpPr>
          <p:nvPr>
            <p:ph type="sldNum" sz="quarter" idx="12"/>
          </p:nvPr>
        </p:nvSpPr>
        <p:spPr>
          <a:xfrm>
            <a:off x="8737600" y="6477001"/>
            <a:ext cx="2844800" cy="244475"/>
          </a:xfrm>
        </p:spPr>
        <p:txBody>
          <a:bodyPr/>
          <a:lstStyle>
            <a:lvl1pPr eaLnBrk="0" hangingPunct="0">
              <a:defRPr smtClean="0">
                <a:latin typeface=".VnTime" panose="020B7200000000000000" pitchFamily="34" charset="0"/>
              </a:defRPr>
            </a:lvl1pPr>
          </a:lstStyle>
          <a:p>
            <a:pPr>
              <a:defRPr/>
            </a:pPr>
            <a:fld id="{695EAAB4-439F-487F-9C09-517CAC0E53EC}" type="slidenum">
              <a:rPr lang="en-US" altLang="en-US"/>
              <a:pPr>
                <a:defRPr/>
              </a:pPr>
              <a:t>‹#›</a:t>
            </a:fld>
            <a:endParaRPr lang="en-US" altLang="en-US"/>
          </a:p>
        </p:txBody>
      </p:sp>
    </p:spTree>
    <p:extLst>
      <p:ext uri="{BB962C8B-B14F-4D97-AF65-F5344CB8AC3E}">
        <p14:creationId xmlns:p14="http://schemas.microsoft.com/office/powerpoint/2010/main" val="222077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800" decel="100000"/>
                                        <p:tgtEl>
                                          <p:spTgt spid="4"/>
                                        </p:tgtEl>
                                      </p:cBhvr>
                                    </p:animEffect>
                                    <p:anim calcmode="lin" valueType="num">
                                      <p:cBhvr>
                                        <p:cTn id="8" dur="800" decel="100000" fill="hold"/>
                                        <p:tgtEl>
                                          <p:spTgt spid="4"/>
                                        </p:tgtEl>
                                        <p:attrNameLst>
                                          <p:attrName>style.rotation</p:attrName>
                                        </p:attrNameLst>
                                      </p:cBhvr>
                                      <p:tavLst>
                                        <p:tav tm="0">
                                          <p:val>
                                            <p:fltVal val="-90"/>
                                          </p:val>
                                        </p:tav>
                                        <p:tav tm="100000">
                                          <p:val>
                                            <p:fltVal val="0"/>
                                          </p:val>
                                        </p:tav>
                                      </p:tavLst>
                                    </p:anim>
                                    <p:anim calcmode="lin" valueType="num">
                                      <p:cBhvr>
                                        <p:cTn id="9" dur="800" decel="100000" fill="hold"/>
                                        <p:tgtEl>
                                          <p:spTgt spid="4"/>
                                        </p:tgtEl>
                                        <p:attrNameLst>
                                          <p:attrName>ppt_x</p:attrName>
                                        </p:attrNameLst>
                                      </p:cBhvr>
                                      <p:tavLst>
                                        <p:tav tm="0">
                                          <p:val>
                                            <p:strVal val="#ppt_x+0.4"/>
                                          </p:val>
                                        </p:tav>
                                        <p:tav tm="100000">
                                          <p:val>
                                            <p:strVal val="#ppt_x-0.05"/>
                                          </p:val>
                                        </p:tav>
                                      </p:tavLst>
                                    </p:anim>
                                    <p:anim calcmode="lin" valueType="num">
                                      <p:cBhvr>
                                        <p:cTn id="10" dur="800" decel="100000" fill="hold"/>
                                        <p:tgtEl>
                                          <p:spTgt spid="4"/>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4"/>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4"/>
                                        </p:tgtEl>
                                        <p:attrNameLst>
                                          <p:attrName>ppt_y</p:attrName>
                                        </p:attrNameLst>
                                      </p:cBhvr>
                                      <p:tavLst>
                                        <p:tav tm="0">
                                          <p:val>
                                            <p:strVal val="#ppt_y+0.1"/>
                                          </p:val>
                                        </p:tav>
                                        <p:tav tm="100000">
                                          <p:val>
                                            <p:strVal val="#ppt_y"/>
                                          </p:val>
                                        </p:tav>
                                      </p:tavLst>
                                    </p:anim>
                                  </p:childTnLst>
                                </p:cTn>
                              </p:par>
                            </p:childTnLst>
                          </p:cTn>
                        </p:par>
                        <p:par>
                          <p:cTn id="13" fill="hold">
                            <p:stCondLst>
                              <p:cond delay="1000"/>
                            </p:stCondLst>
                            <p:childTnLst>
                              <p:par>
                                <p:cTn id="14" presetID="30" presetClass="entr" presetSubtype="0" fill="hold" grpId="0"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800" decel="100000"/>
                                        <p:tgtEl>
                                          <p:spTgt spid="5"/>
                                        </p:tgtEl>
                                      </p:cBhvr>
                                    </p:animEffect>
                                    <p:anim calcmode="lin" valueType="num">
                                      <p:cBhvr>
                                        <p:cTn id="17" dur="800" decel="100000" fill="hold"/>
                                        <p:tgtEl>
                                          <p:spTgt spid="5"/>
                                        </p:tgtEl>
                                        <p:attrNameLst>
                                          <p:attrName>style.rotation</p:attrName>
                                        </p:attrNameLst>
                                      </p:cBhvr>
                                      <p:tavLst>
                                        <p:tav tm="0">
                                          <p:val>
                                            <p:fltVal val="-90"/>
                                          </p:val>
                                        </p:tav>
                                        <p:tav tm="100000">
                                          <p:val>
                                            <p:fltVal val="0"/>
                                          </p:val>
                                        </p:tav>
                                      </p:tavLst>
                                    </p:anim>
                                    <p:anim calcmode="lin" valueType="num">
                                      <p:cBhvr>
                                        <p:cTn id="18" dur="800" decel="100000" fill="hold"/>
                                        <p:tgtEl>
                                          <p:spTgt spid="5"/>
                                        </p:tgtEl>
                                        <p:attrNameLst>
                                          <p:attrName>ppt_x</p:attrName>
                                        </p:attrNameLst>
                                      </p:cBhvr>
                                      <p:tavLst>
                                        <p:tav tm="0">
                                          <p:val>
                                            <p:strVal val="#ppt_x+0.4"/>
                                          </p:val>
                                        </p:tav>
                                        <p:tav tm="100000">
                                          <p:val>
                                            <p:strVal val="#ppt_x-0.05"/>
                                          </p:val>
                                        </p:tav>
                                      </p:tavLst>
                                    </p:anim>
                                    <p:anim calcmode="lin" valueType="num">
                                      <p:cBhvr>
                                        <p:cTn id="19" dur="800" decel="100000" fill="hold"/>
                                        <p:tgtEl>
                                          <p:spTgt spid="5"/>
                                        </p:tgtEl>
                                        <p:attrNameLst>
                                          <p:attrName>ppt_y</p:attrName>
                                        </p:attrNameLst>
                                      </p:cBhvr>
                                      <p:tavLst>
                                        <p:tav tm="0">
                                          <p:val>
                                            <p:strVal val="#ppt_y-0.4"/>
                                          </p:val>
                                        </p:tav>
                                        <p:tav tm="100000">
                                          <p:val>
                                            <p:strVal val="#ppt_y+0.1"/>
                                          </p:val>
                                        </p:tav>
                                      </p:tavLst>
                                    </p:anim>
                                    <p:anim calcmode="lin" valueType="num">
                                      <p:cBhvr>
                                        <p:cTn id="20" dur="200" accel="100000" fill="hold">
                                          <p:stCondLst>
                                            <p:cond delay="800"/>
                                          </p:stCondLst>
                                        </p:cTn>
                                        <p:tgtEl>
                                          <p:spTgt spid="5"/>
                                        </p:tgtEl>
                                        <p:attrNameLst>
                                          <p:attrName>ppt_x</p:attrName>
                                        </p:attrNameLst>
                                      </p:cBhvr>
                                      <p:tavLst>
                                        <p:tav tm="0">
                                          <p:val>
                                            <p:strVal val="#ppt_x-0.05"/>
                                          </p:val>
                                        </p:tav>
                                        <p:tav tm="100000">
                                          <p:val>
                                            <p:strVal val="#ppt_x"/>
                                          </p:val>
                                        </p:tav>
                                      </p:tavLst>
                                    </p:anim>
                                    <p:anim calcmode="lin" valueType="num">
                                      <p:cBhvr>
                                        <p:cTn id="21" dur="200" accel="100000" fill="hold">
                                          <p:stCondLst>
                                            <p:cond delay="800"/>
                                          </p:stCondLst>
                                        </p:cTn>
                                        <p:tgtEl>
                                          <p:spTgt spid="5"/>
                                        </p:tgtEl>
                                        <p:attrNameLst>
                                          <p:attrName>ppt_y</p:attrName>
                                        </p:attrNameLst>
                                      </p:cBhvr>
                                      <p:tavLst>
                                        <p:tav tm="0">
                                          <p:val>
                                            <p:strVal val="#ppt_y+0.1"/>
                                          </p:val>
                                        </p:tav>
                                        <p:tav tm="100000">
                                          <p:val>
                                            <p:strVal val="#ppt_y"/>
                                          </p:val>
                                        </p:tav>
                                      </p:tavLst>
                                    </p:anim>
                                  </p:childTnLst>
                                </p:cTn>
                              </p:par>
                            </p:childTnLst>
                          </p:cTn>
                        </p:par>
                        <p:par>
                          <p:cTn id="22" fill="hold">
                            <p:stCondLst>
                              <p:cond delay="2000"/>
                            </p:stCondLst>
                            <p:childTnLst>
                              <p:par>
                                <p:cTn id="23" presetID="47" presetClass="entr" presetSubtype="0" fill="hold" nodeType="after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fade">
                                      <p:cBhvr>
                                        <p:cTn id="25" dur="1000"/>
                                        <p:tgtEl>
                                          <p:spTgt spid="14"/>
                                        </p:tgtEl>
                                      </p:cBhvr>
                                    </p:animEffect>
                                    <p:anim calcmode="lin" valueType="num">
                                      <p:cBhvr>
                                        <p:cTn id="26" dur="1000" fill="hold"/>
                                        <p:tgtEl>
                                          <p:spTgt spid="14"/>
                                        </p:tgtEl>
                                        <p:attrNameLst>
                                          <p:attrName>ppt_x</p:attrName>
                                        </p:attrNameLst>
                                      </p:cBhvr>
                                      <p:tavLst>
                                        <p:tav tm="0">
                                          <p:val>
                                            <p:strVal val="#ppt_x"/>
                                          </p:val>
                                        </p:tav>
                                        <p:tav tm="100000">
                                          <p:val>
                                            <p:strVal val="#ppt_x"/>
                                          </p:val>
                                        </p:tav>
                                      </p:tavLst>
                                    </p:anim>
                                    <p:anim calcmode="lin" valueType="num">
                                      <p:cBhvr>
                                        <p:cTn id="27" dur="1000" fill="hold"/>
                                        <p:tgtEl>
                                          <p:spTgt spid="14"/>
                                        </p:tgtEl>
                                        <p:attrNameLst>
                                          <p:attrName>ppt_y</p:attrName>
                                        </p:attrNameLst>
                                      </p:cBhvr>
                                      <p:tavLst>
                                        <p:tav tm="0">
                                          <p:val>
                                            <p:strVal val="#ppt_y-.1"/>
                                          </p:val>
                                        </p:tav>
                                        <p:tav tm="100000">
                                          <p:val>
                                            <p:strVal val="#ppt_y"/>
                                          </p:val>
                                        </p:tav>
                                      </p:tavLst>
                                    </p:anim>
                                  </p:childTnLst>
                                </p:cTn>
                              </p:par>
                            </p:childTnLst>
                          </p:cTn>
                        </p:par>
                        <p:par>
                          <p:cTn id="28" fill="hold">
                            <p:stCondLst>
                              <p:cond delay="3000"/>
                            </p:stCondLst>
                            <p:childTnLst>
                              <p:par>
                                <p:cTn id="29" presetID="47" presetClass="entr" presetSubtype="0" fill="hold" nodeType="after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1000"/>
                                        <p:tgtEl>
                                          <p:spTgt spid="15"/>
                                        </p:tgtEl>
                                      </p:cBhvr>
                                    </p:animEffect>
                                    <p:anim calcmode="lin" valueType="num">
                                      <p:cBhvr>
                                        <p:cTn id="32" dur="1000" fill="hold"/>
                                        <p:tgtEl>
                                          <p:spTgt spid="15"/>
                                        </p:tgtEl>
                                        <p:attrNameLst>
                                          <p:attrName>ppt_x</p:attrName>
                                        </p:attrNameLst>
                                      </p:cBhvr>
                                      <p:tavLst>
                                        <p:tav tm="0">
                                          <p:val>
                                            <p:strVal val="#ppt_x"/>
                                          </p:val>
                                        </p:tav>
                                        <p:tav tm="100000">
                                          <p:val>
                                            <p:strVal val="#ppt_x"/>
                                          </p:val>
                                        </p:tav>
                                      </p:tavLst>
                                    </p:anim>
                                    <p:anim calcmode="lin" valueType="num">
                                      <p:cBhvr>
                                        <p:cTn id="33" dur="1000" fill="hold"/>
                                        <p:tgtEl>
                                          <p:spTgt spid="15"/>
                                        </p:tgtEl>
                                        <p:attrNameLst>
                                          <p:attrName>ppt_y</p:attrName>
                                        </p:attrNameLst>
                                      </p:cBhvr>
                                      <p:tavLst>
                                        <p:tav tm="0">
                                          <p:val>
                                            <p:strVal val="#ppt_y-.1"/>
                                          </p:val>
                                        </p:tav>
                                        <p:tav tm="100000">
                                          <p:val>
                                            <p:strVal val="#ppt_y"/>
                                          </p:val>
                                        </p:tav>
                                      </p:tavLst>
                                    </p:anim>
                                  </p:childTnLst>
                                </p:cTn>
                              </p:par>
                            </p:childTnLst>
                          </p:cTn>
                        </p:par>
                        <p:par>
                          <p:cTn id="34" fill="hold">
                            <p:stCondLst>
                              <p:cond delay="4000"/>
                            </p:stCondLst>
                            <p:childTnLst>
                              <p:par>
                                <p:cTn id="35" presetID="26" presetClass="entr" presetSubtype="0" fill="hold" nodeType="after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wipe(down)">
                                      <p:cBhvr>
                                        <p:cTn id="37" dur="580">
                                          <p:stCondLst>
                                            <p:cond delay="0"/>
                                          </p:stCondLst>
                                        </p:cTn>
                                        <p:tgtEl>
                                          <p:spTgt spid="16"/>
                                        </p:tgtEl>
                                      </p:cBhvr>
                                    </p:animEffect>
                                    <p:anim calcmode="lin" valueType="num">
                                      <p:cBhvr>
                                        <p:cTn id="38" dur="1822" tmFilter="0,0; 0.14,0.36; 0.43,0.73; 0.71,0.91; 1.0,1.0">
                                          <p:stCondLst>
                                            <p:cond delay="0"/>
                                          </p:stCondLst>
                                        </p:cTn>
                                        <p:tgtEl>
                                          <p:spTgt spid="16"/>
                                        </p:tgtEl>
                                        <p:attrNameLst>
                                          <p:attrName>ppt_x</p:attrName>
                                        </p:attrNameLst>
                                      </p:cBhvr>
                                      <p:tavLst>
                                        <p:tav tm="0">
                                          <p:val>
                                            <p:strVal val="#ppt_x-0.25"/>
                                          </p:val>
                                        </p:tav>
                                        <p:tav tm="100000">
                                          <p:val>
                                            <p:strVal val="#ppt_x"/>
                                          </p:val>
                                        </p:tav>
                                      </p:tavLst>
                                    </p:anim>
                                    <p:anim calcmode="lin" valueType="num">
                                      <p:cBhvr>
                                        <p:cTn id="39" dur="664" tmFilter="0.0,0.0; 0.25,0.07; 0.50,0.2; 0.75,0.467; 1.0,1.0">
                                          <p:stCondLst>
                                            <p:cond delay="0"/>
                                          </p:stCondLst>
                                        </p:cTn>
                                        <p:tgtEl>
                                          <p:spTgt spid="16"/>
                                        </p:tgtEl>
                                        <p:attrNameLst>
                                          <p:attrName>ppt_y</p:attrName>
                                        </p:attrNameLst>
                                      </p:cBhvr>
                                      <p:tavLst>
                                        <p:tav tm="0" fmla="#ppt_y-sin(pi*$)/3">
                                          <p:val>
                                            <p:fltVal val="0.5"/>
                                          </p:val>
                                        </p:tav>
                                        <p:tav tm="100000">
                                          <p:val>
                                            <p:fltVal val="1"/>
                                          </p:val>
                                        </p:tav>
                                      </p:tavLst>
                                    </p:anim>
                                    <p:anim calcmode="lin" valueType="num">
                                      <p:cBhvr>
                                        <p:cTn id="40" dur="664" tmFilter="0, 0; 0.125,0.2665; 0.25,0.4; 0.375,0.465; 0.5,0.5;  0.625,0.535; 0.75,0.6; 0.875,0.7335; 1,1">
                                          <p:stCondLst>
                                            <p:cond delay="664"/>
                                          </p:stCondLst>
                                        </p:cTn>
                                        <p:tgtEl>
                                          <p:spTgt spid="16"/>
                                        </p:tgtEl>
                                        <p:attrNameLst>
                                          <p:attrName>ppt_y</p:attrName>
                                        </p:attrNameLst>
                                      </p:cBhvr>
                                      <p:tavLst>
                                        <p:tav tm="0" fmla="#ppt_y-sin(pi*$)/9">
                                          <p:val>
                                            <p:fltVal val="0"/>
                                          </p:val>
                                        </p:tav>
                                        <p:tav tm="100000">
                                          <p:val>
                                            <p:fltVal val="1"/>
                                          </p:val>
                                        </p:tav>
                                      </p:tavLst>
                                    </p:anim>
                                    <p:anim calcmode="lin" valueType="num">
                                      <p:cBhvr>
                                        <p:cTn id="41" dur="332" tmFilter="0, 0; 0.125,0.2665; 0.25,0.4; 0.375,0.465; 0.5,0.5;  0.625,0.535; 0.75,0.6; 0.875,0.7335; 1,1">
                                          <p:stCondLst>
                                            <p:cond delay="1324"/>
                                          </p:stCondLst>
                                        </p:cTn>
                                        <p:tgtEl>
                                          <p:spTgt spid="16"/>
                                        </p:tgtEl>
                                        <p:attrNameLst>
                                          <p:attrName>ppt_y</p:attrName>
                                        </p:attrNameLst>
                                      </p:cBhvr>
                                      <p:tavLst>
                                        <p:tav tm="0" fmla="#ppt_y-sin(pi*$)/27">
                                          <p:val>
                                            <p:fltVal val="0"/>
                                          </p:val>
                                        </p:tav>
                                        <p:tav tm="100000">
                                          <p:val>
                                            <p:fltVal val="1"/>
                                          </p:val>
                                        </p:tav>
                                      </p:tavLst>
                                    </p:anim>
                                    <p:anim calcmode="lin" valueType="num">
                                      <p:cBhvr>
                                        <p:cTn id="42" dur="164" tmFilter="0, 0; 0.125,0.2665; 0.25,0.4; 0.375,0.465; 0.5,0.5;  0.625,0.535; 0.75,0.6; 0.875,0.7335; 1,1">
                                          <p:stCondLst>
                                            <p:cond delay="1656"/>
                                          </p:stCondLst>
                                        </p:cTn>
                                        <p:tgtEl>
                                          <p:spTgt spid="16"/>
                                        </p:tgtEl>
                                        <p:attrNameLst>
                                          <p:attrName>ppt_y</p:attrName>
                                        </p:attrNameLst>
                                      </p:cBhvr>
                                      <p:tavLst>
                                        <p:tav tm="0" fmla="#ppt_y-sin(pi*$)/81">
                                          <p:val>
                                            <p:fltVal val="0"/>
                                          </p:val>
                                        </p:tav>
                                        <p:tav tm="100000">
                                          <p:val>
                                            <p:fltVal val="1"/>
                                          </p:val>
                                        </p:tav>
                                      </p:tavLst>
                                    </p:anim>
                                    <p:animScale>
                                      <p:cBhvr>
                                        <p:cTn id="43" dur="26">
                                          <p:stCondLst>
                                            <p:cond delay="650"/>
                                          </p:stCondLst>
                                        </p:cTn>
                                        <p:tgtEl>
                                          <p:spTgt spid="16"/>
                                        </p:tgtEl>
                                      </p:cBhvr>
                                      <p:to x="100000" y="60000"/>
                                    </p:animScale>
                                    <p:animScale>
                                      <p:cBhvr>
                                        <p:cTn id="44" dur="166" decel="50000">
                                          <p:stCondLst>
                                            <p:cond delay="676"/>
                                          </p:stCondLst>
                                        </p:cTn>
                                        <p:tgtEl>
                                          <p:spTgt spid="16"/>
                                        </p:tgtEl>
                                      </p:cBhvr>
                                      <p:to x="100000" y="100000"/>
                                    </p:animScale>
                                    <p:animScale>
                                      <p:cBhvr>
                                        <p:cTn id="45" dur="26">
                                          <p:stCondLst>
                                            <p:cond delay="1312"/>
                                          </p:stCondLst>
                                        </p:cTn>
                                        <p:tgtEl>
                                          <p:spTgt spid="16"/>
                                        </p:tgtEl>
                                      </p:cBhvr>
                                      <p:to x="100000" y="80000"/>
                                    </p:animScale>
                                    <p:animScale>
                                      <p:cBhvr>
                                        <p:cTn id="46" dur="166" decel="50000">
                                          <p:stCondLst>
                                            <p:cond delay="1338"/>
                                          </p:stCondLst>
                                        </p:cTn>
                                        <p:tgtEl>
                                          <p:spTgt spid="16"/>
                                        </p:tgtEl>
                                      </p:cBhvr>
                                      <p:to x="100000" y="100000"/>
                                    </p:animScale>
                                    <p:animScale>
                                      <p:cBhvr>
                                        <p:cTn id="47" dur="26">
                                          <p:stCondLst>
                                            <p:cond delay="1642"/>
                                          </p:stCondLst>
                                        </p:cTn>
                                        <p:tgtEl>
                                          <p:spTgt spid="16"/>
                                        </p:tgtEl>
                                      </p:cBhvr>
                                      <p:to x="100000" y="90000"/>
                                    </p:animScale>
                                    <p:animScale>
                                      <p:cBhvr>
                                        <p:cTn id="48" dur="166" decel="50000">
                                          <p:stCondLst>
                                            <p:cond delay="1668"/>
                                          </p:stCondLst>
                                        </p:cTn>
                                        <p:tgtEl>
                                          <p:spTgt spid="16"/>
                                        </p:tgtEl>
                                      </p:cBhvr>
                                      <p:to x="100000" y="100000"/>
                                    </p:animScale>
                                    <p:animScale>
                                      <p:cBhvr>
                                        <p:cTn id="49" dur="26">
                                          <p:stCondLst>
                                            <p:cond delay="1808"/>
                                          </p:stCondLst>
                                        </p:cTn>
                                        <p:tgtEl>
                                          <p:spTgt spid="16"/>
                                        </p:tgtEl>
                                      </p:cBhvr>
                                      <p:to x="100000" y="95000"/>
                                    </p:animScale>
                                    <p:animScale>
                                      <p:cBhvr>
                                        <p:cTn id="50" dur="166" decel="50000">
                                          <p:stCondLst>
                                            <p:cond delay="1834"/>
                                          </p:stCondLst>
                                        </p:cTn>
                                        <p:tgtEl>
                                          <p:spTgt spid="16"/>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Lst>
  </p:timing>
</p:sldLayout>
</file>

<file path=ppt/slideLayouts/slideLayout59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1BFDB0C6-745D-4643-BD1B-9EA2FEF77CDC}"/>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51087C3E-C699-42D6-B594-76650B55A483}"/>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310F912A-D5D8-4851-8AB6-1ACB2545DF63}"/>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4DC723DC-4954-4722-80FE-41E48F23F7A5}" type="slidenum">
              <a:rPr lang="en-US" altLang="en-US"/>
              <a:pPr>
                <a:defRPr/>
              </a:pPr>
              <a:t>‹#›</a:t>
            </a:fld>
            <a:endParaRPr lang="en-US" altLang="en-US"/>
          </a:p>
        </p:txBody>
      </p:sp>
    </p:spTree>
    <p:extLst>
      <p:ext uri="{BB962C8B-B14F-4D97-AF65-F5344CB8AC3E}">
        <p14:creationId xmlns:p14="http://schemas.microsoft.com/office/powerpoint/2010/main" val="3874563543"/>
      </p:ext>
    </p:extLst>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 xmlns:a16="http://schemas.microsoft.com/office/drawing/2014/main" id="{4660D830-36A9-453A-A4FE-50E458DE4F6D}"/>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6C630036-26C0-44F7-AD48-7F0488319EF7}"/>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59BBEB88-3437-4431-A6F2-C7DF305CE859}"/>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C3049B20-F0E3-4376-88E9-FCEDA3655390}" type="slidenum">
              <a:rPr lang="en-US" altLang="en-US"/>
              <a:pPr>
                <a:defRPr/>
              </a:pPr>
              <a:t>‹#›</a:t>
            </a:fld>
            <a:endParaRPr lang="en-US" altLang="en-US"/>
          </a:p>
        </p:txBody>
      </p:sp>
    </p:spTree>
    <p:extLst>
      <p:ext uri="{BB962C8B-B14F-4D97-AF65-F5344CB8AC3E}">
        <p14:creationId xmlns:p14="http://schemas.microsoft.com/office/powerpoint/2010/main" val="1143566941"/>
      </p:ext>
    </p:extLst>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79778677-5812-4C22-B3BC-F67DDA87B79A}"/>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6438A324-767F-418D-BCE1-AEFBACBD5E3C}"/>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F7AA183B-A60C-4882-BDED-102C222D285D}"/>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59A4A9AA-F0F9-4AC2-B35F-B62E5E29ABC2}" type="slidenum">
              <a:rPr lang="en-US" altLang="en-US"/>
              <a:pPr>
                <a:defRPr/>
              </a:pPr>
              <a:t>‹#›</a:t>
            </a:fld>
            <a:endParaRPr lang="en-US" altLang="en-US"/>
          </a:p>
        </p:txBody>
      </p:sp>
    </p:spTree>
    <p:extLst>
      <p:ext uri="{BB962C8B-B14F-4D97-AF65-F5344CB8AC3E}">
        <p14:creationId xmlns:p14="http://schemas.microsoft.com/office/powerpoint/2010/main" val="852288775"/>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 xmlns:a16="http://schemas.microsoft.com/office/drawing/2014/main" id="{6820930F-AA77-4522-86EB-951D992C7509}"/>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8" name="Footer Placeholder 7">
            <a:extLst>
              <a:ext uri="{FF2B5EF4-FFF2-40B4-BE49-F238E27FC236}">
                <a16:creationId xmlns="" xmlns:a16="http://schemas.microsoft.com/office/drawing/2014/main" id="{651DC21D-4C5D-4DBD-BD4E-7212B05D7B19}"/>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9" name="Slide Number Placeholder 8">
            <a:extLst>
              <a:ext uri="{FF2B5EF4-FFF2-40B4-BE49-F238E27FC236}">
                <a16:creationId xmlns="" xmlns:a16="http://schemas.microsoft.com/office/drawing/2014/main" id="{479075E9-40C6-4690-ABA3-9DA2F76834F1}"/>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61B6C4E-03D5-40DF-BE87-D2AB6AEC0468}" type="slidenum">
              <a:rPr lang="en-US" altLang="en-US"/>
              <a:pPr>
                <a:defRPr/>
              </a:pPr>
              <a:t>‹#›</a:t>
            </a:fld>
            <a:endParaRPr lang="en-US" altLang="en-US"/>
          </a:p>
        </p:txBody>
      </p:sp>
    </p:spTree>
    <p:extLst>
      <p:ext uri="{BB962C8B-B14F-4D97-AF65-F5344CB8AC3E}">
        <p14:creationId xmlns:p14="http://schemas.microsoft.com/office/powerpoint/2010/main" val="325463053"/>
      </p:ext>
    </p:extLst>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 xmlns:a16="http://schemas.microsoft.com/office/drawing/2014/main" id="{566B052F-C45E-4DEB-8422-8529C0DD6B2C}"/>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Footer Placeholder 3">
            <a:extLst>
              <a:ext uri="{FF2B5EF4-FFF2-40B4-BE49-F238E27FC236}">
                <a16:creationId xmlns="" xmlns:a16="http://schemas.microsoft.com/office/drawing/2014/main" id="{7C9A0E30-34C0-47C8-A030-D6338ADF5359}"/>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A163221A-C70D-4A4A-AACD-4B01AD0694FA}"/>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64665538-B8C0-47FA-AAEB-D7AE21A43913}" type="slidenum">
              <a:rPr lang="en-US" altLang="en-US"/>
              <a:pPr>
                <a:defRPr/>
              </a:pPr>
              <a:t>‹#›</a:t>
            </a:fld>
            <a:endParaRPr lang="en-US" altLang="en-US"/>
          </a:p>
        </p:txBody>
      </p:sp>
    </p:spTree>
    <p:extLst>
      <p:ext uri="{BB962C8B-B14F-4D97-AF65-F5344CB8AC3E}">
        <p14:creationId xmlns:p14="http://schemas.microsoft.com/office/powerpoint/2010/main" val="2943414620"/>
      </p:ext>
    </p:extLst>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2D4B5DEF-7913-49B8-9F06-888062B68EA4}"/>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3" name="Footer Placeholder 2">
            <a:extLst>
              <a:ext uri="{FF2B5EF4-FFF2-40B4-BE49-F238E27FC236}">
                <a16:creationId xmlns="" xmlns:a16="http://schemas.microsoft.com/office/drawing/2014/main" id="{5FAAD2F7-8D88-4C1C-AE1D-80DF94E8532B}"/>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Slide Number Placeholder 3">
            <a:extLst>
              <a:ext uri="{FF2B5EF4-FFF2-40B4-BE49-F238E27FC236}">
                <a16:creationId xmlns="" xmlns:a16="http://schemas.microsoft.com/office/drawing/2014/main" id="{DF4D5FDF-1AE9-4DFE-B386-B3FCF0C2E216}"/>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124CD329-CA45-46EA-9D5E-6B2E5C649112}" type="slidenum">
              <a:rPr lang="en-US" altLang="en-US"/>
              <a:pPr>
                <a:defRPr/>
              </a:pPr>
              <a:t>‹#›</a:t>
            </a:fld>
            <a:endParaRPr lang="en-US" altLang="en-US"/>
          </a:p>
        </p:txBody>
      </p:sp>
    </p:spTree>
    <p:extLst>
      <p:ext uri="{BB962C8B-B14F-4D97-AF65-F5344CB8AC3E}">
        <p14:creationId xmlns:p14="http://schemas.microsoft.com/office/powerpoint/2010/main" val="3576914608"/>
      </p:ext>
    </p:extLst>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99EE2526-2A7F-4361-BAC6-C56801B17C9C}"/>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6D1FFD5A-2FF0-4CF4-8079-304E790F015D}"/>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F477E61D-BBA9-45FD-AFFC-EED6A4E2A763}"/>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246FFF75-711D-4D6F-8646-314D1DF7DC54}" type="slidenum">
              <a:rPr lang="en-US" altLang="en-US"/>
              <a:pPr>
                <a:defRPr/>
              </a:pPr>
              <a:t>‹#›</a:t>
            </a:fld>
            <a:endParaRPr lang="en-US" altLang="en-US"/>
          </a:p>
        </p:txBody>
      </p:sp>
    </p:spTree>
    <p:extLst>
      <p:ext uri="{BB962C8B-B14F-4D97-AF65-F5344CB8AC3E}">
        <p14:creationId xmlns:p14="http://schemas.microsoft.com/office/powerpoint/2010/main" val="4102665926"/>
      </p:ext>
    </p:extLst>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D1E24B39-8B79-4D5E-9078-7AC3751B6D0B}"/>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C4ED2036-A0E8-4EC1-BB45-05F337E1A330}"/>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692ADC35-917E-4E43-A120-3B5EBD3DE441}"/>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9A366AB8-675E-4E9F-83DD-CC7D8C309A84}" type="slidenum">
              <a:rPr lang="en-US" altLang="en-US"/>
              <a:pPr>
                <a:defRPr/>
              </a:pPr>
              <a:t>‹#›</a:t>
            </a:fld>
            <a:endParaRPr lang="en-US" altLang="en-US"/>
          </a:p>
        </p:txBody>
      </p:sp>
    </p:spTree>
    <p:extLst>
      <p:ext uri="{BB962C8B-B14F-4D97-AF65-F5344CB8AC3E}">
        <p14:creationId xmlns:p14="http://schemas.microsoft.com/office/powerpoint/2010/main" val="759602189"/>
      </p:ext>
    </p:extLst>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34AB66BA-CBC6-4A45-85C9-D47B3904692C}"/>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F34EB1CC-C413-4B29-9ECA-E6097821D04A}"/>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181EDC6D-9466-4C3A-9446-9B3F07EE62C9}"/>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94DE548D-C4EA-45C6-AC6F-4EFC6D4D87BF}" type="slidenum">
              <a:rPr lang="en-US" altLang="en-US"/>
              <a:pPr>
                <a:defRPr/>
              </a:pPr>
              <a:t>‹#›</a:t>
            </a:fld>
            <a:endParaRPr lang="en-US" altLang="en-US"/>
          </a:p>
        </p:txBody>
      </p:sp>
    </p:spTree>
    <p:extLst>
      <p:ext uri="{BB962C8B-B14F-4D97-AF65-F5344CB8AC3E}">
        <p14:creationId xmlns:p14="http://schemas.microsoft.com/office/powerpoint/2010/main" val="280377504"/>
      </p:ext>
    </p:extLst>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76201"/>
            <a:ext cx="2743200" cy="6049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76201"/>
            <a:ext cx="8026400" cy="6049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19FAFFD8-32A9-4208-ABA1-5FC8E85DF80C}"/>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F00BF3DA-1B3D-41CB-A2D0-BC5F53987815}"/>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0D0BDB39-7E7D-45BE-90F7-59318DCD2090}"/>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C893DF25-4120-44A6-857E-396B1DE3990D}" type="slidenum">
              <a:rPr lang="en-US" altLang="en-US"/>
              <a:pPr>
                <a:defRPr/>
              </a:pPr>
              <a:t>‹#›</a:t>
            </a:fld>
            <a:endParaRPr lang="en-US" altLang="en-US"/>
          </a:p>
        </p:txBody>
      </p:sp>
    </p:spTree>
    <p:extLst>
      <p:ext uri="{BB962C8B-B14F-4D97-AF65-F5344CB8AC3E}">
        <p14:creationId xmlns:p14="http://schemas.microsoft.com/office/powerpoint/2010/main" val="1385257280"/>
      </p:ext>
    </p:extLst>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 xmlns:a16="http://schemas.microsoft.com/office/drawing/2014/main" id="{0AECE02D-0C4D-43BB-B30F-3C4D54CA9405}"/>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F9B2CF7D-AF43-4BCE-89BB-37A99B0CF035}"/>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A57F22F7-C1FD-4ADF-8728-050034540A27}"/>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A44EC325-EC05-4B63-A05E-7FFF084574CB}" type="slidenum">
              <a:rPr lang="en-US" altLang="en-US"/>
              <a:pPr/>
              <a:t>‹#›</a:t>
            </a:fld>
            <a:endParaRPr lang="en-US" altLang="en-US"/>
          </a:p>
        </p:txBody>
      </p:sp>
    </p:spTree>
    <p:extLst>
      <p:ext uri="{BB962C8B-B14F-4D97-AF65-F5344CB8AC3E}">
        <p14:creationId xmlns:p14="http://schemas.microsoft.com/office/powerpoint/2010/main" val="845113030"/>
      </p:ext>
    </p:extLst>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7D8D5364-245A-4985-A15B-B6FEBC35257F}"/>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1A62764B-567C-45FD-B99F-12E85BBB1AE1}"/>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1B35C0CB-146F-4B49-88ED-BE324106D508}"/>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E653A99F-BF47-430E-AC2E-6E5D19E72DEF}" type="slidenum">
              <a:rPr lang="en-US" altLang="en-US"/>
              <a:pPr/>
              <a:t>‹#›</a:t>
            </a:fld>
            <a:endParaRPr lang="en-US" altLang="en-US"/>
          </a:p>
        </p:txBody>
      </p:sp>
    </p:spTree>
    <p:extLst>
      <p:ext uri="{BB962C8B-B14F-4D97-AF65-F5344CB8AC3E}">
        <p14:creationId xmlns:p14="http://schemas.microsoft.com/office/powerpoint/2010/main" val="3912523728"/>
      </p:ext>
    </p:extLst>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 xmlns:a16="http://schemas.microsoft.com/office/drawing/2014/main" id="{FB6A260F-60CC-4DAF-AD87-DF75F1997DE7}"/>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82767E4E-F76F-4E3C-820F-450C1E053B23}"/>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31980E23-23E4-4117-8F13-0067A6B94884}"/>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679A1741-FBF3-4BC6-9F60-C623D4FAF467}" type="slidenum">
              <a:rPr lang="en-US" altLang="en-US"/>
              <a:pPr/>
              <a:t>‹#›</a:t>
            </a:fld>
            <a:endParaRPr lang="en-US" altLang="en-US"/>
          </a:p>
        </p:txBody>
      </p:sp>
    </p:spTree>
    <p:extLst>
      <p:ext uri="{BB962C8B-B14F-4D97-AF65-F5344CB8AC3E}">
        <p14:creationId xmlns:p14="http://schemas.microsoft.com/office/powerpoint/2010/main" val="3204029100"/>
      </p:ext>
    </p:extLst>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 xmlns:a16="http://schemas.microsoft.com/office/drawing/2014/main" id="{72519F33-0B5D-4C4E-9E4C-98FE2869137E}"/>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Footer Placeholder 4">
            <a:extLst>
              <a:ext uri="{FF2B5EF4-FFF2-40B4-BE49-F238E27FC236}">
                <a16:creationId xmlns="" xmlns:a16="http://schemas.microsoft.com/office/drawing/2014/main" id="{C0F27327-938A-4EAA-BC34-3D6B9EC8925A}"/>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7" name="Slide Number Placeholder 5">
            <a:extLst>
              <a:ext uri="{FF2B5EF4-FFF2-40B4-BE49-F238E27FC236}">
                <a16:creationId xmlns="" xmlns:a16="http://schemas.microsoft.com/office/drawing/2014/main" id="{A17DBF13-93AE-4701-9A17-EE25B85FBD3F}"/>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8E75E9D7-F563-4BFE-B848-FE158AF6F1A4}" type="slidenum">
              <a:rPr lang="en-US" altLang="en-US"/>
              <a:pPr/>
              <a:t>‹#›</a:t>
            </a:fld>
            <a:endParaRPr lang="en-US" altLang="en-US"/>
          </a:p>
        </p:txBody>
      </p:sp>
    </p:spTree>
    <p:extLst>
      <p:ext uri="{BB962C8B-B14F-4D97-AF65-F5344CB8AC3E}">
        <p14:creationId xmlns:p14="http://schemas.microsoft.com/office/powerpoint/2010/main" val="1429440210"/>
      </p:ext>
    </p:extLst>
  </p:cSld>
  <p:clrMapOvr>
    <a:masterClrMapping/>
  </p:clrMapOvr>
</p:sldLayout>
</file>

<file path=ppt/slideLayouts/slideLayout6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 xmlns:a16="http://schemas.microsoft.com/office/drawing/2014/main" id="{62F78D87-BA98-4CDA-BD06-F7D125863C3A}"/>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8" name="Footer Placeholder 4">
            <a:extLst>
              <a:ext uri="{FF2B5EF4-FFF2-40B4-BE49-F238E27FC236}">
                <a16:creationId xmlns="" xmlns:a16="http://schemas.microsoft.com/office/drawing/2014/main" id="{2B0C9CBE-73CD-4C3F-AD49-057A84DB0330}"/>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9" name="Slide Number Placeholder 5">
            <a:extLst>
              <a:ext uri="{FF2B5EF4-FFF2-40B4-BE49-F238E27FC236}">
                <a16:creationId xmlns="" xmlns:a16="http://schemas.microsoft.com/office/drawing/2014/main" id="{860C9794-8E50-45F9-96B5-825F324A22C3}"/>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9BE51C44-A5E8-4B62-9C60-B5BE91E35D4D}" type="slidenum">
              <a:rPr lang="en-US" altLang="en-US"/>
              <a:pPr/>
              <a:t>‹#›</a:t>
            </a:fld>
            <a:endParaRPr lang="en-US" altLang="en-US"/>
          </a:p>
        </p:txBody>
      </p:sp>
    </p:spTree>
    <p:extLst>
      <p:ext uri="{BB962C8B-B14F-4D97-AF65-F5344CB8AC3E}">
        <p14:creationId xmlns:p14="http://schemas.microsoft.com/office/powerpoint/2010/main" val="4002963368"/>
      </p:ext>
    </p:extLst>
  </p:cSld>
  <p:clrMapOvr>
    <a:masterClrMapping/>
  </p:clrMapOvr>
</p:sldLayout>
</file>

<file path=ppt/slideLayouts/slideLayout6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4AD1DD83-8EE8-4C5B-B084-DD73479A5D0F}"/>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4" name="Footer Placeholder 4">
            <a:extLst>
              <a:ext uri="{FF2B5EF4-FFF2-40B4-BE49-F238E27FC236}">
                <a16:creationId xmlns="" xmlns:a16="http://schemas.microsoft.com/office/drawing/2014/main" id="{5B8A9396-472F-4F8B-9DC3-8DB763E3C266}"/>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Slide Number Placeholder 5">
            <a:extLst>
              <a:ext uri="{FF2B5EF4-FFF2-40B4-BE49-F238E27FC236}">
                <a16:creationId xmlns="" xmlns:a16="http://schemas.microsoft.com/office/drawing/2014/main" id="{85F0BB24-932D-443F-9E67-5753DF243662}"/>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FF6C3118-4D18-43CE-A5E5-4B8606769843}" type="slidenum">
              <a:rPr lang="en-US" altLang="en-US"/>
              <a:pPr/>
              <a:t>‹#›</a:t>
            </a:fld>
            <a:endParaRPr lang="en-US" altLang="en-US"/>
          </a:p>
        </p:txBody>
      </p:sp>
    </p:spTree>
    <p:extLst>
      <p:ext uri="{BB962C8B-B14F-4D97-AF65-F5344CB8AC3E}">
        <p14:creationId xmlns:p14="http://schemas.microsoft.com/office/powerpoint/2010/main" val="2594173260"/>
      </p:ext>
    </p:extLst>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 xmlns:a16="http://schemas.microsoft.com/office/drawing/2014/main" id="{224C1C79-8034-4CD7-A5EB-C63238E57434}"/>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3" name="Footer Placeholder 4">
            <a:extLst>
              <a:ext uri="{FF2B5EF4-FFF2-40B4-BE49-F238E27FC236}">
                <a16:creationId xmlns="" xmlns:a16="http://schemas.microsoft.com/office/drawing/2014/main" id="{2BD8CC1C-0BB1-456A-9C23-2A65E9A1539E}"/>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4" name="Slide Number Placeholder 5">
            <a:extLst>
              <a:ext uri="{FF2B5EF4-FFF2-40B4-BE49-F238E27FC236}">
                <a16:creationId xmlns="" xmlns:a16="http://schemas.microsoft.com/office/drawing/2014/main" id="{B502422C-61AC-462F-8DF2-4D6A9256219D}"/>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C69F521B-40DB-4273-89CB-FA88CD520A04}" type="slidenum">
              <a:rPr lang="en-US" altLang="en-US"/>
              <a:pPr/>
              <a:t>‹#›</a:t>
            </a:fld>
            <a:endParaRPr lang="en-US" altLang="en-US"/>
          </a:p>
        </p:txBody>
      </p:sp>
    </p:spTree>
    <p:extLst>
      <p:ext uri="{BB962C8B-B14F-4D97-AF65-F5344CB8AC3E}">
        <p14:creationId xmlns:p14="http://schemas.microsoft.com/office/powerpoint/2010/main" val="1097226156"/>
      </p:ext>
    </p:extLst>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E6C32DF8-7C9A-4B4B-8007-05777E5374F6}"/>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Footer Placeholder 4">
            <a:extLst>
              <a:ext uri="{FF2B5EF4-FFF2-40B4-BE49-F238E27FC236}">
                <a16:creationId xmlns="" xmlns:a16="http://schemas.microsoft.com/office/drawing/2014/main" id="{7F6CC3E6-3F6A-4E2E-92FB-7241B19C5F6B}"/>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7" name="Slide Number Placeholder 5">
            <a:extLst>
              <a:ext uri="{FF2B5EF4-FFF2-40B4-BE49-F238E27FC236}">
                <a16:creationId xmlns="" xmlns:a16="http://schemas.microsoft.com/office/drawing/2014/main" id="{F479FF1A-708A-4A50-8EC3-DDFB2DAD4084}"/>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328CA772-3317-4788-80B2-912A74FEF96C}" type="slidenum">
              <a:rPr lang="en-US" altLang="en-US"/>
              <a:pPr/>
              <a:t>‹#›</a:t>
            </a:fld>
            <a:endParaRPr lang="en-US" altLang="en-US"/>
          </a:p>
        </p:txBody>
      </p:sp>
    </p:spTree>
    <p:extLst>
      <p:ext uri="{BB962C8B-B14F-4D97-AF65-F5344CB8AC3E}">
        <p14:creationId xmlns:p14="http://schemas.microsoft.com/office/powerpoint/2010/main" val="18625013"/>
      </p:ext>
    </p:extLst>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FCF3ED81-1F7C-448F-9B05-16E20DBABDC1}"/>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Footer Placeholder 4">
            <a:extLst>
              <a:ext uri="{FF2B5EF4-FFF2-40B4-BE49-F238E27FC236}">
                <a16:creationId xmlns="" xmlns:a16="http://schemas.microsoft.com/office/drawing/2014/main" id="{F71CB122-2DCD-40BC-8CEE-ECAE0889C054}"/>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7" name="Slide Number Placeholder 5">
            <a:extLst>
              <a:ext uri="{FF2B5EF4-FFF2-40B4-BE49-F238E27FC236}">
                <a16:creationId xmlns="" xmlns:a16="http://schemas.microsoft.com/office/drawing/2014/main" id="{091A89C0-BA43-4120-B4E2-99CB8A6D9B0B}"/>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A0D7C953-C83D-407C-BD7B-84493749AFE0}" type="slidenum">
              <a:rPr lang="en-US" altLang="en-US"/>
              <a:pPr/>
              <a:t>‹#›</a:t>
            </a:fld>
            <a:endParaRPr lang="en-US" altLang="en-US"/>
          </a:p>
        </p:txBody>
      </p:sp>
    </p:spTree>
    <p:extLst>
      <p:ext uri="{BB962C8B-B14F-4D97-AF65-F5344CB8AC3E}">
        <p14:creationId xmlns:p14="http://schemas.microsoft.com/office/powerpoint/2010/main" val="520911093"/>
      </p:ext>
    </p:extLst>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304E5D64-4DD8-440B-94C6-BB435AE6746B}"/>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B09E4ED1-3CFC-46D6-A105-B5E8D03F9FCA}"/>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4ABE0B0F-9E9D-410A-A394-5D728B31C067}"/>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FA1BCE42-57E2-4160-A2EC-29EDE4A0633D}" type="slidenum">
              <a:rPr lang="en-US" altLang="en-US"/>
              <a:pPr/>
              <a:t>‹#›</a:t>
            </a:fld>
            <a:endParaRPr lang="en-US" altLang="en-US"/>
          </a:p>
        </p:txBody>
      </p:sp>
    </p:spTree>
    <p:extLst>
      <p:ext uri="{BB962C8B-B14F-4D97-AF65-F5344CB8AC3E}">
        <p14:creationId xmlns:p14="http://schemas.microsoft.com/office/powerpoint/2010/main" val="2358044425"/>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9E00660E-A0F9-4985-9DDC-5014BC807367}"/>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4EFE5B17-937D-4B0C-91DF-21B4AF846979}"/>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33579A66-2A69-497A-8F95-7B650083FECC}"/>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5ED5DF5C-E17A-4957-9178-81244929661D}" type="slidenum">
              <a:rPr lang="en-US" altLang="en-US"/>
              <a:pPr/>
              <a:t>‹#›</a:t>
            </a:fld>
            <a:endParaRPr lang="en-US" altLang="en-US"/>
          </a:p>
        </p:txBody>
      </p:sp>
    </p:spTree>
    <p:extLst>
      <p:ext uri="{BB962C8B-B14F-4D97-AF65-F5344CB8AC3E}">
        <p14:creationId xmlns:p14="http://schemas.microsoft.com/office/powerpoint/2010/main" val="3651266389"/>
      </p:ext>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type="txAndTwoObj">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p:spPr>
        <p:txBody>
          <a:bodyPr/>
          <a:lstStyle/>
          <a:p>
            <a:r>
              <a:rPr lang="en-US"/>
              <a:t>Click to edit Master title style</a:t>
            </a:r>
          </a:p>
        </p:txBody>
      </p:sp>
      <p:sp>
        <p:nvSpPr>
          <p:cNvPr id="3" name="Text Placeholder 2"/>
          <p:cNvSpPr>
            <a:spLocks noGrp="1"/>
          </p:cNvSpPr>
          <p:nvPr>
            <p:ph type="body" sz="half" idx="1"/>
          </p:nvPr>
        </p:nvSpPr>
        <p:spPr>
          <a:xfrm>
            <a:off x="914400" y="1981200"/>
            <a:ext cx="508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981200"/>
            <a:ext cx="508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4114800"/>
            <a:ext cx="508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2054">
            <a:extLst>
              <a:ext uri="{FF2B5EF4-FFF2-40B4-BE49-F238E27FC236}">
                <a16:creationId xmlns="" xmlns:a16="http://schemas.microsoft.com/office/drawing/2014/main" id="{6CBD45D4-4EE9-4EDA-837B-CFD01DF5B09B}"/>
              </a:ext>
            </a:extLst>
          </p:cNvPr>
          <p:cNvSpPr>
            <a:spLocks noGrp="1" noChangeArrowheads="1"/>
          </p:cNvSpPr>
          <p:nvPr>
            <p:ph type="dt" sz="half" idx="10"/>
          </p:nvPr>
        </p:nvSpPr>
        <p:spPr>
          <a:xfrm>
            <a:off x="914400" y="6248400"/>
            <a:ext cx="2540000" cy="457200"/>
          </a:xfrm>
        </p:spPr>
        <p:txBody>
          <a:bodyPr/>
          <a:lstStyle>
            <a:lvl1pPr eaLnBrk="1" hangingPunct="1">
              <a:defRPr>
                <a:latin typeface=".VnTime" pitchFamily="34" charset="0"/>
                <a:cs typeface="Arial" pitchFamily="34" charset="0"/>
              </a:defRPr>
            </a:lvl1pPr>
          </a:lstStyle>
          <a:p>
            <a:pPr>
              <a:defRPr/>
            </a:pPr>
            <a:endParaRPr lang="en-US"/>
          </a:p>
        </p:txBody>
      </p:sp>
      <p:sp>
        <p:nvSpPr>
          <p:cNvPr id="7" name="Rectangle 2055">
            <a:extLst>
              <a:ext uri="{FF2B5EF4-FFF2-40B4-BE49-F238E27FC236}">
                <a16:creationId xmlns="" xmlns:a16="http://schemas.microsoft.com/office/drawing/2014/main" id="{FD598836-6BB8-45B1-9605-7B776E07A1BC}"/>
              </a:ext>
            </a:extLst>
          </p:cNvPr>
          <p:cNvSpPr>
            <a:spLocks noGrp="1" noChangeArrowheads="1"/>
          </p:cNvSpPr>
          <p:nvPr>
            <p:ph type="ftr" sz="quarter" idx="11"/>
          </p:nvPr>
        </p:nvSpPr>
        <p:spPr>
          <a:xfrm>
            <a:off x="4165600" y="6248400"/>
            <a:ext cx="3860800" cy="457200"/>
          </a:xfrm>
        </p:spPr>
        <p:txBody>
          <a:bodyPr/>
          <a:lstStyle>
            <a:lvl1pPr eaLnBrk="1" hangingPunct="1">
              <a:defRPr>
                <a:latin typeface=".VnTime" pitchFamily="34" charset="0"/>
                <a:cs typeface="Arial" pitchFamily="34" charset="0"/>
              </a:defRPr>
            </a:lvl1pPr>
          </a:lstStyle>
          <a:p>
            <a:pPr>
              <a:defRPr/>
            </a:pPr>
            <a:endParaRPr lang="en-US"/>
          </a:p>
        </p:txBody>
      </p:sp>
      <p:sp>
        <p:nvSpPr>
          <p:cNvPr id="8" name="Rectangle 2056">
            <a:extLst>
              <a:ext uri="{FF2B5EF4-FFF2-40B4-BE49-F238E27FC236}">
                <a16:creationId xmlns="" xmlns:a16="http://schemas.microsoft.com/office/drawing/2014/main" id="{E5278A39-9405-4D6E-9360-0B20184374D7}"/>
              </a:ext>
            </a:extLst>
          </p:cNvPr>
          <p:cNvSpPr>
            <a:spLocks noGrp="1" noChangeArrowheads="1"/>
          </p:cNvSpPr>
          <p:nvPr>
            <p:ph type="sldNum" sz="quarter" idx="12"/>
          </p:nvPr>
        </p:nvSpPr>
        <p:spPr>
          <a:xfrm>
            <a:off x="8737600" y="6248400"/>
            <a:ext cx="2540000" cy="457200"/>
          </a:xfrm>
        </p:spPr>
        <p:txBody>
          <a:bodyPr/>
          <a:lstStyle>
            <a:lvl1pPr eaLnBrk="1" hangingPunct="1">
              <a:defRPr>
                <a:latin typeface=".VnTime" panose="020B7200000000000000" pitchFamily="34" charset="0"/>
              </a:defRPr>
            </a:lvl1pPr>
          </a:lstStyle>
          <a:p>
            <a:fld id="{AB2DA451-2B94-4F56-B913-5A6CCF2B792A}" type="slidenum">
              <a:rPr lang="en-US" altLang="en-US"/>
              <a:pPr/>
              <a:t>‹#›</a:t>
            </a:fld>
            <a:endParaRPr lang="en-US" altLang="en-US"/>
          </a:p>
        </p:txBody>
      </p:sp>
    </p:spTree>
    <p:extLst>
      <p:ext uri="{BB962C8B-B14F-4D97-AF65-F5344CB8AC3E}">
        <p14:creationId xmlns:p14="http://schemas.microsoft.com/office/powerpoint/2010/main" val="4198561002"/>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438400" y="350838"/>
            <a:ext cx="9245600" cy="563562"/>
          </a:xfrm>
        </p:spPr>
        <p:txBody>
          <a:bodyPr/>
          <a:lstStyle/>
          <a:p>
            <a:r>
              <a:rPr lang="en-US"/>
              <a:t>Click to edit Master title style</a:t>
            </a:r>
          </a:p>
        </p:txBody>
      </p:sp>
      <p:sp>
        <p:nvSpPr>
          <p:cNvPr id="3" name="Table Placeholder 2"/>
          <p:cNvSpPr>
            <a:spLocks noGrp="1"/>
          </p:cNvSpPr>
          <p:nvPr>
            <p:ph type="tbl" idx="1"/>
          </p:nvPr>
        </p:nvSpPr>
        <p:spPr>
          <a:xfrm>
            <a:off x="711200" y="1219200"/>
            <a:ext cx="11074400" cy="4724400"/>
          </a:xfrm>
        </p:spPr>
        <p:txBody>
          <a:bodyPr rtlCol="0">
            <a:normAutofit/>
          </a:bodyPr>
          <a:lstStyle/>
          <a:p>
            <a:pPr lvl="0"/>
            <a:endParaRPr lang="en-US" noProof="0"/>
          </a:p>
        </p:txBody>
      </p:sp>
      <p:sp>
        <p:nvSpPr>
          <p:cNvPr id="4" name="Rectangle 4">
            <a:extLst>
              <a:ext uri="{FF2B5EF4-FFF2-40B4-BE49-F238E27FC236}">
                <a16:creationId xmlns="" xmlns:a16="http://schemas.microsoft.com/office/drawing/2014/main" id="{924182B1-D768-48D9-A346-C9C4CE1AB8BD}"/>
              </a:ext>
            </a:extLst>
          </p:cNvPr>
          <p:cNvSpPr>
            <a:spLocks noGrp="1" noChangeArrowheads="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p>
        </p:txBody>
      </p:sp>
      <p:sp>
        <p:nvSpPr>
          <p:cNvPr id="5" name="Rectangle 6">
            <a:extLst>
              <a:ext uri="{FF2B5EF4-FFF2-40B4-BE49-F238E27FC236}">
                <a16:creationId xmlns="" xmlns:a16="http://schemas.microsoft.com/office/drawing/2014/main" id="{006ADE9F-7009-42DA-80A4-FB8B521C23A5}"/>
              </a:ext>
            </a:extLst>
          </p:cNvPr>
          <p:cNvSpPr>
            <a:spLocks noGrp="1" noChangeArrowheads="1"/>
          </p:cNvSpPr>
          <p:nvPr>
            <p:ph type="sldNum" sz="quarter" idx="11"/>
          </p:nvPr>
        </p:nvSpPr>
        <p:spPr/>
        <p:txBody>
          <a:bodyPr/>
          <a:lstStyle>
            <a:lvl1pPr eaLnBrk="1" hangingPunct="1">
              <a:defRPr>
                <a:latin typeface=".VnTime" panose="020B7200000000000000" pitchFamily="34" charset="0"/>
              </a:defRPr>
            </a:lvl1pPr>
          </a:lstStyle>
          <a:p>
            <a:fld id="{487E9EE2-EE9F-45A4-A483-6E3A0514DBFE}" type="slidenum">
              <a:rPr lang="en-US" altLang="en-US"/>
              <a:pPr/>
              <a:t>‹#›</a:t>
            </a:fld>
            <a:endParaRPr lang="en-US" altLang="en-US"/>
          </a:p>
        </p:txBody>
      </p:sp>
    </p:spTree>
    <p:extLst>
      <p:ext uri="{BB962C8B-B14F-4D97-AF65-F5344CB8AC3E}">
        <p14:creationId xmlns:p14="http://schemas.microsoft.com/office/powerpoint/2010/main" val="527214551"/>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type="title">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327154855"/>
      </p:ext>
    </p:extLst>
  </p:cSld>
  <p:clrMapOvr>
    <a:masterClrMapping/>
  </p:clrMapOvr>
  <p:transition>
    <p:pull dir="r"/>
  </p:transition>
</p:sldLayout>
</file>

<file path=ppt/slideLayouts/slideLayout621.xml><?xml version="1.0" encoding="utf-8"?>
<p:sldLayout xmlns:a="http://schemas.openxmlformats.org/drawingml/2006/main" xmlns:r="http://schemas.openxmlformats.org/officeDocument/2006/relationships" xmlns:p="http://schemas.openxmlformats.org/presentationml/2006/main" type="objOverTx">
  <p:cSld name="Title and Content over Tex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p>
        </p:txBody>
      </p:sp>
      <p:sp>
        <p:nvSpPr>
          <p:cNvPr id="3" name="Content Placeholder 2"/>
          <p:cNvSpPr>
            <a:spLocks noGrp="1"/>
          </p:cNvSpPr>
          <p:nvPr>
            <p:ph sz="half" idx="1"/>
          </p:nvPr>
        </p:nvSpPr>
        <p:spPr>
          <a:xfrm>
            <a:off x="609600" y="1600200"/>
            <a:ext cx="10972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0" y="3938589"/>
            <a:ext cx="10972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 xmlns:a16="http://schemas.microsoft.com/office/drawing/2014/main" id="{66908BC3-26FC-4F39-9FAA-4D0B4D148EF9}"/>
              </a:ext>
            </a:extLst>
          </p:cNvPr>
          <p:cNvSpPr>
            <a:spLocks noGrp="1"/>
          </p:cNvSpPr>
          <p:nvPr>
            <p:ph type="dt" sz="half" idx="10"/>
          </p:nvPr>
        </p:nvSpPr>
        <p:spPr/>
        <p:txBody>
          <a:bodyPr/>
          <a:lstStyle>
            <a:lvl1pPr>
              <a:defRPr/>
            </a:lvl1pPr>
          </a:lstStyle>
          <a:p>
            <a:pPr>
              <a:defRPr/>
            </a:pPr>
            <a:endParaRPr lang="en-US" altLang="en-US"/>
          </a:p>
        </p:txBody>
      </p:sp>
      <p:sp>
        <p:nvSpPr>
          <p:cNvPr id="6" name="Footer Placeholder 4">
            <a:extLst>
              <a:ext uri="{FF2B5EF4-FFF2-40B4-BE49-F238E27FC236}">
                <a16:creationId xmlns="" xmlns:a16="http://schemas.microsoft.com/office/drawing/2014/main" id="{8DD50CD7-A4E3-4B06-B8F9-7E819620DB89}"/>
              </a:ext>
            </a:extLst>
          </p:cNvPr>
          <p:cNvSpPr>
            <a:spLocks noGrp="1"/>
          </p:cNvSpPr>
          <p:nvPr>
            <p:ph type="ftr" sz="quarter" idx="11"/>
          </p:nvPr>
        </p:nvSpPr>
        <p:spPr/>
        <p:txBody>
          <a:bodyPr/>
          <a:lstStyle>
            <a:lvl1pPr>
              <a:defRPr/>
            </a:lvl1pPr>
          </a:lstStyle>
          <a:p>
            <a:pPr>
              <a:defRPr/>
            </a:pPr>
            <a:endParaRPr lang="en-US" altLang="en-US"/>
          </a:p>
        </p:txBody>
      </p:sp>
      <p:sp>
        <p:nvSpPr>
          <p:cNvPr id="7" name="Slide Number Placeholder 5">
            <a:extLst>
              <a:ext uri="{FF2B5EF4-FFF2-40B4-BE49-F238E27FC236}">
                <a16:creationId xmlns="" xmlns:a16="http://schemas.microsoft.com/office/drawing/2014/main" id="{ECC28990-D744-4D02-A89E-7C74CFF2F5CF}"/>
              </a:ext>
            </a:extLst>
          </p:cNvPr>
          <p:cNvSpPr>
            <a:spLocks noGrp="1"/>
          </p:cNvSpPr>
          <p:nvPr>
            <p:ph type="sldNum" sz="quarter" idx="12"/>
          </p:nvPr>
        </p:nvSpPr>
        <p:spPr/>
        <p:txBody>
          <a:bodyPr/>
          <a:lstStyle>
            <a:lvl1pPr>
              <a:defRPr/>
            </a:lvl1pPr>
          </a:lstStyle>
          <a:p>
            <a:fld id="{E23663D0-5E3F-44FD-82E7-910C1348EBF0}" type="slidenum">
              <a:rPr lang="en-US" altLang="en-US"/>
              <a:pPr/>
              <a:t>‹#›</a:t>
            </a:fld>
            <a:endParaRPr lang="en-US" altLang="en-US"/>
          </a:p>
        </p:txBody>
      </p:sp>
    </p:spTree>
    <p:extLst>
      <p:ext uri="{BB962C8B-B14F-4D97-AF65-F5344CB8AC3E}">
        <p14:creationId xmlns:p14="http://schemas.microsoft.com/office/powerpoint/2010/main" val="3792747050"/>
      </p:ext>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632FB539-3ED6-4AD7-8D07-256E6E48A38E}"/>
              </a:ext>
            </a:extLst>
          </p:cNvPr>
          <p:cNvSpPr>
            <a:spLocks noGrp="1"/>
          </p:cNvSpPr>
          <p:nvPr>
            <p:ph type="dt" sz="half" idx="10"/>
          </p:nvPr>
        </p:nvSpPr>
        <p:spPr>
          <a:xfrm>
            <a:off x="609600" y="6245225"/>
            <a:ext cx="2844800" cy="476250"/>
          </a:xfrm>
        </p:spPr>
        <p:txBody>
          <a:bodyPr/>
          <a:lstStyle>
            <a:lvl1pPr>
              <a:defRPr/>
            </a:lvl1pPr>
          </a:lstStyle>
          <a:p>
            <a:pPr>
              <a:defRPr/>
            </a:pPr>
            <a:endParaRPr lang="en-US" altLang="en-US"/>
          </a:p>
        </p:txBody>
      </p:sp>
      <p:sp>
        <p:nvSpPr>
          <p:cNvPr id="6" name="Footer Placeholder 5">
            <a:extLst>
              <a:ext uri="{FF2B5EF4-FFF2-40B4-BE49-F238E27FC236}">
                <a16:creationId xmlns="" xmlns:a16="http://schemas.microsoft.com/office/drawing/2014/main" id="{617BD463-3057-414E-8E6E-535E33C35442}"/>
              </a:ext>
            </a:extLst>
          </p:cNvPr>
          <p:cNvSpPr>
            <a:spLocks noGrp="1"/>
          </p:cNvSpPr>
          <p:nvPr>
            <p:ph type="ftr" sz="quarter" idx="11"/>
          </p:nvPr>
        </p:nvSpPr>
        <p:spPr>
          <a:xfrm>
            <a:off x="4165600" y="6245225"/>
            <a:ext cx="3860800" cy="476250"/>
          </a:xfrm>
        </p:spPr>
        <p:txBody>
          <a:bodyPr/>
          <a:lstStyle>
            <a:lvl1pPr>
              <a:defRPr/>
            </a:lvl1pPr>
          </a:lstStyle>
          <a:p>
            <a:pPr>
              <a:defRPr/>
            </a:pPr>
            <a:endParaRPr lang="en-US" altLang="en-US"/>
          </a:p>
        </p:txBody>
      </p:sp>
      <p:sp>
        <p:nvSpPr>
          <p:cNvPr id="7" name="Slide Number Placeholder 6">
            <a:extLst>
              <a:ext uri="{FF2B5EF4-FFF2-40B4-BE49-F238E27FC236}">
                <a16:creationId xmlns="" xmlns:a16="http://schemas.microsoft.com/office/drawing/2014/main" id="{0CAF8885-F0A6-4DC1-B838-38E8BA07DBBD}"/>
              </a:ext>
            </a:extLst>
          </p:cNvPr>
          <p:cNvSpPr>
            <a:spLocks noGrp="1"/>
          </p:cNvSpPr>
          <p:nvPr>
            <p:ph type="sldNum" sz="quarter" idx="12"/>
          </p:nvPr>
        </p:nvSpPr>
        <p:spPr>
          <a:xfrm>
            <a:off x="8737600" y="6245225"/>
            <a:ext cx="2844800" cy="476250"/>
          </a:xfrm>
        </p:spPr>
        <p:txBody>
          <a:bodyPr/>
          <a:lstStyle>
            <a:lvl1pPr>
              <a:defRPr/>
            </a:lvl1pPr>
          </a:lstStyle>
          <a:p>
            <a:fld id="{78D4D370-FE7A-42A4-BF46-90F2FE721EB1}" type="slidenum">
              <a:rPr lang="en-US" altLang="en-US"/>
              <a:pPr/>
              <a:t>‹#›</a:t>
            </a:fld>
            <a:endParaRPr lang="en-US" altLang="en-US"/>
          </a:p>
        </p:txBody>
      </p:sp>
    </p:spTree>
    <p:extLst>
      <p:ext uri="{BB962C8B-B14F-4D97-AF65-F5344CB8AC3E}">
        <p14:creationId xmlns:p14="http://schemas.microsoft.com/office/powerpoint/2010/main" val="792061044"/>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103108723"/>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userDrawn="1">
  <p:cSld name="Basic Layout">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0" y="164640"/>
            <a:ext cx="12192000" cy="768085"/>
          </a:xfrm>
          <a:prstGeom prst="rect">
            <a:avLst/>
          </a:prstGeom>
        </p:spPr>
        <p:txBody>
          <a:bodyPr anchor="ctr"/>
          <a:lstStyle>
            <a:lvl1pPr marL="0" indent="0" algn="ctr">
              <a:buNone/>
              <a:defRPr sz="3600" b="0" baseline="0">
                <a:solidFill>
                  <a:schemeClr val="tx1">
                    <a:lumMod val="75000"/>
                    <a:lumOff val="25000"/>
                  </a:schemeClr>
                </a:solidFill>
                <a:latin typeface="+mj-lt"/>
                <a:cs typeface="Arial" pitchFamily="34" charset="0"/>
              </a:defRPr>
            </a:lvl1pPr>
          </a:lstStyle>
          <a:p>
            <a:pPr lvl="0"/>
            <a:r>
              <a:rPr lang="en-US" altLang="ko-KR"/>
              <a:t>Click to edit Master text styles</a:t>
            </a:r>
          </a:p>
        </p:txBody>
      </p:sp>
      <p:sp>
        <p:nvSpPr>
          <p:cNvPr id="11" name="Text Placeholder 9"/>
          <p:cNvSpPr>
            <a:spLocks noGrp="1"/>
          </p:cNvSpPr>
          <p:nvPr>
            <p:ph type="body" sz="quarter" idx="11"/>
          </p:nvPr>
        </p:nvSpPr>
        <p:spPr>
          <a:xfrm>
            <a:off x="0" y="932725"/>
            <a:ext cx="12192000" cy="384043"/>
          </a:xfrm>
          <a:prstGeom prst="rect">
            <a:avLst/>
          </a:prstGeom>
        </p:spPr>
        <p:txBody>
          <a:bodyPr anchor="ctr"/>
          <a:lstStyle>
            <a:lvl1pPr marL="0" indent="0" algn="ctr">
              <a:buNone/>
              <a:defRPr sz="1400" b="0" baseline="0">
                <a:solidFill>
                  <a:schemeClr val="tx1">
                    <a:lumMod val="75000"/>
                    <a:lumOff val="25000"/>
                  </a:schemeClr>
                </a:solidFill>
                <a:latin typeface="+mn-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3993276637"/>
      </p:ext>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grpSp>
        <p:nvGrpSpPr>
          <p:cNvPr id="3" name="Group 2">
            <a:extLst>
              <a:ext uri="{FF2B5EF4-FFF2-40B4-BE49-F238E27FC236}">
                <a16:creationId xmlns="" xmlns:a16="http://schemas.microsoft.com/office/drawing/2014/main" id="{80641EC8-CA14-432C-90FB-4ED0651EB877}"/>
              </a:ext>
            </a:extLst>
          </p:cNvPr>
          <p:cNvGrpSpPr/>
          <p:nvPr userDrawn="1"/>
        </p:nvGrpSpPr>
        <p:grpSpPr>
          <a:xfrm flipH="1">
            <a:off x="10856439" y="5136829"/>
            <a:ext cx="1174335" cy="1584931"/>
            <a:chOff x="10073923" y="4329846"/>
            <a:chExt cx="1822803" cy="2460131"/>
          </a:xfrm>
          <a:solidFill>
            <a:schemeClr val="accent1"/>
          </a:solidFill>
        </p:grpSpPr>
        <p:sp>
          <p:nvSpPr>
            <p:cNvPr id="4" name="Freeform: Shape 5">
              <a:extLst>
                <a:ext uri="{FF2B5EF4-FFF2-40B4-BE49-F238E27FC236}">
                  <a16:creationId xmlns="" xmlns:a16="http://schemas.microsoft.com/office/drawing/2014/main" id="{87D34527-9102-4F5A-9BB0-5EBE91085DAC}"/>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anchor="ctr"/>
            <a:lstStyle/>
            <a:p>
              <a:pPr>
                <a:defRPr/>
              </a:pPr>
              <a:endParaRPr lang="en-US" sz="1800">
                <a:solidFill>
                  <a:prstClr val="black"/>
                </a:solidFill>
              </a:endParaRPr>
            </a:p>
          </p:txBody>
        </p:sp>
        <p:sp>
          <p:nvSpPr>
            <p:cNvPr id="5" name="Freeform: Shape 6">
              <a:extLst>
                <a:ext uri="{FF2B5EF4-FFF2-40B4-BE49-F238E27FC236}">
                  <a16:creationId xmlns="" xmlns:a16="http://schemas.microsoft.com/office/drawing/2014/main" id="{A3B16ADA-6963-4D47-9001-4F2073C8BF80}"/>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anchor="ctr"/>
            <a:lstStyle/>
            <a:p>
              <a:pPr>
                <a:defRPr/>
              </a:pPr>
              <a:endParaRPr lang="en-US" sz="1800">
                <a:solidFill>
                  <a:prstClr val="black"/>
                </a:solidFill>
              </a:endParaRPr>
            </a:p>
          </p:txBody>
        </p:sp>
      </p:grpSp>
      <p:sp>
        <p:nvSpPr>
          <p:cNvPr id="6" name="Rectangle 5">
            <a:extLst>
              <a:ext uri="{FF2B5EF4-FFF2-40B4-BE49-F238E27FC236}">
                <a16:creationId xmlns="" xmlns:a16="http://schemas.microsoft.com/office/drawing/2014/main" id="{57BE3B04-3B4F-4670-BB1F-0441C229B79E}"/>
              </a:ext>
            </a:extLst>
          </p:cNvPr>
          <p:cNvSpPr/>
          <p:nvPr userDrawn="1"/>
        </p:nvSpPr>
        <p:spPr>
          <a:xfrm>
            <a:off x="0" y="6578600"/>
            <a:ext cx="12192000" cy="2794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solidFill>
                <a:prstClr val="white"/>
              </a:solidFill>
            </a:endParaRPr>
          </a:p>
        </p:txBody>
      </p:sp>
      <p:sp>
        <p:nvSpPr>
          <p:cNvPr id="7" name="Freeform: Shape 8">
            <a:extLst>
              <a:ext uri="{FF2B5EF4-FFF2-40B4-BE49-F238E27FC236}">
                <a16:creationId xmlns="" xmlns:a16="http://schemas.microsoft.com/office/drawing/2014/main" id="{DB7E91BD-52EB-4F32-B671-47E6A8F92D64}"/>
              </a:ext>
            </a:extLst>
          </p:cNvPr>
          <p:cNvSpPr/>
          <p:nvPr userDrawn="1"/>
        </p:nvSpPr>
        <p:spPr>
          <a:xfrm rot="3273252" flipH="1">
            <a:off x="-161396" y="291572"/>
            <a:ext cx="1755775" cy="531283"/>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a:defRPr/>
            </a:pPr>
            <a:endParaRPr lang="ko-KR" altLang="en-US" sz="1800">
              <a:solidFill>
                <a:prstClr val="white"/>
              </a:solidFill>
            </a:endParaRPr>
          </a:p>
        </p:txBody>
      </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1741242538"/>
      </p:ext>
    </p:extLst>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
        <p:nvSpPr>
          <p:cNvPr id="3" name="Rectangle 2">
            <a:extLst>
              <a:ext uri="{FF2B5EF4-FFF2-40B4-BE49-F238E27FC236}">
                <a16:creationId xmlns="" xmlns:a16="http://schemas.microsoft.com/office/drawing/2014/main" id="{5A7D3185-2CAE-4D77-8784-F82A1904DC08}"/>
              </a:ext>
            </a:extLst>
          </p:cNvPr>
          <p:cNvSpPr/>
          <p:nvPr userDrawn="1"/>
        </p:nvSpPr>
        <p:spPr>
          <a:xfrm>
            <a:off x="0" y="6578600"/>
            <a:ext cx="12192000" cy="2794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solidFill>
                <a:prstClr val="white"/>
              </a:solidFill>
            </a:endParaRPr>
          </a:p>
        </p:txBody>
      </p:sp>
      <p:sp>
        <p:nvSpPr>
          <p:cNvPr id="4" name="Freeform: Shape 5">
            <a:extLst>
              <a:ext uri="{FF2B5EF4-FFF2-40B4-BE49-F238E27FC236}">
                <a16:creationId xmlns="" xmlns:a16="http://schemas.microsoft.com/office/drawing/2014/main" id="{FD58E7B1-03B4-4210-9C10-8CAF76CBB249}"/>
              </a:ext>
            </a:extLst>
          </p:cNvPr>
          <p:cNvSpPr/>
          <p:nvPr userDrawn="1"/>
        </p:nvSpPr>
        <p:spPr>
          <a:xfrm rot="3273252" flipH="1">
            <a:off x="-161396" y="291572"/>
            <a:ext cx="1755775" cy="531283"/>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a:defRPr/>
            </a:pPr>
            <a:endParaRPr lang="ko-KR" altLang="en-US" sz="1800">
              <a:solidFill>
                <a:prstClr val="white"/>
              </a:solidFill>
            </a:endParaRPr>
          </a:p>
        </p:txBody>
      </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488043760"/>
      </p:ext>
    </p:extLst>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userDrawn="1">
  <p:cSld name="3_Contents slide layout">
    <p:spTree>
      <p:nvGrpSpPr>
        <p:cNvPr id="1" name=""/>
        <p:cNvGrpSpPr/>
        <p:nvPr/>
      </p:nvGrpSpPr>
      <p:grpSpPr>
        <a:xfrm>
          <a:off x="0" y="0"/>
          <a:ext cx="0" cy="0"/>
          <a:chOff x="0" y="0"/>
          <a:chExt cx="0" cy="0"/>
        </a:xfrm>
      </p:grpSpPr>
      <p:grpSp>
        <p:nvGrpSpPr>
          <p:cNvPr id="3" name="Group 6">
            <a:extLst>
              <a:ext uri="{FF2B5EF4-FFF2-40B4-BE49-F238E27FC236}">
                <a16:creationId xmlns="" xmlns:a16="http://schemas.microsoft.com/office/drawing/2014/main" id="{F1F75AE1-AEEF-4179-9B88-BC73C6CD7883}"/>
              </a:ext>
            </a:extLst>
          </p:cNvPr>
          <p:cNvGrpSpPr>
            <a:grpSpLocks/>
          </p:cNvGrpSpPr>
          <p:nvPr userDrawn="1"/>
        </p:nvGrpSpPr>
        <p:grpSpPr bwMode="auto">
          <a:xfrm rot="10800000" flipH="1" flipV="1">
            <a:off x="6286500" y="5899151"/>
            <a:ext cx="5573184" cy="862013"/>
            <a:chOff x="477110" y="4905446"/>
            <a:chExt cx="11078677" cy="1714429"/>
          </a:xfrm>
        </p:grpSpPr>
        <p:sp>
          <p:nvSpPr>
            <p:cNvPr id="4" name="Freeform: Shape 5">
              <a:extLst>
                <a:ext uri="{FF2B5EF4-FFF2-40B4-BE49-F238E27FC236}">
                  <a16:creationId xmlns="" xmlns:a16="http://schemas.microsoft.com/office/drawing/2014/main" id="{0E41FD4D-D712-4D46-8DF7-93D1B290132F}"/>
                </a:ext>
              </a:extLst>
            </p:cNvPr>
            <p:cNvSpPr>
              <a:spLocks/>
            </p:cNvSpPr>
            <p:nvPr/>
          </p:nvSpPr>
          <p:spPr bwMode="auto">
            <a:xfrm>
              <a:off x="6913640" y="4905446"/>
              <a:ext cx="4642147" cy="1714429"/>
            </a:xfrm>
            <a:custGeom>
              <a:avLst/>
              <a:gdLst>
                <a:gd name="T0" fmla="*/ 3102518 w 4797505"/>
                <a:gd name="T1" fmla="*/ 45784 h 1771805"/>
                <a:gd name="T2" fmla="*/ 3014562 w 4797505"/>
                <a:gd name="T3" fmla="*/ 4027 h 1771805"/>
                <a:gd name="T4" fmla="*/ 3009233 w 4797505"/>
                <a:gd name="T5" fmla="*/ 55113 h 1771805"/>
                <a:gd name="T6" fmla="*/ 3081639 w 4797505"/>
                <a:gd name="T7" fmla="*/ 66216 h 1771805"/>
                <a:gd name="T8" fmla="*/ 3039884 w 4797505"/>
                <a:gd name="T9" fmla="*/ 297650 h 1771805"/>
                <a:gd name="T10" fmla="*/ 3007013 w 4797505"/>
                <a:gd name="T11" fmla="*/ 330522 h 1771805"/>
                <a:gd name="T12" fmla="*/ 2775135 w 4797505"/>
                <a:gd name="T13" fmla="*/ 328745 h 1771805"/>
                <a:gd name="T14" fmla="*/ 2742263 w 4797505"/>
                <a:gd name="T15" fmla="*/ 295874 h 1771805"/>
                <a:gd name="T16" fmla="*/ 2699176 w 4797505"/>
                <a:gd name="T17" fmla="*/ 64884 h 1771805"/>
                <a:gd name="T18" fmla="*/ 2772026 w 4797505"/>
                <a:gd name="T19" fmla="*/ 53779 h 1771805"/>
                <a:gd name="T20" fmla="*/ 2766695 w 4797505"/>
                <a:gd name="T21" fmla="*/ 2695 h 1771805"/>
                <a:gd name="T22" fmla="*/ 2678742 w 4797505"/>
                <a:gd name="T23" fmla="*/ 44449 h 1771805"/>
                <a:gd name="T24" fmla="*/ 2735600 w 4797505"/>
                <a:gd name="T25" fmla="*/ 338962 h 1771805"/>
                <a:gd name="T26" fmla="*/ 2862645 w 4797505"/>
                <a:gd name="T27" fmla="*/ 430469 h 1771805"/>
                <a:gd name="T28" fmla="*/ 2815114 w 4797505"/>
                <a:gd name="T29" fmla="*/ 672121 h 1771805"/>
                <a:gd name="T30" fmla="*/ 2371793 w 4797505"/>
                <a:gd name="T31" fmla="*/ 438912 h 1771805"/>
                <a:gd name="T32" fmla="*/ 2349582 w 4797505"/>
                <a:gd name="T33" fmla="*/ 421586 h 1771805"/>
                <a:gd name="T34" fmla="*/ 2334923 w 4797505"/>
                <a:gd name="T35" fmla="*/ 426916 h 1771805"/>
                <a:gd name="T36" fmla="*/ 2284284 w 4797505"/>
                <a:gd name="T37" fmla="*/ 671677 h 1771805"/>
                <a:gd name="T38" fmla="*/ 2133252 w 4797505"/>
                <a:gd name="T39" fmla="*/ 208363 h 1771805"/>
                <a:gd name="T40" fmla="*/ 2111043 w 4797505"/>
                <a:gd name="T41" fmla="*/ 189265 h 1771805"/>
                <a:gd name="T42" fmla="*/ 2088831 w 4797505"/>
                <a:gd name="T43" fmla="*/ 208363 h 1771805"/>
                <a:gd name="T44" fmla="*/ 1985774 w 4797505"/>
                <a:gd name="T45" fmla="*/ 678783 h 1771805"/>
                <a:gd name="T46" fmla="*/ 1963564 w 4797505"/>
                <a:gd name="T47" fmla="*/ 657906 h 1771805"/>
                <a:gd name="T48" fmla="*/ 1936469 w 4797505"/>
                <a:gd name="T49" fmla="*/ 657460 h 1771805"/>
                <a:gd name="T50" fmla="*/ 1896489 w 4797505"/>
                <a:gd name="T51" fmla="*/ 657460 h 1771805"/>
                <a:gd name="T52" fmla="*/ 912122 w 4797505"/>
                <a:gd name="T53" fmla="*/ 657460 h 1771805"/>
                <a:gd name="T54" fmla="*/ 885467 w 4797505"/>
                <a:gd name="T55" fmla="*/ 662792 h 1771805"/>
                <a:gd name="T56" fmla="*/ 814838 w 4797505"/>
                <a:gd name="T57" fmla="*/ 974629 h 1771805"/>
                <a:gd name="T58" fmla="*/ 698899 w 4797505"/>
                <a:gd name="T59" fmla="*/ 355843 h 1771805"/>
                <a:gd name="T60" fmla="*/ 683797 w 4797505"/>
                <a:gd name="T61" fmla="*/ 350513 h 1771805"/>
                <a:gd name="T62" fmla="*/ 668694 w 4797505"/>
                <a:gd name="T63" fmla="*/ 356729 h 1771805"/>
                <a:gd name="T64" fmla="*/ 637599 w 4797505"/>
                <a:gd name="T65" fmla="*/ 657906 h 1771805"/>
                <a:gd name="T66" fmla="*/ 571413 w 4797505"/>
                <a:gd name="T67" fmla="*/ 663236 h 1771805"/>
                <a:gd name="T68" fmla="*/ 524769 w 4797505"/>
                <a:gd name="T69" fmla="*/ 840478 h 1771805"/>
                <a:gd name="T70" fmla="*/ 497228 w 4797505"/>
                <a:gd name="T71" fmla="*/ 673453 h 1771805"/>
                <a:gd name="T72" fmla="*/ 2380 w 4797505"/>
                <a:gd name="T73" fmla="*/ 668566 h 1771805"/>
                <a:gd name="T74" fmla="*/ 464801 w 4797505"/>
                <a:gd name="T75" fmla="*/ 713876 h 1771805"/>
                <a:gd name="T76" fmla="*/ 513665 w 4797505"/>
                <a:gd name="T77" fmla="*/ 982181 h 1771805"/>
                <a:gd name="T78" fmla="*/ 542538 w 4797505"/>
                <a:gd name="T79" fmla="*/ 981735 h 1771805"/>
                <a:gd name="T80" fmla="*/ 605618 w 4797505"/>
                <a:gd name="T81" fmla="*/ 704103 h 1771805"/>
                <a:gd name="T82" fmla="*/ 673580 w 4797505"/>
                <a:gd name="T83" fmla="*/ 698329 h 1771805"/>
                <a:gd name="T84" fmla="*/ 689572 w 4797505"/>
                <a:gd name="T85" fmla="*/ 580167 h 1771805"/>
                <a:gd name="T86" fmla="*/ 800625 w 4797505"/>
                <a:gd name="T87" fmla="*/ 1148316 h 1771805"/>
                <a:gd name="T88" fmla="*/ 829941 w 4797505"/>
                <a:gd name="T89" fmla="*/ 1147870 h 1771805"/>
                <a:gd name="T90" fmla="*/ 919227 w 4797505"/>
                <a:gd name="T91" fmla="*/ 703215 h 1771805"/>
                <a:gd name="T92" fmla="*/ 1914257 w 4797505"/>
                <a:gd name="T93" fmla="*/ 703215 h 1771805"/>
                <a:gd name="T94" fmla="*/ 1935135 w 4797505"/>
                <a:gd name="T95" fmla="*/ 702772 h 1771805"/>
                <a:gd name="T96" fmla="*/ 1965785 w 4797505"/>
                <a:gd name="T97" fmla="*/ 975961 h 1771805"/>
                <a:gd name="T98" fmla="*/ 1987552 w 4797505"/>
                <a:gd name="T99" fmla="*/ 996395 h 1771805"/>
                <a:gd name="T100" fmla="*/ 1988439 w 4797505"/>
                <a:gd name="T101" fmla="*/ 996395 h 1771805"/>
                <a:gd name="T102" fmla="*/ 2010651 w 4797505"/>
                <a:gd name="T103" fmla="*/ 977294 h 1771805"/>
                <a:gd name="T104" fmla="*/ 2177228 w 4797505"/>
                <a:gd name="T105" fmla="*/ 696551 h 1771805"/>
                <a:gd name="T106" fmla="*/ 2199438 w 4797505"/>
                <a:gd name="T107" fmla="*/ 716097 h 1771805"/>
                <a:gd name="T108" fmla="*/ 2317599 w 4797505"/>
                <a:gd name="T109" fmla="*/ 710767 h 1771805"/>
                <a:gd name="T110" fmla="*/ 2351359 w 4797505"/>
                <a:gd name="T111" fmla="*/ 549073 h 1771805"/>
                <a:gd name="T112" fmla="*/ 2391782 w 4797505"/>
                <a:gd name="T113" fmla="*/ 711210 h 1771805"/>
                <a:gd name="T114" fmla="*/ 2820445 w 4797505"/>
                <a:gd name="T115" fmla="*/ 716097 h 1771805"/>
                <a:gd name="T116" fmla="*/ 2907067 w 4797505"/>
                <a:gd name="T117" fmla="*/ 661903 h 1771805"/>
                <a:gd name="T118" fmla="*/ 3041216 w 4797505"/>
                <a:gd name="T119" fmla="*/ 359841 h 1771805"/>
                <a:gd name="T120" fmla="*/ 3125171 w 4797505"/>
                <a:gd name="T121" fmla="*/ 12040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5" name="Group 8">
              <a:extLst>
                <a:ext uri="{FF2B5EF4-FFF2-40B4-BE49-F238E27FC236}">
                  <a16:creationId xmlns="" xmlns:a16="http://schemas.microsoft.com/office/drawing/2014/main" id="{1A791B2B-C2D0-4A91-8AF5-77EC79129DDA}"/>
                </a:ext>
              </a:extLst>
            </p:cNvPr>
            <p:cNvGrpSpPr>
              <a:grpSpLocks/>
            </p:cNvGrpSpPr>
            <p:nvPr/>
          </p:nvGrpSpPr>
          <p:grpSpPr bwMode="auto">
            <a:xfrm>
              <a:off x="477110" y="5658084"/>
              <a:ext cx="655351" cy="517912"/>
              <a:chOff x="6456816" y="5667609"/>
              <a:chExt cx="655351" cy="517912"/>
            </a:xfrm>
          </p:grpSpPr>
          <p:sp>
            <p:nvSpPr>
              <p:cNvPr id="7" name="Freeform: Shape 8">
                <a:extLst>
                  <a:ext uri="{FF2B5EF4-FFF2-40B4-BE49-F238E27FC236}">
                    <a16:creationId xmlns="" xmlns:a16="http://schemas.microsoft.com/office/drawing/2014/main" id="{56B1B48C-A949-4CEF-AF95-E6CB9B1149B9}"/>
                  </a:ext>
                </a:extLst>
              </p:cNvPr>
              <p:cNvSpPr>
                <a:spLocks/>
              </p:cNvSpPr>
              <p:nvPr/>
            </p:nvSpPr>
            <p:spPr bwMode="auto">
              <a:xfrm>
                <a:off x="6456816" y="5667609"/>
                <a:ext cx="517913" cy="517912"/>
              </a:xfrm>
              <a:custGeom>
                <a:avLst/>
                <a:gdLst>
                  <a:gd name="T0" fmla="*/ 460490 w 517912"/>
                  <a:gd name="T1" fmla="*/ 259443 h 517912"/>
                  <a:gd name="T2" fmla="*/ 259458 w 517912"/>
                  <a:gd name="T3" fmla="*/ 460475 h 517912"/>
                  <a:gd name="T4" fmla="*/ 58411 w 517912"/>
                  <a:gd name="T5" fmla="*/ 259443 h 517912"/>
                  <a:gd name="T6" fmla="*/ 259458 w 517912"/>
                  <a:gd name="T7" fmla="*/ 58411 h 517912"/>
                  <a:gd name="T8" fmla="*/ 460490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8" name="Rectangle: Rounded Corners 9">
                <a:extLst>
                  <a:ext uri="{FF2B5EF4-FFF2-40B4-BE49-F238E27FC236}">
                    <a16:creationId xmlns="" xmlns:a16="http://schemas.microsoft.com/office/drawing/2014/main" id="{FC433BBA-DE40-4665-81A8-055F4FBBE236}"/>
                  </a:ext>
                </a:extLst>
              </p:cNvPr>
              <p:cNvSpPr/>
              <p:nvPr/>
            </p:nvSpPr>
            <p:spPr>
              <a:xfrm>
                <a:off x="6789220" y="5871641"/>
                <a:ext cx="197757" cy="129449"/>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6" name="Rectangle 5">
              <a:extLst>
                <a:ext uri="{FF2B5EF4-FFF2-40B4-BE49-F238E27FC236}">
                  <a16:creationId xmlns="" xmlns:a16="http://schemas.microsoft.com/office/drawing/2014/main" id="{0271DB75-44BD-4C3E-A907-6EDB37F488EA}"/>
                </a:ext>
              </a:extLst>
            </p:cNvPr>
            <p:cNvSpPr/>
            <p:nvPr/>
          </p:nvSpPr>
          <p:spPr>
            <a:xfrm>
              <a:off x="994649"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grpSp>
        <p:nvGrpSpPr>
          <p:cNvPr id="9" name="Group 12">
            <a:extLst>
              <a:ext uri="{FF2B5EF4-FFF2-40B4-BE49-F238E27FC236}">
                <a16:creationId xmlns="" xmlns:a16="http://schemas.microsoft.com/office/drawing/2014/main" id="{756352CA-F0F4-4C4F-A1B2-E64D40B338B3}"/>
              </a:ext>
            </a:extLst>
          </p:cNvPr>
          <p:cNvGrpSpPr>
            <a:grpSpLocks/>
          </p:cNvGrpSpPr>
          <p:nvPr userDrawn="1"/>
        </p:nvGrpSpPr>
        <p:grpSpPr bwMode="auto">
          <a:xfrm rot="10800000" flipV="1">
            <a:off x="347133" y="5899151"/>
            <a:ext cx="5573184" cy="862013"/>
            <a:chOff x="477110" y="4905446"/>
            <a:chExt cx="11078677" cy="1714429"/>
          </a:xfrm>
        </p:grpSpPr>
        <p:sp>
          <p:nvSpPr>
            <p:cNvPr id="10" name="Freeform: Shape 11">
              <a:extLst>
                <a:ext uri="{FF2B5EF4-FFF2-40B4-BE49-F238E27FC236}">
                  <a16:creationId xmlns="" xmlns:a16="http://schemas.microsoft.com/office/drawing/2014/main" id="{656049BC-9B89-43A6-B77B-6AF2DE2219F0}"/>
                </a:ext>
              </a:extLst>
            </p:cNvPr>
            <p:cNvSpPr>
              <a:spLocks/>
            </p:cNvSpPr>
            <p:nvPr/>
          </p:nvSpPr>
          <p:spPr bwMode="auto">
            <a:xfrm>
              <a:off x="6913640" y="4905446"/>
              <a:ext cx="4642147" cy="1714429"/>
            </a:xfrm>
            <a:custGeom>
              <a:avLst/>
              <a:gdLst>
                <a:gd name="T0" fmla="*/ 3102518 w 4797505"/>
                <a:gd name="T1" fmla="*/ 45784 h 1771805"/>
                <a:gd name="T2" fmla="*/ 3014562 w 4797505"/>
                <a:gd name="T3" fmla="*/ 4027 h 1771805"/>
                <a:gd name="T4" fmla="*/ 3009233 w 4797505"/>
                <a:gd name="T5" fmla="*/ 55113 h 1771805"/>
                <a:gd name="T6" fmla="*/ 3081639 w 4797505"/>
                <a:gd name="T7" fmla="*/ 66216 h 1771805"/>
                <a:gd name="T8" fmla="*/ 3039884 w 4797505"/>
                <a:gd name="T9" fmla="*/ 297650 h 1771805"/>
                <a:gd name="T10" fmla="*/ 3007013 w 4797505"/>
                <a:gd name="T11" fmla="*/ 330522 h 1771805"/>
                <a:gd name="T12" fmla="*/ 2775135 w 4797505"/>
                <a:gd name="T13" fmla="*/ 328745 h 1771805"/>
                <a:gd name="T14" fmla="*/ 2742263 w 4797505"/>
                <a:gd name="T15" fmla="*/ 295874 h 1771805"/>
                <a:gd name="T16" fmla="*/ 2699176 w 4797505"/>
                <a:gd name="T17" fmla="*/ 64884 h 1771805"/>
                <a:gd name="T18" fmla="*/ 2772026 w 4797505"/>
                <a:gd name="T19" fmla="*/ 53779 h 1771805"/>
                <a:gd name="T20" fmla="*/ 2766695 w 4797505"/>
                <a:gd name="T21" fmla="*/ 2695 h 1771805"/>
                <a:gd name="T22" fmla="*/ 2678742 w 4797505"/>
                <a:gd name="T23" fmla="*/ 44449 h 1771805"/>
                <a:gd name="T24" fmla="*/ 2735600 w 4797505"/>
                <a:gd name="T25" fmla="*/ 338962 h 1771805"/>
                <a:gd name="T26" fmla="*/ 2862645 w 4797505"/>
                <a:gd name="T27" fmla="*/ 430469 h 1771805"/>
                <a:gd name="T28" fmla="*/ 2815114 w 4797505"/>
                <a:gd name="T29" fmla="*/ 672121 h 1771805"/>
                <a:gd name="T30" fmla="*/ 2371793 w 4797505"/>
                <a:gd name="T31" fmla="*/ 438912 h 1771805"/>
                <a:gd name="T32" fmla="*/ 2349582 w 4797505"/>
                <a:gd name="T33" fmla="*/ 421586 h 1771805"/>
                <a:gd name="T34" fmla="*/ 2334923 w 4797505"/>
                <a:gd name="T35" fmla="*/ 426916 h 1771805"/>
                <a:gd name="T36" fmla="*/ 2284284 w 4797505"/>
                <a:gd name="T37" fmla="*/ 671677 h 1771805"/>
                <a:gd name="T38" fmla="*/ 2133252 w 4797505"/>
                <a:gd name="T39" fmla="*/ 208363 h 1771805"/>
                <a:gd name="T40" fmla="*/ 2111043 w 4797505"/>
                <a:gd name="T41" fmla="*/ 189265 h 1771805"/>
                <a:gd name="T42" fmla="*/ 2088831 w 4797505"/>
                <a:gd name="T43" fmla="*/ 208363 h 1771805"/>
                <a:gd name="T44" fmla="*/ 1985774 w 4797505"/>
                <a:gd name="T45" fmla="*/ 678783 h 1771805"/>
                <a:gd name="T46" fmla="*/ 1963564 w 4797505"/>
                <a:gd name="T47" fmla="*/ 657906 h 1771805"/>
                <a:gd name="T48" fmla="*/ 1936469 w 4797505"/>
                <a:gd name="T49" fmla="*/ 657460 h 1771805"/>
                <a:gd name="T50" fmla="*/ 1896489 w 4797505"/>
                <a:gd name="T51" fmla="*/ 657460 h 1771805"/>
                <a:gd name="T52" fmla="*/ 912122 w 4797505"/>
                <a:gd name="T53" fmla="*/ 657460 h 1771805"/>
                <a:gd name="T54" fmla="*/ 885467 w 4797505"/>
                <a:gd name="T55" fmla="*/ 662792 h 1771805"/>
                <a:gd name="T56" fmla="*/ 814838 w 4797505"/>
                <a:gd name="T57" fmla="*/ 974629 h 1771805"/>
                <a:gd name="T58" fmla="*/ 698899 w 4797505"/>
                <a:gd name="T59" fmla="*/ 355843 h 1771805"/>
                <a:gd name="T60" fmla="*/ 683797 w 4797505"/>
                <a:gd name="T61" fmla="*/ 350513 h 1771805"/>
                <a:gd name="T62" fmla="*/ 668694 w 4797505"/>
                <a:gd name="T63" fmla="*/ 356729 h 1771805"/>
                <a:gd name="T64" fmla="*/ 637599 w 4797505"/>
                <a:gd name="T65" fmla="*/ 657906 h 1771805"/>
                <a:gd name="T66" fmla="*/ 571413 w 4797505"/>
                <a:gd name="T67" fmla="*/ 663236 h 1771805"/>
                <a:gd name="T68" fmla="*/ 524769 w 4797505"/>
                <a:gd name="T69" fmla="*/ 840478 h 1771805"/>
                <a:gd name="T70" fmla="*/ 497228 w 4797505"/>
                <a:gd name="T71" fmla="*/ 673453 h 1771805"/>
                <a:gd name="T72" fmla="*/ 2380 w 4797505"/>
                <a:gd name="T73" fmla="*/ 668566 h 1771805"/>
                <a:gd name="T74" fmla="*/ 464801 w 4797505"/>
                <a:gd name="T75" fmla="*/ 713876 h 1771805"/>
                <a:gd name="T76" fmla="*/ 513665 w 4797505"/>
                <a:gd name="T77" fmla="*/ 982181 h 1771805"/>
                <a:gd name="T78" fmla="*/ 542538 w 4797505"/>
                <a:gd name="T79" fmla="*/ 981735 h 1771805"/>
                <a:gd name="T80" fmla="*/ 605618 w 4797505"/>
                <a:gd name="T81" fmla="*/ 704103 h 1771805"/>
                <a:gd name="T82" fmla="*/ 673580 w 4797505"/>
                <a:gd name="T83" fmla="*/ 698329 h 1771805"/>
                <a:gd name="T84" fmla="*/ 689572 w 4797505"/>
                <a:gd name="T85" fmla="*/ 580167 h 1771805"/>
                <a:gd name="T86" fmla="*/ 800625 w 4797505"/>
                <a:gd name="T87" fmla="*/ 1148316 h 1771805"/>
                <a:gd name="T88" fmla="*/ 829941 w 4797505"/>
                <a:gd name="T89" fmla="*/ 1147870 h 1771805"/>
                <a:gd name="T90" fmla="*/ 919227 w 4797505"/>
                <a:gd name="T91" fmla="*/ 703215 h 1771805"/>
                <a:gd name="T92" fmla="*/ 1914257 w 4797505"/>
                <a:gd name="T93" fmla="*/ 703215 h 1771805"/>
                <a:gd name="T94" fmla="*/ 1935135 w 4797505"/>
                <a:gd name="T95" fmla="*/ 702772 h 1771805"/>
                <a:gd name="T96" fmla="*/ 1965785 w 4797505"/>
                <a:gd name="T97" fmla="*/ 975961 h 1771805"/>
                <a:gd name="T98" fmla="*/ 1987552 w 4797505"/>
                <a:gd name="T99" fmla="*/ 996395 h 1771805"/>
                <a:gd name="T100" fmla="*/ 1988439 w 4797505"/>
                <a:gd name="T101" fmla="*/ 996395 h 1771805"/>
                <a:gd name="T102" fmla="*/ 2010651 w 4797505"/>
                <a:gd name="T103" fmla="*/ 977294 h 1771805"/>
                <a:gd name="T104" fmla="*/ 2177228 w 4797505"/>
                <a:gd name="T105" fmla="*/ 696551 h 1771805"/>
                <a:gd name="T106" fmla="*/ 2199438 w 4797505"/>
                <a:gd name="T107" fmla="*/ 716097 h 1771805"/>
                <a:gd name="T108" fmla="*/ 2317599 w 4797505"/>
                <a:gd name="T109" fmla="*/ 710767 h 1771805"/>
                <a:gd name="T110" fmla="*/ 2351359 w 4797505"/>
                <a:gd name="T111" fmla="*/ 549073 h 1771805"/>
                <a:gd name="T112" fmla="*/ 2391782 w 4797505"/>
                <a:gd name="T113" fmla="*/ 711210 h 1771805"/>
                <a:gd name="T114" fmla="*/ 2820445 w 4797505"/>
                <a:gd name="T115" fmla="*/ 716097 h 1771805"/>
                <a:gd name="T116" fmla="*/ 2907067 w 4797505"/>
                <a:gd name="T117" fmla="*/ 661903 h 1771805"/>
                <a:gd name="T118" fmla="*/ 3041216 w 4797505"/>
                <a:gd name="T119" fmla="*/ 359841 h 1771805"/>
                <a:gd name="T120" fmla="*/ 3125171 w 4797505"/>
                <a:gd name="T121" fmla="*/ 12040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11" name="Group 14">
              <a:extLst>
                <a:ext uri="{FF2B5EF4-FFF2-40B4-BE49-F238E27FC236}">
                  <a16:creationId xmlns="" xmlns:a16="http://schemas.microsoft.com/office/drawing/2014/main" id="{8D192246-C51D-4CFF-B97C-7077B6354800}"/>
                </a:ext>
              </a:extLst>
            </p:cNvPr>
            <p:cNvGrpSpPr>
              <a:grpSpLocks/>
            </p:cNvGrpSpPr>
            <p:nvPr/>
          </p:nvGrpSpPr>
          <p:grpSpPr bwMode="auto">
            <a:xfrm>
              <a:off x="477110" y="5658084"/>
              <a:ext cx="655351" cy="517912"/>
              <a:chOff x="6456816" y="5667609"/>
              <a:chExt cx="655351" cy="517912"/>
            </a:xfrm>
          </p:grpSpPr>
          <p:sp>
            <p:nvSpPr>
              <p:cNvPr id="13" name="Freeform: Shape 14">
                <a:extLst>
                  <a:ext uri="{FF2B5EF4-FFF2-40B4-BE49-F238E27FC236}">
                    <a16:creationId xmlns="" xmlns:a16="http://schemas.microsoft.com/office/drawing/2014/main" id="{880CDBD2-7F87-4A31-B312-B212B0583D1D}"/>
                  </a:ext>
                </a:extLst>
              </p:cNvPr>
              <p:cNvSpPr>
                <a:spLocks/>
              </p:cNvSpPr>
              <p:nvPr/>
            </p:nvSpPr>
            <p:spPr bwMode="auto">
              <a:xfrm>
                <a:off x="6456816" y="5667609"/>
                <a:ext cx="517913" cy="517912"/>
              </a:xfrm>
              <a:custGeom>
                <a:avLst/>
                <a:gdLst>
                  <a:gd name="T0" fmla="*/ 460490 w 517912"/>
                  <a:gd name="T1" fmla="*/ 259443 h 517912"/>
                  <a:gd name="T2" fmla="*/ 259458 w 517912"/>
                  <a:gd name="T3" fmla="*/ 460475 h 517912"/>
                  <a:gd name="T4" fmla="*/ 58411 w 517912"/>
                  <a:gd name="T5" fmla="*/ 259443 h 517912"/>
                  <a:gd name="T6" fmla="*/ 259458 w 517912"/>
                  <a:gd name="T7" fmla="*/ 58411 h 517912"/>
                  <a:gd name="T8" fmla="*/ 460490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14" name="Rectangle: Rounded Corners 15">
                <a:extLst>
                  <a:ext uri="{FF2B5EF4-FFF2-40B4-BE49-F238E27FC236}">
                    <a16:creationId xmlns="" xmlns:a16="http://schemas.microsoft.com/office/drawing/2014/main" id="{2B9FA3B5-E02C-4473-A2D2-1C64C0EEE704}"/>
                  </a:ext>
                </a:extLst>
              </p:cNvPr>
              <p:cNvSpPr/>
              <p:nvPr/>
            </p:nvSpPr>
            <p:spPr>
              <a:xfrm>
                <a:off x="6915449" y="5824280"/>
                <a:ext cx="197757" cy="12945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12" name="Rectangle 11">
              <a:extLst>
                <a:ext uri="{FF2B5EF4-FFF2-40B4-BE49-F238E27FC236}">
                  <a16:creationId xmlns="" xmlns:a16="http://schemas.microsoft.com/office/drawing/2014/main" id="{1F96EF45-F294-4FA2-84CC-A8E7AEA29EAF}"/>
                </a:ext>
              </a:extLst>
            </p:cNvPr>
            <p:cNvSpPr/>
            <p:nvPr/>
          </p:nvSpPr>
          <p:spPr>
            <a:xfrm>
              <a:off x="931533"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1914975180"/>
      </p:ext>
    </p:extLst>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userDrawn="1">
  <p:cSld name="4_Contents slide layout">
    <p:spTree>
      <p:nvGrpSpPr>
        <p:cNvPr id="1" name=""/>
        <p:cNvGrpSpPr/>
        <p:nvPr/>
      </p:nvGrpSpPr>
      <p:grpSpPr>
        <a:xfrm>
          <a:off x="0" y="0"/>
          <a:ext cx="0" cy="0"/>
          <a:chOff x="0" y="0"/>
          <a:chExt cx="0" cy="0"/>
        </a:xfrm>
      </p:grpSpPr>
      <p:grpSp>
        <p:nvGrpSpPr>
          <p:cNvPr id="3" name="Group 6">
            <a:extLst>
              <a:ext uri="{FF2B5EF4-FFF2-40B4-BE49-F238E27FC236}">
                <a16:creationId xmlns="" xmlns:a16="http://schemas.microsoft.com/office/drawing/2014/main" id="{FD54146A-C69E-4B59-B87C-0B14CCA2DE2A}"/>
              </a:ext>
            </a:extLst>
          </p:cNvPr>
          <p:cNvGrpSpPr>
            <a:grpSpLocks/>
          </p:cNvGrpSpPr>
          <p:nvPr userDrawn="1"/>
        </p:nvGrpSpPr>
        <p:grpSpPr bwMode="auto">
          <a:xfrm rot="10800000" flipH="1" flipV="1">
            <a:off x="6286500" y="5899151"/>
            <a:ext cx="5573184" cy="862013"/>
            <a:chOff x="477110" y="4905446"/>
            <a:chExt cx="11078677" cy="1714429"/>
          </a:xfrm>
        </p:grpSpPr>
        <p:sp>
          <p:nvSpPr>
            <p:cNvPr id="4" name="Freeform: Shape 5">
              <a:extLst>
                <a:ext uri="{FF2B5EF4-FFF2-40B4-BE49-F238E27FC236}">
                  <a16:creationId xmlns="" xmlns:a16="http://schemas.microsoft.com/office/drawing/2014/main" id="{2CC34438-D520-4603-9255-F56D9C49239F}"/>
                </a:ext>
              </a:extLst>
            </p:cNvPr>
            <p:cNvSpPr>
              <a:spLocks/>
            </p:cNvSpPr>
            <p:nvPr/>
          </p:nvSpPr>
          <p:spPr bwMode="auto">
            <a:xfrm>
              <a:off x="6913640" y="4905446"/>
              <a:ext cx="4642147" cy="1714429"/>
            </a:xfrm>
            <a:custGeom>
              <a:avLst/>
              <a:gdLst>
                <a:gd name="T0" fmla="*/ 3102518 w 4797505"/>
                <a:gd name="T1" fmla="*/ 45784 h 1771805"/>
                <a:gd name="T2" fmla="*/ 3014562 w 4797505"/>
                <a:gd name="T3" fmla="*/ 4027 h 1771805"/>
                <a:gd name="T4" fmla="*/ 3009233 w 4797505"/>
                <a:gd name="T5" fmla="*/ 55113 h 1771805"/>
                <a:gd name="T6" fmla="*/ 3081639 w 4797505"/>
                <a:gd name="T7" fmla="*/ 66216 h 1771805"/>
                <a:gd name="T8" fmla="*/ 3039884 w 4797505"/>
                <a:gd name="T9" fmla="*/ 297650 h 1771805"/>
                <a:gd name="T10" fmla="*/ 3007013 w 4797505"/>
                <a:gd name="T11" fmla="*/ 330522 h 1771805"/>
                <a:gd name="T12" fmla="*/ 2775135 w 4797505"/>
                <a:gd name="T13" fmla="*/ 328745 h 1771805"/>
                <a:gd name="T14" fmla="*/ 2742263 w 4797505"/>
                <a:gd name="T15" fmla="*/ 295874 h 1771805"/>
                <a:gd name="T16" fmla="*/ 2699176 w 4797505"/>
                <a:gd name="T17" fmla="*/ 64884 h 1771805"/>
                <a:gd name="T18" fmla="*/ 2772026 w 4797505"/>
                <a:gd name="T19" fmla="*/ 53779 h 1771805"/>
                <a:gd name="T20" fmla="*/ 2766695 w 4797505"/>
                <a:gd name="T21" fmla="*/ 2695 h 1771805"/>
                <a:gd name="T22" fmla="*/ 2678742 w 4797505"/>
                <a:gd name="T23" fmla="*/ 44449 h 1771805"/>
                <a:gd name="T24" fmla="*/ 2735600 w 4797505"/>
                <a:gd name="T25" fmla="*/ 338962 h 1771805"/>
                <a:gd name="T26" fmla="*/ 2862645 w 4797505"/>
                <a:gd name="T27" fmla="*/ 430469 h 1771805"/>
                <a:gd name="T28" fmla="*/ 2815114 w 4797505"/>
                <a:gd name="T29" fmla="*/ 672121 h 1771805"/>
                <a:gd name="T30" fmla="*/ 2371793 w 4797505"/>
                <a:gd name="T31" fmla="*/ 438912 h 1771805"/>
                <a:gd name="T32" fmla="*/ 2349582 w 4797505"/>
                <a:gd name="T33" fmla="*/ 421586 h 1771805"/>
                <a:gd name="T34" fmla="*/ 2334923 w 4797505"/>
                <a:gd name="T35" fmla="*/ 426916 h 1771805"/>
                <a:gd name="T36" fmla="*/ 2284284 w 4797505"/>
                <a:gd name="T37" fmla="*/ 671677 h 1771805"/>
                <a:gd name="T38" fmla="*/ 2133252 w 4797505"/>
                <a:gd name="T39" fmla="*/ 208363 h 1771805"/>
                <a:gd name="T40" fmla="*/ 2111043 w 4797505"/>
                <a:gd name="T41" fmla="*/ 189265 h 1771805"/>
                <a:gd name="T42" fmla="*/ 2088831 w 4797505"/>
                <a:gd name="T43" fmla="*/ 208363 h 1771805"/>
                <a:gd name="T44" fmla="*/ 1985774 w 4797505"/>
                <a:gd name="T45" fmla="*/ 678783 h 1771805"/>
                <a:gd name="T46" fmla="*/ 1963564 w 4797505"/>
                <a:gd name="T47" fmla="*/ 657906 h 1771805"/>
                <a:gd name="T48" fmla="*/ 1936469 w 4797505"/>
                <a:gd name="T49" fmla="*/ 657460 h 1771805"/>
                <a:gd name="T50" fmla="*/ 1896489 w 4797505"/>
                <a:gd name="T51" fmla="*/ 657460 h 1771805"/>
                <a:gd name="T52" fmla="*/ 912122 w 4797505"/>
                <a:gd name="T53" fmla="*/ 657460 h 1771805"/>
                <a:gd name="T54" fmla="*/ 885467 w 4797505"/>
                <a:gd name="T55" fmla="*/ 662792 h 1771805"/>
                <a:gd name="T56" fmla="*/ 814838 w 4797505"/>
                <a:gd name="T57" fmla="*/ 974629 h 1771805"/>
                <a:gd name="T58" fmla="*/ 698899 w 4797505"/>
                <a:gd name="T59" fmla="*/ 355843 h 1771805"/>
                <a:gd name="T60" fmla="*/ 683797 w 4797505"/>
                <a:gd name="T61" fmla="*/ 350513 h 1771805"/>
                <a:gd name="T62" fmla="*/ 668694 w 4797505"/>
                <a:gd name="T63" fmla="*/ 356729 h 1771805"/>
                <a:gd name="T64" fmla="*/ 637599 w 4797505"/>
                <a:gd name="T65" fmla="*/ 657906 h 1771805"/>
                <a:gd name="T66" fmla="*/ 571413 w 4797505"/>
                <a:gd name="T67" fmla="*/ 663236 h 1771805"/>
                <a:gd name="T68" fmla="*/ 524769 w 4797505"/>
                <a:gd name="T69" fmla="*/ 840478 h 1771805"/>
                <a:gd name="T70" fmla="*/ 497228 w 4797505"/>
                <a:gd name="T71" fmla="*/ 673453 h 1771805"/>
                <a:gd name="T72" fmla="*/ 2380 w 4797505"/>
                <a:gd name="T73" fmla="*/ 668566 h 1771805"/>
                <a:gd name="T74" fmla="*/ 464801 w 4797505"/>
                <a:gd name="T75" fmla="*/ 713876 h 1771805"/>
                <a:gd name="T76" fmla="*/ 513665 w 4797505"/>
                <a:gd name="T77" fmla="*/ 982181 h 1771805"/>
                <a:gd name="T78" fmla="*/ 542538 w 4797505"/>
                <a:gd name="T79" fmla="*/ 981735 h 1771805"/>
                <a:gd name="T80" fmla="*/ 605618 w 4797505"/>
                <a:gd name="T81" fmla="*/ 704103 h 1771805"/>
                <a:gd name="T82" fmla="*/ 673580 w 4797505"/>
                <a:gd name="T83" fmla="*/ 698329 h 1771805"/>
                <a:gd name="T84" fmla="*/ 689572 w 4797505"/>
                <a:gd name="T85" fmla="*/ 580167 h 1771805"/>
                <a:gd name="T86" fmla="*/ 800625 w 4797505"/>
                <a:gd name="T87" fmla="*/ 1148316 h 1771805"/>
                <a:gd name="T88" fmla="*/ 829941 w 4797505"/>
                <a:gd name="T89" fmla="*/ 1147870 h 1771805"/>
                <a:gd name="T90" fmla="*/ 919227 w 4797505"/>
                <a:gd name="T91" fmla="*/ 703215 h 1771805"/>
                <a:gd name="T92" fmla="*/ 1914257 w 4797505"/>
                <a:gd name="T93" fmla="*/ 703215 h 1771805"/>
                <a:gd name="T94" fmla="*/ 1935135 w 4797505"/>
                <a:gd name="T95" fmla="*/ 702772 h 1771805"/>
                <a:gd name="T96" fmla="*/ 1965785 w 4797505"/>
                <a:gd name="T97" fmla="*/ 975961 h 1771805"/>
                <a:gd name="T98" fmla="*/ 1987552 w 4797505"/>
                <a:gd name="T99" fmla="*/ 996395 h 1771805"/>
                <a:gd name="T100" fmla="*/ 1988439 w 4797505"/>
                <a:gd name="T101" fmla="*/ 996395 h 1771805"/>
                <a:gd name="T102" fmla="*/ 2010651 w 4797505"/>
                <a:gd name="T103" fmla="*/ 977294 h 1771805"/>
                <a:gd name="T104" fmla="*/ 2177228 w 4797505"/>
                <a:gd name="T105" fmla="*/ 696551 h 1771805"/>
                <a:gd name="T106" fmla="*/ 2199438 w 4797505"/>
                <a:gd name="T107" fmla="*/ 716097 h 1771805"/>
                <a:gd name="T108" fmla="*/ 2317599 w 4797505"/>
                <a:gd name="T109" fmla="*/ 710767 h 1771805"/>
                <a:gd name="T110" fmla="*/ 2351359 w 4797505"/>
                <a:gd name="T111" fmla="*/ 549073 h 1771805"/>
                <a:gd name="T112" fmla="*/ 2391782 w 4797505"/>
                <a:gd name="T113" fmla="*/ 711210 h 1771805"/>
                <a:gd name="T114" fmla="*/ 2820445 w 4797505"/>
                <a:gd name="T115" fmla="*/ 716097 h 1771805"/>
                <a:gd name="T116" fmla="*/ 2907067 w 4797505"/>
                <a:gd name="T117" fmla="*/ 661903 h 1771805"/>
                <a:gd name="T118" fmla="*/ 3041216 w 4797505"/>
                <a:gd name="T119" fmla="*/ 359841 h 1771805"/>
                <a:gd name="T120" fmla="*/ 3125171 w 4797505"/>
                <a:gd name="T121" fmla="*/ 12040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5" name="Group 8">
              <a:extLst>
                <a:ext uri="{FF2B5EF4-FFF2-40B4-BE49-F238E27FC236}">
                  <a16:creationId xmlns="" xmlns:a16="http://schemas.microsoft.com/office/drawing/2014/main" id="{46E83492-305A-4840-AFAF-ACE81743DD2B}"/>
                </a:ext>
              </a:extLst>
            </p:cNvPr>
            <p:cNvGrpSpPr>
              <a:grpSpLocks/>
            </p:cNvGrpSpPr>
            <p:nvPr/>
          </p:nvGrpSpPr>
          <p:grpSpPr bwMode="auto">
            <a:xfrm>
              <a:off x="477110" y="5658084"/>
              <a:ext cx="655351" cy="517912"/>
              <a:chOff x="6456816" y="5667609"/>
              <a:chExt cx="655351" cy="517912"/>
            </a:xfrm>
          </p:grpSpPr>
          <p:sp>
            <p:nvSpPr>
              <p:cNvPr id="7" name="Freeform: Shape 8">
                <a:extLst>
                  <a:ext uri="{FF2B5EF4-FFF2-40B4-BE49-F238E27FC236}">
                    <a16:creationId xmlns="" xmlns:a16="http://schemas.microsoft.com/office/drawing/2014/main" id="{D380DEA0-8AD7-4ED5-A737-F525A50670B1}"/>
                  </a:ext>
                </a:extLst>
              </p:cNvPr>
              <p:cNvSpPr>
                <a:spLocks/>
              </p:cNvSpPr>
              <p:nvPr/>
            </p:nvSpPr>
            <p:spPr bwMode="auto">
              <a:xfrm>
                <a:off x="6456816" y="5667609"/>
                <a:ext cx="517913" cy="517912"/>
              </a:xfrm>
              <a:custGeom>
                <a:avLst/>
                <a:gdLst>
                  <a:gd name="T0" fmla="*/ 460490 w 517912"/>
                  <a:gd name="T1" fmla="*/ 259443 h 517912"/>
                  <a:gd name="T2" fmla="*/ 259458 w 517912"/>
                  <a:gd name="T3" fmla="*/ 460475 h 517912"/>
                  <a:gd name="T4" fmla="*/ 58411 w 517912"/>
                  <a:gd name="T5" fmla="*/ 259443 h 517912"/>
                  <a:gd name="T6" fmla="*/ 259458 w 517912"/>
                  <a:gd name="T7" fmla="*/ 58411 h 517912"/>
                  <a:gd name="T8" fmla="*/ 460490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8" name="Rectangle: Rounded Corners 9">
                <a:extLst>
                  <a:ext uri="{FF2B5EF4-FFF2-40B4-BE49-F238E27FC236}">
                    <a16:creationId xmlns="" xmlns:a16="http://schemas.microsoft.com/office/drawing/2014/main" id="{4AA4E77C-85EA-44F0-92E7-792F500A8472}"/>
                  </a:ext>
                </a:extLst>
              </p:cNvPr>
              <p:cNvSpPr/>
              <p:nvPr/>
            </p:nvSpPr>
            <p:spPr>
              <a:xfrm>
                <a:off x="6789220" y="5871641"/>
                <a:ext cx="197757" cy="129449"/>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6" name="Rectangle 5">
              <a:extLst>
                <a:ext uri="{FF2B5EF4-FFF2-40B4-BE49-F238E27FC236}">
                  <a16:creationId xmlns="" xmlns:a16="http://schemas.microsoft.com/office/drawing/2014/main" id="{4B1A1375-3E08-4C72-B2A1-BA42E6F92D21}"/>
                </a:ext>
              </a:extLst>
            </p:cNvPr>
            <p:cNvSpPr/>
            <p:nvPr/>
          </p:nvSpPr>
          <p:spPr>
            <a:xfrm>
              <a:off x="994649"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grpSp>
        <p:nvGrpSpPr>
          <p:cNvPr id="9" name="Group 12">
            <a:extLst>
              <a:ext uri="{FF2B5EF4-FFF2-40B4-BE49-F238E27FC236}">
                <a16:creationId xmlns="" xmlns:a16="http://schemas.microsoft.com/office/drawing/2014/main" id="{7370DEF4-4E31-4F3E-A6F8-31BC0FF67F03}"/>
              </a:ext>
            </a:extLst>
          </p:cNvPr>
          <p:cNvGrpSpPr>
            <a:grpSpLocks/>
          </p:cNvGrpSpPr>
          <p:nvPr userDrawn="1"/>
        </p:nvGrpSpPr>
        <p:grpSpPr bwMode="auto">
          <a:xfrm rot="10800000" flipV="1">
            <a:off x="347133" y="5899151"/>
            <a:ext cx="5573184" cy="862013"/>
            <a:chOff x="477110" y="4905446"/>
            <a:chExt cx="11078677" cy="1714429"/>
          </a:xfrm>
        </p:grpSpPr>
        <p:sp>
          <p:nvSpPr>
            <p:cNvPr id="10" name="Freeform: Shape 11">
              <a:extLst>
                <a:ext uri="{FF2B5EF4-FFF2-40B4-BE49-F238E27FC236}">
                  <a16:creationId xmlns="" xmlns:a16="http://schemas.microsoft.com/office/drawing/2014/main" id="{0808F30E-84AC-4748-91FF-D9505EF05079}"/>
                </a:ext>
              </a:extLst>
            </p:cNvPr>
            <p:cNvSpPr>
              <a:spLocks/>
            </p:cNvSpPr>
            <p:nvPr/>
          </p:nvSpPr>
          <p:spPr bwMode="auto">
            <a:xfrm>
              <a:off x="6913640" y="4905446"/>
              <a:ext cx="4642147" cy="1714429"/>
            </a:xfrm>
            <a:custGeom>
              <a:avLst/>
              <a:gdLst>
                <a:gd name="T0" fmla="*/ 3102518 w 4797505"/>
                <a:gd name="T1" fmla="*/ 45784 h 1771805"/>
                <a:gd name="T2" fmla="*/ 3014562 w 4797505"/>
                <a:gd name="T3" fmla="*/ 4027 h 1771805"/>
                <a:gd name="T4" fmla="*/ 3009233 w 4797505"/>
                <a:gd name="T5" fmla="*/ 55113 h 1771805"/>
                <a:gd name="T6" fmla="*/ 3081639 w 4797505"/>
                <a:gd name="T7" fmla="*/ 66216 h 1771805"/>
                <a:gd name="T8" fmla="*/ 3039884 w 4797505"/>
                <a:gd name="T9" fmla="*/ 297650 h 1771805"/>
                <a:gd name="T10" fmla="*/ 3007013 w 4797505"/>
                <a:gd name="T11" fmla="*/ 330522 h 1771805"/>
                <a:gd name="T12" fmla="*/ 2775135 w 4797505"/>
                <a:gd name="T13" fmla="*/ 328745 h 1771805"/>
                <a:gd name="T14" fmla="*/ 2742263 w 4797505"/>
                <a:gd name="T15" fmla="*/ 295874 h 1771805"/>
                <a:gd name="T16" fmla="*/ 2699176 w 4797505"/>
                <a:gd name="T17" fmla="*/ 64884 h 1771805"/>
                <a:gd name="T18" fmla="*/ 2772026 w 4797505"/>
                <a:gd name="T19" fmla="*/ 53779 h 1771805"/>
                <a:gd name="T20" fmla="*/ 2766695 w 4797505"/>
                <a:gd name="T21" fmla="*/ 2695 h 1771805"/>
                <a:gd name="T22" fmla="*/ 2678742 w 4797505"/>
                <a:gd name="T23" fmla="*/ 44449 h 1771805"/>
                <a:gd name="T24" fmla="*/ 2735600 w 4797505"/>
                <a:gd name="T25" fmla="*/ 338962 h 1771805"/>
                <a:gd name="T26" fmla="*/ 2862645 w 4797505"/>
                <a:gd name="T27" fmla="*/ 430469 h 1771805"/>
                <a:gd name="T28" fmla="*/ 2815114 w 4797505"/>
                <a:gd name="T29" fmla="*/ 672121 h 1771805"/>
                <a:gd name="T30" fmla="*/ 2371793 w 4797505"/>
                <a:gd name="T31" fmla="*/ 438912 h 1771805"/>
                <a:gd name="T32" fmla="*/ 2349582 w 4797505"/>
                <a:gd name="T33" fmla="*/ 421586 h 1771805"/>
                <a:gd name="T34" fmla="*/ 2334923 w 4797505"/>
                <a:gd name="T35" fmla="*/ 426916 h 1771805"/>
                <a:gd name="T36" fmla="*/ 2284284 w 4797505"/>
                <a:gd name="T37" fmla="*/ 671677 h 1771805"/>
                <a:gd name="T38" fmla="*/ 2133252 w 4797505"/>
                <a:gd name="T39" fmla="*/ 208363 h 1771805"/>
                <a:gd name="T40" fmla="*/ 2111043 w 4797505"/>
                <a:gd name="T41" fmla="*/ 189265 h 1771805"/>
                <a:gd name="T42" fmla="*/ 2088831 w 4797505"/>
                <a:gd name="T43" fmla="*/ 208363 h 1771805"/>
                <a:gd name="T44" fmla="*/ 1985774 w 4797505"/>
                <a:gd name="T45" fmla="*/ 678783 h 1771805"/>
                <a:gd name="T46" fmla="*/ 1963564 w 4797505"/>
                <a:gd name="T47" fmla="*/ 657906 h 1771805"/>
                <a:gd name="T48" fmla="*/ 1936469 w 4797505"/>
                <a:gd name="T49" fmla="*/ 657460 h 1771805"/>
                <a:gd name="T50" fmla="*/ 1896489 w 4797505"/>
                <a:gd name="T51" fmla="*/ 657460 h 1771805"/>
                <a:gd name="T52" fmla="*/ 912122 w 4797505"/>
                <a:gd name="T53" fmla="*/ 657460 h 1771805"/>
                <a:gd name="T54" fmla="*/ 885467 w 4797505"/>
                <a:gd name="T55" fmla="*/ 662792 h 1771805"/>
                <a:gd name="T56" fmla="*/ 814838 w 4797505"/>
                <a:gd name="T57" fmla="*/ 974629 h 1771805"/>
                <a:gd name="T58" fmla="*/ 698899 w 4797505"/>
                <a:gd name="T59" fmla="*/ 355843 h 1771805"/>
                <a:gd name="T60" fmla="*/ 683797 w 4797505"/>
                <a:gd name="T61" fmla="*/ 350513 h 1771805"/>
                <a:gd name="T62" fmla="*/ 668694 w 4797505"/>
                <a:gd name="T63" fmla="*/ 356729 h 1771805"/>
                <a:gd name="T64" fmla="*/ 637599 w 4797505"/>
                <a:gd name="T65" fmla="*/ 657906 h 1771805"/>
                <a:gd name="T66" fmla="*/ 571413 w 4797505"/>
                <a:gd name="T67" fmla="*/ 663236 h 1771805"/>
                <a:gd name="T68" fmla="*/ 524769 w 4797505"/>
                <a:gd name="T69" fmla="*/ 840478 h 1771805"/>
                <a:gd name="T70" fmla="*/ 497228 w 4797505"/>
                <a:gd name="T71" fmla="*/ 673453 h 1771805"/>
                <a:gd name="T72" fmla="*/ 2380 w 4797505"/>
                <a:gd name="T73" fmla="*/ 668566 h 1771805"/>
                <a:gd name="T74" fmla="*/ 464801 w 4797505"/>
                <a:gd name="T75" fmla="*/ 713876 h 1771805"/>
                <a:gd name="T76" fmla="*/ 513665 w 4797505"/>
                <a:gd name="T77" fmla="*/ 982181 h 1771805"/>
                <a:gd name="T78" fmla="*/ 542538 w 4797505"/>
                <a:gd name="T79" fmla="*/ 981735 h 1771805"/>
                <a:gd name="T80" fmla="*/ 605618 w 4797505"/>
                <a:gd name="T81" fmla="*/ 704103 h 1771805"/>
                <a:gd name="T82" fmla="*/ 673580 w 4797505"/>
                <a:gd name="T83" fmla="*/ 698329 h 1771805"/>
                <a:gd name="T84" fmla="*/ 689572 w 4797505"/>
                <a:gd name="T85" fmla="*/ 580167 h 1771805"/>
                <a:gd name="T86" fmla="*/ 800625 w 4797505"/>
                <a:gd name="T87" fmla="*/ 1148316 h 1771805"/>
                <a:gd name="T88" fmla="*/ 829941 w 4797505"/>
                <a:gd name="T89" fmla="*/ 1147870 h 1771805"/>
                <a:gd name="T90" fmla="*/ 919227 w 4797505"/>
                <a:gd name="T91" fmla="*/ 703215 h 1771805"/>
                <a:gd name="T92" fmla="*/ 1914257 w 4797505"/>
                <a:gd name="T93" fmla="*/ 703215 h 1771805"/>
                <a:gd name="T94" fmla="*/ 1935135 w 4797505"/>
                <a:gd name="T95" fmla="*/ 702772 h 1771805"/>
                <a:gd name="T96" fmla="*/ 1965785 w 4797505"/>
                <a:gd name="T97" fmla="*/ 975961 h 1771805"/>
                <a:gd name="T98" fmla="*/ 1987552 w 4797505"/>
                <a:gd name="T99" fmla="*/ 996395 h 1771805"/>
                <a:gd name="T100" fmla="*/ 1988439 w 4797505"/>
                <a:gd name="T101" fmla="*/ 996395 h 1771805"/>
                <a:gd name="T102" fmla="*/ 2010651 w 4797505"/>
                <a:gd name="T103" fmla="*/ 977294 h 1771805"/>
                <a:gd name="T104" fmla="*/ 2177228 w 4797505"/>
                <a:gd name="T105" fmla="*/ 696551 h 1771805"/>
                <a:gd name="T106" fmla="*/ 2199438 w 4797505"/>
                <a:gd name="T107" fmla="*/ 716097 h 1771805"/>
                <a:gd name="T108" fmla="*/ 2317599 w 4797505"/>
                <a:gd name="T109" fmla="*/ 710767 h 1771805"/>
                <a:gd name="T110" fmla="*/ 2351359 w 4797505"/>
                <a:gd name="T111" fmla="*/ 549073 h 1771805"/>
                <a:gd name="T112" fmla="*/ 2391782 w 4797505"/>
                <a:gd name="T113" fmla="*/ 711210 h 1771805"/>
                <a:gd name="T114" fmla="*/ 2820445 w 4797505"/>
                <a:gd name="T115" fmla="*/ 716097 h 1771805"/>
                <a:gd name="T116" fmla="*/ 2907067 w 4797505"/>
                <a:gd name="T117" fmla="*/ 661903 h 1771805"/>
                <a:gd name="T118" fmla="*/ 3041216 w 4797505"/>
                <a:gd name="T119" fmla="*/ 359841 h 1771805"/>
                <a:gd name="T120" fmla="*/ 3125171 w 4797505"/>
                <a:gd name="T121" fmla="*/ 12040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11" name="Group 14">
              <a:extLst>
                <a:ext uri="{FF2B5EF4-FFF2-40B4-BE49-F238E27FC236}">
                  <a16:creationId xmlns="" xmlns:a16="http://schemas.microsoft.com/office/drawing/2014/main" id="{6B17E80B-139F-4138-BDB3-7CF9D72A65B8}"/>
                </a:ext>
              </a:extLst>
            </p:cNvPr>
            <p:cNvGrpSpPr>
              <a:grpSpLocks/>
            </p:cNvGrpSpPr>
            <p:nvPr/>
          </p:nvGrpSpPr>
          <p:grpSpPr bwMode="auto">
            <a:xfrm>
              <a:off x="477110" y="5658084"/>
              <a:ext cx="655351" cy="517912"/>
              <a:chOff x="6456816" y="5667609"/>
              <a:chExt cx="655351" cy="517912"/>
            </a:xfrm>
          </p:grpSpPr>
          <p:sp>
            <p:nvSpPr>
              <p:cNvPr id="13" name="Freeform: Shape 14">
                <a:extLst>
                  <a:ext uri="{FF2B5EF4-FFF2-40B4-BE49-F238E27FC236}">
                    <a16:creationId xmlns="" xmlns:a16="http://schemas.microsoft.com/office/drawing/2014/main" id="{A3E99D85-0BD6-4FDD-BD7B-8FEEBE159D1B}"/>
                  </a:ext>
                </a:extLst>
              </p:cNvPr>
              <p:cNvSpPr>
                <a:spLocks/>
              </p:cNvSpPr>
              <p:nvPr/>
            </p:nvSpPr>
            <p:spPr bwMode="auto">
              <a:xfrm>
                <a:off x="6456816" y="5667609"/>
                <a:ext cx="517913" cy="517912"/>
              </a:xfrm>
              <a:custGeom>
                <a:avLst/>
                <a:gdLst>
                  <a:gd name="T0" fmla="*/ 460490 w 517912"/>
                  <a:gd name="T1" fmla="*/ 259443 h 517912"/>
                  <a:gd name="T2" fmla="*/ 259458 w 517912"/>
                  <a:gd name="T3" fmla="*/ 460475 h 517912"/>
                  <a:gd name="T4" fmla="*/ 58411 w 517912"/>
                  <a:gd name="T5" fmla="*/ 259443 h 517912"/>
                  <a:gd name="T6" fmla="*/ 259458 w 517912"/>
                  <a:gd name="T7" fmla="*/ 58411 h 517912"/>
                  <a:gd name="T8" fmla="*/ 460490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14" name="Rectangle: Rounded Corners 15">
                <a:extLst>
                  <a:ext uri="{FF2B5EF4-FFF2-40B4-BE49-F238E27FC236}">
                    <a16:creationId xmlns="" xmlns:a16="http://schemas.microsoft.com/office/drawing/2014/main" id="{B4DB1694-3C43-49AE-BF82-BD906BA704A7}"/>
                  </a:ext>
                </a:extLst>
              </p:cNvPr>
              <p:cNvSpPr/>
              <p:nvPr/>
            </p:nvSpPr>
            <p:spPr>
              <a:xfrm>
                <a:off x="6915449" y="5824280"/>
                <a:ext cx="197757" cy="12945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12" name="Rectangle 11">
              <a:extLst>
                <a:ext uri="{FF2B5EF4-FFF2-40B4-BE49-F238E27FC236}">
                  <a16:creationId xmlns="" xmlns:a16="http://schemas.microsoft.com/office/drawing/2014/main" id="{C7D66AB4-3DCD-44CE-B93C-B807E3D96395}"/>
                </a:ext>
              </a:extLst>
            </p:cNvPr>
            <p:cNvSpPr/>
            <p:nvPr/>
          </p:nvSpPr>
          <p:spPr>
            <a:xfrm>
              <a:off x="931533"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3074634758"/>
      </p:ext>
    </p:extLst>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userDrawn="1">
  <p:cSld name="11_Basic Layout">
    <p:spTree>
      <p:nvGrpSpPr>
        <p:cNvPr id="1" name=""/>
        <p:cNvGrpSpPr/>
        <p:nvPr/>
      </p:nvGrpSpPr>
      <p:grpSpPr>
        <a:xfrm>
          <a:off x="0" y="0"/>
          <a:ext cx="0" cy="0"/>
          <a:chOff x="0" y="0"/>
          <a:chExt cx="0" cy="0"/>
        </a:xfrm>
      </p:grpSpPr>
      <p:sp>
        <p:nvSpPr>
          <p:cNvPr id="4" name="Freeform: Shape 34">
            <a:extLst>
              <a:ext uri="{FF2B5EF4-FFF2-40B4-BE49-F238E27FC236}">
                <a16:creationId xmlns="" xmlns:a16="http://schemas.microsoft.com/office/drawing/2014/main" id="{A809AE88-E1F6-4D0F-8714-26EC4822470B}"/>
              </a:ext>
            </a:extLst>
          </p:cNvPr>
          <p:cNvSpPr>
            <a:spLocks/>
          </p:cNvSpPr>
          <p:nvPr userDrawn="1"/>
        </p:nvSpPr>
        <p:spPr bwMode="auto">
          <a:xfrm>
            <a:off x="-19051" y="5838825"/>
            <a:ext cx="12211051" cy="795338"/>
          </a:xfrm>
          <a:custGeom>
            <a:avLst/>
            <a:gdLst>
              <a:gd name="T0" fmla="*/ 2147483646 w 5721090"/>
              <a:gd name="T1" fmla="*/ 2147483646 h 372428"/>
              <a:gd name="T2" fmla="*/ 2147483646 w 5721090"/>
              <a:gd name="T3" fmla="*/ 2147483646 h 372428"/>
              <a:gd name="T4" fmla="*/ 2147483646 w 5721090"/>
              <a:gd name="T5" fmla="*/ 2147483646 h 372428"/>
              <a:gd name="T6" fmla="*/ 2147483646 w 5721090"/>
              <a:gd name="T7" fmla="*/ 2147483646 h 372428"/>
              <a:gd name="T8" fmla="*/ 2147483646 w 5721090"/>
              <a:gd name="T9" fmla="*/ 2147483646 h 372428"/>
              <a:gd name="T10" fmla="*/ 2147483646 w 5721090"/>
              <a:gd name="T11" fmla="*/ 2147483646 h 372428"/>
              <a:gd name="T12" fmla="*/ 2147483646 w 5721090"/>
              <a:gd name="T13" fmla="*/ 2147483646 h 372428"/>
              <a:gd name="T14" fmla="*/ 2147483646 w 5721090"/>
              <a:gd name="T15" fmla="*/ 2147483646 h 372428"/>
              <a:gd name="T16" fmla="*/ 2147483646 w 5721090"/>
              <a:gd name="T17" fmla="*/ 2147483646 h 372428"/>
              <a:gd name="T18" fmla="*/ 2147483646 w 5721090"/>
              <a:gd name="T19" fmla="*/ 0 h 372428"/>
              <a:gd name="T20" fmla="*/ 2147483646 w 5721090"/>
              <a:gd name="T21" fmla="*/ 2147483646 h 372428"/>
              <a:gd name="T22" fmla="*/ 2147483646 w 5721090"/>
              <a:gd name="T23" fmla="*/ 2147483646 h 372428"/>
              <a:gd name="T24" fmla="*/ 2147483646 w 5721090"/>
              <a:gd name="T25" fmla="*/ 2147483646 h 372428"/>
              <a:gd name="T26" fmla="*/ 2147483646 w 5721090"/>
              <a:gd name="T27" fmla="*/ 2147483646 h 372428"/>
              <a:gd name="T28" fmla="*/ 2147483646 w 5721090"/>
              <a:gd name="T29" fmla="*/ 2147483646 h 372428"/>
              <a:gd name="T30" fmla="*/ 2147483646 w 5721090"/>
              <a:gd name="T31" fmla="*/ 2147483646 h 372428"/>
              <a:gd name="T32" fmla="*/ 2147483646 w 5721090"/>
              <a:gd name="T33" fmla="*/ 2147483646 h 372428"/>
              <a:gd name="T34" fmla="*/ 2147483646 w 5721090"/>
              <a:gd name="T35" fmla="*/ 2147483646 h 372428"/>
              <a:gd name="T36" fmla="*/ 2147483646 w 5721090"/>
              <a:gd name="T37" fmla="*/ 2147483646 h 372428"/>
              <a:gd name="T38" fmla="*/ 2147483646 w 5721090"/>
              <a:gd name="T39" fmla="*/ 2147483646 h 372428"/>
              <a:gd name="T40" fmla="*/ 2147483646 w 5721090"/>
              <a:gd name="T41" fmla="*/ 2147483646 h 372428"/>
              <a:gd name="T42" fmla="*/ 2147483646 w 5721090"/>
              <a:gd name="T43" fmla="*/ 2147483646 h 372428"/>
              <a:gd name="T44" fmla="*/ 2147483646 w 5721090"/>
              <a:gd name="T45" fmla="*/ 2147483646 h 372428"/>
              <a:gd name="T46" fmla="*/ 2147483646 w 5721090"/>
              <a:gd name="T47" fmla="*/ 2147483646 h 372428"/>
              <a:gd name="T48" fmla="*/ 2147483646 w 5721090"/>
              <a:gd name="T49" fmla="*/ 2147483646 h 372428"/>
              <a:gd name="T50" fmla="*/ 2147483646 w 5721090"/>
              <a:gd name="T51" fmla="*/ 2147483646 h 372428"/>
              <a:gd name="T52" fmla="*/ 0 w 5721090"/>
              <a:gd name="T53" fmla="*/ 2147483646 h 3724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5" name="Right Triangle 4">
            <a:extLst>
              <a:ext uri="{FF2B5EF4-FFF2-40B4-BE49-F238E27FC236}">
                <a16:creationId xmlns="" xmlns:a16="http://schemas.microsoft.com/office/drawing/2014/main" id="{7F67E976-1883-46B3-8CF0-D54A77E65610}"/>
              </a:ext>
            </a:extLst>
          </p:cNvPr>
          <p:cNvSpPr/>
          <p:nvPr userDrawn="1"/>
        </p:nvSpPr>
        <p:spPr>
          <a:xfrm>
            <a:off x="-10583" y="0"/>
            <a:ext cx="1547284" cy="6858000"/>
          </a:xfrm>
          <a:prstGeom prst="rtTriangl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350"/>
          </a:p>
        </p:txBody>
      </p:sp>
      <p:sp>
        <p:nvSpPr>
          <p:cNvPr id="6" name="Right Triangle 5">
            <a:extLst>
              <a:ext uri="{FF2B5EF4-FFF2-40B4-BE49-F238E27FC236}">
                <a16:creationId xmlns="" xmlns:a16="http://schemas.microsoft.com/office/drawing/2014/main" id="{5B394D64-96A9-4266-BA0D-C550A4F98548}"/>
              </a:ext>
            </a:extLst>
          </p:cNvPr>
          <p:cNvSpPr/>
          <p:nvPr userDrawn="1"/>
        </p:nvSpPr>
        <p:spPr>
          <a:xfrm flipH="1" flipV="1">
            <a:off x="11279717" y="7938"/>
            <a:ext cx="912283" cy="6858000"/>
          </a:xfrm>
          <a:prstGeom prst="rtTriangl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350"/>
          </a:p>
        </p:txBody>
      </p:sp>
      <p:sp>
        <p:nvSpPr>
          <p:cNvPr id="7" name="막힌 원호 14">
            <a:extLst>
              <a:ext uri="{FF2B5EF4-FFF2-40B4-BE49-F238E27FC236}">
                <a16:creationId xmlns="" xmlns:a16="http://schemas.microsoft.com/office/drawing/2014/main" id="{D36CE93D-5F7A-4346-B46B-98659A2BCB4D}"/>
              </a:ext>
            </a:extLst>
          </p:cNvPr>
          <p:cNvSpPr/>
          <p:nvPr userDrawn="1"/>
        </p:nvSpPr>
        <p:spPr>
          <a:xfrm>
            <a:off x="4328584" y="1660526"/>
            <a:ext cx="3960283" cy="3960813"/>
          </a:xfrm>
          <a:prstGeom prst="blockArc">
            <a:avLst>
              <a:gd name="adj1" fmla="val 13812800"/>
              <a:gd name="adj2" fmla="val 7644143"/>
              <a:gd name="adj3" fmla="val 1399"/>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25">
              <a:solidFill>
                <a:schemeClr val="tx1"/>
              </a:solidFill>
            </a:endParaRPr>
          </a:p>
        </p:txBody>
      </p:sp>
      <p:pic>
        <p:nvPicPr>
          <p:cNvPr id="8" name="그림 12">
            <a:extLst>
              <a:ext uri="{FF2B5EF4-FFF2-40B4-BE49-F238E27FC236}">
                <a16:creationId xmlns="" xmlns:a16="http://schemas.microsoft.com/office/drawing/2014/main" id="{8B0DB2CA-55B9-405C-ABA2-A8A9351B29D6}"/>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920751" y="2081214"/>
            <a:ext cx="4504267" cy="3938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
        <p:nvSpPr>
          <p:cNvPr id="38" name="그림 개체 틀 2"/>
          <p:cNvSpPr>
            <a:spLocks noGrp="1"/>
          </p:cNvSpPr>
          <p:nvPr>
            <p:ph type="pic" sz="quarter" idx="42"/>
          </p:nvPr>
        </p:nvSpPr>
        <p:spPr>
          <a:xfrm>
            <a:off x="1063435" y="2240518"/>
            <a:ext cx="4198167" cy="2460474"/>
          </a:xfrm>
          <a:prstGeom prst="rect">
            <a:avLst/>
          </a:prstGeom>
          <a:solidFill>
            <a:schemeClr val="bg1">
              <a:lumMod val="95000"/>
            </a:schemeClr>
          </a:solidFill>
        </p:spPr>
        <p:txBody>
          <a:bodyPr tIns="540000" anchor="ctr"/>
          <a:lstStyle>
            <a:lvl1pPr marL="0" indent="0" algn="ctr">
              <a:buNone/>
              <a:defRPr sz="900">
                <a:latin typeface="+mn-lt"/>
                <a:cs typeface="Arial" pitchFamily="34" charset="0"/>
              </a:defRPr>
            </a:lvl1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1546415949"/>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userDrawn="1">
  <p:cSld name="5_Contents slide layout">
    <p:spTree>
      <p:nvGrpSpPr>
        <p:cNvPr id="1" name=""/>
        <p:cNvGrpSpPr/>
        <p:nvPr/>
      </p:nvGrpSpPr>
      <p:grpSpPr>
        <a:xfrm>
          <a:off x="0" y="0"/>
          <a:ext cx="0" cy="0"/>
          <a:chOff x="0" y="0"/>
          <a:chExt cx="0" cy="0"/>
        </a:xfrm>
      </p:grpSpPr>
      <p:grpSp>
        <p:nvGrpSpPr>
          <p:cNvPr id="3" name="Group 6">
            <a:extLst>
              <a:ext uri="{FF2B5EF4-FFF2-40B4-BE49-F238E27FC236}">
                <a16:creationId xmlns="" xmlns:a16="http://schemas.microsoft.com/office/drawing/2014/main" id="{3E2FE33B-D513-48FE-8C9C-A388A9D534B4}"/>
              </a:ext>
            </a:extLst>
          </p:cNvPr>
          <p:cNvGrpSpPr>
            <a:grpSpLocks/>
          </p:cNvGrpSpPr>
          <p:nvPr userDrawn="1"/>
        </p:nvGrpSpPr>
        <p:grpSpPr bwMode="auto">
          <a:xfrm rot="10800000" flipH="1" flipV="1">
            <a:off x="6286500" y="5899151"/>
            <a:ext cx="5573184" cy="862013"/>
            <a:chOff x="477110" y="4905446"/>
            <a:chExt cx="11078677" cy="1714429"/>
          </a:xfrm>
        </p:grpSpPr>
        <p:sp>
          <p:nvSpPr>
            <p:cNvPr id="4" name="Freeform: Shape 5">
              <a:extLst>
                <a:ext uri="{FF2B5EF4-FFF2-40B4-BE49-F238E27FC236}">
                  <a16:creationId xmlns="" xmlns:a16="http://schemas.microsoft.com/office/drawing/2014/main" id="{C4D65F03-8005-4189-903A-8A76FB2482A5}"/>
                </a:ext>
              </a:extLst>
            </p:cNvPr>
            <p:cNvSpPr>
              <a:spLocks/>
            </p:cNvSpPr>
            <p:nvPr/>
          </p:nvSpPr>
          <p:spPr bwMode="auto">
            <a:xfrm>
              <a:off x="6913640" y="4905446"/>
              <a:ext cx="4642147" cy="1714429"/>
            </a:xfrm>
            <a:custGeom>
              <a:avLst/>
              <a:gdLst>
                <a:gd name="T0" fmla="*/ 3102518 w 4797505"/>
                <a:gd name="T1" fmla="*/ 45784 h 1771805"/>
                <a:gd name="T2" fmla="*/ 3014562 w 4797505"/>
                <a:gd name="T3" fmla="*/ 4027 h 1771805"/>
                <a:gd name="T4" fmla="*/ 3009233 w 4797505"/>
                <a:gd name="T5" fmla="*/ 55113 h 1771805"/>
                <a:gd name="T6" fmla="*/ 3081639 w 4797505"/>
                <a:gd name="T7" fmla="*/ 66216 h 1771805"/>
                <a:gd name="T8" fmla="*/ 3039884 w 4797505"/>
                <a:gd name="T9" fmla="*/ 297650 h 1771805"/>
                <a:gd name="T10" fmla="*/ 3007013 w 4797505"/>
                <a:gd name="T11" fmla="*/ 330522 h 1771805"/>
                <a:gd name="T12" fmla="*/ 2775135 w 4797505"/>
                <a:gd name="T13" fmla="*/ 328745 h 1771805"/>
                <a:gd name="T14" fmla="*/ 2742263 w 4797505"/>
                <a:gd name="T15" fmla="*/ 295874 h 1771805"/>
                <a:gd name="T16" fmla="*/ 2699176 w 4797505"/>
                <a:gd name="T17" fmla="*/ 64884 h 1771805"/>
                <a:gd name="T18" fmla="*/ 2772026 w 4797505"/>
                <a:gd name="T19" fmla="*/ 53779 h 1771805"/>
                <a:gd name="T20" fmla="*/ 2766695 w 4797505"/>
                <a:gd name="T21" fmla="*/ 2695 h 1771805"/>
                <a:gd name="T22" fmla="*/ 2678742 w 4797505"/>
                <a:gd name="T23" fmla="*/ 44449 h 1771805"/>
                <a:gd name="T24" fmla="*/ 2735600 w 4797505"/>
                <a:gd name="T25" fmla="*/ 338962 h 1771805"/>
                <a:gd name="T26" fmla="*/ 2862645 w 4797505"/>
                <a:gd name="T27" fmla="*/ 430469 h 1771805"/>
                <a:gd name="T28" fmla="*/ 2815114 w 4797505"/>
                <a:gd name="T29" fmla="*/ 672121 h 1771805"/>
                <a:gd name="T30" fmla="*/ 2371793 w 4797505"/>
                <a:gd name="T31" fmla="*/ 438912 h 1771805"/>
                <a:gd name="T32" fmla="*/ 2349582 w 4797505"/>
                <a:gd name="T33" fmla="*/ 421586 h 1771805"/>
                <a:gd name="T34" fmla="*/ 2334923 w 4797505"/>
                <a:gd name="T35" fmla="*/ 426916 h 1771805"/>
                <a:gd name="T36" fmla="*/ 2284284 w 4797505"/>
                <a:gd name="T37" fmla="*/ 671677 h 1771805"/>
                <a:gd name="T38" fmla="*/ 2133252 w 4797505"/>
                <a:gd name="T39" fmla="*/ 208363 h 1771805"/>
                <a:gd name="T40" fmla="*/ 2111043 w 4797505"/>
                <a:gd name="T41" fmla="*/ 189265 h 1771805"/>
                <a:gd name="T42" fmla="*/ 2088831 w 4797505"/>
                <a:gd name="T43" fmla="*/ 208363 h 1771805"/>
                <a:gd name="T44" fmla="*/ 1985774 w 4797505"/>
                <a:gd name="T45" fmla="*/ 678783 h 1771805"/>
                <a:gd name="T46" fmla="*/ 1963564 w 4797505"/>
                <a:gd name="T47" fmla="*/ 657906 h 1771805"/>
                <a:gd name="T48" fmla="*/ 1936469 w 4797505"/>
                <a:gd name="T49" fmla="*/ 657460 h 1771805"/>
                <a:gd name="T50" fmla="*/ 1896489 w 4797505"/>
                <a:gd name="T51" fmla="*/ 657460 h 1771805"/>
                <a:gd name="T52" fmla="*/ 912122 w 4797505"/>
                <a:gd name="T53" fmla="*/ 657460 h 1771805"/>
                <a:gd name="T54" fmla="*/ 885467 w 4797505"/>
                <a:gd name="T55" fmla="*/ 662792 h 1771805"/>
                <a:gd name="T56" fmla="*/ 814838 w 4797505"/>
                <a:gd name="T57" fmla="*/ 974629 h 1771805"/>
                <a:gd name="T58" fmla="*/ 698899 w 4797505"/>
                <a:gd name="T59" fmla="*/ 355843 h 1771805"/>
                <a:gd name="T60" fmla="*/ 683797 w 4797505"/>
                <a:gd name="T61" fmla="*/ 350513 h 1771805"/>
                <a:gd name="T62" fmla="*/ 668694 w 4797505"/>
                <a:gd name="T63" fmla="*/ 356729 h 1771805"/>
                <a:gd name="T64" fmla="*/ 637599 w 4797505"/>
                <a:gd name="T65" fmla="*/ 657906 h 1771805"/>
                <a:gd name="T66" fmla="*/ 571413 w 4797505"/>
                <a:gd name="T67" fmla="*/ 663236 h 1771805"/>
                <a:gd name="T68" fmla="*/ 524769 w 4797505"/>
                <a:gd name="T69" fmla="*/ 840478 h 1771805"/>
                <a:gd name="T70" fmla="*/ 497228 w 4797505"/>
                <a:gd name="T71" fmla="*/ 673453 h 1771805"/>
                <a:gd name="T72" fmla="*/ 2380 w 4797505"/>
                <a:gd name="T73" fmla="*/ 668566 h 1771805"/>
                <a:gd name="T74" fmla="*/ 464801 w 4797505"/>
                <a:gd name="T75" fmla="*/ 713876 h 1771805"/>
                <a:gd name="T76" fmla="*/ 513665 w 4797505"/>
                <a:gd name="T77" fmla="*/ 982181 h 1771805"/>
                <a:gd name="T78" fmla="*/ 542538 w 4797505"/>
                <a:gd name="T79" fmla="*/ 981735 h 1771805"/>
                <a:gd name="T80" fmla="*/ 605618 w 4797505"/>
                <a:gd name="T81" fmla="*/ 704103 h 1771805"/>
                <a:gd name="T82" fmla="*/ 673580 w 4797505"/>
                <a:gd name="T83" fmla="*/ 698329 h 1771805"/>
                <a:gd name="T84" fmla="*/ 689572 w 4797505"/>
                <a:gd name="T85" fmla="*/ 580167 h 1771805"/>
                <a:gd name="T86" fmla="*/ 800625 w 4797505"/>
                <a:gd name="T87" fmla="*/ 1148316 h 1771805"/>
                <a:gd name="T88" fmla="*/ 829941 w 4797505"/>
                <a:gd name="T89" fmla="*/ 1147870 h 1771805"/>
                <a:gd name="T90" fmla="*/ 919227 w 4797505"/>
                <a:gd name="T91" fmla="*/ 703215 h 1771805"/>
                <a:gd name="T92" fmla="*/ 1914257 w 4797505"/>
                <a:gd name="T93" fmla="*/ 703215 h 1771805"/>
                <a:gd name="T94" fmla="*/ 1935135 w 4797505"/>
                <a:gd name="T95" fmla="*/ 702772 h 1771805"/>
                <a:gd name="T96" fmla="*/ 1965785 w 4797505"/>
                <a:gd name="T97" fmla="*/ 975961 h 1771805"/>
                <a:gd name="T98" fmla="*/ 1987552 w 4797505"/>
                <a:gd name="T99" fmla="*/ 996395 h 1771805"/>
                <a:gd name="T100" fmla="*/ 1988439 w 4797505"/>
                <a:gd name="T101" fmla="*/ 996395 h 1771805"/>
                <a:gd name="T102" fmla="*/ 2010651 w 4797505"/>
                <a:gd name="T103" fmla="*/ 977294 h 1771805"/>
                <a:gd name="T104" fmla="*/ 2177228 w 4797505"/>
                <a:gd name="T105" fmla="*/ 696551 h 1771805"/>
                <a:gd name="T106" fmla="*/ 2199438 w 4797505"/>
                <a:gd name="T107" fmla="*/ 716097 h 1771805"/>
                <a:gd name="T108" fmla="*/ 2317599 w 4797505"/>
                <a:gd name="T109" fmla="*/ 710767 h 1771805"/>
                <a:gd name="T110" fmla="*/ 2351359 w 4797505"/>
                <a:gd name="T111" fmla="*/ 549073 h 1771805"/>
                <a:gd name="T112" fmla="*/ 2391782 w 4797505"/>
                <a:gd name="T113" fmla="*/ 711210 h 1771805"/>
                <a:gd name="T114" fmla="*/ 2820445 w 4797505"/>
                <a:gd name="T115" fmla="*/ 716097 h 1771805"/>
                <a:gd name="T116" fmla="*/ 2907067 w 4797505"/>
                <a:gd name="T117" fmla="*/ 661903 h 1771805"/>
                <a:gd name="T118" fmla="*/ 3041216 w 4797505"/>
                <a:gd name="T119" fmla="*/ 359841 h 1771805"/>
                <a:gd name="T120" fmla="*/ 3125171 w 4797505"/>
                <a:gd name="T121" fmla="*/ 12040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5" name="Group 8">
              <a:extLst>
                <a:ext uri="{FF2B5EF4-FFF2-40B4-BE49-F238E27FC236}">
                  <a16:creationId xmlns="" xmlns:a16="http://schemas.microsoft.com/office/drawing/2014/main" id="{7651E9F9-C433-449A-B9F9-3B24769010FE}"/>
                </a:ext>
              </a:extLst>
            </p:cNvPr>
            <p:cNvGrpSpPr>
              <a:grpSpLocks/>
            </p:cNvGrpSpPr>
            <p:nvPr/>
          </p:nvGrpSpPr>
          <p:grpSpPr bwMode="auto">
            <a:xfrm>
              <a:off x="477110" y="5658084"/>
              <a:ext cx="655351" cy="517912"/>
              <a:chOff x="6456816" y="5667609"/>
              <a:chExt cx="655351" cy="517912"/>
            </a:xfrm>
          </p:grpSpPr>
          <p:sp>
            <p:nvSpPr>
              <p:cNvPr id="7" name="Freeform: Shape 8">
                <a:extLst>
                  <a:ext uri="{FF2B5EF4-FFF2-40B4-BE49-F238E27FC236}">
                    <a16:creationId xmlns="" xmlns:a16="http://schemas.microsoft.com/office/drawing/2014/main" id="{271C6301-AB6D-4424-B56C-F08B25272103}"/>
                  </a:ext>
                </a:extLst>
              </p:cNvPr>
              <p:cNvSpPr>
                <a:spLocks/>
              </p:cNvSpPr>
              <p:nvPr/>
            </p:nvSpPr>
            <p:spPr bwMode="auto">
              <a:xfrm>
                <a:off x="6456816" y="5667609"/>
                <a:ext cx="517913" cy="517912"/>
              </a:xfrm>
              <a:custGeom>
                <a:avLst/>
                <a:gdLst>
                  <a:gd name="T0" fmla="*/ 460490 w 517912"/>
                  <a:gd name="T1" fmla="*/ 259443 h 517912"/>
                  <a:gd name="T2" fmla="*/ 259458 w 517912"/>
                  <a:gd name="T3" fmla="*/ 460475 h 517912"/>
                  <a:gd name="T4" fmla="*/ 58411 w 517912"/>
                  <a:gd name="T5" fmla="*/ 259443 h 517912"/>
                  <a:gd name="T6" fmla="*/ 259458 w 517912"/>
                  <a:gd name="T7" fmla="*/ 58411 h 517912"/>
                  <a:gd name="T8" fmla="*/ 460490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8" name="Rectangle: Rounded Corners 9">
                <a:extLst>
                  <a:ext uri="{FF2B5EF4-FFF2-40B4-BE49-F238E27FC236}">
                    <a16:creationId xmlns="" xmlns:a16="http://schemas.microsoft.com/office/drawing/2014/main" id="{A14899EF-1F02-4B3D-8C3E-63F545806495}"/>
                  </a:ext>
                </a:extLst>
              </p:cNvPr>
              <p:cNvSpPr/>
              <p:nvPr/>
            </p:nvSpPr>
            <p:spPr>
              <a:xfrm>
                <a:off x="6789220" y="5871641"/>
                <a:ext cx="197757" cy="129449"/>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6" name="Rectangle 5">
              <a:extLst>
                <a:ext uri="{FF2B5EF4-FFF2-40B4-BE49-F238E27FC236}">
                  <a16:creationId xmlns="" xmlns:a16="http://schemas.microsoft.com/office/drawing/2014/main" id="{2731A34A-5AA6-49C5-B8FA-B3A02652B15B}"/>
                </a:ext>
              </a:extLst>
            </p:cNvPr>
            <p:cNvSpPr/>
            <p:nvPr/>
          </p:nvSpPr>
          <p:spPr>
            <a:xfrm>
              <a:off x="994649"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grpSp>
        <p:nvGrpSpPr>
          <p:cNvPr id="9" name="Group 12">
            <a:extLst>
              <a:ext uri="{FF2B5EF4-FFF2-40B4-BE49-F238E27FC236}">
                <a16:creationId xmlns="" xmlns:a16="http://schemas.microsoft.com/office/drawing/2014/main" id="{F8B57CD2-F594-442D-9307-06777BCD8E38}"/>
              </a:ext>
            </a:extLst>
          </p:cNvPr>
          <p:cNvGrpSpPr>
            <a:grpSpLocks/>
          </p:cNvGrpSpPr>
          <p:nvPr userDrawn="1"/>
        </p:nvGrpSpPr>
        <p:grpSpPr bwMode="auto">
          <a:xfrm rot="10800000" flipV="1">
            <a:off x="347133" y="5899151"/>
            <a:ext cx="5573184" cy="862013"/>
            <a:chOff x="477110" y="4905446"/>
            <a:chExt cx="11078677" cy="1714429"/>
          </a:xfrm>
        </p:grpSpPr>
        <p:sp>
          <p:nvSpPr>
            <p:cNvPr id="10" name="Freeform: Shape 11">
              <a:extLst>
                <a:ext uri="{FF2B5EF4-FFF2-40B4-BE49-F238E27FC236}">
                  <a16:creationId xmlns="" xmlns:a16="http://schemas.microsoft.com/office/drawing/2014/main" id="{EC1EBDA3-0A54-4CDF-A8E9-3C7FF5ECCDB0}"/>
                </a:ext>
              </a:extLst>
            </p:cNvPr>
            <p:cNvSpPr>
              <a:spLocks/>
            </p:cNvSpPr>
            <p:nvPr/>
          </p:nvSpPr>
          <p:spPr bwMode="auto">
            <a:xfrm>
              <a:off x="6913640" y="4905446"/>
              <a:ext cx="4642147" cy="1714429"/>
            </a:xfrm>
            <a:custGeom>
              <a:avLst/>
              <a:gdLst>
                <a:gd name="T0" fmla="*/ 3102518 w 4797505"/>
                <a:gd name="T1" fmla="*/ 45784 h 1771805"/>
                <a:gd name="T2" fmla="*/ 3014562 w 4797505"/>
                <a:gd name="T3" fmla="*/ 4027 h 1771805"/>
                <a:gd name="T4" fmla="*/ 3009233 w 4797505"/>
                <a:gd name="T5" fmla="*/ 55113 h 1771805"/>
                <a:gd name="T6" fmla="*/ 3081639 w 4797505"/>
                <a:gd name="T7" fmla="*/ 66216 h 1771805"/>
                <a:gd name="T8" fmla="*/ 3039884 w 4797505"/>
                <a:gd name="T9" fmla="*/ 297650 h 1771805"/>
                <a:gd name="T10" fmla="*/ 3007013 w 4797505"/>
                <a:gd name="T11" fmla="*/ 330522 h 1771805"/>
                <a:gd name="T12" fmla="*/ 2775135 w 4797505"/>
                <a:gd name="T13" fmla="*/ 328745 h 1771805"/>
                <a:gd name="T14" fmla="*/ 2742263 w 4797505"/>
                <a:gd name="T15" fmla="*/ 295874 h 1771805"/>
                <a:gd name="T16" fmla="*/ 2699176 w 4797505"/>
                <a:gd name="T17" fmla="*/ 64884 h 1771805"/>
                <a:gd name="T18" fmla="*/ 2772026 w 4797505"/>
                <a:gd name="T19" fmla="*/ 53779 h 1771805"/>
                <a:gd name="T20" fmla="*/ 2766695 w 4797505"/>
                <a:gd name="T21" fmla="*/ 2695 h 1771805"/>
                <a:gd name="T22" fmla="*/ 2678742 w 4797505"/>
                <a:gd name="T23" fmla="*/ 44449 h 1771805"/>
                <a:gd name="T24" fmla="*/ 2735600 w 4797505"/>
                <a:gd name="T25" fmla="*/ 338962 h 1771805"/>
                <a:gd name="T26" fmla="*/ 2862645 w 4797505"/>
                <a:gd name="T27" fmla="*/ 430469 h 1771805"/>
                <a:gd name="T28" fmla="*/ 2815114 w 4797505"/>
                <a:gd name="T29" fmla="*/ 672121 h 1771805"/>
                <a:gd name="T30" fmla="*/ 2371793 w 4797505"/>
                <a:gd name="T31" fmla="*/ 438912 h 1771805"/>
                <a:gd name="T32" fmla="*/ 2349582 w 4797505"/>
                <a:gd name="T33" fmla="*/ 421586 h 1771805"/>
                <a:gd name="T34" fmla="*/ 2334923 w 4797505"/>
                <a:gd name="T35" fmla="*/ 426916 h 1771805"/>
                <a:gd name="T36" fmla="*/ 2284284 w 4797505"/>
                <a:gd name="T37" fmla="*/ 671677 h 1771805"/>
                <a:gd name="T38" fmla="*/ 2133252 w 4797505"/>
                <a:gd name="T39" fmla="*/ 208363 h 1771805"/>
                <a:gd name="T40" fmla="*/ 2111043 w 4797505"/>
                <a:gd name="T41" fmla="*/ 189265 h 1771805"/>
                <a:gd name="T42" fmla="*/ 2088831 w 4797505"/>
                <a:gd name="T43" fmla="*/ 208363 h 1771805"/>
                <a:gd name="T44" fmla="*/ 1985774 w 4797505"/>
                <a:gd name="T45" fmla="*/ 678783 h 1771805"/>
                <a:gd name="T46" fmla="*/ 1963564 w 4797505"/>
                <a:gd name="T47" fmla="*/ 657906 h 1771805"/>
                <a:gd name="T48" fmla="*/ 1936469 w 4797505"/>
                <a:gd name="T49" fmla="*/ 657460 h 1771805"/>
                <a:gd name="T50" fmla="*/ 1896489 w 4797505"/>
                <a:gd name="T51" fmla="*/ 657460 h 1771805"/>
                <a:gd name="T52" fmla="*/ 912122 w 4797505"/>
                <a:gd name="T53" fmla="*/ 657460 h 1771805"/>
                <a:gd name="T54" fmla="*/ 885467 w 4797505"/>
                <a:gd name="T55" fmla="*/ 662792 h 1771805"/>
                <a:gd name="T56" fmla="*/ 814838 w 4797505"/>
                <a:gd name="T57" fmla="*/ 974629 h 1771805"/>
                <a:gd name="T58" fmla="*/ 698899 w 4797505"/>
                <a:gd name="T59" fmla="*/ 355843 h 1771805"/>
                <a:gd name="T60" fmla="*/ 683797 w 4797505"/>
                <a:gd name="T61" fmla="*/ 350513 h 1771805"/>
                <a:gd name="T62" fmla="*/ 668694 w 4797505"/>
                <a:gd name="T63" fmla="*/ 356729 h 1771805"/>
                <a:gd name="T64" fmla="*/ 637599 w 4797505"/>
                <a:gd name="T65" fmla="*/ 657906 h 1771805"/>
                <a:gd name="T66" fmla="*/ 571413 w 4797505"/>
                <a:gd name="T67" fmla="*/ 663236 h 1771805"/>
                <a:gd name="T68" fmla="*/ 524769 w 4797505"/>
                <a:gd name="T69" fmla="*/ 840478 h 1771805"/>
                <a:gd name="T70" fmla="*/ 497228 w 4797505"/>
                <a:gd name="T71" fmla="*/ 673453 h 1771805"/>
                <a:gd name="T72" fmla="*/ 2380 w 4797505"/>
                <a:gd name="T73" fmla="*/ 668566 h 1771805"/>
                <a:gd name="T74" fmla="*/ 464801 w 4797505"/>
                <a:gd name="T75" fmla="*/ 713876 h 1771805"/>
                <a:gd name="T76" fmla="*/ 513665 w 4797505"/>
                <a:gd name="T77" fmla="*/ 982181 h 1771805"/>
                <a:gd name="T78" fmla="*/ 542538 w 4797505"/>
                <a:gd name="T79" fmla="*/ 981735 h 1771805"/>
                <a:gd name="T80" fmla="*/ 605618 w 4797505"/>
                <a:gd name="T81" fmla="*/ 704103 h 1771805"/>
                <a:gd name="T82" fmla="*/ 673580 w 4797505"/>
                <a:gd name="T83" fmla="*/ 698329 h 1771805"/>
                <a:gd name="T84" fmla="*/ 689572 w 4797505"/>
                <a:gd name="T85" fmla="*/ 580167 h 1771805"/>
                <a:gd name="T86" fmla="*/ 800625 w 4797505"/>
                <a:gd name="T87" fmla="*/ 1148316 h 1771805"/>
                <a:gd name="T88" fmla="*/ 829941 w 4797505"/>
                <a:gd name="T89" fmla="*/ 1147870 h 1771805"/>
                <a:gd name="T90" fmla="*/ 919227 w 4797505"/>
                <a:gd name="T91" fmla="*/ 703215 h 1771805"/>
                <a:gd name="T92" fmla="*/ 1914257 w 4797505"/>
                <a:gd name="T93" fmla="*/ 703215 h 1771805"/>
                <a:gd name="T94" fmla="*/ 1935135 w 4797505"/>
                <a:gd name="T95" fmla="*/ 702772 h 1771805"/>
                <a:gd name="T96" fmla="*/ 1965785 w 4797505"/>
                <a:gd name="T97" fmla="*/ 975961 h 1771805"/>
                <a:gd name="T98" fmla="*/ 1987552 w 4797505"/>
                <a:gd name="T99" fmla="*/ 996395 h 1771805"/>
                <a:gd name="T100" fmla="*/ 1988439 w 4797505"/>
                <a:gd name="T101" fmla="*/ 996395 h 1771805"/>
                <a:gd name="T102" fmla="*/ 2010651 w 4797505"/>
                <a:gd name="T103" fmla="*/ 977294 h 1771805"/>
                <a:gd name="T104" fmla="*/ 2177228 w 4797505"/>
                <a:gd name="T105" fmla="*/ 696551 h 1771805"/>
                <a:gd name="T106" fmla="*/ 2199438 w 4797505"/>
                <a:gd name="T107" fmla="*/ 716097 h 1771805"/>
                <a:gd name="T108" fmla="*/ 2317599 w 4797505"/>
                <a:gd name="T109" fmla="*/ 710767 h 1771805"/>
                <a:gd name="T110" fmla="*/ 2351359 w 4797505"/>
                <a:gd name="T111" fmla="*/ 549073 h 1771805"/>
                <a:gd name="T112" fmla="*/ 2391782 w 4797505"/>
                <a:gd name="T113" fmla="*/ 711210 h 1771805"/>
                <a:gd name="T114" fmla="*/ 2820445 w 4797505"/>
                <a:gd name="T115" fmla="*/ 716097 h 1771805"/>
                <a:gd name="T116" fmla="*/ 2907067 w 4797505"/>
                <a:gd name="T117" fmla="*/ 661903 h 1771805"/>
                <a:gd name="T118" fmla="*/ 3041216 w 4797505"/>
                <a:gd name="T119" fmla="*/ 359841 h 1771805"/>
                <a:gd name="T120" fmla="*/ 3125171 w 4797505"/>
                <a:gd name="T121" fmla="*/ 12040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11" name="Group 14">
              <a:extLst>
                <a:ext uri="{FF2B5EF4-FFF2-40B4-BE49-F238E27FC236}">
                  <a16:creationId xmlns="" xmlns:a16="http://schemas.microsoft.com/office/drawing/2014/main" id="{9871D028-A4EB-4DA0-95B8-7109614603D9}"/>
                </a:ext>
              </a:extLst>
            </p:cNvPr>
            <p:cNvGrpSpPr>
              <a:grpSpLocks/>
            </p:cNvGrpSpPr>
            <p:nvPr/>
          </p:nvGrpSpPr>
          <p:grpSpPr bwMode="auto">
            <a:xfrm>
              <a:off x="477110" y="5658084"/>
              <a:ext cx="655351" cy="517912"/>
              <a:chOff x="6456816" y="5667609"/>
              <a:chExt cx="655351" cy="517912"/>
            </a:xfrm>
          </p:grpSpPr>
          <p:sp>
            <p:nvSpPr>
              <p:cNvPr id="13" name="Freeform: Shape 14">
                <a:extLst>
                  <a:ext uri="{FF2B5EF4-FFF2-40B4-BE49-F238E27FC236}">
                    <a16:creationId xmlns="" xmlns:a16="http://schemas.microsoft.com/office/drawing/2014/main" id="{78435722-C0BE-4EA9-AC61-EF53C3A23094}"/>
                  </a:ext>
                </a:extLst>
              </p:cNvPr>
              <p:cNvSpPr>
                <a:spLocks/>
              </p:cNvSpPr>
              <p:nvPr/>
            </p:nvSpPr>
            <p:spPr bwMode="auto">
              <a:xfrm>
                <a:off x="6456816" y="5667609"/>
                <a:ext cx="517913" cy="517912"/>
              </a:xfrm>
              <a:custGeom>
                <a:avLst/>
                <a:gdLst>
                  <a:gd name="T0" fmla="*/ 460490 w 517912"/>
                  <a:gd name="T1" fmla="*/ 259443 h 517912"/>
                  <a:gd name="T2" fmla="*/ 259458 w 517912"/>
                  <a:gd name="T3" fmla="*/ 460475 h 517912"/>
                  <a:gd name="T4" fmla="*/ 58411 w 517912"/>
                  <a:gd name="T5" fmla="*/ 259443 h 517912"/>
                  <a:gd name="T6" fmla="*/ 259458 w 517912"/>
                  <a:gd name="T7" fmla="*/ 58411 h 517912"/>
                  <a:gd name="T8" fmla="*/ 460490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14" name="Rectangle: Rounded Corners 15">
                <a:extLst>
                  <a:ext uri="{FF2B5EF4-FFF2-40B4-BE49-F238E27FC236}">
                    <a16:creationId xmlns="" xmlns:a16="http://schemas.microsoft.com/office/drawing/2014/main" id="{F622CC27-4FAF-4FFE-8BD3-5A18694EA4E7}"/>
                  </a:ext>
                </a:extLst>
              </p:cNvPr>
              <p:cNvSpPr/>
              <p:nvPr/>
            </p:nvSpPr>
            <p:spPr>
              <a:xfrm>
                <a:off x="6915449" y="5824280"/>
                <a:ext cx="197757" cy="12945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12" name="Rectangle 11">
              <a:extLst>
                <a:ext uri="{FF2B5EF4-FFF2-40B4-BE49-F238E27FC236}">
                  <a16:creationId xmlns="" xmlns:a16="http://schemas.microsoft.com/office/drawing/2014/main" id="{81B3CDF4-E355-4D33-8331-3C89A4EB699D}"/>
                </a:ext>
              </a:extLst>
            </p:cNvPr>
            <p:cNvSpPr/>
            <p:nvPr/>
          </p:nvSpPr>
          <p:spPr>
            <a:xfrm>
              <a:off x="931533"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3832103636"/>
      </p:ext>
    </p:extLst>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userDrawn="1">
  <p:cSld name="6_Contents slide layout">
    <p:spTree>
      <p:nvGrpSpPr>
        <p:cNvPr id="1" name=""/>
        <p:cNvGrpSpPr/>
        <p:nvPr/>
      </p:nvGrpSpPr>
      <p:grpSpPr>
        <a:xfrm>
          <a:off x="0" y="0"/>
          <a:ext cx="0" cy="0"/>
          <a:chOff x="0" y="0"/>
          <a:chExt cx="0" cy="0"/>
        </a:xfrm>
      </p:grpSpPr>
      <p:sp>
        <p:nvSpPr>
          <p:cNvPr id="3" name="Rectangle 2">
            <a:extLst>
              <a:ext uri="{FF2B5EF4-FFF2-40B4-BE49-F238E27FC236}">
                <a16:creationId xmlns="" xmlns:a16="http://schemas.microsoft.com/office/drawing/2014/main" id="{79FEB389-65A0-45E0-B99F-4F41D95DCAE3}"/>
              </a:ext>
            </a:extLst>
          </p:cNvPr>
          <p:cNvSpPr/>
          <p:nvPr userDrawn="1"/>
        </p:nvSpPr>
        <p:spPr>
          <a:xfrm>
            <a:off x="0" y="6578600"/>
            <a:ext cx="12192000" cy="2794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solidFill>
                <a:prstClr val="white"/>
              </a:solidFill>
            </a:endParaRPr>
          </a:p>
        </p:txBody>
      </p:sp>
      <p:sp>
        <p:nvSpPr>
          <p:cNvPr id="4" name="Freeform: Shape 5">
            <a:extLst>
              <a:ext uri="{FF2B5EF4-FFF2-40B4-BE49-F238E27FC236}">
                <a16:creationId xmlns="" xmlns:a16="http://schemas.microsoft.com/office/drawing/2014/main" id="{5725B851-6631-4603-B0E1-99B9B29B7FC2}"/>
              </a:ext>
            </a:extLst>
          </p:cNvPr>
          <p:cNvSpPr/>
          <p:nvPr userDrawn="1"/>
        </p:nvSpPr>
        <p:spPr>
          <a:xfrm rot="3273252" flipH="1">
            <a:off x="-161396" y="291572"/>
            <a:ext cx="1755775" cy="531283"/>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a:defRPr/>
            </a:pPr>
            <a:endParaRPr lang="ko-KR" altLang="en-US" sz="1800">
              <a:solidFill>
                <a:prstClr val="white"/>
              </a:solidFill>
            </a:endParaRPr>
          </a:p>
        </p:txBody>
      </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1401341258"/>
      </p:ext>
    </p:extLst>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B6B0D6FA-7DB6-48D5-9241-1E0E3FA2AEC7}"/>
              </a:ext>
            </a:extLst>
          </p:cNvPr>
          <p:cNvSpPr/>
          <p:nvPr userDrawn="1"/>
        </p:nvSpPr>
        <p:spPr>
          <a:xfrm>
            <a:off x="-4233" y="0"/>
            <a:ext cx="2112433"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ko-KR" altLang="en-US" sz="1800"/>
          </a:p>
        </p:txBody>
      </p:sp>
      <p:pic>
        <p:nvPicPr>
          <p:cNvPr id="3" name="Picture 7" descr="E:\002-KIMS BUSINESS\007-02-Fullslidesppt-Contents\20161228\02-edu\bulb-item2.png">
            <a:extLst>
              <a:ext uri="{FF2B5EF4-FFF2-40B4-BE49-F238E27FC236}">
                <a16:creationId xmlns="" xmlns:a16="http://schemas.microsoft.com/office/drawing/2014/main" id="{3C93ADB9-CF14-4E4F-9B0F-F950C330ADE2}"/>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1985" y="1250950"/>
            <a:ext cx="2112433"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8" descr="E:\002-KIMS BUSINESS\007-02-Fullslidesppt-Contents\20161228\02-edu\bulb-item.png">
            <a:extLst>
              <a:ext uri="{FF2B5EF4-FFF2-40B4-BE49-F238E27FC236}">
                <a16:creationId xmlns="" xmlns:a16="http://schemas.microsoft.com/office/drawing/2014/main" id="{9285852A-543D-4F71-9888-FD0D6B374657}"/>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r="50000"/>
          <a:stretch>
            <a:fillRect/>
          </a:stretch>
        </p:blipFill>
        <p:spPr bwMode="auto">
          <a:xfrm>
            <a:off x="1051984" y="1250950"/>
            <a:ext cx="1056216"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77644"/>
      </p:ext>
    </p:extLst>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 xmlns:a16="http://schemas.microsoft.com/office/drawing/2014/main" id="{30E2E888-7F17-4818-9369-3E77ADEC0A12}"/>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 xmlns:a16="http://schemas.microsoft.com/office/drawing/2014/main" id="{9BF23DF7-460E-4538-9BC2-973F52E1697B}"/>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 xmlns:a16="http://schemas.microsoft.com/office/drawing/2014/main" id="{78238B38-F9DB-4543-8E0C-5293E9BF7809}"/>
              </a:ext>
            </a:extLst>
          </p:cNvPr>
          <p:cNvSpPr>
            <a:spLocks noGrp="1" noChangeArrowheads="1"/>
          </p:cNvSpPr>
          <p:nvPr>
            <p:ph type="sldNum" sz="quarter" idx="12"/>
          </p:nvPr>
        </p:nvSpPr>
        <p:spPr>
          <a:ln/>
        </p:spPr>
        <p:txBody>
          <a:bodyPr/>
          <a:lstStyle>
            <a:lvl1pPr>
              <a:defRPr/>
            </a:lvl1pPr>
          </a:lstStyle>
          <a:p>
            <a:fld id="{EE5D478E-B5FC-46CF-9ABF-9B757EB5FF12}" type="slidenum">
              <a:rPr lang="vi-VN" altLang="en-US"/>
              <a:pPr/>
              <a:t>‹#›</a:t>
            </a:fld>
            <a:endParaRPr lang="vi-VN" altLang="en-US"/>
          </a:p>
        </p:txBody>
      </p:sp>
    </p:spTree>
    <p:extLst>
      <p:ext uri="{BB962C8B-B14F-4D97-AF65-F5344CB8AC3E}">
        <p14:creationId xmlns:p14="http://schemas.microsoft.com/office/powerpoint/2010/main" val="1902013033"/>
      </p:ext>
    </p:extLst>
  </p:cSld>
  <p:clrMapOvr>
    <a:masterClrMapping/>
  </p:clrMapOvr>
  <p:transition>
    <p:wedge/>
  </p:transition>
</p:sldLayout>
</file>

<file path=ppt/slideLayouts/slideLayout6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 xmlns:a16="http://schemas.microsoft.com/office/drawing/2014/main" id="{6A8BD17E-875E-4A29-8ED4-64D9062A9AEC}"/>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 xmlns:a16="http://schemas.microsoft.com/office/drawing/2014/main" id="{F50B9758-3239-4D17-8004-9B739CFE40D3}"/>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 xmlns:a16="http://schemas.microsoft.com/office/drawing/2014/main" id="{0BBE091A-9064-400B-BDEC-D5BE4EC20A6A}"/>
              </a:ext>
            </a:extLst>
          </p:cNvPr>
          <p:cNvSpPr>
            <a:spLocks noGrp="1" noChangeArrowheads="1"/>
          </p:cNvSpPr>
          <p:nvPr>
            <p:ph type="sldNum" sz="quarter" idx="12"/>
          </p:nvPr>
        </p:nvSpPr>
        <p:spPr>
          <a:ln/>
        </p:spPr>
        <p:txBody>
          <a:bodyPr/>
          <a:lstStyle>
            <a:lvl1pPr>
              <a:defRPr/>
            </a:lvl1pPr>
          </a:lstStyle>
          <a:p>
            <a:fld id="{BFE705A0-32F2-42B7-834A-C7EC02A10904}" type="slidenum">
              <a:rPr lang="vi-VN" altLang="en-US"/>
              <a:pPr/>
              <a:t>‹#›</a:t>
            </a:fld>
            <a:endParaRPr lang="vi-VN" altLang="en-US"/>
          </a:p>
        </p:txBody>
      </p:sp>
    </p:spTree>
    <p:extLst>
      <p:ext uri="{BB962C8B-B14F-4D97-AF65-F5344CB8AC3E}">
        <p14:creationId xmlns:p14="http://schemas.microsoft.com/office/powerpoint/2010/main" val="3461596492"/>
      </p:ext>
    </p:extLst>
  </p:cSld>
  <p:clrMapOvr>
    <a:masterClrMapping/>
  </p:clrMapOvr>
  <p:transition>
    <p:wedge/>
  </p:transition>
</p:sldLayout>
</file>

<file path=ppt/slideLayouts/slideLayout6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 xmlns:a16="http://schemas.microsoft.com/office/drawing/2014/main" id="{1EB58F15-D415-467C-B4A3-F261DFC1561B}"/>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 xmlns:a16="http://schemas.microsoft.com/office/drawing/2014/main" id="{34359A4C-A749-489A-9658-2C47F5C3B94E}"/>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 xmlns:a16="http://schemas.microsoft.com/office/drawing/2014/main" id="{A0760281-2A84-4F77-8609-29DD031AB968}"/>
              </a:ext>
            </a:extLst>
          </p:cNvPr>
          <p:cNvSpPr>
            <a:spLocks noGrp="1" noChangeArrowheads="1"/>
          </p:cNvSpPr>
          <p:nvPr>
            <p:ph type="sldNum" sz="quarter" idx="12"/>
          </p:nvPr>
        </p:nvSpPr>
        <p:spPr>
          <a:ln/>
        </p:spPr>
        <p:txBody>
          <a:bodyPr/>
          <a:lstStyle>
            <a:lvl1pPr>
              <a:defRPr/>
            </a:lvl1pPr>
          </a:lstStyle>
          <a:p>
            <a:fld id="{268B6DE1-446E-4406-9814-2F7EDFDD092A}" type="slidenum">
              <a:rPr lang="vi-VN" altLang="en-US"/>
              <a:pPr/>
              <a:t>‹#›</a:t>
            </a:fld>
            <a:endParaRPr lang="vi-VN" altLang="en-US"/>
          </a:p>
        </p:txBody>
      </p:sp>
    </p:spTree>
    <p:extLst>
      <p:ext uri="{BB962C8B-B14F-4D97-AF65-F5344CB8AC3E}">
        <p14:creationId xmlns:p14="http://schemas.microsoft.com/office/powerpoint/2010/main" val="4030438617"/>
      </p:ext>
    </p:extLst>
  </p:cSld>
  <p:clrMapOvr>
    <a:masterClrMapping/>
  </p:clrMapOvr>
  <p:transition>
    <p:wedge/>
  </p:transition>
</p:sldLayout>
</file>

<file path=ppt/slideLayouts/slideLayout6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 xmlns:a16="http://schemas.microsoft.com/office/drawing/2014/main" id="{89045180-4FDD-435E-A8FE-A9E8E99D9A5B}"/>
              </a:ext>
            </a:extLst>
          </p:cNvPr>
          <p:cNvSpPr>
            <a:spLocks noGrp="1" noChangeArrowheads="1"/>
          </p:cNvSpPr>
          <p:nvPr>
            <p:ph type="dt" sz="half" idx="10"/>
          </p:nvPr>
        </p:nvSpPr>
        <p:spPr>
          <a:ln/>
        </p:spPr>
        <p:txBody>
          <a:bodyPr/>
          <a:lstStyle>
            <a:lvl1pPr>
              <a:defRPr/>
            </a:lvl1pPr>
          </a:lstStyle>
          <a:p>
            <a:pPr>
              <a:defRPr/>
            </a:pPr>
            <a:endParaRPr lang="vi-VN"/>
          </a:p>
        </p:txBody>
      </p:sp>
      <p:sp>
        <p:nvSpPr>
          <p:cNvPr id="6" name="Rectangle 5">
            <a:extLst>
              <a:ext uri="{FF2B5EF4-FFF2-40B4-BE49-F238E27FC236}">
                <a16:creationId xmlns="" xmlns:a16="http://schemas.microsoft.com/office/drawing/2014/main" id="{46BB9EB3-CD07-4576-942E-A586EE46823F}"/>
              </a:ext>
            </a:extLst>
          </p:cNvPr>
          <p:cNvSpPr>
            <a:spLocks noGrp="1" noChangeArrowheads="1"/>
          </p:cNvSpPr>
          <p:nvPr>
            <p:ph type="ftr" sz="quarter" idx="11"/>
          </p:nvPr>
        </p:nvSpPr>
        <p:spPr>
          <a:ln/>
        </p:spPr>
        <p:txBody>
          <a:bodyPr/>
          <a:lstStyle>
            <a:lvl1pPr>
              <a:defRPr/>
            </a:lvl1pPr>
          </a:lstStyle>
          <a:p>
            <a:pPr>
              <a:defRPr/>
            </a:pPr>
            <a:endParaRPr lang="vi-VN"/>
          </a:p>
        </p:txBody>
      </p:sp>
      <p:sp>
        <p:nvSpPr>
          <p:cNvPr id="7" name="Rectangle 6">
            <a:extLst>
              <a:ext uri="{FF2B5EF4-FFF2-40B4-BE49-F238E27FC236}">
                <a16:creationId xmlns="" xmlns:a16="http://schemas.microsoft.com/office/drawing/2014/main" id="{1B930615-7C1A-44A2-BAAE-7EA0A86FE2B4}"/>
              </a:ext>
            </a:extLst>
          </p:cNvPr>
          <p:cNvSpPr>
            <a:spLocks noGrp="1" noChangeArrowheads="1"/>
          </p:cNvSpPr>
          <p:nvPr>
            <p:ph type="sldNum" sz="quarter" idx="12"/>
          </p:nvPr>
        </p:nvSpPr>
        <p:spPr>
          <a:ln/>
        </p:spPr>
        <p:txBody>
          <a:bodyPr/>
          <a:lstStyle>
            <a:lvl1pPr>
              <a:defRPr/>
            </a:lvl1pPr>
          </a:lstStyle>
          <a:p>
            <a:fld id="{3C36966F-81E9-4429-9872-01FA2F472856}" type="slidenum">
              <a:rPr lang="vi-VN" altLang="en-US"/>
              <a:pPr/>
              <a:t>‹#›</a:t>
            </a:fld>
            <a:endParaRPr lang="vi-VN" altLang="en-US"/>
          </a:p>
        </p:txBody>
      </p:sp>
    </p:spTree>
    <p:extLst>
      <p:ext uri="{BB962C8B-B14F-4D97-AF65-F5344CB8AC3E}">
        <p14:creationId xmlns:p14="http://schemas.microsoft.com/office/powerpoint/2010/main" val="964530585"/>
      </p:ext>
    </p:extLst>
  </p:cSld>
  <p:clrMapOvr>
    <a:masterClrMapping/>
  </p:clrMapOvr>
  <p:transition>
    <p:wedge/>
  </p:transition>
</p:sldLayout>
</file>

<file path=ppt/slideLayouts/slideLayout6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 xmlns:a16="http://schemas.microsoft.com/office/drawing/2014/main" id="{F73CBA1A-68A0-4BCD-84F3-3F311463B848}"/>
              </a:ext>
            </a:extLst>
          </p:cNvPr>
          <p:cNvSpPr>
            <a:spLocks noGrp="1" noChangeArrowheads="1"/>
          </p:cNvSpPr>
          <p:nvPr>
            <p:ph type="dt" sz="half" idx="10"/>
          </p:nvPr>
        </p:nvSpPr>
        <p:spPr>
          <a:ln/>
        </p:spPr>
        <p:txBody>
          <a:bodyPr/>
          <a:lstStyle>
            <a:lvl1pPr>
              <a:defRPr/>
            </a:lvl1pPr>
          </a:lstStyle>
          <a:p>
            <a:pPr>
              <a:defRPr/>
            </a:pPr>
            <a:endParaRPr lang="vi-VN"/>
          </a:p>
        </p:txBody>
      </p:sp>
      <p:sp>
        <p:nvSpPr>
          <p:cNvPr id="8" name="Rectangle 5">
            <a:extLst>
              <a:ext uri="{FF2B5EF4-FFF2-40B4-BE49-F238E27FC236}">
                <a16:creationId xmlns="" xmlns:a16="http://schemas.microsoft.com/office/drawing/2014/main" id="{FF6D06AF-5F5A-48A7-9E77-2CCB5D42A0B0}"/>
              </a:ext>
            </a:extLst>
          </p:cNvPr>
          <p:cNvSpPr>
            <a:spLocks noGrp="1" noChangeArrowheads="1"/>
          </p:cNvSpPr>
          <p:nvPr>
            <p:ph type="ftr" sz="quarter" idx="11"/>
          </p:nvPr>
        </p:nvSpPr>
        <p:spPr>
          <a:ln/>
        </p:spPr>
        <p:txBody>
          <a:bodyPr/>
          <a:lstStyle>
            <a:lvl1pPr>
              <a:defRPr/>
            </a:lvl1pPr>
          </a:lstStyle>
          <a:p>
            <a:pPr>
              <a:defRPr/>
            </a:pPr>
            <a:endParaRPr lang="vi-VN"/>
          </a:p>
        </p:txBody>
      </p:sp>
      <p:sp>
        <p:nvSpPr>
          <p:cNvPr id="9" name="Rectangle 6">
            <a:extLst>
              <a:ext uri="{FF2B5EF4-FFF2-40B4-BE49-F238E27FC236}">
                <a16:creationId xmlns="" xmlns:a16="http://schemas.microsoft.com/office/drawing/2014/main" id="{5C400447-DE45-41F5-A98F-997D33A16A71}"/>
              </a:ext>
            </a:extLst>
          </p:cNvPr>
          <p:cNvSpPr>
            <a:spLocks noGrp="1" noChangeArrowheads="1"/>
          </p:cNvSpPr>
          <p:nvPr>
            <p:ph type="sldNum" sz="quarter" idx="12"/>
          </p:nvPr>
        </p:nvSpPr>
        <p:spPr>
          <a:ln/>
        </p:spPr>
        <p:txBody>
          <a:bodyPr/>
          <a:lstStyle>
            <a:lvl1pPr>
              <a:defRPr/>
            </a:lvl1pPr>
          </a:lstStyle>
          <a:p>
            <a:fld id="{6C359915-A519-4A91-9F13-3E5FFC4A2376}" type="slidenum">
              <a:rPr lang="vi-VN" altLang="en-US"/>
              <a:pPr/>
              <a:t>‹#›</a:t>
            </a:fld>
            <a:endParaRPr lang="vi-VN" altLang="en-US"/>
          </a:p>
        </p:txBody>
      </p:sp>
    </p:spTree>
    <p:extLst>
      <p:ext uri="{BB962C8B-B14F-4D97-AF65-F5344CB8AC3E}">
        <p14:creationId xmlns:p14="http://schemas.microsoft.com/office/powerpoint/2010/main" val="1896440018"/>
      </p:ext>
    </p:extLst>
  </p:cSld>
  <p:clrMapOvr>
    <a:masterClrMapping/>
  </p:clrMapOvr>
  <p:transition>
    <p:wedge/>
  </p:transition>
</p:sldLayout>
</file>

<file path=ppt/slideLayouts/slideLayout6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 xmlns:a16="http://schemas.microsoft.com/office/drawing/2014/main" id="{AD518BB6-99BC-4AC6-B4F3-020D2CE497F2}"/>
              </a:ext>
            </a:extLst>
          </p:cNvPr>
          <p:cNvSpPr>
            <a:spLocks noGrp="1" noChangeArrowheads="1"/>
          </p:cNvSpPr>
          <p:nvPr>
            <p:ph type="dt" sz="half" idx="10"/>
          </p:nvPr>
        </p:nvSpPr>
        <p:spPr>
          <a:ln/>
        </p:spPr>
        <p:txBody>
          <a:bodyPr/>
          <a:lstStyle>
            <a:lvl1pPr>
              <a:defRPr/>
            </a:lvl1pPr>
          </a:lstStyle>
          <a:p>
            <a:pPr>
              <a:defRPr/>
            </a:pPr>
            <a:endParaRPr lang="vi-VN"/>
          </a:p>
        </p:txBody>
      </p:sp>
      <p:sp>
        <p:nvSpPr>
          <p:cNvPr id="4" name="Rectangle 5">
            <a:extLst>
              <a:ext uri="{FF2B5EF4-FFF2-40B4-BE49-F238E27FC236}">
                <a16:creationId xmlns="" xmlns:a16="http://schemas.microsoft.com/office/drawing/2014/main" id="{B7B1BD7B-A0F1-40F0-9AF1-433AC989CB1B}"/>
              </a:ext>
            </a:extLst>
          </p:cNvPr>
          <p:cNvSpPr>
            <a:spLocks noGrp="1" noChangeArrowheads="1"/>
          </p:cNvSpPr>
          <p:nvPr>
            <p:ph type="ftr" sz="quarter" idx="11"/>
          </p:nvPr>
        </p:nvSpPr>
        <p:spPr>
          <a:ln/>
        </p:spPr>
        <p:txBody>
          <a:bodyPr/>
          <a:lstStyle>
            <a:lvl1pPr>
              <a:defRPr/>
            </a:lvl1pPr>
          </a:lstStyle>
          <a:p>
            <a:pPr>
              <a:defRPr/>
            </a:pPr>
            <a:endParaRPr lang="vi-VN"/>
          </a:p>
        </p:txBody>
      </p:sp>
      <p:sp>
        <p:nvSpPr>
          <p:cNvPr id="5" name="Rectangle 6">
            <a:extLst>
              <a:ext uri="{FF2B5EF4-FFF2-40B4-BE49-F238E27FC236}">
                <a16:creationId xmlns="" xmlns:a16="http://schemas.microsoft.com/office/drawing/2014/main" id="{E5228463-EDE1-4F45-AD71-A84B218C806E}"/>
              </a:ext>
            </a:extLst>
          </p:cNvPr>
          <p:cNvSpPr>
            <a:spLocks noGrp="1" noChangeArrowheads="1"/>
          </p:cNvSpPr>
          <p:nvPr>
            <p:ph type="sldNum" sz="quarter" idx="12"/>
          </p:nvPr>
        </p:nvSpPr>
        <p:spPr>
          <a:ln/>
        </p:spPr>
        <p:txBody>
          <a:bodyPr/>
          <a:lstStyle>
            <a:lvl1pPr>
              <a:defRPr/>
            </a:lvl1pPr>
          </a:lstStyle>
          <a:p>
            <a:fld id="{9531D21B-D8F5-432E-8391-2CBABBD440CF}" type="slidenum">
              <a:rPr lang="vi-VN" altLang="en-US"/>
              <a:pPr/>
              <a:t>‹#›</a:t>
            </a:fld>
            <a:endParaRPr lang="vi-VN" altLang="en-US"/>
          </a:p>
        </p:txBody>
      </p:sp>
    </p:spTree>
    <p:extLst>
      <p:ext uri="{BB962C8B-B14F-4D97-AF65-F5344CB8AC3E}">
        <p14:creationId xmlns:p14="http://schemas.microsoft.com/office/powerpoint/2010/main" val="3881386510"/>
      </p:ext>
    </p:extLst>
  </p:cSld>
  <p:clrMapOvr>
    <a:masterClrMapping/>
  </p:clrMapOvr>
  <p:transition>
    <p:wedge/>
  </p:transition>
</p:sldLayout>
</file>

<file path=ppt/slideLayouts/slideLayout6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 xmlns:a16="http://schemas.microsoft.com/office/drawing/2014/main" id="{1069ACB5-1C29-4156-8D1A-2E4E88D55D0F}"/>
              </a:ext>
            </a:extLst>
          </p:cNvPr>
          <p:cNvSpPr>
            <a:spLocks noGrp="1" noChangeArrowheads="1"/>
          </p:cNvSpPr>
          <p:nvPr>
            <p:ph type="dt" sz="half" idx="10"/>
          </p:nvPr>
        </p:nvSpPr>
        <p:spPr>
          <a:ln/>
        </p:spPr>
        <p:txBody>
          <a:bodyPr/>
          <a:lstStyle>
            <a:lvl1pPr>
              <a:defRPr/>
            </a:lvl1pPr>
          </a:lstStyle>
          <a:p>
            <a:pPr>
              <a:defRPr/>
            </a:pPr>
            <a:endParaRPr lang="vi-VN"/>
          </a:p>
        </p:txBody>
      </p:sp>
      <p:sp>
        <p:nvSpPr>
          <p:cNvPr id="3" name="Rectangle 5">
            <a:extLst>
              <a:ext uri="{FF2B5EF4-FFF2-40B4-BE49-F238E27FC236}">
                <a16:creationId xmlns="" xmlns:a16="http://schemas.microsoft.com/office/drawing/2014/main" id="{364655E4-287D-466F-963B-0A47FEF83BFE}"/>
              </a:ext>
            </a:extLst>
          </p:cNvPr>
          <p:cNvSpPr>
            <a:spLocks noGrp="1" noChangeArrowheads="1"/>
          </p:cNvSpPr>
          <p:nvPr>
            <p:ph type="ftr" sz="quarter" idx="11"/>
          </p:nvPr>
        </p:nvSpPr>
        <p:spPr>
          <a:ln/>
        </p:spPr>
        <p:txBody>
          <a:bodyPr/>
          <a:lstStyle>
            <a:lvl1pPr>
              <a:defRPr/>
            </a:lvl1pPr>
          </a:lstStyle>
          <a:p>
            <a:pPr>
              <a:defRPr/>
            </a:pPr>
            <a:endParaRPr lang="vi-VN"/>
          </a:p>
        </p:txBody>
      </p:sp>
      <p:sp>
        <p:nvSpPr>
          <p:cNvPr id="4" name="Rectangle 6">
            <a:extLst>
              <a:ext uri="{FF2B5EF4-FFF2-40B4-BE49-F238E27FC236}">
                <a16:creationId xmlns="" xmlns:a16="http://schemas.microsoft.com/office/drawing/2014/main" id="{123DCB95-A9DF-4DCA-8062-6EA83DFE83BA}"/>
              </a:ext>
            </a:extLst>
          </p:cNvPr>
          <p:cNvSpPr>
            <a:spLocks noGrp="1" noChangeArrowheads="1"/>
          </p:cNvSpPr>
          <p:nvPr>
            <p:ph type="sldNum" sz="quarter" idx="12"/>
          </p:nvPr>
        </p:nvSpPr>
        <p:spPr>
          <a:ln/>
        </p:spPr>
        <p:txBody>
          <a:bodyPr/>
          <a:lstStyle>
            <a:lvl1pPr>
              <a:defRPr/>
            </a:lvl1pPr>
          </a:lstStyle>
          <a:p>
            <a:fld id="{EEE96141-E769-42FA-AB1B-8EA277B11639}" type="slidenum">
              <a:rPr lang="vi-VN" altLang="en-US"/>
              <a:pPr/>
              <a:t>‹#›</a:t>
            </a:fld>
            <a:endParaRPr lang="vi-VN" altLang="en-US"/>
          </a:p>
        </p:txBody>
      </p:sp>
    </p:spTree>
    <p:extLst>
      <p:ext uri="{BB962C8B-B14F-4D97-AF65-F5344CB8AC3E}">
        <p14:creationId xmlns:p14="http://schemas.microsoft.com/office/powerpoint/2010/main" val="3783291934"/>
      </p:ext>
    </p:extLst>
  </p:cSld>
  <p:clrMapOvr>
    <a:masterClrMapping/>
  </p:clrMapOvr>
  <p:transition>
    <p:wedge/>
  </p:transition>
</p:sldLayout>
</file>

<file path=ppt/slideLayouts/slideLayout6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 xmlns:a16="http://schemas.microsoft.com/office/drawing/2014/main" id="{0734BEA2-C2CC-4F85-95FE-23005CF8ADB9}"/>
              </a:ext>
            </a:extLst>
          </p:cNvPr>
          <p:cNvSpPr>
            <a:spLocks noGrp="1" noChangeArrowheads="1"/>
          </p:cNvSpPr>
          <p:nvPr>
            <p:ph type="dt" sz="half" idx="10"/>
          </p:nvPr>
        </p:nvSpPr>
        <p:spPr>
          <a:ln/>
        </p:spPr>
        <p:txBody>
          <a:bodyPr/>
          <a:lstStyle>
            <a:lvl1pPr>
              <a:defRPr/>
            </a:lvl1pPr>
          </a:lstStyle>
          <a:p>
            <a:pPr>
              <a:defRPr/>
            </a:pPr>
            <a:endParaRPr lang="vi-VN"/>
          </a:p>
        </p:txBody>
      </p:sp>
      <p:sp>
        <p:nvSpPr>
          <p:cNvPr id="6" name="Rectangle 5">
            <a:extLst>
              <a:ext uri="{FF2B5EF4-FFF2-40B4-BE49-F238E27FC236}">
                <a16:creationId xmlns="" xmlns:a16="http://schemas.microsoft.com/office/drawing/2014/main" id="{B679C93C-B389-496D-B1B2-228B68BAF9DC}"/>
              </a:ext>
            </a:extLst>
          </p:cNvPr>
          <p:cNvSpPr>
            <a:spLocks noGrp="1" noChangeArrowheads="1"/>
          </p:cNvSpPr>
          <p:nvPr>
            <p:ph type="ftr" sz="quarter" idx="11"/>
          </p:nvPr>
        </p:nvSpPr>
        <p:spPr>
          <a:ln/>
        </p:spPr>
        <p:txBody>
          <a:bodyPr/>
          <a:lstStyle>
            <a:lvl1pPr>
              <a:defRPr/>
            </a:lvl1pPr>
          </a:lstStyle>
          <a:p>
            <a:pPr>
              <a:defRPr/>
            </a:pPr>
            <a:endParaRPr lang="vi-VN"/>
          </a:p>
        </p:txBody>
      </p:sp>
      <p:sp>
        <p:nvSpPr>
          <p:cNvPr id="7" name="Rectangle 6">
            <a:extLst>
              <a:ext uri="{FF2B5EF4-FFF2-40B4-BE49-F238E27FC236}">
                <a16:creationId xmlns="" xmlns:a16="http://schemas.microsoft.com/office/drawing/2014/main" id="{1A742256-6599-4D1F-9DD2-3FB1F906920A}"/>
              </a:ext>
            </a:extLst>
          </p:cNvPr>
          <p:cNvSpPr>
            <a:spLocks noGrp="1" noChangeArrowheads="1"/>
          </p:cNvSpPr>
          <p:nvPr>
            <p:ph type="sldNum" sz="quarter" idx="12"/>
          </p:nvPr>
        </p:nvSpPr>
        <p:spPr>
          <a:ln/>
        </p:spPr>
        <p:txBody>
          <a:bodyPr/>
          <a:lstStyle>
            <a:lvl1pPr>
              <a:defRPr/>
            </a:lvl1pPr>
          </a:lstStyle>
          <a:p>
            <a:fld id="{7D2106E0-E9D6-42D8-923B-DF5D668FC655}" type="slidenum">
              <a:rPr lang="vi-VN" altLang="en-US"/>
              <a:pPr/>
              <a:t>‹#›</a:t>
            </a:fld>
            <a:endParaRPr lang="vi-VN" altLang="en-US"/>
          </a:p>
        </p:txBody>
      </p:sp>
    </p:spTree>
    <p:extLst>
      <p:ext uri="{BB962C8B-B14F-4D97-AF65-F5344CB8AC3E}">
        <p14:creationId xmlns:p14="http://schemas.microsoft.com/office/powerpoint/2010/main" val="3958660030"/>
      </p:ext>
    </p:extLst>
  </p:cSld>
  <p:clrMapOvr>
    <a:masterClrMapping/>
  </p:clrMapOvr>
  <p:transition>
    <p:wedge/>
  </p:transition>
</p:sldLayout>
</file>

<file path=ppt/slideLayouts/slideLayout6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 xmlns:a16="http://schemas.microsoft.com/office/drawing/2014/main" id="{03AE8946-225D-4F8E-BD04-767D79534D36}"/>
              </a:ext>
            </a:extLst>
          </p:cNvPr>
          <p:cNvSpPr>
            <a:spLocks noGrp="1" noChangeArrowheads="1"/>
          </p:cNvSpPr>
          <p:nvPr>
            <p:ph type="dt" sz="half" idx="10"/>
          </p:nvPr>
        </p:nvSpPr>
        <p:spPr>
          <a:ln/>
        </p:spPr>
        <p:txBody>
          <a:bodyPr/>
          <a:lstStyle>
            <a:lvl1pPr>
              <a:defRPr/>
            </a:lvl1pPr>
          </a:lstStyle>
          <a:p>
            <a:pPr>
              <a:defRPr/>
            </a:pPr>
            <a:endParaRPr lang="vi-VN"/>
          </a:p>
        </p:txBody>
      </p:sp>
      <p:sp>
        <p:nvSpPr>
          <p:cNvPr id="6" name="Rectangle 5">
            <a:extLst>
              <a:ext uri="{FF2B5EF4-FFF2-40B4-BE49-F238E27FC236}">
                <a16:creationId xmlns="" xmlns:a16="http://schemas.microsoft.com/office/drawing/2014/main" id="{3F62A3A4-D724-4BC6-9189-5C0FA48572DB}"/>
              </a:ext>
            </a:extLst>
          </p:cNvPr>
          <p:cNvSpPr>
            <a:spLocks noGrp="1" noChangeArrowheads="1"/>
          </p:cNvSpPr>
          <p:nvPr>
            <p:ph type="ftr" sz="quarter" idx="11"/>
          </p:nvPr>
        </p:nvSpPr>
        <p:spPr>
          <a:ln/>
        </p:spPr>
        <p:txBody>
          <a:bodyPr/>
          <a:lstStyle>
            <a:lvl1pPr>
              <a:defRPr/>
            </a:lvl1pPr>
          </a:lstStyle>
          <a:p>
            <a:pPr>
              <a:defRPr/>
            </a:pPr>
            <a:endParaRPr lang="vi-VN"/>
          </a:p>
        </p:txBody>
      </p:sp>
      <p:sp>
        <p:nvSpPr>
          <p:cNvPr id="7" name="Rectangle 6">
            <a:extLst>
              <a:ext uri="{FF2B5EF4-FFF2-40B4-BE49-F238E27FC236}">
                <a16:creationId xmlns="" xmlns:a16="http://schemas.microsoft.com/office/drawing/2014/main" id="{C6CC82F3-3999-421C-850D-1A9F2B0D1515}"/>
              </a:ext>
            </a:extLst>
          </p:cNvPr>
          <p:cNvSpPr>
            <a:spLocks noGrp="1" noChangeArrowheads="1"/>
          </p:cNvSpPr>
          <p:nvPr>
            <p:ph type="sldNum" sz="quarter" idx="12"/>
          </p:nvPr>
        </p:nvSpPr>
        <p:spPr>
          <a:ln/>
        </p:spPr>
        <p:txBody>
          <a:bodyPr/>
          <a:lstStyle>
            <a:lvl1pPr>
              <a:defRPr/>
            </a:lvl1pPr>
          </a:lstStyle>
          <a:p>
            <a:fld id="{A376814F-F9B3-4D51-921D-9081F4533E37}" type="slidenum">
              <a:rPr lang="vi-VN" altLang="en-US"/>
              <a:pPr/>
              <a:t>‹#›</a:t>
            </a:fld>
            <a:endParaRPr lang="vi-VN" altLang="en-US"/>
          </a:p>
        </p:txBody>
      </p:sp>
    </p:spTree>
    <p:extLst>
      <p:ext uri="{BB962C8B-B14F-4D97-AF65-F5344CB8AC3E}">
        <p14:creationId xmlns:p14="http://schemas.microsoft.com/office/powerpoint/2010/main" val="2740690461"/>
      </p:ext>
    </p:extLst>
  </p:cSld>
  <p:clrMapOvr>
    <a:masterClrMapping/>
  </p:clrMapOvr>
  <p:transition>
    <p:wedge/>
  </p:transition>
</p:sldLayout>
</file>

<file path=ppt/slideLayouts/slideLayout6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 xmlns:a16="http://schemas.microsoft.com/office/drawing/2014/main" id="{9912F994-3D34-4D92-B891-DC792AEB7527}"/>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 xmlns:a16="http://schemas.microsoft.com/office/drawing/2014/main" id="{22DED5F5-3CFC-4F0E-9A3F-A2E12F2F716B}"/>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 xmlns:a16="http://schemas.microsoft.com/office/drawing/2014/main" id="{B30EFABF-8E74-4168-8A0A-63AEF2DF715C}"/>
              </a:ext>
            </a:extLst>
          </p:cNvPr>
          <p:cNvSpPr>
            <a:spLocks noGrp="1" noChangeArrowheads="1"/>
          </p:cNvSpPr>
          <p:nvPr>
            <p:ph type="sldNum" sz="quarter" idx="12"/>
          </p:nvPr>
        </p:nvSpPr>
        <p:spPr>
          <a:ln/>
        </p:spPr>
        <p:txBody>
          <a:bodyPr/>
          <a:lstStyle>
            <a:lvl1pPr>
              <a:defRPr/>
            </a:lvl1pPr>
          </a:lstStyle>
          <a:p>
            <a:fld id="{05B4C6B1-8DB6-463D-AB69-9140305F3E5A}" type="slidenum">
              <a:rPr lang="vi-VN" altLang="en-US"/>
              <a:pPr/>
              <a:t>‹#›</a:t>
            </a:fld>
            <a:endParaRPr lang="vi-VN" altLang="en-US"/>
          </a:p>
        </p:txBody>
      </p:sp>
    </p:spTree>
    <p:extLst>
      <p:ext uri="{BB962C8B-B14F-4D97-AF65-F5344CB8AC3E}">
        <p14:creationId xmlns:p14="http://schemas.microsoft.com/office/powerpoint/2010/main" val="305093861"/>
      </p:ext>
    </p:extLst>
  </p:cSld>
  <p:clrMapOvr>
    <a:masterClrMapping/>
  </p:clrMapOvr>
  <p:transition>
    <p:wedge/>
  </p:transition>
</p:sldLayout>
</file>

<file path=ppt/slideLayouts/slideLayout6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 xmlns:a16="http://schemas.microsoft.com/office/drawing/2014/main" id="{2935E37A-472F-48FC-B085-84B648E3319B}"/>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 xmlns:a16="http://schemas.microsoft.com/office/drawing/2014/main" id="{B8085AE2-BFF2-49EA-B262-3F63AD4CD087}"/>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 xmlns:a16="http://schemas.microsoft.com/office/drawing/2014/main" id="{B3DF4D5D-0FB2-43B3-A725-42126DE7F3DA}"/>
              </a:ext>
            </a:extLst>
          </p:cNvPr>
          <p:cNvSpPr>
            <a:spLocks noGrp="1" noChangeArrowheads="1"/>
          </p:cNvSpPr>
          <p:nvPr>
            <p:ph type="sldNum" sz="quarter" idx="12"/>
          </p:nvPr>
        </p:nvSpPr>
        <p:spPr>
          <a:ln/>
        </p:spPr>
        <p:txBody>
          <a:bodyPr/>
          <a:lstStyle>
            <a:lvl1pPr>
              <a:defRPr/>
            </a:lvl1pPr>
          </a:lstStyle>
          <a:p>
            <a:fld id="{CC4855B3-A45B-4077-82B5-B7D3B7E12D1B}" type="slidenum">
              <a:rPr lang="vi-VN" altLang="en-US"/>
              <a:pPr/>
              <a:t>‹#›</a:t>
            </a:fld>
            <a:endParaRPr lang="vi-VN" altLang="en-US"/>
          </a:p>
        </p:txBody>
      </p:sp>
    </p:spTree>
    <p:extLst>
      <p:ext uri="{BB962C8B-B14F-4D97-AF65-F5344CB8AC3E}">
        <p14:creationId xmlns:p14="http://schemas.microsoft.com/office/powerpoint/2010/main" val="1174234495"/>
      </p:ext>
    </p:extLst>
  </p:cSld>
  <p:clrMapOvr>
    <a:masterClrMapping/>
  </p:clrMapOvr>
  <p:transition>
    <p:wedge/>
  </p:transition>
</p:sldLayout>
</file>

<file path=ppt/slideLayouts/slideLayout644.xml><?xml version="1.0" encoding="utf-8"?>
<p:sldLayout xmlns:a="http://schemas.openxmlformats.org/drawingml/2006/main" xmlns:r="http://schemas.openxmlformats.org/officeDocument/2006/relationships" xmlns:p="http://schemas.openxmlformats.org/presentationml/2006/main" userDrawn="1">
  <p:cSld name="8_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0" y="0"/>
            <a:ext cx="12192000" cy="1179288"/>
          </a:xfrm>
          <a:prstGeom prst="rect">
            <a:avLst/>
          </a:prstGeom>
        </p:spPr>
        <p:txBody>
          <a:bodyPr/>
          <a:lstStyle>
            <a:lvl1pPr algn="ctr">
              <a:defRPr>
                <a:solidFill>
                  <a:schemeClr val="tx1">
                    <a:lumMod val="75000"/>
                    <a:lumOff val="25000"/>
                  </a:schemeClr>
                </a:solidFill>
                <a:latin typeface="+mj-lt"/>
                <a:cs typeface="Arial" pitchFamily="34" charset="0"/>
              </a:defRPr>
            </a:lvl1pPr>
          </a:lstStyle>
          <a:p>
            <a:r>
              <a:rPr lang="en-US" altLang="ko-KR"/>
              <a:t>Click to edit Master title style</a:t>
            </a:r>
            <a:endParaRPr lang="ko-KR" altLang="en-US" dirty="0"/>
          </a:p>
        </p:txBody>
      </p:sp>
    </p:spTree>
    <p:extLst>
      <p:ext uri="{BB962C8B-B14F-4D97-AF65-F5344CB8AC3E}">
        <p14:creationId xmlns:p14="http://schemas.microsoft.com/office/powerpoint/2010/main" val="4012439852"/>
      </p:ext>
    </p:extLst>
  </p:cSld>
  <p:clrMapOvr>
    <a:masterClrMapping/>
  </p:clrMapOvr>
</p:sldLayout>
</file>

<file path=ppt/slideLayouts/slideLayout645.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
        <p:nvSpPr>
          <p:cNvPr id="3" name="Rectangle 2">
            <a:extLst>
              <a:ext uri="{FF2B5EF4-FFF2-40B4-BE49-F238E27FC236}">
                <a16:creationId xmlns="" xmlns:a16="http://schemas.microsoft.com/office/drawing/2014/main" id="{A526DE8F-3523-42B8-A71C-9DF012A12E77}"/>
              </a:ext>
            </a:extLst>
          </p:cNvPr>
          <p:cNvSpPr/>
          <p:nvPr userDrawn="1"/>
        </p:nvSpPr>
        <p:spPr>
          <a:xfrm>
            <a:off x="0" y="6578600"/>
            <a:ext cx="12192000" cy="2794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solidFill>
                <a:prstClr val="white"/>
              </a:solidFill>
            </a:endParaRPr>
          </a:p>
        </p:txBody>
      </p:sp>
      <p:sp>
        <p:nvSpPr>
          <p:cNvPr id="4" name="Freeform: Shape 5">
            <a:extLst>
              <a:ext uri="{FF2B5EF4-FFF2-40B4-BE49-F238E27FC236}">
                <a16:creationId xmlns="" xmlns:a16="http://schemas.microsoft.com/office/drawing/2014/main" id="{262E4496-C10E-4317-BE7E-786DFA1A2070}"/>
              </a:ext>
            </a:extLst>
          </p:cNvPr>
          <p:cNvSpPr/>
          <p:nvPr userDrawn="1"/>
        </p:nvSpPr>
        <p:spPr>
          <a:xfrm rot="3273252" flipH="1">
            <a:off x="-161396" y="291572"/>
            <a:ext cx="1755775" cy="531283"/>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a:defRPr/>
            </a:pPr>
            <a:endParaRPr lang="ko-KR" altLang="en-US" sz="1800">
              <a:solidFill>
                <a:prstClr val="white"/>
              </a:solidFill>
            </a:endParaRPr>
          </a:p>
        </p:txBody>
      </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199898896"/>
      </p:ext>
    </p:extLst>
  </p:cSld>
  <p:clrMapOvr>
    <a:masterClrMapping/>
  </p:clrMapOvr>
</p:sldLayout>
</file>

<file path=ppt/slideLayouts/slideLayout646.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grpSp>
        <p:nvGrpSpPr>
          <p:cNvPr id="3" name="Group 2">
            <a:extLst>
              <a:ext uri="{FF2B5EF4-FFF2-40B4-BE49-F238E27FC236}">
                <a16:creationId xmlns="" xmlns:a16="http://schemas.microsoft.com/office/drawing/2014/main" id="{59CE2BAC-8420-4108-8228-89286221B8BA}"/>
              </a:ext>
            </a:extLst>
          </p:cNvPr>
          <p:cNvGrpSpPr/>
          <p:nvPr userDrawn="1"/>
        </p:nvGrpSpPr>
        <p:grpSpPr>
          <a:xfrm flipH="1">
            <a:off x="10856439" y="5136829"/>
            <a:ext cx="1174335" cy="1584931"/>
            <a:chOff x="10073923" y="4329846"/>
            <a:chExt cx="1822803" cy="2460131"/>
          </a:xfrm>
          <a:solidFill>
            <a:schemeClr val="accent1"/>
          </a:solidFill>
        </p:grpSpPr>
        <p:sp>
          <p:nvSpPr>
            <p:cNvPr id="4" name="Freeform: Shape 5">
              <a:extLst>
                <a:ext uri="{FF2B5EF4-FFF2-40B4-BE49-F238E27FC236}">
                  <a16:creationId xmlns="" xmlns:a16="http://schemas.microsoft.com/office/drawing/2014/main" id="{C52C9B27-A7BF-4CBE-B477-AF308E09190D}"/>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anchor="ctr"/>
            <a:lstStyle/>
            <a:p>
              <a:pPr>
                <a:defRPr/>
              </a:pPr>
              <a:endParaRPr lang="en-US" sz="1800">
                <a:solidFill>
                  <a:prstClr val="black"/>
                </a:solidFill>
              </a:endParaRPr>
            </a:p>
          </p:txBody>
        </p:sp>
        <p:sp>
          <p:nvSpPr>
            <p:cNvPr id="5" name="Freeform: Shape 6">
              <a:extLst>
                <a:ext uri="{FF2B5EF4-FFF2-40B4-BE49-F238E27FC236}">
                  <a16:creationId xmlns="" xmlns:a16="http://schemas.microsoft.com/office/drawing/2014/main" id="{077189AF-D2B7-4785-A9A8-A11061B72C8D}"/>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anchor="ctr"/>
            <a:lstStyle/>
            <a:p>
              <a:pPr>
                <a:defRPr/>
              </a:pPr>
              <a:endParaRPr lang="en-US" sz="1800">
                <a:solidFill>
                  <a:prstClr val="black"/>
                </a:solidFill>
              </a:endParaRPr>
            </a:p>
          </p:txBody>
        </p:sp>
      </p:grpSp>
      <p:sp>
        <p:nvSpPr>
          <p:cNvPr id="6" name="Rectangle 5">
            <a:extLst>
              <a:ext uri="{FF2B5EF4-FFF2-40B4-BE49-F238E27FC236}">
                <a16:creationId xmlns="" xmlns:a16="http://schemas.microsoft.com/office/drawing/2014/main" id="{8DF845B6-F626-4E43-8E32-9427E558835C}"/>
              </a:ext>
            </a:extLst>
          </p:cNvPr>
          <p:cNvSpPr/>
          <p:nvPr userDrawn="1"/>
        </p:nvSpPr>
        <p:spPr>
          <a:xfrm>
            <a:off x="0" y="6578600"/>
            <a:ext cx="12192000" cy="2794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solidFill>
                <a:prstClr val="white"/>
              </a:solidFill>
            </a:endParaRPr>
          </a:p>
        </p:txBody>
      </p:sp>
      <p:sp>
        <p:nvSpPr>
          <p:cNvPr id="7" name="Freeform: Shape 8">
            <a:extLst>
              <a:ext uri="{FF2B5EF4-FFF2-40B4-BE49-F238E27FC236}">
                <a16:creationId xmlns="" xmlns:a16="http://schemas.microsoft.com/office/drawing/2014/main" id="{5D689212-0CEC-4302-9328-A6AE021B0B75}"/>
              </a:ext>
            </a:extLst>
          </p:cNvPr>
          <p:cNvSpPr/>
          <p:nvPr userDrawn="1"/>
        </p:nvSpPr>
        <p:spPr>
          <a:xfrm rot="3273252" flipH="1">
            <a:off x="-161396" y="291572"/>
            <a:ext cx="1755775" cy="531283"/>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a:defRPr/>
            </a:pPr>
            <a:endParaRPr lang="ko-KR" altLang="en-US" sz="1800">
              <a:solidFill>
                <a:prstClr val="white"/>
              </a:solidFill>
            </a:endParaRPr>
          </a:p>
        </p:txBody>
      </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1994615396"/>
      </p:ext>
    </p:extLst>
  </p:cSld>
  <p:clrMapOvr>
    <a:masterClrMapping/>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type="objOverTx">
  <p:cSld name="Title and Content over Text">
    <p:spTree>
      <p:nvGrpSpPr>
        <p:cNvPr id="1" name=""/>
        <p:cNvGrpSpPr/>
        <p:nvPr/>
      </p:nvGrpSpPr>
      <p:grpSpPr>
        <a:xfrm>
          <a:off x="0" y="0"/>
          <a:ext cx="0" cy="0"/>
          <a:chOff x="0" y="0"/>
          <a:chExt cx="0" cy="0"/>
        </a:xfrm>
      </p:grpSpPr>
      <p:sp>
        <p:nvSpPr>
          <p:cNvPr id="2" name="Title 1"/>
          <p:cNvSpPr>
            <a:spLocks noGrp="1"/>
          </p:cNvSpPr>
          <p:nvPr>
            <p:ph type="title"/>
          </p:nvPr>
        </p:nvSpPr>
        <p:spPr>
          <a:xfrm>
            <a:off x="609600" y="228600"/>
            <a:ext cx="10972800" cy="1143000"/>
          </a:xfrm>
        </p:spPr>
        <p:txBody>
          <a:bodyPr/>
          <a:lstStyle/>
          <a:p>
            <a:r>
              <a:rPr lang="en-US"/>
              <a:t>Click to edit Master title style</a:t>
            </a:r>
          </a:p>
        </p:txBody>
      </p:sp>
      <p:sp>
        <p:nvSpPr>
          <p:cNvPr id="3" name="Content Placeholder 2"/>
          <p:cNvSpPr>
            <a:spLocks noGrp="1"/>
          </p:cNvSpPr>
          <p:nvPr>
            <p:ph sz="half" idx="1"/>
          </p:nvPr>
        </p:nvSpPr>
        <p:spPr>
          <a:xfrm>
            <a:off x="609600" y="1600200"/>
            <a:ext cx="10972800" cy="217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0" y="3924300"/>
            <a:ext cx="10972800" cy="217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7">
            <a:extLst>
              <a:ext uri="{FF2B5EF4-FFF2-40B4-BE49-F238E27FC236}">
                <a16:creationId xmlns="" xmlns:a16="http://schemas.microsoft.com/office/drawing/2014/main" id="{58488807-1A07-440B-89F9-0974933CC69E}"/>
              </a:ext>
            </a:extLst>
          </p:cNvPr>
          <p:cNvSpPr>
            <a:spLocks noGrp="1" noChangeArrowheads="1"/>
          </p:cNvSpPr>
          <p:nvPr>
            <p:ph type="sldNum" sz="quarter" idx="10"/>
          </p:nvPr>
        </p:nvSpPr>
        <p:spPr/>
        <p:txBody>
          <a:bodyPr/>
          <a:lstStyle>
            <a:lvl1pPr>
              <a:defRPr/>
            </a:lvl1pPr>
          </a:lstStyle>
          <a:p>
            <a:fld id="{788FC04D-FE56-498F-8091-80392849D753}" type="slidenum">
              <a:rPr lang="vi-VN" altLang="en-US"/>
              <a:pPr/>
              <a:t>‹#›</a:t>
            </a:fld>
            <a:endParaRPr lang="vi-VN" altLang="en-US"/>
          </a:p>
        </p:txBody>
      </p:sp>
    </p:spTree>
    <p:extLst>
      <p:ext uri="{BB962C8B-B14F-4D97-AF65-F5344CB8AC3E}">
        <p14:creationId xmlns:p14="http://schemas.microsoft.com/office/powerpoint/2010/main" val="3120244626"/>
      </p:ext>
    </p:extLst>
  </p:cSld>
  <p:clrMapOvr>
    <a:masterClrMapping/>
  </p:clrMapOvr>
</p:sldLayout>
</file>

<file path=ppt/slideLayouts/slideLayout648.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228600"/>
            <a:ext cx="10972800" cy="5867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7">
            <a:extLst>
              <a:ext uri="{FF2B5EF4-FFF2-40B4-BE49-F238E27FC236}">
                <a16:creationId xmlns="" xmlns:a16="http://schemas.microsoft.com/office/drawing/2014/main" id="{62D73603-AAEE-45F0-8369-0B6BE6B52122}"/>
              </a:ext>
            </a:extLst>
          </p:cNvPr>
          <p:cNvSpPr>
            <a:spLocks noGrp="1" noChangeArrowheads="1"/>
          </p:cNvSpPr>
          <p:nvPr>
            <p:ph type="sldNum" sz="quarter" idx="10"/>
          </p:nvPr>
        </p:nvSpPr>
        <p:spPr/>
        <p:txBody>
          <a:bodyPr/>
          <a:lstStyle>
            <a:lvl1pPr>
              <a:defRPr/>
            </a:lvl1pPr>
          </a:lstStyle>
          <a:p>
            <a:fld id="{B4E2A206-E11C-42B9-A593-6F691BA051E7}" type="slidenum">
              <a:rPr lang="vi-VN" altLang="en-US"/>
              <a:pPr/>
              <a:t>‹#›</a:t>
            </a:fld>
            <a:endParaRPr lang="vi-VN" altLang="en-US"/>
          </a:p>
        </p:txBody>
      </p:sp>
    </p:spTree>
    <p:extLst>
      <p:ext uri="{BB962C8B-B14F-4D97-AF65-F5344CB8AC3E}">
        <p14:creationId xmlns:p14="http://schemas.microsoft.com/office/powerpoint/2010/main" val="3254771290"/>
      </p:ext>
    </p:extLst>
  </p:cSld>
  <p:clrMapOvr>
    <a:masterClrMapping/>
  </p:clrMapOvr>
</p:sldLayout>
</file>

<file path=ppt/slideLayouts/slideLayout649.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7540561"/>
      </p:ext>
    </p:extLst>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userDrawn="1">
  <p:cSld name="Basic Layout">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0" y="164640"/>
            <a:ext cx="12192000" cy="768085"/>
          </a:xfrm>
          <a:prstGeom prst="rect">
            <a:avLst/>
          </a:prstGeom>
        </p:spPr>
        <p:txBody>
          <a:bodyPr anchor="ctr"/>
          <a:lstStyle>
            <a:lvl1pPr marL="0" indent="0" algn="ctr">
              <a:buNone/>
              <a:defRPr sz="3600" b="0" baseline="0">
                <a:solidFill>
                  <a:schemeClr val="tx1">
                    <a:lumMod val="75000"/>
                    <a:lumOff val="25000"/>
                  </a:schemeClr>
                </a:solidFill>
                <a:latin typeface="+mj-lt"/>
                <a:cs typeface="Arial" pitchFamily="34" charset="0"/>
              </a:defRPr>
            </a:lvl1pPr>
          </a:lstStyle>
          <a:p>
            <a:pPr lvl="0"/>
            <a:r>
              <a:rPr lang="en-US" altLang="ko-KR"/>
              <a:t>Click to edit Master text styles</a:t>
            </a:r>
          </a:p>
        </p:txBody>
      </p:sp>
      <p:sp>
        <p:nvSpPr>
          <p:cNvPr id="11" name="Text Placeholder 9"/>
          <p:cNvSpPr>
            <a:spLocks noGrp="1"/>
          </p:cNvSpPr>
          <p:nvPr>
            <p:ph type="body" sz="quarter" idx="11"/>
          </p:nvPr>
        </p:nvSpPr>
        <p:spPr>
          <a:xfrm>
            <a:off x="0" y="932725"/>
            <a:ext cx="12192000" cy="384043"/>
          </a:xfrm>
          <a:prstGeom prst="rect">
            <a:avLst/>
          </a:prstGeom>
        </p:spPr>
        <p:txBody>
          <a:bodyPr anchor="ctr"/>
          <a:lstStyle>
            <a:lvl1pPr marL="0" indent="0" algn="ctr">
              <a:buNone/>
              <a:defRPr sz="1400" b="0" baseline="0">
                <a:solidFill>
                  <a:schemeClr val="tx1">
                    <a:lumMod val="75000"/>
                    <a:lumOff val="25000"/>
                  </a:schemeClr>
                </a:solidFill>
                <a:latin typeface="+mn-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4121388617"/>
      </p:ext>
    </p:extLst>
  </p:cSld>
  <p:clrMapOvr>
    <a:masterClrMapping/>
  </p:clrMapOvr>
</p:sldLayout>
</file>

<file path=ppt/slideLayouts/slideLayout651.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719F789B-D23E-4746-B90E-1B7A82ADCAAE}"/>
              </a:ext>
            </a:extLst>
          </p:cNvPr>
          <p:cNvSpPr/>
          <p:nvPr userDrawn="1"/>
        </p:nvSpPr>
        <p:spPr>
          <a:xfrm>
            <a:off x="-4233" y="0"/>
            <a:ext cx="2112433"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ko-KR" altLang="en-US" sz="1800"/>
          </a:p>
        </p:txBody>
      </p:sp>
      <p:pic>
        <p:nvPicPr>
          <p:cNvPr id="3" name="Picture 7" descr="E:\002-KIMS BUSINESS\007-02-Fullslidesppt-Contents\20161228\02-edu\bulb-item2.png">
            <a:extLst>
              <a:ext uri="{FF2B5EF4-FFF2-40B4-BE49-F238E27FC236}">
                <a16:creationId xmlns="" xmlns:a16="http://schemas.microsoft.com/office/drawing/2014/main" id="{D91F059D-A377-4695-A9F8-5466FC8481C9}"/>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1985" y="1250950"/>
            <a:ext cx="2112433"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8" descr="E:\002-KIMS BUSINESS\007-02-Fullslidesppt-Contents\20161228\02-edu\bulb-item.png">
            <a:extLst>
              <a:ext uri="{FF2B5EF4-FFF2-40B4-BE49-F238E27FC236}">
                <a16:creationId xmlns="" xmlns:a16="http://schemas.microsoft.com/office/drawing/2014/main" id="{422B97B3-04C0-40F3-8206-7A08ED8B5580}"/>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r="50000"/>
          <a:stretch>
            <a:fillRect/>
          </a:stretch>
        </p:blipFill>
        <p:spPr bwMode="auto">
          <a:xfrm>
            <a:off x="1051984" y="1250950"/>
            <a:ext cx="1056216"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12359360"/>
      </p:ext>
    </p:extLst>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Freeform 40">
            <a:extLst>
              <a:ext uri="{FF2B5EF4-FFF2-40B4-BE49-F238E27FC236}">
                <a16:creationId xmlns="" xmlns:a16="http://schemas.microsoft.com/office/drawing/2014/main" id="{C3A3D691-5D25-4D54-83A2-FB300D0A15FA}"/>
              </a:ext>
            </a:extLst>
          </p:cNvPr>
          <p:cNvSpPr>
            <a:spLocks/>
          </p:cNvSpPr>
          <p:nvPr/>
        </p:nvSpPr>
        <p:spPr bwMode="gray">
          <a:xfrm>
            <a:off x="0" y="6048376"/>
            <a:ext cx="3683000" cy="809625"/>
          </a:xfrm>
          <a:custGeom>
            <a:avLst/>
            <a:gdLst>
              <a:gd name="T0" fmla="*/ 0 w 1740"/>
              <a:gd name="T1" fmla="*/ 0 h 510"/>
              <a:gd name="T2" fmla="*/ 0 w 1740"/>
              <a:gd name="T3" fmla="*/ 809625 h 510"/>
              <a:gd name="T4" fmla="*/ 2762250 w 1740"/>
              <a:gd name="T5" fmla="*/ 809625 h 510"/>
              <a:gd name="T6" fmla="*/ 2532063 w 1740"/>
              <a:gd name="T7" fmla="*/ 47625 h 510"/>
              <a:gd name="T8" fmla="*/ 0 w 1740"/>
              <a:gd name="T9" fmla="*/ 0 h 5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40" h="510">
                <a:moveTo>
                  <a:pt x="0" y="0"/>
                </a:moveTo>
                <a:lnTo>
                  <a:pt x="0" y="510"/>
                </a:lnTo>
                <a:cubicBezTo>
                  <a:pt x="0" y="510"/>
                  <a:pt x="870" y="510"/>
                  <a:pt x="1740" y="510"/>
                </a:cubicBezTo>
                <a:cubicBezTo>
                  <a:pt x="1650" y="258"/>
                  <a:pt x="1595" y="30"/>
                  <a:pt x="1595" y="30"/>
                </a:cubicBezTo>
                <a:cubicBezTo>
                  <a:pt x="798" y="54"/>
                  <a:pt x="0" y="0"/>
                  <a:pt x="0" y="0"/>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Freeform 41">
            <a:extLst>
              <a:ext uri="{FF2B5EF4-FFF2-40B4-BE49-F238E27FC236}">
                <a16:creationId xmlns="" xmlns:a16="http://schemas.microsoft.com/office/drawing/2014/main" id="{2FBCBE82-7F4C-4695-A2BF-C79DA52298ED}"/>
              </a:ext>
            </a:extLst>
          </p:cNvPr>
          <p:cNvSpPr>
            <a:spLocks/>
          </p:cNvSpPr>
          <p:nvPr/>
        </p:nvSpPr>
        <p:spPr bwMode="gray">
          <a:xfrm>
            <a:off x="3454400" y="4705350"/>
            <a:ext cx="8534400" cy="2152650"/>
          </a:xfrm>
          <a:custGeom>
            <a:avLst/>
            <a:gdLst>
              <a:gd name="T0" fmla="*/ 1771650 w 4032"/>
              <a:gd name="T1" fmla="*/ 0 h 1356"/>
              <a:gd name="T2" fmla="*/ 6096000 w 4032"/>
              <a:gd name="T3" fmla="*/ 1009650 h 1356"/>
              <a:gd name="T4" fmla="*/ 6400800 w 4032"/>
              <a:gd name="T5" fmla="*/ 2152650 h 1356"/>
              <a:gd name="T6" fmla="*/ 457200 w 4032"/>
              <a:gd name="T7" fmla="*/ 2152650 h 1356"/>
              <a:gd name="T8" fmla="*/ 0 w 4032"/>
              <a:gd name="T9" fmla="*/ 1314450 h 1356"/>
              <a:gd name="T10" fmla="*/ 1771650 w 4032"/>
              <a:gd name="T11" fmla="*/ 0 h 135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032" h="1356">
                <a:moveTo>
                  <a:pt x="1116" y="0"/>
                </a:moveTo>
                <a:cubicBezTo>
                  <a:pt x="2370" y="1254"/>
                  <a:pt x="3840" y="636"/>
                  <a:pt x="3840" y="636"/>
                </a:cubicBezTo>
                <a:cubicBezTo>
                  <a:pt x="4032" y="966"/>
                  <a:pt x="4032" y="1356"/>
                  <a:pt x="4032" y="1356"/>
                </a:cubicBezTo>
                <a:cubicBezTo>
                  <a:pt x="4032" y="1356"/>
                  <a:pt x="2160" y="1356"/>
                  <a:pt x="288" y="1356"/>
                </a:cubicBezTo>
                <a:cubicBezTo>
                  <a:pt x="120" y="1140"/>
                  <a:pt x="0" y="828"/>
                  <a:pt x="0" y="828"/>
                </a:cubicBezTo>
                <a:lnTo>
                  <a:pt x="1116"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Freeform 42">
            <a:extLst>
              <a:ext uri="{FF2B5EF4-FFF2-40B4-BE49-F238E27FC236}">
                <a16:creationId xmlns="" xmlns:a16="http://schemas.microsoft.com/office/drawing/2014/main" id="{21C4A4CB-C658-46AF-AC65-D07EE3F79CFD}"/>
              </a:ext>
            </a:extLst>
          </p:cNvPr>
          <p:cNvSpPr>
            <a:spLocks/>
          </p:cNvSpPr>
          <p:nvPr/>
        </p:nvSpPr>
        <p:spPr bwMode="gray">
          <a:xfrm>
            <a:off x="5867400" y="781050"/>
            <a:ext cx="6324600" cy="5048250"/>
          </a:xfrm>
          <a:custGeom>
            <a:avLst/>
            <a:gdLst>
              <a:gd name="T0" fmla="*/ 809625 w 2988"/>
              <a:gd name="T1" fmla="*/ 1743075 h 3180"/>
              <a:gd name="T2" fmla="*/ 3619500 w 2988"/>
              <a:gd name="T3" fmla="*/ 0 h 3180"/>
              <a:gd name="T4" fmla="*/ 4743450 w 2988"/>
              <a:gd name="T5" fmla="*/ 542925 h 3180"/>
              <a:gd name="T6" fmla="*/ 4743450 w 2988"/>
              <a:gd name="T7" fmla="*/ 4400550 h 3180"/>
              <a:gd name="T8" fmla="*/ 2305050 w 2988"/>
              <a:gd name="T9" fmla="*/ 4857750 h 3180"/>
              <a:gd name="T10" fmla="*/ 0 w 2988"/>
              <a:gd name="T11" fmla="*/ 3819525 h 3180"/>
              <a:gd name="T12" fmla="*/ 809625 w 2988"/>
              <a:gd name="T13" fmla="*/ 1743075 h 3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88" h="3180">
                <a:moveTo>
                  <a:pt x="510" y="1098"/>
                </a:moveTo>
                <a:cubicBezTo>
                  <a:pt x="1710" y="840"/>
                  <a:pt x="2280" y="0"/>
                  <a:pt x="2280" y="0"/>
                </a:cubicBezTo>
                <a:cubicBezTo>
                  <a:pt x="2700" y="96"/>
                  <a:pt x="2988" y="342"/>
                  <a:pt x="2988" y="342"/>
                </a:cubicBezTo>
                <a:lnTo>
                  <a:pt x="2988" y="2772"/>
                </a:lnTo>
                <a:cubicBezTo>
                  <a:pt x="2988" y="2772"/>
                  <a:pt x="2202" y="3180"/>
                  <a:pt x="1452" y="3060"/>
                </a:cubicBezTo>
                <a:cubicBezTo>
                  <a:pt x="636" y="2940"/>
                  <a:pt x="0" y="2406"/>
                  <a:pt x="0" y="2406"/>
                </a:cubicBezTo>
                <a:lnTo>
                  <a:pt x="510" y="109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7" name="Freeform 43">
            <a:extLst>
              <a:ext uri="{FF2B5EF4-FFF2-40B4-BE49-F238E27FC236}">
                <a16:creationId xmlns="" xmlns:a16="http://schemas.microsoft.com/office/drawing/2014/main" id="{17D58048-A843-40C8-9391-F8EF059E016C}"/>
              </a:ext>
            </a:extLst>
          </p:cNvPr>
          <p:cNvSpPr>
            <a:spLocks/>
          </p:cNvSpPr>
          <p:nvPr/>
        </p:nvSpPr>
        <p:spPr bwMode="gray">
          <a:xfrm>
            <a:off x="6400800" y="1"/>
            <a:ext cx="4368800" cy="2409825"/>
          </a:xfrm>
          <a:custGeom>
            <a:avLst/>
            <a:gdLst>
              <a:gd name="T0" fmla="*/ 0 w 2064"/>
              <a:gd name="T1" fmla="*/ 0 h 1518"/>
              <a:gd name="T2" fmla="*/ 438150 w 2064"/>
              <a:gd name="T3" fmla="*/ 2409825 h 1518"/>
              <a:gd name="T4" fmla="*/ 3276600 w 2064"/>
              <a:gd name="T5" fmla="*/ 0 h 1518"/>
              <a:gd name="T6" fmla="*/ 0 w 2064"/>
              <a:gd name="T7" fmla="*/ 0 h 15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64" h="1518">
                <a:moveTo>
                  <a:pt x="0" y="0"/>
                </a:moveTo>
                <a:cubicBezTo>
                  <a:pt x="0" y="0"/>
                  <a:pt x="138" y="759"/>
                  <a:pt x="276" y="1518"/>
                </a:cubicBezTo>
                <a:cubicBezTo>
                  <a:pt x="1518" y="1194"/>
                  <a:pt x="2064" y="0"/>
                  <a:pt x="2064" y="0"/>
                </a:cubicBez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8" name="Freeform 79">
            <a:extLst>
              <a:ext uri="{FF2B5EF4-FFF2-40B4-BE49-F238E27FC236}">
                <a16:creationId xmlns="" xmlns:a16="http://schemas.microsoft.com/office/drawing/2014/main" id="{53306909-0ACC-4132-9CA4-12B483E34F9F}"/>
              </a:ext>
            </a:extLst>
          </p:cNvPr>
          <p:cNvSpPr>
            <a:spLocks/>
          </p:cNvSpPr>
          <p:nvPr/>
        </p:nvSpPr>
        <p:spPr bwMode="gray">
          <a:xfrm>
            <a:off x="1" y="1"/>
            <a:ext cx="8777817" cy="7267575"/>
          </a:xfrm>
          <a:custGeom>
            <a:avLst/>
            <a:gdLst>
              <a:gd name="T0" fmla="*/ 0 w 4014"/>
              <a:gd name="T1" fmla="*/ 0 h 4455"/>
              <a:gd name="T2" fmla="*/ 5924043 w 4014"/>
              <a:gd name="T3" fmla="*/ 0 h 4455"/>
              <a:gd name="T4" fmla="*/ 5284403 w 4014"/>
              <a:gd name="T5" fmla="*/ 4962506 h 4455"/>
              <a:gd name="T6" fmla="*/ 0 w 4014"/>
              <a:gd name="T7" fmla="*/ 6107699 h 4455"/>
              <a:gd name="T8" fmla="*/ 0 w 4014"/>
              <a:gd name="T9" fmla="*/ 0 h 4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14" h="4455">
                <a:moveTo>
                  <a:pt x="0" y="0"/>
                </a:moveTo>
                <a:lnTo>
                  <a:pt x="3612" y="0"/>
                </a:lnTo>
                <a:cubicBezTo>
                  <a:pt x="4014" y="984"/>
                  <a:pt x="3812" y="2307"/>
                  <a:pt x="3222" y="3042"/>
                </a:cubicBezTo>
                <a:cubicBezTo>
                  <a:pt x="1988" y="4455"/>
                  <a:pt x="0" y="3744"/>
                  <a:pt x="0" y="3744"/>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9" name="Freeform 45">
            <a:extLst>
              <a:ext uri="{FF2B5EF4-FFF2-40B4-BE49-F238E27FC236}">
                <a16:creationId xmlns="" xmlns:a16="http://schemas.microsoft.com/office/drawing/2014/main" id="{B980D4A3-CC81-4F64-9745-A10CF2F4373C}"/>
              </a:ext>
            </a:extLst>
          </p:cNvPr>
          <p:cNvSpPr>
            <a:spLocks/>
          </p:cNvSpPr>
          <p:nvPr/>
        </p:nvSpPr>
        <p:spPr bwMode="gray">
          <a:xfrm>
            <a:off x="1" y="1"/>
            <a:ext cx="8496300" cy="7072313"/>
          </a:xfrm>
          <a:custGeom>
            <a:avLst/>
            <a:gdLst/>
            <a:ahLst/>
            <a:cxnLst>
              <a:cxn ang="0">
                <a:pos x="0" y="0"/>
              </a:cxn>
              <a:cxn ang="0">
                <a:pos x="3612" y="0"/>
              </a:cxn>
              <a:cxn ang="0">
                <a:pos x="3222" y="3042"/>
              </a:cxn>
              <a:cxn ang="0">
                <a:pos x="0" y="3744"/>
              </a:cxn>
              <a:cxn ang="0">
                <a:pos x="0" y="0"/>
              </a:cxn>
            </a:cxnLst>
            <a:rect l="0" t="0" r="r" b="b"/>
            <a:pathLst>
              <a:path w="4014" h="4455">
                <a:moveTo>
                  <a:pt x="0" y="0"/>
                </a:moveTo>
                <a:lnTo>
                  <a:pt x="3612" y="0"/>
                </a:lnTo>
                <a:cubicBezTo>
                  <a:pt x="4014" y="984"/>
                  <a:pt x="3812" y="2307"/>
                  <a:pt x="3222" y="3042"/>
                </a:cubicBezTo>
                <a:cubicBezTo>
                  <a:pt x="1988" y="4455"/>
                  <a:pt x="0" y="3744"/>
                  <a:pt x="0" y="3744"/>
                </a:cubicBezTo>
                <a:lnTo>
                  <a:pt x="0" y="0"/>
                </a:lnTo>
                <a:close/>
              </a:path>
            </a:pathLst>
          </a:custGeom>
          <a:gradFill rotWithShape="1">
            <a:gsLst>
              <a:gs pos="0">
                <a:schemeClr val="bg1">
                  <a:gamma/>
                  <a:tint val="25490"/>
                  <a:invGamma/>
                </a:schemeClr>
              </a:gs>
              <a:gs pos="100000">
                <a:schemeClr val="bg1"/>
              </a:gs>
            </a:gsLst>
            <a:lin ang="2700000" scaled="1"/>
          </a:gradFill>
          <a:ln w="9525">
            <a:noFill/>
            <a:round/>
            <a:headEnd/>
            <a:tailEnd/>
          </a:ln>
          <a:effectLst/>
        </p:spPr>
        <p:txBody>
          <a:bodyPr/>
          <a:lstStyle/>
          <a:p>
            <a:pPr algn="ctr" eaLnBrk="1" hangingPunct="1">
              <a:defRPr/>
            </a:pPr>
            <a:endParaRPr lang="en-US" sz="1800">
              <a:solidFill>
                <a:srgbClr val="000000"/>
              </a:solidFill>
              <a:latin typeface="Arial" charset="0"/>
            </a:endParaRPr>
          </a:p>
        </p:txBody>
      </p:sp>
      <p:sp>
        <p:nvSpPr>
          <p:cNvPr id="10" name="Line 47">
            <a:extLst>
              <a:ext uri="{FF2B5EF4-FFF2-40B4-BE49-F238E27FC236}">
                <a16:creationId xmlns="" xmlns:a16="http://schemas.microsoft.com/office/drawing/2014/main" id="{A48A4A57-710D-461A-A70B-C8BE11E5CD26}"/>
              </a:ext>
            </a:extLst>
          </p:cNvPr>
          <p:cNvSpPr>
            <a:spLocks noChangeShapeType="1"/>
          </p:cNvSpPr>
          <p:nvPr/>
        </p:nvSpPr>
        <p:spPr bwMode="gray">
          <a:xfrm>
            <a:off x="334433" y="1589"/>
            <a:ext cx="0" cy="601503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1" name="Line 48">
            <a:extLst>
              <a:ext uri="{FF2B5EF4-FFF2-40B4-BE49-F238E27FC236}">
                <a16:creationId xmlns="" xmlns:a16="http://schemas.microsoft.com/office/drawing/2014/main" id="{DC5EB1F0-EE14-42B2-A127-3EE9505612A4}"/>
              </a:ext>
            </a:extLst>
          </p:cNvPr>
          <p:cNvSpPr>
            <a:spLocks noChangeShapeType="1"/>
          </p:cNvSpPr>
          <p:nvPr/>
        </p:nvSpPr>
        <p:spPr bwMode="gray">
          <a:xfrm>
            <a:off x="1725084" y="1589"/>
            <a:ext cx="0" cy="620712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2" name="Line 49">
            <a:extLst>
              <a:ext uri="{FF2B5EF4-FFF2-40B4-BE49-F238E27FC236}">
                <a16:creationId xmlns="" xmlns:a16="http://schemas.microsoft.com/office/drawing/2014/main" id="{596BC04A-E52C-4FB1-9418-29A2D859BCB1}"/>
              </a:ext>
            </a:extLst>
          </p:cNvPr>
          <p:cNvSpPr>
            <a:spLocks noChangeShapeType="1"/>
          </p:cNvSpPr>
          <p:nvPr/>
        </p:nvSpPr>
        <p:spPr bwMode="gray">
          <a:xfrm>
            <a:off x="3117851" y="1588"/>
            <a:ext cx="0" cy="618331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3" name="Line 50">
            <a:extLst>
              <a:ext uri="{FF2B5EF4-FFF2-40B4-BE49-F238E27FC236}">
                <a16:creationId xmlns="" xmlns:a16="http://schemas.microsoft.com/office/drawing/2014/main" id="{9F0624F9-2397-407C-A5E5-17AB0DF4B4B3}"/>
              </a:ext>
            </a:extLst>
          </p:cNvPr>
          <p:cNvSpPr>
            <a:spLocks noChangeShapeType="1"/>
          </p:cNvSpPr>
          <p:nvPr/>
        </p:nvSpPr>
        <p:spPr bwMode="gray">
          <a:xfrm>
            <a:off x="4510617" y="1589"/>
            <a:ext cx="0" cy="597217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4" name="Line 51">
            <a:extLst>
              <a:ext uri="{FF2B5EF4-FFF2-40B4-BE49-F238E27FC236}">
                <a16:creationId xmlns="" xmlns:a16="http://schemas.microsoft.com/office/drawing/2014/main" id="{D8676DB7-BE51-4281-B5CB-B418AF45B554}"/>
              </a:ext>
            </a:extLst>
          </p:cNvPr>
          <p:cNvSpPr>
            <a:spLocks noChangeShapeType="1"/>
          </p:cNvSpPr>
          <p:nvPr/>
        </p:nvSpPr>
        <p:spPr bwMode="gray">
          <a:xfrm>
            <a:off x="5903384" y="1589"/>
            <a:ext cx="0" cy="544988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5" name="Line 53">
            <a:extLst>
              <a:ext uri="{FF2B5EF4-FFF2-40B4-BE49-F238E27FC236}">
                <a16:creationId xmlns="" xmlns:a16="http://schemas.microsoft.com/office/drawing/2014/main" id="{9F7E4D77-B19A-48B6-8906-12F188820B34}"/>
              </a:ext>
            </a:extLst>
          </p:cNvPr>
          <p:cNvSpPr>
            <a:spLocks noChangeShapeType="1"/>
          </p:cNvSpPr>
          <p:nvPr/>
        </p:nvSpPr>
        <p:spPr bwMode="gray">
          <a:xfrm rot="5400000">
            <a:off x="3884084" y="-3623204"/>
            <a:ext cx="0" cy="7751233"/>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6" name="Line 54">
            <a:extLst>
              <a:ext uri="{FF2B5EF4-FFF2-40B4-BE49-F238E27FC236}">
                <a16:creationId xmlns="" xmlns:a16="http://schemas.microsoft.com/office/drawing/2014/main" id="{E3885EA7-22B2-4F12-9AD4-35E7D0787977}"/>
              </a:ext>
            </a:extLst>
          </p:cNvPr>
          <p:cNvSpPr>
            <a:spLocks noChangeShapeType="1"/>
          </p:cNvSpPr>
          <p:nvPr/>
        </p:nvSpPr>
        <p:spPr bwMode="gray">
          <a:xfrm rot="5400000">
            <a:off x="4008967" y="-2682875"/>
            <a:ext cx="0" cy="800100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7" name="Line 55">
            <a:extLst>
              <a:ext uri="{FF2B5EF4-FFF2-40B4-BE49-F238E27FC236}">
                <a16:creationId xmlns="" xmlns:a16="http://schemas.microsoft.com/office/drawing/2014/main" id="{2DE8350B-B28D-4A18-8302-150556592E6B}"/>
              </a:ext>
            </a:extLst>
          </p:cNvPr>
          <p:cNvSpPr>
            <a:spLocks noChangeShapeType="1"/>
          </p:cNvSpPr>
          <p:nvPr/>
        </p:nvSpPr>
        <p:spPr bwMode="gray">
          <a:xfrm rot="5400000">
            <a:off x="4015317" y="-1624012"/>
            <a:ext cx="0" cy="801370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8" name="Line 56">
            <a:extLst>
              <a:ext uri="{FF2B5EF4-FFF2-40B4-BE49-F238E27FC236}">
                <a16:creationId xmlns="" xmlns:a16="http://schemas.microsoft.com/office/drawing/2014/main" id="{F15591CC-6EA9-4A54-8BD3-B56CEEAE7F4D}"/>
              </a:ext>
            </a:extLst>
          </p:cNvPr>
          <p:cNvSpPr>
            <a:spLocks noChangeShapeType="1"/>
          </p:cNvSpPr>
          <p:nvPr/>
        </p:nvSpPr>
        <p:spPr bwMode="gray">
          <a:xfrm rot="5400000">
            <a:off x="3876676" y="-418571"/>
            <a:ext cx="0" cy="773641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9" name="Line 57">
            <a:extLst>
              <a:ext uri="{FF2B5EF4-FFF2-40B4-BE49-F238E27FC236}">
                <a16:creationId xmlns="" xmlns:a16="http://schemas.microsoft.com/office/drawing/2014/main" id="{D158F665-F8FF-40E7-AD67-61520522C546}"/>
              </a:ext>
            </a:extLst>
          </p:cNvPr>
          <p:cNvSpPr>
            <a:spLocks noChangeShapeType="1"/>
          </p:cNvSpPr>
          <p:nvPr/>
        </p:nvSpPr>
        <p:spPr bwMode="gray">
          <a:xfrm rot="5400000">
            <a:off x="3554943" y="968375"/>
            <a:ext cx="0" cy="7092951"/>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20" name="Line 58">
            <a:extLst>
              <a:ext uri="{FF2B5EF4-FFF2-40B4-BE49-F238E27FC236}">
                <a16:creationId xmlns="" xmlns:a16="http://schemas.microsoft.com/office/drawing/2014/main" id="{50E3A2DA-2368-4F7B-8293-6BFEFFE75F23}"/>
              </a:ext>
            </a:extLst>
          </p:cNvPr>
          <p:cNvSpPr>
            <a:spLocks noChangeShapeType="1"/>
          </p:cNvSpPr>
          <p:nvPr/>
        </p:nvSpPr>
        <p:spPr bwMode="gray">
          <a:xfrm rot="5400000">
            <a:off x="2820459" y="2769658"/>
            <a:ext cx="0" cy="5623984"/>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21" name="Rectangle 59">
            <a:extLst>
              <a:ext uri="{FF2B5EF4-FFF2-40B4-BE49-F238E27FC236}">
                <a16:creationId xmlns="" xmlns:a16="http://schemas.microsoft.com/office/drawing/2014/main" id="{16F452C2-1668-437A-8D13-0FDF6D31A23D}"/>
              </a:ext>
            </a:extLst>
          </p:cNvPr>
          <p:cNvSpPr>
            <a:spLocks noChangeArrowheads="1"/>
          </p:cNvSpPr>
          <p:nvPr/>
        </p:nvSpPr>
        <p:spPr bwMode="gray">
          <a:xfrm>
            <a:off x="3149601" y="277814"/>
            <a:ext cx="1350433" cy="1025525"/>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22" name="Rectangle 60">
            <a:extLst>
              <a:ext uri="{FF2B5EF4-FFF2-40B4-BE49-F238E27FC236}">
                <a16:creationId xmlns="" xmlns:a16="http://schemas.microsoft.com/office/drawing/2014/main" id="{8ACA0D09-C423-4695-8E88-8CFB02C9E4C9}"/>
              </a:ext>
            </a:extLst>
          </p:cNvPr>
          <p:cNvSpPr>
            <a:spLocks noChangeArrowheads="1"/>
          </p:cNvSpPr>
          <p:nvPr/>
        </p:nvSpPr>
        <p:spPr bwMode="gray">
          <a:xfrm>
            <a:off x="381001" y="2427289"/>
            <a:ext cx="135043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23" name="Rectangle 61">
            <a:extLst>
              <a:ext uri="{FF2B5EF4-FFF2-40B4-BE49-F238E27FC236}">
                <a16:creationId xmlns="" xmlns:a16="http://schemas.microsoft.com/office/drawing/2014/main" id="{3FAEC1AF-8572-41D9-B779-701AE7EAB1E8}"/>
              </a:ext>
            </a:extLst>
          </p:cNvPr>
          <p:cNvSpPr>
            <a:spLocks noChangeArrowheads="1"/>
          </p:cNvSpPr>
          <p:nvPr/>
        </p:nvSpPr>
        <p:spPr bwMode="gray">
          <a:xfrm>
            <a:off x="1" y="271464"/>
            <a:ext cx="33443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24" name="Rectangle 62">
            <a:extLst>
              <a:ext uri="{FF2B5EF4-FFF2-40B4-BE49-F238E27FC236}">
                <a16:creationId xmlns="" xmlns:a16="http://schemas.microsoft.com/office/drawing/2014/main" id="{FB94B90B-D341-4698-A923-CBEB9058773B}"/>
              </a:ext>
            </a:extLst>
          </p:cNvPr>
          <p:cNvSpPr>
            <a:spLocks noChangeArrowheads="1"/>
          </p:cNvSpPr>
          <p:nvPr/>
        </p:nvSpPr>
        <p:spPr bwMode="gray">
          <a:xfrm>
            <a:off x="1775885" y="1588"/>
            <a:ext cx="1350433" cy="234950"/>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25" name="Freeform 64">
            <a:extLst>
              <a:ext uri="{FF2B5EF4-FFF2-40B4-BE49-F238E27FC236}">
                <a16:creationId xmlns="" xmlns:a16="http://schemas.microsoft.com/office/drawing/2014/main" id="{0B8745A9-7B06-4719-A703-B37F56507B3C}"/>
              </a:ext>
            </a:extLst>
          </p:cNvPr>
          <p:cNvSpPr>
            <a:spLocks/>
          </p:cNvSpPr>
          <p:nvPr/>
        </p:nvSpPr>
        <p:spPr bwMode="gray">
          <a:xfrm>
            <a:off x="3153833" y="4541838"/>
            <a:ext cx="1346200" cy="1033462"/>
          </a:xfrm>
          <a:custGeom>
            <a:avLst/>
            <a:gdLst>
              <a:gd name="T0" fmla="*/ 0 w 636"/>
              <a:gd name="T1" fmla="*/ 0 h 651"/>
              <a:gd name="T2" fmla="*/ 0 w 636"/>
              <a:gd name="T3" fmla="*/ 1023937 h 651"/>
              <a:gd name="T4" fmla="*/ 1009650 w 636"/>
              <a:gd name="T5" fmla="*/ 1033462 h 651"/>
              <a:gd name="T6" fmla="*/ 1003300 w 636"/>
              <a:gd name="T7" fmla="*/ 0 h 651"/>
              <a:gd name="T8" fmla="*/ 0 w 636"/>
              <a:gd name="T9" fmla="*/ 0 h 6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6" h="651">
                <a:moveTo>
                  <a:pt x="0" y="0"/>
                </a:moveTo>
                <a:lnTo>
                  <a:pt x="0" y="645"/>
                </a:lnTo>
                <a:lnTo>
                  <a:pt x="636" y="651"/>
                </a:lnTo>
                <a:lnTo>
                  <a:pt x="632" y="0"/>
                </a:lnTo>
                <a:lnTo>
                  <a:pt x="0" y="0"/>
                </a:lnTo>
                <a:close/>
              </a:path>
            </a:pathLst>
          </a:custGeom>
          <a:solidFill>
            <a:srgbClr val="FFFFFF">
              <a:alpha val="3999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26" name="Rectangle 31">
            <a:extLst>
              <a:ext uri="{FF2B5EF4-FFF2-40B4-BE49-F238E27FC236}">
                <a16:creationId xmlns="" xmlns:a16="http://schemas.microsoft.com/office/drawing/2014/main" id="{2AB8AD73-35D4-4910-851E-A50C16E3A515}"/>
              </a:ext>
            </a:extLst>
          </p:cNvPr>
          <p:cNvSpPr>
            <a:spLocks noChangeArrowheads="1"/>
          </p:cNvSpPr>
          <p:nvPr/>
        </p:nvSpPr>
        <p:spPr bwMode="gray">
          <a:xfrm>
            <a:off x="381001" y="2435226"/>
            <a:ext cx="1350433" cy="1025525"/>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grpSp>
        <p:nvGrpSpPr>
          <p:cNvPr id="27" name="Group 71">
            <a:extLst>
              <a:ext uri="{FF2B5EF4-FFF2-40B4-BE49-F238E27FC236}">
                <a16:creationId xmlns="" xmlns:a16="http://schemas.microsoft.com/office/drawing/2014/main" id="{DB863218-DC33-4EFC-9354-381BA85ED562}"/>
              </a:ext>
            </a:extLst>
          </p:cNvPr>
          <p:cNvGrpSpPr>
            <a:grpSpLocks/>
          </p:cNvGrpSpPr>
          <p:nvPr/>
        </p:nvGrpSpPr>
        <p:grpSpPr bwMode="auto">
          <a:xfrm>
            <a:off x="10769601" y="0"/>
            <a:ext cx="1435100" cy="6858000"/>
            <a:chOff x="5088" y="0"/>
            <a:chExt cx="678" cy="4320"/>
          </a:xfrm>
        </p:grpSpPr>
        <p:sp>
          <p:nvSpPr>
            <p:cNvPr id="28" name="Freeform 66">
              <a:extLst>
                <a:ext uri="{FF2B5EF4-FFF2-40B4-BE49-F238E27FC236}">
                  <a16:creationId xmlns="" xmlns:a16="http://schemas.microsoft.com/office/drawing/2014/main" id="{ADF5B472-AAE8-4A64-97F2-FFF1C85A014C}"/>
                </a:ext>
              </a:extLst>
            </p:cNvPr>
            <p:cNvSpPr>
              <a:spLocks/>
            </p:cNvSpPr>
            <p:nvPr userDrawn="1"/>
          </p:nvSpPr>
          <p:spPr bwMode="gray">
            <a:xfrm>
              <a:off x="5088" y="0"/>
              <a:ext cx="672" cy="702"/>
            </a:xfrm>
            <a:custGeom>
              <a:avLst/>
              <a:gdLst>
                <a:gd name="T0" fmla="*/ 0 w 672"/>
                <a:gd name="T1" fmla="*/ 421 h 720"/>
                <a:gd name="T2" fmla="*/ 288 w 672"/>
                <a:gd name="T3" fmla="*/ 0 h 720"/>
                <a:gd name="T4" fmla="*/ 672 w 672"/>
                <a:gd name="T5" fmla="*/ 0 h 720"/>
                <a:gd name="T6" fmla="*/ 672 w 672"/>
                <a:gd name="T7" fmla="*/ 702 h 720"/>
                <a:gd name="T8" fmla="*/ 0 w 672"/>
                <a:gd name="T9" fmla="*/ 421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2" h="720">
                  <a:moveTo>
                    <a:pt x="0" y="432"/>
                  </a:moveTo>
                  <a:cubicBezTo>
                    <a:pt x="186" y="216"/>
                    <a:pt x="288" y="0"/>
                    <a:pt x="288" y="0"/>
                  </a:cubicBezTo>
                  <a:lnTo>
                    <a:pt x="672" y="0"/>
                  </a:lnTo>
                  <a:lnTo>
                    <a:pt x="672" y="720"/>
                  </a:lnTo>
                  <a:cubicBezTo>
                    <a:pt x="672" y="720"/>
                    <a:pt x="384" y="516"/>
                    <a:pt x="0" y="432"/>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29" name="Freeform 67">
              <a:extLst>
                <a:ext uri="{FF2B5EF4-FFF2-40B4-BE49-F238E27FC236}">
                  <a16:creationId xmlns="" xmlns:a16="http://schemas.microsoft.com/office/drawing/2014/main" id="{CFE97952-E9C8-46D7-97FB-BA90FC4FC787}"/>
                </a:ext>
              </a:extLst>
            </p:cNvPr>
            <p:cNvSpPr>
              <a:spLocks/>
            </p:cNvSpPr>
            <p:nvPr userDrawn="1"/>
          </p:nvSpPr>
          <p:spPr bwMode="gray">
            <a:xfrm>
              <a:off x="5602" y="3496"/>
              <a:ext cx="164" cy="824"/>
            </a:xfrm>
            <a:custGeom>
              <a:avLst/>
              <a:gdLst>
                <a:gd name="T0" fmla="*/ 159 w 212"/>
                <a:gd name="T1" fmla="*/ 0 h 824"/>
                <a:gd name="T2" fmla="*/ 0 w 212"/>
                <a:gd name="T3" fmla="*/ 82 h 824"/>
                <a:gd name="T4" fmla="*/ 130 w 212"/>
                <a:gd name="T5" fmla="*/ 824 h 824"/>
                <a:gd name="T6" fmla="*/ 164 w 212"/>
                <a:gd name="T7" fmla="*/ 822 h 824"/>
                <a:gd name="T8" fmla="*/ 159 w 212"/>
                <a:gd name="T9" fmla="*/ 0 h 8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824">
                  <a:moveTo>
                    <a:pt x="206" y="0"/>
                  </a:moveTo>
                  <a:cubicBezTo>
                    <a:pt x="104" y="54"/>
                    <a:pt x="0" y="82"/>
                    <a:pt x="0" y="82"/>
                  </a:cubicBezTo>
                  <a:cubicBezTo>
                    <a:pt x="0" y="82"/>
                    <a:pt x="148" y="378"/>
                    <a:pt x="168" y="824"/>
                  </a:cubicBezTo>
                  <a:lnTo>
                    <a:pt x="212" y="822"/>
                  </a:lnTo>
                  <a:cubicBezTo>
                    <a:pt x="212" y="822"/>
                    <a:pt x="209" y="411"/>
                    <a:pt x="206" y="0"/>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grpSp>
      <p:sp>
        <p:nvSpPr>
          <p:cNvPr id="30" name="Rectangle 80">
            <a:extLst>
              <a:ext uri="{FF2B5EF4-FFF2-40B4-BE49-F238E27FC236}">
                <a16:creationId xmlns="" xmlns:a16="http://schemas.microsoft.com/office/drawing/2014/main" id="{D53E8318-9409-42AE-BFD1-7D488A6E4956}"/>
              </a:ext>
            </a:extLst>
          </p:cNvPr>
          <p:cNvSpPr>
            <a:spLocks noChangeArrowheads="1"/>
          </p:cNvSpPr>
          <p:nvPr/>
        </p:nvSpPr>
        <p:spPr bwMode="gray">
          <a:xfrm>
            <a:off x="7327900" y="1333501"/>
            <a:ext cx="88053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31" name="Line 81">
            <a:extLst>
              <a:ext uri="{FF2B5EF4-FFF2-40B4-BE49-F238E27FC236}">
                <a16:creationId xmlns="" xmlns:a16="http://schemas.microsoft.com/office/drawing/2014/main" id="{FEC8D5CB-9CF3-46A6-AE92-F7074265CF69}"/>
              </a:ext>
            </a:extLst>
          </p:cNvPr>
          <p:cNvSpPr>
            <a:spLocks noChangeShapeType="1"/>
          </p:cNvSpPr>
          <p:nvPr/>
        </p:nvSpPr>
        <p:spPr bwMode="gray">
          <a:xfrm>
            <a:off x="7306733" y="1589"/>
            <a:ext cx="0" cy="423862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32" name="Rectangle 82">
            <a:extLst>
              <a:ext uri="{FF2B5EF4-FFF2-40B4-BE49-F238E27FC236}">
                <a16:creationId xmlns="" xmlns:a16="http://schemas.microsoft.com/office/drawing/2014/main" id="{C36AB9D2-4AA7-4C48-A22C-DB6E5826E874}"/>
              </a:ext>
            </a:extLst>
          </p:cNvPr>
          <p:cNvSpPr>
            <a:spLocks noChangeArrowheads="1"/>
          </p:cNvSpPr>
          <p:nvPr/>
        </p:nvSpPr>
        <p:spPr bwMode="gray">
          <a:xfrm>
            <a:off x="5943601" y="3495675"/>
            <a:ext cx="1350433" cy="1025525"/>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pic>
        <p:nvPicPr>
          <p:cNvPr id="33" name="Picture 83" descr="water">
            <a:extLst>
              <a:ext uri="{FF2B5EF4-FFF2-40B4-BE49-F238E27FC236}">
                <a16:creationId xmlns="" xmlns:a16="http://schemas.microsoft.com/office/drawing/2014/main" id="{C39FDEFD-4B18-4783-94A0-CEA70291FDB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22409" t="16374" b="27486"/>
          <a:stretch>
            <a:fillRect/>
          </a:stretch>
        </p:blipFill>
        <p:spPr bwMode="gray">
          <a:xfrm rot="393398">
            <a:off x="3556001" y="609600"/>
            <a:ext cx="3551767" cy="219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TextBox 33">
            <a:extLst>
              <a:ext uri="{FF2B5EF4-FFF2-40B4-BE49-F238E27FC236}">
                <a16:creationId xmlns="" xmlns:a16="http://schemas.microsoft.com/office/drawing/2014/main" id="{35E980B6-B37F-4E5E-B286-8BED2F331F44}"/>
              </a:ext>
            </a:extLst>
          </p:cNvPr>
          <p:cNvSpPr txBox="1">
            <a:spLocks noChangeArrowheads="1"/>
          </p:cNvSpPr>
          <p:nvPr userDrawn="1"/>
        </p:nvSpPr>
        <p:spPr bwMode="auto">
          <a:xfrm>
            <a:off x="10500512"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Arial" panose="020B0604020202020204" pitchFamily="34" charset="0"/>
              </a:rPr>
              <a:t>http://dichvudanhvanban.com</a:t>
            </a:r>
          </a:p>
        </p:txBody>
      </p:sp>
      <p:sp>
        <p:nvSpPr>
          <p:cNvPr id="3075" name="Rectangle 3"/>
          <p:cNvSpPr>
            <a:spLocks noGrp="1" noChangeArrowheads="1"/>
          </p:cNvSpPr>
          <p:nvPr>
            <p:ph type="subTitle" idx="1"/>
          </p:nvPr>
        </p:nvSpPr>
        <p:spPr>
          <a:xfrm>
            <a:off x="444500" y="5084763"/>
            <a:ext cx="8534400" cy="457200"/>
          </a:xfrm>
        </p:spPr>
        <p:txBody>
          <a:bodyPr/>
          <a:lstStyle>
            <a:lvl1pPr marL="0" indent="0">
              <a:buFontTx/>
              <a:buNone/>
              <a:defRPr sz="1600">
                <a:latin typeface="Times New Roman" pitchFamily="18" charset="0"/>
              </a:defRPr>
            </a:lvl1pPr>
          </a:lstStyle>
          <a:p>
            <a:r>
              <a:rPr lang="en-US"/>
              <a:t>Click to edit Master subtitle style</a:t>
            </a:r>
          </a:p>
        </p:txBody>
      </p:sp>
      <p:sp>
        <p:nvSpPr>
          <p:cNvPr id="3074" name="Rectangle 2"/>
          <p:cNvSpPr>
            <a:spLocks noGrp="1" noChangeArrowheads="1"/>
          </p:cNvSpPr>
          <p:nvPr>
            <p:ph type="ctrTitle"/>
          </p:nvPr>
        </p:nvSpPr>
        <p:spPr bwMode="gray">
          <a:xfrm>
            <a:off x="444500" y="1884364"/>
            <a:ext cx="10972800" cy="1470025"/>
          </a:xfrm>
          <a:effectLst/>
        </p:spPr>
        <p:txBody>
          <a:bodyPr/>
          <a:lstStyle>
            <a:lvl1pPr>
              <a:defRPr sz="4800"/>
            </a:lvl1pPr>
          </a:lstStyle>
          <a:p>
            <a:r>
              <a:rPr lang="en-US"/>
              <a:t>Click to edit Master title style</a:t>
            </a:r>
          </a:p>
        </p:txBody>
      </p:sp>
      <p:sp>
        <p:nvSpPr>
          <p:cNvPr id="35" name="Rectangle 4">
            <a:extLst>
              <a:ext uri="{FF2B5EF4-FFF2-40B4-BE49-F238E27FC236}">
                <a16:creationId xmlns="" xmlns:a16="http://schemas.microsoft.com/office/drawing/2014/main" id="{301D03C8-383B-4A47-9837-601F8574608A}"/>
              </a:ext>
            </a:extLst>
          </p:cNvPr>
          <p:cNvSpPr>
            <a:spLocks noGrp="1" noChangeArrowheads="1"/>
          </p:cNvSpPr>
          <p:nvPr>
            <p:ph type="dt" sz="half" idx="10"/>
          </p:nvPr>
        </p:nvSpPr>
        <p:spPr>
          <a:xfrm>
            <a:off x="609600" y="6407151"/>
            <a:ext cx="2844800" cy="314325"/>
          </a:xfrm>
        </p:spPr>
        <p:txBody>
          <a:bodyPr/>
          <a:lstStyle>
            <a:lvl1pPr eaLnBrk="0" hangingPunct="0">
              <a:defRPr>
                <a:latin typeface=".VnTime" pitchFamily="34" charset="0"/>
              </a:defRPr>
            </a:lvl1pPr>
          </a:lstStyle>
          <a:p>
            <a:pPr>
              <a:defRPr/>
            </a:pPr>
            <a:endParaRPr lang="en-US"/>
          </a:p>
        </p:txBody>
      </p:sp>
      <p:sp>
        <p:nvSpPr>
          <p:cNvPr id="36" name="Rectangle 5">
            <a:extLst>
              <a:ext uri="{FF2B5EF4-FFF2-40B4-BE49-F238E27FC236}">
                <a16:creationId xmlns="" xmlns:a16="http://schemas.microsoft.com/office/drawing/2014/main" id="{D352903D-2B27-49C2-996A-4E93EC770C68}"/>
              </a:ext>
            </a:extLst>
          </p:cNvPr>
          <p:cNvSpPr>
            <a:spLocks noGrp="1" noChangeArrowheads="1"/>
          </p:cNvSpPr>
          <p:nvPr>
            <p:ph type="ftr" sz="quarter" idx="11"/>
          </p:nvPr>
        </p:nvSpPr>
        <p:spPr>
          <a:xfrm>
            <a:off x="4165600" y="6407151"/>
            <a:ext cx="3860800" cy="314325"/>
          </a:xfrm>
        </p:spPr>
        <p:txBody>
          <a:bodyPr/>
          <a:lstStyle>
            <a:lvl1pPr algn="l" eaLnBrk="0" hangingPunct="0">
              <a:defRPr>
                <a:latin typeface=".VnTime" pitchFamily="34" charset="0"/>
              </a:defRPr>
            </a:lvl1pPr>
          </a:lstStyle>
          <a:p>
            <a:pPr>
              <a:defRPr/>
            </a:pPr>
            <a:endParaRPr lang="en-US"/>
          </a:p>
        </p:txBody>
      </p:sp>
      <p:sp>
        <p:nvSpPr>
          <p:cNvPr id="37" name="Rectangle 6">
            <a:extLst>
              <a:ext uri="{FF2B5EF4-FFF2-40B4-BE49-F238E27FC236}">
                <a16:creationId xmlns="" xmlns:a16="http://schemas.microsoft.com/office/drawing/2014/main" id="{7542BE9A-9EAD-4EDC-96F1-297040C86C23}"/>
              </a:ext>
            </a:extLst>
          </p:cNvPr>
          <p:cNvSpPr>
            <a:spLocks noGrp="1" noChangeArrowheads="1"/>
          </p:cNvSpPr>
          <p:nvPr>
            <p:ph type="sldNum" sz="quarter" idx="12"/>
          </p:nvPr>
        </p:nvSpPr>
        <p:spPr>
          <a:xfrm>
            <a:off x="8737600" y="6407151"/>
            <a:ext cx="2844800" cy="314325"/>
          </a:xfrm>
        </p:spPr>
        <p:txBody>
          <a:bodyPr/>
          <a:lstStyle>
            <a:lvl1pPr eaLnBrk="0" hangingPunct="0">
              <a:defRPr smtClean="0">
                <a:latin typeface=".VnTime" panose="020B7200000000000000" pitchFamily="34" charset="0"/>
              </a:defRPr>
            </a:lvl1pPr>
          </a:lstStyle>
          <a:p>
            <a:pPr>
              <a:defRPr/>
            </a:pPr>
            <a:fld id="{9B2A6319-E60B-44E5-9916-B6743628B94B}" type="slidenum">
              <a:rPr lang="en-US" altLang="en-US"/>
              <a:pPr>
                <a:defRPr/>
              </a:pPr>
              <a:t>‹#›</a:t>
            </a:fld>
            <a:endParaRPr lang="en-US" altLang="en-US"/>
          </a:p>
        </p:txBody>
      </p:sp>
    </p:spTree>
    <p:extLst>
      <p:ext uri="{BB962C8B-B14F-4D97-AF65-F5344CB8AC3E}">
        <p14:creationId xmlns:p14="http://schemas.microsoft.com/office/powerpoint/2010/main" val="19061059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childTnLst>
                                </p:cTn>
                              </p:par>
                              <p:par>
                                <p:cTn id="8" presetID="10" presetClass="entr" presetSubtype="0" fill="hold" nodeType="withEffect">
                                  <p:stCondLst>
                                    <p:cond delay="60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1000"/>
                                        <p:tgtEl>
                                          <p:spTgt spid="6"/>
                                        </p:tgtEl>
                                      </p:cBhvr>
                                    </p:animEffect>
                                  </p:childTnLst>
                                </p:cTn>
                              </p:par>
                              <p:par>
                                <p:cTn id="11" presetID="10" presetClass="entr" presetSubtype="0" fill="hold" nodeType="withEffect">
                                  <p:stCondLst>
                                    <p:cond delay="130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1000"/>
                                        <p:tgtEl>
                                          <p:spTgt spid="5"/>
                                        </p:tgtEl>
                                      </p:cBhvr>
                                    </p:animEffect>
                                  </p:childTnLst>
                                </p:cTn>
                              </p:par>
                              <p:par>
                                <p:cTn id="14" presetID="10" presetClass="entr" presetSubtype="0" fill="hold" nodeType="withEffect">
                                  <p:stCondLst>
                                    <p:cond delay="200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1000"/>
                                        <p:tgtEl>
                                          <p:spTgt spid="4"/>
                                        </p:tgtEl>
                                      </p:cBhvr>
                                    </p:animEffect>
                                  </p:childTnLst>
                                </p:cTn>
                              </p:par>
                            </p:childTnLst>
                          </p:cTn>
                        </p:par>
                        <p:par>
                          <p:cTn id="17" fill="hold">
                            <p:stCondLst>
                              <p:cond delay="3000"/>
                            </p:stCondLst>
                            <p:childTnLst>
                              <p:par>
                                <p:cTn id="18" presetID="26" presetClass="emph" presetSubtype="0" fill="hold" nodeType="afterEffect">
                                  <p:stCondLst>
                                    <p:cond delay="0"/>
                                  </p:stCondLst>
                                  <p:childTnLst>
                                    <p:animEffect transition="out" filter="fade">
                                      <p:cBhvr>
                                        <p:cTn id="19" dur="2000" tmFilter="0, 0; .2, .5; .8, .5; 1, 0"/>
                                        <p:tgtEl>
                                          <p:spTgt spid="7"/>
                                        </p:tgtEl>
                                      </p:cBhvr>
                                    </p:animEffect>
                                    <p:animScale>
                                      <p:cBhvr>
                                        <p:cTn id="20" dur="1000" autoRev="1" fill="hold"/>
                                        <p:tgtEl>
                                          <p:spTgt spid="7"/>
                                        </p:tgtEl>
                                      </p:cBhvr>
                                      <p:by x="105000" y="105000"/>
                                    </p:animScale>
                                  </p:childTnLst>
                                </p:cTn>
                              </p:par>
                              <p:par>
                                <p:cTn id="21" presetID="26" presetClass="emph" presetSubtype="0" fill="hold" nodeType="withEffect">
                                  <p:stCondLst>
                                    <p:cond delay="500"/>
                                  </p:stCondLst>
                                  <p:childTnLst>
                                    <p:animEffect transition="out" filter="fade">
                                      <p:cBhvr>
                                        <p:cTn id="22" dur="2000" tmFilter="0, 0; .2, .5; .8, .5; 1, 0"/>
                                        <p:tgtEl>
                                          <p:spTgt spid="6"/>
                                        </p:tgtEl>
                                      </p:cBhvr>
                                    </p:animEffect>
                                    <p:animScale>
                                      <p:cBhvr>
                                        <p:cTn id="23" dur="1000" autoRev="1" fill="hold"/>
                                        <p:tgtEl>
                                          <p:spTgt spid="6"/>
                                        </p:tgtEl>
                                      </p:cBhvr>
                                      <p:by x="105000" y="105000"/>
                                    </p:animScale>
                                  </p:childTnLst>
                                </p:cTn>
                              </p:par>
                              <p:par>
                                <p:cTn id="24" presetID="26" presetClass="emph" presetSubtype="0" fill="hold" nodeType="withEffect">
                                  <p:stCondLst>
                                    <p:cond delay="1000"/>
                                  </p:stCondLst>
                                  <p:childTnLst>
                                    <p:animEffect transition="out" filter="fade">
                                      <p:cBhvr>
                                        <p:cTn id="25" dur="2000" tmFilter="0, 0; .2, .5; .8, .5; 1, 0"/>
                                        <p:tgtEl>
                                          <p:spTgt spid="5"/>
                                        </p:tgtEl>
                                      </p:cBhvr>
                                    </p:animEffect>
                                    <p:animScale>
                                      <p:cBhvr>
                                        <p:cTn id="26" dur="1000" autoRev="1" fill="hold"/>
                                        <p:tgtEl>
                                          <p:spTgt spid="5"/>
                                        </p:tgtEl>
                                      </p:cBhvr>
                                      <p:by x="105000" y="105000"/>
                                    </p:animScale>
                                  </p:childTnLst>
                                </p:cTn>
                              </p:par>
                              <p:par>
                                <p:cTn id="27" presetID="26" presetClass="emph" presetSubtype="0" fill="hold" nodeType="withEffect">
                                  <p:stCondLst>
                                    <p:cond delay="1600"/>
                                  </p:stCondLst>
                                  <p:childTnLst>
                                    <p:animEffect transition="out" filter="fade">
                                      <p:cBhvr>
                                        <p:cTn id="28" dur="2000" tmFilter="0, 0; .2, .5; .8, .5; 1, 0"/>
                                        <p:tgtEl>
                                          <p:spTgt spid="4"/>
                                        </p:tgtEl>
                                      </p:cBhvr>
                                    </p:animEffect>
                                    <p:animScale>
                                      <p:cBhvr>
                                        <p:cTn id="29" dur="1000" autoRev="1" fill="hold"/>
                                        <p:tgtEl>
                                          <p:spTgt spid="4"/>
                                        </p:tgtEl>
                                      </p:cBhvr>
                                      <p:by x="105000" y="105000"/>
                                    </p:animScale>
                                  </p:childTnLst>
                                </p:cTn>
                              </p:par>
                              <p:par>
                                <p:cTn id="30" presetID="10" presetClass="entr" presetSubtype="0" fill="hold" nodeType="with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10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6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BE7D1BC4-3BF0-42AB-B44B-FAF9CB1DA259}"/>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B86FE392-1D00-4AB6-AEFF-7E95ABB6FDCA}"/>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AADC365C-1D72-495B-B886-F45BCB04178D}"/>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1E5298E0-A94B-4BED-95ED-175B0B5A84DB}" type="slidenum">
              <a:rPr lang="en-US" altLang="en-US"/>
              <a:pPr>
                <a:defRPr/>
              </a:pPr>
              <a:t>‹#›</a:t>
            </a:fld>
            <a:endParaRPr lang="en-US" altLang="en-US"/>
          </a:p>
        </p:txBody>
      </p:sp>
    </p:spTree>
    <p:extLst>
      <p:ext uri="{BB962C8B-B14F-4D97-AF65-F5344CB8AC3E}">
        <p14:creationId xmlns:p14="http://schemas.microsoft.com/office/powerpoint/2010/main" val="4172433044"/>
      </p:ext>
    </p:extLst>
  </p:cSld>
  <p:clrMapOvr>
    <a:masterClrMapping/>
  </p:clrMapOvr>
</p:sldLayout>
</file>

<file path=ppt/slideLayouts/slideLayout65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 xmlns:a16="http://schemas.microsoft.com/office/drawing/2014/main" id="{2D83A677-A15B-4231-AED5-9D8CD9DCB684}"/>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867F62EE-5FA7-4032-B0AE-13B8BB4387C4}"/>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32BBB953-0B86-4C2C-8437-4F6BA1AF0CF3}"/>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A243FA2-3A9D-4ADE-A0E5-DB2B44CC8302}" type="slidenum">
              <a:rPr lang="en-US" altLang="en-US"/>
              <a:pPr>
                <a:defRPr/>
              </a:pPr>
              <a:t>‹#›</a:t>
            </a:fld>
            <a:endParaRPr lang="en-US" altLang="en-US"/>
          </a:p>
        </p:txBody>
      </p:sp>
    </p:spTree>
    <p:extLst>
      <p:ext uri="{BB962C8B-B14F-4D97-AF65-F5344CB8AC3E}">
        <p14:creationId xmlns:p14="http://schemas.microsoft.com/office/powerpoint/2010/main" val="2846638960"/>
      </p:ext>
    </p:extLst>
  </p:cSld>
  <p:clrMapOvr>
    <a:masterClrMapping/>
  </p:clrMapOvr>
</p:sldLayout>
</file>

<file path=ppt/slideLayouts/slideLayout65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1F347D0C-D72A-4281-974E-05FB32B4ED37}"/>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1521CED3-74C2-493E-8F72-FBD272E4ABAD}"/>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1643FA51-22B1-446D-8811-7370D935F993}"/>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8A4C522D-0555-462D-9956-EBA3D22FF509}" type="slidenum">
              <a:rPr lang="en-US" altLang="en-US"/>
              <a:pPr>
                <a:defRPr/>
              </a:pPr>
              <a:t>‹#›</a:t>
            </a:fld>
            <a:endParaRPr lang="en-US" altLang="en-US"/>
          </a:p>
        </p:txBody>
      </p:sp>
    </p:spTree>
    <p:extLst>
      <p:ext uri="{BB962C8B-B14F-4D97-AF65-F5344CB8AC3E}">
        <p14:creationId xmlns:p14="http://schemas.microsoft.com/office/powerpoint/2010/main" val="3927737599"/>
      </p:ext>
    </p:extLst>
  </p:cSld>
  <p:clrMapOvr>
    <a:masterClrMapping/>
  </p:clrMapOvr>
</p:sldLayout>
</file>

<file path=ppt/slideLayouts/slideLayout6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 xmlns:a16="http://schemas.microsoft.com/office/drawing/2014/main" id="{A96D66E4-B72A-4B17-8FEC-EDB169EC058D}"/>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a:extLst>
              <a:ext uri="{FF2B5EF4-FFF2-40B4-BE49-F238E27FC236}">
                <a16:creationId xmlns="" xmlns:a16="http://schemas.microsoft.com/office/drawing/2014/main" id="{B225904D-F2BF-41E4-9A2F-B59880F4A080}"/>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9" name="Slide Number Placeholder 8">
            <a:extLst>
              <a:ext uri="{FF2B5EF4-FFF2-40B4-BE49-F238E27FC236}">
                <a16:creationId xmlns="" xmlns:a16="http://schemas.microsoft.com/office/drawing/2014/main" id="{D1B84DE5-177F-43CE-8A2C-2EF693AA5699}"/>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E1F7E4C1-DC4A-4571-8D5A-41EBDF1B8096}" type="slidenum">
              <a:rPr lang="en-US" altLang="en-US"/>
              <a:pPr>
                <a:defRPr/>
              </a:pPr>
              <a:t>‹#›</a:t>
            </a:fld>
            <a:endParaRPr lang="en-US" altLang="en-US"/>
          </a:p>
        </p:txBody>
      </p:sp>
    </p:spTree>
    <p:extLst>
      <p:ext uri="{BB962C8B-B14F-4D97-AF65-F5344CB8AC3E}">
        <p14:creationId xmlns:p14="http://schemas.microsoft.com/office/powerpoint/2010/main" val="373041778"/>
      </p:ext>
    </p:extLst>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 xmlns:a16="http://schemas.microsoft.com/office/drawing/2014/main" id="{0DB03225-02A7-4F5C-B45A-F3A655CB91BF}"/>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a:extLst>
              <a:ext uri="{FF2B5EF4-FFF2-40B4-BE49-F238E27FC236}">
                <a16:creationId xmlns="" xmlns:a16="http://schemas.microsoft.com/office/drawing/2014/main" id="{12549E5E-17FA-4BDA-8374-0637E3FFBF8E}"/>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FC376DAD-24CD-4264-9B84-597FBF77502E}"/>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064C6B79-D53B-4BF5-BC67-39328F111BC5}" type="slidenum">
              <a:rPr lang="en-US" altLang="en-US"/>
              <a:pPr>
                <a:defRPr/>
              </a:pPr>
              <a:t>‹#›</a:t>
            </a:fld>
            <a:endParaRPr lang="en-US" altLang="en-US"/>
          </a:p>
        </p:txBody>
      </p:sp>
    </p:spTree>
    <p:extLst>
      <p:ext uri="{BB962C8B-B14F-4D97-AF65-F5344CB8AC3E}">
        <p14:creationId xmlns:p14="http://schemas.microsoft.com/office/powerpoint/2010/main" val="3193866993"/>
      </p:ext>
    </p:extLst>
  </p:cSld>
  <p:clrMapOvr>
    <a:masterClrMapping/>
  </p:clrMapOvr>
</p:sldLayout>
</file>

<file path=ppt/slideLayouts/slideLayout65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AE6CE25E-C8CA-48B9-BD8B-F891CF01B672}"/>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a:extLst>
              <a:ext uri="{FF2B5EF4-FFF2-40B4-BE49-F238E27FC236}">
                <a16:creationId xmlns="" xmlns:a16="http://schemas.microsoft.com/office/drawing/2014/main" id="{6563D8FC-6C0C-4D44-A2FD-F68B7C31CDCA}"/>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4" name="Slide Number Placeholder 3">
            <a:extLst>
              <a:ext uri="{FF2B5EF4-FFF2-40B4-BE49-F238E27FC236}">
                <a16:creationId xmlns="" xmlns:a16="http://schemas.microsoft.com/office/drawing/2014/main" id="{03A15905-88E8-4D07-9569-D42BBCC63F4D}"/>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51EF839E-CE36-4383-A9C6-3B8FF57D6E35}" type="slidenum">
              <a:rPr lang="en-US" altLang="en-US"/>
              <a:pPr>
                <a:defRPr/>
              </a:pPr>
              <a:t>‹#›</a:t>
            </a:fld>
            <a:endParaRPr lang="en-US" altLang="en-US"/>
          </a:p>
        </p:txBody>
      </p:sp>
    </p:spTree>
    <p:extLst>
      <p:ext uri="{BB962C8B-B14F-4D97-AF65-F5344CB8AC3E}">
        <p14:creationId xmlns:p14="http://schemas.microsoft.com/office/powerpoint/2010/main" val="797432229"/>
      </p:ext>
    </p:extLst>
  </p:cSld>
  <p:clrMapOvr>
    <a:masterClrMapping/>
  </p:clrMapOvr>
</p:sldLayout>
</file>

<file path=ppt/slideLayouts/slideLayout65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86485843-C8A0-46B1-8359-F93BBB95E8FD}"/>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D7828E97-687C-4E7F-8233-E9640CB55FD7}"/>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FDBD2F60-66FB-4DEC-8F0F-CA5248AF96AA}"/>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05F074C2-DD79-40B6-A945-8CD63045697B}" type="slidenum">
              <a:rPr lang="en-US" altLang="en-US"/>
              <a:pPr>
                <a:defRPr/>
              </a:pPr>
              <a:t>‹#›</a:t>
            </a:fld>
            <a:endParaRPr lang="en-US" altLang="en-US"/>
          </a:p>
        </p:txBody>
      </p:sp>
    </p:spTree>
    <p:extLst>
      <p:ext uri="{BB962C8B-B14F-4D97-AF65-F5344CB8AC3E}">
        <p14:creationId xmlns:p14="http://schemas.microsoft.com/office/powerpoint/2010/main" val="4276800898"/>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CC484DDC-3405-4278-A595-C811FEA95582}"/>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BE98CCBA-D582-47DB-BEB3-23971FAF776C}"/>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BC5BD76F-D183-4A7E-A43D-B65C779EE125}"/>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A5E3566E-DD92-4407-9B84-610AF3381EFC}" type="slidenum">
              <a:rPr lang="en-US" altLang="en-US"/>
              <a:pPr>
                <a:defRPr/>
              </a:pPr>
              <a:t>‹#›</a:t>
            </a:fld>
            <a:endParaRPr lang="en-US" altLang="en-US"/>
          </a:p>
        </p:txBody>
      </p:sp>
    </p:spTree>
    <p:extLst>
      <p:ext uri="{BB962C8B-B14F-4D97-AF65-F5344CB8AC3E}">
        <p14:creationId xmlns:p14="http://schemas.microsoft.com/office/powerpoint/2010/main" val="1378345798"/>
      </p:ext>
    </p:extLst>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791D90F8-772A-4556-B641-5469E94692ED}"/>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EE182C7E-03B1-4B43-8F17-F7A0886ADEBC}"/>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6D52B705-9805-46B1-9616-D5B6FB51D80F}"/>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8AF7D731-C415-4901-8707-340010EE70A9}" type="slidenum">
              <a:rPr lang="en-US" altLang="en-US"/>
              <a:pPr>
                <a:defRPr/>
              </a:pPr>
              <a:t>‹#›</a:t>
            </a:fld>
            <a:endParaRPr lang="en-US" altLang="en-US"/>
          </a:p>
        </p:txBody>
      </p:sp>
    </p:spTree>
    <p:extLst>
      <p:ext uri="{BB962C8B-B14F-4D97-AF65-F5344CB8AC3E}">
        <p14:creationId xmlns:p14="http://schemas.microsoft.com/office/powerpoint/2010/main" val="3281109931"/>
      </p:ext>
    </p:extLst>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325439"/>
            <a:ext cx="2743200" cy="58007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325439"/>
            <a:ext cx="8026400" cy="58007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47AF0BA6-FE6C-4F6E-B9C4-64358BE9B875}"/>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F0A07954-68A7-4D8B-BF07-2D5601E105B1}"/>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F6062419-07AE-48F0-B104-2C49F27A8465}"/>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379013BF-51BE-4A71-AAF2-8184960C8051}" type="slidenum">
              <a:rPr lang="en-US" altLang="en-US"/>
              <a:pPr>
                <a:defRPr/>
              </a:pPr>
              <a:t>‹#›</a:t>
            </a:fld>
            <a:endParaRPr lang="en-US" altLang="en-US"/>
          </a:p>
        </p:txBody>
      </p:sp>
    </p:spTree>
    <p:extLst>
      <p:ext uri="{BB962C8B-B14F-4D97-AF65-F5344CB8AC3E}">
        <p14:creationId xmlns:p14="http://schemas.microsoft.com/office/powerpoint/2010/main" val="1024553652"/>
      </p:ext>
    </p:extLst>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E981B08F-076C-47EB-8660-0F18C2FD860E}"/>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7C4B52C9-FC2E-4E16-A23C-87533F971546}"/>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70B30335-B006-4D52-A569-4381883692DC}"/>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0B73C600-0F82-4579-8010-3E07EC3E1C99}" type="slidenum">
              <a:rPr lang="en-US" altLang="en-US"/>
              <a:pPr>
                <a:defRPr/>
              </a:pPr>
              <a:t>‹#›</a:t>
            </a:fld>
            <a:endParaRPr lang="en-US" altLang="en-US"/>
          </a:p>
        </p:txBody>
      </p:sp>
    </p:spTree>
    <p:extLst>
      <p:ext uri="{BB962C8B-B14F-4D97-AF65-F5344CB8AC3E}">
        <p14:creationId xmlns:p14="http://schemas.microsoft.com/office/powerpoint/2010/main" val="3601130368"/>
      </p:ext>
    </p:extLst>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type="txOverObj" preserve="1">
  <p:cSld name="Title and Text over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ext Placeholder 2"/>
          <p:cNvSpPr>
            <a:spLocks noGrp="1"/>
          </p:cNvSpPr>
          <p:nvPr>
            <p:ph type="body" sz="half" idx="1"/>
          </p:nvPr>
        </p:nvSpPr>
        <p:spPr>
          <a:xfrm>
            <a:off x="609600" y="1600200"/>
            <a:ext cx="10972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 y="3938589"/>
            <a:ext cx="10972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3518AD53-7686-4EBF-A41B-25E106349A18}"/>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A63568FA-26D9-43FF-8D51-59DF84D5AAB5}"/>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9BA8A10E-C3A5-48EB-AFD7-10F0A9F533FE}"/>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23F20D3D-D126-4089-B44F-CA6BD22B99F7}" type="slidenum">
              <a:rPr lang="en-US" altLang="en-US"/>
              <a:pPr>
                <a:defRPr/>
              </a:pPr>
              <a:t>‹#›</a:t>
            </a:fld>
            <a:endParaRPr lang="en-US" altLang="en-US"/>
          </a:p>
        </p:txBody>
      </p:sp>
    </p:spTree>
    <p:extLst>
      <p:ext uri="{BB962C8B-B14F-4D97-AF65-F5344CB8AC3E}">
        <p14:creationId xmlns:p14="http://schemas.microsoft.com/office/powerpoint/2010/main" val="2486576533"/>
      </p:ext>
    </p:extLst>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able Placeholder 2"/>
          <p:cNvSpPr>
            <a:spLocks noGrp="1"/>
          </p:cNvSpPr>
          <p:nvPr>
            <p:ph type="tbl" idx="1"/>
          </p:nvPr>
        </p:nvSpPr>
        <p:spPr>
          <a:xfrm>
            <a:off x="609600" y="1600201"/>
            <a:ext cx="10972800" cy="4525963"/>
          </a:xfrm>
        </p:spPr>
        <p:txBody>
          <a:bodyPr/>
          <a:lstStyle/>
          <a:p>
            <a:pPr lvl="0"/>
            <a:r>
              <a:rPr lang="en-US" noProof="0"/>
              <a:t>Click icon to add table</a:t>
            </a:r>
          </a:p>
        </p:txBody>
      </p:sp>
      <p:sp>
        <p:nvSpPr>
          <p:cNvPr id="4" name="Date Placeholder 3">
            <a:extLst>
              <a:ext uri="{FF2B5EF4-FFF2-40B4-BE49-F238E27FC236}">
                <a16:creationId xmlns="" xmlns:a16="http://schemas.microsoft.com/office/drawing/2014/main" id="{9F8BCC07-1BEE-4335-B56A-0D8DBDCBA799}"/>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CFA4D4D5-D7F2-42A9-946A-C13E78F7B464}"/>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09A1CF5B-39B5-494E-B665-9CE7530D1E20}"/>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A630FE74-A633-41C2-9F70-4F8E9671F526}" type="slidenum">
              <a:rPr lang="en-US" altLang="en-US"/>
              <a:pPr>
                <a:defRPr/>
              </a:pPr>
              <a:t>‹#›</a:t>
            </a:fld>
            <a:endParaRPr lang="en-US" altLang="en-US"/>
          </a:p>
        </p:txBody>
      </p:sp>
    </p:spTree>
    <p:extLst>
      <p:ext uri="{BB962C8B-B14F-4D97-AF65-F5344CB8AC3E}">
        <p14:creationId xmlns:p14="http://schemas.microsoft.com/office/powerpoint/2010/main" val="1271979270"/>
      </p:ext>
    </p:extLst>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a:extLst>
              <a:ext uri="{FF2B5EF4-FFF2-40B4-BE49-F238E27FC236}">
                <a16:creationId xmlns="" xmlns:a16="http://schemas.microsoft.com/office/drawing/2014/main" id="{ED68B8E9-887B-4157-B22B-0B46E135788F}"/>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DF1A3CB6-E162-421A-9F37-6987D4A99951}"/>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23CE6808-E073-47F7-95A4-19096C24E82F}"/>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31A2C868-E88D-4DB2-99FD-DD7E08785E45}" type="slidenum">
              <a:rPr lang="en-US" altLang="en-US"/>
              <a:pPr>
                <a:defRPr/>
              </a:pPr>
              <a:t>‹#›</a:t>
            </a:fld>
            <a:endParaRPr lang="en-US" altLang="en-US"/>
          </a:p>
        </p:txBody>
      </p:sp>
    </p:spTree>
    <p:extLst>
      <p:ext uri="{BB962C8B-B14F-4D97-AF65-F5344CB8AC3E}">
        <p14:creationId xmlns:p14="http://schemas.microsoft.com/office/powerpoint/2010/main" val="3813992363"/>
      </p:ext>
    </p:extLst>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SmartArt Placeholder 2"/>
          <p:cNvSpPr>
            <a:spLocks noGrp="1"/>
          </p:cNvSpPr>
          <p:nvPr>
            <p:ph type="dgm" idx="1"/>
          </p:nvPr>
        </p:nvSpPr>
        <p:spPr>
          <a:xfrm>
            <a:off x="609600" y="1600201"/>
            <a:ext cx="10972800" cy="4525963"/>
          </a:xfrm>
        </p:spPr>
        <p:txBody>
          <a:bodyPr/>
          <a:lstStyle/>
          <a:p>
            <a:pPr lvl="0"/>
            <a:r>
              <a:rPr lang="en-US" noProof="0"/>
              <a:t>Click icon to add SmartArt graphic</a:t>
            </a:r>
          </a:p>
        </p:txBody>
      </p:sp>
      <p:sp>
        <p:nvSpPr>
          <p:cNvPr id="4" name="Date Placeholder 3">
            <a:extLst>
              <a:ext uri="{FF2B5EF4-FFF2-40B4-BE49-F238E27FC236}">
                <a16:creationId xmlns="" xmlns:a16="http://schemas.microsoft.com/office/drawing/2014/main" id="{AAA9338C-DBD5-4E37-829C-536C111E096D}"/>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F62FE3C5-1C81-4A1A-B3DE-5E0D102EED0A}"/>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806BC04F-10B2-4400-A9CD-9545446D5B1A}"/>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1535A990-85BB-49E0-9665-9426F527ECF3}" type="slidenum">
              <a:rPr lang="en-US" altLang="en-US"/>
              <a:pPr>
                <a:defRPr/>
              </a:pPr>
              <a:t>‹#›</a:t>
            </a:fld>
            <a:endParaRPr lang="en-US" altLang="en-US"/>
          </a:p>
        </p:txBody>
      </p:sp>
    </p:spTree>
    <p:extLst>
      <p:ext uri="{BB962C8B-B14F-4D97-AF65-F5344CB8AC3E}">
        <p14:creationId xmlns:p14="http://schemas.microsoft.com/office/powerpoint/2010/main" val="1714053442"/>
      </p:ext>
    </p:extLst>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191">
            <a:extLst>
              <a:ext uri="{FF2B5EF4-FFF2-40B4-BE49-F238E27FC236}">
                <a16:creationId xmlns="" xmlns:a16="http://schemas.microsoft.com/office/drawing/2014/main" id="{BCF6DD00-4F81-4C3C-9BA5-5613E74AFB3D}"/>
              </a:ext>
            </a:extLst>
          </p:cNvPr>
          <p:cNvGrpSpPr>
            <a:grpSpLocks/>
          </p:cNvGrpSpPr>
          <p:nvPr/>
        </p:nvGrpSpPr>
        <p:grpSpPr bwMode="auto">
          <a:xfrm>
            <a:off x="579967" y="4764"/>
            <a:ext cx="10687051" cy="6853237"/>
            <a:chOff x="274" y="10"/>
            <a:chExt cx="5049" cy="4310"/>
          </a:xfrm>
        </p:grpSpPr>
        <p:sp>
          <p:nvSpPr>
            <p:cNvPr id="5" name="Line 126">
              <a:extLst>
                <a:ext uri="{FF2B5EF4-FFF2-40B4-BE49-F238E27FC236}">
                  <a16:creationId xmlns="" xmlns:a16="http://schemas.microsoft.com/office/drawing/2014/main" id="{C8802B37-1152-4D3F-B998-3EB633E08381}"/>
                </a:ext>
              </a:extLst>
            </p:cNvPr>
            <p:cNvSpPr>
              <a:spLocks noChangeShapeType="1"/>
            </p:cNvSpPr>
            <p:nvPr userDrawn="1"/>
          </p:nvSpPr>
          <p:spPr bwMode="gray">
            <a:xfrm>
              <a:off x="3479"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6" name="Line 137">
              <a:extLst>
                <a:ext uri="{FF2B5EF4-FFF2-40B4-BE49-F238E27FC236}">
                  <a16:creationId xmlns="" xmlns:a16="http://schemas.microsoft.com/office/drawing/2014/main" id="{9E4281E0-374E-43A5-AFFD-8530E97EF2DF}"/>
                </a:ext>
              </a:extLst>
            </p:cNvPr>
            <p:cNvSpPr>
              <a:spLocks noChangeShapeType="1"/>
            </p:cNvSpPr>
            <p:nvPr userDrawn="1"/>
          </p:nvSpPr>
          <p:spPr bwMode="gray">
            <a:xfrm>
              <a:off x="3929"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7" name="Line 139">
              <a:extLst>
                <a:ext uri="{FF2B5EF4-FFF2-40B4-BE49-F238E27FC236}">
                  <a16:creationId xmlns="" xmlns:a16="http://schemas.microsoft.com/office/drawing/2014/main" id="{4004892C-E555-4987-9102-2DBF47F11983}"/>
                </a:ext>
              </a:extLst>
            </p:cNvPr>
            <p:cNvSpPr>
              <a:spLocks noChangeShapeType="1"/>
            </p:cNvSpPr>
            <p:nvPr userDrawn="1"/>
          </p:nvSpPr>
          <p:spPr bwMode="gray">
            <a:xfrm>
              <a:off x="4395"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8" name="Line 140">
              <a:extLst>
                <a:ext uri="{FF2B5EF4-FFF2-40B4-BE49-F238E27FC236}">
                  <a16:creationId xmlns="" xmlns:a16="http://schemas.microsoft.com/office/drawing/2014/main" id="{191122C2-7754-4ADE-8952-B66B1BB4B516}"/>
                </a:ext>
              </a:extLst>
            </p:cNvPr>
            <p:cNvSpPr>
              <a:spLocks noChangeShapeType="1"/>
            </p:cNvSpPr>
            <p:nvPr userDrawn="1"/>
          </p:nvSpPr>
          <p:spPr bwMode="gray">
            <a:xfrm>
              <a:off x="4845"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9" name="Line 143">
              <a:extLst>
                <a:ext uri="{FF2B5EF4-FFF2-40B4-BE49-F238E27FC236}">
                  <a16:creationId xmlns="" xmlns:a16="http://schemas.microsoft.com/office/drawing/2014/main" id="{E60B4221-5670-44B5-98FD-97A42E4E0597}"/>
                </a:ext>
              </a:extLst>
            </p:cNvPr>
            <p:cNvSpPr>
              <a:spLocks noChangeShapeType="1"/>
            </p:cNvSpPr>
            <p:nvPr userDrawn="1"/>
          </p:nvSpPr>
          <p:spPr bwMode="gray">
            <a:xfrm>
              <a:off x="5302"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0" name="Line 147">
              <a:extLst>
                <a:ext uri="{FF2B5EF4-FFF2-40B4-BE49-F238E27FC236}">
                  <a16:creationId xmlns="" xmlns:a16="http://schemas.microsoft.com/office/drawing/2014/main" id="{8AC78BB2-B711-40EC-8D49-1075A4B20233}"/>
                </a:ext>
              </a:extLst>
            </p:cNvPr>
            <p:cNvSpPr>
              <a:spLocks noChangeShapeType="1"/>
            </p:cNvSpPr>
            <p:nvPr userDrawn="1"/>
          </p:nvSpPr>
          <p:spPr bwMode="gray">
            <a:xfrm>
              <a:off x="1651"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1" name="Line 149">
              <a:extLst>
                <a:ext uri="{FF2B5EF4-FFF2-40B4-BE49-F238E27FC236}">
                  <a16:creationId xmlns="" xmlns:a16="http://schemas.microsoft.com/office/drawing/2014/main" id="{BA7D265B-44CB-4C32-92A4-7CF4189C10CC}"/>
                </a:ext>
              </a:extLst>
            </p:cNvPr>
            <p:cNvSpPr>
              <a:spLocks noChangeShapeType="1"/>
            </p:cNvSpPr>
            <p:nvPr userDrawn="1"/>
          </p:nvSpPr>
          <p:spPr bwMode="gray">
            <a:xfrm>
              <a:off x="2101"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2" name="Line 151">
              <a:extLst>
                <a:ext uri="{FF2B5EF4-FFF2-40B4-BE49-F238E27FC236}">
                  <a16:creationId xmlns="" xmlns:a16="http://schemas.microsoft.com/office/drawing/2014/main" id="{DAC435AB-849B-44D5-A5B5-C193D0EF91AE}"/>
                </a:ext>
              </a:extLst>
            </p:cNvPr>
            <p:cNvSpPr>
              <a:spLocks noChangeShapeType="1"/>
            </p:cNvSpPr>
            <p:nvPr userDrawn="1"/>
          </p:nvSpPr>
          <p:spPr bwMode="gray">
            <a:xfrm>
              <a:off x="2567"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3" name="Line 152">
              <a:extLst>
                <a:ext uri="{FF2B5EF4-FFF2-40B4-BE49-F238E27FC236}">
                  <a16:creationId xmlns="" xmlns:a16="http://schemas.microsoft.com/office/drawing/2014/main" id="{0111E3EF-7049-45DE-B105-4309D4574563}"/>
                </a:ext>
              </a:extLst>
            </p:cNvPr>
            <p:cNvSpPr>
              <a:spLocks noChangeShapeType="1"/>
            </p:cNvSpPr>
            <p:nvPr userDrawn="1"/>
          </p:nvSpPr>
          <p:spPr bwMode="gray">
            <a:xfrm>
              <a:off x="3017"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4" name="Line 158">
              <a:extLst>
                <a:ext uri="{FF2B5EF4-FFF2-40B4-BE49-F238E27FC236}">
                  <a16:creationId xmlns="" xmlns:a16="http://schemas.microsoft.com/office/drawing/2014/main" id="{68901610-ABE1-4A99-8423-98025026A3A1}"/>
                </a:ext>
              </a:extLst>
            </p:cNvPr>
            <p:cNvSpPr>
              <a:spLocks noChangeShapeType="1"/>
            </p:cNvSpPr>
            <p:nvPr userDrawn="1"/>
          </p:nvSpPr>
          <p:spPr bwMode="gray">
            <a:xfrm>
              <a:off x="274"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5" name="Line 160">
              <a:extLst>
                <a:ext uri="{FF2B5EF4-FFF2-40B4-BE49-F238E27FC236}">
                  <a16:creationId xmlns="" xmlns:a16="http://schemas.microsoft.com/office/drawing/2014/main" id="{4DC86203-2BD3-4CD3-994A-D6D2A9D18471}"/>
                </a:ext>
              </a:extLst>
            </p:cNvPr>
            <p:cNvSpPr>
              <a:spLocks noChangeShapeType="1"/>
            </p:cNvSpPr>
            <p:nvPr userDrawn="1"/>
          </p:nvSpPr>
          <p:spPr bwMode="gray">
            <a:xfrm>
              <a:off x="740"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6" name="Line 161">
              <a:extLst>
                <a:ext uri="{FF2B5EF4-FFF2-40B4-BE49-F238E27FC236}">
                  <a16:creationId xmlns="" xmlns:a16="http://schemas.microsoft.com/office/drawing/2014/main" id="{3C721459-C308-4F2B-8541-9AA88F341FD7}"/>
                </a:ext>
              </a:extLst>
            </p:cNvPr>
            <p:cNvSpPr>
              <a:spLocks noChangeShapeType="1"/>
            </p:cNvSpPr>
            <p:nvPr userDrawn="1"/>
          </p:nvSpPr>
          <p:spPr bwMode="gray">
            <a:xfrm>
              <a:off x="1190"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grpSp>
      <p:sp>
        <p:nvSpPr>
          <p:cNvPr id="17" name="Rectangle 87">
            <a:extLst>
              <a:ext uri="{FF2B5EF4-FFF2-40B4-BE49-F238E27FC236}">
                <a16:creationId xmlns="" xmlns:a16="http://schemas.microsoft.com/office/drawing/2014/main" id="{4B13D1BC-8921-4B68-8EB3-9CD91EFDC0B7}"/>
              </a:ext>
            </a:extLst>
          </p:cNvPr>
          <p:cNvSpPr>
            <a:spLocks noChangeArrowheads="1"/>
          </p:cNvSpPr>
          <p:nvPr/>
        </p:nvSpPr>
        <p:spPr bwMode="gray">
          <a:xfrm>
            <a:off x="0" y="1795464"/>
            <a:ext cx="12192000" cy="2503487"/>
          </a:xfrm>
          <a:prstGeom prst="rect">
            <a:avLst/>
          </a:prstGeom>
          <a:gradFill rotWithShape="1">
            <a:gsLst>
              <a:gs pos="0">
                <a:schemeClr val="tx2">
                  <a:gamma/>
                  <a:shade val="46275"/>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sz="1800" b="1">
              <a:solidFill>
                <a:srgbClr val="000000"/>
              </a:solidFill>
              <a:latin typeface="Arial" charset="0"/>
            </a:endParaRPr>
          </a:p>
        </p:txBody>
      </p:sp>
      <p:sp>
        <p:nvSpPr>
          <p:cNvPr id="18" name="Rectangle 165">
            <a:extLst>
              <a:ext uri="{FF2B5EF4-FFF2-40B4-BE49-F238E27FC236}">
                <a16:creationId xmlns="" xmlns:a16="http://schemas.microsoft.com/office/drawing/2014/main" id="{9507D494-4031-456F-87FD-BADDAC998EE2}"/>
              </a:ext>
            </a:extLst>
          </p:cNvPr>
          <p:cNvSpPr>
            <a:spLocks noChangeArrowheads="1"/>
          </p:cNvSpPr>
          <p:nvPr/>
        </p:nvSpPr>
        <p:spPr bwMode="gray">
          <a:xfrm>
            <a:off x="7404100" y="5576889"/>
            <a:ext cx="950384" cy="644525"/>
          </a:xfrm>
          <a:prstGeom prst="rect">
            <a:avLst/>
          </a:prstGeom>
          <a:solidFill>
            <a:schemeClr val="accent2">
              <a:alpha val="3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19" name="Rectangle 166">
            <a:extLst>
              <a:ext uri="{FF2B5EF4-FFF2-40B4-BE49-F238E27FC236}">
                <a16:creationId xmlns="" xmlns:a16="http://schemas.microsoft.com/office/drawing/2014/main" id="{6C9B693E-4894-4189-BE97-F5C81FAD20D5}"/>
              </a:ext>
            </a:extLst>
          </p:cNvPr>
          <p:cNvSpPr>
            <a:spLocks noChangeArrowheads="1"/>
          </p:cNvSpPr>
          <p:nvPr/>
        </p:nvSpPr>
        <p:spPr bwMode="gray">
          <a:xfrm>
            <a:off x="9342967" y="5588000"/>
            <a:ext cx="967317"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0" name="Rectangle 167">
            <a:extLst>
              <a:ext uri="{FF2B5EF4-FFF2-40B4-BE49-F238E27FC236}">
                <a16:creationId xmlns="" xmlns:a16="http://schemas.microsoft.com/office/drawing/2014/main" id="{9DA86B5E-854A-4C4D-8A13-31E0B9EEC8D5}"/>
              </a:ext>
            </a:extLst>
          </p:cNvPr>
          <p:cNvSpPr>
            <a:spLocks noChangeArrowheads="1"/>
          </p:cNvSpPr>
          <p:nvPr/>
        </p:nvSpPr>
        <p:spPr bwMode="gray">
          <a:xfrm>
            <a:off x="8358718" y="4943475"/>
            <a:ext cx="967316"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1" name="Rectangle 168">
            <a:extLst>
              <a:ext uri="{FF2B5EF4-FFF2-40B4-BE49-F238E27FC236}">
                <a16:creationId xmlns="" xmlns:a16="http://schemas.microsoft.com/office/drawing/2014/main" id="{A94018A9-4D11-4DD2-9F99-70B40D770172}"/>
              </a:ext>
            </a:extLst>
          </p:cNvPr>
          <p:cNvSpPr>
            <a:spLocks noChangeArrowheads="1"/>
          </p:cNvSpPr>
          <p:nvPr/>
        </p:nvSpPr>
        <p:spPr bwMode="gray">
          <a:xfrm>
            <a:off x="11262784" y="5588000"/>
            <a:ext cx="929216"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2" name="Rectangle 170">
            <a:extLst>
              <a:ext uri="{FF2B5EF4-FFF2-40B4-BE49-F238E27FC236}">
                <a16:creationId xmlns="" xmlns:a16="http://schemas.microsoft.com/office/drawing/2014/main" id="{30092C46-063C-403C-8185-944EFA0E6AFA}"/>
              </a:ext>
            </a:extLst>
          </p:cNvPr>
          <p:cNvSpPr>
            <a:spLocks noChangeArrowheads="1"/>
          </p:cNvSpPr>
          <p:nvPr/>
        </p:nvSpPr>
        <p:spPr bwMode="gray">
          <a:xfrm>
            <a:off x="3534834" y="5588000"/>
            <a:ext cx="967317"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 name="Rectangle 171">
            <a:extLst>
              <a:ext uri="{FF2B5EF4-FFF2-40B4-BE49-F238E27FC236}">
                <a16:creationId xmlns="" xmlns:a16="http://schemas.microsoft.com/office/drawing/2014/main" id="{F29D8B37-99F8-4625-BCFD-F272CC9DDA5F}"/>
              </a:ext>
            </a:extLst>
          </p:cNvPr>
          <p:cNvSpPr>
            <a:spLocks noChangeArrowheads="1"/>
          </p:cNvSpPr>
          <p:nvPr/>
        </p:nvSpPr>
        <p:spPr bwMode="gray">
          <a:xfrm>
            <a:off x="5473700" y="5588000"/>
            <a:ext cx="967317"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 name="Rectangle 172">
            <a:extLst>
              <a:ext uri="{FF2B5EF4-FFF2-40B4-BE49-F238E27FC236}">
                <a16:creationId xmlns="" xmlns:a16="http://schemas.microsoft.com/office/drawing/2014/main" id="{4FBFB6D8-4D9C-4692-B28A-BB0C78841803}"/>
              </a:ext>
            </a:extLst>
          </p:cNvPr>
          <p:cNvSpPr>
            <a:spLocks noChangeArrowheads="1"/>
          </p:cNvSpPr>
          <p:nvPr/>
        </p:nvSpPr>
        <p:spPr bwMode="gray">
          <a:xfrm>
            <a:off x="4489451" y="4943475"/>
            <a:ext cx="967316"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5" name="Rectangle 173">
            <a:extLst>
              <a:ext uri="{FF2B5EF4-FFF2-40B4-BE49-F238E27FC236}">
                <a16:creationId xmlns="" xmlns:a16="http://schemas.microsoft.com/office/drawing/2014/main" id="{D74D75ED-C9AC-44E9-9F51-D62F8B562A04}"/>
              </a:ext>
            </a:extLst>
          </p:cNvPr>
          <p:cNvSpPr>
            <a:spLocks noChangeArrowheads="1"/>
          </p:cNvSpPr>
          <p:nvPr/>
        </p:nvSpPr>
        <p:spPr bwMode="gray">
          <a:xfrm>
            <a:off x="6424085" y="4943475"/>
            <a:ext cx="967316"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6" name="Rectangle 174">
            <a:extLst>
              <a:ext uri="{FF2B5EF4-FFF2-40B4-BE49-F238E27FC236}">
                <a16:creationId xmlns="" xmlns:a16="http://schemas.microsoft.com/office/drawing/2014/main" id="{AEAFEB29-5842-4DBC-B169-5DF161058301}"/>
              </a:ext>
            </a:extLst>
          </p:cNvPr>
          <p:cNvSpPr>
            <a:spLocks noChangeArrowheads="1"/>
          </p:cNvSpPr>
          <p:nvPr/>
        </p:nvSpPr>
        <p:spPr bwMode="gray">
          <a:xfrm>
            <a:off x="2556934" y="4943475"/>
            <a:ext cx="967317" cy="636588"/>
          </a:xfrm>
          <a:prstGeom prst="rect">
            <a:avLst/>
          </a:prstGeom>
          <a:solidFill>
            <a:schemeClr val="accent2">
              <a:alpha val="20000"/>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7" name="Rectangle 175">
            <a:extLst>
              <a:ext uri="{FF2B5EF4-FFF2-40B4-BE49-F238E27FC236}">
                <a16:creationId xmlns="" xmlns:a16="http://schemas.microsoft.com/office/drawing/2014/main" id="{9BB5C5C7-D14F-4BDD-B98C-61BD632273CB}"/>
              </a:ext>
            </a:extLst>
          </p:cNvPr>
          <p:cNvSpPr>
            <a:spLocks noChangeArrowheads="1"/>
          </p:cNvSpPr>
          <p:nvPr/>
        </p:nvSpPr>
        <p:spPr bwMode="gray">
          <a:xfrm>
            <a:off x="7389285" y="4310064"/>
            <a:ext cx="967316" cy="636587"/>
          </a:xfrm>
          <a:prstGeom prst="rect">
            <a:avLst/>
          </a:prstGeom>
          <a:solidFill>
            <a:schemeClr val="accent2">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8" name="Rectangle 176">
            <a:extLst>
              <a:ext uri="{FF2B5EF4-FFF2-40B4-BE49-F238E27FC236}">
                <a16:creationId xmlns="" xmlns:a16="http://schemas.microsoft.com/office/drawing/2014/main" id="{10F6645D-B578-4AF6-BB6C-5B30FF42A37F}"/>
              </a:ext>
            </a:extLst>
          </p:cNvPr>
          <p:cNvSpPr>
            <a:spLocks noChangeArrowheads="1"/>
          </p:cNvSpPr>
          <p:nvPr/>
        </p:nvSpPr>
        <p:spPr bwMode="gray">
          <a:xfrm>
            <a:off x="9328151" y="4300538"/>
            <a:ext cx="967316" cy="646112"/>
          </a:xfrm>
          <a:prstGeom prst="rect">
            <a:avLst/>
          </a:prstGeom>
          <a:solidFill>
            <a:schemeClr val="accent2">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9" name="Rectangle 177">
            <a:extLst>
              <a:ext uri="{FF2B5EF4-FFF2-40B4-BE49-F238E27FC236}">
                <a16:creationId xmlns="" xmlns:a16="http://schemas.microsoft.com/office/drawing/2014/main" id="{436B65A1-B45D-48F0-BFDC-AC7306219DB6}"/>
              </a:ext>
            </a:extLst>
          </p:cNvPr>
          <p:cNvSpPr>
            <a:spLocks noChangeArrowheads="1"/>
          </p:cNvSpPr>
          <p:nvPr/>
        </p:nvSpPr>
        <p:spPr bwMode="gray">
          <a:xfrm>
            <a:off x="11247967" y="4300538"/>
            <a:ext cx="937684" cy="646112"/>
          </a:xfrm>
          <a:prstGeom prst="rect">
            <a:avLst/>
          </a:prstGeom>
          <a:solidFill>
            <a:schemeClr val="accent2">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30" name="Rectangle 178">
            <a:extLst>
              <a:ext uri="{FF2B5EF4-FFF2-40B4-BE49-F238E27FC236}">
                <a16:creationId xmlns="" xmlns:a16="http://schemas.microsoft.com/office/drawing/2014/main" id="{74DF7B43-218E-487D-92CD-49163068BFF6}"/>
              </a:ext>
            </a:extLst>
          </p:cNvPr>
          <p:cNvSpPr>
            <a:spLocks noChangeArrowheads="1"/>
          </p:cNvSpPr>
          <p:nvPr/>
        </p:nvSpPr>
        <p:spPr bwMode="gray">
          <a:xfrm>
            <a:off x="5473700" y="4310064"/>
            <a:ext cx="967317" cy="636587"/>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31" name="Rectangle 185">
            <a:extLst>
              <a:ext uri="{FF2B5EF4-FFF2-40B4-BE49-F238E27FC236}">
                <a16:creationId xmlns="" xmlns:a16="http://schemas.microsoft.com/office/drawing/2014/main" id="{E5419844-6846-45DF-815C-8D7AFCDD0933}"/>
              </a:ext>
            </a:extLst>
          </p:cNvPr>
          <p:cNvSpPr>
            <a:spLocks noChangeArrowheads="1"/>
          </p:cNvSpPr>
          <p:nvPr/>
        </p:nvSpPr>
        <p:spPr bwMode="gray">
          <a:xfrm>
            <a:off x="10293351" y="6221414"/>
            <a:ext cx="967316"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32" name="Rectangle 186">
            <a:extLst>
              <a:ext uri="{FF2B5EF4-FFF2-40B4-BE49-F238E27FC236}">
                <a16:creationId xmlns="" xmlns:a16="http://schemas.microsoft.com/office/drawing/2014/main" id="{48367E27-F3FE-436E-BD7F-123CB31A3D3D}"/>
              </a:ext>
            </a:extLst>
          </p:cNvPr>
          <p:cNvSpPr>
            <a:spLocks noChangeArrowheads="1"/>
          </p:cNvSpPr>
          <p:nvPr/>
        </p:nvSpPr>
        <p:spPr bwMode="gray">
          <a:xfrm>
            <a:off x="4495801" y="6221414"/>
            <a:ext cx="971551"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33" name="Rectangle 187">
            <a:extLst>
              <a:ext uri="{FF2B5EF4-FFF2-40B4-BE49-F238E27FC236}">
                <a16:creationId xmlns="" xmlns:a16="http://schemas.microsoft.com/office/drawing/2014/main" id="{FDC111E7-7517-4185-B649-4FBD14640B40}"/>
              </a:ext>
            </a:extLst>
          </p:cNvPr>
          <p:cNvSpPr>
            <a:spLocks noChangeArrowheads="1"/>
          </p:cNvSpPr>
          <p:nvPr/>
        </p:nvSpPr>
        <p:spPr bwMode="gray">
          <a:xfrm>
            <a:off x="6434667" y="6221414"/>
            <a:ext cx="967317"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34" name="Rectangle 188">
            <a:extLst>
              <a:ext uri="{FF2B5EF4-FFF2-40B4-BE49-F238E27FC236}">
                <a16:creationId xmlns="" xmlns:a16="http://schemas.microsoft.com/office/drawing/2014/main" id="{4C2490C0-6D03-40E3-A973-34822A44E2FB}"/>
              </a:ext>
            </a:extLst>
          </p:cNvPr>
          <p:cNvSpPr>
            <a:spLocks noChangeArrowheads="1"/>
          </p:cNvSpPr>
          <p:nvPr/>
        </p:nvSpPr>
        <p:spPr bwMode="gray">
          <a:xfrm>
            <a:off x="2561167" y="6221414"/>
            <a:ext cx="967317"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grpSp>
        <p:nvGrpSpPr>
          <p:cNvPr id="35" name="Group 206">
            <a:extLst>
              <a:ext uri="{FF2B5EF4-FFF2-40B4-BE49-F238E27FC236}">
                <a16:creationId xmlns="" xmlns:a16="http://schemas.microsoft.com/office/drawing/2014/main" id="{3ECD97E0-026F-4559-B84D-0837CA100C7D}"/>
              </a:ext>
            </a:extLst>
          </p:cNvPr>
          <p:cNvGrpSpPr>
            <a:grpSpLocks/>
          </p:cNvGrpSpPr>
          <p:nvPr/>
        </p:nvGrpSpPr>
        <p:grpSpPr bwMode="auto">
          <a:xfrm>
            <a:off x="0" y="533400"/>
            <a:ext cx="12192000" cy="5689600"/>
            <a:chOff x="0" y="336"/>
            <a:chExt cx="5760" cy="3584"/>
          </a:xfrm>
        </p:grpSpPr>
        <p:sp>
          <p:nvSpPr>
            <p:cNvPr id="36" name="Line 192">
              <a:extLst>
                <a:ext uri="{FF2B5EF4-FFF2-40B4-BE49-F238E27FC236}">
                  <a16:creationId xmlns="" xmlns:a16="http://schemas.microsoft.com/office/drawing/2014/main" id="{EAD718BC-F9B4-43F3-8E7D-67145D4C935F}"/>
                </a:ext>
              </a:extLst>
            </p:cNvPr>
            <p:cNvSpPr>
              <a:spLocks noChangeShapeType="1"/>
            </p:cNvSpPr>
            <p:nvPr userDrawn="1"/>
          </p:nvSpPr>
          <p:spPr bwMode="gray">
            <a:xfrm flipH="1">
              <a:off x="0" y="336"/>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37" name="Line 193">
              <a:extLst>
                <a:ext uri="{FF2B5EF4-FFF2-40B4-BE49-F238E27FC236}">
                  <a16:creationId xmlns="" xmlns:a16="http://schemas.microsoft.com/office/drawing/2014/main" id="{8E0E4AEC-1CA8-4669-AECC-7D28C3F4C916}"/>
                </a:ext>
              </a:extLst>
            </p:cNvPr>
            <p:cNvSpPr>
              <a:spLocks noChangeShapeType="1"/>
            </p:cNvSpPr>
            <p:nvPr userDrawn="1"/>
          </p:nvSpPr>
          <p:spPr bwMode="gray">
            <a:xfrm flipH="1">
              <a:off x="0" y="733"/>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38" name="Line 194">
              <a:extLst>
                <a:ext uri="{FF2B5EF4-FFF2-40B4-BE49-F238E27FC236}">
                  <a16:creationId xmlns="" xmlns:a16="http://schemas.microsoft.com/office/drawing/2014/main" id="{0A4C023A-A920-4923-91F2-5EBF2CABFDED}"/>
                </a:ext>
              </a:extLst>
            </p:cNvPr>
            <p:cNvSpPr>
              <a:spLocks noChangeShapeType="1"/>
            </p:cNvSpPr>
            <p:nvPr userDrawn="1"/>
          </p:nvSpPr>
          <p:spPr bwMode="gray">
            <a:xfrm flipH="1">
              <a:off x="0" y="1123"/>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39" name="Line 195">
              <a:extLst>
                <a:ext uri="{FF2B5EF4-FFF2-40B4-BE49-F238E27FC236}">
                  <a16:creationId xmlns="" xmlns:a16="http://schemas.microsoft.com/office/drawing/2014/main" id="{7B77F679-3AD2-48F3-A3FD-E847ACB2D705}"/>
                </a:ext>
              </a:extLst>
            </p:cNvPr>
            <p:cNvSpPr>
              <a:spLocks noChangeShapeType="1"/>
            </p:cNvSpPr>
            <p:nvPr userDrawn="1"/>
          </p:nvSpPr>
          <p:spPr bwMode="gray">
            <a:xfrm flipH="1">
              <a:off x="0" y="2707"/>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40" name="Line 196">
              <a:extLst>
                <a:ext uri="{FF2B5EF4-FFF2-40B4-BE49-F238E27FC236}">
                  <a16:creationId xmlns="" xmlns:a16="http://schemas.microsoft.com/office/drawing/2014/main" id="{6B7BB968-BE69-4C3B-8BDE-07C3F80004D1}"/>
                </a:ext>
              </a:extLst>
            </p:cNvPr>
            <p:cNvSpPr>
              <a:spLocks noChangeShapeType="1"/>
            </p:cNvSpPr>
            <p:nvPr userDrawn="1"/>
          </p:nvSpPr>
          <p:spPr bwMode="gray">
            <a:xfrm flipH="1">
              <a:off x="0" y="3111"/>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41" name="Line 197">
              <a:extLst>
                <a:ext uri="{FF2B5EF4-FFF2-40B4-BE49-F238E27FC236}">
                  <a16:creationId xmlns="" xmlns:a16="http://schemas.microsoft.com/office/drawing/2014/main" id="{861B16DE-C0E7-45D1-B544-64C41DC9EE9D}"/>
                </a:ext>
              </a:extLst>
            </p:cNvPr>
            <p:cNvSpPr>
              <a:spLocks noChangeShapeType="1"/>
            </p:cNvSpPr>
            <p:nvPr userDrawn="1"/>
          </p:nvSpPr>
          <p:spPr bwMode="gray">
            <a:xfrm flipH="1">
              <a:off x="0" y="3516"/>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42" name="Line 198">
              <a:extLst>
                <a:ext uri="{FF2B5EF4-FFF2-40B4-BE49-F238E27FC236}">
                  <a16:creationId xmlns="" xmlns:a16="http://schemas.microsoft.com/office/drawing/2014/main" id="{D52510C0-C20E-4BDE-9B99-F52D168FD9CB}"/>
                </a:ext>
              </a:extLst>
            </p:cNvPr>
            <p:cNvSpPr>
              <a:spLocks noChangeShapeType="1"/>
            </p:cNvSpPr>
            <p:nvPr userDrawn="1"/>
          </p:nvSpPr>
          <p:spPr bwMode="gray">
            <a:xfrm flipH="1">
              <a:off x="0" y="3920"/>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grpSp>
      <p:sp>
        <p:nvSpPr>
          <p:cNvPr id="43" name="Text Box 11">
            <a:extLst>
              <a:ext uri="{FF2B5EF4-FFF2-40B4-BE49-F238E27FC236}">
                <a16:creationId xmlns="" xmlns:a16="http://schemas.microsoft.com/office/drawing/2014/main" id="{68C7509B-D34B-49A9-8220-8088F12CCE0A}"/>
              </a:ext>
            </a:extLst>
          </p:cNvPr>
          <p:cNvSpPr txBox="1">
            <a:spLocks noChangeArrowheads="1"/>
          </p:cNvSpPr>
          <p:nvPr/>
        </p:nvSpPr>
        <p:spPr bwMode="gray">
          <a:xfrm>
            <a:off x="0" y="461964"/>
            <a:ext cx="1464733" cy="427037"/>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spcBef>
                <a:spcPct val="50000"/>
              </a:spcBef>
              <a:defRPr/>
            </a:pPr>
            <a:r>
              <a:rPr lang="en-US" altLang="en-US" sz="2200" b="1">
                <a:solidFill>
                  <a:srgbClr val="FFFFFF"/>
                </a:solidFill>
                <a:latin typeface="Arial" panose="020B0604020202020204" pitchFamily="34" charset="0"/>
              </a:rPr>
              <a:t>LOGO</a:t>
            </a:r>
          </a:p>
        </p:txBody>
      </p:sp>
      <p:sp>
        <p:nvSpPr>
          <p:cNvPr id="44" name="Rectangle 138">
            <a:extLst>
              <a:ext uri="{FF2B5EF4-FFF2-40B4-BE49-F238E27FC236}">
                <a16:creationId xmlns="" xmlns:a16="http://schemas.microsoft.com/office/drawing/2014/main" id="{EC375AB8-4206-403F-93FA-8FEE09720C5B}"/>
              </a:ext>
            </a:extLst>
          </p:cNvPr>
          <p:cNvSpPr>
            <a:spLocks noChangeArrowheads="1"/>
          </p:cNvSpPr>
          <p:nvPr/>
        </p:nvSpPr>
        <p:spPr bwMode="gray">
          <a:xfrm>
            <a:off x="7366000" y="534988"/>
            <a:ext cx="967317"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45" name="Rectangle 141">
            <a:extLst>
              <a:ext uri="{FF2B5EF4-FFF2-40B4-BE49-F238E27FC236}">
                <a16:creationId xmlns="" xmlns:a16="http://schemas.microsoft.com/office/drawing/2014/main" id="{C3D45DED-1736-424F-A6AD-A6A1B7BF676F}"/>
              </a:ext>
            </a:extLst>
          </p:cNvPr>
          <p:cNvSpPr>
            <a:spLocks noChangeArrowheads="1"/>
          </p:cNvSpPr>
          <p:nvPr/>
        </p:nvSpPr>
        <p:spPr bwMode="gray">
          <a:xfrm>
            <a:off x="9304867" y="534988"/>
            <a:ext cx="967317"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46" name="Rectangle 146">
            <a:extLst>
              <a:ext uri="{FF2B5EF4-FFF2-40B4-BE49-F238E27FC236}">
                <a16:creationId xmlns="" xmlns:a16="http://schemas.microsoft.com/office/drawing/2014/main" id="{9A18120A-521E-4061-BF00-1E76A4429DD8}"/>
              </a:ext>
            </a:extLst>
          </p:cNvPr>
          <p:cNvSpPr>
            <a:spLocks noChangeArrowheads="1"/>
          </p:cNvSpPr>
          <p:nvPr/>
        </p:nvSpPr>
        <p:spPr bwMode="gray">
          <a:xfrm>
            <a:off x="10255251" y="4764"/>
            <a:ext cx="967316" cy="522287"/>
          </a:xfrm>
          <a:prstGeom prst="rect">
            <a:avLst/>
          </a:prstGeom>
          <a:solidFill>
            <a:schemeClr val="folHlink">
              <a:alpha val="3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47" name="Rectangle 153">
            <a:extLst>
              <a:ext uri="{FF2B5EF4-FFF2-40B4-BE49-F238E27FC236}">
                <a16:creationId xmlns="" xmlns:a16="http://schemas.microsoft.com/office/drawing/2014/main" id="{3C72042E-7259-4FBD-8ED5-D713770DF2A5}"/>
              </a:ext>
            </a:extLst>
          </p:cNvPr>
          <p:cNvSpPr>
            <a:spLocks noChangeArrowheads="1"/>
          </p:cNvSpPr>
          <p:nvPr/>
        </p:nvSpPr>
        <p:spPr bwMode="gray">
          <a:xfrm>
            <a:off x="5435600" y="534988"/>
            <a:ext cx="967317"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48" name="Rectangle 155">
            <a:extLst>
              <a:ext uri="{FF2B5EF4-FFF2-40B4-BE49-F238E27FC236}">
                <a16:creationId xmlns="" xmlns:a16="http://schemas.microsoft.com/office/drawing/2014/main" id="{04FE746F-4AE3-45D8-A29F-0DEF2CAC3C28}"/>
              </a:ext>
            </a:extLst>
          </p:cNvPr>
          <p:cNvSpPr>
            <a:spLocks noChangeArrowheads="1"/>
          </p:cNvSpPr>
          <p:nvPr/>
        </p:nvSpPr>
        <p:spPr bwMode="gray">
          <a:xfrm>
            <a:off x="6385985" y="4764"/>
            <a:ext cx="967316" cy="522287"/>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49" name="Rectangle 162">
            <a:extLst>
              <a:ext uri="{FF2B5EF4-FFF2-40B4-BE49-F238E27FC236}">
                <a16:creationId xmlns="" xmlns:a16="http://schemas.microsoft.com/office/drawing/2014/main" id="{8DDB3C1B-83DE-41A3-B822-469CFFC7DA64}"/>
              </a:ext>
            </a:extLst>
          </p:cNvPr>
          <p:cNvSpPr>
            <a:spLocks noChangeArrowheads="1"/>
          </p:cNvSpPr>
          <p:nvPr/>
        </p:nvSpPr>
        <p:spPr bwMode="gray">
          <a:xfrm>
            <a:off x="594785" y="1147763"/>
            <a:ext cx="967316" cy="633412"/>
          </a:xfrm>
          <a:prstGeom prst="rect">
            <a:avLst/>
          </a:prstGeom>
          <a:solidFill>
            <a:schemeClr val="folHlink">
              <a:alpha val="20000"/>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0" name="Rectangle 164">
            <a:extLst>
              <a:ext uri="{FF2B5EF4-FFF2-40B4-BE49-F238E27FC236}">
                <a16:creationId xmlns="" xmlns:a16="http://schemas.microsoft.com/office/drawing/2014/main" id="{7E70CCED-E9F0-46B8-B163-DF08CF83CFCE}"/>
              </a:ext>
            </a:extLst>
          </p:cNvPr>
          <p:cNvSpPr>
            <a:spLocks noChangeArrowheads="1"/>
          </p:cNvSpPr>
          <p:nvPr/>
        </p:nvSpPr>
        <p:spPr bwMode="gray">
          <a:xfrm>
            <a:off x="2518834" y="4764"/>
            <a:ext cx="967317" cy="5222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1" name="Rectangle 179">
            <a:extLst>
              <a:ext uri="{FF2B5EF4-FFF2-40B4-BE49-F238E27FC236}">
                <a16:creationId xmlns="" xmlns:a16="http://schemas.microsoft.com/office/drawing/2014/main" id="{4A565684-D921-4AF3-9DC7-F104529B51FF}"/>
              </a:ext>
            </a:extLst>
          </p:cNvPr>
          <p:cNvSpPr>
            <a:spLocks noChangeArrowheads="1"/>
          </p:cNvSpPr>
          <p:nvPr/>
        </p:nvSpPr>
        <p:spPr bwMode="gray">
          <a:xfrm>
            <a:off x="8335434" y="1165226"/>
            <a:ext cx="967317" cy="633413"/>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2" name="Rectangle 180">
            <a:extLst>
              <a:ext uri="{FF2B5EF4-FFF2-40B4-BE49-F238E27FC236}">
                <a16:creationId xmlns="" xmlns:a16="http://schemas.microsoft.com/office/drawing/2014/main" id="{95C5C403-22B6-41A3-8611-319240403BD8}"/>
              </a:ext>
            </a:extLst>
          </p:cNvPr>
          <p:cNvSpPr>
            <a:spLocks noChangeArrowheads="1"/>
          </p:cNvSpPr>
          <p:nvPr/>
        </p:nvSpPr>
        <p:spPr bwMode="gray">
          <a:xfrm>
            <a:off x="10255251" y="1165226"/>
            <a:ext cx="967316"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3" name="Rectangle 181">
            <a:extLst>
              <a:ext uri="{FF2B5EF4-FFF2-40B4-BE49-F238E27FC236}">
                <a16:creationId xmlns="" xmlns:a16="http://schemas.microsoft.com/office/drawing/2014/main" id="{38A63932-30A9-4981-A8B5-392F92D17F5F}"/>
              </a:ext>
            </a:extLst>
          </p:cNvPr>
          <p:cNvSpPr>
            <a:spLocks noChangeArrowheads="1"/>
          </p:cNvSpPr>
          <p:nvPr/>
        </p:nvSpPr>
        <p:spPr bwMode="gray">
          <a:xfrm>
            <a:off x="4466167" y="1165226"/>
            <a:ext cx="967317" cy="633413"/>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4" name="Rectangle 182">
            <a:extLst>
              <a:ext uri="{FF2B5EF4-FFF2-40B4-BE49-F238E27FC236}">
                <a16:creationId xmlns="" xmlns:a16="http://schemas.microsoft.com/office/drawing/2014/main" id="{9773ED08-9A76-45EF-A748-0C182A2D8265}"/>
              </a:ext>
            </a:extLst>
          </p:cNvPr>
          <p:cNvSpPr>
            <a:spLocks noChangeArrowheads="1"/>
          </p:cNvSpPr>
          <p:nvPr/>
        </p:nvSpPr>
        <p:spPr bwMode="gray">
          <a:xfrm>
            <a:off x="6400800" y="1165226"/>
            <a:ext cx="967317"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5" name="Rectangle 183">
            <a:extLst>
              <a:ext uri="{FF2B5EF4-FFF2-40B4-BE49-F238E27FC236}">
                <a16:creationId xmlns="" xmlns:a16="http://schemas.microsoft.com/office/drawing/2014/main" id="{226656F8-50C7-4409-82AF-01E918D037CA}"/>
              </a:ext>
            </a:extLst>
          </p:cNvPr>
          <p:cNvSpPr>
            <a:spLocks noChangeArrowheads="1"/>
          </p:cNvSpPr>
          <p:nvPr/>
        </p:nvSpPr>
        <p:spPr bwMode="gray">
          <a:xfrm>
            <a:off x="2518834" y="1165226"/>
            <a:ext cx="967317"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6" name="Rectangle 189">
            <a:extLst>
              <a:ext uri="{FF2B5EF4-FFF2-40B4-BE49-F238E27FC236}">
                <a16:creationId xmlns="" xmlns:a16="http://schemas.microsoft.com/office/drawing/2014/main" id="{80053740-8ACD-4E83-B98D-C4D8B1012DAF}"/>
              </a:ext>
            </a:extLst>
          </p:cNvPr>
          <p:cNvSpPr>
            <a:spLocks noChangeArrowheads="1"/>
          </p:cNvSpPr>
          <p:nvPr/>
        </p:nvSpPr>
        <p:spPr bwMode="gray">
          <a:xfrm>
            <a:off x="584200" y="4764"/>
            <a:ext cx="967317" cy="522287"/>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7" name="Rectangle 190">
            <a:extLst>
              <a:ext uri="{FF2B5EF4-FFF2-40B4-BE49-F238E27FC236}">
                <a16:creationId xmlns="" xmlns:a16="http://schemas.microsoft.com/office/drawing/2014/main" id="{513EEA6D-B650-4BAB-A397-AC2C15F24498}"/>
              </a:ext>
            </a:extLst>
          </p:cNvPr>
          <p:cNvSpPr>
            <a:spLocks noChangeArrowheads="1"/>
          </p:cNvSpPr>
          <p:nvPr/>
        </p:nvSpPr>
        <p:spPr bwMode="gray">
          <a:xfrm>
            <a:off x="1524000" y="533401"/>
            <a:ext cx="967317" cy="633413"/>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8" name="Rectangle 200">
            <a:extLst>
              <a:ext uri="{FF2B5EF4-FFF2-40B4-BE49-F238E27FC236}">
                <a16:creationId xmlns="" xmlns:a16="http://schemas.microsoft.com/office/drawing/2014/main" id="{3999E08A-32D7-42D0-AE4E-800A71AAF815}"/>
              </a:ext>
            </a:extLst>
          </p:cNvPr>
          <p:cNvSpPr>
            <a:spLocks noChangeArrowheads="1"/>
          </p:cNvSpPr>
          <p:nvPr/>
        </p:nvSpPr>
        <p:spPr bwMode="gray">
          <a:xfrm>
            <a:off x="3437467" y="534988"/>
            <a:ext cx="967317"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grpSp>
        <p:nvGrpSpPr>
          <p:cNvPr id="59" name="Group 234">
            <a:extLst>
              <a:ext uri="{FF2B5EF4-FFF2-40B4-BE49-F238E27FC236}">
                <a16:creationId xmlns="" xmlns:a16="http://schemas.microsoft.com/office/drawing/2014/main" id="{3A81789B-6E9C-4406-8883-16EC47D931AD}"/>
              </a:ext>
            </a:extLst>
          </p:cNvPr>
          <p:cNvGrpSpPr>
            <a:grpSpLocks/>
          </p:cNvGrpSpPr>
          <p:nvPr/>
        </p:nvGrpSpPr>
        <p:grpSpPr bwMode="auto">
          <a:xfrm>
            <a:off x="0" y="2257426"/>
            <a:ext cx="6318251" cy="4600575"/>
            <a:chOff x="-9" y="1395"/>
            <a:chExt cx="2985" cy="2898"/>
          </a:xfrm>
        </p:grpSpPr>
        <p:pic>
          <p:nvPicPr>
            <p:cNvPr id="60" name="Picture 213" descr="pan01">
              <a:extLst>
                <a:ext uri="{FF2B5EF4-FFF2-40B4-BE49-F238E27FC236}">
                  <a16:creationId xmlns="" xmlns:a16="http://schemas.microsoft.com/office/drawing/2014/main" id="{F9287957-2EBF-4990-ACC8-C1A347A4864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Freeform 209">
              <a:extLst>
                <a:ext uri="{FF2B5EF4-FFF2-40B4-BE49-F238E27FC236}">
                  <a16:creationId xmlns="" xmlns:a16="http://schemas.microsoft.com/office/drawing/2014/main" id="{8D3B4B64-75BC-4B74-AACF-55994D132359}"/>
                </a:ext>
              </a:extLst>
            </p:cNvPr>
            <p:cNvSpPr>
              <a:spLocks/>
            </p:cNvSpPr>
            <p:nvPr/>
          </p:nvSpPr>
          <p:spPr bwMode="gray">
            <a:xfrm>
              <a:off x="-9" y="1493"/>
              <a:ext cx="2841" cy="2599"/>
            </a:xfrm>
            <a:custGeom>
              <a:avLst/>
              <a:gdLst/>
              <a:ahLst/>
              <a:cxnLst>
                <a:cxn ang="0">
                  <a:pos x="0" y="18"/>
                </a:cxn>
                <a:cxn ang="0">
                  <a:pos x="2841" y="0"/>
                </a:cxn>
                <a:cxn ang="0">
                  <a:pos x="1294" y="2597"/>
                </a:cxn>
                <a:cxn ang="0">
                  <a:pos x="2" y="2599"/>
                </a:cxn>
                <a:cxn ang="0">
                  <a:pos x="0" y="18"/>
                </a:cxn>
              </a:cxnLst>
              <a:rect l="0" t="0" r="r" b="b"/>
              <a:pathLst>
                <a:path w="2841" h="2599">
                  <a:moveTo>
                    <a:pt x="0" y="18"/>
                  </a:moveTo>
                  <a:lnTo>
                    <a:pt x="2841" y="0"/>
                  </a:lnTo>
                  <a:lnTo>
                    <a:pt x="1294" y="2597"/>
                  </a:lnTo>
                  <a:lnTo>
                    <a:pt x="2" y="2599"/>
                  </a:lnTo>
                  <a:lnTo>
                    <a:pt x="0" y="18"/>
                  </a:lnTo>
                  <a:close/>
                </a:path>
              </a:pathLst>
            </a:custGeom>
            <a:blipFill dpi="0" rotWithShape="1">
              <a:blip r:embed="rId3"/>
              <a:srcRect/>
              <a:stretch>
                <a:fillRect r="-15708"/>
              </a:stretch>
            </a:blipFill>
            <a:ln w="9525">
              <a:noFill/>
              <a:round/>
              <a:headEnd/>
              <a:tailEnd/>
            </a:ln>
            <a:effectLst/>
          </p:spPr>
          <p:txBody>
            <a:bodyPr/>
            <a:lstStyle/>
            <a:p>
              <a:pPr eaLnBrk="1" hangingPunct="1">
                <a:defRPr/>
              </a:pPr>
              <a:endParaRPr lang="en-US" sz="1800" b="1">
                <a:solidFill>
                  <a:srgbClr val="000000"/>
                </a:solidFill>
                <a:latin typeface="Arial" charset="0"/>
              </a:endParaRPr>
            </a:p>
          </p:txBody>
        </p:sp>
      </p:grpSp>
      <p:grpSp>
        <p:nvGrpSpPr>
          <p:cNvPr id="62" name="Group 233">
            <a:extLst>
              <a:ext uri="{FF2B5EF4-FFF2-40B4-BE49-F238E27FC236}">
                <a16:creationId xmlns="" xmlns:a16="http://schemas.microsoft.com/office/drawing/2014/main" id="{22C735B7-9098-4D8D-AACF-0B3A5B8599E4}"/>
              </a:ext>
            </a:extLst>
          </p:cNvPr>
          <p:cNvGrpSpPr>
            <a:grpSpLocks/>
          </p:cNvGrpSpPr>
          <p:nvPr/>
        </p:nvGrpSpPr>
        <p:grpSpPr bwMode="auto">
          <a:xfrm>
            <a:off x="12700" y="1395414"/>
            <a:ext cx="5674784" cy="4598987"/>
            <a:chOff x="0" y="1039"/>
            <a:chExt cx="2681" cy="2897"/>
          </a:xfrm>
        </p:grpSpPr>
        <p:pic>
          <p:nvPicPr>
            <p:cNvPr id="63" name="Picture 220" descr="pan01">
              <a:extLst>
                <a:ext uri="{FF2B5EF4-FFF2-40B4-BE49-F238E27FC236}">
                  <a16:creationId xmlns="" xmlns:a16="http://schemas.microsoft.com/office/drawing/2014/main" id="{7B154EBA-A757-4A52-A6F4-0AD37E5269BD}"/>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Freeform 221" descr="wiz_gold04">
              <a:extLst>
                <a:ext uri="{FF2B5EF4-FFF2-40B4-BE49-F238E27FC236}">
                  <a16:creationId xmlns="" xmlns:a16="http://schemas.microsoft.com/office/drawing/2014/main" id="{934B6FC0-401D-4B1F-BBDA-B20E962DDF28}"/>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grpSp>
      <p:grpSp>
        <p:nvGrpSpPr>
          <p:cNvPr id="65" name="Group 232">
            <a:extLst>
              <a:ext uri="{FF2B5EF4-FFF2-40B4-BE49-F238E27FC236}">
                <a16:creationId xmlns="" xmlns:a16="http://schemas.microsoft.com/office/drawing/2014/main" id="{F3984857-B62C-4CDC-973E-0AA6FA94703E}"/>
              </a:ext>
            </a:extLst>
          </p:cNvPr>
          <p:cNvGrpSpPr>
            <a:grpSpLocks/>
          </p:cNvGrpSpPr>
          <p:nvPr/>
        </p:nvGrpSpPr>
        <p:grpSpPr bwMode="auto">
          <a:xfrm>
            <a:off x="-6350" y="304801"/>
            <a:ext cx="5094817" cy="5078413"/>
            <a:chOff x="-7" y="240"/>
            <a:chExt cx="2407" cy="3199"/>
          </a:xfrm>
        </p:grpSpPr>
        <p:pic>
          <p:nvPicPr>
            <p:cNvPr id="66" name="Picture 223" descr="pan01">
              <a:extLst>
                <a:ext uri="{FF2B5EF4-FFF2-40B4-BE49-F238E27FC236}">
                  <a16:creationId xmlns="" xmlns:a16="http://schemas.microsoft.com/office/drawing/2014/main" id="{05C4936F-E635-4C44-B105-929199AB4DEC}"/>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Freeform 224" descr="wiz_gold01">
              <a:extLst>
                <a:ext uri="{FF2B5EF4-FFF2-40B4-BE49-F238E27FC236}">
                  <a16:creationId xmlns="" xmlns:a16="http://schemas.microsoft.com/office/drawing/2014/main" id="{D0FFDD54-C28C-453A-9969-13274CCC5D22}"/>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5"/>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grpSp>
      <p:sp>
        <p:nvSpPr>
          <p:cNvPr id="68" name="Text Box 235">
            <a:extLst>
              <a:ext uri="{FF2B5EF4-FFF2-40B4-BE49-F238E27FC236}">
                <a16:creationId xmlns="" xmlns:a16="http://schemas.microsoft.com/office/drawing/2014/main" id="{B1342AE6-D829-4E5F-A69C-82DA0F0D7386}"/>
              </a:ext>
            </a:extLst>
          </p:cNvPr>
          <p:cNvSpPr txBox="1">
            <a:spLocks noChangeArrowheads="1"/>
          </p:cNvSpPr>
          <p:nvPr userDrawn="1"/>
        </p:nvSpPr>
        <p:spPr bwMode="gray">
          <a:xfrm>
            <a:off x="10566400" y="1295400"/>
            <a:ext cx="1464733" cy="427038"/>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spcBef>
                <a:spcPct val="50000"/>
              </a:spcBef>
              <a:defRPr/>
            </a:pPr>
            <a:r>
              <a:rPr lang="en-US" altLang="en-US" sz="2200" b="1">
                <a:solidFill>
                  <a:srgbClr val="000000"/>
                </a:solidFill>
                <a:latin typeface="Arial" panose="020B0604020202020204" pitchFamily="34" charset="0"/>
              </a:rPr>
              <a:t>LOGO</a:t>
            </a:r>
          </a:p>
        </p:txBody>
      </p:sp>
      <p:sp>
        <p:nvSpPr>
          <p:cNvPr id="69" name="TextBox 68">
            <a:extLst>
              <a:ext uri="{FF2B5EF4-FFF2-40B4-BE49-F238E27FC236}">
                <a16:creationId xmlns="" xmlns:a16="http://schemas.microsoft.com/office/drawing/2014/main" id="{56DE89FD-6977-4B3B-A70C-86D355C61C8C}"/>
              </a:ext>
            </a:extLst>
          </p:cNvPr>
          <p:cNvSpPr txBox="1">
            <a:spLocks noChangeArrowheads="1"/>
          </p:cNvSpPr>
          <p:nvPr userDrawn="1"/>
        </p:nvSpPr>
        <p:spPr bwMode="auto">
          <a:xfrm>
            <a:off x="1" y="6627814"/>
            <a:ext cx="1826141"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3075" name="Rectangle 3"/>
          <p:cNvSpPr>
            <a:spLocks noGrp="1" noChangeArrowheads="1"/>
          </p:cNvSpPr>
          <p:nvPr>
            <p:ph type="subTitle" idx="1"/>
          </p:nvPr>
        </p:nvSpPr>
        <p:spPr>
          <a:xfrm>
            <a:off x="6096000" y="4343400"/>
            <a:ext cx="5892800" cy="609600"/>
          </a:xfrm>
        </p:spPr>
        <p:txBody>
          <a:bodyPr/>
          <a:lstStyle>
            <a:lvl1pPr marL="0" indent="0" algn="r">
              <a:buFontTx/>
              <a:buNone/>
              <a:defRPr sz="2000"/>
            </a:lvl1pPr>
          </a:lstStyle>
          <a:p>
            <a:r>
              <a:rPr lang="en-US"/>
              <a:t>Click to edit Master subtitle style</a:t>
            </a:r>
          </a:p>
        </p:txBody>
      </p:sp>
      <p:sp>
        <p:nvSpPr>
          <p:cNvPr id="3074" name="Rectangle 2"/>
          <p:cNvSpPr>
            <a:spLocks noGrp="1" noChangeArrowheads="1"/>
          </p:cNvSpPr>
          <p:nvPr>
            <p:ph type="ctrTitle"/>
          </p:nvPr>
        </p:nvSpPr>
        <p:spPr>
          <a:xfrm>
            <a:off x="5689600" y="1981200"/>
            <a:ext cx="6299200" cy="2057400"/>
          </a:xfrm>
        </p:spPr>
        <p:txBody>
          <a:bodyPr/>
          <a:lstStyle>
            <a:lvl1pPr algn="r">
              <a:defRPr sz="4400"/>
            </a:lvl1pPr>
          </a:lstStyle>
          <a:p>
            <a:r>
              <a:rPr lang="en-US"/>
              <a:t>Click to edit Master title style</a:t>
            </a:r>
          </a:p>
        </p:txBody>
      </p:sp>
      <p:sp>
        <p:nvSpPr>
          <p:cNvPr id="70" name="Rectangle 4">
            <a:extLst>
              <a:ext uri="{FF2B5EF4-FFF2-40B4-BE49-F238E27FC236}">
                <a16:creationId xmlns="" xmlns:a16="http://schemas.microsoft.com/office/drawing/2014/main" id="{C9AF470A-B3D6-448A-B39A-547D020B2705}"/>
              </a:ext>
            </a:extLst>
          </p:cNvPr>
          <p:cNvSpPr>
            <a:spLocks noGrp="1" noChangeArrowheads="1"/>
          </p:cNvSpPr>
          <p:nvPr>
            <p:ph type="dt" sz="half" idx="10"/>
          </p:nvPr>
        </p:nvSpPr>
        <p:spPr>
          <a:xfrm>
            <a:off x="406400" y="6400801"/>
            <a:ext cx="2844800" cy="320675"/>
          </a:xfrm>
        </p:spPr>
        <p:txBody>
          <a:bodyPr/>
          <a:lstStyle>
            <a:lvl1pPr algn="r" eaLnBrk="0" hangingPunct="0">
              <a:defRPr>
                <a:latin typeface="+mj-lt"/>
              </a:defRPr>
            </a:lvl1pPr>
          </a:lstStyle>
          <a:p>
            <a:pPr>
              <a:defRPr/>
            </a:pPr>
            <a:endParaRPr lang="en-US"/>
          </a:p>
        </p:txBody>
      </p:sp>
      <p:sp>
        <p:nvSpPr>
          <p:cNvPr id="71" name="Rectangle 5">
            <a:extLst>
              <a:ext uri="{FF2B5EF4-FFF2-40B4-BE49-F238E27FC236}">
                <a16:creationId xmlns="" xmlns:a16="http://schemas.microsoft.com/office/drawing/2014/main" id="{388E5164-666D-465F-A5F7-67F7CA13327F}"/>
              </a:ext>
            </a:extLst>
          </p:cNvPr>
          <p:cNvSpPr>
            <a:spLocks noGrp="1" noChangeArrowheads="1"/>
          </p:cNvSpPr>
          <p:nvPr>
            <p:ph type="ftr" sz="quarter" idx="11"/>
          </p:nvPr>
        </p:nvSpPr>
        <p:spPr>
          <a:xfrm>
            <a:off x="8229600" y="6400801"/>
            <a:ext cx="3860800" cy="320675"/>
          </a:xfrm>
        </p:spPr>
        <p:txBody>
          <a:bodyPr/>
          <a:lstStyle>
            <a:lvl1pPr algn="r" eaLnBrk="0" hangingPunct="0">
              <a:defRPr>
                <a:latin typeface="+mj-lt"/>
              </a:defRPr>
            </a:lvl1pPr>
          </a:lstStyle>
          <a:p>
            <a:pPr>
              <a:defRPr/>
            </a:pPr>
            <a:r>
              <a:rPr lang="en-US"/>
              <a:t>www.themegallery.com</a:t>
            </a:r>
          </a:p>
        </p:txBody>
      </p:sp>
      <p:sp>
        <p:nvSpPr>
          <p:cNvPr id="72" name="Rectangle 6">
            <a:extLst>
              <a:ext uri="{FF2B5EF4-FFF2-40B4-BE49-F238E27FC236}">
                <a16:creationId xmlns="" xmlns:a16="http://schemas.microsoft.com/office/drawing/2014/main" id="{6A7E0DEA-FE8B-4CC2-B944-7A0D852E8086}"/>
              </a:ext>
            </a:extLst>
          </p:cNvPr>
          <p:cNvSpPr>
            <a:spLocks noGrp="1" noChangeArrowheads="1"/>
          </p:cNvSpPr>
          <p:nvPr>
            <p:ph type="sldNum" sz="quarter" idx="12"/>
          </p:nvPr>
        </p:nvSpPr>
        <p:spPr>
          <a:xfrm>
            <a:off x="4978400" y="6400801"/>
            <a:ext cx="2844800" cy="320675"/>
          </a:xfrm>
        </p:spPr>
        <p:txBody>
          <a:bodyPr/>
          <a:lstStyle>
            <a:lvl1pPr eaLnBrk="0" hangingPunct="0">
              <a:defRPr smtClean="0">
                <a:latin typeface="Arial" panose="020B0604020202020204" pitchFamily="34" charset="0"/>
              </a:defRPr>
            </a:lvl1pPr>
          </a:lstStyle>
          <a:p>
            <a:pPr>
              <a:defRPr/>
            </a:pPr>
            <a:fld id="{E5760129-D4D2-4D41-80B6-905ABBDF3D68}" type="slidenum">
              <a:rPr lang="en-US" altLang="en-US"/>
              <a:pPr>
                <a:defRPr/>
              </a:pPr>
              <a:t>‹#›</a:t>
            </a:fld>
            <a:endParaRPr lang="en-US" altLang="en-US"/>
          </a:p>
        </p:txBody>
      </p:sp>
    </p:spTree>
    <p:extLst>
      <p:ext uri="{BB962C8B-B14F-4D97-AF65-F5344CB8AC3E}">
        <p14:creationId xmlns:p14="http://schemas.microsoft.com/office/powerpoint/2010/main" val="2096945941"/>
      </p:ext>
    </p:extLst>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F7F59613-7005-48FE-BC2B-4DEA83EEE501}"/>
              </a:ext>
            </a:extLst>
          </p:cNvPr>
          <p:cNvSpPr>
            <a:spLocks noGrp="1"/>
          </p:cNvSpPr>
          <p:nvPr>
            <p:ph type="dt" sz="half" idx="10"/>
          </p:nvPr>
        </p:nvSpPr>
        <p:spPr/>
        <p:txBody>
          <a:bodyPr/>
          <a:lstStyle>
            <a:lvl1pPr eaLnBrk="0" hangingPunct="0">
              <a:defRPr/>
            </a:lvl1pPr>
          </a:lstStyle>
          <a:p>
            <a:pPr>
              <a:defRPr/>
            </a:pPr>
            <a:endParaRPr lang="en-US"/>
          </a:p>
        </p:txBody>
      </p:sp>
      <p:sp>
        <p:nvSpPr>
          <p:cNvPr id="5" name="Footer Placeholder 4">
            <a:extLst>
              <a:ext uri="{FF2B5EF4-FFF2-40B4-BE49-F238E27FC236}">
                <a16:creationId xmlns="" xmlns:a16="http://schemas.microsoft.com/office/drawing/2014/main" id="{DDEF6695-61F0-47A1-884C-54376D56833C}"/>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77C62877-1803-45DB-BE21-DF2756E7BE31}"/>
              </a:ext>
            </a:extLst>
          </p:cNvPr>
          <p:cNvSpPr>
            <a:spLocks noGrp="1"/>
          </p:cNvSpPr>
          <p:nvPr>
            <p:ph type="sldNum" sz="quarter" idx="12"/>
          </p:nvPr>
        </p:nvSpPr>
        <p:spPr/>
        <p:txBody>
          <a:bodyPr/>
          <a:lstStyle>
            <a:lvl1pPr eaLnBrk="0" hangingPunct="0">
              <a:defRPr smtClean="0"/>
            </a:lvl1pPr>
          </a:lstStyle>
          <a:p>
            <a:pPr>
              <a:defRPr/>
            </a:pPr>
            <a:fld id="{B9713D75-271E-48B3-8CD3-54ED7A717D3D}" type="slidenum">
              <a:rPr lang="en-US" altLang="en-US"/>
              <a:pPr>
                <a:defRPr/>
              </a:pPr>
              <a:t>‹#›</a:t>
            </a:fld>
            <a:endParaRPr lang="en-US" altLang="en-US"/>
          </a:p>
        </p:txBody>
      </p:sp>
    </p:spTree>
    <p:extLst>
      <p:ext uri="{BB962C8B-B14F-4D97-AF65-F5344CB8AC3E}">
        <p14:creationId xmlns:p14="http://schemas.microsoft.com/office/powerpoint/2010/main" val="2648216163"/>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 xmlns:a16="http://schemas.microsoft.com/office/drawing/2014/main" id="{BA469A44-9A5E-4FD1-966B-C8EFFDE1E890}"/>
              </a:ext>
            </a:extLst>
          </p:cNvPr>
          <p:cNvSpPr>
            <a:spLocks noGrp="1"/>
          </p:cNvSpPr>
          <p:nvPr>
            <p:ph type="dt" sz="half" idx="10"/>
          </p:nvPr>
        </p:nvSpPr>
        <p:spPr/>
        <p:txBody>
          <a:bodyPr/>
          <a:lstStyle>
            <a:lvl1pPr eaLnBrk="0" hangingPunct="0">
              <a:defRPr/>
            </a:lvl1pPr>
          </a:lstStyle>
          <a:p>
            <a:pPr>
              <a:defRPr/>
            </a:pPr>
            <a:endParaRPr lang="en-US"/>
          </a:p>
        </p:txBody>
      </p:sp>
      <p:sp>
        <p:nvSpPr>
          <p:cNvPr id="5" name="Footer Placeholder 4">
            <a:extLst>
              <a:ext uri="{FF2B5EF4-FFF2-40B4-BE49-F238E27FC236}">
                <a16:creationId xmlns="" xmlns:a16="http://schemas.microsoft.com/office/drawing/2014/main" id="{72DF4EBA-E42D-4CF7-8AD5-93C7CD92A741}"/>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C8626C9D-74B7-47BC-AE85-C7B5F26E3547}"/>
              </a:ext>
            </a:extLst>
          </p:cNvPr>
          <p:cNvSpPr>
            <a:spLocks noGrp="1"/>
          </p:cNvSpPr>
          <p:nvPr>
            <p:ph type="sldNum" sz="quarter" idx="12"/>
          </p:nvPr>
        </p:nvSpPr>
        <p:spPr/>
        <p:txBody>
          <a:bodyPr/>
          <a:lstStyle>
            <a:lvl1pPr eaLnBrk="0" hangingPunct="0">
              <a:defRPr smtClean="0"/>
            </a:lvl1pPr>
          </a:lstStyle>
          <a:p>
            <a:pPr>
              <a:defRPr/>
            </a:pPr>
            <a:fld id="{CD64DB85-13C2-46BD-8653-73182177AEBD}" type="slidenum">
              <a:rPr lang="en-US" altLang="en-US"/>
              <a:pPr>
                <a:defRPr/>
              </a:pPr>
              <a:t>‹#›</a:t>
            </a:fld>
            <a:endParaRPr lang="en-US" altLang="en-US"/>
          </a:p>
        </p:txBody>
      </p:sp>
    </p:spTree>
    <p:extLst>
      <p:ext uri="{BB962C8B-B14F-4D97-AF65-F5344CB8AC3E}">
        <p14:creationId xmlns:p14="http://schemas.microsoft.com/office/powerpoint/2010/main" val="2990951953"/>
      </p:ext>
    </p:extLst>
  </p:cSld>
  <p:clrMapOvr>
    <a:masterClrMapping/>
  </p:clrMapOvr>
</p:sldLayout>
</file>

<file path=ppt/slideLayouts/slideLayout6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4278D854-DE4A-42A5-8301-9B771239479F}"/>
              </a:ext>
            </a:extLst>
          </p:cNvPr>
          <p:cNvSpPr>
            <a:spLocks noGrp="1"/>
          </p:cNvSpPr>
          <p:nvPr>
            <p:ph type="dt" sz="half" idx="10"/>
          </p:nvPr>
        </p:nvSpPr>
        <p:spPr/>
        <p:txBody>
          <a:bodyPr/>
          <a:lstStyle>
            <a:lvl1pPr eaLnBrk="0" hangingPunct="0">
              <a:defRPr/>
            </a:lvl1pPr>
          </a:lstStyle>
          <a:p>
            <a:pPr>
              <a:defRPr/>
            </a:pPr>
            <a:endParaRPr lang="en-US"/>
          </a:p>
        </p:txBody>
      </p:sp>
      <p:sp>
        <p:nvSpPr>
          <p:cNvPr id="6" name="Footer Placeholder 5">
            <a:extLst>
              <a:ext uri="{FF2B5EF4-FFF2-40B4-BE49-F238E27FC236}">
                <a16:creationId xmlns="" xmlns:a16="http://schemas.microsoft.com/office/drawing/2014/main" id="{2042F7F9-A019-4FA1-911D-4BCF680187F8}"/>
              </a:ext>
            </a:extLst>
          </p:cNvPr>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a:extLst>
              <a:ext uri="{FF2B5EF4-FFF2-40B4-BE49-F238E27FC236}">
                <a16:creationId xmlns="" xmlns:a16="http://schemas.microsoft.com/office/drawing/2014/main" id="{4F29808B-6969-4F08-BA38-64FDEE40F641}"/>
              </a:ext>
            </a:extLst>
          </p:cNvPr>
          <p:cNvSpPr>
            <a:spLocks noGrp="1"/>
          </p:cNvSpPr>
          <p:nvPr>
            <p:ph type="sldNum" sz="quarter" idx="12"/>
          </p:nvPr>
        </p:nvSpPr>
        <p:spPr/>
        <p:txBody>
          <a:bodyPr/>
          <a:lstStyle>
            <a:lvl1pPr eaLnBrk="0" hangingPunct="0">
              <a:defRPr smtClean="0"/>
            </a:lvl1pPr>
          </a:lstStyle>
          <a:p>
            <a:pPr>
              <a:defRPr/>
            </a:pPr>
            <a:fld id="{5E417E0A-3373-421C-8B61-CFF42D447152}" type="slidenum">
              <a:rPr lang="en-US" altLang="en-US"/>
              <a:pPr>
                <a:defRPr/>
              </a:pPr>
              <a:t>‹#›</a:t>
            </a:fld>
            <a:endParaRPr lang="en-US" altLang="en-US"/>
          </a:p>
        </p:txBody>
      </p:sp>
    </p:spTree>
    <p:extLst>
      <p:ext uri="{BB962C8B-B14F-4D97-AF65-F5344CB8AC3E}">
        <p14:creationId xmlns:p14="http://schemas.microsoft.com/office/powerpoint/2010/main" val="1088464427"/>
      </p:ext>
    </p:extLst>
  </p:cSld>
  <p:clrMapOvr>
    <a:masterClrMapping/>
  </p:clrMapOvr>
</p:sldLayout>
</file>

<file path=ppt/slideLayouts/slideLayout6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 xmlns:a16="http://schemas.microsoft.com/office/drawing/2014/main" id="{23CD8488-CAF5-47CB-BAE2-B67018B7F46A}"/>
              </a:ext>
            </a:extLst>
          </p:cNvPr>
          <p:cNvSpPr>
            <a:spLocks noGrp="1"/>
          </p:cNvSpPr>
          <p:nvPr>
            <p:ph type="dt" sz="half" idx="10"/>
          </p:nvPr>
        </p:nvSpPr>
        <p:spPr/>
        <p:txBody>
          <a:bodyPr/>
          <a:lstStyle>
            <a:lvl1pPr eaLnBrk="0" hangingPunct="0">
              <a:defRPr/>
            </a:lvl1pPr>
          </a:lstStyle>
          <a:p>
            <a:pPr>
              <a:defRPr/>
            </a:pPr>
            <a:endParaRPr lang="en-US"/>
          </a:p>
        </p:txBody>
      </p:sp>
      <p:sp>
        <p:nvSpPr>
          <p:cNvPr id="8" name="Footer Placeholder 7">
            <a:extLst>
              <a:ext uri="{FF2B5EF4-FFF2-40B4-BE49-F238E27FC236}">
                <a16:creationId xmlns="" xmlns:a16="http://schemas.microsoft.com/office/drawing/2014/main" id="{4DD0C48E-199B-4C33-8560-1A42E2050DE7}"/>
              </a:ext>
            </a:extLst>
          </p:cNvPr>
          <p:cNvSpPr>
            <a:spLocks noGrp="1"/>
          </p:cNvSpPr>
          <p:nvPr>
            <p:ph type="ftr" sz="quarter" idx="11"/>
          </p:nvPr>
        </p:nvSpPr>
        <p:spPr/>
        <p:txBody>
          <a:bodyPr/>
          <a:lstStyle>
            <a:lvl1pPr eaLnBrk="0" hangingPunct="0">
              <a:defRPr/>
            </a:lvl1pPr>
          </a:lstStyle>
          <a:p>
            <a:pPr>
              <a:defRPr/>
            </a:pPr>
            <a:endParaRPr lang="en-US"/>
          </a:p>
        </p:txBody>
      </p:sp>
      <p:sp>
        <p:nvSpPr>
          <p:cNvPr id="9" name="Slide Number Placeholder 8">
            <a:extLst>
              <a:ext uri="{FF2B5EF4-FFF2-40B4-BE49-F238E27FC236}">
                <a16:creationId xmlns="" xmlns:a16="http://schemas.microsoft.com/office/drawing/2014/main" id="{5E17C595-EA90-465D-AD87-0F3795DF06D8}"/>
              </a:ext>
            </a:extLst>
          </p:cNvPr>
          <p:cNvSpPr>
            <a:spLocks noGrp="1"/>
          </p:cNvSpPr>
          <p:nvPr>
            <p:ph type="sldNum" sz="quarter" idx="12"/>
          </p:nvPr>
        </p:nvSpPr>
        <p:spPr/>
        <p:txBody>
          <a:bodyPr/>
          <a:lstStyle>
            <a:lvl1pPr eaLnBrk="0" hangingPunct="0">
              <a:defRPr smtClean="0"/>
            </a:lvl1pPr>
          </a:lstStyle>
          <a:p>
            <a:pPr>
              <a:defRPr/>
            </a:pPr>
            <a:fld id="{DA69A574-100E-4690-9FB8-723315E86BF4}" type="slidenum">
              <a:rPr lang="en-US" altLang="en-US"/>
              <a:pPr>
                <a:defRPr/>
              </a:pPr>
              <a:t>‹#›</a:t>
            </a:fld>
            <a:endParaRPr lang="en-US" altLang="en-US"/>
          </a:p>
        </p:txBody>
      </p:sp>
    </p:spTree>
    <p:extLst>
      <p:ext uri="{BB962C8B-B14F-4D97-AF65-F5344CB8AC3E}">
        <p14:creationId xmlns:p14="http://schemas.microsoft.com/office/powerpoint/2010/main" val="2802771063"/>
      </p:ext>
    </p:extLst>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 xmlns:a16="http://schemas.microsoft.com/office/drawing/2014/main" id="{B9B2E432-6B2A-4AB2-874F-18AB14575C45}"/>
              </a:ext>
            </a:extLst>
          </p:cNvPr>
          <p:cNvSpPr>
            <a:spLocks noGrp="1"/>
          </p:cNvSpPr>
          <p:nvPr>
            <p:ph type="dt" sz="half" idx="10"/>
          </p:nvPr>
        </p:nvSpPr>
        <p:spPr/>
        <p:txBody>
          <a:bodyPr/>
          <a:lstStyle>
            <a:lvl1pPr eaLnBrk="0" hangingPunct="0">
              <a:defRPr/>
            </a:lvl1pPr>
          </a:lstStyle>
          <a:p>
            <a:pPr>
              <a:defRPr/>
            </a:pPr>
            <a:endParaRPr lang="en-US"/>
          </a:p>
        </p:txBody>
      </p:sp>
      <p:sp>
        <p:nvSpPr>
          <p:cNvPr id="4" name="Footer Placeholder 3">
            <a:extLst>
              <a:ext uri="{FF2B5EF4-FFF2-40B4-BE49-F238E27FC236}">
                <a16:creationId xmlns="" xmlns:a16="http://schemas.microsoft.com/office/drawing/2014/main" id="{C21FEBC2-5F9B-41BE-A940-A44952FE3BA1}"/>
              </a:ext>
            </a:extLst>
          </p:cNvPr>
          <p:cNvSpPr>
            <a:spLocks noGrp="1"/>
          </p:cNvSpPr>
          <p:nvPr>
            <p:ph type="ftr" sz="quarter" idx="11"/>
          </p:nvPr>
        </p:nvSpPr>
        <p:spPr/>
        <p:txBody>
          <a:bodyPr/>
          <a:lstStyle>
            <a:lvl1pPr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5BAF1547-FFE8-4078-9A8A-52975AAA1036}"/>
              </a:ext>
            </a:extLst>
          </p:cNvPr>
          <p:cNvSpPr>
            <a:spLocks noGrp="1"/>
          </p:cNvSpPr>
          <p:nvPr>
            <p:ph type="sldNum" sz="quarter" idx="12"/>
          </p:nvPr>
        </p:nvSpPr>
        <p:spPr/>
        <p:txBody>
          <a:bodyPr/>
          <a:lstStyle>
            <a:lvl1pPr eaLnBrk="0" hangingPunct="0">
              <a:defRPr smtClean="0"/>
            </a:lvl1pPr>
          </a:lstStyle>
          <a:p>
            <a:pPr>
              <a:defRPr/>
            </a:pPr>
            <a:fld id="{5EBF3DD3-9B6C-4A30-A80E-8C982F1886CD}" type="slidenum">
              <a:rPr lang="en-US" altLang="en-US"/>
              <a:pPr>
                <a:defRPr/>
              </a:pPr>
              <a:t>‹#›</a:t>
            </a:fld>
            <a:endParaRPr lang="en-US" altLang="en-US"/>
          </a:p>
        </p:txBody>
      </p:sp>
    </p:spTree>
    <p:extLst>
      <p:ext uri="{BB962C8B-B14F-4D97-AF65-F5344CB8AC3E}">
        <p14:creationId xmlns:p14="http://schemas.microsoft.com/office/powerpoint/2010/main" val="253181350"/>
      </p:ext>
    </p:extLst>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7D5CE183-5B70-4D13-8FB9-59D47C5A2E03}"/>
              </a:ext>
            </a:extLst>
          </p:cNvPr>
          <p:cNvSpPr>
            <a:spLocks noGrp="1"/>
          </p:cNvSpPr>
          <p:nvPr>
            <p:ph type="dt" sz="half" idx="10"/>
          </p:nvPr>
        </p:nvSpPr>
        <p:spPr/>
        <p:txBody>
          <a:bodyPr/>
          <a:lstStyle>
            <a:lvl1pPr eaLnBrk="0" hangingPunct="0">
              <a:defRPr/>
            </a:lvl1pPr>
          </a:lstStyle>
          <a:p>
            <a:pPr>
              <a:defRPr/>
            </a:pPr>
            <a:endParaRPr lang="en-US"/>
          </a:p>
        </p:txBody>
      </p:sp>
      <p:sp>
        <p:nvSpPr>
          <p:cNvPr id="3" name="Footer Placeholder 2">
            <a:extLst>
              <a:ext uri="{FF2B5EF4-FFF2-40B4-BE49-F238E27FC236}">
                <a16:creationId xmlns="" xmlns:a16="http://schemas.microsoft.com/office/drawing/2014/main" id="{4D729B89-D24F-4ADC-B6F3-C697DD8ECD77}"/>
              </a:ext>
            </a:extLst>
          </p:cNvPr>
          <p:cNvSpPr>
            <a:spLocks noGrp="1"/>
          </p:cNvSpPr>
          <p:nvPr>
            <p:ph type="ftr" sz="quarter" idx="11"/>
          </p:nvPr>
        </p:nvSpPr>
        <p:spPr/>
        <p:txBody>
          <a:bodyPr/>
          <a:lstStyle>
            <a:lvl1pPr eaLnBrk="0" hangingPunct="0">
              <a:defRPr/>
            </a:lvl1pPr>
          </a:lstStyle>
          <a:p>
            <a:pPr>
              <a:defRPr/>
            </a:pPr>
            <a:endParaRPr lang="en-US"/>
          </a:p>
        </p:txBody>
      </p:sp>
      <p:sp>
        <p:nvSpPr>
          <p:cNvPr id="4" name="Slide Number Placeholder 3">
            <a:extLst>
              <a:ext uri="{FF2B5EF4-FFF2-40B4-BE49-F238E27FC236}">
                <a16:creationId xmlns="" xmlns:a16="http://schemas.microsoft.com/office/drawing/2014/main" id="{33EEF69C-5AFA-4C13-9262-57BCAF03077D}"/>
              </a:ext>
            </a:extLst>
          </p:cNvPr>
          <p:cNvSpPr>
            <a:spLocks noGrp="1"/>
          </p:cNvSpPr>
          <p:nvPr>
            <p:ph type="sldNum" sz="quarter" idx="12"/>
          </p:nvPr>
        </p:nvSpPr>
        <p:spPr/>
        <p:txBody>
          <a:bodyPr/>
          <a:lstStyle>
            <a:lvl1pPr eaLnBrk="0" hangingPunct="0">
              <a:defRPr smtClean="0"/>
            </a:lvl1pPr>
          </a:lstStyle>
          <a:p>
            <a:pPr>
              <a:defRPr/>
            </a:pPr>
            <a:fld id="{B2C0FC71-E7A4-4570-BDBA-795BFED0E3BF}" type="slidenum">
              <a:rPr lang="en-US" altLang="en-US"/>
              <a:pPr>
                <a:defRPr/>
              </a:pPr>
              <a:t>‹#›</a:t>
            </a:fld>
            <a:endParaRPr lang="en-US" altLang="en-US"/>
          </a:p>
        </p:txBody>
      </p:sp>
    </p:spTree>
    <p:extLst>
      <p:ext uri="{BB962C8B-B14F-4D97-AF65-F5344CB8AC3E}">
        <p14:creationId xmlns:p14="http://schemas.microsoft.com/office/powerpoint/2010/main" val="3124684834"/>
      </p:ext>
    </p:extLst>
  </p:cSld>
  <p:clrMapOvr>
    <a:masterClrMapping/>
  </p:clrMapOvr>
</p:sldLayout>
</file>

<file path=ppt/slideLayouts/slideLayout6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CDE11B73-AC9E-4D12-9829-010E873E0752}"/>
              </a:ext>
            </a:extLst>
          </p:cNvPr>
          <p:cNvSpPr>
            <a:spLocks noGrp="1"/>
          </p:cNvSpPr>
          <p:nvPr>
            <p:ph type="dt" sz="half" idx="10"/>
          </p:nvPr>
        </p:nvSpPr>
        <p:spPr/>
        <p:txBody>
          <a:bodyPr/>
          <a:lstStyle>
            <a:lvl1pPr eaLnBrk="0" hangingPunct="0">
              <a:defRPr/>
            </a:lvl1pPr>
          </a:lstStyle>
          <a:p>
            <a:pPr>
              <a:defRPr/>
            </a:pPr>
            <a:endParaRPr lang="en-US"/>
          </a:p>
        </p:txBody>
      </p:sp>
      <p:sp>
        <p:nvSpPr>
          <p:cNvPr id="6" name="Footer Placeholder 5">
            <a:extLst>
              <a:ext uri="{FF2B5EF4-FFF2-40B4-BE49-F238E27FC236}">
                <a16:creationId xmlns="" xmlns:a16="http://schemas.microsoft.com/office/drawing/2014/main" id="{9E96DC53-1A42-423E-9F81-0B52F5A171BF}"/>
              </a:ext>
            </a:extLst>
          </p:cNvPr>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a:extLst>
              <a:ext uri="{FF2B5EF4-FFF2-40B4-BE49-F238E27FC236}">
                <a16:creationId xmlns="" xmlns:a16="http://schemas.microsoft.com/office/drawing/2014/main" id="{E3B3B6E2-401A-4881-B8CB-A77816021C44}"/>
              </a:ext>
            </a:extLst>
          </p:cNvPr>
          <p:cNvSpPr>
            <a:spLocks noGrp="1"/>
          </p:cNvSpPr>
          <p:nvPr>
            <p:ph type="sldNum" sz="quarter" idx="12"/>
          </p:nvPr>
        </p:nvSpPr>
        <p:spPr/>
        <p:txBody>
          <a:bodyPr/>
          <a:lstStyle>
            <a:lvl1pPr eaLnBrk="0" hangingPunct="0">
              <a:defRPr smtClean="0"/>
            </a:lvl1pPr>
          </a:lstStyle>
          <a:p>
            <a:pPr>
              <a:defRPr/>
            </a:pPr>
            <a:fld id="{6B5542D6-284B-4AE6-9197-537C4E59EF9C}" type="slidenum">
              <a:rPr lang="en-US" altLang="en-US"/>
              <a:pPr>
                <a:defRPr/>
              </a:pPr>
              <a:t>‹#›</a:t>
            </a:fld>
            <a:endParaRPr lang="en-US" altLang="en-US"/>
          </a:p>
        </p:txBody>
      </p:sp>
    </p:spTree>
    <p:extLst>
      <p:ext uri="{BB962C8B-B14F-4D97-AF65-F5344CB8AC3E}">
        <p14:creationId xmlns:p14="http://schemas.microsoft.com/office/powerpoint/2010/main" val="2304874719"/>
      </p:ext>
    </p:extLst>
  </p:cSld>
  <p:clrMapOvr>
    <a:masterClrMapping/>
  </p:clrMapOvr>
</p:sldLayout>
</file>

<file path=ppt/slideLayouts/slideLayout6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4FDFA4A3-D90E-4C91-9C7A-ED286B7554E6}"/>
              </a:ext>
            </a:extLst>
          </p:cNvPr>
          <p:cNvSpPr>
            <a:spLocks noGrp="1"/>
          </p:cNvSpPr>
          <p:nvPr>
            <p:ph type="dt" sz="half" idx="10"/>
          </p:nvPr>
        </p:nvSpPr>
        <p:spPr/>
        <p:txBody>
          <a:bodyPr/>
          <a:lstStyle>
            <a:lvl1pPr eaLnBrk="0" hangingPunct="0">
              <a:defRPr/>
            </a:lvl1pPr>
          </a:lstStyle>
          <a:p>
            <a:pPr>
              <a:defRPr/>
            </a:pPr>
            <a:endParaRPr lang="en-US"/>
          </a:p>
        </p:txBody>
      </p:sp>
      <p:sp>
        <p:nvSpPr>
          <p:cNvPr id="6" name="Footer Placeholder 5">
            <a:extLst>
              <a:ext uri="{FF2B5EF4-FFF2-40B4-BE49-F238E27FC236}">
                <a16:creationId xmlns="" xmlns:a16="http://schemas.microsoft.com/office/drawing/2014/main" id="{AC22A468-3EBC-42E5-9697-FA0C234CB34B}"/>
              </a:ext>
            </a:extLst>
          </p:cNvPr>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a:extLst>
              <a:ext uri="{FF2B5EF4-FFF2-40B4-BE49-F238E27FC236}">
                <a16:creationId xmlns="" xmlns:a16="http://schemas.microsoft.com/office/drawing/2014/main" id="{A111B63C-C6BD-4658-B66E-B3C3DE61B516}"/>
              </a:ext>
            </a:extLst>
          </p:cNvPr>
          <p:cNvSpPr>
            <a:spLocks noGrp="1"/>
          </p:cNvSpPr>
          <p:nvPr>
            <p:ph type="sldNum" sz="quarter" idx="12"/>
          </p:nvPr>
        </p:nvSpPr>
        <p:spPr/>
        <p:txBody>
          <a:bodyPr/>
          <a:lstStyle>
            <a:lvl1pPr eaLnBrk="0" hangingPunct="0">
              <a:defRPr smtClean="0"/>
            </a:lvl1pPr>
          </a:lstStyle>
          <a:p>
            <a:pPr>
              <a:defRPr/>
            </a:pPr>
            <a:fld id="{506FA9A6-4FFB-4B04-9405-322E1A32DCCC}" type="slidenum">
              <a:rPr lang="en-US" altLang="en-US"/>
              <a:pPr>
                <a:defRPr/>
              </a:pPr>
              <a:t>‹#›</a:t>
            </a:fld>
            <a:endParaRPr lang="en-US" altLang="en-US"/>
          </a:p>
        </p:txBody>
      </p:sp>
    </p:spTree>
    <p:extLst>
      <p:ext uri="{BB962C8B-B14F-4D97-AF65-F5344CB8AC3E}">
        <p14:creationId xmlns:p14="http://schemas.microsoft.com/office/powerpoint/2010/main" val="3250156003"/>
      </p:ext>
    </p:extLst>
  </p:cSld>
  <p:clrMapOvr>
    <a:masterClrMapping/>
  </p:clrMapOvr>
</p:sldLayout>
</file>

<file path=ppt/slideLayouts/slideLayout6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F666B768-496C-44FE-B4B0-2777E46AA7E5}"/>
              </a:ext>
            </a:extLst>
          </p:cNvPr>
          <p:cNvSpPr>
            <a:spLocks noGrp="1"/>
          </p:cNvSpPr>
          <p:nvPr>
            <p:ph type="dt" sz="half" idx="10"/>
          </p:nvPr>
        </p:nvSpPr>
        <p:spPr/>
        <p:txBody>
          <a:bodyPr/>
          <a:lstStyle>
            <a:lvl1pPr eaLnBrk="0" hangingPunct="0">
              <a:defRPr/>
            </a:lvl1pPr>
          </a:lstStyle>
          <a:p>
            <a:pPr>
              <a:defRPr/>
            </a:pPr>
            <a:endParaRPr lang="en-US"/>
          </a:p>
        </p:txBody>
      </p:sp>
      <p:sp>
        <p:nvSpPr>
          <p:cNvPr id="5" name="Footer Placeholder 4">
            <a:extLst>
              <a:ext uri="{FF2B5EF4-FFF2-40B4-BE49-F238E27FC236}">
                <a16:creationId xmlns="" xmlns:a16="http://schemas.microsoft.com/office/drawing/2014/main" id="{5C1D5F7E-BA8F-4660-A345-F24B8362CC3C}"/>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4014BA76-1E12-47EF-8360-6F96B3D81F76}"/>
              </a:ext>
            </a:extLst>
          </p:cNvPr>
          <p:cNvSpPr>
            <a:spLocks noGrp="1"/>
          </p:cNvSpPr>
          <p:nvPr>
            <p:ph type="sldNum" sz="quarter" idx="12"/>
          </p:nvPr>
        </p:nvSpPr>
        <p:spPr/>
        <p:txBody>
          <a:bodyPr/>
          <a:lstStyle>
            <a:lvl1pPr eaLnBrk="0" hangingPunct="0">
              <a:defRPr smtClean="0"/>
            </a:lvl1pPr>
          </a:lstStyle>
          <a:p>
            <a:pPr>
              <a:defRPr/>
            </a:pPr>
            <a:fld id="{CE4FF2C8-CD9D-4815-82C5-2C4529009F2D}" type="slidenum">
              <a:rPr lang="en-US" altLang="en-US"/>
              <a:pPr>
                <a:defRPr/>
              </a:pPr>
              <a:t>‹#›</a:t>
            </a:fld>
            <a:endParaRPr lang="en-US" altLang="en-US"/>
          </a:p>
        </p:txBody>
      </p:sp>
    </p:spTree>
    <p:extLst>
      <p:ext uri="{BB962C8B-B14F-4D97-AF65-F5344CB8AC3E}">
        <p14:creationId xmlns:p14="http://schemas.microsoft.com/office/powerpoint/2010/main" val="2220909427"/>
      </p:ext>
    </p:extLst>
  </p:cSld>
  <p:clrMapOvr>
    <a:masterClrMapping/>
  </p:clrMapOvr>
</p:sldLayout>
</file>

<file path=ppt/slideLayouts/slideLayout6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28600"/>
            <a:ext cx="274320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28600"/>
            <a:ext cx="802640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60F2D260-7747-4622-A93D-6C75A76E660B}"/>
              </a:ext>
            </a:extLst>
          </p:cNvPr>
          <p:cNvSpPr>
            <a:spLocks noGrp="1"/>
          </p:cNvSpPr>
          <p:nvPr>
            <p:ph type="dt" sz="half" idx="10"/>
          </p:nvPr>
        </p:nvSpPr>
        <p:spPr/>
        <p:txBody>
          <a:bodyPr/>
          <a:lstStyle>
            <a:lvl1pPr eaLnBrk="0" hangingPunct="0">
              <a:defRPr/>
            </a:lvl1pPr>
          </a:lstStyle>
          <a:p>
            <a:pPr>
              <a:defRPr/>
            </a:pPr>
            <a:endParaRPr lang="en-US"/>
          </a:p>
        </p:txBody>
      </p:sp>
      <p:sp>
        <p:nvSpPr>
          <p:cNvPr id="5" name="Footer Placeholder 4">
            <a:extLst>
              <a:ext uri="{FF2B5EF4-FFF2-40B4-BE49-F238E27FC236}">
                <a16:creationId xmlns="" xmlns:a16="http://schemas.microsoft.com/office/drawing/2014/main" id="{62372D0C-AA32-46B4-B888-C1440581D5C2}"/>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8C88EBE6-09CB-4847-90F3-0F8C91A4581F}"/>
              </a:ext>
            </a:extLst>
          </p:cNvPr>
          <p:cNvSpPr>
            <a:spLocks noGrp="1"/>
          </p:cNvSpPr>
          <p:nvPr>
            <p:ph type="sldNum" sz="quarter" idx="12"/>
          </p:nvPr>
        </p:nvSpPr>
        <p:spPr/>
        <p:txBody>
          <a:bodyPr/>
          <a:lstStyle>
            <a:lvl1pPr eaLnBrk="0" hangingPunct="0">
              <a:defRPr smtClean="0"/>
            </a:lvl1pPr>
          </a:lstStyle>
          <a:p>
            <a:pPr>
              <a:defRPr/>
            </a:pPr>
            <a:fld id="{851E5FF4-5DCC-4E89-9EFB-8A3C910E2AAA}" type="slidenum">
              <a:rPr lang="en-US" altLang="en-US"/>
              <a:pPr>
                <a:defRPr/>
              </a:pPr>
              <a:t>‹#›</a:t>
            </a:fld>
            <a:endParaRPr lang="en-US" altLang="en-US"/>
          </a:p>
        </p:txBody>
      </p:sp>
    </p:spTree>
    <p:extLst>
      <p:ext uri="{BB962C8B-B14F-4D97-AF65-F5344CB8AC3E}">
        <p14:creationId xmlns:p14="http://schemas.microsoft.com/office/powerpoint/2010/main" val="498292385"/>
      </p:ext>
    </p:extLst>
  </p:cSld>
  <p:clrMapOvr>
    <a:masterClrMapping/>
  </p:clrMapOvr>
</p:sldLayout>
</file>

<file path=ppt/slideLayouts/slideLayout679.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Text Placeholder 2"/>
          <p:cNvSpPr>
            <a:spLocks noGrp="1"/>
          </p:cNvSpPr>
          <p:nvPr>
            <p:ph type="body" sz="half" idx="1"/>
          </p:nvPr>
        </p:nvSpPr>
        <p:spPr>
          <a:xfrm>
            <a:off x="609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241D0EE1-A197-41C4-8298-4514B58E04F0}"/>
              </a:ext>
            </a:extLst>
          </p:cNvPr>
          <p:cNvSpPr>
            <a:spLocks noGrp="1"/>
          </p:cNvSpPr>
          <p:nvPr>
            <p:ph type="dt" sz="half" idx="10"/>
          </p:nvPr>
        </p:nvSpPr>
        <p:spPr/>
        <p:txBody>
          <a:bodyPr/>
          <a:lstStyle>
            <a:lvl1pPr eaLnBrk="0" hangingPunct="0">
              <a:defRPr/>
            </a:lvl1pPr>
          </a:lstStyle>
          <a:p>
            <a:pPr>
              <a:defRPr/>
            </a:pPr>
            <a:endParaRPr lang="en-US"/>
          </a:p>
        </p:txBody>
      </p:sp>
      <p:sp>
        <p:nvSpPr>
          <p:cNvPr id="6" name="Footer Placeholder 5">
            <a:extLst>
              <a:ext uri="{FF2B5EF4-FFF2-40B4-BE49-F238E27FC236}">
                <a16:creationId xmlns="" xmlns:a16="http://schemas.microsoft.com/office/drawing/2014/main" id="{9F23BAAB-EDE6-40AE-A4D8-7EB1A8AC6DB3}"/>
              </a:ext>
            </a:extLst>
          </p:cNvPr>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a:extLst>
              <a:ext uri="{FF2B5EF4-FFF2-40B4-BE49-F238E27FC236}">
                <a16:creationId xmlns="" xmlns:a16="http://schemas.microsoft.com/office/drawing/2014/main" id="{CAC3600B-D6D9-4DE1-B3EF-70126ABFB60E}"/>
              </a:ext>
            </a:extLst>
          </p:cNvPr>
          <p:cNvSpPr>
            <a:spLocks noGrp="1"/>
          </p:cNvSpPr>
          <p:nvPr>
            <p:ph type="sldNum" sz="quarter" idx="12"/>
          </p:nvPr>
        </p:nvSpPr>
        <p:spPr/>
        <p:txBody>
          <a:bodyPr/>
          <a:lstStyle>
            <a:lvl1pPr eaLnBrk="0" hangingPunct="0">
              <a:defRPr smtClean="0"/>
            </a:lvl1pPr>
          </a:lstStyle>
          <a:p>
            <a:pPr>
              <a:defRPr/>
            </a:pPr>
            <a:fld id="{F9193393-BEFE-4C47-80B1-34F00BADD7C7}" type="slidenum">
              <a:rPr lang="en-US" altLang="en-US"/>
              <a:pPr>
                <a:defRPr/>
              </a:pPr>
              <a:t>‹#›</a:t>
            </a:fld>
            <a:endParaRPr lang="en-US" altLang="en-US"/>
          </a:p>
        </p:txBody>
      </p:sp>
    </p:spTree>
    <p:extLst>
      <p:ext uri="{BB962C8B-B14F-4D97-AF65-F5344CB8AC3E}">
        <p14:creationId xmlns:p14="http://schemas.microsoft.com/office/powerpoint/2010/main" val="2197858984"/>
      </p:ext>
    </p:extLst>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Chart Placeholder 2"/>
          <p:cNvSpPr>
            <a:spLocks noGrp="1"/>
          </p:cNvSpPr>
          <p:nvPr>
            <p:ph type="chart" idx="1"/>
          </p:nvPr>
        </p:nvSpPr>
        <p:spPr>
          <a:xfrm>
            <a:off x="609600" y="1600200"/>
            <a:ext cx="10972800" cy="4724400"/>
          </a:xfrm>
        </p:spPr>
        <p:txBody>
          <a:bodyPr/>
          <a:lstStyle/>
          <a:p>
            <a:pPr lvl="0"/>
            <a:r>
              <a:rPr lang="en-US" noProof="0"/>
              <a:t>Click icon to add chart</a:t>
            </a:r>
          </a:p>
        </p:txBody>
      </p:sp>
      <p:sp>
        <p:nvSpPr>
          <p:cNvPr id="4" name="Date Placeholder 3">
            <a:extLst>
              <a:ext uri="{FF2B5EF4-FFF2-40B4-BE49-F238E27FC236}">
                <a16:creationId xmlns="" xmlns:a16="http://schemas.microsoft.com/office/drawing/2014/main" id="{DBB8905B-552A-42B1-AFC3-5457D0EE6A04}"/>
              </a:ext>
            </a:extLst>
          </p:cNvPr>
          <p:cNvSpPr>
            <a:spLocks noGrp="1"/>
          </p:cNvSpPr>
          <p:nvPr>
            <p:ph type="dt" sz="half" idx="10"/>
          </p:nvPr>
        </p:nvSpPr>
        <p:spPr/>
        <p:txBody>
          <a:bodyPr/>
          <a:lstStyle>
            <a:lvl1pPr eaLnBrk="0" hangingPunct="0">
              <a:defRPr/>
            </a:lvl1pPr>
          </a:lstStyle>
          <a:p>
            <a:pPr>
              <a:defRPr/>
            </a:pPr>
            <a:endParaRPr lang="en-US"/>
          </a:p>
        </p:txBody>
      </p:sp>
      <p:sp>
        <p:nvSpPr>
          <p:cNvPr id="5" name="Footer Placeholder 4">
            <a:extLst>
              <a:ext uri="{FF2B5EF4-FFF2-40B4-BE49-F238E27FC236}">
                <a16:creationId xmlns="" xmlns:a16="http://schemas.microsoft.com/office/drawing/2014/main" id="{81A87639-3EAB-47DF-BDF0-C35A3740680F}"/>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CFE11909-4C21-4019-884B-D854F5B56D24}"/>
              </a:ext>
            </a:extLst>
          </p:cNvPr>
          <p:cNvSpPr>
            <a:spLocks noGrp="1"/>
          </p:cNvSpPr>
          <p:nvPr>
            <p:ph type="sldNum" sz="quarter" idx="12"/>
          </p:nvPr>
        </p:nvSpPr>
        <p:spPr/>
        <p:txBody>
          <a:bodyPr/>
          <a:lstStyle>
            <a:lvl1pPr eaLnBrk="0" hangingPunct="0">
              <a:defRPr smtClean="0"/>
            </a:lvl1pPr>
          </a:lstStyle>
          <a:p>
            <a:pPr>
              <a:defRPr/>
            </a:pPr>
            <a:fld id="{1BD3713C-C919-4F25-B993-1B20F01939DD}" type="slidenum">
              <a:rPr lang="en-US" altLang="en-US"/>
              <a:pPr>
                <a:defRPr/>
              </a:pPr>
              <a:t>‹#›</a:t>
            </a:fld>
            <a:endParaRPr lang="en-US" altLang="en-US"/>
          </a:p>
        </p:txBody>
      </p:sp>
    </p:spTree>
    <p:extLst>
      <p:ext uri="{BB962C8B-B14F-4D97-AF65-F5344CB8AC3E}">
        <p14:creationId xmlns:p14="http://schemas.microsoft.com/office/powerpoint/2010/main" val="2693781677"/>
      </p:ext>
    </p:extLst>
  </p:cSld>
  <p:clrMapOvr>
    <a:masterClrMapping/>
  </p:clrMapOvr>
</p:sldLayout>
</file>

<file path=ppt/slideLayouts/slideLayout68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Table Placeholder 2"/>
          <p:cNvSpPr>
            <a:spLocks noGrp="1"/>
          </p:cNvSpPr>
          <p:nvPr>
            <p:ph type="tbl" idx="1"/>
          </p:nvPr>
        </p:nvSpPr>
        <p:spPr>
          <a:xfrm>
            <a:off x="609600" y="1600200"/>
            <a:ext cx="10972800" cy="4724400"/>
          </a:xfrm>
        </p:spPr>
        <p:txBody>
          <a:bodyPr/>
          <a:lstStyle/>
          <a:p>
            <a:pPr lvl="0"/>
            <a:r>
              <a:rPr lang="en-US" noProof="0"/>
              <a:t>Click icon to add table</a:t>
            </a:r>
          </a:p>
        </p:txBody>
      </p:sp>
      <p:sp>
        <p:nvSpPr>
          <p:cNvPr id="4" name="Date Placeholder 3">
            <a:extLst>
              <a:ext uri="{FF2B5EF4-FFF2-40B4-BE49-F238E27FC236}">
                <a16:creationId xmlns="" xmlns:a16="http://schemas.microsoft.com/office/drawing/2014/main" id="{2C9039CC-83DE-49B8-B817-594A5C862B21}"/>
              </a:ext>
            </a:extLst>
          </p:cNvPr>
          <p:cNvSpPr>
            <a:spLocks noGrp="1"/>
          </p:cNvSpPr>
          <p:nvPr>
            <p:ph type="dt" sz="half" idx="10"/>
          </p:nvPr>
        </p:nvSpPr>
        <p:spPr/>
        <p:txBody>
          <a:bodyPr/>
          <a:lstStyle>
            <a:lvl1pPr eaLnBrk="0" hangingPunct="0">
              <a:defRPr/>
            </a:lvl1pPr>
          </a:lstStyle>
          <a:p>
            <a:pPr>
              <a:defRPr/>
            </a:pPr>
            <a:endParaRPr lang="en-US"/>
          </a:p>
        </p:txBody>
      </p:sp>
      <p:sp>
        <p:nvSpPr>
          <p:cNvPr id="5" name="Footer Placeholder 4">
            <a:extLst>
              <a:ext uri="{FF2B5EF4-FFF2-40B4-BE49-F238E27FC236}">
                <a16:creationId xmlns="" xmlns:a16="http://schemas.microsoft.com/office/drawing/2014/main" id="{EB3AE06E-1F03-496B-A1D3-720DF3B10841}"/>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43BC834E-27E2-48A8-A6BD-AC987DBE6C77}"/>
              </a:ext>
            </a:extLst>
          </p:cNvPr>
          <p:cNvSpPr>
            <a:spLocks noGrp="1"/>
          </p:cNvSpPr>
          <p:nvPr>
            <p:ph type="sldNum" sz="quarter" idx="12"/>
          </p:nvPr>
        </p:nvSpPr>
        <p:spPr/>
        <p:txBody>
          <a:bodyPr/>
          <a:lstStyle>
            <a:lvl1pPr eaLnBrk="0" hangingPunct="0">
              <a:defRPr smtClean="0"/>
            </a:lvl1pPr>
          </a:lstStyle>
          <a:p>
            <a:pPr>
              <a:defRPr/>
            </a:pPr>
            <a:fld id="{21014128-4E1E-4D21-B04F-418A667075A8}" type="slidenum">
              <a:rPr lang="en-US" altLang="en-US"/>
              <a:pPr>
                <a:defRPr/>
              </a:pPr>
              <a:t>‹#›</a:t>
            </a:fld>
            <a:endParaRPr lang="en-US" altLang="en-US"/>
          </a:p>
        </p:txBody>
      </p:sp>
    </p:spTree>
    <p:extLst>
      <p:ext uri="{BB962C8B-B14F-4D97-AF65-F5344CB8AC3E}">
        <p14:creationId xmlns:p14="http://schemas.microsoft.com/office/powerpoint/2010/main" val="1168201296"/>
      </p:ext>
    </p:extLst>
  </p:cSld>
  <p:clrMapOvr>
    <a:masterClrMapping/>
  </p:clrMapOvr>
</p:sldLayout>
</file>

<file path=ppt/slideLayouts/slideLayout682.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rgbClr val="FFFFFF"/>
        </a:solidFill>
        <a:effectLst/>
      </p:bgPr>
    </p:bg>
    <p:spTree>
      <p:nvGrpSpPr>
        <p:cNvPr id="1" name=""/>
        <p:cNvGrpSpPr/>
        <p:nvPr/>
      </p:nvGrpSpPr>
      <p:grpSpPr>
        <a:xfrm>
          <a:off x="0" y="0"/>
          <a:ext cx="0" cy="0"/>
          <a:chOff x="0" y="0"/>
          <a:chExt cx="0" cy="0"/>
        </a:xfrm>
      </p:grpSpPr>
      <p:sp>
        <p:nvSpPr>
          <p:cNvPr id="4" name="Text Box 14">
            <a:extLst>
              <a:ext uri="{FF2B5EF4-FFF2-40B4-BE49-F238E27FC236}">
                <a16:creationId xmlns="" xmlns:a16="http://schemas.microsoft.com/office/drawing/2014/main" id="{B4885B49-1EA9-4A5F-8E84-5437B741D5A7}"/>
              </a:ext>
            </a:extLst>
          </p:cNvPr>
          <p:cNvSpPr txBox="1">
            <a:spLocks noChangeArrowheads="1"/>
          </p:cNvSpPr>
          <p:nvPr/>
        </p:nvSpPr>
        <p:spPr bwMode="gray">
          <a:xfrm>
            <a:off x="4673600" y="5943600"/>
            <a:ext cx="3352800" cy="457200"/>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en-US" altLang="en-US" sz="2400">
                <a:solidFill>
                  <a:srgbClr val="D43636"/>
                </a:solidFill>
                <a:latin typeface="Arial Black" panose="020B0A04020102020204" pitchFamily="34" charset="0"/>
              </a:rPr>
              <a:t>L/O/G/O</a:t>
            </a:r>
          </a:p>
        </p:txBody>
      </p:sp>
      <p:grpSp>
        <p:nvGrpSpPr>
          <p:cNvPr id="5" name="Group 164">
            <a:extLst>
              <a:ext uri="{FF2B5EF4-FFF2-40B4-BE49-F238E27FC236}">
                <a16:creationId xmlns="" xmlns:a16="http://schemas.microsoft.com/office/drawing/2014/main" id="{FE871FDC-913F-4C3D-B5E0-3BB43D155942}"/>
              </a:ext>
            </a:extLst>
          </p:cNvPr>
          <p:cNvGrpSpPr>
            <a:grpSpLocks/>
          </p:cNvGrpSpPr>
          <p:nvPr/>
        </p:nvGrpSpPr>
        <p:grpSpPr bwMode="auto">
          <a:xfrm>
            <a:off x="0" y="0"/>
            <a:ext cx="12192000" cy="6858000"/>
            <a:chOff x="0" y="0"/>
            <a:chExt cx="5760" cy="4320"/>
          </a:xfrm>
        </p:grpSpPr>
        <p:pic>
          <p:nvPicPr>
            <p:cNvPr id="6" name="Picture 161" descr="artplus_nature_naturalcity38_g">
              <a:extLst>
                <a:ext uri="{FF2B5EF4-FFF2-40B4-BE49-F238E27FC236}">
                  <a16:creationId xmlns="" xmlns:a16="http://schemas.microsoft.com/office/drawing/2014/main" id="{FA2791B8-9135-41C7-B9F6-44B249995784}"/>
                </a:ext>
              </a:extLst>
            </p:cNvPr>
            <p:cNvPicPr>
              <a:picLocks noChangeAspect="1" noChangeArrowheads="1"/>
            </p:cNvPicPr>
            <p:nvPr userDrawn="1"/>
          </p:nvPicPr>
          <p:blipFill>
            <a:blip r:embed="rId2">
              <a:lum bright="6000" contrast="6000"/>
              <a:extLst>
                <a:ext uri="{28A0092B-C50C-407E-A947-70E740481C1C}">
                  <a14:useLocalDpi xmlns:a14="http://schemas.microsoft.com/office/drawing/2010/main" val="0"/>
                </a:ext>
              </a:extLst>
            </a:blip>
            <a:srcRect l="12500"/>
            <a:stretch>
              <a:fillRect/>
            </a:stretch>
          </p:blipFill>
          <p:spPr bwMode="auto">
            <a:xfrm>
              <a:off x="1200" y="2949"/>
              <a:ext cx="1241" cy="1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60" descr="artplus_nature_naturalcity38_g">
              <a:extLst>
                <a:ext uri="{FF2B5EF4-FFF2-40B4-BE49-F238E27FC236}">
                  <a16:creationId xmlns="" xmlns:a16="http://schemas.microsoft.com/office/drawing/2014/main" id="{12957399-4678-46E4-A750-803DCC284C0F}"/>
                </a:ext>
              </a:extLst>
            </p:cNvPr>
            <p:cNvPicPr>
              <a:picLocks noChangeAspect="1" noChangeArrowheads="1"/>
            </p:cNvPicPr>
            <p:nvPr userDrawn="1"/>
          </p:nvPicPr>
          <p:blipFill>
            <a:blip r:embed="rId2">
              <a:lum bright="6000" contrast="6000"/>
              <a:extLst>
                <a:ext uri="{28A0092B-C50C-407E-A947-70E740481C1C}">
                  <a14:useLocalDpi xmlns:a14="http://schemas.microsoft.com/office/drawing/2010/main" val="0"/>
                </a:ext>
              </a:extLst>
            </a:blip>
            <a:srcRect l="12500"/>
            <a:stretch>
              <a:fillRect/>
            </a:stretch>
          </p:blipFill>
          <p:spPr bwMode="auto">
            <a:xfrm>
              <a:off x="0" y="2019"/>
              <a:ext cx="1884" cy="20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59" descr="artplus_nature_naturalcity38_e">
              <a:extLst>
                <a:ext uri="{FF2B5EF4-FFF2-40B4-BE49-F238E27FC236}">
                  <a16:creationId xmlns="" xmlns:a16="http://schemas.microsoft.com/office/drawing/2014/main" id="{388A5BDF-EC91-49E6-9E49-5B59E591F6C6}"/>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b="11525"/>
            <a:stretch>
              <a:fillRect/>
            </a:stretch>
          </p:blipFill>
          <p:spPr bwMode="auto">
            <a:xfrm>
              <a:off x="0" y="2592"/>
              <a:ext cx="5760" cy="1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62">
              <a:extLst>
                <a:ext uri="{FF2B5EF4-FFF2-40B4-BE49-F238E27FC236}">
                  <a16:creationId xmlns="" xmlns:a16="http://schemas.microsoft.com/office/drawing/2014/main" id="{2AB148D3-CFAC-4733-9303-24F335C1A944}"/>
                </a:ext>
              </a:extLst>
            </p:cNvPr>
            <p:cNvGrpSpPr>
              <a:grpSpLocks/>
            </p:cNvGrpSpPr>
            <p:nvPr userDrawn="1"/>
          </p:nvGrpSpPr>
          <p:grpSpPr bwMode="auto">
            <a:xfrm>
              <a:off x="0" y="0"/>
              <a:ext cx="5760" cy="2016"/>
              <a:chOff x="0" y="0"/>
              <a:chExt cx="5760" cy="2016"/>
            </a:xfrm>
          </p:grpSpPr>
          <p:pic>
            <p:nvPicPr>
              <p:cNvPr id="11" name="Picture 153" descr="7">
                <a:extLst>
                  <a:ext uri="{FF2B5EF4-FFF2-40B4-BE49-F238E27FC236}">
                    <a16:creationId xmlns="" xmlns:a16="http://schemas.microsoft.com/office/drawing/2014/main" id="{DA7B17E6-25A5-4011-85C7-EF91AA89E2AB}"/>
                  </a:ext>
                </a:extLst>
              </p:cNvPr>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0" y="0"/>
                <a:ext cx="5760" cy="2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40" descr="04">
                <a:extLst>
                  <a:ext uri="{FF2B5EF4-FFF2-40B4-BE49-F238E27FC236}">
                    <a16:creationId xmlns="" xmlns:a16="http://schemas.microsoft.com/office/drawing/2014/main" id="{DDE3FCCB-8F98-4CAA-BE3E-1079182AE665}"/>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3360" y="0"/>
                <a:ext cx="858" cy="7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 name="Picture 163" descr="water_2">
              <a:extLst>
                <a:ext uri="{FF2B5EF4-FFF2-40B4-BE49-F238E27FC236}">
                  <a16:creationId xmlns="" xmlns:a16="http://schemas.microsoft.com/office/drawing/2014/main" id="{459640C9-8497-418E-9CD8-AE50E0B00498}"/>
                </a:ext>
              </a:extLst>
            </p:cNvPr>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480" y="576"/>
              <a:ext cx="546"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TextBox 12">
            <a:extLst>
              <a:ext uri="{FF2B5EF4-FFF2-40B4-BE49-F238E27FC236}">
                <a16:creationId xmlns="" xmlns:a16="http://schemas.microsoft.com/office/drawing/2014/main" id="{9CB8BAEE-EAEF-4C24-AC58-2D87F9DE3D0E}"/>
              </a:ext>
            </a:extLst>
          </p:cNvPr>
          <p:cNvSpPr txBox="1">
            <a:spLocks noChangeArrowheads="1"/>
          </p:cNvSpPr>
          <p:nvPr userDrawn="1"/>
        </p:nvSpPr>
        <p:spPr bwMode="auto">
          <a:xfrm>
            <a:off x="591421" y="0"/>
            <a:ext cx="1846980"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i="1">
                <a:solidFill>
                  <a:srgbClr val="FFFFFF"/>
                </a:solidFill>
                <a:latin typeface="Verdana" panose="020B0604030504040204" pitchFamily="34" charset="0"/>
              </a:rPr>
              <a:t>www.trungtamtinhoc.edu.vn</a:t>
            </a:r>
          </a:p>
        </p:txBody>
      </p:sp>
      <p:sp>
        <p:nvSpPr>
          <p:cNvPr id="3075" name="Rectangle 3"/>
          <p:cNvSpPr>
            <a:spLocks noGrp="1" noChangeArrowheads="1"/>
          </p:cNvSpPr>
          <p:nvPr>
            <p:ph type="subTitle" idx="1"/>
          </p:nvPr>
        </p:nvSpPr>
        <p:spPr>
          <a:xfrm>
            <a:off x="1422400" y="3581400"/>
            <a:ext cx="9347200" cy="381000"/>
          </a:xfrm>
        </p:spPr>
        <p:txBody>
          <a:bodyPr/>
          <a:lstStyle>
            <a:lvl1pPr marL="0" indent="0" algn="ctr">
              <a:buFont typeface="Wingdings" pitchFamily="2" charset="2"/>
              <a:buNone/>
              <a:defRPr sz="2000" b="0">
                <a:solidFill>
                  <a:srgbClr val="000000"/>
                </a:solidFill>
              </a:defRPr>
            </a:lvl1pPr>
          </a:lstStyle>
          <a:p>
            <a:r>
              <a:rPr lang="en-US"/>
              <a:t>Click to edit Master subtitle style</a:t>
            </a:r>
          </a:p>
        </p:txBody>
      </p:sp>
      <p:sp>
        <p:nvSpPr>
          <p:cNvPr id="3074" name="Rectangle 2"/>
          <p:cNvSpPr>
            <a:spLocks noGrp="1" noChangeArrowheads="1"/>
          </p:cNvSpPr>
          <p:nvPr>
            <p:ph type="ctrTitle"/>
          </p:nvPr>
        </p:nvSpPr>
        <p:spPr>
          <a:xfrm>
            <a:off x="1422400" y="2514600"/>
            <a:ext cx="9347200" cy="685800"/>
          </a:xfrm>
          <a:effectLst/>
        </p:spPr>
        <p:txBody>
          <a:bodyPr/>
          <a:lstStyle>
            <a:lvl1pPr algn="ctr">
              <a:defRPr sz="4500">
                <a:latin typeface="Arial" charset="0"/>
              </a:defRPr>
            </a:lvl1pPr>
          </a:lstStyle>
          <a:p>
            <a:r>
              <a:rPr lang="en-US"/>
              <a:t>Click to edit Master title style</a:t>
            </a:r>
          </a:p>
        </p:txBody>
      </p:sp>
      <p:sp>
        <p:nvSpPr>
          <p:cNvPr id="14" name="Rectangle 5">
            <a:extLst>
              <a:ext uri="{FF2B5EF4-FFF2-40B4-BE49-F238E27FC236}">
                <a16:creationId xmlns="" xmlns:a16="http://schemas.microsoft.com/office/drawing/2014/main" id="{055F3806-663D-4948-BE52-7A078313F53E}"/>
              </a:ext>
            </a:extLst>
          </p:cNvPr>
          <p:cNvSpPr>
            <a:spLocks noGrp="1" noChangeArrowheads="1"/>
          </p:cNvSpPr>
          <p:nvPr>
            <p:ph type="ftr" sz="quarter" idx="10"/>
          </p:nvPr>
        </p:nvSpPr>
        <p:spPr bwMode="gray">
          <a:xfrm>
            <a:off x="101600" y="6477000"/>
            <a:ext cx="3860800" cy="304800"/>
          </a:xfrm>
        </p:spPr>
        <p:txBody>
          <a:bodyPr/>
          <a:lstStyle>
            <a:lvl1pPr algn="l" eaLnBrk="0" hangingPunct="0">
              <a:defRPr sz="1700">
                <a:solidFill>
                  <a:srgbClr val="000000"/>
                </a:solidFill>
                <a:latin typeface=".VnTime" pitchFamily="34" charset="0"/>
              </a:defRPr>
            </a:lvl1pPr>
          </a:lstStyle>
          <a:p>
            <a:pPr>
              <a:defRPr/>
            </a:pPr>
            <a:endParaRPr lang="en-US"/>
          </a:p>
        </p:txBody>
      </p:sp>
      <p:sp>
        <p:nvSpPr>
          <p:cNvPr id="15" name="Rectangle 154">
            <a:extLst>
              <a:ext uri="{FF2B5EF4-FFF2-40B4-BE49-F238E27FC236}">
                <a16:creationId xmlns="" xmlns:a16="http://schemas.microsoft.com/office/drawing/2014/main" id="{B6113319-2792-4118-A7F0-FB7ACBE321EC}"/>
              </a:ext>
            </a:extLst>
          </p:cNvPr>
          <p:cNvSpPr>
            <a:spLocks noGrp="1" noChangeArrowheads="1"/>
          </p:cNvSpPr>
          <p:nvPr>
            <p:ph type="dt" sz="quarter" idx="11"/>
          </p:nvPr>
        </p:nvSpPr>
        <p:spPr bwMode="auto">
          <a:xfrm>
            <a:off x="8432800" y="6477001"/>
            <a:ext cx="2844800" cy="244475"/>
          </a:xfrm>
        </p:spPr>
        <p:txBody>
          <a:bodyPr/>
          <a:lstStyle>
            <a:lvl1pPr algn="ctr" eaLnBrk="0" hangingPunct="0">
              <a:defRPr sz="1400" b="0">
                <a:solidFill>
                  <a:srgbClr val="000000"/>
                </a:solidFill>
                <a:latin typeface="Arial" charset="0"/>
              </a:defRPr>
            </a:lvl1pPr>
          </a:lstStyle>
          <a:p>
            <a:pPr>
              <a:defRPr/>
            </a:pPr>
            <a:endParaRPr lang="en-US"/>
          </a:p>
        </p:txBody>
      </p:sp>
      <p:sp>
        <p:nvSpPr>
          <p:cNvPr id="16" name="Rectangle 155">
            <a:extLst>
              <a:ext uri="{FF2B5EF4-FFF2-40B4-BE49-F238E27FC236}">
                <a16:creationId xmlns="" xmlns:a16="http://schemas.microsoft.com/office/drawing/2014/main" id="{D8E3A34B-3591-4277-87BB-E870FED03CA7}"/>
              </a:ext>
            </a:extLst>
          </p:cNvPr>
          <p:cNvSpPr>
            <a:spLocks noGrp="1" noChangeArrowheads="1"/>
          </p:cNvSpPr>
          <p:nvPr>
            <p:ph type="sldNum" sz="quarter" idx="12"/>
          </p:nvPr>
        </p:nvSpPr>
        <p:spPr bwMode="auto">
          <a:xfrm>
            <a:off x="11379200" y="6477001"/>
            <a:ext cx="609600" cy="244475"/>
          </a:xfrm>
        </p:spPr>
        <p:txBody>
          <a:bodyPr/>
          <a:lstStyle>
            <a:lvl1pPr algn="ctr" eaLnBrk="0" hangingPunct="0">
              <a:defRPr sz="1400" smtClean="0">
                <a:latin typeface="Arial" panose="020B0604020202020204" pitchFamily="34" charset="0"/>
              </a:defRPr>
            </a:lvl1pPr>
          </a:lstStyle>
          <a:p>
            <a:pPr>
              <a:defRPr/>
            </a:pPr>
            <a:fld id="{09B85C82-F304-4B8D-B0CF-92065F54ACF8}" type="slidenum">
              <a:rPr lang="en-US" altLang="en-US"/>
              <a:pPr>
                <a:defRPr/>
              </a:pPr>
              <a:t>‹#›</a:t>
            </a:fld>
            <a:endParaRPr lang="en-US" altLang="en-US"/>
          </a:p>
        </p:txBody>
      </p:sp>
    </p:spTree>
    <p:extLst>
      <p:ext uri="{BB962C8B-B14F-4D97-AF65-F5344CB8AC3E}">
        <p14:creationId xmlns:p14="http://schemas.microsoft.com/office/powerpoint/2010/main" val="1614070697"/>
      </p:ext>
    </p:extLst>
  </p:cSld>
  <p:clrMapOvr>
    <a:masterClrMapping/>
  </p:clrMapOvr>
  <p:transition/>
</p:sldLayout>
</file>

<file path=ppt/slideLayouts/slideLayout6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4F24B1F1-691C-43C3-ABF8-B7A90A48AAE3}"/>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7B189D76-4195-4DA4-A7F3-BFBC435D3696}"/>
              </a:ext>
            </a:extLst>
          </p:cNvPr>
          <p:cNvSpPr>
            <a:spLocks noGrp="1"/>
          </p:cNvSpPr>
          <p:nvPr>
            <p:ph type="sldNum" sz="quarter" idx="11"/>
          </p:nvPr>
        </p:nvSpPr>
        <p:spPr/>
        <p:txBody>
          <a:bodyPr/>
          <a:lstStyle>
            <a:lvl1pPr eaLnBrk="0" hangingPunct="0">
              <a:defRPr smtClean="0"/>
            </a:lvl1pPr>
          </a:lstStyle>
          <a:p>
            <a:pPr>
              <a:defRPr/>
            </a:pPr>
            <a:fld id="{B7D56913-05AF-4B30-8048-A946472A3E5A}" type="slidenum">
              <a:rPr lang="en-US" altLang="en-US"/>
              <a:pPr>
                <a:defRPr/>
              </a:pPr>
              <a:t>‹#›</a:t>
            </a:fld>
            <a:endParaRPr lang="en-US" altLang="en-US"/>
          </a:p>
        </p:txBody>
      </p:sp>
      <p:sp>
        <p:nvSpPr>
          <p:cNvPr id="6" name="Footer Placeholder 5">
            <a:extLst>
              <a:ext uri="{FF2B5EF4-FFF2-40B4-BE49-F238E27FC236}">
                <a16:creationId xmlns="" xmlns:a16="http://schemas.microsoft.com/office/drawing/2014/main" id="{FEF5A5C4-2BB6-4F94-964F-AF95314434B5}"/>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037817364"/>
      </p:ext>
    </p:extLst>
  </p:cSld>
  <p:clrMapOvr>
    <a:masterClrMapping/>
  </p:clrMapOvr>
  <p:transition/>
</p:sldLayout>
</file>

<file path=ppt/slideLayouts/slideLayout6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 xmlns:a16="http://schemas.microsoft.com/office/drawing/2014/main" id="{1E86E21B-0EBB-410A-B57F-9171024B2603}"/>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A3A23EB4-1E36-4DF6-AE12-BE0856640B3A}"/>
              </a:ext>
            </a:extLst>
          </p:cNvPr>
          <p:cNvSpPr>
            <a:spLocks noGrp="1"/>
          </p:cNvSpPr>
          <p:nvPr>
            <p:ph type="sldNum" sz="quarter" idx="11"/>
          </p:nvPr>
        </p:nvSpPr>
        <p:spPr/>
        <p:txBody>
          <a:bodyPr/>
          <a:lstStyle>
            <a:lvl1pPr eaLnBrk="0" hangingPunct="0">
              <a:defRPr smtClean="0"/>
            </a:lvl1pPr>
          </a:lstStyle>
          <a:p>
            <a:pPr>
              <a:defRPr/>
            </a:pPr>
            <a:fld id="{02E0C67D-C7F2-4209-949D-CE869AD3F552}" type="slidenum">
              <a:rPr lang="en-US" altLang="en-US"/>
              <a:pPr>
                <a:defRPr/>
              </a:pPr>
              <a:t>‹#›</a:t>
            </a:fld>
            <a:endParaRPr lang="en-US" altLang="en-US"/>
          </a:p>
        </p:txBody>
      </p:sp>
      <p:sp>
        <p:nvSpPr>
          <p:cNvPr id="6" name="Footer Placeholder 5">
            <a:extLst>
              <a:ext uri="{FF2B5EF4-FFF2-40B4-BE49-F238E27FC236}">
                <a16:creationId xmlns="" xmlns:a16="http://schemas.microsoft.com/office/drawing/2014/main" id="{05DF197A-48FC-4CDD-A830-606E646283FF}"/>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561809196"/>
      </p:ext>
    </p:extLst>
  </p:cSld>
  <p:clrMapOvr>
    <a:masterClrMapping/>
  </p:clrMapOvr>
  <p:transition/>
</p:sldLayout>
</file>

<file path=ppt/slideLayouts/slideLayout6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219200"/>
            <a:ext cx="5486400" cy="5105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1219200"/>
            <a:ext cx="5486400" cy="5105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D2970C38-F55F-4488-B0E0-7478EA2A7071}"/>
              </a:ext>
            </a:extLst>
          </p:cNvPr>
          <p:cNvSpPr>
            <a:spLocks noGrp="1"/>
          </p:cNvSpPr>
          <p:nvPr>
            <p:ph type="dt" sz="half" idx="10"/>
          </p:nvPr>
        </p:nvSpPr>
        <p:spPr/>
        <p:txBody>
          <a:bodyPr/>
          <a:lstStyle>
            <a:lvl1pPr algn="l"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D429A5C0-3698-498C-879B-DD42311B7EE8}"/>
              </a:ext>
            </a:extLst>
          </p:cNvPr>
          <p:cNvSpPr>
            <a:spLocks noGrp="1"/>
          </p:cNvSpPr>
          <p:nvPr>
            <p:ph type="sldNum" sz="quarter" idx="11"/>
          </p:nvPr>
        </p:nvSpPr>
        <p:spPr/>
        <p:txBody>
          <a:bodyPr/>
          <a:lstStyle>
            <a:lvl1pPr eaLnBrk="0" hangingPunct="0">
              <a:defRPr smtClean="0"/>
            </a:lvl1pPr>
          </a:lstStyle>
          <a:p>
            <a:pPr>
              <a:defRPr/>
            </a:pPr>
            <a:fld id="{A8FEAC89-A72E-4F53-AE25-4B7E948FC8D7}" type="slidenum">
              <a:rPr lang="en-US" altLang="en-US"/>
              <a:pPr>
                <a:defRPr/>
              </a:pPr>
              <a:t>‹#›</a:t>
            </a:fld>
            <a:endParaRPr lang="en-US" altLang="en-US"/>
          </a:p>
        </p:txBody>
      </p:sp>
      <p:sp>
        <p:nvSpPr>
          <p:cNvPr id="7" name="Footer Placeholder 6">
            <a:extLst>
              <a:ext uri="{FF2B5EF4-FFF2-40B4-BE49-F238E27FC236}">
                <a16:creationId xmlns="" xmlns:a16="http://schemas.microsoft.com/office/drawing/2014/main" id="{EEFD5BDD-95CE-4B83-9743-FD99C83DE92C}"/>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942360536"/>
      </p:ext>
    </p:extLst>
  </p:cSld>
  <p:clrMapOvr>
    <a:masterClrMapping/>
  </p:clrMapOvr>
  <p:transition/>
</p:sldLayout>
</file>

<file path=ppt/slideLayouts/slideLayout6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 xmlns:a16="http://schemas.microsoft.com/office/drawing/2014/main" id="{E3A5D6F6-A2F2-49FC-B628-F425EE10B3F0}"/>
              </a:ext>
            </a:extLst>
          </p:cNvPr>
          <p:cNvSpPr>
            <a:spLocks noGrp="1"/>
          </p:cNvSpPr>
          <p:nvPr>
            <p:ph type="dt" sz="half" idx="10"/>
          </p:nvPr>
        </p:nvSpPr>
        <p:spPr/>
        <p:txBody>
          <a:bodyPr/>
          <a:lstStyle>
            <a:lvl1pPr algn="l" eaLnBrk="0" hangingPunct="0">
              <a:defRPr/>
            </a:lvl1pPr>
          </a:lstStyle>
          <a:p>
            <a:pPr>
              <a:defRPr/>
            </a:pPr>
            <a:endParaRPr lang="en-US"/>
          </a:p>
        </p:txBody>
      </p:sp>
      <p:sp>
        <p:nvSpPr>
          <p:cNvPr id="8" name="Slide Number Placeholder 7">
            <a:extLst>
              <a:ext uri="{FF2B5EF4-FFF2-40B4-BE49-F238E27FC236}">
                <a16:creationId xmlns="" xmlns:a16="http://schemas.microsoft.com/office/drawing/2014/main" id="{6BB7B120-38E4-41C2-93D8-57762C77249B}"/>
              </a:ext>
            </a:extLst>
          </p:cNvPr>
          <p:cNvSpPr>
            <a:spLocks noGrp="1"/>
          </p:cNvSpPr>
          <p:nvPr>
            <p:ph type="sldNum" sz="quarter" idx="11"/>
          </p:nvPr>
        </p:nvSpPr>
        <p:spPr/>
        <p:txBody>
          <a:bodyPr/>
          <a:lstStyle>
            <a:lvl1pPr eaLnBrk="0" hangingPunct="0">
              <a:defRPr smtClean="0"/>
            </a:lvl1pPr>
          </a:lstStyle>
          <a:p>
            <a:pPr>
              <a:defRPr/>
            </a:pPr>
            <a:fld id="{BC1828CC-EDC5-4134-9E2B-39AEFFDD9F9C}" type="slidenum">
              <a:rPr lang="en-US" altLang="en-US"/>
              <a:pPr>
                <a:defRPr/>
              </a:pPr>
              <a:t>‹#›</a:t>
            </a:fld>
            <a:endParaRPr lang="en-US" altLang="en-US"/>
          </a:p>
        </p:txBody>
      </p:sp>
      <p:sp>
        <p:nvSpPr>
          <p:cNvPr id="9" name="Footer Placeholder 8">
            <a:extLst>
              <a:ext uri="{FF2B5EF4-FFF2-40B4-BE49-F238E27FC236}">
                <a16:creationId xmlns="" xmlns:a16="http://schemas.microsoft.com/office/drawing/2014/main" id="{FDBCB7AF-68D2-419A-9930-AAB2AAD84FDF}"/>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589353968"/>
      </p:ext>
    </p:extLst>
  </p:cSld>
  <p:clrMapOvr>
    <a:masterClrMapping/>
  </p:clrMapOvr>
  <p:transition/>
</p:sldLayout>
</file>

<file path=ppt/slideLayouts/slideLayout6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 xmlns:a16="http://schemas.microsoft.com/office/drawing/2014/main" id="{52BFE995-AF70-4444-AA0C-D8C4A2348224}"/>
              </a:ext>
            </a:extLst>
          </p:cNvPr>
          <p:cNvSpPr>
            <a:spLocks noGrp="1"/>
          </p:cNvSpPr>
          <p:nvPr>
            <p:ph type="dt" sz="half" idx="10"/>
          </p:nvPr>
        </p:nvSpPr>
        <p:spPr/>
        <p:txBody>
          <a:bodyPr/>
          <a:lstStyle>
            <a:lvl1pPr algn="l" eaLnBrk="0" hangingPunct="0">
              <a:defRPr/>
            </a:lvl1pPr>
          </a:lstStyle>
          <a:p>
            <a:pPr>
              <a:defRPr/>
            </a:pPr>
            <a:endParaRPr lang="en-US"/>
          </a:p>
        </p:txBody>
      </p:sp>
      <p:sp>
        <p:nvSpPr>
          <p:cNvPr id="4" name="Slide Number Placeholder 3">
            <a:extLst>
              <a:ext uri="{FF2B5EF4-FFF2-40B4-BE49-F238E27FC236}">
                <a16:creationId xmlns="" xmlns:a16="http://schemas.microsoft.com/office/drawing/2014/main" id="{706AE1F4-0564-4251-BDD9-3D6E9B041325}"/>
              </a:ext>
            </a:extLst>
          </p:cNvPr>
          <p:cNvSpPr>
            <a:spLocks noGrp="1"/>
          </p:cNvSpPr>
          <p:nvPr>
            <p:ph type="sldNum" sz="quarter" idx="11"/>
          </p:nvPr>
        </p:nvSpPr>
        <p:spPr/>
        <p:txBody>
          <a:bodyPr/>
          <a:lstStyle>
            <a:lvl1pPr eaLnBrk="0" hangingPunct="0">
              <a:defRPr smtClean="0"/>
            </a:lvl1pPr>
          </a:lstStyle>
          <a:p>
            <a:pPr>
              <a:defRPr/>
            </a:pPr>
            <a:fld id="{667F4AB3-2C89-4050-A0C9-89983A9BD590}" type="slidenum">
              <a:rPr lang="en-US" altLang="en-US"/>
              <a:pPr>
                <a:defRPr/>
              </a:pPr>
              <a:t>‹#›</a:t>
            </a:fld>
            <a:endParaRPr lang="en-US" altLang="en-US"/>
          </a:p>
        </p:txBody>
      </p:sp>
      <p:sp>
        <p:nvSpPr>
          <p:cNvPr id="5" name="Footer Placeholder 4">
            <a:extLst>
              <a:ext uri="{FF2B5EF4-FFF2-40B4-BE49-F238E27FC236}">
                <a16:creationId xmlns="" xmlns:a16="http://schemas.microsoft.com/office/drawing/2014/main" id="{B1A4981E-F1A8-4353-8C4B-E783E2AFC412}"/>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742583294"/>
      </p:ext>
    </p:extLst>
  </p:cSld>
  <p:clrMapOvr>
    <a:masterClrMapping/>
  </p:clrMapOvr>
  <p:transition/>
</p:sldLayout>
</file>

<file path=ppt/slideLayouts/slideLayout6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BE59E4BF-C2E8-4021-BAAA-C30E34A0A095}"/>
              </a:ext>
            </a:extLst>
          </p:cNvPr>
          <p:cNvSpPr>
            <a:spLocks noGrp="1"/>
          </p:cNvSpPr>
          <p:nvPr>
            <p:ph type="dt" sz="half" idx="10"/>
          </p:nvPr>
        </p:nvSpPr>
        <p:spPr/>
        <p:txBody>
          <a:bodyPr/>
          <a:lstStyle>
            <a:lvl1pPr algn="l" eaLnBrk="0" hangingPunct="0">
              <a:defRPr/>
            </a:lvl1pPr>
          </a:lstStyle>
          <a:p>
            <a:pPr>
              <a:defRPr/>
            </a:pPr>
            <a:endParaRPr lang="en-US"/>
          </a:p>
        </p:txBody>
      </p:sp>
      <p:sp>
        <p:nvSpPr>
          <p:cNvPr id="3" name="Slide Number Placeholder 2">
            <a:extLst>
              <a:ext uri="{FF2B5EF4-FFF2-40B4-BE49-F238E27FC236}">
                <a16:creationId xmlns="" xmlns:a16="http://schemas.microsoft.com/office/drawing/2014/main" id="{BC5E5334-7BE9-4A14-A481-796B2A52EE28}"/>
              </a:ext>
            </a:extLst>
          </p:cNvPr>
          <p:cNvSpPr>
            <a:spLocks noGrp="1"/>
          </p:cNvSpPr>
          <p:nvPr>
            <p:ph type="sldNum" sz="quarter" idx="11"/>
          </p:nvPr>
        </p:nvSpPr>
        <p:spPr/>
        <p:txBody>
          <a:bodyPr/>
          <a:lstStyle>
            <a:lvl1pPr eaLnBrk="0" hangingPunct="0">
              <a:defRPr smtClean="0"/>
            </a:lvl1pPr>
          </a:lstStyle>
          <a:p>
            <a:pPr>
              <a:defRPr/>
            </a:pPr>
            <a:fld id="{1AB688E0-4E31-42E5-B5D9-CD105499FAB8}" type="slidenum">
              <a:rPr lang="en-US" altLang="en-US"/>
              <a:pPr>
                <a:defRPr/>
              </a:pPr>
              <a:t>‹#›</a:t>
            </a:fld>
            <a:endParaRPr lang="en-US" altLang="en-US"/>
          </a:p>
        </p:txBody>
      </p:sp>
      <p:sp>
        <p:nvSpPr>
          <p:cNvPr id="4" name="Footer Placeholder 3">
            <a:extLst>
              <a:ext uri="{FF2B5EF4-FFF2-40B4-BE49-F238E27FC236}">
                <a16:creationId xmlns="" xmlns:a16="http://schemas.microsoft.com/office/drawing/2014/main" id="{98CC4E20-9923-4359-8EC7-5BD3DBB30C0B}"/>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787831515"/>
      </p:ext>
    </p:extLst>
  </p:cSld>
  <p:clrMapOvr>
    <a:masterClrMapping/>
  </p:clrMapOvr>
  <p:transition/>
</p:sldLayout>
</file>

<file path=ppt/slideLayouts/slideLayout6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19FCD06E-AF5A-4747-9B47-8BD0CB007507}"/>
              </a:ext>
            </a:extLst>
          </p:cNvPr>
          <p:cNvSpPr>
            <a:spLocks noGrp="1"/>
          </p:cNvSpPr>
          <p:nvPr>
            <p:ph type="dt" sz="half" idx="10"/>
          </p:nvPr>
        </p:nvSpPr>
        <p:spPr/>
        <p:txBody>
          <a:bodyPr/>
          <a:lstStyle>
            <a:lvl1pPr algn="l"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B6382397-CC2D-4BC5-8698-F52D8E35457F}"/>
              </a:ext>
            </a:extLst>
          </p:cNvPr>
          <p:cNvSpPr>
            <a:spLocks noGrp="1"/>
          </p:cNvSpPr>
          <p:nvPr>
            <p:ph type="sldNum" sz="quarter" idx="11"/>
          </p:nvPr>
        </p:nvSpPr>
        <p:spPr/>
        <p:txBody>
          <a:bodyPr/>
          <a:lstStyle>
            <a:lvl1pPr eaLnBrk="0" hangingPunct="0">
              <a:defRPr smtClean="0"/>
            </a:lvl1pPr>
          </a:lstStyle>
          <a:p>
            <a:pPr>
              <a:defRPr/>
            </a:pPr>
            <a:fld id="{889B86C1-0549-4C52-9F75-32828620FB39}" type="slidenum">
              <a:rPr lang="en-US" altLang="en-US"/>
              <a:pPr>
                <a:defRPr/>
              </a:pPr>
              <a:t>‹#›</a:t>
            </a:fld>
            <a:endParaRPr lang="en-US" altLang="en-US"/>
          </a:p>
        </p:txBody>
      </p:sp>
      <p:sp>
        <p:nvSpPr>
          <p:cNvPr id="7" name="Footer Placeholder 6">
            <a:extLst>
              <a:ext uri="{FF2B5EF4-FFF2-40B4-BE49-F238E27FC236}">
                <a16:creationId xmlns="" xmlns:a16="http://schemas.microsoft.com/office/drawing/2014/main" id="{3B18FC89-F269-4F7D-B529-5FB14C1418FB}"/>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009515615"/>
      </p:ext>
    </p:extLst>
  </p:cSld>
  <p:clrMapOvr>
    <a:masterClrMapping/>
  </p:clrMapOvr>
  <p:transition/>
</p:sldLayout>
</file>

<file path=ppt/slideLayouts/slideLayout6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EC55B4A5-DB21-44F5-8C0E-D8AAACFDC553}"/>
              </a:ext>
            </a:extLst>
          </p:cNvPr>
          <p:cNvSpPr>
            <a:spLocks noGrp="1"/>
          </p:cNvSpPr>
          <p:nvPr>
            <p:ph type="dt" sz="half" idx="10"/>
          </p:nvPr>
        </p:nvSpPr>
        <p:spPr/>
        <p:txBody>
          <a:bodyPr/>
          <a:lstStyle>
            <a:lvl1pPr algn="l"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7BE1EFC3-B488-46BD-9D5C-B3EB9CAD7D53}"/>
              </a:ext>
            </a:extLst>
          </p:cNvPr>
          <p:cNvSpPr>
            <a:spLocks noGrp="1"/>
          </p:cNvSpPr>
          <p:nvPr>
            <p:ph type="sldNum" sz="quarter" idx="11"/>
          </p:nvPr>
        </p:nvSpPr>
        <p:spPr/>
        <p:txBody>
          <a:bodyPr/>
          <a:lstStyle>
            <a:lvl1pPr eaLnBrk="0" hangingPunct="0">
              <a:defRPr smtClean="0"/>
            </a:lvl1pPr>
          </a:lstStyle>
          <a:p>
            <a:pPr>
              <a:defRPr/>
            </a:pPr>
            <a:fld id="{059EA317-0446-43E5-B50E-9D977720A86E}" type="slidenum">
              <a:rPr lang="en-US" altLang="en-US"/>
              <a:pPr>
                <a:defRPr/>
              </a:pPr>
              <a:t>‹#›</a:t>
            </a:fld>
            <a:endParaRPr lang="en-US" altLang="en-US"/>
          </a:p>
        </p:txBody>
      </p:sp>
      <p:sp>
        <p:nvSpPr>
          <p:cNvPr id="7" name="Footer Placeholder 6">
            <a:extLst>
              <a:ext uri="{FF2B5EF4-FFF2-40B4-BE49-F238E27FC236}">
                <a16:creationId xmlns="" xmlns:a16="http://schemas.microsoft.com/office/drawing/2014/main" id="{74C8518D-60C8-471C-9EA9-1A045E97848F}"/>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195932445"/>
      </p:ext>
    </p:extLst>
  </p:cSld>
  <p:clrMapOvr>
    <a:masterClrMapping/>
  </p:clrMapOvr>
  <p:transition/>
</p:sldLayout>
</file>

<file path=ppt/slideLayouts/slideLayout6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9F8C727E-B348-4E8F-AA41-51FBFA312654}"/>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B16CA45F-CBB2-4BC8-8475-8CE5621BD986}"/>
              </a:ext>
            </a:extLst>
          </p:cNvPr>
          <p:cNvSpPr>
            <a:spLocks noGrp="1"/>
          </p:cNvSpPr>
          <p:nvPr>
            <p:ph type="sldNum" sz="quarter" idx="11"/>
          </p:nvPr>
        </p:nvSpPr>
        <p:spPr/>
        <p:txBody>
          <a:bodyPr/>
          <a:lstStyle>
            <a:lvl1pPr eaLnBrk="0" hangingPunct="0">
              <a:defRPr smtClean="0"/>
            </a:lvl1pPr>
          </a:lstStyle>
          <a:p>
            <a:pPr>
              <a:defRPr/>
            </a:pPr>
            <a:fld id="{CD7DFB03-AF15-41E9-B1DB-EA9C727E134D}" type="slidenum">
              <a:rPr lang="en-US" altLang="en-US"/>
              <a:pPr>
                <a:defRPr/>
              </a:pPr>
              <a:t>‹#›</a:t>
            </a:fld>
            <a:endParaRPr lang="en-US" altLang="en-US"/>
          </a:p>
        </p:txBody>
      </p:sp>
      <p:sp>
        <p:nvSpPr>
          <p:cNvPr id="6" name="Footer Placeholder 5">
            <a:extLst>
              <a:ext uri="{FF2B5EF4-FFF2-40B4-BE49-F238E27FC236}">
                <a16:creationId xmlns="" xmlns:a16="http://schemas.microsoft.com/office/drawing/2014/main" id="{82F1B63C-9506-4884-B6BA-503EC7AE863B}"/>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616684145"/>
      </p:ext>
    </p:extLst>
  </p:cSld>
  <p:clrMapOvr>
    <a:masterClrMapping/>
  </p:clrMapOvr>
  <p:transition/>
</p:sldLayout>
</file>

<file path=ppt/slideLayouts/slideLayout6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88400" y="350838"/>
            <a:ext cx="2794000" cy="5973762"/>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350838"/>
            <a:ext cx="8178800" cy="597376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15F020D7-D6E2-4A51-9624-4201DEF8E49B}"/>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5EDE51B9-4FA1-4695-A871-5AAA6CD5CC2E}"/>
              </a:ext>
            </a:extLst>
          </p:cNvPr>
          <p:cNvSpPr>
            <a:spLocks noGrp="1"/>
          </p:cNvSpPr>
          <p:nvPr>
            <p:ph type="sldNum" sz="quarter" idx="11"/>
          </p:nvPr>
        </p:nvSpPr>
        <p:spPr/>
        <p:txBody>
          <a:bodyPr/>
          <a:lstStyle>
            <a:lvl1pPr eaLnBrk="0" hangingPunct="0">
              <a:defRPr smtClean="0"/>
            </a:lvl1pPr>
          </a:lstStyle>
          <a:p>
            <a:pPr>
              <a:defRPr/>
            </a:pPr>
            <a:fld id="{D1B1142A-FC7A-45EE-8F92-D16A333A96BB}" type="slidenum">
              <a:rPr lang="en-US" altLang="en-US"/>
              <a:pPr>
                <a:defRPr/>
              </a:pPr>
              <a:t>‹#›</a:t>
            </a:fld>
            <a:endParaRPr lang="en-US" altLang="en-US"/>
          </a:p>
        </p:txBody>
      </p:sp>
      <p:sp>
        <p:nvSpPr>
          <p:cNvPr id="6" name="Footer Placeholder 5">
            <a:extLst>
              <a:ext uri="{FF2B5EF4-FFF2-40B4-BE49-F238E27FC236}">
                <a16:creationId xmlns="" xmlns:a16="http://schemas.microsoft.com/office/drawing/2014/main" id="{16497DE8-01F7-4224-AEB5-CB523DBB29D6}"/>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697682036"/>
      </p:ext>
    </p:extLst>
  </p:cSld>
  <p:clrMapOvr>
    <a:masterClrMapping/>
  </p:clrMapOvr>
  <p:transition/>
</p:sldLayout>
</file>

<file path=ppt/slideLayouts/slideLayout693.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1117600" y="350838"/>
            <a:ext cx="9652000" cy="563562"/>
          </a:xfrm>
        </p:spPr>
        <p:txBody>
          <a:bodyPr/>
          <a:lstStyle/>
          <a:p>
            <a:r>
              <a:rPr lang="en-US"/>
              <a:t>Click to edit Master title style</a:t>
            </a:r>
          </a:p>
        </p:txBody>
      </p:sp>
      <p:sp>
        <p:nvSpPr>
          <p:cNvPr id="3" name="Table Placeholder 2"/>
          <p:cNvSpPr>
            <a:spLocks noGrp="1"/>
          </p:cNvSpPr>
          <p:nvPr>
            <p:ph type="tbl" idx="1"/>
          </p:nvPr>
        </p:nvSpPr>
        <p:spPr>
          <a:xfrm>
            <a:off x="406400" y="1219200"/>
            <a:ext cx="11176000" cy="5105400"/>
          </a:xfrm>
        </p:spPr>
        <p:txBody>
          <a:bodyPr/>
          <a:lstStyle/>
          <a:p>
            <a:pPr lvl="0"/>
            <a:r>
              <a:rPr lang="en-US" noProof="0"/>
              <a:t>Click icon to add table</a:t>
            </a:r>
          </a:p>
        </p:txBody>
      </p:sp>
      <p:sp>
        <p:nvSpPr>
          <p:cNvPr id="4" name="Date Placeholder 3">
            <a:extLst>
              <a:ext uri="{FF2B5EF4-FFF2-40B4-BE49-F238E27FC236}">
                <a16:creationId xmlns="" xmlns:a16="http://schemas.microsoft.com/office/drawing/2014/main" id="{26AC83E9-4E84-4A51-B046-BF26F6FD70D9}"/>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B273B757-1BB4-48EF-A2D2-F7C2DC7F5E30}"/>
              </a:ext>
            </a:extLst>
          </p:cNvPr>
          <p:cNvSpPr>
            <a:spLocks noGrp="1"/>
          </p:cNvSpPr>
          <p:nvPr>
            <p:ph type="sldNum" sz="quarter" idx="11"/>
          </p:nvPr>
        </p:nvSpPr>
        <p:spPr/>
        <p:txBody>
          <a:bodyPr/>
          <a:lstStyle>
            <a:lvl1pPr eaLnBrk="0" hangingPunct="0">
              <a:defRPr smtClean="0"/>
            </a:lvl1pPr>
          </a:lstStyle>
          <a:p>
            <a:pPr>
              <a:defRPr/>
            </a:pPr>
            <a:fld id="{540BDADC-1894-4A19-B74A-05B19B413653}" type="slidenum">
              <a:rPr lang="en-US" altLang="en-US"/>
              <a:pPr>
                <a:defRPr/>
              </a:pPr>
              <a:t>‹#›</a:t>
            </a:fld>
            <a:endParaRPr lang="en-US" altLang="en-US"/>
          </a:p>
        </p:txBody>
      </p:sp>
      <p:sp>
        <p:nvSpPr>
          <p:cNvPr id="6" name="Footer Placeholder 5">
            <a:extLst>
              <a:ext uri="{FF2B5EF4-FFF2-40B4-BE49-F238E27FC236}">
                <a16:creationId xmlns="" xmlns:a16="http://schemas.microsoft.com/office/drawing/2014/main" id="{50532B7B-EB4E-4515-A63E-E35C5F9BBC8F}"/>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898619313"/>
      </p:ext>
    </p:extLst>
  </p:cSld>
  <p:clrMapOvr>
    <a:masterClrMapping/>
  </p:clrMapOvr>
  <p:transition/>
</p:sldLayout>
</file>

<file path=ppt/slideLayouts/slideLayout694.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117600" y="350838"/>
            <a:ext cx="9652000" cy="563562"/>
          </a:xfrm>
        </p:spPr>
        <p:txBody>
          <a:bodyPr/>
          <a:lstStyle/>
          <a:p>
            <a:r>
              <a:rPr lang="en-US"/>
              <a:t>Click to edit Master title style</a:t>
            </a:r>
          </a:p>
        </p:txBody>
      </p:sp>
      <p:sp>
        <p:nvSpPr>
          <p:cNvPr id="3" name="Chart Placeholder 2"/>
          <p:cNvSpPr>
            <a:spLocks noGrp="1"/>
          </p:cNvSpPr>
          <p:nvPr>
            <p:ph type="chart" idx="1"/>
          </p:nvPr>
        </p:nvSpPr>
        <p:spPr>
          <a:xfrm>
            <a:off x="406400" y="1219200"/>
            <a:ext cx="11176000" cy="5105400"/>
          </a:xfrm>
        </p:spPr>
        <p:txBody>
          <a:bodyPr/>
          <a:lstStyle/>
          <a:p>
            <a:pPr lvl="0"/>
            <a:r>
              <a:rPr lang="en-US" noProof="0"/>
              <a:t>Click icon to add chart</a:t>
            </a:r>
          </a:p>
        </p:txBody>
      </p:sp>
      <p:sp>
        <p:nvSpPr>
          <p:cNvPr id="4" name="Date Placeholder 3">
            <a:extLst>
              <a:ext uri="{FF2B5EF4-FFF2-40B4-BE49-F238E27FC236}">
                <a16:creationId xmlns="" xmlns:a16="http://schemas.microsoft.com/office/drawing/2014/main" id="{42C9D22D-2392-4F99-BA8D-508B09B05F80}"/>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18C5AC68-814E-48D1-A8EB-90E40EA9529A}"/>
              </a:ext>
            </a:extLst>
          </p:cNvPr>
          <p:cNvSpPr>
            <a:spLocks noGrp="1"/>
          </p:cNvSpPr>
          <p:nvPr>
            <p:ph type="sldNum" sz="quarter" idx="11"/>
          </p:nvPr>
        </p:nvSpPr>
        <p:spPr/>
        <p:txBody>
          <a:bodyPr/>
          <a:lstStyle>
            <a:lvl1pPr eaLnBrk="0" hangingPunct="0">
              <a:defRPr smtClean="0"/>
            </a:lvl1pPr>
          </a:lstStyle>
          <a:p>
            <a:pPr>
              <a:defRPr/>
            </a:pPr>
            <a:fld id="{6CA89926-4E9A-43D6-93BF-14FBA4EBADFE}" type="slidenum">
              <a:rPr lang="en-US" altLang="en-US"/>
              <a:pPr>
                <a:defRPr/>
              </a:pPr>
              <a:t>‹#›</a:t>
            </a:fld>
            <a:endParaRPr lang="en-US" altLang="en-US"/>
          </a:p>
        </p:txBody>
      </p:sp>
      <p:sp>
        <p:nvSpPr>
          <p:cNvPr id="6" name="Footer Placeholder 5">
            <a:extLst>
              <a:ext uri="{FF2B5EF4-FFF2-40B4-BE49-F238E27FC236}">
                <a16:creationId xmlns="" xmlns:a16="http://schemas.microsoft.com/office/drawing/2014/main" id="{E4542110-75DA-48E3-85EF-7E489765C93C}"/>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856484341"/>
      </p:ext>
    </p:extLst>
  </p:cSld>
  <p:clrMapOvr>
    <a:masterClrMapping/>
  </p:clrMapOvr>
  <p:transition/>
</p:sldLayout>
</file>

<file path=ppt/slideLayouts/slideLayout69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3142" name="Rectangle 70"/>
          <p:cNvSpPr>
            <a:spLocks noChangeArrowheads="1"/>
          </p:cNvSpPr>
          <p:nvPr/>
        </p:nvSpPr>
        <p:spPr bwMode="gray">
          <a:xfrm>
            <a:off x="0" y="0"/>
            <a:ext cx="2813051" cy="6858000"/>
          </a:xfrm>
          <a:prstGeom prst="rect">
            <a:avLst/>
          </a:prstGeom>
          <a:solidFill>
            <a:schemeClr val="accent1"/>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nvGrpSpPr>
          <p:cNvPr id="3253" name="Group 181"/>
          <p:cNvGrpSpPr>
            <a:grpSpLocks/>
          </p:cNvGrpSpPr>
          <p:nvPr/>
        </p:nvGrpSpPr>
        <p:grpSpPr bwMode="auto">
          <a:xfrm rot="10800000">
            <a:off x="-8466" y="0"/>
            <a:ext cx="615951" cy="6858000"/>
            <a:chOff x="768" y="1700"/>
            <a:chExt cx="405" cy="2620"/>
          </a:xfrm>
        </p:grpSpPr>
        <p:sp>
          <p:nvSpPr>
            <p:cNvPr id="3254" name="Rectangle 182"/>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55" name="Rectangle 183"/>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267" name="Group 195"/>
          <p:cNvGrpSpPr>
            <a:grpSpLocks/>
          </p:cNvGrpSpPr>
          <p:nvPr/>
        </p:nvGrpSpPr>
        <p:grpSpPr bwMode="auto">
          <a:xfrm>
            <a:off x="1828800" y="0"/>
            <a:ext cx="730251" cy="6858000"/>
            <a:chOff x="768" y="1700"/>
            <a:chExt cx="405" cy="2620"/>
          </a:xfrm>
        </p:grpSpPr>
        <p:sp>
          <p:nvSpPr>
            <p:cNvPr id="3268" name="Rectangle 196"/>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69" name="Rectangle 197"/>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
        <p:nvSpPr>
          <p:cNvPr id="3237" name="Rectangle 165"/>
          <p:cNvSpPr>
            <a:spLocks noChangeArrowheads="1"/>
          </p:cNvSpPr>
          <p:nvPr/>
        </p:nvSpPr>
        <p:spPr bwMode="gray">
          <a:xfrm>
            <a:off x="9285818" y="6350"/>
            <a:ext cx="2906183" cy="984250"/>
          </a:xfrm>
          <a:prstGeom prst="rect">
            <a:avLst/>
          </a:prstGeom>
          <a:solidFill>
            <a:schemeClr val="accent2">
              <a:alpha val="7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075" name="Rectangle 3"/>
          <p:cNvSpPr>
            <a:spLocks noGrp="1" noChangeArrowheads="1"/>
          </p:cNvSpPr>
          <p:nvPr>
            <p:ph type="subTitle" idx="1"/>
          </p:nvPr>
        </p:nvSpPr>
        <p:spPr>
          <a:xfrm>
            <a:off x="7721600" y="4114800"/>
            <a:ext cx="3962400" cy="762000"/>
          </a:xfrm>
        </p:spPr>
        <p:txBody>
          <a:bodyPr/>
          <a:lstStyle>
            <a:lvl1pPr marL="0" indent="0" algn="dist">
              <a:buFontTx/>
              <a:buNone/>
              <a:defRPr sz="1400" i="1">
                <a:latin typeface="Times New Roman" pitchFamily="18" charset="0"/>
              </a:defRPr>
            </a:lvl1pPr>
          </a:lstStyle>
          <a:p>
            <a:r>
              <a:rPr lang="en-US"/>
              <a:t>Click to edit Master subtitle style</a:t>
            </a:r>
          </a:p>
        </p:txBody>
      </p:sp>
      <p:sp>
        <p:nvSpPr>
          <p:cNvPr id="3076" name="Rectangle 4"/>
          <p:cNvSpPr>
            <a:spLocks noGrp="1" noChangeArrowheads="1"/>
          </p:cNvSpPr>
          <p:nvPr>
            <p:ph type="dt" sz="half" idx="2"/>
          </p:nvPr>
        </p:nvSpPr>
        <p:spPr>
          <a:xfrm>
            <a:off x="4138085" y="6445251"/>
            <a:ext cx="1526116" cy="276225"/>
          </a:xfrm>
        </p:spPr>
        <p:txBody>
          <a:bodyPr/>
          <a:lstStyle>
            <a:lvl1pPr>
              <a:defRPr/>
            </a:lvl1pPr>
          </a:lstStyle>
          <a:p>
            <a:endParaRPr lang="en-US">
              <a:solidFill>
                <a:srgbClr val="000000"/>
              </a:solidFill>
            </a:endParaRPr>
          </a:p>
        </p:txBody>
      </p:sp>
      <p:sp>
        <p:nvSpPr>
          <p:cNvPr id="3077" name="Rectangle 5"/>
          <p:cNvSpPr>
            <a:spLocks noGrp="1" noChangeArrowheads="1"/>
          </p:cNvSpPr>
          <p:nvPr>
            <p:ph type="ftr" sz="quarter" idx="3"/>
          </p:nvPr>
        </p:nvSpPr>
        <p:spPr>
          <a:xfrm>
            <a:off x="6096000" y="6445251"/>
            <a:ext cx="1608667" cy="276225"/>
          </a:xfrm>
        </p:spPr>
        <p:txBody>
          <a:bodyPr/>
          <a:lstStyle>
            <a:lvl1pPr>
              <a:defRPr/>
            </a:lvl1pPr>
          </a:lstStyle>
          <a:p>
            <a:endParaRPr lang="en-US">
              <a:solidFill>
                <a:srgbClr val="000000"/>
              </a:solidFill>
            </a:endParaRPr>
          </a:p>
        </p:txBody>
      </p:sp>
      <p:sp>
        <p:nvSpPr>
          <p:cNvPr id="3078" name="Rectangle 6"/>
          <p:cNvSpPr>
            <a:spLocks noGrp="1" noChangeArrowheads="1"/>
          </p:cNvSpPr>
          <p:nvPr>
            <p:ph type="sldNum" sz="quarter" idx="4"/>
          </p:nvPr>
        </p:nvSpPr>
        <p:spPr>
          <a:xfrm>
            <a:off x="8128000" y="6445251"/>
            <a:ext cx="1466851" cy="276225"/>
          </a:xfrm>
        </p:spPr>
        <p:txBody>
          <a:bodyPr/>
          <a:lstStyle>
            <a:lvl1pPr>
              <a:defRPr/>
            </a:lvl1pPr>
          </a:lstStyle>
          <a:p>
            <a:fld id="{E1C46DDE-1068-49C3-B69D-357D1BAA374B}" type="slidenum">
              <a:rPr lang="en-US">
                <a:solidFill>
                  <a:srgbClr val="000000"/>
                </a:solidFill>
              </a:rPr>
              <a:pPr/>
              <a:t>‹#›</a:t>
            </a:fld>
            <a:endParaRPr lang="en-US">
              <a:solidFill>
                <a:srgbClr val="000000"/>
              </a:solidFill>
            </a:endParaRPr>
          </a:p>
        </p:txBody>
      </p:sp>
      <p:sp>
        <p:nvSpPr>
          <p:cNvPr id="3138" name="Rectangle 66"/>
          <p:cNvSpPr>
            <a:spLocks noChangeArrowheads="1"/>
          </p:cNvSpPr>
          <p:nvPr/>
        </p:nvSpPr>
        <p:spPr bwMode="gray">
          <a:xfrm>
            <a:off x="3302000" y="1289050"/>
            <a:ext cx="8890000" cy="1701800"/>
          </a:xfrm>
          <a:prstGeom prst="rect">
            <a:avLst/>
          </a:prstGeom>
          <a:solidFill>
            <a:srgbClr val="FFFFFF"/>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36" name="Rectangle 164"/>
          <p:cNvSpPr>
            <a:spLocks noChangeArrowheads="1"/>
          </p:cNvSpPr>
          <p:nvPr/>
        </p:nvSpPr>
        <p:spPr bwMode="gray">
          <a:xfrm rot="-5400000">
            <a:off x="5554133" y="-2637367"/>
            <a:ext cx="990600" cy="6265333"/>
          </a:xfrm>
          <a:prstGeom prst="rect">
            <a:avLst/>
          </a:prstGeom>
          <a:solidFill>
            <a:schemeClr val="tx2">
              <a:alpha val="7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074" name="Rectangle 2"/>
          <p:cNvSpPr>
            <a:spLocks noGrp="1" noChangeArrowheads="1"/>
          </p:cNvSpPr>
          <p:nvPr>
            <p:ph type="ctrTitle"/>
          </p:nvPr>
        </p:nvSpPr>
        <p:spPr>
          <a:xfrm>
            <a:off x="1320800" y="2722564"/>
            <a:ext cx="10363200" cy="1470025"/>
          </a:xfrm>
        </p:spPr>
        <p:txBody>
          <a:bodyPr/>
          <a:lstStyle>
            <a:lvl1pPr algn="r">
              <a:defRPr sz="4400"/>
            </a:lvl1pPr>
          </a:lstStyle>
          <a:p>
            <a:r>
              <a:rPr lang="en-US"/>
              <a:t>Click to edit Master title style</a:t>
            </a:r>
          </a:p>
        </p:txBody>
      </p:sp>
      <p:grpSp>
        <p:nvGrpSpPr>
          <p:cNvPr id="3271" name="Group 199"/>
          <p:cNvGrpSpPr>
            <a:grpSpLocks/>
          </p:cNvGrpSpPr>
          <p:nvPr/>
        </p:nvGrpSpPr>
        <p:grpSpPr bwMode="auto">
          <a:xfrm>
            <a:off x="3812118" y="0"/>
            <a:ext cx="730249" cy="990600"/>
            <a:chOff x="768" y="1700"/>
            <a:chExt cx="405" cy="2620"/>
          </a:xfrm>
        </p:grpSpPr>
        <p:sp>
          <p:nvSpPr>
            <p:cNvPr id="3272" name="Rectangle 200"/>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73" name="Rectangle 201"/>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275" name="Group 203"/>
          <p:cNvGrpSpPr>
            <a:grpSpLocks/>
          </p:cNvGrpSpPr>
          <p:nvPr/>
        </p:nvGrpSpPr>
        <p:grpSpPr bwMode="auto">
          <a:xfrm>
            <a:off x="5873751" y="0"/>
            <a:ext cx="730249" cy="990600"/>
            <a:chOff x="768" y="1700"/>
            <a:chExt cx="405" cy="2620"/>
          </a:xfrm>
        </p:grpSpPr>
        <p:sp>
          <p:nvSpPr>
            <p:cNvPr id="3276" name="Rectangle 204"/>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77" name="Rectangle 205"/>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279" name="Group 207"/>
          <p:cNvGrpSpPr>
            <a:grpSpLocks/>
          </p:cNvGrpSpPr>
          <p:nvPr/>
        </p:nvGrpSpPr>
        <p:grpSpPr bwMode="auto">
          <a:xfrm>
            <a:off x="8007352" y="0"/>
            <a:ext cx="730249" cy="990600"/>
            <a:chOff x="768" y="1700"/>
            <a:chExt cx="405" cy="2620"/>
          </a:xfrm>
        </p:grpSpPr>
        <p:sp>
          <p:nvSpPr>
            <p:cNvPr id="3280" name="Rectangle 208"/>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81" name="Rectangle 209"/>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287" name="Group 215"/>
          <p:cNvGrpSpPr>
            <a:grpSpLocks/>
          </p:cNvGrpSpPr>
          <p:nvPr/>
        </p:nvGrpSpPr>
        <p:grpSpPr bwMode="auto">
          <a:xfrm>
            <a:off x="10039352" y="0"/>
            <a:ext cx="730249" cy="990600"/>
            <a:chOff x="768" y="1700"/>
            <a:chExt cx="405" cy="2620"/>
          </a:xfrm>
        </p:grpSpPr>
        <p:sp>
          <p:nvSpPr>
            <p:cNvPr id="3288" name="Rectangle 216"/>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89" name="Rectangle 217"/>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01" name="Group 229"/>
          <p:cNvGrpSpPr>
            <a:grpSpLocks/>
          </p:cNvGrpSpPr>
          <p:nvPr/>
        </p:nvGrpSpPr>
        <p:grpSpPr bwMode="auto">
          <a:xfrm rot="5400000">
            <a:off x="1125273" y="949060"/>
            <a:ext cx="547688" cy="2827868"/>
            <a:chOff x="768" y="1700"/>
            <a:chExt cx="405" cy="2620"/>
          </a:xfrm>
        </p:grpSpPr>
        <p:sp>
          <p:nvSpPr>
            <p:cNvPr id="3302" name="Rectangle 230"/>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03" name="Rectangle 231"/>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05" name="Group 233"/>
          <p:cNvGrpSpPr>
            <a:grpSpLocks/>
          </p:cNvGrpSpPr>
          <p:nvPr/>
        </p:nvGrpSpPr>
        <p:grpSpPr bwMode="auto">
          <a:xfrm rot="5400000">
            <a:off x="1125274" y="2417498"/>
            <a:ext cx="547687" cy="2827868"/>
            <a:chOff x="768" y="1700"/>
            <a:chExt cx="405" cy="2620"/>
          </a:xfrm>
        </p:grpSpPr>
        <p:sp>
          <p:nvSpPr>
            <p:cNvPr id="3306" name="Rectangle 234"/>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07" name="Rectangle 235"/>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09" name="Group 237"/>
          <p:cNvGrpSpPr>
            <a:grpSpLocks/>
          </p:cNvGrpSpPr>
          <p:nvPr/>
        </p:nvGrpSpPr>
        <p:grpSpPr bwMode="auto">
          <a:xfrm rot="5400000">
            <a:off x="1125274" y="3865298"/>
            <a:ext cx="547687" cy="2827868"/>
            <a:chOff x="768" y="1700"/>
            <a:chExt cx="405" cy="2620"/>
          </a:xfrm>
        </p:grpSpPr>
        <p:sp>
          <p:nvSpPr>
            <p:cNvPr id="3310" name="Rectangle 238"/>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11" name="Rectangle 239"/>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28" name="Group 256"/>
          <p:cNvGrpSpPr>
            <a:grpSpLocks/>
          </p:cNvGrpSpPr>
          <p:nvPr/>
        </p:nvGrpSpPr>
        <p:grpSpPr bwMode="auto">
          <a:xfrm>
            <a:off x="-14817" y="6462714"/>
            <a:ext cx="2827868" cy="395287"/>
            <a:chOff x="-7" y="4071"/>
            <a:chExt cx="1336" cy="249"/>
          </a:xfrm>
        </p:grpSpPr>
        <p:sp>
          <p:nvSpPr>
            <p:cNvPr id="3314" name="Rectangle 242"/>
            <p:cNvSpPr>
              <a:spLocks noChangeArrowheads="1"/>
            </p:cNvSpPr>
            <p:nvPr userDrawn="1"/>
          </p:nvSpPr>
          <p:spPr bwMode="gray">
            <a:xfrm rot="5400000">
              <a:off x="620" y="3444"/>
              <a:ext cx="81" cy="1336"/>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15" name="Rectangle 243"/>
            <p:cNvSpPr>
              <a:spLocks noChangeArrowheads="1"/>
            </p:cNvSpPr>
            <p:nvPr userDrawn="1"/>
          </p:nvSpPr>
          <p:spPr bwMode="gray">
            <a:xfrm rot="5400000">
              <a:off x="598" y="3589"/>
              <a:ext cx="126" cy="1336"/>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26" name="Group 254"/>
          <p:cNvGrpSpPr>
            <a:grpSpLocks/>
          </p:cNvGrpSpPr>
          <p:nvPr/>
        </p:nvGrpSpPr>
        <p:grpSpPr bwMode="auto">
          <a:xfrm>
            <a:off x="-14817" y="623889"/>
            <a:ext cx="12206817" cy="547687"/>
            <a:chOff x="-7" y="403"/>
            <a:chExt cx="5767" cy="345"/>
          </a:xfrm>
        </p:grpSpPr>
        <p:grpSp>
          <p:nvGrpSpPr>
            <p:cNvPr id="3291" name="Group 219"/>
            <p:cNvGrpSpPr>
              <a:grpSpLocks/>
            </p:cNvGrpSpPr>
            <p:nvPr userDrawn="1"/>
          </p:nvGrpSpPr>
          <p:grpSpPr bwMode="auto">
            <a:xfrm rot="5400000">
              <a:off x="488" y="-92"/>
              <a:ext cx="345" cy="1336"/>
              <a:chOff x="768" y="1700"/>
              <a:chExt cx="405" cy="2620"/>
            </a:xfrm>
          </p:grpSpPr>
          <p:sp>
            <p:nvSpPr>
              <p:cNvPr id="3292" name="Rectangle 220"/>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93" name="Rectangle 221"/>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17" name="Group 245"/>
            <p:cNvGrpSpPr>
              <a:grpSpLocks/>
            </p:cNvGrpSpPr>
            <p:nvPr userDrawn="1"/>
          </p:nvGrpSpPr>
          <p:grpSpPr bwMode="auto">
            <a:xfrm rot="5400000">
              <a:off x="3397" y="-1615"/>
              <a:ext cx="345" cy="4381"/>
              <a:chOff x="768" y="1700"/>
              <a:chExt cx="405" cy="2620"/>
            </a:xfrm>
          </p:grpSpPr>
          <p:sp>
            <p:nvSpPr>
              <p:cNvPr id="3318" name="Rectangle 246"/>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19" name="Rectangle 247"/>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sp>
        <p:nvSpPr>
          <p:cNvPr id="3235" name="Rectangle 163"/>
          <p:cNvSpPr>
            <a:spLocks noChangeArrowheads="1"/>
          </p:cNvSpPr>
          <p:nvPr/>
        </p:nvSpPr>
        <p:spPr bwMode="gray">
          <a:xfrm>
            <a:off x="914400" y="990600"/>
            <a:ext cx="11277600" cy="1676400"/>
          </a:xfrm>
          <a:prstGeom prst="rect">
            <a:avLst/>
          </a:prstGeom>
          <a:solidFill>
            <a:schemeClr val="bg1"/>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101" name="Rectangle 29"/>
          <p:cNvSpPr>
            <a:spLocks noChangeArrowheads="1"/>
          </p:cNvSpPr>
          <p:nvPr/>
        </p:nvSpPr>
        <p:spPr bwMode="gray">
          <a:xfrm>
            <a:off x="1016000" y="1066801"/>
            <a:ext cx="11176000" cy="1509713"/>
          </a:xfrm>
          <a:prstGeom prst="rect">
            <a:avLst/>
          </a:prstGeom>
          <a:blipFill dpi="0" rotWithShape="0">
            <a:blip r:embed="rId2"/>
            <a:srcRect/>
            <a:stretch>
              <a:fillRect b="-15205"/>
            </a:stretch>
          </a:blipFill>
          <a:ln w="57150">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105" name="Text Box 33"/>
          <p:cNvSpPr txBox="1">
            <a:spLocks noChangeArrowheads="1"/>
          </p:cNvSpPr>
          <p:nvPr/>
        </p:nvSpPr>
        <p:spPr bwMode="gray">
          <a:xfrm>
            <a:off x="10369217" y="6248400"/>
            <a:ext cx="1314784" cy="430887"/>
          </a:xfrm>
          <a:prstGeom prst="rect">
            <a:avLst/>
          </a:prstGeom>
          <a:noFill/>
          <a:ln w="9525">
            <a:noFill/>
            <a:miter lim="800000"/>
            <a:headEnd/>
            <a:tailEnd/>
          </a:ln>
          <a:effectLst/>
        </p:spPr>
        <p:txBody>
          <a:bodyPr wrap="none">
            <a:spAutoFit/>
          </a:bodyPr>
          <a:lstStyle/>
          <a:p>
            <a:pPr algn="r" fontAlgn="base">
              <a:spcBef>
                <a:spcPct val="0"/>
              </a:spcBef>
              <a:spcAft>
                <a:spcPct val="0"/>
              </a:spcAft>
            </a:pPr>
            <a:r>
              <a:rPr lang="en-US" sz="2200">
                <a:solidFill>
                  <a:srgbClr val="000000"/>
                </a:solidFill>
                <a:latin typeface="Arial Black" pitchFamily="34" charset="0"/>
              </a:rPr>
              <a:t>L/O/G/O</a:t>
            </a:r>
          </a:p>
        </p:txBody>
      </p:sp>
      <p:pic>
        <p:nvPicPr>
          <p:cNvPr id="3104" name="Picture 32" descr="2"/>
          <p:cNvPicPr>
            <a:picLocks noChangeAspect="1" noChangeArrowheads="1"/>
          </p:cNvPicPr>
          <p:nvPr/>
        </p:nvPicPr>
        <p:blipFill>
          <a:blip r:embed="rId3"/>
          <a:srcRect l="2814" b="12524"/>
          <a:stretch>
            <a:fillRect/>
          </a:stretch>
        </p:blipFill>
        <p:spPr bwMode="gray">
          <a:xfrm>
            <a:off x="0" y="3302000"/>
            <a:ext cx="5384800" cy="3556000"/>
          </a:xfrm>
          <a:prstGeom prst="rect">
            <a:avLst/>
          </a:prstGeom>
          <a:noFill/>
        </p:spPr>
      </p:pic>
      <p:sp>
        <p:nvSpPr>
          <p:cNvPr id="52" name="TextBox 51"/>
          <p:cNvSpPr txBox="1"/>
          <p:nvPr userDrawn="1"/>
        </p:nvSpPr>
        <p:spPr>
          <a:xfrm>
            <a:off x="1" y="6627168"/>
            <a:ext cx="1691489" cy="230832"/>
          </a:xfrm>
          <a:prstGeom prst="rect">
            <a:avLst/>
          </a:prstGeom>
          <a:noFill/>
        </p:spPr>
        <p:txBody>
          <a:bodyPr wrap="none" rtlCol="0">
            <a:spAutoFit/>
          </a:bodyPr>
          <a:lstStyle/>
          <a:p>
            <a:pPr fontAlgn="base">
              <a:spcBef>
                <a:spcPct val="0"/>
              </a:spcBef>
              <a:spcAft>
                <a:spcPct val="0"/>
              </a:spcAft>
            </a:pPr>
            <a:r>
              <a:rPr lang="en-US" sz="900">
                <a:solidFill>
                  <a:srgbClr val="000000"/>
                </a:solidFill>
              </a:rPr>
              <a:t>http://dichvudanhvanban.com</a:t>
            </a:r>
          </a:p>
        </p:txBody>
      </p:sp>
    </p:spTree>
    <p:extLst>
      <p:ext uri="{BB962C8B-B14F-4D97-AF65-F5344CB8AC3E}">
        <p14:creationId xmlns:p14="http://schemas.microsoft.com/office/powerpoint/2010/main" val="2840917585"/>
      </p:ext>
    </p:extLst>
  </p:cSld>
  <p:clrMapOvr>
    <a:masterClrMapping/>
  </p:clrMapOvr>
  <p:transition/>
</p:sldLayout>
</file>

<file path=ppt/slideLayouts/slideLayout69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2897C053-79FA-44D9-AD06-7F8FBF237F5F}"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357055921"/>
      </p:ext>
    </p:extLst>
  </p:cSld>
  <p:clrMapOvr>
    <a:masterClrMapping/>
  </p:clrMapOvr>
</p:sldLayout>
</file>

<file path=ppt/slideLayouts/slideLayout69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48E97530-A6F0-4776-A201-DFBD4F1B5D43}"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017382891"/>
      </p:ext>
    </p:extLst>
  </p:cSld>
  <p:clrMapOvr>
    <a:masterClrMapping/>
  </p:clrMapOvr>
</p:sldLayout>
</file>

<file path=ppt/slideLayouts/slideLayout69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701801" y="1600201"/>
            <a:ext cx="48387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743701" y="1600201"/>
            <a:ext cx="48387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DD5B752A-4D92-4065-8B18-91FB52A308CD}"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790703706"/>
      </p:ext>
    </p:extLst>
  </p:cSld>
  <p:clrMapOvr>
    <a:masterClrMapping/>
  </p:clrMapOvr>
</p:sldLayout>
</file>

<file path=ppt/slideLayouts/slideLayout69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000000"/>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endParaRPr>
          </a:p>
        </p:txBody>
      </p:sp>
      <p:sp>
        <p:nvSpPr>
          <p:cNvPr id="9" name="Slide Number Placeholder 8"/>
          <p:cNvSpPr>
            <a:spLocks noGrp="1"/>
          </p:cNvSpPr>
          <p:nvPr>
            <p:ph type="sldNum" sz="quarter" idx="12"/>
          </p:nvPr>
        </p:nvSpPr>
        <p:spPr/>
        <p:txBody>
          <a:bodyPr/>
          <a:lstStyle>
            <a:lvl1pPr>
              <a:defRPr/>
            </a:lvl1pPr>
          </a:lstStyle>
          <a:p>
            <a:fld id="{D9EB03BE-C7B1-44E1-AE1D-98FC93AA1F98}"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003733665"/>
      </p:ext>
    </p:extLst>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p:txBody>
          <a:bodyPr/>
          <a:lstStyle>
            <a:lvl1pPr>
              <a:defRPr/>
            </a:lvl1pPr>
          </a:lstStyle>
          <a:p>
            <a:fld id="{723E15E3-06BD-48C7-9DED-5985D1696D2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073435772"/>
      </p:ext>
    </p:extLst>
  </p:cSld>
  <p:clrMapOvr>
    <a:masterClrMapping/>
  </p:clrMapOvr>
</p:sldLayout>
</file>

<file path=ppt/slideLayouts/slideLayout70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endParaRPr>
          </a:p>
        </p:txBody>
      </p:sp>
      <p:sp>
        <p:nvSpPr>
          <p:cNvPr id="4" name="Slide Number Placeholder 3"/>
          <p:cNvSpPr>
            <a:spLocks noGrp="1"/>
          </p:cNvSpPr>
          <p:nvPr>
            <p:ph type="sldNum" sz="quarter" idx="12"/>
          </p:nvPr>
        </p:nvSpPr>
        <p:spPr/>
        <p:txBody>
          <a:bodyPr/>
          <a:lstStyle>
            <a:lvl1pPr>
              <a:defRPr/>
            </a:lvl1pPr>
          </a:lstStyle>
          <a:p>
            <a:fld id="{ACFC7AA2-9DFA-495B-8C72-4AE8712C5D5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207954859"/>
      </p:ext>
    </p:extLst>
  </p:cSld>
  <p:clrMapOvr>
    <a:masterClrMapping/>
  </p:clrMapOvr>
</p:sldLayout>
</file>

<file path=ppt/slideLayouts/slideLayout70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B3518CE9-BAB5-4312-B950-5D3D2607BEB9}"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061551047"/>
      </p:ext>
    </p:extLst>
  </p:cSld>
  <p:clrMapOvr>
    <a:masterClrMapping/>
  </p:clrMapOvr>
</p:sldLayout>
</file>

<file path=ppt/slideLayouts/slideLayout70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41885032-E4C3-4164-9404-0657B7CB0F24}"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580092420"/>
      </p:ext>
    </p:extLst>
  </p:cSld>
  <p:clrMapOvr>
    <a:masterClrMapping/>
  </p:clrMapOvr>
</p:sldLayout>
</file>

<file path=ppt/slideLayouts/slideLayout70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1F38849F-4FBB-4FE3-A1C2-D5A6DACB9646}"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387118472"/>
      </p:ext>
    </p:extLst>
  </p:cSld>
  <p:clrMapOvr>
    <a:masterClrMapping/>
  </p:clrMapOvr>
</p:sldLayout>
</file>

<file path=ppt/slideLayouts/slideLayout70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112251" y="457201"/>
            <a:ext cx="2470149"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701800" y="457201"/>
            <a:ext cx="7207251"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D30DDCA7-A271-4A47-A371-ABB7F8F92C07}"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29798666"/>
      </p:ext>
    </p:extLst>
  </p:cSld>
  <p:clrMapOvr>
    <a:masterClrMapping/>
  </p:clrMapOvr>
</p:sldLayout>
</file>

<file path=ppt/slideLayouts/slideLayout70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Table Placeholder 2"/>
          <p:cNvSpPr>
            <a:spLocks noGrp="1"/>
          </p:cNvSpPr>
          <p:nvPr>
            <p:ph type="tbl" idx="1"/>
          </p:nvPr>
        </p:nvSpPr>
        <p:spPr>
          <a:xfrm>
            <a:off x="1701800" y="1600201"/>
            <a:ext cx="9880600" cy="4525963"/>
          </a:xfrm>
        </p:spPr>
        <p:txBody>
          <a:bodyPr/>
          <a:lstStyle/>
          <a:p>
            <a:r>
              <a:rPr lang="en-US"/>
              <a:t>Click icon to add table</a:t>
            </a:r>
          </a:p>
        </p:txBody>
      </p:sp>
      <p:sp>
        <p:nvSpPr>
          <p:cNvPr id="4" name="Date Placeholder 3"/>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737600" y="6245225"/>
            <a:ext cx="2844800" cy="476250"/>
          </a:xfrm>
        </p:spPr>
        <p:txBody>
          <a:bodyPr/>
          <a:lstStyle>
            <a:lvl1pPr>
              <a:defRPr/>
            </a:lvl1pPr>
          </a:lstStyle>
          <a:p>
            <a:fld id="{4BE879B4-3D63-4B5D-BF95-051FD2421B56}"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316634986"/>
      </p:ext>
    </p:extLst>
  </p:cSld>
  <p:clrMapOvr>
    <a:masterClrMapping/>
  </p:clrMapOvr>
</p:sldLayout>
</file>

<file path=ppt/slideLayouts/slideLayout707.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Text Placeholder 2"/>
          <p:cNvSpPr>
            <a:spLocks noGrp="1"/>
          </p:cNvSpPr>
          <p:nvPr>
            <p:ph type="body" sz="half" idx="1"/>
          </p:nvPr>
        </p:nvSpPr>
        <p:spPr>
          <a:xfrm>
            <a:off x="1701801" y="1600201"/>
            <a:ext cx="48387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743701" y="1600201"/>
            <a:ext cx="48387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a:xfrm>
            <a:off x="8737600" y="6245225"/>
            <a:ext cx="2844800" cy="476250"/>
          </a:xfrm>
        </p:spPr>
        <p:txBody>
          <a:bodyPr/>
          <a:lstStyle>
            <a:lvl1pPr>
              <a:defRPr/>
            </a:lvl1pPr>
          </a:lstStyle>
          <a:p>
            <a:fld id="{01DD2E45-50A0-4A57-AB7D-E2A67E90801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08228900"/>
      </p:ext>
    </p:extLst>
  </p:cSld>
  <p:clrMapOvr>
    <a:masterClrMapping/>
  </p:clrMapOvr>
</p:sldLayout>
</file>

<file path=ppt/slideLayouts/slideLayout708.xml><?xml version="1.0" encoding="utf-8"?>
<p:sldLayout xmlns:a="http://schemas.openxmlformats.org/drawingml/2006/main" xmlns:r="http://schemas.openxmlformats.org/officeDocument/2006/relationships" xmlns:p="http://schemas.openxmlformats.org/presentationml/2006/main" showMasterSp="0" showMasterPhAnim="0" preserve="1" userDrawn="1">
  <p:cSld name="Title Slide">
    <p:bg bwMode="ltGray">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1141812" name="Picture 52" descr="59018 copy"/>
          <p:cNvPicPr>
            <a:picLocks noChangeAspect="1" noChangeArrowheads="1"/>
          </p:cNvPicPr>
          <p:nvPr/>
        </p:nvPicPr>
        <p:blipFill>
          <a:blip r:embed="rId3"/>
          <a:srcRect/>
          <a:stretch>
            <a:fillRect/>
          </a:stretch>
        </p:blipFill>
        <p:spPr bwMode="auto">
          <a:xfrm>
            <a:off x="0" y="3259138"/>
            <a:ext cx="3752851" cy="3598862"/>
          </a:xfrm>
          <a:prstGeom prst="rect">
            <a:avLst/>
          </a:prstGeom>
          <a:noFill/>
        </p:spPr>
      </p:pic>
      <p:sp>
        <p:nvSpPr>
          <p:cNvPr id="1141787" name="Text Box 27"/>
          <p:cNvSpPr txBox="1">
            <a:spLocks noChangeArrowheads="1"/>
          </p:cNvSpPr>
          <p:nvPr/>
        </p:nvSpPr>
        <p:spPr bwMode="gray">
          <a:xfrm>
            <a:off x="450851" y="295275"/>
            <a:ext cx="1722967" cy="457200"/>
          </a:xfrm>
          <a:prstGeom prst="rect">
            <a:avLst/>
          </a:prstGeom>
          <a:noFill/>
          <a:ln w="28575" algn="ctr">
            <a:noFill/>
            <a:miter lim="800000"/>
            <a:headEnd/>
            <a:tailEnd/>
          </a:ln>
          <a:effectLst>
            <a:prstShdw prst="shdw13" dist="53882" dir="2700000">
              <a:srgbClr val="080808">
                <a:alpha val="50000"/>
              </a:srgbClr>
            </a:prstShdw>
          </a:effectLst>
        </p:spPr>
        <p:txBody>
          <a:bodyPr>
            <a:spAutoFit/>
          </a:bodyPr>
          <a:lstStyle/>
          <a:p>
            <a:pPr fontAlgn="base">
              <a:spcBef>
                <a:spcPct val="50000"/>
              </a:spcBef>
              <a:spcAft>
                <a:spcPct val="0"/>
              </a:spcAft>
            </a:pPr>
            <a:r>
              <a:rPr lang="en-US" sz="2400" b="1">
                <a:solidFill>
                  <a:srgbClr val="FFFFFF"/>
                </a:solidFill>
                <a:latin typeface="Verdana" pitchFamily="34" charset="0"/>
              </a:rPr>
              <a:t>LOGO</a:t>
            </a:r>
          </a:p>
        </p:txBody>
      </p:sp>
      <p:sp>
        <p:nvSpPr>
          <p:cNvPr id="1141777" name="Rectangle 17"/>
          <p:cNvSpPr>
            <a:spLocks noGrp="1" noChangeArrowheads="1"/>
          </p:cNvSpPr>
          <p:nvPr>
            <p:ph type="subTitle" sz="quarter" idx="1"/>
          </p:nvPr>
        </p:nvSpPr>
        <p:spPr bwMode="auto">
          <a:xfrm>
            <a:off x="535518" y="3225800"/>
            <a:ext cx="8743949" cy="515938"/>
          </a:xfrm>
          <a:ln/>
        </p:spPr>
        <p:txBody>
          <a:bodyPr/>
          <a:lstStyle>
            <a:lvl1pPr marL="0" indent="0">
              <a:buFontTx/>
              <a:buNone/>
              <a:defRPr sz="2400"/>
            </a:lvl1pPr>
          </a:lstStyle>
          <a:p>
            <a:r>
              <a:rPr lang="en-US"/>
              <a:t>Click to edit Master subtitle style</a:t>
            </a:r>
          </a:p>
        </p:txBody>
      </p:sp>
      <p:sp>
        <p:nvSpPr>
          <p:cNvPr id="9" name="Title 8"/>
          <p:cNvSpPr>
            <a:spLocks noGrp="1"/>
          </p:cNvSpPr>
          <p:nvPr>
            <p:ph type="title"/>
          </p:nvPr>
        </p:nvSpPr>
        <p:spPr/>
        <p:txBody>
          <a:bodyPr/>
          <a:lstStyle/>
          <a:p>
            <a:r>
              <a:rPr lang="en-US"/>
              <a:t>Click to edit Master title style</a:t>
            </a:r>
          </a:p>
        </p:txBody>
      </p:sp>
      <p:sp>
        <p:nvSpPr>
          <p:cNvPr id="10" name="Date Placeholder 9"/>
          <p:cNvSpPr>
            <a:spLocks noGrp="1"/>
          </p:cNvSpPr>
          <p:nvPr>
            <p:ph type="dt" sz="half" idx="10"/>
          </p:nvPr>
        </p:nvSpPr>
        <p:spPr/>
        <p:txBody>
          <a:bodyPr/>
          <a:lstStyle/>
          <a:p>
            <a:endParaRPr lang="en-US">
              <a:solidFill>
                <a:srgbClr val="000000"/>
              </a:solidFill>
            </a:endParaRPr>
          </a:p>
        </p:txBody>
      </p:sp>
      <p:sp>
        <p:nvSpPr>
          <p:cNvPr id="11" name="Slide Number Placeholder 10"/>
          <p:cNvSpPr>
            <a:spLocks noGrp="1"/>
          </p:cNvSpPr>
          <p:nvPr>
            <p:ph type="sldNum" sz="quarter" idx="11"/>
          </p:nvPr>
        </p:nvSpPr>
        <p:spPr/>
        <p:txBody>
          <a:bodyPr/>
          <a:lstStyle/>
          <a:p>
            <a:fld id="{C45CA075-AD84-442C-9B94-5893FC41DA84}" type="slidenum">
              <a:rPr lang="en-US" smtClean="0">
                <a:solidFill>
                  <a:srgbClr val="000000"/>
                </a:solidFill>
              </a:rPr>
              <a:pPr/>
              <a:t>‹#›</a:t>
            </a:fld>
            <a:endParaRPr lang="en-US">
              <a:solidFill>
                <a:srgbClr val="000000"/>
              </a:solidFill>
            </a:endParaRPr>
          </a:p>
        </p:txBody>
      </p:sp>
      <p:sp>
        <p:nvSpPr>
          <p:cNvPr id="12" name="Footer Placeholder 11"/>
          <p:cNvSpPr>
            <a:spLocks noGrp="1"/>
          </p:cNvSpPr>
          <p:nvPr>
            <p:ph type="ftr" sz="quarter" idx="12"/>
          </p:nvPr>
        </p:nvSpPr>
        <p:spPr/>
        <p:txBody>
          <a:bodyPr/>
          <a:lstStyle/>
          <a:p>
            <a:r>
              <a:rPr lang="en-US">
                <a:solidFill>
                  <a:srgbClr val="000000"/>
                </a:solidFill>
              </a:rPr>
              <a:t>www.trungtamtinhoc.edu.vn</a:t>
            </a:r>
          </a:p>
        </p:txBody>
      </p:sp>
      <p:sp>
        <p:nvSpPr>
          <p:cNvPr id="14" name="TextBox 13"/>
          <p:cNvSpPr txBox="1"/>
          <p:nvPr userDrawn="1"/>
        </p:nvSpPr>
        <p:spPr>
          <a:xfrm>
            <a:off x="268023" y="6627168"/>
            <a:ext cx="1608133" cy="230832"/>
          </a:xfrm>
          <a:prstGeom prst="rect">
            <a:avLst/>
          </a:prstGeom>
          <a:noFill/>
        </p:spPr>
        <p:txBody>
          <a:bodyPr wrap="none" rtlCol="0">
            <a:spAutoFit/>
          </a:bodyPr>
          <a:lstStyle/>
          <a:p>
            <a:pPr algn="ctr" fontAlgn="base">
              <a:spcBef>
                <a:spcPct val="0"/>
              </a:spcBef>
              <a:spcAft>
                <a:spcPct val="0"/>
              </a:spcAft>
            </a:pPr>
            <a:r>
              <a:rPr lang="en-US" sz="900">
                <a:solidFill>
                  <a:srgbClr val="000000"/>
                </a:solidFill>
              </a:rPr>
              <a:t>www.trungtamtinhoc.edu.vn</a:t>
            </a:r>
          </a:p>
        </p:txBody>
      </p:sp>
    </p:spTree>
    <p:extLst>
      <p:ext uri="{BB962C8B-B14F-4D97-AF65-F5344CB8AC3E}">
        <p14:creationId xmlns:p14="http://schemas.microsoft.com/office/powerpoint/2010/main" val="2692059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141812"/>
                                        </p:tgtEl>
                                        <p:attrNameLst>
                                          <p:attrName>style.visibility</p:attrName>
                                        </p:attrNameLst>
                                      </p:cBhvr>
                                      <p:to>
                                        <p:strVal val="visible"/>
                                      </p:to>
                                    </p:set>
                                    <p:animEffect transition="in" filter="fade">
                                      <p:cBhvr>
                                        <p:cTn id="7" dur="2000"/>
                                        <p:tgtEl>
                                          <p:spTgt spid="1141812"/>
                                        </p:tgtEl>
                                      </p:cBhvr>
                                    </p:animEffect>
                                  </p:childTnLst>
                                </p:cTn>
                              </p:par>
                            </p:childTnLst>
                          </p:cTn>
                        </p:par>
                        <p:par>
                          <p:cTn id="8" fill="hold">
                            <p:stCondLst>
                              <p:cond delay="2000"/>
                            </p:stCondLst>
                            <p:childTnLst>
                              <p:par>
                                <p:cTn id="9" presetID="42" presetClass="exit" presetSubtype="0" fill="hold" nodeType="afterEffect">
                                  <p:stCondLst>
                                    <p:cond delay="0"/>
                                  </p:stCondLst>
                                  <p:childTnLst>
                                    <p:animEffect transition="out" filter="fade">
                                      <p:cBhvr>
                                        <p:cTn id="10" dur="2000"/>
                                        <p:tgtEl>
                                          <p:spTgt spid="1141812"/>
                                        </p:tgtEl>
                                      </p:cBhvr>
                                    </p:animEffect>
                                    <p:anim calcmode="lin" valueType="num">
                                      <p:cBhvr>
                                        <p:cTn id="11" dur="2000"/>
                                        <p:tgtEl>
                                          <p:spTgt spid="1141812"/>
                                        </p:tgtEl>
                                        <p:attrNameLst>
                                          <p:attrName>ppt_x</p:attrName>
                                        </p:attrNameLst>
                                      </p:cBhvr>
                                      <p:tavLst>
                                        <p:tav tm="0">
                                          <p:val>
                                            <p:strVal val="ppt_x"/>
                                          </p:val>
                                        </p:tav>
                                        <p:tav tm="100000">
                                          <p:val>
                                            <p:strVal val="ppt_x"/>
                                          </p:val>
                                        </p:tav>
                                      </p:tavLst>
                                    </p:anim>
                                    <p:anim calcmode="lin" valueType="num">
                                      <p:cBhvr>
                                        <p:cTn id="12" dur="2000"/>
                                        <p:tgtEl>
                                          <p:spTgt spid="1141812"/>
                                        </p:tgtEl>
                                        <p:attrNameLst>
                                          <p:attrName>ppt_y</p:attrName>
                                        </p:attrNameLst>
                                      </p:cBhvr>
                                      <p:tavLst>
                                        <p:tav tm="0">
                                          <p:val>
                                            <p:strVal val="ppt_y"/>
                                          </p:val>
                                        </p:tav>
                                        <p:tav tm="100000">
                                          <p:val>
                                            <p:strVal val="ppt_y+.1"/>
                                          </p:val>
                                        </p:tav>
                                      </p:tavLst>
                                    </p:anim>
                                    <p:set>
                                      <p:cBhvr>
                                        <p:cTn id="13" dur="1" fill="hold">
                                          <p:stCondLst>
                                            <p:cond delay="1999"/>
                                          </p:stCondLst>
                                        </p:cTn>
                                        <p:tgtEl>
                                          <p:spTgt spid="11418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7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sz="800"/>
            </a:lvl1pPr>
          </a:lstStyle>
          <a:p>
            <a:r>
              <a:rPr lang="en-US">
                <a:solidFill>
                  <a:srgbClr val="000000"/>
                </a:solidFill>
              </a:rPr>
              <a:t>www.trungtamtinhoc.edu.vn</a:t>
            </a:r>
          </a:p>
        </p:txBody>
      </p:sp>
      <p:sp>
        <p:nvSpPr>
          <p:cNvPr id="6" name="Slide Number Placeholder 5"/>
          <p:cNvSpPr>
            <a:spLocks noGrp="1"/>
          </p:cNvSpPr>
          <p:nvPr>
            <p:ph type="sldNum" sz="quarter" idx="12"/>
          </p:nvPr>
        </p:nvSpPr>
        <p:spPr/>
        <p:txBody>
          <a:bodyPr/>
          <a:lstStyle>
            <a:lvl1pPr>
              <a:defRPr/>
            </a:lvl1pPr>
          </a:lstStyle>
          <a:p>
            <a:fld id="{3D838FC4-1EE2-4119-BBE2-9AD27B26CD3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636962925"/>
      </p:ext>
    </p:extLst>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B1B4082C-CDBD-428C-9295-86EEE54CE792}"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105114140"/>
      </p:ext>
    </p:extLst>
  </p:cSld>
  <p:clrMapOvr>
    <a:masterClrMapping/>
  </p:clrMapOvr>
</p:sldLayout>
</file>

<file path=ppt/slideLayouts/slideLayout7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793751" y="1450975"/>
            <a:ext cx="5291667" cy="49847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88618" y="1450975"/>
            <a:ext cx="5293783" cy="49847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8E2D74CA-0DEB-4432-8A48-09CD2ABB1F93}"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965991202"/>
      </p:ext>
    </p:extLst>
  </p:cSld>
  <p:clrMapOvr>
    <a:masterClrMapping/>
  </p:clrMapOvr>
</p:sldLayout>
</file>

<file path=ppt/slideLayouts/slideLayout7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000000"/>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endParaRPr>
          </a:p>
        </p:txBody>
      </p:sp>
      <p:sp>
        <p:nvSpPr>
          <p:cNvPr id="9" name="Slide Number Placeholder 8"/>
          <p:cNvSpPr>
            <a:spLocks noGrp="1"/>
          </p:cNvSpPr>
          <p:nvPr>
            <p:ph type="sldNum" sz="quarter" idx="12"/>
          </p:nvPr>
        </p:nvSpPr>
        <p:spPr/>
        <p:txBody>
          <a:bodyPr/>
          <a:lstStyle>
            <a:lvl1pPr>
              <a:defRPr/>
            </a:lvl1pPr>
          </a:lstStyle>
          <a:p>
            <a:fld id="{B5CA38DB-FDBF-462C-A7E3-1169FB25050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683430746"/>
      </p:ext>
    </p:extLst>
  </p:cSld>
  <p:clrMapOvr>
    <a:masterClrMapping/>
  </p:clrMapOvr>
</p:sldLayout>
</file>

<file path=ppt/slideLayouts/slideLayout7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p:txBody>
          <a:bodyPr/>
          <a:lstStyle>
            <a:lvl1pPr>
              <a:defRPr/>
            </a:lvl1pPr>
          </a:lstStyle>
          <a:p>
            <a:fld id="{120F488B-6062-4EB0-BD30-DD9B026A9A3B}"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202254225"/>
      </p:ext>
    </p:extLst>
  </p:cSld>
  <p:clrMapOvr>
    <a:masterClrMapping/>
  </p:clrMapOvr>
</p:sldLayout>
</file>

<file path=ppt/slideLayouts/slideLayout7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endParaRPr>
          </a:p>
        </p:txBody>
      </p:sp>
      <p:sp>
        <p:nvSpPr>
          <p:cNvPr id="4" name="Slide Number Placeholder 3"/>
          <p:cNvSpPr>
            <a:spLocks noGrp="1"/>
          </p:cNvSpPr>
          <p:nvPr>
            <p:ph type="sldNum" sz="quarter" idx="12"/>
          </p:nvPr>
        </p:nvSpPr>
        <p:spPr/>
        <p:txBody>
          <a:bodyPr/>
          <a:lstStyle>
            <a:lvl1pPr>
              <a:defRPr/>
            </a:lvl1pPr>
          </a:lstStyle>
          <a:p>
            <a:fld id="{47A90E1B-7EFB-44BA-9F79-CC44A463EAB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682526815"/>
      </p:ext>
    </p:extLst>
  </p:cSld>
  <p:clrMapOvr>
    <a:masterClrMapping/>
  </p:clrMapOvr>
</p:sldLayout>
</file>

<file path=ppt/slideLayouts/slideLayout7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E51ED260-B708-4931-A074-27A69E0264D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846127963"/>
      </p:ext>
    </p:extLst>
  </p:cSld>
  <p:clrMapOvr>
    <a:masterClrMapping/>
  </p:clrMapOvr>
</p:sldLayout>
</file>

<file path=ppt/slideLayouts/slideLayout7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672BE0B4-07D0-416F-A634-E57BB350C1E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650754517"/>
      </p:ext>
    </p:extLst>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D70E481E-BFD2-4B08-B5AF-1E1D8BEEE232}"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926435607"/>
      </p:ext>
    </p:extLst>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96867" y="349251"/>
            <a:ext cx="2785533" cy="608647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33918" y="349251"/>
            <a:ext cx="8159749" cy="60864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F1EF1787-D81E-4EC6-BF55-FFEF6C83212F}"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86481185"/>
      </p:ext>
    </p:extLst>
  </p:cSld>
  <p:clrMapOvr>
    <a:masterClrMapping/>
  </p:clrMapOvr>
</p:sldLayout>
</file>

<file path=ppt/slideLayouts/slideLayout719.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33918" y="349251"/>
            <a:ext cx="10367433" cy="633413"/>
          </a:xfrm>
        </p:spPr>
        <p:txBody>
          <a:bodyPr/>
          <a:lstStyle/>
          <a:p>
            <a:r>
              <a:rPr lang="en-US"/>
              <a:t>Click to edit Master title style</a:t>
            </a:r>
          </a:p>
        </p:txBody>
      </p:sp>
      <p:sp>
        <p:nvSpPr>
          <p:cNvPr id="3" name="Text Placeholder 2"/>
          <p:cNvSpPr>
            <a:spLocks noGrp="1"/>
          </p:cNvSpPr>
          <p:nvPr>
            <p:ph type="body" sz="half" idx="1"/>
          </p:nvPr>
        </p:nvSpPr>
        <p:spPr>
          <a:xfrm>
            <a:off x="793751" y="1450975"/>
            <a:ext cx="5291667" cy="498475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88618" y="1450975"/>
            <a:ext cx="5293783" cy="498475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395817" y="6577014"/>
            <a:ext cx="2844800" cy="219075"/>
          </a:xfrm>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a:xfrm>
            <a:off x="3621617" y="6565900"/>
            <a:ext cx="4866216" cy="280988"/>
          </a:xfrm>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a:xfrm>
            <a:off x="8974667" y="6569076"/>
            <a:ext cx="2844800" cy="214313"/>
          </a:xfrm>
        </p:spPr>
        <p:txBody>
          <a:bodyPr/>
          <a:lstStyle>
            <a:lvl1pPr>
              <a:defRPr/>
            </a:lvl1pPr>
          </a:lstStyle>
          <a:p>
            <a:fld id="{5AF3D87F-6E31-4119-8E16-A320452AD45D}"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193568128"/>
      </p:ext>
    </p:extLst>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type="txOverObj" preserve="1">
  <p:cSld name="Title and Text over Content">
    <p:spTree>
      <p:nvGrpSpPr>
        <p:cNvPr id="1" name=""/>
        <p:cNvGrpSpPr/>
        <p:nvPr/>
      </p:nvGrpSpPr>
      <p:grpSpPr>
        <a:xfrm>
          <a:off x="0" y="0"/>
          <a:ext cx="0" cy="0"/>
          <a:chOff x="0" y="0"/>
          <a:chExt cx="0" cy="0"/>
        </a:xfrm>
      </p:grpSpPr>
      <p:sp>
        <p:nvSpPr>
          <p:cNvPr id="2" name="Title 1"/>
          <p:cNvSpPr>
            <a:spLocks noGrp="1"/>
          </p:cNvSpPr>
          <p:nvPr>
            <p:ph type="title"/>
          </p:nvPr>
        </p:nvSpPr>
        <p:spPr>
          <a:xfrm>
            <a:off x="433918" y="349251"/>
            <a:ext cx="10367433" cy="633413"/>
          </a:xfrm>
        </p:spPr>
        <p:txBody>
          <a:bodyPr/>
          <a:lstStyle/>
          <a:p>
            <a:r>
              <a:rPr lang="en-US"/>
              <a:t>Click to edit Master title style</a:t>
            </a:r>
          </a:p>
        </p:txBody>
      </p:sp>
      <p:sp>
        <p:nvSpPr>
          <p:cNvPr id="3" name="Text Placeholder 2"/>
          <p:cNvSpPr>
            <a:spLocks noGrp="1"/>
          </p:cNvSpPr>
          <p:nvPr>
            <p:ph type="body" sz="half" idx="1"/>
          </p:nvPr>
        </p:nvSpPr>
        <p:spPr>
          <a:xfrm>
            <a:off x="793752" y="1450976"/>
            <a:ext cx="10788649" cy="24161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793752" y="4019551"/>
            <a:ext cx="10788649" cy="24161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395817" y="6577014"/>
            <a:ext cx="2844800" cy="219075"/>
          </a:xfrm>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a:xfrm>
            <a:off x="3621617" y="6565900"/>
            <a:ext cx="4866216" cy="280988"/>
          </a:xfrm>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a:xfrm>
            <a:off x="8974667" y="6569076"/>
            <a:ext cx="2844800" cy="214313"/>
          </a:xfrm>
        </p:spPr>
        <p:txBody>
          <a:bodyPr/>
          <a:lstStyle>
            <a:lvl1pPr>
              <a:defRPr/>
            </a:lvl1pPr>
          </a:lstStyle>
          <a:p>
            <a:fld id="{272B1816-49BB-4204-A818-2BF99D9C87EB}"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720251955"/>
      </p:ext>
    </p:extLst>
  </p:cSld>
  <p:clrMapOvr>
    <a:masterClrMapping/>
  </p:clrMapOvr>
</p:sldLayout>
</file>

<file path=ppt/slideLayouts/slideLayout72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918" y="349251"/>
            <a:ext cx="10367433" cy="633413"/>
          </a:xfrm>
        </p:spPr>
        <p:txBody>
          <a:bodyPr/>
          <a:lstStyle/>
          <a:p>
            <a:r>
              <a:rPr lang="en-US"/>
              <a:t>Click to edit Master title style</a:t>
            </a:r>
          </a:p>
        </p:txBody>
      </p:sp>
      <p:sp>
        <p:nvSpPr>
          <p:cNvPr id="3" name="Table Placeholder 2"/>
          <p:cNvSpPr>
            <a:spLocks noGrp="1"/>
          </p:cNvSpPr>
          <p:nvPr>
            <p:ph type="tbl" idx="1"/>
          </p:nvPr>
        </p:nvSpPr>
        <p:spPr>
          <a:xfrm>
            <a:off x="793752" y="1450975"/>
            <a:ext cx="10788649" cy="4984750"/>
          </a:xfrm>
        </p:spPr>
        <p:txBody>
          <a:bodyPr/>
          <a:lstStyle/>
          <a:p>
            <a:r>
              <a:rPr lang="en-US"/>
              <a:t>Click icon to add table</a:t>
            </a:r>
          </a:p>
        </p:txBody>
      </p:sp>
      <p:sp>
        <p:nvSpPr>
          <p:cNvPr id="4" name="Date Placeholder 3"/>
          <p:cNvSpPr>
            <a:spLocks noGrp="1"/>
          </p:cNvSpPr>
          <p:nvPr>
            <p:ph type="dt" sz="half" idx="10"/>
          </p:nvPr>
        </p:nvSpPr>
        <p:spPr>
          <a:xfrm>
            <a:off x="395817" y="6577014"/>
            <a:ext cx="2844800" cy="219075"/>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3621617" y="6565900"/>
            <a:ext cx="4866216" cy="280988"/>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974667" y="6569076"/>
            <a:ext cx="2844800" cy="214313"/>
          </a:xfrm>
        </p:spPr>
        <p:txBody>
          <a:bodyPr/>
          <a:lstStyle>
            <a:lvl1pPr>
              <a:defRPr/>
            </a:lvl1pPr>
          </a:lstStyle>
          <a:p>
            <a:fld id="{4020EB9A-2BC3-48A0-93EF-B190FBF1E4BD}"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689891897"/>
      </p:ext>
    </p:extLst>
  </p:cSld>
  <p:clrMapOvr>
    <a:masterClrMapping/>
  </p:clrMapOvr>
</p:sldLayout>
</file>

<file path=ppt/slideLayouts/slideLayout722.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433918" y="349251"/>
            <a:ext cx="10367433" cy="633413"/>
          </a:xfrm>
        </p:spPr>
        <p:txBody>
          <a:bodyPr/>
          <a:lstStyle/>
          <a:p>
            <a:r>
              <a:rPr lang="en-US"/>
              <a:t>Click to edit Master title style</a:t>
            </a:r>
          </a:p>
        </p:txBody>
      </p:sp>
      <p:sp>
        <p:nvSpPr>
          <p:cNvPr id="3" name="Chart Placeholder 2"/>
          <p:cNvSpPr>
            <a:spLocks noGrp="1"/>
          </p:cNvSpPr>
          <p:nvPr>
            <p:ph type="chart" idx="1"/>
          </p:nvPr>
        </p:nvSpPr>
        <p:spPr>
          <a:xfrm>
            <a:off x="793752" y="1450975"/>
            <a:ext cx="10788649" cy="4984750"/>
          </a:xfrm>
        </p:spPr>
        <p:txBody>
          <a:bodyPr/>
          <a:lstStyle/>
          <a:p>
            <a:r>
              <a:rPr lang="en-US"/>
              <a:t>Click icon to add chart</a:t>
            </a:r>
          </a:p>
        </p:txBody>
      </p:sp>
      <p:sp>
        <p:nvSpPr>
          <p:cNvPr id="4" name="Date Placeholder 3"/>
          <p:cNvSpPr>
            <a:spLocks noGrp="1"/>
          </p:cNvSpPr>
          <p:nvPr>
            <p:ph type="dt" sz="half" idx="10"/>
          </p:nvPr>
        </p:nvSpPr>
        <p:spPr>
          <a:xfrm>
            <a:off x="395817" y="6577014"/>
            <a:ext cx="2844800" cy="219075"/>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3621617" y="6565900"/>
            <a:ext cx="4866216" cy="280988"/>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974667" y="6569076"/>
            <a:ext cx="2844800" cy="214313"/>
          </a:xfrm>
        </p:spPr>
        <p:txBody>
          <a:bodyPr/>
          <a:lstStyle>
            <a:lvl1pPr>
              <a:defRPr/>
            </a:lvl1pPr>
          </a:lstStyle>
          <a:p>
            <a:fld id="{A512634D-6C14-4823-9F4D-D291C2043E1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97019294"/>
      </p:ext>
    </p:extLst>
  </p:cSld>
  <p:clrMapOvr>
    <a:masterClrMapping/>
  </p:clrMapOvr>
</p:sldLayout>
</file>

<file path=ppt/slideLayouts/slideLayout723.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433918" y="349251"/>
            <a:ext cx="10367433" cy="633413"/>
          </a:xfrm>
        </p:spPr>
        <p:txBody>
          <a:bodyPr/>
          <a:lstStyle/>
          <a:p>
            <a:r>
              <a:rPr lang="en-US"/>
              <a:t>Click to edit Master title style</a:t>
            </a:r>
          </a:p>
        </p:txBody>
      </p:sp>
      <p:sp>
        <p:nvSpPr>
          <p:cNvPr id="3" name="SmartArt Placeholder 2"/>
          <p:cNvSpPr>
            <a:spLocks noGrp="1"/>
          </p:cNvSpPr>
          <p:nvPr>
            <p:ph type="dgm" idx="1"/>
          </p:nvPr>
        </p:nvSpPr>
        <p:spPr>
          <a:xfrm>
            <a:off x="793752" y="1450975"/>
            <a:ext cx="10788649" cy="4984750"/>
          </a:xfrm>
        </p:spPr>
        <p:txBody>
          <a:bodyPr/>
          <a:lstStyle/>
          <a:p>
            <a:r>
              <a:rPr lang="en-US"/>
              <a:t>Click icon to add SmartArt graphic</a:t>
            </a:r>
          </a:p>
        </p:txBody>
      </p:sp>
      <p:sp>
        <p:nvSpPr>
          <p:cNvPr id="4" name="Date Placeholder 3"/>
          <p:cNvSpPr>
            <a:spLocks noGrp="1"/>
          </p:cNvSpPr>
          <p:nvPr>
            <p:ph type="dt" sz="half" idx="10"/>
          </p:nvPr>
        </p:nvSpPr>
        <p:spPr>
          <a:xfrm>
            <a:off x="395817" y="6577014"/>
            <a:ext cx="2844800" cy="219075"/>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3621617" y="6565900"/>
            <a:ext cx="4866216" cy="280988"/>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974667" y="6569076"/>
            <a:ext cx="2844800" cy="214313"/>
          </a:xfrm>
        </p:spPr>
        <p:txBody>
          <a:bodyPr/>
          <a:lstStyle>
            <a:lvl1pPr>
              <a:defRPr/>
            </a:lvl1pPr>
          </a:lstStyle>
          <a:p>
            <a:fld id="{C9EEA51B-6286-4423-BADC-1FCD6B4504C3}"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125427663"/>
      </p:ext>
    </p:extLst>
  </p:cSld>
  <p:clrMapOvr>
    <a:masterClrMapping/>
  </p:clrMapOvr>
</p:sldLayout>
</file>

<file path=ppt/slideLayouts/slideLayout72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559606474"/>
      </p:ext>
    </p:extLst>
  </p:cSld>
  <p:clrMapOvr>
    <a:masterClrMapping/>
  </p:clrMapOvr>
</p:sldLayout>
</file>

<file path=ppt/slideLayouts/slideLayout72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953023857"/>
      </p:ext>
    </p:extLst>
  </p:cSld>
  <p:clrMapOvr>
    <a:masterClrMapping/>
  </p:clrMapOvr>
</p:sldLayout>
</file>

<file path=ppt/slideLayouts/slideLayout726.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1013034239"/>
      </p:ext>
    </p:extLst>
  </p:cSld>
  <p:clrMapOvr>
    <a:masterClrMapping/>
  </p:clrMapOvr>
</p:sldLayout>
</file>

<file path=ppt/slideLayouts/slideLayout727.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3763388593"/>
      </p:ext>
    </p:extLst>
  </p:cSld>
  <p:clrMapOvr>
    <a:masterClrMapping/>
  </p:clrMapOvr>
</p:sldLayout>
</file>

<file path=ppt/slideLayouts/slideLayout728.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399575714"/>
      </p:ext>
    </p:extLst>
  </p:cSld>
  <p:clrMapOvr>
    <a:masterClrMapping/>
  </p:clrMapOvr>
</p:sldLayout>
</file>

<file path=ppt/slideLayouts/slideLayout729.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230847562"/>
      </p:ext>
    </p:extLst>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1158592391"/>
      </p:ext>
    </p:extLst>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3631964883"/>
      </p:ext>
    </p:extLst>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215449157"/>
      </p:ext>
    </p:extLst>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109379536"/>
      </p:ext>
    </p:extLst>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3304739876"/>
      </p:ext>
    </p:extLst>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1421638582"/>
      </p:ext>
    </p:extLst>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3295326302"/>
      </p:ext>
    </p:extLst>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1724489098"/>
      </p:ext>
    </p:extLst>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1287375786"/>
      </p:ext>
    </p:extLst>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11765758"/>
      </p:ext>
    </p:extLst>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grpSp>
        <p:nvGrpSpPr>
          <p:cNvPr id="25" name="Group 24"/>
          <p:cNvGrpSpPr/>
          <p:nvPr/>
        </p:nvGrpSpPr>
        <p:grpSpPr>
          <a:xfrm>
            <a:off x="270933" y="1"/>
            <a:ext cx="5037667" cy="6858001"/>
            <a:chOff x="203200" y="0"/>
            <a:chExt cx="3778250" cy="6858001"/>
          </a:xfrm>
        </p:grpSpPr>
        <p:sp>
          <p:nvSpPr>
            <p:cNvPr id="14" name="Freeform 6"/>
            <p:cNvSpPr/>
            <p:nvPr/>
          </p:nvSpPr>
          <p:spPr bwMode="auto">
            <a:xfrm>
              <a:off x="641350" y="0"/>
              <a:ext cx="1365250" cy="3971925"/>
            </a:xfrm>
            <a:custGeom>
              <a:avLst/>
              <a:gdLst/>
              <a:ahLst/>
              <a:cxnLst/>
              <a:rect l="0" t="0" r="r" b="b"/>
              <a:pathLst>
                <a:path w="860" h="2502">
                  <a:moveTo>
                    <a:pt x="0" y="2445"/>
                  </a:moveTo>
                  <a:lnTo>
                    <a:pt x="228" y="2502"/>
                  </a:lnTo>
                  <a:lnTo>
                    <a:pt x="860" y="0"/>
                  </a:lnTo>
                  <a:lnTo>
                    <a:pt x="620" y="0"/>
                  </a:lnTo>
                  <a:lnTo>
                    <a:pt x="0" y="2445"/>
                  </a:lnTo>
                  <a:close/>
                </a:path>
              </a:pathLst>
            </a:custGeom>
            <a:solidFill>
              <a:schemeClr val="accent1"/>
            </a:solidFill>
            <a:ln>
              <a:noFill/>
            </a:ln>
          </p:spPr>
        </p:sp>
        <p:sp>
          <p:nvSpPr>
            <p:cNvPr id="15" name="Freeform 7"/>
            <p:cNvSpPr/>
            <p:nvPr/>
          </p:nvSpPr>
          <p:spPr bwMode="auto">
            <a:xfrm>
              <a:off x="203200" y="0"/>
              <a:ext cx="1336675" cy="3862388"/>
            </a:xfrm>
            <a:custGeom>
              <a:avLst/>
              <a:gdLst/>
              <a:ahLst/>
              <a:cxnLst/>
              <a:rect l="0" t="0" r="r" b="b"/>
              <a:pathLst>
                <a:path w="842" h="2433">
                  <a:moveTo>
                    <a:pt x="842" y="0"/>
                  </a:moveTo>
                  <a:lnTo>
                    <a:pt x="602" y="0"/>
                  </a:lnTo>
                  <a:lnTo>
                    <a:pt x="0" y="2376"/>
                  </a:lnTo>
                  <a:lnTo>
                    <a:pt x="228" y="2433"/>
                  </a:lnTo>
                  <a:lnTo>
                    <a:pt x="842" y="0"/>
                  </a:lnTo>
                  <a:close/>
                </a:path>
              </a:pathLst>
            </a:custGeom>
            <a:solidFill>
              <a:schemeClr val="tx1">
                <a:lumMod val="65000"/>
                <a:lumOff val="35000"/>
              </a:schemeClr>
            </a:solidFill>
            <a:ln>
              <a:noFill/>
            </a:ln>
          </p:spPr>
        </p:sp>
        <p:sp>
          <p:nvSpPr>
            <p:cNvPr id="16" name="Freeform 8"/>
            <p:cNvSpPr/>
            <p:nvPr/>
          </p:nvSpPr>
          <p:spPr bwMode="auto">
            <a:xfrm>
              <a:off x="207963" y="3776663"/>
              <a:ext cx="1936750" cy="3081338"/>
            </a:xfrm>
            <a:custGeom>
              <a:avLst/>
              <a:gdLst/>
              <a:ahLst/>
              <a:cxnLst/>
              <a:rect l="0" t="0" r="r" b="b"/>
              <a:pathLst>
                <a:path w="1220" h="1941">
                  <a:moveTo>
                    <a:pt x="0" y="0"/>
                  </a:moveTo>
                  <a:lnTo>
                    <a:pt x="1166" y="1941"/>
                  </a:lnTo>
                  <a:lnTo>
                    <a:pt x="1220" y="1941"/>
                  </a:lnTo>
                  <a:lnTo>
                    <a:pt x="0" y="0"/>
                  </a:lnTo>
                  <a:close/>
                </a:path>
              </a:pathLst>
            </a:custGeom>
            <a:solidFill>
              <a:schemeClr val="tx1">
                <a:lumMod val="85000"/>
                <a:lumOff val="15000"/>
              </a:schemeClr>
            </a:solidFill>
            <a:ln>
              <a:noFill/>
            </a:ln>
          </p:spPr>
        </p:sp>
        <p:sp>
          <p:nvSpPr>
            <p:cNvPr id="20" name="Freeform 9"/>
            <p:cNvSpPr/>
            <p:nvPr/>
          </p:nvSpPr>
          <p:spPr bwMode="auto">
            <a:xfrm>
              <a:off x="646113" y="3886200"/>
              <a:ext cx="2373313" cy="2971800"/>
            </a:xfrm>
            <a:custGeom>
              <a:avLst/>
              <a:gdLst/>
              <a:ahLst/>
              <a:cxnLst/>
              <a:rect l="0" t="0" r="r" b="b"/>
              <a:pathLst>
                <a:path w="1495" h="1872">
                  <a:moveTo>
                    <a:pt x="1495" y="1872"/>
                  </a:moveTo>
                  <a:lnTo>
                    <a:pt x="0" y="0"/>
                  </a:lnTo>
                  <a:lnTo>
                    <a:pt x="1442" y="1872"/>
                  </a:lnTo>
                  <a:lnTo>
                    <a:pt x="1495" y="1872"/>
                  </a:lnTo>
                  <a:close/>
                </a:path>
              </a:pathLst>
            </a:custGeom>
            <a:solidFill>
              <a:schemeClr val="accent1">
                <a:lumMod val="50000"/>
              </a:schemeClr>
            </a:solidFill>
            <a:ln>
              <a:noFill/>
            </a:ln>
          </p:spPr>
        </p:sp>
        <p:sp>
          <p:nvSpPr>
            <p:cNvPr id="21" name="Freeform 10"/>
            <p:cNvSpPr/>
            <p:nvPr/>
          </p:nvSpPr>
          <p:spPr bwMode="auto">
            <a:xfrm>
              <a:off x="641350" y="3881438"/>
              <a:ext cx="3340100" cy="2976563"/>
            </a:xfrm>
            <a:custGeom>
              <a:avLst/>
              <a:gdLst/>
              <a:ahLst/>
              <a:cxnLst/>
              <a:rect l="0" t="0" r="r" b="b"/>
              <a:pathLst>
                <a:path w="2104" h="1875">
                  <a:moveTo>
                    <a:pt x="0" y="0"/>
                  </a:moveTo>
                  <a:lnTo>
                    <a:pt x="3" y="3"/>
                  </a:lnTo>
                  <a:lnTo>
                    <a:pt x="1498" y="1875"/>
                  </a:lnTo>
                  <a:lnTo>
                    <a:pt x="2104" y="1875"/>
                  </a:lnTo>
                  <a:lnTo>
                    <a:pt x="228" y="57"/>
                  </a:lnTo>
                  <a:lnTo>
                    <a:pt x="0" y="0"/>
                  </a:lnTo>
                  <a:close/>
                </a:path>
              </a:pathLst>
            </a:custGeom>
            <a:solidFill>
              <a:schemeClr val="accent1">
                <a:lumMod val="75000"/>
              </a:schemeClr>
            </a:solidFill>
            <a:ln>
              <a:noFill/>
            </a:ln>
          </p:spPr>
        </p:sp>
        <p:sp>
          <p:nvSpPr>
            <p:cNvPr id="22" name="Freeform 11"/>
            <p:cNvSpPr/>
            <p:nvPr/>
          </p:nvSpPr>
          <p:spPr bwMode="auto">
            <a:xfrm>
              <a:off x="203200" y="3771900"/>
              <a:ext cx="2660650" cy="3086100"/>
            </a:xfrm>
            <a:custGeom>
              <a:avLst/>
              <a:gdLst/>
              <a:ahLst/>
              <a:cxnLst/>
              <a:rect l="0" t="0" r="r" b="b"/>
              <a:pathLst>
                <a:path w="1676" h="1944">
                  <a:moveTo>
                    <a:pt x="1676" y="1944"/>
                  </a:moveTo>
                  <a:lnTo>
                    <a:pt x="264" y="111"/>
                  </a:lnTo>
                  <a:lnTo>
                    <a:pt x="225" y="60"/>
                  </a:lnTo>
                  <a:lnTo>
                    <a:pt x="228" y="60"/>
                  </a:lnTo>
                  <a:lnTo>
                    <a:pt x="264" y="111"/>
                  </a:lnTo>
                  <a:lnTo>
                    <a:pt x="234" y="69"/>
                  </a:lnTo>
                  <a:lnTo>
                    <a:pt x="228" y="57"/>
                  </a:lnTo>
                  <a:lnTo>
                    <a:pt x="222" y="54"/>
                  </a:lnTo>
                  <a:lnTo>
                    <a:pt x="0" y="0"/>
                  </a:lnTo>
                  <a:lnTo>
                    <a:pt x="3" y="3"/>
                  </a:lnTo>
                  <a:lnTo>
                    <a:pt x="1223" y="1944"/>
                  </a:lnTo>
                  <a:lnTo>
                    <a:pt x="1676" y="1944"/>
                  </a:lnTo>
                  <a:close/>
                </a:path>
              </a:pathLst>
            </a:custGeom>
            <a:solidFill>
              <a:schemeClr val="tx1">
                <a:lumMod val="75000"/>
                <a:lumOff val="25000"/>
              </a:schemeClr>
            </a:solidFill>
            <a:ln>
              <a:noFill/>
            </a:ln>
          </p:spPr>
        </p:sp>
      </p:grpSp>
      <p:sp>
        <p:nvSpPr>
          <p:cNvPr id="2" name="Title 1"/>
          <p:cNvSpPr>
            <a:spLocks noGrp="1"/>
          </p:cNvSpPr>
          <p:nvPr>
            <p:ph type="ctrTitle"/>
          </p:nvPr>
        </p:nvSpPr>
        <p:spPr>
          <a:xfrm>
            <a:off x="2319565" y="914401"/>
            <a:ext cx="9262836" cy="3488266"/>
          </a:xfrm>
        </p:spPr>
        <p:txBody>
          <a:bodyPr anchor="b">
            <a:normAutofit/>
          </a:bodyPr>
          <a:lstStyle>
            <a:lvl1pPr algn="r">
              <a:defRPr sz="5400">
                <a:effectLst/>
              </a:defRPr>
            </a:lvl1pPr>
          </a:lstStyle>
          <a:p>
            <a:r>
              <a:rPr lang="en-US"/>
              <a:t>Click to edit Master title style</a:t>
            </a:r>
            <a:endParaRPr lang="en-US" dirty="0"/>
          </a:p>
        </p:txBody>
      </p:sp>
      <p:sp>
        <p:nvSpPr>
          <p:cNvPr id="3" name="Subtitle 2"/>
          <p:cNvSpPr>
            <a:spLocks noGrp="1"/>
          </p:cNvSpPr>
          <p:nvPr>
            <p:ph type="subTitle" idx="1"/>
          </p:nvPr>
        </p:nvSpPr>
        <p:spPr>
          <a:xfrm>
            <a:off x="3898985" y="4402667"/>
            <a:ext cx="7683417" cy="1364531"/>
          </a:xfrm>
        </p:spPr>
        <p:txBody>
          <a:bodyPr anchor="t">
            <a:normAutofit/>
          </a:bodyPr>
          <a:lstStyle>
            <a:lvl1pPr marL="0" indent="0" algn="r">
              <a:buNone/>
              <a:defRPr sz="18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a:xfrm>
            <a:off x="9767698" y="6117337"/>
            <a:ext cx="1143297"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Open Sans" pitchFamily="34" charset="0"/>
                <a:ea typeface="+mn-ea"/>
                <a:cs typeface="+mn-cs"/>
              </a:rPr>
              <a:t>23/11/2020</a:t>
            </a:r>
          </a:p>
        </p:txBody>
      </p:sp>
      <p:sp>
        <p:nvSpPr>
          <p:cNvPr id="5" name="Footer Placeholder 4"/>
          <p:cNvSpPr>
            <a:spLocks noGrp="1"/>
          </p:cNvSpPr>
          <p:nvPr>
            <p:ph type="ftr" sz="quarter" idx="11"/>
          </p:nvPr>
        </p:nvSpPr>
        <p:spPr>
          <a:xfrm>
            <a:off x="4831644" y="6117337"/>
            <a:ext cx="4812584"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6" name="Slide Number Placeholder 5"/>
          <p:cNvSpPr>
            <a:spLocks noGrp="1"/>
          </p:cNvSpPr>
          <p:nvPr>
            <p:ph type="sldNum" sz="quarter" idx="12"/>
          </p:nvPr>
        </p:nvSpPr>
        <p:spPr>
          <a:xfrm>
            <a:off x="11033760" y="6117337"/>
            <a:ext cx="548640"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9D850083-8D3E-4FE4-8081-0B82FCF40B8E}" type="slidenum">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23" name="Freeform 12"/>
          <p:cNvSpPr/>
          <p:nvPr/>
        </p:nvSpPr>
        <p:spPr bwMode="auto">
          <a:xfrm>
            <a:off x="270933" y="3771900"/>
            <a:ext cx="482600" cy="90488"/>
          </a:xfrm>
          <a:custGeom>
            <a:avLst/>
            <a:gdLst/>
            <a:ahLst/>
            <a:cxnLst/>
            <a:rect l="0" t="0" r="r" b="b"/>
            <a:pathLst>
              <a:path w="228" h="57">
                <a:moveTo>
                  <a:pt x="228" y="57"/>
                </a:moveTo>
                <a:lnTo>
                  <a:pt x="0" y="0"/>
                </a:lnTo>
                <a:lnTo>
                  <a:pt x="222" y="54"/>
                </a:lnTo>
                <a:lnTo>
                  <a:pt x="228" y="57"/>
                </a:lnTo>
                <a:close/>
              </a:path>
            </a:pathLst>
          </a:custGeom>
          <a:solidFill>
            <a:srgbClr val="29ABE2"/>
          </a:solidFill>
          <a:ln>
            <a:noFill/>
          </a:ln>
        </p:spPr>
      </p:sp>
      <p:sp>
        <p:nvSpPr>
          <p:cNvPr id="24" name="Freeform 13"/>
          <p:cNvSpPr/>
          <p:nvPr/>
        </p:nvSpPr>
        <p:spPr bwMode="auto">
          <a:xfrm>
            <a:off x="747185" y="3867150"/>
            <a:ext cx="82551" cy="80963"/>
          </a:xfrm>
          <a:custGeom>
            <a:avLst/>
            <a:gdLst/>
            <a:ahLst/>
            <a:cxnLst/>
            <a:rect l="0" t="0" r="r" b="b"/>
            <a:pathLst>
              <a:path w="39" h="51">
                <a:moveTo>
                  <a:pt x="0" y="0"/>
                </a:moveTo>
                <a:lnTo>
                  <a:pt x="39" y="51"/>
                </a:lnTo>
                <a:lnTo>
                  <a:pt x="3" y="0"/>
                </a:lnTo>
                <a:lnTo>
                  <a:pt x="0" y="0"/>
                </a:lnTo>
                <a:close/>
              </a:path>
            </a:pathLst>
          </a:custGeom>
          <a:solidFill>
            <a:srgbClr val="29ABE2"/>
          </a:solidFill>
          <a:ln>
            <a:noFill/>
          </a:ln>
        </p:spPr>
      </p:sp>
    </p:spTree>
    <p:extLst>
      <p:ext uri="{BB962C8B-B14F-4D97-AF65-F5344CB8AC3E}">
        <p14:creationId xmlns:p14="http://schemas.microsoft.com/office/powerpoint/2010/main" val="3380575323"/>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Layout>
</file>

<file path=ppt/slideLayouts/slideLayout74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5D63F711-CC27-4A92-8C1C-48A8D9958546}"/>
              </a:ext>
            </a:extLst>
          </p:cNvPr>
          <p:cNvSpPr>
            <a:spLocks noGrp="1"/>
          </p:cNvSpPr>
          <p:nvPr>
            <p:ph type="dt" sz="half" idx="10"/>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986BCD86-12BA-4445-85E1-802BA4A5CC27}" type="datetimeFigureOut">
              <a:rPr kumimoji="0" lang="vi-VN" sz="1800" b="0" i="0" u="none" strike="noStrike" kern="1200" cap="none" spc="0" normalizeH="0" baseline="0" noProof="0" smtClean="0">
                <a:ln>
                  <a:noFill/>
                </a:ln>
                <a:solidFill>
                  <a:prstClr val="black"/>
                </a:solidFill>
                <a:effectLst/>
                <a:uLnTx/>
                <a:uFillTx/>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05/12/2022</a:t>
            </a:fld>
            <a:endParaRPr kumimoji="0" lang="vi-VN" sz="1800" b="0" i="0" u="none" strike="noStrike" kern="1200" cap="none" spc="0" normalizeH="0" baseline="0" noProof="0">
              <a:ln>
                <a:noFill/>
              </a:ln>
              <a:solidFill>
                <a:prstClr val="black"/>
              </a:solidFill>
              <a:effectLst/>
              <a:uLnTx/>
              <a:uFillTx/>
              <a:ea typeface="+mn-ea"/>
              <a:cs typeface="+mn-cs"/>
            </a:endParaRPr>
          </a:p>
        </p:txBody>
      </p:sp>
      <p:sp>
        <p:nvSpPr>
          <p:cNvPr id="3" name="Footer Placeholder 2">
            <a:extLst>
              <a:ext uri="{FF2B5EF4-FFF2-40B4-BE49-F238E27FC236}">
                <a16:creationId xmlns="" xmlns:a16="http://schemas.microsoft.com/office/drawing/2014/main" id="{4FE99B35-1977-4ACD-AC8D-D1992891520F}"/>
              </a:ext>
            </a:extLst>
          </p:cNvPr>
          <p:cNvSpPr>
            <a:spLocks noGrp="1"/>
          </p:cNvSpPr>
          <p:nvPr>
            <p:ph type="ftr" sz="quarter" idx="11"/>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vi-VN" sz="1800" b="0" i="0" u="none" strike="noStrike" kern="1200" cap="none" spc="0" normalizeH="0" baseline="0" noProof="0">
              <a:ln>
                <a:noFill/>
              </a:ln>
              <a:solidFill>
                <a:prstClr val="black"/>
              </a:solidFill>
              <a:effectLst/>
              <a:uLnTx/>
              <a:uFillTx/>
              <a:ea typeface="+mn-ea"/>
              <a:cs typeface="+mn-cs"/>
            </a:endParaRPr>
          </a:p>
        </p:txBody>
      </p:sp>
      <p:sp>
        <p:nvSpPr>
          <p:cNvPr id="4" name="Slide Number Placeholder 3">
            <a:extLst>
              <a:ext uri="{FF2B5EF4-FFF2-40B4-BE49-F238E27FC236}">
                <a16:creationId xmlns="" xmlns:a16="http://schemas.microsoft.com/office/drawing/2014/main" id="{BC7F72C2-982B-42A4-8E82-F84BC9913AF3}"/>
              </a:ext>
            </a:extLst>
          </p:cNvPr>
          <p:cNvSpPr>
            <a:spLocks noGrp="1"/>
          </p:cNvSpPr>
          <p:nvPr>
            <p:ph type="sldNum" sz="quarter" idx="12"/>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1A0F79E7-FE5E-44F7-9BEB-200AF3F4009C}" type="slidenum">
              <a:rPr kumimoji="0" lang="vi-VN" sz="1800" b="0" i="0" u="none" strike="noStrike" kern="1200" cap="none" spc="0" normalizeH="0" baseline="0" noProof="0" smtClean="0">
                <a:ln>
                  <a:noFill/>
                </a:ln>
                <a:solidFill>
                  <a:prstClr val="black"/>
                </a:solidFill>
                <a:effectLst/>
                <a:uLnTx/>
                <a:uFillTx/>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vi-VN" sz="1800" b="0" i="0" u="none" strike="noStrike" kern="1200" cap="none" spc="0" normalizeH="0" baseline="0" noProof="0">
              <a:ln>
                <a:noFill/>
              </a:ln>
              <a:solidFill>
                <a:prstClr val="black"/>
              </a:solidFill>
              <a:effectLst/>
              <a:uLnTx/>
              <a:uFillTx/>
              <a:ea typeface="+mn-ea"/>
              <a:cs typeface="+mn-cs"/>
            </a:endParaRPr>
          </a:p>
        </p:txBody>
      </p:sp>
    </p:spTree>
    <p:extLst>
      <p:ext uri="{BB962C8B-B14F-4D97-AF65-F5344CB8AC3E}">
        <p14:creationId xmlns:p14="http://schemas.microsoft.com/office/powerpoint/2010/main" val="1147474483"/>
      </p:ext>
    </p:extLst>
  </p:cSld>
  <p:clrMapOvr>
    <a:masterClrMapping/>
  </p:clrMapOvr>
</p:sldLayout>
</file>

<file path=ppt/slideLayouts/slideLayout742.xml><?xml version="1.0" encoding="utf-8"?>
<p:sldLayout xmlns:a="http://schemas.openxmlformats.org/drawingml/2006/main" xmlns:r="http://schemas.openxmlformats.org/officeDocument/2006/relationships" xmlns:p="http://schemas.openxmlformats.org/presentationml/2006/main" showMasterSp="0" userDrawn="1">
  <p:cSld name="54_Custom Layout">
    <p:spTree>
      <p:nvGrpSpPr>
        <p:cNvPr id="1" name=""/>
        <p:cNvGrpSpPr/>
        <p:nvPr/>
      </p:nvGrpSpPr>
      <p:grpSpPr>
        <a:xfrm>
          <a:off x="0" y="0"/>
          <a:ext cx="0" cy="0"/>
          <a:chOff x="0" y="0"/>
          <a:chExt cx="0" cy="0"/>
        </a:xfrm>
      </p:grpSpPr>
      <p:sp>
        <p:nvSpPr>
          <p:cNvPr id="4" name="Rectangle 3"/>
          <p:cNvSpPr/>
          <p:nvPr userDrawn="1"/>
        </p:nvSpPr>
        <p:spPr>
          <a:xfrm>
            <a:off x="0" y="3127512"/>
            <a:ext cx="12192000" cy="28889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1"/>
          <p:cNvSpPr>
            <a:spLocks noGrp="1"/>
          </p:cNvSpPr>
          <p:nvPr>
            <p:ph type="pic" sz="quarter" idx="10"/>
          </p:nvPr>
        </p:nvSpPr>
        <p:spPr>
          <a:xfrm>
            <a:off x="4765183" y="0"/>
            <a:ext cx="7426816" cy="6858000"/>
          </a:xfrm>
          <a:custGeom>
            <a:avLst/>
            <a:gdLst>
              <a:gd name="connsiteX0" fmla="*/ 2868770 w 7426816"/>
              <a:gd name="connsiteY0" fmla="*/ 0 h 6858000"/>
              <a:gd name="connsiteX1" fmla="*/ 7426816 w 7426816"/>
              <a:gd name="connsiteY1" fmla="*/ 0 h 6858000"/>
              <a:gd name="connsiteX2" fmla="*/ 4558046 w 7426816"/>
              <a:gd name="connsiteY2" fmla="*/ 6858000 h 6858000"/>
              <a:gd name="connsiteX3" fmla="*/ 0 w 7426816"/>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7426816" h="6858000">
                <a:moveTo>
                  <a:pt x="2868770" y="0"/>
                </a:moveTo>
                <a:lnTo>
                  <a:pt x="7426816" y="0"/>
                </a:lnTo>
                <a:lnTo>
                  <a:pt x="4558046" y="6858000"/>
                </a:lnTo>
                <a:lnTo>
                  <a:pt x="0" y="6858000"/>
                </a:lnTo>
                <a:close/>
              </a:path>
            </a:pathLst>
          </a:custGeom>
          <a:solidFill>
            <a:schemeClr val="bg1">
              <a:lumMod val="85000"/>
              <a:alpha val="41000"/>
            </a:schemeClr>
          </a:solidFill>
        </p:spPr>
      </p:sp>
      <p:sp>
        <p:nvSpPr>
          <p:cNvPr id="5" name="Freeform: Shape 4"/>
          <p:cNvSpPr/>
          <p:nvPr userDrawn="1"/>
        </p:nvSpPr>
        <p:spPr bwMode="auto">
          <a:xfrm>
            <a:off x="0" y="3805851"/>
            <a:ext cx="12192000" cy="2210635"/>
          </a:xfrm>
          <a:custGeom>
            <a:avLst/>
            <a:gdLst>
              <a:gd name="connsiteX0" fmla="*/ 2476004 w 12192000"/>
              <a:gd name="connsiteY0" fmla="*/ 0 h 2210635"/>
              <a:gd name="connsiteX1" fmla="*/ 2498871 w 12192000"/>
              <a:gd name="connsiteY1" fmla="*/ 35386 h 2210635"/>
              <a:gd name="connsiteX2" fmla="*/ 2520468 w 12192000"/>
              <a:gd name="connsiteY2" fmla="*/ 71342 h 2210635"/>
              <a:gd name="connsiteX3" fmla="*/ 2542700 w 12192000"/>
              <a:gd name="connsiteY3" fmla="*/ 106728 h 2210635"/>
              <a:gd name="connsiteX4" fmla="*/ 2565567 w 12192000"/>
              <a:gd name="connsiteY4" fmla="*/ 142114 h 2210635"/>
              <a:gd name="connsiteX5" fmla="*/ 2587799 w 12192000"/>
              <a:gd name="connsiteY5" fmla="*/ 178641 h 2210635"/>
              <a:gd name="connsiteX6" fmla="*/ 2610031 w 12192000"/>
              <a:gd name="connsiteY6" fmla="*/ 214026 h 2210635"/>
              <a:gd name="connsiteX7" fmla="*/ 2632263 w 12192000"/>
              <a:gd name="connsiteY7" fmla="*/ 250554 h 2210635"/>
              <a:gd name="connsiteX8" fmla="*/ 2654495 w 12192000"/>
              <a:gd name="connsiteY8" fmla="*/ 285939 h 2210635"/>
              <a:gd name="connsiteX9" fmla="*/ 2636709 w 12192000"/>
              <a:gd name="connsiteY9" fmla="*/ 282515 h 2210635"/>
              <a:gd name="connsiteX10" fmla="*/ 2618924 w 12192000"/>
              <a:gd name="connsiteY10" fmla="*/ 279661 h 2210635"/>
              <a:gd name="connsiteX11" fmla="*/ 2601773 w 12192000"/>
              <a:gd name="connsiteY11" fmla="*/ 276237 h 2210635"/>
              <a:gd name="connsiteX12" fmla="*/ 2583353 w 12192000"/>
              <a:gd name="connsiteY12" fmla="*/ 272812 h 2210635"/>
              <a:gd name="connsiteX13" fmla="*/ 2603679 w 12192000"/>
              <a:gd name="connsiteY13" fmla="*/ 305915 h 2210635"/>
              <a:gd name="connsiteX14" fmla="*/ 2624641 w 12192000"/>
              <a:gd name="connsiteY14" fmla="*/ 339589 h 2210635"/>
              <a:gd name="connsiteX15" fmla="*/ 2644967 w 12192000"/>
              <a:gd name="connsiteY15" fmla="*/ 372120 h 2210635"/>
              <a:gd name="connsiteX16" fmla="*/ 2665293 w 12192000"/>
              <a:gd name="connsiteY16" fmla="*/ 405223 h 2210635"/>
              <a:gd name="connsiteX17" fmla="*/ 2686255 w 12192000"/>
              <a:gd name="connsiteY17" fmla="*/ 437755 h 2210635"/>
              <a:gd name="connsiteX18" fmla="*/ 2705946 w 12192000"/>
              <a:gd name="connsiteY18" fmla="*/ 471429 h 2210635"/>
              <a:gd name="connsiteX19" fmla="*/ 2726272 w 12192000"/>
              <a:gd name="connsiteY19" fmla="*/ 504531 h 2210635"/>
              <a:gd name="connsiteX20" fmla="*/ 2747234 w 12192000"/>
              <a:gd name="connsiteY20" fmla="*/ 537063 h 2210635"/>
              <a:gd name="connsiteX21" fmla="*/ 2718650 w 12192000"/>
              <a:gd name="connsiteY21" fmla="*/ 531356 h 2210635"/>
              <a:gd name="connsiteX22" fmla="*/ 2690701 w 12192000"/>
              <a:gd name="connsiteY22" fmla="*/ 526790 h 2210635"/>
              <a:gd name="connsiteX23" fmla="*/ 2662117 w 12192000"/>
              <a:gd name="connsiteY23" fmla="*/ 521083 h 2210635"/>
              <a:gd name="connsiteX24" fmla="*/ 2634169 w 12192000"/>
              <a:gd name="connsiteY24" fmla="*/ 515946 h 2210635"/>
              <a:gd name="connsiteX25" fmla="*/ 2657036 w 12192000"/>
              <a:gd name="connsiteY25" fmla="*/ 553044 h 2210635"/>
              <a:gd name="connsiteX26" fmla="*/ 2679903 w 12192000"/>
              <a:gd name="connsiteY26" fmla="*/ 589571 h 2210635"/>
              <a:gd name="connsiteX27" fmla="*/ 2702135 w 12192000"/>
              <a:gd name="connsiteY27" fmla="*/ 626669 h 2210635"/>
              <a:gd name="connsiteX28" fmla="*/ 2725002 w 12192000"/>
              <a:gd name="connsiteY28" fmla="*/ 663767 h 2210635"/>
              <a:gd name="connsiteX29" fmla="*/ 2747869 w 12192000"/>
              <a:gd name="connsiteY29" fmla="*/ 700865 h 2210635"/>
              <a:gd name="connsiteX30" fmla="*/ 2770736 w 12192000"/>
              <a:gd name="connsiteY30" fmla="*/ 737392 h 2210635"/>
              <a:gd name="connsiteX31" fmla="*/ 2793603 w 12192000"/>
              <a:gd name="connsiteY31" fmla="*/ 774490 h 2210635"/>
              <a:gd name="connsiteX32" fmla="*/ 2816471 w 12192000"/>
              <a:gd name="connsiteY32" fmla="*/ 812158 h 2210635"/>
              <a:gd name="connsiteX33" fmla="*/ 2783440 w 12192000"/>
              <a:gd name="connsiteY33" fmla="*/ 805310 h 2210635"/>
              <a:gd name="connsiteX34" fmla="*/ 2749775 w 12192000"/>
              <a:gd name="connsiteY34" fmla="*/ 799031 h 2210635"/>
              <a:gd name="connsiteX35" fmla="*/ 2716744 w 12192000"/>
              <a:gd name="connsiteY35" fmla="*/ 792183 h 2210635"/>
              <a:gd name="connsiteX36" fmla="*/ 2683714 w 12192000"/>
              <a:gd name="connsiteY36" fmla="*/ 785905 h 2210635"/>
              <a:gd name="connsiteX37" fmla="*/ 2650049 w 12192000"/>
              <a:gd name="connsiteY37" fmla="*/ 780197 h 2210635"/>
              <a:gd name="connsiteX38" fmla="*/ 2617018 w 12192000"/>
              <a:gd name="connsiteY38" fmla="*/ 773919 h 2210635"/>
              <a:gd name="connsiteX39" fmla="*/ 2583988 w 12192000"/>
              <a:gd name="connsiteY39" fmla="*/ 768212 h 2210635"/>
              <a:gd name="connsiteX40" fmla="*/ 2550322 w 12192000"/>
              <a:gd name="connsiteY40" fmla="*/ 761934 h 2210635"/>
              <a:gd name="connsiteX41" fmla="*/ 2550322 w 12192000"/>
              <a:gd name="connsiteY41" fmla="*/ 962262 h 2210635"/>
              <a:gd name="connsiteX42" fmla="*/ 2597962 w 12192000"/>
              <a:gd name="connsiteY42" fmla="*/ 962262 h 2210635"/>
              <a:gd name="connsiteX43" fmla="*/ 2644967 w 12192000"/>
              <a:gd name="connsiteY43" fmla="*/ 962262 h 2210635"/>
              <a:gd name="connsiteX44" fmla="*/ 2691336 w 12192000"/>
              <a:gd name="connsiteY44" fmla="*/ 962833 h 2210635"/>
              <a:gd name="connsiteX45" fmla="*/ 2738341 w 12192000"/>
              <a:gd name="connsiteY45" fmla="*/ 963404 h 2210635"/>
              <a:gd name="connsiteX46" fmla="*/ 2785981 w 12192000"/>
              <a:gd name="connsiteY46" fmla="*/ 963974 h 2210635"/>
              <a:gd name="connsiteX47" fmla="*/ 2832986 w 12192000"/>
              <a:gd name="connsiteY47" fmla="*/ 964545 h 2210635"/>
              <a:gd name="connsiteX48" fmla="*/ 2880626 w 12192000"/>
              <a:gd name="connsiteY48" fmla="*/ 966257 h 2210635"/>
              <a:gd name="connsiteX49" fmla="*/ 2927630 w 12192000"/>
              <a:gd name="connsiteY49" fmla="*/ 967399 h 2210635"/>
              <a:gd name="connsiteX50" fmla="*/ 2927630 w 12192000"/>
              <a:gd name="connsiteY50" fmla="*/ 890920 h 2210635"/>
              <a:gd name="connsiteX51" fmla="*/ 2902222 w 12192000"/>
              <a:gd name="connsiteY51" fmla="*/ 894344 h 2210635"/>
              <a:gd name="connsiteX52" fmla="*/ 2876814 w 12192000"/>
              <a:gd name="connsiteY52" fmla="*/ 898340 h 2210635"/>
              <a:gd name="connsiteX53" fmla="*/ 2851406 w 12192000"/>
              <a:gd name="connsiteY53" fmla="*/ 901764 h 2210635"/>
              <a:gd name="connsiteX54" fmla="*/ 2825998 w 12192000"/>
              <a:gd name="connsiteY54" fmla="*/ 905759 h 2210635"/>
              <a:gd name="connsiteX55" fmla="*/ 2834891 w 12192000"/>
              <a:gd name="connsiteY55" fmla="*/ 892062 h 2210635"/>
              <a:gd name="connsiteX56" fmla="*/ 2843784 w 12192000"/>
              <a:gd name="connsiteY56" fmla="*/ 878364 h 2210635"/>
              <a:gd name="connsiteX57" fmla="*/ 2852042 w 12192000"/>
              <a:gd name="connsiteY57" fmla="*/ 864666 h 2210635"/>
              <a:gd name="connsiteX58" fmla="*/ 2861570 w 12192000"/>
              <a:gd name="connsiteY58" fmla="*/ 850968 h 2210635"/>
              <a:gd name="connsiteX59" fmla="*/ 2869827 w 12192000"/>
              <a:gd name="connsiteY59" fmla="*/ 837271 h 2210635"/>
              <a:gd name="connsiteX60" fmla="*/ 2878085 w 12192000"/>
              <a:gd name="connsiteY60" fmla="*/ 823573 h 2210635"/>
              <a:gd name="connsiteX61" fmla="*/ 2886978 w 12192000"/>
              <a:gd name="connsiteY61" fmla="*/ 809875 h 2210635"/>
              <a:gd name="connsiteX62" fmla="*/ 2895870 w 12192000"/>
              <a:gd name="connsiteY62" fmla="*/ 796178 h 2210635"/>
              <a:gd name="connsiteX63" fmla="*/ 2885072 w 12192000"/>
              <a:gd name="connsiteY63" fmla="*/ 797890 h 2210635"/>
              <a:gd name="connsiteX64" fmla="*/ 2874274 w 12192000"/>
              <a:gd name="connsiteY64" fmla="*/ 799602 h 2210635"/>
              <a:gd name="connsiteX65" fmla="*/ 2863475 w 12192000"/>
              <a:gd name="connsiteY65" fmla="*/ 801314 h 2210635"/>
              <a:gd name="connsiteX66" fmla="*/ 2852677 w 12192000"/>
              <a:gd name="connsiteY66" fmla="*/ 802456 h 2210635"/>
              <a:gd name="connsiteX67" fmla="*/ 2867922 w 12192000"/>
              <a:gd name="connsiteY67" fmla="*/ 777914 h 2210635"/>
              <a:gd name="connsiteX68" fmla="*/ 2883166 w 12192000"/>
              <a:gd name="connsiteY68" fmla="*/ 753943 h 2210635"/>
              <a:gd name="connsiteX69" fmla="*/ 2899682 w 12192000"/>
              <a:gd name="connsiteY69" fmla="*/ 729402 h 2210635"/>
              <a:gd name="connsiteX70" fmla="*/ 2914926 w 12192000"/>
              <a:gd name="connsiteY70" fmla="*/ 704860 h 2210635"/>
              <a:gd name="connsiteX71" fmla="*/ 2907939 w 12192000"/>
              <a:gd name="connsiteY71" fmla="*/ 706001 h 2210635"/>
              <a:gd name="connsiteX72" fmla="*/ 2900952 w 12192000"/>
              <a:gd name="connsiteY72" fmla="*/ 706572 h 2210635"/>
              <a:gd name="connsiteX73" fmla="*/ 2894600 w 12192000"/>
              <a:gd name="connsiteY73" fmla="*/ 707714 h 2210635"/>
              <a:gd name="connsiteX74" fmla="*/ 2888248 w 12192000"/>
              <a:gd name="connsiteY74" fmla="*/ 708855 h 2210635"/>
              <a:gd name="connsiteX75" fmla="*/ 2896506 w 12192000"/>
              <a:gd name="connsiteY75" fmla="*/ 695157 h 2210635"/>
              <a:gd name="connsiteX76" fmla="*/ 2904763 w 12192000"/>
              <a:gd name="connsiteY76" fmla="*/ 682030 h 2210635"/>
              <a:gd name="connsiteX77" fmla="*/ 2913020 w 12192000"/>
              <a:gd name="connsiteY77" fmla="*/ 668333 h 2210635"/>
              <a:gd name="connsiteX78" fmla="*/ 2921278 w 12192000"/>
              <a:gd name="connsiteY78" fmla="*/ 655206 h 2210635"/>
              <a:gd name="connsiteX79" fmla="*/ 2930171 w 12192000"/>
              <a:gd name="connsiteY79" fmla="*/ 641508 h 2210635"/>
              <a:gd name="connsiteX80" fmla="*/ 2938429 w 12192000"/>
              <a:gd name="connsiteY80" fmla="*/ 628952 h 2210635"/>
              <a:gd name="connsiteX81" fmla="*/ 2947321 w 12192000"/>
              <a:gd name="connsiteY81" fmla="*/ 615825 h 2210635"/>
              <a:gd name="connsiteX82" fmla="*/ 2955579 w 12192000"/>
              <a:gd name="connsiteY82" fmla="*/ 602127 h 2210635"/>
              <a:gd name="connsiteX83" fmla="*/ 2964472 w 12192000"/>
              <a:gd name="connsiteY83" fmla="*/ 615825 h 2210635"/>
              <a:gd name="connsiteX84" fmla="*/ 2972729 w 12192000"/>
              <a:gd name="connsiteY84" fmla="*/ 630093 h 2210635"/>
              <a:gd name="connsiteX85" fmla="*/ 2980987 w 12192000"/>
              <a:gd name="connsiteY85" fmla="*/ 643791 h 2210635"/>
              <a:gd name="connsiteX86" fmla="*/ 2989245 w 12192000"/>
              <a:gd name="connsiteY86" fmla="*/ 657489 h 2210635"/>
              <a:gd name="connsiteX87" fmla="*/ 2997502 w 12192000"/>
              <a:gd name="connsiteY87" fmla="*/ 671757 h 2210635"/>
              <a:gd name="connsiteX88" fmla="*/ 3006395 w 12192000"/>
              <a:gd name="connsiteY88" fmla="*/ 685455 h 2210635"/>
              <a:gd name="connsiteX89" fmla="*/ 3014652 w 12192000"/>
              <a:gd name="connsiteY89" fmla="*/ 699723 h 2210635"/>
              <a:gd name="connsiteX90" fmla="*/ 3023545 w 12192000"/>
              <a:gd name="connsiteY90" fmla="*/ 713421 h 2210635"/>
              <a:gd name="connsiteX91" fmla="*/ 3016558 w 12192000"/>
              <a:gd name="connsiteY91" fmla="*/ 712279 h 2210635"/>
              <a:gd name="connsiteX92" fmla="*/ 3010206 w 12192000"/>
              <a:gd name="connsiteY92" fmla="*/ 711138 h 2210635"/>
              <a:gd name="connsiteX93" fmla="*/ 3003219 w 12192000"/>
              <a:gd name="connsiteY93" fmla="*/ 709426 h 2210635"/>
              <a:gd name="connsiteX94" fmla="*/ 2996232 w 12192000"/>
              <a:gd name="connsiteY94" fmla="*/ 707714 h 2210635"/>
              <a:gd name="connsiteX95" fmla="*/ 3012112 w 12192000"/>
              <a:gd name="connsiteY95" fmla="*/ 733397 h 2210635"/>
              <a:gd name="connsiteX96" fmla="*/ 3027356 w 12192000"/>
              <a:gd name="connsiteY96" fmla="*/ 758509 h 2210635"/>
              <a:gd name="connsiteX97" fmla="*/ 3042601 w 12192000"/>
              <a:gd name="connsiteY97" fmla="*/ 784763 h 2210635"/>
              <a:gd name="connsiteX98" fmla="*/ 3058481 w 12192000"/>
              <a:gd name="connsiteY98" fmla="*/ 809875 h 2210635"/>
              <a:gd name="connsiteX99" fmla="*/ 3048318 w 12192000"/>
              <a:gd name="connsiteY99" fmla="*/ 808163 h 2210635"/>
              <a:gd name="connsiteX100" fmla="*/ 3037520 w 12192000"/>
              <a:gd name="connsiteY100" fmla="*/ 805310 h 2210635"/>
              <a:gd name="connsiteX101" fmla="*/ 3026086 w 12192000"/>
              <a:gd name="connsiteY101" fmla="*/ 803027 h 2210635"/>
              <a:gd name="connsiteX102" fmla="*/ 3015288 w 12192000"/>
              <a:gd name="connsiteY102" fmla="*/ 800744 h 2210635"/>
              <a:gd name="connsiteX103" fmla="*/ 3024180 w 12192000"/>
              <a:gd name="connsiteY103" fmla="*/ 815012 h 2210635"/>
              <a:gd name="connsiteX104" fmla="*/ 3033073 w 12192000"/>
              <a:gd name="connsiteY104" fmla="*/ 829280 h 2210635"/>
              <a:gd name="connsiteX105" fmla="*/ 3041331 w 12192000"/>
              <a:gd name="connsiteY105" fmla="*/ 843549 h 2210635"/>
              <a:gd name="connsiteX106" fmla="*/ 3050224 w 12192000"/>
              <a:gd name="connsiteY106" fmla="*/ 857817 h 2210635"/>
              <a:gd name="connsiteX107" fmla="*/ 3058481 w 12192000"/>
              <a:gd name="connsiteY107" fmla="*/ 872086 h 2210635"/>
              <a:gd name="connsiteX108" fmla="*/ 3068009 w 12192000"/>
              <a:gd name="connsiteY108" fmla="*/ 886925 h 2210635"/>
              <a:gd name="connsiteX109" fmla="*/ 3076267 w 12192000"/>
              <a:gd name="connsiteY109" fmla="*/ 900623 h 2210635"/>
              <a:gd name="connsiteX110" fmla="*/ 3084524 w 12192000"/>
              <a:gd name="connsiteY110" fmla="*/ 914891 h 2210635"/>
              <a:gd name="connsiteX111" fmla="*/ 3059116 w 12192000"/>
              <a:gd name="connsiteY111" fmla="*/ 909184 h 2210635"/>
              <a:gd name="connsiteX112" fmla="*/ 3034344 w 12192000"/>
              <a:gd name="connsiteY112" fmla="*/ 904047 h 2210635"/>
              <a:gd name="connsiteX113" fmla="*/ 3008935 w 12192000"/>
              <a:gd name="connsiteY113" fmla="*/ 898340 h 2210635"/>
              <a:gd name="connsiteX114" fmla="*/ 2984163 w 12192000"/>
              <a:gd name="connsiteY114" fmla="*/ 892632 h 2210635"/>
              <a:gd name="connsiteX115" fmla="*/ 2984163 w 12192000"/>
              <a:gd name="connsiteY115" fmla="*/ 969682 h 2210635"/>
              <a:gd name="connsiteX116" fmla="*/ 3029897 w 12192000"/>
              <a:gd name="connsiteY116" fmla="*/ 971394 h 2210635"/>
              <a:gd name="connsiteX117" fmla="*/ 3074361 w 12192000"/>
              <a:gd name="connsiteY117" fmla="*/ 973677 h 2210635"/>
              <a:gd name="connsiteX118" fmla="*/ 3120095 w 12192000"/>
              <a:gd name="connsiteY118" fmla="*/ 975389 h 2210635"/>
              <a:gd name="connsiteX119" fmla="*/ 3165830 w 12192000"/>
              <a:gd name="connsiteY119" fmla="*/ 978243 h 2210635"/>
              <a:gd name="connsiteX120" fmla="*/ 3211564 w 12192000"/>
              <a:gd name="connsiteY120" fmla="*/ 981096 h 2210635"/>
              <a:gd name="connsiteX121" fmla="*/ 3257298 w 12192000"/>
              <a:gd name="connsiteY121" fmla="*/ 983950 h 2210635"/>
              <a:gd name="connsiteX122" fmla="*/ 3303033 w 12192000"/>
              <a:gd name="connsiteY122" fmla="*/ 986804 h 2210635"/>
              <a:gd name="connsiteX123" fmla="*/ 3348767 w 12192000"/>
              <a:gd name="connsiteY123" fmla="*/ 989087 h 2210635"/>
              <a:gd name="connsiteX124" fmla="*/ 3348767 w 12192000"/>
              <a:gd name="connsiteY124" fmla="*/ 869803 h 2210635"/>
              <a:gd name="connsiteX125" fmla="*/ 3327170 w 12192000"/>
              <a:gd name="connsiteY125" fmla="*/ 872086 h 2210635"/>
              <a:gd name="connsiteX126" fmla="*/ 3304303 w 12192000"/>
              <a:gd name="connsiteY126" fmla="*/ 874369 h 2210635"/>
              <a:gd name="connsiteX127" fmla="*/ 3282071 w 12192000"/>
              <a:gd name="connsiteY127" fmla="*/ 877222 h 2210635"/>
              <a:gd name="connsiteX128" fmla="*/ 3259839 w 12192000"/>
              <a:gd name="connsiteY128" fmla="*/ 878935 h 2210635"/>
              <a:gd name="connsiteX129" fmla="*/ 3237607 w 12192000"/>
              <a:gd name="connsiteY129" fmla="*/ 881788 h 2210635"/>
              <a:gd name="connsiteX130" fmla="*/ 3214740 w 12192000"/>
              <a:gd name="connsiteY130" fmla="*/ 884642 h 2210635"/>
              <a:gd name="connsiteX131" fmla="*/ 3192508 w 12192000"/>
              <a:gd name="connsiteY131" fmla="*/ 887496 h 2210635"/>
              <a:gd name="connsiteX132" fmla="*/ 3170911 w 12192000"/>
              <a:gd name="connsiteY132" fmla="*/ 890349 h 2210635"/>
              <a:gd name="connsiteX133" fmla="*/ 3186156 w 12192000"/>
              <a:gd name="connsiteY133" fmla="*/ 866378 h 2210635"/>
              <a:gd name="connsiteX134" fmla="*/ 3201401 w 12192000"/>
              <a:gd name="connsiteY134" fmla="*/ 842407 h 2210635"/>
              <a:gd name="connsiteX135" fmla="*/ 3216646 w 12192000"/>
              <a:gd name="connsiteY135" fmla="*/ 819007 h 2210635"/>
              <a:gd name="connsiteX136" fmla="*/ 3231890 w 12192000"/>
              <a:gd name="connsiteY136" fmla="*/ 795036 h 2210635"/>
              <a:gd name="connsiteX137" fmla="*/ 3247135 w 12192000"/>
              <a:gd name="connsiteY137" fmla="*/ 771636 h 2210635"/>
              <a:gd name="connsiteX138" fmla="*/ 3262380 w 12192000"/>
              <a:gd name="connsiteY138" fmla="*/ 747665 h 2210635"/>
              <a:gd name="connsiteX139" fmla="*/ 3277625 w 12192000"/>
              <a:gd name="connsiteY139" fmla="*/ 724836 h 2210635"/>
              <a:gd name="connsiteX140" fmla="*/ 3292869 w 12192000"/>
              <a:gd name="connsiteY140" fmla="*/ 700865 h 2210635"/>
              <a:gd name="connsiteX141" fmla="*/ 3274449 w 12192000"/>
              <a:gd name="connsiteY141" fmla="*/ 702577 h 2210635"/>
              <a:gd name="connsiteX142" fmla="*/ 3255393 w 12192000"/>
              <a:gd name="connsiteY142" fmla="*/ 704860 h 2210635"/>
              <a:gd name="connsiteX143" fmla="*/ 3236337 w 12192000"/>
              <a:gd name="connsiteY143" fmla="*/ 707714 h 2210635"/>
              <a:gd name="connsiteX144" fmla="*/ 3217281 w 12192000"/>
              <a:gd name="connsiteY144" fmla="*/ 709426 h 2210635"/>
              <a:gd name="connsiteX145" fmla="*/ 3230620 w 12192000"/>
              <a:gd name="connsiteY145" fmla="*/ 688309 h 2210635"/>
              <a:gd name="connsiteX146" fmla="*/ 3244594 w 12192000"/>
              <a:gd name="connsiteY146" fmla="*/ 667191 h 2210635"/>
              <a:gd name="connsiteX147" fmla="*/ 3258569 w 12192000"/>
              <a:gd name="connsiteY147" fmla="*/ 646074 h 2210635"/>
              <a:gd name="connsiteX148" fmla="*/ 3271908 w 12192000"/>
              <a:gd name="connsiteY148" fmla="*/ 624957 h 2210635"/>
              <a:gd name="connsiteX149" fmla="*/ 3285882 w 12192000"/>
              <a:gd name="connsiteY149" fmla="*/ 603269 h 2210635"/>
              <a:gd name="connsiteX150" fmla="*/ 3299221 w 12192000"/>
              <a:gd name="connsiteY150" fmla="*/ 582152 h 2210635"/>
              <a:gd name="connsiteX151" fmla="*/ 3313196 w 12192000"/>
              <a:gd name="connsiteY151" fmla="*/ 561034 h 2210635"/>
              <a:gd name="connsiteX152" fmla="*/ 3327170 w 12192000"/>
              <a:gd name="connsiteY152" fmla="*/ 539917 h 2210635"/>
              <a:gd name="connsiteX153" fmla="*/ 3314466 w 12192000"/>
              <a:gd name="connsiteY153" fmla="*/ 541059 h 2210635"/>
              <a:gd name="connsiteX154" fmla="*/ 3303033 w 12192000"/>
              <a:gd name="connsiteY154" fmla="*/ 542771 h 2210635"/>
              <a:gd name="connsiteX155" fmla="*/ 3290964 w 12192000"/>
              <a:gd name="connsiteY155" fmla="*/ 543912 h 2210635"/>
              <a:gd name="connsiteX156" fmla="*/ 3278895 w 12192000"/>
              <a:gd name="connsiteY156" fmla="*/ 545054 h 2210635"/>
              <a:gd name="connsiteX157" fmla="*/ 3294140 w 12192000"/>
              <a:gd name="connsiteY157" fmla="*/ 522224 h 2210635"/>
              <a:gd name="connsiteX158" fmla="*/ 3309385 w 12192000"/>
              <a:gd name="connsiteY158" fmla="*/ 499395 h 2210635"/>
              <a:gd name="connsiteX159" fmla="*/ 3323994 w 12192000"/>
              <a:gd name="connsiteY159" fmla="*/ 475995 h 2210635"/>
              <a:gd name="connsiteX160" fmla="*/ 3339239 w 12192000"/>
              <a:gd name="connsiteY160" fmla="*/ 453165 h 2210635"/>
              <a:gd name="connsiteX161" fmla="*/ 3353848 w 12192000"/>
              <a:gd name="connsiteY161" fmla="*/ 430336 h 2210635"/>
              <a:gd name="connsiteX162" fmla="*/ 3369093 w 12192000"/>
              <a:gd name="connsiteY162" fmla="*/ 406935 h 2210635"/>
              <a:gd name="connsiteX163" fmla="*/ 3384338 w 12192000"/>
              <a:gd name="connsiteY163" fmla="*/ 384677 h 2210635"/>
              <a:gd name="connsiteX164" fmla="*/ 3398312 w 12192000"/>
              <a:gd name="connsiteY164" fmla="*/ 361277 h 2210635"/>
              <a:gd name="connsiteX165" fmla="*/ 3413557 w 12192000"/>
              <a:gd name="connsiteY165" fmla="*/ 386389 h 2210635"/>
              <a:gd name="connsiteX166" fmla="*/ 3428802 w 12192000"/>
              <a:gd name="connsiteY166" fmla="*/ 412072 h 2210635"/>
              <a:gd name="connsiteX167" fmla="*/ 3443411 w 12192000"/>
              <a:gd name="connsiteY167" fmla="*/ 436614 h 2210635"/>
              <a:gd name="connsiteX168" fmla="*/ 3458656 w 12192000"/>
              <a:gd name="connsiteY168" fmla="*/ 461726 h 2210635"/>
              <a:gd name="connsiteX169" fmla="*/ 3473901 w 12192000"/>
              <a:gd name="connsiteY169" fmla="*/ 487409 h 2210635"/>
              <a:gd name="connsiteX170" fmla="*/ 3488511 w 12192000"/>
              <a:gd name="connsiteY170" fmla="*/ 512522 h 2210635"/>
              <a:gd name="connsiteX171" fmla="*/ 3503755 w 12192000"/>
              <a:gd name="connsiteY171" fmla="*/ 537634 h 2210635"/>
              <a:gd name="connsiteX172" fmla="*/ 3518365 w 12192000"/>
              <a:gd name="connsiteY172" fmla="*/ 562176 h 2210635"/>
              <a:gd name="connsiteX173" fmla="*/ 3506931 w 12192000"/>
              <a:gd name="connsiteY173" fmla="*/ 559893 h 2210635"/>
              <a:gd name="connsiteX174" fmla="*/ 3494227 w 12192000"/>
              <a:gd name="connsiteY174" fmla="*/ 557039 h 2210635"/>
              <a:gd name="connsiteX175" fmla="*/ 3482794 w 12192000"/>
              <a:gd name="connsiteY175" fmla="*/ 553615 h 2210635"/>
              <a:gd name="connsiteX176" fmla="*/ 3470725 w 12192000"/>
              <a:gd name="connsiteY176" fmla="*/ 550761 h 2210635"/>
              <a:gd name="connsiteX177" fmla="*/ 3484699 w 12192000"/>
              <a:gd name="connsiteY177" fmla="*/ 573591 h 2210635"/>
              <a:gd name="connsiteX178" fmla="*/ 3498039 w 12192000"/>
              <a:gd name="connsiteY178" fmla="*/ 596420 h 2210635"/>
              <a:gd name="connsiteX179" fmla="*/ 3512013 w 12192000"/>
              <a:gd name="connsiteY179" fmla="*/ 619820 h 2210635"/>
              <a:gd name="connsiteX180" fmla="*/ 3525987 w 12192000"/>
              <a:gd name="connsiteY180" fmla="*/ 643220 h 2210635"/>
              <a:gd name="connsiteX181" fmla="*/ 3539326 w 12192000"/>
              <a:gd name="connsiteY181" fmla="*/ 666621 h 2210635"/>
              <a:gd name="connsiteX182" fmla="*/ 3553301 w 12192000"/>
              <a:gd name="connsiteY182" fmla="*/ 689450 h 2210635"/>
              <a:gd name="connsiteX183" fmla="*/ 3566640 w 12192000"/>
              <a:gd name="connsiteY183" fmla="*/ 712279 h 2210635"/>
              <a:gd name="connsiteX184" fmla="*/ 3580614 w 12192000"/>
              <a:gd name="connsiteY184" fmla="*/ 735680 h 2210635"/>
              <a:gd name="connsiteX185" fmla="*/ 3561558 w 12192000"/>
              <a:gd name="connsiteY185" fmla="*/ 730543 h 2210635"/>
              <a:gd name="connsiteX186" fmla="*/ 3542502 w 12192000"/>
              <a:gd name="connsiteY186" fmla="*/ 725977 h 2210635"/>
              <a:gd name="connsiteX187" fmla="*/ 3523446 w 12192000"/>
              <a:gd name="connsiteY187" fmla="*/ 721411 h 2210635"/>
              <a:gd name="connsiteX188" fmla="*/ 3504390 w 12192000"/>
              <a:gd name="connsiteY188" fmla="*/ 716275 h 2210635"/>
              <a:gd name="connsiteX189" fmla="*/ 3519635 w 12192000"/>
              <a:gd name="connsiteY189" fmla="*/ 741387 h 2210635"/>
              <a:gd name="connsiteX190" fmla="*/ 3535515 w 12192000"/>
              <a:gd name="connsiteY190" fmla="*/ 767641 h 2210635"/>
              <a:gd name="connsiteX191" fmla="*/ 3550760 w 12192000"/>
              <a:gd name="connsiteY191" fmla="*/ 793895 h 2210635"/>
              <a:gd name="connsiteX192" fmla="*/ 3566005 w 12192000"/>
              <a:gd name="connsiteY192" fmla="*/ 819578 h 2210635"/>
              <a:gd name="connsiteX193" fmla="*/ 3581249 w 12192000"/>
              <a:gd name="connsiteY193" fmla="*/ 845261 h 2210635"/>
              <a:gd name="connsiteX194" fmla="*/ 3596494 w 12192000"/>
              <a:gd name="connsiteY194" fmla="*/ 870944 h 2210635"/>
              <a:gd name="connsiteX195" fmla="*/ 3611739 w 12192000"/>
              <a:gd name="connsiteY195" fmla="*/ 897198 h 2210635"/>
              <a:gd name="connsiteX196" fmla="*/ 3626984 w 12192000"/>
              <a:gd name="connsiteY196" fmla="*/ 922881 h 2210635"/>
              <a:gd name="connsiteX197" fmla="*/ 3604752 w 12192000"/>
              <a:gd name="connsiteY197" fmla="*/ 917745 h 2210635"/>
              <a:gd name="connsiteX198" fmla="*/ 3581885 w 12192000"/>
              <a:gd name="connsiteY198" fmla="*/ 911467 h 2210635"/>
              <a:gd name="connsiteX199" fmla="*/ 3560288 w 12192000"/>
              <a:gd name="connsiteY199" fmla="*/ 905188 h 2210635"/>
              <a:gd name="connsiteX200" fmla="*/ 3538056 w 12192000"/>
              <a:gd name="connsiteY200" fmla="*/ 899481 h 2210635"/>
              <a:gd name="connsiteX201" fmla="*/ 3515824 w 12192000"/>
              <a:gd name="connsiteY201" fmla="*/ 894344 h 2210635"/>
              <a:gd name="connsiteX202" fmla="*/ 3492957 w 12192000"/>
              <a:gd name="connsiteY202" fmla="*/ 888066 h 2210635"/>
              <a:gd name="connsiteX203" fmla="*/ 3470725 w 12192000"/>
              <a:gd name="connsiteY203" fmla="*/ 882359 h 2210635"/>
              <a:gd name="connsiteX204" fmla="*/ 3449128 w 12192000"/>
              <a:gd name="connsiteY204" fmla="*/ 877222 h 2210635"/>
              <a:gd name="connsiteX205" fmla="*/ 3449128 w 12192000"/>
              <a:gd name="connsiteY205" fmla="*/ 997077 h 2210635"/>
              <a:gd name="connsiteX206" fmla="*/ 3505026 w 12192000"/>
              <a:gd name="connsiteY206" fmla="*/ 1001072 h 2210635"/>
              <a:gd name="connsiteX207" fmla="*/ 3560923 w 12192000"/>
              <a:gd name="connsiteY207" fmla="*/ 1005638 h 2210635"/>
              <a:gd name="connsiteX208" fmla="*/ 3617456 w 12192000"/>
              <a:gd name="connsiteY208" fmla="*/ 1010775 h 2210635"/>
              <a:gd name="connsiteX209" fmla="*/ 3673353 w 12192000"/>
              <a:gd name="connsiteY209" fmla="*/ 1015911 h 2210635"/>
              <a:gd name="connsiteX210" fmla="*/ 3729886 w 12192000"/>
              <a:gd name="connsiteY210" fmla="*/ 1021619 h 2210635"/>
              <a:gd name="connsiteX211" fmla="*/ 3786419 w 12192000"/>
              <a:gd name="connsiteY211" fmla="*/ 1026755 h 2210635"/>
              <a:gd name="connsiteX212" fmla="*/ 3842951 w 12192000"/>
              <a:gd name="connsiteY212" fmla="*/ 1032463 h 2210635"/>
              <a:gd name="connsiteX213" fmla="*/ 3898849 w 12192000"/>
              <a:gd name="connsiteY213" fmla="*/ 1038741 h 2210635"/>
              <a:gd name="connsiteX214" fmla="*/ 3898849 w 12192000"/>
              <a:gd name="connsiteY214" fmla="*/ 838983 h 2210635"/>
              <a:gd name="connsiteX215" fmla="*/ 3865818 w 12192000"/>
              <a:gd name="connsiteY215" fmla="*/ 841837 h 2210635"/>
              <a:gd name="connsiteX216" fmla="*/ 3832788 w 12192000"/>
              <a:gd name="connsiteY216" fmla="*/ 843549 h 2210635"/>
              <a:gd name="connsiteX217" fmla="*/ 3799123 w 12192000"/>
              <a:gd name="connsiteY217" fmla="*/ 846403 h 2210635"/>
              <a:gd name="connsiteX218" fmla="*/ 3766092 w 12192000"/>
              <a:gd name="connsiteY218" fmla="*/ 848686 h 2210635"/>
              <a:gd name="connsiteX219" fmla="*/ 3733062 w 12192000"/>
              <a:gd name="connsiteY219" fmla="*/ 850968 h 2210635"/>
              <a:gd name="connsiteX220" fmla="*/ 3699396 w 12192000"/>
              <a:gd name="connsiteY220" fmla="*/ 853822 h 2210635"/>
              <a:gd name="connsiteX221" fmla="*/ 3665731 w 12192000"/>
              <a:gd name="connsiteY221" fmla="*/ 856676 h 2210635"/>
              <a:gd name="connsiteX222" fmla="*/ 3632701 w 12192000"/>
              <a:gd name="connsiteY222" fmla="*/ 859530 h 2210635"/>
              <a:gd name="connsiteX223" fmla="*/ 3655568 w 12192000"/>
              <a:gd name="connsiteY223" fmla="*/ 825285 h 2210635"/>
              <a:gd name="connsiteX224" fmla="*/ 3678435 w 12192000"/>
              <a:gd name="connsiteY224" fmla="*/ 790470 h 2210635"/>
              <a:gd name="connsiteX225" fmla="*/ 3701302 w 12192000"/>
              <a:gd name="connsiteY225" fmla="*/ 756226 h 2210635"/>
              <a:gd name="connsiteX226" fmla="*/ 3724169 w 12192000"/>
              <a:gd name="connsiteY226" fmla="*/ 721411 h 2210635"/>
              <a:gd name="connsiteX227" fmla="*/ 3747036 w 12192000"/>
              <a:gd name="connsiteY227" fmla="*/ 687167 h 2210635"/>
              <a:gd name="connsiteX228" fmla="*/ 3769903 w 12192000"/>
              <a:gd name="connsiteY228" fmla="*/ 652923 h 2210635"/>
              <a:gd name="connsiteX229" fmla="*/ 3792770 w 12192000"/>
              <a:gd name="connsiteY229" fmla="*/ 618679 h 2210635"/>
              <a:gd name="connsiteX230" fmla="*/ 3815638 w 12192000"/>
              <a:gd name="connsiteY230" fmla="*/ 583864 h 2210635"/>
              <a:gd name="connsiteX231" fmla="*/ 3787054 w 12192000"/>
              <a:gd name="connsiteY231" fmla="*/ 586147 h 2210635"/>
              <a:gd name="connsiteX232" fmla="*/ 3759105 w 12192000"/>
              <a:gd name="connsiteY232" fmla="*/ 588430 h 2210635"/>
              <a:gd name="connsiteX233" fmla="*/ 3730521 w 12192000"/>
              <a:gd name="connsiteY233" fmla="*/ 590713 h 2210635"/>
              <a:gd name="connsiteX234" fmla="*/ 3702572 w 12192000"/>
              <a:gd name="connsiteY234" fmla="*/ 592425 h 2210635"/>
              <a:gd name="connsiteX235" fmla="*/ 3722264 w 12192000"/>
              <a:gd name="connsiteY235" fmla="*/ 561605 h 2210635"/>
              <a:gd name="connsiteX236" fmla="*/ 3743225 w 12192000"/>
              <a:gd name="connsiteY236" fmla="*/ 530785 h 2210635"/>
              <a:gd name="connsiteX237" fmla="*/ 3763551 w 12192000"/>
              <a:gd name="connsiteY237" fmla="*/ 499965 h 2210635"/>
              <a:gd name="connsiteX238" fmla="*/ 3783878 w 12192000"/>
              <a:gd name="connsiteY238" fmla="*/ 469146 h 2210635"/>
              <a:gd name="connsiteX239" fmla="*/ 3804839 w 12192000"/>
              <a:gd name="connsiteY239" fmla="*/ 438326 h 2210635"/>
              <a:gd name="connsiteX240" fmla="*/ 3825166 w 12192000"/>
              <a:gd name="connsiteY240" fmla="*/ 407506 h 2210635"/>
              <a:gd name="connsiteX241" fmla="*/ 3846127 w 12192000"/>
              <a:gd name="connsiteY241" fmla="*/ 377257 h 2210635"/>
              <a:gd name="connsiteX242" fmla="*/ 3865818 w 12192000"/>
              <a:gd name="connsiteY242" fmla="*/ 346437 h 2210635"/>
              <a:gd name="connsiteX243" fmla="*/ 3848033 w 12192000"/>
              <a:gd name="connsiteY243" fmla="*/ 347579 h 2210635"/>
              <a:gd name="connsiteX244" fmla="*/ 3830883 w 12192000"/>
              <a:gd name="connsiteY244" fmla="*/ 348720 h 2210635"/>
              <a:gd name="connsiteX245" fmla="*/ 3812462 w 12192000"/>
              <a:gd name="connsiteY245" fmla="*/ 350433 h 2210635"/>
              <a:gd name="connsiteX246" fmla="*/ 3794676 w 12192000"/>
              <a:gd name="connsiteY246" fmla="*/ 351574 h 2210635"/>
              <a:gd name="connsiteX247" fmla="*/ 3816908 w 12192000"/>
              <a:gd name="connsiteY247" fmla="*/ 317901 h 2210635"/>
              <a:gd name="connsiteX248" fmla="*/ 3839775 w 12192000"/>
              <a:gd name="connsiteY248" fmla="*/ 284798 h 2210635"/>
              <a:gd name="connsiteX249" fmla="*/ 3862007 w 12192000"/>
              <a:gd name="connsiteY249" fmla="*/ 251124 h 2210635"/>
              <a:gd name="connsiteX250" fmla="*/ 3883604 w 12192000"/>
              <a:gd name="connsiteY250" fmla="*/ 217451 h 2210635"/>
              <a:gd name="connsiteX251" fmla="*/ 3905836 w 12192000"/>
              <a:gd name="connsiteY251" fmla="*/ 183777 h 2210635"/>
              <a:gd name="connsiteX252" fmla="*/ 3928703 w 12192000"/>
              <a:gd name="connsiteY252" fmla="*/ 151245 h 2210635"/>
              <a:gd name="connsiteX253" fmla="*/ 3950935 w 12192000"/>
              <a:gd name="connsiteY253" fmla="*/ 117572 h 2210635"/>
              <a:gd name="connsiteX254" fmla="*/ 3973167 w 12192000"/>
              <a:gd name="connsiteY254" fmla="*/ 83899 h 2210635"/>
              <a:gd name="connsiteX255" fmla="*/ 3995399 w 12192000"/>
              <a:gd name="connsiteY255" fmla="*/ 122709 h 2210635"/>
              <a:gd name="connsiteX256" fmla="*/ 4018266 w 12192000"/>
              <a:gd name="connsiteY256" fmla="*/ 160948 h 2210635"/>
              <a:gd name="connsiteX257" fmla="*/ 4039863 w 12192000"/>
              <a:gd name="connsiteY257" fmla="*/ 199187 h 2210635"/>
              <a:gd name="connsiteX258" fmla="*/ 4062095 w 12192000"/>
              <a:gd name="connsiteY258" fmla="*/ 237427 h 2210635"/>
              <a:gd name="connsiteX259" fmla="*/ 4084962 w 12192000"/>
              <a:gd name="connsiteY259" fmla="*/ 276237 h 2210635"/>
              <a:gd name="connsiteX260" fmla="*/ 4107194 w 12192000"/>
              <a:gd name="connsiteY260" fmla="*/ 314476 h 2210635"/>
              <a:gd name="connsiteX261" fmla="*/ 4129426 w 12192000"/>
              <a:gd name="connsiteY261" fmla="*/ 353286 h 2210635"/>
              <a:gd name="connsiteX262" fmla="*/ 4151658 w 12192000"/>
              <a:gd name="connsiteY262" fmla="*/ 391526 h 2210635"/>
              <a:gd name="connsiteX263" fmla="*/ 4133872 w 12192000"/>
              <a:gd name="connsiteY263" fmla="*/ 386389 h 2210635"/>
              <a:gd name="connsiteX264" fmla="*/ 4116087 w 12192000"/>
              <a:gd name="connsiteY264" fmla="*/ 381252 h 2210635"/>
              <a:gd name="connsiteX265" fmla="*/ 4098301 w 12192000"/>
              <a:gd name="connsiteY265" fmla="*/ 375545 h 2210635"/>
              <a:gd name="connsiteX266" fmla="*/ 4080516 w 12192000"/>
              <a:gd name="connsiteY266" fmla="*/ 370979 h 2210635"/>
              <a:gd name="connsiteX267" fmla="*/ 4100842 w 12192000"/>
              <a:gd name="connsiteY267" fmla="*/ 405794 h 2210635"/>
              <a:gd name="connsiteX268" fmla="*/ 4121803 w 12192000"/>
              <a:gd name="connsiteY268" fmla="*/ 441180 h 2210635"/>
              <a:gd name="connsiteX269" fmla="*/ 4142130 w 12192000"/>
              <a:gd name="connsiteY269" fmla="*/ 475995 h 2210635"/>
              <a:gd name="connsiteX270" fmla="*/ 4161821 w 12192000"/>
              <a:gd name="connsiteY270" fmla="*/ 511951 h 2210635"/>
              <a:gd name="connsiteX271" fmla="*/ 4182782 w 12192000"/>
              <a:gd name="connsiteY271" fmla="*/ 547337 h 2210635"/>
              <a:gd name="connsiteX272" fmla="*/ 4203109 w 12192000"/>
              <a:gd name="connsiteY272" fmla="*/ 582152 h 2210635"/>
              <a:gd name="connsiteX273" fmla="*/ 4224070 w 12192000"/>
              <a:gd name="connsiteY273" fmla="*/ 618108 h 2210635"/>
              <a:gd name="connsiteX274" fmla="*/ 4244397 w 12192000"/>
              <a:gd name="connsiteY274" fmla="*/ 653494 h 2210635"/>
              <a:gd name="connsiteX275" fmla="*/ 4216448 w 12192000"/>
              <a:gd name="connsiteY275" fmla="*/ 644362 h 2210635"/>
              <a:gd name="connsiteX276" fmla="*/ 4187864 w 12192000"/>
              <a:gd name="connsiteY276" fmla="*/ 636372 h 2210635"/>
              <a:gd name="connsiteX277" fmla="*/ 4159280 w 12192000"/>
              <a:gd name="connsiteY277" fmla="*/ 627810 h 2210635"/>
              <a:gd name="connsiteX278" fmla="*/ 4130696 w 12192000"/>
              <a:gd name="connsiteY278" fmla="*/ 619249 h 2210635"/>
              <a:gd name="connsiteX279" fmla="*/ 4153563 w 12192000"/>
              <a:gd name="connsiteY279" fmla="*/ 658630 h 2210635"/>
              <a:gd name="connsiteX280" fmla="*/ 4176431 w 12192000"/>
              <a:gd name="connsiteY280" fmla="*/ 698011 h 2210635"/>
              <a:gd name="connsiteX281" fmla="*/ 4199298 w 12192000"/>
              <a:gd name="connsiteY281" fmla="*/ 737392 h 2210635"/>
              <a:gd name="connsiteX282" fmla="*/ 4222165 w 12192000"/>
              <a:gd name="connsiteY282" fmla="*/ 777343 h 2210635"/>
              <a:gd name="connsiteX283" fmla="*/ 4245032 w 12192000"/>
              <a:gd name="connsiteY283" fmla="*/ 816724 h 2210635"/>
              <a:gd name="connsiteX284" fmla="*/ 4267899 w 12192000"/>
              <a:gd name="connsiteY284" fmla="*/ 856105 h 2210635"/>
              <a:gd name="connsiteX285" fmla="*/ 4290766 w 12192000"/>
              <a:gd name="connsiteY285" fmla="*/ 895486 h 2210635"/>
              <a:gd name="connsiteX286" fmla="*/ 4313633 w 12192000"/>
              <a:gd name="connsiteY286" fmla="*/ 935438 h 2210635"/>
              <a:gd name="connsiteX287" fmla="*/ 4279968 w 12192000"/>
              <a:gd name="connsiteY287" fmla="*/ 925164 h 2210635"/>
              <a:gd name="connsiteX288" fmla="*/ 4247573 w 12192000"/>
              <a:gd name="connsiteY288" fmla="*/ 914891 h 2210635"/>
              <a:gd name="connsiteX289" fmla="*/ 4213907 w 12192000"/>
              <a:gd name="connsiteY289" fmla="*/ 905188 h 2210635"/>
              <a:gd name="connsiteX290" fmla="*/ 4180242 w 12192000"/>
              <a:gd name="connsiteY290" fmla="*/ 894915 h 2210635"/>
              <a:gd name="connsiteX291" fmla="*/ 4147847 w 12192000"/>
              <a:gd name="connsiteY291" fmla="*/ 885213 h 2210635"/>
              <a:gd name="connsiteX292" fmla="*/ 4114181 w 12192000"/>
              <a:gd name="connsiteY292" fmla="*/ 874939 h 2210635"/>
              <a:gd name="connsiteX293" fmla="*/ 4080516 w 12192000"/>
              <a:gd name="connsiteY293" fmla="*/ 865237 h 2210635"/>
              <a:gd name="connsiteX294" fmla="*/ 4047485 w 12192000"/>
              <a:gd name="connsiteY294" fmla="*/ 856105 h 2210635"/>
              <a:gd name="connsiteX295" fmla="*/ 4047485 w 12192000"/>
              <a:gd name="connsiteY295" fmla="*/ 1055292 h 2210635"/>
              <a:gd name="connsiteX296" fmla="*/ 4094490 w 12192000"/>
              <a:gd name="connsiteY296" fmla="*/ 1060429 h 2210635"/>
              <a:gd name="connsiteX297" fmla="*/ 4141495 w 12192000"/>
              <a:gd name="connsiteY297" fmla="*/ 1066707 h 2210635"/>
              <a:gd name="connsiteX298" fmla="*/ 4188499 w 12192000"/>
              <a:gd name="connsiteY298" fmla="*/ 1072414 h 2210635"/>
              <a:gd name="connsiteX299" fmla="*/ 4236139 w 12192000"/>
              <a:gd name="connsiteY299" fmla="*/ 1078122 h 2210635"/>
              <a:gd name="connsiteX300" fmla="*/ 4283144 w 12192000"/>
              <a:gd name="connsiteY300" fmla="*/ 1084400 h 2210635"/>
              <a:gd name="connsiteX301" fmla="*/ 4330148 w 12192000"/>
              <a:gd name="connsiteY301" fmla="*/ 1090678 h 2210635"/>
              <a:gd name="connsiteX302" fmla="*/ 4377788 w 12192000"/>
              <a:gd name="connsiteY302" fmla="*/ 1096956 h 2210635"/>
              <a:gd name="connsiteX303" fmla="*/ 4424158 w 12192000"/>
              <a:gd name="connsiteY303" fmla="*/ 1102663 h 2210635"/>
              <a:gd name="connsiteX304" fmla="*/ 4424158 w 12192000"/>
              <a:gd name="connsiteY304" fmla="*/ 1026185 h 2210635"/>
              <a:gd name="connsiteX305" fmla="*/ 4398750 w 12192000"/>
              <a:gd name="connsiteY305" fmla="*/ 1026755 h 2210635"/>
              <a:gd name="connsiteX306" fmla="*/ 4373977 w 12192000"/>
              <a:gd name="connsiteY306" fmla="*/ 1028468 h 2210635"/>
              <a:gd name="connsiteX307" fmla="*/ 4348569 w 12192000"/>
              <a:gd name="connsiteY307" fmla="*/ 1029038 h 2210635"/>
              <a:gd name="connsiteX308" fmla="*/ 4323796 w 12192000"/>
              <a:gd name="connsiteY308" fmla="*/ 1030180 h 2210635"/>
              <a:gd name="connsiteX309" fmla="*/ 4340947 w 12192000"/>
              <a:gd name="connsiteY309" fmla="*/ 1005067 h 2210635"/>
              <a:gd name="connsiteX310" fmla="*/ 4358097 w 12192000"/>
              <a:gd name="connsiteY310" fmla="*/ 978813 h 2210635"/>
              <a:gd name="connsiteX311" fmla="*/ 4375248 w 12192000"/>
              <a:gd name="connsiteY311" fmla="*/ 953701 h 2210635"/>
              <a:gd name="connsiteX312" fmla="*/ 4393033 w 12192000"/>
              <a:gd name="connsiteY312" fmla="*/ 928589 h 2210635"/>
              <a:gd name="connsiteX313" fmla="*/ 4382235 w 12192000"/>
              <a:gd name="connsiteY313" fmla="*/ 928589 h 2210635"/>
              <a:gd name="connsiteX314" fmla="*/ 4371436 w 12192000"/>
              <a:gd name="connsiteY314" fmla="*/ 929159 h 2210635"/>
              <a:gd name="connsiteX315" fmla="*/ 4360003 w 12192000"/>
              <a:gd name="connsiteY315" fmla="*/ 929730 h 2210635"/>
              <a:gd name="connsiteX316" fmla="*/ 4349204 w 12192000"/>
              <a:gd name="connsiteY316" fmla="*/ 929730 h 2210635"/>
              <a:gd name="connsiteX317" fmla="*/ 4365720 w 12192000"/>
              <a:gd name="connsiteY317" fmla="*/ 907471 h 2210635"/>
              <a:gd name="connsiteX318" fmla="*/ 4380964 w 12192000"/>
              <a:gd name="connsiteY318" fmla="*/ 884642 h 2210635"/>
              <a:gd name="connsiteX319" fmla="*/ 4396844 w 12192000"/>
              <a:gd name="connsiteY319" fmla="*/ 861242 h 2210635"/>
              <a:gd name="connsiteX320" fmla="*/ 4412089 w 12192000"/>
              <a:gd name="connsiteY320" fmla="*/ 838983 h 2210635"/>
              <a:gd name="connsiteX321" fmla="*/ 4405102 w 12192000"/>
              <a:gd name="connsiteY321" fmla="*/ 838983 h 2210635"/>
              <a:gd name="connsiteX322" fmla="*/ 4398115 w 12192000"/>
              <a:gd name="connsiteY322" fmla="*/ 839554 h 2210635"/>
              <a:gd name="connsiteX323" fmla="*/ 4391127 w 12192000"/>
              <a:gd name="connsiteY323" fmla="*/ 839554 h 2210635"/>
              <a:gd name="connsiteX324" fmla="*/ 4384775 w 12192000"/>
              <a:gd name="connsiteY324" fmla="*/ 839554 h 2210635"/>
              <a:gd name="connsiteX325" fmla="*/ 4401926 w 12192000"/>
              <a:gd name="connsiteY325" fmla="*/ 815012 h 2210635"/>
              <a:gd name="connsiteX326" fmla="*/ 4419076 w 12192000"/>
              <a:gd name="connsiteY326" fmla="*/ 790470 h 2210635"/>
              <a:gd name="connsiteX327" fmla="*/ 4435591 w 12192000"/>
              <a:gd name="connsiteY327" fmla="*/ 764787 h 2210635"/>
              <a:gd name="connsiteX328" fmla="*/ 4452107 w 12192000"/>
              <a:gd name="connsiteY328" fmla="*/ 740246 h 2210635"/>
              <a:gd name="connsiteX329" fmla="*/ 4461635 w 12192000"/>
              <a:gd name="connsiteY329" fmla="*/ 755085 h 2210635"/>
              <a:gd name="connsiteX330" fmla="*/ 4469893 w 12192000"/>
              <a:gd name="connsiteY330" fmla="*/ 769924 h 2210635"/>
              <a:gd name="connsiteX331" fmla="*/ 4478150 w 12192000"/>
              <a:gd name="connsiteY331" fmla="*/ 784763 h 2210635"/>
              <a:gd name="connsiteX332" fmla="*/ 4486407 w 12192000"/>
              <a:gd name="connsiteY332" fmla="*/ 799031 h 2210635"/>
              <a:gd name="connsiteX333" fmla="*/ 4495300 w 12192000"/>
              <a:gd name="connsiteY333" fmla="*/ 814441 h 2210635"/>
              <a:gd name="connsiteX334" fmla="*/ 4503558 w 12192000"/>
              <a:gd name="connsiteY334" fmla="*/ 829280 h 2210635"/>
              <a:gd name="connsiteX335" fmla="*/ 4511816 w 12192000"/>
              <a:gd name="connsiteY335" fmla="*/ 843549 h 2210635"/>
              <a:gd name="connsiteX336" fmla="*/ 4520073 w 12192000"/>
              <a:gd name="connsiteY336" fmla="*/ 858388 h 2210635"/>
              <a:gd name="connsiteX337" fmla="*/ 4513086 w 12192000"/>
              <a:gd name="connsiteY337" fmla="*/ 856676 h 2210635"/>
              <a:gd name="connsiteX338" fmla="*/ 4507369 w 12192000"/>
              <a:gd name="connsiteY338" fmla="*/ 854393 h 2210635"/>
              <a:gd name="connsiteX339" fmla="*/ 4500382 w 12192000"/>
              <a:gd name="connsiteY339" fmla="*/ 852110 h 2210635"/>
              <a:gd name="connsiteX340" fmla="*/ 4493394 w 12192000"/>
              <a:gd name="connsiteY340" fmla="*/ 849827 h 2210635"/>
              <a:gd name="connsiteX341" fmla="*/ 4501017 w 12192000"/>
              <a:gd name="connsiteY341" fmla="*/ 863525 h 2210635"/>
              <a:gd name="connsiteX342" fmla="*/ 4508639 w 12192000"/>
              <a:gd name="connsiteY342" fmla="*/ 877222 h 2210635"/>
              <a:gd name="connsiteX343" fmla="*/ 4516262 w 12192000"/>
              <a:gd name="connsiteY343" fmla="*/ 890920 h 2210635"/>
              <a:gd name="connsiteX344" fmla="*/ 4524519 w 12192000"/>
              <a:gd name="connsiteY344" fmla="*/ 904618 h 2210635"/>
              <a:gd name="connsiteX345" fmla="*/ 4532142 w 12192000"/>
              <a:gd name="connsiteY345" fmla="*/ 917745 h 2210635"/>
              <a:gd name="connsiteX346" fmla="*/ 4539764 w 12192000"/>
              <a:gd name="connsiteY346" fmla="*/ 931442 h 2210635"/>
              <a:gd name="connsiteX347" fmla="*/ 4547386 w 12192000"/>
              <a:gd name="connsiteY347" fmla="*/ 945140 h 2210635"/>
              <a:gd name="connsiteX348" fmla="*/ 4555009 w 12192000"/>
              <a:gd name="connsiteY348" fmla="*/ 958838 h 2210635"/>
              <a:gd name="connsiteX349" fmla="*/ 4544846 w 12192000"/>
              <a:gd name="connsiteY349" fmla="*/ 955413 h 2210635"/>
              <a:gd name="connsiteX350" fmla="*/ 4534048 w 12192000"/>
              <a:gd name="connsiteY350" fmla="*/ 951989 h 2210635"/>
              <a:gd name="connsiteX351" fmla="*/ 4523249 w 12192000"/>
              <a:gd name="connsiteY351" fmla="*/ 948564 h 2210635"/>
              <a:gd name="connsiteX352" fmla="*/ 4512450 w 12192000"/>
              <a:gd name="connsiteY352" fmla="*/ 945140 h 2210635"/>
              <a:gd name="connsiteX353" fmla="*/ 4520708 w 12192000"/>
              <a:gd name="connsiteY353" fmla="*/ 959979 h 2210635"/>
              <a:gd name="connsiteX354" fmla="*/ 4530236 w 12192000"/>
              <a:gd name="connsiteY354" fmla="*/ 974818 h 2210635"/>
              <a:gd name="connsiteX355" fmla="*/ 4538494 w 12192000"/>
              <a:gd name="connsiteY355" fmla="*/ 990228 h 2210635"/>
              <a:gd name="connsiteX356" fmla="*/ 4547386 w 12192000"/>
              <a:gd name="connsiteY356" fmla="*/ 1005067 h 2210635"/>
              <a:gd name="connsiteX357" fmla="*/ 4556279 w 12192000"/>
              <a:gd name="connsiteY357" fmla="*/ 1021048 h 2210635"/>
              <a:gd name="connsiteX358" fmla="*/ 4564537 w 12192000"/>
              <a:gd name="connsiteY358" fmla="*/ 1035887 h 2210635"/>
              <a:gd name="connsiteX359" fmla="*/ 4573430 w 12192000"/>
              <a:gd name="connsiteY359" fmla="*/ 1050726 h 2210635"/>
              <a:gd name="connsiteX360" fmla="*/ 4581687 w 12192000"/>
              <a:gd name="connsiteY360" fmla="*/ 1066136 h 2210635"/>
              <a:gd name="connsiteX361" fmla="*/ 4556914 w 12192000"/>
              <a:gd name="connsiteY361" fmla="*/ 1057575 h 2210635"/>
              <a:gd name="connsiteX362" fmla="*/ 4531507 w 12192000"/>
              <a:gd name="connsiteY362" fmla="*/ 1049585 h 2210635"/>
              <a:gd name="connsiteX363" fmla="*/ 4506734 w 12192000"/>
              <a:gd name="connsiteY363" fmla="*/ 1042165 h 2210635"/>
              <a:gd name="connsiteX364" fmla="*/ 4480690 w 12192000"/>
              <a:gd name="connsiteY364" fmla="*/ 1033604 h 2210635"/>
              <a:gd name="connsiteX365" fmla="*/ 4480690 w 12192000"/>
              <a:gd name="connsiteY365" fmla="*/ 1110654 h 2210635"/>
              <a:gd name="connsiteX366" fmla="*/ 4526425 w 12192000"/>
              <a:gd name="connsiteY366" fmla="*/ 1117502 h 2210635"/>
              <a:gd name="connsiteX367" fmla="*/ 4572159 w 12192000"/>
              <a:gd name="connsiteY367" fmla="*/ 1123210 h 2210635"/>
              <a:gd name="connsiteX368" fmla="*/ 4617894 w 12192000"/>
              <a:gd name="connsiteY368" fmla="*/ 1130059 h 2210635"/>
              <a:gd name="connsiteX369" fmla="*/ 4663628 w 12192000"/>
              <a:gd name="connsiteY369" fmla="*/ 1136907 h 2210635"/>
              <a:gd name="connsiteX370" fmla="*/ 4709362 w 12192000"/>
              <a:gd name="connsiteY370" fmla="*/ 1143756 h 2210635"/>
              <a:gd name="connsiteX371" fmla="*/ 4755097 w 12192000"/>
              <a:gd name="connsiteY371" fmla="*/ 1150605 h 2210635"/>
              <a:gd name="connsiteX372" fmla="*/ 4800831 w 12192000"/>
              <a:gd name="connsiteY372" fmla="*/ 1157454 h 2210635"/>
              <a:gd name="connsiteX373" fmla="*/ 4846565 w 12192000"/>
              <a:gd name="connsiteY373" fmla="*/ 1164303 h 2210635"/>
              <a:gd name="connsiteX374" fmla="*/ 4846565 w 12192000"/>
              <a:gd name="connsiteY374" fmla="*/ 1045019 h 2210635"/>
              <a:gd name="connsiteX375" fmla="*/ 4824333 w 12192000"/>
              <a:gd name="connsiteY375" fmla="*/ 1045019 h 2210635"/>
              <a:gd name="connsiteX376" fmla="*/ 4801466 w 12192000"/>
              <a:gd name="connsiteY376" fmla="*/ 1045590 h 2210635"/>
              <a:gd name="connsiteX377" fmla="*/ 4779234 w 12192000"/>
              <a:gd name="connsiteY377" fmla="*/ 1046160 h 2210635"/>
              <a:gd name="connsiteX378" fmla="*/ 4757002 w 12192000"/>
              <a:gd name="connsiteY378" fmla="*/ 1046731 h 2210635"/>
              <a:gd name="connsiteX379" fmla="*/ 4734135 w 12192000"/>
              <a:gd name="connsiteY379" fmla="*/ 1047302 h 2210635"/>
              <a:gd name="connsiteX380" fmla="*/ 4711903 w 12192000"/>
              <a:gd name="connsiteY380" fmla="*/ 1047302 h 2210635"/>
              <a:gd name="connsiteX381" fmla="*/ 4690306 w 12192000"/>
              <a:gd name="connsiteY381" fmla="*/ 1048443 h 2210635"/>
              <a:gd name="connsiteX382" fmla="*/ 4667439 w 12192000"/>
              <a:gd name="connsiteY382" fmla="*/ 1049014 h 2210635"/>
              <a:gd name="connsiteX383" fmla="*/ 4683319 w 12192000"/>
              <a:gd name="connsiteY383" fmla="*/ 1026755 h 2210635"/>
              <a:gd name="connsiteX384" fmla="*/ 4698564 w 12192000"/>
              <a:gd name="connsiteY384" fmla="*/ 1004497 h 2210635"/>
              <a:gd name="connsiteX385" fmla="*/ 4713808 w 12192000"/>
              <a:gd name="connsiteY385" fmla="*/ 981667 h 2210635"/>
              <a:gd name="connsiteX386" fmla="*/ 4729053 w 12192000"/>
              <a:gd name="connsiteY386" fmla="*/ 959979 h 2210635"/>
              <a:gd name="connsiteX387" fmla="*/ 4744298 w 12192000"/>
              <a:gd name="connsiteY387" fmla="*/ 937150 h 2210635"/>
              <a:gd name="connsiteX388" fmla="*/ 4759543 w 12192000"/>
              <a:gd name="connsiteY388" fmla="*/ 915462 h 2210635"/>
              <a:gd name="connsiteX389" fmla="*/ 4774788 w 12192000"/>
              <a:gd name="connsiteY389" fmla="*/ 892632 h 2210635"/>
              <a:gd name="connsiteX390" fmla="*/ 4790032 w 12192000"/>
              <a:gd name="connsiteY390" fmla="*/ 870944 h 2210635"/>
              <a:gd name="connsiteX391" fmla="*/ 4770976 w 12192000"/>
              <a:gd name="connsiteY391" fmla="*/ 870944 h 2210635"/>
              <a:gd name="connsiteX392" fmla="*/ 4751920 w 12192000"/>
              <a:gd name="connsiteY392" fmla="*/ 871515 h 2210635"/>
              <a:gd name="connsiteX393" fmla="*/ 4732865 w 12192000"/>
              <a:gd name="connsiteY393" fmla="*/ 872086 h 2210635"/>
              <a:gd name="connsiteX394" fmla="*/ 4714444 w 12192000"/>
              <a:gd name="connsiteY394" fmla="*/ 872086 h 2210635"/>
              <a:gd name="connsiteX395" fmla="*/ 4728418 w 12192000"/>
              <a:gd name="connsiteY395" fmla="*/ 852681 h 2210635"/>
              <a:gd name="connsiteX396" fmla="*/ 4741757 w 12192000"/>
              <a:gd name="connsiteY396" fmla="*/ 832705 h 2210635"/>
              <a:gd name="connsiteX397" fmla="*/ 4755731 w 12192000"/>
              <a:gd name="connsiteY397" fmla="*/ 812729 h 2210635"/>
              <a:gd name="connsiteX398" fmla="*/ 4769071 w 12192000"/>
              <a:gd name="connsiteY398" fmla="*/ 792753 h 2210635"/>
              <a:gd name="connsiteX399" fmla="*/ 4783045 w 12192000"/>
              <a:gd name="connsiteY399" fmla="*/ 773348 h 2210635"/>
              <a:gd name="connsiteX400" fmla="*/ 4797020 w 12192000"/>
              <a:gd name="connsiteY400" fmla="*/ 753373 h 2210635"/>
              <a:gd name="connsiteX401" fmla="*/ 4810358 w 12192000"/>
              <a:gd name="connsiteY401" fmla="*/ 732826 h 2210635"/>
              <a:gd name="connsiteX402" fmla="*/ 4824333 w 12192000"/>
              <a:gd name="connsiteY402" fmla="*/ 712850 h 2210635"/>
              <a:gd name="connsiteX403" fmla="*/ 4812264 w 12192000"/>
              <a:gd name="connsiteY403" fmla="*/ 713421 h 2210635"/>
              <a:gd name="connsiteX404" fmla="*/ 4799561 w 12192000"/>
              <a:gd name="connsiteY404" fmla="*/ 713421 h 2210635"/>
              <a:gd name="connsiteX405" fmla="*/ 4788127 w 12192000"/>
              <a:gd name="connsiteY405" fmla="*/ 713421 h 2210635"/>
              <a:gd name="connsiteX406" fmla="*/ 4776058 w 12192000"/>
              <a:gd name="connsiteY406" fmla="*/ 714562 h 2210635"/>
              <a:gd name="connsiteX407" fmla="*/ 4791303 w 12192000"/>
              <a:gd name="connsiteY407" fmla="*/ 692304 h 2210635"/>
              <a:gd name="connsiteX408" fmla="*/ 4805912 w 12192000"/>
              <a:gd name="connsiteY408" fmla="*/ 670616 h 2210635"/>
              <a:gd name="connsiteX409" fmla="*/ 4821157 w 12192000"/>
              <a:gd name="connsiteY409" fmla="*/ 649498 h 2210635"/>
              <a:gd name="connsiteX410" fmla="*/ 4836402 w 12192000"/>
              <a:gd name="connsiteY410" fmla="*/ 627240 h 2210635"/>
              <a:gd name="connsiteX411" fmla="*/ 4851012 w 12192000"/>
              <a:gd name="connsiteY411" fmla="*/ 605552 h 2210635"/>
              <a:gd name="connsiteX412" fmla="*/ 4866256 w 12192000"/>
              <a:gd name="connsiteY412" fmla="*/ 583864 h 2210635"/>
              <a:gd name="connsiteX413" fmla="*/ 4880866 w 12192000"/>
              <a:gd name="connsiteY413" fmla="*/ 562176 h 2210635"/>
              <a:gd name="connsiteX414" fmla="*/ 4896110 w 12192000"/>
              <a:gd name="connsiteY414" fmla="*/ 540488 h 2210635"/>
              <a:gd name="connsiteX415" fmla="*/ 4911355 w 12192000"/>
              <a:gd name="connsiteY415" fmla="*/ 567312 h 2210635"/>
              <a:gd name="connsiteX416" fmla="*/ 4925329 w 12192000"/>
              <a:gd name="connsiteY416" fmla="*/ 592996 h 2210635"/>
              <a:gd name="connsiteX417" fmla="*/ 4940574 w 12192000"/>
              <a:gd name="connsiteY417" fmla="*/ 619820 h 2210635"/>
              <a:gd name="connsiteX418" fmla="*/ 4955819 w 12192000"/>
              <a:gd name="connsiteY418" fmla="*/ 646074 h 2210635"/>
              <a:gd name="connsiteX419" fmla="*/ 4970429 w 12192000"/>
              <a:gd name="connsiteY419" fmla="*/ 672328 h 2210635"/>
              <a:gd name="connsiteX420" fmla="*/ 4985673 w 12192000"/>
              <a:gd name="connsiteY420" fmla="*/ 698582 h 2210635"/>
              <a:gd name="connsiteX421" fmla="*/ 5000919 w 12192000"/>
              <a:gd name="connsiteY421" fmla="*/ 725406 h 2210635"/>
              <a:gd name="connsiteX422" fmla="*/ 5015528 w 12192000"/>
              <a:gd name="connsiteY422" fmla="*/ 751090 h 2210635"/>
              <a:gd name="connsiteX423" fmla="*/ 5004094 w 12192000"/>
              <a:gd name="connsiteY423" fmla="*/ 747665 h 2210635"/>
              <a:gd name="connsiteX424" fmla="*/ 4992025 w 12192000"/>
              <a:gd name="connsiteY424" fmla="*/ 743670 h 2210635"/>
              <a:gd name="connsiteX425" fmla="*/ 4979956 w 12192000"/>
              <a:gd name="connsiteY425" fmla="*/ 739675 h 2210635"/>
              <a:gd name="connsiteX426" fmla="*/ 4968523 w 12192000"/>
              <a:gd name="connsiteY426" fmla="*/ 735680 h 2210635"/>
              <a:gd name="connsiteX427" fmla="*/ 4981862 w 12192000"/>
              <a:gd name="connsiteY427" fmla="*/ 759651 h 2210635"/>
              <a:gd name="connsiteX428" fmla="*/ 4995837 w 12192000"/>
              <a:gd name="connsiteY428" fmla="*/ 784192 h 2210635"/>
              <a:gd name="connsiteX429" fmla="*/ 5009176 w 12192000"/>
              <a:gd name="connsiteY429" fmla="*/ 808163 h 2210635"/>
              <a:gd name="connsiteX430" fmla="*/ 5023150 w 12192000"/>
              <a:gd name="connsiteY430" fmla="*/ 832705 h 2210635"/>
              <a:gd name="connsiteX431" fmla="*/ 5037124 w 12192000"/>
              <a:gd name="connsiteY431" fmla="*/ 856676 h 2210635"/>
              <a:gd name="connsiteX432" fmla="*/ 5050464 w 12192000"/>
              <a:gd name="connsiteY432" fmla="*/ 880647 h 2210635"/>
              <a:gd name="connsiteX433" fmla="*/ 5064438 w 12192000"/>
              <a:gd name="connsiteY433" fmla="*/ 905188 h 2210635"/>
              <a:gd name="connsiteX434" fmla="*/ 5077777 w 12192000"/>
              <a:gd name="connsiteY434" fmla="*/ 929159 h 2210635"/>
              <a:gd name="connsiteX435" fmla="*/ 5058721 w 12192000"/>
              <a:gd name="connsiteY435" fmla="*/ 922881 h 2210635"/>
              <a:gd name="connsiteX436" fmla="*/ 5039666 w 12192000"/>
              <a:gd name="connsiteY436" fmla="*/ 916603 h 2210635"/>
              <a:gd name="connsiteX437" fmla="*/ 5020610 w 12192000"/>
              <a:gd name="connsiteY437" fmla="*/ 909754 h 2210635"/>
              <a:gd name="connsiteX438" fmla="*/ 5001553 w 12192000"/>
              <a:gd name="connsiteY438" fmla="*/ 904047 h 2210635"/>
              <a:gd name="connsiteX439" fmla="*/ 5016798 w 12192000"/>
              <a:gd name="connsiteY439" fmla="*/ 930301 h 2210635"/>
              <a:gd name="connsiteX440" fmla="*/ 5032043 w 12192000"/>
              <a:gd name="connsiteY440" fmla="*/ 957696 h 2210635"/>
              <a:gd name="connsiteX441" fmla="*/ 5047288 w 12192000"/>
              <a:gd name="connsiteY441" fmla="*/ 984521 h 2210635"/>
              <a:gd name="connsiteX442" fmla="*/ 5062533 w 12192000"/>
              <a:gd name="connsiteY442" fmla="*/ 1011916 h 2210635"/>
              <a:gd name="connsiteX443" fmla="*/ 5079047 w 12192000"/>
              <a:gd name="connsiteY443" fmla="*/ 1038741 h 2210635"/>
              <a:gd name="connsiteX444" fmla="*/ 5093658 w 12192000"/>
              <a:gd name="connsiteY444" fmla="*/ 1066136 h 2210635"/>
              <a:gd name="connsiteX445" fmla="*/ 5108902 w 12192000"/>
              <a:gd name="connsiteY445" fmla="*/ 1093532 h 2210635"/>
              <a:gd name="connsiteX446" fmla="*/ 5124147 w 12192000"/>
              <a:gd name="connsiteY446" fmla="*/ 1119785 h 2210635"/>
              <a:gd name="connsiteX447" fmla="*/ 5102550 w 12192000"/>
              <a:gd name="connsiteY447" fmla="*/ 1112366 h 2210635"/>
              <a:gd name="connsiteX448" fmla="*/ 5079683 w 12192000"/>
              <a:gd name="connsiteY448" fmla="*/ 1104946 h 2210635"/>
              <a:gd name="connsiteX449" fmla="*/ 5057451 w 12192000"/>
              <a:gd name="connsiteY449" fmla="*/ 1097527 h 2210635"/>
              <a:gd name="connsiteX450" fmla="*/ 5035219 w 12192000"/>
              <a:gd name="connsiteY450" fmla="*/ 1090107 h 2210635"/>
              <a:gd name="connsiteX451" fmla="*/ 5012352 w 12192000"/>
              <a:gd name="connsiteY451" fmla="*/ 1082117 h 2210635"/>
              <a:gd name="connsiteX452" fmla="*/ 4990120 w 12192000"/>
              <a:gd name="connsiteY452" fmla="*/ 1074697 h 2210635"/>
              <a:gd name="connsiteX453" fmla="*/ 4968523 w 12192000"/>
              <a:gd name="connsiteY453" fmla="*/ 1067278 h 2210635"/>
              <a:gd name="connsiteX454" fmla="*/ 4945656 w 12192000"/>
              <a:gd name="connsiteY454" fmla="*/ 1059858 h 2210635"/>
              <a:gd name="connsiteX455" fmla="*/ 4945656 w 12192000"/>
              <a:gd name="connsiteY455" fmla="*/ 1180283 h 2210635"/>
              <a:gd name="connsiteX456" fmla="*/ 5001553 w 12192000"/>
              <a:gd name="connsiteY456" fmla="*/ 1189415 h 2210635"/>
              <a:gd name="connsiteX457" fmla="*/ 5058086 w 12192000"/>
              <a:gd name="connsiteY457" fmla="*/ 1197976 h 2210635"/>
              <a:gd name="connsiteX458" fmla="*/ 5114619 w 12192000"/>
              <a:gd name="connsiteY458" fmla="*/ 1207108 h 2210635"/>
              <a:gd name="connsiteX459" fmla="*/ 5171151 w 12192000"/>
              <a:gd name="connsiteY459" fmla="*/ 1216240 h 2210635"/>
              <a:gd name="connsiteX460" fmla="*/ 5227049 w 12192000"/>
              <a:gd name="connsiteY460" fmla="*/ 1225372 h 2210635"/>
              <a:gd name="connsiteX461" fmla="*/ 5283581 w 12192000"/>
              <a:gd name="connsiteY461" fmla="*/ 1235074 h 2210635"/>
              <a:gd name="connsiteX462" fmla="*/ 5340114 w 12192000"/>
              <a:gd name="connsiteY462" fmla="*/ 1244777 h 2210635"/>
              <a:gd name="connsiteX463" fmla="*/ 5396647 w 12192000"/>
              <a:gd name="connsiteY463" fmla="*/ 1253338 h 2210635"/>
              <a:gd name="connsiteX464" fmla="*/ 5396647 w 12192000"/>
              <a:gd name="connsiteY464" fmla="*/ 1054151 h 2210635"/>
              <a:gd name="connsiteX465" fmla="*/ 5362981 w 12192000"/>
              <a:gd name="connsiteY465" fmla="*/ 1054151 h 2210635"/>
              <a:gd name="connsiteX466" fmla="*/ 5329316 w 12192000"/>
              <a:gd name="connsiteY466" fmla="*/ 1055292 h 2210635"/>
              <a:gd name="connsiteX467" fmla="*/ 5296921 w 12192000"/>
              <a:gd name="connsiteY467" fmla="*/ 1055292 h 2210635"/>
              <a:gd name="connsiteX468" fmla="*/ 5263255 w 12192000"/>
              <a:gd name="connsiteY468" fmla="*/ 1055292 h 2210635"/>
              <a:gd name="connsiteX469" fmla="*/ 5229589 w 12192000"/>
              <a:gd name="connsiteY469" fmla="*/ 1055863 h 2210635"/>
              <a:gd name="connsiteX470" fmla="*/ 5196559 w 12192000"/>
              <a:gd name="connsiteY470" fmla="*/ 1055863 h 2210635"/>
              <a:gd name="connsiteX471" fmla="*/ 5163529 w 12192000"/>
              <a:gd name="connsiteY471" fmla="*/ 1056434 h 2210635"/>
              <a:gd name="connsiteX472" fmla="*/ 5129863 w 12192000"/>
              <a:gd name="connsiteY472" fmla="*/ 1057004 h 2210635"/>
              <a:gd name="connsiteX473" fmla="*/ 5152730 w 12192000"/>
              <a:gd name="connsiteY473" fmla="*/ 1023331 h 2210635"/>
              <a:gd name="connsiteX474" fmla="*/ 5175598 w 12192000"/>
              <a:gd name="connsiteY474" fmla="*/ 990799 h 2210635"/>
              <a:gd name="connsiteX475" fmla="*/ 5198465 w 12192000"/>
              <a:gd name="connsiteY475" fmla="*/ 957696 h 2210635"/>
              <a:gd name="connsiteX476" fmla="*/ 5221332 w 12192000"/>
              <a:gd name="connsiteY476" fmla="*/ 925164 h 2210635"/>
              <a:gd name="connsiteX477" fmla="*/ 5244199 w 12192000"/>
              <a:gd name="connsiteY477" fmla="*/ 892062 h 2210635"/>
              <a:gd name="connsiteX478" fmla="*/ 5267066 w 12192000"/>
              <a:gd name="connsiteY478" fmla="*/ 859530 h 2210635"/>
              <a:gd name="connsiteX479" fmla="*/ 5289933 w 12192000"/>
              <a:gd name="connsiteY479" fmla="*/ 826427 h 2210635"/>
              <a:gd name="connsiteX480" fmla="*/ 5312801 w 12192000"/>
              <a:gd name="connsiteY480" fmla="*/ 794466 h 2210635"/>
              <a:gd name="connsiteX481" fmla="*/ 5284217 w 12192000"/>
              <a:gd name="connsiteY481" fmla="*/ 794466 h 2210635"/>
              <a:gd name="connsiteX482" fmla="*/ 5256268 w 12192000"/>
              <a:gd name="connsiteY482" fmla="*/ 794466 h 2210635"/>
              <a:gd name="connsiteX483" fmla="*/ 5227049 w 12192000"/>
              <a:gd name="connsiteY483" fmla="*/ 795036 h 2210635"/>
              <a:gd name="connsiteX484" fmla="*/ 5199100 w 12192000"/>
              <a:gd name="connsiteY484" fmla="*/ 795036 h 2210635"/>
              <a:gd name="connsiteX485" fmla="*/ 5219426 w 12192000"/>
              <a:gd name="connsiteY485" fmla="*/ 765358 h 2210635"/>
              <a:gd name="connsiteX486" fmla="*/ 5240388 w 12192000"/>
              <a:gd name="connsiteY486" fmla="*/ 736250 h 2210635"/>
              <a:gd name="connsiteX487" fmla="*/ 5260714 w 12192000"/>
              <a:gd name="connsiteY487" fmla="*/ 706572 h 2210635"/>
              <a:gd name="connsiteX488" fmla="*/ 5281676 w 12192000"/>
              <a:gd name="connsiteY488" fmla="*/ 677465 h 2210635"/>
              <a:gd name="connsiteX489" fmla="*/ 5302002 w 12192000"/>
              <a:gd name="connsiteY489" fmla="*/ 647786 h 2210635"/>
              <a:gd name="connsiteX490" fmla="*/ 5321693 w 12192000"/>
              <a:gd name="connsiteY490" fmla="*/ 618679 h 2210635"/>
              <a:gd name="connsiteX491" fmla="*/ 5342655 w 12192000"/>
              <a:gd name="connsiteY491" fmla="*/ 589000 h 2210635"/>
              <a:gd name="connsiteX492" fmla="*/ 5362981 w 12192000"/>
              <a:gd name="connsiteY492" fmla="*/ 559893 h 2210635"/>
              <a:gd name="connsiteX493" fmla="*/ 5345196 w 12192000"/>
              <a:gd name="connsiteY493" fmla="*/ 559893 h 2210635"/>
              <a:gd name="connsiteX494" fmla="*/ 5327410 w 12192000"/>
              <a:gd name="connsiteY494" fmla="*/ 559893 h 2210635"/>
              <a:gd name="connsiteX495" fmla="*/ 5309625 w 12192000"/>
              <a:gd name="connsiteY495" fmla="*/ 560464 h 2210635"/>
              <a:gd name="connsiteX496" fmla="*/ 5291839 w 12192000"/>
              <a:gd name="connsiteY496" fmla="*/ 560464 h 2210635"/>
              <a:gd name="connsiteX497" fmla="*/ 5314071 w 12192000"/>
              <a:gd name="connsiteY497" fmla="*/ 527932 h 2210635"/>
              <a:gd name="connsiteX498" fmla="*/ 5336303 w 12192000"/>
              <a:gd name="connsiteY498" fmla="*/ 495970 h 2210635"/>
              <a:gd name="connsiteX499" fmla="*/ 5359170 w 12192000"/>
              <a:gd name="connsiteY499" fmla="*/ 464009 h 2210635"/>
              <a:gd name="connsiteX500" fmla="*/ 5381402 w 12192000"/>
              <a:gd name="connsiteY500" fmla="*/ 432619 h 2210635"/>
              <a:gd name="connsiteX501" fmla="*/ 5403634 w 12192000"/>
              <a:gd name="connsiteY501" fmla="*/ 400087 h 2210635"/>
              <a:gd name="connsiteX502" fmla="*/ 5425231 w 12192000"/>
              <a:gd name="connsiteY502" fmla="*/ 368125 h 2210635"/>
              <a:gd name="connsiteX503" fmla="*/ 5448098 w 12192000"/>
              <a:gd name="connsiteY503" fmla="*/ 336164 h 2210635"/>
              <a:gd name="connsiteX504" fmla="*/ 5470330 w 12192000"/>
              <a:gd name="connsiteY504" fmla="*/ 304203 h 2210635"/>
              <a:gd name="connsiteX505" fmla="*/ 5492562 w 12192000"/>
              <a:gd name="connsiteY505" fmla="*/ 343584 h 2210635"/>
              <a:gd name="connsiteX506" fmla="*/ 5514794 w 12192000"/>
              <a:gd name="connsiteY506" fmla="*/ 382964 h 2210635"/>
              <a:gd name="connsiteX507" fmla="*/ 5537661 w 12192000"/>
              <a:gd name="connsiteY507" fmla="*/ 422916 h 2210635"/>
              <a:gd name="connsiteX508" fmla="*/ 5559258 w 12192000"/>
              <a:gd name="connsiteY508" fmla="*/ 462297 h 2210635"/>
              <a:gd name="connsiteX509" fmla="*/ 5581489 w 12192000"/>
              <a:gd name="connsiteY509" fmla="*/ 502248 h 2210635"/>
              <a:gd name="connsiteX510" fmla="*/ 5604357 w 12192000"/>
              <a:gd name="connsiteY510" fmla="*/ 541629 h 2210635"/>
              <a:gd name="connsiteX511" fmla="*/ 5626589 w 12192000"/>
              <a:gd name="connsiteY511" fmla="*/ 581581 h 2210635"/>
              <a:gd name="connsiteX512" fmla="*/ 5648821 w 12192000"/>
              <a:gd name="connsiteY512" fmla="*/ 621532 h 2210635"/>
              <a:gd name="connsiteX513" fmla="*/ 5631035 w 12192000"/>
              <a:gd name="connsiteY513" fmla="*/ 615254 h 2210635"/>
              <a:gd name="connsiteX514" fmla="*/ 5612614 w 12192000"/>
              <a:gd name="connsiteY514" fmla="*/ 608976 h 2210635"/>
              <a:gd name="connsiteX515" fmla="*/ 5595464 w 12192000"/>
              <a:gd name="connsiteY515" fmla="*/ 602698 h 2210635"/>
              <a:gd name="connsiteX516" fmla="*/ 5577678 w 12192000"/>
              <a:gd name="connsiteY516" fmla="*/ 596420 h 2210635"/>
              <a:gd name="connsiteX517" fmla="*/ 5598640 w 12192000"/>
              <a:gd name="connsiteY517" fmla="*/ 632947 h 2210635"/>
              <a:gd name="connsiteX518" fmla="*/ 5618331 w 12192000"/>
              <a:gd name="connsiteY518" fmla="*/ 668904 h 2210635"/>
              <a:gd name="connsiteX519" fmla="*/ 5638657 w 12192000"/>
              <a:gd name="connsiteY519" fmla="*/ 705431 h 2210635"/>
              <a:gd name="connsiteX520" fmla="*/ 5659619 w 12192000"/>
              <a:gd name="connsiteY520" fmla="*/ 741387 h 2210635"/>
              <a:gd name="connsiteX521" fmla="*/ 5679945 w 12192000"/>
              <a:gd name="connsiteY521" fmla="*/ 777914 h 2210635"/>
              <a:gd name="connsiteX522" fmla="*/ 5700272 w 12192000"/>
              <a:gd name="connsiteY522" fmla="*/ 815012 h 2210635"/>
              <a:gd name="connsiteX523" fmla="*/ 5721233 w 12192000"/>
              <a:gd name="connsiteY523" fmla="*/ 850968 h 2210635"/>
              <a:gd name="connsiteX524" fmla="*/ 5741559 w 12192000"/>
              <a:gd name="connsiteY524" fmla="*/ 887496 h 2210635"/>
              <a:gd name="connsiteX525" fmla="*/ 5712976 w 12192000"/>
              <a:gd name="connsiteY525" fmla="*/ 877793 h 2210635"/>
              <a:gd name="connsiteX526" fmla="*/ 5684392 w 12192000"/>
              <a:gd name="connsiteY526" fmla="*/ 867520 h 2210635"/>
              <a:gd name="connsiteX527" fmla="*/ 5656443 w 12192000"/>
              <a:gd name="connsiteY527" fmla="*/ 857817 h 2210635"/>
              <a:gd name="connsiteX528" fmla="*/ 5627859 w 12192000"/>
              <a:gd name="connsiteY528" fmla="*/ 847544 h 2210635"/>
              <a:gd name="connsiteX529" fmla="*/ 5650726 w 12192000"/>
              <a:gd name="connsiteY529" fmla="*/ 888637 h 2210635"/>
              <a:gd name="connsiteX530" fmla="*/ 5673593 w 12192000"/>
              <a:gd name="connsiteY530" fmla="*/ 929159 h 2210635"/>
              <a:gd name="connsiteX531" fmla="*/ 5696460 w 12192000"/>
              <a:gd name="connsiteY531" fmla="*/ 969682 h 2210635"/>
              <a:gd name="connsiteX532" fmla="*/ 5719328 w 12192000"/>
              <a:gd name="connsiteY532" fmla="*/ 1010775 h 2210635"/>
              <a:gd name="connsiteX533" fmla="*/ 5742195 w 12192000"/>
              <a:gd name="connsiteY533" fmla="*/ 1050726 h 2210635"/>
              <a:gd name="connsiteX534" fmla="*/ 5765062 w 12192000"/>
              <a:gd name="connsiteY534" fmla="*/ 1091249 h 2210635"/>
              <a:gd name="connsiteX535" fmla="*/ 5787929 w 12192000"/>
              <a:gd name="connsiteY535" fmla="*/ 1132342 h 2210635"/>
              <a:gd name="connsiteX536" fmla="*/ 5810796 w 12192000"/>
              <a:gd name="connsiteY536" fmla="*/ 1172864 h 2210635"/>
              <a:gd name="connsiteX537" fmla="*/ 5777766 w 12192000"/>
              <a:gd name="connsiteY537" fmla="*/ 1160878 h 2210635"/>
              <a:gd name="connsiteX538" fmla="*/ 5744100 w 12192000"/>
              <a:gd name="connsiteY538" fmla="*/ 1149464 h 2210635"/>
              <a:gd name="connsiteX539" fmla="*/ 5711070 w 12192000"/>
              <a:gd name="connsiteY539" fmla="*/ 1138049 h 2210635"/>
              <a:gd name="connsiteX540" fmla="*/ 5677404 w 12192000"/>
              <a:gd name="connsiteY540" fmla="*/ 1126063 h 2210635"/>
              <a:gd name="connsiteX541" fmla="*/ 5644374 w 12192000"/>
              <a:gd name="connsiteY541" fmla="*/ 1114649 h 2210635"/>
              <a:gd name="connsiteX542" fmla="*/ 5611344 w 12192000"/>
              <a:gd name="connsiteY542" fmla="*/ 1102663 h 2210635"/>
              <a:gd name="connsiteX543" fmla="*/ 5577678 w 12192000"/>
              <a:gd name="connsiteY543" fmla="*/ 1091249 h 2210635"/>
              <a:gd name="connsiteX544" fmla="*/ 5544013 w 12192000"/>
              <a:gd name="connsiteY544" fmla="*/ 1079834 h 2210635"/>
              <a:gd name="connsiteX545" fmla="*/ 5544013 w 12192000"/>
              <a:gd name="connsiteY545" fmla="*/ 1279592 h 2210635"/>
              <a:gd name="connsiteX546" fmla="*/ 5591653 w 12192000"/>
              <a:gd name="connsiteY546" fmla="*/ 1287011 h 2210635"/>
              <a:gd name="connsiteX547" fmla="*/ 5638657 w 12192000"/>
              <a:gd name="connsiteY547" fmla="*/ 1295002 h 2210635"/>
              <a:gd name="connsiteX548" fmla="*/ 5686297 w 12192000"/>
              <a:gd name="connsiteY548" fmla="*/ 1303563 h 2210635"/>
              <a:gd name="connsiteX549" fmla="*/ 5733302 w 12192000"/>
              <a:gd name="connsiteY549" fmla="*/ 1311553 h 2210635"/>
              <a:gd name="connsiteX550" fmla="*/ 5780307 w 12192000"/>
              <a:gd name="connsiteY550" fmla="*/ 1319543 h 2210635"/>
              <a:gd name="connsiteX551" fmla="*/ 5827311 w 12192000"/>
              <a:gd name="connsiteY551" fmla="*/ 1328104 h 2210635"/>
              <a:gd name="connsiteX552" fmla="*/ 5874316 w 12192000"/>
              <a:gd name="connsiteY552" fmla="*/ 1336095 h 2210635"/>
              <a:gd name="connsiteX553" fmla="*/ 5921321 w 12192000"/>
              <a:gd name="connsiteY553" fmla="*/ 1345226 h 2210635"/>
              <a:gd name="connsiteX554" fmla="*/ 5921321 w 12192000"/>
              <a:gd name="connsiteY554" fmla="*/ 1267606 h 2210635"/>
              <a:gd name="connsiteX555" fmla="*/ 5896548 w 12192000"/>
              <a:gd name="connsiteY555" fmla="*/ 1267606 h 2210635"/>
              <a:gd name="connsiteX556" fmla="*/ 5871140 w 12192000"/>
              <a:gd name="connsiteY556" fmla="*/ 1267606 h 2210635"/>
              <a:gd name="connsiteX557" fmla="*/ 5846367 w 12192000"/>
              <a:gd name="connsiteY557" fmla="*/ 1267606 h 2210635"/>
              <a:gd name="connsiteX558" fmla="*/ 5820324 w 12192000"/>
              <a:gd name="connsiteY558" fmla="*/ 1267606 h 2210635"/>
              <a:gd name="connsiteX559" fmla="*/ 5837474 w 12192000"/>
              <a:gd name="connsiteY559" fmla="*/ 1243065 h 2210635"/>
              <a:gd name="connsiteX560" fmla="*/ 5855260 w 12192000"/>
              <a:gd name="connsiteY560" fmla="*/ 1218523 h 2210635"/>
              <a:gd name="connsiteX561" fmla="*/ 5873046 w 12192000"/>
              <a:gd name="connsiteY561" fmla="*/ 1193981 h 2210635"/>
              <a:gd name="connsiteX562" fmla="*/ 5889561 w 12192000"/>
              <a:gd name="connsiteY562" fmla="*/ 1169439 h 2210635"/>
              <a:gd name="connsiteX563" fmla="*/ 5878762 w 12192000"/>
              <a:gd name="connsiteY563" fmla="*/ 1169439 h 2210635"/>
              <a:gd name="connsiteX564" fmla="*/ 5867964 w 12192000"/>
              <a:gd name="connsiteY564" fmla="*/ 1169439 h 2210635"/>
              <a:gd name="connsiteX565" fmla="*/ 5857801 w 12192000"/>
              <a:gd name="connsiteY565" fmla="*/ 1169439 h 2210635"/>
              <a:gd name="connsiteX566" fmla="*/ 5847002 w 12192000"/>
              <a:gd name="connsiteY566" fmla="*/ 1169439 h 2210635"/>
              <a:gd name="connsiteX567" fmla="*/ 5862247 w 12192000"/>
              <a:gd name="connsiteY567" fmla="*/ 1146610 h 2210635"/>
              <a:gd name="connsiteX568" fmla="*/ 5878127 w 12192000"/>
              <a:gd name="connsiteY568" fmla="*/ 1124922 h 2210635"/>
              <a:gd name="connsiteX569" fmla="*/ 5893372 w 12192000"/>
              <a:gd name="connsiteY569" fmla="*/ 1102093 h 2210635"/>
              <a:gd name="connsiteX570" fmla="*/ 5909252 w 12192000"/>
              <a:gd name="connsiteY570" fmla="*/ 1080405 h 2210635"/>
              <a:gd name="connsiteX571" fmla="*/ 5902265 w 12192000"/>
              <a:gd name="connsiteY571" fmla="*/ 1080405 h 2210635"/>
              <a:gd name="connsiteX572" fmla="*/ 5895278 w 12192000"/>
              <a:gd name="connsiteY572" fmla="*/ 1080405 h 2210635"/>
              <a:gd name="connsiteX573" fmla="*/ 5888926 w 12192000"/>
              <a:gd name="connsiteY573" fmla="*/ 1080405 h 2210635"/>
              <a:gd name="connsiteX574" fmla="*/ 5881938 w 12192000"/>
              <a:gd name="connsiteY574" fmla="*/ 1080405 h 2210635"/>
              <a:gd name="connsiteX575" fmla="*/ 5898454 w 12192000"/>
              <a:gd name="connsiteY575" fmla="*/ 1055863 h 2210635"/>
              <a:gd name="connsiteX576" fmla="*/ 5916239 w 12192000"/>
              <a:gd name="connsiteY576" fmla="*/ 1031892 h 2210635"/>
              <a:gd name="connsiteX577" fmla="*/ 5932754 w 12192000"/>
              <a:gd name="connsiteY577" fmla="*/ 1007921 h 2210635"/>
              <a:gd name="connsiteX578" fmla="*/ 5949905 w 12192000"/>
              <a:gd name="connsiteY578" fmla="*/ 983379 h 2210635"/>
              <a:gd name="connsiteX579" fmla="*/ 5958162 w 12192000"/>
              <a:gd name="connsiteY579" fmla="*/ 998219 h 2210635"/>
              <a:gd name="connsiteX580" fmla="*/ 5966420 w 12192000"/>
              <a:gd name="connsiteY580" fmla="*/ 1013058 h 2210635"/>
              <a:gd name="connsiteX581" fmla="*/ 5974677 w 12192000"/>
              <a:gd name="connsiteY581" fmla="*/ 1028468 h 2210635"/>
              <a:gd name="connsiteX582" fmla="*/ 5984205 w 12192000"/>
              <a:gd name="connsiteY582" fmla="*/ 1043307 h 2210635"/>
              <a:gd name="connsiteX583" fmla="*/ 5992463 w 12192000"/>
              <a:gd name="connsiteY583" fmla="*/ 1058717 h 2210635"/>
              <a:gd name="connsiteX584" fmla="*/ 6000720 w 12192000"/>
              <a:gd name="connsiteY584" fmla="*/ 1074126 h 2210635"/>
              <a:gd name="connsiteX585" fmla="*/ 6008978 w 12192000"/>
              <a:gd name="connsiteY585" fmla="*/ 1088966 h 2210635"/>
              <a:gd name="connsiteX586" fmla="*/ 6017236 w 12192000"/>
              <a:gd name="connsiteY586" fmla="*/ 1104376 h 2210635"/>
              <a:gd name="connsiteX587" fmla="*/ 6010884 w 12192000"/>
              <a:gd name="connsiteY587" fmla="*/ 1101522 h 2210635"/>
              <a:gd name="connsiteX588" fmla="*/ 6003896 w 12192000"/>
              <a:gd name="connsiteY588" fmla="*/ 1099239 h 2210635"/>
              <a:gd name="connsiteX589" fmla="*/ 5996909 w 12192000"/>
              <a:gd name="connsiteY589" fmla="*/ 1096956 h 2210635"/>
              <a:gd name="connsiteX590" fmla="*/ 5990557 w 12192000"/>
              <a:gd name="connsiteY590" fmla="*/ 1094673 h 2210635"/>
              <a:gd name="connsiteX591" fmla="*/ 5998180 w 12192000"/>
              <a:gd name="connsiteY591" fmla="*/ 1108371 h 2210635"/>
              <a:gd name="connsiteX592" fmla="*/ 6005802 w 12192000"/>
              <a:gd name="connsiteY592" fmla="*/ 1122068 h 2210635"/>
              <a:gd name="connsiteX593" fmla="*/ 6013424 w 12192000"/>
              <a:gd name="connsiteY593" fmla="*/ 1135766 h 2210635"/>
              <a:gd name="connsiteX594" fmla="*/ 6021047 w 12192000"/>
              <a:gd name="connsiteY594" fmla="*/ 1150034 h 2210635"/>
              <a:gd name="connsiteX595" fmla="*/ 6029940 w 12192000"/>
              <a:gd name="connsiteY595" fmla="*/ 1163732 h 2210635"/>
              <a:gd name="connsiteX596" fmla="*/ 6037562 w 12192000"/>
              <a:gd name="connsiteY596" fmla="*/ 1177430 h 2210635"/>
              <a:gd name="connsiteX597" fmla="*/ 6045184 w 12192000"/>
              <a:gd name="connsiteY597" fmla="*/ 1191127 h 2210635"/>
              <a:gd name="connsiteX598" fmla="*/ 6052807 w 12192000"/>
              <a:gd name="connsiteY598" fmla="*/ 1204825 h 2210635"/>
              <a:gd name="connsiteX599" fmla="*/ 6042008 w 12192000"/>
              <a:gd name="connsiteY599" fmla="*/ 1201401 h 2210635"/>
              <a:gd name="connsiteX600" fmla="*/ 6031210 w 12192000"/>
              <a:gd name="connsiteY600" fmla="*/ 1197406 h 2210635"/>
              <a:gd name="connsiteX601" fmla="*/ 6020412 w 12192000"/>
              <a:gd name="connsiteY601" fmla="*/ 1193981 h 2210635"/>
              <a:gd name="connsiteX602" fmla="*/ 6009613 w 12192000"/>
              <a:gd name="connsiteY602" fmla="*/ 1189986 h 2210635"/>
              <a:gd name="connsiteX603" fmla="*/ 6018506 w 12192000"/>
              <a:gd name="connsiteY603" fmla="*/ 1205396 h 2210635"/>
              <a:gd name="connsiteX604" fmla="*/ 6027399 w 12192000"/>
              <a:gd name="connsiteY604" fmla="*/ 1221377 h 2210635"/>
              <a:gd name="connsiteX605" fmla="*/ 6035656 w 12192000"/>
              <a:gd name="connsiteY605" fmla="*/ 1236216 h 2210635"/>
              <a:gd name="connsiteX606" fmla="*/ 6043914 w 12192000"/>
              <a:gd name="connsiteY606" fmla="*/ 1252196 h 2210635"/>
              <a:gd name="connsiteX607" fmla="*/ 6053442 w 12192000"/>
              <a:gd name="connsiteY607" fmla="*/ 1267035 h 2210635"/>
              <a:gd name="connsiteX608" fmla="*/ 6061700 w 12192000"/>
              <a:gd name="connsiteY608" fmla="*/ 1283016 h 2210635"/>
              <a:gd name="connsiteX609" fmla="*/ 6069957 w 12192000"/>
              <a:gd name="connsiteY609" fmla="*/ 1297855 h 2210635"/>
              <a:gd name="connsiteX610" fmla="*/ 6079485 w 12192000"/>
              <a:gd name="connsiteY610" fmla="*/ 1313836 h 2210635"/>
              <a:gd name="connsiteX611" fmla="*/ 6054077 w 12192000"/>
              <a:gd name="connsiteY611" fmla="*/ 1304704 h 2210635"/>
              <a:gd name="connsiteX612" fmla="*/ 6028034 w 12192000"/>
              <a:gd name="connsiteY612" fmla="*/ 1296143 h 2210635"/>
              <a:gd name="connsiteX613" fmla="*/ 6003261 w 12192000"/>
              <a:gd name="connsiteY613" fmla="*/ 1287011 h 2210635"/>
              <a:gd name="connsiteX614" fmla="*/ 5977853 w 12192000"/>
              <a:gd name="connsiteY614" fmla="*/ 1277879 h 2210635"/>
              <a:gd name="connsiteX615" fmla="*/ 5977853 w 12192000"/>
              <a:gd name="connsiteY615" fmla="*/ 1354929 h 2210635"/>
              <a:gd name="connsiteX616" fmla="*/ 6096000 w 12192000"/>
              <a:gd name="connsiteY616" fmla="*/ 1376046 h 2210635"/>
              <a:gd name="connsiteX617" fmla="*/ 6127125 w 12192000"/>
              <a:gd name="connsiteY617" fmla="*/ 1380612 h 2210635"/>
              <a:gd name="connsiteX618" fmla="*/ 6157615 w 12192000"/>
              <a:gd name="connsiteY618" fmla="*/ 1386319 h 2210635"/>
              <a:gd name="connsiteX619" fmla="*/ 6188739 w 12192000"/>
              <a:gd name="connsiteY619" fmla="*/ 1391456 h 2210635"/>
              <a:gd name="connsiteX620" fmla="*/ 6219229 w 12192000"/>
              <a:gd name="connsiteY620" fmla="*/ 1397163 h 2210635"/>
              <a:gd name="connsiteX621" fmla="*/ 6250989 w 12192000"/>
              <a:gd name="connsiteY621" fmla="*/ 1402871 h 2210635"/>
              <a:gd name="connsiteX622" fmla="*/ 6281478 w 12192000"/>
              <a:gd name="connsiteY622" fmla="*/ 1408007 h 2210635"/>
              <a:gd name="connsiteX623" fmla="*/ 6312603 w 12192000"/>
              <a:gd name="connsiteY623" fmla="*/ 1413715 h 2210635"/>
              <a:gd name="connsiteX624" fmla="*/ 6343728 w 12192000"/>
              <a:gd name="connsiteY624" fmla="*/ 1418851 h 2210635"/>
              <a:gd name="connsiteX625" fmla="*/ 6343728 w 12192000"/>
              <a:gd name="connsiteY625" fmla="*/ 1299567 h 2210635"/>
              <a:gd name="connsiteX626" fmla="*/ 6320861 w 12192000"/>
              <a:gd name="connsiteY626" fmla="*/ 1299567 h 2210635"/>
              <a:gd name="connsiteX627" fmla="*/ 6298629 w 12192000"/>
              <a:gd name="connsiteY627" fmla="*/ 1299567 h 2210635"/>
              <a:gd name="connsiteX628" fmla="*/ 6276397 w 12192000"/>
              <a:gd name="connsiteY628" fmla="*/ 1299567 h 2210635"/>
              <a:gd name="connsiteX629" fmla="*/ 6253529 w 12192000"/>
              <a:gd name="connsiteY629" fmla="*/ 1299567 h 2210635"/>
              <a:gd name="connsiteX630" fmla="*/ 6231933 w 12192000"/>
              <a:gd name="connsiteY630" fmla="*/ 1299567 h 2210635"/>
              <a:gd name="connsiteX631" fmla="*/ 6209701 w 12192000"/>
              <a:gd name="connsiteY631" fmla="*/ 1299567 h 2210635"/>
              <a:gd name="connsiteX632" fmla="*/ 6186834 w 12192000"/>
              <a:gd name="connsiteY632" fmla="*/ 1299567 h 2210635"/>
              <a:gd name="connsiteX633" fmla="*/ 6164602 w 12192000"/>
              <a:gd name="connsiteY633" fmla="*/ 1299567 h 2210635"/>
              <a:gd name="connsiteX634" fmla="*/ 6179846 w 12192000"/>
              <a:gd name="connsiteY634" fmla="*/ 1277309 h 2210635"/>
              <a:gd name="connsiteX635" fmla="*/ 6195091 w 12192000"/>
              <a:gd name="connsiteY635" fmla="*/ 1255621 h 2210635"/>
              <a:gd name="connsiteX636" fmla="*/ 6210336 w 12192000"/>
              <a:gd name="connsiteY636" fmla="*/ 1233362 h 2210635"/>
              <a:gd name="connsiteX637" fmla="*/ 6226216 w 12192000"/>
              <a:gd name="connsiteY637" fmla="*/ 1211674 h 2210635"/>
              <a:gd name="connsiteX638" fmla="*/ 6241461 w 12192000"/>
              <a:gd name="connsiteY638" fmla="*/ 1189986 h 2210635"/>
              <a:gd name="connsiteX639" fmla="*/ 6256705 w 12192000"/>
              <a:gd name="connsiteY639" fmla="*/ 1167727 h 2210635"/>
              <a:gd name="connsiteX640" fmla="*/ 6271950 w 12192000"/>
              <a:gd name="connsiteY640" fmla="*/ 1146039 h 2210635"/>
              <a:gd name="connsiteX641" fmla="*/ 6287195 w 12192000"/>
              <a:gd name="connsiteY641" fmla="*/ 1124351 h 2210635"/>
              <a:gd name="connsiteX642" fmla="*/ 6268139 w 12192000"/>
              <a:gd name="connsiteY642" fmla="*/ 1124351 h 2210635"/>
              <a:gd name="connsiteX643" fmla="*/ 6249083 w 12192000"/>
              <a:gd name="connsiteY643" fmla="*/ 1124351 h 2210635"/>
              <a:gd name="connsiteX644" fmla="*/ 6230027 w 12192000"/>
              <a:gd name="connsiteY644" fmla="*/ 1124351 h 2210635"/>
              <a:gd name="connsiteX645" fmla="*/ 6210971 w 12192000"/>
              <a:gd name="connsiteY645" fmla="*/ 1124351 h 2210635"/>
              <a:gd name="connsiteX646" fmla="*/ 6224946 w 12192000"/>
              <a:gd name="connsiteY646" fmla="*/ 1104376 h 2210635"/>
              <a:gd name="connsiteX647" fmla="*/ 6238285 w 12192000"/>
              <a:gd name="connsiteY647" fmla="*/ 1084970 h 2210635"/>
              <a:gd name="connsiteX648" fmla="*/ 6252259 w 12192000"/>
              <a:gd name="connsiteY648" fmla="*/ 1065565 h 2210635"/>
              <a:gd name="connsiteX649" fmla="*/ 6266233 w 12192000"/>
              <a:gd name="connsiteY649" fmla="*/ 1046160 h 2210635"/>
              <a:gd name="connsiteX650" fmla="*/ 6279573 w 12192000"/>
              <a:gd name="connsiteY650" fmla="*/ 1026185 h 2210635"/>
              <a:gd name="connsiteX651" fmla="*/ 6293547 w 12192000"/>
              <a:gd name="connsiteY651" fmla="*/ 1006209 h 2210635"/>
              <a:gd name="connsiteX652" fmla="*/ 6306886 w 12192000"/>
              <a:gd name="connsiteY652" fmla="*/ 987375 h 2210635"/>
              <a:gd name="connsiteX653" fmla="*/ 6320861 w 12192000"/>
              <a:gd name="connsiteY653" fmla="*/ 967399 h 2210635"/>
              <a:gd name="connsiteX654" fmla="*/ 6309427 w 12192000"/>
              <a:gd name="connsiteY654" fmla="*/ 967399 h 2210635"/>
              <a:gd name="connsiteX655" fmla="*/ 6297358 w 12192000"/>
              <a:gd name="connsiteY655" fmla="*/ 967399 h 2210635"/>
              <a:gd name="connsiteX656" fmla="*/ 6285289 w 12192000"/>
              <a:gd name="connsiteY656" fmla="*/ 967399 h 2210635"/>
              <a:gd name="connsiteX657" fmla="*/ 6273856 w 12192000"/>
              <a:gd name="connsiteY657" fmla="*/ 967399 h 2210635"/>
              <a:gd name="connsiteX658" fmla="*/ 6287830 w 12192000"/>
              <a:gd name="connsiteY658" fmla="*/ 946282 h 2210635"/>
              <a:gd name="connsiteX659" fmla="*/ 6303075 w 12192000"/>
              <a:gd name="connsiteY659" fmla="*/ 924594 h 2210635"/>
              <a:gd name="connsiteX660" fmla="*/ 6318320 w 12192000"/>
              <a:gd name="connsiteY660" fmla="*/ 902906 h 2210635"/>
              <a:gd name="connsiteX661" fmla="*/ 6332929 w 12192000"/>
              <a:gd name="connsiteY661" fmla="*/ 881788 h 2210635"/>
              <a:gd name="connsiteX662" fmla="*/ 6348174 w 12192000"/>
              <a:gd name="connsiteY662" fmla="*/ 860671 h 2210635"/>
              <a:gd name="connsiteX663" fmla="*/ 6363419 w 12192000"/>
              <a:gd name="connsiteY663" fmla="*/ 838983 h 2210635"/>
              <a:gd name="connsiteX664" fmla="*/ 6378028 w 12192000"/>
              <a:gd name="connsiteY664" fmla="*/ 817866 h 2210635"/>
              <a:gd name="connsiteX665" fmla="*/ 6393273 w 12192000"/>
              <a:gd name="connsiteY665" fmla="*/ 796178 h 2210635"/>
              <a:gd name="connsiteX666" fmla="*/ 6407883 w 12192000"/>
              <a:gd name="connsiteY666" fmla="*/ 823002 h 2210635"/>
              <a:gd name="connsiteX667" fmla="*/ 6423127 w 12192000"/>
              <a:gd name="connsiteY667" fmla="*/ 849827 h 2210635"/>
              <a:gd name="connsiteX668" fmla="*/ 6438372 w 12192000"/>
              <a:gd name="connsiteY668" fmla="*/ 876652 h 2210635"/>
              <a:gd name="connsiteX669" fmla="*/ 6452347 w 12192000"/>
              <a:gd name="connsiteY669" fmla="*/ 902906 h 2210635"/>
              <a:gd name="connsiteX670" fmla="*/ 6467591 w 12192000"/>
              <a:gd name="connsiteY670" fmla="*/ 929159 h 2210635"/>
              <a:gd name="connsiteX671" fmla="*/ 6482836 w 12192000"/>
              <a:gd name="connsiteY671" fmla="*/ 955984 h 2210635"/>
              <a:gd name="connsiteX672" fmla="*/ 6497446 w 12192000"/>
              <a:gd name="connsiteY672" fmla="*/ 982238 h 2210635"/>
              <a:gd name="connsiteX673" fmla="*/ 6512690 w 12192000"/>
              <a:gd name="connsiteY673" fmla="*/ 1009063 h 2210635"/>
              <a:gd name="connsiteX674" fmla="*/ 6500622 w 12192000"/>
              <a:gd name="connsiteY674" fmla="*/ 1005067 h 2210635"/>
              <a:gd name="connsiteX675" fmla="*/ 6489188 w 12192000"/>
              <a:gd name="connsiteY675" fmla="*/ 1001072 h 2210635"/>
              <a:gd name="connsiteX676" fmla="*/ 6477119 w 12192000"/>
              <a:gd name="connsiteY676" fmla="*/ 997077 h 2210635"/>
              <a:gd name="connsiteX677" fmla="*/ 6465051 w 12192000"/>
              <a:gd name="connsiteY677" fmla="*/ 992511 h 2210635"/>
              <a:gd name="connsiteX678" fmla="*/ 6478390 w 12192000"/>
              <a:gd name="connsiteY678" fmla="*/ 1016482 h 2210635"/>
              <a:gd name="connsiteX679" fmla="*/ 6492364 w 12192000"/>
              <a:gd name="connsiteY679" fmla="*/ 1041595 h 2210635"/>
              <a:gd name="connsiteX680" fmla="*/ 6505703 w 12192000"/>
              <a:gd name="connsiteY680" fmla="*/ 1066136 h 2210635"/>
              <a:gd name="connsiteX681" fmla="*/ 6519678 w 12192000"/>
              <a:gd name="connsiteY681" fmla="*/ 1090107 h 2210635"/>
              <a:gd name="connsiteX682" fmla="*/ 6533652 w 12192000"/>
              <a:gd name="connsiteY682" fmla="*/ 1114649 h 2210635"/>
              <a:gd name="connsiteX683" fmla="*/ 6546991 w 12192000"/>
              <a:gd name="connsiteY683" fmla="*/ 1139190 h 2210635"/>
              <a:gd name="connsiteX684" fmla="*/ 6560966 w 12192000"/>
              <a:gd name="connsiteY684" fmla="*/ 1163161 h 2210635"/>
              <a:gd name="connsiteX685" fmla="*/ 6574305 w 12192000"/>
              <a:gd name="connsiteY685" fmla="*/ 1187703 h 2210635"/>
              <a:gd name="connsiteX686" fmla="*/ 6556519 w 12192000"/>
              <a:gd name="connsiteY686" fmla="*/ 1180854 h 2210635"/>
              <a:gd name="connsiteX687" fmla="*/ 6537463 w 12192000"/>
              <a:gd name="connsiteY687" fmla="*/ 1174576 h 2210635"/>
              <a:gd name="connsiteX688" fmla="*/ 6518407 w 12192000"/>
              <a:gd name="connsiteY688" fmla="*/ 1167727 h 2210635"/>
              <a:gd name="connsiteX689" fmla="*/ 6499351 w 12192000"/>
              <a:gd name="connsiteY689" fmla="*/ 1160878 h 2210635"/>
              <a:gd name="connsiteX690" fmla="*/ 6514596 w 12192000"/>
              <a:gd name="connsiteY690" fmla="*/ 1188274 h 2210635"/>
              <a:gd name="connsiteX691" fmla="*/ 6529841 w 12192000"/>
              <a:gd name="connsiteY691" fmla="*/ 1215669 h 2210635"/>
              <a:gd name="connsiteX692" fmla="*/ 6545086 w 12192000"/>
              <a:gd name="connsiteY692" fmla="*/ 1243065 h 2210635"/>
              <a:gd name="connsiteX693" fmla="*/ 6560330 w 12192000"/>
              <a:gd name="connsiteY693" fmla="*/ 1270460 h 2210635"/>
              <a:gd name="connsiteX694" fmla="*/ 6575575 w 12192000"/>
              <a:gd name="connsiteY694" fmla="*/ 1297284 h 2210635"/>
              <a:gd name="connsiteX695" fmla="*/ 6590820 w 12192000"/>
              <a:gd name="connsiteY695" fmla="*/ 1324680 h 2210635"/>
              <a:gd name="connsiteX696" fmla="*/ 6606065 w 12192000"/>
              <a:gd name="connsiteY696" fmla="*/ 1352075 h 2210635"/>
              <a:gd name="connsiteX697" fmla="*/ 6621945 w 12192000"/>
              <a:gd name="connsiteY697" fmla="*/ 1379471 h 2210635"/>
              <a:gd name="connsiteX698" fmla="*/ 6599077 w 12192000"/>
              <a:gd name="connsiteY698" fmla="*/ 1370909 h 2210635"/>
              <a:gd name="connsiteX699" fmla="*/ 6576846 w 12192000"/>
              <a:gd name="connsiteY699" fmla="*/ 1363490 h 2210635"/>
              <a:gd name="connsiteX700" fmla="*/ 6554614 w 12192000"/>
              <a:gd name="connsiteY700" fmla="*/ 1356070 h 2210635"/>
              <a:gd name="connsiteX701" fmla="*/ 6531746 w 12192000"/>
              <a:gd name="connsiteY701" fmla="*/ 1348080 h 2210635"/>
              <a:gd name="connsiteX702" fmla="*/ 6509514 w 12192000"/>
              <a:gd name="connsiteY702" fmla="*/ 1340090 h 2210635"/>
              <a:gd name="connsiteX703" fmla="*/ 6487918 w 12192000"/>
              <a:gd name="connsiteY703" fmla="*/ 1332099 h 2210635"/>
              <a:gd name="connsiteX704" fmla="*/ 6465051 w 12192000"/>
              <a:gd name="connsiteY704" fmla="*/ 1324680 h 2210635"/>
              <a:gd name="connsiteX705" fmla="*/ 6442819 w 12192000"/>
              <a:gd name="connsiteY705" fmla="*/ 1317260 h 2210635"/>
              <a:gd name="connsiteX706" fmla="*/ 6442819 w 12192000"/>
              <a:gd name="connsiteY706" fmla="*/ 1436544 h 2210635"/>
              <a:gd name="connsiteX707" fmla="*/ 6499351 w 12192000"/>
              <a:gd name="connsiteY707" fmla="*/ 1446247 h 2210635"/>
              <a:gd name="connsiteX708" fmla="*/ 6555249 w 12192000"/>
              <a:gd name="connsiteY708" fmla="*/ 1455949 h 2210635"/>
              <a:gd name="connsiteX709" fmla="*/ 6611781 w 12192000"/>
              <a:gd name="connsiteY709" fmla="*/ 1466223 h 2210635"/>
              <a:gd name="connsiteX710" fmla="*/ 6668314 w 12192000"/>
              <a:gd name="connsiteY710" fmla="*/ 1475925 h 2210635"/>
              <a:gd name="connsiteX711" fmla="*/ 6724847 w 12192000"/>
              <a:gd name="connsiteY711" fmla="*/ 1485628 h 2210635"/>
              <a:gd name="connsiteX712" fmla="*/ 6780744 w 12192000"/>
              <a:gd name="connsiteY712" fmla="*/ 1494759 h 2210635"/>
              <a:gd name="connsiteX713" fmla="*/ 6836642 w 12192000"/>
              <a:gd name="connsiteY713" fmla="*/ 1504462 h 2210635"/>
              <a:gd name="connsiteX714" fmla="*/ 6893174 w 12192000"/>
              <a:gd name="connsiteY714" fmla="*/ 1513594 h 2210635"/>
              <a:gd name="connsiteX715" fmla="*/ 6893174 w 12192000"/>
              <a:gd name="connsiteY715" fmla="*/ 1314407 h 2210635"/>
              <a:gd name="connsiteX716" fmla="*/ 6860144 w 12192000"/>
              <a:gd name="connsiteY716" fmla="*/ 1314977 h 2210635"/>
              <a:gd name="connsiteX717" fmla="*/ 6826479 w 12192000"/>
              <a:gd name="connsiteY717" fmla="*/ 1314977 h 2210635"/>
              <a:gd name="connsiteX718" fmla="*/ 6793448 w 12192000"/>
              <a:gd name="connsiteY718" fmla="*/ 1314977 h 2210635"/>
              <a:gd name="connsiteX719" fmla="*/ 6760418 w 12192000"/>
              <a:gd name="connsiteY719" fmla="*/ 1314977 h 2210635"/>
              <a:gd name="connsiteX720" fmla="*/ 6726752 w 12192000"/>
              <a:gd name="connsiteY720" fmla="*/ 1315548 h 2210635"/>
              <a:gd name="connsiteX721" fmla="*/ 6693722 w 12192000"/>
              <a:gd name="connsiteY721" fmla="*/ 1315548 h 2210635"/>
              <a:gd name="connsiteX722" fmla="*/ 6660692 w 12192000"/>
              <a:gd name="connsiteY722" fmla="*/ 1315548 h 2210635"/>
              <a:gd name="connsiteX723" fmla="*/ 6627026 w 12192000"/>
              <a:gd name="connsiteY723" fmla="*/ 1315548 h 2210635"/>
              <a:gd name="connsiteX724" fmla="*/ 6649893 w 12192000"/>
              <a:gd name="connsiteY724" fmla="*/ 1283016 h 2210635"/>
              <a:gd name="connsiteX725" fmla="*/ 6672760 w 12192000"/>
              <a:gd name="connsiteY725" fmla="*/ 1250484 h 2210635"/>
              <a:gd name="connsiteX726" fmla="*/ 6695628 w 12192000"/>
              <a:gd name="connsiteY726" fmla="*/ 1217952 h 2210635"/>
              <a:gd name="connsiteX727" fmla="*/ 6718495 w 12192000"/>
              <a:gd name="connsiteY727" fmla="*/ 1184849 h 2210635"/>
              <a:gd name="connsiteX728" fmla="*/ 6741362 w 12192000"/>
              <a:gd name="connsiteY728" fmla="*/ 1152317 h 2210635"/>
              <a:gd name="connsiteX729" fmla="*/ 6764229 w 12192000"/>
              <a:gd name="connsiteY729" fmla="*/ 1119215 h 2210635"/>
              <a:gd name="connsiteX730" fmla="*/ 6787096 w 12192000"/>
              <a:gd name="connsiteY730" fmla="*/ 1087253 h 2210635"/>
              <a:gd name="connsiteX731" fmla="*/ 6809963 w 12192000"/>
              <a:gd name="connsiteY731" fmla="*/ 1054151 h 2210635"/>
              <a:gd name="connsiteX732" fmla="*/ 6780744 w 12192000"/>
              <a:gd name="connsiteY732" fmla="*/ 1054151 h 2210635"/>
              <a:gd name="connsiteX733" fmla="*/ 6752795 w 12192000"/>
              <a:gd name="connsiteY733" fmla="*/ 1054151 h 2210635"/>
              <a:gd name="connsiteX734" fmla="*/ 6724847 w 12192000"/>
              <a:gd name="connsiteY734" fmla="*/ 1054151 h 2210635"/>
              <a:gd name="connsiteX735" fmla="*/ 6696263 w 12192000"/>
              <a:gd name="connsiteY735" fmla="*/ 1054151 h 2210635"/>
              <a:gd name="connsiteX736" fmla="*/ 6717224 w 12192000"/>
              <a:gd name="connsiteY736" fmla="*/ 1025614 h 2210635"/>
              <a:gd name="connsiteX737" fmla="*/ 6737551 w 12192000"/>
              <a:gd name="connsiteY737" fmla="*/ 995936 h 2210635"/>
              <a:gd name="connsiteX738" fmla="*/ 6757877 w 12192000"/>
              <a:gd name="connsiteY738" fmla="*/ 966828 h 2210635"/>
              <a:gd name="connsiteX739" fmla="*/ 6778203 w 12192000"/>
              <a:gd name="connsiteY739" fmla="*/ 937150 h 2210635"/>
              <a:gd name="connsiteX740" fmla="*/ 6798530 w 12192000"/>
              <a:gd name="connsiteY740" fmla="*/ 908042 h 2210635"/>
              <a:gd name="connsiteX741" fmla="*/ 6818856 w 12192000"/>
              <a:gd name="connsiteY741" fmla="*/ 878364 h 2210635"/>
              <a:gd name="connsiteX742" fmla="*/ 6839818 w 12192000"/>
              <a:gd name="connsiteY742" fmla="*/ 849256 h 2210635"/>
              <a:gd name="connsiteX743" fmla="*/ 6860144 w 12192000"/>
              <a:gd name="connsiteY743" fmla="*/ 819578 h 2210635"/>
              <a:gd name="connsiteX744" fmla="*/ 6842994 w 12192000"/>
              <a:gd name="connsiteY744" fmla="*/ 819578 h 2210635"/>
              <a:gd name="connsiteX745" fmla="*/ 6824573 w 12192000"/>
              <a:gd name="connsiteY745" fmla="*/ 820149 h 2210635"/>
              <a:gd name="connsiteX746" fmla="*/ 6806787 w 12192000"/>
              <a:gd name="connsiteY746" fmla="*/ 820149 h 2210635"/>
              <a:gd name="connsiteX747" fmla="*/ 6789637 w 12192000"/>
              <a:gd name="connsiteY747" fmla="*/ 820149 h 2210635"/>
              <a:gd name="connsiteX748" fmla="*/ 6811234 w 12192000"/>
              <a:gd name="connsiteY748" fmla="*/ 788187 h 2210635"/>
              <a:gd name="connsiteX749" fmla="*/ 6833466 w 12192000"/>
              <a:gd name="connsiteY749" fmla="*/ 756226 h 2210635"/>
              <a:gd name="connsiteX750" fmla="*/ 6855698 w 12192000"/>
              <a:gd name="connsiteY750" fmla="*/ 724836 h 2210635"/>
              <a:gd name="connsiteX751" fmla="*/ 6878565 w 12192000"/>
              <a:gd name="connsiteY751" fmla="*/ 692304 h 2210635"/>
              <a:gd name="connsiteX752" fmla="*/ 6900797 w 12192000"/>
              <a:gd name="connsiteY752" fmla="*/ 660342 h 2210635"/>
              <a:gd name="connsiteX753" fmla="*/ 6923029 w 12192000"/>
              <a:gd name="connsiteY753" fmla="*/ 627810 h 2210635"/>
              <a:gd name="connsiteX754" fmla="*/ 6944625 w 12192000"/>
              <a:gd name="connsiteY754" fmla="*/ 595849 h 2210635"/>
              <a:gd name="connsiteX755" fmla="*/ 6967493 w 12192000"/>
              <a:gd name="connsiteY755" fmla="*/ 563888 h 2210635"/>
              <a:gd name="connsiteX756" fmla="*/ 6989725 w 12192000"/>
              <a:gd name="connsiteY756" fmla="*/ 603269 h 2210635"/>
              <a:gd name="connsiteX757" fmla="*/ 7011956 w 12192000"/>
              <a:gd name="connsiteY757" fmla="*/ 643220 h 2210635"/>
              <a:gd name="connsiteX758" fmla="*/ 7034188 w 12192000"/>
              <a:gd name="connsiteY758" fmla="*/ 682030 h 2210635"/>
              <a:gd name="connsiteX759" fmla="*/ 7057056 w 12192000"/>
              <a:gd name="connsiteY759" fmla="*/ 721982 h 2210635"/>
              <a:gd name="connsiteX760" fmla="*/ 7079288 w 12192000"/>
              <a:gd name="connsiteY760" fmla="*/ 761363 h 2210635"/>
              <a:gd name="connsiteX761" fmla="*/ 7100884 w 12192000"/>
              <a:gd name="connsiteY761" fmla="*/ 800744 h 2210635"/>
              <a:gd name="connsiteX762" fmla="*/ 7123751 w 12192000"/>
              <a:gd name="connsiteY762" fmla="*/ 840124 h 2210635"/>
              <a:gd name="connsiteX763" fmla="*/ 7145983 w 12192000"/>
              <a:gd name="connsiteY763" fmla="*/ 878935 h 2210635"/>
              <a:gd name="connsiteX764" fmla="*/ 7128198 w 12192000"/>
              <a:gd name="connsiteY764" fmla="*/ 873798 h 2210635"/>
              <a:gd name="connsiteX765" fmla="*/ 7110412 w 12192000"/>
              <a:gd name="connsiteY765" fmla="*/ 867520 h 2210635"/>
              <a:gd name="connsiteX766" fmla="*/ 7092627 w 12192000"/>
              <a:gd name="connsiteY766" fmla="*/ 861242 h 2210635"/>
              <a:gd name="connsiteX767" fmla="*/ 7075476 w 12192000"/>
              <a:gd name="connsiteY767" fmla="*/ 854964 h 2210635"/>
              <a:gd name="connsiteX768" fmla="*/ 7095167 w 12192000"/>
              <a:gd name="connsiteY768" fmla="*/ 891491 h 2210635"/>
              <a:gd name="connsiteX769" fmla="*/ 7115494 w 12192000"/>
              <a:gd name="connsiteY769" fmla="*/ 928018 h 2210635"/>
              <a:gd name="connsiteX770" fmla="*/ 7135820 w 12192000"/>
              <a:gd name="connsiteY770" fmla="*/ 963974 h 2210635"/>
              <a:gd name="connsiteX771" fmla="*/ 7156782 w 12192000"/>
              <a:gd name="connsiteY771" fmla="*/ 999360 h 2210635"/>
              <a:gd name="connsiteX772" fmla="*/ 7177108 w 12192000"/>
              <a:gd name="connsiteY772" fmla="*/ 1035887 h 2210635"/>
              <a:gd name="connsiteX773" fmla="*/ 7198070 w 12192000"/>
              <a:gd name="connsiteY773" fmla="*/ 1072414 h 2210635"/>
              <a:gd name="connsiteX774" fmla="*/ 7217761 w 12192000"/>
              <a:gd name="connsiteY774" fmla="*/ 1108371 h 2210635"/>
              <a:gd name="connsiteX775" fmla="*/ 7238087 w 12192000"/>
              <a:gd name="connsiteY775" fmla="*/ 1143756 h 2210635"/>
              <a:gd name="connsiteX776" fmla="*/ 7210138 w 12192000"/>
              <a:gd name="connsiteY776" fmla="*/ 1135195 h 2210635"/>
              <a:gd name="connsiteX777" fmla="*/ 7181554 w 12192000"/>
              <a:gd name="connsiteY777" fmla="*/ 1125493 h 2210635"/>
              <a:gd name="connsiteX778" fmla="*/ 7153606 w 12192000"/>
              <a:gd name="connsiteY778" fmla="*/ 1115790 h 2210635"/>
              <a:gd name="connsiteX779" fmla="*/ 7125657 w 12192000"/>
              <a:gd name="connsiteY779" fmla="*/ 1106088 h 2210635"/>
              <a:gd name="connsiteX780" fmla="*/ 7148524 w 12192000"/>
              <a:gd name="connsiteY780" fmla="*/ 1146610 h 2210635"/>
              <a:gd name="connsiteX781" fmla="*/ 7171391 w 12192000"/>
              <a:gd name="connsiteY781" fmla="*/ 1187132 h 2210635"/>
              <a:gd name="connsiteX782" fmla="*/ 7194258 w 12192000"/>
              <a:gd name="connsiteY782" fmla="*/ 1227655 h 2210635"/>
              <a:gd name="connsiteX783" fmla="*/ 7217126 w 12192000"/>
              <a:gd name="connsiteY783" fmla="*/ 1267035 h 2210635"/>
              <a:gd name="connsiteX784" fmla="*/ 7239993 w 12192000"/>
              <a:gd name="connsiteY784" fmla="*/ 1307558 h 2210635"/>
              <a:gd name="connsiteX785" fmla="*/ 7262860 w 12192000"/>
              <a:gd name="connsiteY785" fmla="*/ 1348080 h 2210635"/>
              <a:gd name="connsiteX786" fmla="*/ 7284457 w 12192000"/>
              <a:gd name="connsiteY786" fmla="*/ 1388032 h 2210635"/>
              <a:gd name="connsiteX787" fmla="*/ 7307324 w 12192000"/>
              <a:gd name="connsiteY787" fmla="*/ 1427983 h 2210635"/>
              <a:gd name="connsiteX788" fmla="*/ 7274929 w 12192000"/>
              <a:gd name="connsiteY788" fmla="*/ 1417139 h 2210635"/>
              <a:gd name="connsiteX789" fmla="*/ 7241263 w 12192000"/>
              <a:gd name="connsiteY789" fmla="*/ 1406295 h 2210635"/>
              <a:gd name="connsiteX790" fmla="*/ 7207598 w 12192000"/>
              <a:gd name="connsiteY790" fmla="*/ 1394880 h 2210635"/>
              <a:gd name="connsiteX791" fmla="*/ 7175203 w 12192000"/>
              <a:gd name="connsiteY791" fmla="*/ 1384036 h 2210635"/>
              <a:gd name="connsiteX792" fmla="*/ 7141537 w 12192000"/>
              <a:gd name="connsiteY792" fmla="*/ 1372622 h 2210635"/>
              <a:gd name="connsiteX793" fmla="*/ 7107871 w 12192000"/>
              <a:gd name="connsiteY793" fmla="*/ 1361778 h 2210635"/>
              <a:gd name="connsiteX794" fmla="*/ 7075476 w 12192000"/>
              <a:gd name="connsiteY794" fmla="*/ 1349792 h 2210635"/>
              <a:gd name="connsiteX795" fmla="*/ 7041811 w 12192000"/>
              <a:gd name="connsiteY795" fmla="*/ 1338948 h 2210635"/>
              <a:gd name="connsiteX796" fmla="*/ 7041811 w 12192000"/>
              <a:gd name="connsiteY796" fmla="*/ 1538135 h 2210635"/>
              <a:gd name="connsiteX797" fmla="*/ 7088816 w 12192000"/>
              <a:gd name="connsiteY797" fmla="*/ 1546126 h 2210635"/>
              <a:gd name="connsiteX798" fmla="*/ 7135820 w 12192000"/>
              <a:gd name="connsiteY798" fmla="*/ 1553545 h 2210635"/>
              <a:gd name="connsiteX799" fmla="*/ 7183460 w 12192000"/>
              <a:gd name="connsiteY799" fmla="*/ 1561536 h 2210635"/>
              <a:gd name="connsiteX800" fmla="*/ 7229830 w 12192000"/>
              <a:gd name="connsiteY800" fmla="*/ 1568955 h 2210635"/>
              <a:gd name="connsiteX801" fmla="*/ 7276834 w 12192000"/>
              <a:gd name="connsiteY801" fmla="*/ 1576375 h 2210635"/>
              <a:gd name="connsiteX802" fmla="*/ 7324474 w 12192000"/>
              <a:gd name="connsiteY802" fmla="*/ 1583224 h 2210635"/>
              <a:gd name="connsiteX803" fmla="*/ 7371479 w 12192000"/>
              <a:gd name="connsiteY803" fmla="*/ 1590643 h 2210635"/>
              <a:gd name="connsiteX804" fmla="*/ 7419119 w 12192000"/>
              <a:gd name="connsiteY804" fmla="*/ 1597492 h 2210635"/>
              <a:gd name="connsiteX805" fmla="*/ 7419119 w 12192000"/>
              <a:gd name="connsiteY805" fmla="*/ 1521013 h 2210635"/>
              <a:gd name="connsiteX806" fmla="*/ 7393711 w 12192000"/>
              <a:gd name="connsiteY806" fmla="*/ 1521584 h 2210635"/>
              <a:gd name="connsiteX807" fmla="*/ 7368303 w 12192000"/>
              <a:gd name="connsiteY807" fmla="*/ 1522155 h 2210635"/>
              <a:gd name="connsiteX808" fmla="*/ 7342895 w 12192000"/>
              <a:gd name="connsiteY808" fmla="*/ 1523296 h 2210635"/>
              <a:gd name="connsiteX809" fmla="*/ 7317487 w 12192000"/>
              <a:gd name="connsiteY809" fmla="*/ 1523867 h 2210635"/>
              <a:gd name="connsiteX810" fmla="*/ 7335273 w 12192000"/>
              <a:gd name="connsiteY810" fmla="*/ 1498184 h 2210635"/>
              <a:gd name="connsiteX811" fmla="*/ 7352423 w 12192000"/>
              <a:gd name="connsiteY811" fmla="*/ 1473071 h 2210635"/>
              <a:gd name="connsiteX812" fmla="*/ 7369573 w 12192000"/>
              <a:gd name="connsiteY812" fmla="*/ 1447959 h 2210635"/>
              <a:gd name="connsiteX813" fmla="*/ 7386724 w 12192000"/>
              <a:gd name="connsiteY813" fmla="*/ 1422847 h 2210635"/>
              <a:gd name="connsiteX814" fmla="*/ 7375925 w 12192000"/>
              <a:gd name="connsiteY814" fmla="*/ 1422847 h 2210635"/>
              <a:gd name="connsiteX815" fmla="*/ 7365762 w 12192000"/>
              <a:gd name="connsiteY815" fmla="*/ 1422847 h 2210635"/>
              <a:gd name="connsiteX816" fmla="*/ 7354964 w 12192000"/>
              <a:gd name="connsiteY816" fmla="*/ 1423988 h 2210635"/>
              <a:gd name="connsiteX817" fmla="*/ 7344165 w 12192000"/>
              <a:gd name="connsiteY817" fmla="*/ 1423988 h 2210635"/>
              <a:gd name="connsiteX818" fmla="*/ 7359410 w 12192000"/>
              <a:gd name="connsiteY818" fmla="*/ 1401159 h 2210635"/>
              <a:gd name="connsiteX819" fmla="*/ 7375290 w 12192000"/>
              <a:gd name="connsiteY819" fmla="*/ 1378900 h 2210635"/>
              <a:gd name="connsiteX820" fmla="*/ 7390535 w 12192000"/>
              <a:gd name="connsiteY820" fmla="*/ 1356070 h 2210635"/>
              <a:gd name="connsiteX821" fmla="*/ 7405780 w 12192000"/>
              <a:gd name="connsiteY821" fmla="*/ 1333241 h 2210635"/>
              <a:gd name="connsiteX822" fmla="*/ 7400063 w 12192000"/>
              <a:gd name="connsiteY822" fmla="*/ 1333241 h 2210635"/>
              <a:gd name="connsiteX823" fmla="*/ 7393076 w 12192000"/>
              <a:gd name="connsiteY823" fmla="*/ 1334382 h 2210635"/>
              <a:gd name="connsiteX824" fmla="*/ 7386088 w 12192000"/>
              <a:gd name="connsiteY824" fmla="*/ 1334382 h 2210635"/>
              <a:gd name="connsiteX825" fmla="*/ 7379101 w 12192000"/>
              <a:gd name="connsiteY825" fmla="*/ 1334382 h 2210635"/>
              <a:gd name="connsiteX826" fmla="*/ 7396252 w 12192000"/>
              <a:gd name="connsiteY826" fmla="*/ 1309270 h 2210635"/>
              <a:gd name="connsiteX827" fmla="*/ 7412767 w 12192000"/>
              <a:gd name="connsiteY827" fmla="*/ 1284728 h 2210635"/>
              <a:gd name="connsiteX828" fmla="*/ 7430552 w 12192000"/>
              <a:gd name="connsiteY828" fmla="*/ 1260187 h 2210635"/>
              <a:gd name="connsiteX829" fmla="*/ 7447067 w 12192000"/>
              <a:gd name="connsiteY829" fmla="*/ 1235645 h 2210635"/>
              <a:gd name="connsiteX830" fmla="*/ 7455325 w 12192000"/>
              <a:gd name="connsiteY830" fmla="*/ 1250484 h 2210635"/>
              <a:gd name="connsiteX831" fmla="*/ 7463583 w 12192000"/>
              <a:gd name="connsiteY831" fmla="*/ 1265894 h 2210635"/>
              <a:gd name="connsiteX832" fmla="*/ 7472475 w 12192000"/>
              <a:gd name="connsiteY832" fmla="*/ 1280162 h 2210635"/>
              <a:gd name="connsiteX833" fmla="*/ 7480733 w 12192000"/>
              <a:gd name="connsiteY833" fmla="*/ 1295002 h 2210635"/>
              <a:gd name="connsiteX834" fmla="*/ 7488991 w 12192000"/>
              <a:gd name="connsiteY834" fmla="*/ 1310411 h 2210635"/>
              <a:gd name="connsiteX835" fmla="*/ 7497883 w 12192000"/>
              <a:gd name="connsiteY835" fmla="*/ 1324680 h 2210635"/>
              <a:gd name="connsiteX836" fmla="*/ 7506776 w 12192000"/>
              <a:gd name="connsiteY836" fmla="*/ 1339519 h 2210635"/>
              <a:gd name="connsiteX837" fmla="*/ 7515034 w 12192000"/>
              <a:gd name="connsiteY837" fmla="*/ 1354929 h 2210635"/>
              <a:gd name="connsiteX838" fmla="*/ 7508047 w 12192000"/>
              <a:gd name="connsiteY838" fmla="*/ 1352646 h 2210635"/>
              <a:gd name="connsiteX839" fmla="*/ 7501059 w 12192000"/>
              <a:gd name="connsiteY839" fmla="*/ 1349792 h 2210635"/>
              <a:gd name="connsiteX840" fmla="*/ 7494072 w 12192000"/>
              <a:gd name="connsiteY840" fmla="*/ 1348080 h 2210635"/>
              <a:gd name="connsiteX841" fmla="*/ 7487720 w 12192000"/>
              <a:gd name="connsiteY841" fmla="*/ 1345797 h 2210635"/>
              <a:gd name="connsiteX842" fmla="*/ 7495978 w 12192000"/>
              <a:gd name="connsiteY842" fmla="*/ 1359495 h 2210635"/>
              <a:gd name="connsiteX843" fmla="*/ 7503600 w 12192000"/>
              <a:gd name="connsiteY843" fmla="*/ 1373192 h 2210635"/>
              <a:gd name="connsiteX844" fmla="*/ 7511223 w 12192000"/>
              <a:gd name="connsiteY844" fmla="*/ 1386890 h 2210635"/>
              <a:gd name="connsiteX845" fmla="*/ 7518845 w 12192000"/>
              <a:gd name="connsiteY845" fmla="*/ 1400588 h 2210635"/>
              <a:gd name="connsiteX846" fmla="*/ 7526467 w 12192000"/>
              <a:gd name="connsiteY846" fmla="*/ 1413715 h 2210635"/>
              <a:gd name="connsiteX847" fmla="*/ 7534725 w 12192000"/>
              <a:gd name="connsiteY847" fmla="*/ 1427412 h 2210635"/>
              <a:gd name="connsiteX848" fmla="*/ 7542347 w 12192000"/>
              <a:gd name="connsiteY848" fmla="*/ 1441110 h 2210635"/>
              <a:gd name="connsiteX849" fmla="*/ 7549970 w 12192000"/>
              <a:gd name="connsiteY849" fmla="*/ 1454808 h 2210635"/>
              <a:gd name="connsiteX850" fmla="*/ 7539171 w 12192000"/>
              <a:gd name="connsiteY850" fmla="*/ 1451383 h 2210635"/>
              <a:gd name="connsiteX851" fmla="*/ 7528373 w 12192000"/>
              <a:gd name="connsiteY851" fmla="*/ 1447959 h 2210635"/>
              <a:gd name="connsiteX852" fmla="*/ 7518210 w 12192000"/>
              <a:gd name="connsiteY852" fmla="*/ 1444535 h 2210635"/>
              <a:gd name="connsiteX853" fmla="*/ 7507411 w 12192000"/>
              <a:gd name="connsiteY853" fmla="*/ 1441110 h 2210635"/>
              <a:gd name="connsiteX854" fmla="*/ 7515669 w 12192000"/>
              <a:gd name="connsiteY854" fmla="*/ 1455949 h 2210635"/>
              <a:gd name="connsiteX855" fmla="*/ 7523926 w 12192000"/>
              <a:gd name="connsiteY855" fmla="*/ 1470788 h 2210635"/>
              <a:gd name="connsiteX856" fmla="*/ 7532819 w 12192000"/>
              <a:gd name="connsiteY856" fmla="*/ 1486198 h 2210635"/>
              <a:gd name="connsiteX857" fmla="*/ 7541712 w 12192000"/>
              <a:gd name="connsiteY857" fmla="*/ 1501608 h 2210635"/>
              <a:gd name="connsiteX858" fmla="*/ 7549970 w 12192000"/>
              <a:gd name="connsiteY858" fmla="*/ 1517018 h 2210635"/>
              <a:gd name="connsiteX859" fmla="*/ 7558862 w 12192000"/>
              <a:gd name="connsiteY859" fmla="*/ 1531857 h 2210635"/>
              <a:gd name="connsiteX860" fmla="*/ 7567120 w 12192000"/>
              <a:gd name="connsiteY860" fmla="*/ 1546696 h 2210635"/>
              <a:gd name="connsiteX861" fmla="*/ 7576648 w 12192000"/>
              <a:gd name="connsiteY861" fmla="*/ 1562106 h 2210635"/>
              <a:gd name="connsiteX862" fmla="*/ 7550605 w 12192000"/>
              <a:gd name="connsiteY862" fmla="*/ 1553545 h 2210635"/>
              <a:gd name="connsiteX863" fmla="*/ 7525197 w 12192000"/>
              <a:gd name="connsiteY863" fmla="*/ 1546126 h 2210635"/>
              <a:gd name="connsiteX864" fmla="*/ 7500424 w 12192000"/>
              <a:gd name="connsiteY864" fmla="*/ 1538135 h 2210635"/>
              <a:gd name="connsiteX865" fmla="*/ 7475016 w 12192000"/>
              <a:gd name="connsiteY865" fmla="*/ 1530145 h 2210635"/>
              <a:gd name="connsiteX866" fmla="*/ 7475016 w 12192000"/>
              <a:gd name="connsiteY866" fmla="*/ 1606624 h 2210635"/>
              <a:gd name="connsiteX867" fmla="*/ 7520750 w 12192000"/>
              <a:gd name="connsiteY867" fmla="*/ 1613473 h 2210635"/>
              <a:gd name="connsiteX868" fmla="*/ 7566485 w 12192000"/>
              <a:gd name="connsiteY868" fmla="*/ 1619751 h 2210635"/>
              <a:gd name="connsiteX869" fmla="*/ 7612219 w 12192000"/>
              <a:gd name="connsiteY869" fmla="*/ 1626599 h 2210635"/>
              <a:gd name="connsiteX870" fmla="*/ 7657953 w 12192000"/>
              <a:gd name="connsiteY870" fmla="*/ 1633448 h 2210635"/>
              <a:gd name="connsiteX871" fmla="*/ 7703052 w 12192000"/>
              <a:gd name="connsiteY871" fmla="*/ 1639156 h 2210635"/>
              <a:gd name="connsiteX872" fmla="*/ 7748787 w 12192000"/>
              <a:gd name="connsiteY872" fmla="*/ 1645434 h 2210635"/>
              <a:gd name="connsiteX873" fmla="*/ 7794521 w 12192000"/>
              <a:gd name="connsiteY873" fmla="*/ 1651712 h 2210635"/>
              <a:gd name="connsiteX874" fmla="*/ 7840255 w 12192000"/>
              <a:gd name="connsiteY874" fmla="*/ 1657990 h 2210635"/>
              <a:gd name="connsiteX875" fmla="*/ 7840255 w 12192000"/>
              <a:gd name="connsiteY875" fmla="*/ 1538135 h 2210635"/>
              <a:gd name="connsiteX876" fmla="*/ 7818023 w 12192000"/>
              <a:gd name="connsiteY876" fmla="*/ 1539277 h 2210635"/>
              <a:gd name="connsiteX877" fmla="*/ 7795791 w 12192000"/>
              <a:gd name="connsiteY877" fmla="*/ 1539848 h 2210635"/>
              <a:gd name="connsiteX878" fmla="*/ 7772924 w 12192000"/>
              <a:gd name="connsiteY878" fmla="*/ 1540989 h 2210635"/>
              <a:gd name="connsiteX879" fmla="*/ 7751328 w 12192000"/>
              <a:gd name="connsiteY879" fmla="*/ 1542130 h 2210635"/>
              <a:gd name="connsiteX880" fmla="*/ 7729096 w 12192000"/>
              <a:gd name="connsiteY880" fmla="*/ 1542701 h 2210635"/>
              <a:gd name="connsiteX881" fmla="*/ 7706228 w 12192000"/>
              <a:gd name="connsiteY881" fmla="*/ 1543272 h 2210635"/>
              <a:gd name="connsiteX882" fmla="*/ 7683996 w 12192000"/>
              <a:gd name="connsiteY882" fmla="*/ 1544413 h 2210635"/>
              <a:gd name="connsiteX883" fmla="*/ 7661765 w 12192000"/>
              <a:gd name="connsiteY883" fmla="*/ 1544984 h 2210635"/>
              <a:gd name="connsiteX884" fmla="*/ 7677009 w 12192000"/>
              <a:gd name="connsiteY884" fmla="*/ 1523296 h 2210635"/>
              <a:gd name="connsiteX885" fmla="*/ 7692254 w 12192000"/>
              <a:gd name="connsiteY885" fmla="*/ 1500467 h 2210635"/>
              <a:gd name="connsiteX886" fmla="*/ 7707499 w 12192000"/>
              <a:gd name="connsiteY886" fmla="*/ 1477637 h 2210635"/>
              <a:gd name="connsiteX887" fmla="*/ 7722744 w 12192000"/>
              <a:gd name="connsiteY887" fmla="*/ 1455379 h 2210635"/>
              <a:gd name="connsiteX888" fmla="*/ 7737988 w 12192000"/>
              <a:gd name="connsiteY888" fmla="*/ 1432549 h 2210635"/>
              <a:gd name="connsiteX889" fmla="*/ 7753233 w 12192000"/>
              <a:gd name="connsiteY889" fmla="*/ 1410861 h 2210635"/>
              <a:gd name="connsiteX890" fmla="*/ 7769113 w 12192000"/>
              <a:gd name="connsiteY890" fmla="*/ 1388032 h 2210635"/>
              <a:gd name="connsiteX891" fmla="*/ 7784358 w 12192000"/>
              <a:gd name="connsiteY891" fmla="*/ 1365773 h 2210635"/>
              <a:gd name="connsiteX892" fmla="*/ 7765302 w 12192000"/>
              <a:gd name="connsiteY892" fmla="*/ 1366344 h 2210635"/>
              <a:gd name="connsiteX893" fmla="*/ 7746246 w 12192000"/>
              <a:gd name="connsiteY893" fmla="*/ 1366914 h 2210635"/>
              <a:gd name="connsiteX894" fmla="*/ 7727190 w 12192000"/>
              <a:gd name="connsiteY894" fmla="*/ 1367485 h 2210635"/>
              <a:gd name="connsiteX895" fmla="*/ 7708134 w 12192000"/>
              <a:gd name="connsiteY895" fmla="*/ 1368627 h 2210635"/>
              <a:gd name="connsiteX896" fmla="*/ 7722108 w 12192000"/>
              <a:gd name="connsiteY896" fmla="*/ 1348651 h 2210635"/>
              <a:gd name="connsiteX897" fmla="*/ 7736083 w 12192000"/>
              <a:gd name="connsiteY897" fmla="*/ 1328104 h 2210635"/>
              <a:gd name="connsiteX898" fmla="*/ 7749422 w 12192000"/>
              <a:gd name="connsiteY898" fmla="*/ 1308128 h 2210635"/>
              <a:gd name="connsiteX899" fmla="*/ 7763396 w 12192000"/>
              <a:gd name="connsiteY899" fmla="*/ 1287582 h 2210635"/>
              <a:gd name="connsiteX900" fmla="*/ 7776735 w 12192000"/>
              <a:gd name="connsiteY900" fmla="*/ 1267606 h 2210635"/>
              <a:gd name="connsiteX901" fmla="*/ 7790710 w 12192000"/>
              <a:gd name="connsiteY901" fmla="*/ 1247060 h 2210635"/>
              <a:gd name="connsiteX902" fmla="*/ 7804684 w 12192000"/>
              <a:gd name="connsiteY902" fmla="*/ 1227655 h 2210635"/>
              <a:gd name="connsiteX903" fmla="*/ 7818023 w 12192000"/>
              <a:gd name="connsiteY903" fmla="*/ 1207108 h 2210635"/>
              <a:gd name="connsiteX904" fmla="*/ 7805955 w 12192000"/>
              <a:gd name="connsiteY904" fmla="*/ 1207679 h 2210635"/>
              <a:gd name="connsiteX905" fmla="*/ 7794521 w 12192000"/>
              <a:gd name="connsiteY905" fmla="*/ 1208250 h 2210635"/>
              <a:gd name="connsiteX906" fmla="*/ 7782452 w 12192000"/>
              <a:gd name="connsiteY906" fmla="*/ 1208820 h 2210635"/>
              <a:gd name="connsiteX907" fmla="*/ 7771019 w 12192000"/>
              <a:gd name="connsiteY907" fmla="*/ 1208820 h 2210635"/>
              <a:gd name="connsiteX908" fmla="*/ 7785628 w 12192000"/>
              <a:gd name="connsiteY908" fmla="*/ 1187132 h 2210635"/>
              <a:gd name="connsiteX909" fmla="*/ 7800873 w 12192000"/>
              <a:gd name="connsiteY909" fmla="*/ 1165444 h 2210635"/>
              <a:gd name="connsiteX910" fmla="*/ 7814847 w 12192000"/>
              <a:gd name="connsiteY910" fmla="*/ 1143186 h 2210635"/>
              <a:gd name="connsiteX911" fmla="*/ 7830092 w 12192000"/>
              <a:gd name="connsiteY911" fmla="*/ 1121498 h 2210635"/>
              <a:gd name="connsiteX912" fmla="*/ 7845337 w 12192000"/>
              <a:gd name="connsiteY912" fmla="*/ 1099239 h 2210635"/>
              <a:gd name="connsiteX913" fmla="*/ 7859946 w 12192000"/>
              <a:gd name="connsiteY913" fmla="*/ 1076980 h 2210635"/>
              <a:gd name="connsiteX914" fmla="*/ 7875191 w 12192000"/>
              <a:gd name="connsiteY914" fmla="*/ 1055292 h 2210635"/>
              <a:gd name="connsiteX915" fmla="*/ 7890436 w 12192000"/>
              <a:gd name="connsiteY915" fmla="*/ 1033033 h 2210635"/>
              <a:gd name="connsiteX916" fmla="*/ 7905046 w 12192000"/>
              <a:gd name="connsiteY916" fmla="*/ 1059287 h 2210635"/>
              <a:gd name="connsiteX917" fmla="*/ 7920290 w 12192000"/>
              <a:gd name="connsiteY917" fmla="*/ 1084970 h 2210635"/>
              <a:gd name="connsiteX918" fmla="*/ 7934900 w 12192000"/>
              <a:gd name="connsiteY918" fmla="*/ 1111224 h 2210635"/>
              <a:gd name="connsiteX919" fmla="*/ 7950145 w 12192000"/>
              <a:gd name="connsiteY919" fmla="*/ 1136907 h 2210635"/>
              <a:gd name="connsiteX920" fmla="*/ 7965389 w 12192000"/>
              <a:gd name="connsiteY920" fmla="*/ 1162591 h 2210635"/>
              <a:gd name="connsiteX921" fmla="*/ 7979364 w 12192000"/>
              <a:gd name="connsiteY921" fmla="*/ 1188274 h 2210635"/>
              <a:gd name="connsiteX922" fmla="*/ 7994609 w 12192000"/>
              <a:gd name="connsiteY922" fmla="*/ 1214528 h 2210635"/>
              <a:gd name="connsiteX923" fmla="*/ 8009853 w 12192000"/>
              <a:gd name="connsiteY923" fmla="*/ 1240211 h 2210635"/>
              <a:gd name="connsiteX924" fmla="*/ 7997785 w 12192000"/>
              <a:gd name="connsiteY924" fmla="*/ 1236786 h 2210635"/>
              <a:gd name="connsiteX925" fmla="*/ 7985716 w 12192000"/>
              <a:gd name="connsiteY925" fmla="*/ 1232791 h 2210635"/>
              <a:gd name="connsiteX926" fmla="*/ 7974282 w 12192000"/>
              <a:gd name="connsiteY926" fmla="*/ 1229367 h 2210635"/>
              <a:gd name="connsiteX927" fmla="*/ 7962213 w 12192000"/>
              <a:gd name="connsiteY927" fmla="*/ 1225942 h 2210635"/>
              <a:gd name="connsiteX928" fmla="*/ 7975553 w 12192000"/>
              <a:gd name="connsiteY928" fmla="*/ 1249913 h 2210635"/>
              <a:gd name="connsiteX929" fmla="*/ 7989527 w 12192000"/>
              <a:gd name="connsiteY929" fmla="*/ 1273314 h 2210635"/>
              <a:gd name="connsiteX930" fmla="*/ 8003501 w 12192000"/>
              <a:gd name="connsiteY930" fmla="*/ 1297284 h 2210635"/>
              <a:gd name="connsiteX931" fmla="*/ 8016841 w 12192000"/>
              <a:gd name="connsiteY931" fmla="*/ 1321255 h 2210635"/>
              <a:gd name="connsiteX932" fmla="*/ 8030815 w 12192000"/>
              <a:gd name="connsiteY932" fmla="*/ 1344656 h 2210635"/>
              <a:gd name="connsiteX933" fmla="*/ 8044154 w 12192000"/>
              <a:gd name="connsiteY933" fmla="*/ 1368627 h 2210635"/>
              <a:gd name="connsiteX934" fmla="*/ 8058128 w 12192000"/>
              <a:gd name="connsiteY934" fmla="*/ 1392597 h 2210635"/>
              <a:gd name="connsiteX935" fmla="*/ 8072103 w 12192000"/>
              <a:gd name="connsiteY935" fmla="*/ 1415427 h 2210635"/>
              <a:gd name="connsiteX936" fmla="*/ 8053047 w 12192000"/>
              <a:gd name="connsiteY936" fmla="*/ 1410290 h 2210635"/>
              <a:gd name="connsiteX937" fmla="*/ 8033991 w 12192000"/>
              <a:gd name="connsiteY937" fmla="*/ 1404583 h 2210635"/>
              <a:gd name="connsiteX938" fmla="*/ 8014935 w 12192000"/>
              <a:gd name="connsiteY938" fmla="*/ 1399446 h 2210635"/>
              <a:gd name="connsiteX939" fmla="*/ 7996514 w 12192000"/>
              <a:gd name="connsiteY939" fmla="*/ 1393168 h 2210635"/>
              <a:gd name="connsiteX940" fmla="*/ 8011759 w 12192000"/>
              <a:gd name="connsiteY940" fmla="*/ 1419993 h 2210635"/>
              <a:gd name="connsiteX941" fmla="*/ 8027004 w 12192000"/>
              <a:gd name="connsiteY941" fmla="*/ 1446247 h 2210635"/>
              <a:gd name="connsiteX942" fmla="*/ 8042248 w 12192000"/>
              <a:gd name="connsiteY942" fmla="*/ 1472501 h 2210635"/>
              <a:gd name="connsiteX943" fmla="*/ 8057493 w 12192000"/>
              <a:gd name="connsiteY943" fmla="*/ 1499325 h 2210635"/>
              <a:gd name="connsiteX944" fmla="*/ 8072738 w 12192000"/>
              <a:gd name="connsiteY944" fmla="*/ 1525579 h 2210635"/>
              <a:gd name="connsiteX945" fmla="*/ 8087983 w 12192000"/>
              <a:gd name="connsiteY945" fmla="*/ 1551833 h 2210635"/>
              <a:gd name="connsiteX946" fmla="*/ 8103228 w 12192000"/>
              <a:gd name="connsiteY946" fmla="*/ 1578658 h 2210635"/>
              <a:gd name="connsiteX947" fmla="*/ 8118472 w 12192000"/>
              <a:gd name="connsiteY947" fmla="*/ 1604341 h 2210635"/>
              <a:gd name="connsiteX948" fmla="*/ 8096240 w 12192000"/>
              <a:gd name="connsiteY948" fmla="*/ 1598063 h 2210635"/>
              <a:gd name="connsiteX949" fmla="*/ 8074008 w 12192000"/>
              <a:gd name="connsiteY949" fmla="*/ 1591214 h 2210635"/>
              <a:gd name="connsiteX950" fmla="*/ 8051141 w 12192000"/>
              <a:gd name="connsiteY950" fmla="*/ 1584365 h 2210635"/>
              <a:gd name="connsiteX951" fmla="*/ 8028909 w 12192000"/>
              <a:gd name="connsiteY951" fmla="*/ 1578658 h 2210635"/>
              <a:gd name="connsiteX952" fmla="*/ 8007313 w 12192000"/>
              <a:gd name="connsiteY952" fmla="*/ 1571809 h 2210635"/>
              <a:gd name="connsiteX953" fmla="*/ 7985081 w 12192000"/>
              <a:gd name="connsiteY953" fmla="*/ 1564960 h 2210635"/>
              <a:gd name="connsiteX954" fmla="*/ 7962213 w 12192000"/>
              <a:gd name="connsiteY954" fmla="*/ 1558111 h 2210635"/>
              <a:gd name="connsiteX955" fmla="*/ 7939981 w 12192000"/>
              <a:gd name="connsiteY955" fmla="*/ 1551262 h 2210635"/>
              <a:gd name="connsiteX956" fmla="*/ 7939981 w 12192000"/>
              <a:gd name="connsiteY956" fmla="*/ 1670546 h 2210635"/>
              <a:gd name="connsiteX957" fmla="*/ 7996514 w 12192000"/>
              <a:gd name="connsiteY957" fmla="*/ 1678537 h 2210635"/>
              <a:gd name="connsiteX958" fmla="*/ 8053047 w 12192000"/>
              <a:gd name="connsiteY958" fmla="*/ 1685385 h 2210635"/>
              <a:gd name="connsiteX959" fmla="*/ 8108944 w 12192000"/>
              <a:gd name="connsiteY959" fmla="*/ 1692234 h 2210635"/>
              <a:gd name="connsiteX960" fmla="*/ 8164842 w 12192000"/>
              <a:gd name="connsiteY960" fmla="*/ 1697942 h 2210635"/>
              <a:gd name="connsiteX961" fmla="*/ 8221374 w 12192000"/>
              <a:gd name="connsiteY961" fmla="*/ 1704790 h 2210635"/>
              <a:gd name="connsiteX962" fmla="*/ 8277907 w 12192000"/>
              <a:gd name="connsiteY962" fmla="*/ 1711069 h 2210635"/>
              <a:gd name="connsiteX963" fmla="*/ 8333805 w 12192000"/>
              <a:gd name="connsiteY963" fmla="*/ 1716776 h 2210635"/>
              <a:gd name="connsiteX964" fmla="*/ 8390337 w 12192000"/>
              <a:gd name="connsiteY964" fmla="*/ 1723054 h 2210635"/>
              <a:gd name="connsiteX965" fmla="*/ 8390337 w 12192000"/>
              <a:gd name="connsiteY965" fmla="*/ 1523867 h 2210635"/>
              <a:gd name="connsiteX966" fmla="*/ 8356672 w 12192000"/>
              <a:gd name="connsiteY966" fmla="*/ 1525579 h 2210635"/>
              <a:gd name="connsiteX967" fmla="*/ 8324277 w 12192000"/>
              <a:gd name="connsiteY967" fmla="*/ 1528433 h 2210635"/>
              <a:gd name="connsiteX968" fmla="*/ 8290611 w 12192000"/>
              <a:gd name="connsiteY968" fmla="*/ 1530716 h 2210635"/>
              <a:gd name="connsiteX969" fmla="*/ 8256946 w 12192000"/>
              <a:gd name="connsiteY969" fmla="*/ 1532428 h 2210635"/>
              <a:gd name="connsiteX970" fmla="*/ 8224550 w 12192000"/>
              <a:gd name="connsiteY970" fmla="*/ 1535282 h 2210635"/>
              <a:gd name="connsiteX971" fmla="*/ 8190885 w 12192000"/>
              <a:gd name="connsiteY971" fmla="*/ 1537565 h 2210635"/>
              <a:gd name="connsiteX972" fmla="*/ 8157219 w 12192000"/>
              <a:gd name="connsiteY972" fmla="*/ 1539277 h 2210635"/>
              <a:gd name="connsiteX973" fmla="*/ 8124189 w 12192000"/>
              <a:gd name="connsiteY973" fmla="*/ 1540989 h 2210635"/>
              <a:gd name="connsiteX974" fmla="*/ 8147056 w 12192000"/>
              <a:gd name="connsiteY974" fmla="*/ 1507316 h 2210635"/>
              <a:gd name="connsiteX975" fmla="*/ 8169923 w 12192000"/>
              <a:gd name="connsiteY975" fmla="*/ 1473071 h 2210635"/>
              <a:gd name="connsiteX976" fmla="*/ 8192790 w 12192000"/>
              <a:gd name="connsiteY976" fmla="*/ 1438827 h 2210635"/>
              <a:gd name="connsiteX977" fmla="*/ 8215022 w 12192000"/>
              <a:gd name="connsiteY977" fmla="*/ 1405154 h 2210635"/>
              <a:gd name="connsiteX978" fmla="*/ 8237890 w 12192000"/>
              <a:gd name="connsiteY978" fmla="*/ 1370909 h 2210635"/>
              <a:gd name="connsiteX979" fmla="*/ 8260757 w 12192000"/>
              <a:gd name="connsiteY979" fmla="*/ 1336665 h 2210635"/>
              <a:gd name="connsiteX980" fmla="*/ 8283624 w 12192000"/>
              <a:gd name="connsiteY980" fmla="*/ 1302992 h 2210635"/>
              <a:gd name="connsiteX981" fmla="*/ 8306491 w 12192000"/>
              <a:gd name="connsiteY981" fmla="*/ 1268748 h 2210635"/>
              <a:gd name="connsiteX982" fmla="*/ 8278542 w 12192000"/>
              <a:gd name="connsiteY982" fmla="*/ 1270460 h 2210635"/>
              <a:gd name="connsiteX983" fmla="*/ 8249958 w 12192000"/>
              <a:gd name="connsiteY983" fmla="*/ 1272743 h 2210635"/>
              <a:gd name="connsiteX984" fmla="*/ 8222010 w 12192000"/>
              <a:gd name="connsiteY984" fmla="*/ 1273884 h 2210635"/>
              <a:gd name="connsiteX985" fmla="*/ 8194061 w 12192000"/>
              <a:gd name="connsiteY985" fmla="*/ 1276167 h 2210635"/>
              <a:gd name="connsiteX986" fmla="*/ 8214387 w 12192000"/>
              <a:gd name="connsiteY986" fmla="*/ 1245347 h 2210635"/>
              <a:gd name="connsiteX987" fmla="*/ 8234714 w 12192000"/>
              <a:gd name="connsiteY987" fmla="*/ 1215098 h 2210635"/>
              <a:gd name="connsiteX988" fmla="*/ 8255040 w 12192000"/>
              <a:gd name="connsiteY988" fmla="*/ 1184279 h 2210635"/>
              <a:gd name="connsiteX989" fmla="*/ 8275366 w 12192000"/>
              <a:gd name="connsiteY989" fmla="*/ 1153459 h 2210635"/>
              <a:gd name="connsiteX990" fmla="*/ 8295693 w 12192000"/>
              <a:gd name="connsiteY990" fmla="*/ 1123210 h 2210635"/>
              <a:gd name="connsiteX991" fmla="*/ 8316654 w 12192000"/>
              <a:gd name="connsiteY991" fmla="*/ 1092390 h 2210635"/>
              <a:gd name="connsiteX992" fmla="*/ 8336981 w 12192000"/>
              <a:gd name="connsiteY992" fmla="*/ 1062141 h 2210635"/>
              <a:gd name="connsiteX993" fmla="*/ 8357307 w 12192000"/>
              <a:gd name="connsiteY993" fmla="*/ 1031321 h 2210635"/>
              <a:gd name="connsiteX994" fmla="*/ 8339521 w 12192000"/>
              <a:gd name="connsiteY994" fmla="*/ 1032463 h 2210635"/>
              <a:gd name="connsiteX995" fmla="*/ 8321736 w 12192000"/>
              <a:gd name="connsiteY995" fmla="*/ 1033604 h 2210635"/>
              <a:gd name="connsiteX996" fmla="*/ 8304585 w 12192000"/>
              <a:gd name="connsiteY996" fmla="*/ 1035316 h 2210635"/>
              <a:gd name="connsiteX997" fmla="*/ 8286165 w 12192000"/>
              <a:gd name="connsiteY997" fmla="*/ 1035887 h 2210635"/>
              <a:gd name="connsiteX998" fmla="*/ 8309032 w 12192000"/>
              <a:gd name="connsiteY998" fmla="*/ 1002784 h 2210635"/>
              <a:gd name="connsiteX999" fmla="*/ 8331264 w 12192000"/>
              <a:gd name="connsiteY999" fmla="*/ 969682 h 2210635"/>
              <a:gd name="connsiteX1000" fmla="*/ 8352861 w 12192000"/>
              <a:gd name="connsiteY1000" fmla="*/ 936008 h 2210635"/>
              <a:gd name="connsiteX1001" fmla="*/ 8375092 w 12192000"/>
              <a:gd name="connsiteY1001" fmla="*/ 902335 h 2210635"/>
              <a:gd name="connsiteX1002" fmla="*/ 8397959 w 12192000"/>
              <a:gd name="connsiteY1002" fmla="*/ 868661 h 2210635"/>
              <a:gd name="connsiteX1003" fmla="*/ 8420191 w 12192000"/>
              <a:gd name="connsiteY1003" fmla="*/ 835559 h 2210635"/>
              <a:gd name="connsiteX1004" fmla="*/ 8442423 w 12192000"/>
              <a:gd name="connsiteY1004" fmla="*/ 801885 h 2210635"/>
              <a:gd name="connsiteX1005" fmla="*/ 8464020 w 12192000"/>
              <a:gd name="connsiteY1005" fmla="*/ 768212 h 2210635"/>
              <a:gd name="connsiteX1006" fmla="*/ 8486887 w 12192000"/>
              <a:gd name="connsiteY1006" fmla="*/ 805880 h 2210635"/>
              <a:gd name="connsiteX1007" fmla="*/ 8509119 w 12192000"/>
              <a:gd name="connsiteY1007" fmla="*/ 843549 h 2210635"/>
              <a:gd name="connsiteX1008" fmla="*/ 8531351 w 12192000"/>
              <a:gd name="connsiteY1008" fmla="*/ 881788 h 2210635"/>
              <a:gd name="connsiteX1009" fmla="*/ 8553583 w 12192000"/>
              <a:gd name="connsiteY1009" fmla="*/ 919457 h 2210635"/>
              <a:gd name="connsiteX1010" fmla="*/ 8576450 w 12192000"/>
              <a:gd name="connsiteY1010" fmla="*/ 957125 h 2210635"/>
              <a:gd name="connsiteX1011" fmla="*/ 8598682 w 12192000"/>
              <a:gd name="connsiteY1011" fmla="*/ 994794 h 2210635"/>
              <a:gd name="connsiteX1012" fmla="*/ 8620279 w 12192000"/>
              <a:gd name="connsiteY1012" fmla="*/ 1033033 h 2210635"/>
              <a:gd name="connsiteX1013" fmla="*/ 8643146 w 12192000"/>
              <a:gd name="connsiteY1013" fmla="*/ 1070702 h 2210635"/>
              <a:gd name="connsiteX1014" fmla="*/ 8625360 w 12192000"/>
              <a:gd name="connsiteY1014" fmla="*/ 1066136 h 2210635"/>
              <a:gd name="connsiteX1015" fmla="*/ 8607575 w 12192000"/>
              <a:gd name="connsiteY1015" fmla="*/ 1061000 h 2210635"/>
              <a:gd name="connsiteX1016" fmla="*/ 8589789 w 12192000"/>
              <a:gd name="connsiteY1016" fmla="*/ 1056434 h 2210635"/>
              <a:gd name="connsiteX1017" fmla="*/ 8572004 w 12192000"/>
              <a:gd name="connsiteY1017" fmla="*/ 1051868 h 2210635"/>
              <a:gd name="connsiteX1018" fmla="*/ 8592330 w 12192000"/>
              <a:gd name="connsiteY1018" fmla="*/ 1086683 h 2210635"/>
              <a:gd name="connsiteX1019" fmla="*/ 8612656 w 12192000"/>
              <a:gd name="connsiteY1019" fmla="*/ 1121498 h 2210635"/>
              <a:gd name="connsiteX1020" fmla="*/ 8633618 w 12192000"/>
              <a:gd name="connsiteY1020" fmla="*/ 1155742 h 2210635"/>
              <a:gd name="connsiteX1021" fmla="*/ 8653944 w 12192000"/>
              <a:gd name="connsiteY1021" fmla="*/ 1190557 h 2210635"/>
              <a:gd name="connsiteX1022" fmla="*/ 8674906 w 12192000"/>
              <a:gd name="connsiteY1022" fmla="*/ 1224801 h 2210635"/>
              <a:gd name="connsiteX1023" fmla="*/ 8694597 w 12192000"/>
              <a:gd name="connsiteY1023" fmla="*/ 1259045 h 2210635"/>
              <a:gd name="connsiteX1024" fmla="*/ 8714923 w 12192000"/>
              <a:gd name="connsiteY1024" fmla="*/ 1293860 h 2210635"/>
              <a:gd name="connsiteX1025" fmla="*/ 8735885 w 12192000"/>
              <a:gd name="connsiteY1025" fmla="*/ 1328104 h 2210635"/>
              <a:gd name="connsiteX1026" fmla="*/ 8707301 w 12192000"/>
              <a:gd name="connsiteY1026" fmla="*/ 1321255 h 2210635"/>
              <a:gd name="connsiteX1027" fmla="*/ 8679352 w 12192000"/>
              <a:gd name="connsiteY1027" fmla="*/ 1313836 h 2210635"/>
              <a:gd name="connsiteX1028" fmla="*/ 8650768 w 12192000"/>
              <a:gd name="connsiteY1028" fmla="*/ 1306416 h 2210635"/>
              <a:gd name="connsiteX1029" fmla="*/ 8622820 w 12192000"/>
              <a:gd name="connsiteY1029" fmla="*/ 1299567 h 2210635"/>
              <a:gd name="connsiteX1030" fmla="*/ 8645687 w 12192000"/>
              <a:gd name="connsiteY1030" fmla="*/ 1337807 h 2210635"/>
              <a:gd name="connsiteX1031" fmla="*/ 8667919 w 12192000"/>
              <a:gd name="connsiteY1031" fmla="*/ 1376046 h 2210635"/>
              <a:gd name="connsiteX1032" fmla="*/ 8690786 w 12192000"/>
              <a:gd name="connsiteY1032" fmla="*/ 1414856 h 2210635"/>
              <a:gd name="connsiteX1033" fmla="*/ 8713653 w 12192000"/>
              <a:gd name="connsiteY1033" fmla="*/ 1453096 h 2210635"/>
              <a:gd name="connsiteX1034" fmla="*/ 8736520 w 12192000"/>
              <a:gd name="connsiteY1034" fmla="*/ 1491335 h 2210635"/>
              <a:gd name="connsiteX1035" fmla="*/ 8759387 w 12192000"/>
              <a:gd name="connsiteY1035" fmla="*/ 1530145 h 2210635"/>
              <a:gd name="connsiteX1036" fmla="*/ 8782254 w 12192000"/>
              <a:gd name="connsiteY1036" fmla="*/ 1568384 h 2210635"/>
              <a:gd name="connsiteX1037" fmla="*/ 8805122 w 12192000"/>
              <a:gd name="connsiteY1037" fmla="*/ 1606624 h 2210635"/>
              <a:gd name="connsiteX1038" fmla="*/ 8772091 w 12192000"/>
              <a:gd name="connsiteY1038" fmla="*/ 1598063 h 2210635"/>
              <a:gd name="connsiteX1039" fmla="*/ 8738426 w 12192000"/>
              <a:gd name="connsiteY1039" fmla="*/ 1590072 h 2210635"/>
              <a:gd name="connsiteX1040" fmla="*/ 8705395 w 12192000"/>
              <a:gd name="connsiteY1040" fmla="*/ 1580941 h 2210635"/>
              <a:gd name="connsiteX1041" fmla="*/ 8671730 w 12192000"/>
              <a:gd name="connsiteY1041" fmla="*/ 1572950 h 2210635"/>
              <a:gd name="connsiteX1042" fmla="*/ 8638700 w 12192000"/>
              <a:gd name="connsiteY1042" fmla="*/ 1563818 h 2210635"/>
              <a:gd name="connsiteX1043" fmla="*/ 8605034 w 12192000"/>
              <a:gd name="connsiteY1043" fmla="*/ 1555257 h 2210635"/>
              <a:gd name="connsiteX1044" fmla="*/ 8572004 w 12192000"/>
              <a:gd name="connsiteY1044" fmla="*/ 1546696 h 2210635"/>
              <a:gd name="connsiteX1045" fmla="*/ 8538973 w 12192000"/>
              <a:gd name="connsiteY1045" fmla="*/ 1538135 h 2210635"/>
              <a:gd name="connsiteX1046" fmla="*/ 8538973 w 12192000"/>
              <a:gd name="connsiteY1046" fmla="*/ 1737322 h 2210635"/>
              <a:gd name="connsiteX1047" fmla="*/ 8585978 w 12192000"/>
              <a:gd name="connsiteY1047" fmla="*/ 1741318 h 2210635"/>
              <a:gd name="connsiteX1048" fmla="*/ 8633618 w 12192000"/>
              <a:gd name="connsiteY1048" fmla="*/ 1745313 h 2210635"/>
              <a:gd name="connsiteX1049" fmla="*/ 8679987 w 12192000"/>
              <a:gd name="connsiteY1049" fmla="*/ 1749308 h 2210635"/>
              <a:gd name="connsiteX1050" fmla="*/ 8726992 w 12192000"/>
              <a:gd name="connsiteY1050" fmla="*/ 1752732 h 2210635"/>
              <a:gd name="connsiteX1051" fmla="*/ 8774632 w 12192000"/>
              <a:gd name="connsiteY1051" fmla="*/ 1756157 h 2210635"/>
              <a:gd name="connsiteX1052" fmla="*/ 8821637 w 12192000"/>
              <a:gd name="connsiteY1052" fmla="*/ 1759581 h 2210635"/>
              <a:gd name="connsiteX1053" fmla="*/ 8868641 w 12192000"/>
              <a:gd name="connsiteY1053" fmla="*/ 1763006 h 2210635"/>
              <a:gd name="connsiteX1054" fmla="*/ 8916281 w 12192000"/>
              <a:gd name="connsiteY1054" fmla="*/ 1766430 h 2210635"/>
              <a:gd name="connsiteX1055" fmla="*/ 8916281 w 12192000"/>
              <a:gd name="connsiteY1055" fmla="*/ 1689951 h 2210635"/>
              <a:gd name="connsiteX1056" fmla="*/ 8890238 w 12192000"/>
              <a:gd name="connsiteY1056" fmla="*/ 1692805 h 2210635"/>
              <a:gd name="connsiteX1057" fmla="*/ 8864830 w 12192000"/>
              <a:gd name="connsiteY1057" fmla="*/ 1695659 h 2210635"/>
              <a:gd name="connsiteX1058" fmla="*/ 8840058 w 12192000"/>
              <a:gd name="connsiteY1058" fmla="*/ 1697942 h 2210635"/>
              <a:gd name="connsiteX1059" fmla="*/ 8814650 w 12192000"/>
              <a:gd name="connsiteY1059" fmla="*/ 1700795 h 2210635"/>
              <a:gd name="connsiteX1060" fmla="*/ 8822907 w 12192000"/>
              <a:gd name="connsiteY1060" fmla="*/ 1687098 h 2210635"/>
              <a:gd name="connsiteX1061" fmla="*/ 8832435 w 12192000"/>
              <a:gd name="connsiteY1061" fmla="*/ 1673971 h 2210635"/>
              <a:gd name="connsiteX1062" fmla="*/ 8840693 w 12192000"/>
              <a:gd name="connsiteY1062" fmla="*/ 1660273 h 2210635"/>
              <a:gd name="connsiteX1063" fmla="*/ 8848950 w 12192000"/>
              <a:gd name="connsiteY1063" fmla="*/ 1647717 h 2210635"/>
              <a:gd name="connsiteX1064" fmla="*/ 8858478 w 12192000"/>
              <a:gd name="connsiteY1064" fmla="*/ 1634590 h 2210635"/>
              <a:gd name="connsiteX1065" fmla="*/ 8866736 w 12192000"/>
              <a:gd name="connsiteY1065" fmla="*/ 1620892 h 2210635"/>
              <a:gd name="connsiteX1066" fmla="*/ 8875629 w 12192000"/>
              <a:gd name="connsiteY1066" fmla="*/ 1607765 h 2210635"/>
              <a:gd name="connsiteX1067" fmla="*/ 8883886 w 12192000"/>
              <a:gd name="connsiteY1067" fmla="*/ 1594068 h 2210635"/>
              <a:gd name="connsiteX1068" fmla="*/ 8873723 w 12192000"/>
              <a:gd name="connsiteY1068" fmla="*/ 1595780 h 2210635"/>
              <a:gd name="connsiteX1069" fmla="*/ 8862925 w 12192000"/>
              <a:gd name="connsiteY1069" fmla="*/ 1596921 h 2210635"/>
              <a:gd name="connsiteX1070" fmla="*/ 8852126 w 12192000"/>
              <a:gd name="connsiteY1070" fmla="*/ 1597492 h 2210635"/>
              <a:gd name="connsiteX1071" fmla="*/ 8841328 w 12192000"/>
              <a:gd name="connsiteY1071" fmla="*/ 1599204 h 2210635"/>
              <a:gd name="connsiteX1072" fmla="*/ 8856573 w 12192000"/>
              <a:gd name="connsiteY1072" fmla="*/ 1575233 h 2210635"/>
              <a:gd name="connsiteX1073" fmla="*/ 8871817 w 12192000"/>
              <a:gd name="connsiteY1073" fmla="*/ 1551262 h 2210635"/>
              <a:gd name="connsiteX1074" fmla="*/ 8887697 w 12192000"/>
              <a:gd name="connsiteY1074" fmla="*/ 1527291 h 2210635"/>
              <a:gd name="connsiteX1075" fmla="*/ 8902942 w 12192000"/>
              <a:gd name="connsiteY1075" fmla="*/ 1503320 h 2210635"/>
              <a:gd name="connsiteX1076" fmla="*/ 8896590 w 12192000"/>
              <a:gd name="connsiteY1076" fmla="*/ 1503891 h 2210635"/>
              <a:gd name="connsiteX1077" fmla="*/ 8889603 w 12192000"/>
              <a:gd name="connsiteY1077" fmla="*/ 1504462 h 2210635"/>
              <a:gd name="connsiteX1078" fmla="*/ 8883251 w 12192000"/>
              <a:gd name="connsiteY1078" fmla="*/ 1505033 h 2210635"/>
              <a:gd name="connsiteX1079" fmla="*/ 8876264 w 12192000"/>
              <a:gd name="connsiteY1079" fmla="*/ 1506745 h 2210635"/>
              <a:gd name="connsiteX1080" fmla="*/ 8885157 w 12192000"/>
              <a:gd name="connsiteY1080" fmla="*/ 1493047 h 2210635"/>
              <a:gd name="connsiteX1081" fmla="*/ 8893414 w 12192000"/>
              <a:gd name="connsiteY1081" fmla="*/ 1479920 h 2210635"/>
              <a:gd name="connsiteX1082" fmla="*/ 8901672 w 12192000"/>
              <a:gd name="connsiteY1082" fmla="*/ 1466793 h 2210635"/>
              <a:gd name="connsiteX1083" fmla="*/ 8909929 w 12192000"/>
              <a:gd name="connsiteY1083" fmla="*/ 1453666 h 2210635"/>
              <a:gd name="connsiteX1084" fmla="*/ 8918187 w 12192000"/>
              <a:gd name="connsiteY1084" fmla="*/ 1441110 h 2210635"/>
              <a:gd name="connsiteX1085" fmla="*/ 8927080 w 12192000"/>
              <a:gd name="connsiteY1085" fmla="*/ 1427983 h 2210635"/>
              <a:gd name="connsiteX1086" fmla="*/ 8935337 w 12192000"/>
              <a:gd name="connsiteY1086" fmla="*/ 1414856 h 2210635"/>
              <a:gd name="connsiteX1087" fmla="*/ 8944230 w 12192000"/>
              <a:gd name="connsiteY1087" fmla="*/ 1401729 h 2210635"/>
              <a:gd name="connsiteX1088" fmla="*/ 8952488 w 12192000"/>
              <a:gd name="connsiteY1088" fmla="*/ 1416568 h 2210635"/>
              <a:gd name="connsiteX1089" fmla="*/ 8961380 w 12192000"/>
              <a:gd name="connsiteY1089" fmla="*/ 1429695 h 2210635"/>
              <a:gd name="connsiteX1090" fmla="*/ 8969638 w 12192000"/>
              <a:gd name="connsiteY1090" fmla="*/ 1444535 h 2210635"/>
              <a:gd name="connsiteX1091" fmla="*/ 8977896 w 12192000"/>
              <a:gd name="connsiteY1091" fmla="*/ 1458232 h 2210635"/>
              <a:gd name="connsiteX1092" fmla="*/ 8986153 w 12192000"/>
              <a:gd name="connsiteY1092" fmla="*/ 1472501 h 2210635"/>
              <a:gd name="connsiteX1093" fmla="*/ 8994411 w 12192000"/>
              <a:gd name="connsiteY1093" fmla="*/ 1486198 h 2210635"/>
              <a:gd name="connsiteX1094" fmla="*/ 9003304 w 12192000"/>
              <a:gd name="connsiteY1094" fmla="*/ 1500467 h 2210635"/>
              <a:gd name="connsiteX1095" fmla="*/ 9012196 w 12192000"/>
              <a:gd name="connsiteY1095" fmla="*/ 1514735 h 2210635"/>
              <a:gd name="connsiteX1096" fmla="*/ 9005209 w 12192000"/>
              <a:gd name="connsiteY1096" fmla="*/ 1513023 h 2210635"/>
              <a:gd name="connsiteX1097" fmla="*/ 8998222 w 12192000"/>
              <a:gd name="connsiteY1097" fmla="*/ 1511311 h 2210635"/>
              <a:gd name="connsiteX1098" fmla="*/ 8991870 w 12192000"/>
              <a:gd name="connsiteY1098" fmla="*/ 1510169 h 2210635"/>
              <a:gd name="connsiteX1099" fmla="*/ 8984883 w 12192000"/>
              <a:gd name="connsiteY1099" fmla="*/ 1507886 h 2210635"/>
              <a:gd name="connsiteX1100" fmla="*/ 8992505 w 12192000"/>
              <a:gd name="connsiteY1100" fmla="*/ 1521013 h 2210635"/>
              <a:gd name="connsiteX1101" fmla="*/ 9000128 w 12192000"/>
              <a:gd name="connsiteY1101" fmla="*/ 1534140 h 2210635"/>
              <a:gd name="connsiteX1102" fmla="*/ 9008385 w 12192000"/>
              <a:gd name="connsiteY1102" fmla="*/ 1546696 h 2210635"/>
              <a:gd name="connsiteX1103" fmla="*/ 9016008 w 12192000"/>
              <a:gd name="connsiteY1103" fmla="*/ 1559823 h 2210635"/>
              <a:gd name="connsiteX1104" fmla="*/ 9023630 w 12192000"/>
              <a:gd name="connsiteY1104" fmla="*/ 1572950 h 2210635"/>
              <a:gd name="connsiteX1105" fmla="*/ 9031252 w 12192000"/>
              <a:gd name="connsiteY1105" fmla="*/ 1586077 h 2210635"/>
              <a:gd name="connsiteX1106" fmla="*/ 9038875 w 12192000"/>
              <a:gd name="connsiteY1106" fmla="*/ 1598063 h 2210635"/>
              <a:gd name="connsiteX1107" fmla="*/ 9047132 w 12192000"/>
              <a:gd name="connsiteY1107" fmla="*/ 1611190 h 2210635"/>
              <a:gd name="connsiteX1108" fmla="*/ 9036334 w 12192000"/>
              <a:gd name="connsiteY1108" fmla="*/ 1609477 h 2210635"/>
              <a:gd name="connsiteX1109" fmla="*/ 9024900 w 12192000"/>
              <a:gd name="connsiteY1109" fmla="*/ 1606624 h 2210635"/>
              <a:gd name="connsiteX1110" fmla="*/ 9014737 w 12192000"/>
              <a:gd name="connsiteY1110" fmla="*/ 1603770 h 2210635"/>
              <a:gd name="connsiteX1111" fmla="*/ 9003939 w 12192000"/>
              <a:gd name="connsiteY1111" fmla="*/ 1601487 h 2210635"/>
              <a:gd name="connsiteX1112" fmla="*/ 9012832 w 12192000"/>
              <a:gd name="connsiteY1112" fmla="*/ 1616326 h 2210635"/>
              <a:gd name="connsiteX1113" fmla="*/ 9021089 w 12192000"/>
              <a:gd name="connsiteY1113" fmla="*/ 1630595 h 2210635"/>
              <a:gd name="connsiteX1114" fmla="*/ 9029982 w 12192000"/>
              <a:gd name="connsiteY1114" fmla="*/ 1644863 h 2210635"/>
              <a:gd name="connsiteX1115" fmla="*/ 9038875 w 12192000"/>
              <a:gd name="connsiteY1115" fmla="*/ 1659131 h 2210635"/>
              <a:gd name="connsiteX1116" fmla="*/ 9047132 w 12192000"/>
              <a:gd name="connsiteY1116" fmla="*/ 1673400 h 2210635"/>
              <a:gd name="connsiteX1117" fmla="*/ 9055390 w 12192000"/>
              <a:gd name="connsiteY1117" fmla="*/ 1687668 h 2210635"/>
              <a:gd name="connsiteX1118" fmla="*/ 9064918 w 12192000"/>
              <a:gd name="connsiteY1118" fmla="*/ 1702507 h 2210635"/>
              <a:gd name="connsiteX1119" fmla="*/ 9073175 w 12192000"/>
              <a:gd name="connsiteY1119" fmla="*/ 1716776 h 2210635"/>
              <a:gd name="connsiteX1120" fmla="*/ 9047767 w 12192000"/>
              <a:gd name="connsiteY1120" fmla="*/ 1710498 h 2210635"/>
              <a:gd name="connsiteX1121" fmla="*/ 9022995 w 12192000"/>
              <a:gd name="connsiteY1121" fmla="*/ 1704790 h 2210635"/>
              <a:gd name="connsiteX1122" fmla="*/ 8997587 w 12192000"/>
              <a:gd name="connsiteY1122" fmla="*/ 1699083 h 2210635"/>
              <a:gd name="connsiteX1123" fmla="*/ 8972814 w 12192000"/>
              <a:gd name="connsiteY1123" fmla="*/ 1693376 h 2210635"/>
              <a:gd name="connsiteX1124" fmla="*/ 8972814 w 12192000"/>
              <a:gd name="connsiteY1124" fmla="*/ 1769854 h 2210635"/>
              <a:gd name="connsiteX1125" fmla="*/ 9018548 w 12192000"/>
              <a:gd name="connsiteY1125" fmla="*/ 1772137 h 2210635"/>
              <a:gd name="connsiteX1126" fmla="*/ 9063012 w 12192000"/>
              <a:gd name="connsiteY1126" fmla="*/ 1774991 h 2210635"/>
              <a:gd name="connsiteX1127" fmla="*/ 9108746 w 12192000"/>
              <a:gd name="connsiteY1127" fmla="*/ 1776703 h 2210635"/>
              <a:gd name="connsiteX1128" fmla="*/ 9154481 w 12192000"/>
              <a:gd name="connsiteY1128" fmla="*/ 1778986 h 2210635"/>
              <a:gd name="connsiteX1129" fmla="*/ 9200215 w 12192000"/>
              <a:gd name="connsiteY1129" fmla="*/ 1780698 h 2210635"/>
              <a:gd name="connsiteX1130" fmla="*/ 9245949 w 12192000"/>
              <a:gd name="connsiteY1130" fmla="*/ 1782411 h 2210635"/>
              <a:gd name="connsiteX1131" fmla="*/ 9291684 w 12192000"/>
              <a:gd name="connsiteY1131" fmla="*/ 1784123 h 2210635"/>
              <a:gd name="connsiteX1132" fmla="*/ 9337418 w 12192000"/>
              <a:gd name="connsiteY1132" fmla="*/ 1785264 h 2210635"/>
              <a:gd name="connsiteX1133" fmla="*/ 9337418 w 12192000"/>
              <a:gd name="connsiteY1133" fmla="*/ 1665980 h 2210635"/>
              <a:gd name="connsiteX1134" fmla="*/ 9315186 w 12192000"/>
              <a:gd name="connsiteY1134" fmla="*/ 1669405 h 2210635"/>
              <a:gd name="connsiteX1135" fmla="*/ 9292319 w 12192000"/>
              <a:gd name="connsiteY1135" fmla="*/ 1672258 h 2210635"/>
              <a:gd name="connsiteX1136" fmla="*/ 9270722 w 12192000"/>
              <a:gd name="connsiteY1136" fmla="*/ 1675683 h 2210635"/>
              <a:gd name="connsiteX1137" fmla="*/ 9248490 w 12192000"/>
              <a:gd name="connsiteY1137" fmla="*/ 1679107 h 2210635"/>
              <a:gd name="connsiteX1138" fmla="*/ 9226258 w 12192000"/>
              <a:gd name="connsiteY1138" fmla="*/ 1681961 h 2210635"/>
              <a:gd name="connsiteX1139" fmla="*/ 9203391 w 12192000"/>
              <a:gd name="connsiteY1139" fmla="*/ 1685385 h 2210635"/>
              <a:gd name="connsiteX1140" fmla="*/ 9181159 w 12192000"/>
              <a:gd name="connsiteY1140" fmla="*/ 1687668 h 2210635"/>
              <a:gd name="connsiteX1141" fmla="*/ 9158927 w 12192000"/>
              <a:gd name="connsiteY1141" fmla="*/ 1691093 h 2210635"/>
              <a:gd name="connsiteX1142" fmla="*/ 9174172 w 12192000"/>
              <a:gd name="connsiteY1142" fmla="*/ 1667122 h 2210635"/>
              <a:gd name="connsiteX1143" fmla="*/ 9189417 w 12192000"/>
              <a:gd name="connsiteY1143" fmla="*/ 1643722 h 2210635"/>
              <a:gd name="connsiteX1144" fmla="*/ 9204661 w 12192000"/>
              <a:gd name="connsiteY1144" fmla="*/ 1619751 h 2210635"/>
              <a:gd name="connsiteX1145" fmla="*/ 9219906 w 12192000"/>
              <a:gd name="connsiteY1145" fmla="*/ 1594638 h 2210635"/>
              <a:gd name="connsiteX1146" fmla="*/ 9235151 w 12192000"/>
              <a:gd name="connsiteY1146" fmla="*/ 1570667 h 2210635"/>
              <a:gd name="connsiteX1147" fmla="*/ 9250396 w 12192000"/>
              <a:gd name="connsiteY1147" fmla="*/ 1546696 h 2210635"/>
              <a:gd name="connsiteX1148" fmla="*/ 9265641 w 12192000"/>
              <a:gd name="connsiteY1148" fmla="*/ 1523296 h 2210635"/>
              <a:gd name="connsiteX1149" fmla="*/ 9280885 w 12192000"/>
              <a:gd name="connsiteY1149" fmla="*/ 1499325 h 2210635"/>
              <a:gd name="connsiteX1150" fmla="*/ 9261829 w 12192000"/>
              <a:gd name="connsiteY1150" fmla="*/ 1501608 h 2210635"/>
              <a:gd name="connsiteX1151" fmla="*/ 9244044 w 12192000"/>
              <a:gd name="connsiteY1151" fmla="*/ 1504462 h 2210635"/>
              <a:gd name="connsiteX1152" fmla="*/ 9224988 w 12192000"/>
              <a:gd name="connsiteY1152" fmla="*/ 1507316 h 2210635"/>
              <a:gd name="connsiteX1153" fmla="*/ 9205932 w 12192000"/>
              <a:gd name="connsiteY1153" fmla="*/ 1509598 h 2210635"/>
              <a:gd name="connsiteX1154" fmla="*/ 9219271 w 12192000"/>
              <a:gd name="connsiteY1154" fmla="*/ 1487911 h 2210635"/>
              <a:gd name="connsiteX1155" fmla="*/ 9233245 w 12192000"/>
              <a:gd name="connsiteY1155" fmla="*/ 1466793 h 2210635"/>
              <a:gd name="connsiteX1156" fmla="*/ 9246585 w 12192000"/>
              <a:gd name="connsiteY1156" fmla="*/ 1445105 h 2210635"/>
              <a:gd name="connsiteX1157" fmla="*/ 9260559 w 12192000"/>
              <a:gd name="connsiteY1157" fmla="*/ 1423988 h 2210635"/>
              <a:gd name="connsiteX1158" fmla="*/ 9274533 w 12192000"/>
              <a:gd name="connsiteY1158" fmla="*/ 1401729 h 2210635"/>
              <a:gd name="connsiteX1159" fmla="*/ 9287872 w 12192000"/>
              <a:gd name="connsiteY1159" fmla="*/ 1380612 h 2210635"/>
              <a:gd name="connsiteX1160" fmla="*/ 9301847 w 12192000"/>
              <a:gd name="connsiteY1160" fmla="*/ 1358924 h 2210635"/>
              <a:gd name="connsiteX1161" fmla="*/ 9315186 w 12192000"/>
              <a:gd name="connsiteY1161" fmla="*/ 1336665 h 2210635"/>
              <a:gd name="connsiteX1162" fmla="*/ 9303117 w 12192000"/>
              <a:gd name="connsiteY1162" fmla="*/ 1338948 h 2210635"/>
              <a:gd name="connsiteX1163" fmla="*/ 9291684 w 12192000"/>
              <a:gd name="connsiteY1163" fmla="*/ 1341231 h 2210635"/>
              <a:gd name="connsiteX1164" fmla="*/ 9279615 w 12192000"/>
              <a:gd name="connsiteY1164" fmla="*/ 1342373 h 2210635"/>
              <a:gd name="connsiteX1165" fmla="*/ 9267546 w 12192000"/>
              <a:gd name="connsiteY1165" fmla="*/ 1344656 h 2210635"/>
              <a:gd name="connsiteX1166" fmla="*/ 9282791 w 12192000"/>
              <a:gd name="connsiteY1166" fmla="*/ 1320685 h 2210635"/>
              <a:gd name="connsiteX1167" fmla="*/ 9298036 w 12192000"/>
              <a:gd name="connsiteY1167" fmla="*/ 1297284 h 2210635"/>
              <a:gd name="connsiteX1168" fmla="*/ 9312645 w 12192000"/>
              <a:gd name="connsiteY1168" fmla="*/ 1273314 h 2210635"/>
              <a:gd name="connsiteX1169" fmla="*/ 9327890 w 12192000"/>
              <a:gd name="connsiteY1169" fmla="*/ 1249913 h 2210635"/>
              <a:gd name="connsiteX1170" fmla="*/ 9341864 w 12192000"/>
              <a:gd name="connsiteY1170" fmla="*/ 1225942 h 2210635"/>
              <a:gd name="connsiteX1171" fmla="*/ 9357109 w 12192000"/>
              <a:gd name="connsiteY1171" fmla="*/ 1202542 h 2210635"/>
              <a:gd name="connsiteX1172" fmla="*/ 9372354 w 12192000"/>
              <a:gd name="connsiteY1172" fmla="*/ 1179142 h 2210635"/>
              <a:gd name="connsiteX1173" fmla="*/ 9386963 w 12192000"/>
              <a:gd name="connsiteY1173" fmla="*/ 1155742 h 2210635"/>
              <a:gd name="connsiteX1174" fmla="*/ 9402208 w 12192000"/>
              <a:gd name="connsiteY1174" fmla="*/ 1179713 h 2210635"/>
              <a:gd name="connsiteX1175" fmla="*/ 9417453 w 12192000"/>
              <a:gd name="connsiteY1175" fmla="*/ 1204254 h 2210635"/>
              <a:gd name="connsiteX1176" fmla="*/ 9432063 w 12192000"/>
              <a:gd name="connsiteY1176" fmla="*/ 1228225 h 2210635"/>
              <a:gd name="connsiteX1177" fmla="*/ 9447307 w 12192000"/>
              <a:gd name="connsiteY1177" fmla="*/ 1252767 h 2210635"/>
              <a:gd name="connsiteX1178" fmla="*/ 9461917 w 12192000"/>
              <a:gd name="connsiteY1178" fmla="*/ 1276738 h 2210635"/>
              <a:gd name="connsiteX1179" fmla="*/ 9477162 w 12192000"/>
              <a:gd name="connsiteY1179" fmla="*/ 1301280 h 2210635"/>
              <a:gd name="connsiteX1180" fmla="*/ 9492406 w 12192000"/>
              <a:gd name="connsiteY1180" fmla="*/ 1325251 h 2210635"/>
              <a:gd name="connsiteX1181" fmla="*/ 9507016 w 12192000"/>
              <a:gd name="connsiteY1181" fmla="*/ 1349222 h 2210635"/>
              <a:gd name="connsiteX1182" fmla="*/ 9495582 w 12192000"/>
              <a:gd name="connsiteY1182" fmla="*/ 1346939 h 2210635"/>
              <a:gd name="connsiteX1183" fmla="*/ 9482878 w 12192000"/>
              <a:gd name="connsiteY1183" fmla="*/ 1345226 h 2210635"/>
              <a:gd name="connsiteX1184" fmla="*/ 9470810 w 12192000"/>
              <a:gd name="connsiteY1184" fmla="*/ 1342373 h 2210635"/>
              <a:gd name="connsiteX1185" fmla="*/ 9459376 w 12192000"/>
              <a:gd name="connsiteY1185" fmla="*/ 1340090 h 2210635"/>
              <a:gd name="connsiteX1186" fmla="*/ 9473350 w 12192000"/>
              <a:gd name="connsiteY1186" fmla="*/ 1362919 h 2210635"/>
              <a:gd name="connsiteX1187" fmla="*/ 9486690 w 12192000"/>
              <a:gd name="connsiteY1187" fmla="*/ 1384607 h 2210635"/>
              <a:gd name="connsiteX1188" fmla="*/ 9500664 w 12192000"/>
              <a:gd name="connsiteY1188" fmla="*/ 1406866 h 2210635"/>
              <a:gd name="connsiteX1189" fmla="*/ 9514638 w 12192000"/>
              <a:gd name="connsiteY1189" fmla="*/ 1429125 h 2210635"/>
              <a:gd name="connsiteX1190" fmla="*/ 9527977 w 12192000"/>
              <a:gd name="connsiteY1190" fmla="*/ 1451383 h 2210635"/>
              <a:gd name="connsiteX1191" fmla="*/ 9541952 w 12192000"/>
              <a:gd name="connsiteY1191" fmla="*/ 1473642 h 2210635"/>
              <a:gd name="connsiteX1192" fmla="*/ 9555291 w 12192000"/>
              <a:gd name="connsiteY1192" fmla="*/ 1495901 h 2210635"/>
              <a:gd name="connsiteX1193" fmla="*/ 9569265 w 12192000"/>
              <a:gd name="connsiteY1193" fmla="*/ 1517589 h 2210635"/>
              <a:gd name="connsiteX1194" fmla="*/ 9550209 w 12192000"/>
              <a:gd name="connsiteY1194" fmla="*/ 1514164 h 2210635"/>
              <a:gd name="connsiteX1195" fmla="*/ 9531153 w 12192000"/>
              <a:gd name="connsiteY1195" fmla="*/ 1510740 h 2210635"/>
              <a:gd name="connsiteX1196" fmla="*/ 9512098 w 12192000"/>
              <a:gd name="connsiteY1196" fmla="*/ 1507316 h 2210635"/>
              <a:gd name="connsiteX1197" fmla="*/ 9493042 w 12192000"/>
              <a:gd name="connsiteY1197" fmla="*/ 1503891 h 2210635"/>
              <a:gd name="connsiteX1198" fmla="*/ 9508286 w 12192000"/>
              <a:gd name="connsiteY1198" fmla="*/ 1528433 h 2210635"/>
              <a:gd name="connsiteX1199" fmla="*/ 9523531 w 12192000"/>
              <a:gd name="connsiteY1199" fmla="*/ 1552974 h 2210635"/>
              <a:gd name="connsiteX1200" fmla="*/ 9539411 w 12192000"/>
              <a:gd name="connsiteY1200" fmla="*/ 1577516 h 2210635"/>
              <a:gd name="connsiteX1201" fmla="*/ 9554656 w 12192000"/>
              <a:gd name="connsiteY1201" fmla="*/ 1602629 h 2210635"/>
              <a:gd name="connsiteX1202" fmla="*/ 9569901 w 12192000"/>
              <a:gd name="connsiteY1202" fmla="*/ 1627170 h 2210635"/>
              <a:gd name="connsiteX1203" fmla="*/ 9585145 w 12192000"/>
              <a:gd name="connsiteY1203" fmla="*/ 1651712 h 2210635"/>
              <a:gd name="connsiteX1204" fmla="*/ 9600390 w 12192000"/>
              <a:gd name="connsiteY1204" fmla="*/ 1676254 h 2210635"/>
              <a:gd name="connsiteX1205" fmla="*/ 9615635 w 12192000"/>
              <a:gd name="connsiteY1205" fmla="*/ 1700795 h 2210635"/>
              <a:gd name="connsiteX1206" fmla="*/ 9593403 w 12192000"/>
              <a:gd name="connsiteY1206" fmla="*/ 1696800 h 2210635"/>
              <a:gd name="connsiteX1207" fmla="*/ 9570536 w 12192000"/>
              <a:gd name="connsiteY1207" fmla="*/ 1693376 h 2210635"/>
              <a:gd name="connsiteX1208" fmla="*/ 9548939 w 12192000"/>
              <a:gd name="connsiteY1208" fmla="*/ 1689381 h 2210635"/>
              <a:gd name="connsiteX1209" fmla="*/ 9526707 w 12192000"/>
              <a:gd name="connsiteY1209" fmla="*/ 1685385 h 2210635"/>
              <a:gd name="connsiteX1210" fmla="*/ 9504475 w 12192000"/>
              <a:gd name="connsiteY1210" fmla="*/ 1680819 h 2210635"/>
              <a:gd name="connsiteX1211" fmla="*/ 9481608 w 12192000"/>
              <a:gd name="connsiteY1211" fmla="*/ 1676254 h 2210635"/>
              <a:gd name="connsiteX1212" fmla="*/ 9459376 w 12192000"/>
              <a:gd name="connsiteY1212" fmla="*/ 1672258 h 2210635"/>
              <a:gd name="connsiteX1213" fmla="*/ 9437144 w 12192000"/>
              <a:gd name="connsiteY1213" fmla="*/ 1668263 h 2210635"/>
              <a:gd name="connsiteX1214" fmla="*/ 9437144 w 12192000"/>
              <a:gd name="connsiteY1214" fmla="*/ 1787547 h 2210635"/>
              <a:gd name="connsiteX1215" fmla="*/ 9493677 w 12192000"/>
              <a:gd name="connsiteY1215" fmla="*/ 1788689 h 2210635"/>
              <a:gd name="connsiteX1216" fmla="*/ 9549574 w 12192000"/>
              <a:gd name="connsiteY1216" fmla="*/ 1789259 h 2210635"/>
              <a:gd name="connsiteX1217" fmla="*/ 9605472 w 12192000"/>
              <a:gd name="connsiteY1217" fmla="*/ 1789259 h 2210635"/>
              <a:gd name="connsiteX1218" fmla="*/ 9662004 w 12192000"/>
              <a:gd name="connsiteY1218" fmla="*/ 1789259 h 2210635"/>
              <a:gd name="connsiteX1219" fmla="*/ 9718537 w 12192000"/>
              <a:gd name="connsiteY1219" fmla="*/ 1788689 h 2210635"/>
              <a:gd name="connsiteX1220" fmla="*/ 9775070 w 12192000"/>
              <a:gd name="connsiteY1220" fmla="*/ 1787547 h 2210635"/>
              <a:gd name="connsiteX1221" fmla="*/ 9831602 w 12192000"/>
              <a:gd name="connsiteY1221" fmla="*/ 1786976 h 2210635"/>
              <a:gd name="connsiteX1222" fmla="*/ 9887500 w 12192000"/>
              <a:gd name="connsiteY1222" fmla="*/ 1785264 h 2210635"/>
              <a:gd name="connsiteX1223" fmla="*/ 9887500 w 12192000"/>
              <a:gd name="connsiteY1223" fmla="*/ 1586077 h 2210635"/>
              <a:gd name="connsiteX1224" fmla="*/ 9854470 w 12192000"/>
              <a:gd name="connsiteY1224" fmla="*/ 1592926 h 2210635"/>
              <a:gd name="connsiteX1225" fmla="*/ 9820804 w 12192000"/>
              <a:gd name="connsiteY1225" fmla="*/ 1599775 h 2210635"/>
              <a:gd name="connsiteX1226" fmla="*/ 9787774 w 12192000"/>
              <a:gd name="connsiteY1226" fmla="*/ 1606053 h 2210635"/>
              <a:gd name="connsiteX1227" fmla="*/ 9754108 w 12192000"/>
              <a:gd name="connsiteY1227" fmla="*/ 1612902 h 2210635"/>
              <a:gd name="connsiteX1228" fmla="*/ 9721078 w 12192000"/>
              <a:gd name="connsiteY1228" fmla="*/ 1618609 h 2210635"/>
              <a:gd name="connsiteX1229" fmla="*/ 9688048 w 12192000"/>
              <a:gd name="connsiteY1229" fmla="*/ 1624887 h 2210635"/>
              <a:gd name="connsiteX1230" fmla="*/ 9654382 w 12192000"/>
              <a:gd name="connsiteY1230" fmla="*/ 1631165 h 2210635"/>
              <a:gd name="connsiteX1231" fmla="*/ 9620716 w 12192000"/>
              <a:gd name="connsiteY1231" fmla="*/ 1636873 h 2210635"/>
              <a:gd name="connsiteX1232" fmla="*/ 9643584 w 12192000"/>
              <a:gd name="connsiteY1232" fmla="*/ 1600346 h 2210635"/>
              <a:gd name="connsiteX1233" fmla="*/ 9666451 w 12192000"/>
              <a:gd name="connsiteY1233" fmla="*/ 1563248 h 2210635"/>
              <a:gd name="connsiteX1234" fmla="*/ 9689318 w 12192000"/>
              <a:gd name="connsiteY1234" fmla="*/ 1526721 h 2210635"/>
              <a:gd name="connsiteX1235" fmla="*/ 9712185 w 12192000"/>
              <a:gd name="connsiteY1235" fmla="*/ 1489623 h 2210635"/>
              <a:gd name="connsiteX1236" fmla="*/ 9735052 w 12192000"/>
              <a:gd name="connsiteY1236" fmla="*/ 1453096 h 2210635"/>
              <a:gd name="connsiteX1237" fmla="*/ 9757919 w 12192000"/>
              <a:gd name="connsiteY1237" fmla="*/ 1416568 h 2210635"/>
              <a:gd name="connsiteX1238" fmla="*/ 9780786 w 12192000"/>
              <a:gd name="connsiteY1238" fmla="*/ 1379471 h 2210635"/>
              <a:gd name="connsiteX1239" fmla="*/ 9803654 w 12192000"/>
              <a:gd name="connsiteY1239" fmla="*/ 1341802 h 2210635"/>
              <a:gd name="connsiteX1240" fmla="*/ 9775705 w 12192000"/>
              <a:gd name="connsiteY1240" fmla="*/ 1346939 h 2210635"/>
              <a:gd name="connsiteX1241" fmla="*/ 9747756 w 12192000"/>
              <a:gd name="connsiteY1241" fmla="*/ 1352646 h 2210635"/>
              <a:gd name="connsiteX1242" fmla="*/ 9719172 w 12192000"/>
              <a:gd name="connsiteY1242" fmla="*/ 1358353 h 2210635"/>
              <a:gd name="connsiteX1243" fmla="*/ 9691224 w 12192000"/>
              <a:gd name="connsiteY1243" fmla="*/ 1363490 h 2210635"/>
              <a:gd name="connsiteX1244" fmla="*/ 9710915 w 12192000"/>
              <a:gd name="connsiteY1244" fmla="*/ 1329816 h 2210635"/>
              <a:gd name="connsiteX1245" fmla="*/ 9731241 w 12192000"/>
              <a:gd name="connsiteY1245" fmla="*/ 1297284 h 2210635"/>
              <a:gd name="connsiteX1246" fmla="*/ 9752203 w 12192000"/>
              <a:gd name="connsiteY1246" fmla="*/ 1264182 h 2210635"/>
              <a:gd name="connsiteX1247" fmla="*/ 9772529 w 12192000"/>
              <a:gd name="connsiteY1247" fmla="*/ 1231079 h 2210635"/>
              <a:gd name="connsiteX1248" fmla="*/ 9793490 w 12192000"/>
              <a:gd name="connsiteY1248" fmla="*/ 1197976 h 2210635"/>
              <a:gd name="connsiteX1249" fmla="*/ 9813817 w 12192000"/>
              <a:gd name="connsiteY1249" fmla="*/ 1164303 h 2210635"/>
              <a:gd name="connsiteX1250" fmla="*/ 9833508 w 12192000"/>
              <a:gd name="connsiteY1250" fmla="*/ 1131771 h 2210635"/>
              <a:gd name="connsiteX1251" fmla="*/ 9854470 w 12192000"/>
              <a:gd name="connsiteY1251" fmla="*/ 1098097 h 2210635"/>
              <a:gd name="connsiteX1252" fmla="*/ 9836684 w 12192000"/>
              <a:gd name="connsiteY1252" fmla="*/ 1101522 h 2210635"/>
              <a:gd name="connsiteX1253" fmla="*/ 9818898 w 12192000"/>
              <a:gd name="connsiteY1253" fmla="*/ 1104946 h 2210635"/>
              <a:gd name="connsiteX1254" fmla="*/ 9801113 w 12192000"/>
              <a:gd name="connsiteY1254" fmla="*/ 1108371 h 2210635"/>
              <a:gd name="connsiteX1255" fmla="*/ 9783327 w 12192000"/>
              <a:gd name="connsiteY1255" fmla="*/ 1111795 h 2210635"/>
              <a:gd name="connsiteX1256" fmla="*/ 9805559 w 12192000"/>
              <a:gd name="connsiteY1256" fmla="*/ 1076409 h 2210635"/>
              <a:gd name="connsiteX1257" fmla="*/ 9828426 w 12192000"/>
              <a:gd name="connsiteY1257" fmla="*/ 1039882 h 2210635"/>
              <a:gd name="connsiteX1258" fmla="*/ 9850658 w 12192000"/>
              <a:gd name="connsiteY1258" fmla="*/ 1002784 h 2210635"/>
              <a:gd name="connsiteX1259" fmla="*/ 9872255 w 12192000"/>
              <a:gd name="connsiteY1259" fmla="*/ 966828 h 2210635"/>
              <a:gd name="connsiteX1260" fmla="*/ 9894487 w 12192000"/>
              <a:gd name="connsiteY1260" fmla="*/ 930301 h 2210635"/>
              <a:gd name="connsiteX1261" fmla="*/ 9917354 w 12192000"/>
              <a:gd name="connsiteY1261" fmla="*/ 894344 h 2210635"/>
              <a:gd name="connsiteX1262" fmla="*/ 9939586 w 12192000"/>
              <a:gd name="connsiteY1262" fmla="*/ 857247 h 2210635"/>
              <a:gd name="connsiteX1263" fmla="*/ 9961818 w 12192000"/>
              <a:gd name="connsiteY1263" fmla="*/ 821290 h 2210635"/>
              <a:gd name="connsiteX1264" fmla="*/ 9983415 w 12192000"/>
              <a:gd name="connsiteY1264" fmla="*/ 856105 h 2210635"/>
              <a:gd name="connsiteX1265" fmla="*/ 10006282 w 12192000"/>
              <a:gd name="connsiteY1265" fmla="*/ 890920 h 2210635"/>
              <a:gd name="connsiteX1266" fmla="*/ 10028514 w 12192000"/>
              <a:gd name="connsiteY1266" fmla="*/ 925735 h 2210635"/>
              <a:gd name="connsiteX1267" fmla="*/ 10050746 w 12192000"/>
              <a:gd name="connsiteY1267" fmla="*/ 960550 h 2210635"/>
              <a:gd name="connsiteX1268" fmla="*/ 10073613 w 12192000"/>
              <a:gd name="connsiteY1268" fmla="*/ 995365 h 2210635"/>
              <a:gd name="connsiteX1269" fmla="*/ 10095845 w 12192000"/>
              <a:gd name="connsiteY1269" fmla="*/ 1029609 h 2210635"/>
              <a:gd name="connsiteX1270" fmla="*/ 10118077 w 12192000"/>
              <a:gd name="connsiteY1270" fmla="*/ 1064424 h 2210635"/>
              <a:gd name="connsiteX1271" fmla="*/ 10139674 w 12192000"/>
              <a:gd name="connsiteY1271" fmla="*/ 1098668 h 2210635"/>
              <a:gd name="connsiteX1272" fmla="*/ 10122523 w 12192000"/>
              <a:gd name="connsiteY1272" fmla="*/ 1096956 h 2210635"/>
              <a:gd name="connsiteX1273" fmla="*/ 10104738 w 12192000"/>
              <a:gd name="connsiteY1273" fmla="*/ 1094673 h 2210635"/>
              <a:gd name="connsiteX1274" fmla="*/ 10086317 w 12192000"/>
              <a:gd name="connsiteY1274" fmla="*/ 1092390 h 2210635"/>
              <a:gd name="connsiteX1275" fmla="*/ 10069167 w 12192000"/>
              <a:gd name="connsiteY1275" fmla="*/ 1090678 h 2210635"/>
              <a:gd name="connsiteX1276" fmla="*/ 10089493 w 12192000"/>
              <a:gd name="connsiteY1276" fmla="*/ 1122068 h 2210635"/>
              <a:gd name="connsiteX1277" fmla="*/ 10110455 w 12192000"/>
              <a:gd name="connsiteY1277" fmla="*/ 1153459 h 2210635"/>
              <a:gd name="connsiteX1278" fmla="*/ 10130781 w 12192000"/>
              <a:gd name="connsiteY1278" fmla="*/ 1185991 h 2210635"/>
              <a:gd name="connsiteX1279" fmla="*/ 10150472 w 12192000"/>
              <a:gd name="connsiteY1279" fmla="*/ 1217381 h 2210635"/>
              <a:gd name="connsiteX1280" fmla="*/ 10171434 w 12192000"/>
              <a:gd name="connsiteY1280" fmla="*/ 1248772 h 2210635"/>
              <a:gd name="connsiteX1281" fmla="*/ 10191760 w 12192000"/>
              <a:gd name="connsiteY1281" fmla="*/ 1280162 h 2210635"/>
              <a:gd name="connsiteX1282" fmla="*/ 10212086 w 12192000"/>
              <a:gd name="connsiteY1282" fmla="*/ 1312124 h 2210635"/>
              <a:gd name="connsiteX1283" fmla="*/ 10233048 w 12192000"/>
              <a:gd name="connsiteY1283" fmla="*/ 1343514 h 2210635"/>
              <a:gd name="connsiteX1284" fmla="*/ 10204464 w 12192000"/>
              <a:gd name="connsiteY1284" fmla="*/ 1340090 h 2210635"/>
              <a:gd name="connsiteX1285" fmla="*/ 10176515 w 12192000"/>
              <a:gd name="connsiteY1285" fmla="*/ 1336665 h 2210635"/>
              <a:gd name="connsiteX1286" fmla="*/ 10147296 w 12192000"/>
              <a:gd name="connsiteY1286" fmla="*/ 1334382 h 2210635"/>
              <a:gd name="connsiteX1287" fmla="*/ 10119347 w 12192000"/>
              <a:gd name="connsiteY1287" fmla="*/ 1330958 h 2210635"/>
              <a:gd name="connsiteX1288" fmla="*/ 10142214 w 12192000"/>
              <a:gd name="connsiteY1288" fmla="*/ 1365773 h 2210635"/>
              <a:gd name="connsiteX1289" fmla="*/ 10165082 w 12192000"/>
              <a:gd name="connsiteY1289" fmla="*/ 1401159 h 2210635"/>
              <a:gd name="connsiteX1290" fmla="*/ 10187949 w 12192000"/>
              <a:gd name="connsiteY1290" fmla="*/ 1435973 h 2210635"/>
              <a:gd name="connsiteX1291" fmla="*/ 10210816 w 12192000"/>
              <a:gd name="connsiteY1291" fmla="*/ 1471930 h 2210635"/>
              <a:gd name="connsiteX1292" fmla="*/ 10233683 w 12192000"/>
              <a:gd name="connsiteY1292" fmla="*/ 1506745 h 2210635"/>
              <a:gd name="connsiteX1293" fmla="*/ 10256550 w 12192000"/>
              <a:gd name="connsiteY1293" fmla="*/ 1541560 h 2210635"/>
              <a:gd name="connsiteX1294" fmla="*/ 10279417 w 12192000"/>
              <a:gd name="connsiteY1294" fmla="*/ 1576375 h 2210635"/>
              <a:gd name="connsiteX1295" fmla="*/ 10302284 w 12192000"/>
              <a:gd name="connsiteY1295" fmla="*/ 1611760 h 2210635"/>
              <a:gd name="connsiteX1296" fmla="*/ 10268619 w 12192000"/>
              <a:gd name="connsiteY1296" fmla="*/ 1608336 h 2210635"/>
              <a:gd name="connsiteX1297" fmla="*/ 10236224 w 12192000"/>
              <a:gd name="connsiteY1297" fmla="*/ 1604341 h 2210635"/>
              <a:gd name="connsiteX1298" fmla="*/ 10202558 w 12192000"/>
              <a:gd name="connsiteY1298" fmla="*/ 1600916 h 2210635"/>
              <a:gd name="connsiteX1299" fmla="*/ 10168893 w 12192000"/>
              <a:gd name="connsiteY1299" fmla="*/ 1597492 h 2210635"/>
              <a:gd name="connsiteX1300" fmla="*/ 10135862 w 12192000"/>
              <a:gd name="connsiteY1300" fmla="*/ 1593497 h 2210635"/>
              <a:gd name="connsiteX1301" fmla="*/ 10102832 w 12192000"/>
              <a:gd name="connsiteY1301" fmla="*/ 1589502 h 2210635"/>
              <a:gd name="connsiteX1302" fmla="*/ 10069167 w 12192000"/>
              <a:gd name="connsiteY1302" fmla="*/ 1585506 h 2210635"/>
              <a:gd name="connsiteX1303" fmla="*/ 10036136 w 12192000"/>
              <a:gd name="connsiteY1303" fmla="*/ 1580941 h 2210635"/>
              <a:gd name="connsiteX1304" fmla="*/ 10036136 w 12192000"/>
              <a:gd name="connsiteY1304" fmla="*/ 1779557 h 2210635"/>
              <a:gd name="connsiteX1305" fmla="*/ 10082506 w 12192000"/>
              <a:gd name="connsiteY1305" fmla="*/ 1777274 h 2210635"/>
              <a:gd name="connsiteX1306" fmla="*/ 10130146 w 12192000"/>
              <a:gd name="connsiteY1306" fmla="*/ 1775562 h 2210635"/>
              <a:gd name="connsiteX1307" fmla="*/ 10177150 w 12192000"/>
              <a:gd name="connsiteY1307" fmla="*/ 1772708 h 2210635"/>
              <a:gd name="connsiteX1308" fmla="*/ 10224790 w 12192000"/>
              <a:gd name="connsiteY1308" fmla="*/ 1769284 h 2210635"/>
              <a:gd name="connsiteX1309" fmla="*/ 10271795 w 12192000"/>
              <a:gd name="connsiteY1309" fmla="*/ 1765859 h 2210635"/>
              <a:gd name="connsiteX1310" fmla="*/ 10318800 w 12192000"/>
              <a:gd name="connsiteY1310" fmla="*/ 1762435 h 2210635"/>
              <a:gd name="connsiteX1311" fmla="*/ 10366440 w 12192000"/>
              <a:gd name="connsiteY1311" fmla="*/ 1759010 h 2210635"/>
              <a:gd name="connsiteX1312" fmla="*/ 10412809 w 12192000"/>
              <a:gd name="connsiteY1312" fmla="*/ 1755015 h 2210635"/>
              <a:gd name="connsiteX1313" fmla="*/ 10412809 w 12192000"/>
              <a:gd name="connsiteY1313" fmla="*/ 1678537 h 2210635"/>
              <a:gd name="connsiteX1314" fmla="*/ 10387401 w 12192000"/>
              <a:gd name="connsiteY1314" fmla="*/ 1685385 h 2210635"/>
              <a:gd name="connsiteX1315" fmla="*/ 10362628 w 12192000"/>
              <a:gd name="connsiteY1315" fmla="*/ 1691093 h 2210635"/>
              <a:gd name="connsiteX1316" fmla="*/ 10337220 w 12192000"/>
              <a:gd name="connsiteY1316" fmla="*/ 1697942 h 2210635"/>
              <a:gd name="connsiteX1317" fmla="*/ 10312448 w 12192000"/>
              <a:gd name="connsiteY1317" fmla="*/ 1704220 h 2210635"/>
              <a:gd name="connsiteX1318" fmla="*/ 10320705 w 12192000"/>
              <a:gd name="connsiteY1318" fmla="*/ 1689951 h 2210635"/>
              <a:gd name="connsiteX1319" fmla="*/ 10328963 w 12192000"/>
              <a:gd name="connsiteY1319" fmla="*/ 1675683 h 2210635"/>
              <a:gd name="connsiteX1320" fmla="*/ 10337856 w 12192000"/>
              <a:gd name="connsiteY1320" fmla="*/ 1660273 h 2210635"/>
              <a:gd name="connsiteX1321" fmla="*/ 10346748 w 12192000"/>
              <a:gd name="connsiteY1321" fmla="*/ 1646005 h 2210635"/>
              <a:gd name="connsiteX1322" fmla="*/ 10355641 w 12192000"/>
              <a:gd name="connsiteY1322" fmla="*/ 1631736 h 2210635"/>
              <a:gd name="connsiteX1323" fmla="*/ 10363899 w 12192000"/>
              <a:gd name="connsiteY1323" fmla="*/ 1616897 h 2210635"/>
              <a:gd name="connsiteX1324" fmla="*/ 10372156 w 12192000"/>
              <a:gd name="connsiteY1324" fmla="*/ 1602629 h 2210635"/>
              <a:gd name="connsiteX1325" fmla="*/ 10381684 w 12192000"/>
              <a:gd name="connsiteY1325" fmla="*/ 1587789 h 2210635"/>
              <a:gd name="connsiteX1326" fmla="*/ 10370886 w 12192000"/>
              <a:gd name="connsiteY1326" fmla="*/ 1590643 h 2210635"/>
              <a:gd name="connsiteX1327" fmla="*/ 10359452 w 12192000"/>
              <a:gd name="connsiteY1327" fmla="*/ 1593497 h 2210635"/>
              <a:gd name="connsiteX1328" fmla="*/ 10348654 w 12192000"/>
              <a:gd name="connsiteY1328" fmla="*/ 1596350 h 2210635"/>
              <a:gd name="connsiteX1329" fmla="*/ 10337856 w 12192000"/>
              <a:gd name="connsiteY1329" fmla="*/ 1599204 h 2210635"/>
              <a:gd name="connsiteX1330" fmla="*/ 10346748 w 12192000"/>
              <a:gd name="connsiteY1330" fmla="*/ 1586077 h 2210635"/>
              <a:gd name="connsiteX1331" fmla="*/ 10354371 w 12192000"/>
              <a:gd name="connsiteY1331" fmla="*/ 1572380 h 2210635"/>
              <a:gd name="connsiteX1332" fmla="*/ 10361993 w 12192000"/>
              <a:gd name="connsiteY1332" fmla="*/ 1559253 h 2210635"/>
              <a:gd name="connsiteX1333" fmla="*/ 10368980 w 12192000"/>
              <a:gd name="connsiteY1333" fmla="*/ 1546126 h 2210635"/>
              <a:gd name="connsiteX1334" fmla="*/ 10376603 w 12192000"/>
              <a:gd name="connsiteY1334" fmla="*/ 1533569 h 2210635"/>
              <a:gd name="connsiteX1335" fmla="*/ 10384225 w 12192000"/>
              <a:gd name="connsiteY1335" fmla="*/ 1520442 h 2210635"/>
              <a:gd name="connsiteX1336" fmla="*/ 10393118 w 12192000"/>
              <a:gd name="connsiteY1336" fmla="*/ 1507316 h 2210635"/>
              <a:gd name="connsiteX1337" fmla="*/ 10400740 w 12192000"/>
              <a:gd name="connsiteY1337" fmla="*/ 1493618 h 2210635"/>
              <a:gd name="connsiteX1338" fmla="*/ 10393753 w 12192000"/>
              <a:gd name="connsiteY1338" fmla="*/ 1495901 h 2210635"/>
              <a:gd name="connsiteX1339" fmla="*/ 10386766 w 12192000"/>
              <a:gd name="connsiteY1339" fmla="*/ 1497613 h 2210635"/>
              <a:gd name="connsiteX1340" fmla="*/ 10379779 w 12192000"/>
              <a:gd name="connsiteY1340" fmla="*/ 1499325 h 2210635"/>
              <a:gd name="connsiteX1341" fmla="*/ 10372791 w 12192000"/>
              <a:gd name="connsiteY1341" fmla="*/ 1501037 h 2210635"/>
              <a:gd name="connsiteX1342" fmla="*/ 10382319 w 12192000"/>
              <a:gd name="connsiteY1342" fmla="*/ 1486769 h 2210635"/>
              <a:gd name="connsiteX1343" fmla="*/ 10390577 w 12192000"/>
              <a:gd name="connsiteY1343" fmla="*/ 1472501 h 2210635"/>
              <a:gd name="connsiteX1344" fmla="*/ 10398835 w 12192000"/>
              <a:gd name="connsiteY1344" fmla="*/ 1458232 h 2210635"/>
              <a:gd name="connsiteX1345" fmla="*/ 10407092 w 12192000"/>
              <a:gd name="connsiteY1345" fmla="*/ 1443393 h 2210635"/>
              <a:gd name="connsiteX1346" fmla="*/ 10415985 w 12192000"/>
              <a:gd name="connsiteY1346" fmla="*/ 1429125 h 2210635"/>
              <a:gd name="connsiteX1347" fmla="*/ 10424243 w 12192000"/>
              <a:gd name="connsiteY1347" fmla="*/ 1414856 h 2210635"/>
              <a:gd name="connsiteX1348" fmla="*/ 10432500 w 12192000"/>
              <a:gd name="connsiteY1348" fmla="*/ 1400588 h 2210635"/>
              <a:gd name="connsiteX1349" fmla="*/ 10440758 w 12192000"/>
              <a:gd name="connsiteY1349" fmla="*/ 1386319 h 2210635"/>
              <a:gd name="connsiteX1350" fmla="*/ 10458543 w 12192000"/>
              <a:gd name="connsiteY1350" fmla="*/ 1411432 h 2210635"/>
              <a:gd name="connsiteX1351" fmla="*/ 10475058 w 12192000"/>
              <a:gd name="connsiteY1351" fmla="*/ 1437686 h 2210635"/>
              <a:gd name="connsiteX1352" fmla="*/ 10492209 w 12192000"/>
              <a:gd name="connsiteY1352" fmla="*/ 1462798 h 2210635"/>
              <a:gd name="connsiteX1353" fmla="*/ 10508724 w 12192000"/>
              <a:gd name="connsiteY1353" fmla="*/ 1487911 h 2210635"/>
              <a:gd name="connsiteX1354" fmla="*/ 10501737 w 12192000"/>
              <a:gd name="connsiteY1354" fmla="*/ 1487911 h 2210635"/>
              <a:gd name="connsiteX1355" fmla="*/ 10496020 w 12192000"/>
              <a:gd name="connsiteY1355" fmla="*/ 1487340 h 2210635"/>
              <a:gd name="connsiteX1356" fmla="*/ 10489033 w 12192000"/>
              <a:gd name="connsiteY1356" fmla="*/ 1486769 h 2210635"/>
              <a:gd name="connsiteX1357" fmla="*/ 10482046 w 12192000"/>
              <a:gd name="connsiteY1357" fmla="*/ 1486198 h 2210635"/>
              <a:gd name="connsiteX1358" fmla="*/ 10497290 w 12192000"/>
              <a:gd name="connsiteY1358" fmla="*/ 1510169 h 2210635"/>
              <a:gd name="connsiteX1359" fmla="*/ 10513170 w 12192000"/>
              <a:gd name="connsiteY1359" fmla="*/ 1533569 h 2210635"/>
              <a:gd name="connsiteX1360" fmla="*/ 10528415 w 12192000"/>
              <a:gd name="connsiteY1360" fmla="*/ 1556399 h 2210635"/>
              <a:gd name="connsiteX1361" fmla="*/ 10543660 w 12192000"/>
              <a:gd name="connsiteY1361" fmla="*/ 1579799 h 2210635"/>
              <a:gd name="connsiteX1362" fmla="*/ 10532862 w 12192000"/>
              <a:gd name="connsiteY1362" fmla="*/ 1579228 h 2210635"/>
              <a:gd name="connsiteX1363" fmla="*/ 10522698 w 12192000"/>
              <a:gd name="connsiteY1363" fmla="*/ 1578658 h 2210635"/>
              <a:gd name="connsiteX1364" fmla="*/ 10511900 w 12192000"/>
              <a:gd name="connsiteY1364" fmla="*/ 1576945 h 2210635"/>
              <a:gd name="connsiteX1365" fmla="*/ 10501102 w 12192000"/>
              <a:gd name="connsiteY1365" fmla="*/ 1576375 h 2210635"/>
              <a:gd name="connsiteX1366" fmla="*/ 10509359 w 12192000"/>
              <a:gd name="connsiteY1366" fmla="*/ 1589502 h 2210635"/>
              <a:gd name="connsiteX1367" fmla="*/ 10518887 w 12192000"/>
              <a:gd name="connsiteY1367" fmla="*/ 1602629 h 2210635"/>
              <a:gd name="connsiteX1368" fmla="*/ 10527145 w 12192000"/>
              <a:gd name="connsiteY1368" fmla="*/ 1615185 h 2210635"/>
              <a:gd name="connsiteX1369" fmla="*/ 10535402 w 12192000"/>
              <a:gd name="connsiteY1369" fmla="*/ 1628312 h 2210635"/>
              <a:gd name="connsiteX1370" fmla="*/ 10544295 w 12192000"/>
              <a:gd name="connsiteY1370" fmla="*/ 1641439 h 2210635"/>
              <a:gd name="connsiteX1371" fmla="*/ 10553188 w 12192000"/>
              <a:gd name="connsiteY1371" fmla="*/ 1654566 h 2210635"/>
              <a:gd name="connsiteX1372" fmla="*/ 10562081 w 12192000"/>
              <a:gd name="connsiteY1372" fmla="*/ 1667122 h 2210635"/>
              <a:gd name="connsiteX1373" fmla="*/ 10570338 w 12192000"/>
              <a:gd name="connsiteY1373" fmla="*/ 1680249 h 2210635"/>
              <a:gd name="connsiteX1374" fmla="*/ 10545565 w 12192000"/>
              <a:gd name="connsiteY1374" fmla="*/ 1679107 h 2210635"/>
              <a:gd name="connsiteX1375" fmla="*/ 10520158 w 12192000"/>
              <a:gd name="connsiteY1375" fmla="*/ 1676824 h 2210635"/>
              <a:gd name="connsiteX1376" fmla="*/ 10494114 w 12192000"/>
              <a:gd name="connsiteY1376" fmla="*/ 1675112 h 2210635"/>
              <a:gd name="connsiteX1377" fmla="*/ 10469342 w 12192000"/>
              <a:gd name="connsiteY1377" fmla="*/ 1673400 h 2210635"/>
              <a:gd name="connsiteX1378" fmla="*/ 10469342 w 12192000"/>
              <a:gd name="connsiteY1378" fmla="*/ 1749308 h 2210635"/>
              <a:gd name="connsiteX1379" fmla="*/ 10515076 w 12192000"/>
              <a:gd name="connsiteY1379" fmla="*/ 1745313 h 2210635"/>
              <a:gd name="connsiteX1380" fmla="*/ 10560810 w 12192000"/>
              <a:gd name="connsiteY1380" fmla="*/ 1740747 h 2210635"/>
              <a:gd name="connsiteX1381" fmla="*/ 10606545 w 12192000"/>
              <a:gd name="connsiteY1381" fmla="*/ 1735039 h 2210635"/>
              <a:gd name="connsiteX1382" fmla="*/ 10652279 w 12192000"/>
              <a:gd name="connsiteY1382" fmla="*/ 1730474 h 2210635"/>
              <a:gd name="connsiteX1383" fmla="*/ 10698013 w 12192000"/>
              <a:gd name="connsiteY1383" fmla="*/ 1724766 h 2210635"/>
              <a:gd name="connsiteX1384" fmla="*/ 10743747 w 12192000"/>
              <a:gd name="connsiteY1384" fmla="*/ 1718488 h 2210635"/>
              <a:gd name="connsiteX1385" fmla="*/ 10788847 w 12192000"/>
              <a:gd name="connsiteY1385" fmla="*/ 1712781 h 2210635"/>
              <a:gd name="connsiteX1386" fmla="*/ 10834581 w 12192000"/>
              <a:gd name="connsiteY1386" fmla="*/ 1706503 h 2210635"/>
              <a:gd name="connsiteX1387" fmla="*/ 10834581 w 12192000"/>
              <a:gd name="connsiteY1387" fmla="*/ 1586648 h 2210635"/>
              <a:gd name="connsiteX1388" fmla="*/ 10811714 w 12192000"/>
              <a:gd name="connsiteY1388" fmla="*/ 1593497 h 2210635"/>
              <a:gd name="connsiteX1389" fmla="*/ 10790117 w 12192000"/>
              <a:gd name="connsiteY1389" fmla="*/ 1600346 h 2210635"/>
              <a:gd name="connsiteX1390" fmla="*/ 10767885 w 12192000"/>
              <a:gd name="connsiteY1390" fmla="*/ 1607765 h 2210635"/>
              <a:gd name="connsiteX1391" fmla="*/ 10745653 w 12192000"/>
              <a:gd name="connsiteY1391" fmla="*/ 1614614 h 2210635"/>
              <a:gd name="connsiteX1392" fmla="*/ 10722786 w 12192000"/>
              <a:gd name="connsiteY1392" fmla="*/ 1621463 h 2210635"/>
              <a:gd name="connsiteX1393" fmla="*/ 10700554 w 12192000"/>
              <a:gd name="connsiteY1393" fmla="*/ 1628312 h 2210635"/>
              <a:gd name="connsiteX1394" fmla="*/ 10678957 w 12192000"/>
              <a:gd name="connsiteY1394" fmla="*/ 1634590 h 2210635"/>
              <a:gd name="connsiteX1395" fmla="*/ 10656090 w 12192000"/>
              <a:gd name="connsiteY1395" fmla="*/ 1641439 h 2210635"/>
              <a:gd name="connsiteX1396" fmla="*/ 10671335 w 12192000"/>
              <a:gd name="connsiteY1396" fmla="*/ 1614614 h 2210635"/>
              <a:gd name="connsiteX1397" fmla="*/ 10687215 w 12192000"/>
              <a:gd name="connsiteY1397" fmla="*/ 1588931 h 2210635"/>
              <a:gd name="connsiteX1398" fmla="*/ 10702460 w 12192000"/>
              <a:gd name="connsiteY1398" fmla="*/ 1562106 h 2210635"/>
              <a:gd name="connsiteX1399" fmla="*/ 10717704 w 12192000"/>
              <a:gd name="connsiteY1399" fmla="*/ 1535282 h 2210635"/>
              <a:gd name="connsiteX1400" fmla="*/ 10732949 w 12192000"/>
              <a:gd name="connsiteY1400" fmla="*/ 1509598 h 2210635"/>
              <a:gd name="connsiteX1401" fmla="*/ 10748194 w 12192000"/>
              <a:gd name="connsiteY1401" fmla="*/ 1482774 h 2210635"/>
              <a:gd name="connsiteX1402" fmla="*/ 10763439 w 12192000"/>
              <a:gd name="connsiteY1402" fmla="*/ 1455949 h 2210635"/>
              <a:gd name="connsiteX1403" fmla="*/ 10778683 w 12192000"/>
              <a:gd name="connsiteY1403" fmla="*/ 1429125 h 2210635"/>
              <a:gd name="connsiteX1404" fmla="*/ 10759627 w 12192000"/>
              <a:gd name="connsiteY1404" fmla="*/ 1434832 h 2210635"/>
              <a:gd name="connsiteX1405" fmla="*/ 10740571 w 12192000"/>
              <a:gd name="connsiteY1405" fmla="*/ 1441110 h 2210635"/>
              <a:gd name="connsiteX1406" fmla="*/ 10721515 w 12192000"/>
              <a:gd name="connsiteY1406" fmla="*/ 1446247 h 2210635"/>
              <a:gd name="connsiteX1407" fmla="*/ 10702460 w 12192000"/>
              <a:gd name="connsiteY1407" fmla="*/ 1452525 h 2210635"/>
              <a:gd name="connsiteX1408" fmla="*/ 10715799 w 12192000"/>
              <a:gd name="connsiteY1408" fmla="*/ 1428554 h 2210635"/>
              <a:gd name="connsiteX1409" fmla="*/ 10730408 w 12192000"/>
              <a:gd name="connsiteY1409" fmla="*/ 1404583 h 2210635"/>
              <a:gd name="connsiteX1410" fmla="*/ 10744383 w 12192000"/>
              <a:gd name="connsiteY1410" fmla="*/ 1381183 h 2210635"/>
              <a:gd name="connsiteX1411" fmla="*/ 10757722 w 12192000"/>
              <a:gd name="connsiteY1411" fmla="*/ 1357212 h 2210635"/>
              <a:gd name="connsiteX1412" fmla="*/ 10771696 w 12192000"/>
              <a:gd name="connsiteY1412" fmla="*/ 1333241 h 2210635"/>
              <a:gd name="connsiteX1413" fmla="*/ 10785035 w 12192000"/>
              <a:gd name="connsiteY1413" fmla="*/ 1309270 h 2210635"/>
              <a:gd name="connsiteX1414" fmla="*/ 10799010 w 12192000"/>
              <a:gd name="connsiteY1414" fmla="*/ 1285870 h 2210635"/>
              <a:gd name="connsiteX1415" fmla="*/ 10812984 w 12192000"/>
              <a:gd name="connsiteY1415" fmla="*/ 1261899 h 2210635"/>
              <a:gd name="connsiteX1416" fmla="*/ 10800280 w 12192000"/>
              <a:gd name="connsiteY1416" fmla="*/ 1265894 h 2210635"/>
              <a:gd name="connsiteX1417" fmla="*/ 10788211 w 12192000"/>
              <a:gd name="connsiteY1417" fmla="*/ 1269318 h 2210635"/>
              <a:gd name="connsiteX1418" fmla="*/ 10776778 w 12192000"/>
              <a:gd name="connsiteY1418" fmla="*/ 1272743 h 2210635"/>
              <a:gd name="connsiteX1419" fmla="*/ 10764709 w 12192000"/>
              <a:gd name="connsiteY1419" fmla="*/ 1276738 h 2210635"/>
              <a:gd name="connsiteX1420" fmla="*/ 10779954 w 12192000"/>
              <a:gd name="connsiteY1420" fmla="*/ 1250484 h 2210635"/>
              <a:gd name="connsiteX1421" fmla="*/ 10794563 w 12192000"/>
              <a:gd name="connsiteY1421" fmla="*/ 1224801 h 2210635"/>
              <a:gd name="connsiteX1422" fmla="*/ 10809808 w 12192000"/>
              <a:gd name="connsiteY1422" fmla="*/ 1198547 h 2210635"/>
              <a:gd name="connsiteX1423" fmla="*/ 10825053 w 12192000"/>
              <a:gd name="connsiteY1423" fmla="*/ 1172293 h 2210635"/>
              <a:gd name="connsiteX1424" fmla="*/ 10839662 w 12192000"/>
              <a:gd name="connsiteY1424" fmla="*/ 1146039 h 2210635"/>
              <a:gd name="connsiteX1425" fmla="*/ 10854907 w 12192000"/>
              <a:gd name="connsiteY1425" fmla="*/ 1119785 h 2210635"/>
              <a:gd name="connsiteX1426" fmla="*/ 10868882 w 12192000"/>
              <a:gd name="connsiteY1426" fmla="*/ 1094102 h 2210635"/>
              <a:gd name="connsiteX1427" fmla="*/ 10884126 w 12192000"/>
              <a:gd name="connsiteY1427" fmla="*/ 1067278 h 2210635"/>
              <a:gd name="connsiteX1428" fmla="*/ 10899371 w 12192000"/>
              <a:gd name="connsiteY1428" fmla="*/ 1088966 h 2210635"/>
              <a:gd name="connsiteX1429" fmla="*/ 10913981 w 12192000"/>
              <a:gd name="connsiteY1429" fmla="*/ 1111224 h 2210635"/>
              <a:gd name="connsiteX1430" fmla="*/ 10929225 w 12192000"/>
              <a:gd name="connsiteY1430" fmla="*/ 1132342 h 2210635"/>
              <a:gd name="connsiteX1431" fmla="*/ 10944470 w 12192000"/>
              <a:gd name="connsiteY1431" fmla="*/ 1154030 h 2210635"/>
              <a:gd name="connsiteX1432" fmla="*/ 10959080 w 12192000"/>
              <a:gd name="connsiteY1432" fmla="*/ 1176288 h 2210635"/>
              <a:gd name="connsiteX1433" fmla="*/ 10974324 w 12192000"/>
              <a:gd name="connsiteY1433" fmla="*/ 1197406 h 2210635"/>
              <a:gd name="connsiteX1434" fmla="*/ 10989569 w 12192000"/>
              <a:gd name="connsiteY1434" fmla="*/ 1219094 h 2210635"/>
              <a:gd name="connsiteX1435" fmla="*/ 11004179 w 12192000"/>
              <a:gd name="connsiteY1435" fmla="*/ 1240211 h 2210635"/>
              <a:gd name="connsiteX1436" fmla="*/ 10992110 w 12192000"/>
              <a:gd name="connsiteY1436" fmla="*/ 1240211 h 2210635"/>
              <a:gd name="connsiteX1437" fmla="*/ 10980676 w 12192000"/>
              <a:gd name="connsiteY1437" fmla="*/ 1240211 h 2210635"/>
              <a:gd name="connsiteX1438" fmla="*/ 10967972 w 12192000"/>
              <a:gd name="connsiteY1438" fmla="*/ 1240211 h 2210635"/>
              <a:gd name="connsiteX1439" fmla="*/ 10956539 w 12192000"/>
              <a:gd name="connsiteY1439" fmla="*/ 1239640 h 2210635"/>
              <a:gd name="connsiteX1440" fmla="*/ 10970513 w 12192000"/>
              <a:gd name="connsiteY1440" fmla="*/ 1259616 h 2210635"/>
              <a:gd name="connsiteX1441" fmla="*/ 10984488 w 12192000"/>
              <a:gd name="connsiteY1441" fmla="*/ 1279592 h 2210635"/>
              <a:gd name="connsiteX1442" fmla="*/ 10997827 w 12192000"/>
              <a:gd name="connsiteY1442" fmla="*/ 1299567 h 2210635"/>
              <a:gd name="connsiteX1443" fmla="*/ 11011801 w 12192000"/>
              <a:gd name="connsiteY1443" fmla="*/ 1318972 h 2210635"/>
              <a:gd name="connsiteX1444" fmla="*/ 11025140 w 12192000"/>
              <a:gd name="connsiteY1444" fmla="*/ 1338948 h 2210635"/>
              <a:gd name="connsiteX1445" fmla="*/ 11039115 w 12192000"/>
              <a:gd name="connsiteY1445" fmla="*/ 1358924 h 2210635"/>
              <a:gd name="connsiteX1446" fmla="*/ 11053089 w 12192000"/>
              <a:gd name="connsiteY1446" fmla="*/ 1377758 h 2210635"/>
              <a:gd name="connsiteX1447" fmla="*/ 11066428 w 12192000"/>
              <a:gd name="connsiteY1447" fmla="*/ 1397734 h 2210635"/>
              <a:gd name="connsiteX1448" fmla="*/ 11047372 w 12192000"/>
              <a:gd name="connsiteY1448" fmla="*/ 1397734 h 2210635"/>
              <a:gd name="connsiteX1449" fmla="*/ 11028316 w 12192000"/>
              <a:gd name="connsiteY1449" fmla="*/ 1397734 h 2210635"/>
              <a:gd name="connsiteX1450" fmla="*/ 11009260 w 12192000"/>
              <a:gd name="connsiteY1450" fmla="*/ 1397734 h 2210635"/>
              <a:gd name="connsiteX1451" fmla="*/ 10990204 w 12192000"/>
              <a:gd name="connsiteY1451" fmla="*/ 1397163 h 2210635"/>
              <a:gd name="connsiteX1452" fmla="*/ 11005449 w 12192000"/>
              <a:gd name="connsiteY1452" fmla="*/ 1419993 h 2210635"/>
              <a:gd name="connsiteX1453" fmla="*/ 11020694 w 12192000"/>
              <a:gd name="connsiteY1453" fmla="*/ 1441681 h 2210635"/>
              <a:gd name="connsiteX1454" fmla="*/ 11035939 w 12192000"/>
              <a:gd name="connsiteY1454" fmla="*/ 1463369 h 2210635"/>
              <a:gd name="connsiteX1455" fmla="*/ 11051183 w 12192000"/>
              <a:gd name="connsiteY1455" fmla="*/ 1485628 h 2210635"/>
              <a:gd name="connsiteX1456" fmla="*/ 11066428 w 12192000"/>
              <a:gd name="connsiteY1456" fmla="*/ 1507316 h 2210635"/>
              <a:gd name="connsiteX1457" fmla="*/ 11082308 w 12192000"/>
              <a:gd name="connsiteY1457" fmla="*/ 1529004 h 2210635"/>
              <a:gd name="connsiteX1458" fmla="*/ 11097553 w 12192000"/>
              <a:gd name="connsiteY1458" fmla="*/ 1551262 h 2210635"/>
              <a:gd name="connsiteX1459" fmla="*/ 11112798 w 12192000"/>
              <a:gd name="connsiteY1459" fmla="*/ 1572950 h 2210635"/>
              <a:gd name="connsiteX1460" fmla="*/ 11089931 w 12192000"/>
              <a:gd name="connsiteY1460" fmla="*/ 1572950 h 2210635"/>
              <a:gd name="connsiteX1461" fmla="*/ 11068334 w 12192000"/>
              <a:gd name="connsiteY1461" fmla="*/ 1572950 h 2210635"/>
              <a:gd name="connsiteX1462" fmla="*/ 11046102 w 12192000"/>
              <a:gd name="connsiteY1462" fmla="*/ 1572950 h 2210635"/>
              <a:gd name="connsiteX1463" fmla="*/ 11023870 w 12192000"/>
              <a:gd name="connsiteY1463" fmla="*/ 1572950 h 2210635"/>
              <a:gd name="connsiteX1464" fmla="*/ 11001003 w 12192000"/>
              <a:gd name="connsiteY1464" fmla="*/ 1572380 h 2210635"/>
              <a:gd name="connsiteX1465" fmla="*/ 10978771 w 12192000"/>
              <a:gd name="connsiteY1465" fmla="*/ 1572380 h 2210635"/>
              <a:gd name="connsiteX1466" fmla="*/ 10956539 w 12192000"/>
              <a:gd name="connsiteY1466" fmla="*/ 1572380 h 2210635"/>
              <a:gd name="connsiteX1467" fmla="*/ 10933672 w 12192000"/>
              <a:gd name="connsiteY1467" fmla="*/ 1571809 h 2210635"/>
              <a:gd name="connsiteX1468" fmla="*/ 10933672 w 12192000"/>
              <a:gd name="connsiteY1468" fmla="*/ 1691093 h 2210635"/>
              <a:gd name="connsiteX1469" fmla="*/ 10990204 w 12192000"/>
              <a:gd name="connsiteY1469" fmla="*/ 1682532 h 2210635"/>
              <a:gd name="connsiteX1470" fmla="*/ 11046737 w 12192000"/>
              <a:gd name="connsiteY1470" fmla="*/ 1672829 h 2210635"/>
              <a:gd name="connsiteX1471" fmla="*/ 11103270 w 12192000"/>
              <a:gd name="connsiteY1471" fmla="*/ 1662556 h 2210635"/>
              <a:gd name="connsiteX1472" fmla="*/ 11159802 w 12192000"/>
              <a:gd name="connsiteY1472" fmla="*/ 1652283 h 2210635"/>
              <a:gd name="connsiteX1473" fmla="*/ 11215700 w 12192000"/>
              <a:gd name="connsiteY1473" fmla="*/ 1641439 h 2210635"/>
              <a:gd name="connsiteX1474" fmla="*/ 11272233 w 12192000"/>
              <a:gd name="connsiteY1474" fmla="*/ 1630595 h 2210635"/>
              <a:gd name="connsiteX1475" fmla="*/ 11328765 w 12192000"/>
              <a:gd name="connsiteY1475" fmla="*/ 1618038 h 2210635"/>
              <a:gd name="connsiteX1476" fmla="*/ 11385298 w 12192000"/>
              <a:gd name="connsiteY1476" fmla="*/ 1606624 h 2210635"/>
              <a:gd name="connsiteX1477" fmla="*/ 11385298 w 12192000"/>
              <a:gd name="connsiteY1477" fmla="*/ 1406866 h 2210635"/>
              <a:gd name="connsiteX1478" fmla="*/ 11351632 w 12192000"/>
              <a:gd name="connsiteY1478" fmla="*/ 1420564 h 2210635"/>
              <a:gd name="connsiteX1479" fmla="*/ 11317967 w 12192000"/>
              <a:gd name="connsiteY1479" fmla="*/ 1432549 h 2210635"/>
              <a:gd name="connsiteX1480" fmla="*/ 11284937 w 12192000"/>
              <a:gd name="connsiteY1480" fmla="*/ 1445676 h 2210635"/>
              <a:gd name="connsiteX1481" fmla="*/ 11251906 w 12192000"/>
              <a:gd name="connsiteY1481" fmla="*/ 1458803 h 2210635"/>
              <a:gd name="connsiteX1482" fmla="*/ 11218241 w 12192000"/>
              <a:gd name="connsiteY1482" fmla="*/ 1470788 h 2210635"/>
              <a:gd name="connsiteX1483" fmla="*/ 11185210 w 12192000"/>
              <a:gd name="connsiteY1483" fmla="*/ 1483345 h 2210635"/>
              <a:gd name="connsiteX1484" fmla="*/ 11152180 w 12192000"/>
              <a:gd name="connsiteY1484" fmla="*/ 1495901 h 2210635"/>
              <a:gd name="connsiteX1485" fmla="*/ 11118515 w 12192000"/>
              <a:gd name="connsiteY1485" fmla="*/ 1507316 h 2210635"/>
              <a:gd name="connsiteX1486" fmla="*/ 11141382 w 12192000"/>
              <a:gd name="connsiteY1486" fmla="*/ 1466793 h 2210635"/>
              <a:gd name="connsiteX1487" fmla="*/ 11164249 w 12192000"/>
              <a:gd name="connsiteY1487" fmla="*/ 1425700 h 2210635"/>
              <a:gd name="connsiteX1488" fmla="*/ 11187116 w 12192000"/>
              <a:gd name="connsiteY1488" fmla="*/ 1384607 h 2210635"/>
              <a:gd name="connsiteX1489" fmla="*/ 11209983 w 12192000"/>
              <a:gd name="connsiteY1489" fmla="*/ 1343514 h 2210635"/>
              <a:gd name="connsiteX1490" fmla="*/ 11232850 w 12192000"/>
              <a:gd name="connsiteY1490" fmla="*/ 1302992 h 2210635"/>
              <a:gd name="connsiteX1491" fmla="*/ 11255717 w 12192000"/>
              <a:gd name="connsiteY1491" fmla="*/ 1261899 h 2210635"/>
              <a:gd name="connsiteX1492" fmla="*/ 11278585 w 12192000"/>
              <a:gd name="connsiteY1492" fmla="*/ 1219664 h 2210635"/>
              <a:gd name="connsiteX1493" fmla="*/ 11301452 w 12192000"/>
              <a:gd name="connsiteY1493" fmla="*/ 1179142 h 2210635"/>
              <a:gd name="connsiteX1494" fmla="*/ 11272868 w 12192000"/>
              <a:gd name="connsiteY1494" fmla="*/ 1189986 h 2210635"/>
              <a:gd name="connsiteX1495" fmla="*/ 11244919 w 12192000"/>
              <a:gd name="connsiteY1495" fmla="*/ 1200259 h 2210635"/>
              <a:gd name="connsiteX1496" fmla="*/ 11215700 w 12192000"/>
              <a:gd name="connsiteY1496" fmla="*/ 1211103 h 2210635"/>
              <a:gd name="connsiteX1497" fmla="*/ 11187751 w 12192000"/>
              <a:gd name="connsiteY1497" fmla="*/ 1221377 h 2210635"/>
              <a:gd name="connsiteX1498" fmla="*/ 11208078 w 12192000"/>
              <a:gd name="connsiteY1498" fmla="*/ 1184279 h 2210635"/>
              <a:gd name="connsiteX1499" fmla="*/ 11229039 w 12192000"/>
              <a:gd name="connsiteY1499" fmla="*/ 1147181 h 2210635"/>
              <a:gd name="connsiteX1500" fmla="*/ 11249365 w 12192000"/>
              <a:gd name="connsiteY1500" fmla="*/ 1110654 h 2210635"/>
              <a:gd name="connsiteX1501" fmla="*/ 11269692 w 12192000"/>
              <a:gd name="connsiteY1501" fmla="*/ 1073556 h 2210635"/>
              <a:gd name="connsiteX1502" fmla="*/ 11290653 w 12192000"/>
              <a:gd name="connsiteY1502" fmla="*/ 1036458 h 2210635"/>
              <a:gd name="connsiteX1503" fmla="*/ 11310344 w 12192000"/>
              <a:gd name="connsiteY1503" fmla="*/ 999360 h 2210635"/>
              <a:gd name="connsiteX1504" fmla="*/ 11330671 w 12192000"/>
              <a:gd name="connsiteY1504" fmla="*/ 962833 h 2210635"/>
              <a:gd name="connsiteX1505" fmla="*/ 11351632 w 12192000"/>
              <a:gd name="connsiteY1505" fmla="*/ 925164 h 2210635"/>
              <a:gd name="connsiteX1506" fmla="*/ 11333847 w 12192000"/>
              <a:gd name="connsiteY1506" fmla="*/ 932013 h 2210635"/>
              <a:gd name="connsiteX1507" fmla="*/ 11315426 w 12192000"/>
              <a:gd name="connsiteY1507" fmla="*/ 938862 h 2210635"/>
              <a:gd name="connsiteX1508" fmla="*/ 11298276 w 12192000"/>
              <a:gd name="connsiteY1508" fmla="*/ 945711 h 2210635"/>
              <a:gd name="connsiteX1509" fmla="*/ 11280490 w 12192000"/>
              <a:gd name="connsiteY1509" fmla="*/ 952560 h 2210635"/>
              <a:gd name="connsiteX1510" fmla="*/ 11302722 w 12192000"/>
              <a:gd name="connsiteY1510" fmla="*/ 912037 h 2210635"/>
              <a:gd name="connsiteX1511" fmla="*/ 11324954 w 12192000"/>
              <a:gd name="connsiteY1511" fmla="*/ 871515 h 2210635"/>
              <a:gd name="connsiteX1512" fmla="*/ 11347821 w 12192000"/>
              <a:gd name="connsiteY1512" fmla="*/ 831563 h 2210635"/>
              <a:gd name="connsiteX1513" fmla="*/ 11370053 w 12192000"/>
              <a:gd name="connsiteY1513" fmla="*/ 790470 h 2210635"/>
              <a:gd name="connsiteX1514" fmla="*/ 11391650 w 12192000"/>
              <a:gd name="connsiteY1514" fmla="*/ 749948 h 2210635"/>
              <a:gd name="connsiteX1515" fmla="*/ 11413882 w 12192000"/>
              <a:gd name="connsiteY1515" fmla="*/ 708855 h 2210635"/>
              <a:gd name="connsiteX1516" fmla="*/ 11436749 w 12192000"/>
              <a:gd name="connsiteY1516" fmla="*/ 668333 h 2210635"/>
              <a:gd name="connsiteX1517" fmla="*/ 11458981 w 12192000"/>
              <a:gd name="connsiteY1517" fmla="*/ 627240 h 2210635"/>
              <a:gd name="connsiteX1518" fmla="*/ 11481213 w 12192000"/>
              <a:gd name="connsiteY1518" fmla="*/ 657489 h 2210635"/>
              <a:gd name="connsiteX1519" fmla="*/ 11503445 w 12192000"/>
              <a:gd name="connsiteY1519" fmla="*/ 688309 h 2210635"/>
              <a:gd name="connsiteX1520" fmla="*/ 11526312 w 12192000"/>
              <a:gd name="connsiteY1520" fmla="*/ 718558 h 2210635"/>
              <a:gd name="connsiteX1521" fmla="*/ 11547909 w 12192000"/>
              <a:gd name="connsiteY1521" fmla="*/ 749377 h 2210635"/>
              <a:gd name="connsiteX1522" fmla="*/ 11570141 w 12192000"/>
              <a:gd name="connsiteY1522" fmla="*/ 779056 h 2210635"/>
              <a:gd name="connsiteX1523" fmla="*/ 11592373 w 12192000"/>
              <a:gd name="connsiteY1523" fmla="*/ 809305 h 2210635"/>
              <a:gd name="connsiteX1524" fmla="*/ 11615240 w 12192000"/>
              <a:gd name="connsiteY1524" fmla="*/ 839554 h 2210635"/>
              <a:gd name="connsiteX1525" fmla="*/ 11637472 w 12192000"/>
              <a:gd name="connsiteY1525" fmla="*/ 869803 h 2210635"/>
              <a:gd name="connsiteX1526" fmla="*/ 11619686 w 12192000"/>
              <a:gd name="connsiteY1526" fmla="*/ 870944 h 2210635"/>
              <a:gd name="connsiteX1527" fmla="*/ 11601265 w 12192000"/>
              <a:gd name="connsiteY1527" fmla="*/ 872086 h 2210635"/>
              <a:gd name="connsiteX1528" fmla="*/ 11584115 w 12192000"/>
              <a:gd name="connsiteY1528" fmla="*/ 873798 h 2210635"/>
              <a:gd name="connsiteX1529" fmla="*/ 11566329 w 12192000"/>
              <a:gd name="connsiteY1529" fmla="*/ 874939 h 2210635"/>
              <a:gd name="connsiteX1530" fmla="*/ 11586656 w 12192000"/>
              <a:gd name="connsiteY1530" fmla="*/ 902906 h 2210635"/>
              <a:gd name="connsiteX1531" fmla="*/ 11606982 w 12192000"/>
              <a:gd name="connsiteY1531" fmla="*/ 930301 h 2210635"/>
              <a:gd name="connsiteX1532" fmla="*/ 11627309 w 12192000"/>
              <a:gd name="connsiteY1532" fmla="*/ 957696 h 2210635"/>
              <a:gd name="connsiteX1533" fmla="*/ 11647635 w 12192000"/>
              <a:gd name="connsiteY1533" fmla="*/ 985092 h 2210635"/>
              <a:gd name="connsiteX1534" fmla="*/ 11668596 w 12192000"/>
              <a:gd name="connsiteY1534" fmla="*/ 1012487 h 2210635"/>
              <a:gd name="connsiteX1535" fmla="*/ 11688923 w 12192000"/>
              <a:gd name="connsiteY1535" fmla="*/ 1039882 h 2210635"/>
              <a:gd name="connsiteX1536" fmla="*/ 11709884 w 12192000"/>
              <a:gd name="connsiteY1536" fmla="*/ 1067278 h 2210635"/>
              <a:gd name="connsiteX1537" fmla="*/ 11730211 w 12192000"/>
              <a:gd name="connsiteY1537" fmla="*/ 1094673 h 2210635"/>
              <a:gd name="connsiteX1538" fmla="*/ 11700992 w 12192000"/>
              <a:gd name="connsiteY1538" fmla="*/ 1097527 h 2210635"/>
              <a:gd name="connsiteX1539" fmla="*/ 11673043 w 12192000"/>
              <a:gd name="connsiteY1539" fmla="*/ 1100380 h 2210635"/>
              <a:gd name="connsiteX1540" fmla="*/ 11645094 w 12192000"/>
              <a:gd name="connsiteY1540" fmla="*/ 1102663 h 2210635"/>
              <a:gd name="connsiteX1541" fmla="*/ 11616510 w 12192000"/>
              <a:gd name="connsiteY1541" fmla="*/ 1104946 h 2210635"/>
              <a:gd name="connsiteX1542" fmla="*/ 11639377 w 12192000"/>
              <a:gd name="connsiteY1542" fmla="*/ 1135766 h 2210635"/>
              <a:gd name="connsiteX1543" fmla="*/ 11662244 w 12192000"/>
              <a:gd name="connsiteY1543" fmla="*/ 1166586 h 2210635"/>
              <a:gd name="connsiteX1544" fmla="*/ 11685112 w 12192000"/>
              <a:gd name="connsiteY1544" fmla="*/ 1196835 h 2210635"/>
              <a:gd name="connsiteX1545" fmla="*/ 11707979 w 12192000"/>
              <a:gd name="connsiteY1545" fmla="*/ 1227655 h 2210635"/>
              <a:gd name="connsiteX1546" fmla="*/ 11730846 w 12192000"/>
              <a:gd name="connsiteY1546" fmla="*/ 1257333 h 2210635"/>
              <a:gd name="connsiteX1547" fmla="*/ 11753713 w 12192000"/>
              <a:gd name="connsiteY1547" fmla="*/ 1288153 h 2210635"/>
              <a:gd name="connsiteX1548" fmla="*/ 11776580 w 12192000"/>
              <a:gd name="connsiteY1548" fmla="*/ 1318402 h 2210635"/>
              <a:gd name="connsiteX1549" fmla="*/ 11799447 w 12192000"/>
              <a:gd name="connsiteY1549" fmla="*/ 1348651 h 2210635"/>
              <a:gd name="connsiteX1550" fmla="*/ 11765782 w 12192000"/>
              <a:gd name="connsiteY1550" fmla="*/ 1352075 h 2210635"/>
              <a:gd name="connsiteX1551" fmla="*/ 11732751 w 12192000"/>
              <a:gd name="connsiteY1551" fmla="*/ 1355500 h 2210635"/>
              <a:gd name="connsiteX1552" fmla="*/ 11699721 w 12192000"/>
              <a:gd name="connsiteY1552" fmla="*/ 1358924 h 2210635"/>
              <a:gd name="connsiteX1553" fmla="*/ 11666056 w 12192000"/>
              <a:gd name="connsiteY1553" fmla="*/ 1361778 h 2210635"/>
              <a:gd name="connsiteX1554" fmla="*/ 11632390 w 12192000"/>
              <a:gd name="connsiteY1554" fmla="*/ 1365202 h 2210635"/>
              <a:gd name="connsiteX1555" fmla="*/ 11599995 w 12192000"/>
              <a:gd name="connsiteY1555" fmla="*/ 1367485 h 2210635"/>
              <a:gd name="connsiteX1556" fmla="*/ 11566329 w 12192000"/>
              <a:gd name="connsiteY1556" fmla="*/ 1369768 h 2210635"/>
              <a:gd name="connsiteX1557" fmla="*/ 11532664 w 12192000"/>
              <a:gd name="connsiteY1557" fmla="*/ 1372622 h 2210635"/>
              <a:gd name="connsiteX1558" fmla="*/ 11532664 w 12192000"/>
              <a:gd name="connsiteY1558" fmla="*/ 1571809 h 2210635"/>
              <a:gd name="connsiteX1559" fmla="*/ 11580304 w 12192000"/>
              <a:gd name="connsiteY1559" fmla="*/ 1559823 h 2210635"/>
              <a:gd name="connsiteX1560" fmla="*/ 11627309 w 12192000"/>
              <a:gd name="connsiteY1560" fmla="*/ 1547838 h 2210635"/>
              <a:gd name="connsiteX1561" fmla="*/ 11674313 w 12192000"/>
              <a:gd name="connsiteY1561" fmla="*/ 1535282 h 2210635"/>
              <a:gd name="connsiteX1562" fmla="*/ 11721953 w 12192000"/>
              <a:gd name="connsiteY1562" fmla="*/ 1523296 h 2210635"/>
              <a:gd name="connsiteX1563" fmla="*/ 11768958 w 12192000"/>
              <a:gd name="connsiteY1563" fmla="*/ 1509598 h 2210635"/>
              <a:gd name="connsiteX1564" fmla="*/ 11815327 w 12192000"/>
              <a:gd name="connsiteY1564" fmla="*/ 1496472 h 2210635"/>
              <a:gd name="connsiteX1565" fmla="*/ 11862967 w 12192000"/>
              <a:gd name="connsiteY1565" fmla="*/ 1482774 h 2210635"/>
              <a:gd name="connsiteX1566" fmla="*/ 11909972 w 12192000"/>
              <a:gd name="connsiteY1566" fmla="*/ 1468505 h 2210635"/>
              <a:gd name="connsiteX1567" fmla="*/ 11909972 w 12192000"/>
              <a:gd name="connsiteY1567" fmla="*/ 1391456 h 2210635"/>
              <a:gd name="connsiteX1568" fmla="*/ 11885199 w 12192000"/>
              <a:gd name="connsiteY1568" fmla="*/ 1403441 h 2210635"/>
              <a:gd name="connsiteX1569" fmla="*/ 11859791 w 12192000"/>
              <a:gd name="connsiteY1569" fmla="*/ 1415427 h 2210635"/>
              <a:gd name="connsiteX1570" fmla="*/ 11834383 w 12192000"/>
              <a:gd name="connsiteY1570" fmla="*/ 1427412 h 2210635"/>
              <a:gd name="connsiteX1571" fmla="*/ 11808975 w 12192000"/>
              <a:gd name="connsiteY1571" fmla="*/ 1438827 h 2210635"/>
              <a:gd name="connsiteX1572" fmla="*/ 11817868 w 12192000"/>
              <a:gd name="connsiteY1572" fmla="*/ 1422847 h 2210635"/>
              <a:gd name="connsiteX1573" fmla="*/ 11826126 w 12192000"/>
              <a:gd name="connsiteY1573" fmla="*/ 1406295 h 2210635"/>
              <a:gd name="connsiteX1574" fmla="*/ 11835654 w 12192000"/>
              <a:gd name="connsiteY1574" fmla="*/ 1389744 h 2210635"/>
              <a:gd name="connsiteX1575" fmla="*/ 11843911 w 12192000"/>
              <a:gd name="connsiteY1575" fmla="*/ 1373192 h 2210635"/>
              <a:gd name="connsiteX1576" fmla="*/ 11852169 w 12192000"/>
              <a:gd name="connsiteY1576" fmla="*/ 1356641 h 2210635"/>
              <a:gd name="connsiteX1577" fmla="*/ 11861062 w 12192000"/>
              <a:gd name="connsiteY1577" fmla="*/ 1340090 h 2210635"/>
              <a:gd name="connsiteX1578" fmla="*/ 11869954 w 12192000"/>
              <a:gd name="connsiteY1578" fmla="*/ 1324109 h 2210635"/>
              <a:gd name="connsiteX1579" fmla="*/ 11878212 w 12192000"/>
              <a:gd name="connsiteY1579" fmla="*/ 1307558 h 2210635"/>
              <a:gd name="connsiteX1580" fmla="*/ 11867414 w 12192000"/>
              <a:gd name="connsiteY1580" fmla="*/ 1312694 h 2210635"/>
              <a:gd name="connsiteX1581" fmla="*/ 11856615 w 12192000"/>
              <a:gd name="connsiteY1581" fmla="*/ 1317831 h 2210635"/>
              <a:gd name="connsiteX1582" fmla="*/ 11845817 w 12192000"/>
              <a:gd name="connsiteY1582" fmla="*/ 1322397 h 2210635"/>
              <a:gd name="connsiteX1583" fmla="*/ 11835654 w 12192000"/>
              <a:gd name="connsiteY1583" fmla="*/ 1328104 h 2210635"/>
              <a:gd name="connsiteX1584" fmla="*/ 11843276 w 12192000"/>
              <a:gd name="connsiteY1584" fmla="*/ 1312694 h 2210635"/>
              <a:gd name="connsiteX1585" fmla="*/ 11850898 w 12192000"/>
              <a:gd name="connsiteY1585" fmla="*/ 1298426 h 2210635"/>
              <a:gd name="connsiteX1586" fmla="*/ 11859156 w 12192000"/>
              <a:gd name="connsiteY1586" fmla="*/ 1283587 h 2210635"/>
              <a:gd name="connsiteX1587" fmla="*/ 11866778 w 12192000"/>
              <a:gd name="connsiteY1587" fmla="*/ 1268748 h 2210635"/>
              <a:gd name="connsiteX1588" fmla="*/ 11874401 w 12192000"/>
              <a:gd name="connsiteY1588" fmla="*/ 1253908 h 2210635"/>
              <a:gd name="connsiteX1589" fmla="*/ 11882023 w 12192000"/>
              <a:gd name="connsiteY1589" fmla="*/ 1239069 h 2210635"/>
              <a:gd name="connsiteX1590" fmla="*/ 11889646 w 12192000"/>
              <a:gd name="connsiteY1590" fmla="*/ 1224801 h 2210635"/>
              <a:gd name="connsiteX1591" fmla="*/ 11897903 w 12192000"/>
              <a:gd name="connsiteY1591" fmla="*/ 1209391 h 2210635"/>
              <a:gd name="connsiteX1592" fmla="*/ 11890916 w 12192000"/>
              <a:gd name="connsiteY1592" fmla="*/ 1212815 h 2210635"/>
              <a:gd name="connsiteX1593" fmla="*/ 11883929 w 12192000"/>
              <a:gd name="connsiteY1593" fmla="*/ 1215669 h 2210635"/>
              <a:gd name="connsiteX1594" fmla="*/ 11877577 w 12192000"/>
              <a:gd name="connsiteY1594" fmla="*/ 1219094 h 2210635"/>
              <a:gd name="connsiteX1595" fmla="*/ 11870590 w 12192000"/>
              <a:gd name="connsiteY1595" fmla="*/ 1222518 h 2210635"/>
              <a:gd name="connsiteX1596" fmla="*/ 11878847 w 12192000"/>
              <a:gd name="connsiteY1596" fmla="*/ 1205967 h 2210635"/>
              <a:gd name="connsiteX1597" fmla="*/ 11887105 w 12192000"/>
              <a:gd name="connsiteY1597" fmla="*/ 1190557 h 2210635"/>
              <a:gd name="connsiteX1598" fmla="*/ 11896633 w 12192000"/>
              <a:gd name="connsiteY1598" fmla="*/ 1174005 h 2210635"/>
              <a:gd name="connsiteX1599" fmla="*/ 11904890 w 12192000"/>
              <a:gd name="connsiteY1599" fmla="*/ 1157454 h 2210635"/>
              <a:gd name="connsiteX1600" fmla="*/ 11913148 w 12192000"/>
              <a:gd name="connsiteY1600" fmla="*/ 1142044 h 2210635"/>
              <a:gd name="connsiteX1601" fmla="*/ 11921405 w 12192000"/>
              <a:gd name="connsiteY1601" fmla="*/ 1125493 h 2210635"/>
              <a:gd name="connsiteX1602" fmla="*/ 11929663 w 12192000"/>
              <a:gd name="connsiteY1602" fmla="*/ 1108941 h 2210635"/>
              <a:gd name="connsiteX1603" fmla="*/ 11938556 w 12192000"/>
              <a:gd name="connsiteY1603" fmla="*/ 1093532 h 2210635"/>
              <a:gd name="connsiteX1604" fmla="*/ 11955071 w 12192000"/>
              <a:gd name="connsiteY1604" fmla="*/ 1115220 h 2210635"/>
              <a:gd name="connsiteX1605" fmla="*/ 11972857 w 12192000"/>
              <a:gd name="connsiteY1605" fmla="*/ 1136907 h 2210635"/>
              <a:gd name="connsiteX1606" fmla="*/ 11989372 w 12192000"/>
              <a:gd name="connsiteY1606" fmla="*/ 1159166 h 2210635"/>
              <a:gd name="connsiteX1607" fmla="*/ 12005887 w 12192000"/>
              <a:gd name="connsiteY1607" fmla="*/ 1180283 h 2210635"/>
              <a:gd name="connsiteX1608" fmla="*/ 11998900 w 12192000"/>
              <a:gd name="connsiteY1608" fmla="*/ 1181425 h 2210635"/>
              <a:gd name="connsiteX1609" fmla="*/ 11992548 w 12192000"/>
              <a:gd name="connsiteY1609" fmla="*/ 1182566 h 2210635"/>
              <a:gd name="connsiteX1610" fmla="*/ 11985560 w 12192000"/>
              <a:gd name="connsiteY1610" fmla="*/ 1183708 h 2210635"/>
              <a:gd name="connsiteX1611" fmla="*/ 11979209 w 12192000"/>
              <a:gd name="connsiteY1611" fmla="*/ 1184279 h 2210635"/>
              <a:gd name="connsiteX1612" fmla="*/ 11994453 w 12192000"/>
              <a:gd name="connsiteY1612" fmla="*/ 1204254 h 2210635"/>
              <a:gd name="connsiteX1613" fmla="*/ 12009698 w 12192000"/>
              <a:gd name="connsiteY1613" fmla="*/ 1224230 h 2210635"/>
              <a:gd name="connsiteX1614" fmla="*/ 12025578 w 12192000"/>
              <a:gd name="connsiteY1614" fmla="*/ 1243635 h 2210635"/>
              <a:gd name="connsiteX1615" fmla="*/ 12040823 w 12192000"/>
              <a:gd name="connsiteY1615" fmla="*/ 1264182 h 2210635"/>
              <a:gd name="connsiteX1616" fmla="*/ 12030660 w 12192000"/>
              <a:gd name="connsiteY1616" fmla="*/ 1265894 h 2210635"/>
              <a:gd name="connsiteX1617" fmla="*/ 12019861 w 12192000"/>
              <a:gd name="connsiteY1617" fmla="*/ 1267035 h 2210635"/>
              <a:gd name="connsiteX1618" fmla="*/ 12009063 w 12192000"/>
              <a:gd name="connsiteY1618" fmla="*/ 1269318 h 2210635"/>
              <a:gd name="connsiteX1619" fmla="*/ 11998264 w 12192000"/>
              <a:gd name="connsiteY1619" fmla="*/ 1270460 h 2210635"/>
              <a:gd name="connsiteX1620" fmla="*/ 12015415 w 12192000"/>
              <a:gd name="connsiteY1620" fmla="*/ 1292719 h 2210635"/>
              <a:gd name="connsiteX1621" fmla="*/ 12032565 w 12192000"/>
              <a:gd name="connsiteY1621" fmla="*/ 1314977 h 2210635"/>
              <a:gd name="connsiteX1622" fmla="*/ 12050351 w 12192000"/>
              <a:gd name="connsiteY1622" fmla="*/ 1336665 h 2210635"/>
              <a:gd name="connsiteX1623" fmla="*/ 12067501 w 12192000"/>
              <a:gd name="connsiteY1623" fmla="*/ 1358924 h 2210635"/>
              <a:gd name="connsiteX1624" fmla="*/ 12042728 w 12192000"/>
              <a:gd name="connsiteY1624" fmla="*/ 1362919 h 2210635"/>
              <a:gd name="connsiteX1625" fmla="*/ 12016685 w 12192000"/>
              <a:gd name="connsiteY1625" fmla="*/ 1366914 h 2210635"/>
              <a:gd name="connsiteX1626" fmla="*/ 11991277 w 12192000"/>
              <a:gd name="connsiteY1626" fmla="*/ 1370339 h 2210635"/>
              <a:gd name="connsiteX1627" fmla="*/ 11966505 w 12192000"/>
              <a:gd name="connsiteY1627" fmla="*/ 1373763 h 2210635"/>
              <a:gd name="connsiteX1628" fmla="*/ 11966505 w 12192000"/>
              <a:gd name="connsiteY1628" fmla="*/ 1450242 h 2210635"/>
              <a:gd name="connsiteX1629" fmla="*/ 11994453 w 12192000"/>
              <a:gd name="connsiteY1629" fmla="*/ 1441681 h 2210635"/>
              <a:gd name="connsiteX1630" fmla="*/ 12023037 w 12192000"/>
              <a:gd name="connsiteY1630" fmla="*/ 1432549 h 2210635"/>
              <a:gd name="connsiteX1631" fmla="*/ 12050986 w 12192000"/>
              <a:gd name="connsiteY1631" fmla="*/ 1423988 h 2210635"/>
              <a:gd name="connsiteX1632" fmla="*/ 12078935 w 12192000"/>
              <a:gd name="connsiteY1632" fmla="*/ 1414285 h 2210635"/>
              <a:gd name="connsiteX1633" fmla="*/ 12107519 w 12192000"/>
              <a:gd name="connsiteY1633" fmla="*/ 1404583 h 2210635"/>
              <a:gd name="connsiteX1634" fmla="*/ 12135467 w 12192000"/>
              <a:gd name="connsiteY1634" fmla="*/ 1394880 h 2210635"/>
              <a:gd name="connsiteX1635" fmla="*/ 12164051 w 12192000"/>
              <a:gd name="connsiteY1635" fmla="*/ 1385749 h 2210635"/>
              <a:gd name="connsiteX1636" fmla="*/ 12192000 w 12192000"/>
              <a:gd name="connsiteY1636" fmla="*/ 1376046 h 2210635"/>
              <a:gd name="connsiteX1637" fmla="*/ 12192000 w 12192000"/>
              <a:gd name="connsiteY1637" fmla="*/ 1836631 h 2210635"/>
              <a:gd name="connsiteX1638" fmla="*/ 12192000 w 12192000"/>
              <a:gd name="connsiteY1638" fmla="*/ 2210635 h 2210635"/>
              <a:gd name="connsiteX1639" fmla="*/ 0 w 12192000"/>
              <a:gd name="connsiteY1639" fmla="*/ 2210635 h 2210635"/>
              <a:gd name="connsiteX1640" fmla="*/ 0 w 12192000"/>
              <a:gd name="connsiteY1640" fmla="*/ 2198478 h 2210635"/>
              <a:gd name="connsiteX1641" fmla="*/ 0 w 12192000"/>
              <a:gd name="connsiteY1641" fmla="*/ 2177360 h 2210635"/>
              <a:gd name="connsiteX1642" fmla="*/ 0 w 12192000"/>
              <a:gd name="connsiteY1642" fmla="*/ 2155672 h 2210635"/>
              <a:gd name="connsiteX1643" fmla="*/ 0 w 12192000"/>
              <a:gd name="connsiteY1643" fmla="*/ 2135126 h 2210635"/>
              <a:gd name="connsiteX1644" fmla="*/ 0 w 12192000"/>
              <a:gd name="connsiteY1644" fmla="*/ 2114008 h 2210635"/>
              <a:gd name="connsiteX1645" fmla="*/ 0 w 12192000"/>
              <a:gd name="connsiteY1645" fmla="*/ 2092891 h 2210635"/>
              <a:gd name="connsiteX1646" fmla="*/ 0 w 12192000"/>
              <a:gd name="connsiteY1646" fmla="*/ 2071774 h 2210635"/>
              <a:gd name="connsiteX1647" fmla="*/ 0 w 12192000"/>
              <a:gd name="connsiteY1647" fmla="*/ 2050657 h 2210635"/>
              <a:gd name="connsiteX1648" fmla="*/ 0 w 12192000"/>
              <a:gd name="connsiteY1648" fmla="*/ 2029540 h 2210635"/>
              <a:gd name="connsiteX1649" fmla="*/ 0 w 12192000"/>
              <a:gd name="connsiteY1649" fmla="*/ 2008993 h 2210635"/>
              <a:gd name="connsiteX1650" fmla="*/ 0 w 12192000"/>
              <a:gd name="connsiteY1650" fmla="*/ 1987876 h 2210635"/>
              <a:gd name="connsiteX1651" fmla="*/ 0 w 12192000"/>
              <a:gd name="connsiteY1651" fmla="*/ 1966188 h 2210635"/>
              <a:gd name="connsiteX1652" fmla="*/ 0 w 12192000"/>
              <a:gd name="connsiteY1652" fmla="*/ 1945071 h 2210635"/>
              <a:gd name="connsiteX1653" fmla="*/ 0 w 12192000"/>
              <a:gd name="connsiteY1653" fmla="*/ 1923953 h 2210635"/>
              <a:gd name="connsiteX1654" fmla="*/ 0 w 12192000"/>
              <a:gd name="connsiteY1654" fmla="*/ 1902836 h 2210635"/>
              <a:gd name="connsiteX1655" fmla="*/ 0 w 12192000"/>
              <a:gd name="connsiteY1655" fmla="*/ 1882289 h 2210635"/>
              <a:gd name="connsiteX1656" fmla="*/ 0 w 12192000"/>
              <a:gd name="connsiteY1656" fmla="*/ 1861172 h 2210635"/>
              <a:gd name="connsiteX1657" fmla="*/ 0 w 12192000"/>
              <a:gd name="connsiteY1657" fmla="*/ 1840055 h 2210635"/>
              <a:gd name="connsiteX1658" fmla="*/ 0 w 12192000"/>
              <a:gd name="connsiteY1658" fmla="*/ 1836631 h 2210635"/>
              <a:gd name="connsiteX1659" fmla="*/ 0 w 12192000"/>
              <a:gd name="connsiteY1659" fmla="*/ 1818367 h 2210635"/>
              <a:gd name="connsiteX1660" fmla="*/ 0 w 12192000"/>
              <a:gd name="connsiteY1660" fmla="*/ 1797250 h 2210635"/>
              <a:gd name="connsiteX1661" fmla="*/ 0 w 12192000"/>
              <a:gd name="connsiteY1661" fmla="*/ 1776132 h 2210635"/>
              <a:gd name="connsiteX1662" fmla="*/ 0 w 12192000"/>
              <a:gd name="connsiteY1662" fmla="*/ 1755586 h 2210635"/>
              <a:gd name="connsiteX1663" fmla="*/ 0 w 12192000"/>
              <a:gd name="connsiteY1663" fmla="*/ 1734469 h 2210635"/>
              <a:gd name="connsiteX1664" fmla="*/ 0 w 12192000"/>
              <a:gd name="connsiteY1664" fmla="*/ 1713351 h 2210635"/>
              <a:gd name="connsiteX1665" fmla="*/ 0 w 12192000"/>
              <a:gd name="connsiteY1665" fmla="*/ 1692234 h 2210635"/>
              <a:gd name="connsiteX1666" fmla="*/ 0 w 12192000"/>
              <a:gd name="connsiteY1666" fmla="*/ 1670546 h 2210635"/>
              <a:gd name="connsiteX1667" fmla="*/ 0 w 12192000"/>
              <a:gd name="connsiteY1667" fmla="*/ 1649429 h 2210635"/>
              <a:gd name="connsiteX1668" fmla="*/ 0 w 12192000"/>
              <a:gd name="connsiteY1668" fmla="*/ 1628882 h 2210635"/>
              <a:gd name="connsiteX1669" fmla="*/ 0 w 12192000"/>
              <a:gd name="connsiteY1669" fmla="*/ 1607765 h 2210635"/>
              <a:gd name="connsiteX1670" fmla="*/ 0 w 12192000"/>
              <a:gd name="connsiteY1670" fmla="*/ 1586648 h 2210635"/>
              <a:gd name="connsiteX1671" fmla="*/ 0 w 12192000"/>
              <a:gd name="connsiteY1671" fmla="*/ 1565531 h 2210635"/>
              <a:gd name="connsiteX1672" fmla="*/ 0 w 12192000"/>
              <a:gd name="connsiteY1672" fmla="*/ 1544413 h 2210635"/>
              <a:gd name="connsiteX1673" fmla="*/ 0 w 12192000"/>
              <a:gd name="connsiteY1673" fmla="*/ 1523296 h 2210635"/>
              <a:gd name="connsiteX1674" fmla="*/ 0 w 12192000"/>
              <a:gd name="connsiteY1674" fmla="*/ 1502750 h 2210635"/>
              <a:gd name="connsiteX1675" fmla="*/ 0 w 12192000"/>
              <a:gd name="connsiteY1675" fmla="*/ 1481062 h 2210635"/>
              <a:gd name="connsiteX1676" fmla="*/ 0 w 12192000"/>
              <a:gd name="connsiteY1676" fmla="*/ 1459944 h 2210635"/>
              <a:gd name="connsiteX1677" fmla="*/ 0 w 12192000"/>
              <a:gd name="connsiteY1677" fmla="*/ 1438827 h 2210635"/>
              <a:gd name="connsiteX1678" fmla="*/ 0 w 12192000"/>
              <a:gd name="connsiteY1678" fmla="*/ 1417710 h 2210635"/>
              <a:gd name="connsiteX1679" fmla="*/ 0 w 12192000"/>
              <a:gd name="connsiteY1679" fmla="*/ 1396593 h 2210635"/>
              <a:gd name="connsiteX1680" fmla="*/ 0 w 12192000"/>
              <a:gd name="connsiteY1680" fmla="*/ 1376046 h 2210635"/>
              <a:gd name="connsiteX1681" fmla="*/ 56533 w 12192000"/>
              <a:gd name="connsiteY1681" fmla="*/ 1356070 h 2210635"/>
              <a:gd name="connsiteX1682" fmla="*/ 113066 w 12192000"/>
              <a:gd name="connsiteY1682" fmla="*/ 1336665 h 2210635"/>
              <a:gd name="connsiteX1683" fmla="*/ 170233 w 12192000"/>
              <a:gd name="connsiteY1683" fmla="*/ 1318402 h 2210635"/>
              <a:gd name="connsiteX1684" fmla="*/ 226131 w 12192000"/>
              <a:gd name="connsiteY1684" fmla="*/ 1300138 h 2210635"/>
              <a:gd name="connsiteX1685" fmla="*/ 282664 w 12192000"/>
              <a:gd name="connsiteY1685" fmla="*/ 1283016 h 2210635"/>
              <a:gd name="connsiteX1686" fmla="*/ 339196 w 12192000"/>
              <a:gd name="connsiteY1686" fmla="*/ 1265894 h 2210635"/>
              <a:gd name="connsiteX1687" fmla="*/ 395729 w 12192000"/>
              <a:gd name="connsiteY1687" fmla="*/ 1249343 h 2210635"/>
              <a:gd name="connsiteX1688" fmla="*/ 452897 w 12192000"/>
              <a:gd name="connsiteY1688" fmla="*/ 1233362 h 2210635"/>
              <a:gd name="connsiteX1689" fmla="*/ 508794 w 12192000"/>
              <a:gd name="connsiteY1689" fmla="*/ 1217952 h 2210635"/>
              <a:gd name="connsiteX1690" fmla="*/ 565327 w 12192000"/>
              <a:gd name="connsiteY1690" fmla="*/ 1202542 h 2210635"/>
              <a:gd name="connsiteX1691" fmla="*/ 621860 w 12192000"/>
              <a:gd name="connsiteY1691" fmla="*/ 1188274 h 2210635"/>
              <a:gd name="connsiteX1692" fmla="*/ 679027 w 12192000"/>
              <a:gd name="connsiteY1692" fmla="*/ 1174576 h 2210635"/>
              <a:gd name="connsiteX1693" fmla="*/ 735560 w 12192000"/>
              <a:gd name="connsiteY1693" fmla="*/ 1160878 h 2210635"/>
              <a:gd name="connsiteX1694" fmla="*/ 791458 w 12192000"/>
              <a:gd name="connsiteY1694" fmla="*/ 1148322 h 2210635"/>
              <a:gd name="connsiteX1695" fmla="*/ 847990 w 12192000"/>
              <a:gd name="connsiteY1695" fmla="*/ 1135766 h 2210635"/>
              <a:gd name="connsiteX1696" fmla="*/ 904523 w 12192000"/>
              <a:gd name="connsiteY1696" fmla="*/ 1124351 h 2210635"/>
              <a:gd name="connsiteX1697" fmla="*/ 904523 w 12192000"/>
              <a:gd name="connsiteY1697" fmla="*/ 924594 h 2210635"/>
              <a:gd name="connsiteX1698" fmla="*/ 871492 w 12192000"/>
              <a:gd name="connsiteY1698" fmla="*/ 937150 h 2210635"/>
              <a:gd name="connsiteX1699" fmla="*/ 838462 w 12192000"/>
              <a:gd name="connsiteY1699" fmla="*/ 950277 h 2210635"/>
              <a:gd name="connsiteX1700" fmla="*/ 804797 w 12192000"/>
              <a:gd name="connsiteY1700" fmla="*/ 963404 h 2210635"/>
              <a:gd name="connsiteX1701" fmla="*/ 771766 w 12192000"/>
              <a:gd name="connsiteY1701" fmla="*/ 977101 h 2210635"/>
              <a:gd name="connsiteX1702" fmla="*/ 738101 w 12192000"/>
              <a:gd name="connsiteY1702" fmla="*/ 990228 h 2210635"/>
              <a:gd name="connsiteX1703" fmla="*/ 705071 w 12192000"/>
              <a:gd name="connsiteY1703" fmla="*/ 1003926 h 2210635"/>
              <a:gd name="connsiteX1704" fmla="*/ 672040 w 12192000"/>
              <a:gd name="connsiteY1704" fmla="*/ 1018194 h 2210635"/>
              <a:gd name="connsiteX1705" fmla="*/ 638375 w 12192000"/>
              <a:gd name="connsiteY1705" fmla="*/ 1031892 h 2210635"/>
              <a:gd name="connsiteX1706" fmla="*/ 661242 w 12192000"/>
              <a:gd name="connsiteY1706" fmla="*/ 989087 h 2210635"/>
              <a:gd name="connsiteX1707" fmla="*/ 684109 w 12192000"/>
              <a:gd name="connsiteY1707" fmla="*/ 947423 h 2210635"/>
              <a:gd name="connsiteX1708" fmla="*/ 706976 w 12192000"/>
              <a:gd name="connsiteY1708" fmla="*/ 905188 h 2210635"/>
              <a:gd name="connsiteX1709" fmla="*/ 729843 w 12192000"/>
              <a:gd name="connsiteY1709" fmla="*/ 863525 h 2210635"/>
              <a:gd name="connsiteX1710" fmla="*/ 752710 w 12192000"/>
              <a:gd name="connsiteY1710" fmla="*/ 821861 h 2210635"/>
              <a:gd name="connsiteX1711" fmla="*/ 775578 w 12192000"/>
              <a:gd name="connsiteY1711" fmla="*/ 779056 h 2210635"/>
              <a:gd name="connsiteX1712" fmla="*/ 798445 w 12192000"/>
              <a:gd name="connsiteY1712" fmla="*/ 737392 h 2210635"/>
              <a:gd name="connsiteX1713" fmla="*/ 821312 w 12192000"/>
              <a:gd name="connsiteY1713" fmla="*/ 695728 h 2210635"/>
              <a:gd name="connsiteX1714" fmla="*/ 793363 w 12192000"/>
              <a:gd name="connsiteY1714" fmla="*/ 707714 h 2210635"/>
              <a:gd name="connsiteX1715" fmla="*/ 764144 w 12192000"/>
              <a:gd name="connsiteY1715" fmla="*/ 718558 h 2210635"/>
              <a:gd name="connsiteX1716" fmla="*/ 736195 w 12192000"/>
              <a:gd name="connsiteY1716" fmla="*/ 729972 h 2210635"/>
              <a:gd name="connsiteX1717" fmla="*/ 707611 w 12192000"/>
              <a:gd name="connsiteY1717" fmla="*/ 741387 h 2210635"/>
              <a:gd name="connsiteX1718" fmla="*/ 728573 w 12192000"/>
              <a:gd name="connsiteY1718" fmla="*/ 704289 h 2210635"/>
              <a:gd name="connsiteX1719" fmla="*/ 748899 w 12192000"/>
              <a:gd name="connsiteY1719" fmla="*/ 666621 h 2210635"/>
              <a:gd name="connsiteX1720" fmla="*/ 769861 w 12192000"/>
              <a:gd name="connsiteY1720" fmla="*/ 628952 h 2210635"/>
              <a:gd name="connsiteX1721" fmla="*/ 790187 w 12192000"/>
              <a:gd name="connsiteY1721" fmla="*/ 591854 h 2210635"/>
              <a:gd name="connsiteX1722" fmla="*/ 809878 w 12192000"/>
              <a:gd name="connsiteY1722" fmla="*/ 554185 h 2210635"/>
              <a:gd name="connsiteX1723" fmla="*/ 830840 w 12192000"/>
              <a:gd name="connsiteY1723" fmla="*/ 517088 h 2210635"/>
              <a:gd name="connsiteX1724" fmla="*/ 851166 w 12192000"/>
              <a:gd name="connsiteY1724" fmla="*/ 479419 h 2210635"/>
              <a:gd name="connsiteX1725" fmla="*/ 871492 w 12192000"/>
              <a:gd name="connsiteY1725" fmla="*/ 442892 h 2210635"/>
              <a:gd name="connsiteX1726" fmla="*/ 854342 w 12192000"/>
              <a:gd name="connsiteY1726" fmla="*/ 449741 h 2210635"/>
              <a:gd name="connsiteX1727" fmla="*/ 835922 w 12192000"/>
              <a:gd name="connsiteY1727" fmla="*/ 456590 h 2210635"/>
              <a:gd name="connsiteX1728" fmla="*/ 818136 w 12192000"/>
              <a:gd name="connsiteY1728" fmla="*/ 463438 h 2210635"/>
              <a:gd name="connsiteX1729" fmla="*/ 800986 w 12192000"/>
              <a:gd name="connsiteY1729" fmla="*/ 470858 h 2210635"/>
              <a:gd name="connsiteX1730" fmla="*/ 823218 w 12192000"/>
              <a:gd name="connsiteY1730" fmla="*/ 429765 h 2210635"/>
              <a:gd name="connsiteX1731" fmla="*/ 844814 w 12192000"/>
              <a:gd name="connsiteY1731" fmla="*/ 389243 h 2210635"/>
              <a:gd name="connsiteX1732" fmla="*/ 867046 w 12192000"/>
              <a:gd name="connsiteY1732" fmla="*/ 348150 h 2210635"/>
              <a:gd name="connsiteX1733" fmla="*/ 889913 w 12192000"/>
              <a:gd name="connsiteY1733" fmla="*/ 307627 h 2210635"/>
              <a:gd name="connsiteX1734" fmla="*/ 912145 w 12192000"/>
              <a:gd name="connsiteY1734" fmla="*/ 267676 h 2210635"/>
              <a:gd name="connsiteX1735" fmla="*/ 934377 w 12192000"/>
              <a:gd name="connsiteY1735" fmla="*/ 227153 h 2210635"/>
              <a:gd name="connsiteX1736" fmla="*/ 956609 w 12192000"/>
              <a:gd name="connsiteY1736" fmla="*/ 186631 h 2210635"/>
              <a:gd name="connsiteX1737" fmla="*/ 979476 w 12192000"/>
              <a:gd name="connsiteY1737" fmla="*/ 146680 h 2210635"/>
              <a:gd name="connsiteX1738" fmla="*/ 1001073 w 12192000"/>
              <a:gd name="connsiteY1738" fmla="*/ 178070 h 2210635"/>
              <a:gd name="connsiteX1739" fmla="*/ 1023305 w 12192000"/>
              <a:gd name="connsiteY1739" fmla="*/ 209461 h 2210635"/>
              <a:gd name="connsiteX1740" fmla="*/ 1046172 w 12192000"/>
              <a:gd name="connsiteY1740" fmla="*/ 241422 h 2210635"/>
              <a:gd name="connsiteX1741" fmla="*/ 1068404 w 12192000"/>
              <a:gd name="connsiteY1741" fmla="*/ 272812 h 2210635"/>
              <a:gd name="connsiteX1742" fmla="*/ 1090636 w 12192000"/>
              <a:gd name="connsiteY1742" fmla="*/ 304203 h 2210635"/>
              <a:gd name="connsiteX1743" fmla="*/ 1112233 w 12192000"/>
              <a:gd name="connsiteY1743" fmla="*/ 336735 h 2210635"/>
              <a:gd name="connsiteX1744" fmla="*/ 1135100 w 12192000"/>
              <a:gd name="connsiteY1744" fmla="*/ 368125 h 2210635"/>
              <a:gd name="connsiteX1745" fmla="*/ 1157332 w 12192000"/>
              <a:gd name="connsiteY1745" fmla="*/ 400087 h 2210635"/>
              <a:gd name="connsiteX1746" fmla="*/ 1140182 w 12192000"/>
              <a:gd name="connsiteY1746" fmla="*/ 400087 h 2210635"/>
              <a:gd name="connsiteX1747" fmla="*/ 1121761 w 12192000"/>
              <a:gd name="connsiteY1747" fmla="*/ 400087 h 2210635"/>
              <a:gd name="connsiteX1748" fmla="*/ 1103975 w 12192000"/>
              <a:gd name="connsiteY1748" fmla="*/ 400087 h 2210635"/>
              <a:gd name="connsiteX1749" fmla="*/ 1086825 w 12192000"/>
              <a:gd name="connsiteY1749" fmla="*/ 400087 h 2210635"/>
              <a:gd name="connsiteX1750" fmla="*/ 1106516 w 12192000"/>
              <a:gd name="connsiteY1750" fmla="*/ 429765 h 2210635"/>
              <a:gd name="connsiteX1751" fmla="*/ 1126842 w 12192000"/>
              <a:gd name="connsiteY1751" fmla="*/ 458302 h 2210635"/>
              <a:gd name="connsiteX1752" fmla="*/ 1147804 w 12192000"/>
              <a:gd name="connsiteY1752" fmla="*/ 487980 h 2210635"/>
              <a:gd name="connsiteX1753" fmla="*/ 1168130 w 12192000"/>
              <a:gd name="connsiteY1753" fmla="*/ 517088 h 2210635"/>
              <a:gd name="connsiteX1754" fmla="*/ 1188457 w 12192000"/>
              <a:gd name="connsiteY1754" fmla="*/ 546766 h 2210635"/>
              <a:gd name="connsiteX1755" fmla="*/ 1209418 w 12192000"/>
              <a:gd name="connsiteY1755" fmla="*/ 575873 h 2210635"/>
              <a:gd name="connsiteX1756" fmla="*/ 1229744 w 12192000"/>
              <a:gd name="connsiteY1756" fmla="*/ 605552 h 2210635"/>
              <a:gd name="connsiteX1757" fmla="*/ 1249436 w 12192000"/>
              <a:gd name="connsiteY1757" fmla="*/ 634659 h 2210635"/>
              <a:gd name="connsiteX1758" fmla="*/ 1221487 w 12192000"/>
              <a:gd name="connsiteY1758" fmla="*/ 634659 h 2210635"/>
              <a:gd name="connsiteX1759" fmla="*/ 1193538 w 12192000"/>
              <a:gd name="connsiteY1759" fmla="*/ 634089 h 2210635"/>
              <a:gd name="connsiteX1760" fmla="*/ 1164954 w 12192000"/>
              <a:gd name="connsiteY1760" fmla="*/ 634089 h 2210635"/>
              <a:gd name="connsiteX1761" fmla="*/ 1137006 w 12192000"/>
              <a:gd name="connsiteY1761" fmla="*/ 634089 h 2210635"/>
              <a:gd name="connsiteX1762" fmla="*/ 1159873 w 12192000"/>
              <a:gd name="connsiteY1762" fmla="*/ 667191 h 2210635"/>
              <a:gd name="connsiteX1763" fmla="*/ 1182740 w 12192000"/>
              <a:gd name="connsiteY1763" fmla="*/ 699153 h 2210635"/>
              <a:gd name="connsiteX1764" fmla="*/ 1205607 w 12192000"/>
              <a:gd name="connsiteY1764" fmla="*/ 732255 h 2210635"/>
              <a:gd name="connsiteX1765" fmla="*/ 1228474 w 12192000"/>
              <a:gd name="connsiteY1765" fmla="*/ 765358 h 2210635"/>
              <a:gd name="connsiteX1766" fmla="*/ 1251341 w 12192000"/>
              <a:gd name="connsiteY1766" fmla="*/ 798461 h 2210635"/>
              <a:gd name="connsiteX1767" fmla="*/ 1274208 w 12192000"/>
              <a:gd name="connsiteY1767" fmla="*/ 831563 h 2210635"/>
              <a:gd name="connsiteX1768" fmla="*/ 1297076 w 12192000"/>
              <a:gd name="connsiteY1768" fmla="*/ 864095 h 2210635"/>
              <a:gd name="connsiteX1769" fmla="*/ 1319308 w 12192000"/>
              <a:gd name="connsiteY1769" fmla="*/ 897769 h 2210635"/>
              <a:gd name="connsiteX1770" fmla="*/ 1286277 w 12192000"/>
              <a:gd name="connsiteY1770" fmla="*/ 897198 h 2210635"/>
              <a:gd name="connsiteX1771" fmla="*/ 1252612 w 12192000"/>
              <a:gd name="connsiteY1771" fmla="*/ 896057 h 2210635"/>
              <a:gd name="connsiteX1772" fmla="*/ 1218946 w 12192000"/>
              <a:gd name="connsiteY1772" fmla="*/ 895486 h 2210635"/>
              <a:gd name="connsiteX1773" fmla="*/ 1186551 w 12192000"/>
              <a:gd name="connsiteY1773" fmla="*/ 895486 h 2210635"/>
              <a:gd name="connsiteX1774" fmla="*/ 1152886 w 12192000"/>
              <a:gd name="connsiteY1774" fmla="*/ 894915 h 2210635"/>
              <a:gd name="connsiteX1775" fmla="*/ 1119220 w 12192000"/>
              <a:gd name="connsiteY1775" fmla="*/ 894915 h 2210635"/>
              <a:gd name="connsiteX1776" fmla="*/ 1086825 w 12192000"/>
              <a:gd name="connsiteY1776" fmla="*/ 894915 h 2210635"/>
              <a:gd name="connsiteX1777" fmla="*/ 1053159 w 12192000"/>
              <a:gd name="connsiteY1777" fmla="*/ 895486 h 2210635"/>
              <a:gd name="connsiteX1778" fmla="*/ 1053159 w 12192000"/>
              <a:gd name="connsiteY1778" fmla="*/ 1094673 h 2210635"/>
              <a:gd name="connsiteX1779" fmla="*/ 1100164 w 12192000"/>
              <a:gd name="connsiteY1779" fmla="*/ 1086683 h 2210635"/>
              <a:gd name="connsiteX1780" fmla="*/ 1147804 w 12192000"/>
              <a:gd name="connsiteY1780" fmla="*/ 1078122 h 2210635"/>
              <a:gd name="connsiteX1781" fmla="*/ 1194809 w 12192000"/>
              <a:gd name="connsiteY1781" fmla="*/ 1070131 h 2210635"/>
              <a:gd name="connsiteX1782" fmla="*/ 1241813 w 12192000"/>
              <a:gd name="connsiteY1782" fmla="*/ 1062712 h 2210635"/>
              <a:gd name="connsiteX1783" fmla="*/ 1288818 w 12192000"/>
              <a:gd name="connsiteY1783" fmla="*/ 1055292 h 2210635"/>
              <a:gd name="connsiteX1784" fmla="*/ 1335823 w 12192000"/>
              <a:gd name="connsiteY1784" fmla="*/ 1048443 h 2210635"/>
              <a:gd name="connsiteX1785" fmla="*/ 1382827 w 12192000"/>
              <a:gd name="connsiteY1785" fmla="*/ 1041595 h 2210635"/>
              <a:gd name="connsiteX1786" fmla="*/ 1430467 w 12192000"/>
              <a:gd name="connsiteY1786" fmla="*/ 1034746 h 2210635"/>
              <a:gd name="connsiteX1787" fmla="*/ 1430467 w 12192000"/>
              <a:gd name="connsiteY1787" fmla="*/ 957696 h 2210635"/>
              <a:gd name="connsiteX1788" fmla="*/ 1405059 w 12192000"/>
              <a:gd name="connsiteY1788" fmla="*/ 966257 h 2210635"/>
              <a:gd name="connsiteX1789" fmla="*/ 1380287 w 12192000"/>
              <a:gd name="connsiteY1789" fmla="*/ 973677 h 2210635"/>
              <a:gd name="connsiteX1790" fmla="*/ 1354244 w 12192000"/>
              <a:gd name="connsiteY1790" fmla="*/ 981667 h 2210635"/>
              <a:gd name="connsiteX1791" fmla="*/ 1328836 w 12192000"/>
              <a:gd name="connsiteY1791" fmla="*/ 990228 h 2210635"/>
              <a:gd name="connsiteX1792" fmla="*/ 1338363 w 12192000"/>
              <a:gd name="connsiteY1792" fmla="*/ 974818 h 2210635"/>
              <a:gd name="connsiteX1793" fmla="*/ 1346621 w 12192000"/>
              <a:gd name="connsiteY1793" fmla="*/ 959408 h 2210635"/>
              <a:gd name="connsiteX1794" fmla="*/ 1354879 w 12192000"/>
              <a:gd name="connsiteY1794" fmla="*/ 943999 h 2210635"/>
              <a:gd name="connsiteX1795" fmla="*/ 1363771 w 12192000"/>
              <a:gd name="connsiteY1795" fmla="*/ 929159 h 2210635"/>
              <a:gd name="connsiteX1796" fmla="*/ 1372664 w 12192000"/>
              <a:gd name="connsiteY1796" fmla="*/ 914320 h 2210635"/>
              <a:gd name="connsiteX1797" fmla="*/ 1381557 w 12192000"/>
              <a:gd name="connsiteY1797" fmla="*/ 898910 h 2210635"/>
              <a:gd name="connsiteX1798" fmla="*/ 1389815 w 12192000"/>
              <a:gd name="connsiteY1798" fmla="*/ 884071 h 2210635"/>
              <a:gd name="connsiteX1799" fmla="*/ 1398072 w 12192000"/>
              <a:gd name="connsiteY1799" fmla="*/ 868661 h 2210635"/>
              <a:gd name="connsiteX1800" fmla="*/ 1387909 w 12192000"/>
              <a:gd name="connsiteY1800" fmla="*/ 872086 h 2210635"/>
              <a:gd name="connsiteX1801" fmla="*/ 1377111 w 12192000"/>
              <a:gd name="connsiteY1801" fmla="*/ 875510 h 2210635"/>
              <a:gd name="connsiteX1802" fmla="*/ 1366312 w 12192000"/>
              <a:gd name="connsiteY1802" fmla="*/ 878935 h 2210635"/>
              <a:gd name="connsiteX1803" fmla="*/ 1355514 w 12192000"/>
              <a:gd name="connsiteY1803" fmla="*/ 882359 h 2210635"/>
              <a:gd name="connsiteX1804" fmla="*/ 1363136 w 12192000"/>
              <a:gd name="connsiteY1804" fmla="*/ 868661 h 2210635"/>
              <a:gd name="connsiteX1805" fmla="*/ 1370759 w 12192000"/>
              <a:gd name="connsiteY1805" fmla="*/ 854964 h 2210635"/>
              <a:gd name="connsiteX1806" fmla="*/ 1378381 w 12192000"/>
              <a:gd name="connsiteY1806" fmla="*/ 841837 h 2210635"/>
              <a:gd name="connsiteX1807" fmla="*/ 1386639 w 12192000"/>
              <a:gd name="connsiteY1807" fmla="*/ 828139 h 2210635"/>
              <a:gd name="connsiteX1808" fmla="*/ 1394261 w 12192000"/>
              <a:gd name="connsiteY1808" fmla="*/ 814441 h 2210635"/>
              <a:gd name="connsiteX1809" fmla="*/ 1401883 w 12192000"/>
              <a:gd name="connsiteY1809" fmla="*/ 801314 h 2210635"/>
              <a:gd name="connsiteX1810" fmla="*/ 1409506 w 12192000"/>
              <a:gd name="connsiteY1810" fmla="*/ 787617 h 2210635"/>
              <a:gd name="connsiteX1811" fmla="*/ 1417128 w 12192000"/>
              <a:gd name="connsiteY1811" fmla="*/ 773919 h 2210635"/>
              <a:gd name="connsiteX1812" fmla="*/ 1411411 w 12192000"/>
              <a:gd name="connsiteY1812" fmla="*/ 775631 h 2210635"/>
              <a:gd name="connsiteX1813" fmla="*/ 1404424 w 12192000"/>
              <a:gd name="connsiteY1813" fmla="*/ 777914 h 2210635"/>
              <a:gd name="connsiteX1814" fmla="*/ 1397437 w 12192000"/>
              <a:gd name="connsiteY1814" fmla="*/ 780197 h 2210635"/>
              <a:gd name="connsiteX1815" fmla="*/ 1390450 w 12192000"/>
              <a:gd name="connsiteY1815" fmla="*/ 781909 h 2210635"/>
              <a:gd name="connsiteX1816" fmla="*/ 1399342 w 12192000"/>
              <a:gd name="connsiteY1816" fmla="*/ 767641 h 2210635"/>
              <a:gd name="connsiteX1817" fmla="*/ 1407600 w 12192000"/>
              <a:gd name="connsiteY1817" fmla="*/ 752802 h 2210635"/>
              <a:gd name="connsiteX1818" fmla="*/ 1415858 w 12192000"/>
              <a:gd name="connsiteY1818" fmla="*/ 738533 h 2210635"/>
              <a:gd name="connsiteX1819" fmla="*/ 1424115 w 12192000"/>
              <a:gd name="connsiteY1819" fmla="*/ 723123 h 2210635"/>
              <a:gd name="connsiteX1820" fmla="*/ 1433008 w 12192000"/>
              <a:gd name="connsiteY1820" fmla="*/ 708855 h 2210635"/>
              <a:gd name="connsiteX1821" fmla="*/ 1441901 w 12192000"/>
              <a:gd name="connsiteY1821" fmla="*/ 694016 h 2210635"/>
              <a:gd name="connsiteX1822" fmla="*/ 1450158 w 12192000"/>
              <a:gd name="connsiteY1822" fmla="*/ 679177 h 2210635"/>
              <a:gd name="connsiteX1823" fmla="*/ 1458416 w 12192000"/>
              <a:gd name="connsiteY1823" fmla="*/ 664338 h 2210635"/>
              <a:gd name="connsiteX1824" fmla="*/ 1474931 w 12192000"/>
              <a:gd name="connsiteY1824" fmla="*/ 689450 h 2210635"/>
              <a:gd name="connsiteX1825" fmla="*/ 1492082 w 12192000"/>
              <a:gd name="connsiteY1825" fmla="*/ 714562 h 2210635"/>
              <a:gd name="connsiteX1826" fmla="*/ 1509232 w 12192000"/>
              <a:gd name="connsiteY1826" fmla="*/ 739675 h 2210635"/>
              <a:gd name="connsiteX1827" fmla="*/ 1526382 w 12192000"/>
              <a:gd name="connsiteY1827" fmla="*/ 764787 h 2210635"/>
              <a:gd name="connsiteX1828" fmla="*/ 1519395 w 12192000"/>
              <a:gd name="connsiteY1828" fmla="*/ 764217 h 2210635"/>
              <a:gd name="connsiteX1829" fmla="*/ 1512408 w 12192000"/>
              <a:gd name="connsiteY1829" fmla="*/ 764217 h 2210635"/>
              <a:gd name="connsiteX1830" fmla="*/ 1505421 w 12192000"/>
              <a:gd name="connsiteY1830" fmla="*/ 763646 h 2210635"/>
              <a:gd name="connsiteX1831" fmla="*/ 1499069 w 12192000"/>
              <a:gd name="connsiteY1831" fmla="*/ 763646 h 2210635"/>
              <a:gd name="connsiteX1832" fmla="*/ 1514949 w 12192000"/>
              <a:gd name="connsiteY1832" fmla="*/ 785905 h 2210635"/>
              <a:gd name="connsiteX1833" fmla="*/ 1530193 w 12192000"/>
              <a:gd name="connsiteY1833" fmla="*/ 809305 h 2210635"/>
              <a:gd name="connsiteX1834" fmla="*/ 1546073 w 12192000"/>
              <a:gd name="connsiteY1834" fmla="*/ 832705 h 2210635"/>
              <a:gd name="connsiteX1835" fmla="*/ 1561318 w 12192000"/>
              <a:gd name="connsiteY1835" fmla="*/ 854964 h 2210635"/>
              <a:gd name="connsiteX1836" fmla="*/ 1550520 w 12192000"/>
              <a:gd name="connsiteY1836" fmla="*/ 854964 h 2210635"/>
              <a:gd name="connsiteX1837" fmla="*/ 1539721 w 12192000"/>
              <a:gd name="connsiteY1837" fmla="*/ 854393 h 2210635"/>
              <a:gd name="connsiteX1838" fmla="*/ 1529558 w 12192000"/>
              <a:gd name="connsiteY1838" fmla="*/ 853822 h 2210635"/>
              <a:gd name="connsiteX1839" fmla="*/ 1518760 w 12192000"/>
              <a:gd name="connsiteY1839" fmla="*/ 853251 h 2210635"/>
              <a:gd name="connsiteX1840" fmla="*/ 1527017 w 12192000"/>
              <a:gd name="connsiteY1840" fmla="*/ 866378 h 2210635"/>
              <a:gd name="connsiteX1841" fmla="*/ 1535275 w 12192000"/>
              <a:gd name="connsiteY1841" fmla="*/ 878935 h 2210635"/>
              <a:gd name="connsiteX1842" fmla="*/ 1544803 w 12192000"/>
              <a:gd name="connsiteY1842" fmla="*/ 891491 h 2210635"/>
              <a:gd name="connsiteX1843" fmla="*/ 1553061 w 12192000"/>
              <a:gd name="connsiteY1843" fmla="*/ 904618 h 2210635"/>
              <a:gd name="connsiteX1844" fmla="*/ 1561318 w 12192000"/>
              <a:gd name="connsiteY1844" fmla="*/ 917745 h 2210635"/>
              <a:gd name="connsiteX1845" fmla="*/ 1570211 w 12192000"/>
              <a:gd name="connsiteY1845" fmla="*/ 930301 h 2210635"/>
              <a:gd name="connsiteX1846" fmla="*/ 1579104 w 12192000"/>
              <a:gd name="connsiteY1846" fmla="*/ 943428 h 2210635"/>
              <a:gd name="connsiteX1847" fmla="*/ 1587997 w 12192000"/>
              <a:gd name="connsiteY1847" fmla="*/ 956555 h 2210635"/>
              <a:gd name="connsiteX1848" fmla="*/ 1561954 w 12192000"/>
              <a:gd name="connsiteY1848" fmla="*/ 954272 h 2210635"/>
              <a:gd name="connsiteX1849" fmla="*/ 1537181 w 12192000"/>
              <a:gd name="connsiteY1849" fmla="*/ 953130 h 2210635"/>
              <a:gd name="connsiteX1850" fmla="*/ 1511773 w 12192000"/>
              <a:gd name="connsiteY1850" fmla="*/ 951989 h 2210635"/>
              <a:gd name="connsiteX1851" fmla="*/ 1486365 w 12192000"/>
              <a:gd name="connsiteY1851" fmla="*/ 950277 h 2210635"/>
              <a:gd name="connsiteX1852" fmla="*/ 1486365 w 12192000"/>
              <a:gd name="connsiteY1852" fmla="*/ 1027897 h 2210635"/>
              <a:gd name="connsiteX1853" fmla="*/ 1532099 w 12192000"/>
              <a:gd name="connsiteY1853" fmla="*/ 1021619 h 2210635"/>
              <a:gd name="connsiteX1854" fmla="*/ 1577833 w 12192000"/>
              <a:gd name="connsiteY1854" fmla="*/ 1016482 h 2210635"/>
              <a:gd name="connsiteX1855" fmla="*/ 1623568 w 12192000"/>
              <a:gd name="connsiteY1855" fmla="*/ 1011345 h 2210635"/>
              <a:gd name="connsiteX1856" fmla="*/ 1669302 w 12192000"/>
              <a:gd name="connsiteY1856" fmla="*/ 1006209 h 2210635"/>
              <a:gd name="connsiteX1857" fmla="*/ 1715036 w 12192000"/>
              <a:gd name="connsiteY1857" fmla="*/ 1002214 h 2210635"/>
              <a:gd name="connsiteX1858" fmla="*/ 1760135 w 12192000"/>
              <a:gd name="connsiteY1858" fmla="*/ 997648 h 2210635"/>
              <a:gd name="connsiteX1859" fmla="*/ 1805870 w 12192000"/>
              <a:gd name="connsiteY1859" fmla="*/ 993653 h 2210635"/>
              <a:gd name="connsiteX1860" fmla="*/ 1851604 w 12192000"/>
              <a:gd name="connsiteY1860" fmla="*/ 990228 h 2210635"/>
              <a:gd name="connsiteX1861" fmla="*/ 1851604 w 12192000"/>
              <a:gd name="connsiteY1861" fmla="*/ 870374 h 2210635"/>
              <a:gd name="connsiteX1862" fmla="*/ 1829372 w 12192000"/>
              <a:gd name="connsiteY1862" fmla="*/ 875510 h 2210635"/>
              <a:gd name="connsiteX1863" fmla="*/ 1807775 w 12192000"/>
              <a:gd name="connsiteY1863" fmla="*/ 881218 h 2210635"/>
              <a:gd name="connsiteX1864" fmla="*/ 1784908 w 12192000"/>
              <a:gd name="connsiteY1864" fmla="*/ 887496 h 2210635"/>
              <a:gd name="connsiteX1865" fmla="*/ 1762676 w 12192000"/>
              <a:gd name="connsiteY1865" fmla="*/ 893774 h 2210635"/>
              <a:gd name="connsiteX1866" fmla="*/ 1740444 w 12192000"/>
              <a:gd name="connsiteY1866" fmla="*/ 898910 h 2210635"/>
              <a:gd name="connsiteX1867" fmla="*/ 1718212 w 12192000"/>
              <a:gd name="connsiteY1867" fmla="*/ 905188 h 2210635"/>
              <a:gd name="connsiteX1868" fmla="*/ 1695345 w 12192000"/>
              <a:gd name="connsiteY1868" fmla="*/ 911467 h 2210635"/>
              <a:gd name="connsiteX1869" fmla="*/ 1673113 w 12192000"/>
              <a:gd name="connsiteY1869" fmla="*/ 917745 h 2210635"/>
              <a:gd name="connsiteX1870" fmla="*/ 1688358 w 12192000"/>
              <a:gd name="connsiteY1870" fmla="*/ 891491 h 2210635"/>
              <a:gd name="connsiteX1871" fmla="*/ 1703603 w 12192000"/>
              <a:gd name="connsiteY1871" fmla="*/ 865237 h 2210635"/>
              <a:gd name="connsiteX1872" fmla="*/ 1718847 w 12192000"/>
              <a:gd name="connsiteY1872" fmla="*/ 839554 h 2210635"/>
              <a:gd name="connsiteX1873" fmla="*/ 1734092 w 12192000"/>
              <a:gd name="connsiteY1873" fmla="*/ 813300 h 2210635"/>
              <a:gd name="connsiteX1874" fmla="*/ 1749337 w 12192000"/>
              <a:gd name="connsiteY1874" fmla="*/ 787617 h 2210635"/>
              <a:gd name="connsiteX1875" fmla="*/ 1764582 w 12192000"/>
              <a:gd name="connsiteY1875" fmla="*/ 761363 h 2210635"/>
              <a:gd name="connsiteX1876" fmla="*/ 1781097 w 12192000"/>
              <a:gd name="connsiteY1876" fmla="*/ 735680 h 2210635"/>
              <a:gd name="connsiteX1877" fmla="*/ 1796342 w 12192000"/>
              <a:gd name="connsiteY1877" fmla="*/ 709426 h 2210635"/>
              <a:gd name="connsiteX1878" fmla="*/ 1777286 w 12192000"/>
              <a:gd name="connsiteY1878" fmla="*/ 714562 h 2210635"/>
              <a:gd name="connsiteX1879" fmla="*/ 1758230 w 12192000"/>
              <a:gd name="connsiteY1879" fmla="*/ 719699 h 2210635"/>
              <a:gd name="connsiteX1880" fmla="*/ 1739174 w 12192000"/>
              <a:gd name="connsiteY1880" fmla="*/ 724836 h 2210635"/>
              <a:gd name="connsiteX1881" fmla="*/ 1720118 w 12192000"/>
              <a:gd name="connsiteY1881" fmla="*/ 729972 h 2210635"/>
              <a:gd name="connsiteX1882" fmla="*/ 1733457 w 12192000"/>
              <a:gd name="connsiteY1882" fmla="*/ 706572 h 2210635"/>
              <a:gd name="connsiteX1883" fmla="*/ 1747431 w 12192000"/>
              <a:gd name="connsiteY1883" fmla="*/ 682601 h 2210635"/>
              <a:gd name="connsiteX1884" fmla="*/ 1760770 w 12192000"/>
              <a:gd name="connsiteY1884" fmla="*/ 659772 h 2210635"/>
              <a:gd name="connsiteX1885" fmla="*/ 1774745 w 12192000"/>
              <a:gd name="connsiteY1885" fmla="*/ 636372 h 2210635"/>
              <a:gd name="connsiteX1886" fmla="*/ 1788719 w 12192000"/>
              <a:gd name="connsiteY1886" fmla="*/ 612971 h 2210635"/>
              <a:gd name="connsiteX1887" fmla="*/ 1802058 w 12192000"/>
              <a:gd name="connsiteY1887" fmla="*/ 590713 h 2210635"/>
              <a:gd name="connsiteX1888" fmla="*/ 1816033 w 12192000"/>
              <a:gd name="connsiteY1888" fmla="*/ 567312 h 2210635"/>
              <a:gd name="connsiteX1889" fmla="*/ 1829372 w 12192000"/>
              <a:gd name="connsiteY1889" fmla="*/ 543912 h 2210635"/>
              <a:gd name="connsiteX1890" fmla="*/ 1817938 w 12192000"/>
              <a:gd name="connsiteY1890" fmla="*/ 546766 h 2210635"/>
              <a:gd name="connsiteX1891" fmla="*/ 1805870 w 12192000"/>
              <a:gd name="connsiteY1891" fmla="*/ 550190 h 2210635"/>
              <a:gd name="connsiteX1892" fmla="*/ 1793801 w 12192000"/>
              <a:gd name="connsiteY1892" fmla="*/ 553044 h 2210635"/>
              <a:gd name="connsiteX1893" fmla="*/ 1782367 w 12192000"/>
              <a:gd name="connsiteY1893" fmla="*/ 556468 h 2210635"/>
              <a:gd name="connsiteX1894" fmla="*/ 1796977 w 12192000"/>
              <a:gd name="connsiteY1894" fmla="*/ 530785 h 2210635"/>
              <a:gd name="connsiteX1895" fmla="*/ 1812222 w 12192000"/>
              <a:gd name="connsiteY1895" fmla="*/ 505673 h 2210635"/>
              <a:gd name="connsiteX1896" fmla="*/ 1826831 w 12192000"/>
              <a:gd name="connsiteY1896" fmla="*/ 480560 h 2210635"/>
              <a:gd name="connsiteX1897" fmla="*/ 1841441 w 12192000"/>
              <a:gd name="connsiteY1897" fmla="*/ 454877 h 2210635"/>
              <a:gd name="connsiteX1898" fmla="*/ 1856685 w 12192000"/>
              <a:gd name="connsiteY1898" fmla="*/ 429765 h 2210635"/>
              <a:gd name="connsiteX1899" fmla="*/ 1871295 w 12192000"/>
              <a:gd name="connsiteY1899" fmla="*/ 405223 h 2210635"/>
              <a:gd name="connsiteX1900" fmla="*/ 1886540 w 12192000"/>
              <a:gd name="connsiteY1900" fmla="*/ 379540 h 2210635"/>
              <a:gd name="connsiteX1901" fmla="*/ 1901785 w 12192000"/>
              <a:gd name="connsiteY1901" fmla="*/ 354428 h 2210635"/>
              <a:gd name="connsiteX1902" fmla="*/ 1916394 w 12192000"/>
              <a:gd name="connsiteY1902" fmla="*/ 377828 h 2210635"/>
              <a:gd name="connsiteX1903" fmla="*/ 1931639 w 12192000"/>
              <a:gd name="connsiteY1903" fmla="*/ 400087 h 2210635"/>
              <a:gd name="connsiteX1904" fmla="*/ 1946884 w 12192000"/>
              <a:gd name="connsiteY1904" fmla="*/ 423487 h 2210635"/>
              <a:gd name="connsiteX1905" fmla="*/ 1961493 w 12192000"/>
              <a:gd name="connsiteY1905" fmla="*/ 446316 h 2210635"/>
              <a:gd name="connsiteX1906" fmla="*/ 1976738 w 12192000"/>
              <a:gd name="connsiteY1906" fmla="*/ 469146 h 2210635"/>
              <a:gd name="connsiteX1907" fmla="*/ 1991347 w 12192000"/>
              <a:gd name="connsiteY1907" fmla="*/ 492546 h 2210635"/>
              <a:gd name="connsiteX1908" fmla="*/ 2006592 w 12192000"/>
              <a:gd name="connsiteY1908" fmla="*/ 515375 h 2210635"/>
              <a:gd name="connsiteX1909" fmla="*/ 2021837 w 12192000"/>
              <a:gd name="connsiteY1909" fmla="*/ 538205 h 2210635"/>
              <a:gd name="connsiteX1910" fmla="*/ 2009133 w 12192000"/>
              <a:gd name="connsiteY1910" fmla="*/ 537063 h 2210635"/>
              <a:gd name="connsiteX1911" fmla="*/ 1997064 w 12192000"/>
              <a:gd name="connsiteY1911" fmla="*/ 535922 h 2210635"/>
              <a:gd name="connsiteX1912" fmla="*/ 1985631 w 12192000"/>
              <a:gd name="connsiteY1912" fmla="*/ 534210 h 2210635"/>
              <a:gd name="connsiteX1913" fmla="*/ 1973562 w 12192000"/>
              <a:gd name="connsiteY1913" fmla="*/ 533068 h 2210635"/>
              <a:gd name="connsiteX1914" fmla="*/ 1987536 w 12192000"/>
              <a:gd name="connsiteY1914" fmla="*/ 554185 h 2210635"/>
              <a:gd name="connsiteX1915" fmla="*/ 2000876 w 12192000"/>
              <a:gd name="connsiteY1915" fmla="*/ 575303 h 2210635"/>
              <a:gd name="connsiteX1916" fmla="*/ 2014850 w 12192000"/>
              <a:gd name="connsiteY1916" fmla="*/ 596420 h 2210635"/>
              <a:gd name="connsiteX1917" fmla="*/ 2028189 w 12192000"/>
              <a:gd name="connsiteY1917" fmla="*/ 618108 h 2210635"/>
              <a:gd name="connsiteX1918" fmla="*/ 2042163 w 12192000"/>
              <a:gd name="connsiteY1918" fmla="*/ 639225 h 2210635"/>
              <a:gd name="connsiteX1919" fmla="*/ 2056138 w 12192000"/>
              <a:gd name="connsiteY1919" fmla="*/ 660342 h 2210635"/>
              <a:gd name="connsiteX1920" fmla="*/ 2069477 w 12192000"/>
              <a:gd name="connsiteY1920" fmla="*/ 681460 h 2210635"/>
              <a:gd name="connsiteX1921" fmla="*/ 2083451 w 12192000"/>
              <a:gd name="connsiteY1921" fmla="*/ 702577 h 2210635"/>
              <a:gd name="connsiteX1922" fmla="*/ 2064395 w 12192000"/>
              <a:gd name="connsiteY1922" fmla="*/ 700865 h 2210635"/>
              <a:gd name="connsiteX1923" fmla="*/ 2045339 w 12192000"/>
              <a:gd name="connsiteY1923" fmla="*/ 698011 h 2210635"/>
              <a:gd name="connsiteX1924" fmla="*/ 2026283 w 12192000"/>
              <a:gd name="connsiteY1924" fmla="*/ 695728 h 2210635"/>
              <a:gd name="connsiteX1925" fmla="*/ 2007863 w 12192000"/>
              <a:gd name="connsiteY1925" fmla="*/ 694016 h 2210635"/>
              <a:gd name="connsiteX1926" fmla="*/ 2023108 w 12192000"/>
              <a:gd name="connsiteY1926" fmla="*/ 717987 h 2210635"/>
              <a:gd name="connsiteX1927" fmla="*/ 2038352 w 12192000"/>
              <a:gd name="connsiteY1927" fmla="*/ 740816 h 2210635"/>
              <a:gd name="connsiteX1928" fmla="*/ 2053597 w 12192000"/>
              <a:gd name="connsiteY1928" fmla="*/ 764787 h 2210635"/>
              <a:gd name="connsiteX1929" fmla="*/ 2068842 w 12192000"/>
              <a:gd name="connsiteY1929" fmla="*/ 788187 h 2210635"/>
              <a:gd name="connsiteX1930" fmla="*/ 2084087 w 12192000"/>
              <a:gd name="connsiteY1930" fmla="*/ 812158 h 2210635"/>
              <a:gd name="connsiteX1931" fmla="*/ 2099331 w 12192000"/>
              <a:gd name="connsiteY1931" fmla="*/ 836129 h 2210635"/>
              <a:gd name="connsiteX1932" fmla="*/ 2114576 w 12192000"/>
              <a:gd name="connsiteY1932" fmla="*/ 860100 h 2210635"/>
              <a:gd name="connsiteX1933" fmla="*/ 2129821 w 12192000"/>
              <a:gd name="connsiteY1933" fmla="*/ 884071 h 2210635"/>
              <a:gd name="connsiteX1934" fmla="*/ 2107589 w 12192000"/>
              <a:gd name="connsiteY1934" fmla="*/ 880647 h 2210635"/>
              <a:gd name="connsiteX1935" fmla="*/ 2085357 w 12192000"/>
              <a:gd name="connsiteY1935" fmla="*/ 877793 h 2210635"/>
              <a:gd name="connsiteX1936" fmla="*/ 2062490 w 12192000"/>
              <a:gd name="connsiteY1936" fmla="*/ 874939 h 2210635"/>
              <a:gd name="connsiteX1937" fmla="*/ 2040893 w 12192000"/>
              <a:gd name="connsiteY1937" fmla="*/ 872086 h 2210635"/>
              <a:gd name="connsiteX1938" fmla="*/ 2018661 w 12192000"/>
              <a:gd name="connsiteY1938" fmla="*/ 870374 h 2210635"/>
              <a:gd name="connsiteX1939" fmla="*/ 1996429 w 12192000"/>
              <a:gd name="connsiteY1939" fmla="*/ 867520 h 2210635"/>
              <a:gd name="connsiteX1940" fmla="*/ 1973562 w 12192000"/>
              <a:gd name="connsiteY1940" fmla="*/ 864666 h 2210635"/>
              <a:gd name="connsiteX1941" fmla="*/ 1951330 w 12192000"/>
              <a:gd name="connsiteY1941" fmla="*/ 862954 h 2210635"/>
              <a:gd name="connsiteX1942" fmla="*/ 1951330 w 12192000"/>
              <a:gd name="connsiteY1942" fmla="*/ 982238 h 2210635"/>
              <a:gd name="connsiteX1943" fmla="*/ 2007863 w 12192000"/>
              <a:gd name="connsiteY1943" fmla="*/ 978813 h 2210635"/>
              <a:gd name="connsiteX1944" fmla="*/ 2064395 w 12192000"/>
              <a:gd name="connsiteY1944" fmla="*/ 975389 h 2210635"/>
              <a:gd name="connsiteX1945" fmla="*/ 2120928 w 12192000"/>
              <a:gd name="connsiteY1945" fmla="*/ 973106 h 2210635"/>
              <a:gd name="connsiteX1946" fmla="*/ 2176826 w 12192000"/>
              <a:gd name="connsiteY1946" fmla="*/ 970252 h 2210635"/>
              <a:gd name="connsiteX1947" fmla="*/ 2232723 w 12192000"/>
              <a:gd name="connsiteY1947" fmla="*/ 967969 h 2210635"/>
              <a:gd name="connsiteX1948" fmla="*/ 2289256 w 12192000"/>
              <a:gd name="connsiteY1948" fmla="*/ 966257 h 2210635"/>
              <a:gd name="connsiteX1949" fmla="*/ 2345153 w 12192000"/>
              <a:gd name="connsiteY1949" fmla="*/ 964545 h 2210635"/>
              <a:gd name="connsiteX1950" fmla="*/ 2401686 w 12192000"/>
              <a:gd name="connsiteY1950" fmla="*/ 963404 h 2210635"/>
              <a:gd name="connsiteX1951" fmla="*/ 2401686 w 12192000"/>
              <a:gd name="connsiteY1951" fmla="*/ 763646 h 2210635"/>
              <a:gd name="connsiteX1952" fmla="*/ 2368020 w 12192000"/>
              <a:gd name="connsiteY1952" fmla="*/ 770495 h 2210635"/>
              <a:gd name="connsiteX1953" fmla="*/ 2335625 w 12192000"/>
              <a:gd name="connsiteY1953" fmla="*/ 777343 h 2210635"/>
              <a:gd name="connsiteX1954" fmla="*/ 2301960 w 12192000"/>
              <a:gd name="connsiteY1954" fmla="*/ 783622 h 2210635"/>
              <a:gd name="connsiteX1955" fmla="*/ 2268294 w 12192000"/>
              <a:gd name="connsiteY1955" fmla="*/ 790470 h 2210635"/>
              <a:gd name="connsiteX1956" fmla="*/ 2235899 w 12192000"/>
              <a:gd name="connsiteY1956" fmla="*/ 797890 h 2210635"/>
              <a:gd name="connsiteX1957" fmla="*/ 2202234 w 12192000"/>
              <a:gd name="connsiteY1957" fmla="*/ 804739 h 2210635"/>
              <a:gd name="connsiteX1958" fmla="*/ 2168568 w 12192000"/>
              <a:gd name="connsiteY1958" fmla="*/ 812158 h 2210635"/>
              <a:gd name="connsiteX1959" fmla="*/ 2136173 w 12192000"/>
              <a:gd name="connsiteY1959" fmla="*/ 819007 h 2210635"/>
              <a:gd name="connsiteX1960" fmla="*/ 2159040 w 12192000"/>
              <a:gd name="connsiteY1960" fmla="*/ 781339 h 2210635"/>
              <a:gd name="connsiteX1961" fmla="*/ 2181907 w 12192000"/>
              <a:gd name="connsiteY1961" fmla="*/ 743670 h 2210635"/>
              <a:gd name="connsiteX1962" fmla="*/ 2204774 w 12192000"/>
              <a:gd name="connsiteY1962" fmla="*/ 706001 h 2210635"/>
              <a:gd name="connsiteX1963" fmla="*/ 2227641 w 12192000"/>
              <a:gd name="connsiteY1963" fmla="*/ 668904 h 2210635"/>
              <a:gd name="connsiteX1964" fmla="*/ 2249238 w 12192000"/>
              <a:gd name="connsiteY1964" fmla="*/ 631235 h 2210635"/>
              <a:gd name="connsiteX1965" fmla="*/ 2272105 w 12192000"/>
              <a:gd name="connsiteY1965" fmla="*/ 594137 h 2210635"/>
              <a:gd name="connsiteX1966" fmla="*/ 2294973 w 12192000"/>
              <a:gd name="connsiteY1966" fmla="*/ 557039 h 2210635"/>
              <a:gd name="connsiteX1967" fmla="*/ 2317840 w 12192000"/>
              <a:gd name="connsiteY1967" fmla="*/ 519371 h 2210635"/>
              <a:gd name="connsiteX1968" fmla="*/ 2289891 w 12192000"/>
              <a:gd name="connsiteY1968" fmla="*/ 525649 h 2210635"/>
              <a:gd name="connsiteX1969" fmla="*/ 2261307 w 12192000"/>
              <a:gd name="connsiteY1969" fmla="*/ 530785 h 2210635"/>
              <a:gd name="connsiteX1970" fmla="*/ 2233358 w 12192000"/>
              <a:gd name="connsiteY1970" fmla="*/ 537063 h 2210635"/>
              <a:gd name="connsiteX1971" fmla="*/ 2205409 w 12192000"/>
              <a:gd name="connsiteY1971" fmla="*/ 543341 h 2210635"/>
              <a:gd name="connsiteX1972" fmla="*/ 2225736 w 12192000"/>
              <a:gd name="connsiteY1972" fmla="*/ 509668 h 2210635"/>
              <a:gd name="connsiteX1973" fmla="*/ 2246062 w 12192000"/>
              <a:gd name="connsiteY1973" fmla="*/ 475995 h 2210635"/>
              <a:gd name="connsiteX1974" fmla="*/ 2266389 w 12192000"/>
              <a:gd name="connsiteY1974" fmla="*/ 442892 h 2210635"/>
              <a:gd name="connsiteX1975" fmla="*/ 2286715 w 12192000"/>
              <a:gd name="connsiteY1975" fmla="*/ 409218 h 2210635"/>
              <a:gd name="connsiteX1976" fmla="*/ 2307041 w 12192000"/>
              <a:gd name="connsiteY1976" fmla="*/ 375545 h 2210635"/>
              <a:gd name="connsiteX1977" fmla="*/ 2328003 w 12192000"/>
              <a:gd name="connsiteY1977" fmla="*/ 341871 h 2210635"/>
              <a:gd name="connsiteX1978" fmla="*/ 2348329 w 12192000"/>
              <a:gd name="connsiteY1978" fmla="*/ 308769 h 2210635"/>
              <a:gd name="connsiteX1979" fmla="*/ 2369291 w 12192000"/>
              <a:gd name="connsiteY1979" fmla="*/ 275666 h 2210635"/>
              <a:gd name="connsiteX1980" fmla="*/ 2350870 w 12192000"/>
              <a:gd name="connsiteY1980" fmla="*/ 279090 h 2210635"/>
              <a:gd name="connsiteX1981" fmla="*/ 2333084 w 12192000"/>
              <a:gd name="connsiteY1981" fmla="*/ 282515 h 2210635"/>
              <a:gd name="connsiteX1982" fmla="*/ 2315934 w 12192000"/>
              <a:gd name="connsiteY1982" fmla="*/ 285939 h 2210635"/>
              <a:gd name="connsiteX1983" fmla="*/ 2297513 w 12192000"/>
              <a:gd name="connsiteY1983" fmla="*/ 289934 h 2210635"/>
              <a:gd name="connsiteX1984" fmla="*/ 2320380 w 12192000"/>
              <a:gd name="connsiteY1984" fmla="*/ 253407 h 2210635"/>
              <a:gd name="connsiteX1985" fmla="*/ 2342612 w 12192000"/>
              <a:gd name="connsiteY1985" fmla="*/ 216880 h 2210635"/>
              <a:gd name="connsiteX1986" fmla="*/ 2364209 w 12192000"/>
              <a:gd name="connsiteY1986" fmla="*/ 180353 h 2210635"/>
              <a:gd name="connsiteX1987" fmla="*/ 2386441 w 12192000"/>
              <a:gd name="connsiteY1987" fmla="*/ 144397 h 2210635"/>
              <a:gd name="connsiteX1988" fmla="*/ 2409308 w 12192000"/>
              <a:gd name="connsiteY1988" fmla="*/ 107869 h 2210635"/>
              <a:gd name="connsiteX1989" fmla="*/ 2431540 w 12192000"/>
              <a:gd name="connsiteY1989" fmla="*/ 71913 h 2210635"/>
              <a:gd name="connsiteX1990" fmla="*/ 2453772 w 12192000"/>
              <a:gd name="connsiteY1990" fmla="*/ 36527 h 221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Lst>
            <a:rect l="l" t="t" r="r" b="b"/>
            <a:pathLst>
              <a:path w="12192000" h="2210635">
                <a:moveTo>
                  <a:pt x="2476004" y="0"/>
                </a:moveTo>
                <a:lnTo>
                  <a:pt x="2498871" y="35386"/>
                </a:lnTo>
                <a:lnTo>
                  <a:pt x="2520468" y="71342"/>
                </a:lnTo>
                <a:lnTo>
                  <a:pt x="2542700" y="106728"/>
                </a:lnTo>
                <a:lnTo>
                  <a:pt x="2565567" y="142114"/>
                </a:lnTo>
                <a:lnTo>
                  <a:pt x="2587799" y="178641"/>
                </a:lnTo>
                <a:lnTo>
                  <a:pt x="2610031" y="214026"/>
                </a:lnTo>
                <a:lnTo>
                  <a:pt x="2632263" y="250554"/>
                </a:lnTo>
                <a:lnTo>
                  <a:pt x="2654495" y="285939"/>
                </a:lnTo>
                <a:lnTo>
                  <a:pt x="2636709" y="282515"/>
                </a:lnTo>
                <a:lnTo>
                  <a:pt x="2618924" y="279661"/>
                </a:lnTo>
                <a:lnTo>
                  <a:pt x="2601773" y="276237"/>
                </a:lnTo>
                <a:lnTo>
                  <a:pt x="2583353" y="272812"/>
                </a:lnTo>
                <a:lnTo>
                  <a:pt x="2603679" y="305915"/>
                </a:lnTo>
                <a:lnTo>
                  <a:pt x="2624641" y="339589"/>
                </a:lnTo>
                <a:lnTo>
                  <a:pt x="2644967" y="372120"/>
                </a:lnTo>
                <a:lnTo>
                  <a:pt x="2665293" y="405223"/>
                </a:lnTo>
                <a:lnTo>
                  <a:pt x="2686255" y="437755"/>
                </a:lnTo>
                <a:lnTo>
                  <a:pt x="2705946" y="471429"/>
                </a:lnTo>
                <a:lnTo>
                  <a:pt x="2726272" y="504531"/>
                </a:lnTo>
                <a:lnTo>
                  <a:pt x="2747234" y="537063"/>
                </a:lnTo>
                <a:lnTo>
                  <a:pt x="2718650" y="531356"/>
                </a:lnTo>
                <a:lnTo>
                  <a:pt x="2690701" y="526790"/>
                </a:lnTo>
                <a:lnTo>
                  <a:pt x="2662117" y="521083"/>
                </a:lnTo>
                <a:lnTo>
                  <a:pt x="2634169" y="515946"/>
                </a:lnTo>
                <a:lnTo>
                  <a:pt x="2657036" y="553044"/>
                </a:lnTo>
                <a:lnTo>
                  <a:pt x="2679903" y="589571"/>
                </a:lnTo>
                <a:lnTo>
                  <a:pt x="2702135" y="626669"/>
                </a:lnTo>
                <a:lnTo>
                  <a:pt x="2725002" y="663767"/>
                </a:lnTo>
                <a:lnTo>
                  <a:pt x="2747869" y="700865"/>
                </a:lnTo>
                <a:lnTo>
                  <a:pt x="2770736" y="737392"/>
                </a:lnTo>
                <a:lnTo>
                  <a:pt x="2793603" y="774490"/>
                </a:lnTo>
                <a:lnTo>
                  <a:pt x="2816471" y="812158"/>
                </a:lnTo>
                <a:lnTo>
                  <a:pt x="2783440" y="805310"/>
                </a:lnTo>
                <a:lnTo>
                  <a:pt x="2749775" y="799031"/>
                </a:lnTo>
                <a:lnTo>
                  <a:pt x="2716744" y="792183"/>
                </a:lnTo>
                <a:lnTo>
                  <a:pt x="2683714" y="785905"/>
                </a:lnTo>
                <a:lnTo>
                  <a:pt x="2650049" y="780197"/>
                </a:lnTo>
                <a:lnTo>
                  <a:pt x="2617018" y="773919"/>
                </a:lnTo>
                <a:lnTo>
                  <a:pt x="2583988" y="768212"/>
                </a:lnTo>
                <a:lnTo>
                  <a:pt x="2550322" y="761934"/>
                </a:lnTo>
                <a:lnTo>
                  <a:pt x="2550322" y="962262"/>
                </a:lnTo>
                <a:lnTo>
                  <a:pt x="2597962" y="962262"/>
                </a:lnTo>
                <a:lnTo>
                  <a:pt x="2644967" y="962262"/>
                </a:lnTo>
                <a:lnTo>
                  <a:pt x="2691336" y="962833"/>
                </a:lnTo>
                <a:lnTo>
                  <a:pt x="2738341" y="963404"/>
                </a:lnTo>
                <a:lnTo>
                  <a:pt x="2785981" y="963974"/>
                </a:lnTo>
                <a:lnTo>
                  <a:pt x="2832986" y="964545"/>
                </a:lnTo>
                <a:lnTo>
                  <a:pt x="2880626" y="966257"/>
                </a:lnTo>
                <a:lnTo>
                  <a:pt x="2927630" y="967399"/>
                </a:lnTo>
                <a:lnTo>
                  <a:pt x="2927630" y="890920"/>
                </a:lnTo>
                <a:lnTo>
                  <a:pt x="2902222" y="894344"/>
                </a:lnTo>
                <a:lnTo>
                  <a:pt x="2876814" y="898340"/>
                </a:lnTo>
                <a:lnTo>
                  <a:pt x="2851406" y="901764"/>
                </a:lnTo>
                <a:lnTo>
                  <a:pt x="2825998" y="905759"/>
                </a:lnTo>
                <a:lnTo>
                  <a:pt x="2834891" y="892062"/>
                </a:lnTo>
                <a:lnTo>
                  <a:pt x="2843784" y="878364"/>
                </a:lnTo>
                <a:lnTo>
                  <a:pt x="2852042" y="864666"/>
                </a:lnTo>
                <a:lnTo>
                  <a:pt x="2861570" y="850968"/>
                </a:lnTo>
                <a:lnTo>
                  <a:pt x="2869827" y="837271"/>
                </a:lnTo>
                <a:lnTo>
                  <a:pt x="2878085" y="823573"/>
                </a:lnTo>
                <a:lnTo>
                  <a:pt x="2886978" y="809875"/>
                </a:lnTo>
                <a:lnTo>
                  <a:pt x="2895870" y="796178"/>
                </a:lnTo>
                <a:lnTo>
                  <a:pt x="2885072" y="797890"/>
                </a:lnTo>
                <a:lnTo>
                  <a:pt x="2874274" y="799602"/>
                </a:lnTo>
                <a:lnTo>
                  <a:pt x="2863475" y="801314"/>
                </a:lnTo>
                <a:lnTo>
                  <a:pt x="2852677" y="802456"/>
                </a:lnTo>
                <a:lnTo>
                  <a:pt x="2867922" y="777914"/>
                </a:lnTo>
                <a:lnTo>
                  <a:pt x="2883166" y="753943"/>
                </a:lnTo>
                <a:lnTo>
                  <a:pt x="2899682" y="729402"/>
                </a:lnTo>
                <a:lnTo>
                  <a:pt x="2914926" y="704860"/>
                </a:lnTo>
                <a:lnTo>
                  <a:pt x="2907939" y="706001"/>
                </a:lnTo>
                <a:lnTo>
                  <a:pt x="2900952" y="706572"/>
                </a:lnTo>
                <a:lnTo>
                  <a:pt x="2894600" y="707714"/>
                </a:lnTo>
                <a:lnTo>
                  <a:pt x="2888248" y="708855"/>
                </a:lnTo>
                <a:lnTo>
                  <a:pt x="2896506" y="695157"/>
                </a:lnTo>
                <a:lnTo>
                  <a:pt x="2904763" y="682030"/>
                </a:lnTo>
                <a:lnTo>
                  <a:pt x="2913020" y="668333"/>
                </a:lnTo>
                <a:lnTo>
                  <a:pt x="2921278" y="655206"/>
                </a:lnTo>
                <a:lnTo>
                  <a:pt x="2930171" y="641508"/>
                </a:lnTo>
                <a:lnTo>
                  <a:pt x="2938429" y="628952"/>
                </a:lnTo>
                <a:lnTo>
                  <a:pt x="2947321" y="615825"/>
                </a:lnTo>
                <a:lnTo>
                  <a:pt x="2955579" y="602127"/>
                </a:lnTo>
                <a:lnTo>
                  <a:pt x="2964472" y="615825"/>
                </a:lnTo>
                <a:lnTo>
                  <a:pt x="2972729" y="630093"/>
                </a:lnTo>
                <a:lnTo>
                  <a:pt x="2980987" y="643791"/>
                </a:lnTo>
                <a:lnTo>
                  <a:pt x="2989245" y="657489"/>
                </a:lnTo>
                <a:lnTo>
                  <a:pt x="2997502" y="671757"/>
                </a:lnTo>
                <a:lnTo>
                  <a:pt x="3006395" y="685455"/>
                </a:lnTo>
                <a:lnTo>
                  <a:pt x="3014652" y="699723"/>
                </a:lnTo>
                <a:lnTo>
                  <a:pt x="3023545" y="713421"/>
                </a:lnTo>
                <a:lnTo>
                  <a:pt x="3016558" y="712279"/>
                </a:lnTo>
                <a:lnTo>
                  <a:pt x="3010206" y="711138"/>
                </a:lnTo>
                <a:lnTo>
                  <a:pt x="3003219" y="709426"/>
                </a:lnTo>
                <a:lnTo>
                  <a:pt x="2996232" y="707714"/>
                </a:lnTo>
                <a:lnTo>
                  <a:pt x="3012112" y="733397"/>
                </a:lnTo>
                <a:lnTo>
                  <a:pt x="3027356" y="758509"/>
                </a:lnTo>
                <a:lnTo>
                  <a:pt x="3042601" y="784763"/>
                </a:lnTo>
                <a:lnTo>
                  <a:pt x="3058481" y="809875"/>
                </a:lnTo>
                <a:lnTo>
                  <a:pt x="3048318" y="808163"/>
                </a:lnTo>
                <a:lnTo>
                  <a:pt x="3037520" y="805310"/>
                </a:lnTo>
                <a:lnTo>
                  <a:pt x="3026086" y="803027"/>
                </a:lnTo>
                <a:lnTo>
                  <a:pt x="3015288" y="800744"/>
                </a:lnTo>
                <a:lnTo>
                  <a:pt x="3024180" y="815012"/>
                </a:lnTo>
                <a:lnTo>
                  <a:pt x="3033073" y="829280"/>
                </a:lnTo>
                <a:lnTo>
                  <a:pt x="3041331" y="843549"/>
                </a:lnTo>
                <a:lnTo>
                  <a:pt x="3050224" y="857817"/>
                </a:lnTo>
                <a:lnTo>
                  <a:pt x="3058481" y="872086"/>
                </a:lnTo>
                <a:lnTo>
                  <a:pt x="3068009" y="886925"/>
                </a:lnTo>
                <a:lnTo>
                  <a:pt x="3076267" y="900623"/>
                </a:lnTo>
                <a:lnTo>
                  <a:pt x="3084524" y="914891"/>
                </a:lnTo>
                <a:lnTo>
                  <a:pt x="3059116" y="909184"/>
                </a:lnTo>
                <a:lnTo>
                  <a:pt x="3034344" y="904047"/>
                </a:lnTo>
                <a:lnTo>
                  <a:pt x="3008935" y="898340"/>
                </a:lnTo>
                <a:lnTo>
                  <a:pt x="2984163" y="892632"/>
                </a:lnTo>
                <a:lnTo>
                  <a:pt x="2984163" y="969682"/>
                </a:lnTo>
                <a:lnTo>
                  <a:pt x="3029897" y="971394"/>
                </a:lnTo>
                <a:lnTo>
                  <a:pt x="3074361" y="973677"/>
                </a:lnTo>
                <a:lnTo>
                  <a:pt x="3120095" y="975389"/>
                </a:lnTo>
                <a:lnTo>
                  <a:pt x="3165830" y="978243"/>
                </a:lnTo>
                <a:lnTo>
                  <a:pt x="3211564" y="981096"/>
                </a:lnTo>
                <a:lnTo>
                  <a:pt x="3257298" y="983950"/>
                </a:lnTo>
                <a:lnTo>
                  <a:pt x="3303033" y="986804"/>
                </a:lnTo>
                <a:lnTo>
                  <a:pt x="3348767" y="989087"/>
                </a:lnTo>
                <a:lnTo>
                  <a:pt x="3348767" y="869803"/>
                </a:lnTo>
                <a:lnTo>
                  <a:pt x="3327170" y="872086"/>
                </a:lnTo>
                <a:lnTo>
                  <a:pt x="3304303" y="874369"/>
                </a:lnTo>
                <a:lnTo>
                  <a:pt x="3282071" y="877222"/>
                </a:lnTo>
                <a:lnTo>
                  <a:pt x="3259839" y="878935"/>
                </a:lnTo>
                <a:lnTo>
                  <a:pt x="3237607" y="881788"/>
                </a:lnTo>
                <a:lnTo>
                  <a:pt x="3214740" y="884642"/>
                </a:lnTo>
                <a:lnTo>
                  <a:pt x="3192508" y="887496"/>
                </a:lnTo>
                <a:lnTo>
                  <a:pt x="3170911" y="890349"/>
                </a:lnTo>
                <a:lnTo>
                  <a:pt x="3186156" y="866378"/>
                </a:lnTo>
                <a:lnTo>
                  <a:pt x="3201401" y="842407"/>
                </a:lnTo>
                <a:lnTo>
                  <a:pt x="3216646" y="819007"/>
                </a:lnTo>
                <a:lnTo>
                  <a:pt x="3231890" y="795036"/>
                </a:lnTo>
                <a:lnTo>
                  <a:pt x="3247135" y="771636"/>
                </a:lnTo>
                <a:lnTo>
                  <a:pt x="3262380" y="747665"/>
                </a:lnTo>
                <a:lnTo>
                  <a:pt x="3277625" y="724836"/>
                </a:lnTo>
                <a:lnTo>
                  <a:pt x="3292869" y="700865"/>
                </a:lnTo>
                <a:lnTo>
                  <a:pt x="3274449" y="702577"/>
                </a:lnTo>
                <a:lnTo>
                  <a:pt x="3255393" y="704860"/>
                </a:lnTo>
                <a:lnTo>
                  <a:pt x="3236337" y="707714"/>
                </a:lnTo>
                <a:lnTo>
                  <a:pt x="3217281" y="709426"/>
                </a:lnTo>
                <a:lnTo>
                  <a:pt x="3230620" y="688309"/>
                </a:lnTo>
                <a:lnTo>
                  <a:pt x="3244594" y="667191"/>
                </a:lnTo>
                <a:lnTo>
                  <a:pt x="3258569" y="646074"/>
                </a:lnTo>
                <a:lnTo>
                  <a:pt x="3271908" y="624957"/>
                </a:lnTo>
                <a:lnTo>
                  <a:pt x="3285882" y="603269"/>
                </a:lnTo>
                <a:lnTo>
                  <a:pt x="3299221" y="582152"/>
                </a:lnTo>
                <a:lnTo>
                  <a:pt x="3313196" y="561034"/>
                </a:lnTo>
                <a:lnTo>
                  <a:pt x="3327170" y="539917"/>
                </a:lnTo>
                <a:lnTo>
                  <a:pt x="3314466" y="541059"/>
                </a:lnTo>
                <a:lnTo>
                  <a:pt x="3303033" y="542771"/>
                </a:lnTo>
                <a:lnTo>
                  <a:pt x="3290964" y="543912"/>
                </a:lnTo>
                <a:lnTo>
                  <a:pt x="3278895" y="545054"/>
                </a:lnTo>
                <a:lnTo>
                  <a:pt x="3294140" y="522224"/>
                </a:lnTo>
                <a:lnTo>
                  <a:pt x="3309385" y="499395"/>
                </a:lnTo>
                <a:lnTo>
                  <a:pt x="3323994" y="475995"/>
                </a:lnTo>
                <a:lnTo>
                  <a:pt x="3339239" y="453165"/>
                </a:lnTo>
                <a:lnTo>
                  <a:pt x="3353848" y="430336"/>
                </a:lnTo>
                <a:lnTo>
                  <a:pt x="3369093" y="406935"/>
                </a:lnTo>
                <a:lnTo>
                  <a:pt x="3384338" y="384677"/>
                </a:lnTo>
                <a:lnTo>
                  <a:pt x="3398312" y="361277"/>
                </a:lnTo>
                <a:lnTo>
                  <a:pt x="3413557" y="386389"/>
                </a:lnTo>
                <a:lnTo>
                  <a:pt x="3428802" y="412072"/>
                </a:lnTo>
                <a:lnTo>
                  <a:pt x="3443411" y="436614"/>
                </a:lnTo>
                <a:lnTo>
                  <a:pt x="3458656" y="461726"/>
                </a:lnTo>
                <a:lnTo>
                  <a:pt x="3473901" y="487409"/>
                </a:lnTo>
                <a:lnTo>
                  <a:pt x="3488511" y="512522"/>
                </a:lnTo>
                <a:lnTo>
                  <a:pt x="3503755" y="537634"/>
                </a:lnTo>
                <a:lnTo>
                  <a:pt x="3518365" y="562176"/>
                </a:lnTo>
                <a:lnTo>
                  <a:pt x="3506931" y="559893"/>
                </a:lnTo>
                <a:lnTo>
                  <a:pt x="3494227" y="557039"/>
                </a:lnTo>
                <a:lnTo>
                  <a:pt x="3482794" y="553615"/>
                </a:lnTo>
                <a:lnTo>
                  <a:pt x="3470725" y="550761"/>
                </a:lnTo>
                <a:lnTo>
                  <a:pt x="3484699" y="573591"/>
                </a:lnTo>
                <a:lnTo>
                  <a:pt x="3498039" y="596420"/>
                </a:lnTo>
                <a:lnTo>
                  <a:pt x="3512013" y="619820"/>
                </a:lnTo>
                <a:lnTo>
                  <a:pt x="3525987" y="643220"/>
                </a:lnTo>
                <a:lnTo>
                  <a:pt x="3539326" y="666621"/>
                </a:lnTo>
                <a:lnTo>
                  <a:pt x="3553301" y="689450"/>
                </a:lnTo>
                <a:lnTo>
                  <a:pt x="3566640" y="712279"/>
                </a:lnTo>
                <a:lnTo>
                  <a:pt x="3580614" y="735680"/>
                </a:lnTo>
                <a:lnTo>
                  <a:pt x="3561558" y="730543"/>
                </a:lnTo>
                <a:lnTo>
                  <a:pt x="3542502" y="725977"/>
                </a:lnTo>
                <a:lnTo>
                  <a:pt x="3523446" y="721411"/>
                </a:lnTo>
                <a:lnTo>
                  <a:pt x="3504390" y="716275"/>
                </a:lnTo>
                <a:lnTo>
                  <a:pt x="3519635" y="741387"/>
                </a:lnTo>
                <a:lnTo>
                  <a:pt x="3535515" y="767641"/>
                </a:lnTo>
                <a:lnTo>
                  <a:pt x="3550760" y="793895"/>
                </a:lnTo>
                <a:lnTo>
                  <a:pt x="3566005" y="819578"/>
                </a:lnTo>
                <a:lnTo>
                  <a:pt x="3581249" y="845261"/>
                </a:lnTo>
                <a:lnTo>
                  <a:pt x="3596494" y="870944"/>
                </a:lnTo>
                <a:lnTo>
                  <a:pt x="3611739" y="897198"/>
                </a:lnTo>
                <a:lnTo>
                  <a:pt x="3626984" y="922881"/>
                </a:lnTo>
                <a:lnTo>
                  <a:pt x="3604752" y="917745"/>
                </a:lnTo>
                <a:lnTo>
                  <a:pt x="3581885" y="911467"/>
                </a:lnTo>
                <a:lnTo>
                  <a:pt x="3560288" y="905188"/>
                </a:lnTo>
                <a:lnTo>
                  <a:pt x="3538056" y="899481"/>
                </a:lnTo>
                <a:lnTo>
                  <a:pt x="3515824" y="894344"/>
                </a:lnTo>
                <a:lnTo>
                  <a:pt x="3492957" y="888066"/>
                </a:lnTo>
                <a:lnTo>
                  <a:pt x="3470725" y="882359"/>
                </a:lnTo>
                <a:lnTo>
                  <a:pt x="3449128" y="877222"/>
                </a:lnTo>
                <a:lnTo>
                  <a:pt x="3449128" y="997077"/>
                </a:lnTo>
                <a:lnTo>
                  <a:pt x="3505026" y="1001072"/>
                </a:lnTo>
                <a:lnTo>
                  <a:pt x="3560923" y="1005638"/>
                </a:lnTo>
                <a:lnTo>
                  <a:pt x="3617456" y="1010775"/>
                </a:lnTo>
                <a:lnTo>
                  <a:pt x="3673353" y="1015911"/>
                </a:lnTo>
                <a:lnTo>
                  <a:pt x="3729886" y="1021619"/>
                </a:lnTo>
                <a:lnTo>
                  <a:pt x="3786419" y="1026755"/>
                </a:lnTo>
                <a:lnTo>
                  <a:pt x="3842951" y="1032463"/>
                </a:lnTo>
                <a:lnTo>
                  <a:pt x="3898849" y="1038741"/>
                </a:lnTo>
                <a:lnTo>
                  <a:pt x="3898849" y="838983"/>
                </a:lnTo>
                <a:lnTo>
                  <a:pt x="3865818" y="841837"/>
                </a:lnTo>
                <a:lnTo>
                  <a:pt x="3832788" y="843549"/>
                </a:lnTo>
                <a:lnTo>
                  <a:pt x="3799123" y="846403"/>
                </a:lnTo>
                <a:lnTo>
                  <a:pt x="3766092" y="848686"/>
                </a:lnTo>
                <a:lnTo>
                  <a:pt x="3733062" y="850968"/>
                </a:lnTo>
                <a:lnTo>
                  <a:pt x="3699396" y="853822"/>
                </a:lnTo>
                <a:lnTo>
                  <a:pt x="3665731" y="856676"/>
                </a:lnTo>
                <a:lnTo>
                  <a:pt x="3632701" y="859530"/>
                </a:lnTo>
                <a:lnTo>
                  <a:pt x="3655568" y="825285"/>
                </a:lnTo>
                <a:lnTo>
                  <a:pt x="3678435" y="790470"/>
                </a:lnTo>
                <a:lnTo>
                  <a:pt x="3701302" y="756226"/>
                </a:lnTo>
                <a:lnTo>
                  <a:pt x="3724169" y="721411"/>
                </a:lnTo>
                <a:lnTo>
                  <a:pt x="3747036" y="687167"/>
                </a:lnTo>
                <a:lnTo>
                  <a:pt x="3769903" y="652923"/>
                </a:lnTo>
                <a:lnTo>
                  <a:pt x="3792770" y="618679"/>
                </a:lnTo>
                <a:lnTo>
                  <a:pt x="3815638" y="583864"/>
                </a:lnTo>
                <a:lnTo>
                  <a:pt x="3787054" y="586147"/>
                </a:lnTo>
                <a:lnTo>
                  <a:pt x="3759105" y="588430"/>
                </a:lnTo>
                <a:lnTo>
                  <a:pt x="3730521" y="590713"/>
                </a:lnTo>
                <a:lnTo>
                  <a:pt x="3702572" y="592425"/>
                </a:lnTo>
                <a:lnTo>
                  <a:pt x="3722264" y="561605"/>
                </a:lnTo>
                <a:lnTo>
                  <a:pt x="3743225" y="530785"/>
                </a:lnTo>
                <a:lnTo>
                  <a:pt x="3763551" y="499965"/>
                </a:lnTo>
                <a:lnTo>
                  <a:pt x="3783878" y="469146"/>
                </a:lnTo>
                <a:lnTo>
                  <a:pt x="3804839" y="438326"/>
                </a:lnTo>
                <a:lnTo>
                  <a:pt x="3825166" y="407506"/>
                </a:lnTo>
                <a:lnTo>
                  <a:pt x="3846127" y="377257"/>
                </a:lnTo>
                <a:lnTo>
                  <a:pt x="3865818" y="346437"/>
                </a:lnTo>
                <a:lnTo>
                  <a:pt x="3848033" y="347579"/>
                </a:lnTo>
                <a:lnTo>
                  <a:pt x="3830883" y="348720"/>
                </a:lnTo>
                <a:lnTo>
                  <a:pt x="3812462" y="350433"/>
                </a:lnTo>
                <a:lnTo>
                  <a:pt x="3794676" y="351574"/>
                </a:lnTo>
                <a:lnTo>
                  <a:pt x="3816908" y="317901"/>
                </a:lnTo>
                <a:lnTo>
                  <a:pt x="3839775" y="284798"/>
                </a:lnTo>
                <a:lnTo>
                  <a:pt x="3862007" y="251124"/>
                </a:lnTo>
                <a:lnTo>
                  <a:pt x="3883604" y="217451"/>
                </a:lnTo>
                <a:lnTo>
                  <a:pt x="3905836" y="183777"/>
                </a:lnTo>
                <a:lnTo>
                  <a:pt x="3928703" y="151245"/>
                </a:lnTo>
                <a:lnTo>
                  <a:pt x="3950935" y="117572"/>
                </a:lnTo>
                <a:lnTo>
                  <a:pt x="3973167" y="83899"/>
                </a:lnTo>
                <a:lnTo>
                  <a:pt x="3995399" y="122709"/>
                </a:lnTo>
                <a:lnTo>
                  <a:pt x="4018266" y="160948"/>
                </a:lnTo>
                <a:lnTo>
                  <a:pt x="4039863" y="199187"/>
                </a:lnTo>
                <a:lnTo>
                  <a:pt x="4062095" y="237427"/>
                </a:lnTo>
                <a:lnTo>
                  <a:pt x="4084962" y="276237"/>
                </a:lnTo>
                <a:lnTo>
                  <a:pt x="4107194" y="314476"/>
                </a:lnTo>
                <a:lnTo>
                  <a:pt x="4129426" y="353286"/>
                </a:lnTo>
                <a:lnTo>
                  <a:pt x="4151658" y="391526"/>
                </a:lnTo>
                <a:lnTo>
                  <a:pt x="4133872" y="386389"/>
                </a:lnTo>
                <a:lnTo>
                  <a:pt x="4116087" y="381252"/>
                </a:lnTo>
                <a:lnTo>
                  <a:pt x="4098301" y="375545"/>
                </a:lnTo>
                <a:lnTo>
                  <a:pt x="4080516" y="370979"/>
                </a:lnTo>
                <a:lnTo>
                  <a:pt x="4100842" y="405794"/>
                </a:lnTo>
                <a:lnTo>
                  <a:pt x="4121803" y="441180"/>
                </a:lnTo>
                <a:lnTo>
                  <a:pt x="4142130" y="475995"/>
                </a:lnTo>
                <a:lnTo>
                  <a:pt x="4161821" y="511951"/>
                </a:lnTo>
                <a:lnTo>
                  <a:pt x="4182782" y="547337"/>
                </a:lnTo>
                <a:lnTo>
                  <a:pt x="4203109" y="582152"/>
                </a:lnTo>
                <a:lnTo>
                  <a:pt x="4224070" y="618108"/>
                </a:lnTo>
                <a:lnTo>
                  <a:pt x="4244397" y="653494"/>
                </a:lnTo>
                <a:lnTo>
                  <a:pt x="4216448" y="644362"/>
                </a:lnTo>
                <a:lnTo>
                  <a:pt x="4187864" y="636372"/>
                </a:lnTo>
                <a:lnTo>
                  <a:pt x="4159280" y="627810"/>
                </a:lnTo>
                <a:lnTo>
                  <a:pt x="4130696" y="619249"/>
                </a:lnTo>
                <a:lnTo>
                  <a:pt x="4153563" y="658630"/>
                </a:lnTo>
                <a:lnTo>
                  <a:pt x="4176431" y="698011"/>
                </a:lnTo>
                <a:lnTo>
                  <a:pt x="4199298" y="737392"/>
                </a:lnTo>
                <a:lnTo>
                  <a:pt x="4222165" y="777343"/>
                </a:lnTo>
                <a:lnTo>
                  <a:pt x="4245032" y="816724"/>
                </a:lnTo>
                <a:lnTo>
                  <a:pt x="4267899" y="856105"/>
                </a:lnTo>
                <a:lnTo>
                  <a:pt x="4290766" y="895486"/>
                </a:lnTo>
                <a:lnTo>
                  <a:pt x="4313633" y="935438"/>
                </a:lnTo>
                <a:lnTo>
                  <a:pt x="4279968" y="925164"/>
                </a:lnTo>
                <a:lnTo>
                  <a:pt x="4247573" y="914891"/>
                </a:lnTo>
                <a:lnTo>
                  <a:pt x="4213907" y="905188"/>
                </a:lnTo>
                <a:lnTo>
                  <a:pt x="4180242" y="894915"/>
                </a:lnTo>
                <a:lnTo>
                  <a:pt x="4147847" y="885213"/>
                </a:lnTo>
                <a:lnTo>
                  <a:pt x="4114181" y="874939"/>
                </a:lnTo>
                <a:lnTo>
                  <a:pt x="4080516" y="865237"/>
                </a:lnTo>
                <a:lnTo>
                  <a:pt x="4047485" y="856105"/>
                </a:lnTo>
                <a:lnTo>
                  <a:pt x="4047485" y="1055292"/>
                </a:lnTo>
                <a:lnTo>
                  <a:pt x="4094490" y="1060429"/>
                </a:lnTo>
                <a:lnTo>
                  <a:pt x="4141495" y="1066707"/>
                </a:lnTo>
                <a:lnTo>
                  <a:pt x="4188499" y="1072414"/>
                </a:lnTo>
                <a:lnTo>
                  <a:pt x="4236139" y="1078122"/>
                </a:lnTo>
                <a:lnTo>
                  <a:pt x="4283144" y="1084400"/>
                </a:lnTo>
                <a:lnTo>
                  <a:pt x="4330148" y="1090678"/>
                </a:lnTo>
                <a:lnTo>
                  <a:pt x="4377788" y="1096956"/>
                </a:lnTo>
                <a:lnTo>
                  <a:pt x="4424158" y="1102663"/>
                </a:lnTo>
                <a:lnTo>
                  <a:pt x="4424158" y="1026185"/>
                </a:lnTo>
                <a:lnTo>
                  <a:pt x="4398750" y="1026755"/>
                </a:lnTo>
                <a:lnTo>
                  <a:pt x="4373977" y="1028468"/>
                </a:lnTo>
                <a:lnTo>
                  <a:pt x="4348569" y="1029038"/>
                </a:lnTo>
                <a:lnTo>
                  <a:pt x="4323796" y="1030180"/>
                </a:lnTo>
                <a:lnTo>
                  <a:pt x="4340947" y="1005067"/>
                </a:lnTo>
                <a:lnTo>
                  <a:pt x="4358097" y="978813"/>
                </a:lnTo>
                <a:lnTo>
                  <a:pt x="4375248" y="953701"/>
                </a:lnTo>
                <a:lnTo>
                  <a:pt x="4393033" y="928589"/>
                </a:lnTo>
                <a:lnTo>
                  <a:pt x="4382235" y="928589"/>
                </a:lnTo>
                <a:lnTo>
                  <a:pt x="4371436" y="929159"/>
                </a:lnTo>
                <a:lnTo>
                  <a:pt x="4360003" y="929730"/>
                </a:lnTo>
                <a:lnTo>
                  <a:pt x="4349204" y="929730"/>
                </a:lnTo>
                <a:lnTo>
                  <a:pt x="4365720" y="907471"/>
                </a:lnTo>
                <a:lnTo>
                  <a:pt x="4380964" y="884642"/>
                </a:lnTo>
                <a:lnTo>
                  <a:pt x="4396844" y="861242"/>
                </a:lnTo>
                <a:lnTo>
                  <a:pt x="4412089" y="838983"/>
                </a:lnTo>
                <a:lnTo>
                  <a:pt x="4405102" y="838983"/>
                </a:lnTo>
                <a:lnTo>
                  <a:pt x="4398115" y="839554"/>
                </a:lnTo>
                <a:lnTo>
                  <a:pt x="4391127" y="839554"/>
                </a:lnTo>
                <a:lnTo>
                  <a:pt x="4384775" y="839554"/>
                </a:lnTo>
                <a:lnTo>
                  <a:pt x="4401926" y="815012"/>
                </a:lnTo>
                <a:lnTo>
                  <a:pt x="4419076" y="790470"/>
                </a:lnTo>
                <a:lnTo>
                  <a:pt x="4435591" y="764787"/>
                </a:lnTo>
                <a:lnTo>
                  <a:pt x="4452107" y="740246"/>
                </a:lnTo>
                <a:lnTo>
                  <a:pt x="4461635" y="755085"/>
                </a:lnTo>
                <a:lnTo>
                  <a:pt x="4469893" y="769924"/>
                </a:lnTo>
                <a:lnTo>
                  <a:pt x="4478150" y="784763"/>
                </a:lnTo>
                <a:lnTo>
                  <a:pt x="4486407" y="799031"/>
                </a:lnTo>
                <a:lnTo>
                  <a:pt x="4495300" y="814441"/>
                </a:lnTo>
                <a:lnTo>
                  <a:pt x="4503558" y="829280"/>
                </a:lnTo>
                <a:lnTo>
                  <a:pt x="4511816" y="843549"/>
                </a:lnTo>
                <a:lnTo>
                  <a:pt x="4520073" y="858388"/>
                </a:lnTo>
                <a:lnTo>
                  <a:pt x="4513086" y="856676"/>
                </a:lnTo>
                <a:lnTo>
                  <a:pt x="4507369" y="854393"/>
                </a:lnTo>
                <a:lnTo>
                  <a:pt x="4500382" y="852110"/>
                </a:lnTo>
                <a:lnTo>
                  <a:pt x="4493394" y="849827"/>
                </a:lnTo>
                <a:lnTo>
                  <a:pt x="4501017" y="863525"/>
                </a:lnTo>
                <a:lnTo>
                  <a:pt x="4508639" y="877222"/>
                </a:lnTo>
                <a:lnTo>
                  <a:pt x="4516262" y="890920"/>
                </a:lnTo>
                <a:lnTo>
                  <a:pt x="4524519" y="904618"/>
                </a:lnTo>
                <a:lnTo>
                  <a:pt x="4532142" y="917745"/>
                </a:lnTo>
                <a:lnTo>
                  <a:pt x="4539764" y="931442"/>
                </a:lnTo>
                <a:lnTo>
                  <a:pt x="4547386" y="945140"/>
                </a:lnTo>
                <a:lnTo>
                  <a:pt x="4555009" y="958838"/>
                </a:lnTo>
                <a:lnTo>
                  <a:pt x="4544846" y="955413"/>
                </a:lnTo>
                <a:lnTo>
                  <a:pt x="4534048" y="951989"/>
                </a:lnTo>
                <a:lnTo>
                  <a:pt x="4523249" y="948564"/>
                </a:lnTo>
                <a:lnTo>
                  <a:pt x="4512450" y="945140"/>
                </a:lnTo>
                <a:lnTo>
                  <a:pt x="4520708" y="959979"/>
                </a:lnTo>
                <a:lnTo>
                  <a:pt x="4530236" y="974818"/>
                </a:lnTo>
                <a:lnTo>
                  <a:pt x="4538494" y="990228"/>
                </a:lnTo>
                <a:lnTo>
                  <a:pt x="4547386" y="1005067"/>
                </a:lnTo>
                <a:lnTo>
                  <a:pt x="4556279" y="1021048"/>
                </a:lnTo>
                <a:lnTo>
                  <a:pt x="4564537" y="1035887"/>
                </a:lnTo>
                <a:lnTo>
                  <a:pt x="4573430" y="1050726"/>
                </a:lnTo>
                <a:lnTo>
                  <a:pt x="4581687" y="1066136"/>
                </a:lnTo>
                <a:lnTo>
                  <a:pt x="4556914" y="1057575"/>
                </a:lnTo>
                <a:lnTo>
                  <a:pt x="4531507" y="1049585"/>
                </a:lnTo>
                <a:lnTo>
                  <a:pt x="4506734" y="1042165"/>
                </a:lnTo>
                <a:lnTo>
                  <a:pt x="4480690" y="1033604"/>
                </a:lnTo>
                <a:lnTo>
                  <a:pt x="4480690" y="1110654"/>
                </a:lnTo>
                <a:lnTo>
                  <a:pt x="4526425" y="1117502"/>
                </a:lnTo>
                <a:lnTo>
                  <a:pt x="4572159" y="1123210"/>
                </a:lnTo>
                <a:lnTo>
                  <a:pt x="4617894" y="1130059"/>
                </a:lnTo>
                <a:lnTo>
                  <a:pt x="4663628" y="1136907"/>
                </a:lnTo>
                <a:lnTo>
                  <a:pt x="4709362" y="1143756"/>
                </a:lnTo>
                <a:lnTo>
                  <a:pt x="4755097" y="1150605"/>
                </a:lnTo>
                <a:lnTo>
                  <a:pt x="4800831" y="1157454"/>
                </a:lnTo>
                <a:lnTo>
                  <a:pt x="4846565" y="1164303"/>
                </a:lnTo>
                <a:lnTo>
                  <a:pt x="4846565" y="1045019"/>
                </a:lnTo>
                <a:lnTo>
                  <a:pt x="4824333" y="1045019"/>
                </a:lnTo>
                <a:lnTo>
                  <a:pt x="4801466" y="1045590"/>
                </a:lnTo>
                <a:lnTo>
                  <a:pt x="4779234" y="1046160"/>
                </a:lnTo>
                <a:lnTo>
                  <a:pt x="4757002" y="1046731"/>
                </a:lnTo>
                <a:lnTo>
                  <a:pt x="4734135" y="1047302"/>
                </a:lnTo>
                <a:lnTo>
                  <a:pt x="4711903" y="1047302"/>
                </a:lnTo>
                <a:lnTo>
                  <a:pt x="4690306" y="1048443"/>
                </a:lnTo>
                <a:lnTo>
                  <a:pt x="4667439" y="1049014"/>
                </a:lnTo>
                <a:lnTo>
                  <a:pt x="4683319" y="1026755"/>
                </a:lnTo>
                <a:lnTo>
                  <a:pt x="4698564" y="1004497"/>
                </a:lnTo>
                <a:lnTo>
                  <a:pt x="4713808" y="981667"/>
                </a:lnTo>
                <a:lnTo>
                  <a:pt x="4729053" y="959979"/>
                </a:lnTo>
                <a:lnTo>
                  <a:pt x="4744298" y="937150"/>
                </a:lnTo>
                <a:lnTo>
                  <a:pt x="4759543" y="915462"/>
                </a:lnTo>
                <a:lnTo>
                  <a:pt x="4774788" y="892632"/>
                </a:lnTo>
                <a:lnTo>
                  <a:pt x="4790032" y="870944"/>
                </a:lnTo>
                <a:lnTo>
                  <a:pt x="4770976" y="870944"/>
                </a:lnTo>
                <a:lnTo>
                  <a:pt x="4751920" y="871515"/>
                </a:lnTo>
                <a:lnTo>
                  <a:pt x="4732865" y="872086"/>
                </a:lnTo>
                <a:lnTo>
                  <a:pt x="4714444" y="872086"/>
                </a:lnTo>
                <a:lnTo>
                  <a:pt x="4728418" y="852681"/>
                </a:lnTo>
                <a:lnTo>
                  <a:pt x="4741757" y="832705"/>
                </a:lnTo>
                <a:lnTo>
                  <a:pt x="4755731" y="812729"/>
                </a:lnTo>
                <a:lnTo>
                  <a:pt x="4769071" y="792753"/>
                </a:lnTo>
                <a:lnTo>
                  <a:pt x="4783045" y="773348"/>
                </a:lnTo>
                <a:lnTo>
                  <a:pt x="4797020" y="753373"/>
                </a:lnTo>
                <a:lnTo>
                  <a:pt x="4810358" y="732826"/>
                </a:lnTo>
                <a:lnTo>
                  <a:pt x="4824333" y="712850"/>
                </a:lnTo>
                <a:lnTo>
                  <a:pt x="4812264" y="713421"/>
                </a:lnTo>
                <a:lnTo>
                  <a:pt x="4799561" y="713421"/>
                </a:lnTo>
                <a:lnTo>
                  <a:pt x="4788127" y="713421"/>
                </a:lnTo>
                <a:lnTo>
                  <a:pt x="4776058" y="714562"/>
                </a:lnTo>
                <a:lnTo>
                  <a:pt x="4791303" y="692304"/>
                </a:lnTo>
                <a:lnTo>
                  <a:pt x="4805912" y="670616"/>
                </a:lnTo>
                <a:lnTo>
                  <a:pt x="4821157" y="649498"/>
                </a:lnTo>
                <a:lnTo>
                  <a:pt x="4836402" y="627240"/>
                </a:lnTo>
                <a:lnTo>
                  <a:pt x="4851012" y="605552"/>
                </a:lnTo>
                <a:lnTo>
                  <a:pt x="4866256" y="583864"/>
                </a:lnTo>
                <a:lnTo>
                  <a:pt x="4880866" y="562176"/>
                </a:lnTo>
                <a:lnTo>
                  <a:pt x="4896110" y="540488"/>
                </a:lnTo>
                <a:lnTo>
                  <a:pt x="4911355" y="567312"/>
                </a:lnTo>
                <a:lnTo>
                  <a:pt x="4925329" y="592996"/>
                </a:lnTo>
                <a:lnTo>
                  <a:pt x="4940574" y="619820"/>
                </a:lnTo>
                <a:lnTo>
                  <a:pt x="4955819" y="646074"/>
                </a:lnTo>
                <a:lnTo>
                  <a:pt x="4970429" y="672328"/>
                </a:lnTo>
                <a:lnTo>
                  <a:pt x="4985673" y="698582"/>
                </a:lnTo>
                <a:lnTo>
                  <a:pt x="5000919" y="725406"/>
                </a:lnTo>
                <a:lnTo>
                  <a:pt x="5015528" y="751090"/>
                </a:lnTo>
                <a:lnTo>
                  <a:pt x="5004094" y="747665"/>
                </a:lnTo>
                <a:lnTo>
                  <a:pt x="4992025" y="743670"/>
                </a:lnTo>
                <a:lnTo>
                  <a:pt x="4979956" y="739675"/>
                </a:lnTo>
                <a:lnTo>
                  <a:pt x="4968523" y="735680"/>
                </a:lnTo>
                <a:lnTo>
                  <a:pt x="4981862" y="759651"/>
                </a:lnTo>
                <a:lnTo>
                  <a:pt x="4995837" y="784192"/>
                </a:lnTo>
                <a:lnTo>
                  <a:pt x="5009176" y="808163"/>
                </a:lnTo>
                <a:lnTo>
                  <a:pt x="5023150" y="832705"/>
                </a:lnTo>
                <a:lnTo>
                  <a:pt x="5037124" y="856676"/>
                </a:lnTo>
                <a:lnTo>
                  <a:pt x="5050464" y="880647"/>
                </a:lnTo>
                <a:lnTo>
                  <a:pt x="5064438" y="905188"/>
                </a:lnTo>
                <a:lnTo>
                  <a:pt x="5077777" y="929159"/>
                </a:lnTo>
                <a:lnTo>
                  <a:pt x="5058721" y="922881"/>
                </a:lnTo>
                <a:lnTo>
                  <a:pt x="5039666" y="916603"/>
                </a:lnTo>
                <a:lnTo>
                  <a:pt x="5020610" y="909754"/>
                </a:lnTo>
                <a:lnTo>
                  <a:pt x="5001553" y="904047"/>
                </a:lnTo>
                <a:lnTo>
                  <a:pt x="5016798" y="930301"/>
                </a:lnTo>
                <a:lnTo>
                  <a:pt x="5032043" y="957696"/>
                </a:lnTo>
                <a:lnTo>
                  <a:pt x="5047288" y="984521"/>
                </a:lnTo>
                <a:lnTo>
                  <a:pt x="5062533" y="1011916"/>
                </a:lnTo>
                <a:lnTo>
                  <a:pt x="5079047" y="1038741"/>
                </a:lnTo>
                <a:lnTo>
                  <a:pt x="5093658" y="1066136"/>
                </a:lnTo>
                <a:lnTo>
                  <a:pt x="5108902" y="1093532"/>
                </a:lnTo>
                <a:lnTo>
                  <a:pt x="5124147" y="1119785"/>
                </a:lnTo>
                <a:lnTo>
                  <a:pt x="5102550" y="1112366"/>
                </a:lnTo>
                <a:lnTo>
                  <a:pt x="5079683" y="1104946"/>
                </a:lnTo>
                <a:lnTo>
                  <a:pt x="5057451" y="1097527"/>
                </a:lnTo>
                <a:lnTo>
                  <a:pt x="5035219" y="1090107"/>
                </a:lnTo>
                <a:lnTo>
                  <a:pt x="5012352" y="1082117"/>
                </a:lnTo>
                <a:lnTo>
                  <a:pt x="4990120" y="1074697"/>
                </a:lnTo>
                <a:lnTo>
                  <a:pt x="4968523" y="1067278"/>
                </a:lnTo>
                <a:lnTo>
                  <a:pt x="4945656" y="1059858"/>
                </a:lnTo>
                <a:lnTo>
                  <a:pt x="4945656" y="1180283"/>
                </a:lnTo>
                <a:lnTo>
                  <a:pt x="5001553" y="1189415"/>
                </a:lnTo>
                <a:lnTo>
                  <a:pt x="5058086" y="1197976"/>
                </a:lnTo>
                <a:lnTo>
                  <a:pt x="5114619" y="1207108"/>
                </a:lnTo>
                <a:lnTo>
                  <a:pt x="5171151" y="1216240"/>
                </a:lnTo>
                <a:lnTo>
                  <a:pt x="5227049" y="1225372"/>
                </a:lnTo>
                <a:lnTo>
                  <a:pt x="5283581" y="1235074"/>
                </a:lnTo>
                <a:lnTo>
                  <a:pt x="5340114" y="1244777"/>
                </a:lnTo>
                <a:lnTo>
                  <a:pt x="5396647" y="1253338"/>
                </a:lnTo>
                <a:lnTo>
                  <a:pt x="5396647" y="1054151"/>
                </a:lnTo>
                <a:lnTo>
                  <a:pt x="5362981" y="1054151"/>
                </a:lnTo>
                <a:lnTo>
                  <a:pt x="5329316" y="1055292"/>
                </a:lnTo>
                <a:lnTo>
                  <a:pt x="5296921" y="1055292"/>
                </a:lnTo>
                <a:lnTo>
                  <a:pt x="5263255" y="1055292"/>
                </a:lnTo>
                <a:lnTo>
                  <a:pt x="5229589" y="1055863"/>
                </a:lnTo>
                <a:lnTo>
                  <a:pt x="5196559" y="1055863"/>
                </a:lnTo>
                <a:lnTo>
                  <a:pt x="5163529" y="1056434"/>
                </a:lnTo>
                <a:lnTo>
                  <a:pt x="5129863" y="1057004"/>
                </a:lnTo>
                <a:lnTo>
                  <a:pt x="5152730" y="1023331"/>
                </a:lnTo>
                <a:lnTo>
                  <a:pt x="5175598" y="990799"/>
                </a:lnTo>
                <a:lnTo>
                  <a:pt x="5198465" y="957696"/>
                </a:lnTo>
                <a:lnTo>
                  <a:pt x="5221332" y="925164"/>
                </a:lnTo>
                <a:lnTo>
                  <a:pt x="5244199" y="892062"/>
                </a:lnTo>
                <a:lnTo>
                  <a:pt x="5267066" y="859530"/>
                </a:lnTo>
                <a:lnTo>
                  <a:pt x="5289933" y="826427"/>
                </a:lnTo>
                <a:lnTo>
                  <a:pt x="5312801" y="794466"/>
                </a:lnTo>
                <a:lnTo>
                  <a:pt x="5284217" y="794466"/>
                </a:lnTo>
                <a:lnTo>
                  <a:pt x="5256268" y="794466"/>
                </a:lnTo>
                <a:lnTo>
                  <a:pt x="5227049" y="795036"/>
                </a:lnTo>
                <a:lnTo>
                  <a:pt x="5199100" y="795036"/>
                </a:lnTo>
                <a:lnTo>
                  <a:pt x="5219426" y="765358"/>
                </a:lnTo>
                <a:lnTo>
                  <a:pt x="5240388" y="736250"/>
                </a:lnTo>
                <a:lnTo>
                  <a:pt x="5260714" y="706572"/>
                </a:lnTo>
                <a:lnTo>
                  <a:pt x="5281676" y="677465"/>
                </a:lnTo>
                <a:lnTo>
                  <a:pt x="5302002" y="647786"/>
                </a:lnTo>
                <a:lnTo>
                  <a:pt x="5321693" y="618679"/>
                </a:lnTo>
                <a:lnTo>
                  <a:pt x="5342655" y="589000"/>
                </a:lnTo>
                <a:lnTo>
                  <a:pt x="5362981" y="559893"/>
                </a:lnTo>
                <a:lnTo>
                  <a:pt x="5345196" y="559893"/>
                </a:lnTo>
                <a:lnTo>
                  <a:pt x="5327410" y="559893"/>
                </a:lnTo>
                <a:lnTo>
                  <a:pt x="5309625" y="560464"/>
                </a:lnTo>
                <a:lnTo>
                  <a:pt x="5291839" y="560464"/>
                </a:lnTo>
                <a:lnTo>
                  <a:pt x="5314071" y="527932"/>
                </a:lnTo>
                <a:lnTo>
                  <a:pt x="5336303" y="495970"/>
                </a:lnTo>
                <a:lnTo>
                  <a:pt x="5359170" y="464009"/>
                </a:lnTo>
                <a:lnTo>
                  <a:pt x="5381402" y="432619"/>
                </a:lnTo>
                <a:lnTo>
                  <a:pt x="5403634" y="400087"/>
                </a:lnTo>
                <a:lnTo>
                  <a:pt x="5425231" y="368125"/>
                </a:lnTo>
                <a:lnTo>
                  <a:pt x="5448098" y="336164"/>
                </a:lnTo>
                <a:lnTo>
                  <a:pt x="5470330" y="304203"/>
                </a:lnTo>
                <a:lnTo>
                  <a:pt x="5492562" y="343584"/>
                </a:lnTo>
                <a:lnTo>
                  <a:pt x="5514794" y="382964"/>
                </a:lnTo>
                <a:lnTo>
                  <a:pt x="5537661" y="422916"/>
                </a:lnTo>
                <a:lnTo>
                  <a:pt x="5559258" y="462297"/>
                </a:lnTo>
                <a:lnTo>
                  <a:pt x="5581489" y="502248"/>
                </a:lnTo>
                <a:lnTo>
                  <a:pt x="5604357" y="541629"/>
                </a:lnTo>
                <a:lnTo>
                  <a:pt x="5626589" y="581581"/>
                </a:lnTo>
                <a:lnTo>
                  <a:pt x="5648821" y="621532"/>
                </a:lnTo>
                <a:lnTo>
                  <a:pt x="5631035" y="615254"/>
                </a:lnTo>
                <a:lnTo>
                  <a:pt x="5612614" y="608976"/>
                </a:lnTo>
                <a:lnTo>
                  <a:pt x="5595464" y="602698"/>
                </a:lnTo>
                <a:lnTo>
                  <a:pt x="5577678" y="596420"/>
                </a:lnTo>
                <a:lnTo>
                  <a:pt x="5598640" y="632947"/>
                </a:lnTo>
                <a:lnTo>
                  <a:pt x="5618331" y="668904"/>
                </a:lnTo>
                <a:lnTo>
                  <a:pt x="5638657" y="705431"/>
                </a:lnTo>
                <a:lnTo>
                  <a:pt x="5659619" y="741387"/>
                </a:lnTo>
                <a:lnTo>
                  <a:pt x="5679945" y="777914"/>
                </a:lnTo>
                <a:lnTo>
                  <a:pt x="5700272" y="815012"/>
                </a:lnTo>
                <a:lnTo>
                  <a:pt x="5721233" y="850968"/>
                </a:lnTo>
                <a:lnTo>
                  <a:pt x="5741559" y="887496"/>
                </a:lnTo>
                <a:lnTo>
                  <a:pt x="5712976" y="877793"/>
                </a:lnTo>
                <a:lnTo>
                  <a:pt x="5684392" y="867520"/>
                </a:lnTo>
                <a:lnTo>
                  <a:pt x="5656443" y="857817"/>
                </a:lnTo>
                <a:lnTo>
                  <a:pt x="5627859" y="847544"/>
                </a:lnTo>
                <a:lnTo>
                  <a:pt x="5650726" y="888637"/>
                </a:lnTo>
                <a:lnTo>
                  <a:pt x="5673593" y="929159"/>
                </a:lnTo>
                <a:lnTo>
                  <a:pt x="5696460" y="969682"/>
                </a:lnTo>
                <a:lnTo>
                  <a:pt x="5719328" y="1010775"/>
                </a:lnTo>
                <a:lnTo>
                  <a:pt x="5742195" y="1050726"/>
                </a:lnTo>
                <a:lnTo>
                  <a:pt x="5765062" y="1091249"/>
                </a:lnTo>
                <a:lnTo>
                  <a:pt x="5787929" y="1132342"/>
                </a:lnTo>
                <a:lnTo>
                  <a:pt x="5810796" y="1172864"/>
                </a:lnTo>
                <a:lnTo>
                  <a:pt x="5777766" y="1160878"/>
                </a:lnTo>
                <a:lnTo>
                  <a:pt x="5744100" y="1149464"/>
                </a:lnTo>
                <a:lnTo>
                  <a:pt x="5711070" y="1138049"/>
                </a:lnTo>
                <a:lnTo>
                  <a:pt x="5677404" y="1126063"/>
                </a:lnTo>
                <a:lnTo>
                  <a:pt x="5644374" y="1114649"/>
                </a:lnTo>
                <a:lnTo>
                  <a:pt x="5611344" y="1102663"/>
                </a:lnTo>
                <a:lnTo>
                  <a:pt x="5577678" y="1091249"/>
                </a:lnTo>
                <a:lnTo>
                  <a:pt x="5544013" y="1079834"/>
                </a:lnTo>
                <a:lnTo>
                  <a:pt x="5544013" y="1279592"/>
                </a:lnTo>
                <a:lnTo>
                  <a:pt x="5591653" y="1287011"/>
                </a:lnTo>
                <a:lnTo>
                  <a:pt x="5638657" y="1295002"/>
                </a:lnTo>
                <a:lnTo>
                  <a:pt x="5686297" y="1303563"/>
                </a:lnTo>
                <a:lnTo>
                  <a:pt x="5733302" y="1311553"/>
                </a:lnTo>
                <a:lnTo>
                  <a:pt x="5780307" y="1319543"/>
                </a:lnTo>
                <a:lnTo>
                  <a:pt x="5827311" y="1328104"/>
                </a:lnTo>
                <a:lnTo>
                  <a:pt x="5874316" y="1336095"/>
                </a:lnTo>
                <a:lnTo>
                  <a:pt x="5921321" y="1345226"/>
                </a:lnTo>
                <a:lnTo>
                  <a:pt x="5921321" y="1267606"/>
                </a:lnTo>
                <a:lnTo>
                  <a:pt x="5896548" y="1267606"/>
                </a:lnTo>
                <a:lnTo>
                  <a:pt x="5871140" y="1267606"/>
                </a:lnTo>
                <a:lnTo>
                  <a:pt x="5846367" y="1267606"/>
                </a:lnTo>
                <a:lnTo>
                  <a:pt x="5820324" y="1267606"/>
                </a:lnTo>
                <a:lnTo>
                  <a:pt x="5837474" y="1243065"/>
                </a:lnTo>
                <a:lnTo>
                  <a:pt x="5855260" y="1218523"/>
                </a:lnTo>
                <a:lnTo>
                  <a:pt x="5873046" y="1193981"/>
                </a:lnTo>
                <a:lnTo>
                  <a:pt x="5889561" y="1169439"/>
                </a:lnTo>
                <a:lnTo>
                  <a:pt x="5878762" y="1169439"/>
                </a:lnTo>
                <a:lnTo>
                  <a:pt x="5867964" y="1169439"/>
                </a:lnTo>
                <a:lnTo>
                  <a:pt x="5857801" y="1169439"/>
                </a:lnTo>
                <a:lnTo>
                  <a:pt x="5847002" y="1169439"/>
                </a:lnTo>
                <a:lnTo>
                  <a:pt x="5862247" y="1146610"/>
                </a:lnTo>
                <a:lnTo>
                  <a:pt x="5878127" y="1124922"/>
                </a:lnTo>
                <a:lnTo>
                  <a:pt x="5893372" y="1102093"/>
                </a:lnTo>
                <a:lnTo>
                  <a:pt x="5909252" y="1080405"/>
                </a:lnTo>
                <a:lnTo>
                  <a:pt x="5902265" y="1080405"/>
                </a:lnTo>
                <a:lnTo>
                  <a:pt x="5895278" y="1080405"/>
                </a:lnTo>
                <a:lnTo>
                  <a:pt x="5888926" y="1080405"/>
                </a:lnTo>
                <a:lnTo>
                  <a:pt x="5881938" y="1080405"/>
                </a:lnTo>
                <a:lnTo>
                  <a:pt x="5898454" y="1055863"/>
                </a:lnTo>
                <a:lnTo>
                  <a:pt x="5916239" y="1031892"/>
                </a:lnTo>
                <a:lnTo>
                  <a:pt x="5932754" y="1007921"/>
                </a:lnTo>
                <a:lnTo>
                  <a:pt x="5949905" y="983379"/>
                </a:lnTo>
                <a:lnTo>
                  <a:pt x="5958162" y="998219"/>
                </a:lnTo>
                <a:lnTo>
                  <a:pt x="5966420" y="1013058"/>
                </a:lnTo>
                <a:lnTo>
                  <a:pt x="5974677" y="1028468"/>
                </a:lnTo>
                <a:lnTo>
                  <a:pt x="5984205" y="1043307"/>
                </a:lnTo>
                <a:lnTo>
                  <a:pt x="5992463" y="1058717"/>
                </a:lnTo>
                <a:lnTo>
                  <a:pt x="6000720" y="1074126"/>
                </a:lnTo>
                <a:lnTo>
                  <a:pt x="6008978" y="1088966"/>
                </a:lnTo>
                <a:lnTo>
                  <a:pt x="6017236" y="1104376"/>
                </a:lnTo>
                <a:lnTo>
                  <a:pt x="6010884" y="1101522"/>
                </a:lnTo>
                <a:lnTo>
                  <a:pt x="6003896" y="1099239"/>
                </a:lnTo>
                <a:lnTo>
                  <a:pt x="5996909" y="1096956"/>
                </a:lnTo>
                <a:lnTo>
                  <a:pt x="5990557" y="1094673"/>
                </a:lnTo>
                <a:lnTo>
                  <a:pt x="5998180" y="1108371"/>
                </a:lnTo>
                <a:lnTo>
                  <a:pt x="6005802" y="1122068"/>
                </a:lnTo>
                <a:lnTo>
                  <a:pt x="6013424" y="1135766"/>
                </a:lnTo>
                <a:lnTo>
                  <a:pt x="6021047" y="1150034"/>
                </a:lnTo>
                <a:lnTo>
                  <a:pt x="6029940" y="1163732"/>
                </a:lnTo>
                <a:lnTo>
                  <a:pt x="6037562" y="1177430"/>
                </a:lnTo>
                <a:lnTo>
                  <a:pt x="6045184" y="1191127"/>
                </a:lnTo>
                <a:lnTo>
                  <a:pt x="6052807" y="1204825"/>
                </a:lnTo>
                <a:lnTo>
                  <a:pt x="6042008" y="1201401"/>
                </a:lnTo>
                <a:lnTo>
                  <a:pt x="6031210" y="1197406"/>
                </a:lnTo>
                <a:lnTo>
                  <a:pt x="6020412" y="1193981"/>
                </a:lnTo>
                <a:lnTo>
                  <a:pt x="6009613" y="1189986"/>
                </a:lnTo>
                <a:lnTo>
                  <a:pt x="6018506" y="1205396"/>
                </a:lnTo>
                <a:lnTo>
                  <a:pt x="6027399" y="1221377"/>
                </a:lnTo>
                <a:lnTo>
                  <a:pt x="6035656" y="1236216"/>
                </a:lnTo>
                <a:lnTo>
                  <a:pt x="6043914" y="1252196"/>
                </a:lnTo>
                <a:lnTo>
                  <a:pt x="6053442" y="1267035"/>
                </a:lnTo>
                <a:lnTo>
                  <a:pt x="6061700" y="1283016"/>
                </a:lnTo>
                <a:lnTo>
                  <a:pt x="6069957" y="1297855"/>
                </a:lnTo>
                <a:lnTo>
                  <a:pt x="6079485" y="1313836"/>
                </a:lnTo>
                <a:lnTo>
                  <a:pt x="6054077" y="1304704"/>
                </a:lnTo>
                <a:lnTo>
                  <a:pt x="6028034" y="1296143"/>
                </a:lnTo>
                <a:lnTo>
                  <a:pt x="6003261" y="1287011"/>
                </a:lnTo>
                <a:lnTo>
                  <a:pt x="5977853" y="1277879"/>
                </a:lnTo>
                <a:lnTo>
                  <a:pt x="5977853" y="1354929"/>
                </a:lnTo>
                <a:lnTo>
                  <a:pt x="6096000" y="1376046"/>
                </a:lnTo>
                <a:lnTo>
                  <a:pt x="6127125" y="1380612"/>
                </a:lnTo>
                <a:lnTo>
                  <a:pt x="6157615" y="1386319"/>
                </a:lnTo>
                <a:lnTo>
                  <a:pt x="6188739" y="1391456"/>
                </a:lnTo>
                <a:lnTo>
                  <a:pt x="6219229" y="1397163"/>
                </a:lnTo>
                <a:lnTo>
                  <a:pt x="6250989" y="1402871"/>
                </a:lnTo>
                <a:lnTo>
                  <a:pt x="6281478" y="1408007"/>
                </a:lnTo>
                <a:lnTo>
                  <a:pt x="6312603" y="1413715"/>
                </a:lnTo>
                <a:lnTo>
                  <a:pt x="6343728" y="1418851"/>
                </a:lnTo>
                <a:lnTo>
                  <a:pt x="6343728" y="1299567"/>
                </a:lnTo>
                <a:lnTo>
                  <a:pt x="6320861" y="1299567"/>
                </a:lnTo>
                <a:lnTo>
                  <a:pt x="6298629" y="1299567"/>
                </a:lnTo>
                <a:lnTo>
                  <a:pt x="6276397" y="1299567"/>
                </a:lnTo>
                <a:lnTo>
                  <a:pt x="6253529" y="1299567"/>
                </a:lnTo>
                <a:lnTo>
                  <a:pt x="6231933" y="1299567"/>
                </a:lnTo>
                <a:lnTo>
                  <a:pt x="6209701" y="1299567"/>
                </a:lnTo>
                <a:lnTo>
                  <a:pt x="6186834" y="1299567"/>
                </a:lnTo>
                <a:lnTo>
                  <a:pt x="6164602" y="1299567"/>
                </a:lnTo>
                <a:lnTo>
                  <a:pt x="6179846" y="1277309"/>
                </a:lnTo>
                <a:lnTo>
                  <a:pt x="6195091" y="1255621"/>
                </a:lnTo>
                <a:lnTo>
                  <a:pt x="6210336" y="1233362"/>
                </a:lnTo>
                <a:lnTo>
                  <a:pt x="6226216" y="1211674"/>
                </a:lnTo>
                <a:lnTo>
                  <a:pt x="6241461" y="1189986"/>
                </a:lnTo>
                <a:lnTo>
                  <a:pt x="6256705" y="1167727"/>
                </a:lnTo>
                <a:lnTo>
                  <a:pt x="6271950" y="1146039"/>
                </a:lnTo>
                <a:lnTo>
                  <a:pt x="6287195" y="1124351"/>
                </a:lnTo>
                <a:lnTo>
                  <a:pt x="6268139" y="1124351"/>
                </a:lnTo>
                <a:lnTo>
                  <a:pt x="6249083" y="1124351"/>
                </a:lnTo>
                <a:lnTo>
                  <a:pt x="6230027" y="1124351"/>
                </a:lnTo>
                <a:lnTo>
                  <a:pt x="6210971" y="1124351"/>
                </a:lnTo>
                <a:lnTo>
                  <a:pt x="6224946" y="1104376"/>
                </a:lnTo>
                <a:lnTo>
                  <a:pt x="6238285" y="1084970"/>
                </a:lnTo>
                <a:lnTo>
                  <a:pt x="6252259" y="1065565"/>
                </a:lnTo>
                <a:lnTo>
                  <a:pt x="6266233" y="1046160"/>
                </a:lnTo>
                <a:lnTo>
                  <a:pt x="6279573" y="1026185"/>
                </a:lnTo>
                <a:lnTo>
                  <a:pt x="6293547" y="1006209"/>
                </a:lnTo>
                <a:lnTo>
                  <a:pt x="6306886" y="987375"/>
                </a:lnTo>
                <a:lnTo>
                  <a:pt x="6320861" y="967399"/>
                </a:lnTo>
                <a:lnTo>
                  <a:pt x="6309427" y="967399"/>
                </a:lnTo>
                <a:lnTo>
                  <a:pt x="6297358" y="967399"/>
                </a:lnTo>
                <a:lnTo>
                  <a:pt x="6285289" y="967399"/>
                </a:lnTo>
                <a:lnTo>
                  <a:pt x="6273856" y="967399"/>
                </a:lnTo>
                <a:lnTo>
                  <a:pt x="6287830" y="946282"/>
                </a:lnTo>
                <a:lnTo>
                  <a:pt x="6303075" y="924594"/>
                </a:lnTo>
                <a:lnTo>
                  <a:pt x="6318320" y="902906"/>
                </a:lnTo>
                <a:lnTo>
                  <a:pt x="6332929" y="881788"/>
                </a:lnTo>
                <a:lnTo>
                  <a:pt x="6348174" y="860671"/>
                </a:lnTo>
                <a:lnTo>
                  <a:pt x="6363419" y="838983"/>
                </a:lnTo>
                <a:lnTo>
                  <a:pt x="6378028" y="817866"/>
                </a:lnTo>
                <a:lnTo>
                  <a:pt x="6393273" y="796178"/>
                </a:lnTo>
                <a:lnTo>
                  <a:pt x="6407883" y="823002"/>
                </a:lnTo>
                <a:lnTo>
                  <a:pt x="6423127" y="849827"/>
                </a:lnTo>
                <a:lnTo>
                  <a:pt x="6438372" y="876652"/>
                </a:lnTo>
                <a:lnTo>
                  <a:pt x="6452347" y="902906"/>
                </a:lnTo>
                <a:lnTo>
                  <a:pt x="6467591" y="929159"/>
                </a:lnTo>
                <a:lnTo>
                  <a:pt x="6482836" y="955984"/>
                </a:lnTo>
                <a:lnTo>
                  <a:pt x="6497446" y="982238"/>
                </a:lnTo>
                <a:lnTo>
                  <a:pt x="6512690" y="1009063"/>
                </a:lnTo>
                <a:lnTo>
                  <a:pt x="6500622" y="1005067"/>
                </a:lnTo>
                <a:lnTo>
                  <a:pt x="6489188" y="1001072"/>
                </a:lnTo>
                <a:lnTo>
                  <a:pt x="6477119" y="997077"/>
                </a:lnTo>
                <a:lnTo>
                  <a:pt x="6465051" y="992511"/>
                </a:lnTo>
                <a:lnTo>
                  <a:pt x="6478390" y="1016482"/>
                </a:lnTo>
                <a:lnTo>
                  <a:pt x="6492364" y="1041595"/>
                </a:lnTo>
                <a:lnTo>
                  <a:pt x="6505703" y="1066136"/>
                </a:lnTo>
                <a:lnTo>
                  <a:pt x="6519678" y="1090107"/>
                </a:lnTo>
                <a:lnTo>
                  <a:pt x="6533652" y="1114649"/>
                </a:lnTo>
                <a:lnTo>
                  <a:pt x="6546991" y="1139190"/>
                </a:lnTo>
                <a:lnTo>
                  <a:pt x="6560966" y="1163161"/>
                </a:lnTo>
                <a:lnTo>
                  <a:pt x="6574305" y="1187703"/>
                </a:lnTo>
                <a:lnTo>
                  <a:pt x="6556519" y="1180854"/>
                </a:lnTo>
                <a:lnTo>
                  <a:pt x="6537463" y="1174576"/>
                </a:lnTo>
                <a:lnTo>
                  <a:pt x="6518407" y="1167727"/>
                </a:lnTo>
                <a:lnTo>
                  <a:pt x="6499351" y="1160878"/>
                </a:lnTo>
                <a:lnTo>
                  <a:pt x="6514596" y="1188274"/>
                </a:lnTo>
                <a:lnTo>
                  <a:pt x="6529841" y="1215669"/>
                </a:lnTo>
                <a:lnTo>
                  <a:pt x="6545086" y="1243065"/>
                </a:lnTo>
                <a:lnTo>
                  <a:pt x="6560330" y="1270460"/>
                </a:lnTo>
                <a:lnTo>
                  <a:pt x="6575575" y="1297284"/>
                </a:lnTo>
                <a:lnTo>
                  <a:pt x="6590820" y="1324680"/>
                </a:lnTo>
                <a:lnTo>
                  <a:pt x="6606065" y="1352075"/>
                </a:lnTo>
                <a:lnTo>
                  <a:pt x="6621945" y="1379471"/>
                </a:lnTo>
                <a:lnTo>
                  <a:pt x="6599077" y="1370909"/>
                </a:lnTo>
                <a:lnTo>
                  <a:pt x="6576846" y="1363490"/>
                </a:lnTo>
                <a:lnTo>
                  <a:pt x="6554614" y="1356070"/>
                </a:lnTo>
                <a:lnTo>
                  <a:pt x="6531746" y="1348080"/>
                </a:lnTo>
                <a:lnTo>
                  <a:pt x="6509514" y="1340090"/>
                </a:lnTo>
                <a:lnTo>
                  <a:pt x="6487918" y="1332099"/>
                </a:lnTo>
                <a:lnTo>
                  <a:pt x="6465051" y="1324680"/>
                </a:lnTo>
                <a:lnTo>
                  <a:pt x="6442819" y="1317260"/>
                </a:lnTo>
                <a:lnTo>
                  <a:pt x="6442819" y="1436544"/>
                </a:lnTo>
                <a:lnTo>
                  <a:pt x="6499351" y="1446247"/>
                </a:lnTo>
                <a:lnTo>
                  <a:pt x="6555249" y="1455949"/>
                </a:lnTo>
                <a:lnTo>
                  <a:pt x="6611781" y="1466223"/>
                </a:lnTo>
                <a:lnTo>
                  <a:pt x="6668314" y="1475925"/>
                </a:lnTo>
                <a:lnTo>
                  <a:pt x="6724847" y="1485628"/>
                </a:lnTo>
                <a:lnTo>
                  <a:pt x="6780744" y="1494759"/>
                </a:lnTo>
                <a:lnTo>
                  <a:pt x="6836642" y="1504462"/>
                </a:lnTo>
                <a:lnTo>
                  <a:pt x="6893174" y="1513594"/>
                </a:lnTo>
                <a:lnTo>
                  <a:pt x="6893174" y="1314407"/>
                </a:lnTo>
                <a:lnTo>
                  <a:pt x="6860144" y="1314977"/>
                </a:lnTo>
                <a:lnTo>
                  <a:pt x="6826479" y="1314977"/>
                </a:lnTo>
                <a:lnTo>
                  <a:pt x="6793448" y="1314977"/>
                </a:lnTo>
                <a:lnTo>
                  <a:pt x="6760418" y="1314977"/>
                </a:lnTo>
                <a:lnTo>
                  <a:pt x="6726752" y="1315548"/>
                </a:lnTo>
                <a:lnTo>
                  <a:pt x="6693722" y="1315548"/>
                </a:lnTo>
                <a:lnTo>
                  <a:pt x="6660692" y="1315548"/>
                </a:lnTo>
                <a:lnTo>
                  <a:pt x="6627026" y="1315548"/>
                </a:lnTo>
                <a:lnTo>
                  <a:pt x="6649893" y="1283016"/>
                </a:lnTo>
                <a:lnTo>
                  <a:pt x="6672760" y="1250484"/>
                </a:lnTo>
                <a:lnTo>
                  <a:pt x="6695628" y="1217952"/>
                </a:lnTo>
                <a:lnTo>
                  <a:pt x="6718495" y="1184849"/>
                </a:lnTo>
                <a:lnTo>
                  <a:pt x="6741362" y="1152317"/>
                </a:lnTo>
                <a:lnTo>
                  <a:pt x="6764229" y="1119215"/>
                </a:lnTo>
                <a:lnTo>
                  <a:pt x="6787096" y="1087253"/>
                </a:lnTo>
                <a:lnTo>
                  <a:pt x="6809963" y="1054151"/>
                </a:lnTo>
                <a:lnTo>
                  <a:pt x="6780744" y="1054151"/>
                </a:lnTo>
                <a:lnTo>
                  <a:pt x="6752795" y="1054151"/>
                </a:lnTo>
                <a:lnTo>
                  <a:pt x="6724847" y="1054151"/>
                </a:lnTo>
                <a:lnTo>
                  <a:pt x="6696263" y="1054151"/>
                </a:lnTo>
                <a:lnTo>
                  <a:pt x="6717224" y="1025614"/>
                </a:lnTo>
                <a:lnTo>
                  <a:pt x="6737551" y="995936"/>
                </a:lnTo>
                <a:lnTo>
                  <a:pt x="6757877" y="966828"/>
                </a:lnTo>
                <a:lnTo>
                  <a:pt x="6778203" y="937150"/>
                </a:lnTo>
                <a:lnTo>
                  <a:pt x="6798530" y="908042"/>
                </a:lnTo>
                <a:lnTo>
                  <a:pt x="6818856" y="878364"/>
                </a:lnTo>
                <a:lnTo>
                  <a:pt x="6839818" y="849256"/>
                </a:lnTo>
                <a:lnTo>
                  <a:pt x="6860144" y="819578"/>
                </a:lnTo>
                <a:lnTo>
                  <a:pt x="6842994" y="819578"/>
                </a:lnTo>
                <a:lnTo>
                  <a:pt x="6824573" y="820149"/>
                </a:lnTo>
                <a:lnTo>
                  <a:pt x="6806787" y="820149"/>
                </a:lnTo>
                <a:lnTo>
                  <a:pt x="6789637" y="820149"/>
                </a:lnTo>
                <a:lnTo>
                  <a:pt x="6811234" y="788187"/>
                </a:lnTo>
                <a:lnTo>
                  <a:pt x="6833466" y="756226"/>
                </a:lnTo>
                <a:lnTo>
                  <a:pt x="6855698" y="724836"/>
                </a:lnTo>
                <a:lnTo>
                  <a:pt x="6878565" y="692304"/>
                </a:lnTo>
                <a:lnTo>
                  <a:pt x="6900797" y="660342"/>
                </a:lnTo>
                <a:lnTo>
                  <a:pt x="6923029" y="627810"/>
                </a:lnTo>
                <a:lnTo>
                  <a:pt x="6944625" y="595849"/>
                </a:lnTo>
                <a:lnTo>
                  <a:pt x="6967493" y="563888"/>
                </a:lnTo>
                <a:lnTo>
                  <a:pt x="6989725" y="603269"/>
                </a:lnTo>
                <a:lnTo>
                  <a:pt x="7011956" y="643220"/>
                </a:lnTo>
                <a:lnTo>
                  <a:pt x="7034188" y="682030"/>
                </a:lnTo>
                <a:lnTo>
                  <a:pt x="7057056" y="721982"/>
                </a:lnTo>
                <a:lnTo>
                  <a:pt x="7079288" y="761363"/>
                </a:lnTo>
                <a:lnTo>
                  <a:pt x="7100884" y="800744"/>
                </a:lnTo>
                <a:lnTo>
                  <a:pt x="7123751" y="840124"/>
                </a:lnTo>
                <a:lnTo>
                  <a:pt x="7145983" y="878935"/>
                </a:lnTo>
                <a:lnTo>
                  <a:pt x="7128198" y="873798"/>
                </a:lnTo>
                <a:lnTo>
                  <a:pt x="7110412" y="867520"/>
                </a:lnTo>
                <a:lnTo>
                  <a:pt x="7092627" y="861242"/>
                </a:lnTo>
                <a:lnTo>
                  <a:pt x="7075476" y="854964"/>
                </a:lnTo>
                <a:lnTo>
                  <a:pt x="7095167" y="891491"/>
                </a:lnTo>
                <a:lnTo>
                  <a:pt x="7115494" y="928018"/>
                </a:lnTo>
                <a:lnTo>
                  <a:pt x="7135820" y="963974"/>
                </a:lnTo>
                <a:lnTo>
                  <a:pt x="7156782" y="999360"/>
                </a:lnTo>
                <a:lnTo>
                  <a:pt x="7177108" y="1035887"/>
                </a:lnTo>
                <a:lnTo>
                  <a:pt x="7198070" y="1072414"/>
                </a:lnTo>
                <a:lnTo>
                  <a:pt x="7217761" y="1108371"/>
                </a:lnTo>
                <a:lnTo>
                  <a:pt x="7238087" y="1143756"/>
                </a:lnTo>
                <a:lnTo>
                  <a:pt x="7210138" y="1135195"/>
                </a:lnTo>
                <a:lnTo>
                  <a:pt x="7181554" y="1125493"/>
                </a:lnTo>
                <a:lnTo>
                  <a:pt x="7153606" y="1115790"/>
                </a:lnTo>
                <a:lnTo>
                  <a:pt x="7125657" y="1106088"/>
                </a:lnTo>
                <a:lnTo>
                  <a:pt x="7148524" y="1146610"/>
                </a:lnTo>
                <a:lnTo>
                  <a:pt x="7171391" y="1187132"/>
                </a:lnTo>
                <a:lnTo>
                  <a:pt x="7194258" y="1227655"/>
                </a:lnTo>
                <a:lnTo>
                  <a:pt x="7217126" y="1267035"/>
                </a:lnTo>
                <a:lnTo>
                  <a:pt x="7239993" y="1307558"/>
                </a:lnTo>
                <a:lnTo>
                  <a:pt x="7262860" y="1348080"/>
                </a:lnTo>
                <a:lnTo>
                  <a:pt x="7284457" y="1388032"/>
                </a:lnTo>
                <a:lnTo>
                  <a:pt x="7307324" y="1427983"/>
                </a:lnTo>
                <a:lnTo>
                  <a:pt x="7274929" y="1417139"/>
                </a:lnTo>
                <a:lnTo>
                  <a:pt x="7241263" y="1406295"/>
                </a:lnTo>
                <a:lnTo>
                  <a:pt x="7207598" y="1394880"/>
                </a:lnTo>
                <a:lnTo>
                  <a:pt x="7175203" y="1384036"/>
                </a:lnTo>
                <a:lnTo>
                  <a:pt x="7141537" y="1372622"/>
                </a:lnTo>
                <a:lnTo>
                  <a:pt x="7107871" y="1361778"/>
                </a:lnTo>
                <a:lnTo>
                  <a:pt x="7075476" y="1349792"/>
                </a:lnTo>
                <a:lnTo>
                  <a:pt x="7041811" y="1338948"/>
                </a:lnTo>
                <a:lnTo>
                  <a:pt x="7041811" y="1538135"/>
                </a:lnTo>
                <a:lnTo>
                  <a:pt x="7088816" y="1546126"/>
                </a:lnTo>
                <a:lnTo>
                  <a:pt x="7135820" y="1553545"/>
                </a:lnTo>
                <a:lnTo>
                  <a:pt x="7183460" y="1561536"/>
                </a:lnTo>
                <a:lnTo>
                  <a:pt x="7229830" y="1568955"/>
                </a:lnTo>
                <a:lnTo>
                  <a:pt x="7276834" y="1576375"/>
                </a:lnTo>
                <a:lnTo>
                  <a:pt x="7324474" y="1583224"/>
                </a:lnTo>
                <a:lnTo>
                  <a:pt x="7371479" y="1590643"/>
                </a:lnTo>
                <a:lnTo>
                  <a:pt x="7419119" y="1597492"/>
                </a:lnTo>
                <a:lnTo>
                  <a:pt x="7419119" y="1521013"/>
                </a:lnTo>
                <a:lnTo>
                  <a:pt x="7393711" y="1521584"/>
                </a:lnTo>
                <a:lnTo>
                  <a:pt x="7368303" y="1522155"/>
                </a:lnTo>
                <a:lnTo>
                  <a:pt x="7342895" y="1523296"/>
                </a:lnTo>
                <a:lnTo>
                  <a:pt x="7317487" y="1523867"/>
                </a:lnTo>
                <a:lnTo>
                  <a:pt x="7335273" y="1498184"/>
                </a:lnTo>
                <a:lnTo>
                  <a:pt x="7352423" y="1473071"/>
                </a:lnTo>
                <a:lnTo>
                  <a:pt x="7369573" y="1447959"/>
                </a:lnTo>
                <a:lnTo>
                  <a:pt x="7386724" y="1422847"/>
                </a:lnTo>
                <a:lnTo>
                  <a:pt x="7375925" y="1422847"/>
                </a:lnTo>
                <a:lnTo>
                  <a:pt x="7365762" y="1422847"/>
                </a:lnTo>
                <a:lnTo>
                  <a:pt x="7354964" y="1423988"/>
                </a:lnTo>
                <a:lnTo>
                  <a:pt x="7344165" y="1423988"/>
                </a:lnTo>
                <a:lnTo>
                  <a:pt x="7359410" y="1401159"/>
                </a:lnTo>
                <a:lnTo>
                  <a:pt x="7375290" y="1378900"/>
                </a:lnTo>
                <a:lnTo>
                  <a:pt x="7390535" y="1356070"/>
                </a:lnTo>
                <a:lnTo>
                  <a:pt x="7405780" y="1333241"/>
                </a:lnTo>
                <a:lnTo>
                  <a:pt x="7400063" y="1333241"/>
                </a:lnTo>
                <a:lnTo>
                  <a:pt x="7393076" y="1334382"/>
                </a:lnTo>
                <a:lnTo>
                  <a:pt x="7386088" y="1334382"/>
                </a:lnTo>
                <a:lnTo>
                  <a:pt x="7379101" y="1334382"/>
                </a:lnTo>
                <a:lnTo>
                  <a:pt x="7396252" y="1309270"/>
                </a:lnTo>
                <a:lnTo>
                  <a:pt x="7412767" y="1284728"/>
                </a:lnTo>
                <a:lnTo>
                  <a:pt x="7430552" y="1260187"/>
                </a:lnTo>
                <a:lnTo>
                  <a:pt x="7447067" y="1235645"/>
                </a:lnTo>
                <a:lnTo>
                  <a:pt x="7455325" y="1250484"/>
                </a:lnTo>
                <a:lnTo>
                  <a:pt x="7463583" y="1265894"/>
                </a:lnTo>
                <a:lnTo>
                  <a:pt x="7472475" y="1280162"/>
                </a:lnTo>
                <a:lnTo>
                  <a:pt x="7480733" y="1295002"/>
                </a:lnTo>
                <a:lnTo>
                  <a:pt x="7488991" y="1310411"/>
                </a:lnTo>
                <a:lnTo>
                  <a:pt x="7497883" y="1324680"/>
                </a:lnTo>
                <a:lnTo>
                  <a:pt x="7506776" y="1339519"/>
                </a:lnTo>
                <a:lnTo>
                  <a:pt x="7515034" y="1354929"/>
                </a:lnTo>
                <a:lnTo>
                  <a:pt x="7508047" y="1352646"/>
                </a:lnTo>
                <a:lnTo>
                  <a:pt x="7501059" y="1349792"/>
                </a:lnTo>
                <a:lnTo>
                  <a:pt x="7494072" y="1348080"/>
                </a:lnTo>
                <a:lnTo>
                  <a:pt x="7487720" y="1345797"/>
                </a:lnTo>
                <a:lnTo>
                  <a:pt x="7495978" y="1359495"/>
                </a:lnTo>
                <a:lnTo>
                  <a:pt x="7503600" y="1373192"/>
                </a:lnTo>
                <a:lnTo>
                  <a:pt x="7511223" y="1386890"/>
                </a:lnTo>
                <a:lnTo>
                  <a:pt x="7518845" y="1400588"/>
                </a:lnTo>
                <a:lnTo>
                  <a:pt x="7526467" y="1413715"/>
                </a:lnTo>
                <a:lnTo>
                  <a:pt x="7534725" y="1427412"/>
                </a:lnTo>
                <a:lnTo>
                  <a:pt x="7542347" y="1441110"/>
                </a:lnTo>
                <a:lnTo>
                  <a:pt x="7549970" y="1454808"/>
                </a:lnTo>
                <a:lnTo>
                  <a:pt x="7539171" y="1451383"/>
                </a:lnTo>
                <a:lnTo>
                  <a:pt x="7528373" y="1447959"/>
                </a:lnTo>
                <a:lnTo>
                  <a:pt x="7518210" y="1444535"/>
                </a:lnTo>
                <a:lnTo>
                  <a:pt x="7507411" y="1441110"/>
                </a:lnTo>
                <a:lnTo>
                  <a:pt x="7515669" y="1455949"/>
                </a:lnTo>
                <a:lnTo>
                  <a:pt x="7523926" y="1470788"/>
                </a:lnTo>
                <a:lnTo>
                  <a:pt x="7532819" y="1486198"/>
                </a:lnTo>
                <a:lnTo>
                  <a:pt x="7541712" y="1501608"/>
                </a:lnTo>
                <a:lnTo>
                  <a:pt x="7549970" y="1517018"/>
                </a:lnTo>
                <a:lnTo>
                  <a:pt x="7558862" y="1531857"/>
                </a:lnTo>
                <a:lnTo>
                  <a:pt x="7567120" y="1546696"/>
                </a:lnTo>
                <a:lnTo>
                  <a:pt x="7576648" y="1562106"/>
                </a:lnTo>
                <a:lnTo>
                  <a:pt x="7550605" y="1553545"/>
                </a:lnTo>
                <a:lnTo>
                  <a:pt x="7525197" y="1546126"/>
                </a:lnTo>
                <a:lnTo>
                  <a:pt x="7500424" y="1538135"/>
                </a:lnTo>
                <a:lnTo>
                  <a:pt x="7475016" y="1530145"/>
                </a:lnTo>
                <a:lnTo>
                  <a:pt x="7475016" y="1606624"/>
                </a:lnTo>
                <a:lnTo>
                  <a:pt x="7520750" y="1613473"/>
                </a:lnTo>
                <a:lnTo>
                  <a:pt x="7566485" y="1619751"/>
                </a:lnTo>
                <a:lnTo>
                  <a:pt x="7612219" y="1626599"/>
                </a:lnTo>
                <a:lnTo>
                  <a:pt x="7657953" y="1633448"/>
                </a:lnTo>
                <a:lnTo>
                  <a:pt x="7703052" y="1639156"/>
                </a:lnTo>
                <a:lnTo>
                  <a:pt x="7748787" y="1645434"/>
                </a:lnTo>
                <a:lnTo>
                  <a:pt x="7794521" y="1651712"/>
                </a:lnTo>
                <a:lnTo>
                  <a:pt x="7840255" y="1657990"/>
                </a:lnTo>
                <a:lnTo>
                  <a:pt x="7840255" y="1538135"/>
                </a:lnTo>
                <a:lnTo>
                  <a:pt x="7818023" y="1539277"/>
                </a:lnTo>
                <a:lnTo>
                  <a:pt x="7795791" y="1539848"/>
                </a:lnTo>
                <a:lnTo>
                  <a:pt x="7772924" y="1540989"/>
                </a:lnTo>
                <a:lnTo>
                  <a:pt x="7751328" y="1542130"/>
                </a:lnTo>
                <a:lnTo>
                  <a:pt x="7729096" y="1542701"/>
                </a:lnTo>
                <a:lnTo>
                  <a:pt x="7706228" y="1543272"/>
                </a:lnTo>
                <a:lnTo>
                  <a:pt x="7683996" y="1544413"/>
                </a:lnTo>
                <a:lnTo>
                  <a:pt x="7661765" y="1544984"/>
                </a:lnTo>
                <a:lnTo>
                  <a:pt x="7677009" y="1523296"/>
                </a:lnTo>
                <a:lnTo>
                  <a:pt x="7692254" y="1500467"/>
                </a:lnTo>
                <a:lnTo>
                  <a:pt x="7707499" y="1477637"/>
                </a:lnTo>
                <a:lnTo>
                  <a:pt x="7722744" y="1455379"/>
                </a:lnTo>
                <a:lnTo>
                  <a:pt x="7737988" y="1432549"/>
                </a:lnTo>
                <a:lnTo>
                  <a:pt x="7753233" y="1410861"/>
                </a:lnTo>
                <a:lnTo>
                  <a:pt x="7769113" y="1388032"/>
                </a:lnTo>
                <a:lnTo>
                  <a:pt x="7784358" y="1365773"/>
                </a:lnTo>
                <a:lnTo>
                  <a:pt x="7765302" y="1366344"/>
                </a:lnTo>
                <a:lnTo>
                  <a:pt x="7746246" y="1366914"/>
                </a:lnTo>
                <a:lnTo>
                  <a:pt x="7727190" y="1367485"/>
                </a:lnTo>
                <a:lnTo>
                  <a:pt x="7708134" y="1368627"/>
                </a:lnTo>
                <a:lnTo>
                  <a:pt x="7722108" y="1348651"/>
                </a:lnTo>
                <a:lnTo>
                  <a:pt x="7736083" y="1328104"/>
                </a:lnTo>
                <a:lnTo>
                  <a:pt x="7749422" y="1308128"/>
                </a:lnTo>
                <a:lnTo>
                  <a:pt x="7763396" y="1287582"/>
                </a:lnTo>
                <a:lnTo>
                  <a:pt x="7776735" y="1267606"/>
                </a:lnTo>
                <a:lnTo>
                  <a:pt x="7790710" y="1247060"/>
                </a:lnTo>
                <a:lnTo>
                  <a:pt x="7804684" y="1227655"/>
                </a:lnTo>
                <a:lnTo>
                  <a:pt x="7818023" y="1207108"/>
                </a:lnTo>
                <a:lnTo>
                  <a:pt x="7805955" y="1207679"/>
                </a:lnTo>
                <a:lnTo>
                  <a:pt x="7794521" y="1208250"/>
                </a:lnTo>
                <a:lnTo>
                  <a:pt x="7782452" y="1208820"/>
                </a:lnTo>
                <a:lnTo>
                  <a:pt x="7771019" y="1208820"/>
                </a:lnTo>
                <a:lnTo>
                  <a:pt x="7785628" y="1187132"/>
                </a:lnTo>
                <a:lnTo>
                  <a:pt x="7800873" y="1165444"/>
                </a:lnTo>
                <a:lnTo>
                  <a:pt x="7814847" y="1143186"/>
                </a:lnTo>
                <a:lnTo>
                  <a:pt x="7830092" y="1121498"/>
                </a:lnTo>
                <a:lnTo>
                  <a:pt x="7845337" y="1099239"/>
                </a:lnTo>
                <a:lnTo>
                  <a:pt x="7859946" y="1076980"/>
                </a:lnTo>
                <a:lnTo>
                  <a:pt x="7875191" y="1055292"/>
                </a:lnTo>
                <a:lnTo>
                  <a:pt x="7890436" y="1033033"/>
                </a:lnTo>
                <a:lnTo>
                  <a:pt x="7905046" y="1059287"/>
                </a:lnTo>
                <a:lnTo>
                  <a:pt x="7920290" y="1084970"/>
                </a:lnTo>
                <a:lnTo>
                  <a:pt x="7934900" y="1111224"/>
                </a:lnTo>
                <a:lnTo>
                  <a:pt x="7950145" y="1136907"/>
                </a:lnTo>
                <a:lnTo>
                  <a:pt x="7965389" y="1162591"/>
                </a:lnTo>
                <a:lnTo>
                  <a:pt x="7979364" y="1188274"/>
                </a:lnTo>
                <a:lnTo>
                  <a:pt x="7994609" y="1214528"/>
                </a:lnTo>
                <a:lnTo>
                  <a:pt x="8009853" y="1240211"/>
                </a:lnTo>
                <a:lnTo>
                  <a:pt x="7997785" y="1236786"/>
                </a:lnTo>
                <a:lnTo>
                  <a:pt x="7985716" y="1232791"/>
                </a:lnTo>
                <a:lnTo>
                  <a:pt x="7974282" y="1229367"/>
                </a:lnTo>
                <a:lnTo>
                  <a:pt x="7962213" y="1225942"/>
                </a:lnTo>
                <a:lnTo>
                  <a:pt x="7975553" y="1249913"/>
                </a:lnTo>
                <a:lnTo>
                  <a:pt x="7989527" y="1273314"/>
                </a:lnTo>
                <a:lnTo>
                  <a:pt x="8003501" y="1297284"/>
                </a:lnTo>
                <a:lnTo>
                  <a:pt x="8016841" y="1321255"/>
                </a:lnTo>
                <a:lnTo>
                  <a:pt x="8030815" y="1344656"/>
                </a:lnTo>
                <a:lnTo>
                  <a:pt x="8044154" y="1368627"/>
                </a:lnTo>
                <a:lnTo>
                  <a:pt x="8058128" y="1392597"/>
                </a:lnTo>
                <a:lnTo>
                  <a:pt x="8072103" y="1415427"/>
                </a:lnTo>
                <a:lnTo>
                  <a:pt x="8053047" y="1410290"/>
                </a:lnTo>
                <a:lnTo>
                  <a:pt x="8033991" y="1404583"/>
                </a:lnTo>
                <a:lnTo>
                  <a:pt x="8014935" y="1399446"/>
                </a:lnTo>
                <a:lnTo>
                  <a:pt x="7996514" y="1393168"/>
                </a:lnTo>
                <a:lnTo>
                  <a:pt x="8011759" y="1419993"/>
                </a:lnTo>
                <a:lnTo>
                  <a:pt x="8027004" y="1446247"/>
                </a:lnTo>
                <a:lnTo>
                  <a:pt x="8042248" y="1472501"/>
                </a:lnTo>
                <a:lnTo>
                  <a:pt x="8057493" y="1499325"/>
                </a:lnTo>
                <a:lnTo>
                  <a:pt x="8072738" y="1525579"/>
                </a:lnTo>
                <a:lnTo>
                  <a:pt x="8087983" y="1551833"/>
                </a:lnTo>
                <a:lnTo>
                  <a:pt x="8103228" y="1578658"/>
                </a:lnTo>
                <a:lnTo>
                  <a:pt x="8118472" y="1604341"/>
                </a:lnTo>
                <a:lnTo>
                  <a:pt x="8096240" y="1598063"/>
                </a:lnTo>
                <a:lnTo>
                  <a:pt x="8074008" y="1591214"/>
                </a:lnTo>
                <a:lnTo>
                  <a:pt x="8051141" y="1584365"/>
                </a:lnTo>
                <a:lnTo>
                  <a:pt x="8028909" y="1578658"/>
                </a:lnTo>
                <a:lnTo>
                  <a:pt x="8007313" y="1571809"/>
                </a:lnTo>
                <a:lnTo>
                  <a:pt x="7985081" y="1564960"/>
                </a:lnTo>
                <a:lnTo>
                  <a:pt x="7962213" y="1558111"/>
                </a:lnTo>
                <a:lnTo>
                  <a:pt x="7939981" y="1551262"/>
                </a:lnTo>
                <a:lnTo>
                  <a:pt x="7939981" y="1670546"/>
                </a:lnTo>
                <a:lnTo>
                  <a:pt x="7996514" y="1678537"/>
                </a:lnTo>
                <a:lnTo>
                  <a:pt x="8053047" y="1685385"/>
                </a:lnTo>
                <a:lnTo>
                  <a:pt x="8108944" y="1692234"/>
                </a:lnTo>
                <a:lnTo>
                  <a:pt x="8164842" y="1697942"/>
                </a:lnTo>
                <a:lnTo>
                  <a:pt x="8221374" y="1704790"/>
                </a:lnTo>
                <a:lnTo>
                  <a:pt x="8277907" y="1711069"/>
                </a:lnTo>
                <a:lnTo>
                  <a:pt x="8333805" y="1716776"/>
                </a:lnTo>
                <a:lnTo>
                  <a:pt x="8390337" y="1723054"/>
                </a:lnTo>
                <a:lnTo>
                  <a:pt x="8390337" y="1523867"/>
                </a:lnTo>
                <a:lnTo>
                  <a:pt x="8356672" y="1525579"/>
                </a:lnTo>
                <a:lnTo>
                  <a:pt x="8324277" y="1528433"/>
                </a:lnTo>
                <a:lnTo>
                  <a:pt x="8290611" y="1530716"/>
                </a:lnTo>
                <a:lnTo>
                  <a:pt x="8256946" y="1532428"/>
                </a:lnTo>
                <a:lnTo>
                  <a:pt x="8224550" y="1535282"/>
                </a:lnTo>
                <a:lnTo>
                  <a:pt x="8190885" y="1537565"/>
                </a:lnTo>
                <a:lnTo>
                  <a:pt x="8157219" y="1539277"/>
                </a:lnTo>
                <a:lnTo>
                  <a:pt x="8124189" y="1540989"/>
                </a:lnTo>
                <a:lnTo>
                  <a:pt x="8147056" y="1507316"/>
                </a:lnTo>
                <a:lnTo>
                  <a:pt x="8169923" y="1473071"/>
                </a:lnTo>
                <a:lnTo>
                  <a:pt x="8192790" y="1438827"/>
                </a:lnTo>
                <a:lnTo>
                  <a:pt x="8215022" y="1405154"/>
                </a:lnTo>
                <a:lnTo>
                  <a:pt x="8237890" y="1370909"/>
                </a:lnTo>
                <a:lnTo>
                  <a:pt x="8260757" y="1336665"/>
                </a:lnTo>
                <a:lnTo>
                  <a:pt x="8283624" y="1302992"/>
                </a:lnTo>
                <a:lnTo>
                  <a:pt x="8306491" y="1268748"/>
                </a:lnTo>
                <a:lnTo>
                  <a:pt x="8278542" y="1270460"/>
                </a:lnTo>
                <a:lnTo>
                  <a:pt x="8249958" y="1272743"/>
                </a:lnTo>
                <a:lnTo>
                  <a:pt x="8222010" y="1273884"/>
                </a:lnTo>
                <a:lnTo>
                  <a:pt x="8194061" y="1276167"/>
                </a:lnTo>
                <a:lnTo>
                  <a:pt x="8214387" y="1245347"/>
                </a:lnTo>
                <a:lnTo>
                  <a:pt x="8234714" y="1215098"/>
                </a:lnTo>
                <a:lnTo>
                  <a:pt x="8255040" y="1184279"/>
                </a:lnTo>
                <a:lnTo>
                  <a:pt x="8275366" y="1153459"/>
                </a:lnTo>
                <a:lnTo>
                  <a:pt x="8295693" y="1123210"/>
                </a:lnTo>
                <a:lnTo>
                  <a:pt x="8316654" y="1092390"/>
                </a:lnTo>
                <a:lnTo>
                  <a:pt x="8336981" y="1062141"/>
                </a:lnTo>
                <a:lnTo>
                  <a:pt x="8357307" y="1031321"/>
                </a:lnTo>
                <a:lnTo>
                  <a:pt x="8339521" y="1032463"/>
                </a:lnTo>
                <a:lnTo>
                  <a:pt x="8321736" y="1033604"/>
                </a:lnTo>
                <a:lnTo>
                  <a:pt x="8304585" y="1035316"/>
                </a:lnTo>
                <a:lnTo>
                  <a:pt x="8286165" y="1035887"/>
                </a:lnTo>
                <a:lnTo>
                  <a:pt x="8309032" y="1002784"/>
                </a:lnTo>
                <a:lnTo>
                  <a:pt x="8331264" y="969682"/>
                </a:lnTo>
                <a:lnTo>
                  <a:pt x="8352861" y="936008"/>
                </a:lnTo>
                <a:lnTo>
                  <a:pt x="8375092" y="902335"/>
                </a:lnTo>
                <a:lnTo>
                  <a:pt x="8397959" y="868661"/>
                </a:lnTo>
                <a:lnTo>
                  <a:pt x="8420191" y="835559"/>
                </a:lnTo>
                <a:lnTo>
                  <a:pt x="8442423" y="801885"/>
                </a:lnTo>
                <a:lnTo>
                  <a:pt x="8464020" y="768212"/>
                </a:lnTo>
                <a:lnTo>
                  <a:pt x="8486887" y="805880"/>
                </a:lnTo>
                <a:lnTo>
                  <a:pt x="8509119" y="843549"/>
                </a:lnTo>
                <a:lnTo>
                  <a:pt x="8531351" y="881788"/>
                </a:lnTo>
                <a:lnTo>
                  <a:pt x="8553583" y="919457"/>
                </a:lnTo>
                <a:lnTo>
                  <a:pt x="8576450" y="957125"/>
                </a:lnTo>
                <a:lnTo>
                  <a:pt x="8598682" y="994794"/>
                </a:lnTo>
                <a:lnTo>
                  <a:pt x="8620279" y="1033033"/>
                </a:lnTo>
                <a:lnTo>
                  <a:pt x="8643146" y="1070702"/>
                </a:lnTo>
                <a:lnTo>
                  <a:pt x="8625360" y="1066136"/>
                </a:lnTo>
                <a:lnTo>
                  <a:pt x="8607575" y="1061000"/>
                </a:lnTo>
                <a:lnTo>
                  <a:pt x="8589789" y="1056434"/>
                </a:lnTo>
                <a:lnTo>
                  <a:pt x="8572004" y="1051868"/>
                </a:lnTo>
                <a:lnTo>
                  <a:pt x="8592330" y="1086683"/>
                </a:lnTo>
                <a:lnTo>
                  <a:pt x="8612656" y="1121498"/>
                </a:lnTo>
                <a:lnTo>
                  <a:pt x="8633618" y="1155742"/>
                </a:lnTo>
                <a:lnTo>
                  <a:pt x="8653944" y="1190557"/>
                </a:lnTo>
                <a:lnTo>
                  <a:pt x="8674906" y="1224801"/>
                </a:lnTo>
                <a:lnTo>
                  <a:pt x="8694597" y="1259045"/>
                </a:lnTo>
                <a:lnTo>
                  <a:pt x="8714923" y="1293860"/>
                </a:lnTo>
                <a:lnTo>
                  <a:pt x="8735885" y="1328104"/>
                </a:lnTo>
                <a:lnTo>
                  <a:pt x="8707301" y="1321255"/>
                </a:lnTo>
                <a:lnTo>
                  <a:pt x="8679352" y="1313836"/>
                </a:lnTo>
                <a:lnTo>
                  <a:pt x="8650768" y="1306416"/>
                </a:lnTo>
                <a:lnTo>
                  <a:pt x="8622820" y="1299567"/>
                </a:lnTo>
                <a:lnTo>
                  <a:pt x="8645687" y="1337807"/>
                </a:lnTo>
                <a:lnTo>
                  <a:pt x="8667919" y="1376046"/>
                </a:lnTo>
                <a:lnTo>
                  <a:pt x="8690786" y="1414856"/>
                </a:lnTo>
                <a:lnTo>
                  <a:pt x="8713653" y="1453096"/>
                </a:lnTo>
                <a:lnTo>
                  <a:pt x="8736520" y="1491335"/>
                </a:lnTo>
                <a:lnTo>
                  <a:pt x="8759387" y="1530145"/>
                </a:lnTo>
                <a:lnTo>
                  <a:pt x="8782254" y="1568384"/>
                </a:lnTo>
                <a:lnTo>
                  <a:pt x="8805122" y="1606624"/>
                </a:lnTo>
                <a:lnTo>
                  <a:pt x="8772091" y="1598063"/>
                </a:lnTo>
                <a:lnTo>
                  <a:pt x="8738426" y="1590072"/>
                </a:lnTo>
                <a:lnTo>
                  <a:pt x="8705395" y="1580941"/>
                </a:lnTo>
                <a:lnTo>
                  <a:pt x="8671730" y="1572950"/>
                </a:lnTo>
                <a:lnTo>
                  <a:pt x="8638700" y="1563818"/>
                </a:lnTo>
                <a:lnTo>
                  <a:pt x="8605034" y="1555257"/>
                </a:lnTo>
                <a:lnTo>
                  <a:pt x="8572004" y="1546696"/>
                </a:lnTo>
                <a:lnTo>
                  <a:pt x="8538973" y="1538135"/>
                </a:lnTo>
                <a:lnTo>
                  <a:pt x="8538973" y="1737322"/>
                </a:lnTo>
                <a:lnTo>
                  <a:pt x="8585978" y="1741318"/>
                </a:lnTo>
                <a:lnTo>
                  <a:pt x="8633618" y="1745313"/>
                </a:lnTo>
                <a:lnTo>
                  <a:pt x="8679987" y="1749308"/>
                </a:lnTo>
                <a:lnTo>
                  <a:pt x="8726992" y="1752732"/>
                </a:lnTo>
                <a:lnTo>
                  <a:pt x="8774632" y="1756157"/>
                </a:lnTo>
                <a:lnTo>
                  <a:pt x="8821637" y="1759581"/>
                </a:lnTo>
                <a:lnTo>
                  <a:pt x="8868641" y="1763006"/>
                </a:lnTo>
                <a:lnTo>
                  <a:pt x="8916281" y="1766430"/>
                </a:lnTo>
                <a:lnTo>
                  <a:pt x="8916281" y="1689951"/>
                </a:lnTo>
                <a:lnTo>
                  <a:pt x="8890238" y="1692805"/>
                </a:lnTo>
                <a:lnTo>
                  <a:pt x="8864830" y="1695659"/>
                </a:lnTo>
                <a:lnTo>
                  <a:pt x="8840058" y="1697942"/>
                </a:lnTo>
                <a:lnTo>
                  <a:pt x="8814650" y="1700795"/>
                </a:lnTo>
                <a:lnTo>
                  <a:pt x="8822907" y="1687098"/>
                </a:lnTo>
                <a:lnTo>
                  <a:pt x="8832435" y="1673971"/>
                </a:lnTo>
                <a:lnTo>
                  <a:pt x="8840693" y="1660273"/>
                </a:lnTo>
                <a:lnTo>
                  <a:pt x="8848950" y="1647717"/>
                </a:lnTo>
                <a:lnTo>
                  <a:pt x="8858478" y="1634590"/>
                </a:lnTo>
                <a:lnTo>
                  <a:pt x="8866736" y="1620892"/>
                </a:lnTo>
                <a:lnTo>
                  <a:pt x="8875629" y="1607765"/>
                </a:lnTo>
                <a:lnTo>
                  <a:pt x="8883886" y="1594068"/>
                </a:lnTo>
                <a:lnTo>
                  <a:pt x="8873723" y="1595780"/>
                </a:lnTo>
                <a:lnTo>
                  <a:pt x="8862925" y="1596921"/>
                </a:lnTo>
                <a:lnTo>
                  <a:pt x="8852126" y="1597492"/>
                </a:lnTo>
                <a:lnTo>
                  <a:pt x="8841328" y="1599204"/>
                </a:lnTo>
                <a:lnTo>
                  <a:pt x="8856573" y="1575233"/>
                </a:lnTo>
                <a:lnTo>
                  <a:pt x="8871817" y="1551262"/>
                </a:lnTo>
                <a:lnTo>
                  <a:pt x="8887697" y="1527291"/>
                </a:lnTo>
                <a:lnTo>
                  <a:pt x="8902942" y="1503320"/>
                </a:lnTo>
                <a:lnTo>
                  <a:pt x="8896590" y="1503891"/>
                </a:lnTo>
                <a:lnTo>
                  <a:pt x="8889603" y="1504462"/>
                </a:lnTo>
                <a:lnTo>
                  <a:pt x="8883251" y="1505033"/>
                </a:lnTo>
                <a:lnTo>
                  <a:pt x="8876264" y="1506745"/>
                </a:lnTo>
                <a:lnTo>
                  <a:pt x="8885157" y="1493047"/>
                </a:lnTo>
                <a:lnTo>
                  <a:pt x="8893414" y="1479920"/>
                </a:lnTo>
                <a:lnTo>
                  <a:pt x="8901672" y="1466793"/>
                </a:lnTo>
                <a:lnTo>
                  <a:pt x="8909929" y="1453666"/>
                </a:lnTo>
                <a:lnTo>
                  <a:pt x="8918187" y="1441110"/>
                </a:lnTo>
                <a:lnTo>
                  <a:pt x="8927080" y="1427983"/>
                </a:lnTo>
                <a:lnTo>
                  <a:pt x="8935337" y="1414856"/>
                </a:lnTo>
                <a:lnTo>
                  <a:pt x="8944230" y="1401729"/>
                </a:lnTo>
                <a:lnTo>
                  <a:pt x="8952488" y="1416568"/>
                </a:lnTo>
                <a:lnTo>
                  <a:pt x="8961380" y="1429695"/>
                </a:lnTo>
                <a:lnTo>
                  <a:pt x="8969638" y="1444535"/>
                </a:lnTo>
                <a:lnTo>
                  <a:pt x="8977896" y="1458232"/>
                </a:lnTo>
                <a:lnTo>
                  <a:pt x="8986153" y="1472501"/>
                </a:lnTo>
                <a:lnTo>
                  <a:pt x="8994411" y="1486198"/>
                </a:lnTo>
                <a:lnTo>
                  <a:pt x="9003304" y="1500467"/>
                </a:lnTo>
                <a:lnTo>
                  <a:pt x="9012196" y="1514735"/>
                </a:lnTo>
                <a:lnTo>
                  <a:pt x="9005209" y="1513023"/>
                </a:lnTo>
                <a:lnTo>
                  <a:pt x="8998222" y="1511311"/>
                </a:lnTo>
                <a:lnTo>
                  <a:pt x="8991870" y="1510169"/>
                </a:lnTo>
                <a:lnTo>
                  <a:pt x="8984883" y="1507886"/>
                </a:lnTo>
                <a:lnTo>
                  <a:pt x="8992505" y="1521013"/>
                </a:lnTo>
                <a:lnTo>
                  <a:pt x="9000128" y="1534140"/>
                </a:lnTo>
                <a:lnTo>
                  <a:pt x="9008385" y="1546696"/>
                </a:lnTo>
                <a:lnTo>
                  <a:pt x="9016008" y="1559823"/>
                </a:lnTo>
                <a:lnTo>
                  <a:pt x="9023630" y="1572950"/>
                </a:lnTo>
                <a:lnTo>
                  <a:pt x="9031252" y="1586077"/>
                </a:lnTo>
                <a:lnTo>
                  <a:pt x="9038875" y="1598063"/>
                </a:lnTo>
                <a:lnTo>
                  <a:pt x="9047132" y="1611190"/>
                </a:lnTo>
                <a:lnTo>
                  <a:pt x="9036334" y="1609477"/>
                </a:lnTo>
                <a:lnTo>
                  <a:pt x="9024900" y="1606624"/>
                </a:lnTo>
                <a:lnTo>
                  <a:pt x="9014737" y="1603770"/>
                </a:lnTo>
                <a:lnTo>
                  <a:pt x="9003939" y="1601487"/>
                </a:lnTo>
                <a:lnTo>
                  <a:pt x="9012832" y="1616326"/>
                </a:lnTo>
                <a:lnTo>
                  <a:pt x="9021089" y="1630595"/>
                </a:lnTo>
                <a:lnTo>
                  <a:pt x="9029982" y="1644863"/>
                </a:lnTo>
                <a:lnTo>
                  <a:pt x="9038875" y="1659131"/>
                </a:lnTo>
                <a:lnTo>
                  <a:pt x="9047132" y="1673400"/>
                </a:lnTo>
                <a:lnTo>
                  <a:pt x="9055390" y="1687668"/>
                </a:lnTo>
                <a:lnTo>
                  <a:pt x="9064918" y="1702507"/>
                </a:lnTo>
                <a:lnTo>
                  <a:pt x="9073175" y="1716776"/>
                </a:lnTo>
                <a:lnTo>
                  <a:pt x="9047767" y="1710498"/>
                </a:lnTo>
                <a:lnTo>
                  <a:pt x="9022995" y="1704790"/>
                </a:lnTo>
                <a:lnTo>
                  <a:pt x="8997587" y="1699083"/>
                </a:lnTo>
                <a:lnTo>
                  <a:pt x="8972814" y="1693376"/>
                </a:lnTo>
                <a:lnTo>
                  <a:pt x="8972814" y="1769854"/>
                </a:lnTo>
                <a:lnTo>
                  <a:pt x="9018548" y="1772137"/>
                </a:lnTo>
                <a:lnTo>
                  <a:pt x="9063012" y="1774991"/>
                </a:lnTo>
                <a:lnTo>
                  <a:pt x="9108746" y="1776703"/>
                </a:lnTo>
                <a:lnTo>
                  <a:pt x="9154481" y="1778986"/>
                </a:lnTo>
                <a:lnTo>
                  <a:pt x="9200215" y="1780698"/>
                </a:lnTo>
                <a:lnTo>
                  <a:pt x="9245949" y="1782411"/>
                </a:lnTo>
                <a:lnTo>
                  <a:pt x="9291684" y="1784123"/>
                </a:lnTo>
                <a:lnTo>
                  <a:pt x="9337418" y="1785264"/>
                </a:lnTo>
                <a:lnTo>
                  <a:pt x="9337418" y="1665980"/>
                </a:lnTo>
                <a:lnTo>
                  <a:pt x="9315186" y="1669405"/>
                </a:lnTo>
                <a:lnTo>
                  <a:pt x="9292319" y="1672258"/>
                </a:lnTo>
                <a:lnTo>
                  <a:pt x="9270722" y="1675683"/>
                </a:lnTo>
                <a:lnTo>
                  <a:pt x="9248490" y="1679107"/>
                </a:lnTo>
                <a:lnTo>
                  <a:pt x="9226258" y="1681961"/>
                </a:lnTo>
                <a:lnTo>
                  <a:pt x="9203391" y="1685385"/>
                </a:lnTo>
                <a:lnTo>
                  <a:pt x="9181159" y="1687668"/>
                </a:lnTo>
                <a:lnTo>
                  <a:pt x="9158927" y="1691093"/>
                </a:lnTo>
                <a:lnTo>
                  <a:pt x="9174172" y="1667122"/>
                </a:lnTo>
                <a:lnTo>
                  <a:pt x="9189417" y="1643722"/>
                </a:lnTo>
                <a:lnTo>
                  <a:pt x="9204661" y="1619751"/>
                </a:lnTo>
                <a:lnTo>
                  <a:pt x="9219906" y="1594638"/>
                </a:lnTo>
                <a:lnTo>
                  <a:pt x="9235151" y="1570667"/>
                </a:lnTo>
                <a:lnTo>
                  <a:pt x="9250396" y="1546696"/>
                </a:lnTo>
                <a:lnTo>
                  <a:pt x="9265641" y="1523296"/>
                </a:lnTo>
                <a:lnTo>
                  <a:pt x="9280885" y="1499325"/>
                </a:lnTo>
                <a:lnTo>
                  <a:pt x="9261829" y="1501608"/>
                </a:lnTo>
                <a:lnTo>
                  <a:pt x="9244044" y="1504462"/>
                </a:lnTo>
                <a:lnTo>
                  <a:pt x="9224988" y="1507316"/>
                </a:lnTo>
                <a:lnTo>
                  <a:pt x="9205932" y="1509598"/>
                </a:lnTo>
                <a:lnTo>
                  <a:pt x="9219271" y="1487911"/>
                </a:lnTo>
                <a:lnTo>
                  <a:pt x="9233245" y="1466793"/>
                </a:lnTo>
                <a:lnTo>
                  <a:pt x="9246585" y="1445105"/>
                </a:lnTo>
                <a:lnTo>
                  <a:pt x="9260559" y="1423988"/>
                </a:lnTo>
                <a:lnTo>
                  <a:pt x="9274533" y="1401729"/>
                </a:lnTo>
                <a:lnTo>
                  <a:pt x="9287872" y="1380612"/>
                </a:lnTo>
                <a:lnTo>
                  <a:pt x="9301847" y="1358924"/>
                </a:lnTo>
                <a:lnTo>
                  <a:pt x="9315186" y="1336665"/>
                </a:lnTo>
                <a:lnTo>
                  <a:pt x="9303117" y="1338948"/>
                </a:lnTo>
                <a:lnTo>
                  <a:pt x="9291684" y="1341231"/>
                </a:lnTo>
                <a:lnTo>
                  <a:pt x="9279615" y="1342373"/>
                </a:lnTo>
                <a:lnTo>
                  <a:pt x="9267546" y="1344656"/>
                </a:lnTo>
                <a:lnTo>
                  <a:pt x="9282791" y="1320685"/>
                </a:lnTo>
                <a:lnTo>
                  <a:pt x="9298036" y="1297284"/>
                </a:lnTo>
                <a:lnTo>
                  <a:pt x="9312645" y="1273314"/>
                </a:lnTo>
                <a:lnTo>
                  <a:pt x="9327890" y="1249913"/>
                </a:lnTo>
                <a:lnTo>
                  <a:pt x="9341864" y="1225942"/>
                </a:lnTo>
                <a:lnTo>
                  <a:pt x="9357109" y="1202542"/>
                </a:lnTo>
                <a:lnTo>
                  <a:pt x="9372354" y="1179142"/>
                </a:lnTo>
                <a:lnTo>
                  <a:pt x="9386963" y="1155742"/>
                </a:lnTo>
                <a:lnTo>
                  <a:pt x="9402208" y="1179713"/>
                </a:lnTo>
                <a:lnTo>
                  <a:pt x="9417453" y="1204254"/>
                </a:lnTo>
                <a:lnTo>
                  <a:pt x="9432063" y="1228225"/>
                </a:lnTo>
                <a:lnTo>
                  <a:pt x="9447307" y="1252767"/>
                </a:lnTo>
                <a:lnTo>
                  <a:pt x="9461917" y="1276738"/>
                </a:lnTo>
                <a:lnTo>
                  <a:pt x="9477162" y="1301280"/>
                </a:lnTo>
                <a:lnTo>
                  <a:pt x="9492406" y="1325251"/>
                </a:lnTo>
                <a:lnTo>
                  <a:pt x="9507016" y="1349222"/>
                </a:lnTo>
                <a:lnTo>
                  <a:pt x="9495582" y="1346939"/>
                </a:lnTo>
                <a:lnTo>
                  <a:pt x="9482878" y="1345226"/>
                </a:lnTo>
                <a:lnTo>
                  <a:pt x="9470810" y="1342373"/>
                </a:lnTo>
                <a:lnTo>
                  <a:pt x="9459376" y="1340090"/>
                </a:lnTo>
                <a:lnTo>
                  <a:pt x="9473350" y="1362919"/>
                </a:lnTo>
                <a:lnTo>
                  <a:pt x="9486690" y="1384607"/>
                </a:lnTo>
                <a:lnTo>
                  <a:pt x="9500664" y="1406866"/>
                </a:lnTo>
                <a:lnTo>
                  <a:pt x="9514638" y="1429125"/>
                </a:lnTo>
                <a:lnTo>
                  <a:pt x="9527977" y="1451383"/>
                </a:lnTo>
                <a:lnTo>
                  <a:pt x="9541952" y="1473642"/>
                </a:lnTo>
                <a:lnTo>
                  <a:pt x="9555291" y="1495901"/>
                </a:lnTo>
                <a:lnTo>
                  <a:pt x="9569265" y="1517589"/>
                </a:lnTo>
                <a:lnTo>
                  <a:pt x="9550209" y="1514164"/>
                </a:lnTo>
                <a:lnTo>
                  <a:pt x="9531153" y="1510740"/>
                </a:lnTo>
                <a:lnTo>
                  <a:pt x="9512098" y="1507316"/>
                </a:lnTo>
                <a:lnTo>
                  <a:pt x="9493042" y="1503891"/>
                </a:lnTo>
                <a:lnTo>
                  <a:pt x="9508286" y="1528433"/>
                </a:lnTo>
                <a:lnTo>
                  <a:pt x="9523531" y="1552974"/>
                </a:lnTo>
                <a:lnTo>
                  <a:pt x="9539411" y="1577516"/>
                </a:lnTo>
                <a:lnTo>
                  <a:pt x="9554656" y="1602629"/>
                </a:lnTo>
                <a:lnTo>
                  <a:pt x="9569901" y="1627170"/>
                </a:lnTo>
                <a:lnTo>
                  <a:pt x="9585145" y="1651712"/>
                </a:lnTo>
                <a:lnTo>
                  <a:pt x="9600390" y="1676254"/>
                </a:lnTo>
                <a:lnTo>
                  <a:pt x="9615635" y="1700795"/>
                </a:lnTo>
                <a:lnTo>
                  <a:pt x="9593403" y="1696800"/>
                </a:lnTo>
                <a:lnTo>
                  <a:pt x="9570536" y="1693376"/>
                </a:lnTo>
                <a:lnTo>
                  <a:pt x="9548939" y="1689381"/>
                </a:lnTo>
                <a:lnTo>
                  <a:pt x="9526707" y="1685385"/>
                </a:lnTo>
                <a:lnTo>
                  <a:pt x="9504475" y="1680819"/>
                </a:lnTo>
                <a:lnTo>
                  <a:pt x="9481608" y="1676254"/>
                </a:lnTo>
                <a:lnTo>
                  <a:pt x="9459376" y="1672258"/>
                </a:lnTo>
                <a:lnTo>
                  <a:pt x="9437144" y="1668263"/>
                </a:lnTo>
                <a:lnTo>
                  <a:pt x="9437144" y="1787547"/>
                </a:lnTo>
                <a:lnTo>
                  <a:pt x="9493677" y="1788689"/>
                </a:lnTo>
                <a:lnTo>
                  <a:pt x="9549574" y="1789259"/>
                </a:lnTo>
                <a:lnTo>
                  <a:pt x="9605472" y="1789259"/>
                </a:lnTo>
                <a:lnTo>
                  <a:pt x="9662004" y="1789259"/>
                </a:lnTo>
                <a:lnTo>
                  <a:pt x="9718537" y="1788689"/>
                </a:lnTo>
                <a:lnTo>
                  <a:pt x="9775070" y="1787547"/>
                </a:lnTo>
                <a:lnTo>
                  <a:pt x="9831602" y="1786976"/>
                </a:lnTo>
                <a:lnTo>
                  <a:pt x="9887500" y="1785264"/>
                </a:lnTo>
                <a:lnTo>
                  <a:pt x="9887500" y="1586077"/>
                </a:lnTo>
                <a:lnTo>
                  <a:pt x="9854470" y="1592926"/>
                </a:lnTo>
                <a:lnTo>
                  <a:pt x="9820804" y="1599775"/>
                </a:lnTo>
                <a:lnTo>
                  <a:pt x="9787774" y="1606053"/>
                </a:lnTo>
                <a:lnTo>
                  <a:pt x="9754108" y="1612902"/>
                </a:lnTo>
                <a:lnTo>
                  <a:pt x="9721078" y="1618609"/>
                </a:lnTo>
                <a:lnTo>
                  <a:pt x="9688048" y="1624887"/>
                </a:lnTo>
                <a:lnTo>
                  <a:pt x="9654382" y="1631165"/>
                </a:lnTo>
                <a:lnTo>
                  <a:pt x="9620716" y="1636873"/>
                </a:lnTo>
                <a:lnTo>
                  <a:pt x="9643584" y="1600346"/>
                </a:lnTo>
                <a:lnTo>
                  <a:pt x="9666451" y="1563248"/>
                </a:lnTo>
                <a:lnTo>
                  <a:pt x="9689318" y="1526721"/>
                </a:lnTo>
                <a:lnTo>
                  <a:pt x="9712185" y="1489623"/>
                </a:lnTo>
                <a:lnTo>
                  <a:pt x="9735052" y="1453096"/>
                </a:lnTo>
                <a:lnTo>
                  <a:pt x="9757919" y="1416568"/>
                </a:lnTo>
                <a:lnTo>
                  <a:pt x="9780786" y="1379471"/>
                </a:lnTo>
                <a:lnTo>
                  <a:pt x="9803654" y="1341802"/>
                </a:lnTo>
                <a:lnTo>
                  <a:pt x="9775705" y="1346939"/>
                </a:lnTo>
                <a:lnTo>
                  <a:pt x="9747756" y="1352646"/>
                </a:lnTo>
                <a:lnTo>
                  <a:pt x="9719172" y="1358353"/>
                </a:lnTo>
                <a:lnTo>
                  <a:pt x="9691224" y="1363490"/>
                </a:lnTo>
                <a:lnTo>
                  <a:pt x="9710915" y="1329816"/>
                </a:lnTo>
                <a:lnTo>
                  <a:pt x="9731241" y="1297284"/>
                </a:lnTo>
                <a:lnTo>
                  <a:pt x="9752203" y="1264182"/>
                </a:lnTo>
                <a:lnTo>
                  <a:pt x="9772529" y="1231079"/>
                </a:lnTo>
                <a:lnTo>
                  <a:pt x="9793490" y="1197976"/>
                </a:lnTo>
                <a:lnTo>
                  <a:pt x="9813817" y="1164303"/>
                </a:lnTo>
                <a:lnTo>
                  <a:pt x="9833508" y="1131771"/>
                </a:lnTo>
                <a:lnTo>
                  <a:pt x="9854470" y="1098097"/>
                </a:lnTo>
                <a:lnTo>
                  <a:pt x="9836684" y="1101522"/>
                </a:lnTo>
                <a:lnTo>
                  <a:pt x="9818898" y="1104946"/>
                </a:lnTo>
                <a:lnTo>
                  <a:pt x="9801113" y="1108371"/>
                </a:lnTo>
                <a:lnTo>
                  <a:pt x="9783327" y="1111795"/>
                </a:lnTo>
                <a:lnTo>
                  <a:pt x="9805559" y="1076409"/>
                </a:lnTo>
                <a:lnTo>
                  <a:pt x="9828426" y="1039882"/>
                </a:lnTo>
                <a:lnTo>
                  <a:pt x="9850658" y="1002784"/>
                </a:lnTo>
                <a:lnTo>
                  <a:pt x="9872255" y="966828"/>
                </a:lnTo>
                <a:lnTo>
                  <a:pt x="9894487" y="930301"/>
                </a:lnTo>
                <a:lnTo>
                  <a:pt x="9917354" y="894344"/>
                </a:lnTo>
                <a:lnTo>
                  <a:pt x="9939586" y="857247"/>
                </a:lnTo>
                <a:lnTo>
                  <a:pt x="9961818" y="821290"/>
                </a:lnTo>
                <a:lnTo>
                  <a:pt x="9983415" y="856105"/>
                </a:lnTo>
                <a:lnTo>
                  <a:pt x="10006282" y="890920"/>
                </a:lnTo>
                <a:lnTo>
                  <a:pt x="10028514" y="925735"/>
                </a:lnTo>
                <a:lnTo>
                  <a:pt x="10050746" y="960550"/>
                </a:lnTo>
                <a:lnTo>
                  <a:pt x="10073613" y="995365"/>
                </a:lnTo>
                <a:lnTo>
                  <a:pt x="10095845" y="1029609"/>
                </a:lnTo>
                <a:lnTo>
                  <a:pt x="10118077" y="1064424"/>
                </a:lnTo>
                <a:lnTo>
                  <a:pt x="10139674" y="1098668"/>
                </a:lnTo>
                <a:lnTo>
                  <a:pt x="10122523" y="1096956"/>
                </a:lnTo>
                <a:lnTo>
                  <a:pt x="10104738" y="1094673"/>
                </a:lnTo>
                <a:lnTo>
                  <a:pt x="10086317" y="1092390"/>
                </a:lnTo>
                <a:lnTo>
                  <a:pt x="10069167" y="1090678"/>
                </a:lnTo>
                <a:lnTo>
                  <a:pt x="10089493" y="1122068"/>
                </a:lnTo>
                <a:lnTo>
                  <a:pt x="10110455" y="1153459"/>
                </a:lnTo>
                <a:lnTo>
                  <a:pt x="10130781" y="1185991"/>
                </a:lnTo>
                <a:lnTo>
                  <a:pt x="10150472" y="1217381"/>
                </a:lnTo>
                <a:lnTo>
                  <a:pt x="10171434" y="1248772"/>
                </a:lnTo>
                <a:lnTo>
                  <a:pt x="10191760" y="1280162"/>
                </a:lnTo>
                <a:lnTo>
                  <a:pt x="10212086" y="1312124"/>
                </a:lnTo>
                <a:lnTo>
                  <a:pt x="10233048" y="1343514"/>
                </a:lnTo>
                <a:lnTo>
                  <a:pt x="10204464" y="1340090"/>
                </a:lnTo>
                <a:lnTo>
                  <a:pt x="10176515" y="1336665"/>
                </a:lnTo>
                <a:lnTo>
                  <a:pt x="10147296" y="1334382"/>
                </a:lnTo>
                <a:lnTo>
                  <a:pt x="10119347" y="1330958"/>
                </a:lnTo>
                <a:lnTo>
                  <a:pt x="10142214" y="1365773"/>
                </a:lnTo>
                <a:lnTo>
                  <a:pt x="10165082" y="1401159"/>
                </a:lnTo>
                <a:lnTo>
                  <a:pt x="10187949" y="1435973"/>
                </a:lnTo>
                <a:lnTo>
                  <a:pt x="10210816" y="1471930"/>
                </a:lnTo>
                <a:lnTo>
                  <a:pt x="10233683" y="1506745"/>
                </a:lnTo>
                <a:lnTo>
                  <a:pt x="10256550" y="1541560"/>
                </a:lnTo>
                <a:lnTo>
                  <a:pt x="10279417" y="1576375"/>
                </a:lnTo>
                <a:lnTo>
                  <a:pt x="10302284" y="1611760"/>
                </a:lnTo>
                <a:lnTo>
                  <a:pt x="10268619" y="1608336"/>
                </a:lnTo>
                <a:lnTo>
                  <a:pt x="10236224" y="1604341"/>
                </a:lnTo>
                <a:lnTo>
                  <a:pt x="10202558" y="1600916"/>
                </a:lnTo>
                <a:lnTo>
                  <a:pt x="10168893" y="1597492"/>
                </a:lnTo>
                <a:lnTo>
                  <a:pt x="10135862" y="1593497"/>
                </a:lnTo>
                <a:lnTo>
                  <a:pt x="10102832" y="1589502"/>
                </a:lnTo>
                <a:lnTo>
                  <a:pt x="10069167" y="1585506"/>
                </a:lnTo>
                <a:lnTo>
                  <a:pt x="10036136" y="1580941"/>
                </a:lnTo>
                <a:lnTo>
                  <a:pt x="10036136" y="1779557"/>
                </a:lnTo>
                <a:lnTo>
                  <a:pt x="10082506" y="1777274"/>
                </a:lnTo>
                <a:lnTo>
                  <a:pt x="10130146" y="1775562"/>
                </a:lnTo>
                <a:lnTo>
                  <a:pt x="10177150" y="1772708"/>
                </a:lnTo>
                <a:lnTo>
                  <a:pt x="10224790" y="1769284"/>
                </a:lnTo>
                <a:lnTo>
                  <a:pt x="10271795" y="1765859"/>
                </a:lnTo>
                <a:lnTo>
                  <a:pt x="10318800" y="1762435"/>
                </a:lnTo>
                <a:lnTo>
                  <a:pt x="10366440" y="1759010"/>
                </a:lnTo>
                <a:lnTo>
                  <a:pt x="10412809" y="1755015"/>
                </a:lnTo>
                <a:lnTo>
                  <a:pt x="10412809" y="1678537"/>
                </a:lnTo>
                <a:lnTo>
                  <a:pt x="10387401" y="1685385"/>
                </a:lnTo>
                <a:lnTo>
                  <a:pt x="10362628" y="1691093"/>
                </a:lnTo>
                <a:lnTo>
                  <a:pt x="10337220" y="1697942"/>
                </a:lnTo>
                <a:lnTo>
                  <a:pt x="10312448" y="1704220"/>
                </a:lnTo>
                <a:lnTo>
                  <a:pt x="10320705" y="1689951"/>
                </a:lnTo>
                <a:lnTo>
                  <a:pt x="10328963" y="1675683"/>
                </a:lnTo>
                <a:lnTo>
                  <a:pt x="10337856" y="1660273"/>
                </a:lnTo>
                <a:lnTo>
                  <a:pt x="10346748" y="1646005"/>
                </a:lnTo>
                <a:lnTo>
                  <a:pt x="10355641" y="1631736"/>
                </a:lnTo>
                <a:lnTo>
                  <a:pt x="10363899" y="1616897"/>
                </a:lnTo>
                <a:lnTo>
                  <a:pt x="10372156" y="1602629"/>
                </a:lnTo>
                <a:lnTo>
                  <a:pt x="10381684" y="1587789"/>
                </a:lnTo>
                <a:lnTo>
                  <a:pt x="10370886" y="1590643"/>
                </a:lnTo>
                <a:lnTo>
                  <a:pt x="10359452" y="1593497"/>
                </a:lnTo>
                <a:lnTo>
                  <a:pt x="10348654" y="1596350"/>
                </a:lnTo>
                <a:lnTo>
                  <a:pt x="10337856" y="1599204"/>
                </a:lnTo>
                <a:lnTo>
                  <a:pt x="10346748" y="1586077"/>
                </a:lnTo>
                <a:lnTo>
                  <a:pt x="10354371" y="1572380"/>
                </a:lnTo>
                <a:lnTo>
                  <a:pt x="10361993" y="1559253"/>
                </a:lnTo>
                <a:lnTo>
                  <a:pt x="10368980" y="1546126"/>
                </a:lnTo>
                <a:lnTo>
                  <a:pt x="10376603" y="1533569"/>
                </a:lnTo>
                <a:lnTo>
                  <a:pt x="10384225" y="1520442"/>
                </a:lnTo>
                <a:lnTo>
                  <a:pt x="10393118" y="1507316"/>
                </a:lnTo>
                <a:lnTo>
                  <a:pt x="10400740" y="1493618"/>
                </a:lnTo>
                <a:lnTo>
                  <a:pt x="10393753" y="1495901"/>
                </a:lnTo>
                <a:lnTo>
                  <a:pt x="10386766" y="1497613"/>
                </a:lnTo>
                <a:lnTo>
                  <a:pt x="10379779" y="1499325"/>
                </a:lnTo>
                <a:lnTo>
                  <a:pt x="10372791" y="1501037"/>
                </a:lnTo>
                <a:lnTo>
                  <a:pt x="10382319" y="1486769"/>
                </a:lnTo>
                <a:lnTo>
                  <a:pt x="10390577" y="1472501"/>
                </a:lnTo>
                <a:lnTo>
                  <a:pt x="10398835" y="1458232"/>
                </a:lnTo>
                <a:lnTo>
                  <a:pt x="10407092" y="1443393"/>
                </a:lnTo>
                <a:lnTo>
                  <a:pt x="10415985" y="1429125"/>
                </a:lnTo>
                <a:lnTo>
                  <a:pt x="10424243" y="1414856"/>
                </a:lnTo>
                <a:lnTo>
                  <a:pt x="10432500" y="1400588"/>
                </a:lnTo>
                <a:lnTo>
                  <a:pt x="10440758" y="1386319"/>
                </a:lnTo>
                <a:lnTo>
                  <a:pt x="10458543" y="1411432"/>
                </a:lnTo>
                <a:lnTo>
                  <a:pt x="10475058" y="1437686"/>
                </a:lnTo>
                <a:lnTo>
                  <a:pt x="10492209" y="1462798"/>
                </a:lnTo>
                <a:lnTo>
                  <a:pt x="10508724" y="1487911"/>
                </a:lnTo>
                <a:lnTo>
                  <a:pt x="10501737" y="1487911"/>
                </a:lnTo>
                <a:lnTo>
                  <a:pt x="10496020" y="1487340"/>
                </a:lnTo>
                <a:lnTo>
                  <a:pt x="10489033" y="1486769"/>
                </a:lnTo>
                <a:lnTo>
                  <a:pt x="10482046" y="1486198"/>
                </a:lnTo>
                <a:lnTo>
                  <a:pt x="10497290" y="1510169"/>
                </a:lnTo>
                <a:lnTo>
                  <a:pt x="10513170" y="1533569"/>
                </a:lnTo>
                <a:lnTo>
                  <a:pt x="10528415" y="1556399"/>
                </a:lnTo>
                <a:lnTo>
                  <a:pt x="10543660" y="1579799"/>
                </a:lnTo>
                <a:lnTo>
                  <a:pt x="10532862" y="1579228"/>
                </a:lnTo>
                <a:lnTo>
                  <a:pt x="10522698" y="1578658"/>
                </a:lnTo>
                <a:lnTo>
                  <a:pt x="10511900" y="1576945"/>
                </a:lnTo>
                <a:lnTo>
                  <a:pt x="10501102" y="1576375"/>
                </a:lnTo>
                <a:lnTo>
                  <a:pt x="10509359" y="1589502"/>
                </a:lnTo>
                <a:lnTo>
                  <a:pt x="10518887" y="1602629"/>
                </a:lnTo>
                <a:lnTo>
                  <a:pt x="10527145" y="1615185"/>
                </a:lnTo>
                <a:lnTo>
                  <a:pt x="10535402" y="1628312"/>
                </a:lnTo>
                <a:lnTo>
                  <a:pt x="10544295" y="1641439"/>
                </a:lnTo>
                <a:lnTo>
                  <a:pt x="10553188" y="1654566"/>
                </a:lnTo>
                <a:lnTo>
                  <a:pt x="10562081" y="1667122"/>
                </a:lnTo>
                <a:lnTo>
                  <a:pt x="10570338" y="1680249"/>
                </a:lnTo>
                <a:lnTo>
                  <a:pt x="10545565" y="1679107"/>
                </a:lnTo>
                <a:lnTo>
                  <a:pt x="10520158" y="1676824"/>
                </a:lnTo>
                <a:lnTo>
                  <a:pt x="10494114" y="1675112"/>
                </a:lnTo>
                <a:lnTo>
                  <a:pt x="10469342" y="1673400"/>
                </a:lnTo>
                <a:lnTo>
                  <a:pt x="10469342" y="1749308"/>
                </a:lnTo>
                <a:lnTo>
                  <a:pt x="10515076" y="1745313"/>
                </a:lnTo>
                <a:lnTo>
                  <a:pt x="10560810" y="1740747"/>
                </a:lnTo>
                <a:lnTo>
                  <a:pt x="10606545" y="1735039"/>
                </a:lnTo>
                <a:lnTo>
                  <a:pt x="10652279" y="1730474"/>
                </a:lnTo>
                <a:lnTo>
                  <a:pt x="10698013" y="1724766"/>
                </a:lnTo>
                <a:lnTo>
                  <a:pt x="10743747" y="1718488"/>
                </a:lnTo>
                <a:lnTo>
                  <a:pt x="10788847" y="1712781"/>
                </a:lnTo>
                <a:lnTo>
                  <a:pt x="10834581" y="1706503"/>
                </a:lnTo>
                <a:lnTo>
                  <a:pt x="10834581" y="1586648"/>
                </a:lnTo>
                <a:lnTo>
                  <a:pt x="10811714" y="1593497"/>
                </a:lnTo>
                <a:lnTo>
                  <a:pt x="10790117" y="1600346"/>
                </a:lnTo>
                <a:lnTo>
                  <a:pt x="10767885" y="1607765"/>
                </a:lnTo>
                <a:lnTo>
                  <a:pt x="10745653" y="1614614"/>
                </a:lnTo>
                <a:lnTo>
                  <a:pt x="10722786" y="1621463"/>
                </a:lnTo>
                <a:lnTo>
                  <a:pt x="10700554" y="1628312"/>
                </a:lnTo>
                <a:lnTo>
                  <a:pt x="10678957" y="1634590"/>
                </a:lnTo>
                <a:lnTo>
                  <a:pt x="10656090" y="1641439"/>
                </a:lnTo>
                <a:lnTo>
                  <a:pt x="10671335" y="1614614"/>
                </a:lnTo>
                <a:lnTo>
                  <a:pt x="10687215" y="1588931"/>
                </a:lnTo>
                <a:lnTo>
                  <a:pt x="10702460" y="1562106"/>
                </a:lnTo>
                <a:lnTo>
                  <a:pt x="10717704" y="1535282"/>
                </a:lnTo>
                <a:lnTo>
                  <a:pt x="10732949" y="1509598"/>
                </a:lnTo>
                <a:lnTo>
                  <a:pt x="10748194" y="1482774"/>
                </a:lnTo>
                <a:lnTo>
                  <a:pt x="10763439" y="1455949"/>
                </a:lnTo>
                <a:lnTo>
                  <a:pt x="10778683" y="1429125"/>
                </a:lnTo>
                <a:lnTo>
                  <a:pt x="10759627" y="1434832"/>
                </a:lnTo>
                <a:lnTo>
                  <a:pt x="10740571" y="1441110"/>
                </a:lnTo>
                <a:lnTo>
                  <a:pt x="10721515" y="1446247"/>
                </a:lnTo>
                <a:lnTo>
                  <a:pt x="10702460" y="1452525"/>
                </a:lnTo>
                <a:lnTo>
                  <a:pt x="10715799" y="1428554"/>
                </a:lnTo>
                <a:lnTo>
                  <a:pt x="10730408" y="1404583"/>
                </a:lnTo>
                <a:lnTo>
                  <a:pt x="10744383" y="1381183"/>
                </a:lnTo>
                <a:lnTo>
                  <a:pt x="10757722" y="1357212"/>
                </a:lnTo>
                <a:lnTo>
                  <a:pt x="10771696" y="1333241"/>
                </a:lnTo>
                <a:lnTo>
                  <a:pt x="10785035" y="1309270"/>
                </a:lnTo>
                <a:lnTo>
                  <a:pt x="10799010" y="1285870"/>
                </a:lnTo>
                <a:lnTo>
                  <a:pt x="10812984" y="1261899"/>
                </a:lnTo>
                <a:lnTo>
                  <a:pt x="10800280" y="1265894"/>
                </a:lnTo>
                <a:lnTo>
                  <a:pt x="10788211" y="1269318"/>
                </a:lnTo>
                <a:lnTo>
                  <a:pt x="10776778" y="1272743"/>
                </a:lnTo>
                <a:lnTo>
                  <a:pt x="10764709" y="1276738"/>
                </a:lnTo>
                <a:lnTo>
                  <a:pt x="10779954" y="1250484"/>
                </a:lnTo>
                <a:lnTo>
                  <a:pt x="10794563" y="1224801"/>
                </a:lnTo>
                <a:lnTo>
                  <a:pt x="10809808" y="1198547"/>
                </a:lnTo>
                <a:lnTo>
                  <a:pt x="10825053" y="1172293"/>
                </a:lnTo>
                <a:lnTo>
                  <a:pt x="10839662" y="1146039"/>
                </a:lnTo>
                <a:lnTo>
                  <a:pt x="10854907" y="1119785"/>
                </a:lnTo>
                <a:lnTo>
                  <a:pt x="10868882" y="1094102"/>
                </a:lnTo>
                <a:lnTo>
                  <a:pt x="10884126" y="1067278"/>
                </a:lnTo>
                <a:lnTo>
                  <a:pt x="10899371" y="1088966"/>
                </a:lnTo>
                <a:lnTo>
                  <a:pt x="10913981" y="1111224"/>
                </a:lnTo>
                <a:lnTo>
                  <a:pt x="10929225" y="1132342"/>
                </a:lnTo>
                <a:lnTo>
                  <a:pt x="10944470" y="1154030"/>
                </a:lnTo>
                <a:lnTo>
                  <a:pt x="10959080" y="1176288"/>
                </a:lnTo>
                <a:lnTo>
                  <a:pt x="10974324" y="1197406"/>
                </a:lnTo>
                <a:lnTo>
                  <a:pt x="10989569" y="1219094"/>
                </a:lnTo>
                <a:lnTo>
                  <a:pt x="11004179" y="1240211"/>
                </a:lnTo>
                <a:lnTo>
                  <a:pt x="10992110" y="1240211"/>
                </a:lnTo>
                <a:lnTo>
                  <a:pt x="10980676" y="1240211"/>
                </a:lnTo>
                <a:lnTo>
                  <a:pt x="10967972" y="1240211"/>
                </a:lnTo>
                <a:lnTo>
                  <a:pt x="10956539" y="1239640"/>
                </a:lnTo>
                <a:lnTo>
                  <a:pt x="10970513" y="1259616"/>
                </a:lnTo>
                <a:lnTo>
                  <a:pt x="10984488" y="1279592"/>
                </a:lnTo>
                <a:lnTo>
                  <a:pt x="10997827" y="1299567"/>
                </a:lnTo>
                <a:lnTo>
                  <a:pt x="11011801" y="1318972"/>
                </a:lnTo>
                <a:lnTo>
                  <a:pt x="11025140" y="1338948"/>
                </a:lnTo>
                <a:lnTo>
                  <a:pt x="11039115" y="1358924"/>
                </a:lnTo>
                <a:lnTo>
                  <a:pt x="11053089" y="1377758"/>
                </a:lnTo>
                <a:lnTo>
                  <a:pt x="11066428" y="1397734"/>
                </a:lnTo>
                <a:lnTo>
                  <a:pt x="11047372" y="1397734"/>
                </a:lnTo>
                <a:lnTo>
                  <a:pt x="11028316" y="1397734"/>
                </a:lnTo>
                <a:lnTo>
                  <a:pt x="11009260" y="1397734"/>
                </a:lnTo>
                <a:lnTo>
                  <a:pt x="10990204" y="1397163"/>
                </a:lnTo>
                <a:lnTo>
                  <a:pt x="11005449" y="1419993"/>
                </a:lnTo>
                <a:lnTo>
                  <a:pt x="11020694" y="1441681"/>
                </a:lnTo>
                <a:lnTo>
                  <a:pt x="11035939" y="1463369"/>
                </a:lnTo>
                <a:lnTo>
                  <a:pt x="11051183" y="1485628"/>
                </a:lnTo>
                <a:lnTo>
                  <a:pt x="11066428" y="1507316"/>
                </a:lnTo>
                <a:lnTo>
                  <a:pt x="11082308" y="1529004"/>
                </a:lnTo>
                <a:lnTo>
                  <a:pt x="11097553" y="1551262"/>
                </a:lnTo>
                <a:lnTo>
                  <a:pt x="11112798" y="1572950"/>
                </a:lnTo>
                <a:lnTo>
                  <a:pt x="11089931" y="1572950"/>
                </a:lnTo>
                <a:lnTo>
                  <a:pt x="11068334" y="1572950"/>
                </a:lnTo>
                <a:lnTo>
                  <a:pt x="11046102" y="1572950"/>
                </a:lnTo>
                <a:lnTo>
                  <a:pt x="11023870" y="1572950"/>
                </a:lnTo>
                <a:lnTo>
                  <a:pt x="11001003" y="1572380"/>
                </a:lnTo>
                <a:lnTo>
                  <a:pt x="10978771" y="1572380"/>
                </a:lnTo>
                <a:lnTo>
                  <a:pt x="10956539" y="1572380"/>
                </a:lnTo>
                <a:lnTo>
                  <a:pt x="10933672" y="1571809"/>
                </a:lnTo>
                <a:lnTo>
                  <a:pt x="10933672" y="1691093"/>
                </a:lnTo>
                <a:lnTo>
                  <a:pt x="10990204" y="1682532"/>
                </a:lnTo>
                <a:lnTo>
                  <a:pt x="11046737" y="1672829"/>
                </a:lnTo>
                <a:lnTo>
                  <a:pt x="11103270" y="1662556"/>
                </a:lnTo>
                <a:lnTo>
                  <a:pt x="11159802" y="1652283"/>
                </a:lnTo>
                <a:lnTo>
                  <a:pt x="11215700" y="1641439"/>
                </a:lnTo>
                <a:lnTo>
                  <a:pt x="11272233" y="1630595"/>
                </a:lnTo>
                <a:lnTo>
                  <a:pt x="11328765" y="1618038"/>
                </a:lnTo>
                <a:lnTo>
                  <a:pt x="11385298" y="1606624"/>
                </a:lnTo>
                <a:lnTo>
                  <a:pt x="11385298" y="1406866"/>
                </a:lnTo>
                <a:lnTo>
                  <a:pt x="11351632" y="1420564"/>
                </a:lnTo>
                <a:lnTo>
                  <a:pt x="11317967" y="1432549"/>
                </a:lnTo>
                <a:lnTo>
                  <a:pt x="11284937" y="1445676"/>
                </a:lnTo>
                <a:lnTo>
                  <a:pt x="11251906" y="1458803"/>
                </a:lnTo>
                <a:lnTo>
                  <a:pt x="11218241" y="1470788"/>
                </a:lnTo>
                <a:lnTo>
                  <a:pt x="11185210" y="1483345"/>
                </a:lnTo>
                <a:lnTo>
                  <a:pt x="11152180" y="1495901"/>
                </a:lnTo>
                <a:lnTo>
                  <a:pt x="11118515" y="1507316"/>
                </a:lnTo>
                <a:lnTo>
                  <a:pt x="11141382" y="1466793"/>
                </a:lnTo>
                <a:lnTo>
                  <a:pt x="11164249" y="1425700"/>
                </a:lnTo>
                <a:lnTo>
                  <a:pt x="11187116" y="1384607"/>
                </a:lnTo>
                <a:lnTo>
                  <a:pt x="11209983" y="1343514"/>
                </a:lnTo>
                <a:lnTo>
                  <a:pt x="11232850" y="1302992"/>
                </a:lnTo>
                <a:lnTo>
                  <a:pt x="11255717" y="1261899"/>
                </a:lnTo>
                <a:lnTo>
                  <a:pt x="11278585" y="1219664"/>
                </a:lnTo>
                <a:lnTo>
                  <a:pt x="11301452" y="1179142"/>
                </a:lnTo>
                <a:lnTo>
                  <a:pt x="11272868" y="1189986"/>
                </a:lnTo>
                <a:lnTo>
                  <a:pt x="11244919" y="1200259"/>
                </a:lnTo>
                <a:lnTo>
                  <a:pt x="11215700" y="1211103"/>
                </a:lnTo>
                <a:lnTo>
                  <a:pt x="11187751" y="1221377"/>
                </a:lnTo>
                <a:lnTo>
                  <a:pt x="11208078" y="1184279"/>
                </a:lnTo>
                <a:lnTo>
                  <a:pt x="11229039" y="1147181"/>
                </a:lnTo>
                <a:lnTo>
                  <a:pt x="11249365" y="1110654"/>
                </a:lnTo>
                <a:lnTo>
                  <a:pt x="11269692" y="1073556"/>
                </a:lnTo>
                <a:lnTo>
                  <a:pt x="11290653" y="1036458"/>
                </a:lnTo>
                <a:lnTo>
                  <a:pt x="11310344" y="999360"/>
                </a:lnTo>
                <a:lnTo>
                  <a:pt x="11330671" y="962833"/>
                </a:lnTo>
                <a:lnTo>
                  <a:pt x="11351632" y="925164"/>
                </a:lnTo>
                <a:lnTo>
                  <a:pt x="11333847" y="932013"/>
                </a:lnTo>
                <a:lnTo>
                  <a:pt x="11315426" y="938862"/>
                </a:lnTo>
                <a:lnTo>
                  <a:pt x="11298276" y="945711"/>
                </a:lnTo>
                <a:lnTo>
                  <a:pt x="11280490" y="952560"/>
                </a:lnTo>
                <a:lnTo>
                  <a:pt x="11302722" y="912037"/>
                </a:lnTo>
                <a:lnTo>
                  <a:pt x="11324954" y="871515"/>
                </a:lnTo>
                <a:lnTo>
                  <a:pt x="11347821" y="831563"/>
                </a:lnTo>
                <a:lnTo>
                  <a:pt x="11370053" y="790470"/>
                </a:lnTo>
                <a:lnTo>
                  <a:pt x="11391650" y="749948"/>
                </a:lnTo>
                <a:lnTo>
                  <a:pt x="11413882" y="708855"/>
                </a:lnTo>
                <a:lnTo>
                  <a:pt x="11436749" y="668333"/>
                </a:lnTo>
                <a:lnTo>
                  <a:pt x="11458981" y="627240"/>
                </a:lnTo>
                <a:lnTo>
                  <a:pt x="11481213" y="657489"/>
                </a:lnTo>
                <a:lnTo>
                  <a:pt x="11503445" y="688309"/>
                </a:lnTo>
                <a:lnTo>
                  <a:pt x="11526312" y="718558"/>
                </a:lnTo>
                <a:lnTo>
                  <a:pt x="11547909" y="749377"/>
                </a:lnTo>
                <a:lnTo>
                  <a:pt x="11570141" y="779056"/>
                </a:lnTo>
                <a:lnTo>
                  <a:pt x="11592373" y="809305"/>
                </a:lnTo>
                <a:lnTo>
                  <a:pt x="11615240" y="839554"/>
                </a:lnTo>
                <a:lnTo>
                  <a:pt x="11637472" y="869803"/>
                </a:lnTo>
                <a:lnTo>
                  <a:pt x="11619686" y="870944"/>
                </a:lnTo>
                <a:lnTo>
                  <a:pt x="11601265" y="872086"/>
                </a:lnTo>
                <a:lnTo>
                  <a:pt x="11584115" y="873798"/>
                </a:lnTo>
                <a:lnTo>
                  <a:pt x="11566329" y="874939"/>
                </a:lnTo>
                <a:lnTo>
                  <a:pt x="11586656" y="902906"/>
                </a:lnTo>
                <a:lnTo>
                  <a:pt x="11606982" y="930301"/>
                </a:lnTo>
                <a:lnTo>
                  <a:pt x="11627309" y="957696"/>
                </a:lnTo>
                <a:lnTo>
                  <a:pt x="11647635" y="985092"/>
                </a:lnTo>
                <a:lnTo>
                  <a:pt x="11668596" y="1012487"/>
                </a:lnTo>
                <a:lnTo>
                  <a:pt x="11688923" y="1039882"/>
                </a:lnTo>
                <a:lnTo>
                  <a:pt x="11709884" y="1067278"/>
                </a:lnTo>
                <a:lnTo>
                  <a:pt x="11730211" y="1094673"/>
                </a:lnTo>
                <a:lnTo>
                  <a:pt x="11700992" y="1097527"/>
                </a:lnTo>
                <a:lnTo>
                  <a:pt x="11673043" y="1100380"/>
                </a:lnTo>
                <a:lnTo>
                  <a:pt x="11645094" y="1102663"/>
                </a:lnTo>
                <a:lnTo>
                  <a:pt x="11616510" y="1104946"/>
                </a:lnTo>
                <a:lnTo>
                  <a:pt x="11639377" y="1135766"/>
                </a:lnTo>
                <a:lnTo>
                  <a:pt x="11662244" y="1166586"/>
                </a:lnTo>
                <a:lnTo>
                  <a:pt x="11685112" y="1196835"/>
                </a:lnTo>
                <a:lnTo>
                  <a:pt x="11707979" y="1227655"/>
                </a:lnTo>
                <a:lnTo>
                  <a:pt x="11730846" y="1257333"/>
                </a:lnTo>
                <a:lnTo>
                  <a:pt x="11753713" y="1288153"/>
                </a:lnTo>
                <a:lnTo>
                  <a:pt x="11776580" y="1318402"/>
                </a:lnTo>
                <a:lnTo>
                  <a:pt x="11799447" y="1348651"/>
                </a:lnTo>
                <a:lnTo>
                  <a:pt x="11765782" y="1352075"/>
                </a:lnTo>
                <a:lnTo>
                  <a:pt x="11732751" y="1355500"/>
                </a:lnTo>
                <a:lnTo>
                  <a:pt x="11699721" y="1358924"/>
                </a:lnTo>
                <a:lnTo>
                  <a:pt x="11666056" y="1361778"/>
                </a:lnTo>
                <a:lnTo>
                  <a:pt x="11632390" y="1365202"/>
                </a:lnTo>
                <a:lnTo>
                  <a:pt x="11599995" y="1367485"/>
                </a:lnTo>
                <a:lnTo>
                  <a:pt x="11566329" y="1369768"/>
                </a:lnTo>
                <a:lnTo>
                  <a:pt x="11532664" y="1372622"/>
                </a:lnTo>
                <a:lnTo>
                  <a:pt x="11532664" y="1571809"/>
                </a:lnTo>
                <a:lnTo>
                  <a:pt x="11580304" y="1559823"/>
                </a:lnTo>
                <a:lnTo>
                  <a:pt x="11627309" y="1547838"/>
                </a:lnTo>
                <a:lnTo>
                  <a:pt x="11674313" y="1535282"/>
                </a:lnTo>
                <a:lnTo>
                  <a:pt x="11721953" y="1523296"/>
                </a:lnTo>
                <a:lnTo>
                  <a:pt x="11768958" y="1509598"/>
                </a:lnTo>
                <a:lnTo>
                  <a:pt x="11815327" y="1496472"/>
                </a:lnTo>
                <a:lnTo>
                  <a:pt x="11862967" y="1482774"/>
                </a:lnTo>
                <a:lnTo>
                  <a:pt x="11909972" y="1468505"/>
                </a:lnTo>
                <a:lnTo>
                  <a:pt x="11909972" y="1391456"/>
                </a:lnTo>
                <a:lnTo>
                  <a:pt x="11885199" y="1403441"/>
                </a:lnTo>
                <a:lnTo>
                  <a:pt x="11859791" y="1415427"/>
                </a:lnTo>
                <a:lnTo>
                  <a:pt x="11834383" y="1427412"/>
                </a:lnTo>
                <a:lnTo>
                  <a:pt x="11808975" y="1438827"/>
                </a:lnTo>
                <a:lnTo>
                  <a:pt x="11817868" y="1422847"/>
                </a:lnTo>
                <a:lnTo>
                  <a:pt x="11826126" y="1406295"/>
                </a:lnTo>
                <a:lnTo>
                  <a:pt x="11835654" y="1389744"/>
                </a:lnTo>
                <a:lnTo>
                  <a:pt x="11843911" y="1373192"/>
                </a:lnTo>
                <a:lnTo>
                  <a:pt x="11852169" y="1356641"/>
                </a:lnTo>
                <a:lnTo>
                  <a:pt x="11861062" y="1340090"/>
                </a:lnTo>
                <a:lnTo>
                  <a:pt x="11869954" y="1324109"/>
                </a:lnTo>
                <a:lnTo>
                  <a:pt x="11878212" y="1307558"/>
                </a:lnTo>
                <a:lnTo>
                  <a:pt x="11867414" y="1312694"/>
                </a:lnTo>
                <a:lnTo>
                  <a:pt x="11856615" y="1317831"/>
                </a:lnTo>
                <a:lnTo>
                  <a:pt x="11845817" y="1322397"/>
                </a:lnTo>
                <a:lnTo>
                  <a:pt x="11835654" y="1328104"/>
                </a:lnTo>
                <a:lnTo>
                  <a:pt x="11843276" y="1312694"/>
                </a:lnTo>
                <a:lnTo>
                  <a:pt x="11850898" y="1298426"/>
                </a:lnTo>
                <a:lnTo>
                  <a:pt x="11859156" y="1283587"/>
                </a:lnTo>
                <a:lnTo>
                  <a:pt x="11866778" y="1268748"/>
                </a:lnTo>
                <a:lnTo>
                  <a:pt x="11874401" y="1253908"/>
                </a:lnTo>
                <a:lnTo>
                  <a:pt x="11882023" y="1239069"/>
                </a:lnTo>
                <a:lnTo>
                  <a:pt x="11889646" y="1224801"/>
                </a:lnTo>
                <a:lnTo>
                  <a:pt x="11897903" y="1209391"/>
                </a:lnTo>
                <a:lnTo>
                  <a:pt x="11890916" y="1212815"/>
                </a:lnTo>
                <a:lnTo>
                  <a:pt x="11883929" y="1215669"/>
                </a:lnTo>
                <a:lnTo>
                  <a:pt x="11877577" y="1219094"/>
                </a:lnTo>
                <a:lnTo>
                  <a:pt x="11870590" y="1222518"/>
                </a:lnTo>
                <a:lnTo>
                  <a:pt x="11878847" y="1205967"/>
                </a:lnTo>
                <a:lnTo>
                  <a:pt x="11887105" y="1190557"/>
                </a:lnTo>
                <a:lnTo>
                  <a:pt x="11896633" y="1174005"/>
                </a:lnTo>
                <a:lnTo>
                  <a:pt x="11904890" y="1157454"/>
                </a:lnTo>
                <a:lnTo>
                  <a:pt x="11913148" y="1142044"/>
                </a:lnTo>
                <a:lnTo>
                  <a:pt x="11921405" y="1125493"/>
                </a:lnTo>
                <a:lnTo>
                  <a:pt x="11929663" y="1108941"/>
                </a:lnTo>
                <a:lnTo>
                  <a:pt x="11938556" y="1093532"/>
                </a:lnTo>
                <a:lnTo>
                  <a:pt x="11955071" y="1115220"/>
                </a:lnTo>
                <a:lnTo>
                  <a:pt x="11972857" y="1136907"/>
                </a:lnTo>
                <a:lnTo>
                  <a:pt x="11989372" y="1159166"/>
                </a:lnTo>
                <a:lnTo>
                  <a:pt x="12005887" y="1180283"/>
                </a:lnTo>
                <a:lnTo>
                  <a:pt x="11998900" y="1181425"/>
                </a:lnTo>
                <a:lnTo>
                  <a:pt x="11992548" y="1182566"/>
                </a:lnTo>
                <a:lnTo>
                  <a:pt x="11985560" y="1183708"/>
                </a:lnTo>
                <a:lnTo>
                  <a:pt x="11979209" y="1184279"/>
                </a:lnTo>
                <a:lnTo>
                  <a:pt x="11994453" y="1204254"/>
                </a:lnTo>
                <a:lnTo>
                  <a:pt x="12009698" y="1224230"/>
                </a:lnTo>
                <a:lnTo>
                  <a:pt x="12025578" y="1243635"/>
                </a:lnTo>
                <a:lnTo>
                  <a:pt x="12040823" y="1264182"/>
                </a:lnTo>
                <a:lnTo>
                  <a:pt x="12030660" y="1265894"/>
                </a:lnTo>
                <a:lnTo>
                  <a:pt x="12019861" y="1267035"/>
                </a:lnTo>
                <a:lnTo>
                  <a:pt x="12009063" y="1269318"/>
                </a:lnTo>
                <a:lnTo>
                  <a:pt x="11998264" y="1270460"/>
                </a:lnTo>
                <a:lnTo>
                  <a:pt x="12015415" y="1292719"/>
                </a:lnTo>
                <a:lnTo>
                  <a:pt x="12032565" y="1314977"/>
                </a:lnTo>
                <a:lnTo>
                  <a:pt x="12050351" y="1336665"/>
                </a:lnTo>
                <a:lnTo>
                  <a:pt x="12067501" y="1358924"/>
                </a:lnTo>
                <a:lnTo>
                  <a:pt x="12042728" y="1362919"/>
                </a:lnTo>
                <a:lnTo>
                  <a:pt x="12016685" y="1366914"/>
                </a:lnTo>
                <a:lnTo>
                  <a:pt x="11991277" y="1370339"/>
                </a:lnTo>
                <a:lnTo>
                  <a:pt x="11966505" y="1373763"/>
                </a:lnTo>
                <a:lnTo>
                  <a:pt x="11966505" y="1450242"/>
                </a:lnTo>
                <a:lnTo>
                  <a:pt x="11994453" y="1441681"/>
                </a:lnTo>
                <a:lnTo>
                  <a:pt x="12023037" y="1432549"/>
                </a:lnTo>
                <a:lnTo>
                  <a:pt x="12050986" y="1423988"/>
                </a:lnTo>
                <a:lnTo>
                  <a:pt x="12078935" y="1414285"/>
                </a:lnTo>
                <a:lnTo>
                  <a:pt x="12107519" y="1404583"/>
                </a:lnTo>
                <a:lnTo>
                  <a:pt x="12135467" y="1394880"/>
                </a:lnTo>
                <a:lnTo>
                  <a:pt x="12164051" y="1385749"/>
                </a:lnTo>
                <a:lnTo>
                  <a:pt x="12192000" y="1376046"/>
                </a:lnTo>
                <a:lnTo>
                  <a:pt x="12192000" y="1836631"/>
                </a:lnTo>
                <a:lnTo>
                  <a:pt x="12192000" y="2210635"/>
                </a:lnTo>
                <a:lnTo>
                  <a:pt x="0" y="2210635"/>
                </a:lnTo>
                <a:lnTo>
                  <a:pt x="0" y="2198478"/>
                </a:lnTo>
                <a:lnTo>
                  <a:pt x="0" y="2177360"/>
                </a:lnTo>
                <a:lnTo>
                  <a:pt x="0" y="2155672"/>
                </a:lnTo>
                <a:lnTo>
                  <a:pt x="0" y="2135126"/>
                </a:lnTo>
                <a:lnTo>
                  <a:pt x="0" y="2114008"/>
                </a:lnTo>
                <a:lnTo>
                  <a:pt x="0" y="2092891"/>
                </a:lnTo>
                <a:lnTo>
                  <a:pt x="0" y="2071774"/>
                </a:lnTo>
                <a:lnTo>
                  <a:pt x="0" y="2050657"/>
                </a:lnTo>
                <a:lnTo>
                  <a:pt x="0" y="2029540"/>
                </a:lnTo>
                <a:lnTo>
                  <a:pt x="0" y="2008993"/>
                </a:lnTo>
                <a:lnTo>
                  <a:pt x="0" y="1987876"/>
                </a:lnTo>
                <a:lnTo>
                  <a:pt x="0" y="1966188"/>
                </a:lnTo>
                <a:lnTo>
                  <a:pt x="0" y="1945071"/>
                </a:lnTo>
                <a:lnTo>
                  <a:pt x="0" y="1923953"/>
                </a:lnTo>
                <a:lnTo>
                  <a:pt x="0" y="1902836"/>
                </a:lnTo>
                <a:lnTo>
                  <a:pt x="0" y="1882289"/>
                </a:lnTo>
                <a:lnTo>
                  <a:pt x="0" y="1861172"/>
                </a:lnTo>
                <a:lnTo>
                  <a:pt x="0" y="1840055"/>
                </a:lnTo>
                <a:lnTo>
                  <a:pt x="0" y="1836631"/>
                </a:lnTo>
                <a:lnTo>
                  <a:pt x="0" y="1818367"/>
                </a:lnTo>
                <a:lnTo>
                  <a:pt x="0" y="1797250"/>
                </a:lnTo>
                <a:lnTo>
                  <a:pt x="0" y="1776132"/>
                </a:lnTo>
                <a:lnTo>
                  <a:pt x="0" y="1755586"/>
                </a:lnTo>
                <a:lnTo>
                  <a:pt x="0" y="1734469"/>
                </a:lnTo>
                <a:lnTo>
                  <a:pt x="0" y="1713351"/>
                </a:lnTo>
                <a:lnTo>
                  <a:pt x="0" y="1692234"/>
                </a:lnTo>
                <a:lnTo>
                  <a:pt x="0" y="1670546"/>
                </a:lnTo>
                <a:lnTo>
                  <a:pt x="0" y="1649429"/>
                </a:lnTo>
                <a:lnTo>
                  <a:pt x="0" y="1628882"/>
                </a:lnTo>
                <a:lnTo>
                  <a:pt x="0" y="1607765"/>
                </a:lnTo>
                <a:lnTo>
                  <a:pt x="0" y="1586648"/>
                </a:lnTo>
                <a:lnTo>
                  <a:pt x="0" y="1565531"/>
                </a:lnTo>
                <a:lnTo>
                  <a:pt x="0" y="1544413"/>
                </a:lnTo>
                <a:lnTo>
                  <a:pt x="0" y="1523296"/>
                </a:lnTo>
                <a:lnTo>
                  <a:pt x="0" y="1502750"/>
                </a:lnTo>
                <a:lnTo>
                  <a:pt x="0" y="1481062"/>
                </a:lnTo>
                <a:lnTo>
                  <a:pt x="0" y="1459944"/>
                </a:lnTo>
                <a:lnTo>
                  <a:pt x="0" y="1438827"/>
                </a:lnTo>
                <a:lnTo>
                  <a:pt x="0" y="1417710"/>
                </a:lnTo>
                <a:lnTo>
                  <a:pt x="0" y="1396593"/>
                </a:lnTo>
                <a:lnTo>
                  <a:pt x="0" y="1376046"/>
                </a:lnTo>
                <a:lnTo>
                  <a:pt x="56533" y="1356070"/>
                </a:lnTo>
                <a:lnTo>
                  <a:pt x="113066" y="1336665"/>
                </a:lnTo>
                <a:lnTo>
                  <a:pt x="170233" y="1318402"/>
                </a:lnTo>
                <a:lnTo>
                  <a:pt x="226131" y="1300138"/>
                </a:lnTo>
                <a:lnTo>
                  <a:pt x="282664" y="1283016"/>
                </a:lnTo>
                <a:lnTo>
                  <a:pt x="339196" y="1265894"/>
                </a:lnTo>
                <a:lnTo>
                  <a:pt x="395729" y="1249343"/>
                </a:lnTo>
                <a:lnTo>
                  <a:pt x="452897" y="1233362"/>
                </a:lnTo>
                <a:lnTo>
                  <a:pt x="508794" y="1217952"/>
                </a:lnTo>
                <a:lnTo>
                  <a:pt x="565327" y="1202542"/>
                </a:lnTo>
                <a:lnTo>
                  <a:pt x="621860" y="1188274"/>
                </a:lnTo>
                <a:lnTo>
                  <a:pt x="679027" y="1174576"/>
                </a:lnTo>
                <a:lnTo>
                  <a:pt x="735560" y="1160878"/>
                </a:lnTo>
                <a:lnTo>
                  <a:pt x="791458" y="1148322"/>
                </a:lnTo>
                <a:lnTo>
                  <a:pt x="847990" y="1135766"/>
                </a:lnTo>
                <a:lnTo>
                  <a:pt x="904523" y="1124351"/>
                </a:lnTo>
                <a:lnTo>
                  <a:pt x="904523" y="924594"/>
                </a:lnTo>
                <a:lnTo>
                  <a:pt x="871492" y="937150"/>
                </a:lnTo>
                <a:lnTo>
                  <a:pt x="838462" y="950277"/>
                </a:lnTo>
                <a:lnTo>
                  <a:pt x="804797" y="963404"/>
                </a:lnTo>
                <a:lnTo>
                  <a:pt x="771766" y="977101"/>
                </a:lnTo>
                <a:lnTo>
                  <a:pt x="738101" y="990228"/>
                </a:lnTo>
                <a:lnTo>
                  <a:pt x="705071" y="1003926"/>
                </a:lnTo>
                <a:lnTo>
                  <a:pt x="672040" y="1018194"/>
                </a:lnTo>
                <a:lnTo>
                  <a:pt x="638375" y="1031892"/>
                </a:lnTo>
                <a:lnTo>
                  <a:pt x="661242" y="989087"/>
                </a:lnTo>
                <a:lnTo>
                  <a:pt x="684109" y="947423"/>
                </a:lnTo>
                <a:lnTo>
                  <a:pt x="706976" y="905188"/>
                </a:lnTo>
                <a:lnTo>
                  <a:pt x="729843" y="863525"/>
                </a:lnTo>
                <a:lnTo>
                  <a:pt x="752710" y="821861"/>
                </a:lnTo>
                <a:lnTo>
                  <a:pt x="775578" y="779056"/>
                </a:lnTo>
                <a:lnTo>
                  <a:pt x="798445" y="737392"/>
                </a:lnTo>
                <a:lnTo>
                  <a:pt x="821312" y="695728"/>
                </a:lnTo>
                <a:lnTo>
                  <a:pt x="793363" y="707714"/>
                </a:lnTo>
                <a:lnTo>
                  <a:pt x="764144" y="718558"/>
                </a:lnTo>
                <a:lnTo>
                  <a:pt x="736195" y="729972"/>
                </a:lnTo>
                <a:lnTo>
                  <a:pt x="707611" y="741387"/>
                </a:lnTo>
                <a:lnTo>
                  <a:pt x="728573" y="704289"/>
                </a:lnTo>
                <a:lnTo>
                  <a:pt x="748899" y="666621"/>
                </a:lnTo>
                <a:lnTo>
                  <a:pt x="769861" y="628952"/>
                </a:lnTo>
                <a:lnTo>
                  <a:pt x="790187" y="591854"/>
                </a:lnTo>
                <a:lnTo>
                  <a:pt x="809878" y="554185"/>
                </a:lnTo>
                <a:lnTo>
                  <a:pt x="830840" y="517088"/>
                </a:lnTo>
                <a:lnTo>
                  <a:pt x="851166" y="479419"/>
                </a:lnTo>
                <a:lnTo>
                  <a:pt x="871492" y="442892"/>
                </a:lnTo>
                <a:lnTo>
                  <a:pt x="854342" y="449741"/>
                </a:lnTo>
                <a:lnTo>
                  <a:pt x="835922" y="456590"/>
                </a:lnTo>
                <a:lnTo>
                  <a:pt x="818136" y="463438"/>
                </a:lnTo>
                <a:lnTo>
                  <a:pt x="800986" y="470858"/>
                </a:lnTo>
                <a:lnTo>
                  <a:pt x="823218" y="429765"/>
                </a:lnTo>
                <a:lnTo>
                  <a:pt x="844814" y="389243"/>
                </a:lnTo>
                <a:lnTo>
                  <a:pt x="867046" y="348150"/>
                </a:lnTo>
                <a:lnTo>
                  <a:pt x="889913" y="307627"/>
                </a:lnTo>
                <a:lnTo>
                  <a:pt x="912145" y="267676"/>
                </a:lnTo>
                <a:lnTo>
                  <a:pt x="934377" y="227153"/>
                </a:lnTo>
                <a:lnTo>
                  <a:pt x="956609" y="186631"/>
                </a:lnTo>
                <a:lnTo>
                  <a:pt x="979476" y="146680"/>
                </a:lnTo>
                <a:lnTo>
                  <a:pt x="1001073" y="178070"/>
                </a:lnTo>
                <a:lnTo>
                  <a:pt x="1023305" y="209461"/>
                </a:lnTo>
                <a:lnTo>
                  <a:pt x="1046172" y="241422"/>
                </a:lnTo>
                <a:lnTo>
                  <a:pt x="1068404" y="272812"/>
                </a:lnTo>
                <a:lnTo>
                  <a:pt x="1090636" y="304203"/>
                </a:lnTo>
                <a:lnTo>
                  <a:pt x="1112233" y="336735"/>
                </a:lnTo>
                <a:lnTo>
                  <a:pt x="1135100" y="368125"/>
                </a:lnTo>
                <a:lnTo>
                  <a:pt x="1157332" y="400087"/>
                </a:lnTo>
                <a:lnTo>
                  <a:pt x="1140182" y="400087"/>
                </a:lnTo>
                <a:lnTo>
                  <a:pt x="1121761" y="400087"/>
                </a:lnTo>
                <a:lnTo>
                  <a:pt x="1103975" y="400087"/>
                </a:lnTo>
                <a:lnTo>
                  <a:pt x="1086825" y="400087"/>
                </a:lnTo>
                <a:lnTo>
                  <a:pt x="1106516" y="429765"/>
                </a:lnTo>
                <a:lnTo>
                  <a:pt x="1126842" y="458302"/>
                </a:lnTo>
                <a:lnTo>
                  <a:pt x="1147804" y="487980"/>
                </a:lnTo>
                <a:lnTo>
                  <a:pt x="1168130" y="517088"/>
                </a:lnTo>
                <a:lnTo>
                  <a:pt x="1188457" y="546766"/>
                </a:lnTo>
                <a:lnTo>
                  <a:pt x="1209418" y="575873"/>
                </a:lnTo>
                <a:lnTo>
                  <a:pt x="1229744" y="605552"/>
                </a:lnTo>
                <a:lnTo>
                  <a:pt x="1249436" y="634659"/>
                </a:lnTo>
                <a:lnTo>
                  <a:pt x="1221487" y="634659"/>
                </a:lnTo>
                <a:lnTo>
                  <a:pt x="1193538" y="634089"/>
                </a:lnTo>
                <a:lnTo>
                  <a:pt x="1164954" y="634089"/>
                </a:lnTo>
                <a:lnTo>
                  <a:pt x="1137006" y="634089"/>
                </a:lnTo>
                <a:lnTo>
                  <a:pt x="1159873" y="667191"/>
                </a:lnTo>
                <a:lnTo>
                  <a:pt x="1182740" y="699153"/>
                </a:lnTo>
                <a:lnTo>
                  <a:pt x="1205607" y="732255"/>
                </a:lnTo>
                <a:lnTo>
                  <a:pt x="1228474" y="765358"/>
                </a:lnTo>
                <a:lnTo>
                  <a:pt x="1251341" y="798461"/>
                </a:lnTo>
                <a:lnTo>
                  <a:pt x="1274208" y="831563"/>
                </a:lnTo>
                <a:lnTo>
                  <a:pt x="1297076" y="864095"/>
                </a:lnTo>
                <a:lnTo>
                  <a:pt x="1319308" y="897769"/>
                </a:lnTo>
                <a:lnTo>
                  <a:pt x="1286277" y="897198"/>
                </a:lnTo>
                <a:lnTo>
                  <a:pt x="1252612" y="896057"/>
                </a:lnTo>
                <a:lnTo>
                  <a:pt x="1218946" y="895486"/>
                </a:lnTo>
                <a:lnTo>
                  <a:pt x="1186551" y="895486"/>
                </a:lnTo>
                <a:lnTo>
                  <a:pt x="1152886" y="894915"/>
                </a:lnTo>
                <a:lnTo>
                  <a:pt x="1119220" y="894915"/>
                </a:lnTo>
                <a:lnTo>
                  <a:pt x="1086825" y="894915"/>
                </a:lnTo>
                <a:lnTo>
                  <a:pt x="1053159" y="895486"/>
                </a:lnTo>
                <a:lnTo>
                  <a:pt x="1053159" y="1094673"/>
                </a:lnTo>
                <a:lnTo>
                  <a:pt x="1100164" y="1086683"/>
                </a:lnTo>
                <a:lnTo>
                  <a:pt x="1147804" y="1078122"/>
                </a:lnTo>
                <a:lnTo>
                  <a:pt x="1194809" y="1070131"/>
                </a:lnTo>
                <a:lnTo>
                  <a:pt x="1241813" y="1062712"/>
                </a:lnTo>
                <a:lnTo>
                  <a:pt x="1288818" y="1055292"/>
                </a:lnTo>
                <a:lnTo>
                  <a:pt x="1335823" y="1048443"/>
                </a:lnTo>
                <a:lnTo>
                  <a:pt x="1382827" y="1041595"/>
                </a:lnTo>
                <a:lnTo>
                  <a:pt x="1430467" y="1034746"/>
                </a:lnTo>
                <a:lnTo>
                  <a:pt x="1430467" y="957696"/>
                </a:lnTo>
                <a:lnTo>
                  <a:pt x="1405059" y="966257"/>
                </a:lnTo>
                <a:lnTo>
                  <a:pt x="1380287" y="973677"/>
                </a:lnTo>
                <a:lnTo>
                  <a:pt x="1354244" y="981667"/>
                </a:lnTo>
                <a:lnTo>
                  <a:pt x="1328836" y="990228"/>
                </a:lnTo>
                <a:lnTo>
                  <a:pt x="1338363" y="974818"/>
                </a:lnTo>
                <a:lnTo>
                  <a:pt x="1346621" y="959408"/>
                </a:lnTo>
                <a:lnTo>
                  <a:pt x="1354879" y="943999"/>
                </a:lnTo>
                <a:lnTo>
                  <a:pt x="1363771" y="929159"/>
                </a:lnTo>
                <a:lnTo>
                  <a:pt x="1372664" y="914320"/>
                </a:lnTo>
                <a:lnTo>
                  <a:pt x="1381557" y="898910"/>
                </a:lnTo>
                <a:lnTo>
                  <a:pt x="1389815" y="884071"/>
                </a:lnTo>
                <a:lnTo>
                  <a:pt x="1398072" y="868661"/>
                </a:lnTo>
                <a:lnTo>
                  <a:pt x="1387909" y="872086"/>
                </a:lnTo>
                <a:lnTo>
                  <a:pt x="1377111" y="875510"/>
                </a:lnTo>
                <a:lnTo>
                  <a:pt x="1366312" y="878935"/>
                </a:lnTo>
                <a:lnTo>
                  <a:pt x="1355514" y="882359"/>
                </a:lnTo>
                <a:lnTo>
                  <a:pt x="1363136" y="868661"/>
                </a:lnTo>
                <a:lnTo>
                  <a:pt x="1370759" y="854964"/>
                </a:lnTo>
                <a:lnTo>
                  <a:pt x="1378381" y="841837"/>
                </a:lnTo>
                <a:lnTo>
                  <a:pt x="1386639" y="828139"/>
                </a:lnTo>
                <a:lnTo>
                  <a:pt x="1394261" y="814441"/>
                </a:lnTo>
                <a:lnTo>
                  <a:pt x="1401883" y="801314"/>
                </a:lnTo>
                <a:lnTo>
                  <a:pt x="1409506" y="787617"/>
                </a:lnTo>
                <a:lnTo>
                  <a:pt x="1417128" y="773919"/>
                </a:lnTo>
                <a:lnTo>
                  <a:pt x="1411411" y="775631"/>
                </a:lnTo>
                <a:lnTo>
                  <a:pt x="1404424" y="777914"/>
                </a:lnTo>
                <a:lnTo>
                  <a:pt x="1397437" y="780197"/>
                </a:lnTo>
                <a:lnTo>
                  <a:pt x="1390450" y="781909"/>
                </a:lnTo>
                <a:lnTo>
                  <a:pt x="1399342" y="767641"/>
                </a:lnTo>
                <a:lnTo>
                  <a:pt x="1407600" y="752802"/>
                </a:lnTo>
                <a:lnTo>
                  <a:pt x="1415858" y="738533"/>
                </a:lnTo>
                <a:lnTo>
                  <a:pt x="1424115" y="723123"/>
                </a:lnTo>
                <a:lnTo>
                  <a:pt x="1433008" y="708855"/>
                </a:lnTo>
                <a:lnTo>
                  <a:pt x="1441901" y="694016"/>
                </a:lnTo>
                <a:lnTo>
                  <a:pt x="1450158" y="679177"/>
                </a:lnTo>
                <a:lnTo>
                  <a:pt x="1458416" y="664338"/>
                </a:lnTo>
                <a:lnTo>
                  <a:pt x="1474931" y="689450"/>
                </a:lnTo>
                <a:lnTo>
                  <a:pt x="1492082" y="714562"/>
                </a:lnTo>
                <a:lnTo>
                  <a:pt x="1509232" y="739675"/>
                </a:lnTo>
                <a:lnTo>
                  <a:pt x="1526382" y="764787"/>
                </a:lnTo>
                <a:lnTo>
                  <a:pt x="1519395" y="764217"/>
                </a:lnTo>
                <a:lnTo>
                  <a:pt x="1512408" y="764217"/>
                </a:lnTo>
                <a:lnTo>
                  <a:pt x="1505421" y="763646"/>
                </a:lnTo>
                <a:lnTo>
                  <a:pt x="1499069" y="763646"/>
                </a:lnTo>
                <a:lnTo>
                  <a:pt x="1514949" y="785905"/>
                </a:lnTo>
                <a:lnTo>
                  <a:pt x="1530193" y="809305"/>
                </a:lnTo>
                <a:lnTo>
                  <a:pt x="1546073" y="832705"/>
                </a:lnTo>
                <a:lnTo>
                  <a:pt x="1561318" y="854964"/>
                </a:lnTo>
                <a:lnTo>
                  <a:pt x="1550520" y="854964"/>
                </a:lnTo>
                <a:lnTo>
                  <a:pt x="1539721" y="854393"/>
                </a:lnTo>
                <a:lnTo>
                  <a:pt x="1529558" y="853822"/>
                </a:lnTo>
                <a:lnTo>
                  <a:pt x="1518760" y="853251"/>
                </a:lnTo>
                <a:lnTo>
                  <a:pt x="1527017" y="866378"/>
                </a:lnTo>
                <a:lnTo>
                  <a:pt x="1535275" y="878935"/>
                </a:lnTo>
                <a:lnTo>
                  <a:pt x="1544803" y="891491"/>
                </a:lnTo>
                <a:lnTo>
                  <a:pt x="1553061" y="904618"/>
                </a:lnTo>
                <a:lnTo>
                  <a:pt x="1561318" y="917745"/>
                </a:lnTo>
                <a:lnTo>
                  <a:pt x="1570211" y="930301"/>
                </a:lnTo>
                <a:lnTo>
                  <a:pt x="1579104" y="943428"/>
                </a:lnTo>
                <a:lnTo>
                  <a:pt x="1587997" y="956555"/>
                </a:lnTo>
                <a:lnTo>
                  <a:pt x="1561954" y="954272"/>
                </a:lnTo>
                <a:lnTo>
                  <a:pt x="1537181" y="953130"/>
                </a:lnTo>
                <a:lnTo>
                  <a:pt x="1511773" y="951989"/>
                </a:lnTo>
                <a:lnTo>
                  <a:pt x="1486365" y="950277"/>
                </a:lnTo>
                <a:lnTo>
                  <a:pt x="1486365" y="1027897"/>
                </a:lnTo>
                <a:lnTo>
                  <a:pt x="1532099" y="1021619"/>
                </a:lnTo>
                <a:lnTo>
                  <a:pt x="1577833" y="1016482"/>
                </a:lnTo>
                <a:lnTo>
                  <a:pt x="1623568" y="1011345"/>
                </a:lnTo>
                <a:lnTo>
                  <a:pt x="1669302" y="1006209"/>
                </a:lnTo>
                <a:lnTo>
                  <a:pt x="1715036" y="1002214"/>
                </a:lnTo>
                <a:lnTo>
                  <a:pt x="1760135" y="997648"/>
                </a:lnTo>
                <a:lnTo>
                  <a:pt x="1805870" y="993653"/>
                </a:lnTo>
                <a:lnTo>
                  <a:pt x="1851604" y="990228"/>
                </a:lnTo>
                <a:lnTo>
                  <a:pt x="1851604" y="870374"/>
                </a:lnTo>
                <a:lnTo>
                  <a:pt x="1829372" y="875510"/>
                </a:lnTo>
                <a:lnTo>
                  <a:pt x="1807775" y="881218"/>
                </a:lnTo>
                <a:lnTo>
                  <a:pt x="1784908" y="887496"/>
                </a:lnTo>
                <a:lnTo>
                  <a:pt x="1762676" y="893774"/>
                </a:lnTo>
                <a:lnTo>
                  <a:pt x="1740444" y="898910"/>
                </a:lnTo>
                <a:lnTo>
                  <a:pt x="1718212" y="905188"/>
                </a:lnTo>
                <a:lnTo>
                  <a:pt x="1695345" y="911467"/>
                </a:lnTo>
                <a:lnTo>
                  <a:pt x="1673113" y="917745"/>
                </a:lnTo>
                <a:lnTo>
                  <a:pt x="1688358" y="891491"/>
                </a:lnTo>
                <a:lnTo>
                  <a:pt x="1703603" y="865237"/>
                </a:lnTo>
                <a:lnTo>
                  <a:pt x="1718847" y="839554"/>
                </a:lnTo>
                <a:lnTo>
                  <a:pt x="1734092" y="813300"/>
                </a:lnTo>
                <a:lnTo>
                  <a:pt x="1749337" y="787617"/>
                </a:lnTo>
                <a:lnTo>
                  <a:pt x="1764582" y="761363"/>
                </a:lnTo>
                <a:lnTo>
                  <a:pt x="1781097" y="735680"/>
                </a:lnTo>
                <a:lnTo>
                  <a:pt x="1796342" y="709426"/>
                </a:lnTo>
                <a:lnTo>
                  <a:pt x="1777286" y="714562"/>
                </a:lnTo>
                <a:lnTo>
                  <a:pt x="1758230" y="719699"/>
                </a:lnTo>
                <a:lnTo>
                  <a:pt x="1739174" y="724836"/>
                </a:lnTo>
                <a:lnTo>
                  <a:pt x="1720118" y="729972"/>
                </a:lnTo>
                <a:lnTo>
                  <a:pt x="1733457" y="706572"/>
                </a:lnTo>
                <a:lnTo>
                  <a:pt x="1747431" y="682601"/>
                </a:lnTo>
                <a:lnTo>
                  <a:pt x="1760770" y="659772"/>
                </a:lnTo>
                <a:lnTo>
                  <a:pt x="1774745" y="636372"/>
                </a:lnTo>
                <a:lnTo>
                  <a:pt x="1788719" y="612971"/>
                </a:lnTo>
                <a:lnTo>
                  <a:pt x="1802058" y="590713"/>
                </a:lnTo>
                <a:lnTo>
                  <a:pt x="1816033" y="567312"/>
                </a:lnTo>
                <a:lnTo>
                  <a:pt x="1829372" y="543912"/>
                </a:lnTo>
                <a:lnTo>
                  <a:pt x="1817938" y="546766"/>
                </a:lnTo>
                <a:lnTo>
                  <a:pt x="1805870" y="550190"/>
                </a:lnTo>
                <a:lnTo>
                  <a:pt x="1793801" y="553044"/>
                </a:lnTo>
                <a:lnTo>
                  <a:pt x="1782367" y="556468"/>
                </a:lnTo>
                <a:lnTo>
                  <a:pt x="1796977" y="530785"/>
                </a:lnTo>
                <a:lnTo>
                  <a:pt x="1812222" y="505673"/>
                </a:lnTo>
                <a:lnTo>
                  <a:pt x="1826831" y="480560"/>
                </a:lnTo>
                <a:lnTo>
                  <a:pt x="1841441" y="454877"/>
                </a:lnTo>
                <a:lnTo>
                  <a:pt x="1856685" y="429765"/>
                </a:lnTo>
                <a:lnTo>
                  <a:pt x="1871295" y="405223"/>
                </a:lnTo>
                <a:lnTo>
                  <a:pt x="1886540" y="379540"/>
                </a:lnTo>
                <a:lnTo>
                  <a:pt x="1901785" y="354428"/>
                </a:lnTo>
                <a:lnTo>
                  <a:pt x="1916394" y="377828"/>
                </a:lnTo>
                <a:lnTo>
                  <a:pt x="1931639" y="400087"/>
                </a:lnTo>
                <a:lnTo>
                  <a:pt x="1946884" y="423487"/>
                </a:lnTo>
                <a:lnTo>
                  <a:pt x="1961493" y="446316"/>
                </a:lnTo>
                <a:lnTo>
                  <a:pt x="1976738" y="469146"/>
                </a:lnTo>
                <a:lnTo>
                  <a:pt x="1991347" y="492546"/>
                </a:lnTo>
                <a:lnTo>
                  <a:pt x="2006592" y="515375"/>
                </a:lnTo>
                <a:lnTo>
                  <a:pt x="2021837" y="538205"/>
                </a:lnTo>
                <a:lnTo>
                  <a:pt x="2009133" y="537063"/>
                </a:lnTo>
                <a:lnTo>
                  <a:pt x="1997064" y="535922"/>
                </a:lnTo>
                <a:lnTo>
                  <a:pt x="1985631" y="534210"/>
                </a:lnTo>
                <a:lnTo>
                  <a:pt x="1973562" y="533068"/>
                </a:lnTo>
                <a:lnTo>
                  <a:pt x="1987536" y="554185"/>
                </a:lnTo>
                <a:lnTo>
                  <a:pt x="2000876" y="575303"/>
                </a:lnTo>
                <a:lnTo>
                  <a:pt x="2014850" y="596420"/>
                </a:lnTo>
                <a:lnTo>
                  <a:pt x="2028189" y="618108"/>
                </a:lnTo>
                <a:lnTo>
                  <a:pt x="2042163" y="639225"/>
                </a:lnTo>
                <a:lnTo>
                  <a:pt x="2056138" y="660342"/>
                </a:lnTo>
                <a:lnTo>
                  <a:pt x="2069477" y="681460"/>
                </a:lnTo>
                <a:lnTo>
                  <a:pt x="2083451" y="702577"/>
                </a:lnTo>
                <a:lnTo>
                  <a:pt x="2064395" y="700865"/>
                </a:lnTo>
                <a:lnTo>
                  <a:pt x="2045339" y="698011"/>
                </a:lnTo>
                <a:lnTo>
                  <a:pt x="2026283" y="695728"/>
                </a:lnTo>
                <a:lnTo>
                  <a:pt x="2007863" y="694016"/>
                </a:lnTo>
                <a:lnTo>
                  <a:pt x="2023108" y="717987"/>
                </a:lnTo>
                <a:lnTo>
                  <a:pt x="2038352" y="740816"/>
                </a:lnTo>
                <a:lnTo>
                  <a:pt x="2053597" y="764787"/>
                </a:lnTo>
                <a:lnTo>
                  <a:pt x="2068842" y="788187"/>
                </a:lnTo>
                <a:lnTo>
                  <a:pt x="2084087" y="812158"/>
                </a:lnTo>
                <a:lnTo>
                  <a:pt x="2099331" y="836129"/>
                </a:lnTo>
                <a:lnTo>
                  <a:pt x="2114576" y="860100"/>
                </a:lnTo>
                <a:lnTo>
                  <a:pt x="2129821" y="884071"/>
                </a:lnTo>
                <a:lnTo>
                  <a:pt x="2107589" y="880647"/>
                </a:lnTo>
                <a:lnTo>
                  <a:pt x="2085357" y="877793"/>
                </a:lnTo>
                <a:lnTo>
                  <a:pt x="2062490" y="874939"/>
                </a:lnTo>
                <a:lnTo>
                  <a:pt x="2040893" y="872086"/>
                </a:lnTo>
                <a:lnTo>
                  <a:pt x="2018661" y="870374"/>
                </a:lnTo>
                <a:lnTo>
                  <a:pt x="1996429" y="867520"/>
                </a:lnTo>
                <a:lnTo>
                  <a:pt x="1973562" y="864666"/>
                </a:lnTo>
                <a:lnTo>
                  <a:pt x="1951330" y="862954"/>
                </a:lnTo>
                <a:lnTo>
                  <a:pt x="1951330" y="982238"/>
                </a:lnTo>
                <a:lnTo>
                  <a:pt x="2007863" y="978813"/>
                </a:lnTo>
                <a:lnTo>
                  <a:pt x="2064395" y="975389"/>
                </a:lnTo>
                <a:lnTo>
                  <a:pt x="2120928" y="973106"/>
                </a:lnTo>
                <a:lnTo>
                  <a:pt x="2176826" y="970252"/>
                </a:lnTo>
                <a:lnTo>
                  <a:pt x="2232723" y="967969"/>
                </a:lnTo>
                <a:lnTo>
                  <a:pt x="2289256" y="966257"/>
                </a:lnTo>
                <a:lnTo>
                  <a:pt x="2345153" y="964545"/>
                </a:lnTo>
                <a:lnTo>
                  <a:pt x="2401686" y="963404"/>
                </a:lnTo>
                <a:lnTo>
                  <a:pt x="2401686" y="763646"/>
                </a:lnTo>
                <a:lnTo>
                  <a:pt x="2368020" y="770495"/>
                </a:lnTo>
                <a:lnTo>
                  <a:pt x="2335625" y="777343"/>
                </a:lnTo>
                <a:lnTo>
                  <a:pt x="2301960" y="783622"/>
                </a:lnTo>
                <a:lnTo>
                  <a:pt x="2268294" y="790470"/>
                </a:lnTo>
                <a:lnTo>
                  <a:pt x="2235899" y="797890"/>
                </a:lnTo>
                <a:lnTo>
                  <a:pt x="2202234" y="804739"/>
                </a:lnTo>
                <a:lnTo>
                  <a:pt x="2168568" y="812158"/>
                </a:lnTo>
                <a:lnTo>
                  <a:pt x="2136173" y="819007"/>
                </a:lnTo>
                <a:lnTo>
                  <a:pt x="2159040" y="781339"/>
                </a:lnTo>
                <a:lnTo>
                  <a:pt x="2181907" y="743670"/>
                </a:lnTo>
                <a:lnTo>
                  <a:pt x="2204774" y="706001"/>
                </a:lnTo>
                <a:lnTo>
                  <a:pt x="2227641" y="668904"/>
                </a:lnTo>
                <a:lnTo>
                  <a:pt x="2249238" y="631235"/>
                </a:lnTo>
                <a:lnTo>
                  <a:pt x="2272105" y="594137"/>
                </a:lnTo>
                <a:lnTo>
                  <a:pt x="2294973" y="557039"/>
                </a:lnTo>
                <a:lnTo>
                  <a:pt x="2317840" y="519371"/>
                </a:lnTo>
                <a:lnTo>
                  <a:pt x="2289891" y="525649"/>
                </a:lnTo>
                <a:lnTo>
                  <a:pt x="2261307" y="530785"/>
                </a:lnTo>
                <a:lnTo>
                  <a:pt x="2233358" y="537063"/>
                </a:lnTo>
                <a:lnTo>
                  <a:pt x="2205409" y="543341"/>
                </a:lnTo>
                <a:lnTo>
                  <a:pt x="2225736" y="509668"/>
                </a:lnTo>
                <a:lnTo>
                  <a:pt x="2246062" y="475995"/>
                </a:lnTo>
                <a:lnTo>
                  <a:pt x="2266389" y="442892"/>
                </a:lnTo>
                <a:lnTo>
                  <a:pt x="2286715" y="409218"/>
                </a:lnTo>
                <a:lnTo>
                  <a:pt x="2307041" y="375545"/>
                </a:lnTo>
                <a:lnTo>
                  <a:pt x="2328003" y="341871"/>
                </a:lnTo>
                <a:lnTo>
                  <a:pt x="2348329" y="308769"/>
                </a:lnTo>
                <a:lnTo>
                  <a:pt x="2369291" y="275666"/>
                </a:lnTo>
                <a:lnTo>
                  <a:pt x="2350870" y="279090"/>
                </a:lnTo>
                <a:lnTo>
                  <a:pt x="2333084" y="282515"/>
                </a:lnTo>
                <a:lnTo>
                  <a:pt x="2315934" y="285939"/>
                </a:lnTo>
                <a:lnTo>
                  <a:pt x="2297513" y="289934"/>
                </a:lnTo>
                <a:lnTo>
                  <a:pt x="2320380" y="253407"/>
                </a:lnTo>
                <a:lnTo>
                  <a:pt x="2342612" y="216880"/>
                </a:lnTo>
                <a:lnTo>
                  <a:pt x="2364209" y="180353"/>
                </a:lnTo>
                <a:lnTo>
                  <a:pt x="2386441" y="144397"/>
                </a:lnTo>
                <a:lnTo>
                  <a:pt x="2409308" y="107869"/>
                </a:lnTo>
                <a:lnTo>
                  <a:pt x="2431540" y="71913"/>
                </a:lnTo>
                <a:lnTo>
                  <a:pt x="2453772" y="36527"/>
                </a:lnTo>
                <a:close/>
              </a:path>
            </a:pathLst>
          </a:custGeom>
          <a:solidFill>
            <a:schemeClr val="tx1">
              <a:lumMod val="95000"/>
              <a:lumOff val="5000"/>
              <a:alpha val="8000"/>
            </a:schemeClr>
          </a:solidFill>
          <a:ln>
            <a:noFill/>
          </a:ln>
        </p:spPr>
        <p:txBody>
          <a:bodyPr vert="horz" wrap="square" lIns="91440" tIns="45720" rIns="91440" bIns="45720" numCol="1" anchor="t" anchorCtr="0" compatLnSpc="1">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Tree>
    <p:extLst>
      <p:ext uri="{BB962C8B-B14F-4D97-AF65-F5344CB8AC3E}">
        <p14:creationId xmlns:p14="http://schemas.microsoft.com/office/powerpoint/2010/main" val="2444636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out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74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kumimoji="0" lang="en-US"/>
              <a:t>Click to edit Master title style</a:t>
            </a:r>
          </a:p>
        </p:txBody>
      </p:sp>
      <p:sp>
        <p:nvSpPr>
          <p:cNvPr id="8" name="Content Placeholder 7"/>
          <p:cNvSpPr>
            <a:spLocks noGrp="1"/>
          </p:cNvSpPr>
          <p:nvPr>
            <p:ph sz="quarter" idx="1"/>
          </p:nvPr>
        </p:nvSpPr>
        <p:spPr>
          <a:xfrm>
            <a:off x="609600" y="1600200"/>
            <a:ext cx="9956800" cy="4873752"/>
          </a:xfrm>
        </p:spPr>
        <p:txBody>
          <a:bodyPr/>
          <a:lstStyle/>
          <a:p>
            <a:pPr lvl="0" eaLnBrk="1" latinLnBrk="0" hangingPunct="1"/>
            <a:r>
              <a:rPr lang="en-US"/>
              <a:t>Click to edit Master text styles</a:t>
            </a:r>
          </a:p>
          <a:p>
            <a:pPr lvl="1" eaLnBrk="1" latinLnBrk="0" hangingPunct="1"/>
            <a:r>
              <a:rPr lang="en-US"/>
              <a:t>Second level</a:t>
            </a:r>
          </a:p>
          <a:p>
            <a:pPr lvl="2" eaLnBrk="1" latinLnBrk="0" hangingPunct="1"/>
            <a:r>
              <a:rPr lang="en-US"/>
              <a:t>Third level</a:t>
            </a:r>
          </a:p>
          <a:p>
            <a:pPr lvl="3" eaLnBrk="1" latinLnBrk="0" hangingPunct="1"/>
            <a:r>
              <a:rPr lang="en-US"/>
              <a:t>Fourth level</a:t>
            </a:r>
          </a:p>
          <a:p>
            <a:pPr lvl="4" eaLnBrk="1" latinLnBrk="0" hangingPunct="1"/>
            <a:r>
              <a:rPr lang="en-US"/>
              <a:t>Fifth level</a:t>
            </a:r>
            <a:endParaRPr kumimoji="0" lang="en-US"/>
          </a:p>
        </p:txBody>
      </p:sp>
      <p:sp>
        <p:nvSpPr>
          <p:cNvPr id="7" name="Date Placeholder 6"/>
          <p:cNvSpPr>
            <a:spLocks noGrp="1"/>
          </p:cNvSpPr>
          <p:nvPr>
            <p:ph type="dt" sz="half" idx="14"/>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fld id="{B3EBA673-50AD-471F-8505-F9F1C03E22E2}" type="datetimeFigureOut">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12/5/2022</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9" name="Slide Number Placeholder 8"/>
          <p:cNvSpPr>
            <a:spLocks noGrp="1"/>
          </p:cNvSpPr>
          <p:nvPr>
            <p:ph type="sldNum" sz="quarter" idx="15"/>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fld id="{ACBDB3B3-4979-4C57-B684-3A64B2221127}" type="slidenum">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10" name="Footer Placeholder 9"/>
          <p:cNvSpPr>
            <a:spLocks noGrp="1"/>
          </p:cNvSpPr>
          <p:nvPr>
            <p:ph type="ftr" sz="quarter" idx="16"/>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Tree>
    <p:extLst>
      <p:ext uri="{BB962C8B-B14F-4D97-AF65-F5344CB8AC3E}">
        <p14:creationId xmlns:p14="http://schemas.microsoft.com/office/powerpoint/2010/main" val="1276082128"/>
      </p:ext>
    </p:extLst>
  </p:cSld>
  <p:clrMapOvr>
    <a:masterClrMapping/>
  </p:clrMapOvr>
  <p:transition/>
</p:sldLayout>
</file>

<file path=ppt/slideLayouts/slideLayout744.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Oval 3"/>
          <p:cNvSpPr>
            <a:spLocks noChangeArrowheads="1"/>
          </p:cNvSpPr>
          <p:nvPr/>
        </p:nvSpPr>
        <p:spPr bwMode="ltGray">
          <a:xfrm>
            <a:off x="1524000" y="1600200"/>
            <a:ext cx="6908800" cy="5257800"/>
          </a:xfrm>
          <a:prstGeom prst="ellipse">
            <a:avLst/>
          </a:prstGeom>
          <a:gradFill rotWithShape="1">
            <a:gsLst>
              <a:gs pos="0">
                <a:schemeClr val="accent1">
                  <a:gamma/>
                  <a:tint val="0"/>
                  <a:invGamma/>
                </a:schemeClr>
              </a:gs>
              <a:gs pos="100000">
                <a:schemeClr val="accent1">
                  <a:alpha val="3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nvGrpSpPr>
          <p:cNvPr id="5" name="Group 36"/>
          <p:cNvGrpSpPr>
            <a:grpSpLocks/>
          </p:cNvGrpSpPr>
          <p:nvPr/>
        </p:nvGrpSpPr>
        <p:grpSpPr bwMode="auto">
          <a:xfrm>
            <a:off x="0" y="0"/>
            <a:ext cx="7266517" cy="6858000"/>
            <a:chOff x="0" y="0"/>
            <a:chExt cx="3433" cy="4320"/>
          </a:xfrm>
        </p:grpSpPr>
        <p:pic>
          <p:nvPicPr>
            <p:cNvPr id="6" name="Picture 30" descr="11"/>
            <p:cNvPicPr>
              <a:picLocks noChangeAspect="1" noChangeArrowheads="1"/>
            </p:cNvPicPr>
            <p:nvPr userDrawn="1"/>
          </p:nvPicPr>
          <p:blipFill>
            <a:blip r:embed="rId2">
              <a:extLst>
                <a:ext uri="{28A0092B-C50C-407E-A947-70E740481C1C}">
                  <a14:useLocalDpi xmlns:a14="http://schemas.microsoft.com/office/drawing/2010/main" val="0"/>
                </a:ext>
              </a:extLst>
            </a:blip>
            <a:srcRect l="33020" t="5556"/>
            <a:stretch>
              <a:fillRect/>
            </a:stretch>
          </p:blipFill>
          <p:spPr bwMode="gray">
            <a:xfrm>
              <a:off x="0" y="336"/>
              <a:ext cx="3433" cy="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1" descr="07"/>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2016" y="0"/>
              <a:ext cx="1200" cy="1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Oval 17"/>
          <p:cNvSpPr>
            <a:spLocks noChangeArrowheads="1"/>
          </p:cNvSpPr>
          <p:nvPr/>
        </p:nvSpPr>
        <p:spPr bwMode="ltGray">
          <a:xfrm>
            <a:off x="7416800" y="3581401"/>
            <a:ext cx="2946400" cy="2227263"/>
          </a:xfrm>
          <a:prstGeom prst="ellipse">
            <a:avLst/>
          </a:prstGeom>
          <a:gradFill rotWithShape="1">
            <a:gsLst>
              <a:gs pos="0">
                <a:schemeClr val="accent2">
                  <a:gamma/>
                  <a:tint val="0"/>
                  <a:invGamma/>
                </a:schemeClr>
              </a:gs>
              <a:gs pos="100000">
                <a:schemeClr val="accent2">
                  <a:alpha val="39999"/>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9" name="Oval 18"/>
          <p:cNvSpPr>
            <a:spLocks noChangeArrowheads="1"/>
          </p:cNvSpPr>
          <p:nvPr/>
        </p:nvSpPr>
        <p:spPr bwMode="ltGray">
          <a:xfrm>
            <a:off x="10363200" y="228600"/>
            <a:ext cx="1422400" cy="990600"/>
          </a:xfrm>
          <a:prstGeom prst="ellipse">
            <a:avLst/>
          </a:prstGeom>
          <a:gradFill rotWithShape="1">
            <a:gsLst>
              <a:gs pos="0">
                <a:schemeClr val="hlink">
                  <a:gamma/>
                  <a:tint val="0"/>
                  <a:invGamma/>
                </a:schemeClr>
              </a:gs>
              <a:gs pos="100000">
                <a:schemeClr val="hlink">
                  <a:alpha val="39999"/>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10" name="Text Box 23"/>
          <p:cNvSpPr txBox="1">
            <a:spLocks noChangeArrowheads="1"/>
          </p:cNvSpPr>
          <p:nvPr/>
        </p:nvSpPr>
        <p:spPr bwMode="gray">
          <a:xfrm>
            <a:off x="10756542" y="555626"/>
            <a:ext cx="10438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1800">
                <a:solidFill>
                  <a:srgbClr val="000000"/>
                </a:solidFill>
                <a:latin typeface="Arial" panose="020B0604020202020204" pitchFamily="34" charset="0"/>
              </a:rPr>
              <a:t>L/O/G/O</a:t>
            </a:r>
          </a:p>
        </p:txBody>
      </p:sp>
      <p:pic>
        <p:nvPicPr>
          <p:cNvPr id="11" name="Picture 26" descr="09"/>
          <p:cNvPicPr>
            <a:picLocks noChangeAspect="1" noChangeArrowheads="1"/>
          </p:cNvPicPr>
          <p:nvPr/>
        </p:nvPicPr>
        <p:blipFill>
          <a:blip r:embed="rId4">
            <a:extLst>
              <a:ext uri="{28A0092B-C50C-407E-A947-70E740481C1C}">
                <a14:useLocalDpi xmlns:a14="http://schemas.microsoft.com/office/drawing/2010/main" val="0"/>
              </a:ext>
            </a:extLst>
          </a:blip>
          <a:srcRect l="31970" r="12268"/>
          <a:stretch>
            <a:fillRect/>
          </a:stretch>
        </p:blipFill>
        <p:spPr bwMode="gray">
          <a:xfrm>
            <a:off x="0" y="1"/>
            <a:ext cx="7620000" cy="685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3" descr="0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3067933">
            <a:off x="9695128" y="5600436"/>
            <a:ext cx="754062" cy="35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1840479">
            <a:off x="7971368" y="5614988"/>
            <a:ext cx="249343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895542">
            <a:off x="7285567" y="5962651"/>
            <a:ext cx="2904067"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7010401" y="6470650"/>
            <a:ext cx="3179233"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9" descr="0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9550400" y="5059364"/>
            <a:ext cx="2641600" cy="1798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3"/>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3657600" y="2057401"/>
            <a:ext cx="8331200" cy="2003425"/>
          </a:xfrm>
        </p:spPr>
        <p:txBody>
          <a:bodyPr/>
          <a:lstStyle>
            <a:lvl1pPr algn="r">
              <a:defRPr sz="5500"/>
            </a:lvl1pPr>
          </a:lstStyle>
          <a:p>
            <a:r>
              <a:rPr lang="en-US"/>
              <a:t>Click to edit Master title style</a:t>
            </a:r>
          </a:p>
        </p:txBody>
      </p:sp>
      <p:sp>
        <p:nvSpPr>
          <p:cNvPr id="3075" name="Rectangle 3"/>
          <p:cNvSpPr>
            <a:spLocks noGrp="1" noChangeArrowheads="1"/>
          </p:cNvSpPr>
          <p:nvPr>
            <p:ph type="subTitle" idx="1"/>
          </p:nvPr>
        </p:nvSpPr>
        <p:spPr>
          <a:xfrm>
            <a:off x="4040717" y="3886200"/>
            <a:ext cx="7948083" cy="533400"/>
          </a:xfrm>
        </p:spPr>
        <p:txBody>
          <a:bodyPr/>
          <a:lstStyle>
            <a:lvl1pPr marL="0" indent="0" algn="r">
              <a:buFontTx/>
              <a:buNone/>
              <a:defRPr sz="2000"/>
            </a:lvl1pPr>
          </a:lstStyle>
          <a:p>
            <a:r>
              <a:rPr lang="en-US"/>
              <a:t>Click to edit Master subtitle style</a:t>
            </a:r>
          </a:p>
        </p:txBody>
      </p:sp>
      <p:sp>
        <p:nvSpPr>
          <p:cNvPr id="18" name="Rectangle 4"/>
          <p:cNvSpPr>
            <a:spLocks noGrp="1" noChangeArrowheads="1"/>
          </p:cNvSpPr>
          <p:nvPr>
            <p:ph type="dt" sz="half" idx="10"/>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19" name="Rectangle 5"/>
          <p:cNvSpPr>
            <a:spLocks noGrp="1" noChangeArrowheads="1"/>
          </p:cNvSpPr>
          <p:nvPr>
            <p:ph type="ftr" sz="quarter" idx="11"/>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20" name="Rectangle 6"/>
          <p:cNvSpPr>
            <a:spLocks noGrp="1" noChangeArrowheads="1"/>
          </p:cNvSpPr>
          <p:nvPr>
            <p:ph type="sldNum" sz="quarter" idx="12"/>
          </p:nvPr>
        </p:nvSpPr>
        <p:spPr/>
        <p:txBody>
          <a:bodyPr/>
          <a:lstStyle>
            <a:lvl1pPr eaLnBrk="0" hangingPunct="0">
              <a:defRPr sz="1000">
                <a:latin typeface=".VnTime" pitchFamily="34" charset="0"/>
                <a:cs typeface="Arial" panose="020B0604020202020204" pitchFamily="34" charset="0"/>
              </a:defRPr>
            </a:lvl1pPr>
          </a:lstStyle>
          <a:p>
            <a:pPr>
              <a:defRPr/>
            </a:pPr>
            <a:fld id="{80EF1D0B-3527-4F46-B4CD-0C66F589F705}" type="slidenum">
              <a:rPr lang="en-US"/>
              <a:pPr>
                <a:defRPr/>
              </a:pPr>
              <a:t>‹#›</a:t>
            </a:fld>
            <a:endParaRPr lang="en-US"/>
          </a:p>
        </p:txBody>
      </p:sp>
    </p:spTree>
    <p:extLst>
      <p:ext uri="{BB962C8B-B14F-4D97-AF65-F5344CB8AC3E}">
        <p14:creationId xmlns:p14="http://schemas.microsoft.com/office/powerpoint/2010/main" val="2120507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34826 0.20195 C -0.33038 0.16748 -0.32951 0.06246 -0.24132 -0.00486 C -0.15312 -0.07217 -0.04843 -0.00856 0.00226 -0.00948 " pathEditMode="relative" rAng="0" ptsTypes="asa">
                                      <p:cBhvr>
                                        <p:cTn id="6" dur="2000" fill="hold"/>
                                        <p:tgtEl>
                                          <p:spTgt spid="9"/>
                                        </p:tgtEl>
                                        <p:attrNameLst>
                                          <p:attrName>ppt_x</p:attrName>
                                          <p:attrName>ppt_y</p:attrName>
                                        </p:attrNameLst>
                                      </p:cBhvr>
                                      <p:rCtr x="17500" y="-13700"/>
                                    </p:animMotion>
                                  </p:childTnLst>
                                </p:cTn>
                              </p:par>
                              <p:par>
                                <p:cTn id="7" presetID="10" presetClass="entr" presetSubtype="0" fill="hold" nodeType="withEffect">
                                  <p:stCondLst>
                                    <p:cond delay="0"/>
                                  </p:stCondLst>
                                  <p:childTnLst>
                                    <p:set>
                                      <p:cBhvr>
                                        <p:cTn id="8" dur="1" fill="hold">
                                          <p:stCondLst>
                                            <p:cond delay="0"/>
                                          </p:stCondLst>
                                        </p:cTn>
                                        <p:tgtEl>
                                          <p:spTgt spid="16"/>
                                        </p:tgtEl>
                                        <p:attrNameLst>
                                          <p:attrName>style.visibility</p:attrName>
                                        </p:attrNameLst>
                                      </p:cBhvr>
                                      <p:to>
                                        <p:strVal val="visible"/>
                                      </p:to>
                                    </p:set>
                                    <p:animEffect transition="in" filter="fade">
                                      <p:cBhvr>
                                        <p:cTn id="9" dur="2000"/>
                                        <p:tgtEl>
                                          <p:spTgt spid="16"/>
                                        </p:tgtEl>
                                      </p:cBhvr>
                                    </p:animEffect>
                                  </p:childTnLst>
                                </p:cTn>
                              </p:par>
                            </p:childTnLst>
                          </p:cTn>
                        </p:par>
                        <p:par>
                          <p:cTn id="10" fill="hold">
                            <p:stCondLst>
                              <p:cond delay="2000"/>
                            </p:stCondLst>
                            <p:childTnLst>
                              <p:par>
                                <p:cTn id="11" presetID="22" presetClass="entr" presetSubtype="2" fill="hold"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right)">
                                      <p:cBhvr>
                                        <p:cTn id="13" dur="500"/>
                                        <p:tgtEl>
                                          <p:spTgt spid="15"/>
                                        </p:tgtEl>
                                      </p:cBhvr>
                                    </p:animEffect>
                                  </p:childTnLst>
                                </p:cTn>
                              </p:par>
                            </p:childTnLst>
                          </p:cTn>
                        </p:par>
                        <p:par>
                          <p:cTn id="14" fill="hold">
                            <p:stCondLst>
                              <p:cond delay="2500"/>
                            </p:stCondLst>
                            <p:childTnLst>
                              <p:par>
                                <p:cTn id="15" presetID="22" presetClass="entr" presetSubtype="2"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right)">
                                      <p:cBhvr>
                                        <p:cTn id="17" dur="500"/>
                                        <p:tgtEl>
                                          <p:spTgt spid="14"/>
                                        </p:tgtEl>
                                      </p:cBhvr>
                                    </p:animEffect>
                                  </p:childTnLst>
                                </p:cTn>
                              </p:par>
                            </p:childTnLst>
                          </p:cTn>
                        </p:par>
                        <p:par>
                          <p:cTn id="18" fill="hold">
                            <p:stCondLst>
                              <p:cond delay="3000"/>
                            </p:stCondLst>
                            <p:childTnLst>
                              <p:par>
                                <p:cTn id="19" presetID="22" presetClass="entr" presetSubtype="2"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right)">
                                      <p:cBhvr>
                                        <p:cTn id="21" dur="500"/>
                                        <p:tgtEl>
                                          <p:spTgt spid="13"/>
                                        </p:tgtEl>
                                      </p:cBhvr>
                                    </p:animEffect>
                                  </p:childTnLst>
                                </p:cTn>
                              </p:par>
                            </p:childTnLst>
                          </p:cTn>
                        </p:par>
                        <p:par>
                          <p:cTn id="22" fill="hold">
                            <p:stCondLst>
                              <p:cond delay="3500"/>
                            </p:stCondLst>
                            <p:childTnLst>
                              <p:par>
                                <p:cTn id="23" presetID="22" presetClass="entr" presetSubtype="2"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right)">
                                      <p:cBhvr>
                                        <p:cTn id="25" dur="500"/>
                                        <p:tgtEl>
                                          <p:spTgt spid="12"/>
                                        </p:tgtEl>
                                      </p:cBhvr>
                                    </p:animEffect>
                                  </p:childTnLst>
                                </p:cTn>
                              </p:par>
                              <p:par>
                                <p:cTn id="26" presetID="10" presetClass="exit" presetSubtype="0" fill="hold" nodeType="withEffect">
                                  <p:stCondLst>
                                    <p:cond delay="0"/>
                                  </p:stCondLst>
                                  <p:childTnLst>
                                    <p:animEffect transition="out" filter="fade">
                                      <p:cBhvr>
                                        <p:cTn id="27" dur="1000"/>
                                        <p:tgtEl>
                                          <p:spTgt spid="5"/>
                                        </p:tgtEl>
                                      </p:cBhvr>
                                    </p:animEffect>
                                    <p:set>
                                      <p:cBhvr>
                                        <p:cTn id="28" dur="1" fill="hold">
                                          <p:stCondLst>
                                            <p:cond delay="999"/>
                                          </p:stCondLst>
                                        </p:cTn>
                                        <p:tgtEl>
                                          <p:spTgt spid="5"/>
                                        </p:tgtEl>
                                        <p:attrNameLst>
                                          <p:attrName>style.visibility</p:attrName>
                                        </p:attrNameLst>
                                      </p:cBhvr>
                                      <p:to>
                                        <p:strVal val="hidden"/>
                                      </p:to>
                                    </p:set>
                                  </p:childTnLst>
                                </p:cTn>
                              </p:par>
                            </p:childTnLst>
                          </p:cTn>
                        </p:par>
                        <p:par>
                          <p:cTn id="29" fill="hold">
                            <p:stCondLst>
                              <p:cond delay="45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10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3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Layout>
</file>

<file path=ppt/slideLayouts/slideLayout7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5BA549DD-BF4A-4C39-9E0A-0B69B81FE60C}" type="slidenum">
              <a:rPr lang="en-US"/>
              <a:pPr>
                <a:defRPr/>
              </a:pPr>
              <a:t>‹#›</a:t>
            </a:fld>
            <a:endParaRPr lang="en-US"/>
          </a:p>
        </p:txBody>
      </p:sp>
    </p:spTree>
    <p:extLst>
      <p:ext uri="{BB962C8B-B14F-4D97-AF65-F5344CB8AC3E}">
        <p14:creationId xmlns:p14="http://schemas.microsoft.com/office/powerpoint/2010/main" val="2302740661"/>
      </p:ext>
    </p:extLst>
  </p:cSld>
  <p:clrMapOvr>
    <a:masterClrMapping/>
  </p:clrMapOvr>
</p:sldLayout>
</file>

<file path=ppt/slideLayouts/slideLayout7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C03FF85-BAB4-4E79-87F0-D03726E7F353}" type="slidenum">
              <a:rPr lang="en-US"/>
              <a:pPr>
                <a:defRPr/>
              </a:pPr>
              <a:t>‹#›</a:t>
            </a:fld>
            <a:endParaRPr lang="en-US"/>
          </a:p>
        </p:txBody>
      </p:sp>
    </p:spTree>
    <p:extLst>
      <p:ext uri="{BB962C8B-B14F-4D97-AF65-F5344CB8AC3E}">
        <p14:creationId xmlns:p14="http://schemas.microsoft.com/office/powerpoint/2010/main" val="1107353107"/>
      </p:ext>
    </p:extLst>
  </p:cSld>
  <p:clrMapOvr>
    <a:masterClrMapping/>
  </p:clrMapOvr>
</p:sldLayout>
</file>

<file path=ppt/slideLayouts/slideLayout7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B6FFBD57-4CE7-4B53-BF03-143653D64FEC}" type="slidenum">
              <a:rPr lang="en-US"/>
              <a:pPr>
                <a:defRPr/>
              </a:pPr>
              <a:t>‹#›</a:t>
            </a:fld>
            <a:endParaRPr lang="en-US"/>
          </a:p>
        </p:txBody>
      </p:sp>
    </p:spTree>
    <p:extLst>
      <p:ext uri="{BB962C8B-B14F-4D97-AF65-F5344CB8AC3E}">
        <p14:creationId xmlns:p14="http://schemas.microsoft.com/office/powerpoint/2010/main" val="623886052"/>
      </p:ext>
    </p:extLst>
  </p:cSld>
  <p:clrMapOvr>
    <a:masterClrMapping/>
  </p:clrMapOvr>
</p:sldLayout>
</file>

<file path=ppt/slideLayouts/slideLayout7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5CD336B-CA87-4234-BFC7-AC15D7B77444}" type="slidenum">
              <a:rPr lang="en-US"/>
              <a:pPr>
                <a:defRPr/>
              </a:pPr>
              <a:t>‹#›</a:t>
            </a:fld>
            <a:endParaRPr lang="en-US"/>
          </a:p>
        </p:txBody>
      </p:sp>
    </p:spTree>
    <p:extLst>
      <p:ext uri="{BB962C8B-B14F-4D97-AF65-F5344CB8AC3E}">
        <p14:creationId xmlns:p14="http://schemas.microsoft.com/office/powerpoint/2010/main" val="1674251242"/>
      </p:ext>
    </p:extLst>
  </p:cSld>
  <p:clrMapOvr>
    <a:masterClrMapping/>
  </p:clrMapOvr>
</p:sldLayout>
</file>

<file path=ppt/slideLayouts/slideLayout7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CF8918E2-818F-424C-A8C6-D5E566425257}" type="slidenum">
              <a:rPr lang="en-US"/>
              <a:pPr>
                <a:defRPr/>
              </a:pPr>
              <a:t>‹#›</a:t>
            </a:fld>
            <a:endParaRPr lang="en-US"/>
          </a:p>
        </p:txBody>
      </p:sp>
    </p:spTree>
    <p:extLst>
      <p:ext uri="{BB962C8B-B14F-4D97-AF65-F5344CB8AC3E}">
        <p14:creationId xmlns:p14="http://schemas.microsoft.com/office/powerpoint/2010/main" val="3247289118"/>
      </p:ext>
    </p:extLst>
  </p:cSld>
  <p:clrMapOvr>
    <a:masterClrMapping/>
  </p:clrMapOvr>
</p:sldLayout>
</file>

<file path=ppt/slideLayouts/slideLayout7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3947DAA4-3AC1-4D9D-92CF-FCFDE5C3749D}" type="slidenum">
              <a:rPr lang="en-US"/>
              <a:pPr>
                <a:defRPr/>
              </a:pPr>
              <a:t>‹#›</a:t>
            </a:fld>
            <a:endParaRPr lang="en-US"/>
          </a:p>
        </p:txBody>
      </p:sp>
    </p:spTree>
    <p:extLst>
      <p:ext uri="{BB962C8B-B14F-4D97-AF65-F5344CB8AC3E}">
        <p14:creationId xmlns:p14="http://schemas.microsoft.com/office/powerpoint/2010/main" val="61136014"/>
      </p:ext>
    </p:extLst>
  </p:cSld>
  <p:clrMapOvr>
    <a:masterClrMapping/>
  </p:clrMapOvr>
</p:sldLayout>
</file>

<file path=ppt/slideLayouts/slideLayout7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14DE7687-EABB-4319-BF6E-1AE038BBF5DE}" type="slidenum">
              <a:rPr lang="en-US"/>
              <a:pPr>
                <a:defRPr/>
              </a:pPr>
              <a:t>‹#›</a:t>
            </a:fld>
            <a:endParaRPr lang="en-US"/>
          </a:p>
        </p:txBody>
      </p:sp>
    </p:spTree>
    <p:extLst>
      <p:ext uri="{BB962C8B-B14F-4D97-AF65-F5344CB8AC3E}">
        <p14:creationId xmlns:p14="http://schemas.microsoft.com/office/powerpoint/2010/main" val="901236160"/>
      </p:ext>
    </p:extLst>
  </p:cSld>
  <p:clrMapOvr>
    <a:masterClrMapping/>
  </p:clrMapOvr>
</p:sldLayout>
</file>

<file path=ppt/slideLayouts/slideLayout7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BBEA1AB-F5ED-4439-95D2-8335F9C3900F}" type="slidenum">
              <a:rPr lang="en-US"/>
              <a:pPr>
                <a:defRPr/>
              </a:pPr>
              <a:t>‹#›</a:t>
            </a:fld>
            <a:endParaRPr lang="en-US"/>
          </a:p>
        </p:txBody>
      </p:sp>
    </p:spTree>
    <p:extLst>
      <p:ext uri="{BB962C8B-B14F-4D97-AF65-F5344CB8AC3E}">
        <p14:creationId xmlns:p14="http://schemas.microsoft.com/office/powerpoint/2010/main" val="3572282990"/>
      </p:ext>
    </p:extLst>
  </p:cSld>
  <p:clrMapOvr>
    <a:masterClrMapping/>
  </p:clrMapOvr>
</p:sldLayout>
</file>

<file path=ppt/slideLayouts/slideLayout7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ECFE9FF-6766-4B5B-A90B-F763F1B327DA}" type="slidenum">
              <a:rPr lang="en-US"/>
              <a:pPr>
                <a:defRPr/>
              </a:pPr>
              <a:t>‹#›</a:t>
            </a:fld>
            <a:endParaRPr lang="en-US"/>
          </a:p>
        </p:txBody>
      </p:sp>
    </p:spTree>
    <p:extLst>
      <p:ext uri="{BB962C8B-B14F-4D97-AF65-F5344CB8AC3E}">
        <p14:creationId xmlns:p14="http://schemas.microsoft.com/office/powerpoint/2010/main" val="3037979223"/>
      </p:ext>
    </p:extLst>
  </p:cSld>
  <p:clrMapOvr>
    <a:masterClrMapping/>
  </p:clrMapOvr>
</p:sldLayout>
</file>

<file path=ppt/slideLayouts/slideLayout7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457201"/>
            <a:ext cx="2743200"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457201"/>
            <a:ext cx="8026400"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C406C28-404E-4FB4-A9F7-714BC9E6D5DA}" type="slidenum">
              <a:rPr lang="en-US"/>
              <a:pPr>
                <a:defRPr/>
              </a:pPr>
              <a:t>‹#›</a:t>
            </a:fld>
            <a:endParaRPr lang="en-US"/>
          </a:p>
        </p:txBody>
      </p:sp>
    </p:spTree>
    <p:extLst>
      <p:ext uri="{BB962C8B-B14F-4D97-AF65-F5344CB8AC3E}">
        <p14:creationId xmlns:p14="http://schemas.microsoft.com/office/powerpoint/2010/main" val="516372831"/>
      </p:ext>
    </p:extLst>
  </p:cSld>
  <p:clrMapOvr>
    <a:masterClrMapping/>
  </p:clrMapOvr>
</p:sldLayout>
</file>

<file path=ppt/slideLayouts/slideLayout755.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603319699"/>
      </p:ext>
    </p:extLst>
  </p:cSld>
  <p:clrMapOvr>
    <a:masterClrMapping/>
  </p:clrMapOvr>
</p:sldLayout>
</file>

<file path=ppt/slideLayouts/slideLayout756.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3339998081"/>
      </p:ext>
    </p:extLst>
  </p:cSld>
  <p:clrMapOvr>
    <a:masterClrMapping/>
  </p:clrMapOvr>
</p:sldLayout>
</file>

<file path=ppt/slideLayouts/slideLayout757.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057678036"/>
      </p:ext>
    </p:extLst>
  </p:cSld>
  <p:clrMapOvr>
    <a:masterClrMapping/>
  </p:clrMapOvr>
</p:sldLayout>
</file>

<file path=ppt/slideLayouts/slideLayout758.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78170430"/>
      </p:ext>
    </p:extLst>
  </p:cSld>
  <p:clrMapOvr>
    <a:masterClrMapping/>
  </p:clrMapOvr>
</p:sldLayout>
</file>

<file path=ppt/slideLayouts/slideLayout759.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1598061857"/>
      </p:ext>
    </p:extLst>
  </p:cSld>
  <p:clrMapOvr>
    <a:masterClrMapping/>
  </p:clrMapOvr>
</p:sldLayout>
</file>

<file path=ppt/slideLayouts/slideLayout760.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346487146"/>
      </p:ext>
    </p:extLst>
  </p:cSld>
  <p:clrMapOvr>
    <a:masterClrMapping/>
  </p:clrMapOvr>
</p:sldLayout>
</file>

<file path=ppt/slideLayouts/slideLayout761.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FFFFFF"/>
              </a:solidFil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3641162976"/>
      </p:ext>
    </p:extLst>
  </p:cSld>
  <p:clrMapOvr>
    <a:masterClrMapping/>
  </p:clrMapOvr>
</p:sldLayout>
</file>

<file path=ppt/slideLayouts/slideLayout762.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777456045"/>
      </p:ext>
    </p:extLst>
  </p:cSld>
  <p:clrMapOvr>
    <a:masterClrMapping/>
  </p:clrMapOvr>
</p:sldLayout>
</file>

<file path=ppt/slideLayouts/slideLayout763.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485308406"/>
      </p:ext>
    </p:extLst>
  </p:cSld>
  <p:clrMapOvr>
    <a:masterClrMapping/>
  </p:clrMapOvr>
</p:sldLayout>
</file>

<file path=ppt/slideLayouts/slideLayout764.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028712245"/>
      </p:ext>
    </p:extLst>
  </p:cSld>
  <p:clrMapOvr>
    <a:masterClrMapping/>
  </p:clrMapOvr>
</p:sldLayout>
</file>

<file path=ppt/slideLayouts/slideLayout765.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1094637361"/>
      </p:ext>
    </p:extLst>
  </p:cSld>
  <p:clrMapOvr>
    <a:masterClrMapping/>
  </p:clrMapOvr>
</p:sldLayout>
</file>

<file path=ppt/slideLayouts/slideLayout766.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740043243"/>
      </p:ext>
    </p:extLst>
  </p:cSld>
  <p:clrMapOvr>
    <a:masterClrMapping/>
  </p:clrMapOvr>
</p:sldLayout>
</file>

<file path=ppt/slideLayouts/slideLayout767.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737754648"/>
      </p:ext>
    </p:extLst>
  </p:cSld>
  <p:clrMapOvr>
    <a:masterClrMapping/>
  </p:clrMapOvr>
</p:sldLayout>
</file>

<file path=ppt/slideLayouts/slideLayout768.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3376051484"/>
      </p:ext>
    </p:extLst>
  </p:cSld>
  <p:clrMapOvr>
    <a:masterClrMapping/>
  </p:clrMapOvr>
</p:sldLayout>
</file>

<file path=ppt/slideLayouts/slideLayout769.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3975237217"/>
      </p:ext>
    </p:extLst>
  </p:cSld>
  <p:clrMapOvr>
    <a:masterClrMapping/>
  </p:clrMapOvr>
</p:sldLayout>
</file>

<file path=ppt/slideLayouts/slideLayout770.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272126052"/>
      </p:ext>
    </p:extLst>
  </p:cSld>
  <p:clrMapOvr>
    <a:masterClrMapping/>
  </p:clrMapOvr>
</p:sldLayout>
</file>

<file path=ppt/slideLayouts/slideLayout771.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62269470"/>
      </p:ext>
    </p:extLst>
  </p:cSld>
  <p:clrMapOvr>
    <a:masterClrMapping/>
  </p:clrMapOvr>
</p:sldLayout>
</file>

<file path=ppt/slideLayouts/slideLayout772.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76247166"/>
      </p:ext>
    </p:extLst>
  </p:cSld>
  <p:clrMapOvr>
    <a:masterClrMapping/>
  </p:clrMapOvr>
</p:sldLayout>
</file>

<file path=ppt/slideLayouts/slideLayout773.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5453776"/>
      </p:ext>
    </p:extLst>
  </p:cSld>
  <p:clrMapOvr>
    <a:masterClrMapping/>
  </p:clrMapOvr>
</p:sldLayout>
</file>

<file path=ppt/slideLayouts/slideLayout774.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06926072"/>
      </p:ext>
    </p:extLst>
  </p:cSld>
  <p:clrMapOvr>
    <a:masterClrMapping/>
  </p:clrMapOvr>
</p:sldLayout>
</file>

<file path=ppt/slideLayouts/slideLayout775.xml><?xml version="1.0" encoding="utf-8"?>
<p:sldLayout xmlns:a="http://schemas.openxmlformats.org/drawingml/2006/main" xmlns:r="http://schemas.openxmlformats.org/officeDocument/2006/relationships" xmlns:p="http://schemas.openxmlformats.org/presentationml/2006/main" preserve="1" userDrawn="1">
  <p:cSld name="6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98874841"/>
      </p:ext>
    </p:extLst>
  </p:cSld>
  <p:clrMapOvr>
    <a:masterClrMapping/>
  </p:clrMapOvr>
</p:sldLayout>
</file>

<file path=ppt/slideLayouts/slideLayout776.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58386414"/>
      </p:ext>
    </p:extLst>
  </p:cSld>
  <p:clrMapOvr>
    <a:masterClrMapping/>
  </p:clrMapOvr>
</p:sldLayout>
</file>

<file path=ppt/slideLayouts/slideLayout777.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76510326"/>
      </p:ext>
    </p:extLst>
  </p:cSld>
  <p:clrMapOvr>
    <a:masterClrMapping/>
  </p:clrMapOvr>
</p:sldLayout>
</file>

<file path=ppt/slideLayouts/slideLayout778.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C2C52B6D-34FB-4FDE-831C-0BC7BB7E8FCC}"/>
              </a:ext>
            </a:extLst>
          </p:cNvPr>
          <p:cNvGrpSpPr/>
          <p:nvPr userDrawn="1"/>
        </p:nvGrpSpPr>
        <p:grpSpPr>
          <a:xfrm>
            <a:off x="0" y="5735952"/>
            <a:ext cx="12192000" cy="723192"/>
            <a:chOff x="0" y="5808144"/>
            <a:chExt cx="12192000" cy="723192"/>
          </a:xfrm>
        </p:grpSpPr>
        <p:sp>
          <p:nvSpPr>
            <p:cNvPr id="5" name="Freeform: Shape 4">
              <a:extLst>
                <a:ext uri="{FF2B5EF4-FFF2-40B4-BE49-F238E27FC236}">
                  <a16:creationId xmlns="" xmlns:a16="http://schemas.microsoft.com/office/drawing/2014/main" id="{18273629-03F8-49F1-A322-60F40F3A5D5C}"/>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1">
                <a:lumMod val="90000"/>
              </a:schemeClr>
            </a:solidFill>
            <a:ln w="9525" cap="flat">
              <a:noFill/>
              <a:prstDash val="solid"/>
              <a:miter/>
            </a:ln>
          </p:spPr>
          <p:txBody>
            <a:bodyPr wrap="square" rtlCol="0" anchor="ctr">
              <a:noAutofit/>
            </a:bodyPr>
            <a:lstStyle/>
            <a:p>
              <a:endParaRPr lang="en-US">
                <a:solidFill>
                  <a:prstClr val="black"/>
                </a:solidFill>
              </a:endParaRPr>
            </a:p>
          </p:txBody>
        </p:sp>
        <p:sp>
          <p:nvSpPr>
            <p:cNvPr id="6" name="Freeform: Shape 5">
              <a:extLst>
                <a:ext uri="{FF2B5EF4-FFF2-40B4-BE49-F238E27FC236}">
                  <a16:creationId xmlns="" xmlns:a16="http://schemas.microsoft.com/office/drawing/2014/main" id="{BB4ADEB2-9858-4A7B-AE74-51CFC39D0568}"/>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41275" cap="flat">
              <a:solidFill>
                <a:schemeClr val="accent1">
                  <a:lumMod val="90000"/>
                </a:schemeClr>
              </a:solid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00C44094-553E-44B1-8AA3-A91943ABDA2A}"/>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1">
                <a:lumMod val="90000"/>
              </a:schemeClr>
            </a:solidFill>
            <a:ln w="9525" cap="flat">
              <a:noFill/>
              <a:prstDash val="solid"/>
              <a:miter/>
            </a:ln>
          </p:spPr>
          <p:txBody>
            <a:bodyPr rtlCol="0" anchor="ctr"/>
            <a:lstStyle/>
            <a:p>
              <a:endParaRPr lang="en-US">
                <a:solidFill>
                  <a:prstClr val="black"/>
                </a:solidFill>
              </a:endParaRPr>
            </a:p>
          </p:txBody>
        </p:sp>
        <p:cxnSp>
          <p:nvCxnSpPr>
            <p:cNvPr id="8" name="Straight Connector 7">
              <a:extLst>
                <a:ext uri="{FF2B5EF4-FFF2-40B4-BE49-F238E27FC236}">
                  <a16:creationId xmlns="" xmlns:a16="http://schemas.microsoft.com/office/drawing/2014/main" id="{6E6F65D3-6563-4713-9BE8-7CF9A9390645}"/>
                </a:ext>
              </a:extLst>
            </p:cNvPr>
            <p:cNvCxnSpPr>
              <a:cxnSpLocks/>
            </p:cNvCxnSpPr>
            <p:nvPr/>
          </p:nvCxnSpPr>
          <p:spPr>
            <a:xfrm>
              <a:off x="0" y="6503154"/>
              <a:ext cx="8181474" cy="0"/>
            </a:xfrm>
            <a:prstGeom prst="line">
              <a:avLst/>
            </a:prstGeom>
            <a:ln w="2540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 xmlns:a16="http://schemas.microsoft.com/office/drawing/2014/main" id="{4CCF9E78-6BBC-4373-8848-FD3950FEF73B}"/>
              </a:ext>
            </a:extLst>
          </p:cNvPr>
          <p:cNvSpPr/>
          <p:nvPr userDrawn="1"/>
        </p:nvSpPr>
        <p:spPr>
          <a:xfrm>
            <a:off x="0" y="6485021"/>
            <a:ext cx="12192000" cy="372979"/>
          </a:xfrm>
          <a:prstGeom prst="rect">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894891274"/>
      </p:ext>
    </p:extLst>
  </p:cSld>
  <p:clrMapOvr>
    <a:masterClrMapping/>
  </p:clrMapOvr>
</p:sldLayout>
</file>

<file path=ppt/slideLayouts/slideLayout779.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 xmlns:a16="http://schemas.microsoft.com/office/drawing/2014/main" id="{6E6F65D3-6563-4713-9BE8-7CF9A9390645}"/>
              </a:ext>
            </a:extLst>
          </p:cNvPr>
          <p:cNvCxnSpPr>
            <a:cxnSpLocks/>
          </p:cNvCxnSpPr>
          <p:nvPr/>
        </p:nvCxnSpPr>
        <p:spPr>
          <a:xfrm>
            <a:off x="0" y="6430962"/>
            <a:ext cx="12192000" cy="0"/>
          </a:xfrm>
          <a:prstGeom prst="line">
            <a:avLst/>
          </a:prstGeom>
          <a:ln w="2540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 xmlns:a16="http://schemas.microsoft.com/office/drawing/2014/main" id="{4CCF9E78-6BBC-4373-8848-FD3950FEF73B}"/>
              </a:ext>
            </a:extLst>
          </p:cNvPr>
          <p:cNvSpPr/>
          <p:nvPr userDrawn="1"/>
        </p:nvSpPr>
        <p:spPr>
          <a:xfrm>
            <a:off x="0" y="6485021"/>
            <a:ext cx="12192000" cy="372979"/>
          </a:xfrm>
          <a:prstGeom prst="rect">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871770082"/>
      </p:ext>
    </p:extLst>
  </p:cSld>
  <p:clrMapOvr>
    <a:masterClrMapping/>
  </p:clrMapOvr>
</p:sldLayout>
</file>

<file path=ppt/slideLayouts/slideLayout780.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C2C52B6D-34FB-4FDE-831C-0BC7BB7E8FCC}"/>
              </a:ext>
            </a:extLst>
          </p:cNvPr>
          <p:cNvGrpSpPr/>
          <p:nvPr userDrawn="1"/>
        </p:nvGrpSpPr>
        <p:grpSpPr>
          <a:xfrm>
            <a:off x="0" y="5728740"/>
            <a:ext cx="12192000" cy="723192"/>
            <a:chOff x="0" y="5808144"/>
            <a:chExt cx="12192000" cy="723192"/>
          </a:xfrm>
        </p:grpSpPr>
        <p:sp>
          <p:nvSpPr>
            <p:cNvPr id="5" name="Freeform: Shape 4">
              <a:extLst>
                <a:ext uri="{FF2B5EF4-FFF2-40B4-BE49-F238E27FC236}">
                  <a16:creationId xmlns="" xmlns:a16="http://schemas.microsoft.com/office/drawing/2014/main" id="{18273629-03F8-49F1-A322-60F40F3A5D5C}"/>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6" name="Freeform: Shape 5">
              <a:extLst>
                <a:ext uri="{FF2B5EF4-FFF2-40B4-BE49-F238E27FC236}">
                  <a16:creationId xmlns="" xmlns:a16="http://schemas.microsoft.com/office/drawing/2014/main" id="{BB4ADEB2-9858-4A7B-AE74-51CFC39D0568}"/>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00C44094-553E-44B1-8AA3-A91943ABDA2A}"/>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8" name="Straight Connector 7">
              <a:extLst>
                <a:ext uri="{FF2B5EF4-FFF2-40B4-BE49-F238E27FC236}">
                  <a16:creationId xmlns="" xmlns:a16="http://schemas.microsoft.com/office/drawing/2014/main" id="{6E6F65D3-6563-4713-9BE8-7CF9A9390645}"/>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 xmlns:a16="http://schemas.microsoft.com/office/drawing/2014/main"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811751805"/>
      </p:ext>
    </p:extLst>
  </p:cSld>
  <p:clrMapOvr>
    <a:masterClrMapping/>
  </p:clrMapOvr>
</p:sldLayout>
</file>

<file path=ppt/slideLayouts/slideLayout781.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 xmlns:a16="http://schemas.microsoft.com/office/drawing/2014/main" id="{6E6F65D3-6563-4713-9BE8-7CF9A9390645}"/>
              </a:ext>
            </a:extLst>
          </p:cNvPr>
          <p:cNvCxnSpPr>
            <a:cxnSpLocks/>
          </p:cNvCxnSpPr>
          <p:nvPr/>
        </p:nvCxnSpPr>
        <p:spPr>
          <a:xfrm>
            <a:off x="0" y="6423750"/>
            <a:ext cx="12192000"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 xmlns:a16="http://schemas.microsoft.com/office/drawing/2014/main"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3912331950"/>
      </p:ext>
    </p:extLst>
  </p:cSld>
  <p:clrMapOvr>
    <a:masterClrMapping/>
  </p:clrMapOvr>
</p:sldLayout>
</file>

<file path=ppt/slideLayouts/slideLayout78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9" name="Picture Placeholder 8">
            <a:extLst>
              <a:ext uri="{FF2B5EF4-FFF2-40B4-BE49-F238E27FC236}">
                <a16:creationId xmlns="" xmlns:a16="http://schemas.microsoft.com/office/drawing/2014/main" id="{8B0E9180-5F9B-4195-9329-D4333F8A63E8}"/>
              </a:ext>
            </a:extLst>
          </p:cNvPr>
          <p:cNvSpPr>
            <a:spLocks noGrp="1"/>
          </p:cNvSpPr>
          <p:nvPr>
            <p:ph type="pic" sz="quarter" idx="10" hasCustomPrompt="1"/>
          </p:nvPr>
        </p:nvSpPr>
        <p:spPr>
          <a:xfrm rot="21355416">
            <a:off x="4737054" y="311641"/>
            <a:ext cx="6923157" cy="3844781"/>
          </a:xfrm>
          <a:custGeom>
            <a:avLst/>
            <a:gdLst>
              <a:gd name="connsiteX0" fmla="*/ 4127094 w 6923157"/>
              <a:gd name="connsiteY0" fmla="*/ 2650274 h 3844781"/>
              <a:gd name="connsiteX1" fmla="*/ 4120952 w 6923157"/>
              <a:gd name="connsiteY1" fmla="*/ 2652027 h 3844781"/>
              <a:gd name="connsiteX2" fmla="*/ 4121694 w 6923157"/>
              <a:gd name="connsiteY2" fmla="*/ 2652798 h 3844781"/>
              <a:gd name="connsiteX3" fmla="*/ 4123622 w 6923157"/>
              <a:gd name="connsiteY3" fmla="*/ 2654447 h 3844781"/>
              <a:gd name="connsiteX4" fmla="*/ 4042165 w 6923157"/>
              <a:gd name="connsiteY4" fmla="*/ 2624169 h 3844781"/>
              <a:gd name="connsiteX5" fmla="*/ 4033090 w 6923157"/>
              <a:gd name="connsiteY5" fmla="*/ 2625954 h 3844781"/>
              <a:gd name="connsiteX6" fmla="*/ 4032096 w 6923157"/>
              <a:gd name="connsiteY6" fmla="*/ 2627139 h 3844781"/>
              <a:gd name="connsiteX7" fmla="*/ 4039066 w 6923157"/>
              <a:gd name="connsiteY7" fmla="*/ 2637438 h 3844781"/>
              <a:gd name="connsiteX8" fmla="*/ 4040573 w 6923157"/>
              <a:gd name="connsiteY8" fmla="*/ 2642238 h 3844781"/>
              <a:gd name="connsiteX9" fmla="*/ 4050273 w 6923157"/>
              <a:gd name="connsiteY9" fmla="*/ 2643511 h 3844781"/>
              <a:gd name="connsiteX10" fmla="*/ 4050295 w 6923157"/>
              <a:gd name="connsiteY10" fmla="*/ 2643480 h 3844781"/>
              <a:gd name="connsiteX11" fmla="*/ 4049615 w 6923157"/>
              <a:gd name="connsiteY11" fmla="*/ 2633721 h 3844781"/>
              <a:gd name="connsiteX12" fmla="*/ 4042165 w 6923157"/>
              <a:gd name="connsiteY12" fmla="*/ 2624169 h 3844781"/>
              <a:gd name="connsiteX13" fmla="*/ 4268802 w 6923157"/>
              <a:gd name="connsiteY13" fmla="*/ 2636824 h 3844781"/>
              <a:gd name="connsiteX14" fmla="*/ 4256851 w 6923157"/>
              <a:gd name="connsiteY14" fmla="*/ 2652632 h 3844781"/>
              <a:gd name="connsiteX15" fmla="*/ 4274805 w 6923157"/>
              <a:gd name="connsiteY15" fmla="*/ 2655317 h 3844781"/>
              <a:gd name="connsiteX16" fmla="*/ 4275574 w 6923157"/>
              <a:gd name="connsiteY16" fmla="*/ 2653477 h 3844781"/>
              <a:gd name="connsiteX17" fmla="*/ 4287193 w 6923157"/>
              <a:gd name="connsiteY17" fmla="*/ 2642347 h 3844781"/>
              <a:gd name="connsiteX18" fmla="*/ 4268802 w 6923157"/>
              <a:gd name="connsiteY18" fmla="*/ 2636824 h 3844781"/>
              <a:gd name="connsiteX19" fmla="*/ 5509053 w 6923157"/>
              <a:gd name="connsiteY19" fmla="*/ 15735 h 3844781"/>
              <a:gd name="connsiteX20" fmla="*/ 5568007 w 6923157"/>
              <a:gd name="connsiteY20" fmla="*/ 34782 h 3844781"/>
              <a:gd name="connsiteX21" fmla="*/ 5582209 w 6923157"/>
              <a:gd name="connsiteY21" fmla="*/ 34308 h 3844781"/>
              <a:gd name="connsiteX22" fmla="*/ 5615414 w 6923157"/>
              <a:gd name="connsiteY22" fmla="*/ 29649 h 3844781"/>
              <a:gd name="connsiteX23" fmla="*/ 5664202 w 6923157"/>
              <a:gd name="connsiteY23" fmla="*/ 37982 h 3844781"/>
              <a:gd name="connsiteX24" fmla="*/ 5739604 w 6923157"/>
              <a:gd name="connsiteY24" fmla="*/ 53203 h 3844781"/>
              <a:gd name="connsiteX25" fmla="*/ 5783946 w 6923157"/>
              <a:gd name="connsiteY25" fmla="*/ 56089 h 3844781"/>
              <a:gd name="connsiteX26" fmla="*/ 5846832 w 6923157"/>
              <a:gd name="connsiteY26" fmla="*/ 50301 h 3844781"/>
              <a:gd name="connsiteX27" fmla="*/ 5882235 w 6923157"/>
              <a:gd name="connsiteY27" fmla="*/ 54440 h 3844781"/>
              <a:gd name="connsiteX28" fmla="*/ 5891942 w 6923157"/>
              <a:gd name="connsiteY28" fmla="*/ 60666 h 3844781"/>
              <a:gd name="connsiteX29" fmla="*/ 5893015 w 6923157"/>
              <a:gd name="connsiteY29" fmla="*/ 71140 h 3844781"/>
              <a:gd name="connsiteX30" fmla="*/ 5905430 w 6923157"/>
              <a:gd name="connsiteY30" fmla="*/ 78505 h 3844781"/>
              <a:gd name="connsiteX31" fmla="*/ 5943179 w 6923157"/>
              <a:gd name="connsiteY31" fmla="*/ 54995 h 3844781"/>
              <a:gd name="connsiteX32" fmla="*/ 5957381 w 6923157"/>
              <a:gd name="connsiteY32" fmla="*/ 54521 h 3844781"/>
              <a:gd name="connsiteX33" fmla="*/ 5957638 w 6923157"/>
              <a:gd name="connsiteY33" fmla="*/ 69662 h 3844781"/>
              <a:gd name="connsiteX34" fmla="*/ 5967294 w 6923157"/>
              <a:gd name="connsiteY34" fmla="*/ 88037 h 3844781"/>
              <a:gd name="connsiteX35" fmla="*/ 5979250 w 6923157"/>
              <a:gd name="connsiteY35" fmla="*/ 90913 h 3844781"/>
              <a:gd name="connsiteX36" fmla="*/ 5985739 w 6923157"/>
              <a:gd name="connsiteY36" fmla="*/ 103664 h 3844781"/>
              <a:gd name="connsiteX37" fmla="*/ 5985535 w 6923157"/>
              <a:gd name="connsiteY37" fmla="*/ 114315 h 3844781"/>
              <a:gd name="connsiteX38" fmla="*/ 5995906 w 6923157"/>
              <a:gd name="connsiteY38" fmla="*/ 114378 h 3844781"/>
              <a:gd name="connsiteX39" fmla="*/ 6027833 w 6923157"/>
              <a:gd name="connsiteY39" fmla="*/ 109899 h 3844781"/>
              <a:gd name="connsiteX40" fmla="*/ 6120345 w 6923157"/>
              <a:gd name="connsiteY40" fmla="*/ 77188 h 3844781"/>
              <a:gd name="connsiteX41" fmla="*/ 6133167 w 6923157"/>
              <a:gd name="connsiteY41" fmla="*/ 63247 h 3844781"/>
              <a:gd name="connsiteX42" fmla="*/ 6131482 w 6923157"/>
              <a:gd name="connsiteY42" fmla="*/ 84731 h 3844781"/>
              <a:gd name="connsiteX43" fmla="*/ 6148292 w 6923157"/>
              <a:gd name="connsiteY43" fmla="*/ 109692 h 3844781"/>
              <a:gd name="connsiteX44" fmla="*/ 6266453 w 6923157"/>
              <a:gd name="connsiteY44" fmla="*/ 124986 h 3844781"/>
              <a:gd name="connsiteX45" fmla="*/ 6309365 w 6923157"/>
              <a:gd name="connsiteY45" fmla="*/ 126553 h 3844781"/>
              <a:gd name="connsiteX46" fmla="*/ 6323161 w 6923157"/>
              <a:gd name="connsiteY46" fmla="*/ 147384 h 3844781"/>
              <a:gd name="connsiteX47" fmla="*/ 6346711 w 6923157"/>
              <a:gd name="connsiteY47" fmla="*/ 162293 h 3844781"/>
              <a:gd name="connsiteX48" fmla="*/ 6373685 w 6923157"/>
              <a:gd name="connsiteY48" fmla="*/ 160026 h 3844781"/>
              <a:gd name="connsiteX49" fmla="*/ 6390287 w 6923157"/>
              <a:gd name="connsiteY49" fmla="*/ 157697 h 3844781"/>
              <a:gd name="connsiteX50" fmla="*/ 6411539 w 6923157"/>
              <a:gd name="connsiteY50" fmla="*/ 150162 h 3844781"/>
              <a:gd name="connsiteX51" fmla="*/ 6428754 w 6923157"/>
              <a:gd name="connsiteY51" fmla="*/ 153817 h 3844781"/>
              <a:gd name="connsiteX52" fmla="*/ 6441476 w 6923157"/>
              <a:gd name="connsiteY52" fmla="*/ 164175 h 3844781"/>
              <a:gd name="connsiteX53" fmla="*/ 6461400 w 6923157"/>
              <a:gd name="connsiteY53" fmla="*/ 168968 h 3844781"/>
              <a:gd name="connsiteX54" fmla="*/ 6483977 w 6923157"/>
              <a:gd name="connsiteY54" fmla="*/ 149104 h 3844781"/>
              <a:gd name="connsiteX55" fmla="*/ 6485561 w 6923157"/>
              <a:gd name="connsiteY55" fmla="*/ 151918 h 3844781"/>
              <a:gd name="connsiteX56" fmla="*/ 6488426 w 6923157"/>
              <a:gd name="connsiteY56" fmla="*/ 192495 h 3844781"/>
              <a:gd name="connsiteX57" fmla="*/ 6493024 w 6923157"/>
              <a:gd name="connsiteY57" fmla="*/ 199438 h 3844781"/>
              <a:gd name="connsiteX58" fmla="*/ 6542118 w 6923157"/>
              <a:gd name="connsiteY58" fmla="*/ 210763 h 3844781"/>
              <a:gd name="connsiteX59" fmla="*/ 6563778 w 6923157"/>
              <a:gd name="connsiteY59" fmla="*/ 219867 h 3844781"/>
              <a:gd name="connsiteX60" fmla="*/ 6566079 w 6923157"/>
              <a:gd name="connsiteY60" fmla="*/ 242309 h 3844781"/>
              <a:gd name="connsiteX61" fmla="*/ 6534254 w 6923157"/>
              <a:gd name="connsiteY61" fmla="*/ 260435 h 3844781"/>
              <a:gd name="connsiteX62" fmla="*/ 6500486 w 6923157"/>
              <a:gd name="connsiteY62" fmla="*/ 246959 h 3844781"/>
              <a:gd name="connsiteX63" fmla="*/ 6469425 w 6923157"/>
              <a:gd name="connsiteY63" fmla="*/ 234623 h 3844781"/>
              <a:gd name="connsiteX64" fmla="*/ 6437038 w 6923157"/>
              <a:gd name="connsiteY64" fmla="*/ 234614 h 3844781"/>
              <a:gd name="connsiteX65" fmla="*/ 6406030 w 6923157"/>
              <a:gd name="connsiteY65" fmla="*/ 248070 h 3844781"/>
              <a:gd name="connsiteX66" fmla="*/ 6337319 w 6923157"/>
              <a:gd name="connsiteY66" fmla="*/ 234945 h 3844781"/>
              <a:gd name="connsiteX67" fmla="*/ 6283169 w 6923157"/>
              <a:gd name="connsiteY67" fmla="*/ 250132 h 3844781"/>
              <a:gd name="connsiteX68" fmla="*/ 6261153 w 6923157"/>
              <a:gd name="connsiteY68" fmla="*/ 250186 h 3844781"/>
              <a:gd name="connsiteX69" fmla="*/ 6130883 w 6923157"/>
              <a:gd name="connsiteY69" fmla="*/ 230520 h 3844781"/>
              <a:gd name="connsiteX70" fmla="*/ 6110296 w 6923157"/>
              <a:gd name="connsiteY70" fmla="*/ 231890 h 3844781"/>
              <a:gd name="connsiteX71" fmla="*/ 6095786 w 6923157"/>
              <a:gd name="connsiteY71" fmla="*/ 229372 h 3844781"/>
              <a:gd name="connsiteX72" fmla="*/ 6097628 w 6923157"/>
              <a:gd name="connsiteY72" fmla="*/ 247327 h 3844781"/>
              <a:gd name="connsiteX73" fmla="*/ 6091193 w 6923157"/>
              <a:gd name="connsiteY73" fmla="*/ 260372 h 3844781"/>
              <a:gd name="connsiteX74" fmla="*/ 6067744 w 6923157"/>
              <a:gd name="connsiteY74" fmla="*/ 259109 h 3844781"/>
              <a:gd name="connsiteX75" fmla="*/ 6018293 w 6923157"/>
              <a:gd name="connsiteY75" fmla="*/ 256941 h 3844781"/>
              <a:gd name="connsiteX76" fmla="*/ 6012571 w 6923157"/>
              <a:gd name="connsiteY76" fmla="*/ 251672 h 3844781"/>
              <a:gd name="connsiteX77" fmla="*/ 5987896 w 6923157"/>
              <a:gd name="connsiteY77" fmla="*/ 238440 h 3844781"/>
              <a:gd name="connsiteX78" fmla="*/ 5872086 w 6923157"/>
              <a:gd name="connsiteY78" fmla="*/ 233441 h 3844781"/>
              <a:gd name="connsiteX79" fmla="*/ 5861868 w 6923157"/>
              <a:gd name="connsiteY79" fmla="*/ 234874 h 3844781"/>
              <a:gd name="connsiteX80" fmla="*/ 5835099 w 6923157"/>
              <a:gd name="connsiteY80" fmla="*/ 226487 h 3844781"/>
              <a:gd name="connsiteX81" fmla="*/ 5809096 w 6923157"/>
              <a:gd name="connsiteY81" fmla="*/ 225583 h 3844781"/>
              <a:gd name="connsiteX82" fmla="*/ 5796583 w 6923157"/>
              <a:gd name="connsiteY82" fmla="*/ 242516 h 3844781"/>
              <a:gd name="connsiteX83" fmla="*/ 5775585 w 6923157"/>
              <a:gd name="connsiteY83" fmla="*/ 227250 h 3844781"/>
              <a:gd name="connsiteX84" fmla="*/ 5746058 w 6923157"/>
              <a:gd name="connsiteY84" fmla="*/ 229875 h 3844781"/>
              <a:gd name="connsiteX85" fmla="*/ 5706471 w 6923157"/>
              <a:gd name="connsiteY85" fmla="*/ 273373 h 3844781"/>
              <a:gd name="connsiteX86" fmla="*/ 5705346 w 6923157"/>
              <a:gd name="connsiteY86" fmla="*/ 275048 h 3844781"/>
              <a:gd name="connsiteX87" fmla="*/ 5685169 w 6923157"/>
              <a:gd name="connsiteY87" fmla="*/ 293056 h 3844781"/>
              <a:gd name="connsiteX88" fmla="*/ 5511940 w 6923157"/>
              <a:gd name="connsiteY88" fmla="*/ 283972 h 3844781"/>
              <a:gd name="connsiteX89" fmla="*/ 5401850 w 6923157"/>
              <a:gd name="connsiteY89" fmla="*/ 284240 h 3844781"/>
              <a:gd name="connsiteX90" fmla="*/ 5271889 w 6923157"/>
              <a:gd name="connsiteY90" fmla="*/ 267567 h 3844781"/>
              <a:gd name="connsiteX91" fmla="*/ 5177228 w 6923157"/>
              <a:gd name="connsiteY91" fmla="*/ 279331 h 3844781"/>
              <a:gd name="connsiteX92" fmla="*/ 5139732 w 6923157"/>
              <a:gd name="connsiteY92" fmla="*/ 280040 h 3844781"/>
              <a:gd name="connsiteX93" fmla="*/ 5058709 w 6923157"/>
              <a:gd name="connsiteY93" fmla="*/ 273193 h 3844781"/>
              <a:gd name="connsiteX94" fmla="*/ 4984023 w 6923157"/>
              <a:gd name="connsiteY94" fmla="*/ 277602 h 3844781"/>
              <a:gd name="connsiteX95" fmla="*/ 4870257 w 6923157"/>
              <a:gd name="connsiteY95" fmla="*/ 279905 h 3844781"/>
              <a:gd name="connsiteX96" fmla="*/ 4799402 w 6923157"/>
              <a:gd name="connsiteY96" fmla="*/ 283776 h 3844781"/>
              <a:gd name="connsiteX97" fmla="*/ 4645891 w 6923157"/>
              <a:gd name="connsiteY97" fmla="*/ 290136 h 3844781"/>
              <a:gd name="connsiteX98" fmla="*/ 4493454 w 6923157"/>
              <a:gd name="connsiteY98" fmla="*/ 306971 h 3844781"/>
              <a:gd name="connsiteX99" fmla="*/ 4389242 w 6923157"/>
              <a:gd name="connsiteY99" fmla="*/ 314005 h 3844781"/>
              <a:gd name="connsiteX100" fmla="*/ 4227047 w 6923157"/>
              <a:gd name="connsiteY100" fmla="*/ 336762 h 3844781"/>
              <a:gd name="connsiteX101" fmla="*/ 4144697 w 6923157"/>
              <a:gd name="connsiteY101" fmla="*/ 342246 h 3844781"/>
              <a:gd name="connsiteX102" fmla="*/ 4048252 w 6923157"/>
              <a:gd name="connsiteY102" fmla="*/ 361849 h 3844781"/>
              <a:gd name="connsiteX103" fmla="*/ 3988227 w 6923157"/>
              <a:gd name="connsiteY103" fmla="*/ 370271 h 3844781"/>
              <a:gd name="connsiteX104" fmla="*/ 3924064 w 6923157"/>
              <a:gd name="connsiteY104" fmla="*/ 376237 h 3844781"/>
              <a:gd name="connsiteX105" fmla="*/ 3846110 w 6923157"/>
              <a:gd name="connsiteY105" fmla="*/ 399317 h 3844781"/>
              <a:gd name="connsiteX106" fmla="*/ 3738322 w 6923157"/>
              <a:gd name="connsiteY106" fmla="*/ 422029 h 3844781"/>
              <a:gd name="connsiteX107" fmla="*/ 3594111 w 6923157"/>
              <a:gd name="connsiteY107" fmla="*/ 455923 h 3844781"/>
              <a:gd name="connsiteX108" fmla="*/ 3509312 w 6923157"/>
              <a:gd name="connsiteY108" fmla="*/ 475409 h 3844781"/>
              <a:gd name="connsiteX109" fmla="*/ 3376799 w 6923157"/>
              <a:gd name="connsiteY109" fmla="*/ 497038 h 3844781"/>
              <a:gd name="connsiteX110" fmla="*/ 3368778 w 6923157"/>
              <a:gd name="connsiteY110" fmla="*/ 507270 h 3844781"/>
              <a:gd name="connsiteX111" fmla="*/ 3383238 w 6923157"/>
              <a:gd name="connsiteY111" fmla="*/ 521937 h 3844781"/>
              <a:gd name="connsiteX112" fmla="*/ 3409904 w 6923157"/>
              <a:gd name="connsiteY112" fmla="*/ 516676 h 3844781"/>
              <a:gd name="connsiteX113" fmla="*/ 3984042 w 6923157"/>
              <a:gd name="connsiteY113" fmla="*/ 417907 h 3844781"/>
              <a:gd name="connsiteX114" fmla="*/ 4513535 w 6923157"/>
              <a:gd name="connsiteY114" fmla="*/ 351205 h 3844781"/>
              <a:gd name="connsiteX115" fmla="*/ 4854731 w 6923157"/>
              <a:gd name="connsiteY115" fmla="*/ 330651 h 3844781"/>
              <a:gd name="connsiteX116" fmla="*/ 5153579 w 6923157"/>
              <a:gd name="connsiteY116" fmla="*/ 326663 h 3844781"/>
              <a:gd name="connsiteX117" fmla="*/ 5521550 w 6923157"/>
              <a:gd name="connsiteY117" fmla="*/ 352439 h 3844781"/>
              <a:gd name="connsiteX118" fmla="*/ 5638636 w 6923157"/>
              <a:gd name="connsiteY118" fmla="*/ 357260 h 3844781"/>
              <a:gd name="connsiteX119" fmla="*/ 5762367 w 6923157"/>
              <a:gd name="connsiteY119" fmla="*/ 376325 h 3844781"/>
              <a:gd name="connsiteX120" fmla="*/ 5812941 w 6923157"/>
              <a:gd name="connsiteY120" fmla="*/ 376818 h 3844781"/>
              <a:gd name="connsiteX121" fmla="*/ 5848701 w 6923157"/>
              <a:gd name="connsiteY121" fmla="*/ 371801 h 3844781"/>
              <a:gd name="connsiteX122" fmla="*/ 5908215 w 6923157"/>
              <a:gd name="connsiteY122" fmla="*/ 371039 h 3844781"/>
              <a:gd name="connsiteX123" fmla="*/ 5952201 w 6923157"/>
              <a:gd name="connsiteY123" fmla="*/ 383081 h 3844781"/>
              <a:gd name="connsiteX124" fmla="*/ 5967986 w 6923157"/>
              <a:gd name="connsiteY124" fmla="*/ 385420 h 3844781"/>
              <a:gd name="connsiteX125" fmla="*/ 5997206 w 6923157"/>
              <a:gd name="connsiteY125" fmla="*/ 379801 h 3844781"/>
              <a:gd name="connsiteX126" fmla="*/ 6096058 w 6923157"/>
              <a:gd name="connsiteY126" fmla="*/ 396287 h 3844781"/>
              <a:gd name="connsiteX127" fmla="*/ 6126863 w 6923157"/>
              <a:gd name="connsiteY127" fmla="*/ 393483 h 3844781"/>
              <a:gd name="connsiteX128" fmla="*/ 6170388 w 6923157"/>
              <a:gd name="connsiteY128" fmla="*/ 401035 h 3844781"/>
              <a:gd name="connsiteX129" fmla="*/ 6191078 w 6923157"/>
              <a:gd name="connsiteY129" fmla="*/ 413309 h 3844781"/>
              <a:gd name="connsiteX130" fmla="*/ 6268729 w 6923157"/>
              <a:gd name="connsiteY130" fmla="*/ 425181 h 3844781"/>
              <a:gd name="connsiteX131" fmla="*/ 6336367 w 6923157"/>
              <a:gd name="connsiteY131" fmla="*/ 427833 h 3844781"/>
              <a:gd name="connsiteX132" fmla="*/ 6355166 w 6923157"/>
              <a:gd name="connsiteY132" fmla="*/ 434301 h 3844781"/>
              <a:gd name="connsiteX133" fmla="*/ 6378564 w 6923157"/>
              <a:gd name="connsiteY133" fmla="*/ 447714 h 3844781"/>
              <a:gd name="connsiteX134" fmla="*/ 6435781 w 6923157"/>
              <a:gd name="connsiteY134" fmla="*/ 462451 h 3844781"/>
              <a:gd name="connsiteX135" fmla="*/ 6519972 w 6923157"/>
              <a:gd name="connsiteY135" fmla="*/ 474924 h 3844781"/>
              <a:gd name="connsiteX136" fmla="*/ 6536677 w 6923157"/>
              <a:gd name="connsiteY136" fmla="*/ 486239 h 3844781"/>
              <a:gd name="connsiteX137" fmla="*/ 6539181 w 6923157"/>
              <a:gd name="connsiteY137" fmla="*/ 498030 h 3844781"/>
              <a:gd name="connsiteX138" fmla="*/ 6613923 w 6923157"/>
              <a:gd name="connsiteY138" fmla="*/ 557358 h 3844781"/>
              <a:gd name="connsiteX139" fmla="*/ 6618983 w 6923157"/>
              <a:gd name="connsiteY139" fmla="*/ 568791 h 3844781"/>
              <a:gd name="connsiteX140" fmla="*/ 6613518 w 6923157"/>
              <a:gd name="connsiteY140" fmla="*/ 578664 h 3844781"/>
              <a:gd name="connsiteX141" fmla="*/ 6610403 w 6923157"/>
              <a:gd name="connsiteY141" fmla="*/ 598832 h 3844781"/>
              <a:gd name="connsiteX142" fmla="*/ 6627160 w 6923157"/>
              <a:gd name="connsiteY142" fmla="*/ 597999 h 3844781"/>
              <a:gd name="connsiteX143" fmla="*/ 6664195 w 6923157"/>
              <a:gd name="connsiteY143" fmla="*/ 592802 h 3844781"/>
              <a:gd name="connsiteX144" fmla="*/ 6691678 w 6923157"/>
              <a:gd name="connsiteY144" fmla="*/ 582875 h 3844781"/>
              <a:gd name="connsiteX145" fmla="*/ 6699852 w 6923157"/>
              <a:gd name="connsiteY145" fmla="*/ 574140 h 3844781"/>
              <a:gd name="connsiteX146" fmla="*/ 6712622 w 6923157"/>
              <a:gd name="connsiteY146" fmla="*/ 572348 h 3844781"/>
              <a:gd name="connsiteX147" fmla="*/ 6714156 w 6923157"/>
              <a:gd name="connsiteY147" fmla="*/ 587310 h 3844781"/>
              <a:gd name="connsiteX148" fmla="*/ 6705626 w 6923157"/>
              <a:gd name="connsiteY148" fmla="*/ 605202 h 3844781"/>
              <a:gd name="connsiteX149" fmla="*/ 6702562 w 6923157"/>
              <a:gd name="connsiteY149" fmla="*/ 613221 h 3844781"/>
              <a:gd name="connsiteX150" fmla="*/ 6710379 w 6923157"/>
              <a:gd name="connsiteY150" fmla="*/ 613641 h 3844781"/>
              <a:gd name="connsiteX151" fmla="*/ 6719011 w 6923157"/>
              <a:gd name="connsiteY151" fmla="*/ 609395 h 3844781"/>
              <a:gd name="connsiteX152" fmla="*/ 6726674 w 6923157"/>
              <a:gd name="connsiteY152" fmla="*/ 608320 h 3844781"/>
              <a:gd name="connsiteX153" fmla="*/ 6778782 w 6923157"/>
              <a:gd name="connsiteY153" fmla="*/ 623775 h 3844781"/>
              <a:gd name="connsiteX154" fmla="*/ 6805602 w 6923157"/>
              <a:gd name="connsiteY154" fmla="*/ 620012 h 3844781"/>
              <a:gd name="connsiteX155" fmla="*/ 6821694 w 6923157"/>
              <a:gd name="connsiteY155" fmla="*/ 625343 h 3844781"/>
              <a:gd name="connsiteX156" fmla="*/ 6814289 w 6923157"/>
              <a:gd name="connsiteY156" fmla="*/ 641560 h 3844781"/>
              <a:gd name="connsiteX157" fmla="*/ 6807393 w 6923157"/>
              <a:gd name="connsiteY157" fmla="*/ 650116 h 3844781"/>
              <a:gd name="connsiteX158" fmla="*/ 6802234 w 6923157"/>
              <a:gd name="connsiteY158" fmla="*/ 662981 h 3844781"/>
              <a:gd name="connsiteX159" fmla="*/ 6815465 w 6923157"/>
              <a:gd name="connsiteY159" fmla="*/ 665678 h 3844781"/>
              <a:gd name="connsiteX160" fmla="*/ 6848314 w 6923157"/>
              <a:gd name="connsiteY160" fmla="*/ 670176 h 3844781"/>
              <a:gd name="connsiteX161" fmla="*/ 6895820 w 6923157"/>
              <a:gd name="connsiteY161" fmla="*/ 640744 h 3844781"/>
              <a:gd name="connsiteX162" fmla="*/ 6914567 w 6923157"/>
              <a:gd name="connsiteY162" fmla="*/ 621419 h 3844781"/>
              <a:gd name="connsiteX163" fmla="*/ 6923157 w 6923157"/>
              <a:gd name="connsiteY163" fmla="*/ 705208 h 3844781"/>
              <a:gd name="connsiteX164" fmla="*/ 6908855 w 6923157"/>
              <a:gd name="connsiteY164" fmla="*/ 729981 h 3844781"/>
              <a:gd name="connsiteX165" fmla="*/ 6913913 w 6923157"/>
              <a:gd name="connsiteY165" fmla="*/ 741412 h 3844781"/>
              <a:gd name="connsiteX166" fmla="*/ 6901296 w 6923157"/>
              <a:gd name="connsiteY166" fmla="*/ 744700 h 3844781"/>
              <a:gd name="connsiteX167" fmla="*/ 6892049 w 6923157"/>
              <a:gd name="connsiteY167" fmla="*/ 742962 h 3844781"/>
              <a:gd name="connsiteX168" fmla="*/ 6880198 w 6923157"/>
              <a:gd name="connsiteY168" fmla="*/ 753731 h 3844781"/>
              <a:gd name="connsiteX169" fmla="*/ 6869779 w 6923157"/>
              <a:gd name="connsiteY169" fmla="*/ 765818 h 3844781"/>
              <a:gd name="connsiteX170" fmla="*/ 6842346 w 6923157"/>
              <a:gd name="connsiteY170" fmla="*/ 763595 h 3844781"/>
              <a:gd name="connsiteX171" fmla="*/ 6816649 w 6923157"/>
              <a:gd name="connsiteY171" fmla="*/ 765683 h 3844781"/>
              <a:gd name="connsiteX172" fmla="*/ 6808580 w 6923157"/>
              <a:gd name="connsiteY172" fmla="*/ 788064 h 3844781"/>
              <a:gd name="connsiteX173" fmla="*/ 6804392 w 6923157"/>
              <a:gd name="connsiteY173" fmla="*/ 797759 h 3844781"/>
              <a:gd name="connsiteX174" fmla="*/ 6774658 w 6923157"/>
              <a:gd name="connsiteY174" fmla="*/ 773093 h 3844781"/>
              <a:gd name="connsiteX175" fmla="*/ 6766585 w 6923157"/>
              <a:gd name="connsiteY175" fmla="*/ 757530 h 3844781"/>
              <a:gd name="connsiteX176" fmla="*/ 6738029 w 6923157"/>
              <a:gd name="connsiteY176" fmla="*/ 756984 h 3844781"/>
              <a:gd name="connsiteX177" fmla="*/ 6736395 w 6923157"/>
              <a:gd name="connsiteY177" fmla="*/ 766319 h 3844781"/>
              <a:gd name="connsiteX178" fmla="*/ 6735221 w 6923157"/>
              <a:gd name="connsiteY178" fmla="*/ 780145 h 3844781"/>
              <a:gd name="connsiteX179" fmla="*/ 6723064 w 6923157"/>
              <a:gd name="connsiteY179" fmla="*/ 787920 h 3844781"/>
              <a:gd name="connsiteX180" fmla="*/ 6684339 w 6923157"/>
              <a:gd name="connsiteY180" fmla="*/ 776658 h 3844781"/>
              <a:gd name="connsiteX181" fmla="*/ 6661556 w 6923157"/>
              <a:gd name="connsiteY181" fmla="*/ 769231 h 3844781"/>
              <a:gd name="connsiteX182" fmla="*/ 6601021 w 6923157"/>
              <a:gd name="connsiteY182" fmla="*/ 785313 h 3844781"/>
              <a:gd name="connsiteX183" fmla="*/ 6583448 w 6923157"/>
              <a:gd name="connsiteY183" fmla="*/ 790815 h 3844781"/>
              <a:gd name="connsiteX184" fmla="*/ 6525925 w 6923157"/>
              <a:gd name="connsiteY184" fmla="*/ 773084 h 3844781"/>
              <a:gd name="connsiteX185" fmla="*/ 6493843 w 6923157"/>
              <a:gd name="connsiteY185" fmla="*/ 776068 h 3844781"/>
              <a:gd name="connsiteX186" fmla="*/ 6452875 w 6923157"/>
              <a:gd name="connsiteY186" fmla="*/ 806100 h 3844781"/>
              <a:gd name="connsiteX187" fmla="*/ 6447560 w 6923157"/>
              <a:gd name="connsiteY187" fmla="*/ 779526 h 3844781"/>
              <a:gd name="connsiteX188" fmla="*/ 6424162 w 6923157"/>
              <a:gd name="connsiteY188" fmla="*/ 766114 h 3844781"/>
              <a:gd name="connsiteX189" fmla="*/ 6420893 w 6923157"/>
              <a:gd name="connsiteY189" fmla="*/ 784785 h 3844781"/>
              <a:gd name="connsiteX190" fmla="*/ 6407920 w 6923157"/>
              <a:gd name="connsiteY190" fmla="*/ 797231 h 3844781"/>
              <a:gd name="connsiteX191" fmla="*/ 6376808 w 6923157"/>
              <a:gd name="connsiteY191" fmla="*/ 797042 h 3844781"/>
              <a:gd name="connsiteX192" fmla="*/ 6335173 w 6923157"/>
              <a:gd name="connsiteY192" fmla="*/ 795295 h 3844781"/>
              <a:gd name="connsiteX193" fmla="*/ 6313616 w 6923157"/>
              <a:gd name="connsiteY193" fmla="*/ 799837 h 3844781"/>
              <a:gd name="connsiteX194" fmla="*/ 6304626 w 6923157"/>
              <a:gd name="connsiteY194" fmla="*/ 813240 h 3844781"/>
              <a:gd name="connsiteX195" fmla="*/ 6288128 w 6923157"/>
              <a:gd name="connsiteY195" fmla="*/ 829216 h 3844781"/>
              <a:gd name="connsiteX196" fmla="*/ 6279594 w 6923157"/>
              <a:gd name="connsiteY196" fmla="*/ 809163 h 3844781"/>
              <a:gd name="connsiteX197" fmla="*/ 6270042 w 6923157"/>
              <a:gd name="connsiteY197" fmla="*/ 804434 h 3844781"/>
              <a:gd name="connsiteX198" fmla="*/ 6264269 w 6923157"/>
              <a:gd name="connsiteY198" fmla="*/ 811314 h 3844781"/>
              <a:gd name="connsiteX199" fmla="*/ 6249967 w 6923157"/>
              <a:gd name="connsiteY199" fmla="*/ 836088 h 3844781"/>
              <a:gd name="connsiteX200" fmla="*/ 6246699 w 6923157"/>
              <a:gd name="connsiteY200" fmla="*/ 854759 h 3844781"/>
              <a:gd name="connsiteX201" fmla="*/ 6256252 w 6923157"/>
              <a:gd name="connsiteY201" fmla="*/ 859489 h 3844781"/>
              <a:gd name="connsiteX202" fmla="*/ 6365475 w 6923157"/>
              <a:gd name="connsiteY202" fmla="*/ 876037 h 3844781"/>
              <a:gd name="connsiteX203" fmla="*/ 6449461 w 6923157"/>
              <a:gd name="connsiteY203" fmla="*/ 899162 h 3844781"/>
              <a:gd name="connsiteX204" fmla="*/ 6487881 w 6923157"/>
              <a:gd name="connsiteY204" fmla="*/ 945374 h 3844781"/>
              <a:gd name="connsiteX205" fmla="*/ 6515518 w 6923157"/>
              <a:gd name="connsiteY205" fmla="*/ 936943 h 3844781"/>
              <a:gd name="connsiteX206" fmla="*/ 6522620 w 6923157"/>
              <a:gd name="connsiteY206" fmla="*/ 955678 h 3844781"/>
              <a:gd name="connsiteX207" fmla="*/ 6541216 w 6923157"/>
              <a:gd name="connsiteY207" fmla="*/ 972800 h 3844781"/>
              <a:gd name="connsiteX208" fmla="*/ 6556593 w 6923157"/>
              <a:gd name="connsiteY208" fmla="*/ 958500 h 3844781"/>
              <a:gd name="connsiteX209" fmla="*/ 6564202 w 6923157"/>
              <a:gd name="connsiteY209" fmla="*/ 931631 h 3844781"/>
              <a:gd name="connsiteX210" fmla="*/ 6580858 w 6923157"/>
              <a:gd name="connsiteY210" fmla="*/ 955096 h 3844781"/>
              <a:gd name="connsiteX211" fmla="*/ 6600578 w 6923157"/>
              <a:gd name="connsiteY211" fmla="*/ 970541 h 3844781"/>
              <a:gd name="connsiteX212" fmla="*/ 6592562 w 6923157"/>
              <a:gd name="connsiteY212" fmla="*/ 1018716 h 3844781"/>
              <a:gd name="connsiteX213" fmla="*/ 6574173 w 6923157"/>
              <a:gd name="connsiteY213" fmla="*/ 1028885 h 3844781"/>
              <a:gd name="connsiteX214" fmla="*/ 6564976 w 6923157"/>
              <a:gd name="connsiteY214" fmla="*/ 1014998 h 3844781"/>
              <a:gd name="connsiteX215" fmla="*/ 6556392 w 6923157"/>
              <a:gd name="connsiteY215" fmla="*/ 1007096 h 3844781"/>
              <a:gd name="connsiteX216" fmla="*/ 6521346 w 6923157"/>
              <a:gd name="connsiteY216" fmla="*/ 993799 h 3844781"/>
              <a:gd name="connsiteX217" fmla="*/ 6493097 w 6923157"/>
              <a:gd name="connsiteY217" fmla="*/ 996246 h 3844781"/>
              <a:gd name="connsiteX218" fmla="*/ 6484974 w 6923157"/>
              <a:gd name="connsiteY218" fmla="*/ 992832 h 3844781"/>
              <a:gd name="connsiteX219" fmla="*/ 6476238 w 6923157"/>
              <a:gd name="connsiteY219" fmla="*/ 983433 h 3844781"/>
              <a:gd name="connsiteX220" fmla="*/ 6409828 w 6923157"/>
              <a:gd name="connsiteY220" fmla="*/ 992751 h 3844781"/>
              <a:gd name="connsiteX221" fmla="*/ 6375651 w 6923157"/>
              <a:gd name="connsiteY221" fmla="*/ 1000583 h 3844781"/>
              <a:gd name="connsiteX222" fmla="*/ 6346992 w 6923157"/>
              <a:gd name="connsiteY222" fmla="*/ 986391 h 3844781"/>
              <a:gd name="connsiteX223" fmla="*/ 6333608 w 6923157"/>
              <a:gd name="connsiteY223" fmla="*/ 982198 h 3844781"/>
              <a:gd name="connsiteX224" fmla="*/ 6330339 w 6923157"/>
              <a:gd name="connsiteY224" fmla="*/ 1000869 h 3844781"/>
              <a:gd name="connsiteX225" fmla="*/ 6334581 w 6923157"/>
              <a:gd name="connsiteY225" fmla="*/ 1016969 h 3844781"/>
              <a:gd name="connsiteX226" fmla="*/ 6356499 w 6923157"/>
              <a:gd name="connsiteY226" fmla="*/ 1041213 h 3844781"/>
              <a:gd name="connsiteX227" fmla="*/ 6423933 w 6923157"/>
              <a:gd name="connsiteY227" fmla="*/ 1054518 h 3844781"/>
              <a:gd name="connsiteX228" fmla="*/ 6431802 w 6923157"/>
              <a:gd name="connsiteY228" fmla="*/ 1080733 h 3844781"/>
              <a:gd name="connsiteX229" fmla="*/ 6430832 w 6923157"/>
              <a:gd name="connsiteY229" fmla="*/ 1083904 h 3844781"/>
              <a:gd name="connsiteX230" fmla="*/ 6413620 w 6923157"/>
              <a:gd name="connsiteY230" fmla="*/ 1118194 h 3844781"/>
              <a:gd name="connsiteX231" fmla="*/ 6403095 w 6923157"/>
              <a:gd name="connsiteY231" fmla="*/ 1116633 h 3844781"/>
              <a:gd name="connsiteX232" fmla="*/ 6414996 w 6923157"/>
              <a:gd name="connsiteY232" fmla="*/ 1093715 h 3844781"/>
              <a:gd name="connsiteX233" fmla="*/ 6400845 w 6923157"/>
              <a:gd name="connsiteY233" fmla="*/ 1082041 h 3844781"/>
              <a:gd name="connsiteX234" fmla="*/ 6395533 w 6923157"/>
              <a:gd name="connsiteY234" fmla="*/ 1093411 h 3844781"/>
              <a:gd name="connsiteX235" fmla="*/ 6368767 w 6923157"/>
              <a:gd name="connsiteY235" fmla="*/ 1122968 h 3844781"/>
              <a:gd name="connsiteX236" fmla="*/ 6313851 w 6923157"/>
              <a:gd name="connsiteY236" fmla="*/ 1130673 h 3844781"/>
              <a:gd name="connsiteX237" fmla="*/ 6285241 w 6923157"/>
              <a:gd name="connsiteY237" fmla="*/ 1104333 h 3844781"/>
              <a:gd name="connsiteX238" fmla="*/ 6284780 w 6923157"/>
              <a:gd name="connsiteY238" fmla="*/ 1099844 h 3844781"/>
              <a:gd name="connsiteX239" fmla="*/ 6282123 w 6923157"/>
              <a:gd name="connsiteY239" fmla="*/ 1086557 h 3844781"/>
              <a:gd name="connsiteX240" fmla="*/ 6265980 w 6923157"/>
              <a:gd name="connsiteY240" fmla="*/ 1093375 h 3844781"/>
              <a:gd name="connsiteX241" fmla="*/ 6261283 w 6923157"/>
              <a:gd name="connsiteY241" fmla="*/ 1110729 h 3844781"/>
              <a:gd name="connsiteX242" fmla="*/ 6243863 w 6923157"/>
              <a:gd name="connsiteY242" fmla="*/ 1117727 h 3844781"/>
              <a:gd name="connsiteX243" fmla="*/ 6240745 w 6923157"/>
              <a:gd name="connsiteY243" fmla="*/ 1099951 h 3844781"/>
              <a:gd name="connsiteX244" fmla="*/ 6243809 w 6923157"/>
              <a:gd name="connsiteY244" fmla="*/ 1091932 h 3844781"/>
              <a:gd name="connsiteX245" fmla="*/ 6242736 w 6923157"/>
              <a:gd name="connsiteY245" fmla="*/ 1081459 h 3844781"/>
              <a:gd name="connsiteX246" fmla="*/ 6235379 w 6923157"/>
              <a:gd name="connsiteY246" fmla="*/ 1085526 h 3844781"/>
              <a:gd name="connsiteX247" fmla="*/ 6225726 w 6923157"/>
              <a:gd name="connsiteY247" fmla="*/ 1105094 h 3844781"/>
              <a:gd name="connsiteX248" fmla="*/ 6193749 w 6923157"/>
              <a:gd name="connsiteY248" fmla="*/ 1121723 h 3844781"/>
              <a:gd name="connsiteX249" fmla="*/ 6169226 w 6923157"/>
              <a:gd name="connsiteY249" fmla="*/ 1109986 h 3844781"/>
              <a:gd name="connsiteX250" fmla="*/ 6152931 w 6923157"/>
              <a:gd name="connsiteY250" fmla="*/ 1115309 h 3844781"/>
              <a:gd name="connsiteX251" fmla="*/ 6131783 w 6923157"/>
              <a:gd name="connsiteY251" fmla="*/ 1136488 h 3844781"/>
              <a:gd name="connsiteX252" fmla="*/ 6112166 w 6923157"/>
              <a:gd name="connsiteY252" fmla="*/ 1134688 h 3844781"/>
              <a:gd name="connsiteX253" fmla="*/ 6001821 w 6923157"/>
              <a:gd name="connsiteY253" fmla="*/ 1119814 h 3844781"/>
              <a:gd name="connsiteX254" fmla="*/ 5984758 w 6923157"/>
              <a:gd name="connsiteY254" fmla="*/ 1117655 h 3844781"/>
              <a:gd name="connsiteX255" fmla="*/ 5942664 w 6923157"/>
              <a:gd name="connsiteY255" fmla="*/ 1111420 h 3844781"/>
              <a:gd name="connsiteX256" fmla="*/ 5885247 w 6923157"/>
              <a:gd name="connsiteY256" fmla="*/ 1145277 h 3844781"/>
              <a:gd name="connsiteX257" fmla="*/ 5858225 w 6923157"/>
              <a:gd name="connsiteY257" fmla="*/ 1159693 h 3844781"/>
              <a:gd name="connsiteX258" fmla="*/ 5755695 w 6923157"/>
              <a:gd name="connsiteY258" fmla="*/ 1145242 h 3844781"/>
              <a:gd name="connsiteX259" fmla="*/ 5738121 w 6923157"/>
              <a:gd name="connsiteY259" fmla="*/ 1150743 h 3844781"/>
              <a:gd name="connsiteX260" fmla="*/ 5731226 w 6923157"/>
              <a:gd name="connsiteY260" fmla="*/ 1159299 h 3844781"/>
              <a:gd name="connsiteX261" fmla="*/ 5728315 w 6923157"/>
              <a:gd name="connsiteY261" fmla="*/ 1168814 h 3844781"/>
              <a:gd name="connsiteX262" fmla="*/ 5745021 w 6923157"/>
              <a:gd name="connsiteY262" fmla="*/ 1180129 h 3844781"/>
              <a:gd name="connsiteX263" fmla="*/ 5758356 w 6923157"/>
              <a:gd name="connsiteY263" fmla="*/ 1196471 h 3844781"/>
              <a:gd name="connsiteX264" fmla="*/ 5744614 w 6923157"/>
              <a:gd name="connsiteY264" fmla="*/ 1201435 h 3844781"/>
              <a:gd name="connsiteX265" fmla="*/ 5719988 w 6923157"/>
              <a:gd name="connsiteY265" fmla="*/ 1176053 h 3844781"/>
              <a:gd name="connsiteX266" fmla="*/ 5632171 w 6923157"/>
              <a:gd name="connsiteY266" fmla="*/ 1153467 h 3844781"/>
              <a:gd name="connsiteX267" fmla="*/ 5605965 w 6923157"/>
              <a:gd name="connsiteY267" fmla="*/ 1163215 h 3844781"/>
              <a:gd name="connsiteX268" fmla="*/ 5596105 w 6923157"/>
              <a:gd name="connsiteY268" fmla="*/ 1155492 h 3844781"/>
              <a:gd name="connsiteX269" fmla="*/ 5578122 w 6923157"/>
              <a:gd name="connsiteY269" fmla="*/ 1144354 h 3844781"/>
              <a:gd name="connsiteX270" fmla="*/ 5515033 w 6923157"/>
              <a:gd name="connsiteY270" fmla="*/ 1160795 h 3844781"/>
              <a:gd name="connsiteX271" fmla="*/ 5425638 w 6923157"/>
              <a:gd name="connsiteY271" fmla="*/ 1211282 h 3844781"/>
              <a:gd name="connsiteX272" fmla="*/ 5424054 w 6923157"/>
              <a:gd name="connsiteY272" fmla="*/ 1208468 h 3844781"/>
              <a:gd name="connsiteX273" fmla="*/ 5427630 w 6923157"/>
              <a:gd name="connsiteY273" fmla="*/ 1192790 h 3844781"/>
              <a:gd name="connsiteX274" fmla="*/ 5413835 w 6923157"/>
              <a:gd name="connsiteY274" fmla="*/ 1171959 h 3844781"/>
              <a:gd name="connsiteX275" fmla="*/ 5396364 w 6923157"/>
              <a:gd name="connsiteY275" fmla="*/ 1191106 h 3844781"/>
              <a:gd name="connsiteX276" fmla="*/ 5392638 w 6923157"/>
              <a:gd name="connsiteY276" fmla="*/ 1205288 h 3844781"/>
              <a:gd name="connsiteX277" fmla="*/ 5376288 w 6923157"/>
              <a:gd name="connsiteY277" fmla="*/ 1184816 h 3844781"/>
              <a:gd name="connsiteX278" fmla="*/ 5369645 w 6923157"/>
              <a:gd name="connsiteY278" fmla="*/ 1170570 h 3844781"/>
              <a:gd name="connsiteX279" fmla="*/ 5318201 w 6923157"/>
              <a:gd name="connsiteY279" fmla="*/ 1148951 h 3844781"/>
              <a:gd name="connsiteX280" fmla="*/ 5277333 w 6923157"/>
              <a:gd name="connsiteY280" fmla="*/ 1154686 h 3844781"/>
              <a:gd name="connsiteX281" fmla="*/ 5262621 w 6923157"/>
              <a:gd name="connsiteY281" fmla="*/ 1162820 h 3844781"/>
              <a:gd name="connsiteX282" fmla="*/ 5231510 w 6923157"/>
              <a:gd name="connsiteY282" fmla="*/ 1162632 h 3844781"/>
              <a:gd name="connsiteX283" fmla="*/ 5213374 w 6923157"/>
              <a:gd name="connsiteY283" fmla="*/ 1150000 h 3844781"/>
              <a:gd name="connsiteX284" fmla="*/ 5198406 w 6923157"/>
              <a:gd name="connsiteY284" fmla="*/ 1142993 h 3844781"/>
              <a:gd name="connsiteX285" fmla="*/ 5178431 w 6923157"/>
              <a:gd name="connsiteY285" fmla="*/ 1150349 h 3844781"/>
              <a:gd name="connsiteX286" fmla="*/ 5154987 w 6923157"/>
              <a:gd name="connsiteY286" fmla="*/ 1187028 h 3844781"/>
              <a:gd name="connsiteX287" fmla="*/ 5154273 w 6923157"/>
              <a:gd name="connsiteY287" fmla="*/ 1205341 h 3844781"/>
              <a:gd name="connsiteX288" fmla="*/ 5086990 w 6923157"/>
              <a:gd name="connsiteY288" fmla="*/ 1155590 h 3844781"/>
              <a:gd name="connsiteX289" fmla="*/ 5066046 w 6923157"/>
              <a:gd name="connsiteY289" fmla="*/ 1166117 h 3844781"/>
              <a:gd name="connsiteX290" fmla="*/ 5061960 w 6923157"/>
              <a:gd name="connsiteY290" fmla="*/ 1189457 h 3844781"/>
              <a:gd name="connsiteX291" fmla="*/ 5076315 w 6923157"/>
              <a:gd name="connsiteY291" fmla="*/ 1190478 h 3844781"/>
              <a:gd name="connsiteX292" fmla="*/ 5088423 w 6923157"/>
              <a:gd name="connsiteY292" fmla="*/ 1194852 h 3844781"/>
              <a:gd name="connsiteX293" fmla="*/ 5083725 w 6923157"/>
              <a:gd name="connsiteY293" fmla="*/ 1212205 h 3844781"/>
              <a:gd name="connsiteX294" fmla="*/ 5067583 w 6923157"/>
              <a:gd name="connsiteY294" fmla="*/ 1219023 h 3844781"/>
              <a:gd name="connsiteX295" fmla="*/ 5051593 w 6923157"/>
              <a:gd name="connsiteY295" fmla="*/ 1227338 h 3844781"/>
              <a:gd name="connsiteX296" fmla="*/ 5078669 w 6923157"/>
              <a:gd name="connsiteY296" fmla="*/ 1238716 h 3844781"/>
              <a:gd name="connsiteX297" fmla="*/ 5156475 w 6923157"/>
              <a:gd name="connsiteY297" fmla="*/ 1252083 h 3844781"/>
              <a:gd name="connsiteX298" fmla="*/ 5205821 w 6923157"/>
              <a:gd name="connsiteY298" fmla="*/ 1240606 h 3844781"/>
              <a:gd name="connsiteX299" fmla="*/ 5221453 w 6923157"/>
              <a:gd name="connsiteY299" fmla="*/ 1241448 h 3844781"/>
              <a:gd name="connsiteX300" fmla="*/ 5256143 w 6923157"/>
              <a:gd name="connsiteY300" fmla="*/ 1263901 h 3844781"/>
              <a:gd name="connsiteX301" fmla="*/ 5275146 w 6923157"/>
              <a:gd name="connsiteY301" fmla="*/ 1259717 h 3844781"/>
              <a:gd name="connsiteX302" fmla="*/ 5315246 w 6923157"/>
              <a:gd name="connsiteY302" fmla="*/ 1246501 h 3844781"/>
              <a:gd name="connsiteX303" fmla="*/ 5353663 w 6923157"/>
              <a:gd name="connsiteY303" fmla="*/ 1254771 h 3844781"/>
              <a:gd name="connsiteX304" fmla="*/ 5368068 w 6923157"/>
              <a:gd name="connsiteY304" fmla="*/ 1243644 h 3844781"/>
              <a:gd name="connsiteX305" fmla="*/ 5377058 w 6923157"/>
              <a:gd name="connsiteY305" fmla="*/ 1230239 h 3844781"/>
              <a:gd name="connsiteX306" fmla="*/ 5393254 w 6923157"/>
              <a:gd name="connsiteY306" fmla="*/ 1249216 h 3844781"/>
              <a:gd name="connsiteX307" fmla="*/ 5412465 w 6923157"/>
              <a:gd name="connsiteY307" fmla="*/ 1272322 h 3844781"/>
              <a:gd name="connsiteX308" fmla="*/ 5445363 w 6923157"/>
              <a:gd name="connsiteY308" fmla="*/ 1264671 h 3844781"/>
              <a:gd name="connsiteX309" fmla="*/ 5493076 w 6923157"/>
              <a:gd name="connsiteY309" fmla="*/ 1262529 h 3844781"/>
              <a:gd name="connsiteX310" fmla="*/ 5508148 w 6923157"/>
              <a:gd name="connsiteY310" fmla="*/ 1283182 h 3844781"/>
              <a:gd name="connsiteX311" fmla="*/ 5522913 w 6923157"/>
              <a:gd name="connsiteY311" fmla="*/ 1300840 h 3844781"/>
              <a:gd name="connsiteX312" fmla="*/ 5614102 w 6923157"/>
              <a:gd name="connsiteY312" fmla="*/ 1318401 h 3844781"/>
              <a:gd name="connsiteX313" fmla="*/ 5661252 w 6923157"/>
              <a:gd name="connsiteY313" fmla="*/ 1298126 h 3844781"/>
              <a:gd name="connsiteX314" fmla="*/ 5663807 w 6923157"/>
              <a:gd name="connsiteY314" fmla="*/ 1297767 h 3844781"/>
              <a:gd name="connsiteX315" fmla="*/ 5672032 w 6923157"/>
              <a:gd name="connsiteY315" fmla="*/ 1314826 h 3844781"/>
              <a:gd name="connsiteX316" fmla="*/ 5685670 w 6923157"/>
              <a:gd name="connsiteY316" fmla="*/ 1296217 h 3844781"/>
              <a:gd name="connsiteX317" fmla="*/ 5688889 w 6923157"/>
              <a:gd name="connsiteY317" fmla="*/ 1289695 h 3844781"/>
              <a:gd name="connsiteX318" fmla="*/ 5697161 w 6923157"/>
              <a:gd name="connsiteY318" fmla="*/ 1256661 h 3844781"/>
              <a:gd name="connsiteX319" fmla="*/ 5710596 w 6923157"/>
              <a:gd name="connsiteY319" fmla="*/ 1248706 h 3844781"/>
              <a:gd name="connsiteX320" fmla="*/ 5718361 w 6923157"/>
              <a:gd name="connsiteY320" fmla="*/ 1261275 h 3844781"/>
              <a:gd name="connsiteX321" fmla="*/ 5724038 w 6923157"/>
              <a:gd name="connsiteY321" fmla="*/ 1316636 h 3844781"/>
              <a:gd name="connsiteX322" fmla="*/ 5737422 w 6923157"/>
              <a:gd name="connsiteY322" fmla="*/ 1320828 h 3844781"/>
              <a:gd name="connsiteX323" fmla="*/ 5777880 w 6923157"/>
              <a:gd name="connsiteY323" fmla="*/ 1298457 h 3844781"/>
              <a:gd name="connsiteX324" fmla="*/ 5788403 w 6923157"/>
              <a:gd name="connsiteY324" fmla="*/ 1300016 h 3844781"/>
              <a:gd name="connsiteX325" fmla="*/ 5826617 w 6923157"/>
              <a:gd name="connsiteY325" fmla="*/ 1318938 h 3844781"/>
              <a:gd name="connsiteX326" fmla="*/ 5860692 w 6923157"/>
              <a:gd name="connsiteY326" fmla="*/ 1335406 h 3844781"/>
              <a:gd name="connsiteX327" fmla="*/ 5872800 w 6923157"/>
              <a:gd name="connsiteY327" fmla="*/ 1339778 h 3844781"/>
              <a:gd name="connsiteX328" fmla="*/ 5937576 w 6923157"/>
              <a:gd name="connsiteY328" fmla="*/ 1339795 h 3844781"/>
              <a:gd name="connsiteX329" fmla="*/ 5958163 w 6923157"/>
              <a:gd name="connsiteY329" fmla="*/ 1338425 h 3844781"/>
              <a:gd name="connsiteX330" fmla="*/ 6008431 w 6923157"/>
              <a:gd name="connsiteY330" fmla="*/ 1335925 h 3844781"/>
              <a:gd name="connsiteX331" fmla="*/ 6021510 w 6923157"/>
              <a:gd name="connsiteY331" fmla="*/ 1337126 h 3844781"/>
              <a:gd name="connsiteX332" fmla="*/ 6094664 w 6923157"/>
              <a:gd name="connsiteY332" fmla="*/ 1355698 h 3844781"/>
              <a:gd name="connsiteX333" fmla="*/ 6128227 w 6923157"/>
              <a:gd name="connsiteY333" fmla="*/ 1341882 h 3844781"/>
              <a:gd name="connsiteX334" fmla="*/ 6181662 w 6923157"/>
              <a:gd name="connsiteY334" fmla="*/ 1345011 h 3844781"/>
              <a:gd name="connsiteX335" fmla="*/ 6230809 w 6923157"/>
              <a:gd name="connsiteY335" fmla="*/ 1382128 h 3844781"/>
              <a:gd name="connsiteX336" fmla="*/ 6232853 w 6923157"/>
              <a:gd name="connsiteY336" fmla="*/ 1389430 h 3844781"/>
              <a:gd name="connsiteX337" fmla="*/ 6247362 w 6923157"/>
              <a:gd name="connsiteY337" fmla="*/ 1391948 h 3844781"/>
              <a:gd name="connsiteX338" fmla="*/ 6262123 w 6923157"/>
              <a:gd name="connsiteY338" fmla="*/ 1371663 h 3844781"/>
              <a:gd name="connsiteX339" fmla="*/ 6326390 w 6923157"/>
              <a:gd name="connsiteY339" fmla="*/ 1379343 h 3844781"/>
              <a:gd name="connsiteX340" fmla="*/ 6354183 w 6923157"/>
              <a:gd name="connsiteY340" fmla="*/ 1410351 h 3844781"/>
              <a:gd name="connsiteX341" fmla="*/ 6384224 w 6923157"/>
              <a:gd name="connsiteY341" fmla="*/ 1438008 h 3844781"/>
              <a:gd name="connsiteX342" fmla="*/ 6386978 w 6923157"/>
              <a:gd name="connsiteY342" fmla="*/ 1389054 h 3844781"/>
              <a:gd name="connsiteX343" fmla="*/ 6417272 w 6923157"/>
              <a:gd name="connsiteY343" fmla="*/ 1393909 h 3844781"/>
              <a:gd name="connsiteX344" fmla="*/ 6437706 w 6923157"/>
              <a:gd name="connsiteY344" fmla="*/ 1391044 h 3844781"/>
              <a:gd name="connsiteX345" fmla="*/ 6501615 w 6923157"/>
              <a:gd name="connsiteY345" fmla="*/ 1407879 h 3844781"/>
              <a:gd name="connsiteX346" fmla="*/ 6696254 w 6923157"/>
              <a:gd name="connsiteY346" fmla="*/ 1448867 h 3844781"/>
              <a:gd name="connsiteX347" fmla="*/ 6709944 w 6923157"/>
              <a:gd name="connsiteY347" fmla="*/ 1456053 h 3844781"/>
              <a:gd name="connsiteX348" fmla="*/ 6702539 w 6923157"/>
              <a:gd name="connsiteY348" fmla="*/ 1472269 h 3844781"/>
              <a:gd name="connsiteX349" fmla="*/ 6697380 w 6923157"/>
              <a:gd name="connsiteY349" fmla="*/ 1485135 h 3844781"/>
              <a:gd name="connsiteX350" fmla="*/ 6710102 w 6923157"/>
              <a:gd name="connsiteY350" fmla="*/ 1495493 h 3844781"/>
              <a:gd name="connsiteX351" fmla="*/ 6721595 w 6923157"/>
              <a:gd name="connsiteY351" fmla="*/ 1493879 h 3844781"/>
              <a:gd name="connsiteX352" fmla="*/ 6753221 w 6923157"/>
              <a:gd name="connsiteY352" fmla="*/ 1524350 h 3844781"/>
              <a:gd name="connsiteX353" fmla="*/ 6752967 w 6923157"/>
              <a:gd name="connsiteY353" fmla="*/ 1547152 h 3844781"/>
              <a:gd name="connsiteX354" fmla="*/ 6765534 w 6923157"/>
              <a:gd name="connsiteY354" fmla="*/ 1556012 h 3844781"/>
              <a:gd name="connsiteX355" fmla="*/ 6780857 w 6923157"/>
              <a:gd name="connsiteY355" fmla="*/ 1515919 h 3844781"/>
              <a:gd name="connsiteX356" fmla="*/ 6803541 w 6923157"/>
              <a:gd name="connsiteY356" fmla="*/ 1547645 h 3844781"/>
              <a:gd name="connsiteX357" fmla="*/ 6799510 w 6923157"/>
              <a:gd name="connsiteY357" fmla="*/ 1596778 h 3844781"/>
              <a:gd name="connsiteX358" fmla="*/ 6767276 w 6923157"/>
              <a:gd name="connsiteY358" fmla="*/ 1598266 h 3844781"/>
              <a:gd name="connsiteX359" fmla="*/ 6723597 w 6923157"/>
              <a:gd name="connsiteY359" fmla="*/ 1589216 h 3844781"/>
              <a:gd name="connsiteX360" fmla="*/ 6694223 w 6923157"/>
              <a:gd name="connsiteY360" fmla="*/ 1593338 h 3844781"/>
              <a:gd name="connsiteX361" fmla="*/ 6573557 w 6923157"/>
              <a:gd name="connsiteY361" fmla="*/ 1566253 h 3844781"/>
              <a:gd name="connsiteX362" fmla="*/ 6547657 w 6923157"/>
              <a:gd name="connsiteY362" fmla="*/ 1578994 h 3844781"/>
              <a:gd name="connsiteX363" fmla="*/ 6546024 w 6923157"/>
              <a:gd name="connsiteY363" fmla="*/ 1588330 h 3844781"/>
              <a:gd name="connsiteX364" fmla="*/ 6537748 w 6923157"/>
              <a:gd name="connsiteY364" fmla="*/ 1583419 h 3844781"/>
              <a:gd name="connsiteX365" fmla="*/ 6533150 w 6923157"/>
              <a:gd name="connsiteY365" fmla="*/ 1576476 h 3844781"/>
              <a:gd name="connsiteX366" fmla="*/ 6517211 w 6923157"/>
              <a:gd name="connsiteY366" fmla="*/ 1572641 h 3844781"/>
              <a:gd name="connsiteX367" fmla="*/ 6523700 w 6923157"/>
              <a:gd name="connsiteY367" fmla="*/ 1585391 h 3844781"/>
              <a:gd name="connsiteX368" fmla="*/ 6525284 w 6923157"/>
              <a:gd name="connsiteY368" fmla="*/ 1588204 h 3844781"/>
              <a:gd name="connsiteX369" fmla="*/ 6527634 w 6923157"/>
              <a:gd name="connsiteY369" fmla="*/ 1598499 h 3844781"/>
              <a:gd name="connsiteX370" fmla="*/ 6518848 w 6923157"/>
              <a:gd name="connsiteY370" fmla="*/ 1601249 h 3844781"/>
              <a:gd name="connsiteX371" fmla="*/ 6480638 w 6923157"/>
              <a:gd name="connsiteY371" fmla="*/ 1620270 h 3844781"/>
              <a:gd name="connsiteX372" fmla="*/ 6474049 w 6923157"/>
              <a:gd name="connsiteY372" fmla="*/ 1631818 h 3844781"/>
              <a:gd name="connsiteX373" fmla="*/ 6503937 w 6923157"/>
              <a:gd name="connsiteY373" fmla="*/ 1657980 h 3844781"/>
              <a:gd name="connsiteX374" fmla="*/ 6579236 w 6923157"/>
              <a:gd name="connsiteY374" fmla="*/ 1659557 h 3844781"/>
              <a:gd name="connsiteX375" fmla="*/ 6604625 w 6923157"/>
              <a:gd name="connsiteY375" fmla="*/ 1654477 h 3844781"/>
              <a:gd name="connsiteX376" fmla="*/ 6615456 w 6923157"/>
              <a:gd name="connsiteY376" fmla="*/ 1659028 h 3844781"/>
              <a:gd name="connsiteX377" fmla="*/ 6635635 w 6923157"/>
              <a:gd name="connsiteY377" fmla="*/ 1678964 h 3844781"/>
              <a:gd name="connsiteX378" fmla="*/ 6670222 w 6923157"/>
              <a:gd name="connsiteY378" fmla="*/ 1687770 h 3844781"/>
              <a:gd name="connsiteX379" fmla="*/ 6685448 w 6923157"/>
              <a:gd name="connsiteY379" fmla="*/ 1709917 h 3844781"/>
              <a:gd name="connsiteX380" fmla="*/ 6684937 w 6923157"/>
              <a:gd name="connsiteY380" fmla="*/ 1717578 h 3844781"/>
              <a:gd name="connsiteX381" fmla="*/ 6696534 w 6923157"/>
              <a:gd name="connsiteY381" fmla="*/ 1729610 h 3844781"/>
              <a:gd name="connsiteX382" fmla="*/ 6700416 w 6923157"/>
              <a:gd name="connsiteY382" fmla="*/ 1716925 h 3844781"/>
              <a:gd name="connsiteX383" fmla="*/ 6707975 w 6923157"/>
              <a:gd name="connsiteY383" fmla="*/ 1702203 h 3844781"/>
              <a:gd name="connsiteX384" fmla="*/ 6730045 w 6923157"/>
              <a:gd name="connsiteY384" fmla="*/ 1727944 h 3844781"/>
              <a:gd name="connsiteX385" fmla="*/ 6731273 w 6923157"/>
              <a:gd name="connsiteY385" fmla="*/ 1739914 h 3844781"/>
              <a:gd name="connsiteX386" fmla="*/ 6737045 w 6923157"/>
              <a:gd name="connsiteY386" fmla="*/ 1733033 h 3844781"/>
              <a:gd name="connsiteX387" fmla="*/ 6753802 w 6923157"/>
              <a:gd name="connsiteY387" fmla="*/ 1732200 h 3844781"/>
              <a:gd name="connsiteX388" fmla="*/ 6784609 w 6923157"/>
              <a:gd name="connsiteY388" fmla="*/ 1767339 h 3844781"/>
              <a:gd name="connsiteX389" fmla="*/ 6812659 w 6923157"/>
              <a:gd name="connsiteY389" fmla="*/ 1813489 h 3844781"/>
              <a:gd name="connsiteX390" fmla="*/ 6824870 w 6923157"/>
              <a:gd name="connsiteY390" fmla="*/ 1831507 h 3844781"/>
              <a:gd name="connsiteX391" fmla="*/ 6889395 w 6923157"/>
              <a:gd name="connsiteY391" fmla="*/ 1892269 h 3844781"/>
              <a:gd name="connsiteX392" fmla="*/ 6894098 w 6923157"/>
              <a:gd name="connsiteY392" fmla="*/ 1912858 h 3844781"/>
              <a:gd name="connsiteX393" fmla="*/ 6879897 w 6923157"/>
              <a:gd name="connsiteY393" fmla="*/ 1913333 h 3844781"/>
              <a:gd name="connsiteX394" fmla="*/ 6856908 w 6923157"/>
              <a:gd name="connsiteY394" fmla="*/ 1916558 h 3844781"/>
              <a:gd name="connsiteX395" fmla="*/ 6827331 w 6923157"/>
              <a:gd name="connsiteY395" fmla="*/ 1931332 h 3844781"/>
              <a:gd name="connsiteX396" fmla="*/ 6799077 w 6923157"/>
              <a:gd name="connsiteY396" fmla="*/ 1895835 h 3844781"/>
              <a:gd name="connsiteX397" fmla="*/ 6800099 w 6923157"/>
              <a:gd name="connsiteY397" fmla="*/ 1880514 h 3844781"/>
              <a:gd name="connsiteX398" fmla="*/ 6801068 w 6923157"/>
              <a:gd name="connsiteY398" fmla="*/ 1877342 h 3844781"/>
              <a:gd name="connsiteX399" fmla="*/ 6798668 w 6923157"/>
              <a:gd name="connsiteY399" fmla="*/ 1879197 h 3844781"/>
              <a:gd name="connsiteX400" fmla="*/ 6784466 w 6923157"/>
              <a:gd name="connsiteY400" fmla="*/ 1879672 h 3844781"/>
              <a:gd name="connsiteX401" fmla="*/ 6747483 w 6923157"/>
              <a:gd name="connsiteY401" fmla="*/ 1910662 h 3844781"/>
              <a:gd name="connsiteX402" fmla="*/ 6727153 w 6923157"/>
              <a:gd name="connsiteY402" fmla="*/ 1927175 h 3844781"/>
              <a:gd name="connsiteX403" fmla="*/ 6706155 w 6923157"/>
              <a:gd name="connsiteY403" fmla="*/ 1911909 h 3844781"/>
              <a:gd name="connsiteX404" fmla="*/ 6635193 w 6923157"/>
              <a:gd name="connsiteY404" fmla="*/ 1864190 h 3844781"/>
              <a:gd name="connsiteX405" fmla="*/ 6618184 w 6923157"/>
              <a:gd name="connsiteY405" fmla="*/ 1887826 h 3844781"/>
              <a:gd name="connsiteX406" fmla="*/ 6609758 w 6923157"/>
              <a:gd name="connsiteY406" fmla="*/ 1919363 h 3844781"/>
              <a:gd name="connsiteX407" fmla="*/ 6580025 w 6923157"/>
              <a:gd name="connsiteY407" fmla="*/ 1894697 h 3844781"/>
              <a:gd name="connsiteX408" fmla="*/ 6543192 w 6923157"/>
              <a:gd name="connsiteY408" fmla="*/ 1889241 h 3844781"/>
              <a:gd name="connsiteX409" fmla="*/ 6540483 w 6923157"/>
              <a:gd name="connsiteY409" fmla="*/ 1888103 h 3844781"/>
              <a:gd name="connsiteX410" fmla="*/ 6520207 w 6923157"/>
              <a:gd name="connsiteY410" fmla="*/ 1930409 h 3844781"/>
              <a:gd name="connsiteX411" fmla="*/ 6512597 w 6923157"/>
              <a:gd name="connsiteY411" fmla="*/ 1957279 h 3844781"/>
              <a:gd name="connsiteX412" fmla="*/ 6507490 w 6923157"/>
              <a:gd name="connsiteY412" fmla="*/ 1957996 h 3844781"/>
              <a:gd name="connsiteX413" fmla="*/ 6487768 w 6923157"/>
              <a:gd name="connsiteY413" fmla="*/ 1942550 h 3844781"/>
              <a:gd name="connsiteX414" fmla="*/ 6472544 w 6923157"/>
              <a:gd name="connsiteY414" fmla="*/ 1920402 h 3844781"/>
              <a:gd name="connsiteX415" fmla="*/ 6455427 w 6923157"/>
              <a:gd name="connsiteY415" fmla="*/ 1892449 h 3844781"/>
              <a:gd name="connsiteX416" fmla="*/ 6429067 w 6923157"/>
              <a:gd name="connsiteY416" fmla="*/ 1900700 h 3844781"/>
              <a:gd name="connsiteX417" fmla="*/ 6418237 w 6923157"/>
              <a:gd name="connsiteY417" fmla="*/ 1896150 h 3844781"/>
              <a:gd name="connsiteX418" fmla="*/ 6400101 w 6923157"/>
              <a:gd name="connsiteY418" fmla="*/ 1883516 h 3844781"/>
              <a:gd name="connsiteX419" fmla="*/ 6392592 w 6923157"/>
              <a:gd name="connsiteY419" fmla="*/ 1886088 h 3844781"/>
              <a:gd name="connsiteX420" fmla="*/ 6365669 w 6923157"/>
              <a:gd name="connsiteY420" fmla="*/ 1876205 h 3844781"/>
              <a:gd name="connsiteX421" fmla="*/ 6333994 w 6923157"/>
              <a:gd name="connsiteY421" fmla="*/ 1857884 h 3844781"/>
              <a:gd name="connsiteX422" fmla="*/ 6318772 w 6923157"/>
              <a:gd name="connsiteY422" fmla="*/ 1873679 h 3844781"/>
              <a:gd name="connsiteX423" fmla="*/ 6317752 w 6923157"/>
              <a:gd name="connsiteY423" fmla="*/ 1889000 h 3844781"/>
              <a:gd name="connsiteX424" fmla="*/ 6322097 w 6923157"/>
              <a:gd name="connsiteY424" fmla="*/ 1918744 h 3844781"/>
              <a:gd name="connsiteX425" fmla="*/ 6341157 w 6923157"/>
              <a:gd name="connsiteY425" fmla="*/ 1978298 h 3844781"/>
              <a:gd name="connsiteX426" fmla="*/ 6311833 w 6923157"/>
              <a:gd name="connsiteY426" fmla="*/ 1970270 h 3844781"/>
              <a:gd name="connsiteX427" fmla="*/ 6276125 w 6923157"/>
              <a:gd name="connsiteY427" fmla="*/ 1963139 h 3844781"/>
              <a:gd name="connsiteX428" fmla="*/ 6244756 w 6923157"/>
              <a:gd name="connsiteY428" fmla="*/ 1947809 h 3844781"/>
              <a:gd name="connsiteX429" fmla="*/ 6150194 w 6923157"/>
              <a:gd name="connsiteY429" fmla="*/ 1897331 h 3844781"/>
              <a:gd name="connsiteX430" fmla="*/ 6137882 w 6923157"/>
              <a:gd name="connsiteY430" fmla="*/ 1903612 h 3844781"/>
              <a:gd name="connsiteX431" fmla="*/ 6130987 w 6923157"/>
              <a:gd name="connsiteY431" fmla="*/ 1912168 h 3844781"/>
              <a:gd name="connsiteX432" fmla="*/ 6126082 w 6923157"/>
              <a:gd name="connsiteY432" fmla="*/ 1902232 h 3844781"/>
              <a:gd name="connsiteX433" fmla="*/ 6116885 w 6923157"/>
              <a:gd name="connsiteY433" fmla="*/ 1888346 h 3844781"/>
              <a:gd name="connsiteX434" fmla="*/ 6098085 w 6923157"/>
              <a:gd name="connsiteY434" fmla="*/ 1881876 h 3844781"/>
              <a:gd name="connsiteX435" fmla="*/ 6089858 w 6923157"/>
              <a:gd name="connsiteY435" fmla="*/ 1864818 h 3844781"/>
              <a:gd name="connsiteX436" fmla="*/ 6078618 w 6923157"/>
              <a:gd name="connsiteY436" fmla="*/ 1843629 h 3844781"/>
              <a:gd name="connsiteX437" fmla="*/ 6066920 w 6923157"/>
              <a:gd name="connsiteY437" fmla="*/ 1855895 h 3844781"/>
              <a:gd name="connsiteX438" fmla="*/ 6062425 w 6923157"/>
              <a:gd name="connsiteY438" fmla="*/ 1862596 h 3844781"/>
              <a:gd name="connsiteX439" fmla="*/ 6052308 w 6923157"/>
              <a:gd name="connsiteY439" fmla="*/ 1839731 h 3844781"/>
              <a:gd name="connsiteX440" fmla="*/ 6039740 w 6923157"/>
              <a:gd name="connsiteY440" fmla="*/ 1830870 h 3844781"/>
              <a:gd name="connsiteX441" fmla="*/ 6033306 w 6923157"/>
              <a:gd name="connsiteY441" fmla="*/ 1843915 h 3844781"/>
              <a:gd name="connsiteX442" fmla="*/ 5984828 w 6923157"/>
              <a:gd name="connsiteY442" fmla="*/ 1876520 h 3844781"/>
              <a:gd name="connsiteX443" fmla="*/ 5969859 w 6923157"/>
              <a:gd name="connsiteY443" fmla="*/ 1869513 h 3844781"/>
              <a:gd name="connsiteX444" fmla="*/ 5911878 w 6923157"/>
              <a:gd name="connsiteY444" fmla="*/ 1885236 h 3844781"/>
              <a:gd name="connsiteX445" fmla="*/ 5910756 w 6923157"/>
              <a:gd name="connsiteY445" fmla="*/ 1886912 h 3844781"/>
              <a:gd name="connsiteX446" fmla="*/ 5892876 w 6923157"/>
              <a:gd name="connsiteY446" fmla="*/ 1889420 h 3844781"/>
              <a:gd name="connsiteX447" fmla="*/ 5888124 w 6923157"/>
              <a:gd name="connsiteY447" fmla="*/ 1880981 h 3844781"/>
              <a:gd name="connsiteX448" fmla="*/ 5899822 w 6923157"/>
              <a:gd name="connsiteY448" fmla="*/ 1868716 h 3844781"/>
              <a:gd name="connsiteX449" fmla="*/ 5908148 w 6923157"/>
              <a:gd name="connsiteY449" fmla="*/ 1861477 h 3844781"/>
              <a:gd name="connsiteX450" fmla="*/ 5899719 w 6923157"/>
              <a:gd name="connsiteY450" fmla="*/ 1855071 h 3844781"/>
              <a:gd name="connsiteX451" fmla="*/ 5879794 w 6923157"/>
              <a:gd name="connsiteY451" fmla="*/ 1850277 h 3844781"/>
              <a:gd name="connsiteX452" fmla="*/ 5856396 w 6923157"/>
              <a:gd name="connsiteY452" fmla="*/ 1836864 h 3844781"/>
              <a:gd name="connsiteX453" fmla="*/ 5842041 w 6923157"/>
              <a:gd name="connsiteY453" fmla="*/ 1835843 h 3844781"/>
              <a:gd name="connsiteX454" fmla="*/ 5799639 w 6923157"/>
              <a:gd name="connsiteY454" fmla="*/ 1826615 h 3844781"/>
              <a:gd name="connsiteX455" fmla="*/ 5781245 w 6923157"/>
              <a:gd name="connsiteY455" fmla="*/ 1798841 h 3844781"/>
              <a:gd name="connsiteX456" fmla="*/ 5751972 w 6923157"/>
              <a:gd name="connsiteY456" fmla="*/ 1778664 h 3844781"/>
              <a:gd name="connsiteX457" fmla="*/ 5727964 w 6923157"/>
              <a:gd name="connsiteY457" fmla="*/ 1797210 h 3844781"/>
              <a:gd name="connsiteX458" fmla="*/ 5699511 w 6923157"/>
              <a:gd name="connsiteY458" fmla="*/ 1810309 h 3844781"/>
              <a:gd name="connsiteX459" fmla="*/ 5685002 w 6923157"/>
              <a:gd name="connsiteY459" fmla="*/ 1807792 h 3844781"/>
              <a:gd name="connsiteX460" fmla="*/ 5668296 w 6923157"/>
              <a:gd name="connsiteY460" fmla="*/ 1796475 h 3844781"/>
              <a:gd name="connsiteX461" fmla="*/ 5667528 w 6923157"/>
              <a:gd name="connsiteY461" fmla="*/ 1788995 h 3844781"/>
              <a:gd name="connsiteX462" fmla="*/ 5650977 w 6923157"/>
              <a:gd name="connsiteY462" fmla="*/ 1779176 h 3844781"/>
              <a:gd name="connsiteX463" fmla="*/ 5629062 w 6923157"/>
              <a:gd name="connsiteY463" fmla="*/ 1792873 h 3844781"/>
              <a:gd name="connsiteX464" fmla="*/ 5548958 w 6923157"/>
              <a:gd name="connsiteY464" fmla="*/ 1757063 h 3844781"/>
              <a:gd name="connsiteX465" fmla="*/ 5547524 w 6923157"/>
              <a:gd name="connsiteY465" fmla="*/ 1717803 h 3844781"/>
              <a:gd name="connsiteX466" fmla="*/ 5523562 w 6923157"/>
              <a:gd name="connsiteY466" fmla="*/ 1686257 h 3844781"/>
              <a:gd name="connsiteX467" fmla="*/ 5499807 w 6923157"/>
              <a:gd name="connsiteY467" fmla="*/ 1682002 h 3844781"/>
              <a:gd name="connsiteX468" fmla="*/ 5470690 w 6923157"/>
              <a:gd name="connsiteY468" fmla="*/ 1701264 h 3844781"/>
              <a:gd name="connsiteX469" fmla="*/ 5455517 w 6923157"/>
              <a:gd name="connsiteY469" fmla="*/ 1704910 h 3844781"/>
              <a:gd name="connsiteX470" fmla="*/ 5424510 w 6923157"/>
              <a:gd name="connsiteY470" fmla="*/ 1718368 h 3844781"/>
              <a:gd name="connsiteX471" fmla="*/ 5429875 w 6923157"/>
              <a:gd name="connsiteY471" fmla="*/ 1732793 h 3844781"/>
              <a:gd name="connsiteX472" fmla="*/ 5437895 w 6923157"/>
              <a:gd name="connsiteY472" fmla="*/ 1722561 h 3844781"/>
              <a:gd name="connsiteX473" fmla="*/ 5444791 w 6923157"/>
              <a:gd name="connsiteY473" fmla="*/ 1714004 h 3844781"/>
              <a:gd name="connsiteX474" fmla="*/ 5453528 w 6923157"/>
              <a:gd name="connsiteY474" fmla="*/ 1723403 h 3844781"/>
              <a:gd name="connsiteX475" fmla="*/ 5457466 w 6923157"/>
              <a:gd name="connsiteY475" fmla="*/ 1774455 h 3844781"/>
              <a:gd name="connsiteX476" fmla="*/ 5450160 w 6923157"/>
              <a:gd name="connsiteY476" fmla="*/ 1766372 h 3844781"/>
              <a:gd name="connsiteX477" fmla="*/ 5422113 w 6923157"/>
              <a:gd name="connsiteY477" fmla="*/ 1758166 h 3844781"/>
              <a:gd name="connsiteX478" fmla="*/ 5412970 w 6923157"/>
              <a:gd name="connsiteY478" fmla="*/ 1770073 h 3844781"/>
              <a:gd name="connsiteX479" fmla="*/ 5391719 w 6923157"/>
              <a:gd name="connsiteY479" fmla="*/ 1777607 h 3844781"/>
              <a:gd name="connsiteX480" fmla="*/ 5365716 w 6923157"/>
              <a:gd name="connsiteY480" fmla="*/ 1776702 h 3844781"/>
              <a:gd name="connsiteX481" fmla="*/ 5375987 w 6923157"/>
              <a:gd name="connsiteY481" fmla="*/ 1801063 h 3844781"/>
              <a:gd name="connsiteX482" fmla="*/ 5353766 w 6923157"/>
              <a:gd name="connsiteY482" fmla="*/ 1811770 h 3844781"/>
              <a:gd name="connsiteX483" fmla="*/ 5351519 w 6923157"/>
              <a:gd name="connsiteY483" fmla="*/ 1815120 h 3844781"/>
              <a:gd name="connsiteX484" fmla="*/ 5358314 w 6923157"/>
              <a:gd name="connsiteY484" fmla="*/ 1830862 h 3844781"/>
              <a:gd name="connsiteX485" fmla="*/ 5386514 w 6923157"/>
              <a:gd name="connsiteY485" fmla="*/ 1840565 h 3844781"/>
              <a:gd name="connsiteX486" fmla="*/ 5410166 w 6923157"/>
              <a:gd name="connsiteY486" fmla="*/ 1831175 h 3844781"/>
              <a:gd name="connsiteX487" fmla="*/ 5425338 w 6923157"/>
              <a:gd name="connsiteY487" fmla="*/ 1827529 h 3844781"/>
              <a:gd name="connsiteX488" fmla="*/ 5458393 w 6923157"/>
              <a:gd name="connsiteY488" fmla="*/ 1859318 h 3844781"/>
              <a:gd name="connsiteX489" fmla="*/ 5477856 w 6923157"/>
              <a:gd name="connsiteY489" fmla="*/ 1859622 h 3844781"/>
              <a:gd name="connsiteX490" fmla="*/ 5496246 w 6923157"/>
              <a:gd name="connsiteY490" fmla="*/ 1849454 h 3844781"/>
              <a:gd name="connsiteX491" fmla="*/ 5510704 w 6923157"/>
              <a:gd name="connsiteY491" fmla="*/ 1864120 h 3844781"/>
              <a:gd name="connsiteX492" fmla="*/ 5537064 w 6923157"/>
              <a:gd name="connsiteY492" fmla="*/ 1855868 h 3844781"/>
              <a:gd name="connsiteX493" fmla="*/ 5559235 w 6923157"/>
              <a:gd name="connsiteY493" fmla="*/ 1857310 h 3844781"/>
              <a:gd name="connsiteX494" fmla="*/ 5593819 w 6923157"/>
              <a:gd name="connsiteY494" fmla="*/ 1866118 h 3844781"/>
              <a:gd name="connsiteX495" fmla="*/ 5613185 w 6923157"/>
              <a:gd name="connsiteY495" fmla="*/ 1890720 h 3844781"/>
              <a:gd name="connsiteX496" fmla="*/ 5649097 w 6923157"/>
              <a:gd name="connsiteY496" fmla="*/ 1887199 h 3844781"/>
              <a:gd name="connsiteX497" fmla="*/ 5658903 w 6923157"/>
              <a:gd name="connsiteY497" fmla="*/ 1869128 h 3844781"/>
              <a:gd name="connsiteX498" fmla="*/ 5669941 w 6923157"/>
              <a:gd name="connsiteY498" fmla="*/ 1900969 h 3844781"/>
              <a:gd name="connsiteX499" fmla="*/ 5673159 w 6923157"/>
              <a:gd name="connsiteY499" fmla="*/ 1894447 h 3844781"/>
              <a:gd name="connsiteX500" fmla="*/ 5711164 w 6923157"/>
              <a:gd name="connsiteY500" fmla="*/ 1886079 h 3844781"/>
              <a:gd name="connsiteX501" fmla="*/ 5720362 w 6923157"/>
              <a:gd name="connsiteY501" fmla="*/ 1899966 h 3844781"/>
              <a:gd name="connsiteX502" fmla="*/ 5721436 w 6923157"/>
              <a:gd name="connsiteY502" fmla="*/ 1910440 h 3844781"/>
              <a:gd name="connsiteX503" fmla="*/ 5727875 w 6923157"/>
              <a:gd name="connsiteY503" fmla="*/ 1935338 h 3844781"/>
              <a:gd name="connsiteX504" fmla="*/ 5796381 w 6923157"/>
              <a:gd name="connsiteY504" fmla="*/ 1959115 h 3844781"/>
              <a:gd name="connsiteX505" fmla="*/ 5908415 w 6923157"/>
              <a:gd name="connsiteY505" fmla="*/ 1990447 h 3844781"/>
              <a:gd name="connsiteX506" fmla="*/ 5943971 w 6923157"/>
              <a:gd name="connsiteY506" fmla="*/ 1996083 h 3844781"/>
              <a:gd name="connsiteX507" fmla="*/ 5970586 w 6923157"/>
              <a:gd name="connsiteY507" fmla="*/ 2002972 h 3844781"/>
              <a:gd name="connsiteX508" fmla="*/ 6016463 w 6923157"/>
              <a:gd name="connsiteY508" fmla="*/ 2020820 h 3844781"/>
              <a:gd name="connsiteX509" fmla="*/ 6064126 w 6923157"/>
              <a:gd name="connsiteY509" fmla="*/ 2030827 h 3844781"/>
              <a:gd name="connsiteX510" fmla="*/ 6103564 w 6923157"/>
              <a:gd name="connsiteY510" fmla="*/ 2023776 h 3844781"/>
              <a:gd name="connsiteX511" fmla="*/ 6137129 w 6923157"/>
              <a:gd name="connsiteY511" fmla="*/ 2047903 h 3844781"/>
              <a:gd name="connsiteX512" fmla="*/ 6170284 w 6923157"/>
              <a:gd name="connsiteY512" fmla="*/ 2055394 h 3844781"/>
              <a:gd name="connsiteX513" fmla="*/ 6218203 w 6923157"/>
              <a:gd name="connsiteY513" fmla="*/ 2080543 h 3844781"/>
              <a:gd name="connsiteX514" fmla="*/ 6309190 w 6923157"/>
              <a:gd name="connsiteY514" fmla="*/ 2108756 h 3844781"/>
              <a:gd name="connsiteX515" fmla="*/ 6382346 w 6923157"/>
              <a:gd name="connsiteY515" fmla="*/ 2127328 h 3844781"/>
              <a:gd name="connsiteX516" fmla="*/ 6399052 w 6923157"/>
              <a:gd name="connsiteY516" fmla="*/ 2138645 h 3844781"/>
              <a:gd name="connsiteX517" fmla="*/ 6440125 w 6923157"/>
              <a:gd name="connsiteY517" fmla="*/ 2160201 h 3844781"/>
              <a:gd name="connsiteX518" fmla="*/ 6449067 w 6923157"/>
              <a:gd name="connsiteY518" fmla="*/ 2158948 h 3844781"/>
              <a:gd name="connsiteX519" fmla="*/ 6440180 w 6923157"/>
              <a:gd name="connsiteY519" fmla="*/ 2185995 h 3844781"/>
              <a:gd name="connsiteX520" fmla="*/ 6414077 w 6923157"/>
              <a:gd name="connsiteY520" fmla="*/ 2209389 h 3844781"/>
              <a:gd name="connsiteX521" fmla="*/ 6392212 w 6923157"/>
              <a:gd name="connsiteY521" fmla="*/ 2210938 h 3844781"/>
              <a:gd name="connsiteX522" fmla="*/ 6371522 w 6923157"/>
              <a:gd name="connsiteY522" fmla="*/ 2198663 h 3844781"/>
              <a:gd name="connsiteX523" fmla="*/ 6369681 w 6923157"/>
              <a:gd name="connsiteY523" fmla="*/ 2180709 h 3844781"/>
              <a:gd name="connsiteX524" fmla="*/ 6359667 w 6923157"/>
              <a:gd name="connsiteY524" fmla="*/ 2171490 h 3844781"/>
              <a:gd name="connsiteX525" fmla="*/ 6328150 w 6923157"/>
              <a:gd name="connsiteY525" fmla="*/ 2192607 h 3844781"/>
              <a:gd name="connsiteX526" fmla="*/ 6320947 w 6923157"/>
              <a:gd name="connsiteY526" fmla="*/ 2198171 h 3844781"/>
              <a:gd name="connsiteX527" fmla="*/ 6316196 w 6923157"/>
              <a:gd name="connsiteY527" fmla="*/ 2189732 h 3844781"/>
              <a:gd name="connsiteX528" fmla="*/ 6315429 w 6923157"/>
              <a:gd name="connsiteY528" fmla="*/ 2182250 h 3844781"/>
              <a:gd name="connsiteX529" fmla="*/ 6302860 w 6923157"/>
              <a:gd name="connsiteY529" fmla="*/ 2173390 h 3844781"/>
              <a:gd name="connsiteX530" fmla="*/ 6286769 w 6923157"/>
              <a:gd name="connsiteY530" fmla="*/ 2168059 h 3844781"/>
              <a:gd name="connsiteX531" fmla="*/ 6286358 w 6923157"/>
              <a:gd name="connsiteY531" fmla="*/ 2151421 h 3844781"/>
              <a:gd name="connsiteX532" fmla="*/ 6301838 w 6923157"/>
              <a:gd name="connsiteY532" fmla="*/ 2150768 h 3844781"/>
              <a:gd name="connsiteX533" fmla="*/ 6311901 w 6923157"/>
              <a:gd name="connsiteY533" fmla="*/ 2147837 h 3844781"/>
              <a:gd name="connsiteX534" fmla="*/ 6309243 w 6923157"/>
              <a:gd name="connsiteY534" fmla="*/ 2134550 h 3844781"/>
              <a:gd name="connsiteX535" fmla="*/ 6278389 w 6923157"/>
              <a:gd name="connsiteY535" fmla="*/ 2149504 h 3844781"/>
              <a:gd name="connsiteX536" fmla="*/ 6251673 w 6923157"/>
              <a:gd name="connsiteY536" fmla="*/ 2166912 h 3844781"/>
              <a:gd name="connsiteX537" fmla="*/ 6178824 w 6923157"/>
              <a:gd name="connsiteY537" fmla="*/ 2151331 h 3844781"/>
              <a:gd name="connsiteX538" fmla="*/ 6173458 w 6923157"/>
              <a:gd name="connsiteY538" fmla="*/ 2136907 h 3844781"/>
              <a:gd name="connsiteX539" fmla="*/ 6177390 w 6923157"/>
              <a:gd name="connsiteY539" fmla="*/ 2112071 h 3844781"/>
              <a:gd name="connsiteX540" fmla="*/ 6165639 w 6923157"/>
              <a:gd name="connsiteY540" fmla="*/ 2098542 h 3844781"/>
              <a:gd name="connsiteX541" fmla="*/ 6158590 w 6923157"/>
              <a:gd name="connsiteY541" fmla="*/ 2105602 h 3844781"/>
              <a:gd name="connsiteX542" fmla="*/ 6141377 w 6923157"/>
              <a:gd name="connsiteY542" fmla="*/ 2139891 h 3844781"/>
              <a:gd name="connsiteX543" fmla="*/ 6139486 w 6923157"/>
              <a:gd name="connsiteY543" fmla="*/ 2134085 h 3844781"/>
              <a:gd name="connsiteX544" fmla="*/ 6123241 w 6923157"/>
              <a:gd name="connsiteY544" fmla="*/ 2127258 h 3844781"/>
              <a:gd name="connsiteX545" fmla="*/ 6115271 w 6923157"/>
              <a:gd name="connsiteY545" fmla="*/ 2125340 h 3844781"/>
              <a:gd name="connsiteX546" fmla="*/ 6093458 w 6923157"/>
              <a:gd name="connsiteY546" fmla="*/ 2114741 h 3844781"/>
              <a:gd name="connsiteX547" fmla="*/ 6051925 w 6923157"/>
              <a:gd name="connsiteY547" fmla="*/ 2126639 h 3844781"/>
              <a:gd name="connsiteX548" fmla="*/ 6046614 w 6923157"/>
              <a:gd name="connsiteY548" fmla="*/ 2138008 h 3844781"/>
              <a:gd name="connsiteX549" fmla="*/ 6042376 w 6923157"/>
              <a:gd name="connsiteY549" fmla="*/ 2159852 h 3844781"/>
              <a:gd name="connsiteX550" fmla="*/ 6076961 w 6923157"/>
              <a:gd name="connsiteY550" fmla="*/ 2168659 h 3844781"/>
              <a:gd name="connsiteX551" fmla="*/ 6107206 w 6923157"/>
              <a:gd name="connsiteY551" fmla="*/ 2185663 h 3844781"/>
              <a:gd name="connsiteX552" fmla="*/ 6065417 w 6923157"/>
              <a:gd name="connsiteY552" fmla="*/ 2182420 h 3844781"/>
              <a:gd name="connsiteX553" fmla="*/ 6034103 w 6923157"/>
              <a:gd name="connsiteY553" fmla="*/ 2192885 h 3844781"/>
              <a:gd name="connsiteX554" fmla="*/ 6017348 w 6923157"/>
              <a:gd name="connsiteY554" fmla="*/ 2193719 h 3844781"/>
              <a:gd name="connsiteX555" fmla="*/ 6015610 w 6923157"/>
              <a:gd name="connsiteY555" fmla="*/ 2189409 h 3844781"/>
              <a:gd name="connsiteX556" fmla="*/ 5954819 w 6923157"/>
              <a:gd name="connsiteY556" fmla="*/ 2190350 h 3844781"/>
              <a:gd name="connsiteX557" fmla="*/ 5921667 w 6923157"/>
              <a:gd name="connsiteY557" fmla="*/ 2220803 h 3844781"/>
              <a:gd name="connsiteX558" fmla="*/ 5878448 w 6923157"/>
              <a:gd name="connsiteY558" fmla="*/ 2216242 h 3844781"/>
              <a:gd name="connsiteX559" fmla="*/ 5823939 w 6923157"/>
              <a:gd name="connsiteY559" fmla="*/ 2202642 h 3844781"/>
              <a:gd name="connsiteX560" fmla="*/ 5782969 w 6923157"/>
              <a:gd name="connsiteY560" fmla="*/ 2194731 h 3844781"/>
              <a:gd name="connsiteX561" fmla="*/ 5751550 w 6923157"/>
              <a:gd name="connsiteY561" fmla="*/ 2191551 h 3844781"/>
              <a:gd name="connsiteX562" fmla="*/ 5724781 w 6923157"/>
              <a:gd name="connsiteY562" fmla="*/ 2183164 h 3844781"/>
              <a:gd name="connsiteX563" fmla="*/ 5721864 w 6923157"/>
              <a:gd name="connsiteY563" fmla="*/ 2175534 h 3844781"/>
              <a:gd name="connsiteX564" fmla="*/ 5719633 w 6923157"/>
              <a:gd name="connsiteY564" fmla="*/ 2176664 h 3844781"/>
              <a:gd name="connsiteX565" fmla="*/ 5724208 w 6923157"/>
              <a:gd name="connsiteY565" fmla="*/ 2184965 h 3844781"/>
              <a:gd name="connsiteX566" fmla="*/ 5725317 w 6923157"/>
              <a:gd name="connsiteY566" fmla="*/ 2186793 h 3844781"/>
              <a:gd name="connsiteX567" fmla="*/ 5727090 w 6923157"/>
              <a:gd name="connsiteY567" fmla="*/ 2193574 h 3844781"/>
              <a:gd name="connsiteX568" fmla="*/ 5721301 w 6923157"/>
              <a:gd name="connsiteY568" fmla="*/ 2195647 h 3844781"/>
              <a:gd name="connsiteX569" fmla="*/ 5696271 w 6923157"/>
              <a:gd name="connsiteY569" fmla="*/ 2209352 h 3844781"/>
              <a:gd name="connsiteX570" fmla="*/ 5692123 w 6923157"/>
              <a:gd name="connsiteY570" fmla="*/ 2217218 h 3844781"/>
              <a:gd name="connsiteX571" fmla="*/ 5712528 w 6923157"/>
              <a:gd name="connsiteY571" fmla="*/ 2233791 h 3844781"/>
              <a:gd name="connsiteX572" fmla="*/ 5762644 w 6923157"/>
              <a:gd name="connsiteY572" fmla="*/ 2232758 h 3844781"/>
              <a:gd name="connsiteX573" fmla="*/ 5779429 w 6923157"/>
              <a:gd name="connsiteY573" fmla="*/ 2228676 h 3844781"/>
              <a:gd name="connsiteX574" fmla="*/ 5786724 w 6923157"/>
              <a:gd name="connsiteY574" fmla="*/ 2231405 h 3844781"/>
              <a:gd name="connsiteX575" fmla="*/ 5800550 w 6923157"/>
              <a:gd name="connsiteY575" fmla="*/ 2244106 h 3844781"/>
              <a:gd name="connsiteX576" fmla="*/ 5823730 w 6923157"/>
              <a:gd name="connsiteY576" fmla="*/ 2249008 h 3844781"/>
              <a:gd name="connsiteX577" fmla="*/ 5834305 w 6923157"/>
              <a:gd name="connsiteY577" fmla="*/ 2263318 h 3844781"/>
              <a:gd name="connsiteX578" fmla="*/ 5834120 w 6923157"/>
              <a:gd name="connsiteY578" fmla="*/ 2268427 h 3844781"/>
              <a:gd name="connsiteX579" fmla="*/ 5842077 w 6923157"/>
              <a:gd name="connsiteY579" fmla="*/ 2276107 h 3844781"/>
              <a:gd name="connsiteX580" fmla="*/ 5844402 w 6923157"/>
              <a:gd name="connsiteY580" fmla="*/ 2267564 h 3844781"/>
              <a:gd name="connsiteX581" fmla="*/ 5849133 w 6923157"/>
              <a:gd name="connsiteY581" fmla="*/ 2257563 h 3844781"/>
              <a:gd name="connsiteX582" fmla="*/ 5864334 w 6923157"/>
              <a:gd name="connsiteY582" fmla="*/ 2274074 h 3844781"/>
              <a:gd name="connsiteX583" fmla="*/ 5865391 w 6923157"/>
              <a:gd name="connsiteY583" fmla="*/ 2282002 h 3844781"/>
              <a:gd name="connsiteX584" fmla="*/ 5869090 w 6923157"/>
              <a:gd name="connsiteY584" fmla="*/ 2277265 h 3844781"/>
              <a:gd name="connsiteX585" fmla="*/ 5880218 w 6923157"/>
              <a:gd name="connsiteY585" fmla="*/ 2276247 h 3844781"/>
              <a:gd name="connsiteX586" fmla="*/ 5901419 w 6923157"/>
              <a:gd name="connsiteY586" fmla="*/ 2298766 h 3844781"/>
              <a:gd name="connsiteX587" fmla="*/ 5921009 w 6923157"/>
              <a:gd name="connsiteY587" fmla="*/ 2328686 h 3844781"/>
              <a:gd name="connsiteX588" fmla="*/ 5929493 w 6923157"/>
              <a:gd name="connsiteY588" fmla="*/ 2340331 h 3844781"/>
              <a:gd name="connsiteX589" fmla="*/ 5973639 w 6923157"/>
              <a:gd name="connsiteY589" fmla="*/ 2378962 h 3844781"/>
              <a:gd name="connsiteX590" fmla="*/ 5977182 w 6923157"/>
              <a:gd name="connsiteY590" fmla="*/ 2392526 h 3844781"/>
              <a:gd name="connsiteX591" fmla="*/ 5967748 w 6923157"/>
              <a:gd name="connsiteY591" fmla="*/ 2393234 h 3844781"/>
              <a:gd name="connsiteX592" fmla="*/ 5952522 w 6923157"/>
              <a:gd name="connsiteY592" fmla="*/ 2396015 h 3844781"/>
              <a:gd name="connsiteX593" fmla="*/ 5933148 w 6923157"/>
              <a:gd name="connsiteY593" fmla="*/ 2406661 h 3844781"/>
              <a:gd name="connsiteX594" fmla="*/ 5913638 w 6923157"/>
              <a:gd name="connsiteY594" fmla="*/ 2383831 h 3844781"/>
              <a:gd name="connsiteX595" fmla="*/ 5914007 w 6923157"/>
              <a:gd name="connsiteY595" fmla="*/ 2373613 h 3844781"/>
              <a:gd name="connsiteX596" fmla="*/ 5914589 w 6923157"/>
              <a:gd name="connsiteY596" fmla="*/ 2371477 h 3844781"/>
              <a:gd name="connsiteX597" fmla="*/ 5913030 w 6923157"/>
              <a:gd name="connsiteY597" fmla="*/ 2372777 h 3844781"/>
              <a:gd name="connsiteX598" fmla="*/ 5903593 w 6923157"/>
              <a:gd name="connsiteY598" fmla="*/ 2373485 h 3844781"/>
              <a:gd name="connsiteX599" fmla="*/ 5879623 w 6923157"/>
              <a:gd name="connsiteY599" fmla="*/ 2395120 h 3844781"/>
              <a:gd name="connsiteX600" fmla="*/ 5866434 w 6923157"/>
              <a:gd name="connsiteY600" fmla="*/ 2406665 h 3844781"/>
              <a:gd name="connsiteX601" fmla="*/ 5852159 w 6923157"/>
              <a:gd name="connsiteY601" fmla="*/ 2397091 h 3844781"/>
              <a:gd name="connsiteX602" fmla="*/ 5803997 w 6923157"/>
              <a:gd name="connsiteY602" fmla="*/ 2367315 h 3844781"/>
              <a:gd name="connsiteX603" fmla="*/ 5793160 w 6923157"/>
              <a:gd name="connsiteY603" fmla="*/ 2383506 h 3844781"/>
              <a:gd name="connsiteX604" fmla="*/ 5788194 w 6923157"/>
              <a:gd name="connsiteY604" fmla="*/ 2404715 h 3844781"/>
              <a:gd name="connsiteX605" fmla="*/ 5767919 w 6923157"/>
              <a:gd name="connsiteY605" fmla="*/ 2389130 h 3844781"/>
              <a:gd name="connsiteX606" fmla="*/ 5743310 w 6923157"/>
              <a:gd name="connsiteY606" fmla="*/ 2386521 h 3844781"/>
              <a:gd name="connsiteX607" fmla="*/ 5741487 w 6923157"/>
              <a:gd name="connsiteY607" fmla="*/ 2385840 h 3844781"/>
              <a:gd name="connsiteX608" fmla="*/ 5728855 w 6923157"/>
              <a:gd name="connsiteY608" fmla="*/ 2414539 h 3844781"/>
              <a:gd name="connsiteX609" fmla="*/ 5724337 w 6923157"/>
              <a:gd name="connsiteY609" fmla="*/ 2432621 h 3844781"/>
              <a:gd name="connsiteX610" fmla="*/ 5720953 w 6923157"/>
              <a:gd name="connsiteY610" fmla="*/ 2433239 h 3844781"/>
              <a:gd name="connsiteX611" fmla="*/ 5707526 w 6923157"/>
              <a:gd name="connsiteY611" fmla="*/ 2423511 h 3844781"/>
              <a:gd name="connsiteX612" fmla="*/ 5696953 w 6923157"/>
              <a:gd name="connsiteY612" fmla="*/ 2409200 h 3844781"/>
              <a:gd name="connsiteX613" fmla="*/ 5685002 w 6923157"/>
              <a:gd name="connsiteY613" fmla="*/ 2391082 h 3844781"/>
              <a:gd name="connsiteX614" fmla="*/ 5667637 w 6923157"/>
              <a:gd name="connsiteY614" fmla="*/ 2397298 h 3844781"/>
              <a:gd name="connsiteX615" fmla="*/ 5660342 w 6923157"/>
              <a:gd name="connsiteY615" fmla="*/ 2394570 h 3844781"/>
              <a:gd name="connsiteX616" fmla="*/ 5648023 w 6923157"/>
              <a:gd name="connsiteY616" fmla="*/ 2386670 h 3844781"/>
              <a:gd name="connsiteX617" fmla="*/ 5643081 w 6923157"/>
              <a:gd name="connsiteY617" fmla="*/ 2388590 h 3844781"/>
              <a:gd name="connsiteX618" fmla="*/ 5624974 w 6923157"/>
              <a:gd name="connsiteY618" fmla="*/ 2382760 h 3844781"/>
              <a:gd name="connsiteX619" fmla="*/ 5603537 w 6923157"/>
              <a:gd name="connsiteY619" fmla="*/ 2371451 h 3844781"/>
              <a:gd name="connsiteX620" fmla="*/ 5593731 w 6923157"/>
              <a:gd name="connsiteY620" fmla="*/ 2382376 h 3844781"/>
              <a:gd name="connsiteX621" fmla="*/ 5593361 w 6923157"/>
              <a:gd name="connsiteY621" fmla="*/ 2392594 h 3844781"/>
              <a:gd name="connsiteX622" fmla="*/ 5596854 w 6923157"/>
              <a:gd name="connsiteY622" fmla="*/ 2412258 h 3844781"/>
              <a:gd name="connsiteX623" fmla="*/ 5610735 w 6923157"/>
              <a:gd name="connsiteY623" fmla="*/ 2451342 h 3844781"/>
              <a:gd name="connsiteX624" fmla="*/ 5591068 w 6923157"/>
              <a:gd name="connsiteY624" fmla="*/ 2446814 h 3844781"/>
              <a:gd name="connsiteX625" fmla="*/ 5567173 w 6923157"/>
              <a:gd name="connsiteY625" fmla="*/ 2443058 h 3844781"/>
              <a:gd name="connsiteX626" fmla="*/ 5546000 w 6923157"/>
              <a:gd name="connsiteY626" fmla="*/ 2433729 h 3844781"/>
              <a:gd name="connsiteX627" fmla="*/ 5482084 w 6923157"/>
              <a:gd name="connsiteY627" fmla="*/ 2402769 h 3844781"/>
              <a:gd name="connsiteX628" fmla="*/ 5474023 w 6923157"/>
              <a:gd name="connsiteY628" fmla="*/ 2407288 h 3844781"/>
              <a:gd name="connsiteX629" fmla="*/ 5469609 w 6923157"/>
              <a:gd name="connsiteY629" fmla="*/ 2413169 h 3844781"/>
              <a:gd name="connsiteX630" fmla="*/ 5466147 w 6923157"/>
              <a:gd name="connsiteY630" fmla="*/ 2406696 h 3844781"/>
              <a:gd name="connsiteX631" fmla="*/ 5459748 w 6923157"/>
              <a:gd name="connsiteY631" fmla="*/ 2397715 h 3844781"/>
              <a:gd name="connsiteX632" fmla="*/ 5447113 w 6923157"/>
              <a:gd name="connsiteY632" fmla="*/ 2393932 h 3844781"/>
              <a:gd name="connsiteX633" fmla="*/ 5441298 w 6923157"/>
              <a:gd name="connsiteY633" fmla="*/ 2382813 h 3844781"/>
              <a:gd name="connsiteX634" fmla="*/ 5433393 w 6923157"/>
              <a:gd name="connsiteY634" fmla="*/ 2369030 h 3844781"/>
              <a:gd name="connsiteX635" fmla="*/ 5425861 w 6923157"/>
              <a:gd name="connsiteY635" fmla="*/ 2377512 h 3844781"/>
              <a:gd name="connsiteX636" fmla="*/ 5423007 w 6923157"/>
              <a:gd name="connsiteY636" fmla="*/ 2382095 h 3844781"/>
              <a:gd name="connsiteX637" fmla="*/ 5415816 w 6923157"/>
              <a:gd name="connsiteY637" fmla="*/ 2367167 h 3844781"/>
              <a:gd name="connsiteX638" fmla="*/ 5407277 w 6923157"/>
              <a:gd name="connsiteY638" fmla="*/ 2361621 h 3844781"/>
              <a:gd name="connsiteX639" fmla="*/ 5403261 w 6923157"/>
              <a:gd name="connsiteY639" fmla="*/ 2370474 h 3844781"/>
              <a:gd name="connsiteX640" fmla="*/ 5371676 w 6923157"/>
              <a:gd name="connsiteY640" fmla="*/ 2393499 h 3844781"/>
              <a:gd name="connsiteX641" fmla="*/ 5361578 w 6923157"/>
              <a:gd name="connsiteY641" fmla="*/ 2389255 h 3844781"/>
              <a:gd name="connsiteX642" fmla="*/ 5323333 w 6923157"/>
              <a:gd name="connsiteY642" fmla="*/ 2401315 h 3844781"/>
              <a:gd name="connsiteX643" fmla="*/ 5322621 w 6923157"/>
              <a:gd name="connsiteY643" fmla="*/ 2402460 h 3844781"/>
              <a:gd name="connsiteX644" fmla="*/ 5310778 w 6923157"/>
              <a:gd name="connsiteY644" fmla="*/ 2404624 h 3844781"/>
              <a:gd name="connsiteX645" fmla="*/ 5307447 w 6923157"/>
              <a:gd name="connsiteY645" fmla="*/ 2399143 h 3844781"/>
              <a:gd name="connsiteX646" fmla="*/ 5314979 w 6923157"/>
              <a:gd name="connsiteY646" fmla="*/ 2390661 h 3844781"/>
              <a:gd name="connsiteX647" fmla="*/ 5320370 w 6923157"/>
              <a:gd name="connsiteY647" fmla="*/ 2385616 h 3844781"/>
              <a:gd name="connsiteX648" fmla="*/ 5314634 w 6923157"/>
              <a:gd name="connsiteY648" fmla="*/ 2381587 h 3844781"/>
              <a:gd name="connsiteX649" fmla="*/ 5301286 w 6923157"/>
              <a:gd name="connsiteY649" fmla="*/ 2378951 h 3844781"/>
              <a:gd name="connsiteX650" fmla="*/ 5285452 w 6923157"/>
              <a:gd name="connsiteY650" fmla="*/ 2370677 h 3844781"/>
              <a:gd name="connsiteX651" fmla="*/ 5275884 w 6923157"/>
              <a:gd name="connsiteY651" fmla="*/ 2370393 h 3844781"/>
              <a:gd name="connsiteX652" fmla="*/ 5247497 w 6923157"/>
              <a:gd name="connsiteY652" fmla="*/ 2365428 h 3844781"/>
              <a:gd name="connsiteX653" fmla="*/ 5234702 w 6923157"/>
              <a:gd name="connsiteY653" fmla="*/ 2347465 h 3844781"/>
              <a:gd name="connsiteX654" fmla="*/ 5214823 w 6923157"/>
              <a:gd name="connsiteY654" fmla="*/ 2334853 h 3844781"/>
              <a:gd name="connsiteX655" fmla="*/ 5199229 w 6923157"/>
              <a:gd name="connsiteY655" fmla="*/ 2347854 h 3844781"/>
              <a:gd name="connsiteX656" fmla="*/ 5180568 w 6923157"/>
              <a:gd name="connsiteY656" fmla="*/ 2357351 h 3844781"/>
              <a:gd name="connsiteX657" fmla="*/ 5170868 w 6923157"/>
              <a:gd name="connsiteY657" fmla="*/ 2356078 h 3844781"/>
              <a:gd name="connsiteX658" fmla="*/ 5159530 w 6923157"/>
              <a:gd name="connsiteY658" fmla="*/ 2349014 h 3844781"/>
              <a:gd name="connsiteX659" fmla="*/ 5158867 w 6923157"/>
              <a:gd name="connsiteY659" fmla="*/ 2344059 h 3844781"/>
              <a:gd name="connsiteX660" fmla="*/ 5147659 w 6923157"/>
              <a:gd name="connsiteY660" fmla="*/ 2337987 h 3844781"/>
              <a:gd name="connsiteX661" fmla="*/ 5133362 w 6923157"/>
              <a:gd name="connsiteY661" fmla="*/ 2347703 h 3844781"/>
              <a:gd name="connsiteX662" fmla="*/ 5079358 w 6923157"/>
              <a:gd name="connsiteY662" fmla="*/ 2326101 h 3844781"/>
              <a:gd name="connsiteX663" fmla="*/ 5077611 w 6923157"/>
              <a:gd name="connsiteY663" fmla="*/ 2300028 h 3844781"/>
              <a:gd name="connsiteX664" fmla="*/ 5061035 w 6923157"/>
              <a:gd name="connsiteY664" fmla="*/ 2279707 h 3844781"/>
              <a:gd name="connsiteX665" fmla="*/ 5045151 w 6923157"/>
              <a:gd name="connsiteY665" fmla="*/ 2277534 h 3844781"/>
              <a:gd name="connsiteX666" fmla="*/ 5026173 w 6923157"/>
              <a:gd name="connsiteY666" fmla="*/ 2291152 h 3844781"/>
              <a:gd name="connsiteX667" fmla="*/ 5016157 w 6923157"/>
              <a:gd name="connsiteY667" fmla="*/ 2293997 h 3844781"/>
              <a:gd name="connsiteX668" fmla="*/ 4995803 w 6923157"/>
              <a:gd name="connsiteY668" fmla="*/ 2303803 h 3844781"/>
              <a:gd name="connsiteX669" fmla="*/ 4999664 w 6923157"/>
              <a:gd name="connsiteY669" fmla="*/ 2313251 h 3844781"/>
              <a:gd name="connsiteX670" fmla="*/ 5004792 w 6923157"/>
              <a:gd name="connsiteY670" fmla="*/ 2306224 h 3844781"/>
              <a:gd name="connsiteX671" fmla="*/ 5009205 w 6923157"/>
              <a:gd name="connsiteY671" fmla="*/ 2300341 h 3844781"/>
              <a:gd name="connsiteX672" fmla="*/ 5015204 w 6923157"/>
              <a:gd name="connsiteY672" fmla="*/ 2306351 h 3844781"/>
              <a:gd name="connsiteX673" fmla="*/ 5018857 w 6923157"/>
              <a:gd name="connsiteY673" fmla="*/ 2340198 h 3844781"/>
              <a:gd name="connsiteX674" fmla="*/ 5013834 w 6923157"/>
              <a:gd name="connsiteY674" fmla="*/ 2335023 h 3844781"/>
              <a:gd name="connsiteX675" fmla="*/ 4995014 w 6923157"/>
              <a:gd name="connsiteY675" fmla="*/ 2330340 h 3844781"/>
              <a:gd name="connsiteX676" fmla="*/ 4989172 w 6923157"/>
              <a:gd name="connsiteY676" fmla="*/ 2338513 h 3844781"/>
              <a:gd name="connsiteX677" fmla="*/ 4975190 w 6923157"/>
              <a:gd name="connsiteY677" fmla="*/ 2344112 h 3844781"/>
              <a:gd name="connsiteX678" fmla="*/ 4957878 w 6923157"/>
              <a:gd name="connsiteY678" fmla="*/ 2344231 h 3844781"/>
              <a:gd name="connsiteX679" fmla="*/ 4965201 w 6923157"/>
              <a:gd name="connsiteY679" fmla="*/ 2360149 h 3844781"/>
              <a:gd name="connsiteX680" fmla="*/ 4950638 w 6923157"/>
              <a:gd name="connsiteY680" fmla="*/ 2367884 h 3844781"/>
              <a:gd name="connsiteX681" fmla="*/ 4949210 w 6923157"/>
              <a:gd name="connsiteY681" fmla="*/ 2370174 h 3844781"/>
              <a:gd name="connsiteX682" fmla="*/ 4954048 w 6923157"/>
              <a:gd name="connsiteY682" fmla="*/ 2380456 h 3844781"/>
              <a:gd name="connsiteX683" fmla="*/ 4973000 w 6923157"/>
              <a:gd name="connsiteY683" fmla="*/ 2386130 h 3844781"/>
              <a:gd name="connsiteX684" fmla="*/ 4988542 w 6923157"/>
              <a:gd name="connsiteY684" fmla="*/ 2379231 h 3844781"/>
              <a:gd name="connsiteX685" fmla="*/ 4998560 w 6923157"/>
              <a:gd name="connsiteY685" fmla="*/ 2376388 h 3844781"/>
              <a:gd name="connsiteX686" fmla="*/ 5021189 w 6923157"/>
              <a:gd name="connsiteY686" fmla="*/ 2396616 h 3844781"/>
              <a:gd name="connsiteX687" fmla="*/ 5034139 w 6923157"/>
              <a:gd name="connsiteY687" fmla="*/ 2396280 h 3844781"/>
              <a:gd name="connsiteX688" fmla="*/ 5046166 w 6923157"/>
              <a:gd name="connsiteY688" fmla="*/ 2389008 h 3844781"/>
              <a:gd name="connsiteX689" fmla="*/ 5056078 w 6923157"/>
              <a:gd name="connsiteY689" fmla="*/ 2398363 h 3844781"/>
              <a:gd name="connsiteX690" fmla="*/ 5073443 w 6923157"/>
              <a:gd name="connsiteY690" fmla="*/ 2392146 h 3844781"/>
              <a:gd name="connsiteX691" fmla="*/ 5088220 w 6923157"/>
              <a:gd name="connsiteY691" fmla="*/ 2392491 h 3844781"/>
              <a:gd name="connsiteX692" fmla="*/ 5111400 w 6923157"/>
              <a:gd name="connsiteY692" fmla="*/ 2397394 h 3844781"/>
              <a:gd name="connsiteX693" fmla="*/ 5124776 w 6923157"/>
              <a:gd name="connsiteY693" fmla="*/ 2413223 h 3844781"/>
              <a:gd name="connsiteX694" fmla="*/ 5148591 w 6923157"/>
              <a:gd name="connsiteY694" fmla="*/ 2409888 h 3844781"/>
              <a:gd name="connsiteX695" fmla="*/ 5154750 w 6923157"/>
              <a:gd name="connsiteY695" fmla="*/ 2397596 h 3844781"/>
              <a:gd name="connsiteX696" fmla="*/ 5162733 w 6923157"/>
              <a:gd name="connsiteY696" fmla="*/ 2418470 h 3844781"/>
              <a:gd name="connsiteX697" fmla="*/ 5164742 w 6923157"/>
              <a:gd name="connsiteY697" fmla="*/ 2414041 h 3844781"/>
              <a:gd name="connsiteX698" fmla="*/ 5189851 w 6923157"/>
              <a:gd name="connsiteY698" fmla="*/ 2407425 h 3844781"/>
              <a:gd name="connsiteX699" fmla="*/ 5196250 w 6923157"/>
              <a:gd name="connsiteY699" fmla="*/ 2416407 h 3844781"/>
              <a:gd name="connsiteX700" fmla="*/ 5197175 w 6923157"/>
              <a:gd name="connsiteY700" fmla="*/ 2423345 h 3844781"/>
              <a:gd name="connsiteX701" fmla="*/ 5201961 w 6923157"/>
              <a:gd name="connsiteY701" fmla="*/ 2439726 h 3844781"/>
              <a:gd name="connsiteX702" fmla="*/ 5248008 w 6923157"/>
              <a:gd name="connsiteY702" fmla="*/ 2453647 h 3844781"/>
              <a:gd name="connsiteX703" fmla="*/ 5323154 w 6923157"/>
              <a:gd name="connsiteY703" fmla="*/ 2471388 h 3844781"/>
              <a:gd name="connsiteX704" fmla="*/ 5346918 w 6923157"/>
              <a:gd name="connsiteY704" fmla="*/ 2474154 h 3844781"/>
              <a:gd name="connsiteX705" fmla="*/ 5364759 w 6923157"/>
              <a:gd name="connsiteY705" fmla="*/ 2478000 h 3844781"/>
              <a:gd name="connsiteX706" fmla="*/ 5395633 w 6923157"/>
              <a:gd name="connsiteY706" fmla="*/ 2488602 h 3844781"/>
              <a:gd name="connsiteX707" fmla="*/ 5427537 w 6923157"/>
              <a:gd name="connsiteY707" fmla="*/ 2493940 h 3844781"/>
              <a:gd name="connsiteX708" fmla="*/ 5453624 w 6923157"/>
              <a:gd name="connsiteY708" fmla="*/ 2488160 h 3844781"/>
              <a:gd name="connsiteX709" fmla="*/ 5476437 w 6923157"/>
              <a:gd name="connsiteY709" fmla="*/ 2503279 h 3844781"/>
              <a:gd name="connsiteX710" fmla="*/ 5498641 w 6923157"/>
              <a:gd name="connsiteY710" fmla="*/ 2507343 h 3844781"/>
              <a:gd name="connsiteX711" fmla="*/ 5531021 w 6923157"/>
              <a:gd name="connsiteY711" fmla="*/ 2522745 h 3844781"/>
              <a:gd name="connsiteX712" fmla="*/ 5592108 w 6923157"/>
              <a:gd name="connsiteY712" fmla="*/ 2538995 h 3844781"/>
              <a:gd name="connsiteX713" fmla="*/ 5641140 w 6923157"/>
              <a:gd name="connsiteY713" fmla="*/ 2549325 h 3844781"/>
              <a:gd name="connsiteX714" fmla="*/ 5652480 w 6923157"/>
              <a:gd name="connsiteY714" fmla="*/ 2556390 h 3844781"/>
              <a:gd name="connsiteX715" fmla="*/ 5680234 w 6923157"/>
              <a:gd name="connsiteY715" fmla="*/ 2569593 h 3844781"/>
              <a:gd name="connsiteX716" fmla="*/ 5686156 w 6923157"/>
              <a:gd name="connsiteY716" fmla="*/ 2568511 h 3844781"/>
              <a:gd name="connsiteX717" fmla="*/ 5680792 w 6923157"/>
              <a:gd name="connsiteY717" fmla="*/ 2586747 h 3844781"/>
              <a:gd name="connsiteX718" fmla="*/ 5663903 w 6923157"/>
              <a:gd name="connsiteY718" fmla="*/ 2603026 h 3844781"/>
              <a:gd name="connsiteX719" fmla="*/ 5649391 w 6923157"/>
              <a:gd name="connsiteY719" fmla="*/ 2604662 h 3844781"/>
              <a:gd name="connsiteX720" fmla="*/ 5635384 w 6923157"/>
              <a:gd name="connsiteY720" fmla="*/ 2597071 h 3844781"/>
              <a:gd name="connsiteX721" fmla="*/ 5633796 w 6923157"/>
              <a:gd name="connsiteY721" fmla="*/ 2585181 h 3844781"/>
              <a:gd name="connsiteX722" fmla="*/ 5626950 w 6923157"/>
              <a:gd name="connsiteY722" fmla="*/ 2579325 h 3844781"/>
              <a:gd name="connsiteX723" fmla="*/ 5606414 w 6923157"/>
              <a:gd name="connsiteY723" fmla="*/ 2594241 h 3844781"/>
              <a:gd name="connsiteX724" fmla="*/ 5601735 w 6923157"/>
              <a:gd name="connsiteY724" fmla="*/ 2598142 h 3844781"/>
              <a:gd name="connsiteX725" fmla="*/ 5598404 w 6923157"/>
              <a:gd name="connsiteY725" fmla="*/ 2592660 h 3844781"/>
              <a:gd name="connsiteX726" fmla="*/ 5597742 w 6923157"/>
              <a:gd name="connsiteY726" fmla="*/ 2587705 h 3844781"/>
              <a:gd name="connsiteX727" fmla="*/ 5589204 w 6923157"/>
              <a:gd name="connsiteY727" fmla="*/ 2582160 h 3844781"/>
              <a:gd name="connsiteX728" fmla="*/ 5578393 w 6923157"/>
              <a:gd name="connsiteY728" fmla="*/ 2579058 h 3844781"/>
              <a:gd name="connsiteX729" fmla="*/ 5577784 w 6923157"/>
              <a:gd name="connsiteY729" fmla="*/ 2568004 h 3844781"/>
              <a:gd name="connsiteX730" fmla="*/ 5588067 w 6923157"/>
              <a:gd name="connsiteY730" fmla="*/ 2567140 h 3844781"/>
              <a:gd name="connsiteX731" fmla="*/ 5594702 w 6923157"/>
              <a:gd name="connsiteY731" fmla="*/ 2564913 h 3844781"/>
              <a:gd name="connsiteX732" fmla="*/ 5592664 w 6923157"/>
              <a:gd name="connsiteY732" fmla="*/ 2556150 h 3844781"/>
              <a:gd name="connsiteX733" fmla="*/ 5572445 w 6923157"/>
              <a:gd name="connsiteY733" fmla="*/ 2566948 h 3844781"/>
              <a:gd name="connsiteX734" fmla="*/ 5555026 w 6923157"/>
              <a:gd name="connsiteY734" fmla="*/ 2579267 h 3844781"/>
              <a:gd name="connsiteX735" fmla="*/ 5506259 w 6923157"/>
              <a:gd name="connsiteY735" fmla="*/ 2570919 h 3844781"/>
              <a:gd name="connsiteX736" fmla="*/ 5502398 w 6923157"/>
              <a:gd name="connsiteY736" fmla="*/ 2561471 h 3844781"/>
              <a:gd name="connsiteX737" fmla="*/ 5504512 w 6923157"/>
              <a:gd name="connsiteY737" fmla="*/ 2544844 h 3844781"/>
              <a:gd name="connsiteX738" fmla="*/ 5496423 w 6923157"/>
              <a:gd name="connsiteY738" fmla="*/ 2536172 h 3844781"/>
              <a:gd name="connsiteX739" fmla="*/ 5491877 w 6923157"/>
              <a:gd name="connsiteY739" fmla="*/ 2541062 h 3844781"/>
              <a:gd name="connsiteX740" fmla="*/ 5481122 w 6923157"/>
              <a:gd name="connsiteY740" fmla="*/ 2564344 h 3844781"/>
              <a:gd name="connsiteX741" fmla="*/ 5479747 w 6923157"/>
              <a:gd name="connsiteY741" fmla="*/ 2560534 h 3844781"/>
              <a:gd name="connsiteX742" fmla="*/ 5468805 w 6923157"/>
              <a:gd name="connsiteY742" fmla="*/ 2556443 h 3844781"/>
              <a:gd name="connsiteX743" fmla="*/ 5463464 w 6923157"/>
              <a:gd name="connsiteY743" fmla="*/ 2555388 h 3844781"/>
              <a:gd name="connsiteX744" fmla="*/ 5448741 w 6923157"/>
              <a:gd name="connsiteY744" fmla="*/ 2548942 h 3844781"/>
              <a:gd name="connsiteX745" fmla="*/ 5421358 w 6923157"/>
              <a:gd name="connsiteY745" fmla="*/ 2558005 h 3844781"/>
              <a:gd name="connsiteX746" fmla="*/ 5418054 w 6923157"/>
              <a:gd name="connsiteY746" fmla="*/ 2565713 h 3844781"/>
              <a:gd name="connsiteX747" fmla="*/ 5415677 w 6923157"/>
              <a:gd name="connsiteY747" fmla="*/ 2580358 h 3844781"/>
              <a:gd name="connsiteX748" fmla="*/ 5438859 w 6923157"/>
              <a:gd name="connsiteY748" fmla="*/ 2585259 h 3844781"/>
              <a:gd name="connsiteX749" fmla="*/ 5459317 w 6923157"/>
              <a:gd name="connsiteY749" fmla="*/ 2595733 h 3844781"/>
              <a:gd name="connsiteX750" fmla="*/ 5431459 w 6923157"/>
              <a:gd name="connsiteY750" fmla="*/ 2594732 h 3844781"/>
              <a:gd name="connsiteX751" fmla="*/ 5410843 w 6923157"/>
              <a:gd name="connsiteY751" fmla="*/ 2602559 h 3844781"/>
              <a:gd name="connsiteX752" fmla="*/ 5399714 w 6923157"/>
              <a:gd name="connsiteY752" fmla="*/ 2603576 h 3844781"/>
              <a:gd name="connsiteX753" fmla="*/ 5398473 w 6923157"/>
              <a:gd name="connsiteY753" fmla="*/ 2600756 h 3844781"/>
              <a:gd name="connsiteX754" fmla="*/ 5358057 w 6923157"/>
              <a:gd name="connsiteY754" fmla="*/ 2603063 h 3844781"/>
              <a:gd name="connsiteX755" fmla="*/ 5336623 w 6923157"/>
              <a:gd name="connsiteY755" fmla="*/ 2624236 h 3844781"/>
              <a:gd name="connsiteX756" fmla="*/ 5307787 w 6923157"/>
              <a:gd name="connsiteY756" fmla="*/ 2622398 h 3844781"/>
              <a:gd name="connsiteX757" fmla="*/ 5271256 w 6923157"/>
              <a:gd name="connsiteY757" fmla="*/ 2614858 h 3844781"/>
              <a:gd name="connsiteX758" fmla="*/ 5243845 w 6923157"/>
              <a:gd name="connsiteY758" fmla="*/ 2610730 h 3844781"/>
              <a:gd name="connsiteX759" fmla="*/ 5222885 w 6923157"/>
              <a:gd name="connsiteY759" fmla="*/ 2609484 h 3844781"/>
              <a:gd name="connsiteX760" fmla="*/ 5204909 w 6923157"/>
              <a:gd name="connsiteY760" fmla="*/ 2604647 h 3844781"/>
              <a:gd name="connsiteX761" fmla="*/ 5187117 w 6923157"/>
              <a:gd name="connsiteY761" fmla="*/ 2562218 h 3844781"/>
              <a:gd name="connsiteX762" fmla="*/ 5180721 w 6923157"/>
              <a:gd name="connsiteY762" fmla="*/ 2553235 h 3844781"/>
              <a:gd name="connsiteX763" fmla="*/ 5172077 w 6923157"/>
              <a:gd name="connsiteY763" fmla="*/ 2559888 h 3844781"/>
              <a:gd name="connsiteX764" fmla="*/ 5168060 w 6923157"/>
              <a:gd name="connsiteY764" fmla="*/ 2568744 h 3844781"/>
              <a:gd name="connsiteX765" fmla="*/ 5144274 w 6923157"/>
              <a:gd name="connsiteY765" fmla="*/ 2585270 h 3844781"/>
              <a:gd name="connsiteX766" fmla="*/ 5131559 w 6923157"/>
              <a:gd name="connsiteY766" fmla="*/ 2574395 h 3844781"/>
              <a:gd name="connsiteX767" fmla="*/ 5114406 w 6923157"/>
              <a:gd name="connsiteY767" fmla="*/ 2588695 h 3844781"/>
              <a:gd name="connsiteX768" fmla="*/ 5086361 w 6923157"/>
              <a:gd name="connsiteY768" fmla="*/ 2592803 h 3844781"/>
              <a:gd name="connsiteX769" fmla="*/ 5031011 w 6923157"/>
              <a:gd name="connsiteY769" fmla="*/ 2580580 h 3844781"/>
              <a:gd name="connsiteX770" fmla="*/ 5022025 w 6923157"/>
              <a:gd name="connsiteY770" fmla="*/ 2578162 h 3844781"/>
              <a:gd name="connsiteX771" fmla="*/ 5002121 w 6923157"/>
              <a:gd name="connsiteY771" fmla="*/ 2584844 h 3844781"/>
              <a:gd name="connsiteX772" fmla="*/ 4996730 w 6923157"/>
              <a:gd name="connsiteY772" fmla="*/ 2589888 h 3844781"/>
              <a:gd name="connsiteX773" fmla="*/ 4988536 w 6923157"/>
              <a:gd name="connsiteY773" fmla="*/ 2593415 h 3844781"/>
              <a:gd name="connsiteX774" fmla="*/ 4976351 w 6923157"/>
              <a:gd name="connsiteY774" fmla="*/ 2586505 h 3844781"/>
              <a:gd name="connsiteX775" fmla="*/ 4965328 w 6923157"/>
              <a:gd name="connsiteY775" fmla="*/ 2575322 h 3844781"/>
              <a:gd name="connsiteX776" fmla="*/ 4953539 w 6923157"/>
              <a:gd name="connsiteY776" fmla="*/ 2571384 h 3844781"/>
              <a:gd name="connsiteX777" fmla="*/ 4936541 w 6923157"/>
              <a:gd name="connsiteY777" fmla="*/ 2567385 h 3844781"/>
              <a:gd name="connsiteX778" fmla="*/ 4928930 w 6923157"/>
              <a:gd name="connsiteY778" fmla="*/ 2568776 h 3844781"/>
              <a:gd name="connsiteX779" fmla="*/ 4893009 w 6923157"/>
              <a:gd name="connsiteY779" fmla="*/ 2572291 h 3844781"/>
              <a:gd name="connsiteX780" fmla="*/ 4880139 w 6923157"/>
              <a:gd name="connsiteY780" fmla="*/ 2579719 h 3844781"/>
              <a:gd name="connsiteX781" fmla="*/ 4891029 w 6923157"/>
              <a:gd name="connsiteY781" fmla="*/ 2589909 h 3844781"/>
              <a:gd name="connsiteX782" fmla="*/ 4893829 w 6923157"/>
              <a:gd name="connsiteY782" fmla="*/ 2591427 h 3844781"/>
              <a:gd name="connsiteX783" fmla="*/ 4902952 w 6923157"/>
              <a:gd name="connsiteY783" fmla="*/ 2627319 h 3844781"/>
              <a:gd name="connsiteX784" fmla="*/ 4887754 w 6923157"/>
              <a:gd name="connsiteY784" fmla="*/ 2610810 h 3844781"/>
              <a:gd name="connsiteX785" fmla="*/ 4868115 w 6923157"/>
              <a:gd name="connsiteY785" fmla="*/ 2619472 h 3844781"/>
              <a:gd name="connsiteX786" fmla="*/ 4863356 w 6923157"/>
              <a:gd name="connsiteY786" fmla="*/ 2616281 h 3844781"/>
              <a:gd name="connsiteX787" fmla="*/ 4864254 w 6923157"/>
              <a:gd name="connsiteY787" fmla="*/ 2610027 h 3844781"/>
              <a:gd name="connsiteX788" fmla="*/ 4863064 w 6923157"/>
              <a:gd name="connsiteY788" fmla="*/ 2601107 h 3844781"/>
              <a:gd name="connsiteX789" fmla="*/ 4858122 w 6923157"/>
              <a:gd name="connsiteY789" fmla="*/ 2603026 h 3844781"/>
              <a:gd name="connsiteX790" fmla="*/ 4850563 w 6923157"/>
              <a:gd name="connsiteY790" fmla="*/ 2598317 h 3844781"/>
              <a:gd name="connsiteX791" fmla="*/ 4848922 w 6923157"/>
              <a:gd name="connsiteY791" fmla="*/ 2592525 h 3844781"/>
              <a:gd name="connsiteX792" fmla="*/ 4806527 w 6923157"/>
              <a:gd name="connsiteY792" fmla="*/ 2612451 h 3844781"/>
              <a:gd name="connsiteX793" fmla="*/ 4804703 w 6923157"/>
              <a:gd name="connsiteY793" fmla="*/ 2611767 h 3844781"/>
              <a:gd name="connsiteX794" fmla="*/ 4747161 w 6923157"/>
              <a:gd name="connsiteY794" fmla="*/ 2609084 h 3844781"/>
              <a:gd name="connsiteX795" fmla="*/ 4732570 w 6923157"/>
              <a:gd name="connsiteY795" fmla="*/ 2603627 h 3844781"/>
              <a:gd name="connsiteX796" fmla="*/ 4715759 w 6923157"/>
              <a:gd name="connsiteY796" fmla="*/ 2594518 h 3844781"/>
              <a:gd name="connsiteX797" fmla="*/ 4682956 w 6923157"/>
              <a:gd name="connsiteY797" fmla="*/ 2595433 h 3844781"/>
              <a:gd name="connsiteX798" fmla="*/ 4677196 w 6923157"/>
              <a:gd name="connsiteY798" fmla="*/ 2610696 h 3844781"/>
              <a:gd name="connsiteX799" fmla="*/ 4679099 w 6923157"/>
              <a:gd name="connsiteY799" fmla="*/ 2618471 h 3844781"/>
              <a:gd name="connsiteX800" fmla="*/ 4677832 w 6923157"/>
              <a:gd name="connsiteY800" fmla="*/ 2634943 h 3844781"/>
              <a:gd name="connsiteX801" fmla="*/ 4676352 w 6923157"/>
              <a:gd name="connsiteY801" fmla="*/ 2643334 h 3844781"/>
              <a:gd name="connsiteX802" fmla="*/ 4669639 w 6923157"/>
              <a:gd name="connsiteY802" fmla="*/ 2638469 h 3844781"/>
              <a:gd name="connsiteX803" fmla="*/ 4659117 w 6923157"/>
              <a:gd name="connsiteY803" fmla="*/ 2618060 h 3844781"/>
              <a:gd name="connsiteX804" fmla="*/ 4623934 w 6923157"/>
              <a:gd name="connsiteY804" fmla="*/ 2601140 h 3844781"/>
              <a:gd name="connsiteX805" fmla="*/ 4601229 w 6923157"/>
              <a:gd name="connsiteY805" fmla="*/ 2606302 h 3844781"/>
              <a:gd name="connsiteX806" fmla="*/ 4582461 w 6923157"/>
              <a:gd name="connsiteY806" fmla="*/ 2595518 h 3844781"/>
              <a:gd name="connsiteX807" fmla="*/ 4579129 w 6923157"/>
              <a:gd name="connsiteY807" fmla="*/ 2590037 h 3844781"/>
              <a:gd name="connsiteX808" fmla="*/ 4571176 w 6923157"/>
              <a:gd name="connsiteY808" fmla="*/ 2614836 h 3844781"/>
              <a:gd name="connsiteX809" fmla="*/ 4561872 w 6923157"/>
              <a:gd name="connsiteY809" fmla="*/ 2616536 h 3844781"/>
              <a:gd name="connsiteX810" fmla="*/ 4546964 w 6923157"/>
              <a:gd name="connsiteY810" fmla="*/ 2615199 h 3844781"/>
              <a:gd name="connsiteX811" fmla="*/ 4527193 w 6923157"/>
              <a:gd name="connsiteY811" fmla="*/ 2622870 h 3844781"/>
              <a:gd name="connsiteX812" fmla="*/ 4494047 w 6923157"/>
              <a:gd name="connsiteY812" fmla="*/ 2614713 h 3844781"/>
              <a:gd name="connsiteX813" fmla="*/ 4472585 w 6923157"/>
              <a:gd name="connsiteY813" fmla="*/ 2622694 h 3844781"/>
              <a:gd name="connsiteX814" fmla="*/ 4448505 w 6923157"/>
              <a:gd name="connsiteY814" fmla="*/ 2624048 h 3844781"/>
              <a:gd name="connsiteX815" fmla="*/ 4434841 w 6923157"/>
              <a:gd name="connsiteY815" fmla="*/ 2625527 h 3844781"/>
              <a:gd name="connsiteX816" fmla="*/ 4433281 w 6923157"/>
              <a:gd name="connsiteY816" fmla="*/ 2626828 h 3844781"/>
              <a:gd name="connsiteX817" fmla="*/ 4423713 w 6923157"/>
              <a:gd name="connsiteY817" fmla="*/ 2626546 h 3844781"/>
              <a:gd name="connsiteX818" fmla="*/ 4419986 w 6923157"/>
              <a:gd name="connsiteY818" fmla="*/ 2618091 h 3844781"/>
              <a:gd name="connsiteX819" fmla="*/ 4400635 w 6923157"/>
              <a:gd name="connsiteY819" fmla="*/ 2609444 h 3844781"/>
              <a:gd name="connsiteX820" fmla="*/ 4360330 w 6923157"/>
              <a:gd name="connsiteY820" fmla="*/ 2632033 h 3844781"/>
              <a:gd name="connsiteX821" fmla="*/ 4349651 w 6923157"/>
              <a:gd name="connsiteY821" fmla="*/ 2629923 h 3844781"/>
              <a:gd name="connsiteX822" fmla="*/ 4340663 w 6923157"/>
              <a:gd name="connsiteY822" fmla="*/ 2627505 h 3844781"/>
              <a:gd name="connsiteX823" fmla="*/ 4319915 w 6923157"/>
              <a:gd name="connsiteY823" fmla="*/ 2634341 h 3844781"/>
              <a:gd name="connsiteX824" fmla="*/ 4304269 w 6923157"/>
              <a:gd name="connsiteY824" fmla="*/ 2653438 h 3844781"/>
              <a:gd name="connsiteX825" fmla="*/ 4302436 w 6923157"/>
              <a:gd name="connsiteY825" fmla="*/ 2659991 h 3844781"/>
              <a:gd name="connsiteX826" fmla="*/ 4302244 w 6923157"/>
              <a:gd name="connsiteY826" fmla="*/ 2660056 h 3844781"/>
              <a:gd name="connsiteX827" fmla="*/ 4349990 w 6923157"/>
              <a:gd name="connsiteY827" fmla="*/ 2668957 h 3844781"/>
              <a:gd name="connsiteX828" fmla="*/ 4359241 w 6923157"/>
              <a:gd name="connsiteY828" fmla="*/ 2673358 h 3844781"/>
              <a:gd name="connsiteX829" fmla="*/ 4354642 w 6923157"/>
              <a:gd name="connsiteY829" fmla="*/ 2684348 h 3844781"/>
              <a:gd name="connsiteX830" fmla="*/ 4351472 w 6923157"/>
              <a:gd name="connsiteY830" fmla="*/ 2693048 h 3844781"/>
              <a:gd name="connsiteX831" fmla="*/ 4360142 w 6923157"/>
              <a:gd name="connsiteY831" fmla="*/ 2699586 h 3844781"/>
              <a:gd name="connsiteX832" fmla="*/ 4367754 w 6923157"/>
              <a:gd name="connsiteY832" fmla="*/ 2698194 h 3844781"/>
              <a:gd name="connsiteX833" fmla="*/ 4389403 w 6923157"/>
              <a:gd name="connsiteY833" fmla="*/ 2717586 h 3844781"/>
              <a:gd name="connsiteX834" fmla="*/ 4389698 w 6923157"/>
              <a:gd name="connsiteY834" fmla="*/ 2732760 h 3844781"/>
              <a:gd name="connsiteX835" fmla="*/ 4398235 w 6923157"/>
              <a:gd name="connsiteY835" fmla="*/ 2738305 h 3844781"/>
              <a:gd name="connsiteX836" fmla="*/ 4407615 w 6923157"/>
              <a:gd name="connsiteY836" fmla="*/ 2711215 h 3844781"/>
              <a:gd name="connsiteX837" fmla="*/ 4423345 w 6923157"/>
              <a:gd name="connsiteY837" fmla="*/ 2731689 h 3844781"/>
              <a:gd name="connsiteX838" fmla="*/ 4421656 w 6923157"/>
              <a:gd name="connsiteY838" fmla="*/ 2764480 h 3844781"/>
              <a:gd name="connsiteX839" fmla="*/ 4400246 w 6923157"/>
              <a:gd name="connsiteY839" fmla="*/ 2766360 h 3844781"/>
              <a:gd name="connsiteX840" fmla="*/ 4371011 w 6923157"/>
              <a:gd name="connsiteY840" fmla="*/ 2761549 h 3844781"/>
              <a:gd name="connsiteX841" fmla="*/ 4351558 w 6923157"/>
              <a:gd name="connsiteY841" fmla="*/ 2765104 h 3844781"/>
              <a:gd name="connsiteX842" fmla="*/ 4270754 w 6923157"/>
              <a:gd name="connsiteY842" fmla="*/ 2750426 h 3844781"/>
              <a:gd name="connsiteX843" fmla="*/ 4253785 w 6923157"/>
              <a:gd name="connsiteY843" fmla="*/ 2759615 h 3844781"/>
              <a:gd name="connsiteX844" fmla="*/ 4252888 w 6923157"/>
              <a:gd name="connsiteY844" fmla="*/ 2765870 h 3844781"/>
              <a:gd name="connsiteX845" fmla="*/ 4247283 w 6923157"/>
              <a:gd name="connsiteY845" fmla="*/ 2762833 h 3844781"/>
              <a:gd name="connsiteX846" fmla="*/ 4244084 w 6923157"/>
              <a:gd name="connsiteY846" fmla="*/ 2758342 h 3844781"/>
              <a:gd name="connsiteX847" fmla="*/ 4233406 w 6923157"/>
              <a:gd name="connsiteY847" fmla="*/ 2756233 h 3844781"/>
              <a:gd name="connsiteX848" fmla="*/ 4237978 w 6923157"/>
              <a:gd name="connsiteY848" fmla="*/ 2764533 h 3844781"/>
              <a:gd name="connsiteX849" fmla="*/ 4239089 w 6923157"/>
              <a:gd name="connsiteY849" fmla="*/ 2766361 h 3844781"/>
              <a:gd name="connsiteX850" fmla="*/ 4240862 w 6923157"/>
              <a:gd name="connsiteY850" fmla="*/ 2773142 h 3844781"/>
              <a:gd name="connsiteX851" fmla="*/ 4235072 w 6923157"/>
              <a:gd name="connsiteY851" fmla="*/ 2775215 h 3844781"/>
              <a:gd name="connsiteX852" fmla="*/ 4210043 w 6923157"/>
              <a:gd name="connsiteY852" fmla="*/ 2788921 h 3844781"/>
              <a:gd name="connsiteX853" fmla="*/ 4205894 w 6923157"/>
              <a:gd name="connsiteY853" fmla="*/ 2796786 h 3844781"/>
              <a:gd name="connsiteX854" fmla="*/ 4226300 w 6923157"/>
              <a:gd name="connsiteY854" fmla="*/ 2813360 h 3844781"/>
              <a:gd name="connsiteX855" fmla="*/ 4276416 w 6923157"/>
              <a:gd name="connsiteY855" fmla="*/ 2812326 h 3844781"/>
              <a:gd name="connsiteX856" fmla="*/ 4293201 w 6923157"/>
              <a:gd name="connsiteY856" fmla="*/ 2808245 h 3844781"/>
              <a:gd name="connsiteX857" fmla="*/ 4300495 w 6923157"/>
              <a:gd name="connsiteY857" fmla="*/ 2810973 h 3844781"/>
              <a:gd name="connsiteX858" fmla="*/ 4314320 w 6923157"/>
              <a:gd name="connsiteY858" fmla="*/ 2823674 h 3844781"/>
              <a:gd name="connsiteX859" fmla="*/ 4337502 w 6923157"/>
              <a:gd name="connsiteY859" fmla="*/ 2828576 h 3844781"/>
              <a:gd name="connsiteX860" fmla="*/ 4348077 w 6923157"/>
              <a:gd name="connsiteY860" fmla="*/ 2842886 h 3844781"/>
              <a:gd name="connsiteX861" fmla="*/ 4347891 w 6923157"/>
              <a:gd name="connsiteY861" fmla="*/ 2847995 h 3844781"/>
              <a:gd name="connsiteX862" fmla="*/ 4355848 w 6923157"/>
              <a:gd name="connsiteY862" fmla="*/ 2855676 h 3844781"/>
              <a:gd name="connsiteX863" fmla="*/ 4358174 w 6923157"/>
              <a:gd name="connsiteY863" fmla="*/ 2847132 h 3844781"/>
              <a:gd name="connsiteX864" fmla="*/ 4362905 w 6923157"/>
              <a:gd name="connsiteY864" fmla="*/ 2837131 h 3844781"/>
              <a:gd name="connsiteX865" fmla="*/ 4378105 w 6923157"/>
              <a:gd name="connsiteY865" fmla="*/ 2853642 h 3844781"/>
              <a:gd name="connsiteX866" fmla="*/ 4379162 w 6923157"/>
              <a:gd name="connsiteY866" fmla="*/ 2861570 h 3844781"/>
              <a:gd name="connsiteX867" fmla="*/ 4382862 w 6923157"/>
              <a:gd name="connsiteY867" fmla="*/ 2856833 h 3844781"/>
              <a:gd name="connsiteX868" fmla="*/ 4393991 w 6923157"/>
              <a:gd name="connsiteY868" fmla="*/ 2855815 h 3844781"/>
              <a:gd name="connsiteX869" fmla="*/ 4415191 w 6923157"/>
              <a:gd name="connsiteY869" fmla="*/ 2878335 h 3844781"/>
              <a:gd name="connsiteX870" fmla="*/ 4434780 w 6923157"/>
              <a:gd name="connsiteY870" fmla="*/ 2908255 h 3844781"/>
              <a:gd name="connsiteX871" fmla="*/ 4443265 w 6923157"/>
              <a:gd name="connsiteY871" fmla="*/ 2919900 h 3844781"/>
              <a:gd name="connsiteX872" fmla="*/ 4487411 w 6923157"/>
              <a:gd name="connsiteY872" fmla="*/ 2958531 h 3844781"/>
              <a:gd name="connsiteX873" fmla="*/ 4490953 w 6923157"/>
              <a:gd name="connsiteY873" fmla="*/ 2972094 h 3844781"/>
              <a:gd name="connsiteX874" fmla="*/ 4481518 w 6923157"/>
              <a:gd name="connsiteY874" fmla="*/ 2972803 h 3844781"/>
              <a:gd name="connsiteX875" fmla="*/ 4466294 w 6923157"/>
              <a:gd name="connsiteY875" fmla="*/ 2975584 h 3844781"/>
              <a:gd name="connsiteX876" fmla="*/ 4446919 w 6923157"/>
              <a:gd name="connsiteY876" fmla="*/ 2986229 h 3844781"/>
              <a:gd name="connsiteX877" fmla="*/ 4427410 w 6923157"/>
              <a:gd name="connsiteY877" fmla="*/ 2963400 h 3844781"/>
              <a:gd name="connsiteX878" fmla="*/ 4427780 w 6923157"/>
              <a:gd name="connsiteY878" fmla="*/ 2953181 h 3844781"/>
              <a:gd name="connsiteX879" fmla="*/ 4428361 w 6923157"/>
              <a:gd name="connsiteY879" fmla="*/ 2951045 h 3844781"/>
              <a:gd name="connsiteX880" fmla="*/ 4426803 w 6923157"/>
              <a:gd name="connsiteY880" fmla="*/ 2952345 h 3844781"/>
              <a:gd name="connsiteX881" fmla="*/ 4417365 w 6923157"/>
              <a:gd name="connsiteY881" fmla="*/ 2953054 h 3844781"/>
              <a:gd name="connsiteX882" fmla="*/ 4393393 w 6923157"/>
              <a:gd name="connsiteY882" fmla="*/ 2974689 h 3844781"/>
              <a:gd name="connsiteX883" fmla="*/ 4380205 w 6923157"/>
              <a:gd name="connsiteY883" fmla="*/ 2986233 h 3844781"/>
              <a:gd name="connsiteX884" fmla="*/ 4365931 w 6923157"/>
              <a:gd name="connsiteY884" fmla="*/ 2976660 h 3844781"/>
              <a:gd name="connsiteX885" fmla="*/ 4317769 w 6923157"/>
              <a:gd name="connsiteY885" fmla="*/ 2946884 h 3844781"/>
              <a:gd name="connsiteX886" fmla="*/ 4306933 w 6923157"/>
              <a:gd name="connsiteY886" fmla="*/ 2963074 h 3844781"/>
              <a:gd name="connsiteX887" fmla="*/ 4301967 w 6923157"/>
              <a:gd name="connsiteY887" fmla="*/ 2984284 h 3844781"/>
              <a:gd name="connsiteX888" fmla="*/ 4281691 w 6923157"/>
              <a:gd name="connsiteY888" fmla="*/ 2968699 h 3844781"/>
              <a:gd name="connsiteX889" fmla="*/ 4257082 w 6923157"/>
              <a:gd name="connsiteY889" fmla="*/ 2966090 h 3844781"/>
              <a:gd name="connsiteX890" fmla="*/ 4255259 w 6923157"/>
              <a:gd name="connsiteY890" fmla="*/ 2965409 h 3844781"/>
              <a:gd name="connsiteX891" fmla="*/ 4242627 w 6923157"/>
              <a:gd name="connsiteY891" fmla="*/ 2994107 h 3844781"/>
              <a:gd name="connsiteX892" fmla="*/ 4238109 w 6923157"/>
              <a:gd name="connsiteY892" fmla="*/ 3012189 h 3844781"/>
              <a:gd name="connsiteX893" fmla="*/ 4234726 w 6923157"/>
              <a:gd name="connsiteY893" fmla="*/ 3012807 h 3844781"/>
              <a:gd name="connsiteX894" fmla="*/ 4221298 w 6923157"/>
              <a:gd name="connsiteY894" fmla="*/ 3003079 h 3844781"/>
              <a:gd name="connsiteX895" fmla="*/ 4210723 w 6923157"/>
              <a:gd name="connsiteY895" fmla="*/ 2988769 h 3844781"/>
              <a:gd name="connsiteX896" fmla="*/ 4198774 w 6923157"/>
              <a:gd name="connsiteY896" fmla="*/ 2970650 h 3844781"/>
              <a:gd name="connsiteX897" fmla="*/ 4181409 w 6923157"/>
              <a:gd name="connsiteY897" fmla="*/ 2976867 h 3844781"/>
              <a:gd name="connsiteX898" fmla="*/ 4174114 w 6923157"/>
              <a:gd name="connsiteY898" fmla="*/ 2974139 h 3844781"/>
              <a:gd name="connsiteX899" fmla="*/ 4161795 w 6923157"/>
              <a:gd name="connsiteY899" fmla="*/ 2966239 h 3844781"/>
              <a:gd name="connsiteX900" fmla="*/ 4156853 w 6923157"/>
              <a:gd name="connsiteY900" fmla="*/ 2968158 h 3844781"/>
              <a:gd name="connsiteX901" fmla="*/ 4138746 w 6923157"/>
              <a:gd name="connsiteY901" fmla="*/ 2962328 h 3844781"/>
              <a:gd name="connsiteX902" fmla="*/ 4117308 w 6923157"/>
              <a:gd name="connsiteY902" fmla="*/ 2951019 h 3844781"/>
              <a:gd name="connsiteX903" fmla="*/ 4107503 w 6923157"/>
              <a:gd name="connsiteY903" fmla="*/ 2961945 h 3844781"/>
              <a:gd name="connsiteX904" fmla="*/ 4107133 w 6923157"/>
              <a:gd name="connsiteY904" fmla="*/ 2972163 h 3844781"/>
              <a:gd name="connsiteX905" fmla="*/ 4110625 w 6923157"/>
              <a:gd name="connsiteY905" fmla="*/ 2991827 h 3844781"/>
              <a:gd name="connsiteX906" fmla="*/ 4124506 w 6923157"/>
              <a:gd name="connsiteY906" fmla="*/ 3030910 h 3844781"/>
              <a:gd name="connsiteX907" fmla="*/ 4104840 w 6923157"/>
              <a:gd name="connsiteY907" fmla="*/ 3026382 h 3844781"/>
              <a:gd name="connsiteX908" fmla="*/ 4080945 w 6923157"/>
              <a:gd name="connsiteY908" fmla="*/ 3022626 h 3844781"/>
              <a:gd name="connsiteX909" fmla="*/ 4059772 w 6923157"/>
              <a:gd name="connsiteY909" fmla="*/ 3013297 h 3844781"/>
              <a:gd name="connsiteX910" fmla="*/ 3995857 w 6923157"/>
              <a:gd name="connsiteY910" fmla="*/ 2982338 h 3844781"/>
              <a:gd name="connsiteX911" fmla="*/ 3987794 w 6923157"/>
              <a:gd name="connsiteY911" fmla="*/ 2986856 h 3844781"/>
              <a:gd name="connsiteX912" fmla="*/ 3983381 w 6923157"/>
              <a:gd name="connsiteY912" fmla="*/ 2992738 h 3844781"/>
              <a:gd name="connsiteX913" fmla="*/ 3979918 w 6923157"/>
              <a:gd name="connsiteY913" fmla="*/ 2986264 h 3844781"/>
              <a:gd name="connsiteX914" fmla="*/ 3973520 w 6923157"/>
              <a:gd name="connsiteY914" fmla="*/ 2977283 h 3844781"/>
              <a:gd name="connsiteX915" fmla="*/ 3960884 w 6923157"/>
              <a:gd name="connsiteY915" fmla="*/ 2973500 h 3844781"/>
              <a:gd name="connsiteX916" fmla="*/ 3955069 w 6923157"/>
              <a:gd name="connsiteY916" fmla="*/ 2962381 h 3844781"/>
              <a:gd name="connsiteX917" fmla="*/ 3947166 w 6923157"/>
              <a:gd name="connsiteY917" fmla="*/ 2948598 h 3844781"/>
              <a:gd name="connsiteX918" fmla="*/ 3939633 w 6923157"/>
              <a:gd name="connsiteY918" fmla="*/ 2957080 h 3844781"/>
              <a:gd name="connsiteX919" fmla="*/ 3936779 w 6923157"/>
              <a:gd name="connsiteY919" fmla="*/ 2961663 h 3844781"/>
              <a:gd name="connsiteX920" fmla="*/ 3929588 w 6923157"/>
              <a:gd name="connsiteY920" fmla="*/ 2946735 h 3844781"/>
              <a:gd name="connsiteX921" fmla="*/ 3921049 w 6923157"/>
              <a:gd name="connsiteY921" fmla="*/ 2941189 h 3844781"/>
              <a:gd name="connsiteX922" fmla="*/ 3917033 w 6923157"/>
              <a:gd name="connsiteY922" fmla="*/ 2950043 h 3844781"/>
              <a:gd name="connsiteX923" fmla="*/ 3885448 w 6923157"/>
              <a:gd name="connsiteY923" fmla="*/ 2973069 h 3844781"/>
              <a:gd name="connsiteX924" fmla="*/ 3875350 w 6923157"/>
              <a:gd name="connsiteY924" fmla="*/ 2968823 h 3844781"/>
              <a:gd name="connsiteX925" fmla="*/ 3837104 w 6923157"/>
              <a:gd name="connsiteY925" fmla="*/ 2980884 h 3844781"/>
              <a:gd name="connsiteX926" fmla="*/ 3836392 w 6923157"/>
              <a:gd name="connsiteY926" fmla="*/ 2982028 h 3844781"/>
              <a:gd name="connsiteX927" fmla="*/ 3824549 w 6923157"/>
              <a:gd name="connsiteY927" fmla="*/ 2984192 h 3844781"/>
              <a:gd name="connsiteX928" fmla="*/ 3821219 w 6923157"/>
              <a:gd name="connsiteY928" fmla="*/ 2978711 h 3844781"/>
              <a:gd name="connsiteX929" fmla="*/ 3828752 w 6923157"/>
              <a:gd name="connsiteY929" fmla="*/ 2970229 h 3844781"/>
              <a:gd name="connsiteX930" fmla="*/ 3834142 w 6923157"/>
              <a:gd name="connsiteY930" fmla="*/ 2965184 h 3844781"/>
              <a:gd name="connsiteX931" fmla="*/ 3828406 w 6923157"/>
              <a:gd name="connsiteY931" fmla="*/ 2961155 h 3844781"/>
              <a:gd name="connsiteX932" fmla="*/ 3815058 w 6923157"/>
              <a:gd name="connsiteY932" fmla="*/ 2958519 h 3844781"/>
              <a:gd name="connsiteX933" fmla="*/ 3799224 w 6923157"/>
              <a:gd name="connsiteY933" fmla="*/ 2950245 h 3844781"/>
              <a:gd name="connsiteX934" fmla="*/ 3789655 w 6923157"/>
              <a:gd name="connsiteY934" fmla="*/ 2949962 h 3844781"/>
              <a:gd name="connsiteX935" fmla="*/ 3761269 w 6923157"/>
              <a:gd name="connsiteY935" fmla="*/ 2944997 h 3844781"/>
              <a:gd name="connsiteX936" fmla="*/ 3748473 w 6923157"/>
              <a:gd name="connsiteY936" fmla="*/ 2927033 h 3844781"/>
              <a:gd name="connsiteX937" fmla="*/ 3728595 w 6923157"/>
              <a:gd name="connsiteY937" fmla="*/ 2914422 h 3844781"/>
              <a:gd name="connsiteX938" fmla="*/ 3713001 w 6923157"/>
              <a:gd name="connsiteY938" fmla="*/ 2927422 h 3844781"/>
              <a:gd name="connsiteX939" fmla="*/ 3694340 w 6923157"/>
              <a:gd name="connsiteY939" fmla="*/ 2936920 h 3844781"/>
              <a:gd name="connsiteX940" fmla="*/ 3684640 w 6923157"/>
              <a:gd name="connsiteY940" fmla="*/ 2935647 h 3844781"/>
              <a:gd name="connsiteX941" fmla="*/ 3673302 w 6923157"/>
              <a:gd name="connsiteY941" fmla="*/ 2928583 h 3844781"/>
              <a:gd name="connsiteX942" fmla="*/ 3672638 w 6923157"/>
              <a:gd name="connsiteY942" fmla="*/ 2923628 h 3844781"/>
              <a:gd name="connsiteX943" fmla="*/ 3661431 w 6923157"/>
              <a:gd name="connsiteY943" fmla="*/ 2917555 h 3844781"/>
              <a:gd name="connsiteX944" fmla="*/ 3647134 w 6923157"/>
              <a:gd name="connsiteY944" fmla="*/ 2927272 h 3844781"/>
              <a:gd name="connsiteX945" fmla="*/ 3593130 w 6923157"/>
              <a:gd name="connsiteY945" fmla="*/ 2905669 h 3844781"/>
              <a:gd name="connsiteX946" fmla="*/ 3591383 w 6923157"/>
              <a:gd name="connsiteY946" fmla="*/ 2879596 h 3844781"/>
              <a:gd name="connsiteX947" fmla="*/ 3574807 w 6923157"/>
              <a:gd name="connsiteY947" fmla="*/ 2859276 h 3844781"/>
              <a:gd name="connsiteX948" fmla="*/ 3558922 w 6923157"/>
              <a:gd name="connsiteY948" fmla="*/ 2857102 h 3844781"/>
              <a:gd name="connsiteX949" fmla="*/ 3539945 w 6923157"/>
              <a:gd name="connsiteY949" fmla="*/ 2870720 h 3844781"/>
              <a:gd name="connsiteX950" fmla="*/ 3529928 w 6923157"/>
              <a:gd name="connsiteY950" fmla="*/ 2873565 h 3844781"/>
              <a:gd name="connsiteX951" fmla="*/ 3509575 w 6923157"/>
              <a:gd name="connsiteY951" fmla="*/ 2883372 h 3844781"/>
              <a:gd name="connsiteX952" fmla="*/ 3513437 w 6923157"/>
              <a:gd name="connsiteY952" fmla="*/ 2892819 h 3844781"/>
              <a:gd name="connsiteX953" fmla="*/ 3518563 w 6923157"/>
              <a:gd name="connsiteY953" fmla="*/ 2885792 h 3844781"/>
              <a:gd name="connsiteX954" fmla="*/ 3522977 w 6923157"/>
              <a:gd name="connsiteY954" fmla="*/ 2879910 h 3844781"/>
              <a:gd name="connsiteX955" fmla="*/ 3528976 w 6923157"/>
              <a:gd name="connsiteY955" fmla="*/ 2885919 h 3844781"/>
              <a:gd name="connsiteX956" fmla="*/ 3532629 w 6923157"/>
              <a:gd name="connsiteY956" fmla="*/ 2919766 h 3844781"/>
              <a:gd name="connsiteX957" fmla="*/ 3527606 w 6923157"/>
              <a:gd name="connsiteY957" fmla="*/ 2914592 h 3844781"/>
              <a:gd name="connsiteX958" fmla="*/ 3508785 w 6923157"/>
              <a:gd name="connsiteY958" fmla="*/ 2909909 h 3844781"/>
              <a:gd name="connsiteX959" fmla="*/ 3502944 w 6923157"/>
              <a:gd name="connsiteY959" fmla="*/ 2918082 h 3844781"/>
              <a:gd name="connsiteX960" fmla="*/ 3488962 w 6923157"/>
              <a:gd name="connsiteY960" fmla="*/ 2923681 h 3844781"/>
              <a:gd name="connsiteX961" fmla="*/ 3471650 w 6923157"/>
              <a:gd name="connsiteY961" fmla="*/ 2923799 h 3844781"/>
              <a:gd name="connsiteX962" fmla="*/ 3478973 w 6923157"/>
              <a:gd name="connsiteY962" fmla="*/ 2939717 h 3844781"/>
              <a:gd name="connsiteX963" fmla="*/ 3464410 w 6923157"/>
              <a:gd name="connsiteY963" fmla="*/ 2947453 h 3844781"/>
              <a:gd name="connsiteX964" fmla="*/ 3462982 w 6923157"/>
              <a:gd name="connsiteY964" fmla="*/ 2949743 h 3844781"/>
              <a:gd name="connsiteX965" fmla="*/ 3467820 w 6923157"/>
              <a:gd name="connsiteY965" fmla="*/ 2960025 h 3844781"/>
              <a:gd name="connsiteX966" fmla="*/ 3486772 w 6923157"/>
              <a:gd name="connsiteY966" fmla="*/ 2965699 h 3844781"/>
              <a:gd name="connsiteX967" fmla="*/ 3502313 w 6923157"/>
              <a:gd name="connsiteY967" fmla="*/ 2958799 h 3844781"/>
              <a:gd name="connsiteX968" fmla="*/ 3512331 w 6923157"/>
              <a:gd name="connsiteY968" fmla="*/ 2955956 h 3844781"/>
              <a:gd name="connsiteX969" fmla="*/ 3534960 w 6923157"/>
              <a:gd name="connsiteY969" fmla="*/ 2976184 h 3844781"/>
              <a:gd name="connsiteX970" fmla="*/ 3547911 w 6923157"/>
              <a:gd name="connsiteY970" fmla="*/ 2975848 h 3844781"/>
              <a:gd name="connsiteX971" fmla="*/ 3559937 w 6923157"/>
              <a:gd name="connsiteY971" fmla="*/ 2968576 h 3844781"/>
              <a:gd name="connsiteX972" fmla="*/ 3569849 w 6923157"/>
              <a:gd name="connsiteY972" fmla="*/ 2977931 h 3844781"/>
              <a:gd name="connsiteX973" fmla="*/ 3587214 w 6923157"/>
              <a:gd name="connsiteY973" fmla="*/ 2971714 h 3844781"/>
              <a:gd name="connsiteX974" fmla="*/ 3601992 w 6923157"/>
              <a:gd name="connsiteY974" fmla="*/ 2972060 h 3844781"/>
              <a:gd name="connsiteX975" fmla="*/ 3625172 w 6923157"/>
              <a:gd name="connsiteY975" fmla="*/ 2976963 h 3844781"/>
              <a:gd name="connsiteX976" fmla="*/ 3638548 w 6923157"/>
              <a:gd name="connsiteY976" fmla="*/ 2992791 h 3844781"/>
              <a:gd name="connsiteX977" fmla="*/ 3662363 w 6923157"/>
              <a:gd name="connsiteY977" fmla="*/ 2989456 h 3844781"/>
              <a:gd name="connsiteX978" fmla="*/ 3668521 w 6923157"/>
              <a:gd name="connsiteY978" fmla="*/ 2977165 h 3844781"/>
              <a:gd name="connsiteX979" fmla="*/ 3676506 w 6923157"/>
              <a:gd name="connsiteY979" fmla="*/ 2998038 h 3844781"/>
              <a:gd name="connsiteX980" fmla="*/ 3678513 w 6923157"/>
              <a:gd name="connsiteY980" fmla="*/ 2993610 h 3844781"/>
              <a:gd name="connsiteX981" fmla="*/ 3703623 w 6923157"/>
              <a:gd name="connsiteY981" fmla="*/ 2986993 h 3844781"/>
              <a:gd name="connsiteX982" fmla="*/ 3710022 w 6923157"/>
              <a:gd name="connsiteY982" fmla="*/ 2995976 h 3844781"/>
              <a:gd name="connsiteX983" fmla="*/ 3710946 w 6923157"/>
              <a:gd name="connsiteY983" fmla="*/ 3002914 h 3844781"/>
              <a:gd name="connsiteX984" fmla="*/ 3715733 w 6923157"/>
              <a:gd name="connsiteY984" fmla="*/ 3019295 h 3844781"/>
              <a:gd name="connsiteX985" fmla="*/ 3761780 w 6923157"/>
              <a:gd name="connsiteY985" fmla="*/ 3033216 h 3844781"/>
              <a:gd name="connsiteX986" fmla="*/ 3836927 w 6923157"/>
              <a:gd name="connsiteY986" fmla="*/ 3050957 h 3844781"/>
              <a:gd name="connsiteX987" fmla="*/ 3860689 w 6923157"/>
              <a:gd name="connsiteY987" fmla="*/ 3053723 h 3844781"/>
              <a:gd name="connsiteX988" fmla="*/ 3878531 w 6923157"/>
              <a:gd name="connsiteY988" fmla="*/ 3057568 h 3844781"/>
              <a:gd name="connsiteX989" fmla="*/ 3909405 w 6923157"/>
              <a:gd name="connsiteY989" fmla="*/ 3068170 h 3844781"/>
              <a:gd name="connsiteX990" fmla="*/ 3941309 w 6923157"/>
              <a:gd name="connsiteY990" fmla="*/ 3073509 h 3844781"/>
              <a:gd name="connsiteX991" fmla="*/ 3967397 w 6923157"/>
              <a:gd name="connsiteY991" fmla="*/ 3067728 h 3844781"/>
              <a:gd name="connsiteX992" fmla="*/ 3990209 w 6923157"/>
              <a:gd name="connsiteY992" fmla="*/ 3082848 h 3844781"/>
              <a:gd name="connsiteX993" fmla="*/ 4012413 w 6923157"/>
              <a:gd name="connsiteY993" fmla="*/ 3086912 h 3844781"/>
              <a:gd name="connsiteX994" fmla="*/ 4044794 w 6923157"/>
              <a:gd name="connsiteY994" fmla="*/ 3102314 h 3844781"/>
              <a:gd name="connsiteX995" fmla="*/ 4105879 w 6923157"/>
              <a:gd name="connsiteY995" fmla="*/ 3118564 h 3844781"/>
              <a:gd name="connsiteX996" fmla="*/ 4154912 w 6923157"/>
              <a:gd name="connsiteY996" fmla="*/ 3128894 h 3844781"/>
              <a:gd name="connsiteX997" fmla="*/ 4166251 w 6923157"/>
              <a:gd name="connsiteY997" fmla="*/ 3135959 h 3844781"/>
              <a:gd name="connsiteX998" fmla="*/ 4194006 w 6923157"/>
              <a:gd name="connsiteY998" fmla="*/ 3149161 h 3844781"/>
              <a:gd name="connsiteX999" fmla="*/ 4199928 w 6923157"/>
              <a:gd name="connsiteY999" fmla="*/ 3148079 h 3844781"/>
              <a:gd name="connsiteX1000" fmla="*/ 4194564 w 6923157"/>
              <a:gd name="connsiteY1000" fmla="*/ 3166315 h 3844781"/>
              <a:gd name="connsiteX1001" fmla="*/ 4177675 w 6923157"/>
              <a:gd name="connsiteY1001" fmla="*/ 3182595 h 3844781"/>
              <a:gd name="connsiteX1002" fmla="*/ 4163163 w 6923157"/>
              <a:gd name="connsiteY1002" fmla="*/ 3184231 h 3844781"/>
              <a:gd name="connsiteX1003" fmla="*/ 4149154 w 6923157"/>
              <a:gd name="connsiteY1003" fmla="*/ 3176640 h 3844781"/>
              <a:gd name="connsiteX1004" fmla="*/ 4147567 w 6923157"/>
              <a:gd name="connsiteY1004" fmla="*/ 3164749 h 3844781"/>
              <a:gd name="connsiteX1005" fmla="*/ 4140721 w 6923157"/>
              <a:gd name="connsiteY1005" fmla="*/ 3158893 h 3844781"/>
              <a:gd name="connsiteX1006" fmla="*/ 4120185 w 6923157"/>
              <a:gd name="connsiteY1006" fmla="*/ 3173810 h 3844781"/>
              <a:gd name="connsiteX1007" fmla="*/ 4115507 w 6923157"/>
              <a:gd name="connsiteY1007" fmla="*/ 3177710 h 3844781"/>
              <a:gd name="connsiteX1008" fmla="*/ 4112175 w 6923157"/>
              <a:gd name="connsiteY1008" fmla="*/ 3172228 h 3844781"/>
              <a:gd name="connsiteX1009" fmla="*/ 4111514 w 6923157"/>
              <a:gd name="connsiteY1009" fmla="*/ 3167273 h 3844781"/>
              <a:gd name="connsiteX1010" fmla="*/ 4102976 w 6923157"/>
              <a:gd name="connsiteY1010" fmla="*/ 3161728 h 3844781"/>
              <a:gd name="connsiteX1011" fmla="*/ 4092164 w 6923157"/>
              <a:gd name="connsiteY1011" fmla="*/ 3158627 h 3844781"/>
              <a:gd name="connsiteX1012" fmla="*/ 4091557 w 6923157"/>
              <a:gd name="connsiteY1012" fmla="*/ 3147573 h 3844781"/>
              <a:gd name="connsiteX1013" fmla="*/ 4101838 w 6923157"/>
              <a:gd name="connsiteY1013" fmla="*/ 3146709 h 3844781"/>
              <a:gd name="connsiteX1014" fmla="*/ 4108473 w 6923157"/>
              <a:gd name="connsiteY1014" fmla="*/ 3144482 h 3844781"/>
              <a:gd name="connsiteX1015" fmla="*/ 4106436 w 6923157"/>
              <a:gd name="connsiteY1015" fmla="*/ 3135719 h 3844781"/>
              <a:gd name="connsiteX1016" fmla="*/ 4086216 w 6923157"/>
              <a:gd name="connsiteY1016" fmla="*/ 3146517 h 3844781"/>
              <a:gd name="connsiteX1017" fmla="*/ 4068799 w 6923157"/>
              <a:gd name="connsiteY1017" fmla="*/ 3158835 h 3844781"/>
              <a:gd name="connsiteX1018" fmla="*/ 4020031 w 6923157"/>
              <a:gd name="connsiteY1018" fmla="*/ 3150487 h 3844781"/>
              <a:gd name="connsiteX1019" fmla="*/ 4016170 w 6923157"/>
              <a:gd name="connsiteY1019" fmla="*/ 3141040 h 3844781"/>
              <a:gd name="connsiteX1020" fmla="*/ 4018285 w 6923157"/>
              <a:gd name="connsiteY1020" fmla="*/ 3124413 h 3844781"/>
              <a:gd name="connsiteX1021" fmla="*/ 4010196 w 6923157"/>
              <a:gd name="connsiteY1021" fmla="*/ 3115741 h 3844781"/>
              <a:gd name="connsiteX1022" fmla="*/ 4005649 w 6923157"/>
              <a:gd name="connsiteY1022" fmla="*/ 3120631 h 3844781"/>
              <a:gd name="connsiteX1023" fmla="*/ 3994894 w 6923157"/>
              <a:gd name="connsiteY1023" fmla="*/ 3143912 h 3844781"/>
              <a:gd name="connsiteX1024" fmla="*/ 3993519 w 6923157"/>
              <a:gd name="connsiteY1024" fmla="*/ 3140103 h 3844781"/>
              <a:gd name="connsiteX1025" fmla="*/ 3982577 w 6923157"/>
              <a:gd name="connsiteY1025" fmla="*/ 3136012 h 3844781"/>
              <a:gd name="connsiteX1026" fmla="*/ 3977236 w 6923157"/>
              <a:gd name="connsiteY1026" fmla="*/ 3134956 h 3844781"/>
              <a:gd name="connsiteX1027" fmla="*/ 3962513 w 6923157"/>
              <a:gd name="connsiteY1027" fmla="*/ 3128511 h 3844781"/>
              <a:gd name="connsiteX1028" fmla="*/ 3935130 w 6923157"/>
              <a:gd name="connsiteY1028" fmla="*/ 3137573 h 3844781"/>
              <a:gd name="connsiteX1029" fmla="*/ 3931826 w 6923157"/>
              <a:gd name="connsiteY1029" fmla="*/ 3145282 h 3844781"/>
              <a:gd name="connsiteX1030" fmla="*/ 3929449 w 6923157"/>
              <a:gd name="connsiteY1030" fmla="*/ 3159926 h 3844781"/>
              <a:gd name="connsiteX1031" fmla="*/ 3952632 w 6923157"/>
              <a:gd name="connsiteY1031" fmla="*/ 3164827 h 3844781"/>
              <a:gd name="connsiteX1032" fmla="*/ 3973090 w 6923157"/>
              <a:gd name="connsiteY1032" fmla="*/ 3175302 h 3844781"/>
              <a:gd name="connsiteX1033" fmla="*/ 3945232 w 6923157"/>
              <a:gd name="connsiteY1033" fmla="*/ 3174300 h 3844781"/>
              <a:gd name="connsiteX1034" fmla="*/ 3924614 w 6923157"/>
              <a:gd name="connsiteY1034" fmla="*/ 3182127 h 3844781"/>
              <a:gd name="connsiteX1035" fmla="*/ 3913487 w 6923157"/>
              <a:gd name="connsiteY1035" fmla="*/ 3183144 h 3844781"/>
              <a:gd name="connsiteX1036" fmla="*/ 3912245 w 6923157"/>
              <a:gd name="connsiteY1036" fmla="*/ 3180325 h 3844781"/>
              <a:gd name="connsiteX1037" fmla="*/ 3871830 w 6923157"/>
              <a:gd name="connsiteY1037" fmla="*/ 3182632 h 3844781"/>
              <a:gd name="connsiteX1038" fmla="*/ 3850394 w 6923157"/>
              <a:gd name="connsiteY1038" fmla="*/ 3203804 h 3844781"/>
              <a:gd name="connsiteX1039" fmla="*/ 3821557 w 6923157"/>
              <a:gd name="connsiteY1039" fmla="*/ 3201966 h 3844781"/>
              <a:gd name="connsiteX1040" fmla="*/ 3785028 w 6923157"/>
              <a:gd name="connsiteY1040" fmla="*/ 3194427 h 3844781"/>
              <a:gd name="connsiteX1041" fmla="*/ 3757617 w 6923157"/>
              <a:gd name="connsiteY1041" fmla="*/ 3190299 h 3844781"/>
              <a:gd name="connsiteX1042" fmla="*/ 3736656 w 6923157"/>
              <a:gd name="connsiteY1042" fmla="*/ 3189052 h 3844781"/>
              <a:gd name="connsiteX1043" fmla="*/ 3718682 w 6923157"/>
              <a:gd name="connsiteY1043" fmla="*/ 3184216 h 3844781"/>
              <a:gd name="connsiteX1044" fmla="*/ 3700889 w 6923157"/>
              <a:gd name="connsiteY1044" fmla="*/ 3141786 h 3844781"/>
              <a:gd name="connsiteX1045" fmla="*/ 3694492 w 6923157"/>
              <a:gd name="connsiteY1045" fmla="*/ 3132803 h 3844781"/>
              <a:gd name="connsiteX1046" fmla="*/ 3685849 w 6923157"/>
              <a:gd name="connsiteY1046" fmla="*/ 3139456 h 3844781"/>
              <a:gd name="connsiteX1047" fmla="*/ 3681833 w 6923157"/>
              <a:gd name="connsiteY1047" fmla="*/ 3148313 h 3844781"/>
              <a:gd name="connsiteX1048" fmla="*/ 3658046 w 6923157"/>
              <a:gd name="connsiteY1048" fmla="*/ 3164838 h 3844781"/>
              <a:gd name="connsiteX1049" fmla="*/ 3645331 w 6923157"/>
              <a:gd name="connsiteY1049" fmla="*/ 3153964 h 3844781"/>
              <a:gd name="connsiteX1050" fmla="*/ 3628178 w 6923157"/>
              <a:gd name="connsiteY1050" fmla="*/ 3168263 h 3844781"/>
              <a:gd name="connsiteX1051" fmla="*/ 3600133 w 6923157"/>
              <a:gd name="connsiteY1051" fmla="*/ 3172371 h 3844781"/>
              <a:gd name="connsiteX1052" fmla="*/ 3544783 w 6923157"/>
              <a:gd name="connsiteY1052" fmla="*/ 3160149 h 3844781"/>
              <a:gd name="connsiteX1053" fmla="*/ 3535797 w 6923157"/>
              <a:gd name="connsiteY1053" fmla="*/ 3157730 h 3844781"/>
              <a:gd name="connsiteX1054" fmla="*/ 3515893 w 6923157"/>
              <a:gd name="connsiteY1054" fmla="*/ 3164412 h 3844781"/>
              <a:gd name="connsiteX1055" fmla="*/ 3510502 w 6923157"/>
              <a:gd name="connsiteY1055" fmla="*/ 3169456 h 3844781"/>
              <a:gd name="connsiteX1056" fmla="*/ 3502308 w 6923157"/>
              <a:gd name="connsiteY1056" fmla="*/ 3172983 h 3844781"/>
              <a:gd name="connsiteX1057" fmla="*/ 3490123 w 6923157"/>
              <a:gd name="connsiteY1057" fmla="*/ 3166074 h 3844781"/>
              <a:gd name="connsiteX1058" fmla="*/ 3479099 w 6923157"/>
              <a:gd name="connsiteY1058" fmla="*/ 3154891 h 3844781"/>
              <a:gd name="connsiteX1059" fmla="*/ 3467310 w 6923157"/>
              <a:gd name="connsiteY1059" fmla="*/ 3150953 h 3844781"/>
              <a:gd name="connsiteX1060" fmla="*/ 3450313 w 6923157"/>
              <a:gd name="connsiteY1060" fmla="*/ 3146953 h 3844781"/>
              <a:gd name="connsiteX1061" fmla="*/ 3442701 w 6923157"/>
              <a:gd name="connsiteY1061" fmla="*/ 3148344 h 3844781"/>
              <a:gd name="connsiteX1062" fmla="*/ 3406781 w 6923157"/>
              <a:gd name="connsiteY1062" fmla="*/ 3151860 h 3844781"/>
              <a:gd name="connsiteX1063" fmla="*/ 3393910 w 6923157"/>
              <a:gd name="connsiteY1063" fmla="*/ 3159287 h 3844781"/>
              <a:gd name="connsiteX1064" fmla="*/ 3404800 w 6923157"/>
              <a:gd name="connsiteY1064" fmla="*/ 3169478 h 3844781"/>
              <a:gd name="connsiteX1065" fmla="*/ 3407601 w 6923157"/>
              <a:gd name="connsiteY1065" fmla="*/ 3170995 h 3844781"/>
              <a:gd name="connsiteX1066" fmla="*/ 3416724 w 6923157"/>
              <a:gd name="connsiteY1066" fmla="*/ 3206888 h 3844781"/>
              <a:gd name="connsiteX1067" fmla="*/ 3401525 w 6923157"/>
              <a:gd name="connsiteY1067" fmla="*/ 3190378 h 3844781"/>
              <a:gd name="connsiteX1068" fmla="*/ 3381887 w 6923157"/>
              <a:gd name="connsiteY1068" fmla="*/ 3199041 h 3844781"/>
              <a:gd name="connsiteX1069" fmla="*/ 3377128 w 6923157"/>
              <a:gd name="connsiteY1069" fmla="*/ 3195849 h 3844781"/>
              <a:gd name="connsiteX1070" fmla="*/ 3378026 w 6923157"/>
              <a:gd name="connsiteY1070" fmla="*/ 3189595 h 3844781"/>
              <a:gd name="connsiteX1071" fmla="*/ 3376836 w 6923157"/>
              <a:gd name="connsiteY1071" fmla="*/ 3180676 h 3844781"/>
              <a:gd name="connsiteX1072" fmla="*/ 3371893 w 6923157"/>
              <a:gd name="connsiteY1072" fmla="*/ 3182595 h 3844781"/>
              <a:gd name="connsiteX1073" fmla="*/ 3364334 w 6923157"/>
              <a:gd name="connsiteY1073" fmla="*/ 3177885 h 3844781"/>
              <a:gd name="connsiteX1074" fmla="*/ 3362694 w 6923157"/>
              <a:gd name="connsiteY1074" fmla="*/ 3172093 h 3844781"/>
              <a:gd name="connsiteX1075" fmla="*/ 3320299 w 6923157"/>
              <a:gd name="connsiteY1075" fmla="*/ 3192019 h 3844781"/>
              <a:gd name="connsiteX1076" fmla="*/ 3318475 w 6923157"/>
              <a:gd name="connsiteY1076" fmla="*/ 3191336 h 3844781"/>
              <a:gd name="connsiteX1077" fmla="*/ 3260932 w 6923157"/>
              <a:gd name="connsiteY1077" fmla="*/ 3188652 h 3844781"/>
              <a:gd name="connsiteX1078" fmla="*/ 3246341 w 6923157"/>
              <a:gd name="connsiteY1078" fmla="*/ 3183195 h 3844781"/>
              <a:gd name="connsiteX1079" fmla="*/ 3229530 w 6923157"/>
              <a:gd name="connsiteY1079" fmla="*/ 3174086 h 3844781"/>
              <a:gd name="connsiteX1080" fmla="*/ 3196727 w 6923157"/>
              <a:gd name="connsiteY1080" fmla="*/ 3175002 h 3844781"/>
              <a:gd name="connsiteX1081" fmla="*/ 3190967 w 6923157"/>
              <a:gd name="connsiteY1081" fmla="*/ 3190265 h 3844781"/>
              <a:gd name="connsiteX1082" fmla="*/ 3192871 w 6923157"/>
              <a:gd name="connsiteY1082" fmla="*/ 3198039 h 3844781"/>
              <a:gd name="connsiteX1083" fmla="*/ 3191604 w 6923157"/>
              <a:gd name="connsiteY1083" fmla="*/ 3214512 h 3844781"/>
              <a:gd name="connsiteX1084" fmla="*/ 3190124 w 6923157"/>
              <a:gd name="connsiteY1084" fmla="*/ 3222903 h 3844781"/>
              <a:gd name="connsiteX1085" fmla="*/ 3183410 w 6923157"/>
              <a:gd name="connsiteY1085" fmla="*/ 3218038 h 3844781"/>
              <a:gd name="connsiteX1086" fmla="*/ 3172888 w 6923157"/>
              <a:gd name="connsiteY1086" fmla="*/ 3197628 h 3844781"/>
              <a:gd name="connsiteX1087" fmla="*/ 3137705 w 6923157"/>
              <a:gd name="connsiteY1087" fmla="*/ 3180708 h 3844781"/>
              <a:gd name="connsiteX1088" fmla="*/ 3115001 w 6923157"/>
              <a:gd name="connsiteY1088" fmla="*/ 3185870 h 3844781"/>
              <a:gd name="connsiteX1089" fmla="*/ 3096233 w 6923157"/>
              <a:gd name="connsiteY1089" fmla="*/ 3175087 h 3844781"/>
              <a:gd name="connsiteX1090" fmla="*/ 3092901 w 6923157"/>
              <a:gd name="connsiteY1090" fmla="*/ 3169605 h 3844781"/>
              <a:gd name="connsiteX1091" fmla="*/ 3084947 w 6923157"/>
              <a:gd name="connsiteY1091" fmla="*/ 3194404 h 3844781"/>
              <a:gd name="connsiteX1092" fmla="*/ 3075644 w 6923157"/>
              <a:gd name="connsiteY1092" fmla="*/ 3196105 h 3844781"/>
              <a:gd name="connsiteX1093" fmla="*/ 3060736 w 6923157"/>
              <a:gd name="connsiteY1093" fmla="*/ 3194767 h 3844781"/>
              <a:gd name="connsiteX1094" fmla="*/ 3040965 w 6923157"/>
              <a:gd name="connsiteY1094" fmla="*/ 3202438 h 3844781"/>
              <a:gd name="connsiteX1095" fmla="*/ 3007819 w 6923157"/>
              <a:gd name="connsiteY1095" fmla="*/ 3194282 h 3844781"/>
              <a:gd name="connsiteX1096" fmla="*/ 2986357 w 6923157"/>
              <a:gd name="connsiteY1096" fmla="*/ 3202263 h 3844781"/>
              <a:gd name="connsiteX1097" fmla="*/ 2962277 w 6923157"/>
              <a:gd name="connsiteY1097" fmla="*/ 3203616 h 3844781"/>
              <a:gd name="connsiteX1098" fmla="*/ 2948612 w 6923157"/>
              <a:gd name="connsiteY1098" fmla="*/ 3205096 h 3844781"/>
              <a:gd name="connsiteX1099" fmla="*/ 2947053 w 6923157"/>
              <a:gd name="connsiteY1099" fmla="*/ 3206396 h 3844781"/>
              <a:gd name="connsiteX1100" fmla="*/ 2937485 w 6923157"/>
              <a:gd name="connsiteY1100" fmla="*/ 3206114 h 3844781"/>
              <a:gd name="connsiteX1101" fmla="*/ 2933757 w 6923157"/>
              <a:gd name="connsiteY1101" fmla="*/ 3197659 h 3844781"/>
              <a:gd name="connsiteX1102" fmla="*/ 2914407 w 6923157"/>
              <a:gd name="connsiteY1102" fmla="*/ 3189013 h 3844781"/>
              <a:gd name="connsiteX1103" fmla="*/ 2874101 w 6923157"/>
              <a:gd name="connsiteY1103" fmla="*/ 3211602 h 3844781"/>
              <a:gd name="connsiteX1104" fmla="*/ 2863422 w 6923157"/>
              <a:gd name="connsiteY1104" fmla="*/ 3209492 h 3844781"/>
              <a:gd name="connsiteX1105" fmla="*/ 2854435 w 6923157"/>
              <a:gd name="connsiteY1105" fmla="*/ 3207074 h 3844781"/>
              <a:gd name="connsiteX1106" fmla="*/ 2833687 w 6923157"/>
              <a:gd name="connsiteY1106" fmla="*/ 3213909 h 3844781"/>
              <a:gd name="connsiteX1107" fmla="*/ 2818041 w 6923157"/>
              <a:gd name="connsiteY1107" fmla="*/ 3233007 h 3844781"/>
              <a:gd name="connsiteX1108" fmla="*/ 2810508 w 6923157"/>
              <a:gd name="connsiteY1108" fmla="*/ 3241489 h 3844781"/>
              <a:gd name="connsiteX1109" fmla="*/ 2792747 w 6923157"/>
              <a:gd name="connsiteY1109" fmla="*/ 3244733 h 3844781"/>
              <a:gd name="connsiteX1110" fmla="*/ 2790581 w 6923157"/>
              <a:gd name="connsiteY1110" fmla="*/ 3267460 h 3844781"/>
              <a:gd name="connsiteX1111" fmla="*/ 2782861 w 6923157"/>
              <a:gd name="connsiteY1111" fmla="*/ 3248569 h 3844781"/>
              <a:gd name="connsiteX1112" fmla="*/ 2800965 w 6923157"/>
              <a:gd name="connsiteY1112" fmla="*/ 3221915 h 3844781"/>
              <a:gd name="connsiteX1113" fmla="*/ 2770330 w 6923157"/>
              <a:gd name="connsiteY1113" fmla="*/ 3232586 h 3844781"/>
              <a:gd name="connsiteX1114" fmla="*/ 2765732 w 6923157"/>
              <a:gd name="connsiteY1114" fmla="*/ 3243577 h 3844781"/>
              <a:gd name="connsiteX1115" fmla="*/ 2751065 w 6923157"/>
              <a:gd name="connsiteY1115" fmla="*/ 3263512 h 3844781"/>
              <a:gd name="connsiteX1116" fmla="*/ 2747894 w 6923157"/>
              <a:gd name="connsiteY1116" fmla="*/ 3272213 h 3844781"/>
              <a:gd name="connsiteX1117" fmla="*/ 2744618 w 6923157"/>
              <a:gd name="connsiteY1117" fmla="*/ 3293112 h 3844781"/>
              <a:gd name="connsiteX1118" fmla="*/ 2741022 w 6923157"/>
              <a:gd name="connsiteY1118" fmla="*/ 3285649 h 3844781"/>
              <a:gd name="connsiteX1119" fmla="*/ 2721622 w 6923157"/>
              <a:gd name="connsiteY1119" fmla="*/ 3283102 h 3844781"/>
              <a:gd name="connsiteX1120" fmla="*/ 2697754 w 6923157"/>
              <a:gd name="connsiteY1120" fmla="*/ 3292537 h 3844781"/>
              <a:gd name="connsiteX1121" fmla="*/ 2678486 w 6923157"/>
              <a:gd name="connsiteY1121" fmla="*/ 3290981 h 3844781"/>
              <a:gd name="connsiteX1122" fmla="*/ 2621444 w 6923157"/>
              <a:gd name="connsiteY1122" fmla="*/ 3279068 h 3844781"/>
              <a:gd name="connsiteX1123" fmla="*/ 2615098 w 6923157"/>
              <a:gd name="connsiteY1123" fmla="*/ 3263987 h 3844781"/>
              <a:gd name="connsiteX1124" fmla="*/ 2625933 w 6923157"/>
              <a:gd name="connsiteY1124" fmla="*/ 3247795 h 3844781"/>
              <a:gd name="connsiteX1125" fmla="*/ 2640866 w 6923157"/>
              <a:gd name="connsiteY1125" fmla="*/ 3229843 h 3844781"/>
              <a:gd name="connsiteX1126" fmla="*/ 2567468 w 6923157"/>
              <a:gd name="connsiteY1126" fmla="*/ 3270657 h 3844781"/>
              <a:gd name="connsiteX1127" fmla="*/ 2558429 w 6923157"/>
              <a:gd name="connsiteY1127" fmla="*/ 3274338 h 3844781"/>
              <a:gd name="connsiteX1128" fmla="*/ 2550920 w 6923157"/>
              <a:gd name="connsiteY1128" fmla="*/ 3263528 h 3844781"/>
              <a:gd name="connsiteX1129" fmla="*/ 2553113 w 6923157"/>
              <a:gd name="connsiteY1129" fmla="*/ 3253993 h 3844781"/>
              <a:gd name="connsiteX1130" fmla="*/ 2564451 w 6923157"/>
              <a:gd name="connsiteY1130" fmla="*/ 3228575 h 3844781"/>
              <a:gd name="connsiteX1131" fmla="*/ 2555937 w 6923157"/>
              <a:gd name="connsiteY1131" fmla="*/ 3203737 h 3844781"/>
              <a:gd name="connsiteX1132" fmla="*/ 2539947 w 6923157"/>
              <a:gd name="connsiteY1132" fmla="*/ 3213764 h 3844781"/>
              <a:gd name="connsiteX1133" fmla="*/ 2537173 w 6923157"/>
              <a:gd name="connsiteY1133" fmla="*/ 3225437 h 3844781"/>
              <a:gd name="connsiteX1134" fmla="*/ 2512832 w 6923157"/>
              <a:gd name="connsiteY1134" fmla="*/ 3257290 h 3844781"/>
              <a:gd name="connsiteX1135" fmla="*/ 2489546 w 6923157"/>
              <a:gd name="connsiteY1135" fmla="*/ 3264588 h 3844781"/>
              <a:gd name="connsiteX1136" fmla="*/ 2429333 w 6923157"/>
              <a:gd name="connsiteY1136" fmla="*/ 3261377 h 3844781"/>
              <a:gd name="connsiteX1137" fmla="*/ 2414506 w 6923157"/>
              <a:gd name="connsiteY1137" fmla="*/ 3267130 h 3844781"/>
              <a:gd name="connsiteX1138" fmla="*/ 2391036 w 6923157"/>
              <a:gd name="connsiteY1138" fmla="*/ 3279538 h 3844781"/>
              <a:gd name="connsiteX1139" fmla="*/ 2362117 w 6923157"/>
              <a:gd name="connsiteY1139" fmla="*/ 3270608 h 3844781"/>
              <a:gd name="connsiteX1140" fmla="*/ 2343245 w 6923157"/>
              <a:gd name="connsiteY1140" fmla="*/ 3272026 h 3844781"/>
              <a:gd name="connsiteX1141" fmla="*/ 2330373 w 6923157"/>
              <a:gd name="connsiteY1141" fmla="*/ 3279453 h 3844781"/>
              <a:gd name="connsiteX1142" fmla="*/ 2323422 w 6923157"/>
              <a:gd name="connsiteY1142" fmla="*/ 3285797 h 3844781"/>
              <a:gd name="connsiteX1143" fmla="*/ 2318452 w 6923157"/>
              <a:gd name="connsiteY1143" fmla="*/ 3274524 h 3844781"/>
              <a:gd name="connsiteX1144" fmla="*/ 2322654 w 6923157"/>
              <a:gd name="connsiteY1144" fmla="*/ 3260561 h 3844781"/>
              <a:gd name="connsiteX1145" fmla="*/ 2302166 w 6923157"/>
              <a:gd name="connsiteY1145" fmla="*/ 3236895 h 3844781"/>
              <a:gd name="connsiteX1146" fmla="*/ 2292414 w 6923157"/>
              <a:gd name="connsiteY1146" fmla="*/ 3241723 h 3844781"/>
              <a:gd name="connsiteX1147" fmla="*/ 2282977 w 6923157"/>
              <a:gd name="connsiteY1147" fmla="*/ 3242431 h 3844781"/>
              <a:gd name="connsiteX1148" fmla="*/ 2239047 w 6923157"/>
              <a:gd name="connsiteY1148" fmla="*/ 3244365 h 3844781"/>
              <a:gd name="connsiteX1149" fmla="*/ 2237039 w 6923157"/>
              <a:gd name="connsiteY1149" fmla="*/ 3248792 h 3844781"/>
              <a:gd name="connsiteX1150" fmla="*/ 2241745 w 6923157"/>
              <a:gd name="connsiteY1150" fmla="*/ 3258083 h 3844781"/>
              <a:gd name="connsiteX1151" fmla="*/ 2244864 w 6923157"/>
              <a:gd name="connsiteY1151" fmla="*/ 3255483 h 3844781"/>
              <a:gd name="connsiteX1152" fmla="*/ 2265745 w 6923157"/>
              <a:gd name="connsiteY1152" fmla="*/ 3249639 h 3844781"/>
              <a:gd name="connsiteX1153" fmla="*/ 2277641 w 6923157"/>
              <a:gd name="connsiteY1153" fmla="*/ 3273859 h 3844781"/>
              <a:gd name="connsiteX1154" fmla="*/ 2271139 w 6923157"/>
              <a:gd name="connsiteY1154" fmla="*/ 3277076 h 3844781"/>
              <a:gd name="connsiteX1155" fmla="*/ 2256311 w 6923157"/>
              <a:gd name="connsiteY1155" fmla="*/ 3282830 h 3844781"/>
              <a:gd name="connsiteX1156" fmla="*/ 2225096 w 6923157"/>
              <a:gd name="connsiteY1156" fmla="*/ 3295637 h 3844781"/>
              <a:gd name="connsiteX1157" fmla="*/ 2210188 w 6923157"/>
              <a:gd name="connsiteY1157" fmla="*/ 3294300 h 3844781"/>
              <a:gd name="connsiteX1158" fmla="*/ 2191501 w 6923157"/>
              <a:gd name="connsiteY1158" fmla="*/ 3290607 h 3844781"/>
              <a:gd name="connsiteX1159" fmla="*/ 2179395 w 6923157"/>
              <a:gd name="connsiteY1159" fmla="*/ 3290789 h 3844781"/>
              <a:gd name="connsiteX1160" fmla="*/ 2167104 w 6923157"/>
              <a:gd name="connsiteY1160" fmla="*/ 3296079 h 3844781"/>
              <a:gd name="connsiteX1161" fmla="*/ 2158222 w 6923157"/>
              <a:gd name="connsiteY1161" fmla="*/ 3281460 h 3844781"/>
              <a:gd name="connsiteX1162" fmla="*/ 2130101 w 6923157"/>
              <a:gd name="connsiteY1162" fmla="*/ 3310959 h 3844781"/>
              <a:gd name="connsiteX1163" fmla="*/ 2132425 w 6923157"/>
              <a:gd name="connsiteY1163" fmla="*/ 3302413 h 3844781"/>
              <a:gd name="connsiteX1164" fmla="*/ 2117807 w 6923157"/>
              <a:gd name="connsiteY1164" fmla="*/ 3283766 h 3844781"/>
              <a:gd name="connsiteX1165" fmla="*/ 2090741 w 6923157"/>
              <a:gd name="connsiteY1165" fmla="*/ 3288711 h 3844781"/>
              <a:gd name="connsiteX1166" fmla="*/ 2048475 w 6923157"/>
              <a:gd name="connsiteY1166" fmla="*/ 3277145 h 3844781"/>
              <a:gd name="connsiteX1167" fmla="*/ 2032353 w 6923157"/>
              <a:gd name="connsiteY1167" fmla="*/ 3286181 h 3844781"/>
              <a:gd name="connsiteX1168" fmla="*/ 2014750 w 6923157"/>
              <a:gd name="connsiteY1168" fmla="*/ 3303606 h 3844781"/>
              <a:gd name="connsiteX1169" fmla="*/ 1993340 w 6923157"/>
              <a:gd name="connsiteY1169" fmla="*/ 3305488 h 3844781"/>
              <a:gd name="connsiteX1170" fmla="*/ 1981419 w 6923157"/>
              <a:gd name="connsiteY1170" fmla="*/ 3300559 h 3844781"/>
              <a:gd name="connsiteX1171" fmla="*/ 1977771 w 6923157"/>
              <a:gd name="connsiteY1171" fmla="*/ 3299195 h 3844781"/>
              <a:gd name="connsiteX1172" fmla="*/ 1945579 w 6923157"/>
              <a:gd name="connsiteY1172" fmla="*/ 3311166 h 3844781"/>
              <a:gd name="connsiteX1173" fmla="*/ 1917297 w 6923157"/>
              <a:gd name="connsiteY1173" fmla="*/ 3326483 h 3844781"/>
              <a:gd name="connsiteX1174" fmla="*/ 1908575 w 6923157"/>
              <a:gd name="connsiteY1174" fmla="*/ 3326046 h 3844781"/>
              <a:gd name="connsiteX1175" fmla="*/ 1895491 w 6923157"/>
              <a:gd name="connsiteY1175" fmla="*/ 3325391 h 3844781"/>
              <a:gd name="connsiteX1176" fmla="*/ 1856876 w 6923157"/>
              <a:gd name="connsiteY1176" fmla="*/ 3347670 h 3844781"/>
              <a:gd name="connsiteX1177" fmla="*/ 1839431 w 6923157"/>
              <a:gd name="connsiteY1177" fmla="*/ 3346796 h 3844781"/>
              <a:gd name="connsiteX1178" fmla="*/ 1829650 w 6923157"/>
              <a:gd name="connsiteY1178" fmla="*/ 3338433 h 3844781"/>
              <a:gd name="connsiteX1179" fmla="*/ 1822407 w 6923157"/>
              <a:gd name="connsiteY1179" fmla="*/ 3329605 h 3844781"/>
              <a:gd name="connsiteX1180" fmla="*/ 1788362 w 6923157"/>
              <a:gd name="connsiteY1180" fmla="*/ 3327702 h 3844781"/>
              <a:gd name="connsiteX1181" fmla="*/ 1781887 w 6923157"/>
              <a:gd name="connsiteY1181" fmla="*/ 3344112 h 3844781"/>
              <a:gd name="connsiteX1182" fmla="*/ 1779907 w 6923157"/>
              <a:gd name="connsiteY1182" fmla="*/ 3361729 h 3844781"/>
              <a:gd name="connsiteX1183" fmla="*/ 1768090 w 6923157"/>
              <a:gd name="connsiteY1183" fmla="*/ 3344601 h 3844781"/>
              <a:gd name="connsiteX1184" fmla="*/ 1746308 w 6923157"/>
              <a:gd name="connsiteY1184" fmla="*/ 3324219 h 3844781"/>
              <a:gd name="connsiteX1185" fmla="*/ 1721807 w 6923157"/>
              <a:gd name="connsiteY1185" fmla="*/ 3341889 h 3844781"/>
              <a:gd name="connsiteX1186" fmla="*/ 1708803 w 6923157"/>
              <a:gd name="connsiteY1186" fmla="*/ 3348326 h 3844781"/>
              <a:gd name="connsiteX1187" fmla="*/ 1686335 w 6923157"/>
              <a:gd name="connsiteY1187" fmla="*/ 3342278 h 3844781"/>
              <a:gd name="connsiteX1188" fmla="*/ 1678459 w 6923157"/>
              <a:gd name="connsiteY1188" fmla="*/ 3341687 h 3844781"/>
              <a:gd name="connsiteX1189" fmla="*/ 1661094 w 6923157"/>
              <a:gd name="connsiteY1189" fmla="*/ 3347905 h 3844781"/>
              <a:gd name="connsiteX1190" fmla="*/ 1666934 w 6923157"/>
              <a:gd name="connsiteY1190" fmla="*/ 3339731 h 3844781"/>
              <a:gd name="connsiteX1191" fmla="*/ 1664236 w 6923157"/>
              <a:gd name="connsiteY1191" fmla="*/ 3326014 h 3844781"/>
              <a:gd name="connsiteX1192" fmla="*/ 1654352 w 6923157"/>
              <a:gd name="connsiteY1192" fmla="*/ 3329850 h 3844781"/>
              <a:gd name="connsiteX1193" fmla="*/ 1631439 w 6923157"/>
              <a:gd name="connsiteY1193" fmla="*/ 3359412 h 3844781"/>
              <a:gd name="connsiteX1194" fmla="*/ 1610690 w 6923157"/>
              <a:gd name="connsiteY1194" fmla="*/ 3366248 h 3844781"/>
              <a:gd name="connsiteX1195" fmla="*/ 1587588 w 6923157"/>
              <a:gd name="connsiteY1195" fmla="*/ 3368437 h 3844781"/>
              <a:gd name="connsiteX1196" fmla="*/ 1562399 w 6923157"/>
              <a:gd name="connsiteY1196" fmla="*/ 3367962 h 3844781"/>
              <a:gd name="connsiteX1197" fmla="*/ 1544901 w 6923157"/>
              <a:gd name="connsiteY1197" fmla="*/ 3373188 h 3844781"/>
              <a:gd name="connsiteX1198" fmla="*/ 1523623 w 6923157"/>
              <a:gd name="connsiteY1198" fmla="*/ 3376060 h 3844781"/>
              <a:gd name="connsiteX1199" fmla="*/ 1516776 w 6923157"/>
              <a:gd name="connsiteY1199" fmla="*/ 3370206 h 3844781"/>
              <a:gd name="connsiteX1200" fmla="*/ 1491904 w 6923157"/>
              <a:gd name="connsiteY1200" fmla="*/ 3365614 h 3844781"/>
              <a:gd name="connsiteX1201" fmla="*/ 1481201 w 6923157"/>
              <a:gd name="connsiteY1201" fmla="*/ 3382794 h 3844781"/>
              <a:gd name="connsiteX1202" fmla="*/ 1463465 w 6923157"/>
              <a:gd name="connsiteY1202" fmla="*/ 3399230 h 3844781"/>
              <a:gd name="connsiteX1203" fmla="*/ 1432119 w 6923157"/>
              <a:gd name="connsiteY1203" fmla="*/ 3411045 h 3844781"/>
              <a:gd name="connsiteX1204" fmla="*/ 1423925 w 6923157"/>
              <a:gd name="connsiteY1204" fmla="*/ 3414572 h 3844781"/>
              <a:gd name="connsiteX1205" fmla="*/ 1376163 w 6923157"/>
              <a:gd name="connsiteY1205" fmla="*/ 3420251 h 3844781"/>
              <a:gd name="connsiteX1206" fmla="*/ 1384514 w 6923157"/>
              <a:gd name="connsiteY1206" fmla="*/ 3398425 h 3844781"/>
              <a:gd name="connsiteX1207" fmla="*/ 1386707 w 6923157"/>
              <a:gd name="connsiteY1207" fmla="*/ 3388889 h 3844781"/>
              <a:gd name="connsiteX1208" fmla="*/ 1386230 w 6923157"/>
              <a:gd name="connsiteY1208" fmla="*/ 3378825 h 3844781"/>
              <a:gd name="connsiteX1209" fmla="*/ 1377903 w 6923157"/>
              <a:gd name="connsiteY1209" fmla="*/ 3381361 h 3844781"/>
              <a:gd name="connsiteX1210" fmla="*/ 1370187 w 6923157"/>
              <a:gd name="connsiteY1210" fmla="*/ 3394951 h 3844781"/>
              <a:gd name="connsiteX1211" fmla="*/ 1363157 w 6923157"/>
              <a:gd name="connsiteY1211" fmla="*/ 3394205 h 3844781"/>
              <a:gd name="connsiteX1212" fmla="*/ 1356625 w 6923157"/>
              <a:gd name="connsiteY1212" fmla="*/ 3384233 h 3844781"/>
              <a:gd name="connsiteX1213" fmla="*/ 1314151 w 6923157"/>
              <a:gd name="connsiteY1213" fmla="*/ 3397066 h 3844781"/>
              <a:gd name="connsiteX1214" fmla="*/ 1305456 w 6923157"/>
              <a:gd name="connsiteY1214" fmla="*/ 3409820 h 3844781"/>
              <a:gd name="connsiteX1215" fmla="*/ 1304715 w 6923157"/>
              <a:gd name="connsiteY1215" fmla="*/ 3397775 h 3844781"/>
              <a:gd name="connsiteX1216" fmla="*/ 1294220 w 6923157"/>
              <a:gd name="connsiteY1216" fmla="*/ 3390556 h 3844781"/>
              <a:gd name="connsiteX1217" fmla="*/ 1280371 w 6923157"/>
              <a:gd name="connsiteY1217" fmla="*/ 3397146 h 3844781"/>
              <a:gd name="connsiteX1218" fmla="*/ 1273632 w 6923157"/>
              <a:gd name="connsiteY1218" fmla="*/ 3411572 h 3844781"/>
              <a:gd name="connsiteX1219" fmla="*/ 1280374 w 6923157"/>
              <a:gd name="connsiteY1219" fmla="*/ 3429627 h 3844781"/>
              <a:gd name="connsiteX1220" fmla="*/ 1266100 w 6923157"/>
              <a:gd name="connsiteY1220" fmla="*/ 3420054 h 3844781"/>
              <a:gd name="connsiteX1221" fmla="*/ 1253413 w 6923157"/>
              <a:gd name="connsiteY1221" fmla="*/ 3422371 h 3844781"/>
              <a:gd name="connsiteX1222" fmla="*/ 1213475 w 6923157"/>
              <a:gd name="connsiteY1222" fmla="*/ 3434742 h 3844781"/>
              <a:gd name="connsiteX1223" fmla="*/ 1182789 w 6923157"/>
              <a:gd name="connsiteY1223" fmla="*/ 3451513 h 3844781"/>
              <a:gd name="connsiteX1224" fmla="*/ 1175706 w 6923157"/>
              <a:gd name="connsiteY1224" fmla="*/ 3456868 h 3844781"/>
              <a:gd name="connsiteX1225" fmla="*/ 1157575 w 6923157"/>
              <a:gd name="connsiteY1225" fmla="*/ 3470330 h 3844781"/>
              <a:gd name="connsiteX1226" fmla="*/ 1156993 w 6923157"/>
              <a:gd name="connsiteY1226" fmla="*/ 3472466 h 3844781"/>
              <a:gd name="connsiteX1227" fmla="*/ 1148483 w 6923157"/>
              <a:gd name="connsiteY1227" fmla="*/ 3480112 h 3844781"/>
              <a:gd name="connsiteX1228" fmla="*/ 1143196 w 6923157"/>
              <a:gd name="connsiteY1228" fmla="*/ 3472958 h 3844781"/>
              <a:gd name="connsiteX1229" fmla="*/ 1129450 w 6923157"/>
              <a:gd name="connsiteY1229" fmla="*/ 3467347 h 3844781"/>
              <a:gd name="connsiteX1230" fmla="*/ 1096544 w 6923157"/>
              <a:gd name="connsiteY1230" fmla="*/ 3480463 h 3844781"/>
              <a:gd name="connsiteX1231" fmla="*/ 1071962 w 6923157"/>
              <a:gd name="connsiteY1231" fmla="*/ 3491043 h 3844781"/>
              <a:gd name="connsiteX1232" fmla="*/ 1064799 w 6923157"/>
              <a:gd name="connsiteY1232" fmla="*/ 3489307 h 3844781"/>
              <a:gd name="connsiteX1233" fmla="*/ 1044023 w 6923157"/>
              <a:gd name="connsiteY1233" fmla="*/ 3482951 h 3844781"/>
              <a:gd name="connsiteX1234" fmla="*/ 1013309 w 6923157"/>
              <a:gd name="connsiteY1234" fmla="*/ 3486531 h 3844781"/>
              <a:gd name="connsiteX1235" fmla="*/ 1019972 w 6923157"/>
              <a:gd name="connsiteY1235" fmla="*/ 3497496 h 3844781"/>
              <a:gd name="connsiteX1236" fmla="*/ 1017911 w 6923157"/>
              <a:gd name="connsiteY1236" fmla="*/ 3508022 h 3844781"/>
              <a:gd name="connsiteX1237" fmla="*/ 988812 w 6923157"/>
              <a:gd name="connsiteY1237" fmla="*/ 3536685 h 3844781"/>
              <a:gd name="connsiteX1238" fmla="*/ 944489 w 6923157"/>
              <a:gd name="connsiteY1238" fmla="*/ 3568127 h 3844781"/>
              <a:gd name="connsiteX1239" fmla="*/ 938487 w 6923157"/>
              <a:gd name="connsiteY1239" fmla="*/ 3562118 h 3844781"/>
              <a:gd name="connsiteX1240" fmla="*/ 946520 w 6923157"/>
              <a:gd name="connsiteY1240" fmla="*/ 3544409 h 3844781"/>
              <a:gd name="connsiteX1241" fmla="*/ 946626 w 6923157"/>
              <a:gd name="connsiteY1241" fmla="*/ 3532209 h 3844781"/>
              <a:gd name="connsiteX1242" fmla="*/ 937057 w 6923157"/>
              <a:gd name="connsiteY1242" fmla="*/ 3531926 h 3844781"/>
              <a:gd name="connsiteX1243" fmla="*/ 924451 w 6923157"/>
              <a:gd name="connsiteY1243" fmla="*/ 3541335 h 3844781"/>
              <a:gd name="connsiteX1244" fmla="*/ 915278 w 6923157"/>
              <a:gd name="connsiteY1244" fmla="*/ 3544026 h 3844781"/>
              <a:gd name="connsiteX1245" fmla="*/ 915383 w 6923157"/>
              <a:gd name="connsiteY1245" fmla="*/ 3531825 h 3844781"/>
              <a:gd name="connsiteX1246" fmla="*/ 916281 w 6923157"/>
              <a:gd name="connsiteY1246" fmla="*/ 3525571 h 3844781"/>
              <a:gd name="connsiteX1247" fmla="*/ 910493 w 6923157"/>
              <a:gd name="connsiteY1247" fmla="*/ 3527644 h 3844781"/>
              <a:gd name="connsiteX1248" fmla="*/ 871457 w 6923157"/>
              <a:gd name="connsiteY1248" fmla="*/ 3566242 h 3844781"/>
              <a:gd name="connsiteX1249" fmla="*/ 820765 w 6923157"/>
              <a:gd name="connsiteY1249" fmla="*/ 3634375 h 3844781"/>
              <a:gd name="connsiteX1250" fmla="*/ 815110 w 6923157"/>
              <a:gd name="connsiteY1250" fmla="*/ 3637438 h 3844781"/>
              <a:gd name="connsiteX1251" fmla="*/ 811515 w 6923157"/>
              <a:gd name="connsiteY1251" fmla="*/ 3629975 h 3844781"/>
              <a:gd name="connsiteX1252" fmla="*/ 812517 w 6923157"/>
              <a:gd name="connsiteY1252" fmla="*/ 3611520 h 3844781"/>
              <a:gd name="connsiteX1253" fmla="*/ 812093 w 6923157"/>
              <a:gd name="connsiteY1253" fmla="*/ 3595357 h 3844781"/>
              <a:gd name="connsiteX1254" fmla="*/ 803238 w 6923157"/>
              <a:gd name="connsiteY1254" fmla="*/ 3593929 h 3844781"/>
              <a:gd name="connsiteX1255" fmla="*/ 795520 w 6923157"/>
              <a:gd name="connsiteY1255" fmla="*/ 3607519 h 3844781"/>
              <a:gd name="connsiteX1256" fmla="*/ 783944 w 6923157"/>
              <a:gd name="connsiteY1256" fmla="*/ 3611664 h 3844781"/>
              <a:gd name="connsiteX1257" fmla="*/ 778605 w 6923157"/>
              <a:gd name="connsiteY1257" fmla="*/ 3610609 h 3844781"/>
              <a:gd name="connsiteX1258" fmla="*/ 765469 w 6923157"/>
              <a:gd name="connsiteY1258" fmla="*/ 3616054 h 3844781"/>
              <a:gd name="connsiteX1259" fmla="*/ 748396 w 6923157"/>
              <a:gd name="connsiteY1259" fmla="*/ 3637444 h 3844781"/>
              <a:gd name="connsiteX1260" fmla="*/ 729895 w 6923157"/>
              <a:gd name="connsiteY1260" fmla="*/ 3661125 h 3844781"/>
              <a:gd name="connsiteX1261" fmla="*/ 718768 w 6923157"/>
              <a:gd name="connsiteY1261" fmla="*/ 3662143 h 3844781"/>
              <a:gd name="connsiteX1262" fmla="*/ 661731 w 6923157"/>
              <a:gd name="connsiteY1262" fmla="*/ 3715194 h 3844781"/>
              <a:gd name="connsiteX1263" fmla="*/ 641275 w 6923157"/>
              <a:gd name="connsiteY1263" fmla="*/ 3737201 h 3844781"/>
              <a:gd name="connsiteX1264" fmla="*/ 628853 w 6923157"/>
              <a:gd name="connsiteY1264" fmla="*/ 3741501 h 3844781"/>
              <a:gd name="connsiteX1265" fmla="*/ 606890 w 6923157"/>
              <a:gd name="connsiteY1265" fmla="*/ 3758709 h 3844781"/>
              <a:gd name="connsiteX1266" fmla="*/ 595895 w 6923157"/>
              <a:gd name="connsiteY1266" fmla="*/ 3760718 h 3844781"/>
              <a:gd name="connsiteX1267" fmla="*/ 583074 w 6923157"/>
              <a:gd name="connsiteY1267" fmla="*/ 3762044 h 3844781"/>
              <a:gd name="connsiteX1268" fmla="*/ 570732 w 6923157"/>
              <a:gd name="connsiteY1268" fmla="*/ 3773434 h 3844781"/>
              <a:gd name="connsiteX1269" fmla="*/ 569437 w 6923157"/>
              <a:gd name="connsiteY1269" fmla="*/ 3776716 h 3844781"/>
              <a:gd name="connsiteX1270" fmla="*/ 571052 w 6923157"/>
              <a:gd name="connsiteY1270" fmla="*/ 3801798 h 3844781"/>
              <a:gd name="connsiteX1271" fmla="*/ 560982 w 6923157"/>
              <a:gd name="connsiteY1271" fmla="*/ 3810743 h 3844781"/>
              <a:gd name="connsiteX1272" fmla="*/ 555431 w 6923157"/>
              <a:gd name="connsiteY1272" fmla="*/ 3801607 h 3844781"/>
              <a:gd name="connsiteX1273" fmla="*/ 554874 w 6923157"/>
              <a:gd name="connsiteY1273" fmla="*/ 3784452 h 3844781"/>
              <a:gd name="connsiteX1274" fmla="*/ 543617 w 6923157"/>
              <a:gd name="connsiteY1274" fmla="*/ 3816960 h 3844781"/>
              <a:gd name="connsiteX1275" fmla="*/ 526359 w 6923157"/>
              <a:gd name="connsiteY1275" fmla="*/ 3843460 h 3844781"/>
              <a:gd name="connsiteX1276" fmla="*/ 519776 w 6923157"/>
              <a:gd name="connsiteY1276" fmla="*/ 3839587 h 3844781"/>
              <a:gd name="connsiteX1277" fmla="*/ 523582 w 6923157"/>
              <a:gd name="connsiteY1277" fmla="*/ 3822650 h 3844781"/>
              <a:gd name="connsiteX1278" fmla="*/ 528681 w 6923157"/>
              <a:gd name="connsiteY1278" fmla="*/ 3802432 h 3844781"/>
              <a:gd name="connsiteX1279" fmla="*/ 503043 w 6923157"/>
              <a:gd name="connsiteY1279" fmla="*/ 3805086 h 3844781"/>
              <a:gd name="connsiteX1280" fmla="*/ 518424 w 6923157"/>
              <a:gd name="connsiteY1280" fmla="*/ 3784004 h 3844781"/>
              <a:gd name="connsiteX1281" fmla="*/ 524738 w 6923157"/>
              <a:gd name="connsiteY1281" fmla="*/ 3753413 h 3844781"/>
              <a:gd name="connsiteX1282" fmla="*/ 519267 w 6923157"/>
              <a:gd name="connsiteY1282" fmla="*/ 3751368 h 3844781"/>
              <a:gd name="connsiteX1283" fmla="*/ 510703 w 6923157"/>
              <a:gd name="connsiteY1283" fmla="*/ 3765112 h 3844781"/>
              <a:gd name="connsiteX1284" fmla="*/ 487470 w 6923157"/>
              <a:gd name="connsiteY1284" fmla="*/ 3766311 h 3844781"/>
              <a:gd name="connsiteX1285" fmla="*/ 485779 w 6923157"/>
              <a:gd name="connsiteY1285" fmla="*/ 3766620 h 3844781"/>
              <a:gd name="connsiteX1286" fmla="*/ 455966 w 6923157"/>
              <a:gd name="connsiteY1286" fmla="*/ 3796428 h 3844781"/>
              <a:gd name="connsiteX1287" fmla="*/ 407281 w 6923157"/>
              <a:gd name="connsiteY1287" fmla="*/ 3827653 h 3844781"/>
              <a:gd name="connsiteX1288" fmla="*/ 411535 w 6923157"/>
              <a:gd name="connsiteY1288" fmla="*/ 3807590 h 3844781"/>
              <a:gd name="connsiteX1289" fmla="*/ 402204 w 6923157"/>
              <a:gd name="connsiteY1289" fmla="*/ 3796098 h 3844781"/>
              <a:gd name="connsiteX1290" fmla="*/ 365409 w 6923157"/>
              <a:gd name="connsiteY1290" fmla="*/ 3786577 h 3844781"/>
              <a:gd name="connsiteX1291" fmla="*/ 354835 w 6923157"/>
              <a:gd name="connsiteY1291" fmla="*/ 3772267 h 3844781"/>
              <a:gd name="connsiteX1292" fmla="*/ 338075 w 6923157"/>
              <a:gd name="connsiteY1292" fmla="*/ 3757057 h 3844781"/>
              <a:gd name="connsiteX1293" fmla="*/ 325653 w 6923157"/>
              <a:gd name="connsiteY1293" fmla="*/ 3761357 h 3844781"/>
              <a:gd name="connsiteX1294" fmla="*/ 309554 w 6923157"/>
              <a:gd name="connsiteY1294" fmla="*/ 3751101 h 3844781"/>
              <a:gd name="connsiteX1295" fmla="*/ 304637 w 6923157"/>
              <a:gd name="connsiteY1295" fmla="*/ 3733728 h 3844781"/>
              <a:gd name="connsiteX1296" fmla="*/ 311031 w 6923157"/>
              <a:gd name="connsiteY1296" fmla="*/ 3710227 h 3844781"/>
              <a:gd name="connsiteX1297" fmla="*/ 325065 w 6923157"/>
              <a:gd name="connsiteY1297" fmla="*/ 3698529 h 3844781"/>
              <a:gd name="connsiteX1298" fmla="*/ 336617 w 6923157"/>
              <a:gd name="connsiteY1298" fmla="*/ 3713675 h 3844781"/>
              <a:gd name="connsiteX1299" fmla="*/ 347878 w 6923157"/>
              <a:gd name="connsiteY1299" fmla="*/ 3713648 h 3844781"/>
              <a:gd name="connsiteX1300" fmla="*/ 355884 w 6923157"/>
              <a:gd name="connsiteY1300" fmla="*/ 3682749 h 3844781"/>
              <a:gd name="connsiteX1301" fmla="*/ 354032 w 6923157"/>
              <a:gd name="connsiteY1301" fmla="*/ 3668875 h 3844781"/>
              <a:gd name="connsiteX1302" fmla="*/ 354745 w 6923157"/>
              <a:gd name="connsiteY1302" fmla="*/ 3667730 h 3844781"/>
              <a:gd name="connsiteX1303" fmla="*/ 353054 w 6923157"/>
              <a:gd name="connsiteY1303" fmla="*/ 3668038 h 3844781"/>
              <a:gd name="connsiteX1304" fmla="*/ 307884 w 6923157"/>
              <a:gd name="connsiteY1304" fmla="*/ 3699637 h 3844781"/>
              <a:gd name="connsiteX1305" fmla="*/ 282273 w 6923157"/>
              <a:gd name="connsiteY1305" fmla="*/ 3715481 h 3844781"/>
              <a:gd name="connsiteX1306" fmla="*/ 270459 w 6923157"/>
              <a:gd name="connsiteY1306" fmla="*/ 3730834 h 3844781"/>
              <a:gd name="connsiteX1307" fmla="*/ 263377 w 6923157"/>
              <a:gd name="connsiteY1307" fmla="*/ 3736189 h 3844781"/>
              <a:gd name="connsiteX1308" fmla="*/ 248284 w 6923157"/>
              <a:gd name="connsiteY1308" fmla="*/ 3739961 h 3844781"/>
              <a:gd name="connsiteX1309" fmla="*/ 223390 w 6923157"/>
              <a:gd name="connsiteY1309" fmla="*/ 3787142 h 3844781"/>
              <a:gd name="connsiteX1310" fmla="*/ 221962 w 6923157"/>
              <a:gd name="connsiteY1310" fmla="*/ 3789432 h 3844781"/>
              <a:gd name="connsiteX1311" fmla="*/ 214614 w 6923157"/>
              <a:gd name="connsiteY1311" fmla="*/ 3792805 h 3844781"/>
              <a:gd name="connsiteX1312" fmla="*/ 209328 w 6923157"/>
              <a:gd name="connsiteY1312" fmla="*/ 3785650 h 3844781"/>
              <a:gd name="connsiteX1313" fmla="*/ 212102 w 6923157"/>
              <a:gd name="connsiteY1313" fmla="*/ 3773976 h 3844781"/>
              <a:gd name="connsiteX1314" fmla="*/ 224997 w 6923157"/>
              <a:gd name="connsiteY1314" fmla="*/ 3747260 h 3844781"/>
              <a:gd name="connsiteX1315" fmla="*/ 225580 w 6923157"/>
              <a:gd name="connsiteY1315" fmla="*/ 3745123 h 3844781"/>
              <a:gd name="connsiteX1316" fmla="*/ 227139 w 6923157"/>
              <a:gd name="connsiteY1316" fmla="*/ 3743824 h 3844781"/>
              <a:gd name="connsiteX1317" fmla="*/ 224601 w 6923157"/>
              <a:gd name="connsiteY1317" fmla="*/ 3744287 h 3844781"/>
              <a:gd name="connsiteX1318" fmla="*/ 223043 w 6923157"/>
              <a:gd name="connsiteY1318" fmla="*/ 3745587 h 3844781"/>
              <a:gd name="connsiteX1319" fmla="*/ 200946 w 6923157"/>
              <a:gd name="connsiteY1319" fmla="*/ 3761803 h 3844781"/>
              <a:gd name="connsiteX1320" fmla="*/ 177952 w 6923157"/>
              <a:gd name="connsiteY1320" fmla="*/ 3784275 h 3844781"/>
              <a:gd name="connsiteX1321" fmla="*/ 164420 w 6923157"/>
              <a:gd name="connsiteY1321" fmla="*/ 3786747 h 3844781"/>
              <a:gd name="connsiteX1322" fmla="*/ 163863 w 6923157"/>
              <a:gd name="connsiteY1322" fmla="*/ 3769592 h 3844781"/>
              <a:gd name="connsiteX1323" fmla="*/ 177208 w 6923157"/>
              <a:gd name="connsiteY1323" fmla="*/ 3739748 h 3844781"/>
              <a:gd name="connsiteX1324" fmla="*/ 181646 w 6923157"/>
              <a:gd name="connsiteY1324" fmla="*/ 3714576 h 3844781"/>
              <a:gd name="connsiteX1325" fmla="*/ 172502 w 6923157"/>
              <a:gd name="connsiteY1325" fmla="*/ 3730457 h 3844781"/>
              <a:gd name="connsiteX1326" fmla="*/ 150038 w 6923157"/>
              <a:gd name="connsiteY1326" fmla="*/ 3756891 h 3844781"/>
              <a:gd name="connsiteX1327" fmla="*/ 118823 w 6923157"/>
              <a:gd name="connsiteY1327" fmla="*/ 3769699 h 3844781"/>
              <a:gd name="connsiteX1328" fmla="*/ 88345 w 6923157"/>
              <a:gd name="connsiteY1328" fmla="*/ 3762069 h 3844781"/>
              <a:gd name="connsiteX1329" fmla="*/ 73120 w 6923157"/>
              <a:gd name="connsiteY1329" fmla="*/ 3764851 h 3844781"/>
              <a:gd name="connsiteX1330" fmla="*/ 62418 w 6923157"/>
              <a:gd name="connsiteY1330" fmla="*/ 3782032 h 3844781"/>
              <a:gd name="connsiteX1331" fmla="*/ 20334 w 6923157"/>
              <a:gd name="connsiteY1331" fmla="*/ 3732874 h 3844781"/>
              <a:gd name="connsiteX1332" fmla="*/ 3595 w 6923157"/>
              <a:gd name="connsiteY1332" fmla="*/ 3665891 h 3844781"/>
              <a:gd name="connsiteX1333" fmla="*/ 16781 w 6923157"/>
              <a:gd name="connsiteY1333" fmla="*/ 3621866 h 3844781"/>
              <a:gd name="connsiteX1334" fmla="*/ 36259 w 6923157"/>
              <a:gd name="connsiteY1334" fmla="*/ 3599020 h 3844781"/>
              <a:gd name="connsiteX1335" fmla="*/ 39934 w 6923157"/>
              <a:gd name="connsiteY1335" fmla="*/ 3613574 h 3844781"/>
              <a:gd name="connsiteX1336" fmla="*/ 58538 w 6923157"/>
              <a:gd name="connsiteY1336" fmla="*/ 3577694 h 3844781"/>
              <a:gd name="connsiteX1337" fmla="*/ 72362 w 6923157"/>
              <a:gd name="connsiteY1337" fmla="*/ 3557912 h 3844781"/>
              <a:gd name="connsiteX1338" fmla="*/ 96545 w 6923157"/>
              <a:gd name="connsiteY1338" fmla="*/ 3544360 h 3844781"/>
              <a:gd name="connsiteX1339" fmla="*/ 120677 w 6923157"/>
              <a:gd name="connsiteY1339" fmla="*/ 3536906 h 3844781"/>
              <a:gd name="connsiteX1340" fmla="*/ 141530 w 6923157"/>
              <a:gd name="connsiteY1340" fmla="*/ 3517871 h 3844781"/>
              <a:gd name="connsiteX1341" fmla="*/ 153713 w 6923157"/>
              <a:gd name="connsiteY1341" fmla="*/ 3492300 h 3844781"/>
              <a:gd name="connsiteX1342" fmla="*/ 165475 w 6923157"/>
              <a:gd name="connsiteY1342" fmla="*/ 3483046 h 3844781"/>
              <a:gd name="connsiteX1343" fmla="*/ 235437 w 6923157"/>
              <a:gd name="connsiteY1343" fmla="*/ 3448950 h 3844781"/>
              <a:gd name="connsiteX1344" fmla="*/ 256318 w 6923157"/>
              <a:gd name="connsiteY1344" fmla="*/ 3443105 h 3844781"/>
              <a:gd name="connsiteX1345" fmla="*/ 287160 w 6923157"/>
              <a:gd name="connsiteY1345" fmla="*/ 3408033 h 3844781"/>
              <a:gd name="connsiteX1346" fmla="*/ 297520 w 6923157"/>
              <a:gd name="connsiteY1346" fmla="*/ 3381779 h 3844781"/>
              <a:gd name="connsiteX1347" fmla="*/ 304652 w 6923157"/>
              <a:gd name="connsiteY1347" fmla="*/ 3337843 h 3844781"/>
              <a:gd name="connsiteX1348" fmla="*/ 299761 w 6923157"/>
              <a:gd name="connsiteY1348" fmla="*/ 3333660 h 3844781"/>
              <a:gd name="connsiteX1349" fmla="*/ 295215 w 6923157"/>
              <a:gd name="connsiteY1349" fmla="*/ 3338552 h 3844781"/>
              <a:gd name="connsiteX1350" fmla="*/ 295428 w 6923157"/>
              <a:gd name="connsiteY1350" fmla="*/ 3346634 h 3844781"/>
              <a:gd name="connsiteX1351" fmla="*/ 282980 w 6923157"/>
              <a:gd name="connsiteY1351" fmla="*/ 3370224 h 3844781"/>
              <a:gd name="connsiteX1352" fmla="*/ 247773 w 6923157"/>
              <a:gd name="connsiteY1352" fmla="*/ 3372594 h 3844781"/>
              <a:gd name="connsiteX1353" fmla="*/ 256440 w 6923157"/>
              <a:gd name="connsiteY1353" fmla="*/ 3346650 h 3844781"/>
              <a:gd name="connsiteX1354" fmla="*/ 255250 w 6923157"/>
              <a:gd name="connsiteY1354" fmla="*/ 3337732 h 3844781"/>
              <a:gd name="connsiteX1355" fmla="*/ 248034 w 6923157"/>
              <a:gd name="connsiteY1355" fmla="*/ 3342095 h 3844781"/>
              <a:gd name="connsiteX1356" fmla="*/ 240053 w 6923157"/>
              <a:gd name="connsiteY1356" fmla="*/ 3353703 h 3844781"/>
              <a:gd name="connsiteX1357" fmla="*/ 227286 w 6923157"/>
              <a:gd name="connsiteY1357" fmla="*/ 3348929 h 3844781"/>
              <a:gd name="connsiteX1358" fmla="*/ 211055 w 6923157"/>
              <a:gd name="connsiteY1358" fmla="*/ 3337683 h 3844781"/>
              <a:gd name="connsiteX1359" fmla="*/ 202121 w 6923157"/>
              <a:gd name="connsiteY1359" fmla="*/ 3329165 h 3844781"/>
              <a:gd name="connsiteX1360" fmla="*/ 203733 w 6923157"/>
              <a:gd name="connsiteY1360" fmla="*/ 3321765 h 3844781"/>
              <a:gd name="connsiteX1361" fmla="*/ 195247 w 6923157"/>
              <a:gd name="connsiteY1361" fmla="*/ 3310118 h 3844781"/>
              <a:gd name="connsiteX1362" fmla="*/ 149862 w 6923157"/>
              <a:gd name="connsiteY1362" fmla="*/ 3301152 h 3844781"/>
              <a:gd name="connsiteX1363" fmla="*/ 140214 w 6923157"/>
              <a:gd name="connsiteY1363" fmla="*/ 3293778 h 3844781"/>
              <a:gd name="connsiteX1364" fmla="*/ 140158 w 6923157"/>
              <a:gd name="connsiteY1364" fmla="*/ 3267396 h 3844781"/>
              <a:gd name="connsiteX1365" fmla="*/ 164394 w 6923157"/>
              <a:gd name="connsiteY1365" fmla="*/ 3247744 h 3844781"/>
              <a:gd name="connsiteX1366" fmla="*/ 245032 w 6923157"/>
              <a:gd name="connsiteY1366" fmla="*/ 3183276 h 3844781"/>
              <a:gd name="connsiteX1367" fmla="*/ 262502 w 6923157"/>
              <a:gd name="connsiteY1367" fmla="*/ 3164857 h 3844781"/>
              <a:gd name="connsiteX1368" fmla="*/ 327651 w 6923157"/>
              <a:gd name="connsiteY1368" fmla="*/ 3101188 h 3844781"/>
              <a:gd name="connsiteX1369" fmla="*/ 332911 w 6923157"/>
              <a:gd name="connsiteY1369" fmla="*/ 3095153 h 3844781"/>
              <a:gd name="connsiteX1370" fmla="*/ 336555 w 6923157"/>
              <a:gd name="connsiteY1370" fmla="*/ 3064034 h 3844781"/>
              <a:gd name="connsiteX1371" fmla="*/ 331321 w 6923157"/>
              <a:gd name="connsiteY1371" fmla="*/ 3050779 h 3844781"/>
              <a:gd name="connsiteX1372" fmla="*/ 322281 w 6923157"/>
              <a:gd name="connsiteY1372" fmla="*/ 3054460 h 3844781"/>
              <a:gd name="connsiteX1373" fmla="*/ 259009 w 6923157"/>
              <a:gd name="connsiteY1373" fmla="*/ 3112712 h 3844781"/>
              <a:gd name="connsiteX1374" fmla="*/ 182756 w 6923157"/>
              <a:gd name="connsiteY1374" fmla="*/ 3158108 h 3844781"/>
              <a:gd name="connsiteX1375" fmla="*/ 172474 w 6923157"/>
              <a:gd name="connsiteY1375" fmla="*/ 3158970 h 3844781"/>
              <a:gd name="connsiteX1376" fmla="*/ 173292 w 6923157"/>
              <a:gd name="connsiteY1376" fmla="*/ 3145626 h 3844781"/>
              <a:gd name="connsiteX1377" fmla="*/ 176728 w 6923157"/>
              <a:gd name="connsiteY1377" fmla="*/ 3138907 h 3844781"/>
              <a:gd name="connsiteX1378" fmla="*/ 181959 w 6923157"/>
              <a:gd name="connsiteY1378" fmla="*/ 3119679 h 3844781"/>
              <a:gd name="connsiteX1379" fmla="*/ 124232 w 6923157"/>
              <a:gd name="connsiteY1379" fmla="*/ 3122105 h 3844781"/>
              <a:gd name="connsiteX1380" fmla="*/ 119791 w 6923157"/>
              <a:gd name="connsiteY1380" fmla="*/ 3114794 h 3844781"/>
              <a:gd name="connsiteX1381" fmla="*/ 120344 w 6923157"/>
              <a:gd name="connsiteY1381" fmla="*/ 3099467 h 3844781"/>
              <a:gd name="connsiteX1382" fmla="*/ 127264 w 6923157"/>
              <a:gd name="connsiteY1382" fmla="*/ 3047449 h 3844781"/>
              <a:gd name="connsiteX1383" fmla="*/ 172852 w 6923157"/>
              <a:gd name="connsiteY1383" fmla="*/ 2967051 h 3844781"/>
              <a:gd name="connsiteX1384" fmla="*/ 209905 w 6923157"/>
              <a:gd name="connsiteY1384" fmla="*/ 2913588 h 3844781"/>
              <a:gd name="connsiteX1385" fmla="*/ 245109 w 6923157"/>
              <a:gd name="connsiteY1385" fmla="*/ 2878736 h 3844781"/>
              <a:gd name="connsiteX1386" fmla="*/ 270376 w 6923157"/>
              <a:gd name="connsiteY1386" fmla="*/ 2853820 h 3844781"/>
              <a:gd name="connsiteX1387" fmla="*/ 279898 w 6923157"/>
              <a:gd name="connsiteY1387" fmla="*/ 2844104 h 3844781"/>
              <a:gd name="connsiteX1388" fmla="*/ 278558 w 6923157"/>
              <a:gd name="connsiteY1388" fmla="*/ 2844794 h 3844781"/>
              <a:gd name="connsiteX1389" fmla="*/ 247119 w 6923157"/>
              <a:gd name="connsiteY1389" fmla="*/ 2824235 h 3844781"/>
              <a:gd name="connsiteX1390" fmla="*/ 224132 w 6923157"/>
              <a:gd name="connsiteY1390" fmla="*/ 2827459 h 3844781"/>
              <a:gd name="connsiteX1391" fmla="*/ 207276 w 6923157"/>
              <a:gd name="connsiteY1391" fmla="*/ 2852591 h 3844781"/>
              <a:gd name="connsiteX1392" fmla="*/ 146325 w 6923157"/>
              <a:gd name="connsiteY1392" fmla="*/ 2776149 h 3844781"/>
              <a:gd name="connsiteX1393" fmla="*/ 124246 w 6923157"/>
              <a:gd name="connsiteY1393" fmla="*/ 2674521 h 3844781"/>
              <a:gd name="connsiteX1394" fmla="*/ 146053 w 6923157"/>
              <a:gd name="connsiteY1394" fmla="*/ 2609234 h 3844781"/>
              <a:gd name="connsiteX1395" fmla="*/ 176343 w 6923157"/>
              <a:gd name="connsiteY1395" fmla="*/ 2576149 h 3844781"/>
              <a:gd name="connsiteX1396" fmla="*/ 181199 w 6923157"/>
              <a:gd name="connsiteY1396" fmla="*/ 2598233 h 3844781"/>
              <a:gd name="connsiteX1397" fmla="*/ 210774 w 6923157"/>
              <a:gd name="connsiteY1397" fmla="*/ 2545516 h 3844781"/>
              <a:gd name="connsiteX1398" fmla="*/ 232431 w 6923157"/>
              <a:gd name="connsiteY1398" fmla="*/ 2516675 h 3844781"/>
              <a:gd name="connsiteX1399" fmla="*/ 269363 w 6923157"/>
              <a:gd name="connsiteY1399" fmla="*/ 2497833 h 3844781"/>
              <a:gd name="connsiteX1400" fmla="*/ 305940 w 6923157"/>
              <a:gd name="connsiteY1400" fmla="*/ 2488148 h 3844781"/>
              <a:gd name="connsiteX1401" fmla="*/ 338121 w 6923157"/>
              <a:gd name="connsiteY1401" fmla="*/ 2460867 h 3844781"/>
              <a:gd name="connsiteX1402" fmla="*/ 357581 w 6923157"/>
              <a:gd name="connsiteY1402" fmla="*/ 2423228 h 3844781"/>
              <a:gd name="connsiteX1403" fmla="*/ 375664 w 6923157"/>
              <a:gd name="connsiteY1403" fmla="*/ 2410067 h 3844781"/>
              <a:gd name="connsiteX1404" fmla="*/ 482274 w 6923157"/>
              <a:gd name="connsiteY1404" fmla="*/ 2363235 h 3844781"/>
              <a:gd name="connsiteX1405" fmla="*/ 513895 w 6923157"/>
              <a:gd name="connsiteY1405" fmla="*/ 2355764 h 3844781"/>
              <a:gd name="connsiteX1406" fmla="*/ 561808 w 6923157"/>
              <a:gd name="connsiteY1406" fmla="*/ 2305026 h 3844781"/>
              <a:gd name="connsiteX1407" fmla="*/ 578560 w 6923157"/>
              <a:gd name="connsiteY1407" fmla="*/ 2266250 h 3844781"/>
              <a:gd name="connsiteX1408" fmla="*/ 591275 w 6923157"/>
              <a:gd name="connsiteY1408" fmla="*/ 2200721 h 3844781"/>
              <a:gd name="connsiteX1409" fmla="*/ 584123 w 6923157"/>
              <a:gd name="connsiteY1409" fmla="*/ 2194135 h 3844781"/>
              <a:gd name="connsiteX1410" fmla="*/ 577073 w 6923157"/>
              <a:gd name="connsiteY1410" fmla="*/ 2201196 h 3844781"/>
              <a:gd name="connsiteX1411" fmla="*/ 577024 w 6923157"/>
              <a:gd name="connsiteY1411" fmla="*/ 2213343 h 3844781"/>
              <a:gd name="connsiteX1412" fmla="*/ 557257 w 6923157"/>
              <a:gd name="connsiteY1412" fmla="*/ 2247990 h 3844781"/>
              <a:gd name="connsiteX1413" fmla="*/ 504281 w 6923157"/>
              <a:gd name="connsiteY1413" fmla="*/ 2249351 h 3844781"/>
              <a:gd name="connsiteX1414" fmla="*/ 518480 w 6923157"/>
              <a:gd name="connsiteY1414" fmla="*/ 2210933 h 3844781"/>
              <a:gd name="connsiteX1415" fmla="*/ 517099 w 6923157"/>
              <a:gd name="connsiteY1415" fmla="*/ 2197468 h 3844781"/>
              <a:gd name="connsiteX1416" fmla="*/ 506065 w 6923157"/>
              <a:gd name="connsiteY1416" fmla="*/ 2203570 h 3844781"/>
              <a:gd name="connsiteX1417" fmla="*/ 493550 w 6923157"/>
              <a:gd name="connsiteY1417" fmla="*/ 2220502 h 3844781"/>
              <a:gd name="connsiteX1418" fmla="*/ 474597 w 6923157"/>
              <a:gd name="connsiteY1418" fmla="*/ 2212539 h 3844781"/>
              <a:gd name="connsiteX1419" fmla="*/ 450739 w 6923157"/>
              <a:gd name="connsiteY1419" fmla="*/ 2194637 h 3844781"/>
              <a:gd name="connsiteX1420" fmla="*/ 437711 w 6923157"/>
              <a:gd name="connsiteY1420" fmla="*/ 2181288 h 3844781"/>
              <a:gd name="connsiteX1421" fmla="*/ 440469 w 6923157"/>
              <a:gd name="connsiteY1421" fmla="*/ 2170276 h 3844781"/>
              <a:gd name="connsiteX1422" fmla="*/ 428258 w 6923157"/>
              <a:gd name="connsiteY1422" fmla="*/ 2152259 h 3844781"/>
              <a:gd name="connsiteX1423" fmla="*/ 360518 w 6923157"/>
              <a:gd name="connsiteY1423" fmla="*/ 2135962 h 3844781"/>
              <a:gd name="connsiteX1424" fmla="*/ 346365 w 6923157"/>
              <a:gd name="connsiteY1424" fmla="*/ 2124288 h 3844781"/>
              <a:gd name="connsiteX1425" fmla="*/ 347486 w 6923157"/>
              <a:gd name="connsiteY1425" fmla="*/ 2084669 h 3844781"/>
              <a:gd name="connsiteX1426" fmla="*/ 384776 w 6923157"/>
              <a:gd name="connsiteY1426" fmla="*/ 2056671 h 3844781"/>
              <a:gd name="connsiteX1427" fmla="*/ 508802 w 6923157"/>
              <a:gd name="connsiteY1427" fmla="*/ 1964899 h 3844781"/>
              <a:gd name="connsiteX1428" fmla="*/ 535875 w 6923157"/>
              <a:gd name="connsiteY1428" fmla="*/ 1938334 h 3844781"/>
              <a:gd name="connsiteX1429" fmla="*/ 636606 w 6923157"/>
              <a:gd name="connsiteY1429" fmla="*/ 1846796 h 3844781"/>
              <a:gd name="connsiteX1430" fmla="*/ 644780 w 6923157"/>
              <a:gd name="connsiteY1430" fmla="*/ 1838061 h 3844781"/>
              <a:gd name="connsiteX1431" fmla="*/ 651672 w 6923157"/>
              <a:gd name="connsiteY1431" fmla="*/ 1791561 h 3844781"/>
              <a:gd name="connsiteX1432" fmla="*/ 644415 w 6923157"/>
              <a:gd name="connsiteY1432" fmla="*/ 1771331 h 3844781"/>
              <a:gd name="connsiteX1433" fmla="*/ 630674 w 6923157"/>
              <a:gd name="connsiteY1433" fmla="*/ 1776295 h 3844781"/>
              <a:gd name="connsiteX1434" fmla="*/ 533006 w 6923157"/>
              <a:gd name="connsiteY1434" fmla="*/ 1859814 h 3844781"/>
              <a:gd name="connsiteX1435" fmla="*/ 416436 w 6923157"/>
              <a:gd name="connsiteY1435" fmla="*/ 1923220 h 3844781"/>
              <a:gd name="connsiteX1436" fmla="*/ 400957 w 6923157"/>
              <a:gd name="connsiteY1436" fmla="*/ 1923875 h 3844781"/>
              <a:gd name="connsiteX1437" fmla="*/ 402795 w 6923157"/>
              <a:gd name="connsiteY1437" fmla="*/ 1903885 h 3844781"/>
              <a:gd name="connsiteX1438" fmla="*/ 408260 w 6923157"/>
              <a:gd name="connsiteY1438" fmla="*/ 1894012 h 3844781"/>
              <a:gd name="connsiteX1439" fmla="*/ 416993 w 6923157"/>
              <a:gd name="connsiteY1439" fmla="*/ 1865468 h 3844781"/>
              <a:gd name="connsiteX1440" fmla="*/ 330199 w 6923157"/>
              <a:gd name="connsiteY1440" fmla="*/ 1865504 h 3844781"/>
              <a:gd name="connsiteX1441" fmla="*/ 323863 w 6923157"/>
              <a:gd name="connsiteY1441" fmla="*/ 1854250 h 3844781"/>
              <a:gd name="connsiteX1442" fmla="*/ 325394 w 6923157"/>
              <a:gd name="connsiteY1442" fmla="*/ 1831270 h 3844781"/>
              <a:gd name="connsiteX1443" fmla="*/ 338158 w 6923157"/>
              <a:gd name="connsiteY1443" fmla="*/ 1753591 h 3844781"/>
              <a:gd name="connsiteX1444" fmla="*/ 410280 w 6923157"/>
              <a:gd name="connsiteY1444" fmla="*/ 1635711 h 3844781"/>
              <a:gd name="connsiteX1445" fmla="*/ 468357 w 6923157"/>
              <a:gd name="connsiteY1445" fmla="*/ 1557746 h 3844781"/>
              <a:gd name="connsiteX1446" fmla="*/ 522809 w 6923157"/>
              <a:gd name="connsiteY1446" fmla="*/ 1507610 h 3844781"/>
              <a:gd name="connsiteX1447" fmla="*/ 561886 w 6923157"/>
              <a:gd name="connsiteY1447" fmla="*/ 1471771 h 3844781"/>
              <a:gd name="connsiteX1448" fmla="*/ 649696 w 6923157"/>
              <a:gd name="connsiteY1448" fmla="*/ 1418472 h 3844781"/>
              <a:gd name="connsiteX1449" fmla="*/ 713242 w 6923157"/>
              <a:gd name="connsiteY1449" fmla="*/ 1368577 h 3844781"/>
              <a:gd name="connsiteX1450" fmla="*/ 740771 w 6923157"/>
              <a:gd name="connsiteY1450" fmla="*/ 1308558 h 3844781"/>
              <a:gd name="connsiteX1451" fmla="*/ 786385 w 6923157"/>
              <a:gd name="connsiteY1451" fmla="*/ 1235378 h 3844781"/>
              <a:gd name="connsiteX1452" fmla="*/ 798032 w 6923157"/>
              <a:gd name="connsiteY1452" fmla="*/ 1235262 h 3844781"/>
              <a:gd name="connsiteX1453" fmla="*/ 832413 w 6923157"/>
              <a:gd name="connsiteY1453" fmla="*/ 1254721 h 3844781"/>
              <a:gd name="connsiteX1454" fmla="*/ 879103 w 6923157"/>
              <a:gd name="connsiteY1454" fmla="*/ 1229957 h 3844781"/>
              <a:gd name="connsiteX1455" fmla="*/ 888654 w 6923157"/>
              <a:gd name="connsiteY1455" fmla="*/ 1196745 h 3844781"/>
              <a:gd name="connsiteX1456" fmla="*/ 926709 w 6923157"/>
              <a:gd name="connsiteY1456" fmla="*/ 1176227 h 3844781"/>
              <a:gd name="connsiteX1457" fmla="*/ 929110 w 6923157"/>
              <a:gd name="connsiteY1457" fmla="*/ 1174373 h 3844781"/>
              <a:gd name="connsiteX1458" fmla="*/ 931714 w 6923157"/>
              <a:gd name="connsiteY1458" fmla="*/ 1161865 h 3844781"/>
              <a:gd name="connsiteX1459" fmla="*/ 957000 w 6923157"/>
              <a:gd name="connsiteY1459" fmla="*/ 1143140 h 3844781"/>
              <a:gd name="connsiteX1460" fmla="*/ 1044458 w 6923157"/>
              <a:gd name="connsiteY1460" fmla="*/ 1136940 h 3844781"/>
              <a:gd name="connsiteX1461" fmla="*/ 1109074 w 6923157"/>
              <a:gd name="connsiteY1461" fmla="*/ 1059575 h 3844781"/>
              <a:gd name="connsiteX1462" fmla="*/ 1123426 w 6923157"/>
              <a:gd name="connsiteY1462" fmla="*/ 1022654 h 3844781"/>
              <a:gd name="connsiteX1463" fmla="*/ 1176193 w 6923157"/>
              <a:gd name="connsiteY1463" fmla="*/ 994002 h 3844781"/>
              <a:gd name="connsiteX1464" fmla="*/ 1204954 w 6923157"/>
              <a:gd name="connsiteY1464" fmla="*/ 983895 h 3844781"/>
              <a:gd name="connsiteX1465" fmla="*/ 1244029 w 6923157"/>
              <a:gd name="connsiteY1465" fmla="*/ 948057 h 3844781"/>
              <a:gd name="connsiteX1466" fmla="*/ 1356921 w 6923157"/>
              <a:gd name="connsiteY1466" fmla="*/ 848742 h 3844781"/>
              <a:gd name="connsiteX1467" fmla="*/ 1404426 w 6923157"/>
              <a:gd name="connsiteY1467" fmla="*/ 819310 h 3844781"/>
              <a:gd name="connsiteX1468" fmla="*/ 1480437 w 6923157"/>
              <a:gd name="connsiteY1468" fmla="*/ 764631 h 3844781"/>
              <a:gd name="connsiteX1469" fmla="*/ 1510677 w 6923157"/>
              <a:gd name="connsiteY1469" fmla="*/ 743693 h 3844781"/>
              <a:gd name="connsiteX1470" fmla="*/ 1522835 w 6923157"/>
              <a:gd name="connsiteY1470" fmla="*/ 735916 h 3844781"/>
              <a:gd name="connsiteX1471" fmla="*/ 1610848 w 6923157"/>
              <a:gd name="connsiteY1471" fmla="*/ 671964 h 3844781"/>
              <a:gd name="connsiteX1472" fmla="*/ 1635881 w 6923157"/>
              <a:gd name="connsiteY1472" fmla="*/ 676040 h 3844781"/>
              <a:gd name="connsiteX1473" fmla="*/ 1629088 w 6923157"/>
              <a:gd name="connsiteY1473" fmla="*/ 698241 h 3844781"/>
              <a:gd name="connsiteX1474" fmla="*/ 1609421 w 6923157"/>
              <a:gd name="connsiteY1474" fmla="*/ 708589 h 3844781"/>
              <a:gd name="connsiteX1475" fmla="*/ 1584799 w 6923157"/>
              <a:gd name="connsiteY1475" fmla="*/ 721150 h 3844781"/>
              <a:gd name="connsiteX1476" fmla="*/ 1576423 w 6923157"/>
              <a:gd name="connsiteY1476" fmla="*/ 740538 h 3844781"/>
              <a:gd name="connsiteX1477" fmla="*/ 1577497 w 6923157"/>
              <a:gd name="connsiteY1477" fmla="*/ 751013 h 3844781"/>
              <a:gd name="connsiteX1478" fmla="*/ 1586743 w 6923157"/>
              <a:gd name="connsiteY1478" fmla="*/ 752750 h 3844781"/>
              <a:gd name="connsiteX1479" fmla="*/ 1612592 w 6923157"/>
              <a:gd name="connsiteY1479" fmla="*/ 752159 h 3844781"/>
              <a:gd name="connsiteX1480" fmla="*/ 1635428 w 6923157"/>
              <a:gd name="connsiteY1480" fmla="*/ 747436 h 3844781"/>
              <a:gd name="connsiteX1481" fmla="*/ 1749087 w 6923157"/>
              <a:gd name="connsiteY1481" fmla="*/ 693547 h 3844781"/>
              <a:gd name="connsiteX1482" fmla="*/ 1775343 w 6923157"/>
              <a:gd name="connsiteY1482" fmla="*/ 671650 h 3844781"/>
              <a:gd name="connsiteX1483" fmla="*/ 1790515 w 6923157"/>
              <a:gd name="connsiteY1483" fmla="*/ 668003 h 3844781"/>
              <a:gd name="connsiteX1484" fmla="*/ 1809315 w 6923157"/>
              <a:gd name="connsiteY1484" fmla="*/ 674471 h 3844781"/>
              <a:gd name="connsiteX1485" fmla="*/ 1831126 w 6923157"/>
              <a:gd name="connsiteY1485" fmla="*/ 647127 h 3844781"/>
              <a:gd name="connsiteX1486" fmla="*/ 1847778 w 6923157"/>
              <a:gd name="connsiteY1486" fmla="*/ 632649 h 3844781"/>
              <a:gd name="connsiteX1487" fmla="*/ 1859119 w 6923157"/>
              <a:gd name="connsiteY1487" fmla="*/ 629540 h 3844781"/>
              <a:gd name="connsiteX1488" fmla="*/ 1931044 w 6923157"/>
              <a:gd name="connsiteY1488" fmla="*/ 598199 h 3844781"/>
              <a:gd name="connsiteX1489" fmla="*/ 1955052 w 6923157"/>
              <a:gd name="connsiteY1489" fmla="*/ 579654 h 3844781"/>
              <a:gd name="connsiteX1490" fmla="*/ 1971347 w 6923157"/>
              <a:gd name="connsiteY1490" fmla="*/ 574332 h 3844781"/>
              <a:gd name="connsiteX1491" fmla="*/ 2024477 w 6923157"/>
              <a:gd name="connsiteY1491" fmla="*/ 574466 h 3844781"/>
              <a:gd name="connsiteX1492" fmla="*/ 2168484 w 6923157"/>
              <a:gd name="connsiteY1492" fmla="*/ 551225 h 3844781"/>
              <a:gd name="connsiteX1493" fmla="*/ 2222429 w 6923157"/>
              <a:gd name="connsiteY1493" fmla="*/ 546692 h 3844781"/>
              <a:gd name="connsiteX1494" fmla="*/ 2309324 w 6923157"/>
              <a:gd name="connsiteY1494" fmla="*/ 522358 h 3844781"/>
              <a:gd name="connsiteX1495" fmla="*/ 2426561 w 6923157"/>
              <a:gd name="connsiteY1495" fmla="*/ 490731 h 3844781"/>
              <a:gd name="connsiteX1496" fmla="*/ 2524029 w 6923157"/>
              <a:gd name="connsiteY1496" fmla="*/ 455807 h 3844781"/>
              <a:gd name="connsiteX1497" fmla="*/ 2618585 w 6923157"/>
              <a:gd name="connsiteY1497" fmla="*/ 430397 h 3844781"/>
              <a:gd name="connsiteX1498" fmla="*/ 2686169 w 6923157"/>
              <a:gd name="connsiteY1498" fmla="*/ 407256 h 3844781"/>
              <a:gd name="connsiteX1499" fmla="*/ 2966161 w 6923157"/>
              <a:gd name="connsiteY1499" fmla="*/ 333063 h 3844781"/>
              <a:gd name="connsiteX1500" fmla="*/ 3270774 w 6923157"/>
              <a:gd name="connsiteY1500" fmla="*/ 246308 h 3844781"/>
              <a:gd name="connsiteX1501" fmla="*/ 3563794 w 6923157"/>
              <a:gd name="connsiteY1501" fmla="*/ 185465 h 3844781"/>
              <a:gd name="connsiteX1502" fmla="*/ 3788615 w 6923157"/>
              <a:gd name="connsiteY1502" fmla="*/ 141779 h 3844781"/>
              <a:gd name="connsiteX1503" fmla="*/ 3959493 w 6923157"/>
              <a:gd name="connsiteY1503" fmla="*/ 102625 h 3844781"/>
              <a:gd name="connsiteX1504" fmla="*/ 4082759 w 6923157"/>
              <a:gd name="connsiteY1504" fmla="*/ 79260 h 3844781"/>
              <a:gd name="connsiteX1505" fmla="*/ 4160510 w 6923157"/>
              <a:gd name="connsiteY1505" fmla="*/ 66832 h 3844781"/>
              <a:gd name="connsiteX1506" fmla="*/ 4184775 w 6923157"/>
              <a:gd name="connsiteY1506" fmla="*/ 63429 h 3844781"/>
              <a:gd name="connsiteX1507" fmla="*/ 4190037 w 6923157"/>
              <a:gd name="connsiteY1507" fmla="*/ 64206 h 3844781"/>
              <a:gd name="connsiteX1508" fmla="*/ 4555241 w 6923157"/>
              <a:gd name="connsiteY1508" fmla="*/ 25108 h 3844781"/>
              <a:gd name="connsiteX1509" fmla="*/ 4651792 w 6923157"/>
              <a:gd name="connsiteY1509" fmla="*/ 19150 h 3844781"/>
              <a:gd name="connsiteX1510" fmla="*/ 4863232 w 6923157"/>
              <a:gd name="connsiteY1510" fmla="*/ 9214 h 3844781"/>
              <a:gd name="connsiteX1511" fmla="*/ 5029821 w 6923157"/>
              <a:gd name="connsiteY1511" fmla="*/ 4053 h 3844781"/>
              <a:gd name="connsiteX1512" fmla="*/ 5184916 w 6923157"/>
              <a:gd name="connsiteY1512" fmla="*/ 504 h 3844781"/>
              <a:gd name="connsiteX1513" fmla="*/ 5191838 w 6923157"/>
              <a:gd name="connsiteY1513" fmla="*/ 103 h 3844781"/>
              <a:gd name="connsiteX1514" fmla="*/ 5198148 w 6923157"/>
              <a:gd name="connsiteY1514" fmla="*/ 3202 h 3844781"/>
              <a:gd name="connsiteX1515" fmla="*/ 5279936 w 6923157"/>
              <a:gd name="connsiteY1515" fmla="*/ 17527 h 3844781"/>
              <a:gd name="connsiteX1516" fmla="*/ 5364685 w 6923157"/>
              <a:gd name="connsiteY1516" fmla="*/ 10190 h 3844781"/>
              <a:gd name="connsiteX1517" fmla="*/ 5509053 w 6923157"/>
              <a:gd name="connsiteY1517" fmla="*/ 15735 h 384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Lst>
            <a:rect l="l" t="t" r="r" b="b"/>
            <a:pathLst>
              <a:path w="6923157" h="3844781">
                <a:moveTo>
                  <a:pt x="4127094" y="2650274"/>
                </a:moveTo>
                <a:lnTo>
                  <a:pt x="4120952" y="2652027"/>
                </a:lnTo>
                <a:lnTo>
                  <a:pt x="4121694" y="2652798"/>
                </a:lnTo>
                <a:lnTo>
                  <a:pt x="4123622" y="2654447"/>
                </a:lnTo>
                <a:close/>
                <a:moveTo>
                  <a:pt x="4042165" y="2624169"/>
                </a:moveTo>
                <a:cubicBezTo>
                  <a:pt x="4038517" y="2622805"/>
                  <a:pt x="4035623" y="2623841"/>
                  <a:pt x="4033090" y="2625954"/>
                </a:cubicBezTo>
                <a:lnTo>
                  <a:pt x="4032096" y="2627139"/>
                </a:lnTo>
                <a:lnTo>
                  <a:pt x="4039066" y="2637438"/>
                </a:lnTo>
                <a:cubicBezTo>
                  <a:pt x="4039330" y="2639420"/>
                  <a:pt x="4040308" y="2640257"/>
                  <a:pt x="4040573" y="2642238"/>
                </a:cubicBezTo>
                <a:cubicBezTo>
                  <a:pt x="4043190" y="2648865"/>
                  <a:pt x="4046705" y="2649238"/>
                  <a:pt x="4050273" y="2643511"/>
                </a:cubicBezTo>
                <a:lnTo>
                  <a:pt x="4050295" y="2643480"/>
                </a:lnTo>
                <a:lnTo>
                  <a:pt x="4049615" y="2633721"/>
                </a:lnTo>
                <a:cubicBezTo>
                  <a:pt x="4048001" y="2628940"/>
                  <a:pt x="4045325" y="2625115"/>
                  <a:pt x="4042165" y="2624169"/>
                </a:cubicBezTo>
                <a:close/>
                <a:moveTo>
                  <a:pt x="4268802" y="2636824"/>
                </a:moveTo>
                <a:lnTo>
                  <a:pt x="4256851" y="2652632"/>
                </a:lnTo>
                <a:lnTo>
                  <a:pt x="4274805" y="2655317"/>
                </a:lnTo>
                <a:lnTo>
                  <a:pt x="4275574" y="2653477"/>
                </a:lnTo>
                <a:cubicBezTo>
                  <a:pt x="4279284" y="2649628"/>
                  <a:pt x="4283850" y="2646510"/>
                  <a:pt x="4287193" y="2642347"/>
                </a:cubicBezTo>
                <a:cubicBezTo>
                  <a:pt x="4279567" y="2637142"/>
                  <a:pt x="4273673" y="2635174"/>
                  <a:pt x="4268802" y="2636824"/>
                </a:cubicBezTo>
                <a:close/>
                <a:moveTo>
                  <a:pt x="5509053" y="15735"/>
                </a:moveTo>
                <a:cubicBezTo>
                  <a:pt x="5530765" y="12689"/>
                  <a:pt x="5550842" y="18979"/>
                  <a:pt x="5568007" y="34782"/>
                </a:cubicBezTo>
                <a:cubicBezTo>
                  <a:pt x="5573730" y="40050"/>
                  <a:pt x="5577561" y="39514"/>
                  <a:pt x="5582209" y="34308"/>
                </a:cubicBezTo>
                <a:cubicBezTo>
                  <a:pt x="5592936" y="25214"/>
                  <a:pt x="5603970" y="19113"/>
                  <a:pt x="5615414" y="29649"/>
                </a:cubicBezTo>
                <a:cubicBezTo>
                  <a:pt x="5630843" y="41144"/>
                  <a:pt x="5646475" y="41987"/>
                  <a:pt x="5664202" y="37982"/>
                </a:cubicBezTo>
                <a:cubicBezTo>
                  <a:pt x="5690868" y="32722"/>
                  <a:pt x="5715899" y="36799"/>
                  <a:pt x="5739604" y="53203"/>
                </a:cubicBezTo>
                <a:cubicBezTo>
                  <a:pt x="5753603" y="63381"/>
                  <a:pt x="5772096" y="66858"/>
                  <a:pt x="5783946" y="56089"/>
                </a:cubicBezTo>
                <a:cubicBezTo>
                  <a:pt x="5805248" y="36405"/>
                  <a:pt x="5825018" y="39701"/>
                  <a:pt x="5846832" y="50301"/>
                </a:cubicBezTo>
                <a:cubicBezTo>
                  <a:pt x="5857663" y="54852"/>
                  <a:pt x="5869770" y="59225"/>
                  <a:pt x="5882235" y="54440"/>
                </a:cubicBezTo>
                <a:cubicBezTo>
                  <a:pt x="5888314" y="50551"/>
                  <a:pt x="5891328" y="54682"/>
                  <a:pt x="5891942" y="60666"/>
                </a:cubicBezTo>
                <a:cubicBezTo>
                  <a:pt x="5892402" y="65155"/>
                  <a:pt x="5892708" y="68148"/>
                  <a:pt x="5893015" y="71140"/>
                </a:cubicBezTo>
                <a:cubicBezTo>
                  <a:pt x="5893426" y="87778"/>
                  <a:pt x="5894703" y="87599"/>
                  <a:pt x="5905430" y="78505"/>
                </a:cubicBezTo>
                <a:cubicBezTo>
                  <a:pt x="5917434" y="69232"/>
                  <a:pt x="5930868" y="61276"/>
                  <a:pt x="5943179" y="54995"/>
                </a:cubicBezTo>
                <a:cubicBezTo>
                  <a:pt x="5948135" y="52782"/>
                  <a:pt x="5953089" y="50570"/>
                  <a:pt x="5957381" y="54521"/>
                </a:cubicBezTo>
                <a:cubicBezTo>
                  <a:pt x="5961674" y="58471"/>
                  <a:pt x="5959733" y="64814"/>
                  <a:pt x="5957638" y="69662"/>
                </a:cubicBezTo>
                <a:cubicBezTo>
                  <a:pt x="5952480" y="82528"/>
                  <a:pt x="5956925" y="87975"/>
                  <a:pt x="5967294" y="88037"/>
                </a:cubicBezTo>
                <a:cubicBezTo>
                  <a:pt x="5971280" y="88997"/>
                  <a:pt x="5975418" y="91452"/>
                  <a:pt x="5979250" y="90913"/>
                </a:cubicBezTo>
                <a:cubicBezTo>
                  <a:pt x="5988189" y="89659"/>
                  <a:pt x="5989927" y="93969"/>
                  <a:pt x="5985739" y="103664"/>
                </a:cubicBezTo>
                <a:cubicBezTo>
                  <a:pt x="5983491" y="107014"/>
                  <a:pt x="5981396" y="111861"/>
                  <a:pt x="5985535" y="114315"/>
                </a:cubicBezTo>
                <a:cubicBezTo>
                  <a:pt x="5988549" y="118446"/>
                  <a:pt x="5992227" y="116412"/>
                  <a:pt x="5995906" y="114378"/>
                </a:cubicBezTo>
                <a:cubicBezTo>
                  <a:pt x="6005509" y="106960"/>
                  <a:pt x="6016032" y="108519"/>
                  <a:pt x="6027833" y="109899"/>
                </a:cubicBezTo>
                <a:cubicBezTo>
                  <a:pt x="6063542" y="117031"/>
                  <a:pt x="6093120" y="102256"/>
                  <a:pt x="6120345" y="77188"/>
                </a:cubicBezTo>
                <a:cubicBezTo>
                  <a:pt x="6125147" y="73479"/>
                  <a:pt x="6126934" y="65639"/>
                  <a:pt x="6133167" y="63247"/>
                </a:cubicBezTo>
                <a:cubicBezTo>
                  <a:pt x="6132656" y="70908"/>
                  <a:pt x="6131992" y="77071"/>
                  <a:pt x="6131482" y="84731"/>
                </a:cubicBezTo>
                <a:cubicBezTo>
                  <a:pt x="6130463" y="100052"/>
                  <a:pt x="6136491" y="108312"/>
                  <a:pt x="6148292" y="109692"/>
                </a:cubicBezTo>
                <a:cubicBezTo>
                  <a:pt x="6187680" y="114790"/>
                  <a:pt x="6227066" y="119888"/>
                  <a:pt x="6266453" y="124986"/>
                </a:cubicBezTo>
                <a:cubicBezTo>
                  <a:pt x="6280809" y="126008"/>
                  <a:pt x="6294703" y="122540"/>
                  <a:pt x="6309365" y="126553"/>
                </a:cubicBezTo>
                <a:cubicBezTo>
                  <a:pt x="6318765" y="129789"/>
                  <a:pt x="6324335" y="133561"/>
                  <a:pt x="6323161" y="147384"/>
                </a:cubicBezTo>
                <a:cubicBezTo>
                  <a:pt x="6323571" y="164021"/>
                  <a:pt x="6334709" y="171565"/>
                  <a:pt x="6346711" y="162293"/>
                </a:cubicBezTo>
                <a:cubicBezTo>
                  <a:pt x="6356315" y="154875"/>
                  <a:pt x="6364132" y="155296"/>
                  <a:pt x="6373685" y="160026"/>
                </a:cubicBezTo>
                <a:cubicBezTo>
                  <a:pt x="6379407" y="165294"/>
                  <a:pt x="6384516" y="164577"/>
                  <a:pt x="6390287" y="157697"/>
                </a:cubicBezTo>
                <a:cubicBezTo>
                  <a:pt x="6395906" y="149321"/>
                  <a:pt x="6403416" y="146749"/>
                  <a:pt x="6411539" y="150162"/>
                </a:cubicBezTo>
                <a:cubicBezTo>
                  <a:pt x="6416800" y="150941"/>
                  <a:pt x="6423645" y="154534"/>
                  <a:pt x="6428754" y="153817"/>
                </a:cubicBezTo>
                <a:cubicBezTo>
                  <a:pt x="6436417" y="152743"/>
                  <a:pt x="6439431" y="156872"/>
                  <a:pt x="6441476" y="164175"/>
                </a:cubicBezTo>
                <a:cubicBezTo>
                  <a:pt x="6446840" y="178599"/>
                  <a:pt x="6449548" y="179737"/>
                  <a:pt x="6461400" y="168968"/>
                </a:cubicBezTo>
                <a:cubicBezTo>
                  <a:pt x="6468448" y="161908"/>
                  <a:pt x="6475344" y="153351"/>
                  <a:pt x="6483977" y="149104"/>
                </a:cubicBezTo>
                <a:cubicBezTo>
                  <a:pt x="6484130" y="150601"/>
                  <a:pt x="6485407" y="150422"/>
                  <a:pt x="6485561" y="151918"/>
                </a:cubicBezTo>
                <a:cubicBezTo>
                  <a:pt x="6476061" y="172981"/>
                  <a:pt x="6476061" y="172981"/>
                  <a:pt x="6488426" y="192495"/>
                </a:cubicBezTo>
                <a:cubicBezTo>
                  <a:pt x="6490009" y="195307"/>
                  <a:pt x="6491594" y="198122"/>
                  <a:pt x="6493024" y="199438"/>
                </a:cubicBezTo>
                <a:cubicBezTo>
                  <a:pt x="6505849" y="223441"/>
                  <a:pt x="6521634" y="225780"/>
                  <a:pt x="6542118" y="210763"/>
                </a:cubicBezTo>
                <a:cubicBezTo>
                  <a:pt x="6552845" y="201670"/>
                  <a:pt x="6560967" y="205083"/>
                  <a:pt x="6563778" y="219867"/>
                </a:cubicBezTo>
                <a:cubicBezTo>
                  <a:pt x="6565823" y="227168"/>
                  <a:pt x="6566590" y="234649"/>
                  <a:pt x="6566079" y="242309"/>
                </a:cubicBezTo>
                <a:cubicBezTo>
                  <a:pt x="6564395" y="263794"/>
                  <a:pt x="6548406" y="272108"/>
                  <a:pt x="6534254" y="260435"/>
                </a:cubicBezTo>
                <a:cubicBezTo>
                  <a:pt x="6522964" y="251394"/>
                  <a:pt x="6512287" y="248339"/>
                  <a:pt x="6500486" y="246959"/>
                </a:cubicBezTo>
                <a:cubicBezTo>
                  <a:pt x="6488839" y="247076"/>
                  <a:pt x="6478162" y="244020"/>
                  <a:pt x="6469425" y="234623"/>
                </a:cubicBezTo>
                <a:cubicBezTo>
                  <a:pt x="6456091" y="218280"/>
                  <a:pt x="6449552" y="217681"/>
                  <a:pt x="6437038" y="234614"/>
                </a:cubicBezTo>
                <a:cubicBezTo>
                  <a:pt x="6427741" y="245025"/>
                  <a:pt x="6419108" y="249272"/>
                  <a:pt x="6406030" y="248070"/>
                </a:cubicBezTo>
                <a:cubicBezTo>
                  <a:pt x="6382582" y="246808"/>
                  <a:pt x="6359643" y="237883"/>
                  <a:pt x="6337319" y="234945"/>
                </a:cubicBezTo>
                <a:cubicBezTo>
                  <a:pt x="6317548" y="231648"/>
                  <a:pt x="6298393" y="234336"/>
                  <a:pt x="6283169" y="250132"/>
                </a:cubicBezTo>
                <a:cubicBezTo>
                  <a:pt x="6275151" y="260363"/>
                  <a:pt x="6269735" y="258087"/>
                  <a:pt x="6261153" y="250186"/>
                </a:cubicBezTo>
                <a:cubicBezTo>
                  <a:pt x="6221098" y="213308"/>
                  <a:pt x="6178084" y="198095"/>
                  <a:pt x="6130883" y="230520"/>
                </a:cubicBezTo>
                <a:cubicBezTo>
                  <a:pt x="6123681" y="236083"/>
                  <a:pt x="6116988" y="233987"/>
                  <a:pt x="6110296" y="231890"/>
                </a:cubicBezTo>
                <a:cubicBezTo>
                  <a:pt x="6106158" y="229436"/>
                  <a:pt x="6100436" y="224168"/>
                  <a:pt x="6095786" y="229372"/>
                </a:cubicBezTo>
                <a:cubicBezTo>
                  <a:pt x="6091293" y="236075"/>
                  <a:pt x="6095737" y="241521"/>
                  <a:pt x="6097628" y="247327"/>
                </a:cubicBezTo>
                <a:cubicBezTo>
                  <a:pt x="6102379" y="255768"/>
                  <a:pt x="6098856" y="259297"/>
                  <a:pt x="6091193" y="260372"/>
                </a:cubicBezTo>
                <a:cubicBezTo>
                  <a:pt x="6083530" y="261447"/>
                  <a:pt x="6075560" y="259530"/>
                  <a:pt x="6067744" y="259109"/>
                </a:cubicBezTo>
                <a:cubicBezTo>
                  <a:pt x="6050528" y="255454"/>
                  <a:pt x="6035713" y="249943"/>
                  <a:pt x="6018293" y="256941"/>
                </a:cubicBezTo>
                <a:cubicBezTo>
                  <a:pt x="6014462" y="257479"/>
                  <a:pt x="6014155" y="254486"/>
                  <a:pt x="6012571" y="251672"/>
                </a:cubicBezTo>
                <a:cubicBezTo>
                  <a:pt x="6007360" y="238744"/>
                  <a:pt x="5998113" y="237006"/>
                  <a:pt x="5987896" y="238440"/>
                </a:cubicBezTo>
                <a:cubicBezTo>
                  <a:pt x="5949429" y="242318"/>
                  <a:pt x="5910656" y="243205"/>
                  <a:pt x="5872086" y="233441"/>
                </a:cubicBezTo>
                <a:cubicBezTo>
                  <a:pt x="5869378" y="232303"/>
                  <a:pt x="5865546" y="232839"/>
                  <a:pt x="5861868" y="234874"/>
                </a:cubicBezTo>
                <a:cubicBezTo>
                  <a:pt x="5851141" y="243967"/>
                  <a:pt x="5843019" y="240554"/>
                  <a:pt x="5835099" y="226487"/>
                </a:cubicBezTo>
                <a:cubicBezTo>
                  <a:pt x="5827180" y="212421"/>
                  <a:pt x="5819363" y="211999"/>
                  <a:pt x="5809096" y="225583"/>
                </a:cubicBezTo>
                <a:cubicBezTo>
                  <a:pt x="5804448" y="230788"/>
                  <a:pt x="5801077" y="235815"/>
                  <a:pt x="5796583" y="242516"/>
                </a:cubicBezTo>
                <a:cubicBezTo>
                  <a:pt x="5790554" y="234256"/>
                  <a:pt x="5784525" y="225995"/>
                  <a:pt x="5775585" y="227250"/>
                </a:cubicBezTo>
                <a:cubicBezTo>
                  <a:pt x="5765367" y="228683"/>
                  <a:pt x="5754997" y="228620"/>
                  <a:pt x="5746058" y="229875"/>
                </a:cubicBezTo>
                <a:cubicBezTo>
                  <a:pt x="5712699" y="233037"/>
                  <a:pt x="5708560" y="230583"/>
                  <a:pt x="5706471" y="273373"/>
                </a:cubicBezTo>
                <a:cubicBezTo>
                  <a:pt x="5706471" y="273373"/>
                  <a:pt x="5705193" y="273551"/>
                  <a:pt x="5705346" y="275048"/>
                </a:cubicBezTo>
                <a:cubicBezTo>
                  <a:pt x="5703050" y="290547"/>
                  <a:pt x="5698401" y="295754"/>
                  <a:pt x="5685169" y="293056"/>
                </a:cubicBezTo>
                <a:cubicBezTo>
                  <a:pt x="5627596" y="287474"/>
                  <a:pt x="5569206" y="286561"/>
                  <a:pt x="5511940" y="283972"/>
                </a:cubicBezTo>
                <a:cubicBezTo>
                  <a:pt x="5475566" y="283005"/>
                  <a:pt x="5438070" y="283712"/>
                  <a:pt x="5401850" y="284240"/>
                </a:cubicBezTo>
                <a:cubicBezTo>
                  <a:pt x="5357814" y="284348"/>
                  <a:pt x="5315413" y="275120"/>
                  <a:pt x="5271889" y="267567"/>
                </a:cubicBezTo>
                <a:cubicBezTo>
                  <a:pt x="5239039" y="263069"/>
                  <a:pt x="5207775" y="261386"/>
                  <a:pt x="5177228" y="279331"/>
                </a:cubicBezTo>
                <a:cubicBezTo>
                  <a:pt x="5165070" y="287108"/>
                  <a:pt x="5153269" y="285728"/>
                  <a:pt x="5139732" y="280040"/>
                </a:cubicBezTo>
                <a:cubicBezTo>
                  <a:pt x="5114085" y="269977"/>
                  <a:pt x="5086653" y="267755"/>
                  <a:pt x="5058709" y="273193"/>
                </a:cubicBezTo>
                <a:cubicBezTo>
                  <a:pt x="5034751" y="279591"/>
                  <a:pt x="5009055" y="281678"/>
                  <a:pt x="4984023" y="277602"/>
                </a:cubicBezTo>
                <a:cubicBezTo>
                  <a:pt x="4946067" y="273821"/>
                  <a:pt x="4908570" y="274529"/>
                  <a:pt x="4870257" y="279905"/>
                </a:cubicBezTo>
                <a:cubicBezTo>
                  <a:pt x="4845991" y="283310"/>
                  <a:pt x="4822696" y="283542"/>
                  <a:pt x="4799402" y="283776"/>
                </a:cubicBezTo>
                <a:cubicBezTo>
                  <a:pt x="4748674" y="281786"/>
                  <a:pt x="4697129" y="284465"/>
                  <a:pt x="4645891" y="290136"/>
                </a:cubicBezTo>
                <a:cubicBezTo>
                  <a:pt x="4594653" y="295808"/>
                  <a:pt x="4543721" y="304472"/>
                  <a:pt x="4493454" y="306971"/>
                </a:cubicBezTo>
                <a:cubicBezTo>
                  <a:pt x="4458512" y="307321"/>
                  <a:pt x="4423263" y="304677"/>
                  <a:pt x="4389242" y="314005"/>
                </a:cubicBezTo>
                <a:cubicBezTo>
                  <a:pt x="4335246" y="330687"/>
                  <a:pt x="4280993" y="332229"/>
                  <a:pt x="4227047" y="336762"/>
                </a:cubicBezTo>
                <a:cubicBezTo>
                  <a:pt x="4199921" y="337533"/>
                  <a:pt x="4172641" y="336806"/>
                  <a:pt x="4144697" y="342246"/>
                </a:cubicBezTo>
                <a:cubicBezTo>
                  <a:pt x="4113078" y="349717"/>
                  <a:pt x="4079258" y="348391"/>
                  <a:pt x="4048252" y="361849"/>
                </a:cubicBezTo>
                <a:cubicBezTo>
                  <a:pt x="4028430" y="370701"/>
                  <a:pt x="4007844" y="372071"/>
                  <a:pt x="3988227" y="370271"/>
                </a:cubicBezTo>
                <a:cubicBezTo>
                  <a:pt x="3965902" y="367332"/>
                  <a:pt x="3945315" y="368702"/>
                  <a:pt x="3924064" y="376237"/>
                </a:cubicBezTo>
                <a:cubicBezTo>
                  <a:pt x="3899289" y="387302"/>
                  <a:pt x="3872776" y="394058"/>
                  <a:pt x="3846110" y="399317"/>
                </a:cubicBezTo>
                <a:cubicBezTo>
                  <a:pt x="3809381" y="407506"/>
                  <a:pt x="3773775" y="414020"/>
                  <a:pt x="3738322" y="422029"/>
                </a:cubicBezTo>
                <a:cubicBezTo>
                  <a:pt x="3690251" y="433327"/>
                  <a:pt x="3642182" y="444624"/>
                  <a:pt x="3594111" y="455923"/>
                </a:cubicBezTo>
                <a:cubicBezTo>
                  <a:pt x="3564891" y="461540"/>
                  <a:pt x="3537101" y="468476"/>
                  <a:pt x="3509312" y="475409"/>
                </a:cubicBezTo>
                <a:cubicBezTo>
                  <a:pt x="3465073" y="486170"/>
                  <a:pt x="3422878" y="504232"/>
                  <a:pt x="3376799" y="497038"/>
                </a:cubicBezTo>
                <a:cubicBezTo>
                  <a:pt x="3370261" y="496437"/>
                  <a:pt x="3368013" y="499788"/>
                  <a:pt x="3368778" y="507270"/>
                </a:cubicBezTo>
                <a:cubicBezTo>
                  <a:pt x="3369854" y="517743"/>
                  <a:pt x="3374299" y="523191"/>
                  <a:pt x="3383238" y="521937"/>
                </a:cubicBezTo>
                <a:cubicBezTo>
                  <a:pt x="3392178" y="520682"/>
                  <a:pt x="3400964" y="517930"/>
                  <a:pt x="3409904" y="516676"/>
                </a:cubicBezTo>
                <a:cubicBezTo>
                  <a:pt x="3600858" y="483813"/>
                  <a:pt x="3792781" y="447779"/>
                  <a:pt x="3984042" y="417907"/>
                </a:cubicBezTo>
                <a:cubicBezTo>
                  <a:pt x="4160130" y="391684"/>
                  <a:pt x="4336373" y="366955"/>
                  <a:pt x="4513535" y="351205"/>
                </a:cubicBezTo>
                <a:cubicBezTo>
                  <a:pt x="4627811" y="341241"/>
                  <a:pt x="4741118" y="334451"/>
                  <a:pt x="4854731" y="330651"/>
                </a:cubicBezTo>
                <a:cubicBezTo>
                  <a:pt x="4953989" y="325830"/>
                  <a:pt x="5053708" y="325499"/>
                  <a:pt x="5153579" y="326663"/>
                </a:cubicBezTo>
                <a:cubicBezTo>
                  <a:pt x="5276900" y="329092"/>
                  <a:pt x="5398740" y="342352"/>
                  <a:pt x="5521550" y="352439"/>
                </a:cubicBezTo>
                <a:cubicBezTo>
                  <a:pt x="5560630" y="354545"/>
                  <a:pt x="5600477" y="364131"/>
                  <a:pt x="5638636" y="357260"/>
                </a:cubicBezTo>
                <a:cubicBezTo>
                  <a:pt x="5682059" y="351168"/>
                  <a:pt x="5723386" y="349922"/>
                  <a:pt x="5762367" y="376325"/>
                </a:cubicBezTo>
                <a:cubicBezTo>
                  <a:pt x="5777643" y="386324"/>
                  <a:pt x="5795676" y="385312"/>
                  <a:pt x="5812941" y="376818"/>
                </a:cubicBezTo>
                <a:cubicBezTo>
                  <a:pt x="5823976" y="370716"/>
                  <a:pt x="5835624" y="370599"/>
                  <a:pt x="5848701" y="371801"/>
                </a:cubicBezTo>
                <a:cubicBezTo>
                  <a:pt x="5868319" y="373602"/>
                  <a:pt x="5888395" y="379891"/>
                  <a:pt x="5908215" y="371039"/>
                </a:cubicBezTo>
                <a:cubicBezTo>
                  <a:pt x="5925634" y="364042"/>
                  <a:pt x="5939019" y="368234"/>
                  <a:pt x="5952201" y="383081"/>
                </a:cubicBezTo>
                <a:cubicBezTo>
                  <a:pt x="5956645" y="388529"/>
                  <a:pt x="5961907" y="389307"/>
                  <a:pt x="5967986" y="385420"/>
                </a:cubicBezTo>
                <a:cubicBezTo>
                  <a:pt x="5976466" y="379676"/>
                  <a:pt x="5986529" y="376745"/>
                  <a:pt x="5997206" y="379801"/>
                </a:cubicBezTo>
                <a:cubicBezTo>
                  <a:pt x="6029085" y="387471"/>
                  <a:pt x="6063873" y="385625"/>
                  <a:pt x="6096058" y="396287"/>
                </a:cubicBezTo>
                <a:cubicBezTo>
                  <a:pt x="6106889" y="400838"/>
                  <a:pt x="6117259" y="400901"/>
                  <a:pt x="6126863" y="393483"/>
                </a:cubicBezTo>
                <a:cubicBezTo>
                  <a:pt x="6147500" y="379963"/>
                  <a:pt x="6154039" y="380563"/>
                  <a:pt x="6170388" y="401035"/>
                </a:cubicBezTo>
                <a:cubicBezTo>
                  <a:pt x="6176417" y="409296"/>
                  <a:pt x="6183416" y="414384"/>
                  <a:pt x="6191078" y="413309"/>
                </a:cubicBezTo>
                <a:cubicBezTo>
                  <a:pt x="6218051" y="411043"/>
                  <a:pt x="6243544" y="419608"/>
                  <a:pt x="6268729" y="425181"/>
                </a:cubicBezTo>
                <a:cubicBezTo>
                  <a:pt x="6291361" y="431112"/>
                  <a:pt x="6313839" y="435548"/>
                  <a:pt x="6336367" y="427833"/>
                </a:cubicBezTo>
                <a:cubicBezTo>
                  <a:pt x="6345153" y="425082"/>
                  <a:pt x="6350569" y="427357"/>
                  <a:pt x="6355166" y="434301"/>
                </a:cubicBezTo>
                <a:cubicBezTo>
                  <a:pt x="6361196" y="442561"/>
                  <a:pt x="6368654" y="452139"/>
                  <a:pt x="6378564" y="447714"/>
                </a:cubicBezTo>
                <a:cubicBezTo>
                  <a:pt x="6399662" y="438682"/>
                  <a:pt x="6418615" y="446647"/>
                  <a:pt x="6435781" y="462451"/>
                </a:cubicBezTo>
                <a:cubicBezTo>
                  <a:pt x="6461377" y="484663"/>
                  <a:pt x="6490394" y="489697"/>
                  <a:pt x="6519972" y="474924"/>
                </a:cubicBezTo>
                <a:cubicBezTo>
                  <a:pt x="6531158" y="470319"/>
                  <a:pt x="6535296" y="472772"/>
                  <a:pt x="6536677" y="486239"/>
                </a:cubicBezTo>
                <a:cubicBezTo>
                  <a:pt x="6537137" y="490728"/>
                  <a:pt x="6537598" y="495216"/>
                  <a:pt x="6539181" y="498030"/>
                </a:cubicBezTo>
                <a:cubicBezTo>
                  <a:pt x="6559005" y="527121"/>
                  <a:pt x="6578675" y="554716"/>
                  <a:pt x="6613923" y="557358"/>
                </a:cubicBezTo>
                <a:cubicBezTo>
                  <a:pt x="6621740" y="557780"/>
                  <a:pt x="6620923" y="562448"/>
                  <a:pt x="6618983" y="568791"/>
                </a:cubicBezTo>
                <a:cubicBezTo>
                  <a:pt x="6618013" y="571963"/>
                  <a:pt x="6615765" y="575314"/>
                  <a:pt x="6613518" y="578664"/>
                </a:cubicBezTo>
                <a:cubicBezTo>
                  <a:pt x="6609023" y="585366"/>
                  <a:pt x="6604373" y="590572"/>
                  <a:pt x="6610403" y="598832"/>
                </a:cubicBezTo>
                <a:cubicBezTo>
                  <a:pt x="6615154" y="607272"/>
                  <a:pt x="6620927" y="600391"/>
                  <a:pt x="6627160" y="597999"/>
                </a:cubicBezTo>
                <a:cubicBezTo>
                  <a:pt x="6639470" y="591719"/>
                  <a:pt x="6653058" y="585258"/>
                  <a:pt x="6664195" y="592802"/>
                </a:cubicBezTo>
                <a:cubicBezTo>
                  <a:pt x="6678041" y="601483"/>
                  <a:pt x="6683966" y="596098"/>
                  <a:pt x="6691678" y="582875"/>
                </a:cubicBezTo>
                <a:cubicBezTo>
                  <a:pt x="6693925" y="579524"/>
                  <a:pt x="6696174" y="576174"/>
                  <a:pt x="6699852" y="574140"/>
                </a:cubicBezTo>
                <a:cubicBezTo>
                  <a:pt x="6703223" y="569114"/>
                  <a:pt x="6706901" y="567080"/>
                  <a:pt x="6712622" y="572348"/>
                </a:cubicBezTo>
                <a:cubicBezTo>
                  <a:pt x="6716915" y="576300"/>
                  <a:pt x="6717528" y="582284"/>
                  <a:pt x="6714156" y="587310"/>
                </a:cubicBezTo>
                <a:cubicBezTo>
                  <a:pt x="6710938" y="593832"/>
                  <a:pt x="6710275" y="599997"/>
                  <a:pt x="6705626" y="605202"/>
                </a:cubicBezTo>
                <a:cubicBezTo>
                  <a:pt x="6703226" y="607056"/>
                  <a:pt x="6700826" y="608911"/>
                  <a:pt x="6702562" y="613221"/>
                </a:cubicBezTo>
                <a:cubicBezTo>
                  <a:pt x="6704147" y="616034"/>
                  <a:pt x="6707824" y="614000"/>
                  <a:pt x="6710379" y="613641"/>
                </a:cubicBezTo>
                <a:cubicBezTo>
                  <a:pt x="6714210" y="613105"/>
                  <a:pt x="6716764" y="612746"/>
                  <a:pt x="6719011" y="609395"/>
                </a:cubicBezTo>
                <a:cubicBezTo>
                  <a:pt x="6721258" y="606044"/>
                  <a:pt x="6723814" y="605687"/>
                  <a:pt x="6726674" y="608320"/>
                </a:cubicBezTo>
                <a:cubicBezTo>
                  <a:pt x="6742410" y="622808"/>
                  <a:pt x="6759779" y="627959"/>
                  <a:pt x="6778782" y="623775"/>
                </a:cubicBezTo>
                <a:cubicBezTo>
                  <a:pt x="6787569" y="621025"/>
                  <a:pt x="6796509" y="619770"/>
                  <a:pt x="6805602" y="620012"/>
                </a:cubicBezTo>
                <a:cubicBezTo>
                  <a:pt x="6810710" y="619295"/>
                  <a:pt x="6818373" y="618220"/>
                  <a:pt x="6821694" y="625343"/>
                </a:cubicBezTo>
                <a:cubicBezTo>
                  <a:pt x="6823584" y="631149"/>
                  <a:pt x="6817661" y="636533"/>
                  <a:pt x="6814289" y="641560"/>
                </a:cubicBezTo>
                <a:cubicBezTo>
                  <a:pt x="6812041" y="644911"/>
                  <a:pt x="6809640" y="646765"/>
                  <a:pt x="6807393" y="650116"/>
                </a:cubicBezTo>
                <a:cubicBezTo>
                  <a:pt x="6805145" y="653466"/>
                  <a:pt x="6799066" y="657356"/>
                  <a:pt x="6802234" y="662981"/>
                </a:cubicBezTo>
                <a:cubicBezTo>
                  <a:pt x="6804125" y="668787"/>
                  <a:pt x="6810511" y="667891"/>
                  <a:pt x="6815465" y="665678"/>
                </a:cubicBezTo>
                <a:cubicBezTo>
                  <a:pt x="6826960" y="664066"/>
                  <a:pt x="6836207" y="665803"/>
                  <a:pt x="6848314" y="670176"/>
                </a:cubicBezTo>
                <a:cubicBezTo>
                  <a:pt x="6875390" y="681554"/>
                  <a:pt x="6888672" y="672102"/>
                  <a:pt x="6895820" y="640744"/>
                </a:cubicBezTo>
                <a:cubicBezTo>
                  <a:pt x="6898425" y="628237"/>
                  <a:pt x="6904197" y="621356"/>
                  <a:pt x="6914567" y="621419"/>
                </a:cubicBezTo>
                <a:cubicBezTo>
                  <a:pt x="6917482" y="649847"/>
                  <a:pt x="6920242" y="676779"/>
                  <a:pt x="6923157" y="705208"/>
                </a:cubicBezTo>
                <a:cubicBezTo>
                  <a:pt x="6905431" y="709212"/>
                  <a:pt x="6902367" y="717231"/>
                  <a:pt x="6908855" y="729981"/>
                </a:cubicBezTo>
                <a:cubicBezTo>
                  <a:pt x="6910593" y="734289"/>
                  <a:pt x="6916008" y="736565"/>
                  <a:pt x="6913913" y="741412"/>
                </a:cubicBezTo>
                <a:cubicBezTo>
                  <a:pt x="6910543" y="746438"/>
                  <a:pt x="6905281" y="745659"/>
                  <a:pt x="6901296" y="744700"/>
                </a:cubicBezTo>
                <a:cubicBezTo>
                  <a:pt x="6897464" y="745238"/>
                  <a:pt x="6894757" y="744100"/>
                  <a:pt x="6892049" y="742962"/>
                </a:cubicBezTo>
                <a:cubicBezTo>
                  <a:pt x="6884080" y="741046"/>
                  <a:pt x="6880401" y="743079"/>
                  <a:pt x="6880198" y="753731"/>
                </a:cubicBezTo>
                <a:cubicBezTo>
                  <a:pt x="6879535" y="759896"/>
                  <a:pt x="6876624" y="769411"/>
                  <a:pt x="6869779" y="765818"/>
                </a:cubicBezTo>
                <a:cubicBezTo>
                  <a:pt x="6860378" y="762583"/>
                  <a:pt x="6851438" y="763838"/>
                  <a:pt x="6842346" y="763595"/>
                </a:cubicBezTo>
                <a:cubicBezTo>
                  <a:pt x="6834529" y="763175"/>
                  <a:pt x="6825283" y="761437"/>
                  <a:pt x="6816649" y="765683"/>
                </a:cubicBezTo>
                <a:cubicBezTo>
                  <a:pt x="6809294" y="769752"/>
                  <a:pt x="6800661" y="773998"/>
                  <a:pt x="6808580" y="788064"/>
                </a:cubicBezTo>
                <a:cubicBezTo>
                  <a:pt x="6811596" y="792194"/>
                  <a:pt x="6809348" y="795546"/>
                  <a:pt x="6804392" y="797759"/>
                </a:cubicBezTo>
                <a:cubicBezTo>
                  <a:pt x="6785235" y="800447"/>
                  <a:pt x="6778237" y="795357"/>
                  <a:pt x="6774658" y="773093"/>
                </a:cubicBezTo>
                <a:cubicBezTo>
                  <a:pt x="6773891" y="765612"/>
                  <a:pt x="6772000" y="759806"/>
                  <a:pt x="6766585" y="757530"/>
                </a:cubicBezTo>
                <a:cubicBezTo>
                  <a:pt x="6757185" y="754297"/>
                  <a:pt x="6747939" y="752558"/>
                  <a:pt x="6738029" y="756984"/>
                </a:cubicBezTo>
                <a:cubicBezTo>
                  <a:pt x="6735475" y="757343"/>
                  <a:pt x="6734812" y="763507"/>
                  <a:pt x="6736395" y="766319"/>
                </a:cubicBezTo>
                <a:cubicBezTo>
                  <a:pt x="6736855" y="770808"/>
                  <a:pt x="6737470" y="776793"/>
                  <a:pt x="6735221" y="780145"/>
                </a:cubicBezTo>
                <a:cubicBezTo>
                  <a:pt x="6731849" y="785171"/>
                  <a:pt x="6727816" y="796360"/>
                  <a:pt x="6723064" y="787920"/>
                </a:cubicBezTo>
                <a:cubicBezTo>
                  <a:pt x="6711160" y="772896"/>
                  <a:pt x="6698388" y="774687"/>
                  <a:pt x="6684339" y="776658"/>
                </a:cubicBezTo>
                <a:cubicBezTo>
                  <a:pt x="6676523" y="776238"/>
                  <a:pt x="6668708" y="775817"/>
                  <a:pt x="6661556" y="769231"/>
                </a:cubicBezTo>
                <a:cubicBezTo>
                  <a:pt x="6634529" y="745705"/>
                  <a:pt x="6615525" y="749889"/>
                  <a:pt x="6601021" y="785313"/>
                </a:cubicBezTo>
                <a:cubicBezTo>
                  <a:pt x="6596832" y="795008"/>
                  <a:pt x="6590754" y="798897"/>
                  <a:pt x="6583448" y="790815"/>
                </a:cubicBezTo>
                <a:cubicBezTo>
                  <a:pt x="6566282" y="775010"/>
                  <a:pt x="6546511" y="771714"/>
                  <a:pt x="6525925" y="773084"/>
                </a:cubicBezTo>
                <a:cubicBezTo>
                  <a:pt x="6515554" y="773022"/>
                  <a:pt x="6505490" y="775951"/>
                  <a:pt x="6493843" y="776068"/>
                </a:cubicBezTo>
                <a:cubicBezTo>
                  <a:pt x="6474380" y="775764"/>
                  <a:pt x="6457776" y="778093"/>
                  <a:pt x="6452875" y="806100"/>
                </a:cubicBezTo>
                <a:cubicBezTo>
                  <a:pt x="6451802" y="795627"/>
                  <a:pt x="6452312" y="787966"/>
                  <a:pt x="6447560" y="779526"/>
                </a:cubicBezTo>
                <a:cubicBezTo>
                  <a:pt x="6442502" y="768094"/>
                  <a:pt x="6433101" y="764860"/>
                  <a:pt x="6424162" y="766114"/>
                </a:cubicBezTo>
                <a:cubicBezTo>
                  <a:pt x="6414099" y="769043"/>
                  <a:pt x="6421557" y="778621"/>
                  <a:pt x="6420893" y="784785"/>
                </a:cubicBezTo>
                <a:cubicBezTo>
                  <a:pt x="6420537" y="793942"/>
                  <a:pt x="6416042" y="800644"/>
                  <a:pt x="6407920" y="797231"/>
                </a:cubicBezTo>
                <a:cubicBezTo>
                  <a:pt x="6397089" y="792678"/>
                  <a:pt x="6388149" y="793933"/>
                  <a:pt x="6376808" y="797042"/>
                </a:cubicBezTo>
                <a:cubicBezTo>
                  <a:pt x="6363221" y="803502"/>
                  <a:pt x="6349172" y="805473"/>
                  <a:pt x="6335173" y="795295"/>
                </a:cubicBezTo>
                <a:cubicBezTo>
                  <a:pt x="6326744" y="788890"/>
                  <a:pt x="6319234" y="791460"/>
                  <a:pt x="6313616" y="799837"/>
                </a:cubicBezTo>
                <a:cubicBezTo>
                  <a:pt x="6310245" y="804864"/>
                  <a:pt x="6306874" y="809890"/>
                  <a:pt x="6304626" y="813240"/>
                </a:cubicBezTo>
                <a:cubicBezTo>
                  <a:pt x="6298854" y="820121"/>
                  <a:pt x="6296097" y="831132"/>
                  <a:pt x="6288128" y="829216"/>
                </a:cubicBezTo>
                <a:cubicBezTo>
                  <a:pt x="6280158" y="827298"/>
                  <a:pt x="6280362" y="816645"/>
                  <a:pt x="6279594" y="809163"/>
                </a:cubicBezTo>
                <a:cubicBezTo>
                  <a:pt x="6278828" y="801682"/>
                  <a:pt x="6274026" y="805393"/>
                  <a:pt x="6270042" y="804434"/>
                </a:cubicBezTo>
                <a:cubicBezTo>
                  <a:pt x="6266210" y="804972"/>
                  <a:pt x="6262378" y="805508"/>
                  <a:pt x="6264269" y="811314"/>
                </a:cubicBezTo>
                <a:cubicBezTo>
                  <a:pt x="6268510" y="827413"/>
                  <a:pt x="6261308" y="832978"/>
                  <a:pt x="6249967" y="836088"/>
                </a:cubicBezTo>
                <a:cubicBezTo>
                  <a:pt x="6238627" y="839197"/>
                  <a:pt x="6237964" y="845361"/>
                  <a:pt x="6246699" y="854759"/>
                </a:cubicBezTo>
                <a:cubicBezTo>
                  <a:pt x="6248284" y="857572"/>
                  <a:pt x="6252268" y="858531"/>
                  <a:pt x="6256252" y="859489"/>
                </a:cubicBezTo>
                <a:cubicBezTo>
                  <a:pt x="6291299" y="872785"/>
                  <a:pt x="6327978" y="876745"/>
                  <a:pt x="6365475" y="876037"/>
                </a:cubicBezTo>
                <a:cubicBezTo>
                  <a:pt x="6395309" y="876405"/>
                  <a:pt x="6422895" y="880123"/>
                  <a:pt x="6449461" y="899162"/>
                </a:cubicBezTo>
                <a:cubicBezTo>
                  <a:pt x="6464890" y="910656"/>
                  <a:pt x="6476948" y="927177"/>
                  <a:pt x="6487881" y="945374"/>
                </a:cubicBezTo>
                <a:cubicBezTo>
                  <a:pt x="6494981" y="926165"/>
                  <a:pt x="6501212" y="923773"/>
                  <a:pt x="6515518" y="936943"/>
                </a:cubicBezTo>
                <a:cubicBezTo>
                  <a:pt x="6519809" y="940895"/>
                  <a:pt x="6523131" y="948017"/>
                  <a:pt x="6522620" y="955678"/>
                </a:cubicBezTo>
                <a:cubicBezTo>
                  <a:pt x="6522724" y="969323"/>
                  <a:pt x="6532123" y="972557"/>
                  <a:pt x="6541216" y="972800"/>
                </a:cubicBezTo>
                <a:cubicBezTo>
                  <a:pt x="6550464" y="974537"/>
                  <a:pt x="6553529" y="966518"/>
                  <a:pt x="6556593" y="958500"/>
                </a:cubicBezTo>
                <a:cubicBezTo>
                  <a:pt x="6558379" y="950660"/>
                  <a:pt x="6557459" y="941684"/>
                  <a:pt x="6564202" y="931631"/>
                </a:cubicBezTo>
                <a:cubicBezTo>
                  <a:pt x="6562211" y="950122"/>
                  <a:pt x="6570334" y="953536"/>
                  <a:pt x="6580858" y="955096"/>
                </a:cubicBezTo>
                <a:cubicBezTo>
                  <a:pt x="6589951" y="955337"/>
                  <a:pt x="6600935" y="961384"/>
                  <a:pt x="6600578" y="970541"/>
                </a:cubicBezTo>
                <a:cubicBezTo>
                  <a:pt x="6599711" y="987358"/>
                  <a:pt x="6600121" y="1003996"/>
                  <a:pt x="6592562" y="1018716"/>
                </a:cubicBezTo>
                <a:cubicBezTo>
                  <a:pt x="6588221" y="1026915"/>
                  <a:pt x="6583266" y="1029127"/>
                  <a:pt x="6574173" y="1028885"/>
                </a:cubicBezTo>
                <a:cubicBezTo>
                  <a:pt x="6567480" y="1026788"/>
                  <a:pt x="6564619" y="1024155"/>
                  <a:pt x="6564976" y="1014998"/>
                </a:cubicBezTo>
                <a:cubicBezTo>
                  <a:pt x="6564361" y="1009013"/>
                  <a:pt x="6560224" y="1006557"/>
                  <a:pt x="6556392" y="1007096"/>
                </a:cubicBezTo>
                <a:cubicBezTo>
                  <a:pt x="6541220" y="1010743"/>
                  <a:pt x="6531360" y="1003019"/>
                  <a:pt x="6521346" y="993799"/>
                </a:cubicBezTo>
                <a:cubicBezTo>
                  <a:pt x="6511486" y="986077"/>
                  <a:pt x="6500963" y="984518"/>
                  <a:pt x="6493097" y="996246"/>
                </a:cubicBezTo>
                <a:cubicBezTo>
                  <a:pt x="6487478" y="1004623"/>
                  <a:pt x="6484617" y="1001988"/>
                  <a:pt x="6484974" y="992832"/>
                </a:cubicBezTo>
                <a:cubicBezTo>
                  <a:pt x="6484361" y="986847"/>
                  <a:pt x="6481653" y="985709"/>
                  <a:pt x="6476238" y="983433"/>
                </a:cubicBezTo>
                <a:cubicBezTo>
                  <a:pt x="6453606" y="977502"/>
                  <a:pt x="6430619" y="980728"/>
                  <a:pt x="6409828" y="992751"/>
                </a:cubicBezTo>
                <a:cubicBezTo>
                  <a:pt x="6398947" y="1000349"/>
                  <a:pt x="6387453" y="1001961"/>
                  <a:pt x="6375651" y="1000583"/>
                </a:cubicBezTo>
                <a:cubicBezTo>
                  <a:pt x="6365128" y="999024"/>
                  <a:pt x="6355422" y="992797"/>
                  <a:pt x="6346992" y="986391"/>
                </a:cubicBezTo>
                <a:cubicBezTo>
                  <a:pt x="6342701" y="982439"/>
                  <a:pt x="6339533" y="976813"/>
                  <a:pt x="6333608" y="982198"/>
                </a:cubicBezTo>
                <a:cubicBezTo>
                  <a:pt x="6327682" y="987583"/>
                  <a:pt x="6328295" y="993567"/>
                  <a:pt x="6330339" y="1000869"/>
                </a:cubicBezTo>
                <a:cubicBezTo>
                  <a:pt x="6332230" y="1006674"/>
                  <a:pt x="6335245" y="1010805"/>
                  <a:pt x="6334581" y="1016969"/>
                </a:cubicBezTo>
                <a:cubicBezTo>
                  <a:pt x="6336269" y="1033428"/>
                  <a:pt x="6343421" y="1040012"/>
                  <a:pt x="6356499" y="1041213"/>
                </a:cubicBezTo>
                <a:cubicBezTo>
                  <a:pt x="6380100" y="1043972"/>
                  <a:pt x="6401301" y="1048587"/>
                  <a:pt x="6423933" y="1054518"/>
                </a:cubicBezTo>
                <a:cubicBezTo>
                  <a:pt x="6437471" y="1060207"/>
                  <a:pt x="6439514" y="1067509"/>
                  <a:pt x="6431802" y="1080733"/>
                </a:cubicBezTo>
                <a:cubicBezTo>
                  <a:pt x="6430525" y="1080912"/>
                  <a:pt x="6430679" y="1082409"/>
                  <a:pt x="6430832" y="1083904"/>
                </a:cubicBezTo>
                <a:cubicBezTo>
                  <a:pt x="6429811" y="1099225"/>
                  <a:pt x="6421793" y="1109456"/>
                  <a:pt x="6413620" y="1118194"/>
                </a:cubicBezTo>
                <a:cubicBezTo>
                  <a:pt x="6407847" y="1125073"/>
                  <a:pt x="6404986" y="1122439"/>
                  <a:pt x="6403095" y="1116633"/>
                </a:cubicBezTo>
                <a:cubicBezTo>
                  <a:pt x="6399162" y="1103526"/>
                  <a:pt x="6404933" y="1096645"/>
                  <a:pt x="6414996" y="1093715"/>
                </a:cubicBezTo>
                <a:cubicBezTo>
                  <a:pt x="6411675" y="1086593"/>
                  <a:pt x="6407230" y="1081145"/>
                  <a:pt x="6400845" y="1082041"/>
                </a:cubicBezTo>
                <a:cubicBezTo>
                  <a:pt x="6397014" y="1082578"/>
                  <a:pt x="6396350" y="1088743"/>
                  <a:pt x="6395533" y="1093411"/>
                </a:cubicBezTo>
                <a:cubicBezTo>
                  <a:pt x="6392724" y="1116571"/>
                  <a:pt x="6388078" y="1121776"/>
                  <a:pt x="6368767" y="1122968"/>
                </a:cubicBezTo>
                <a:cubicBezTo>
                  <a:pt x="6350580" y="1122485"/>
                  <a:pt x="6331424" y="1125172"/>
                  <a:pt x="6313851" y="1130673"/>
                </a:cubicBezTo>
                <a:cubicBezTo>
                  <a:pt x="6290046" y="1138567"/>
                  <a:pt x="6284324" y="1133299"/>
                  <a:pt x="6285241" y="1104333"/>
                </a:cubicBezTo>
                <a:cubicBezTo>
                  <a:pt x="6285087" y="1102836"/>
                  <a:pt x="6284934" y="1101340"/>
                  <a:pt x="6284780" y="1099844"/>
                </a:cubicBezTo>
                <a:cubicBezTo>
                  <a:pt x="6285597" y="1095175"/>
                  <a:pt x="6288814" y="1088653"/>
                  <a:pt x="6282123" y="1086557"/>
                </a:cubicBezTo>
                <a:cubicBezTo>
                  <a:pt x="6275583" y="1085957"/>
                  <a:pt x="6268891" y="1083860"/>
                  <a:pt x="6265980" y="1093375"/>
                </a:cubicBezTo>
                <a:cubicBezTo>
                  <a:pt x="6264040" y="1099718"/>
                  <a:pt x="6261946" y="1104565"/>
                  <a:pt x="6261283" y="1110729"/>
                </a:cubicBezTo>
                <a:cubicBezTo>
                  <a:pt x="6257094" y="1120424"/>
                  <a:pt x="6252139" y="1122636"/>
                  <a:pt x="6243863" y="1117727"/>
                </a:cubicBezTo>
                <a:cubicBezTo>
                  <a:pt x="6235740" y="1114313"/>
                  <a:pt x="6236250" y="1106654"/>
                  <a:pt x="6240745" y="1099951"/>
                </a:cubicBezTo>
                <a:cubicBezTo>
                  <a:pt x="6241715" y="1096780"/>
                  <a:pt x="6242838" y="1095104"/>
                  <a:pt x="6243809" y="1091932"/>
                </a:cubicBezTo>
                <a:cubicBezTo>
                  <a:pt x="6246057" y="1088582"/>
                  <a:pt x="6245597" y="1084093"/>
                  <a:pt x="6242736" y="1081459"/>
                </a:cubicBezTo>
                <a:cubicBezTo>
                  <a:pt x="6238597" y="1079004"/>
                  <a:pt x="6237780" y="1083672"/>
                  <a:pt x="6235379" y="1085526"/>
                </a:cubicBezTo>
                <a:cubicBezTo>
                  <a:pt x="6230732" y="1090731"/>
                  <a:pt x="6227514" y="1097254"/>
                  <a:pt x="6225726" y="1105094"/>
                </a:cubicBezTo>
                <a:cubicBezTo>
                  <a:pt x="6218780" y="1125800"/>
                  <a:pt x="6211425" y="1129868"/>
                  <a:pt x="6193749" y="1121723"/>
                </a:cubicBezTo>
                <a:cubicBezTo>
                  <a:pt x="6185626" y="1118310"/>
                  <a:pt x="6177350" y="1113399"/>
                  <a:pt x="6169226" y="1109986"/>
                </a:cubicBezTo>
                <a:cubicBezTo>
                  <a:pt x="6163811" y="1107710"/>
                  <a:pt x="6157273" y="1107110"/>
                  <a:pt x="6152931" y="1115309"/>
                </a:cubicBezTo>
                <a:cubicBezTo>
                  <a:pt x="6147466" y="1125181"/>
                  <a:pt x="6144708" y="1136192"/>
                  <a:pt x="6131783" y="1136488"/>
                </a:cubicBezTo>
                <a:cubicBezTo>
                  <a:pt x="6123968" y="1136067"/>
                  <a:pt x="6119166" y="1139776"/>
                  <a:pt x="6112166" y="1134688"/>
                </a:cubicBezTo>
                <a:cubicBezTo>
                  <a:pt x="6077018" y="1107746"/>
                  <a:pt x="6040492" y="1105282"/>
                  <a:pt x="6001821" y="1119814"/>
                </a:cubicBezTo>
                <a:cubicBezTo>
                  <a:pt x="5995589" y="1122207"/>
                  <a:pt x="5990327" y="1121427"/>
                  <a:pt x="5984758" y="1117655"/>
                </a:cubicBezTo>
                <a:cubicBezTo>
                  <a:pt x="5971883" y="1105802"/>
                  <a:pt x="5957682" y="1106276"/>
                  <a:pt x="5942664" y="1111420"/>
                </a:cubicBezTo>
                <a:cubicBezTo>
                  <a:pt x="5921566" y="1120451"/>
                  <a:pt x="5903176" y="1130619"/>
                  <a:pt x="5885247" y="1145277"/>
                </a:cubicBezTo>
                <a:cubicBezTo>
                  <a:pt x="5876920" y="1152517"/>
                  <a:pt x="5868593" y="1159756"/>
                  <a:pt x="5858225" y="1159693"/>
                </a:cubicBezTo>
                <a:cubicBezTo>
                  <a:pt x="5824098" y="1155375"/>
                  <a:pt x="5788339" y="1160393"/>
                  <a:pt x="5755695" y="1145242"/>
                </a:cubicBezTo>
                <a:cubicBezTo>
                  <a:pt x="5748849" y="1141649"/>
                  <a:pt x="5743894" y="1143862"/>
                  <a:pt x="5738121" y="1150743"/>
                </a:cubicBezTo>
                <a:cubicBezTo>
                  <a:pt x="5735874" y="1154094"/>
                  <a:pt x="5733626" y="1157444"/>
                  <a:pt x="5731226" y="1159299"/>
                </a:cubicBezTo>
                <a:cubicBezTo>
                  <a:pt x="5724994" y="1161691"/>
                  <a:pt x="5726578" y="1164504"/>
                  <a:pt x="5728315" y="1168814"/>
                </a:cubicBezTo>
                <a:cubicBezTo>
                  <a:pt x="5731790" y="1177432"/>
                  <a:pt x="5737359" y="1181206"/>
                  <a:pt x="5745021" y="1180129"/>
                </a:cubicBezTo>
                <a:cubicBezTo>
                  <a:pt x="5753960" y="1178876"/>
                  <a:pt x="5758712" y="1187315"/>
                  <a:pt x="5758356" y="1196471"/>
                </a:cubicBezTo>
                <a:cubicBezTo>
                  <a:pt x="5757845" y="1204132"/>
                  <a:pt x="5749877" y="1202215"/>
                  <a:pt x="5744614" y="1201435"/>
                </a:cubicBezTo>
                <a:cubicBezTo>
                  <a:pt x="5730259" y="1200414"/>
                  <a:pt x="5725047" y="1187485"/>
                  <a:pt x="5719988" y="1176053"/>
                </a:cubicBezTo>
                <a:cubicBezTo>
                  <a:pt x="5697814" y="1136667"/>
                  <a:pt x="5665783" y="1127502"/>
                  <a:pt x="5632171" y="1153467"/>
                </a:cubicBezTo>
                <a:cubicBezTo>
                  <a:pt x="5623692" y="1159210"/>
                  <a:pt x="5615058" y="1163456"/>
                  <a:pt x="5605965" y="1163215"/>
                </a:cubicBezTo>
                <a:cubicBezTo>
                  <a:pt x="5599580" y="1164110"/>
                  <a:pt x="5596871" y="1162973"/>
                  <a:pt x="5596105" y="1155492"/>
                </a:cubicBezTo>
                <a:cubicBezTo>
                  <a:pt x="5593447" y="1142205"/>
                  <a:pt x="5589156" y="1138253"/>
                  <a:pt x="5578122" y="1144354"/>
                </a:cubicBezTo>
                <a:cubicBezTo>
                  <a:pt x="5557177" y="1154883"/>
                  <a:pt x="5536745" y="1157750"/>
                  <a:pt x="5515033" y="1160795"/>
                </a:cubicBezTo>
                <a:cubicBezTo>
                  <a:pt x="5480397" y="1164137"/>
                  <a:pt x="5449391" y="1177595"/>
                  <a:pt x="5425638" y="1211282"/>
                </a:cubicBezTo>
                <a:cubicBezTo>
                  <a:pt x="5425638" y="1211282"/>
                  <a:pt x="5424208" y="1209965"/>
                  <a:pt x="5424054" y="1208468"/>
                </a:cubicBezTo>
                <a:cubicBezTo>
                  <a:pt x="5424872" y="1203801"/>
                  <a:pt x="5426966" y="1198954"/>
                  <a:pt x="5427630" y="1192790"/>
                </a:cubicBezTo>
                <a:cubicBezTo>
                  <a:pt x="5428803" y="1178965"/>
                  <a:pt x="5425636" y="1173339"/>
                  <a:pt x="5413835" y="1171959"/>
                </a:cubicBezTo>
                <a:cubicBezTo>
                  <a:pt x="5399479" y="1170938"/>
                  <a:pt x="5395955" y="1174467"/>
                  <a:pt x="5396364" y="1191106"/>
                </a:cubicBezTo>
                <a:cubicBezTo>
                  <a:pt x="5396825" y="1195594"/>
                  <a:pt x="5400299" y="1204213"/>
                  <a:pt x="5392638" y="1205288"/>
                </a:cubicBezTo>
                <a:cubicBezTo>
                  <a:pt x="5381297" y="1208397"/>
                  <a:pt x="5372407" y="1197502"/>
                  <a:pt x="5376288" y="1184816"/>
                </a:cubicBezTo>
                <a:cubicBezTo>
                  <a:pt x="5379352" y="1176797"/>
                  <a:pt x="5377615" y="1172488"/>
                  <a:pt x="5369645" y="1170570"/>
                </a:cubicBezTo>
                <a:cubicBezTo>
                  <a:pt x="5352276" y="1165419"/>
                  <a:pt x="5334753" y="1158770"/>
                  <a:pt x="5318201" y="1148951"/>
                </a:cubicBezTo>
                <a:cubicBezTo>
                  <a:pt x="5304509" y="1141765"/>
                  <a:pt x="5290308" y="1142241"/>
                  <a:pt x="5277333" y="1154686"/>
                </a:cubicBezTo>
                <a:cubicBezTo>
                  <a:pt x="5273962" y="1159713"/>
                  <a:pt x="5269006" y="1161925"/>
                  <a:pt x="5262621" y="1162820"/>
                </a:cubicBezTo>
                <a:cubicBezTo>
                  <a:pt x="5252251" y="1162758"/>
                  <a:pt x="5241880" y="1162695"/>
                  <a:pt x="5231510" y="1162632"/>
                </a:cubicBezTo>
                <a:cubicBezTo>
                  <a:pt x="5223847" y="1163707"/>
                  <a:pt x="5217002" y="1160115"/>
                  <a:pt x="5213374" y="1150000"/>
                </a:cubicBezTo>
                <a:cubicBezTo>
                  <a:pt x="5211023" y="1139706"/>
                  <a:pt x="5205761" y="1138926"/>
                  <a:pt x="5198406" y="1142993"/>
                </a:cubicBezTo>
                <a:cubicBezTo>
                  <a:pt x="5192173" y="1145385"/>
                  <a:pt x="5184664" y="1147956"/>
                  <a:pt x="5178431" y="1150349"/>
                </a:cubicBezTo>
                <a:cubicBezTo>
                  <a:pt x="5163567" y="1156988"/>
                  <a:pt x="5155700" y="1168715"/>
                  <a:pt x="5154987" y="1187028"/>
                </a:cubicBezTo>
                <a:cubicBezTo>
                  <a:pt x="5154324" y="1193193"/>
                  <a:pt x="5154937" y="1199178"/>
                  <a:pt x="5154273" y="1205341"/>
                </a:cubicBezTo>
                <a:cubicBezTo>
                  <a:pt x="5145840" y="1160993"/>
                  <a:pt x="5116977" y="1157454"/>
                  <a:pt x="5086990" y="1155590"/>
                </a:cubicBezTo>
                <a:cubicBezTo>
                  <a:pt x="5077743" y="1153853"/>
                  <a:pt x="5071817" y="1159237"/>
                  <a:pt x="5066046" y="1166117"/>
                </a:cubicBezTo>
                <a:cubicBezTo>
                  <a:pt x="5060273" y="1172999"/>
                  <a:pt x="5058487" y="1180838"/>
                  <a:pt x="5061960" y="1189457"/>
                </a:cubicBezTo>
                <a:cubicBezTo>
                  <a:pt x="5065282" y="1196580"/>
                  <a:pt x="5071207" y="1191195"/>
                  <a:pt x="5076315" y="1190478"/>
                </a:cubicBezTo>
                <a:cubicBezTo>
                  <a:pt x="5080147" y="1189941"/>
                  <a:pt x="5086380" y="1187549"/>
                  <a:pt x="5088423" y="1194852"/>
                </a:cubicBezTo>
                <a:cubicBezTo>
                  <a:pt x="5090314" y="1200656"/>
                  <a:pt x="5088526" y="1208496"/>
                  <a:pt x="5083725" y="1212205"/>
                </a:cubicBezTo>
                <a:cubicBezTo>
                  <a:pt x="5079078" y="1217410"/>
                  <a:pt x="5072691" y="1218307"/>
                  <a:pt x="5067583" y="1219023"/>
                </a:cubicBezTo>
                <a:cubicBezTo>
                  <a:pt x="5061197" y="1219919"/>
                  <a:pt x="5054811" y="1220815"/>
                  <a:pt x="5051593" y="1227338"/>
                </a:cubicBezTo>
                <a:cubicBezTo>
                  <a:pt x="5059054" y="1236915"/>
                  <a:pt x="5069730" y="1239971"/>
                  <a:pt x="5078669" y="1238716"/>
                </a:cubicBezTo>
                <a:cubicBezTo>
                  <a:pt x="5105796" y="1237946"/>
                  <a:pt x="5131135" y="1245014"/>
                  <a:pt x="5156475" y="1252083"/>
                </a:cubicBezTo>
                <a:cubicBezTo>
                  <a:pt x="5173843" y="1257235"/>
                  <a:pt x="5190446" y="1254905"/>
                  <a:pt x="5205821" y="1240606"/>
                </a:cubicBezTo>
                <a:cubicBezTo>
                  <a:pt x="5210469" y="1235400"/>
                  <a:pt x="5215731" y="1236180"/>
                  <a:pt x="5221453" y="1241448"/>
                </a:cubicBezTo>
                <a:cubicBezTo>
                  <a:pt x="5231621" y="1252164"/>
                  <a:pt x="5243881" y="1258032"/>
                  <a:pt x="5256143" y="1263901"/>
                </a:cubicBezTo>
                <a:cubicBezTo>
                  <a:pt x="5262835" y="1265997"/>
                  <a:pt x="5269221" y="1265102"/>
                  <a:pt x="5275146" y="1259717"/>
                </a:cubicBezTo>
                <a:cubicBezTo>
                  <a:pt x="5286997" y="1248947"/>
                  <a:pt x="5300738" y="1243984"/>
                  <a:pt x="5315246" y="1246501"/>
                </a:cubicBezTo>
                <a:cubicBezTo>
                  <a:pt x="5328478" y="1249198"/>
                  <a:pt x="5341710" y="1251895"/>
                  <a:pt x="5353663" y="1254771"/>
                </a:cubicBezTo>
                <a:cubicBezTo>
                  <a:pt x="5363064" y="1258005"/>
                  <a:pt x="5368018" y="1255792"/>
                  <a:pt x="5368068" y="1243644"/>
                </a:cubicBezTo>
                <a:cubicBezTo>
                  <a:pt x="5368579" y="1235984"/>
                  <a:pt x="5370673" y="1231136"/>
                  <a:pt x="5377058" y="1230239"/>
                </a:cubicBezTo>
                <a:cubicBezTo>
                  <a:pt x="5390953" y="1226773"/>
                  <a:pt x="5395552" y="1233716"/>
                  <a:pt x="5393254" y="1249216"/>
                </a:cubicBezTo>
                <a:cubicBezTo>
                  <a:pt x="5390293" y="1270880"/>
                  <a:pt x="5394585" y="1274832"/>
                  <a:pt x="5412465" y="1272322"/>
                </a:cubicBezTo>
                <a:cubicBezTo>
                  <a:pt x="5423958" y="1270710"/>
                  <a:pt x="5435299" y="1267600"/>
                  <a:pt x="5445363" y="1264671"/>
                </a:cubicBezTo>
                <a:cubicBezTo>
                  <a:pt x="5461965" y="1262342"/>
                  <a:pt x="5476984" y="1257198"/>
                  <a:pt x="5493076" y="1262529"/>
                </a:cubicBezTo>
                <a:cubicBezTo>
                  <a:pt x="5502323" y="1264267"/>
                  <a:pt x="5509168" y="1267860"/>
                  <a:pt x="5508148" y="1283182"/>
                </a:cubicBezTo>
                <a:cubicBezTo>
                  <a:pt x="5506668" y="1294013"/>
                  <a:pt x="5512696" y="1302273"/>
                  <a:pt x="5522913" y="1300840"/>
                </a:cubicBezTo>
                <a:cubicBezTo>
                  <a:pt x="5554994" y="1297856"/>
                  <a:pt x="5584472" y="1307380"/>
                  <a:pt x="5614102" y="1318401"/>
                </a:cubicBezTo>
                <a:cubicBezTo>
                  <a:pt x="5636887" y="1325828"/>
                  <a:pt x="5649812" y="1325533"/>
                  <a:pt x="5661252" y="1298126"/>
                </a:cubicBezTo>
                <a:cubicBezTo>
                  <a:pt x="5662529" y="1297946"/>
                  <a:pt x="5663807" y="1297767"/>
                  <a:pt x="5663807" y="1297767"/>
                </a:cubicBezTo>
                <a:cubicBezTo>
                  <a:pt x="5669375" y="1301539"/>
                  <a:pt x="5664370" y="1315901"/>
                  <a:pt x="5672032" y="1314826"/>
                </a:cubicBezTo>
                <a:cubicBezTo>
                  <a:pt x="5678418" y="1313930"/>
                  <a:pt x="5682606" y="1304236"/>
                  <a:pt x="5685670" y="1296217"/>
                </a:cubicBezTo>
                <a:cubicBezTo>
                  <a:pt x="5686794" y="1294542"/>
                  <a:pt x="5687765" y="1291369"/>
                  <a:pt x="5688889" y="1289695"/>
                </a:cubicBezTo>
                <a:cubicBezTo>
                  <a:pt x="5692923" y="1278504"/>
                  <a:pt x="5695680" y="1267493"/>
                  <a:pt x="5697161" y="1256661"/>
                </a:cubicBezTo>
                <a:cubicBezTo>
                  <a:pt x="5698948" y="1248822"/>
                  <a:pt x="5703904" y="1246608"/>
                  <a:pt x="5710596" y="1248706"/>
                </a:cubicBezTo>
                <a:cubicBezTo>
                  <a:pt x="5714734" y="1251160"/>
                  <a:pt x="5720303" y="1254932"/>
                  <a:pt x="5718361" y="1261275"/>
                </a:cubicBezTo>
                <a:cubicBezTo>
                  <a:pt x="5708862" y="1282339"/>
                  <a:pt x="5717089" y="1299398"/>
                  <a:pt x="5724038" y="1316636"/>
                </a:cubicBezTo>
                <a:cubicBezTo>
                  <a:pt x="5727666" y="1326751"/>
                  <a:pt x="5730680" y="1330881"/>
                  <a:pt x="5737422" y="1320828"/>
                </a:cubicBezTo>
                <a:cubicBezTo>
                  <a:pt x="5748965" y="1307066"/>
                  <a:pt x="5764139" y="1303421"/>
                  <a:pt x="5777880" y="1298457"/>
                </a:cubicBezTo>
                <a:cubicBezTo>
                  <a:pt x="5782834" y="1296244"/>
                  <a:pt x="5786666" y="1295706"/>
                  <a:pt x="5788403" y="1300016"/>
                </a:cubicBezTo>
                <a:cubicBezTo>
                  <a:pt x="5797907" y="1316895"/>
                  <a:pt x="5812262" y="1317917"/>
                  <a:pt x="5826617" y="1318938"/>
                </a:cubicBezTo>
                <a:cubicBezTo>
                  <a:pt x="5839848" y="1321635"/>
                  <a:pt x="5852925" y="1322835"/>
                  <a:pt x="5860692" y="1335406"/>
                </a:cubicBezTo>
                <a:cubicBezTo>
                  <a:pt x="5864013" y="1342528"/>
                  <a:pt x="5866567" y="1342170"/>
                  <a:pt x="5872800" y="1339778"/>
                </a:cubicBezTo>
                <a:cubicBezTo>
                  <a:pt x="5895021" y="1329071"/>
                  <a:pt x="5916732" y="1326025"/>
                  <a:pt x="5937576" y="1339795"/>
                </a:cubicBezTo>
                <a:cubicBezTo>
                  <a:pt x="5945853" y="1344704"/>
                  <a:pt x="5950960" y="1343989"/>
                  <a:pt x="5958163" y="1338425"/>
                </a:cubicBezTo>
                <a:cubicBezTo>
                  <a:pt x="5973846" y="1327119"/>
                  <a:pt x="5990448" y="1324789"/>
                  <a:pt x="6008431" y="1335925"/>
                </a:cubicBezTo>
                <a:cubicBezTo>
                  <a:pt x="6012722" y="1339877"/>
                  <a:pt x="6016707" y="1340834"/>
                  <a:pt x="6021510" y="1337126"/>
                </a:cubicBezTo>
                <a:cubicBezTo>
                  <a:pt x="6042299" y="1325102"/>
                  <a:pt x="6080870" y="1334868"/>
                  <a:pt x="6094664" y="1355698"/>
                </a:cubicBezTo>
                <a:cubicBezTo>
                  <a:pt x="6103654" y="1342295"/>
                  <a:pt x="6116273" y="1339008"/>
                  <a:pt x="6128227" y="1341882"/>
                </a:cubicBezTo>
                <a:cubicBezTo>
                  <a:pt x="6145596" y="1347035"/>
                  <a:pt x="6163629" y="1346022"/>
                  <a:pt x="6181662" y="1345011"/>
                </a:cubicBezTo>
                <a:cubicBezTo>
                  <a:pt x="6206234" y="1344597"/>
                  <a:pt x="6221203" y="1351605"/>
                  <a:pt x="6230809" y="1382128"/>
                </a:cubicBezTo>
                <a:cubicBezTo>
                  <a:pt x="6231115" y="1385121"/>
                  <a:pt x="6232546" y="1386438"/>
                  <a:pt x="6232853" y="1389430"/>
                </a:cubicBezTo>
                <a:cubicBezTo>
                  <a:pt x="6236481" y="1399545"/>
                  <a:pt x="6241743" y="1400325"/>
                  <a:pt x="6247362" y="1391948"/>
                </a:cubicBezTo>
                <a:cubicBezTo>
                  <a:pt x="6251857" y="1385246"/>
                  <a:pt x="6256351" y="1378545"/>
                  <a:pt x="6262123" y="1371663"/>
                </a:cubicBezTo>
                <a:cubicBezTo>
                  <a:pt x="6282811" y="1345995"/>
                  <a:pt x="6309121" y="1349892"/>
                  <a:pt x="6326390" y="1379343"/>
                </a:cubicBezTo>
                <a:cubicBezTo>
                  <a:pt x="6332878" y="1392092"/>
                  <a:pt x="6341769" y="1402986"/>
                  <a:pt x="6354183" y="1410351"/>
                </a:cubicBezTo>
                <a:cubicBezTo>
                  <a:pt x="6365320" y="1417895"/>
                  <a:pt x="6376457" y="1425438"/>
                  <a:pt x="6384224" y="1438008"/>
                </a:cubicBezTo>
                <a:cubicBezTo>
                  <a:pt x="6390352" y="1421972"/>
                  <a:pt x="6380849" y="1405091"/>
                  <a:pt x="6386978" y="1389054"/>
                </a:cubicBezTo>
                <a:cubicBezTo>
                  <a:pt x="6400466" y="1406892"/>
                  <a:pt x="6400466" y="1406892"/>
                  <a:pt x="6417272" y="1393909"/>
                </a:cubicBezTo>
                <a:cubicBezTo>
                  <a:pt x="6424627" y="1389843"/>
                  <a:pt x="6429583" y="1387630"/>
                  <a:pt x="6437706" y="1391044"/>
                </a:cubicBezTo>
                <a:cubicBezTo>
                  <a:pt x="6459212" y="1398650"/>
                  <a:pt x="6480414" y="1403264"/>
                  <a:pt x="6501615" y="1407879"/>
                </a:cubicBezTo>
                <a:cubicBezTo>
                  <a:pt x="6566648" y="1423037"/>
                  <a:pt x="6632038" y="1429041"/>
                  <a:pt x="6696254" y="1448867"/>
                </a:cubicBezTo>
                <a:cubicBezTo>
                  <a:pt x="6701515" y="1449647"/>
                  <a:pt x="6709178" y="1448571"/>
                  <a:pt x="6709944" y="1456053"/>
                </a:cubicBezTo>
                <a:cubicBezTo>
                  <a:pt x="6711989" y="1463354"/>
                  <a:pt x="6705910" y="1467242"/>
                  <a:pt x="6702539" y="1472269"/>
                </a:cubicBezTo>
                <a:cubicBezTo>
                  <a:pt x="6699015" y="1475799"/>
                  <a:pt x="6694212" y="1479508"/>
                  <a:pt x="6697380" y="1485135"/>
                </a:cubicBezTo>
                <a:cubicBezTo>
                  <a:pt x="6699424" y="1492437"/>
                  <a:pt x="6704839" y="1494713"/>
                  <a:pt x="6710102" y="1495493"/>
                </a:cubicBezTo>
                <a:cubicBezTo>
                  <a:pt x="6713933" y="1494954"/>
                  <a:pt x="6717765" y="1494416"/>
                  <a:pt x="6721595" y="1493879"/>
                </a:cubicBezTo>
                <a:cubicBezTo>
                  <a:pt x="6739629" y="1492867"/>
                  <a:pt x="6751073" y="1503403"/>
                  <a:pt x="6753221" y="1524350"/>
                </a:cubicBezTo>
                <a:cubicBezTo>
                  <a:pt x="6753987" y="1531831"/>
                  <a:pt x="6754754" y="1539313"/>
                  <a:pt x="6752967" y="1547152"/>
                </a:cubicBezTo>
                <a:cubicBezTo>
                  <a:pt x="6752610" y="1556308"/>
                  <a:pt x="6758178" y="1560080"/>
                  <a:pt x="6765534" y="1556012"/>
                </a:cubicBezTo>
                <a:cubicBezTo>
                  <a:pt x="6779123" y="1549553"/>
                  <a:pt x="6784281" y="1536687"/>
                  <a:pt x="6780857" y="1515919"/>
                </a:cubicBezTo>
                <a:cubicBezTo>
                  <a:pt x="6791024" y="1526635"/>
                  <a:pt x="6798483" y="1536211"/>
                  <a:pt x="6803541" y="1547645"/>
                </a:cubicBezTo>
                <a:cubicBezTo>
                  <a:pt x="6808599" y="1559077"/>
                  <a:pt x="6807530" y="1586548"/>
                  <a:pt x="6799510" y="1596778"/>
                </a:cubicBezTo>
                <a:cubicBezTo>
                  <a:pt x="6789090" y="1608864"/>
                  <a:pt x="6776829" y="1602997"/>
                  <a:pt x="6767276" y="1598266"/>
                </a:cubicBezTo>
                <a:cubicBezTo>
                  <a:pt x="6753584" y="1591080"/>
                  <a:pt x="6738922" y="1587066"/>
                  <a:pt x="6723597" y="1589216"/>
                </a:cubicBezTo>
                <a:cubicBezTo>
                  <a:pt x="6714657" y="1590471"/>
                  <a:pt x="6704440" y="1591905"/>
                  <a:pt x="6694223" y="1593338"/>
                </a:cubicBezTo>
                <a:cubicBezTo>
                  <a:pt x="6652078" y="1599252"/>
                  <a:pt x="6610444" y="1597503"/>
                  <a:pt x="6573557" y="1566253"/>
                </a:cubicBezTo>
                <a:cubicBezTo>
                  <a:pt x="6559406" y="1554579"/>
                  <a:pt x="6552204" y="1560144"/>
                  <a:pt x="6547657" y="1578994"/>
                </a:cubicBezTo>
                <a:cubicBezTo>
                  <a:pt x="6546688" y="1582164"/>
                  <a:pt x="6549702" y="1586296"/>
                  <a:pt x="6546024" y="1588330"/>
                </a:cubicBezTo>
                <a:cubicBezTo>
                  <a:pt x="6542193" y="1588867"/>
                  <a:pt x="6539332" y="1586233"/>
                  <a:pt x="6537748" y="1583419"/>
                </a:cubicBezTo>
                <a:cubicBezTo>
                  <a:pt x="6536164" y="1580607"/>
                  <a:pt x="6534580" y="1577793"/>
                  <a:pt x="6533150" y="1576476"/>
                </a:cubicBezTo>
                <a:cubicBezTo>
                  <a:pt x="6528552" y="1569533"/>
                  <a:pt x="6522829" y="1564265"/>
                  <a:pt x="6517211" y="1572641"/>
                </a:cubicBezTo>
                <a:cubicBezTo>
                  <a:pt x="6510315" y="1581198"/>
                  <a:pt x="6520685" y="1581260"/>
                  <a:pt x="6523700" y="1585391"/>
                </a:cubicBezTo>
                <a:cubicBezTo>
                  <a:pt x="6523853" y="1586886"/>
                  <a:pt x="6525130" y="1586708"/>
                  <a:pt x="6525284" y="1588204"/>
                </a:cubicBezTo>
                <a:cubicBezTo>
                  <a:pt x="6528145" y="1590839"/>
                  <a:pt x="6529882" y="1595147"/>
                  <a:pt x="6527634" y="1598499"/>
                </a:cubicBezTo>
                <a:cubicBezTo>
                  <a:pt x="6525540" y="1603345"/>
                  <a:pt x="6522986" y="1603704"/>
                  <a:pt x="6518848" y="1601249"/>
                </a:cubicBezTo>
                <a:cubicBezTo>
                  <a:pt x="6502603" y="1594422"/>
                  <a:pt x="6489168" y="1602378"/>
                  <a:pt x="6480638" y="1620270"/>
                </a:cubicBezTo>
                <a:cubicBezTo>
                  <a:pt x="6478390" y="1623621"/>
                  <a:pt x="6473590" y="1627330"/>
                  <a:pt x="6474049" y="1631818"/>
                </a:cubicBezTo>
                <a:cubicBezTo>
                  <a:pt x="6475736" y="1648278"/>
                  <a:pt x="6491472" y="1662765"/>
                  <a:pt x="6503937" y="1657980"/>
                </a:cubicBezTo>
                <a:cubicBezTo>
                  <a:pt x="6528865" y="1648411"/>
                  <a:pt x="6553590" y="1649496"/>
                  <a:pt x="6579236" y="1659557"/>
                </a:cubicBezTo>
                <a:cubicBezTo>
                  <a:pt x="6588483" y="1661296"/>
                  <a:pt x="6597730" y="1663033"/>
                  <a:pt x="6604625" y="1654477"/>
                </a:cubicBezTo>
                <a:cubicBezTo>
                  <a:pt x="6610550" y="1649093"/>
                  <a:pt x="6613258" y="1650231"/>
                  <a:pt x="6615456" y="1659028"/>
                </a:cubicBezTo>
                <a:cubicBezTo>
                  <a:pt x="6617960" y="1670818"/>
                  <a:pt x="6625112" y="1677404"/>
                  <a:pt x="6635635" y="1678964"/>
                </a:cubicBezTo>
                <a:cubicBezTo>
                  <a:pt x="6646313" y="1682018"/>
                  <a:pt x="6658268" y="1684895"/>
                  <a:pt x="6670222" y="1687770"/>
                </a:cubicBezTo>
                <a:cubicBezTo>
                  <a:pt x="6680746" y="1689329"/>
                  <a:pt x="6685497" y="1697769"/>
                  <a:pt x="6685448" y="1709917"/>
                </a:cubicBezTo>
                <a:cubicBezTo>
                  <a:pt x="6685601" y="1711415"/>
                  <a:pt x="6685907" y="1714408"/>
                  <a:pt x="6684937" y="1717578"/>
                </a:cubicBezTo>
                <a:cubicBezTo>
                  <a:pt x="6685704" y="1725060"/>
                  <a:pt x="6690148" y="1730507"/>
                  <a:pt x="6696534" y="1729610"/>
                </a:cubicBezTo>
                <a:cubicBezTo>
                  <a:pt x="6701797" y="1730390"/>
                  <a:pt x="6701030" y="1722908"/>
                  <a:pt x="6700416" y="1716925"/>
                </a:cubicBezTo>
                <a:cubicBezTo>
                  <a:pt x="6701080" y="1710760"/>
                  <a:pt x="6700465" y="1704775"/>
                  <a:pt x="6707975" y="1702203"/>
                </a:cubicBezTo>
                <a:cubicBezTo>
                  <a:pt x="6719469" y="1700591"/>
                  <a:pt x="6731220" y="1714120"/>
                  <a:pt x="6730045" y="1727944"/>
                </a:cubicBezTo>
                <a:cubicBezTo>
                  <a:pt x="6730506" y="1732433"/>
                  <a:pt x="6728259" y="1735784"/>
                  <a:pt x="6731273" y="1739914"/>
                </a:cubicBezTo>
                <a:cubicBezTo>
                  <a:pt x="6735104" y="1739376"/>
                  <a:pt x="6734645" y="1734888"/>
                  <a:pt x="6737045" y="1733033"/>
                </a:cubicBezTo>
                <a:cubicBezTo>
                  <a:pt x="6742511" y="1723160"/>
                  <a:pt x="6747619" y="1722443"/>
                  <a:pt x="6753802" y="1732200"/>
                </a:cubicBezTo>
                <a:cubicBezTo>
                  <a:pt x="6761875" y="1747763"/>
                  <a:pt x="6773318" y="1758299"/>
                  <a:pt x="6784609" y="1767339"/>
                </a:cubicBezTo>
                <a:cubicBezTo>
                  <a:pt x="6797484" y="1779193"/>
                  <a:pt x="6809235" y="1792721"/>
                  <a:pt x="6812659" y="1813489"/>
                </a:cubicBezTo>
                <a:cubicBezTo>
                  <a:pt x="6814703" y="1820791"/>
                  <a:pt x="6818177" y="1829410"/>
                  <a:pt x="6824870" y="1831507"/>
                </a:cubicBezTo>
                <a:cubicBezTo>
                  <a:pt x="6851946" y="1842884"/>
                  <a:pt x="6863290" y="1877719"/>
                  <a:pt x="6889395" y="1892269"/>
                </a:cubicBezTo>
                <a:cubicBezTo>
                  <a:pt x="6896395" y="1897358"/>
                  <a:pt x="6895885" y="1905018"/>
                  <a:pt x="6894098" y="1912858"/>
                </a:cubicBezTo>
                <a:cubicBezTo>
                  <a:pt x="6891034" y="1920877"/>
                  <a:pt x="6884188" y="1917284"/>
                  <a:pt x="6879897" y="1913333"/>
                </a:cubicBezTo>
                <a:cubicBezTo>
                  <a:pt x="6871467" y="1906926"/>
                  <a:pt x="6863958" y="1909499"/>
                  <a:pt x="6856908" y="1916558"/>
                </a:cubicBezTo>
                <a:cubicBezTo>
                  <a:pt x="6848736" y="1925294"/>
                  <a:pt x="6838825" y="1929719"/>
                  <a:pt x="6827331" y="1931332"/>
                </a:cubicBezTo>
                <a:cubicBezTo>
                  <a:pt x="6808022" y="1932524"/>
                  <a:pt x="6796117" y="1917498"/>
                  <a:pt x="6799077" y="1895835"/>
                </a:cubicBezTo>
                <a:cubicBezTo>
                  <a:pt x="6799894" y="1891166"/>
                  <a:pt x="6800559" y="1885004"/>
                  <a:pt x="6800099" y="1880514"/>
                </a:cubicBezTo>
                <a:cubicBezTo>
                  <a:pt x="6799945" y="1879017"/>
                  <a:pt x="6801068" y="1877342"/>
                  <a:pt x="6801068" y="1877342"/>
                </a:cubicBezTo>
                <a:cubicBezTo>
                  <a:pt x="6799791" y="1877523"/>
                  <a:pt x="6799791" y="1877523"/>
                  <a:pt x="6798668" y="1879197"/>
                </a:cubicBezTo>
                <a:cubicBezTo>
                  <a:pt x="6793559" y="1879914"/>
                  <a:pt x="6789727" y="1880452"/>
                  <a:pt x="6784466" y="1879672"/>
                </a:cubicBezTo>
                <a:cubicBezTo>
                  <a:pt x="6759434" y="1875596"/>
                  <a:pt x="6752231" y="1881159"/>
                  <a:pt x="6747483" y="1910662"/>
                </a:cubicBezTo>
                <a:cubicBezTo>
                  <a:pt x="6746310" y="1924487"/>
                  <a:pt x="6738953" y="1928554"/>
                  <a:pt x="6727153" y="1927175"/>
                </a:cubicBezTo>
                <a:cubicBezTo>
                  <a:pt x="6718059" y="1926933"/>
                  <a:pt x="6712338" y="1921665"/>
                  <a:pt x="6706155" y="1911909"/>
                </a:cubicBezTo>
                <a:cubicBezTo>
                  <a:pt x="6689038" y="1883955"/>
                  <a:pt x="6665334" y="1867550"/>
                  <a:pt x="6635193" y="1864190"/>
                </a:cubicBezTo>
                <a:cubicBezTo>
                  <a:pt x="6610007" y="1858618"/>
                  <a:pt x="6610007" y="1858618"/>
                  <a:pt x="6618184" y="1887826"/>
                </a:cubicBezTo>
                <a:cubicBezTo>
                  <a:pt x="6622426" y="1903926"/>
                  <a:pt x="6620638" y="1911765"/>
                  <a:pt x="6609758" y="1919363"/>
                </a:cubicBezTo>
                <a:cubicBezTo>
                  <a:pt x="6603625" y="1897457"/>
                  <a:pt x="6599334" y="1893505"/>
                  <a:pt x="6580025" y="1894697"/>
                </a:cubicBezTo>
                <a:cubicBezTo>
                  <a:pt x="6567253" y="1896490"/>
                  <a:pt x="6553665" y="1902950"/>
                  <a:pt x="6543192" y="1889241"/>
                </a:cubicBezTo>
                <a:cubicBezTo>
                  <a:pt x="6543038" y="1887745"/>
                  <a:pt x="6541760" y="1887924"/>
                  <a:pt x="6540483" y="1888103"/>
                </a:cubicBezTo>
                <a:cubicBezTo>
                  <a:pt x="6525772" y="1896239"/>
                  <a:pt x="6519489" y="1910779"/>
                  <a:pt x="6520207" y="1930409"/>
                </a:cubicBezTo>
                <a:cubicBezTo>
                  <a:pt x="6521280" y="1940883"/>
                  <a:pt x="6522354" y="1951356"/>
                  <a:pt x="6512597" y="1957279"/>
                </a:cubicBezTo>
                <a:cubicBezTo>
                  <a:pt x="6511474" y="1958954"/>
                  <a:pt x="6507949" y="1962484"/>
                  <a:pt x="6507490" y="1957996"/>
                </a:cubicBezTo>
                <a:cubicBezTo>
                  <a:pt x="6504984" y="1946205"/>
                  <a:pt x="6495892" y="1945964"/>
                  <a:pt x="6487768" y="1942550"/>
                </a:cubicBezTo>
                <a:cubicBezTo>
                  <a:pt x="6478368" y="1939314"/>
                  <a:pt x="6472493" y="1932551"/>
                  <a:pt x="6472544" y="1920402"/>
                </a:cubicBezTo>
                <a:cubicBezTo>
                  <a:pt x="6472440" y="1906757"/>
                  <a:pt x="6466257" y="1897000"/>
                  <a:pt x="6455427" y="1892449"/>
                </a:cubicBezTo>
                <a:cubicBezTo>
                  <a:pt x="6445720" y="1886222"/>
                  <a:pt x="6437241" y="1891966"/>
                  <a:pt x="6429067" y="1900700"/>
                </a:cubicBezTo>
                <a:cubicBezTo>
                  <a:pt x="6422325" y="1910753"/>
                  <a:pt x="6419158" y="1905126"/>
                  <a:pt x="6418237" y="1896150"/>
                </a:cubicBezTo>
                <a:cubicBezTo>
                  <a:pt x="6416856" y="1882682"/>
                  <a:pt x="6410010" y="1879091"/>
                  <a:pt x="6400101" y="1883516"/>
                </a:cubicBezTo>
                <a:cubicBezTo>
                  <a:pt x="6397546" y="1883874"/>
                  <a:pt x="6394992" y="1884232"/>
                  <a:pt x="6392592" y="1886088"/>
                </a:cubicBezTo>
                <a:cubicBezTo>
                  <a:pt x="6381404" y="1890693"/>
                  <a:pt x="6372311" y="1890451"/>
                  <a:pt x="6365669" y="1876205"/>
                </a:cubicBezTo>
                <a:cubicBezTo>
                  <a:pt x="6357903" y="1863635"/>
                  <a:pt x="6345642" y="1857767"/>
                  <a:pt x="6333994" y="1857884"/>
                </a:cubicBezTo>
                <a:cubicBezTo>
                  <a:pt x="6324747" y="1856145"/>
                  <a:pt x="6314531" y="1857579"/>
                  <a:pt x="6318772" y="1873679"/>
                </a:cubicBezTo>
                <a:cubicBezTo>
                  <a:pt x="6319232" y="1878167"/>
                  <a:pt x="6318568" y="1884331"/>
                  <a:pt x="6317752" y="1889000"/>
                </a:cubicBezTo>
                <a:cubicBezTo>
                  <a:pt x="6318826" y="1899473"/>
                  <a:pt x="6316069" y="1910484"/>
                  <a:pt x="6322097" y="1918744"/>
                </a:cubicBezTo>
                <a:cubicBezTo>
                  <a:pt x="6337986" y="1934729"/>
                  <a:pt x="6338856" y="1955855"/>
                  <a:pt x="6341157" y="1978298"/>
                </a:cubicBezTo>
                <a:cubicBezTo>
                  <a:pt x="6331604" y="1973567"/>
                  <a:pt x="6322050" y="1968836"/>
                  <a:pt x="6311833" y="1970270"/>
                </a:cubicBezTo>
                <a:cubicBezTo>
                  <a:pt x="6299215" y="1973559"/>
                  <a:pt x="6287262" y="1970682"/>
                  <a:pt x="6276125" y="1963139"/>
                </a:cubicBezTo>
                <a:cubicBezTo>
                  <a:pt x="6266418" y="1956912"/>
                  <a:pt x="6255587" y="1952361"/>
                  <a:pt x="6244756" y="1947809"/>
                </a:cubicBezTo>
                <a:cubicBezTo>
                  <a:pt x="6213388" y="1932479"/>
                  <a:pt x="6179773" y="1920501"/>
                  <a:pt x="6150194" y="1897331"/>
                </a:cubicBezTo>
                <a:cubicBezTo>
                  <a:pt x="6143194" y="1892243"/>
                  <a:pt x="6139669" y="1895773"/>
                  <a:pt x="6137882" y="1903612"/>
                </a:cubicBezTo>
                <a:cubicBezTo>
                  <a:pt x="6136911" y="1906783"/>
                  <a:pt x="6136248" y="1912947"/>
                  <a:pt x="6130987" y="1912168"/>
                </a:cubicBezTo>
                <a:cubicBezTo>
                  <a:pt x="6127002" y="1911210"/>
                  <a:pt x="6126388" y="1905226"/>
                  <a:pt x="6126082" y="1902232"/>
                </a:cubicBezTo>
                <a:cubicBezTo>
                  <a:pt x="6124037" y="1894931"/>
                  <a:pt x="6122146" y="1889125"/>
                  <a:pt x="6116885" y="1888346"/>
                </a:cubicBezTo>
                <a:cubicBezTo>
                  <a:pt x="6110346" y="1887745"/>
                  <a:pt x="6104624" y="1882477"/>
                  <a:pt x="6098085" y="1881876"/>
                </a:cubicBezTo>
                <a:cubicBezTo>
                  <a:pt x="6088838" y="1880139"/>
                  <a:pt x="6086947" y="1874332"/>
                  <a:pt x="6089858" y="1864818"/>
                </a:cubicBezTo>
                <a:cubicBezTo>
                  <a:pt x="6097417" y="1850097"/>
                  <a:pt x="6086894" y="1848539"/>
                  <a:pt x="6078618" y="1843629"/>
                </a:cubicBezTo>
                <a:cubicBezTo>
                  <a:pt x="6067635" y="1837581"/>
                  <a:pt x="6068861" y="1849552"/>
                  <a:pt x="6066920" y="1855895"/>
                </a:cubicBezTo>
                <a:cubicBezTo>
                  <a:pt x="6065949" y="1859066"/>
                  <a:pt x="6066256" y="1862058"/>
                  <a:pt x="6062425" y="1862596"/>
                </a:cubicBezTo>
                <a:cubicBezTo>
                  <a:pt x="6059103" y="1855474"/>
                  <a:pt x="6054506" y="1848530"/>
                  <a:pt x="6052308" y="1839731"/>
                </a:cubicBezTo>
                <a:cubicBezTo>
                  <a:pt x="6049140" y="1834105"/>
                  <a:pt x="6044849" y="1830154"/>
                  <a:pt x="6039740" y="1830870"/>
                </a:cubicBezTo>
                <a:cubicBezTo>
                  <a:pt x="6033355" y="1831767"/>
                  <a:pt x="6034123" y="1839247"/>
                  <a:pt x="6033306" y="1843915"/>
                </a:cubicBezTo>
                <a:cubicBezTo>
                  <a:pt x="6026156" y="1875274"/>
                  <a:pt x="6011598" y="1884905"/>
                  <a:pt x="5984828" y="1876520"/>
                </a:cubicBezTo>
                <a:cubicBezTo>
                  <a:pt x="5979412" y="1874244"/>
                  <a:pt x="5974151" y="1873464"/>
                  <a:pt x="5969859" y="1869513"/>
                </a:cubicBezTo>
                <a:cubicBezTo>
                  <a:pt x="5946768" y="1859093"/>
                  <a:pt x="5927151" y="1857293"/>
                  <a:pt x="5911878" y="1885236"/>
                </a:cubicBezTo>
                <a:cubicBezTo>
                  <a:pt x="5911878" y="1885236"/>
                  <a:pt x="5910602" y="1885416"/>
                  <a:pt x="5910756" y="1886912"/>
                </a:cubicBezTo>
                <a:cubicBezTo>
                  <a:pt x="5904676" y="1890801"/>
                  <a:pt x="5899721" y="1893014"/>
                  <a:pt x="5892876" y="1889420"/>
                </a:cubicBezTo>
                <a:cubicBezTo>
                  <a:pt x="5890169" y="1888283"/>
                  <a:pt x="5887308" y="1885649"/>
                  <a:pt x="5888124" y="1880981"/>
                </a:cubicBezTo>
                <a:cubicBezTo>
                  <a:pt x="5888634" y="1873321"/>
                  <a:pt x="5894866" y="1870929"/>
                  <a:pt x="5899822" y="1868716"/>
                </a:cubicBezTo>
                <a:cubicBezTo>
                  <a:pt x="5903653" y="1868178"/>
                  <a:pt x="5908608" y="1865965"/>
                  <a:pt x="5908148" y="1861477"/>
                </a:cubicBezTo>
                <a:cubicBezTo>
                  <a:pt x="5908812" y="1855312"/>
                  <a:pt x="5902579" y="1857704"/>
                  <a:pt x="5899719" y="1855071"/>
                </a:cubicBezTo>
                <a:cubicBezTo>
                  <a:pt x="5893026" y="1852975"/>
                  <a:pt x="5886487" y="1852374"/>
                  <a:pt x="5879794" y="1850277"/>
                </a:cubicBezTo>
                <a:cubicBezTo>
                  <a:pt x="5870548" y="1848539"/>
                  <a:pt x="5862424" y="1845125"/>
                  <a:pt x="5856396" y="1836864"/>
                </a:cubicBezTo>
                <a:cubicBezTo>
                  <a:pt x="5851951" y="1831418"/>
                  <a:pt x="5848119" y="1831955"/>
                  <a:pt x="5842041" y="1835843"/>
                </a:cubicBezTo>
                <a:cubicBezTo>
                  <a:pt x="5824927" y="1845833"/>
                  <a:pt x="5812974" y="1842957"/>
                  <a:pt x="5799639" y="1826615"/>
                </a:cubicBezTo>
                <a:cubicBezTo>
                  <a:pt x="5792333" y="1818533"/>
                  <a:pt x="5787428" y="1808597"/>
                  <a:pt x="5781245" y="1798841"/>
                </a:cubicBezTo>
                <a:cubicBezTo>
                  <a:pt x="5773633" y="1787768"/>
                  <a:pt x="5763926" y="1781540"/>
                  <a:pt x="5751972" y="1778664"/>
                </a:cubicBezTo>
                <a:cubicBezTo>
                  <a:pt x="5738741" y="1775967"/>
                  <a:pt x="5732663" y="1779857"/>
                  <a:pt x="5727964" y="1797210"/>
                </a:cubicBezTo>
                <a:cubicBezTo>
                  <a:pt x="5723419" y="1816062"/>
                  <a:pt x="5714633" y="1818811"/>
                  <a:pt x="5699511" y="1810309"/>
                </a:cubicBezTo>
                <a:cubicBezTo>
                  <a:pt x="5694095" y="1808034"/>
                  <a:pt x="5691233" y="1805400"/>
                  <a:pt x="5685002" y="1807792"/>
                </a:cubicBezTo>
                <a:cubicBezTo>
                  <a:pt x="5670291" y="1815927"/>
                  <a:pt x="5670291" y="1815927"/>
                  <a:pt x="5668296" y="1796475"/>
                </a:cubicBezTo>
                <a:cubicBezTo>
                  <a:pt x="5669267" y="1793304"/>
                  <a:pt x="5669113" y="1791808"/>
                  <a:pt x="5667528" y="1788995"/>
                </a:cubicBezTo>
                <a:cubicBezTo>
                  <a:pt x="5666302" y="1777025"/>
                  <a:pt x="5660733" y="1773253"/>
                  <a:pt x="5650977" y="1779176"/>
                </a:cubicBezTo>
                <a:cubicBezTo>
                  <a:pt x="5643621" y="1783243"/>
                  <a:pt x="5636572" y="1790303"/>
                  <a:pt x="5629062" y="1792873"/>
                </a:cubicBezTo>
                <a:cubicBezTo>
                  <a:pt x="5597084" y="1809503"/>
                  <a:pt x="5560302" y="1791898"/>
                  <a:pt x="5548958" y="1757063"/>
                </a:cubicBezTo>
                <a:cubicBezTo>
                  <a:pt x="5545023" y="1743956"/>
                  <a:pt x="5548905" y="1731270"/>
                  <a:pt x="5547524" y="1717803"/>
                </a:cubicBezTo>
                <a:cubicBezTo>
                  <a:pt x="5546806" y="1698173"/>
                  <a:pt x="5539501" y="1690093"/>
                  <a:pt x="5523562" y="1686257"/>
                </a:cubicBezTo>
                <a:cubicBezTo>
                  <a:pt x="5515592" y="1684340"/>
                  <a:pt x="5507777" y="1683919"/>
                  <a:pt x="5499807" y="1682002"/>
                </a:cubicBezTo>
                <a:cubicBezTo>
                  <a:pt x="5483868" y="1678167"/>
                  <a:pt x="5475235" y="1682413"/>
                  <a:pt x="5470690" y="1701264"/>
                </a:cubicBezTo>
                <a:cubicBezTo>
                  <a:pt x="5466655" y="1712455"/>
                  <a:pt x="5462670" y="1711496"/>
                  <a:pt x="5455517" y="1704910"/>
                </a:cubicBezTo>
                <a:cubicBezTo>
                  <a:pt x="5439936" y="1691919"/>
                  <a:pt x="5430025" y="1696345"/>
                  <a:pt x="5424510" y="1718368"/>
                </a:cubicBezTo>
                <a:cubicBezTo>
                  <a:pt x="5423846" y="1724532"/>
                  <a:pt x="5424460" y="1730517"/>
                  <a:pt x="5429875" y="1732793"/>
                </a:cubicBezTo>
                <a:cubicBezTo>
                  <a:pt x="5436568" y="1734889"/>
                  <a:pt x="5437231" y="1728724"/>
                  <a:pt x="5437895" y="1722561"/>
                </a:cubicBezTo>
                <a:cubicBezTo>
                  <a:pt x="5437436" y="1718073"/>
                  <a:pt x="5439529" y="1713225"/>
                  <a:pt x="5444791" y="1714004"/>
                </a:cubicBezTo>
                <a:cubicBezTo>
                  <a:pt x="5449899" y="1713288"/>
                  <a:pt x="5454192" y="1717239"/>
                  <a:pt x="5453528" y="1723403"/>
                </a:cubicBezTo>
                <a:cubicBezTo>
                  <a:pt x="5453938" y="1740040"/>
                  <a:pt x="5456901" y="1756319"/>
                  <a:pt x="5457466" y="1774455"/>
                </a:cubicBezTo>
                <a:cubicBezTo>
                  <a:pt x="5453174" y="1770502"/>
                  <a:pt x="5451744" y="1769186"/>
                  <a:pt x="5450160" y="1766372"/>
                </a:cubicBezTo>
                <a:cubicBezTo>
                  <a:pt x="5441577" y="1758470"/>
                  <a:pt x="5431360" y="1759904"/>
                  <a:pt x="5422113" y="1758166"/>
                </a:cubicBezTo>
                <a:cubicBezTo>
                  <a:pt x="5416850" y="1757386"/>
                  <a:pt x="5416494" y="1766543"/>
                  <a:pt x="5412970" y="1770073"/>
                </a:cubicBezTo>
                <a:cubicBezTo>
                  <a:pt x="5407045" y="1775457"/>
                  <a:pt x="5400966" y="1779345"/>
                  <a:pt x="5391719" y="1777607"/>
                </a:cubicBezTo>
                <a:cubicBezTo>
                  <a:pt x="5383903" y="1777186"/>
                  <a:pt x="5374963" y="1778441"/>
                  <a:pt x="5365716" y="1776702"/>
                </a:cubicBezTo>
                <a:cubicBezTo>
                  <a:pt x="5370622" y="1786639"/>
                  <a:pt x="5382729" y="1791011"/>
                  <a:pt x="5375987" y="1801063"/>
                </a:cubicBezTo>
                <a:cubicBezTo>
                  <a:pt x="5371645" y="1809260"/>
                  <a:pt x="5366640" y="1823623"/>
                  <a:pt x="5353766" y="1811770"/>
                </a:cubicBezTo>
                <a:cubicBezTo>
                  <a:pt x="5353766" y="1811770"/>
                  <a:pt x="5351365" y="1813624"/>
                  <a:pt x="5351519" y="1815120"/>
                </a:cubicBezTo>
                <a:cubicBezTo>
                  <a:pt x="5351008" y="1822781"/>
                  <a:pt x="5349221" y="1830620"/>
                  <a:pt x="5358314" y="1830862"/>
                </a:cubicBezTo>
                <a:cubicBezTo>
                  <a:pt x="5368685" y="1830924"/>
                  <a:pt x="5378238" y="1835656"/>
                  <a:pt x="5386514" y="1840565"/>
                </a:cubicBezTo>
                <a:cubicBezTo>
                  <a:pt x="5397345" y="1845116"/>
                  <a:pt x="5406131" y="1842366"/>
                  <a:pt x="5410166" y="1831175"/>
                </a:cubicBezTo>
                <a:cubicBezTo>
                  <a:pt x="5415477" y="1819806"/>
                  <a:pt x="5419615" y="1822261"/>
                  <a:pt x="5425338" y="1827529"/>
                </a:cubicBezTo>
                <a:cubicBezTo>
                  <a:pt x="5436781" y="1838065"/>
                  <a:pt x="5445825" y="1850456"/>
                  <a:pt x="5458393" y="1859318"/>
                </a:cubicBezTo>
                <a:cubicBezTo>
                  <a:pt x="5465391" y="1864406"/>
                  <a:pt x="5470654" y="1865185"/>
                  <a:pt x="5477856" y="1859622"/>
                </a:cubicBezTo>
                <a:cubicBezTo>
                  <a:pt x="5483782" y="1854237"/>
                  <a:pt x="5488276" y="1847537"/>
                  <a:pt x="5496246" y="1849454"/>
                </a:cubicBezTo>
                <a:cubicBezTo>
                  <a:pt x="5504062" y="1849874"/>
                  <a:pt x="5506260" y="1858672"/>
                  <a:pt x="5510704" y="1864120"/>
                </a:cubicBezTo>
                <a:cubicBezTo>
                  <a:pt x="5520358" y="1844552"/>
                  <a:pt x="5520358" y="1844552"/>
                  <a:pt x="5537064" y="1855868"/>
                </a:cubicBezTo>
                <a:cubicBezTo>
                  <a:pt x="5543909" y="1859461"/>
                  <a:pt x="5550908" y="1864549"/>
                  <a:pt x="5559235" y="1857310"/>
                </a:cubicBezTo>
                <a:cubicBezTo>
                  <a:pt x="5577471" y="1845646"/>
                  <a:pt x="5581455" y="1846603"/>
                  <a:pt x="5593819" y="1866118"/>
                </a:cubicBezTo>
                <a:cubicBezTo>
                  <a:pt x="5599850" y="1874378"/>
                  <a:pt x="5605879" y="1882639"/>
                  <a:pt x="5613185" y="1890720"/>
                </a:cubicBezTo>
                <a:cubicBezTo>
                  <a:pt x="5629534" y="1911192"/>
                  <a:pt x="5635918" y="1910297"/>
                  <a:pt x="5649097" y="1887199"/>
                </a:cubicBezTo>
                <a:cubicBezTo>
                  <a:pt x="5652468" y="1882173"/>
                  <a:pt x="5654408" y="1875829"/>
                  <a:pt x="5658903" y="1869128"/>
                </a:cubicBezTo>
                <a:cubicBezTo>
                  <a:pt x="5662684" y="1880739"/>
                  <a:pt x="5666159" y="1889358"/>
                  <a:pt x="5669941" y="1900969"/>
                </a:cubicBezTo>
                <a:cubicBezTo>
                  <a:pt x="5672188" y="1897619"/>
                  <a:pt x="5672034" y="1896123"/>
                  <a:pt x="5673159" y="1894447"/>
                </a:cubicBezTo>
                <a:cubicBezTo>
                  <a:pt x="5681892" y="1865902"/>
                  <a:pt x="5694662" y="1864111"/>
                  <a:pt x="5711164" y="1886079"/>
                </a:cubicBezTo>
                <a:cubicBezTo>
                  <a:pt x="5714180" y="1890209"/>
                  <a:pt x="5717194" y="1894339"/>
                  <a:pt x="5720362" y="1899966"/>
                </a:cubicBezTo>
                <a:cubicBezTo>
                  <a:pt x="5721945" y="1902780"/>
                  <a:pt x="5723530" y="1905593"/>
                  <a:pt x="5721436" y="1910440"/>
                </a:cubicBezTo>
                <a:cubicBezTo>
                  <a:pt x="5712291" y="1922347"/>
                  <a:pt x="5720722" y="1928753"/>
                  <a:pt x="5727875" y="1935338"/>
                </a:cubicBezTo>
                <a:cubicBezTo>
                  <a:pt x="5748872" y="1950604"/>
                  <a:pt x="5772627" y="1954861"/>
                  <a:pt x="5796381" y="1959115"/>
                </a:cubicBezTo>
                <a:cubicBezTo>
                  <a:pt x="5834492" y="1964393"/>
                  <a:pt x="5873572" y="1966499"/>
                  <a:pt x="5908415" y="1990447"/>
                </a:cubicBezTo>
                <a:cubicBezTo>
                  <a:pt x="5919552" y="1997992"/>
                  <a:pt x="5931353" y="1999370"/>
                  <a:pt x="5943971" y="1996083"/>
                </a:cubicBezTo>
                <a:cubicBezTo>
                  <a:pt x="5954034" y="1993153"/>
                  <a:pt x="5963434" y="1996388"/>
                  <a:pt x="5970586" y="2002972"/>
                </a:cubicBezTo>
                <a:cubicBezTo>
                  <a:pt x="5984584" y="2013150"/>
                  <a:pt x="5999401" y="2018659"/>
                  <a:pt x="6016463" y="2020820"/>
                </a:cubicBezTo>
                <a:cubicBezTo>
                  <a:pt x="6032248" y="2023158"/>
                  <a:pt x="6048851" y="2020828"/>
                  <a:pt x="6064126" y="2030827"/>
                </a:cubicBezTo>
                <a:cubicBezTo>
                  <a:pt x="6077819" y="2038013"/>
                  <a:pt x="6091048" y="2040709"/>
                  <a:pt x="6103564" y="2023776"/>
                </a:cubicBezTo>
                <a:cubicBezTo>
                  <a:pt x="6107448" y="2049032"/>
                  <a:pt x="6121650" y="2048558"/>
                  <a:pt x="6137129" y="2047903"/>
                </a:cubicBezTo>
                <a:cubicBezTo>
                  <a:pt x="6148623" y="2046291"/>
                  <a:pt x="6160271" y="2046176"/>
                  <a:pt x="6170284" y="2055394"/>
                </a:cubicBezTo>
                <a:cubicBezTo>
                  <a:pt x="6184742" y="2070060"/>
                  <a:pt x="6200835" y="2075391"/>
                  <a:pt x="6218203" y="2080543"/>
                </a:cubicBezTo>
                <a:cubicBezTo>
                  <a:pt x="6248805" y="2088391"/>
                  <a:pt x="6280376" y="2093068"/>
                  <a:pt x="6309190" y="2108756"/>
                </a:cubicBezTo>
                <a:cubicBezTo>
                  <a:pt x="6332434" y="2120672"/>
                  <a:pt x="6356496" y="2127920"/>
                  <a:pt x="6382346" y="2127328"/>
                </a:cubicBezTo>
                <a:cubicBezTo>
                  <a:pt x="6390008" y="2126254"/>
                  <a:pt x="6395577" y="2130026"/>
                  <a:pt x="6399052" y="2138645"/>
                </a:cubicBezTo>
                <a:cubicBezTo>
                  <a:pt x="6412184" y="2165640"/>
                  <a:pt x="6413460" y="2165461"/>
                  <a:pt x="6440125" y="2160201"/>
                </a:cubicBezTo>
                <a:cubicBezTo>
                  <a:pt x="6442680" y="2159842"/>
                  <a:pt x="6445235" y="2159485"/>
                  <a:pt x="6449067" y="2158948"/>
                </a:cubicBezTo>
                <a:cubicBezTo>
                  <a:pt x="6446154" y="2168461"/>
                  <a:pt x="6443243" y="2177977"/>
                  <a:pt x="6440180" y="2185995"/>
                </a:cubicBezTo>
                <a:cubicBezTo>
                  <a:pt x="6436604" y="2201674"/>
                  <a:pt x="6427001" y="2209092"/>
                  <a:pt x="6414077" y="2209389"/>
                </a:cubicBezTo>
                <a:cubicBezTo>
                  <a:pt x="6406415" y="2210463"/>
                  <a:pt x="6399721" y="2208367"/>
                  <a:pt x="6392212" y="2210938"/>
                </a:cubicBezTo>
                <a:cubicBezTo>
                  <a:pt x="6379748" y="2215722"/>
                  <a:pt x="6375610" y="2213268"/>
                  <a:pt x="6371522" y="2198663"/>
                </a:cubicBezTo>
                <a:cubicBezTo>
                  <a:pt x="6370908" y="2192679"/>
                  <a:pt x="6370294" y="2186694"/>
                  <a:pt x="6369681" y="2180709"/>
                </a:cubicBezTo>
                <a:cubicBezTo>
                  <a:pt x="6370038" y="2171553"/>
                  <a:pt x="6366053" y="2170595"/>
                  <a:pt x="6359667" y="2171490"/>
                </a:cubicBezTo>
                <a:cubicBezTo>
                  <a:pt x="6345466" y="2171965"/>
                  <a:pt x="6336016" y="2180878"/>
                  <a:pt x="6328150" y="2192607"/>
                </a:cubicBezTo>
                <a:cubicBezTo>
                  <a:pt x="6325749" y="2194462"/>
                  <a:pt x="6324932" y="2199129"/>
                  <a:pt x="6320947" y="2198171"/>
                </a:cubicBezTo>
                <a:cubicBezTo>
                  <a:pt x="6318241" y="2197033"/>
                  <a:pt x="6317780" y="2192544"/>
                  <a:pt x="6316196" y="2189732"/>
                </a:cubicBezTo>
                <a:cubicBezTo>
                  <a:pt x="6315889" y="2186739"/>
                  <a:pt x="6315735" y="2185242"/>
                  <a:pt x="6315429" y="2182250"/>
                </a:cubicBezTo>
                <a:cubicBezTo>
                  <a:pt x="6314355" y="2171777"/>
                  <a:pt x="6310217" y="2169322"/>
                  <a:pt x="6302860" y="2173390"/>
                </a:cubicBezTo>
                <a:cubicBezTo>
                  <a:pt x="6295658" y="2178953"/>
                  <a:pt x="6291367" y="2175003"/>
                  <a:pt x="6286769" y="2168059"/>
                </a:cubicBezTo>
                <a:cubicBezTo>
                  <a:pt x="6282324" y="2162611"/>
                  <a:pt x="6282988" y="2156446"/>
                  <a:pt x="6286358" y="2151421"/>
                </a:cubicBezTo>
                <a:cubicBezTo>
                  <a:pt x="6289575" y="2144899"/>
                  <a:pt x="6296269" y="2146995"/>
                  <a:pt x="6301838" y="2150768"/>
                </a:cubicBezTo>
                <a:cubicBezTo>
                  <a:pt x="6305822" y="2151726"/>
                  <a:pt x="6308683" y="2154360"/>
                  <a:pt x="6311901" y="2147837"/>
                </a:cubicBezTo>
                <a:cubicBezTo>
                  <a:pt x="6315119" y="2141314"/>
                  <a:pt x="6312257" y="2138681"/>
                  <a:pt x="6309243" y="2134550"/>
                </a:cubicBezTo>
                <a:cubicBezTo>
                  <a:pt x="6302090" y="2127966"/>
                  <a:pt x="6279716" y="2137175"/>
                  <a:pt x="6278389" y="2149504"/>
                </a:cubicBezTo>
                <a:cubicBezTo>
                  <a:pt x="6275275" y="2169672"/>
                  <a:pt x="6263473" y="2168291"/>
                  <a:pt x="6251673" y="2166912"/>
                </a:cubicBezTo>
                <a:cubicBezTo>
                  <a:pt x="6226948" y="2165827"/>
                  <a:pt x="6202579" y="2155588"/>
                  <a:pt x="6178824" y="2151331"/>
                </a:cubicBezTo>
                <a:cubicBezTo>
                  <a:pt x="6172133" y="2149236"/>
                  <a:pt x="6171519" y="2143249"/>
                  <a:pt x="6173458" y="2136907"/>
                </a:cubicBezTo>
                <a:cubicBezTo>
                  <a:pt x="6175245" y="2129068"/>
                  <a:pt x="6177033" y="2121227"/>
                  <a:pt x="6177390" y="2112071"/>
                </a:cubicBezTo>
                <a:cubicBezTo>
                  <a:pt x="6176470" y="2103093"/>
                  <a:pt x="6171054" y="2100817"/>
                  <a:pt x="6165639" y="2098542"/>
                </a:cubicBezTo>
                <a:cubicBezTo>
                  <a:pt x="6161501" y="2096088"/>
                  <a:pt x="6160991" y="2103749"/>
                  <a:pt x="6158590" y="2105602"/>
                </a:cubicBezTo>
                <a:cubicBezTo>
                  <a:pt x="6153278" y="2116972"/>
                  <a:pt x="6146690" y="2128520"/>
                  <a:pt x="6141377" y="2139891"/>
                </a:cubicBezTo>
                <a:cubicBezTo>
                  <a:pt x="6139793" y="2137077"/>
                  <a:pt x="6139639" y="2135581"/>
                  <a:pt x="6139486" y="2134085"/>
                </a:cubicBezTo>
                <a:cubicBezTo>
                  <a:pt x="6136370" y="2116310"/>
                  <a:pt x="6136370" y="2116310"/>
                  <a:pt x="6123241" y="2127258"/>
                </a:cubicBezTo>
                <a:cubicBezTo>
                  <a:pt x="6118593" y="2132462"/>
                  <a:pt x="6117008" y="2129650"/>
                  <a:pt x="6115271" y="2125340"/>
                </a:cubicBezTo>
                <a:cubicBezTo>
                  <a:pt x="6110213" y="2113908"/>
                  <a:pt x="6102090" y="2110495"/>
                  <a:pt x="6093458" y="2114741"/>
                </a:cubicBezTo>
                <a:cubicBezTo>
                  <a:pt x="6080175" y="2124193"/>
                  <a:pt x="6065973" y="2124668"/>
                  <a:pt x="6051925" y="2126639"/>
                </a:cubicBezTo>
                <a:cubicBezTo>
                  <a:pt x="6044263" y="2127714"/>
                  <a:pt x="6040585" y="2129748"/>
                  <a:pt x="6046614" y="2138008"/>
                </a:cubicBezTo>
                <a:cubicBezTo>
                  <a:pt x="6051366" y="2146449"/>
                  <a:pt x="6050703" y="2152613"/>
                  <a:pt x="6042376" y="2159852"/>
                </a:cubicBezTo>
                <a:cubicBezTo>
                  <a:pt x="6054331" y="2162728"/>
                  <a:pt x="6066131" y="2164107"/>
                  <a:pt x="6076961" y="2168659"/>
                </a:cubicBezTo>
                <a:cubicBezTo>
                  <a:pt x="6087639" y="2171714"/>
                  <a:pt x="6098469" y="2176265"/>
                  <a:pt x="6107206" y="2185663"/>
                </a:cubicBezTo>
                <a:cubicBezTo>
                  <a:pt x="6091063" y="2192482"/>
                  <a:pt x="6091063" y="2192482"/>
                  <a:pt x="6065417" y="2182420"/>
                </a:cubicBezTo>
                <a:cubicBezTo>
                  <a:pt x="6049172" y="2175593"/>
                  <a:pt x="6041662" y="2178164"/>
                  <a:pt x="6034103" y="2192885"/>
                </a:cubicBezTo>
                <a:cubicBezTo>
                  <a:pt x="6026697" y="2209102"/>
                  <a:pt x="6026697" y="2209102"/>
                  <a:pt x="6017348" y="2193719"/>
                </a:cubicBezTo>
                <a:cubicBezTo>
                  <a:pt x="6017194" y="2192221"/>
                  <a:pt x="6015764" y="2190905"/>
                  <a:pt x="6015610" y="2189409"/>
                </a:cubicBezTo>
                <a:cubicBezTo>
                  <a:pt x="5993743" y="2153015"/>
                  <a:pt x="5975709" y="2154029"/>
                  <a:pt x="5954819" y="2190350"/>
                </a:cubicBezTo>
                <a:cubicBezTo>
                  <a:pt x="5947260" y="2205070"/>
                  <a:pt x="5935408" y="2215839"/>
                  <a:pt x="5921667" y="2220803"/>
                </a:cubicBezTo>
                <a:cubicBezTo>
                  <a:pt x="5906495" y="2224450"/>
                  <a:pt x="5893110" y="2220256"/>
                  <a:pt x="5878448" y="2216242"/>
                </a:cubicBezTo>
                <a:cubicBezTo>
                  <a:pt x="5860926" y="2209595"/>
                  <a:pt x="5842126" y="2203125"/>
                  <a:pt x="5823939" y="2202642"/>
                </a:cubicBezTo>
                <a:cubicBezTo>
                  <a:pt x="5809738" y="2203117"/>
                  <a:pt x="5795230" y="2200600"/>
                  <a:pt x="5782969" y="2194731"/>
                </a:cubicBezTo>
                <a:cubicBezTo>
                  <a:pt x="5773414" y="2190000"/>
                  <a:pt x="5761307" y="2185629"/>
                  <a:pt x="5751550" y="2191551"/>
                </a:cubicBezTo>
                <a:cubicBezTo>
                  <a:pt x="5739392" y="2199327"/>
                  <a:pt x="5732240" y="2192743"/>
                  <a:pt x="5724781" y="2183164"/>
                </a:cubicBezTo>
                <a:lnTo>
                  <a:pt x="5721864" y="2175534"/>
                </a:lnTo>
                <a:lnTo>
                  <a:pt x="5719633" y="2176664"/>
                </a:lnTo>
                <a:cubicBezTo>
                  <a:pt x="5715220" y="2182546"/>
                  <a:pt x="5722120" y="2182301"/>
                  <a:pt x="5724208" y="2184965"/>
                </a:cubicBezTo>
                <a:cubicBezTo>
                  <a:pt x="5724341" y="2185956"/>
                  <a:pt x="5725187" y="2185801"/>
                  <a:pt x="5725317" y="2186793"/>
                </a:cubicBezTo>
                <a:cubicBezTo>
                  <a:pt x="5727275" y="2188464"/>
                  <a:pt x="5728516" y="2191283"/>
                  <a:pt x="5727090" y="2193574"/>
                </a:cubicBezTo>
                <a:cubicBezTo>
                  <a:pt x="5725795" y="2196855"/>
                  <a:pt x="5724103" y="2197164"/>
                  <a:pt x="5721301" y="2195647"/>
                </a:cubicBezTo>
                <a:cubicBezTo>
                  <a:pt x="5710358" y="2191555"/>
                  <a:pt x="5701582" y="2197219"/>
                  <a:pt x="5696271" y="2209352"/>
                </a:cubicBezTo>
                <a:cubicBezTo>
                  <a:pt x="5694844" y="2211644"/>
                  <a:pt x="5691725" y="2214244"/>
                  <a:pt x="5692123" y="2217218"/>
                </a:cubicBezTo>
                <a:cubicBezTo>
                  <a:pt x="5693577" y="2228117"/>
                  <a:pt x="5704336" y="2237318"/>
                  <a:pt x="5712528" y="2233791"/>
                </a:cubicBezTo>
                <a:cubicBezTo>
                  <a:pt x="5728916" y="2226738"/>
                  <a:pt x="5745383" y="2226774"/>
                  <a:pt x="5762644" y="2232758"/>
                </a:cubicBezTo>
                <a:cubicBezTo>
                  <a:pt x="5768829" y="2233659"/>
                  <a:pt x="5775016" y="2234559"/>
                  <a:pt x="5779429" y="2228676"/>
                </a:cubicBezTo>
                <a:cubicBezTo>
                  <a:pt x="5783261" y="2224932"/>
                  <a:pt x="5785084" y="2225612"/>
                  <a:pt x="5786724" y="2231405"/>
                </a:cubicBezTo>
                <a:cubicBezTo>
                  <a:pt x="5788627" y="2239177"/>
                  <a:pt x="5793518" y="2243359"/>
                  <a:pt x="5800550" y="2244106"/>
                </a:cubicBezTo>
                <a:cubicBezTo>
                  <a:pt x="5807712" y="2245842"/>
                  <a:pt x="5815722" y="2247425"/>
                  <a:pt x="5823730" y="2249008"/>
                </a:cubicBezTo>
                <a:cubicBezTo>
                  <a:pt x="5830762" y="2249753"/>
                  <a:pt x="5834092" y="2255234"/>
                  <a:pt x="5834305" y="2263318"/>
                </a:cubicBezTo>
                <a:cubicBezTo>
                  <a:pt x="5834436" y="2264309"/>
                  <a:pt x="5834702" y="2266290"/>
                  <a:pt x="5834120" y="2268427"/>
                </a:cubicBezTo>
                <a:cubicBezTo>
                  <a:pt x="5834781" y="2273381"/>
                  <a:pt x="5837848" y="2276880"/>
                  <a:pt x="5842077" y="2276107"/>
                </a:cubicBezTo>
                <a:cubicBezTo>
                  <a:pt x="5845592" y="2276481"/>
                  <a:pt x="5844931" y="2271527"/>
                  <a:pt x="5844402" y="2267564"/>
                </a:cubicBezTo>
                <a:cubicBezTo>
                  <a:pt x="5844720" y="2263443"/>
                  <a:pt x="5844189" y="2259480"/>
                  <a:pt x="5849133" y="2257563"/>
                </a:cubicBezTo>
                <a:cubicBezTo>
                  <a:pt x="5856744" y="2256173"/>
                  <a:pt x="5864834" y="2264845"/>
                  <a:pt x="5864334" y="2274074"/>
                </a:cubicBezTo>
                <a:cubicBezTo>
                  <a:pt x="5864728" y="2277045"/>
                  <a:pt x="5863302" y="2279336"/>
                  <a:pt x="5865391" y="2282002"/>
                </a:cubicBezTo>
                <a:cubicBezTo>
                  <a:pt x="5867927" y="2281537"/>
                  <a:pt x="5867533" y="2278565"/>
                  <a:pt x="5869090" y="2277265"/>
                </a:cubicBezTo>
                <a:cubicBezTo>
                  <a:pt x="5872525" y="2270546"/>
                  <a:pt x="5875910" y="2269929"/>
                  <a:pt x="5880218" y="2276247"/>
                </a:cubicBezTo>
                <a:cubicBezTo>
                  <a:pt x="5885903" y="2286375"/>
                  <a:pt x="5893727" y="2293066"/>
                  <a:pt x="5901419" y="2298766"/>
                </a:cubicBezTo>
                <a:cubicBezTo>
                  <a:pt x="5910221" y="2306293"/>
                  <a:pt x="5918310" y="2314969"/>
                  <a:pt x="5921009" y="2328686"/>
                </a:cubicBezTo>
                <a:cubicBezTo>
                  <a:pt x="5922515" y="2333487"/>
                  <a:pt x="5925000" y="2339123"/>
                  <a:pt x="5929493" y="2340331"/>
                </a:cubicBezTo>
                <a:cubicBezTo>
                  <a:pt x="5947732" y="2347151"/>
                  <a:pt x="5955981" y="2370006"/>
                  <a:pt x="5973639" y="2378962"/>
                </a:cubicBezTo>
                <a:cubicBezTo>
                  <a:pt x="5978397" y="2382152"/>
                  <a:pt x="5978214" y="2387263"/>
                  <a:pt x="5977182" y="2392526"/>
                </a:cubicBezTo>
                <a:cubicBezTo>
                  <a:pt x="5975307" y="2397944"/>
                  <a:pt x="5970682" y="2395745"/>
                  <a:pt x="5967748" y="2393234"/>
                </a:cubicBezTo>
                <a:cubicBezTo>
                  <a:pt x="5962010" y="2389206"/>
                  <a:pt x="5957067" y="2391126"/>
                  <a:pt x="5952522" y="2396015"/>
                </a:cubicBezTo>
                <a:cubicBezTo>
                  <a:pt x="5947262" y="2402051"/>
                  <a:pt x="5940760" y="2405269"/>
                  <a:pt x="5933148" y="2406661"/>
                </a:cubicBezTo>
                <a:cubicBezTo>
                  <a:pt x="5920328" y="2407986"/>
                  <a:pt x="5912108" y="2398323"/>
                  <a:pt x="5913638" y="2383831"/>
                </a:cubicBezTo>
                <a:cubicBezTo>
                  <a:pt x="5914089" y="2380704"/>
                  <a:pt x="5914405" y="2376585"/>
                  <a:pt x="5914007" y="2373613"/>
                </a:cubicBezTo>
                <a:cubicBezTo>
                  <a:pt x="5913877" y="2372622"/>
                  <a:pt x="5914589" y="2371477"/>
                  <a:pt x="5914589" y="2371477"/>
                </a:cubicBezTo>
                <a:cubicBezTo>
                  <a:pt x="5913745" y="2371632"/>
                  <a:pt x="5913745" y="2371632"/>
                  <a:pt x="5913030" y="2372777"/>
                </a:cubicBezTo>
                <a:cubicBezTo>
                  <a:pt x="5909646" y="2373394"/>
                  <a:pt x="5907110" y="2373858"/>
                  <a:pt x="5903593" y="2373485"/>
                </a:cubicBezTo>
                <a:cubicBezTo>
                  <a:pt x="5886862" y="2371467"/>
                  <a:pt x="5882184" y="2375366"/>
                  <a:pt x="5879623" y="2395120"/>
                </a:cubicBezTo>
                <a:cubicBezTo>
                  <a:pt x="5879120" y="2404348"/>
                  <a:pt x="5874310" y="2407257"/>
                  <a:pt x="5866434" y="2406665"/>
                </a:cubicBezTo>
                <a:cubicBezTo>
                  <a:pt x="5860380" y="2406755"/>
                  <a:pt x="5856468" y="2403409"/>
                  <a:pt x="5852159" y="2397091"/>
                </a:cubicBezTo>
                <a:cubicBezTo>
                  <a:pt x="5840211" y="2378972"/>
                  <a:pt x="5824112" y="2368717"/>
                  <a:pt x="5803997" y="2367315"/>
                </a:cubicBezTo>
                <a:cubicBezTo>
                  <a:pt x="5787133" y="2364305"/>
                  <a:pt x="5787133" y="2364305"/>
                  <a:pt x="5793160" y="2383506"/>
                </a:cubicBezTo>
                <a:cubicBezTo>
                  <a:pt x="5796309" y="2394097"/>
                  <a:pt x="5795277" y="2399361"/>
                  <a:pt x="5788194" y="2404715"/>
                </a:cubicBezTo>
                <a:cubicBezTo>
                  <a:pt x="5783673" y="2390316"/>
                  <a:pt x="5780738" y="2387806"/>
                  <a:pt x="5767919" y="2389130"/>
                </a:cubicBezTo>
                <a:cubicBezTo>
                  <a:pt x="5759461" y="2390677"/>
                  <a:pt x="5750554" y="2395348"/>
                  <a:pt x="5743310" y="2386521"/>
                </a:cubicBezTo>
                <a:cubicBezTo>
                  <a:pt x="5743178" y="2385531"/>
                  <a:pt x="5742333" y="2385684"/>
                  <a:pt x="5741487" y="2385840"/>
                </a:cubicBezTo>
                <a:cubicBezTo>
                  <a:pt x="5731866" y="2391656"/>
                  <a:pt x="5727981" y="2401502"/>
                  <a:pt x="5728855" y="2414539"/>
                </a:cubicBezTo>
                <a:cubicBezTo>
                  <a:pt x="5729780" y="2421476"/>
                  <a:pt x="5730707" y="2428412"/>
                  <a:pt x="5724337" y="2432621"/>
                </a:cubicBezTo>
                <a:cubicBezTo>
                  <a:pt x="5723624" y="2433767"/>
                  <a:pt x="5721351" y="2436211"/>
                  <a:pt x="5720953" y="2433239"/>
                </a:cubicBezTo>
                <a:cubicBezTo>
                  <a:pt x="5719050" y="2425466"/>
                  <a:pt x="5712997" y="2425556"/>
                  <a:pt x="5707526" y="2423511"/>
                </a:cubicBezTo>
                <a:cubicBezTo>
                  <a:pt x="5701208" y="2421620"/>
                  <a:pt x="5697164" y="2417282"/>
                  <a:pt x="5696953" y="2409200"/>
                </a:cubicBezTo>
                <a:cubicBezTo>
                  <a:pt x="5696606" y="2400128"/>
                  <a:pt x="5692297" y="2393810"/>
                  <a:pt x="5685002" y="2391082"/>
                </a:cubicBezTo>
                <a:cubicBezTo>
                  <a:pt x="5678420" y="2387208"/>
                  <a:pt x="5672897" y="2391264"/>
                  <a:pt x="5667637" y="2397298"/>
                </a:cubicBezTo>
                <a:cubicBezTo>
                  <a:pt x="5663356" y="2404171"/>
                  <a:pt x="5661134" y="2400517"/>
                  <a:pt x="5660342" y="2394570"/>
                </a:cubicBezTo>
                <a:cubicBezTo>
                  <a:pt x="5659150" y="2385653"/>
                  <a:pt x="5654526" y="2383453"/>
                  <a:pt x="5648023" y="2386670"/>
                </a:cubicBezTo>
                <a:cubicBezTo>
                  <a:pt x="5646331" y="2386979"/>
                  <a:pt x="5644639" y="2387288"/>
                  <a:pt x="5643081" y="2388590"/>
                </a:cubicBezTo>
                <a:cubicBezTo>
                  <a:pt x="5635732" y="2391961"/>
                  <a:pt x="5629680" y="2392051"/>
                  <a:pt x="5624974" y="2382760"/>
                </a:cubicBezTo>
                <a:cubicBezTo>
                  <a:pt x="5619555" y="2374615"/>
                  <a:pt x="5611281" y="2371051"/>
                  <a:pt x="5603537" y="2371451"/>
                </a:cubicBezTo>
                <a:cubicBezTo>
                  <a:pt x="5597352" y="2370548"/>
                  <a:pt x="5590585" y="2371785"/>
                  <a:pt x="5593731" y="2382376"/>
                </a:cubicBezTo>
                <a:cubicBezTo>
                  <a:pt x="5594128" y="2385348"/>
                  <a:pt x="5593811" y="2389468"/>
                  <a:pt x="5593361" y="2392594"/>
                </a:cubicBezTo>
                <a:cubicBezTo>
                  <a:pt x="5594288" y="2399530"/>
                  <a:pt x="5592676" y="2406931"/>
                  <a:pt x="5596854" y="2412258"/>
                </a:cubicBezTo>
                <a:cubicBezTo>
                  <a:pt x="5607744" y="2422450"/>
                  <a:pt x="5608749" y="2436478"/>
                  <a:pt x="5610735" y="2451342"/>
                </a:cubicBezTo>
                <a:cubicBezTo>
                  <a:pt x="5604283" y="2448458"/>
                  <a:pt x="5597835" y="2445577"/>
                  <a:pt x="5591068" y="2446814"/>
                </a:cubicBezTo>
                <a:cubicBezTo>
                  <a:pt x="5582743" y="2449348"/>
                  <a:pt x="5574733" y="2447767"/>
                  <a:pt x="5567173" y="2443058"/>
                </a:cubicBezTo>
                <a:cubicBezTo>
                  <a:pt x="5560591" y="2439184"/>
                  <a:pt x="5553296" y="2436456"/>
                  <a:pt x="5546000" y="2433729"/>
                </a:cubicBezTo>
                <a:cubicBezTo>
                  <a:pt x="5524827" y="2424400"/>
                  <a:pt x="5502227" y="2417362"/>
                  <a:pt x="5482084" y="2402769"/>
                </a:cubicBezTo>
                <a:cubicBezTo>
                  <a:pt x="5477326" y="2399580"/>
                  <a:pt x="5475053" y="2402024"/>
                  <a:pt x="5474023" y="2407288"/>
                </a:cubicBezTo>
                <a:cubicBezTo>
                  <a:pt x="5473441" y="2409425"/>
                  <a:pt x="5473125" y="2413543"/>
                  <a:pt x="5469609" y="2413169"/>
                </a:cubicBezTo>
                <a:cubicBezTo>
                  <a:pt x="5466939" y="2412643"/>
                  <a:pt x="5466411" y="2408677"/>
                  <a:pt x="5466147" y="2406696"/>
                </a:cubicBezTo>
                <a:cubicBezTo>
                  <a:pt x="5464639" y="2401897"/>
                  <a:pt x="5463264" y="2398087"/>
                  <a:pt x="5459748" y="2397715"/>
                </a:cubicBezTo>
                <a:cubicBezTo>
                  <a:pt x="5455387" y="2397497"/>
                  <a:pt x="5451475" y="2394150"/>
                  <a:pt x="5447113" y="2393932"/>
                </a:cubicBezTo>
                <a:cubicBezTo>
                  <a:pt x="5440928" y="2393032"/>
                  <a:pt x="5439555" y="2389222"/>
                  <a:pt x="5441298" y="2382813"/>
                </a:cubicBezTo>
                <a:cubicBezTo>
                  <a:pt x="5446027" y="2372812"/>
                  <a:pt x="5438998" y="2372068"/>
                  <a:pt x="5433393" y="2369030"/>
                </a:cubicBezTo>
                <a:cubicBezTo>
                  <a:pt x="5425965" y="2365311"/>
                  <a:pt x="5427023" y="2373239"/>
                  <a:pt x="5425861" y="2377512"/>
                </a:cubicBezTo>
                <a:cubicBezTo>
                  <a:pt x="5425279" y="2379649"/>
                  <a:pt x="5425543" y="2381630"/>
                  <a:pt x="5423007" y="2382095"/>
                </a:cubicBezTo>
                <a:cubicBezTo>
                  <a:pt x="5420654" y="2377448"/>
                  <a:pt x="5417455" y="2372956"/>
                  <a:pt x="5415816" y="2367167"/>
                </a:cubicBezTo>
                <a:cubicBezTo>
                  <a:pt x="5413596" y="2363510"/>
                  <a:pt x="5410662" y="2361002"/>
                  <a:pt x="5407277" y="2361621"/>
                </a:cubicBezTo>
                <a:cubicBezTo>
                  <a:pt x="5403048" y="2362393"/>
                  <a:pt x="5403710" y="2367346"/>
                  <a:pt x="5403261" y="2370474"/>
                </a:cubicBezTo>
                <a:cubicBezTo>
                  <a:pt x="5399139" y="2391529"/>
                  <a:pt x="5389650" y="2398337"/>
                  <a:pt x="5371676" y="2393499"/>
                </a:cubicBezTo>
                <a:cubicBezTo>
                  <a:pt x="5368028" y="2392135"/>
                  <a:pt x="5364513" y="2391763"/>
                  <a:pt x="5361578" y="2389255"/>
                </a:cubicBezTo>
                <a:cubicBezTo>
                  <a:pt x="5346010" y="2382961"/>
                  <a:pt x="5332925" y="2382306"/>
                  <a:pt x="5323333" y="2401315"/>
                </a:cubicBezTo>
                <a:cubicBezTo>
                  <a:pt x="5323333" y="2401315"/>
                  <a:pt x="5322488" y="2401470"/>
                  <a:pt x="5322621" y="2402460"/>
                </a:cubicBezTo>
                <a:cubicBezTo>
                  <a:pt x="5318656" y="2405216"/>
                  <a:pt x="5315404" y="2406823"/>
                  <a:pt x="5310778" y="2404624"/>
                </a:cubicBezTo>
                <a:cubicBezTo>
                  <a:pt x="5308954" y="2403941"/>
                  <a:pt x="5306998" y="2402269"/>
                  <a:pt x="5307447" y="2399143"/>
                </a:cubicBezTo>
                <a:cubicBezTo>
                  <a:pt x="5307631" y="2394033"/>
                  <a:pt x="5311729" y="2392269"/>
                  <a:pt x="5314979" y="2390661"/>
                </a:cubicBezTo>
                <a:cubicBezTo>
                  <a:pt x="5317517" y="2390198"/>
                  <a:pt x="5320768" y="2388587"/>
                  <a:pt x="5320370" y="2385616"/>
                </a:cubicBezTo>
                <a:cubicBezTo>
                  <a:pt x="5320688" y="2381497"/>
                  <a:pt x="5316591" y="2383260"/>
                  <a:pt x="5314634" y="2381587"/>
                </a:cubicBezTo>
                <a:cubicBezTo>
                  <a:pt x="5310141" y="2380377"/>
                  <a:pt x="5305781" y="2380159"/>
                  <a:pt x="5301286" y="2378951"/>
                </a:cubicBezTo>
                <a:cubicBezTo>
                  <a:pt x="5295102" y="2378049"/>
                  <a:pt x="5289629" y="2376004"/>
                  <a:pt x="5285452" y="2370677"/>
                </a:cubicBezTo>
                <a:cubicBezTo>
                  <a:pt x="5282387" y="2367176"/>
                  <a:pt x="5279849" y="2367641"/>
                  <a:pt x="5275884" y="2370393"/>
                </a:cubicBezTo>
                <a:cubicBezTo>
                  <a:pt x="5264705" y="2377510"/>
                  <a:pt x="5256695" y="2375930"/>
                  <a:pt x="5247497" y="2365428"/>
                </a:cubicBezTo>
                <a:cubicBezTo>
                  <a:pt x="5242474" y="2360257"/>
                  <a:pt x="5239011" y="2353781"/>
                  <a:pt x="5234702" y="2347465"/>
                </a:cubicBezTo>
                <a:cubicBezTo>
                  <a:pt x="5229414" y="2340309"/>
                  <a:pt x="5222833" y="2336436"/>
                  <a:pt x="5214823" y="2334853"/>
                </a:cubicBezTo>
                <a:cubicBezTo>
                  <a:pt x="5205968" y="2333426"/>
                  <a:pt x="5202003" y="2336180"/>
                  <a:pt x="5199229" y="2347854"/>
                </a:cubicBezTo>
                <a:cubicBezTo>
                  <a:pt x="5196588" y="2360516"/>
                  <a:pt x="5190799" y="2362590"/>
                  <a:pt x="5180568" y="2357351"/>
                </a:cubicBezTo>
                <a:cubicBezTo>
                  <a:pt x="5176923" y="2355988"/>
                  <a:pt x="5174966" y="2354316"/>
                  <a:pt x="5170868" y="2356078"/>
                </a:cubicBezTo>
                <a:cubicBezTo>
                  <a:pt x="5161247" y="2361896"/>
                  <a:pt x="5161247" y="2361896"/>
                  <a:pt x="5159530" y="2349014"/>
                </a:cubicBezTo>
                <a:cubicBezTo>
                  <a:pt x="5160111" y="2346878"/>
                  <a:pt x="5159978" y="2345888"/>
                  <a:pt x="5158867" y="2344059"/>
                </a:cubicBezTo>
                <a:cubicBezTo>
                  <a:pt x="5157811" y="2336134"/>
                  <a:pt x="5154030" y="2333778"/>
                  <a:pt x="5147659" y="2337987"/>
                </a:cubicBezTo>
                <a:cubicBezTo>
                  <a:pt x="5142849" y="2340896"/>
                  <a:pt x="5138303" y="2345786"/>
                  <a:pt x="5133362" y="2347703"/>
                </a:cubicBezTo>
                <a:cubicBezTo>
                  <a:pt x="5112428" y="2359648"/>
                  <a:pt x="5087608" y="2348956"/>
                  <a:pt x="5079358" y="2326101"/>
                </a:cubicBezTo>
                <a:cubicBezTo>
                  <a:pt x="5076475" y="2317491"/>
                  <a:pt x="5078801" y="2308947"/>
                  <a:pt x="5077611" y="2300028"/>
                </a:cubicBezTo>
                <a:cubicBezTo>
                  <a:pt x="5076738" y="2286991"/>
                  <a:pt x="5071714" y="2281819"/>
                  <a:pt x="5061035" y="2279707"/>
                </a:cubicBezTo>
                <a:cubicBezTo>
                  <a:pt x="5055696" y="2278653"/>
                  <a:pt x="5050489" y="2278590"/>
                  <a:pt x="5045151" y="2277534"/>
                </a:cubicBezTo>
                <a:cubicBezTo>
                  <a:pt x="5034470" y="2275425"/>
                  <a:pt x="5028814" y="2278487"/>
                  <a:pt x="5026173" y="2291152"/>
                </a:cubicBezTo>
                <a:cubicBezTo>
                  <a:pt x="5023716" y="2298706"/>
                  <a:pt x="5021045" y="2298179"/>
                  <a:pt x="5016157" y="2293997"/>
                </a:cubicBezTo>
                <a:cubicBezTo>
                  <a:pt x="5005529" y="2285787"/>
                  <a:pt x="4999026" y="2289005"/>
                  <a:pt x="4995803" y="2303803"/>
                </a:cubicBezTo>
                <a:cubicBezTo>
                  <a:pt x="4995488" y="2307923"/>
                  <a:pt x="4996016" y="2311887"/>
                  <a:pt x="4999664" y="2313251"/>
                </a:cubicBezTo>
                <a:cubicBezTo>
                  <a:pt x="5004158" y="2314460"/>
                  <a:pt x="5004475" y="2310340"/>
                  <a:pt x="5004792" y="2306224"/>
                </a:cubicBezTo>
                <a:cubicBezTo>
                  <a:pt x="5004394" y="2303251"/>
                  <a:pt x="5005691" y="2299969"/>
                  <a:pt x="5009205" y="2300341"/>
                </a:cubicBezTo>
                <a:cubicBezTo>
                  <a:pt x="5012590" y="2299723"/>
                  <a:pt x="5015523" y="2302234"/>
                  <a:pt x="5015204" y="2306351"/>
                </a:cubicBezTo>
                <a:cubicBezTo>
                  <a:pt x="5015815" y="2317406"/>
                  <a:pt x="5018115" y="2328152"/>
                  <a:pt x="5018857" y="2340198"/>
                </a:cubicBezTo>
                <a:cubicBezTo>
                  <a:pt x="5015921" y="2337688"/>
                  <a:pt x="5014943" y="2336850"/>
                  <a:pt x="5013834" y="2335023"/>
                </a:cubicBezTo>
                <a:cubicBezTo>
                  <a:pt x="5007965" y="2330006"/>
                  <a:pt x="5001199" y="2331240"/>
                  <a:pt x="4995014" y="2330340"/>
                </a:cubicBezTo>
                <a:cubicBezTo>
                  <a:pt x="4991499" y="2329967"/>
                  <a:pt x="4991446" y="2336068"/>
                  <a:pt x="4989172" y="2338513"/>
                </a:cubicBezTo>
                <a:cubicBezTo>
                  <a:pt x="4985340" y="2342259"/>
                  <a:pt x="4981376" y="2345012"/>
                  <a:pt x="4975190" y="2344112"/>
                </a:cubicBezTo>
                <a:cubicBezTo>
                  <a:pt x="4969984" y="2344048"/>
                  <a:pt x="4964063" y="2345130"/>
                  <a:pt x="4957878" y="2344231"/>
                </a:cubicBezTo>
                <a:cubicBezTo>
                  <a:pt x="4961341" y="2350704"/>
                  <a:pt x="4969482" y="2353276"/>
                  <a:pt x="4965201" y="2360149"/>
                </a:cubicBezTo>
                <a:cubicBezTo>
                  <a:pt x="4962479" y="2365721"/>
                  <a:pt x="4959442" y="2375412"/>
                  <a:pt x="4950638" y="2367884"/>
                </a:cubicBezTo>
                <a:cubicBezTo>
                  <a:pt x="4950638" y="2367884"/>
                  <a:pt x="4949078" y="2369184"/>
                  <a:pt x="4949210" y="2370174"/>
                </a:cubicBezTo>
                <a:cubicBezTo>
                  <a:pt x="4949025" y="2375284"/>
                  <a:pt x="4947997" y="2380547"/>
                  <a:pt x="4954048" y="2380456"/>
                </a:cubicBezTo>
                <a:cubicBezTo>
                  <a:pt x="4960947" y="2380213"/>
                  <a:pt x="4967398" y="2383094"/>
                  <a:pt x="4973000" y="2386130"/>
                </a:cubicBezTo>
                <a:cubicBezTo>
                  <a:pt x="4980298" y="2388859"/>
                  <a:pt x="4986087" y="2386785"/>
                  <a:pt x="4988542" y="2379231"/>
                </a:cubicBezTo>
                <a:cubicBezTo>
                  <a:pt x="4991846" y="2371523"/>
                  <a:pt x="4994647" y="2373041"/>
                  <a:pt x="4998560" y="2376388"/>
                </a:cubicBezTo>
                <a:cubicBezTo>
                  <a:pt x="5006384" y="2383077"/>
                  <a:pt x="5012650" y="2391071"/>
                  <a:pt x="5021189" y="2396616"/>
                </a:cubicBezTo>
                <a:cubicBezTo>
                  <a:pt x="5025947" y="2399808"/>
                  <a:pt x="5029462" y="2400179"/>
                  <a:pt x="5034139" y="2396280"/>
                </a:cubicBezTo>
                <a:cubicBezTo>
                  <a:pt x="5037971" y="2392535"/>
                  <a:pt x="5040825" y="2387953"/>
                  <a:pt x="5046166" y="2389008"/>
                </a:cubicBezTo>
                <a:cubicBezTo>
                  <a:pt x="5051371" y="2389073"/>
                  <a:pt x="5053012" y="2394863"/>
                  <a:pt x="5056078" y="2398363"/>
                </a:cubicBezTo>
                <a:cubicBezTo>
                  <a:pt x="5062103" y="2385081"/>
                  <a:pt x="5062103" y="2385081"/>
                  <a:pt x="5073443" y="2392146"/>
                </a:cubicBezTo>
                <a:cubicBezTo>
                  <a:pt x="5078069" y="2394347"/>
                  <a:pt x="5082827" y="2397537"/>
                  <a:pt x="5088220" y="2392491"/>
                </a:cubicBezTo>
                <a:cubicBezTo>
                  <a:pt x="5100113" y="2384229"/>
                  <a:pt x="5102782" y="2384757"/>
                  <a:pt x="5111400" y="2397394"/>
                </a:cubicBezTo>
                <a:cubicBezTo>
                  <a:pt x="5115577" y="2402721"/>
                  <a:pt x="5119753" y="2408049"/>
                  <a:pt x="5124776" y="2413223"/>
                </a:cubicBezTo>
                <a:cubicBezTo>
                  <a:pt x="5136064" y="2426385"/>
                  <a:pt x="5140293" y="2425613"/>
                  <a:pt x="5148591" y="2409888"/>
                </a:cubicBezTo>
                <a:cubicBezTo>
                  <a:pt x="5150732" y="2406451"/>
                  <a:pt x="5151894" y="2402178"/>
                  <a:pt x="5154750" y="2397596"/>
                </a:cubicBezTo>
                <a:cubicBezTo>
                  <a:pt x="5157499" y="2405215"/>
                  <a:pt x="5159983" y="2410851"/>
                  <a:pt x="5162733" y="2418470"/>
                </a:cubicBezTo>
                <a:cubicBezTo>
                  <a:pt x="5164161" y="2416178"/>
                  <a:pt x="5164029" y="2415188"/>
                  <a:pt x="5164742" y="2414041"/>
                </a:cubicBezTo>
                <a:cubicBezTo>
                  <a:pt x="5169974" y="2394815"/>
                  <a:pt x="5178431" y="2393270"/>
                  <a:pt x="5189851" y="2407425"/>
                </a:cubicBezTo>
                <a:cubicBezTo>
                  <a:pt x="5191941" y="2410090"/>
                  <a:pt x="5194030" y="2412753"/>
                  <a:pt x="5196250" y="2416407"/>
                </a:cubicBezTo>
                <a:cubicBezTo>
                  <a:pt x="5197359" y="2418235"/>
                  <a:pt x="5198470" y="2420064"/>
                  <a:pt x="5197175" y="2423345"/>
                </a:cubicBezTo>
                <a:cubicBezTo>
                  <a:pt x="5191334" y="2431516"/>
                  <a:pt x="5197070" y="2435543"/>
                  <a:pt x="5201961" y="2439726"/>
                </a:cubicBezTo>
                <a:cubicBezTo>
                  <a:pt x="5216235" y="2449301"/>
                  <a:pt x="5232121" y="2451474"/>
                  <a:pt x="5248008" y="2453647"/>
                </a:cubicBezTo>
                <a:cubicBezTo>
                  <a:pt x="5273461" y="2456104"/>
                  <a:pt x="5299497" y="2456423"/>
                  <a:pt x="5323154" y="2471388"/>
                </a:cubicBezTo>
                <a:cubicBezTo>
                  <a:pt x="5330715" y="2476097"/>
                  <a:pt x="5338591" y="2476688"/>
                  <a:pt x="5346918" y="2474154"/>
                </a:cubicBezTo>
                <a:cubicBezTo>
                  <a:pt x="5353551" y="2471926"/>
                  <a:pt x="5359868" y="2473817"/>
                  <a:pt x="5364759" y="2478000"/>
                </a:cubicBezTo>
                <a:cubicBezTo>
                  <a:pt x="5374275" y="2484382"/>
                  <a:pt x="5384240" y="2487638"/>
                  <a:pt x="5395633" y="2488602"/>
                </a:cubicBezTo>
                <a:cubicBezTo>
                  <a:pt x="5406180" y="2489722"/>
                  <a:pt x="5417176" y="2487712"/>
                  <a:pt x="5427537" y="2493940"/>
                </a:cubicBezTo>
                <a:cubicBezTo>
                  <a:pt x="5436790" y="2498341"/>
                  <a:pt x="5445644" y="2499769"/>
                  <a:pt x="5453624" y="2488160"/>
                </a:cubicBezTo>
                <a:cubicBezTo>
                  <a:pt x="5456719" y="2504851"/>
                  <a:pt x="5466155" y="2504144"/>
                  <a:pt x="5476437" y="2503279"/>
                </a:cubicBezTo>
                <a:cubicBezTo>
                  <a:pt x="5484049" y="2501889"/>
                  <a:pt x="5491794" y="2501489"/>
                  <a:pt x="5498641" y="2507343"/>
                </a:cubicBezTo>
                <a:cubicBezTo>
                  <a:pt x="5508554" y="2516700"/>
                  <a:pt x="5519364" y="2519800"/>
                  <a:pt x="5531021" y="2522745"/>
                </a:cubicBezTo>
                <a:cubicBezTo>
                  <a:pt x="5551533" y="2527120"/>
                  <a:pt x="5572626" y="2529357"/>
                  <a:pt x="5592108" y="2538995"/>
                </a:cubicBezTo>
                <a:cubicBezTo>
                  <a:pt x="5607810" y="2546279"/>
                  <a:pt x="5623959" y="2550434"/>
                  <a:pt x="5641140" y="2549325"/>
                </a:cubicBezTo>
                <a:cubicBezTo>
                  <a:pt x="5646215" y="2548399"/>
                  <a:pt x="5649995" y="2550754"/>
                  <a:pt x="5652480" y="2556390"/>
                </a:cubicBezTo>
                <a:cubicBezTo>
                  <a:pt x="5661759" y="2573982"/>
                  <a:pt x="5662605" y="2573827"/>
                  <a:pt x="5680234" y="2569593"/>
                </a:cubicBezTo>
                <a:cubicBezTo>
                  <a:pt x="5681927" y="2569284"/>
                  <a:pt x="5683618" y="2568973"/>
                  <a:pt x="5686156" y="2568511"/>
                </a:cubicBezTo>
                <a:cubicBezTo>
                  <a:pt x="5684412" y="2574919"/>
                  <a:pt x="5682667" y="2581327"/>
                  <a:pt x="5680792" y="2586747"/>
                </a:cubicBezTo>
                <a:cubicBezTo>
                  <a:pt x="5678731" y="2597272"/>
                  <a:pt x="5672495" y="2602473"/>
                  <a:pt x="5663903" y="2603026"/>
                </a:cubicBezTo>
                <a:cubicBezTo>
                  <a:pt x="5658829" y="2603955"/>
                  <a:pt x="5654335" y="2602746"/>
                  <a:pt x="5649391" y="2604662"/>
                </a:cubicBezTo>
                <a:cubicBezTo>
                  <a:pt x="5641199" y="2608190"/>
                  <a:pt x="5638396" y="2606671"/>
                  <a:pt x="5635384" y="2597071"/>
                </a:cubicBezTo>
                <a:cubicBezTo>
                  <a:pt x="5634854" y="2593107"/>
                  <a:pt x="5634325" y="2589144"/>
                  <a:pt x="5633796" y="2585181"/>
                </a:cubicBezTo>
                <a:cubicBezTo>
                  <a:pt x="5633848" y="2579081"/>
                  <a:pt x="5631178" y="2578553"/>
                  <a:pt x="5626950" y="2579325"/>
                </a:cubicBezTo>
                <a:cubicBezTo>
                  <a:pt x="5617513" y="2580034"/>
                  <a:pt x="5611407" y="2586223"/>
                  <a:pt x="5606414" y="2594241"/>
                </a:cubicBezTo>
                <a:cubicBezTo>
                  <a:pt x="5604854" y="2595541"/>
                  <a:pt x="5604404" y="2598670"/>
                  <a:pt x="5601735" y="2598142"/>
                </a:cubicBezTo>
                <a:cubicBezTo>
                  <a:pt x="5599910" y="2597461"/>
                  <a:pt x="5599515" y="2594488"/>
                  <a:pt x="5598404" y="2592660"/>
                </a:cubicBezTo>
                <a:cubicBezTo>
                  <a:pt x="5598138" y="2590677"/>
                  <a:pt x="5598007" y="2589687"/>
                  <a:pt x="5597742" y="2587705"/>
                </a:cubicBezTo>
                <a:cubicBezTo>
                  <a:pt x="5596817" y="2580768"/>
                  <a:pt x="5594015" y="2579250"/>
                  <a:pt x="5589204" y="2582160"/>
                </a:cubicBezTo>
                <a:cubicBezTo>
                  <a:pt x="5584525" y="2586059"/>
                  <a:pt x="5581593" y="2583550"/>
                  <a:pt x="5578393" y="2579058"/>
                </a:cubicBezTo>
                <a:cubicBezTo>
                  <a:pt x="5575327" y="2575558"/>
                  <a:pt x="5575645" y="2571441"/>
                  <a:pt x="5577784" y="2568004"/>
                </a:cubicBezTo>
                <a:cubicBezTo>
                  <a:pt x="5579792" y="2563576"/>
                  <a:pt x="5584286" y="2564786"/>
                  <a:pt x="5588067" y="2567140"/>
                </a:cubicBezTo>
                <a:cubicBezTo>
                  <a:pt x="5590736" y="2567668"/>
                  <a:pt x="5592692" y="2569342"/>
                  <a:pt x="5594702" y="2564913"/>
                </a:cubicBezTo>
                <a:cubicBezTo>
                  <a:pt x="5596708" y="2560487"/>
                  <a:pt x="5594752" y="2558814"/>
                  <a:pt x="5592664" y="2556150"/>
                </a:cubicBezTo>
                <a:cubicBezTo>
                  <a:pt x="5587774" y="2551969"/>
                  <a:pt x="5573079" y="2558713"/>
                  <a:pt x="5572445" y="2566948"/>
                </a:cubicBezTo>
                <a:cubicBezTo>
                  <a:pt x="5570781" y="2580449"/>
                  <a:pt x="5562904" y="2579858"/>
                  <a:pt x="5555026" y="2579267"/>
                </a:cubicBezTo>
                <a:cubicBezTo>
                  <a:pt x="5538560" y="2579229"/>
                  <a:pt x="5522146" y="2573091"/>
                  <a:pt x="5506259" y="2570919"/>
                </a:cubicBezTo>
                <a:cubicBezTo>
                  <a:pt x="5501766" y="2569709"/>
                  <a:pt x="5501236" y="2565744"/>
                  <a:pt x="5502398" y="2561471"/>
                </a:cubicBezTo>
                <a:cubicBezTo>
                  <a:pt x="5503430" y="2556209"/>
                  <a:pt x="5504461" y="2550945"/>
                  <a:pt x="5504512" y="2544844"/>
                </a:cubicBezTo>
                <a:cubicBezTo>
                  <a:pt x="5503719" y="2538899"/>
                  <a:pt x="5500071" y="2537537"/>
                  <a:pt x="5496423" y="2536172"/>
                </a:cubicBezTo>
                <a:cubicBezTo>
                  <a:pt x="5493621" y="2534653"/>
                  <a:pt x="5493436" y="2539762"/>
                  <a:pt x="5491877" y="2541062"/>
                </a:cubicBezTo>
                <a:cubicBezTo>
                  <a:pt x="5488576" y="2548772"/>
                  <a:pt x="5484426" y="2556634"/>
                  <a:pt x="5481122" y="2564344"/>
                </a:cubicBezTo>
                <a:cubicBezTo>
                  <a:pt x="5480011" y="2562516"/>
                  <a:pt x="5479878" y="2561525"/>
                  <a:pt x="5479747" y="2560534"/>
                </a:cubicBezTo>
                <a:cubicBezTo>
                  <a:pt x="5477314" y="2548799"/>
                  <a:pt x="5477314" y="2548799"/>
                  <a:pt x="5468805" y="2556443"/>
                </a:cubicBezTo>
                <a:cubicBezTo>
                  <a:pt x="5465818" y="2560032"/>
                  <a:pt x="5464707" y="2558206"/>
                  <a:pt x="5463464" y="2555388"/>
                </a:cubicBezTo>
                <a:cubicBezTo>
                  <a:pt x="5459868" y="2547924"/>
                  <a:pt x="5454396" y="2545878"/>
                  <a:pt x="5448741" y="2548942"/>
                </a:cubicBezTo>
                <a:cubicBezTo>
                  <a:pt x="5440098" y="2555595"/>
                  <a:pt x="5430663" y="2556304"/>
                  <a:pt x="5421358" y="2558005"/>
                </a:cubicBezTo>
                <a:cubicBezTo>
                  <a:pt x="5416284" y="2558931"/>
                  <a:pt x="5413878" y="2560386"/>
                  <a:pt x="5418054" y="2565713"/>
                </a:cubicBezTo>
                <a:cubicBezTo>
                  <a:pt x="5421386" y="2571194"/>
                  <a:pt x="5421069" y="2575313"/>
                  <a:pt x="5415677" y="2580358"/>
                </a:cubicBezTo>
                <a:cubicBezTo>
                  <a:pt x="5423687" y="2581941"/>
                  <a:pt x="5431564" y="2582532"/>
                  <a:pt x="5438859" y="2585259"/>
                </a:cubicBezTo>
                <a:cubicBezTo>
                  <a:pt x="5446022" y="2586995"/>
                  <a:pt x="5453317" y="2589724"/>
                  <a:pt x="5459317" y="2595733"/>
                </a:cubicBezTo>
                <a:cubicBezTo>
                  <a:pt x="5448720" y="2600714"/>
                  <a:pt x="5448720" y="2600714"/>
                  <a:pt x="5431459" y="2594732"/>
                </a:cubicBezTo>
                <a:cubicBezTo>
                  <a:pt x="5420516" y="2590641"/>
                  <a:pt x="5415572" y="2592557"/>
                  <a:pt x="5410843" y="2602559"/>
                </a:cubicBezTo>
                <a:cubicBezTo>
                  <a:pt x="5406246" y="2613549"/>
                  <a:pt x="5406246" y="2613549"/>
                  <a:pt x="5399714" y="2603576"/>
                </a:cubicBezTo>
                <a:cubicBezTo>
                  <a:pt x="5399582" y="2602586"/>
                  <a:pt x="5398604" y="2601748"/>
                  <a:pt x="5398473" y="2600756"/>
                </a:cubicBezTo>
                <a:cubicBezTo>
                  <a:pt x="5383192" y="2577156"/>
                  <a:pt x="5371219" y="2578328"/>
                  <a:pt x="5358057" y="2603063"/>
                </a:cubicBezTo>
                <a:cubicBezTo>
                  <a:pt x="5353327" y="2613065"/>
                  <a:pt x="5345663" y="2620553"/>
                  <a:pt x="5336623" y="2624236"/>
                </a:cubicBezTo>
                <a:cubicBezTo>
                  <a:pt x="5326606" y="2627080"/>
                  <a:pt x="5317618" y="2624661"/>
                  <a:pt x="5307787" y="2622398"/>
                </a:cubicBezTo>
                <a:cubicBezTo>
                  <a:pt x="5295998" y="2618460"/>
                  <a:pt x="5283361" y="2614678"/>
                  <a:pt x="5271256" y="2614858"/>
                </a:cubicBezTo>
                <a:cubicBezTo>
                  <a:pt x="5261820" y="2615567"/>
                  <a:pt x="5252120" y="2614293"/>
                  <a:pt x="5243845" y="2610730"/>
                </a:cubicBezTo>
                <a:cubicBezTo>
                  <a:pt x="5237395" y="2607848"/>
                  <a:pt x="5229254" y="2605275"/>
                  <a:pt x="5222885" y="2609484"/>
                </a:cubicBezTo>
                <a:cubicBezTo>
                  <a:pt x="5214956" y="2614993"/>
                  <a:pt x="5210065" y="2610810"/>
                  <a:pt x="5204909" y="2604647"/>
                </a:cubicBezTo>
                <a:cubicBezTo>
                  <a:pt x="5195578" y="2593155"/>
                  <a:pt x="5189365" y="2579063"/>
                  <a:pt x="5187117" y="2562218"/>
                </a:cubicBezTo>
                <a:cubicBezTo>
                  <a:pt x="5186590" y="2558254"/>
                  <a:pt x="5186059" y="2554290"/>
                  <a:pt x="5180721" y="2553235"/>
                </a:cubicBezTo>
                <a:cubicBezTo>
                  <a:pt x="5175249" y="2551189"/>
                  <a:pt x="5174218" y="2556453"/>
                  <a:pt x="5172077" y="2559888"/>
                </a:cubicBezTo>
                <a:cubicBezTo>
                  <a:pt x="5170783" y="2563171"/>
                  <a:pt x="5169488" y="2566453"/>
                  <a:pt x="5168060" y="2568744"/>
                </a:cubicBezTo>
                <a:cubicBezTo>
                  <a:pt x="5162485" y="2578899"/>
                  <a:pt x="5153445" y="2582578"/>
                  <a:pt x="5144274" y="2585270"/>
                </a:cubicBezTo>
                <a:cubicBezTo>
                  <a:pt x="5136661" y="2586659"/>
                  <a:pt x="5135603" y="2578731"/>
                  <a:pt x="5131559" y="2574395"/>
                </a:cubicBezTo>
                <a:cubicBezTo>
                  <a:pt x="5128520" y="2584086"/>
                  <a:pt x="5122282" y="2589286"/>
                  <a:pt x="5114406" y="2588695"/>
                </a:cubicBezTo>
                <a:cubicBezTo>
                  <a:pt x="5104704" y="2587421"/>
                  <a:pt x="5095534" y="2590112"/>
                  <a:pt x="5086361" y="2592803"/>
                </a:cubicBezTo>
                <a:cubicBezTo>
                  <a:pt x="5067041" y="2597347"/>
                  <a:pt x="5047771" y="2595790"/>
                  <a:pt x="5031011" y="2580580"/>
                </a:cubicBezTo>
                <a:cubicBezTo>
                  <a:pt x="5028077" y="2578072"/>
                  <a:pt x="5025142" y="2575563"/>
                  <a:pt x="5022025" y="2578162"/>
                </a:cubicBezTo>
                <a:cubicBezTo>
                  <a:pt x="5015920" y="2584352"/>
                  <a:pt x="5009020" y="2584597"/>
                  <a:pt x="5002121" y="2584844"/>
                </a:cubicBezTo>
                <a:cubicBezTo>
                  <a:pt x="4999584" y="2585306"/>
                  <a:pt x="4998025" y="2586607"/>
                  <a:pt x="4996730" y="2589888"/>
                </a:cubicBezTo>
                <a:cubicBezTo>
                  <a:pt x="4995700" y="2595152"/>
                  <a:pt x="4992184" y="2594780"/>
                  <a:pt x="4988536" y="2593415"/>
                </a:cubicBezTo>
                <a:cubicBezTo>
                  <a:pt x="4984042" y="2592206"/>
                  <a:pt x="4978254" y="2594279"/>
                  <a:pt x="4976351" y="2586505"/>
                </a:cubicBezTo>
                <a:cubicBezTo>
                  <a:pt x="4975292" y="2578579"/>
                  <a:pt x="4970667" y="2576377"/>
                  <a:pt x="4965328" y="2575322"/>
                </a:cubicBezTo>
                <a:cubicBezTo>
                  <a:pt x="4960834" y="2574112"/>
                  <a:pt x="4955759" y="2575041"/>
                  <a:pt x="4953539" y="2571384"/>
                </a:cubicBezTo>
                <a:cubicBezTo>
                  <a:pt x="4948964" y="2563085"/>
                  <a:pt x="4943308" y="2566148"/>
                  <a:pt x="4936541" y="2567385"/>
                </a:cubicBezTo>
                <a:cubicBezTo>
                  <a:pt x="4934137" y="2568839"/>
                  <a:pt x="4931467" y="2568311"/>
                  <a:pt x="4928930" y="2568776"/>
                </a:cubicBezTo>
                <a:cubicBezTo>
                  <a:pt x="4916956" y="2569947"/>
                  <a:pt x="4904718" y="2569137"/>
                  <a:pt x="4893009" y="2572291"/>
                </a:cubicBezTo>
                <a:cubicBezTo>
                  <a:pt x="4888066" y="2574208"/>
                  <a:pt x="4881299" y="2575445"/>
                  <a:pt x="4880139" y="2579719"/>
                </a:cubicBezTo>
                <a:cubicBezTo>
                  <a:pt x="4879239" y="2585973"/>
                  <a:pt x="4886402" y="2587710"/>
                  <a:pt x="4891029" y="2589909"/>
                </a:cubicBezTo>
                <a:cubicBezTo>
                  <a:pt x="4892007" y="2590746"/>
                  <a:pt x="4892986" y="2591583"/>
                  <a:pt x="4893829" y="2591427"/>
                </a:cubicBezTo>
                <a:cubicBezTo>
                  <a:pt x="4907973" y="2600010"/>
                  <a:pt x="4911119" y="2610603"/>
                  <a:pt x="4902952" y="2627319"/>
                </a:cubicBezTo>
                <a:cubicBezTo>
                  <a:pt x="4898777" y="2621993"/>
                  <a:pt x="4895048" y="2613536"/>
                  <a:pt x="4887754" y="2610810"/>
                </a:cubicBezTo>
                <a:cubicBezTo>
                  <a:pt x="4879611" y="2608236"/>
                  <a:pt x="4874486" y="2615263"/>
                  <a:pt x="4868115" y="2619472"/>
                </a:cubicBezTo>
                <a:cubicBezTo>
                  <a:pt x="4865842" y="2621916"/>
                  <a:pt x="4863171" y="2621390"/>
                  <a:pt x="4863356" y="2616281"/>
                </a:cubicBezTo>
                <a:cubicBezTo>
                  <a:pt x="4863938" y="2614145"/>
                  <a:pt x="4863674" y="2612162"/>
                  <a:pt x="4864254" y="2610027"/>
                </a:cubicBezTo>
                <a:cubicBezTo>
                  <a:pt x="4864704" y="2606900"/>
                  <a:pt x="4865153" y="2603771"/>
                  <a:pt x="4863064" y="2601107"/>
                </a:cubicBezTo>
                <a:cubicBezTo>
                  <a:pt x="4861953" y="2599281"/>
                  <a:pt x="4859813" y="2602718"/>
                  <a:pt x="4858122" y="2603026"/>
                </a:cubicBezTo>
                <a:cubicBezTo>
                  <a:pt x="4852598" y="2607080"/>
                  <a:pt x="4850509" y="2604417"/>
                  <a:pt x="4850563" y="2598317"/>
                </a:cubicBezTo>
                <a:cubicBezTo>
                  <a:pt x="4850297" y="2596333"/>
                  <a:pt x="4851725" y="2594042"/>
                  <a:pt x="4848922" y="2592525"/>
                </a:cubicBezTo>
                <a:cubicBezTo>
                  <a:pt x="4837453" y="2616951"/>
                  <a:pt x="4830952" y="2620170"/>
                  <a:pt x="4806527" y="2612451"/>
                </a:cubicBezTo>
                <a:cubicBezTo>
                  <a:pt x="4805681" y="2612605"/>
                  <a:pt x="4805681" y="2612605"/>
                  <a:pt x="4804703" y="2611767"/>
                </a:cubicBezTo>
                <a:cubicBezTo>
                  <a:pt x="4785619" y="2605103"/>
                  <a:pt x="4766218" y="2602557"/>
                  <a:pt x="4747161" y="2609084"/>
                </a:cubicBezTo>
                <a:cubicBezTo>
                  <a:pt x="4740527" y="2611309"/>
                  <a:pt x="4735900" y="2609109"/>
                  <a:pt x="4732570" y="2603627"/>
                </a:cubicBezTo>
                <a:cubicBezTo>
                  <a:pt x="4728260" y="2597309"/>
                  <a:pt x="4721811" y="2594427"/>
                  <a:pt x="4715759" y="2594518"/>
                </a:cubicBezTo>
                <a:cubicBezTo>
                  <a:pt x="4705212" y="2593400"/>
                  <a:pt x="4693951" y="2593425"/>
                  <a:pt x="4682956" y="2595433"/>
                </a:cubicBezTo>
                <a:cubicBezTo>
                  <a:pt x="4673652" y="2597133"/>
                  <a:pt x="4672490" y="2601406"/>
                  <a:pt x="4677196" y="2610696"/>
                </a:cubicBezTo>
                <a:cubicBezTo>
                  <a:pt x="4678436" y="2613515"/>
                  <a:pt x="4681239" y="2615034"/>
                  <a:pt x="4679099" y="2618471"/>
                </a:cubicBezTo>
                <a:cubicBezTo>
                  <a:pt x="4675398" y="2623207"/>
                  <a:pt x="4677038" y="2628996"/>
                  <a:pt x="4677832" y="2634943"/>
                </a:cubicBezTo>
                <a:cubicBezTo>
                  <a:pt x="4678229" y="2637915"/>
                  <a:pt x="4679603" y="2641725"/>
                  <a:pt x="4676352" y="2643334"/>
                </a:cubicBezTo>
                <a:cubicBezTo>
                  <a:pt x="4673101" y="2644941"/>
                  <a:pt x="4670880" y="2641288"/>
                  <a:pt x="4669639" y="2638469"/>
                </a:cubicBezTo>
                <a:cubicBezTo>
                  <a:pt x="4666042" y="2631005"/>
                  <a:pt x="4662579" y="2624533"/>
                  <a:pt x="4659117" y="2618060"/>
                </a:cubicBezTo>
                <a:cubicBezTo>
                  <a:pt x="4650234" y="2603441"/>
                  <a:pt x="4639025" y="2597368"/>
                  <a:pt x="4623934" y="2601140"/>
                </a:cubicBezTo>
                <a:cubicBezTo>
                  <a:pt x="4616321" y="2602530"/>
                  <a:pt x="4608842" y="2604912"/>
                  <a:pt x="4601229" y="2606302"/>
                </a:cubicBezTo>
                <a:cubicBezTo>
                  <a:pt x="4592057" y="2608993"/>
                  <a:pt x="4586322" y="2604963"/>
                  <a:pt x="4582461" y="2595518"/>
                </a:cubicBezTo>
                <a:cubicBezTo>
                  <a:pt x="4581350" y="2593690"/>
                  <a:pt x="4581800" y="2590564"/>
                  <a:pt x="4579129" y="2590037"/>
                </a:cubicBezTo>
                <a:cubicBezTo>
                  <a:pt x="4576673" y="2597590"/>
                  <a:pt x="4573501" y="2606291"/>
                  <a:pt x="4571176" y="2614836"/>
                </a:cubicBezTo>
                <a:cubicBezTo>
                  <a:pt x="4567291" y="2624682"/>
                  <a:pt x="4567291" y="2624682"/>
                  <a:pt x="4561872" y="2616536"/>
                </a:cubicBezTo>
                <a:cubicBezTo>
                  <a:pt x="4557430" y="2609227"/>
                  <a:pt x="4552937" y="2608018"/>
                  <a:pt x="4546964" y="2615199"/>
                </a:cubicBezTo>
                <a:cubicBezTo>
                  <a:pt x="4541705" y="2621235"/>
                  <a:pt x="4535070" y="2623461"/>
                  <a:pt x="4527193" y="2622870"/>
                </a:cubicBezTo>
                <a:cubicBezTo>
                  <a:pt x="4515935" y="2622898"/>
                  <a:pt x="4504991" y="2618804"/>
                  <a:pt x="4494047" y="2614713"/>
                </a:cubicBezTo>
                <a:cubicBezTo>
                  <a:pt x="4483104" y="2610621"/>
                  <a:pt x="4479008" y="2612386"/>
                  <a:pt x="4472585" y="2622694"/>
                </a:cubicBezTo>
                <a:cubicBezTo>
                  <a:pt x="4465582" y="2635140"/>
                  <a:pt x="4456145" y="2635848"/>
                  <a:pt x="4448505" y="2624048"/>
                </a:cubicBezTo>
                <a:cubicBezTo>
                  <a:pt x="4441131" y="2614229"/>
                  <a:pt x="4441131" y="2614229"/>
                  <a:pt x="4434841" y="2625527"/>
                </a:cubicBezTo>
                <a:cubicBezTo>
                  <a:pt x="4433995" y="2625684"/>
                  <a:pt x="4434127" y="2626673"/>
                  <a:pt x="4433281" y="2626828"/>
                </a:cubicBezTo>
                <a:cubicBezTo>
                  <a:pt x="4430558" y="2632400"/>
                  <a:pt x="4427043" y="2632028"/>
                  <a:pt x="4423713" y="2626546"/>
                </a:cubicBezTo>
                <a:cubicBezTo>
                  <a:pt x="4422470" y="2623728"/>
                  <a:pt x="4421227" y="2620910"/>
                  <a:pt x="4419986" y="2618091"/>
                </a:cubicBezTo>
                <a:cubicBezTo>
                  <a:pt x="4415279" y="2608800"/>
                  <a:pt x="4408698" y="2604926"/>
                  <a:pt x="4400635" y="2609444"/>
                </a:cubicBezTo>
                <a:cubicBezTo>
                  <a:pt x="4386920" y="2617026"/>
                  <a:pt x="4372673" y="2620643"/>
                  <a:pt x="4360330" y="2632033"/>
                </a:cubicBezTo>
                <a:cubicBezTo>
                  <a:pt x="4356497" y="2635778"/>
                  <a:pt x="4351554" y="2637696"/>
                  <a:pt x="4349651" y="2629923"/>
                </a:cubicBezTo>
                <a:cubicBezTo>
                  <a:pt x="4347165" y="2624289"/>
                  <a:pt x="4343782" y="2624905"/>
                  <a:pt x="4340663" y="2627505"/>
                </a:cubicBezTo>
                <a:cubicBezTo>
                  <a:pt x="4334293" y="2631715"/>
                  <a:pt x="4326682" y="2633105"/>
                  <a:pt x="4319915" y="2634341"/>
                </a:cubicBezTo>
                <a:cubicBezTo>
                  <a:pt x="4308920" y="2636349"/>
                  <a:pt x="4305220" y="2641086"/>
                  <a:pt x="4304269" y="2653438"/>
                </a:cubicBezTo>
                <a:cubicBezTo>
                  <a:pt x="4304308" y="2656984"/>
                  <a:pt x="4303694" y="2658873"/>
                  <a:pt x="4302436" y="2659991"/>
                </a:cubicBezTo>
                <a:lnTo>
                  <a:pt x="4302244" y="2660056"/>
                </a:lnTo>
                <a:lnTo>
                  <a:pt x="4349990" y="2668957"/>
                </a:lnTo>
                <a:cubicBezTo>
                  <a:pt x="4353505" y="2669330"/>
                  <a:pt x="4358580" y="2668403"/>
                  <a:pt x="4359241" y="2673358"/>
                </a:cubicBezTo>
                <a:cubicBezTo>
                  <a:pt x="4360748" y="2678157"/>
                  <a:pt x="4356783" y="2680911"/>
                  <a:pt x="4354642" y="2684348"/>
                </a:cubicBezTo>
                <a:cubicBezTo>
                  <a:pt x="4352370" y="2686794"/>
                  <a:pt x="4349251" y="2689393"/>
                  <a:pt x="4351472" y="2693048"/>
                </a:cubicBezTo>
                <a:cubicBezTo>
                  <a:pt x="4352979" y="2697847"/>
                  <a:pt x="4356627" y="2699212"/>
                  <a:pt x="4360142" y="2699586"/>
                </a:cubicBezTo>
                <a:cubicBezTo>
                  <a:pt x="4362680" y="2699121"/>
                  <a:pt x="4365217" y="2698658"/>
                  <a:pt x="4367754" y="2698194"/>
                </a:cubicBezTo>
                <a:cubicBezTo>
                  <a:pt x="4379729" y="2697022"/>
                  <a:pt x="4387553" y="2703713"/>
                  <a:pt x="4389403" y="2717586"/>
                </a:cubicBezTo>
                <a:cubicBezTo>
                  <a:pt x="4390067" y="2722541"/>
                  <a:pt x="4390726" y="2727496"/>
                  <a:pt x="4389698" y="2732760"/>
                </a:cubicBezTo>
                <a:cubicBezTo>
                  <a:pt x="4389644" y="2738860"/>
                  <a:pt x="4393424" y="2741215"/>
                  <a:pt x="4398235" y="2738305"/>
                </a:cubicBezTo>
                <a:cubicBezTo>
                  <a:pt x="4407141" y="2733633"/>
                  <a:pt x="4410312" y="2724933"/>
                  <a:pt x="4407615" y="2711215"/>
                </a:cubicBezTo>
                <a:cubicBezTo>
                  <a:pt x="4414594" y="2718060"/>
                  <a:pt x="4419749" y="2724224"/>
                  <a:pt x="4423345" y="2731689"/>
                </a:cubicBezTo>
                <a:cubicBezTo>
                  <a:pt x="4426940" y="2739152"/>
                  <a:pt x="4426783" y="2757453"/>
                  <a:pt x="4421656" y="2764480"/>
                </a:cubicBezTo>
                <a:cubicBezTo>
                  <a:pt x="4414969" y="2772806"/>
                  <a:pt x="4406695" y="2769243"/>
                  <a:pt x="4400246" y="2766360"/>
                </a:cubicBezTo>
                <a:cubicBezTo>
                  <a:pt x="4390994" y="2761960"/>
                  <a:pt x="4381162" y="2759695"/>
                  <a:pt x="4371011" y="2761549"/>
                </a:cubicBezTo>
                <a:cubicBezTo>
                  <a:pt x="4365091" y="2762631"/>
                  <a:pt x="4358325" y="2763867"/>
                  <a:pt x="4351558" y="2765104"/>
                </a:cubicBezTo>
                <a:cubicBezTo>
                  <a:pt x="4323646" y="2770201"/>
                  <a:pt x="4295919" y="2770190"/>
                  <a:pt x="4270754" y="2750426"/>
                </a:cubicBezTo>
                <a:cubicBezTo>
                  <a:pt x="4261107" y="2743053"/>
                  <a:pt x="4256427" y="2746951"/>
                  <a:pt x="4253785" y="2759615"/>
                </a:cubicBezTo>
                <a:cubicBezTo>
                  <a:pt x="4253204" y="2761751"/>
                  <a:pt x="4255293" y="2764416"/>
                  <a:pt x="4252888" y="2765870"/>
                </a:cubicBezTo>
                <a:cubicBezTo>
                  <a:pt x="4250349" y="2766333"/>
                  <a:pt x="4248394" y="2764661"/>
                  <a:pt x="4247283" y="2762833"/>
                </a:cubicBezTo>
                <a:cubicBezTo>
                  <a:pt x="4246173" y="2761006"/>
                  <a:pt x="4245063" y="2759178"/>
                  <a:pt x="4244084" y="2758342"/>
                </a:cubicBezTo>
                <a:cubicBezTo>
                  <a:pt x="4240886" y="2753851"/>
                  <a:pt x="4236974" y="2750505"/>
                  <a:pt x="4233406" y="2756233"/>
                </a:cubicBezTo>
                <a:cubicBezTo>
                  <a:pt x="4228992" y="2762114"/>
                  <a:pt x="4235891" y="2761870"/>
                  <a:pt x="4237978" y="2764533"/>
                </a:cubicBezTo>
                <a:cubicBezTo>
                  <a:pt x="4238112" y="2765524"/>
                  <a:pt x="4238958" y="2765369"/>
                  <a:pt x="4239089" y="2766361"/>
                </a:cubicBezTo>
                <a:cubicBezTo>
                  <a:pt x="4241046" y="2768033"/>
                  <a:pt x="4242288" y="2770851"/>
                  <a:pt x="4240862" y="2773142"/>
                </a:cubicBezTo>
                <a:cubicBezTo>
                  <a:pt x="4239567" y="2776423"/>
                  <a:pt x="4237875" y="2776732"/>
                  <a:pt x="4235072" y="2775215"/>
                </a:cubicBezTo>
                <a:cubicBezTo>
                  <a:pt x="4224130" y="2771123"/>
                  <a:pt x="4215354" y="2776787"/>
                  <a:pt x="4210043" y="2788921"/>
                </a:cubicBezTo>
                <a:cubicBezTo>
                  <a:pt x="4208616" y="2791213"/>
                  <a:pt x="4205497" y="2793812"/>
                  <a:pt x="4205894" y="2796786"/>
                </a:cubicBezTo>
                <a:cubicBezTo>
                  <a:pt x="4207348" y="2807685"/>
                  <a:pt x="4218107" y="2816886"/>
                  <a:pt x="4226300" y="2813360"/>
                </a:cubicBezTo>
                <a:cubicBezTo>
                  <a:pt x="4242688" y="2806306"/>
                  <a:pt x="4259156" y="2806343"/>
                  <a:pt x="4276416" y="2812326"/>
                </a:cubicBezTo>
                <a:cubicBezTo>
                  <a:pt x="4282601" y="2813227"/>
                  <a:pt x="4288787" y="2814127"/>
                  <a:pt x="4293201" y="2808245"/>
                </a:cubicBezTo>
                <a:cubicBezTo>
                  <a:pt x="4297033" y="2804501"/>
                  <a:pt x="4298857" y="2805181"/>
                  <a:pt x="4300495" y="2810973"/>
                </a:cubicBezTo>
                <a:cubicBezTo>
                  <a:pt x="4302399" y="2818746"/>
                  <a:pt x="4307289" y="2822928"/>
                  <a:pt x="4314320" y="2823674"/>
                </a:cubicBezTo>
                <a:cubicBezTo>
                  <a:pt x="4321484" y="2825410"/>
                  <a:pt x="4329494" y="2826993"/>
                  <a:pt x="4337502" y="2828576"/>
                </a:cubicBezTo>
                <a:cubicBezTo>
                  <a:pt x="4344533" y="2829321"/>
                  <a:pt x="4347864" y="2834803"/>
                  <a:pt x="4348077" y="2842886"/>
                </a:cubicBezTo>
                <a:cubicBezTo>
                  <a:pt x="4348208" y="2843877"/>
                  <a:pt x="4348474" y="2845858"/>
                  <a:pt x="4347891" y="2847995"/>
                </a:cubicBezTo>
                <a:cubicBezTo>
                  <a:pt x="4348554" y="2852949"/>
                  <a:pt x="4351620" y="2856449"/>
                  <a:pt x="4355848" y="2855676"/>
                </a:cubicBezTo>
                <a:cubicBezTo>
                  <a:pt x="4359364" y="2856050"/>
                  <a:pt x="4358702" y="2851095"/>
                  <a:pt x="4358174" y="2847132"/>
                </a:cubicBezTo>
                <a:cubicBezTo>
                  <a:pt x="4358491" y="2843013"/>
                  <a:pt x="4357961" y="2839049"/>
                  <a:pt x="4362905" y="2837131"/>
                </a:cubicBezTo>
                <a:cubicBezTo>
                  <a:pt x="4370516" y="2835741"/>
                  <a:pt x="4378606" y="2844413"/>
                  <a:pt x="4378105" y="2853642"/>
                </a:cubicBezTo>
                <a:cubicBezTo>
                  <a:pt x="4378501" y="2856614"/>
                  <a:pt x="4377074" y="2858904"/>
                  <a:pt x="4379162" y="2861570"/>
                </a:cubicBezTo>
                <a:cubicBezTo>
                  <a:pt x="4381699" y="2861106"/>
                  <a:pt x="4381303" y="2858133"/>
                  <a:pt x="4382862" y="2856833"/>
                </a:cubicBezTo>
                <a:cubicBezTo>
                  <a:pt x="4386298" y="2850114"/>
                  <a:pt x="4389681" y="2849497"/>
                  <a:pt x="4393991" y="2855815"/>
                </a:cubicBezTo>
                <a:cubicBezTo>
                  <a:pt x="4399674" y="2865943"/>
                  <a:pt x="4407499" y="2872635"/>
                  <a:pt x="4415191" y="2878335"/>
                </a:cubicBezTo>
                <a:cubicBezTo>
                  <a:pt x="4423993" y="2885862"/>
                  <a:pt x="4432082" y="2894537"/>
                  <a:pt x="4434780" y="2908255"/>
                </a:cubicBezTo>
                <a:cubicBezTo>
                  <a:pt x="4436288" y="2913055"/>
                  <a:pt x="4438772" y="2918691"/>
                  <a:pt x="4443265" y="2919900"/>
                </a:cubicBezTo>
                <a:cubicBezTo>
                  <a:pt x="4461504" y="2926719"/>
                  <a:pt x="4469753" y="2949575"/>
                  <a:pt x="4487411" y="2958531"/>
                </a:cubicBezTo>
                <a:cubicBezTo>
                  <a:pt x="4492169" y="2961721"/>
                  <a:pt x="4491984" y="2966831"/>
                  <a:pt x="4490953" y="2972094"/>
                </a:cubicBezTo>
                <a:cubicBezTo>
                  <a:pt x="4489078" y="2977513"/>
                  <a:pt x="4484452" y="2975313"/>
                  <a:pt x="4481518" y="2972803"/>
                </a:cubicBezTo>
                <a:cubicBezTo>
                  <a:pt x="4475782" y="2968775"/>
                  <a:pt x="4470840" y="2970694"/>
                  <a:pt x="4466294" y="2975584"/>
                </a:cubicBezTo>
                <a:cubicBezTo>
                  <a:pt x="4461034" y="2981620"/>
                  <a:pt x="4454532" y="2984838"/>
                  <a:pt x="4446919" y="2986229"/>
                </a:cubicBezTo>
                <a:cubicBezTo>
                  <a:pt x="4434100" y="2987554"/>
                  <a:pt x="4425880" y="2977891"/>
                  <a:pt x="4427410" y="2963400"/>
                </a:cubicBezTo>
                <a:cubicBezTo>
                  <a:pt x="4427860" y="2960272"/>
                  <a:pt x="4428177" y="2956154"/>
                  <a:pt x="4427780" y="2953181"/>
                </a:cubicBezTo>
                <a:cubicBezTo>
                  <a:pt x="4427647" y="2952190"/>
                  <a:pt x="4428361" y="2951045"/>
                  <a:pt x="4428361" y="2951045"/>
                </a:cubicBezTo>
                <a:cubicBezTo>
                  <a:pt x="4427515" y="2951200"/>
                  <a:pt x="4427515" y="2951200"/>
                  <a:pt x="4426803" y="2952345"/>
                </a:cubicBezTo>
                <a:cubicBezTo>
                  <a:pt x="4423418" y="2952963"/>
                  <a:pt x="4420881" y="2953426"/>
                  <a:pt x="4417365" y="2953054"/>
                </a:cubicBezTo>
                <a:cubicBezTo>
                  <a:pt x="4400634" y="2951035"/>
                  <a:pt x="4395956" y="2954934"/>
                  <a:pt x="4393393" y="2974689"/>
                </a:cubicBezTo>
                <a:cubicBezTo>
                  <a:pt x="4392892" y="2983916"/>
                  <a:pt x="4388082" y="2986825"/>
                  <a:pt x="4380205" y="2986233"/>
                </a:cubicBezTo>
                <a:cubicBezTo>
                  <a:pt x="4374152" y="2986324"/>
                  <a:pt x="4370239" y="2982978"/>
                  <a:pt x="4365931" y="2976660"/>
                </a:cubicBezTo>
                <a:cubicBezTo>
                  <a:pt x="4353982" y="2958541"/>
                  <a:pt x="4337884" y="2948285"/>
                  <a:pt x="4317769" y="2946884"/>
                </a:cubicBezTo>
                <a:cubicBezTo>
                  <a:pt x="4300905" y="2943874"/>
                  <a:pt x="4300905" y="2943874"/>
                  <a:pt x="4306933" y="2963074"/>
                </a:cubicBezTo>
                <a:cubicBezTo>
                  <a:pt x="4310080" y="2973665"/>
                  <a:pt x="4309049" y="2978929"/>
                  <a:pt x="4301967" y="2984284"/>
                </a:cubicBezTo>
                <a:cubicBezTo>
                  <a:pt x="4297445" y="2969884"/>
                  <a:pt x="4294511" y="2967374"/>
                  <a:pt x="4281691" y="2968699"/>
                </a:cubicBezTo>
                <a:cubicBezTo>
                  <a:pt x="4273234" y="2970245"/>
                  <a:pt x="4264326" y="2974917"/>
                  <a:pt x="4257082" y="2966090"/>
                </a:cubicBezTo>
                <a:cubicBezTo>
                  <a:pt x="4256950" y="2965099"/>
                  <a:pt x="4256105" y="2965253"/>
                  <a:pt x="4255259" y="2965409"/>
                </a:cubicBezTo>
                <a:cubicBezTo>
                  <a:pt x="4245638" y="2971225"/>
                  <a:pt x="4241753" y="2981071"/>
                  <a:pt x="4242627" y="2994107"/>
                </a:cubicBezTo>
                <a:cubicBezTo>
                  <a:pt x="4243552" y="3001044"/>
                  <a:pt x="4244479" y="3007980"/>
                  <a:pt x="4238109" y="3012189"/>
                </a:cubicBezTo>
                <a:cubicBezTo>
                  <a:pt x="4237395" y="3013335"/>
                  <a:pt x="4235123" y="3015780"/>
                  <a:pt x="4234726" y="3012807"/>
                </a:cubicBezTo>
                <a:cubicBezTo>
                  <a:pt x="4232822" y="3005035"/>
                  <a:pt x="4226769" y="3005124"/>
                  <a:pt x="4221298" y="3003079"/>
                </a:cubicBezTo>
                <a:cubicBezTo>
                  <a:pt x="4214980" y="3001188"/>
                  <a:pt x="4210935" y="2996850"/>
                  <a:pt x="4210723" y="2988769"/>
                </a:cubicBezTo>
                <a:cubicBezTo>
                  <a:pt x="4210377" y="2979696"/>
                  <a:pt x="4206069" y="2973378"/>
                  <a:pt x="4198774" y="2970650"/>
                </a:cubicBezTo>
                <a:cubicBezTo>
                  <a:pt x="4192192" y="2966777"/>
                  <a:pt x="4186668" y="2970832"/>
                  <a:pt x="4181409" y="2976867"/>
                </a:cubicBezTo>
                <a:cubicBezTo>
                  <a:pt x="4177128" y="2983740"/>
                  <a:pt x="4174907" y="2980085"/>
                  <a:pt x="4174114" y="2974139"/>
                </a:cubicBezTo>
                <a:cubicBezTo>
                  <a:pt x="4172922" y="2965221"/>
                  <a:pt x="4168297" y="2963021"/>
                  <a:pt x="4161795" y="2966239"/>
                </a:cubicBezTo>
                <a:cubicBezTo>
                  <a:pt x="4160104" y="2966548"/>
                  <a:pt x="4158411" y="2966857"/>
                  <a:pt x="4156853" y="2968158"/>
                </a:cubicBezTo>
                <a:cubicBezTo>
                  <a:pt x="4149504" y="2971529"/>
                  <a:pt x="4143452" y="2971620"/>
                  <a:pt x="4138746" y="2962328"/>
                </a:cubicBezTo>
                <a:cubicBezTo>
                  <a:pt x="4133327" y="2954183"/>
                  <a:pt x="4125052" y="2950619"/>
                  <a:pt x="4117308" y="2951019"/>
                </a:cubicBezTo>
                <a:cubicBezTo>
                  <a:pt x="4111124" y="2950117"/>
                  <a:pt x="4104357" y="2951354"/>
                  <a:pt x="4107503" y="2961945"/>
                </a:cubicBezTo>
                <a:cubicBezTo>
                  <a:pt x="4107899" y="2964917"/>
                  <a:pt x="4107584" y="2969036"/>
                  <a:pt x="4107133" y="2972163"/>
                </a:cubicBezTo>
                <a:cubicBezTo>
                  <a:pt x="4108060" y="2979099"/>
                  <a:pt x="4106448" y="2986499"/>
                  <a:pt x="4110625" y="2991827"/>
                </a:cubicBezTo>
                <a:cubicBezTo>
                  <a:pt x="4121515" y="3002019"/>
                  <a:pt x="4122522" y="3016046"/>
                  <a:pt x="4124506" y="3030910"/>
                </a:cubicBezTo>
                <a:cubicBezTo>
                  <a:pt x="4118055" y="3028027"/>
                  <a:pt x="4111606" y="3025145"/>
                  <a:pt x="4104840" y="3026382"/>
                </a:cubicBezTo>
                <a:cubicBezTo>
                  <a:pt x="4096514" y="3028917"/>
                  <a:pt x="4088505" y="3027335"/>
                  <a:pt x="4080945" y="3022626"/>
                </a:cubicBezTo>
                <a:cubicBezTo>
                  <a:pt x="4074364" y="3018752"/>
                  <a:pt x="4067067" y="3016024"/>
                  <a:pt x="4059772" y="3013297"/>
                </a:cubicBezTo>
                <a:cubicBezTo>
                  <a:pt x="4038598" y="3003968"/>
                  <a:pt x="4015998" y="2996930"/>
                  <a:pt x="3995857" y="2982338"/>
                </a:cubicBezTo>
                <a:cubicBezTo>
                  <a:pt x="3991098" y="2979148"/>
                  <a:pt x="3988825" y="2981593"/>
                  <a:pt x="3987794" y="2986856"/>
                </a:cubicBezTo>
                <a:cubicBezTo>
                  <a:pt x="3987213" y="2988993"/>
                  <a:pt x="3986896" y="2993111"/>
                  <a:pt x="3983381" y="2992738"/>
                </a:cubicBezTo>
                <a:cubicBezTo>
                  <a:pt x="3980711" y="2992211"/>
                  <a:pt x="3980183" y="2988246"/>
                  <a:pt x="3979918" y="2986264"/>
                </a:cubicBezTo>
                <a:cubicBezTo>
                  <a:pt x="3978411" y="2981465"/>
                  <a:pt x="3977036" y="2977656"/>
                  <a:pt x="3973520" y="2977283"/>
                </a:cubicBezTo>
                <a:cubicBezTo>
                  <a:pt x="3969159" y="2977065"/>
                  <a:pt x="3965247" y="2973719"/>
                  <a:pt x="3960884" y="2973500"/>
                </a:cubicBezTo>
                <a:cubicBezTo>
                  <a:pt x="3954701" y="2972600"/>
                  <a:pt x="3953326" y="2968790"/>
                  <a:pt x="3955069" y="2962381"/>
                </a:cubicBezTo>
                <a:cubicBezTo>
                  <a:pt x="3959799" y="2952381"/>
                  <a:pt x="3952769" y="2951636"/>
                  <a:pt x="3947166" y="2948598"/>
                </a:cubicBezTo>
                <a:cubicBezTo>
                  <a:pt x="3939736" y="2944879"/>
                  <a:pt x="3940795" y="2952807"/>
                  <a:pt x="3939633" y="2957080"/>
                </a:cubicBezTo>
                <a:cubicBezTo>
                  <a:pt x="3939051" y="2959217"/>
                  <a:pt x="3939315" y="2961198"/>
                  <a:pt x="3936779" y="2961663"/>
                </a:cubicBezTo>
                <a:cubicBezTo>
                  <a:pt x="3934425" y="2957017"/>
                  <a:pt x="3931227" y="2952525"/>
                  <a:pt x="3929588" y="2946735"/>
                </a:cubicBezTo>
                <a:cubicBezTo>
                  <a:pt x="3927367" y="2943080"/>
                  <a:pt x="3924433" y="2940570"/>
                  <a:pt x="3921049" y="2941189"/>
                </a:cubicBezTo>
                <a:cubicBezTo>
                  <a:pt x="3916820" y="2941961"/>
                  <a:pt x="3917482" y="2946915"/>
                  <a:pt x="3917033" y="2950043"/>
                </a:cubicBezTo>
                <a:cubicBezTo>
                  <a:pt x="3912911" y="2971097"/>
                  <a:pt x="3903423" y="2977905"/>
                  <a:pt x="3885448" y="2973069"/>
                </a:cubicBezTo>
                <a:cubicBezTo>
                  <a:pt x="3881800" y="2971704"/>
                  <a:pt x="3878286" y="2971331"/>
                  <a:pt x="3875350" y="2968823"/>
                </a:cubicBezTo>
                <a:cubicBezTo>
                  <a:pt x="3859782" y="2962530"/>
                  <a:pt x="3846697" y="2961875"/>
                  <a:pt x="3837104" y="2980884"/>
                </a:cubicBezTo>
                <a:cubicBezTo>
                  <a:pt x="3837104" y="2980884"/>
                  <a:pt x="3836259" y="2981039"/>
                  <a:pt x="3836392" y="2982028"/>
                </a:cubicBezTo>
                <a:cubicBezTo>
                  <a:pt x="3832427" y="2984784"/>
                  <a:pt x="3829177" y="2986392"/>
                  <a:pt x="3824549" y="2984192"/>
                </a:cubicBezTo>
                <a:cubicBezTo>
                  <a:pt x="3822726" y="2983510"/>
                  <a:pt x="3820769" y="2981837"/>
                  <a:pt x="3821219" y="2978711"/>
                </a:cubicBezTo>
                <a:cubicBezTo>
                  <a:pt x="3821403" y="2973601"/>
                  <a:pt x="3825500" y="2971837"/>
                  <a:pt x="3828752" y="2970229"/>
                </a:cubicBezTo>
                <a:cubicBezTo>
                  <a:pt x="3831290" y="2969766"/>
                  <a:pt x="3834540" y="2968155"/>
                  <a:pt x="3834142" y="2965184"/>
                </a:cubicBezTo>
                <a:cubicBezTo>
                  <a:pt x="3834460" y="2961066"/>
                  <a:pt x="3830363" y="2962829"/>
                  <a:pt x="3828406" y="2961155"/>
                </a:cubicBezTo>
                <a:cubicBezTo>
                  <a:pt x="3823913" y="2959946"/>
                  <a:pt x="3819553" y="2959728"/>
                  <a:pt x="3815058" y="2958519"/>
                </a:cubicBezTo>
                <a:cubicBezTo>
                  <a:pt x="3808874" y="2957618"/>
                  <a:pt x="3803400" y="2955573"/>
                  <a:pt x="3799224" y="2950245"/>
                </a:cubicBezTo>
                <a:cubicBezTo>
                  <a:pt x="3796159" y="2946744"/>
                  <a:pt x="3793620" y="2947209"/>
                  <a:pt x="3789655" y="2949962"/>
                </a:cubicBezTo>
                <a:cubicBezTo>
                  <a:pt x="3778476" y="2957079"/>
                  <a:pt x="3770467" y="2955498"/>
                  <a:pt x="3761269" y="2944997"/>
                </a:cubicBezTo>
                <a:cubicBezTo>
                  <a:pt x="3756246" y="2939825"/>
                  <a:pt x="3752782" y="2933350"/>
                  <a:pt x="3748473" y="2927033"/>
                </a:cubicBezTo>
                <a:cubicBezTo>
                  <a:pt x="3743185" y="2919878"/>
                  <a:pt x="3736604" y="2916004"/>
                  <a:pt x="3728595" y="2914422"/>
                </a:cubicBezTo>
                <a:cubicBezTo>
                  <a:pt x="3719740" y="2912994"/>
                  <a:pt x="3715775" y="2915748"/>
                  <a:pt x="3713001" y="2927422"/>
                </a:cubicBezTo>
                <a:cubicBezTo>
                  <a:pt x="3710359" y="2940084"/>
                  <a:pt x="3704571" y="2942158"/>
                  <a:pt x="3694340" y="2936920"/>
                </a:cubicBezTo>
                <a:cubicBezTo>
                  <a:pt x="3690693" y="2935556"/>
                  <a:pt x="3688737" y="2933884"/>
                  <a:pt x="3684640" y="2935647"/>
                </a:cubicBezTo>
                <a:cubicBezTo>
                  <a:pt x="3675019" y="2941464"/>
                  <a:pt x="3675019" y="2941464"/>
                  <a:pt x="3673302" y="2928583"/>
                </a:cubicBezTo>
                <a:cubicBezTo>
                  <a:pt x="3673882" y="2926446"/>
                  <a:pt x="3673750" y="2925456"/>
                  <a:pt x="3672638" y="2923628"/>
                </a:cubicBezTo>
                <a:cubicBezTo>
                  <a:pt x="3671581" y="2915702"/>
                  <a:pt x="3667801" y="2913346"/>
                  <a:pt x="3661431" y="2917555"/>
                </a:cubicBezTo>
                <a:cubicBezTo>
                  <a:pt x="3656621" y="2920464"/>
                  <a:pt x="3652075" y="2925354"/>
                  <a:pt x="3647134" y="2927272"/>
                </a:cubicBezTo>
                <a:cubicBezTo>
                  <a:pt x="3626200" y="2939217"/>
                  <a:pt x="3601379" y="2928524"/>
                  <a:pt x="3593130" y="2905669"/>
                </a:cubicBezTo>
                <a:cubicBezTo>
                  <a:pt x="3590248" y="2897059"/>
                  <a:pt x="3592573" y="2888515"/>
                  <a:pt x="3591383" y="2879596"/>
                </a:cubicBezTo>
                <a:cubicBezTo>
                  <a:pt x="3590510" y="2866559"/>
                  <a:pt x="3585486" y="2861387"/>
                  <a:pt x="3574807" y="2859276"/>
                </a:cubicBezTo>
                <a:cubicBezTo>
                  <a:pt x="3569468" y="2858222"/>
                  <a:pt x="3564262" y="2858158"/>
                  <a:pt x="3558922" y="2857102"/>
                </a:cubicBezTo>
                <a:cubicBezTo>
                  <a:pt x="3548243" y="2854993"/>
                  <a:pt x="3542587" y="2858055"/>
                  <a:pt x="3539945" y="2870720"/>
                </a:cubicBezTo>
                <a:cubicBezTo>
                  <a:pt x="3537488" y="2878274"/>
                  <a:pt x="3534818" y="2877747"/>
                  <a:pt x="3529928" y="2873565"/>
                </a:cubicBezTo>
                <a:cubicBezTo>
                  <a:pt x="3519300" y="2865355"/>
                  <a:pt x="3512799" y="2868574"/>
                  <a:pt x="3509575" y="2883372"/>
                </a:cubicBezTo>
                <a:cubicBezTo>
                  <a:pt x="3509260" y="2887491"/>
                  <a:pt x="3509788" y="2891455"/>
                  <a:pt x="3513437" y="2892819"/>
                </a:cubicBezTo>
                <a:cubicBezTo>
                  <a:pt x="3517929" y="2894028"/>
                  <a:pt x="3518246" y="2889909"/>
                  <a:pt x="3518563" y="2885792"/>
                </a:cubicBezTo>
                <a:cubicBezTo>
                  <a:pt x="3518166" y="2882819"/>
                  <a:pt x="3519462" y="2879537"/>
                  <a:pt x="3522977" y="2879910"/>
                </a:cubicBezTo>
                <a:cubicBezTo>
                  <a:pt x="3526361" y="2879292"/>
                  <a:pt x="3529295" y="2881802"/>
                  <a:pt x="3528976" y="2885919"/>
                </a:cubicBezTo>
                <a:cubicBezTo>
                  <a:pt x="3529586" y="2896975"/>
                  <a:pt x="3531886" y="2907720"/>
                  <a:pt x="3532629" y="2919766"/>
                </a:cubicBezTo>
                <a:cubicBezTo>
                  <a:pt x="3529693" y="2917256"/>
                  <a:pt x="3528716" y="2916419"/>
                  <a:pt x="3527606" y="2914592"/>
                </a:cubicBezTo>
                <a:cubicBezTo>
                  <a:pt x="3521737" y="2909574"/>
                  <a:pt x="3514971" y="2910809"/>
                  <a:pt x="3508785" y="2909909"/>
                </a:cubicBezTo>
                <a:cubicBezTo>
                  <a:pt x="3505271" y="2909536"/>
                  <a:pt x="3505218" y="2915636"/>
                  <a:pt x="3502944" y="2918082"/>
                </a:cubicBezTo>
                <a:cubicBezTo>
                  <a:pt x="3499112" y="2921828"/>
                  <a:pt x="3495148" y="2924581"/>
                  <a:pt x="3488962" y="2923681"/>
                </a:cubicBezTo>
                <a:cubicBezTo>
                  <a:pt x="3483756" y="2923617"/>
                  <a:pt x="3477835" y="2924699"/>
                  <a:pt x="3471650" y="2923799"/>
                </a:cubicBezTo>
                <a:cubicBezTo>
                  <a:pt x="3475113" y="2930272"/>
                  <a:pt x="3483254" y="2932844"/>
                  <a:pt x="3478973" y="2939717"/>
                </a:cubicBezTo>
                <a:cubicBezTo>
                  <a:pt x="3476251" y="2945290"/>
                  <a:pt x="3473213" y="2954980"/>
                  <a:pt x="3464410" y="2947453"/>
                </a:cubicBezTo>
                <a:cubicBezTo>
                  <a:pt x="3464410" y="2947453"/>
                  <a:pt x="3462850" y="2948752"/>
                  <a:pt x="3462982" y="2949743"/>
                </a:cubicBezTo>
                <a:cubicBezTo>
                  <a:pt x="3462797" y="2954852"/>
                  <a:pt x="3461768" y="2960116"/>
                  <a:pt x="3467820" y="2960025"/>
                </a:cubicBezTo>
                <a:cubicBezTo>
                  <a:pt x="3474719" y="2959782"/>
                  <a:pt x="3481169" y="2962662"/>
                  <a:pt x="3486772" y="2965699"/>
                </a:cubicBezTo>
                <a:cubicBezTo>
                  <a:pt x="3494069" y="2968427"/>
                  <a:pt x="3499858" y="2966354"/>
                  <a:pt x="3502313" y="2958799"/>
                </a:cubicBezTo>
                <a:cubicBezTo>
                  <a:pt x="3505618" y="2951092"/>
                  <a:pt x="3508419" y="2952610"/>
                  <a:pt x="3512331" y="2955956"/>
                </a:cubicBezTo>
                <a:cubicBezTo>
                  <a:pt x="3520156" y="2962646"/>
                  <a:pt x="3526422" y="2970639"/>
                  <a:pt x="3534960" y="2976184"/>
                </a:cubicBezTo>
                <a:cubicBezTo>
                  <a:pt x="3539718" y="2979376"/>
                  <a:pt x="3543234" y="2979748"/>
                  <a:pt x="3547911" y="2975848"/>
                </a:cubicBezTo>
                <a:cubicBezTo>
                  <a:pt x="3551743" y="2972103"/>
                  <a:pt x="3554597" y="2967521"/>
                  <a:pt x="3559937" y="2968576"/>
                </a:cubicBezTo>
                <a:cubicBezTo>
                  <a:pt x="3565144" y="2968641"/>
                  <a:pt x="3566783" y="2974431"/>
                  <a:pt x="3569849" y="2977931"/>
                </a:cubicBezTo>
                <a:cubicBezTo>
                  <a:pt x="3575875" y="2964649"/>
                  <a:pt x="3575875" y="2964649"/>
                  <a:pt x="3587214" y="2971714"/>
                </a:cubicBezTo>
                <a:cubicBezTo>
                  <a:pt x="3591841" y="2973915"/>
                  <a:pt x="3596598" y="2977105"/>
                  <a:pt x="3601992" y="2972060"/>
                </a:cubicBezTo>
                <a:cubicBezTo>
                  <a:pt x="3613884" y="2963798"/>
                  <a:pt x="3616554" y="2964325"/>
                  <a:pt x="3625172" y="2976963"/>
                </a:cubicBezTo>
                <a:cubicBezTo>
                  <a:pt x="3629350" y="2982289"/>
                  <a:pt x="3633526" y="2987617"/>
                  <a:pt x="3638548" y="2992791"/>
                </a:cubicBezTo>
                <a:cubicBezTo>
                  <a:pt x="3649836" y="3005954"/>
                  <a:pt x="3654065" y="3005182"/>
                  <a:pt x="3662363" y="2989456"/>
                </a:cubicBezTo>
                <a:cubicBezTo>
                  <a:pt x="3664505" y="2986019"/>
                  <a:pt x="3665666" y="2981746"/>
                  <a:pt x="3668521" y="2977165"/>
                </a:cubicBezTo>
                <a:cubicBezTo>
                  <a:pt x="3671271" y="2984784"/>
                  <a:pt x="3673755" y="2990419"/>
                  <a:pt x="3676506" y="2998038"/>
                </a:cubicBezTo>
                <a:cubicBezTo>
                  <a:pt x="3677932" y="2995747"/>
                  <a:pt x="3677800" y="2994756"/>
                  <a:pt x="3678513" y="2993610"/>
                </a:cubicBezTo>
                <a:cubicBezTo>
                  <a:pt x="3683745" y="2974384"/>
                  <a:pt x="3692204" y="2972839"/>
                  <a:pt x="3703623" y="2986993"/>
                </a:cubicBezTo>
                <a:cubicBezTo>
                  <a:pt x="3705712" y="2989658"/>
                  <a:pt x="3707801" y="2992321"/>
                  <a:pt x="3710022" y="2995976"/>
                </a:cubicBezTo>
                <a:cubicBezTo>
                  <a:pt x="3711131" y="2997804"/>
                  <a:pt x="3712242" y="2999632"/>
                  <a:pt x="3710946" y="3002914"/>
                </a:cubicBezTo>
                <a:cubicBezTo>
                  <a:pt x="3705107" y="3011085"/>
                  <a:pt x="3710842" y="3015112"/>
                  <a:pt x="3715733" y="3019295"/>
                </a:cubicBezTo>
                <a:cubicBezTo>
                  <a:pt x="3730006" y="3028869"/>
                  <a:pt x="3745893" y="3031042"/>
                  <a:pt x="3761780" y="3033216"/>
                </a:cubicBezTo>
                <a:cubicBezTo>
                  <a:pt x="3787233" y="3035672"/>
                  <a:pt x="3813269" y="3035992"/>
                  <a:pt x="3836927" y="3050957"/>
                </a:cubicBezTo>
                <a:cubicBezTo>
                  <a:pt x="3844486" y="3055665"/>
                  <a:pt x="3852363" y="3056257"/>
                  <a:pt x="3860689" y="3053723"/>
                </a:cubicBezTo>
                <a:cubicBezTo>
                  <a:pt x="3867323" y="3051494"/>
                  <a:pt x="3873640" y="3053386"/>
                  <a:pt x="3878531" y="3057568"/>
                </a:cubicBezTo>
                <a:cubicBezTo>
                  <a:pt x="3888047" y="3063950"/>
                  <a:pt x="3898012" y="3067207"/>
                  <a:pt x="3909405" y="3068170"/>
                </a:cubicBezTo>
                <a:cubicBezTo>
                  <a:pt x="3919951" y="3069290"/>
                  <a:pt x="3930947" y="3067281"/>
                  <a:pt x="3941309" y="3073509"/>
                </a:cubicBezTo>
                <a:cubicBezTo>
                  <a:pt x="3950561" y="3077909"/>
                  <a:pt x="3959415" y="3079337"/>
                  <a:pt x="3967397" y="3067728"/>
                </a:cubicBezTo>
                <a:cubicBezTo>
                  <a:pt x="3970491" y="3084419"/>
                  <a:pt x="3979927" y="3083712"/>
                  <a:pt x="3990209" y="3082848"/>
                </a:cubicBezTo>
                <a:cubicBezTo>
                  <a:pt x="3997822" y="3081457"/>
                  <a:pt x="4005566" y="3081058"/>
                  <a:pt x="4012413" y="3086912"/>
                </a:cubicBezTo>
                <a:cubicBezTo>
                  <a:pt x="4022326" y="3096268"/>
                  <a:pt x="4033136" y="3099368"/>
                  <a:pt x="4044794" y="3102314"/>
                </a:cubicBezTo>
                <a:cubicBezTo>
                  <a:pt x="4065306" y="3106689"/>
                  <a:pt x="4086398" y="3108926"/>
                  <a:pt x="4105879" y="3118564"/>
                </a:cubicBezTo>
                <a:cubicBezTo>
                  <a:pt x="4121581" y="3125847"/>
                  <a:pt x="4137732" y="3130002"/>
                  <a:pt x="4154912" y="3128894"/>
                </a:cubicBezTo>
                <a:cubicBezTo>
                  <a:pt x="4159987" y="3127967"/>
                  <a:pt x="4163767" y="3130322"/>
                  <a:pt x="4166251" y="3135959"/>
                </a:cubicBezTo>
                <a:cubicBezTo>
                  <a:pt x="4175530" y="3153551"/>
                  <a:pt x="4176376" y="3153395"/>
                  <a:pt x="4194006" y="3149161"/>
                </a:cubicBezTo>
                <a:cubicBezTo>
                  <a:pt x="4195698" y="3148852"/>
                  <a:pt x="4197390" y="3148542"/>
                  <a:pt x="4199928" y="3148079"/>
                </a:cubicBezTo>
                <a:cubicBezTo>
                  <a:pt x="4198184" y="3154488"/>
                  <a:pt x="4196439" y="3160896"/>
                  <a:pt x="4194564" y="3166315"/>
                </a:cubicBezTo>
                <a:cubicBezTo>
                  <a:pt x="4192502" y="3176841"/>
                  <a:pt x="4186266" y="3182041"/>
                  <a:pt x="4177675" y="3182595"/>
                </a:cubicBezTo>
                <a:cubicBezTo>
                  <a:pt x="4172600" y="3183523"/>
                  <a:pt x="4168107" y="3182314"/>
                  <a:pt x="4163163" y="3184231"/>
                </a:cubicBezTo>
                <a:cubicBezTo>
                  <a:pt x="4154970" y="3187758"/>
                  <a:pt x="4152168" y="3186240"/>
                  <a:pt x="4149154" y="3176640"/>
                </a:cubicBezTo>
                <a:cubicBezTo>
                  <a:pt x="4148626" y="3172675"/>
                  <a:pt x="4148096" y="3168712"/>
                  <a:pt x="4147567" y="3164749"/>
                </a:cubicBezTo>
                <a:cubicBezTo>
                  <a:pt x="4147619" y="3158649"/>
                  <a:pt x="4144950" y="3158122"/>
                  <a:pt x="4140721" y="3158893"/>
                </a:cubicBezTo>
                <a:cubicBezTo>
                  <a:pt x="4131284" y="3159602"/>
                  <a:pt x="4125179" y="3165792"/>
                  <a:pt x="4120185" y="3173810"/>
                </a:cubicBezTo>
                <a:cubicBezTo>
                  <a:pt x="4118626" y="3175110"/>
                  <a:pt x="4118175" y="3178238"/>
                  <a:pt x="4115507" y="3177710"/>
                </a:cubicBezTo>
                <a:cubicBezTo>
                  <a:pt x="4113682" y="3177029"/>
                  <a:pt x="4113286" y="3174056"/>
                  <a:pt x="4112175" y="3172228"/>
                </a:cubicBezTo>
                <a:cubicBezTo>
                  <a:pt x="4111910" y="3170246"/>
                  <a:pt x="4111779" y="3169255"/>
                  <a:pt x="4111514" y="3167273"/>
                </a:cubicBezTo>
                <a:cubicBezTo>
                  <a:pt x="4110588" y="3160337"/>
                  <a:pt x="4107787" y="3158820"/>
                  <a:pt x="4102976" y="3161728"/>
                </a:cubicBezTo>
                <a:cubicBezTo>
                  <a:pt x="4098297" y="3165627"/>
                  <a:pt x="4095364" y="3163119"/>
                  <a:pt x="4092164" y="3158627"/>
                </a:cubicBezTo>
                <a:cubicBezTo>
                  <a:pt x="4089099" y="3155126"/>
                  <a:pt x="4089416" y="3151009"/>
                  <a:pt x="4091557" y="3147573"/>
                </a:cubicBezTo>
                <a:cubicBezTo>
                  <a:pt x="4093564" y="3143145"/>
                  <a:pt x="4098058" y="3144355"/>
                  <a:pt x="4101838" y="3146709"/>
                </a:cubicBezTo>
                <a:cubicBezTo>
                  <a:pt x="4104508" y="3147236"/>
                  <a:pt x="4106463" y="3148910"/>
                  <a:pt x="4108473" y="3144482"/>
                </a:cubicBezTo>
                <a:cubicBezTo>
                  <a:pt x="4110481" y="3140056"/>
                  <a:pt x="4108524" y="3138382"/>
                  <a:pt x="4106436" y="3135719"/>
                </a:cubicBezTo>
                <a:cubicBezTo>
                  <a:pt x="4101546" y="3131537"/>
                  <a:pt x="4086850" y="3138282"/>
                  <a:pt x="4086216" y="3146517"/>
                </a:cubicBezTo>
                <a:cubicBezTo>
                  <a:pt x="4084553" y="3160017"/>
                  <a:pt x="4076675" y="3159426"/>
                  <a:pt x="4068799" y="3158835"/>
                </a:cubicBezTo>
                <a:cubicBezTo>
                  <a:pt x="4052332" y="3158798"/>
                  <a:pt x="4035917" y="3152660"/>
                  <a:pt x="4020031" y="3150487"/>
                </a:cubicBezTo>
                <a:cubicBezTo>
                  <a:pt x="4015538" y="3149277"/>
                  <a:pt x="4015008" y="3145313"/>
                  <a:pt x="4016170" y="3141040"/>
                </a:cubicBezTo>
                <a:cubicBezTo>
                  <a:pt x="4017201" y="3135778"/>
                  <a:pt x="4018233" y="3130514"/>
                  <a:pt x="4018285" y="3124413"/>
                </a:cubicBezTo>
                <a:cubicBezTo>
                  <a:pt x="4017490" y="3118468"/>
                  <a:pt x="4013843" y="3117105"/>
                  <a:pt x="4010196" y="3115741"/>
                </a:cubicBezTo>
                <a:cubicBezTo>
                  <a:pt x="4007394" y="3114222"/>
                  <a:pt x="4007209" y="3119331"/>
                  <a:pt x="4005649" y="3120631"/>
                </a:cubicBezTo>
                <a:cubicBezTo>
                  <a:pt x="4002347" y="3128341"/>
                  <a:pt x="3998198" y="3136203"/>
                  <a:pt x="3994894" y="3143912"/>
                </a:cubicBezTo>
                <a:cubicBezTo>
                  <a:pt x="3993783" y="3142085"/>
                  <a:pt x="3993651" y="3141094"/>
                  <a:pt x="3993519" y="3140103"/>
                </a:cubicBezTo>
                <a:cubicBezTo>
                  <a:pt x="3991086" y="3128367"/>
                  <a:pt x="3991086" y="3128367"/>
                  <a:pt x="3982577" y="3136012"/>
                </a:cubicBezTo>
                <a:cubicBezTo>
                  <a:pt x="3979589" y="3139601"/>
                  <a:pt x="3978478" y="3137774"/>
                  <a:pt x="3977236" y="3134956"/>
                </a:cubicBezTo>
                <a:cubicBezTo>
                  <a:pt x="3973641" y="3127492"/>
                  <a:pt x="3968168" y="3125447"/>
                  <a:pt x="3962513" y="3128511"/>
                </a:cubicBezTo>
                <a:cubicBezTo>
                  <a:pt x="3953870" y="3135164"/>
                  <a:pt x="3944434" y="3135873"/>
                  <a:pt x="3935130" y="3137573"/>
                </a:cubicBezTo>
                <a:cubicBezTo>
                  <a:pt x="3930055" y="3138500"/>
                  <a:pt x="3927650" y="3139954"/>
                  <a:pt x="3931826" y="3145282"/>
                </a:cubicBezTo>
                <a:cubicBezTo>
                  <a:pt x="3935157" y="3150763"/>
                  <a:pt x="3934841" y="3154881"/>
                  <a:pt x="3929449" y="3159926"/>
                </a:cubicBezTo>
                <a:cubicBezTo>
                  <a:pt x="3937458" y="3161509"/>
                  <a:pt x="3945335" y="3162100"/>
                  <a:pt x="3952632" y="3164827"/>
                </a:cubicBezTo>
                <a:cubicBezTo>
                  <a:pt x="3959793" y="3166564"/>
                  <a:pt x="3967089" y="3169293"/>
                  <a:pt x="3973090" y="3175302"/>
                </a:cubicBezTo>
                <a:cubicBezTo>
                  <a:pt x="3962492" y="3180283"/>
                  <a:pt x="3962492" y="3180283"/>
                  <a:pt x="3945232" y="3174300"/>
                </a:cubicBezTo>
                <a:cubicBezTo>
                  <a:pt x="3934288" y="3170209"/>
                  <a:pt x="3929345" y="3172126"/>
                  <a:pt x="3924614" y="3182127"/>
                </a:cubicBezTo>
                <a:cubicBezTo>
                  <a:pt x="3920016" y="3193117"/>
                  <a:pt x="3920016" y="3193117"/>
                  <a:pt x="3913487" y="3183144"/>
                </a:cubicBezTo>
                <a:cubicBezTo>
                  <a:pt x="3913355" y="3182154"/>
                  <a:pt x="3912376" y="3181317"/>
                  <a:pt x="3912245" y="3180325"/>
                </a:cubicBezTo>
                <a:cubicBezTo>
                  <a:pt x="3896964" y="3156725"/>
                  <a:pt x="3884990" y="3157897"/>
                  <a:pt x="3871830" y="3182632"/>
                </a:cubicBezTo>
                <a:cubicBezTo>
                  <a:pt x="3867099" y="3192633"/>
                  <a:pt x="3859435" y="3200122"/>
                  <a:pt x="3850394" y="3203804"/>
                </a:cubicBezTo>
                <a:cubicBezTo>
                  <a:pt x="3840378" y="3206649"/>
                  <a:pt x="3831390" y="3204230"/>
                  <a:pt x="3821557" y="3201966"/>
                </a:cubicBezTo>
                <a:cubicBezTo>
                  <a:pt x="3809769" y="3198028"/>
                  <a:pt x="3797133" y="3194247"/>
                  <a:pt x="3785028" y="3194427"/>
                </a:cubicBezTo>
                <a:cubicBezTo>
                  <a:pt x="3775592" y="3195136"/>
                  <a:pt x="3765891" y="3193862"/>
                  <a:pt x="3757617" y="3190299"/>
                </a:cubicBezTo>
                <a:cubicBezTo>
                  <a:pt x="3751167" y="3187416"/>
                  <a:pt x="3743026" y="3184844"/>
                  <a:pt x="3736656" y="3189052"/>
                </a:cubicBezTo>
                <a:cubicBezTo>
                  <a:pt x="3728728" y="3194561"/>
                  <a:pt x="3723837" y="3190378"/>
                  <a:pt x="3718682" y="3184216"/>
                </a:cubicBezTo>
                <a:cubicBezTo>
                  <a:pt x="3709351" y="3172723"/>
                  <a:pt x="3703138" y="3158631"/>
                  <a:pt x="3700889" y="3141786"/>
                </a:cubicBezTo>
                <a:cubicBezTo>
                  <a:pt x="3700361" y="3137822"/>
                  <a:pt x="3699831" y="3133858"/>
                  <a:pt x="3694492" y="3132803"/>
                </a:cubicBezTo>
                <a:cubicBezTo>
                  <a:pt x="3689021" y="3130757"/>
                  <a:pt x="3687990" y="3136021"/>
                  <a:pt x="3685849" y="3139456"/>
                </a:cubicBezTo>
                <a:cubicBezTo>
                  <a:pt x="3684555" y="3142739"/>
                  <a:pt x="3683259" y="3146021"/>
                  <a:pt x="3681833" y="3148313"/>
                </a:cubicBezTo>
                <a:cubicBezTo>
                  <a:pt x="3676257" y="3158467"/>
                  <a:pt x="3667216" y="3162147"/>
                  <a:pt x="3658046" y="3164838"/>
                </a:cubicBezTo>
                <a:cubicBezTo>
                  <a:pt x="3650433" y="3166228"/>
                  <a:pt x="3649375" y="3158300"/>
                  <a:pt x="3645331" y="3153964"/>
                </a:cubicBezTo>
                <a:cubicBezTo>
                  <a:pt x="3642292" y="3163655"/>
                  <a:pt x="3636054" y="3168855"/>
                  <a:pt x="3628178" y="3168263"/>
                </a:cubicBezTo>
                <a:cubicBezTo>
                  <a:pt x="3618477" y="3166990"/>
                  <a:pt x="3609304" y="3169680"/>
                  <a:pt x="3600133" y="3172371"/>
                </a:cubicBezTo>
                <a:cubicBezTo>
                  <a:pt x="3580813" y="3176916"/>
                  <a:pt x="3561543" y="3175359"/>
                  <a:pt x="3544783" y="3160149"/>
                </a:cubicBezTo>
                <a:cubicBezTo>
                  <a:pt x="3541849" y="3157640"/>
                  <a:pt x="3538914" y="3155131"/>
                  <a:pt x="3535797" y="3157730"/>
                </a:cubicBezTo>
                <a:cubicBezTo>
                  <a:pt x="3529691" y="3163921"/>
                  <a:pt x="3522792" y="3164166"/>
                  <a:pt x="3515893" y="3164412"/>
                </a:cubicBezTo>
                <a:cubicBezTo>
                  <a:pt x="3513356" y="3164875"/>
                  <a:pt x="3511797" y="3166175"/>
                  <a:pt x="3510502" y="3169456"/>
                </a:cubicBezTo>
                <a:cubicBezTo>
                  <a:pt x="3509471" y="3174721"/>
                  <a:pt x="3505956" y="3174348"/>
                  <a:pt x="3502308" y="3172983"/>
                </a:cubicBezTo>
                <a:cubicBezTo>
                  <a:pt x="3497814" y="3171774"/>
                  <a:pt x="3492026" y="3173847"/>
                  <a:pt x="3490123" y="3166074"/>
                </a:cubicBezTo>
                <a:cubicBezTo>
                  <a:pt x="3489064" y="3158147"/>
                  <a:pt x="3484439" y="3155946"/>
                  <a:pt x="3479099" y="3154891"/>
                </a:cubicBezTo>
                <a:cubicBezTo>
                  <a:pt x="3474606" y="3153681"/>
                  <a:pt x="3469530" y="3154609"/>
                  <a:pt x="3467310" y="3150953"/>
                </a:cubicBezTo>
                <a:cubicBezTo>
                  <a:pt x="3462736" y="3142653"/>
                  <a:pt x="3457080" y="3145717"/>
                  <a:pt x="3450313" y="3146953"/>
                </a:cubicBezTo>
                <a:cubicBezTo>
                  <a:pt x="3447908" y="3148407"/>
                  <a:pt x="3445239" y="3147880"/>
                  <a:pt x="3442701" y="3148344"/>
                </a:cubicBezTo>
                <a:cubicBezTo>
                  <a:pt x="3430728" y="3149515"/>
                  <a:pt x="3418490" y="3148705"/>
                  <a:pt x="3406781" y="3151860"/>
                </a:cubicBezTo>
                <a:cubicBezTo>
                  <a:pt x="3401838" y="3153777"/>
                  <a:pt x="3395071" y="3155014"/>
                  <a:pt x="3393910" y="3159287"/>
                </a:cubicBezTo>
                <a:cubicBezTo>
                  <a:pt x="3393010" y="3165541"/>
                  <a:pt x="3400174" y="3167278"/>
                  <a:pt x="3404800" y="3169478"/>
                </a:cubicBezTo>
                <a:cubicBezTo>
                  <a:pt x="3405778" y="3170314"/>
                  <a:pt x="3406757" y="3171151"/>
                  <a:pt x="3407601" y="3170995"/>
                </a:cubicBezTo>
                <a:cubicBezTo>
                  <a:pt x="3421744" y="3179578"/>
                  <a:pt x="3424891" y="3190171"/>
                  <a:pt x="3416724" y="3206888"/>
                </a:cubicBezTo>
                <a:cubicBezTo>
                  <a:pt x="3412548" y="3201561"/>
                  <a:pt x="3408820" y="3193105"/>
                  <a:pt x="3401525" y="3190378"/>
                </a:cubicBezTo>
                <a:cubicBezTo>
                  <a:pt x="3393383" y="3187805"/>
                  <a:pt x="3388257" y="3194831"/>
                  <a:pt x="3381887" y="3199041"/>
                </a:cubicBezTo>
                <a:cubicBezTo>
                  <a:pt x="3379613" y="3201485"/>
                  <a:pt x="3376943" y="3200958"/>
                  <a:pt x="3377128" y="3195849"/>
                </a:cubicBezTo>
                <a:cubicBezTo>
                  <a:pt x="3377710" y="3193713"/>
                  <a:pt x="3377445" y="3191731"/>
                  <a:pt x="3378026" y="3189595"/>
                </a:cubicBezTo>
                <a:cubicBezTo>
                  <a:pt x="3378476" y="3186468"/>
                  <a:pt x="3378925" y="3183340"/>
                  <a:pt x="3376836" y="3180676"/>
                </a:cubicBezTo>
                <a:cubicBezTo>
                  <a:pt x="3375725" y="3178849"/>
                  <a:pt x="3373585" y="3182286"/>
                  <a:pt x="3371893" y="3182595"/>
                </a:cubicBezTo>
                <a:cubicBezTo>
                  <a:pt x="3366369" y="3186649"/>
                  <a:pt x="3364281" y="3183985"/>
                  <a:pt x="3364334" y="3177885"/>
                </a:cubicBezTo>
                <a:cubicBezTo>
                  <a:pt x="3364069" y="3175902"/>
                  <a:pt x="3365497" y="3173611"/>
                  <a:pt x="3362694" y="3172093"/>
                </a:cubicBezTo>
                <a:cubicBezTo>
                  <a:pt x="3351224" y="3196519"/>
                  <a:pt x="3344723" y="3199738"/>
                  <a:pt x="3320299" y="3192019"/>
                </a:cubicBezTo>
                <a:cubicBezTo>
                  <a:pt x="3319453" y="3192173"/>
                  <a:pt x="3319453" y="3192173"/>
                  <a:pt x="3318475" y="3191336"/>
                </a:cubicBezTo>
                <a:cubicBezTo>
                  <a:pt x="3299391" y="3184672"/>
                  <a:pt x="3279989" y="3182125"/>
                  <a:pt x="3260932" y="3188652"/>
                </a:cubicBezTo>
                <a:cubicBezTo>
                  <a:pt x="3254298" y="3190878"/>
                  <a:pt x="3249671" y="3188678"/>
                  <a:pt x="3246341" y="3183195"/>
                </a:cubicBezTo>
                <a:cubicBezTo>
                  <a:pt x="3242032" y="3176877"/>
                  <a:pt x="3235582" y="3173995"/>
                  <a:pt x="3229530" y="3174086"/>
                </a:cubicBezTo>
                <a:cubicBezTo>
                  <a:pt x="3218984" y="3172968"/>
                  <a:pt x="3207723" y="3172993"/>
                  <a:pt x="3196727" y="3175002"/>
                </a:cubicBezTo>
                <a:cubicBezTo>
                  <a:pt x="3187424" y="3176702"/>
                  <a:pt x="3186261" y="3180974"/>
                  <a:pt x="3190967" y="3190265"/>
                </a:cubicBezTo>
                <a:cubicBezTo>
                  <a:pt x="3192208" y="3193084"/>
                  <a:pt x="3195011" y="3194602"/>
                  <a:pt x="3192871" y="3198039"/>
                </a:cubicBezTo>
                <a:cubicBezTo>
                  <a:pt x="3189170" y="3202775"/>
                  <a:pt x="3190809" y="3208565"/>
                  <a:pt x="3191604" y="3214512"/>
                </a:cubicBezTo>
                <a:cubicBezTo>
                  <a:pt x="3192000" y="3217484"/>
                  <a:pt x="3193375" y="3221293"/>
                  <a:pt x="3190124" y="3222903"/>
                </a:cubicBezTo>
                <a:cubicBezTo>
                  <a:pt x="3186873" y="3224510"/>
                  <a:pt x="3184652" y="3220856"/>
                  <a:pt x="3183410" y="3218038"/>
                </a:cubicBezTo>
                <a:cubicBezTo>
                  <a:pt x="3179814" y="3210574"/>
                  <a:pt x="3176351" y="3204101"/>
                  <a:pt x="3172888" y="3197628"/>
                </a:cubicBezTo>
                <a:cubicBezTo>
                  <a:pt x="3164005" y="3183009"/>
                  <a:pt x="3152797" y="3176936"/>
                  <a:pt x="3137705" y="3180708"/>
                </a:cubicBezTo>
                <a:cubicBezTo>
                  <a:pt x="3130092" y="3182098"/>
                  <a:pt x="3122613" y="3184480"/>
                  <a:pt x="3115001" y="3185870"/>
                </a:cubicBezTo>
                <a:cubicBezTo>
                  <a:pt x="3105829" y="3188561"/>
                  <a:pt x="3100093" y="3184532"/>
                  <a:pt x="3096233" y="3175087"/>
                </a:cubicBezTo>
                <a:cubicBezTo>
                  <a:pt x="3095122" y="3173258"/>
                  <a:pt x="3095572" y="3170132"/>
                  <a:pt x="3092901" y="3169605"/>
                </a:cubicBezTo>
                <a:cubicBezTo>
                  <a:pt x="3090444" y="3177159"/>
                  <a:pt x="3087273" y="3185860"/>
                  <a:pt x="3084947" y="3194404"/>
                </a:cubicBezTo>
                <a:cubicBezTo>
                  <a:pt x="3081063" y="3204250"/>
                  <a:pt x="3081063" y="3204250"/>
                  <a:pt x="3075644" y="3196105"/>
                </a:cubicBezTo>
                <a:cubicBezTo>
                  <a:pt x="3071202" y="3188796"/>
                  <a:pt x="3066709" y="3187586"/>
                  <a:pt x="3060736" y="3194767"/>
                </a:cubicBezTo>
                <a:cubicBezTo>
                  <a:pt x="3055477" y="3200804"/>
                  <a:pt x="3048842" y="3203030"/>
                  <a:pt x="3040965" y="3202438"/>
                </a:cubicBezTo>
                <a:cubicBezTo>
                  <a:pt x="3029706" y="3202466"/>
                  <a:pt x="3018763" y="3198373"/>
                  <a:pt x="3007819" y="3194282"/>
                </a:cubicBezTo>
                <a:cubicBezTo>
                  <a:pt x="2996876" y="3190190"/>
                  <a:pt x="2992779" y="3191954"/>
                  <a:pt x="2986357" y="3202263"/>
                </a:cubicBezTo>
                <a:cubicBezTo>
                  <a:pt x="2979354" y="3214708"/>
                  <a:pt x="2969917" y="3215416"/>
                  <a:pt x="2962277" y="3203616"/>
                </a:cubicBezTo>
                <a:cubicBezTo>
                  <a:pt x="2954902" y="3193797"/>
                  <a:pt x="2954902" y="3193797"/>
                  <a:pt x="2948612" y="3205096"/>
                </a:cubicBezTo>
                <a:cubicBezTo>
                  <a:pt x="2947767" y="3205252"/>
                  <a:pt x="2947899" y="3206242"/>
                  <a:pt x="2947053" y="3206396"/>
                </a:cubicBezTo>
                <a:cubicBezTo>
                  <a:pt x="2944330" y="3211969"/>
                  <a:pt x="2940814" y="3211596"/>
                  <a:pt x="2937485" y="3206114"/>
                </a:cubicBezTo>
                <a:cubicBezTo>
                  <a:pt x="2936242" y="3203296"/>
                  <a:pt x="2934999" y="3200478"/>
                  <a:pt x="2933757" y="3197659"/>
                </a:cubicBezTo>
                <a:cubicBezTo>
                  <a:pt x="2929051" y="3188368"/>
                  <a:pt x="2922470" y="3184495"/>
                  <a:pt x="2914407" y="3189013"/>
                </a:cubicBezTo>
                <a:cubicBezTo>
                  <a:pt x="2900691" y="3196595"/>
                  <a:pt x="2886444" y="3200211"/>
                  <a:pt x="2874101" y="3211602"/>
                </a:cubicBezTo>
                <a:cubicBezTo>
                  <a:pt x="2870268" y="3215347"/>
                  <a:pt x="2865326" y="3217265"/>
                  <a:pt x="2863422" y="3209492"/>
                </a:cubicBezTo>
                <a:cubicBezTo>
                  <a:pt x="2860936" y="3203857"/>
                  <a:pt x="2857553" y="3204473"/>
                  <a:pt x="2854435" y="3207074"/>
                </a:cubicBezTo>
                <a:cubicBezTo>
                  <a:pt x="2848065" y="3211283"/>
                  <a:pt x="2840453" y="3212673"/>
                  <a:pt x="2833687" y="3213909"/>
                </a:cubicBezTo>
                <a:cubicBezTo>
                  <a:pt x="2822691" y="3215917"/>
                  <a:pt x="2818991" y="3220654"/>
                  <a:pt x="2818041" y="3233007"/>
                </a:cubicBezTo>
                <a:cubicBezTo>
                  <a:pt x="2818120" y="3240099"/>
                  <a:pt x="2815583" y="3240562"/>
                  <a:pt x="2810508" y="3241489"/>
                </a:cubicBezTo>
                <a:cubicBezTo>
                  <a:pt x="2804587" y="3242571"/>
                  <a:pt x="2797874" y="3237706"/>
                  <a:pt x="2792747" y="3244733"/>
                </a:cubicBezTo>
                <a:cubicBezTo>
                  <a:pt x="2788332" y="3250615"/>
                  <a:pt x="2792060" y="3259069"/>
                  <a:pt x="2790581" y="3267460"/>
                </a:cubicBezTo>
                <a:cubicBezTo>
                  <a:pt x="2785427" y="3261297"/>
                  <a:pt x="2782941" y="3255661"/>
                  <a:pt x="2782861" y="3248569"/>
                </a:cubicBezTo>
                <a:cubicBezTo>
                  <a:pt x="2782701" y="3234386"/>
                  <a:pt x="2794278" y="3230242"/>
                  <a:pt x="2800965" y="3221915"/>
                </a:cubicBezTo>
                <a:cubicBezTo>
                  <a:pt x="2785712" y="3211505"/>
                  <a:pt x="2777387" y="3214041"/>
                  <a:pt x="2770330" y="3232586"/>
                </a:cubicBezTo>
                <a:cubicBezTo>
                  <a:pt x="2769036" y="3235868"/>
                  <a:pt x="2766895" y="3239305"/>
                  <a:pt x="2765732" y="3243577"/>
                </a:cubicBezTo>
                <a:cubicBezTo>
                  <a:pt x="2762561" y="3252277"/>
                  <a:pt x="2759259" y="3259985"/>
                  <a:pt x="2751065" y="3263512"/>
                </a:cubicBezTo>
                <a:cubicBezTo>
                  <a:pt x="2747813" y="3265122"/>
                  <a:pt x="2748210" y="3268095"/>
                  <a:pt x="2747894" y="3272213"/>
                </a:cubicBezTo>
                <a:cubicBezTo>
                  <a:pt x="2746995" y="3278467"/>
                  <a:pt x="2748899" y="3286240"/>
                  <a:pt x="2744618" y="3293112"/>
                </a:cubicBezTo>
                <a:cubicBezTo>
                  <a:pt x="2743376" y="3290295"/>
                  <a:pt x="2742266" y="3288468"/>
                  <a:pt x="2741022" y="3285649"/>
                </a:cubicBezTo>
                <a:cubicBezTo>
                  <a:pt x="2734625" y="3276666"/>
                  <a:pt x="2729286" y="3275612"/>
                  <a:pt x="2721622" y="3283102"/>
                </a:cubicBezTo>
                <a:cubicBezTo>
                  <a:pt x="2714803" y="3290438"/>
                  <a:pt x="2706477" y="3292974"/>
                  <a:pt x="2697754" y="3292537"/>
                </a:cubicBezTo>
                <a:cubicBezTo>
                  <a:pt x="2691569" y="3291637"/>
                  <a:pt x="2685516" y="3291728"/>
                  <a:pt x="2678486" y="3290981"/>
                </a:cubicBezTo>
                <a:cubicBezTo>
                  <a:pt x="2659216" y="3289426"/>
                  <a:pt x="2639813" y="3286878"/>
                  <a:pt x="2621444" y="3279068"/>
                </a:cubicBezTo>
                <a:cubicBezTo>
                  <a:pt x="2614148" y="3276341"/>
                  <a:pt x="2612640" y="3271542"/>
                  <a:pt x="2615098" y="3263987"/>
                </a:cubicBezTo>
                <a:cubicBezTo>
                  <a:pt x="2617687" y="3257424"/>
                  <a:pt x="2621388" y="3252688"/>
                  <a:pt x="2625933" y="3247795"/>
                </a:cubicBezTo>
                <a:cubicBezTo>
                  <a:pt x="2630348" y="3241915"/>
                  <a:pt x="2636718" y="3237706"/>
                  <a:pt x="2640866" y="3229843"/>
                </a:cubicBezTo>
                <a:cubicBezTo>
                  <a:pt x="2612241" y="3236087"/>
                  <a:pt x="2585175" y="3241030"/>
                  <a:pt x="2567468" y="3270657"/>
                </a:cubicBezTo>
                <a:cubicBezTo>
                  <a:pt x="2565195" y="3273101"/>
                  <a:pt x="2562076" y="3275702"/>
                  <a:pt x="2558429" y="3274338"/>
                </a:cubicBezTo>
                <a:cubicBezTo>
                  <a:pt x="2554648" y="3271983"/>
                  <a:pt x="2551715" y="3269474"/>
                  <a:pt x="2550920" y="3263528"/>
                </a:cubicBezTo>
                <a:cubicBezTo>
                  <a:pt x="2550523" y="3260556"/>
                  <a:pt x="2551819" y="3257275"/>
                  <a:pt x="2553113" y="3253993"/>
                </a:cubicBezTo>
                <a:cubicBezTo>
                  <a:pt x="2556285" y="3245292"/>
                  <a:pt x="2562258" y="3238111"/>
                  <a:pt x="2564451" y="3228575"/>
                </a:cubicBezTo>
                <a:cubicBezTo>
                  <a:pt x="2566644" y="3219039"/>
                  <a:pt x="2562255" y="3205629"/>
                  <a:pt x="2555937" y="3203737"/>
                </a:cubicBezTo>
                <a:cubicBezTo>
                  <a:pt x="2548642" y="3201010"/>
                  <a:pt x="2544360" y="3207883"/>
                  <a:pt x="2539947" y="3213764"/>
                </a:cubicBezTo>
                <a:cubicBezTo>
                  <a:pt x="2536960" y="3217356"/>
                  <a:pt x="2537489" y="3221319"/>
                  <a:pt x="2537173" y="3225437"/>
                </a:cubicBezTo>
                <a:cubicBezTo>
                  <a:pt x="2537545" y="3247700"/>
                  <a:pt x="2531704" y="3255873"/>
                  <a:pt x="2512832" y="3257290"/>
                </a:cubicBezTo>
                <a:cubicBezTo>
                  <a:pt x="2504241" y="3257844"/>
                  <a:pt x="2496762" y="3260225"/>
                  <a:pt x="2489546" y="3264588"/>
                </a:cubicBezTo>
                <a:cubicBezTo>
                  <a:pt x="2469591" y="3277369"/>
                  <a:pt x="2449027" y="3279094"/>
                  <a:pt x="2429333" y="3261377"/>
                </a:cubicBezTo>
                <a:cubicBezTo>
                  <a:pt x="2419553" y="3253011"/>
                  <a:pt x="2419553" y="3253011"/>
                  <a:pt x="2414506" y="3267130"/>
                </a:cubicBezTo>
                <a:cubicBezTo>
                  <a:pt x="2410753" y="3277966"/>
                  <a:pt x="2396190" y="3285702"/>
                  <a:pt x="2391036" y="3279538"/>
                </a:cubicBezTo>
                <a:cubicBezTo>
                  <a:pt x="2382549" y="3267891"/>
                  <a:pt x="2373114" y="3268599"/>
                  <a:pt x="2362117" y="3270608"/>
                </a:cubicBezTo>
                <a:cubicBezTo>
                  <a:pt x="2356329" y="3272681"/>
                  <a:pt x="2349827" y="3275899"/>
                  <a:pt x="2343245" y="3272026"/>
                </a:cubicBezTo>
                <a:cubicBezTo>
                  <a:pt x="2335684" y="3267315"/>
                  <a:pt x="2332699" y="3270908"/>
                  <a:pt x="2330373" y="3279453"/>
                </a:cubicBezTo>
                <a:cubicBezTo>
                  <a:pt x="2329212" y="3283725"/>
                  <a:pt x="2328048" y="3287998"/>
                  <a:pt x="2323422" y="3285797"/>
                </a:cubicBezTo>
                <a:cubicBezTo>
                  <a:pt x="2319642" y="3283442"/>
                  <a:pt x="2316708" y="3280933"/>
                  <a:pt x="2318452" y="3274524"/>
                </a:cubicBezTo>
                <a:cubicBezTo>
                  <a:pt x="2319616" y="3270251"/>
                  <a:pt x="2321623" y="3265825"/>
                  <a:pt x="2322654" y="3260561"/>
                </a:cubicBezTo>
                <a:cubicBezTo>
                  <a:pt x="2326458" y="3243624"/>
                  <a:pt x="2316412" y="3233278"/>
                  <a:pt x="2302166" y="3236895"/>
                </a:cubicBezTo>
                <a:cubicBezTo>
                  <a:pt x="2298783" y="3237513"/>
                  <a:pt x="2295665" y="3240113"/>
                  <a:pt x="2292414" y="3241723"/>
                </a:cubicBezTo>
                <a:cubicBezTo>
                  <a:pt x="2289162" y="3243331"/>
                  <a:pt x="2285912" y="3244941"/>
                  <a:pt x="2282977" y="3242431"/>
                </a:cubicBezTo>
                <a:cubicBezTo>
                  <a:pt x="2267592" y="3231030"/>
                  <a:pt x="2253029" y="3238765"/>
                  <a:pt x="2239047" y="3244365"/>
                </a:cubicBezTo>
                <a:cubicBezTo>
                  <a:pt x="2237488" y="3245664"/>
                  <a:pt x="2235796" y="3245973"/>
                  <a:pt x="2237039" y="3248792"/>
                </a:cubicBezTo>
                <a:cubicBezTo>
                  <a:pt x="2238282" y="3251610"/>
                  <a:pt x="2238811" y="3255573"/>
                  <a:pt x="2241745" y="3258083"/>
                </a:cubicBezTo>
                <a:cubicBezTo>
                  <a:pt x="2243702" y="3259756"/>
                  <a:pt x="2244151" y="3256629"/>
                  <a:pt x="2244864" y="3255483"/>
                </a:cubicBezTo>
                <a:cubicBezTo>
                  <a:pt x="2251550" y="3247156"/>
                  <a:pt x="2258183" y="3244929"/>
                  <a:pt x="2265745" y="3249639"/>
                </a:cubicBezTo>
                <a:cubicBezTo>
                  <a:pt x="2274150" y="3254194"/>
                  <a:pt x="2278987" y="3264476"/>
                  <a:pt x="2277641" y="3273859"/>
                </a:cubicBezTo>
                <a:cubicBezTo>
                  <a:pt x="2277457" y="3278967"/>
                  <a:pt x="2275052" y="3280422"/>
                  <a:pt x="2271139" y="3277076"/>
                </a:cubicBezTo>
                <a:cubicBezTo>
                  <a:pt x="2264425" y="3272211"/>
                  <a:pt x="2261306" y="3274812"/>
                  <a:pt x="2256311" y="3282830"/>
                </a:cubicBezTo>
                <a:cubicBezTo>
                  <a:pt x="2250154" y="3295120"/>
                  <a:pt x="2232789" y="3301337"/>
                  <a:pt x="2225096" y="3295637"/>
                </a:cubicBezTo>
                <a:cubicBezTo>
                  <a:pt x="2219228" y="3290618"/>
                  <a:pt x="2214998" y="3291391"/>
                  <a:pt x="2210188" y="3294300"/>
                </a:cubicBezTo>
                <a:cubicBezTo>
                  <a:pt x="2203686" y="3297516"/>
                  <a:pt x="2196920" y="3298754"/>
                  <a:pt x="2191501" y="3290607"/>
                </a:cubicBezTo>
                <a:cubicBezTo>
                  <a:pt x="2188169" y="3285126"/>
                  <a:pt x="2183359" y="3288035"/>
                  <a:pt x="2179395" y="3290789"/>
                </a:cubicBezTo>
                <a:cubicBezTo>
                  <a:pt x="2175430" y="3293543"/>
                  <a:pt x="2171598" y="3297288"/>
                  <a:pt x="2167104" y="3296079"/>
                </a:cubicBezTo>
                <a:cubicBezTo>
                  <a:pt x="2161051" y="3296169"/>
                  <a:pt x="2162663" y="3288770"/>
                  <a:pt x="2158222" y="3281460"/>
                </a:cubicBezTo>
                <a:cubicBezTo>
                  <a:pt x="2156769" y="3303042"/>
                  <a:pt x="2139906" y="3300033"/>
                  <a:pt x="2130101" y="3310959"/>
                </a:cubicBezTo>
                <a:cubicBezTo>
                  <a:pt x="2131263" y="3306686"/>
                  <a:pt x="2131845" y="3304550"/>
                  <a:pt x="2132425" y="3302413"/>
                </a:cubicBezTo>
                <a:cubicBezTo>
                  <a:pt x="2135517" y="3286622"/>
                  <a:pt x="2131340" y="3281295"/>
                  <a:pt x="2117807" y="3283766"/>
                </a:cubicBezTo>
                <a:cubicBezTo>
                  <a:pt x="2108636" y="3286457"/>
                  <a:pt x="2100177" y="3288002"/>
                  <a:pt x="2090741" y="3288711"/>
                </a:cubicBezTo>
                <a:cubicBezTo>
                  <a:pt x="2075966" y="3288365"/>
                  <a:pt x="2061639" y="3284891"/>
                  <a:pt x="2048475" y="3277145"/>
                </a:cubicBezTo>
                <a:cubicBezTo>
                  <a:pt x="2038246" y="3271907"/>
                  <a:pt x="2034281" y="3274663"/>
                  <a:pt x="2032353" y="3286181"/>
                </a:cubicBezTo>
                <a:cubicBezTo>
                  <a:pt x="2031535" y="3299526"/>
                  <a:pt x="2026143" y="3304570"/>
                  <a:pt x="2014750" y="3303606"/>
                </a:cubicBezTo>
                <a:cubicBezTo>
                  <a:pt x="2007851" y="3303851"/>
                  <a:pt x="2000821" y="3303106"/>
                  <a:pt x="1993340" y="3305488"/>
                </a:cubicBezTo>
                <a:cubicBezTo>
                  <a:pt x="1989112" y="3306260"/>
                  <a:pt x="1984617" y="3305050"/>
                  <a:pt x="1981419" y="3300559"/>
                </a:cubicBezTo>
                <a:cubicBezTo>
                  <a:pt x="1980309" y="3298731"/>
                  <a:pt x="1980045" y="3296749"/>
                  <a:pt x="1977771" y="3299195"/>
                </a:cubicBezTo>
                <a:cubicBezTo>
                  <a:pt x="1968812" y="3309968"/>
                  <a:pt x="1956706" y="3310148"/>
                  <a:pt x="1945579" y="3311166"/>
                </a:cubicBezTo>
                <a:cubicBezTo>
                  <a:pt x="1934450" y="3312183"/>
                  <a:pt x="1924433" y="3315028"/>
                  <a:pt x="1917297" y="3326483"/>
                </a:cubicBezTo>
                <a:cubicBezTo>
                  <a:pt x="1914444" y="3331064"/>
                  <a:pt x="1911773" y="3330537"/>
                  <a:pt x="1908575" y="3326046"/>
                </a:cubicBezTo>
                <a:cubicBezTo>
                  <a:pt x="1902178" y="3317063"/>
                  <a:pt x="1901332" y="3317218"/>
                  <a:pt x="1895491" y="3325391"/>
                </a:cubicBezTo>
                <a:cubicBezTo>
                  <a:pt x="1885236" y="3339445"/>
                  <a:pt x="1873608" y="3349689"/>
                  <a:pt x="1856876" y="3347670"/>
                </a:cubicBezTo>
                <a:cubicBezTo>
                  <a:pt x="1851669" y="3347607"/>
                  <a:pt x="1845484" y="3346707"/>
                  <a:pt x="1839431" y="3346796"/>
                </a:cubicBezTo>
                <a:cubicBezTo>
                  <a:pt x="1834938" y="3345588"/>
                  <a:pt x="1829149" y="3347660"/>
                  <a:pt x="1829650" y="3338433"/>
                </a:cubicBezTo>
                <a:cubicBezTo>
                  <a:pt x="1829966" y="3334314"/>
                  <a:pt x="1825209" y="3331124"/>
                  <a:pt x="1822407" y="3329605"/>
                </a:cubicBezTo>
                <a:cubicBezTo>
                  <a:pt x="1811330" y="3324522"/>
                  <a:pt x="1799939" y="3323557"/>
                  <a:pt x="1788362" y="3327702"/>
                </a:cubicBezTo>
                <a:cubicBezTo>
                  <a:pt x="1778477" y="3331538"/>
                  <a:pt x="1778610" y="3332530"/>
                  <a:pt x="1781887" y="3344112"/>
                </a:cubicBezTo>
                <a:cubicBezTo>
                  <a:pt x="1784505" y="3350740"/>
                  <a:pt x="1784320" y="3355848"/>
                  <a:pt x="1779907" y="3361729"/>
                </a:cubicBezTo>
                <a:cubicBezTo>
                  <a:pt x="1780276" y="3351511"/>
                  <a:pt x="1775967" y="3345193"/>
                  <a:pt x="1768090" y="3344601"/>
                </a:cubicBezTo>
                <a:cubicBezTo>
                  <a:pt x="1756830" y="3344628"/>
                  <a:pt x="1746997" y="3342364"/>
                  <a:pt x="1746308" y="3324219"/>
                </a:cubicBezTo>
                <a:cubicBezTo>
                  <a:pt x="1742372" y="3340164"/>
                  <a:pt x="1733200" y="3342854"/>
                  <a:pt x="1721807" y="3341889"/>
                </a:cubicBezTo>
                <a:cubicBezTo>
                  <a:pt x="1716469" y="3340836"/>
                  <a:pt x="1712636" y="3344581"/>
                  <a:pt x="1708803" y="3348326"/>
                </a:cubicBezTo>
                <a:cubicBezTo>
                  <a:pt x="1698021" y="3358416"/>
                  <a:pt x="1690857" y="3356680"/>
                  <a:pt x="1686335" y="3342278"/>
                </a:cubicBezTo>
                <a:cubicBezTo>
                  <a:pt x="1683587" y="3334660"/>
                  <a:pt x="1681181" y="3336115"/>
                  <a:pt x="1678459" y="3341687"/>
                </a:cubicBezTo>
                <a:cubicBezTo>
                  <a:pt x="1674177" y="3348560"/>
                  <a:pt x="1669500" y="3352460"/>
                  <a:pt x="1661094" y="3347905"/>
                </a:cubicBezTo>
                <a:cubicBezTo>
                  <a:pt x="1663234" y="3344468"/>
                  <a:pt x="1665507" y="3342023"/>
                  <a:pt x="1666934" y="3339731"/>
                </a:cubicBezTo>
                <a:cubicBezTo>
                  <a:pt x="1670502" y="3334004"/>
                  <a:pt x="1669841" y="3329050"/>
                  <a:pt x="1664236" y="3326014"/>
                </a:cubicBezTo>
                <a:cubicBezTo>
                  <a:pt x="1659479" y="3322822"/>
                  <a:pt x="1656096" y="3323440"/>
                  <a:pt x="1654352" y="3329850"/>
                </a:cubicBezTo>
                <a:cubicBezTo>
                  <a:pt x="1649172" y="3342976"/>
                  <a:pt x="1639816" y="3350775"/>
                  <a:pt x="1631439" y="3359412"/>
                </a:cubicBezTo>
                <a:cubicBezTo>
                  <a:pt x="1625201" y="3364612"/>
                  <a:pt x="1618698" y="3367829"/>
                  <a:pt x="1610690" y="3366248"/>
                </a:cubicBezTo>
                <a:cubicBezTo>
                  <a:pt x="1602680" y="3364665"/>
                  <a:pt x="1595068" y="3366055"/>
                  <a:pt x="1587588" y="3368437"/>
                </a:cubicBezTo>
                <a:cubicBezTo>
                  <a:pt x="1579395" y="3371963"/>
                  <a:pt x="1570223" y="3374653"/>
                  <a:pt x="1562399" y="3367962"/>
                </a:cubicBezTo>
                <a:cubicBezTo>
                  <a:pt x="1553728" y="3361425"/>
                  <a:pt x="1549896" y="3365171"/>
                  <a:pt x="1544901" y="3373188"/>
                </a:cubicBezTo>
                <a:cubicBezTo>
                  <a:pt x="1537500" y="3382661"/>
                  <a:pt x="1532426" y="3383588"/>
                  <a:pt x="1523623" y="3376060"/>
                </a:cubicBezTo>
                <a:cubicBezTo>
                  <a:pt x="1520821" y="3374541"/>
                  <a:pt x="1518733" y="3371878"/>
                  <a:pt x="1516776" y="3370206"/>
                </a:cubicBezTo>
                <a:cubicBezTo>
                  <a:pt x="1508952" y="3363514"/>
                  <a:pt x="1501076" y="3362922"/>
                  <a:pt x="1491904" y="3365614"/>
                </a:cubicBezTo>
                <a:cubicBezTo>
                  <a:pt x="1484423" y="3367994"/>
                  <a:pt x="1482812" y="3375394"/>
                  <a:pt x="1481201" y="3382794"/>
                </a:cubicBezTo>
                <a:cubicBezTo>
                  <a:pt x="1479007" y="3392330"/>
                  <a:pt x="1469916" y="3402111"/>
                  <a:pt x="1463465" y="3399230"/>
                </a:cubicBezTo>
                <a:cubicBezTo>
                  <a:pt x="1448874" y="3393775"/>
                  <a:pt x="1441342" y="3402255"/>
                  <a:pt x="1432119" y="3411045"/>
                </a:cubicBezTo>
                <a:cubicBezTo>
                  <a:pt x="1429714" y="3412500"/>
                  <a:pt x="1426330" y="3413118"/>
                  <a:pt x="1423925" y="3414572"/>
                </a:cubicBezTo>
                <a:cubicBezTo>
                  <a:pt x="1408965" y="3419336"/>
                  <a:pt x="1392814" y="3415180"/>
                  <a:pt x="1376163" y="3420251"/>
                </a:cubicBezTo>
                <a:cubicBezTo>
                  <a:pt x="1382135" y="3413070"/>
                  <a:pt x="1383880" y="3406661"/>
                  <a:pt x="1384514" y="3398425"/>
                </a:cubicBezTo>
                <a:cubicBezTo>
                  <a:pt x="1384963" y="3395297"/>
                  <a:pt x="1384433" y="3391333"/>
                  <a:pt x="1386707" y="3388889"/>
                </a:cubicBezTo>
                <a:cubicBezTo>
                  <a:pt x="1388847" y="3385453"/>
                  <a:pt x="1390009" y="3381180"/>
                  <a:pt x="1386230" y="3378825"/>
                </a:cubicBezTo>
                <a:cubicBezTo>
                  <a:pt x="1382450" y="3376470"/>
                  <a:pt x="1380045" y="3377925"/>
                  <a:pt x="1377903" y="3381361"/>
                </a:cubicBezTo>
                <a:cubicBezTo>
                  <a:pt x="1375048" y="3385943"/>
                  <a:pt x="1373040" y="3390370"/>
                  <a:pt x="1370187" y="3394951"/>
                </a:cubicBezTo>
                <a:cubicBezTo>
                  <a:pt x="1368177" y="3399379"/>
                  <a:pt x="1365508" y="3398851"/>
                  <a:pt x="1363157" y="3394205"/>
                </a:cubicBezTo>
                <a:cubicBezTo>
                  <a:pt x="1360935" y="3390551"/>
                  <a:pt x="1360407" y="3386588"/>
                  <a:pt x="1356625" y="3384233"/>
                </a:cubicBezTo>
                <a:cubicBezTo>
                  <a:pt x="1340793" y="3375958"/>
                  <a:pt x="1324140" y="3381030"/>
                  <a:pt x="1314151" y="3397066"/>
                </a:cubicBezTo>
                <a:cubicBezTo>
                  <a:pt x="1311164" y="3400656"/>
                  <a:pt x="1308310" y="3405239"/>
                  <a:pt x="1305456" y="3409820"/>
                </a:cubicBezTo>
                <a:cubicBezTo>
                  <a:pt x="1304927" y="3405856"/>
                  <a:pt x="1304397" y="3401893"/>
                  <a:pt x="1304715" y="3397775"/>
                </a:cubicBezTo>
                <a:cubicBezTo>
                  <a:pt x="1303524" y="3388857"/>
                  <a:pt x="1300722" y="3387337"/>
                  <a:pt x="1294220" y="3390556"/>
                </a:cubicBezTo>
                <a:cubicBezTo>
                  <a:pt x="1289279" y="3392474"/>
                  <a:pt x="1285181" y="3394237"/>
                  <a:pt x="1280371" y="3397146"/>
                </a:cubicBezTo>
                <a:cubicBezTo>
                  <a:pt x="1274714" y="3400209"/>
                  <a:pt x="1272707" y="3404637"/>
                  <a:pt x="1273632" y="3411572"/>
                </a:cubicBezTo>
                <a:cubicBezTo>
                  <a:pt x="1275404" y="3418355"/>
                  <a:pt x="1279448" y="3422693"/>
                  <a:pt x="1280374" y="3429627"/>
                </a:cubicBezTo>
                <a:cubicBezTo>
                  <a:pt x="1274770" y="3426591"/>
                  <a:pt x="1270858" y="3423245"/>
                  <a:pt x="1266100" y="3420054"/>
                </a:cubicBezTo>
                <a:cubicBezTo>
                  <a:pt x="1261341" y="3416864"/>
                  <a:pt x="1257112" y="3417635"/>
                  <a:pt x="1253413" y="3422371"/>
                </a:cubicBezTo>
                <a:cubicBezTo>
                  <a:pt x="1239723" y="3443145"/>
                  <a:pt x="1234648" y="3444072"/>
                  <a:pt x="1213475" y="3434742"/>
                </a:cubicBezTo>
                <a:cubicBezTo>
                  <a:pt x="1202531" y="3430651"/>
                  <a:pt x="1185431" y="3438849"/>
                  <a:pt x="1182789" y="3451513"/>
                </a:cubicBezTo>
                <a:cubicBezTo>
                  <a:pt x="1181891" y="3457768"/>
                  <a:pt x="1180067" y="3457086"/>
                  <a:pt x="1175706" y="3456868"/>
                </a:cubicBezTo>
                <a:cubicBezTo>
                  <a:pt x="1164313" y="3455904"/>
                  <a:pt x="1162754" y="3457203"/>
                  <a:pt x="1157575" y="3470330"/>
                </a:cubicBezTo>
                <a:cubicBezTo>
                  <a:pt x="1157706" y="3471322"/>
                  <a:pt x="1157839" y="3472312"/>
                  <a:pt x="1156993" y="3472466"/>
                </a:cubicBezTo>
                <a:cubicBezTo>
                  <a:pt x="1154985" y="3476894"/>
                  <a:pt x="1152711" y="3479339"/>
                  <a:pt x="1148483" y="3480112"/>
                </a:cubicBezTo>
                <a:cubicBezTo>
                  <a:pt x="1143407" y="3481039"/>
                  <a:pt x="1144438" y="3475775"/>
                  <a:pt x="1143196" y="3472958"/>
                </a:cubicBezTo>
                <a:cubicBezTo>
                  <a:pt x="1139336" y="3463511"/>
                  <a:pt x="1136401" y="3461002"/>
                  <a:pt x="1129450" y="3467347"/>
                </a:cubicBezTo>
                <a:cubicBezTo>
                  <a:pt x="1119249" y="3475300"/>
                  <a:pt x="1108385" y="3478300"/>
                  <a:pt x="1096544" y="3480463"/>
                </a:cubicBezTo>
                <a:cubicBezTo>
                  <a:pt x="1088086" y="3482008"/>
                  <a:pt x="1079892" y="3485535"/>
                  <a:pt x="1071962" y="3491043"/>
                </a:cubicBezTo>
                <a:cubicBezTo>
                  <a:pt x="1068844" y="3493643"/>
                  <a:pt x="1067020" y="3492962"/>
                  <a:pt x="1064799" y="3489307"/>
                </a:cubicBezTo>
                <a:cubicBezTo>
                  <a:pt x="1059513" y="3482153"/>
                  <a:pt x="1051503" y="3480571"/>
                  <a:pt x="1044023" y="3482951"/>
                </a:cubicBezTo>
                <a:cubicBezTo>
                  <a:pt x="1034006" y="3485796"/>
                  <a:pt x="1024966" y="3489478"/>
                  <a:pt x="1013309" y="3486531"/>
                </a:cubicBezTo>
                <a:cubicBezTo>
                  <a:pt x="1016509" y="3491022"/>
                  <a:pt x="1017883" y="3494830"/>
                  <a:pt x="1019972" y="3497496"/>
                </a:cubicBezTo>
                <a:cubicBezTo>
                  <a:pt x="1023170" y="3501987"/>
                  <a:pt x="1022007" y="3506259"/>
                  <a:pt x="1017911" y="3508022"/>
                </a:cubicBezTo>
                <a:cubicBezTo>
                  <a:pt x="1005621" y="3513313"/>
                  <a:pt x="997903" y="3526903"/>
                  <a:pt x="988812" y="3536685"/>
                </a:cubicBezTo>
                <a:cubicBezTo>
                  <a:pt x="976020" y="3551202"/>
                  <a:pt x="961986" y="3562901"/>
                  <a:pt x="944489" y="3568127"/>
                </a:cubicBezTo>
                <a:cubicBezTo>
                  <a:pt x="939413" y="3569054"/>
                  <a:pt x="938303" y="3567227"/>
                  <a:pt x="938487" y="3562118"/>
                </a:cubicBezTo>
                <a:cubicBezTo>
                  <a:pt x="937429" y="3554190"/>
                  <a:pt x="941976" y="3549300"/>
                  <a:pt x="946520" y="3544409"/>
                </a:cubicBezTo>
                <a:cubicBezTo>
                  <a:pt x="949375" y="3539828"/>
                  <a:pt x="949824" y="3536700"/>
                  <a:pt x="946626" y="3532209"/>
                </a:cubicBezTo>
                <a:cubicBezTo>
                  <a:pt x="943560" y="3528709"/>
                  <a:pt x="940309" y="3530319"/>
                  <a:pt x="937057" y="3531926"/>
                </a:cubicBezTo>
                <a:cubicBezTo>
                  <a:pt x="933094" y="3534681"/>
                  <a:pt x="928414" y="3538582"/>
                  <a:pt x="924451" y="3541335"/>
                </a:cubicBezTo>
                <a:cubicBezTo>
                  <a:pt x="922177" y="3543781"/>
                  <a:pt x="918345" y="3547526"/>
                  <a:pt x="915278" y="3544026"/>
                </a:cubicBezTo>
                <a:cubicBezTo>
                  <a:pt x="911366" y="3540681"/>
                  <a:pt x="914220" y="3536098"/>
                  <a:pt x="915383" y="3531825"/>
                </a:cubicBezTo>
                <a:cubicBezTo>
                  <a:pt x="915965" y="3529689"/>
                  <a:pt x="918237" y="3527243"/>
                  <a:pt x="916281" y="3525571"/>
                </a:cubicBezTo>
                <a:cubicBezTo>
                  <a:pt x="914193" y="3522908"/>
                  <a:pt x="912052" y="3526344"/>
                  <a:pt x="910493" y="3527644"/>
                </a:cubicBezTo>
                <a:cubicBezTo>
                  <a:pt x="896194" y="3537361"/>
                  <a:pt x="883270" y="3550888"/>
                  <a:pt x="871457" y="3566242"/>
                </a:cubicBezTo>
                <a:cubicBezTo>
                  <a:pt x="854516" y="3588622"/>
                  <a:pt x="839663" y="3613667"/>
                  <a:pt x="820765" y="3634375"/>
                </a:cubicBezTo>
                <a:cubicBezTo>
                  <a:pt x="819208" y="3635676"/>
                  <a:pt x="817912" y="3638956"/>
                  <a:pt x="815110" y="3637438"/>
                </a:cubicBezTo>
                <a:cubicBezTo>
                  <a:pt x="812308" y="3635921"/>
                  <a:pt x="811066" y="3633103"/>
                  <a:pt x="811515" y="3629975"/>
                </a:cubicBezTo>
                <a:cubicBezTo>
                  <a:pt x="810721" y="3624029"/>
                  <a:pt x="811619" y="3617775"/>
                  <a:pt x="812517" y="3611520"/>
                </a:cubicBezTo>
                <a:cubicBezTo>
                  <a:pt x="813547" y="3606256"/>
                  <a:pt x="814445" y="3600002"/>
                  <a:pt x="812093" y="3595357"/>
                </a:cubicBezTo>
                <a:cubicBezTo>
                  <a:pt x="809608" y="3589720"/>
                  <a:pt x="805960" y="3588356"/>
                  <a:pt x="803238" y="3593929"/>
                </a:cubicBezTo>
                <a:cubicBezTo>
                  <a:pt x="800384" y="3598510"/>
                  <a:pt x="798375" y="3602937"/>
                  <a:pt x="795520" y="3607519"/>
                </a:cubicBezTo>
                <a:cubicBezTo>
                  <a:pt x="792931" y="3614083"/>
                  <a:pt x="789100" y="3617828"/>
                  <a:pt x="783944" y="3611664"/>
                </a:cubicBezTo>
                <a:cubicBezTo>
                  <a:pt x="781988" y="3609990"/>
                  <a:pt x="780165" y="3609309"/>
                  <a:pt x="778605" y="3610609"/>
                </a:cubicBezTo>
                <a:cubicBezTo>
                  <a:pt x="774773" y="3614354"/>
                  <a:pt x="769565" y="3614290"/>
                  <a:pt x="765469" y="3616054"/>
                </a:cubicBezTo>
                <a:cubicBezTo>
                  <a:pt x="752914" y="3619362"/>
                  <a:pt x="749927" y="3622953"/>
                  <a:pt x="748396" y="3637444"/>
                </a:cubicBezTo>
                <a:cubicBezTo>
                  <a:pt x="747577" y="3650789"/>
                  <a:pt x="741605" y="3657971"/>
                  <a:pt x="729895" y="3661125"/>
                </a:cubicBezTo>
                <a:cubicBezTo>
                  <a:pt x="726513" y="3661743"/>
                  <a:pt x="722150" y="3661524"/>
                  <a:pt x="718768" y="3662143"/>
                </a:cubicBezTo>
                <a:cubicBezTo>
                  <a:pt x="691966" y="3669067"/>
                  <a:pt x="671297" y="3682994"/>
                  <a:pt x="661731" y="3715194"/>
                </a:cubicBezTo>
                <a:cubicBezTo>
                  <a:pt x="657980" y="3726030"/>
                  <a:pt x="651293" y="3734356"/>
                  <a:pt x="641275" y="3737201"/>
                </a:cubicBezTo>
                <a:cubicBezTo>
                  <a:pt x="637179" y="3738966"/>
                  <a:pt x="633082" y="3740729"/>
                  <a:pt x="628853" y="3741501"/>
                </a:cubicBezTo>
                <a:cubicBezTo>
                  <a:pt x="619814" y="3745183"/>
                  <a:pt x="611488" y="3747718"/>
                  <a:pt x="606890" y="3758709"/>
                </a:cubicBezTo>
                <a:cubicBezTo>
                  <a:pt x="602873" y="3767563"/>
                  <a:pt x="601313" y="3768864"/>
                  <a:pt x="595895" y="3760718"/>
                </a:cubicBezTo>
                <a:cubicBezTo>
                  <a:pt x="590608" y="3753563"/>
                  <a:pt x="586510" y="3755326"/>
                  <a:pt x="583074" y="3762044"/>
                </a:cubicBezTo>
                <a:cubicBezTo>
                  <a:pt x="580221" y="3766626"/>
                  <a:pt x="577763" y="3774181"/>
                  <a:pt x="570732" y="3773434"/>
                </a:cubicBezTo>
                <a:cubicBezTo>
                  <a:pt x="568063" y="3772906"/>
                  <a:pt x="569305" y="3775725"/>
                  <a:pt x="569437" y="3776716"/>
                </a:cubicBezTo>
                <a:cubicBezTo>
                  <a:pt x="573165" y="3785172"/>
                  <a:pt x="570840" y="3793717"/>
                  <a:pt x="571052" y="3801798"/>
                </a:cubicBezTo>
                <a:cubicBezTo>
                  <a:pt x="571132" y="3808889"/>
                  <a:pt x="566189" y="3810807"/>
                  <a:pt x="560982" y="3810743"/>
                </a:cubicBezTo>
                <a:cubicBezTo>
                  <a:pt x="556621" y="3810525"/>
                  <a:pt x="555114" y="3805725"/>
                  <a:pt x="555431" y="3801607"/>
                </a:cubicBezTo>
                <a:cubicBezTo>
                  <a:pt x="555483" y="3795506"/>
                  <a:pt x="554689" y="3789560"/>
                  <a:pt x="554874" y="3784452"/>
                </a:cubicBezTo>
                <a:cubicBezTo>
                  <a:pt x="550275" y="3795443"/>
                  <a:pt x="547368" y="3806125"/>
                  <a:pt x="543617" y="3816960"/>
                </a:cubicBezTo>
                <a:cubicBezTo>
                  <a:pt x="539865" y="3827797"/>
                  <a:pt x="535002" y="3836805"/>
                  <a:pt x="526359" y="3843460"/>
                </a:cubicBezTo>
                <a:cubicBezTo>
                  <a:pt x="522395" y="3846214"/>
                  <a:pt x="520439" y="3844541"/>
                  <a:pt x="519776" y="3839587"/>
                </a:cubicBezTo>
                <a:cubicBezTo>
                  <a:pt x="518983" y="3833640"/>
                  <a:pt x="520859" y="3828223"/>
                  <a:pt x="523582" y="3822650"/>
                </a:cubicBezTo>
                <a:cubicBezTo>
                  <a:pt x="526171" y="3816087"/>
                  <a:pt x="529739" y="3810360"/>
                  <a:pt x="528681" y="3802432"/>
                </a:cubicBezTo>
                <a:cubicBezTo>
                  <a:pt x="521017" y="3809923"/>
                  <a:pt x="512426" y="3810477"/>
                  <a:pt x="503043" y="3805086"/>
                </a:cubicBezTo>
                <a:cubicBezTo>
                  <a:pt x="507192" y="3797221"/>
                  <a:pt x="513297" y="3791031"/>
                  <a:pt x="518424" y="3784004"/>
                </a:cubicBezTo>
                <a:cubicBezTo>
                  <a:pt x="524978" y="3774686"/>
                  <a:pt x="527171" y="3765150"/>
                  <a:pt x="524738" y="3753413"/>
                </a:cubicBezTo>
                <a:cubicBezTo>
                  <a:pt x="524077" y="3748459"/>
                  <a:pt x="521539" y="3748922"/>
                  <a:pt x="519267" y="3751368"/>
                </a:cubicBezTo>
                <a:cubicBezTo>
                  <a:pt x="516413" y="3755949"/>
                  <a:pt x="513558" y="3760530"/>
                  <a:pt x="510703" y="3765112"/>
                </a:cubicBezTo>
                <a:cubicBezTo>
                  <a:pt x="501427" y="3780003"/>
                  <a:pt x="498044" y="3780621"/>
                  <a:pt x="487470" y="3766311"/>
                </a:cubicBezTo>
                <a:cubicBezTo>
                  <a:pt x="487470" y="3766311"/>
                  <a:pt x="486624" y="3766465"/>
                  <a:pt x="485779" y="3766620"/>
                </a:cubicBezTo>
                <a:cubicBezTo>
                  <a:pt x="480018" y="3781884"/>
                  <a:pt x="469103" y="3790983"/>
                  <a:pt x="455966" y="3796428"/>
                </a:cubicBezTo>
                <a:cubicBezTo>
                  <a:pt x="438866" y="3804627"/>
                  <a:pt x="421236" y="3808863"/>
                  <a:pt x="407281" y="3827653"/>
                </a:cubicBezTo>
                <a:cubicBezTo>
                  <a:pt x="407069" y="3819571"/>
                  <a:pt x="409792" y="3813998"/>
                  <a:pt x="411535" y="3807590"/>
                </a:cubicBezTo>
                <a:cubicBezTo>
                  <a:pt x="413596" y="3797061"/>
                  <a:pt x="412354" y="3794244"/>
                  <a:pt x="402204" y="3796098"/>
                </a:cubicBezTo>
                <a:cubicBezTo>
                  <a:pt x="389516" y="3798415"/>
                  <a:pt x="376431" y="3797760"/>
                  <a:pt x="365409" y="3786577"/>
                </a:cubicBezTo>
                <a:cubicBezTo>
                  <a:pt x="361365" y="3782241"/>
                  <a:pt x="358033" y="3776758"/>
                  <a:pt x="354835" y="3772267"/>
                </a:cubicBezTo>
                <a:cubicBezTo>
                  <a:pt x="350393" y="3764959"/>
                  <a:pt x="344657" y="3760930"/>
                  <a:pt x="338075" y="3757057"/>
                </a:cubicBezTo>
                <a:cubicBezTo>
                  <a:pt x="332604" y="3755011"/>
                  <a:pt x="329750" y="3759592"/>
                  <a:pt x="325653" y="3761357"/>
                </a:cubicBezTo>
                <a:cubicBezTo>
                  <a:pt x="318305" y="3764728"/>
                  <a:pt x="311723" y="3760856"/>
                  <a:pt x="309554" y="3751101"/>
                </a:cubicBezTo>
                <a:cubicBezTo>
                  <a:pt x="307915" y="3745310"/>
                  <a:pt x="306276" y="3739518"/>
                  <a:pt x="304637" y="3733728"/>
                </a:cubicBezTo>
                <a:cubicBezTo>
                  <a:pt x="301622" y="3724128"/>
                  <a:pt x="303102" y="3715737"/>
                  <a:pt x="311031" y="3710227"/>
                </a:cubicBezTo>
                <a:cubicBezTo>
                  <a:pt x="316687" y="3707164"/>
                  <a:pt x="317902" y="3696792"/>
                  <a:pt x="325065" y="3698529"/>
                </a:cubicBezTo>
                <a:cubicBezTo>
                  <a:pt x="331251" y="3699429"/>
                  <a:pt x="332441" y="3708347"/>
                  <a:pt x="336617" y="3713675"/>
                </a:cubicBezTo>
                <a:cubicBezTo>
                  <a:pt x="340927" y="3719993"/>
                  <a:pt x="344310" y="3719376"/>
                  <a:pt x="347878" y="3713648"/>
                </a:cubicBezTo>
                <a:cubicBezTo>
                  <a:pt x="355277" y="3704176"/>
                  <a:pt x="359294" y="3695321"/>
                  <a:pt x="355884" y="3682749"/>
                </a:cubicBezTo>
                <a:cubicBezTo>
                  <a:pt x="354377" y="3677949"/>
                  <a:pt x="354694" y="3673830"/>
                  <a:pt x="354032" y="3668875"/>
                </a:cubicBezTo>
                <a:cubicBezTo>
                  <a:pt x="354032" y="3668875"/>
                  <a:pt x="354877" y="3668721"/>
                  <a:pt x="354745" y="3667730"/>
                </a:cubicBezTo>
                <a:cubicBezTo>
                  <a:pt x="353899" y="3667885"/>
                  <a:pt x="353054" y="3668038"/>
                  <a:pt x="353054" y="3668038"/>
                </a:cubicBezTo>
                <a:cubicBezTo>
                  <a:pt x="335821" y="3675247"/>
                  <a:pt x="321654" y="3685955"/>
                  <a:pt x="307884" y="3699637"/>
                </a:cubicBezTo>
                <a:cubicBezTo>
                  <a:pt x="301198" y="3707963"/>
                  <a:pt x="292423" y="3713627"/>
                  <a:pt x="282273" y="3715481"/>
                </a:cubicBezTo>
                <a:cubicBezTo>
                  <a:pt x="273683" y="3716035"/>
                  <a:pt x="269983" y="3720771"/>
                  <a:pt x="270459" y="3730834"/>
                </a:cubicBezTo>
                <a:cubicBezTo>
                  <a:pt x="270408" y="3736935"/>
                  <a:pt x="268135" y="3739380"/>
                  <a:pt x="263377" y="3736189"/>
                </a:cubicBezTo>
                <a:cubicBezTo>
                  <a:pt x="257508" y="3731171"/>
                  <a:pt x="252565" y="3733089"/>
                  <a:pt x="248284" y="3739961"/>
                </a:cubicBezTo>
                <a:cubicBezTo>
                  <a:pt x="239985" y="3755688"/>
                  <a:pt x="223995" y="3765715"/>
                  <a:pt x="223390" y="3787142"/>
                </a:cubicBezTo>
                <a:cubicBezTo>
                  <a:pt x="222543" y="3787295"/>
                  <a:pt x="222676" y="3788287"/>
                  <a:pt x="221962" y="3789432"/>
                </a:cubicBezTo>
                <a:cubicBezTo>
                  <a:pt x="219690" y="3791878"/>
                  <a:pt x="218262" y="3794168"/>
                  <a:pt x="214614" y="3792805"/>
                </a:cubicBezTo>
                <a:cubicBezTo>
                  <a:pt x="211813" y="3791286"/>
                  <a:pt x="209857" y="3789613"/>
                  <a:pt x="209328" y="3785650"/>
                </a:cubicBezTo>
                <a:cubicBezTo>
                  <a:pt x="208666" y="3780695"/>
                  <a:pt x="210807" y="3777259"/>
                  <a:pt x="212102" y="3773976"/>
                </a:cubicBezTo>
                <a:cubicBezTo>
                  <a:pt x="216119" y="3765123"/>
                  <a:pt x="220982" y="3756115"/>
                  <a:pt x="224997" y="3747260"/>
                </a:cubicBezTo>
                <a:cubicBezTo>
                  <a:pt x="225844" y="3747106"/>
                  <a:pt x="225711" y="3746114"/>
                  <a:pt x="225580" y="3745123"/>
                </a:cubicBezTo>
                <a:cubicBezTo>
                  <a:pt x="226425" y="3744969"/>
                  <a:pt x="226293" y="3743977"/>
                  <a:pt x="227139" y="3743824"/>
                </a:cubicBezTo>
                <a:cubicBezTo>
                  <a:pt x="226293" y="3743977"/>
                  <a:pt x="225448" y="3744133"/>
                  <a:pt x="224601" y="3744287"/>
                </a:cubicBezTo>
                <a:cubicBezTo>
                  <a:pt x="224601" y="3744287"/>
                  <a:pt x="223888" y="3745432"/>
                  <a:pt x="223043" y="3745587"/>
                </a:cubicBezTo>
                <a:cubicBezTo>
                  <a:pt x="215959" y="3750940"/>
                  <a:pt x="208029" y="3756450"/>
                  <a:pt x="200946" y="3761803"/>
                </a:cubicBezTo>
                <a:cubicBezTo>
                  <a:pt x="192171" y="3767467"/>
                  <a:pt x="183397" y="3773130"/>
                  <a:pt x="177952" y="3784275"/>
                </a:cubicBezTo>
                <a:cubicBezTo>
                  <a:pt x="174782" y="3792976"/>
                  <a:pt x="170420" y="3792756"/>
                  <a:pt x="164420" y="3786747"/>
                </a:cubicBezTo>
                <a:cubicBezTo>
                  <a:pt x="159265" y="3780583"/>
                  <a:pt x="160295" y="3775321"/>
                  <a:pt x="163863" y="3769592"/>
                </a:cubicBezTo>
                <a:cubicBezTo>
                  <a:pt x="168593" y="3759592"/>
                  <a:pt x="173324" y="3749594"/>
                  <a:pt x="177208" y="3739748"/>
                </a:cubicBezTo>
                <a:cubicBezTo>
                  <a:pt x="181357" y="3731883"/>
                  <a:pt x="182836" y="3723494"/>
                  <a:pt x="181646" y="3714576"/>
                </a:cubicBezTo>
                <a:cubicBezTo>
                  <a:pt x="175144" y="3717793"/>
                  <a:pt x="174379" y="3725039"/>
                  <a:pt x="172502" y="3730457"/>
                </a:cubicBezTo>
                <a:cubicBezTo>
                  <a:pt x="169014" y="3743274"/>
                  <a:pt x="161614" y="3752747"/>
                  <a:pt x="150038" y="3756891"/>
                </a:cubicBezTo>
                <a:cubicBezTo>
                  <a:pt x="139307" y="3760882"/>
                  <a:pt x="128311" y="3762891"/>
                  <a:pt x="118823" y="3769699"/>
                </a:cubicBezTo>
                <a:cubicBezTo>
                  <a:pt x="105369" y="3779262"/>
                  <a:pt x="97493" y="3778671"/>
                  <a:pt x="88345" y="3762069"/>
                </a:cubicBezTo>
                <a:cubicBezTo>
                  <a:pt x="83639" y="3752778"/>
                  <a:pt x="77005" y="3755006"/>
                  <a:pt x="73120" y="3764851"/>
                </a:cubicBezTo>
                <a:cubicBezTo>
                  <a:pt x="69554" y="3770577"/>
                  <a:pt x="68788" y="3777824"/>
                  <a:pt x="62418" y="3782032"/>
                </a:cubicBezTo>
                <a:cubicBezTo>
                  <a:pt x="51896" y="3761621"/>
                  <a:pt x="34688" y="3749540"/>
                  <a:pt x="20334" y="3732874"/>
                </a:cubicBezTo>
                <a:cubicBezTo>
                  <a:pt x="4023" y="3714538"/>
                  <a:pt x="-5653" y="3693973"/>
                  <a:pt x="3595" y="3665891"/>
                </a:cubicBezTo>
                <a:cubicBezTo>
                  <a:pt x="7665" y="3650937"/>
                  <a:pt x="11733" y="3635983"/>
                  <a:pt x="16781" y="3621866"/>
                </a:cubicBezTo>
                <a:cubicBezTo>
                  <a:pt x="20666" y="3612020"/>
                  <a:pt x="27351" y="3603691"/>
                  <a:pt x="36259" y="3599020"/>
                </a:cubicBezTo>
                <a:cubicBezTo>
                  <a:pt x="37898" y="3604811"/>
                  <a:pt x="37581" y="3608929"/>
                  <a:pt x="39934" y="3613574"/>
                </a:cubicBezTo>
                <a:cubicBezTo>
                  <a:pt x="52277" y="3602185"/>
                  <a:pt x="56426" y="3594322"/>
                  <a:pt x="58538" y="3577694"/>
                </a:cubicBezTo>
                <a:cubicBezTo>
                  <a:pt x="60732" y="3568158"/>
                  <a:pt x="64036" y="3560448"/>
                  <a:pt x="72362" y="3557912"/>
                </a:cubicBezTo>
                <a:cubicBezTo>
                  <a:pt x="81533" y="3555222"/>
                  <a:pt x="89330" y="3548723"/>
                  <a:pt x="96545" y="3544360"/>
                </a:cubicBezTo>
                <a:cubicBezTo>
                  <a:pt x="104474" y="3538851"/>
                  <a:pt x="112801" y="3536315"/>
                  <a:pt x="120677" y="3536906"/>
                </a:cubicBezTo>
                <a:cubicBezTo>
                  <a:pt x="135585" y="3538244"/>
                  <a:pt x="141108" y="3534190"/>
                  <a:pt x="141530" y="3517871"/>
                </a:cubicBezTo>
                <a:cubicBezTo>
                  <a:pt x="141635" y="3505670"/>
                  <a:pt x="145915" y="3498799"/>
                  <a:pt x="153713" y="3492300"/>
                </a:cubicBezTo>
                <a:cubicBezTo>
                  <a:pt x="157809" y="3490536"/>
                  <a:pt x="161641" y="3486789"/>
                  <a:pt x="165475" y="3483046"/>
                </a:cubicBezTo>
                <a:cubicBezTo>
                  <a:pt x="186591" y="3465991"/>
                  <a:pt x="212812" y="3461201"/>
                  <a:pt x="235437" y="3448950"/>
                </a:cubicBezTo>
                <a:cubicBezTo>
                  <a:pt x="241939" y="3445731"/>
                  <a:pt x="248573" y="3443505"/>
                  <a:pt x="256318" y="3443105"/>
                </a:cubicBezTo>
                <a:cubicBezTo>
                  <a:pt x="277595" y="3440234"/>
                  <a:pt x="283567" y="3433051"/>
                  <a:pt x="287160" y="3408033"/>
                </a:cubicBezTo>
                <a:cubicBezTo>
                  <a:pt x="288376" y="3397661"/>
                  <a:pt x="291546" y="3388961"/>
                  <a:pt x="297520" y="3381779"/>
                </a:cubicBezTo>
                <a:cubicBezTo>
                  <a:pt x="307192" y="3369862"/>
                  <a:pt x="310019" y="3352090"/>
                  <a:pt x="304652" y="3337843"/>
                </a:cubicBezTo>
                <a:cubicBezTo>
                  <a:pt x="303409" y="3335025"/>
                  <a:pt x="302299" y="3333197"/>
                  <a:pt x="299761" y="3333660"/>
                </a:cubicBezTo>
                <a:cubicBezTo>
                  <a:pt x="297091" y="3333134"/>
                  <a:pt x="294819" y="3335579"/>
                  <a:pt x="295215" y="3338552"/>
                </a:cubicBezTo>
                <a:cubicBezTo>
                  <a:pt x="294767" y="3341678"/>
                  <a:pt x="295031" y="3343661"/>
                  <a:pt x="295428" y="3346634"/>
                </a:cubicBezTo>
                <a:cubicBezTo>
                  <a:pt x="299367" y="3363170"/>
                  <a:pt x="296382" y="3366760"/>
                  <a:pt x="282980" y="3370224"/>
                </a:cubicBezTo>
                <a:cubicBezTo>
                  <a:pt x="271271" y="3373377"/>
                  <a:pt x="259482" y="3369441"/>
                  <a:pt x="247773" y="3372594"/>
                </a:cubicBezTo>
                <a:cubicBezTo>
                  <a:pt x="250944" y="3363895"/>
                  <a:pt x="253269" y="3355349"/>
                  <a:pt x="256440" y="3346650"/>
                </a:cubicBezTo>
                <a:cubicBezTo>
                  <a:pt x="256889" y="3343523"/>
                  <a:pt x="258052" y="3339250"/>
                  <a:pt x="255250" y="3337732"/>
                </a:cubicBezTo>
                <a:cubicBezTo>
                  <a:pt x="252448" y="3336213"/>
                  <a:pt x="249461" y="3339804"/>
                  <a:pt x="248034" y="3342095"/>
                </a:cubicBezTo>
                <a:cubicBezTo>
                  <a:pt x="246026" y="3346521"/>
                  <a:pt x="244018" y="3350949"/>
                  <a:pt x="240053" y="3353703"/>
                </a:cubicBezTo>
                <a:cubicBezTo>
                  <a:pt x="233102" y="3360048"/>
                  <a:pt x="229454" y="3358685"/>
                  <a:pt x="227286" y="3348929"/>
                </a:cubicBezTo>
                <a:cubicBezTo>
                  <a:pt x="224721" y="3336201"/>
                  <a:pt x="221919" y="3334684"/>
                  <a:pt x="211055" y="3337683"/>
                </a:cubicBezTo>
                <a:cubicBezTo>
                  <a:pt x="204421" y="3339911"/>
                  <a:pt x="201487" y="3337401"/>
                  <a:pt x="202121" y="3329165"/>
                </a:cubicBezTo>
                <a:cubicBezTo>
                  <a:pt x="202570" y="3326037"/>
                  <a:pt x="203152" y="3323901"/>
                  <a:pt x="203733" y="3321765"/>
                </a:cubicBezTo>
                <a:cubicBezTo>
                  <a:pt x="204498" y="3314519"/>
                  <a:pt x="202145" y="3309873"/>
                  <a:pt x="195247" y="3310118"/>
                </a:cubicBezTo>
                <a:cubicBezTo>
                  <a:pt x="179176" y="3313054"/>
                  <a:pt x="165034" y="3304472"/>
                  <a:pt x="149862" y="3301152"/>
                </a:cubicBezTo>
                <a:cubicBezTo>
                  <a:pt x="146214" y="3299788"/>
                  <a:pt x="143280" y="3297279"/>
                  <a:pt x="140214" y="3293778"/>
                </a:cubicBezTo>
                <a:cubicBezTo>
                  <a:pt x="131278" y="3285259"/>
                  <a:pt x="130802" y="3275196"/>
                  <a:pt x="140158" y="3267396"/>
                </a:cubicBezTo>
                <a:cubicBezTo>
                  <a:pt x="147823" y="3259905"/>
                  <a:pt x="155619" y="3253407"/>
                  <a:pt x="164394" y="3247744"/>
                </a:cubicBezTo>
                <a:cubicBezTo>
                  <a:pt x="192146" y="3228463"/>
                  <a:pt x="219634" y="3207201"/>
                  <a:pt x="245032" y="3183276"/>
                </a:cubicBezTo>
                <a:cubicBezTo>
                  <a:pt x="251269" y="3178075"/>
                  <a:pt x="258354" y="3172721"/>
                  <a:pt x="262502" y="3164857"/>
                </a:cubicBezTo>
                <a:cubicBezTo>
                  <a:pt x="278517" y="3135540"/>
                  <a:pt x="300930" y="3115205"/>
                  <a:pt x="327651" y="3101188"/>
                </a:cubicBezTo>
                <a:cubicBezTo>
                  <a:pt x="330057" y="3099734"/>
                  <a:pt x="333308" y="3098126"/>
                  <a:pt x="332911" y="3095153"/>
                </a:cubicBezTo>
                <a:cubicBezTo>
                  <a:pt x="332302" y="3084098"/>
                  <a:pt x="335340" y="3074407"/>
                  <a:pt x="336555" y="3064034"/>
                </a:cubicBezTo>
                <a:cubicBezTo>
                  <a:pt x="336608" y="3057934"/>
                  <a:pt x="336078" y="3053970"/>
                  <a:pt x="331321" y="3050779"/>
                </a:cubicBezTo>
                <a:cubicBezTo>
                  <a:pt x="327408" y="3047434"/>
                  <a:pt x="324554" y="3052014"/>
                  <a:pt x="322281" y="3054460"/>
                </a:cubicBezTo>
                <a:cubicBezTo>
                  <a:pt x="301428" y="3073496"/>
                  <a:pt x="280708" y="3093522"/>
                  <a:pt x="259009" y="3112712"/>
                </a:cubicBezTo>
                <a:cubicBezTo>
                  <a:pt x="235750" y="3133201"/>
                  <a:pt x="211117" y="3149882"/>
                  <a:pt x="182756" y="3158108"/>
                </a:cubicBezTo>
                <a:cubicBezTo>
                  <a:pt x="179374" y="3158725"/>
                  <a:pt x="174563" y="3161635"/>
                  <a:pt x="172474" y="3158970"/>
                </a:cubicBezTo>
                <a:cubicBezTo>
                  <a:pt x="170253" y="3155316"/>
                  <a:pt x="172130" y="3149897"/>
                  <a:pt x="173292" y="3145626"/>
                </a:cubicBezTo>
                <a:cubicBezTo>
                  <a:pt x="174719" y="3143334"/>
                  <a:pt x="175300" y="3141198"/>
                  <a:pt x="176728" y="3138907"/>
                </a:cubicBezTo>
                <a:cubicBezTo>
                  <a:pt x="178471" y="3132498"/>
                  <a:pt x="182039" y="3126771"/>
                  <a:pt x="181959" y="3119679"/>
                </a:cubicBezTo>
                <a:cubicBezTo>
                  <a:pt x="162374" y="3122243"/>
                  <a:pt x="143289" y="3115577"/>
                  <a:pt x="124232" y="3122105"/>
                </a:cubicBezTo>
                <a:cubicBezTo>
                  <a:pt x="120135" y="3123868"/>
                  <a:pt x="116355" y="3121513"/>
                  <a:pt x="119791" y="3114794"/>
                </a:cubicBezTo>
                <a:cubicBezTo>
                  <a:pt x="121799" y="3110368"/>
                  <a:pt x="121851" y="3104267"/>
                  <a:pt x="120344" y="3099467"/>
                </a:cubicBezTo>
                <a:cubicBezTo>
                  <a:pt x="114315" y="3080266"/>
                  <a:pt x="117407" y="3064476"/>
                  <a:pt x="127264" y="3047449"/>
                </a:cubicBezTo>
                <a:cubicBezTo>
                  <a:pt x="142698" y="3020267"/>
                  <a:pt x="154352" y="2990731"/>
                  <a:pt x="172852" y="2967051"/>
                </a:cubicBezTo>
                <a:cubicBezTo>
                  <a:pt x="186093" y="2949407"/>
                  <a:pt x="198621" y="2932907"/>
                  <a:pt x="209905" y="2913588"/>
                </a:cubicBezTo>
                <a:cubicBezTo>
                  <a:pt x="219181" y="2898699"/>
                  <a:pt x="230679" y="2887462"/>
                  <a:pt x="245109" y="2878736"/>
                </a:cubicBezTo>
                <a:cubicBezTo>
                  <a:pt x="254598" y="2871929"/>
                  <a:pt x="263955" y="2864128"/>
                  <a:pt x="270376" y="2853820"/>
                </a:cubicBezTo>
                <a:lnTo>
                  <a:pt x="279898" y="2844104"/>
                </a:lnTo>
                <a:lnTo>
                  <a:pt x="278558" y="2844794"/>
                </a:lnTo>
                <a:cubicBezTo>
                  <a:pt x="265925" y="2848916"/>
                  <a:pt x="256853" y="2843358"/>
                  <a:pt x="247119" y="2824235"/>
                </a:cubicBezTo>
                <a:cubicBezTo>
                  <a:pt x="240478" y="2809989"/>
                  <a:pt x="230414" y="2812919"/>
                  <a:pt x="224132" y="2827459"/>
                </a:cubicBezTo>
                <a:cubicBezTo>
                  <a:pt x="218514" y="2835836"/>
                  <a:pt x="217032" y="2846669"/>
                  <a:pt x="207276" y="2852591"/>
                </a:cubicBezTo>
                <a:cubicBezTo>
                  <a:pt x="192407" y="2821286"/>
                  <a:pt x="167118" y="2802069"/>
                  <a:pt x="146325" y="2776149"/>
                </a:cubicBezTo>
                <a:cubicBezTo>
                  <a:pt x="122670" y="2747595"/>
                  <a:pt x="109078" y="2716112"/>
                  <a:pt x="124246" y="2674521"/>
                </a:cubicBezTo>
                <a:cubicBezTo>
                  <a:pt x="131039" y="2652321"/>
                  <a:pt x="137831" y="2630120"/>
                  <a:pt x="146053" y="2609234"/>
                </a:cubicBezTo>
                <a:cubicBezTo>
                  <a:pt x="152335" y="2594694"/>
                  <a:pt x="162755" y="2582608"/>
                  <a:pt x="176343" y="2576149"/>
                </a:cubicBezTo>
                <a:cubicBezTo>
                  <a:pt x="178542" y="2584947"/>
                  <a:pt x="177878" y="2591110"/>
                  <a:pt x="181199" y="2598233"/>
                </a:cubicBezTo>
                <a:cubicBezTo>
                  <a:pt x="200254" y="2581900"/>
                  <a:pt x="206842" y="2570351"/>
                  <a:pt x="210774" y="2545516"/>
                </a:cubicBezTo>
                <a:cubicBezTo>
                  <a:pt x="214501" y="2531333"/>
                  <a:pt x="219813" y="2519963"/>
                  <a:pt x="232431" y="2516675"/>
                </a:cubicBezTo>
                <a:cubicBezTo>
                  <a:pt x="246326" y="2513208"/>
                  <a:pt x="258330" y="2503934"/>
                  <a:pt x="269363" y="2497833"/>
                </a:cubicBezTo>
                <a:cubicBezTo>
                  <a:pt x="281520" y="2490057"/>
                  <a:pt x="294138" y="2486768"/>
                  <a:pt x="305940" y="2488148"/>
                </a:cubicBezTo>
                <a:cubicBezTo>
                  <a:pt x="328264" y="2491087"/>
                  <a:pt x="336743" y="2485344"/>
                  <a:pt x="338121" y="2460867"/>
                </a:cubicBezTo>
                <a:cubicBezTo>
                  <a:pt x="338834" y="2442553"/>
                  <a:pt x="345576" y="2432501"/>
                  <a:pt x="357581" y="2423228"/>
                </a:cubicBezTo>
                <a:cubicBezTo>
                  <a:pt x="363813" y="2420835"/>
                  <a:pt x="369739" y="2415451"/>
                  <a:pt x="375664" y="2410067"/>
                </a:cubicBezTo>
                <a:cubicBezTo>
                  <a:pt x="408152" y="2385778"/>
                  <a:pt x="447742" y="2380223"/>
                  <a:pt x="482274" y="2363235"/>
                </a:cubicBezTo>
                <a:cubicBezTo>
                  <a:pt x="492184" y="2358810"/>
                  <a:pt x="502248" y="2355880"/>
                  <a:pt x="513895" y="2355764"/>
                </a:cubicBezTo>
                <a:cubicBezTo>
                  <a:pt x="545977" y="2352779"/>
                  <a:pt x="555273" y="2342368"/>
                  <a:pt x="561808" y="2305026"/>
                </a:cubicBezTo>
                <a:cubicBezTo>
                  <a:pt x="564107" y="2289526"/>
                  <a:pt x="569265" y="2276661"/>
                  <a:pt x="578560" y="2266250"/>
                </a:cubicBezTo>
                <a:cubicBezTo>
                  <a:pt x="593630" y="2248959"/>
                  <a:pt x="598685" y="2222446"/>
                  <a:pt x="591275" y="2200721"/>
                </a:cubicBezTo>
                <a:cubicBezTo>
                  <a:pt x="589538" y="2196411"/>
                  <a:pt x="587954" y="2193597"/>
                  <a:pt x="584123" y="2194135"/>
                </a:cubicBezTo>
                <a:cubicBezTo>
                  <a:pt x="580139" y="2193177"/>
                  <a:pt x="576614" y="2196706"/>
                  <a:pt x="577073" y="2201196"/>
                </a:cubicBezTo>
                <a:cubicBezTo>
                  <a:pt x="576257" y="2205863"/>
                  <a:pt x="576564" y="2208856"/>
                  <a:pt x="577024" y="2213343"/>
                </a:cubicBezTo>
                <a:cubicBezTo>
                  <a:pt x="582185" y="2238422"/>
                  <a:pt x="577537" y="2243627"/>
                  <a:pt x="557257" y="2247990"/>
                </a:cubicBezTo>
                <a:cubicBezTo>
                  <a:pt x="539531" y="2251996"/>
                  <a:pt x="522008" y="2245348"/>
                  <a:pt x="504281" y="2249351"/>
                </a:cubicBezTo>
                <a:cubicBezTo>
                  <a:pt x="509440" y="2236486"/>
                  <a:pt x="513322" y="2223801"/>
                  <a:pt x="518480" y="2210933"/>
                </a:cubicBezTo>
                <a:cubicBezTo>
                  <a:pt x="519297" y="2206266"/>
                  <a:pt x="521237" y="2199924"/>
                  <a:pt x="517099" y="2197468"/>
                </a:cubicBezTo>
                <a:cubicBezTo>
                  <a:pt x="512961" y="2195013"/>
                  <a:pt x="508313" y="2200219"/>
                  <a:pt x="506065" y="2203570"/>
                </a:cubicBezTo>
                <a:cubicBezTo>
                  <a:pt x="502848" y="2210092"/>
                  <a:pt x="499630" y="2216615"/>
                  <a:pt x="493550" y="2220502"/>
                </a:cubicBezTo>
                <a:cubicBezTo>
                  <a:pt x="482824" y="2229596"/>
                  <a:pt x="477409" y="2227321"/>
                  <a:pt x="474597" y="2212539"/>
                </a:cubicBezTo>
                <a:cubicBezTo>
                  <a:pt x="471327" y="2193266"/>
                  <a:pt x="467188" y="2190811"/>
                  <a:pt x="450739" y="2194637"/>
                </a:cubicBezTo>
                <a:cubicBezTo>
                  <a:pt x="440675" y="2197566"/>
                  <a:pt x="436384" y="2193616"/>
                  <a:pt x="437711" y="2181288"/>
                </a:cubicBezTo>
                <a:cubicBezTo>
                  <a:pt x="438529" y="2176620"/>
                  <a:pt x="439498" y="2173448"/>
                  <a:pt x="440469" y="2170276"/>
                </a:cubicBezTo>
                <a:cubicBezTo>
                  <a:pt x="441949" y="2159445"/>
                  <a:pt x="438628" y="2152322"/>
                  <a:pt x="428258" y="2152259"/>
                </a:cubicBezTo>
                <a:cubicBezTo>
                  <a:pt x="403994" y="2155663"/>
                  <a:pt x="383149" y="2141893"/>
                  <a:pt x="360518" y="2135962"/>
                </a:cubicBezTo>
                <a:cubicBezTo>
                  <a:pt x="355102" y="2133686"/>
                  <a:pt x="350810" y="2129735"/>
                  <a:pt x="346365" y="2124288"/>
                </a:cubicBezTo>
                <a:cubicBezTo>
                  <a:pt x="333337" y="2110938"/>
                  <a:pt x="333080" y="2095797"/>
                  <a:pt x="347486" y="2084669"/>
                </a:cubicBezTo>
                <a:cubicBezTo>
                  <a:pt x="359336" y="2073899"/>
                  <a:pt x="371340" y="2064627"/>
                  <a:pt x="384776" y="2056671"/>
                </a:cubicBezTo>
                <a:cubicBezTo>
                  <a:pt x="427327" y="2029452"/>
                  <a:pt x="469572" y="1999240"/>
                  <a:pt x="508802" y="1964899"/>
                </a:cubicBezTo>
                <a:cubicBezTo>
                  <a:pt x="518406" y="1957481"/>
                  <a:pt x="529286" y="1949883"/>
                  <a:pt x="535875" y="1938334"/>
                </a:cubicBezTo>
                <a:cubicBezTo>
                  <a:pt x="561261" y="1895312"/>
                  <a:pt x="595842" y="1866175"/>
                  <a:pt x="636606" y="1846796"/>
                </a:cubicBezTo>
                <a:cubicBezTo>
                  <a:pt x="640284" y="1844762"/>
                  <a:pt x="645240" y="1842549"/>
                  <a:pt x="644780" y="1838061"/>
                </a:cubicBezTo>
                <a:cubicBezTo>
                  <a:pt x="644369" y="1821423"/>
                  <a:pt x="649373" y="1807061"/>
                  <a:pt x="651672" y="1791561"/>
                </a:cubicBezTo>
                <a:cubicBezTo>
                  <a:pt x="652028" y="1782404"/>
                  <a:pt x="651415" y="1776419"/>
                  <a:pt x="644415" y="1771331"/>
                </a:cubicBezTo>
                <a:cubicBezTo>
                  <a:pt x="638694" y="1766064"/>
                  <a:pt x="634199" y="1772765"/>
                  <a:pt x="630674" y="1776295"/>
                </a:cubicBezTo>
                <a:cubicBezTo>
                  <a:pt x="598493" y="1803576"/>
                  <a:pt x="566466" y="1832354"/>
                  <a:pt x="533006" y="1859814"/>
                </a:cubicBezTo>
                <a:cubicBezTo>
                  <a:pt x="497148" y="1889130"/>
                  <a:pt x="459398" y="1912640"/>
                  <a:pt x="416436" y="1923220"/>
                </a:cubicBezTo>
                <a:cubicBezTo>
                  <a:pt x="411327" y="1923937"/>
                  <a:pt x="403972" y="1928005"/>
                  <a:pt x="400957" y="1923875"/>
                </a:cubicBezTo>
                <a:cubicBezTo>
                  <a:pt x="397789" y="1918247"/>
                  <a:pt x="400854" y="1910230"/>
                  <a:pt x="402795" y="1903885"/>
                </a:cubicBezTo>
                <a:cubicBezTo>
                  <a:pt x="405043" y="1900535"/>
                  <a:pt x="406012" y="1897363"/>
                  <a:pt x="408260" y="1894012"/>
                </a:cubicBezTo>
                <a:cubicBezTo>
                  <a:pt x="411171" y="1884497"/>
                  <a:pt x="416789" y="1876119"/>
                  <a:pt x="416993" y="1865468"/>
                </a:cubicBezTo>
                <a:cubicBezTo>
                  <a:pt x="387466" y="1868093"/>
                  <a:pt x="359113" y="1856894"/>
                  <a:pt x="330199" y="1865504"/>
                </a:cubicBezTo>
                <a:cubicBezTo>
                  <a:pt x="323967" y="1867895"/>
                  <a:pt x="318398" y="1864124"/>
                  <a:pt x="323863" y="1854250"/>
                </a:cubicBezTo>
                <a:cubicBezTo>
                  <a:pt x="327082" y="1847728"/>
                  <a:pt x="327438" y="1838572"/>
                  <a:pt x="325394" y="1831270"/>
                </a:cubicBezTo>
                <a:cubicBezTo>
                  <a:pt x="317218" y="1802062"/>
                  <a:pt x="322578" y="1778542"/>
                  <a:pt x="338158" y="1753591"/>
                </a:cubicBezTo>
                <a:cubicBezTo>
                  <a:pt x="362573" y="1713740"/>
                  <a:pt x="381419" y="1670116"/>
                  <a:pt x="410280" y="1635711"/>
                </a:cubicBezTo>
                <a:cubicBezTo>
                  <a:pt x="430966" y="1610043"/>
                  <a:pt x="450529" y="1586050"/>
                  <a:pt x="468357" y="1557746"/>
                </a:cubicBezTo>
                <a:cubicBezTo>
                  <a:pt x="482965" y="1535967"/>
                  <a:pt x="500741" y="1519812"/>
                  <a:pt x="522809" y="1507610"/>
                </a:cubicBezTo>
                <a:cubicBezTo>
                  <a:pt x="537367" y="1497979"/>
                  <a:pt x="551772" y="1486851"/>
                  <a:pt x="561886" y="1471771"/>
                </a:cubicBezTo>
                <a:cubicBezTo>
                  <a:pt x="585790" y="1439581"/>
                  <a:pt x="613784" y="1421993"/>
                  <a:pt x="649696" y="1418472"/>
                </a:cubicBezTo>
                <a:cubicBezTo>
                  <a:pt x="677792" y="1414530"/>
                  <a:pt x="699554" y="1399335"/>
                  <a:pt x="713242" y="1368577"/>
                </a:cubicBezTo>
                <a:cubicBezTo>
                  <a:pt x="721618" y="1349189"/>
                  <a:pt x="731271" y="1329622"/>
                  <a:pt x="740771" y="1308558"/>
                </a:cubicBezTo>
                <a:cubicBezTo>
                  <a:pt x="753642" y="1282469"/>
                  <a:pt x="766513" y="1256378"/>
                  <a:pt x="786385" y="1235378"/>
                </a:cubicBezTo>
                <a:cubicBezTo>
                  <a:pt x="791185" y="1231669"/>
                  <a:pt x="793739" y="1231310"/>
                  <a:pt x="798032" y="1235262"/>
                </a:cubicBezTo>
                <a:cubicBezTo>
                  <a:pt x="809322" y="1244301"/>
                  <a:pt x="820306" y="1250349"/>
                  <a:pt x="832413" y="1254721"/>
                </a:cubicBezTo>
                <a:cubicBezTo>
                  <a:pt x="853614" y="1259335"/>
                  <a:pt x="868326" y="1251199"/>
                  <a:pt x="879103" y="1229957"/>
                </a:cubicBezTo>
                <a:cubicBezTo>
                  <a:pt x="883138" y="1218767"/>
                  <a:pt x="885896" y="1207755"/>
                  <a:pt x="888654" y="1196745"/>
                </a:cubicBezTo>
                <a:cubicBezTo>
                  <a:pt x="896262" y="1169875"/>
                  <a:pt x="904742" y="1164131"/>
                  <a:pt x="926709" y="1176227"/>
                </a:cubicBezTo>
                <a:cubicBezTo>
                  <a:pt x="926709" y="1176227"/>
                  <a:pt x="927833" y="1174552"/>
                  <a:pt x="929110" y="1174373"/>
                </a:cubicBezTo>
                <a:cubicBezTo>
                  <a:pt x="929928" y="1169705"/>
                  <a:pt x="930897" y="1166533"/>
                  <a:pt x="931714" y="1161865"/>
                </a:cubicBezTo>
                <a:cubicBezTo>
                  <a:pt x="935952" y="1140022"/>
                  <a:pt x="940600" y="1134817"/>
                  <a:pt x="957000" y="1143140"/>
                </a:cubicBezTo>
                <a:cubicBezTo>
                  <a:pt x="986938" y="1157152"/>
                  <a:pt x="1016004" y="1150039"/>
                  <a:pt x="1044458" y="1136940"/>
                </a:cubicBezTo>
                <a:cubicBezTo>
                  <a:pt x="1075158" y="1120491"/>
                  <a:pt x="1100290" y="1100268"/>
                  <a:pt x="1109074" y="1059575"/>
                </a:cubicBezTo>
                <a:cubicBezTo>
                  <a:pt x="1111678" y="1047067"/>
                  <a:pt x="1116836" y="1034202"/>
                  <a:pt x="1123426" y="1022654"/>
                </a:cubicBezTo>
                <a:cubicBezTo>
                  <a:pt x="1135326" y="999736"/>
                  <a:pt x="1153869" y="991063"/>
                  <a:pt x="1176193" y="994002"/>
                </a:cubicBezTo>
                <a:cubicBezTo>
                  <a:pt x="1187995" y="995381"/>
                  <a:pt x="1196780" y="992630"/>
                  <a:pt x="1204954" y="983895"/>
                </a:cubicBezTo>
                <a:cubicBezTo>
                  <a:pt x="1217774" y="969955"/>
                  <a:pt x="1230748" y="957510"/>
                  <a:pt x="1244029" y="948057"/>
                </a:cubicBezTo>
                <a:cubicBezTo>
                  <a:pt x="1285305" y="921018"/>
                  <a:pt x="1323411" y="888352"/>
                  <a:pt x="1356921" y="848742"/>
                </a:cubicBezTo>
                <a:cubicBezTo>
                  <a:pt x="1369586" y="833305"/>
                  <a:pt x="1385269" y="821998"/>
                  <a:pt x="1404426" y="819310"/>
                </a:cubicBezTo>
                <a:cubicBezTo>
                  <a:pt x="1436201" y="813335"/>
                  <a:pt x="1459903" y="791795"/>
                  <a:pt x="1480437" y="764631"/>
                </a:cubicBezTo>
                <a:cubicBezTo>
                  <a:pt x="1488456" y="754398"/>
                  <a:pt x="1497906" y="745485"/>
                  <a:pt x="1510677" y="743693"/>
                </a:cubicBezTo>
                <a:cubicBezTo>
                  <a:pt x="1515785" y="742975"/>
                  <a:pt x="1519463" y="740942"/>
                  <a:pt x="1522835" y="735916"/>
                </a:cubicBezTo>
                <a:cubicBezTo>
                  <a:pt x="1545462" y="703903"/>
                  <a:pt x="1577134" y="684282"/>
                  <a:pt x="1610848" y="671964"/>
                </a:cubicBezTo>
                <a:cubicBezTo>
                  <a:pt x="1620759" y="667537"/>
                  <a:pt x="1629698" y="666282"/>
                  <a:pt x="1635881" y="676040"/>
                </a:cubicBezTo>
                <a:cubicBezTo>
                  <a:pt x="1644924" y="688431"/>
                  <a:pt x="1632305" y="691718"/>
                  <a:pt x="1629088" y="698241"/>
                </a:cubicBezTo>
                <a:cubicBezTo>
                  <a:pt x="1626178" y="707756"/>
                  <a:pt x="1618821" y="711822"/>
                  <a:pt x="1609421" y="708589"/>
                </a:cubicBezTo>
                <a:cubicBezTo>
                  <a:pt x="1591899" y="701942"/>
                  <a:pt x="1591899" y="701942"/>
                  <a:pt x="1584799" y="721150"/>
                </a:cubicBezTo>
                <a:cubicBezTo>
                  <a:pt x="1582858" y="727494"/>
                  <a:pt x="1579640" y="734016"/>
                  <a:pt x="1576423" y="740538"/>
                </a:cubicBezTo>
                <a:cubicBezTo>
                  <a:pt x="1575453" y="743710"/>
                  <a:pt x="1574636" y="748378"/>
                  <a:pt x="1577497" y="751013"/>
                </a:cubicBezTo>
                <a:cubicBezTo>
                  <a:pt x="1580358" y="753647"/>
                  <a:pt x="1583219" y="756281"/>
                  <a:pt x="1586743" y="752750"/>
                </a:cubicBezTo>
                <a:cubicBezTo>
                  <a:pt x="1595223" y="747008"/>
                  <a:pt x="1604777" y="751738"/>
                  <a:pt x="1612592" y="752159"/>
                </a:cubicBezTo>
                <a:cubicBezTo>
                  <a:pt x="1620409" y="752580"/>
                  <a:pt x="1629502" y="752821"/>
                  <a:pt x="1635428" y="747436"/>
                </a:cubicBezTo>
                <a:cubicBezTo>
                  <a:pt x="1668425" y="715487"/>
                  <a:pt x="1708526" y="702273"/>
                  <a:pt x="1749087" y="693547"/>
                </a:cubicBezTo>
                <a:cubicBezTo>
                  <a:pt x="1761705" y="690258"/>
                  <a:pt x="1770337" y="686011"/>
                  <a:pt x="1775343" y="671650"/>
                </a:cubicBezTo>
                <a:cubicBezTo>
                  <a:pt x="1778100" y="660638"/>
                  <a:pt x="1783209" y="659922"/>
                  <a:pt x="1790515" y="668003"/>
                </a:cubicBezTo>
                <a:cubicBezTo>
                  <a:pt x="1795113" y="674946"/>
                  <a:pt x="1800835" y="680214"/>
                  <a:pt x="1809315" y="674471"/>
                </a:cubicBezTo>
                <a:cubicBezTo>
                  <a:pt x="1818917" y="667053"/>
                  <a:pt x="1827092" y="658318"/>
                  <a:pt x="1831126" y="647127"/>
                </a:cubicBezTo>
                <a:cubicBezTo>
                  <a:pt x="1834037" y="637612"/>
                  <a:pt x="1838837" y="633903"/>
                  <a:pt x="1847778" y="632649"/>
                </a:cubicBezTo>
                <a:cubicBezTo>
                  <a:pt x="1851609" y="632112"/>
                  <a:pt x="1855441" y="631573"/>
                  <a:pt x="1859119" y="629540"/>
                </a:cubicBezTo>
                <a:cubicBezTo>
                  <a:pt x="1882618" y="618655"/>
                  <a:pt x="1906116" y="607768"/>
                  <a:pt x="1931044" y="598199"/>
                </a:cubicBezTo>
                <a:cubicBezTo>
                  <a:pt x="1941108" y="595270"/>
                  <a:pt x="1949741" y="591024"/>
                  <a:pt x="1955052" y="579654"/>
                </a:cubicBezTo>
                <a:cubicBezTo>
                  <a:pt x="1959548" y="572953"/>
                  <a:pt x="1964349" y="569243"/>
                  <a:pt x="1971347" y="574332"/>
                </a:cubicBezTo>
                <a:cubicBezTo>
                  <a:pt x="1989485" y="586964"/>
                  <a:pt x="2005780" y="581643"/>
                  <a:pt x="2024477" y="574466"/>
                </a:cubicBezTo>
                <a:cubicBezTo>
                  <a:pt x="2071626" y="554191"/>
                  <a:pt x="2118266" y="541576"/>
                  <a:pt x="2168484" y="551225"/>
                </a:cubicBezTo>
                <a:cubicBezTo>
                  <a:pt x="2186977" y="554701"/>
                  <a:pt x="2205011" y="553690"/>
                  <a:pt x="2222429" y="546692"/>
                </a:cubicBezTo>
                <a:cubicBezTo>
                  <a:pt x="2251190" y="536586"/>
                  <a:pt x="2280103" y="527976"/>
                  <a:pt x="2309324" y="522358"/>
                </a:cubicBezTo>
                <a:cubicBezTo>
                  <a:pt x="2348760" y="515307"/>
                  <a:pt x="2388505" y="511248"/>
                  <a:pt x="2426561" y="490731"/>
                </a:cubicBezTo>
                <a:cubicBezTo>
                  <a:pt x="2457108" y="472785"/>
                  <a:pt x="2489853" y="463638"/>
                  <a:pt x="2524029" y="455807"/>
                </a:cubicBezTo>
                <a:cubicBezTo>
                  <a:pt x="2555804" y="449832"/>
                  <a:pt x="2587732" y="445351"/>
                  <a:pt x="2618585" y="430397"/>
                </a:cubicBezTo>
                <a:cubicBezTo>
                  <a:pt x="2640806" y="419691"/>
                  <a:pt x="2663488" y="413474"/>
                  <a:pt x="2686169" y="407256"/>
                </a:cubicBezTo>
                <a:cubicBezTo>
                  <a:pt x="2781186" y="386335"/>
                  <a:pt x="2874159" y="358114"/>
                  <a:pt x="2966161" y="333063"/>
                </a:cubicBezTo>
                <a:cubicBezTo>
                  <a:pt x="3068072" y="303587"/>
                  <a:pt x="3168555" y="272792"/>
                  <a:pt x="3270774" y="246308"/>
                </a:cubicBezTo>
                <a:cubicBezTo>
                  <a:pt x="3367885" y="220541"/>
                  <a:pt x="3465456" y="199262"/>
                  <a:pt x="3563794" y="185465"/>
                </a:cubicBezTo>
                <a:cubicBezTo>
                  <a:pt x="3639144" y="174893"/>
                  <a:pt x="3714033" y="159832"/>
                  <a:pt x="3788615" y="141779"/>
                </a:cubicBezTo>
                <a:cubicBezTo>
                  <a:pt x="3845473" y="127730"/>
                  <a:pt x="3902330" y="113682"/>
                  <a:pt x="3959493" y="102625"/>
                </a:cubicBezTo>
                <a:cubicBezTo>
                  <a:pt x="4000207" y="95395"/>
                  <a:pt x="4040921" y="88165"/>
                  <a:pt x="4082759" y="79260"/>
                </a:cubicBezTo>
                <a:cubicBezTo>
                  <a:pt x="4108301" y="75676"/>
                  <a:pt x="4135121" y="71912"/>
                  <a:pt x="4160510" y="66832"/>
                </a:cubicBezTo>
                <a:cubicBezTo>
                  <a:pt x="4169449" y="65578"/>
                  <a:pt x="4177112" y="64503"/>
                  <a:pt x="4184775" y="63429"/>
                </a:cubicBezTo>
                <a:cubicBezTo>
                  <a:pt x="4187328" y="63069"/>
                  <a:pt x="4188760" y="64386"/>
                  <a:pt x="4190037" y="64206"/>
                </a:cubicBezTo>
                <a:cubicBezTo>
                  <a:pt x="4312129" y="54664"/>
                  <a:pt x="4432689" y="30161"/>
                  <a:pt x="4555241" y="25108"/>
                </a:cubicBezTo>
                <a:cubicBezTo>
                  <a:pt x="4587476" y="23621"/>
                  <a:pt x="4619404" y="19141"/>
                  <a:pt x="4651792" y="19150"/>
                </a:cubicBezTo>
                <a:cubicBezTo>
                  <a:pt x="4722954" y="18273"/>
                  <a:pt x="4792532" y="14580"/>
                  <a:pt x="4863232" y="9214"/>
                </a:cubicBezTo>
                <a:cubicBezTo>
                  <a:pt x="4918456" y="4500"/>
                  <a:pt x="4973678" y="-212"/>
                  <a:pt x="5029821" y="4053"/>
                </a:cubicBezTo>
                <a:cubicBezTo>
                  <a:pt x="5082133" y="8855"/>
                  <a:pt x="5134138" y="10664"/>
                  <a:pt x="5184916" y="504"/>
                </a:cubicBezTo>
                <a:cubicBezTo>
                  <a:pt x="5187471" y="146"/>
                  <a:pt x="5189705" y="-168"/>
                  <a:pt x="5191838" y="103"/>
                </a:cubicBezTo>
                <a:cubicBezTo>
                  <a:pt x="5193970" y="372"/>
                  <a:pt x="5196002" y="1226"/>
                  <a:pt x="5198148" y="3202"/>
                </a:cubicBezTo>
                <a:cubicBezTo>
                  <a:pt x="5223590" y="23915"/>
                  <a:pt x="5250715" y="23145"/>
                  <a:pt x="5279936" y="17527"/>
                </a:cubicBezTo>
                <a:cubicBezTo>
                  <a:pt x="5307879" y="12089"/>
                  <a:pt x="5335976" y="8147"/>
                  <a:pt x="5364685" y="10190"/>
                </a:cubicBezTo>
                <a:cubicBezTo>
                  <a:pt x="5413014" y="14032"/>
                  <a:pt x="5460370" y="21048"/>
                  <a:pt x="5509053" y="15735"/>
                </a:cubicBez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906271721"/>
      </p:ext>
    </p:extLst>
  </p:cSld>
  <p:clrMapOvr>
    <a:masterClrMapping/>
  </p:clrMapOvr>
</p:sldLayout>
</file>

<file path=ppt/slideLayouts/slideLayout78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그림 개체 틀 8">
            <a:extLst>
              <a:ext uri="{FF2B5EF4-FFF2-40B4-BE49-F238E27FC236}">
                <a16:creationId xmlns="" xmlns:a16="http://schemas.microsoft.com/office/drawing/2014/main" id="{93E67ACF-D539-40D6-8928-FD08E0C15942}"/>
              </a:ext>
            </a:extLst>
          </p:cNvPr>
          <p:cNvSpPr>
            <a:spLocks noGrp="1"/>
          </p:cNvSpPr>
          <p:nvPr>
            <p:ph type="pic" sz="quarter" idx="10" hasCustomPrompt="1"/>
          </p:nvPr>
        </p:nvSpPr>
        <p:spPr>
          <a:xfrm>
            <a:off x="9074331"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6348549"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 xmlns:a16="http://schemas.microsoft.com/office/drawing/2014/main" id="{58C3F89D-390F-4B44-BAE7-BC48E24419F8}"/>
              </a:ext>
            </a:extLst>
          </p:cNvPr>
          <p:cNvSpPr>
            <a:spLocks noGrp="1"/>
          </p:cNvSpPr>
          <p:nvPr>
            <p:ph type="pic" sz="quarter" idx="12" hasCustomPrompt="1"/>
          </p:nvPr>
        </p:nvSpPr>
        <p:spPr>
          <a:xfrm>
            <a:off x="3622766" y="1280158"/>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196562367"/>
      </p:ext>
    </p:extLst>
  </p:cSld>
  <p:clrMapOvr>
    <a:masterClrMapping/>
  </p:clrMapOvr>
</p:sldLayout>
</file>

<file path=ppt/slideLayouts/slideLayout78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7254240" y="0"/>
            <a:ext cx="4937760" cy="6857999"/>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
        <p:nvSpPr>
          <p:cNvPr id="12" name="Picture Placeholder 2">
            <a:extLst>
              <a:ext uri="{FF2B5EF4-FFF2-40B4-BE49-F238E27FC236}">
                <a16:creationId xmlns="" xmlns:a16="http://schemas.microsoft.com/office/drawing/2014/main" id="{065C6B54-DDC7-4504-9020-1DB1163A8C87}"/>
              </a:ext>
            </a:extLst>
          </p:cNvPr>
          <p:cNvSpPr>
            <a:spLocks noGrp="1"/>
          </p:cNvSpPr>
          <p:nvPr>
            <p:ph type="pic" idx="12" hasCustomPrompt="1"/>
          </p:nvPr>
        </p:nvSpPr>
        <p:spPr>
          <a:xfrm>
            <a:off x="5554287" y="2394903"/>
            <a:ext cx="3399906" cy="2068192"/>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1578658157"/>
      </p:ext>
    </p:extLst>
  </p:cSld>
  <p:clrMapOvr>
    <a:masterClrMapping/>
  </p:clrMapOvr>
</p:sldLayout>
</file>

<file path=ppt/slideLayouts/slideLayout78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1" y="1201783"/>
            <a:ext cx="6096000" cy="445443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877468058"/>
      </p:ext>
    </p:extLst>
  </p:cSld>
  <p:clrMapOvr>
    <a:masterClrMapping/>
  </p:clrMapOvr>
</p:sldLayout>
</file>

<file path=ppt/slideLayouts/slideLayout786.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0" y="0"/>
            <a:ext cx="12191999"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Tree>
    <p:extLst>
      <p:ext uri="{BB962C8B-B14F-4D97-AF65-F5344CB8AC3E}">
        <p14:creationId xmlns:p14="http://schemas.microsoft.com/office/powerpoint/2010/main" val="2775514430"/>
      </p:ext>
    </p:extLst>
  </p:cSld>
  <p:clrMapOvr>
    <a:masterClrMapping/>
  </p:clrMapOvr>
</p:sldLayout>
</file>

<file path=ppt/slideLayouts/slideLayout787.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6209210" y="259081"/>
            <a:ext cx="5686699" cy="633984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그림 개체 틀 8">
            <a:extLst>
              <a:ext uri="{FF2B5EF4-FFF2-40B4-BE49-F238E27FC236}">
                <a16:creationId xmlns="" xmlns:a16="http://schemas.microsoft.com/office/drawing/2014/main" id="{1A35D679-466B-47E8-8AF0-97147672D712}"/>
              </a:ext>
            </a:extLst>
          </p:cNvPr>
          <p:cNvSpPr>
            <a:spLocks noGrp="1"/>
          </p:cNvSpPr>
          <p:nvPr>
            <p:ph type="pic" sz="quarter" idx="12" hasCustomPrompt="1"/>
          </p:nvPr>
        </p:nvSpPr>
        <p:spPr>
          <a:xfrm>
            <a:off x="296092" y="25908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 xmlns:a16="http://schemas.microsoft.com/office/drawing/2014/main" id="{C1DFE556-303C-4416-AAED-947D630FEAE4}"/>
              </a:ext>
            </a:extLst>
          </p:cNvPr>
          <p:cNvSpPr>
            <a:spLocks noGrp="1"/>
          </p:cNvSpPr>
          <p:nvPr>
            <p:ph type="pic" sz="quarter" idx="13" hasCustomPrompt="1"/>
          </p:nvPr>
        </p:nvSpPr>
        <p:spPr>
          <a:xfrm>
            <a:off x="296092" y="351391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38582594"/>
      </p:ext>
    </p:extLst>
  </p:cSld>
  <p:clrMapOvr>
    <a:masterClrMapping/>
  </p:clrMapOvr>
</p:sldLayout>
</file>

<file path=ppt/slideLayouts/slideLayout788.xml><?xml version="1.0" encoding="utf-8"?>
<p:sldLayout xmlns:a="http://schemas.openxmlformats.org/drawingml/2006/main" xmlns:r="http://schemas.openxmlformats.org/officeDocument/2006/relationships" xmlns:p="http://schemas.openxmlformats.org/presentationml/2006/main" userDrawn="1">
  <p:cSld name="24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 xmlns:a16="http://schemas.microsoft.com/office/drawing/2014/main" id="{B3CA5F7E-D45F-4887-AF9C-BB7E27A9C9CE}"/>
              </a:ext>
            </a:extLst>
          </p:cNvPr>
          <p:cNvSpPr/>
          <p:nvPr userDrawn="1"/>
        </p:nvSpPr>
        <p:spPr>
          <a:xfrm>
            <a:off x="7228120" y="1876149"/>
            <a:ext cx="4320000" cy="43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5">
            <a:extLst>
              <a:ext uri="{FF2B5EF4-FFF2-40B4-BE49-F238E27FC236}">
                <a16:creationId xmlns="" xmlns:a16="http://schemas.microsoft.com/office/drawing/2014/main" id="{1C677DB5-A9F3-459B-9D51-37160E085128}"/>
              </a:ext>
            </a:extLst>
          </p:cNvPr>
          <p:cNvSpPr>
            <a:spLocks noGrp="1"/>
          </p:cNvSpPr>
          <p:nvPr>
            <p:ph type="pic" sz="quarter" idx="12" hasCustomPrompt="1"/>
          </p:nvPr>
        </p:nvSpPr>
        <p:spPr>
          <a:xfrm>
            <a:off x="6000213" y="653142"/>
            <a:ext cx="4320000" cy="4320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48212652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89.xml><?xml version="1.0" encoding="utf-8"?>
<p:sldLayout xmlns:a="http://schemas.openxmlformats.org/drawingml/2006/main" xmlns:r="http://schemas.openxmlformats.org/officeDocument/2006/relationships" xmlns:p="http://schemas.openxmlformats.org/presentationml/2006/main" userDrawn="1">
  <p:cSld name="25_Images &amp; Contents">
    <p:spTree>
      <p:nvGrpSpPr>
        <p:cNvPr id="1" name=""/>
        <p:cNvGrpSpPr/>
        <p:nvPr/>
      </p:nvGrpSpPr>
      <p:grpSpPr>
        <a:xfrm>
          <a:off x="0" y="0"/>
          <a:ext cx="0" cy="0"/>
          <a:chOff x="0" y="0"/>
          <a:chExt cx="0" cy="0"/>
        </a:xfrm>
      </p:grpSpPr>
      <p:sp>
        <p:nvSpPr>
          <p:cNvPr id="5" name="그림 개체 틀 4">
            <a:extLst>
              <a:ext uri="{FF2B5EF4-FFF2-40B4-BE49-F238E27FC236}">
                <a16:creationId xmlns="" xmlns:a16="http://schemas.microsoft.com/office/drawing/2014/main" id="{B7D7898D-D468-435D-8064-94CFFEA0BECB}"/>
              </a:ext>
            </a:extLst>
          </p:cNvPr>
          <p:cNvSpPr>
            <a:spLocks noGrp="1"/>
          </p:cNvSpPr>
          <p:nvPr>
            <p:ph type="pic" sz="quarter" idx="10" hasCustomPrompt="1"/>
          </p:nvPr>
        </p:nvSpPr>
        <p:spPr>
          <a:xfrm>
            <a:off x="5399091" y="1283844"/>
            <a:ext cx="5035481" cy="4946542"/>
          </a:xfrm>
          <a:custGeom>
            <a:avLst/>
            <a:gdLst>
              <a:gd name="connsiteX0" fmla="*/ 0 w 5035481"/>
              <a:gd name="connsiteY0" fmla="*/ 0 h 4946542"/>
              <a:gd name="connsiteX1" fmla="*/ 5035481 w 5035481"/>
              <a:gd name="connsiteY1" fmla="*/ 1150274 h 4946542"/>
              <a:gd name="connsiteX2" fmla="*/ 1532975 w 5035481"/>
              <a:gd name="connsiteY2" fmla="*/ 4946542 h 4946542"/>
            </a:gdLst>
            <a:ahLst/>
            <a:cxnLst>
              <a:cxn ang="0">
                <a:pos x="connsiteX0" y="connsiteY0"/>
              </a:cxn>
              <a:cxn ang="0">
                <a:pos x="connsiteX1" y="connsiteY1"/>
              </a:cxn>
              <a:cxn ang="0">
                <a:pos x="connsiteX2" y="connsiteY2"/>
              </a:cxn>
            </a:cxnLst>
            <a:rect l="l" t="t" r="r" b="b"/>
            <a:pathLst>
              <a:path w="5035481" h="4946542">
                <a:moveTo>
                  <a:pt x="0" y="0"/>
                </a:moveTo>
                <a:lnTo>
                  <a:pt x="5035481" y="1150274"/>
                </a:lnTo>
                <a:lnTo>
                  <a:pt x="1532975" y="4946542"/>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497770617"/>
      </p:ext>
    </p:extLst>
  </p:cSld>
  <p:clrMapOvr>
    <a:masterClrMapping/>
  </p:clrMapOvr>
</p:sldLayout>
</file>

<file path=ppt/slideLayouts/slideLayout790.xml><?xml version="1.0" encoding="utf-8"?>
<p:sldLayout xmlns:a="http://schemas.openxmlformats.org/drawingml/2006/main" xmlns:r="http://schemas.openxmlformats.org/officeDocument/2006/relationships" xmlns:p="http://schemas.openxmlformats.org/presentationml/2006/main" userDrawn="1">
  <p:cSld name="IMAGE AND CONTENTS LAYOUT_06">
    <p:spTree>
      <p:nvGrpSpPr>
        <p:cNvPr id="1" name=""/>
        <p:cNvGrpSpPr/>
        <p:nvPr/>
      </p:nvGrpSpPr>
      <p:grpSpPr>
        <a:xfrm>
          <a:off x="0" y="0"/>
          <a:ext cx="0" cy="0"/>
          <a:chOff x="0" y="0"/>
          <a:chExt cx="0" cy="0"/>
        </a:xfrm>
      </p:grpSpPr>
      <p:sp>
        <p:nvSpPr>
          <p:cNvPr id="12" name="직사각형 1">
            <a:extLst>
              <a:ext uri="{FF2B5EF4-FFF2-40B4-BE49-F238E27FC236}">
                <a16:creationId xmlns="" xmlns:a16="http://schemas.microsoft.com/office/drawing/2014/main" id="{C3972A01-3217-4DBC-8F64-02137077AA22}"/>
              </a:ext>
            </a:extLst>
          </p:cNvPr>
          <p:cNvSpPr/>
          <p:nvPr userDrawn="1"/>
        </p:nvSpPr>
        <p:spPr>
          <a:xfrm>
            <a:off x="766353" y="2307771"/>
            <a:ext cx="2688000" cy="209005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6" name="직사각형 1"/>
          <p:cNvSpPr/>
          <p:nvPr userDrawn="1"/>
        </p:nvSpPr>
        <p:spPr>
          <a:xfrm>
            <a:off x="2" y="0"/>
            <a:ext cx="12191999" cy="2376000"/>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2376000 h 2376000"/>
              <a:gd name="connsiteX5" fmla="*/ 0 w 9143999"/>
              <a:gd name="connsiteY5" fmla="*/ 2376000 h 2376000"/>
              <a:gd name="connsiteX6" fmla="*/ 0 w 9143999"/>
              <a:gd name="connsiteY6" fmla="*/ 0 h 2376000"/>
              <a:gd name="connsiteX0" fmla="*/ 0 w 9143999"/>
              <a:gd name="connsiteY0" fmla="*/ 0 h 2376000"/>
              <a:gd name="connsiteX1" fmla="*/ 9143999 w 9143999"/>
              <a:gd name="connsiteY1" fmla="*/ 0 h 2376000"/>
              <a:gd name="connsiteX2" fmla="*/ 9143999 w 9143999"/>
              <a:gd name="connsiteY2" fmla="*/ 2376000 h 2376000"/>
              <a:gd name="connsiteX3" fmla="*/ 539552 w 9143999"/>
              <a:gd name="connsiteY3" fmla="*/ 2376000 h 2376000"/>
              <a:gd name="connsiteX4" fmla="*/ 0 w 9143999"/>
              <a:gd name="connsiteY4" fmla="*/ 2376000 h 2376000"/>
              <a:gd name="connsiteX5" fmla="*/ 0 w 9143999"/>
              <a:gd name="connsiteY5" fmla="*/ 0 h 2376000"/>
              <a:gd name="connsiteX0" fmla="*/ 0 w 9143999"/>
              <a:gd name="connsiteY0" fmla="*/ 0 h 2376000"/>
              <a:gd name="connsiteX1" fmla="*/ 9143999 w 9143999"/>
              <a:gd name="connsiteY1" fmla="*/ 0 h 2376000"/>
              <a:gd name="connsiteX2" fmla="*/ 9143999 w 9143999"/>
              <a:gd name="connsiteY2" fmla="*/ 2376000 h 2376000"/>
              <a:gd name="connsiteX3" fmla="*/ 0 w 9143999"/>
              <a:gd name="connsiteY3" fmla="*/ 2376000 h 2376000"/>
              <a:gd name="connsiteX4" fmla="*/ 0 w 9143999"/>
              <a:gd name="connsiteY4" fmla="*/ 0 h 23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3999" h="2376000">
                <a:moveTo>
                  <a:pt x="0" y="0"/>
                </a:moveTo>
                <a:lnTo>
                  <a:pt x="9143999" y="0"/>
                </a:lnTo>
                <a:lnTo>
                  <a:pt x="9143999" y="2376000"/>
                </a:lnTo>
                <a:lnTo>
                  <a:pt x="0" y="2376000"/>
                </a:lnTo>
                <a:lnTo>
                  <a:pt x="0" y="0"/>
                </a:lnTo>
                <a:close/>
              </a:path>
            </a:pathLst>
          </a:custGeom>
          <a:solidFill>
            <a:schemeClr val="accent1">
              <a:alpha val="8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solidFill>
                <a:prstClr val="white"/>
              </a:solidFill>
            </a:endParaRPr>
          </a:p>
        </p:txBody>
      </p:sp>
      <p:sp>
        <p:nvSpPr>
          <p:cNvPr id="2" name="직사각형 1">
            <a:extLst>
              <a:ext uri="{FF2B5EF4-FFF2-40B4-BE49-F238E27FC236}">
                <a16:creationId xmlns="" xmlns:a16="http://schemas.microsoft.com/office/drawing/2014/main" id="{7D8CC45C-6E96-4347-9DCC-12654281B22A}"/>
              </a:ext>
            </a:extLst>
          </p:cNvPr>
          <p:cNvSpPr/>
          <p:nvPr userDrawn="1"/>
        </p:nvSpPr>
        <p:spPr>
          <a:xfrm>
            <a:off x="766353" y="1393363"/>
            <a:ext cx="2688000" cy="982637"/>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6" name="그림 개체 틀 2"/>
          <p:cNvSpPr>
            <a:spLocks noGrp="1"/>
          </p:cNvSpPr>
          <p:nvPr>
            <p:ph type="pic" sz="quarter" idx="10" hasCustomPrompt="1"/>
          </p:nvPr>
        </p:nvSpPr>
        <p:spPr>
          <a:xfrm>
            <a:off x="910353" y="1537463"/>
            <a:ext cx="240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13" name="Text Placeholder 9">
            <a:extLst>
              <a:ext uri="{FF2B5EF4-FFF2-40B4-BE49-F238E27FC236}">
                <a16:creationId xmlns="" xmlns:a16="http://schemas.microsoft.com/office/drawing/2014/main" id="{9AB778C3-4416-46DA-B1EA-BB9C2BC49BA6}"/>
              </a:ext>
            </a:extLst>
          </p:cNvPr>
          <p:cNvSpPr>
            <a:spLocks noGrp="1"/>
          </p:cNvSpPr>
          <p:nvPr>
            <p:ph type="body" sz="quarter" idx="1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14" name="Group 13">
            <a:extLst>
              <a:ext uri="{FF2B5EF4-FFF2-40B4-BE49-F238E27FC236}">
                <a16:creationId xmlns="" xmlns:a16="http://schemas.microsoft.com/office/drawing/2014/main" id="{931440CE-3800-4D39-949F-81FEC5BA788E}"/>
              </a:ext>
            </a:extLst>
          </p:cNvPr>
          <p:cNvGrpSpPr/>
          <p:nvPr userDrawn="1"/>
        </p:nvGrpSpPr>
        <p:grpSpPr>
          <a:xfrm>
            <a:off x="0" y="5728740"/>
            <a:ext cx="12192000" cy="723192"/>
            <a:chOff x="0" y="5808144"/>
            <a:chExt cx="12192000" cy="723192"/>
          </a:xfrm>
        </p:grpSpPr>
        <p:sp>
          <p:nvSpPr>
            <p:cNvPr id="15" name="Freeform: Shape 14">
              <a:extLst>
                <a:ext uri="{FF2B5EF4-FFF2-40B4-BE49-F238E27FC236}">
                  <a16:creationId xmlns="" xmlns:a16="http://schemas.microsoft.com/office/drawing/2014/main" id="{D89C862F-1397-4E34-B00C-512D9677DCF2}"/>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16" name="Freeform: Shape 15">
              <a:extLst>
                <a:ext uri="{FF2B5EF4-FFF2-40B4-BE49-F238E27FC236}">
                  <a16:creationId xmlns="" xmlns:a16="http://schemas.microsoft.com/office/drawing/2014/main" id="{83FF2870-B2BA-4F9C-ABAB-D7162A139B0F}"/>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17" name="Freeform: Shape 16">
              <a:extLst>
                <a:ext uri="{FF2B5EF4-FFF2-40B4-BE49-F238E27FC236}">
                  <a16:creationId xmlns="" xmlns:a16="http://schemas.microsoft.com/office/drawing/2014/main" id="{0AF4FC95-B04B-4C60-A9D1-CFAF18B4E6A6}"/>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18" name="Straight Connector 17">
              <a:extLst>
                <a:ext uri="{FF2B5EF4-FFF2-40B4-BE49-F238E27FC236}">
                  <a16:creationId xmlns="" xmlns:a16="http://schemas.microsoft.com/office/drawing/2014/main" id="{9D8F0836-27C0-45BE-819F-AB6454E376F0}"/>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 xmlns:a16="http://schemas.microsoft.com/office/drawing/2014/main" id="{494E07A3-1047-4679-92CE-91D2CCB12FA8}"/>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4044947453"/>
      </p:ext>
    </p:extLst>
  </p:cSld>
  <p:clrMapOvr>
    <a:masterClrMapping/>
  </p:clrMapOvr>
</p:sldLayout>
</file>

<file path=ppt/slideLayouts/slideLayout791.xml><?xml version="1.0" encoding="utf-8"?>
<p:sldLayout xmlns:a="http://schemas.openxmlformats.org/drawingml/2006/main" xmlns:r="http://schemas.openxmlformats.org/officeDocument/2006/relationships" xmlns:p="http://schemas.openxmlformats.org/presentationml/2006/main" userDrawn="1">
  <p:cSld name="2_Images and Contents Layout">
    <p:spTree>
      <p:nvGrpSpPr>
        <p:cNvPr id="1" name=""/>
        <p:cNvGrpSpPr/>
        <p:nvPr/>
      </p:nvGrpSpPr>
      <p:grpSpPr>
        <a:xfrm>
          <a:off x="0" y="0"/>
          <a:ext cx="0" cy="0"/>
          <a:chOff x="0" y="0"/>
          <a:chExt cx="0" cy="0"/>
        </a:xfrm>
      </p:grpSpPr>
      <p:sp>
        <p:nvSpPr>
          <p:cNvPr id="4" name="Picture Placeholder 2"/>
          <p:cNvSpPr>
            <a:spLocks noGrp="1"/>
          </p:cNvSpPr>
          <p:nvPr>
            <p:ph type="pic" idx="18"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2" name="Rectangle 1"/>
          <p:cNvSpPr/>
          <p:nvPr userDrawn="1"/>
        </p:nvSpPr>
        <p:spPr>
          <a:xfrm>
            <a:off x="6836229" y="2276872"/>
            <a:ext cx="5355771" cy="273630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435599544"/>
      </p:ext>
    </p:extLst>
  </p:cSld>
  <p:clrMapOvr>
    <a:masterClrMapping/>
  </p:clrMapOvr>
</p:sldLayout>
</file>

<file path=ppt/slideLayouts/slideLayout79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 xmlns:a16="http://schemas.microsoft.com/office/drawing/2014/main" id="{39919EF6-B417-4451-B188-C2C0ABEF2C95}"/>
              </a:ext>
            </a:extLst>
          </p:cNvPr>
          <p:cNvSpPr/>
          <p:nvPr userDrawn="1"/>
        </p:nvSpPr>
        <p:spPr>
          <a:xfrm>
            <a:off x="0" y="0"/>
            <a:ext cx="2322095"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 xmlns:a16="http://schemas.microsoft.com/office/drawing/2014/main"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Education</a:t>
            </a:r>
            <a:endParaRPr lang="ko-KR" altLang="en-US" sz="2400" dirty="0">
              <a:solidFill>
                <a:srgbClr val="FEB7D8">
                  <a:lumMod val="75000"/>
                </a:srgbClr>
              </a:solidFill>
              <a:cs typeface="Arial" pitchFamily="34" charset="0"/>
            </a:endParaRPr>
          </a:p>
        </p:txBody>
      </p:sp>
      <p:sp>
        <p:nvSpPr>
          <p:cNvPr id="7" name="TextBox 6">
            <a:extLst>
              <a:ext uri="{FF2B5EF4-FFF2-40B4-BE49-F238E27FC236}">
                <a16:creationId xmlns="" xmlns:a16="http://schemas.microsoft.com/office/drawing/2014/main"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Plan</a:t>
            </a:r>
            <a:endParaRPr lang="ko-KR" altLang="en-US" sz="2400" dirty="0">
              <a:solidFill>
                <a:srgbClr val="FEB7D8">
                  <a:lumMod val="75000"/>
                </a:srgbClr>
              </a:solidFill>
              <a:cs typeface="Arial" pitchFamily="34" charset="0"/>
            </a:endParaRPr>
          </a:p>
        </p:txBody>
      </p:sp>
      <p:grpSp>
        <p:nvGrpSpPr>
          <p:cNvPr id="8" name="Group 7">
            <a:extLst>
              <a:ext uri="{FF2B5EF4-FFF2-40B4-BE49-F238E27FC236}">
                <a16:creationId xmlns="" xmlns:a16="http://schemas.microsoft.com/office/drawing/2014/main" id="{0E077479-776C-4BDA-9446-1C8D13201629}"/>
              </a:ext>
            </a:extLst>
          </p:cNvPr>
          <p:cNvGrpSpPr/>
          <p:nvPr userDrawn="1"/>
        </p:nvGrpSpPr>
        <p:grpSpPr>
          <a:xfrm>
            <a:off x="295274" y="447797"/>
            <a:ext cx="1618143" cy="491518"/>
            <a:chOff x="6442698" y="4204191"/>
            <a:chExt cx="3262908" cy="991122"/>
          </a:xfrm>
          <a:solidFill>
            <a:schemeClr val="accent1">
              <a:lumMod val="75000"/>
            </a:schemeClr>
          </a:solidFill>
        </p:grpSpPr>
        <p:sp>
          <p:nvSpPr>
            <p:cNvPr id="9" name="Freeform: Shape 8">
              <a:extLst>
                <a:ext uri="{FF2B5EF4-FFF2-40B4-BE49-F238E27FC236}">
                  <a16:creationId xmlns="" xmlns:a16="http://schemas.microsoft.com/office/drawing/2014/main"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 xmlns:a16="http://schemas.microsoft.com/office/drawing/2014/main"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 xmlns:a16="http://schemas.microsoft.com/office/drawing/2014/main"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 xmlns:a16="http://schemas.microsoft.com/office/drawing/2014/main"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 xmlns:a16="http://schemas.microsoft.com/office/drawing/2014/main"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 xmlns:a16="http://schemas.microsoft.com/office/drawing/2014/main"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 xmlns:a16="http://schemas.microsoft.com/office/drawing/2014/main" id="{AA72BFE4-32DA-4C77-9D77-7FD57461F31E}"/>
              </a:ext>
            </a:extLst>
          </p:cNvPr>
          <p:cNvGrpSpPr/>
          <p:nvPr userDrawn="1"/>
        </p:nvGrpSpPr>
        <p:grpSpPr>
          <a:xfrm>
            <a:off x="295274" y="4812589"/>
            <a:ext cx="1036850" cy="1435084"/>
            <a:chOff x="972424" y="4140745"/>
            <a:chExt cx="1826508" cy="2528035"/>
          </a:xfrm>
        </p:grpSpPr>
        <p:cxnSp>
          <p:nvCxnSpPr>
            <p:cNvPr id="15" name="Straight Connector 14">
              <a:extLst>
                <a:ext uri="{FF2B5EF4-FFF2-40B4-BE49-F238E27FC236}">
                  <a16:creationId xmlns="" xmlns:a16="http://schemas.microsoft.com/office/drawing/2014/main" id="{373E830E-091A-49FE-88FC-63F1752F37F2}"/>
                </a:ext>
              </a:extLst>
            </p:cNvPr>
            <p:cNvCxnSpPr>
              <a:cxnSpLocks/>
            </p:cNvCxnSpPr>
            <p:nvPr userDrawn="1"/>
          </p:nvCxnSpPr>
          <p:spPr>
            <a:xfrm flipH="1">
              <a:off x="1797103" y="4140745"/>
              <a:ext cx="1001829" cy="2528035"/>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 xmlns:a16="http://schemas.microsoft.com/office/drawing/2014/main" id="{7EE876D7-5B72-4ADF-88F9-0C63AEB70165}"/>
                </a:ext>
              </a:extLst>
            </p:cNvPr>
            <p:cNvCxnSpPr>
              <a:cxnSpLocks/>
            </p:cNvCxnSpPr>
            <p:nvPr userDrawn="1"/>
          </p:nvCxnSpPr>
          <p:spPr>
            <a:xfrm flipH="1">
              <a:off x="1393342" y="4920916"/>
              <a:ext cx="679417" cy="1714456"/>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 xmlns:a16="http://schemas.microsoft.com/office/drawing/2014/main" id="{247F14AE-4DDA-47B5-BA03-31FC196CA9CF}"/>
                </a:ext>
              </a:extLst>
            </p:cNvPr>
            <p:cNvCxnSpPr>
              <a:cxnSpLocks/>
            </p:cNvCxnSpPr>
            <p:nvPr userDrawn="1"/>
          </p:nvCxnSpPr>
          <p:spPr>
            <a:xfrm flipH="1">
              <a:off x="972424" y="5607124"/>
              <a:ext cx="402446" cy="1015544"/>
            </a:xfrm>
            <a:prstGeom prst="line">
              <a:avLst/>
            </a:prstGeom>
            <a:ln w="76200" cap="rnd"/>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 xmlns:a16="http://schemas.microsoft.com/office/drawing/2014/main" id="{AA68F181-503C-4D76-B617-2202BFF729D3}"/>
              </a:ext>
            </a:extLst>
          </p:cNvPr>
          <p:cNvGrpSpPr/>
          <p:nvPr userDrawn="1"/>
        </p:nvGrpSpPr>
        <p:grpSpPr>
          <a:xfrm flipH="1">
            <a:off x="363312" y="5064503"/>
            <a:ext cx="224583" cy="305198"/>
            <a:chOff x="4708260" y="456723"/>
            <a:chExt cx="659554" cy="896303"/>
          </a:xfrm>
          <a:solidFill>
            <a:schemeClr val="accent1"/>
          </a:solidFill>
        </p:grpSpPr>
        <p:sp>
          <p:nvSpPr>
            <p:cNvPr id="20" name="Freeform: Shape 19">
              <a:extLst>
                <a:ext uri="{FF2B5EF4-FFF2-40B4-BE49-F238E27FC236}">
                  <a16:creationId xmlns="" xmlns:a16="http://schemas.microsoft.com/office/drawing/2014/main"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 xmlns:a16="http://schemas.microsoft.com/office/drawing/2014/main"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 xmlns:a16="http://schemas.microsoft.com/office/drawing/2014/main"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 xmlns:a16="http://schemas.microsoft.com/office/drawing/2014/main"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 xmlns:a16="http://schemas.microsoft.com/office/drawing/2014/main"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 xmlns:a16="http://schemas.microsoft.com/office/drawing/2014/main"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 xmlns:a16="http://schemas.microsoft.com/office/drawing/2014/main"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 xmlns:a16="http://schemas.microsoft.com/office/drawing/2014/main"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 xmlns:a16="http://schemas.microsoft.com/office/drawing/2014/main"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 xmlns:a16="http://schemas.microsoft.com/office/drawing/2014/main"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 xmlns:a16="http://schemas.microsoft.com/office/drawing/2014/main"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 xmlns:a16="http://schemas.microsoft.com/office/drawing/2014/main"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 xmlns:a16="http://schemas.microsoft.com/office/drawing/2014/main"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 xmlns:a16="http://schemas.microsoft.com/office/drawing/2014/main"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 xmlns:a16="http://schemas.microsoft.com/office/drawing/2014/main"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 xmlns:a16="http://schemas.microsoft.com/office/drawing/2014/main"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 xmlns:a16="http://schemas.microsoft.com/office/drawing/2014/main"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 xmlns:a16="http://schemas.microsoft.com/office/drawing/2014/main"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 xmlns:a16="http://schemas.microsoft.com/office/drawing/2014/main"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 xmlns:a16="http://schemas.microsoft.com/office/drawing/2014/main"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 xmlns:a16="http://schemas.microsoft.com/office/drawing/2014/main"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 xmlns:a16="http://schemas.microsoft.com/office/drawing/2014/main"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 xmlns:a16="http://schemas.microsoft.com/office/drawing/2014/main"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 xmlns:a16="http://schemas.microsoft.com/office/drawing/2014/main"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 xmlns:a16="http://schemas.microsoft.com/office/drawing/2014/main"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 xmlns:a16="http://schemas.microsoft.com/office/drawing/2014/main"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 xmlns:a16="http://schemas.microsoft.com/office/drawing/2014/main"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 xmlns:a16="http://schemas.microsoft.com/office/drawing/2014/main"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 xmlns:a16="http://schemas.microsoft.com/office/drawing/2014/main"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 xmlns:a16="http://schemas.microsoft.com/office/drawing/2014/main"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 xmlns:a16="http://schemas.microsoft.com/office/drawing/2014/main"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 xmlns:a16="http://schemas.microsoft.com/office/drawing/2014/main"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 xmlns:a16="http://schemas.microsoft.com/office/drawing/2014/main"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 xmlns:a16="http://schemas.microsoft.com/office/drawing/2014/main"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 xmlns:a16="http://schemas.microsoft.com/office/drawing/2014/main"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 xmlns:a16="http://schemas.microsoft.com/office/drawing/2014/main"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 xmlns:a16="http://schemas.microsoft.com/office/drawing/2014/main"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 xmlns:a16="http://schemas.microsoft.com/office/drawing/2014/main"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 xmlns:a16="http://schemas.microsoft.com/office/drawing/2014/main"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 xmlns:a16="http://schemas.microsoft.com/office/drawing/2014/main"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 xmlns:a16="http://schemas.microsoft.com/office/drawing/2014/main"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 xmlns:a16="http://schemas.microsoft.com/office/drawing/2014/main"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 xmlns:a16="http://schemas.microsoft.com/office/drawing/2014/main"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 xmlns:a16="http://schemas.microsoft.com/office/drawing/2014/main"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 xmlns:a16="http://schemas.microsoft.com/office/drawing/2014/main"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 xmlns:a16="http://schemas.microsoft.com/office/drawing/2014/main"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 xmlns:a16="http://schemas.microsoft.com/office/drawing/2014/main"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 xmlns:a16="http://schemas.microsoft.com/office/drawing/2014/main"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 xmlns:a16="http://schemas.microsoft.com/office/drawing/2014/main"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 xmlns:a16="http://schemas.microsoft.com/office/drawing/2014/main"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 xmlns:a16="http://schemas.microsoft.com/office/drawing/2014/main"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 xmlns:a16="http://schemas.microsoft.com/office/drawing/2014/main"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 xmlns:a16="http://schemas.microsoft.com/office/drawing/2014/main"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 xmlns:a16="http://schemas.microsoft.com/office/drawing/2014/main"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 xmlns:a16="http://schemas.microsoft.com/office/drawing/2014/main"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 xmlns:a16="http://schemas.microsoft.com/office/drawing/2014/main"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 xmlns:a16="http://schemas.microsoft.com/office/drawing/2014/main"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 xmlns:a16="http://schemas.microsoft.com/office/drawing/2014/main"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 xmlns:a16="http://schemas.microsoft.com/office/drawing/2014/main"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 xmlns:a16="http://schemas.microsoft.com/office/drawing/2014/main"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 xmlns:a16="http://schemas.microsoft.com/office/drawing/2014/main"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 xmlns:a16="http://schemas.microsoft.com/office/drawing/2014/main"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 xmlns:a16="http://schemas.microsoft.com/office/drawing/2014/main"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 xmlns:a16="http://schemas.microsoft.com/office/drawing/2014/main"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 xmlns:a16="http://schemas.microsoft.com/office/drawing/2014/main"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 xmlns:a16="http://schemas.microsoft.com/office/drawing/2014/main"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 xmlns:a16="http://schemas.microsoft.com/office/drawing/2014/main"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 xmlns:a16="http://schemas.microsoft.com/office/drawing/2014/main"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 xmlns:a16="http://schemas.microsoft.com/office/drawing/2014/main"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 xmlns:a16="http://schemas.microsoft.com/office/drawing/2014/main"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 xmlns:a16="http://schemas.microsoft.com/office/drawing/2014/main"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 xmlns:a16="http://schemas.microsoft.com/office/drawing/2014/main"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 xmlns:a16="http://schemas.microsoft.com/office/drawing/2014/main"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 xmlns:a16="http://schemas.microsoft.com/office/drawing/2014/main"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 xmlns:a16="http://schemas.microsoft.com/office/drawing/2014/main"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 xmlns:a16="http://schemas.microsoft.com/office/drawing/2014/main"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 xmlns:a16="http://schemas.microsoft.com/office/drawing/2014/main"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 xmlns:a16="http://schemas.microsoft.com/office/drawing/2014/main"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 xmlns:a16="http://schemas.microsoft.com/office/drawing/2014/main"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 xmlns:a16="http://schemas.microsoft.com/office/drawing/2014/main"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 xmlns:a16="http://schemas.microsoft.com/office/drawing/2014/main"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 xmlns:a16="http://schemas.microsoft.com/office/drawing/2014/main"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 xmlns:a16="http://schemas.microsoft.com/office/drawing/2014/main"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 xmlns:a16="http://schemas.microsoft.com/office/drawing/2014/main"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 xmlns:a16="http://schemas.microsoft.com/office/drawing/2014/main"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 xmlns:a16="http://schemas.microsoft.com/office/drawing/2014/main"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 xmlns:a16="http://schemas.microsoft.com/office/drawing/2014/main"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 xmlns:a16="http://schemas.microsoft.com/office/drawing/2014/main"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 xmlns:a16="http://schemas.microsoft.com/office/drawing/2014/main"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 xmlns:a16="http://schemas.microsoft.com/office/drawing/2014/main"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 xmlns:a16="http://schemas.microsoft.com/office/drawing/2014/main"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 xmlns:a16="http://schemas.microsoft.com/office/drawing/2014/main"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 xmlns:a16="http://schemas.microsoft.com/office/drawing/2014/main"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 xmlns:a16="http://schemas.microsoft.com/office/drawing/2014/main"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 xmlns:a16="http://schemas.microsoft.com/office/drawing/2014/main"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 xmlns:a16="http://schemas.microsoft.com/office/drawing/2014/main"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 xmlns:a16="http://schemas.microsoft.com/office/drawing/2014/main"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 xmlns:a16="http://schemas.microsoft.com/office/drawing/2014/main"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 xmlns:a16="http://schemas.microsoft.com/office/drawing/2014/main"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 xmlns:a16="http://schemas.microsoft.com/office/drawing/2014/main"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 xmlns:a16="http://schemas.microsoft.com/office/drawing/2014/main"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 xmlns:a16="http://schemas.microsoft.com/office/drawing/2014/main"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 xmlns:a16="http://schemas.microsoft.com/office/drawing/2014/main"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 xmlns:a16="http://schemas.microsoft.com/office/drawing/2014/main"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 xmlns:a16="http://schemas.microsoft.com/office/drawing/2014/main"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 xmlns:a16="http://schemas.microsoft.com/office/drawing/2014/main"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 xmlns:a16="http://schemas.microsoft.com/office/drawing/2014/main"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 xmlns:a16="http://schemas.microsoft.com/office/drawing/2014/main"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 xmlns:a16="http://schemas.microsoft.com/office/drawing/2014/main"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 xmlns:a16="http://schemas.microsoft.com/office/drawing/2014/main"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 xmlns:a16="http://schemas.microsoft.com/office/drawing/2014/main"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 xmlns:a16="http://schemas.microsoft.com/office/drawing/2014/main"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 xmlns:a16="http://schemas.microsoft.com/office/drawing/2014/main"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 xmlns:a16="http://schemas.microsoft.com/office/drawing/2014/main"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 xmlns:a16="http://schemas.microsoft.com/office/drawing/2014/main"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 xmlns:a16="http://schemas.microsoft.com/office/drawing/2014/main"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 xmlns:a16="http://schemas.microsoft.com/office/drawing/2014/main"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 xmlns:a16="http://schemas.microsoft.com/office/drawing/2014/main"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 xmlns:a16="http://schemas.microsoft.com/office/drawing/2014/main"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 xmlns:a16="http://schemas.microsoft.com/office/drawing/2014/main"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 xmlns:a16="http://schemas.microsoft.com/office/drawing/2014/main"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 xmlns:a16="http://schemas.microsoft.com/office/drawing/2014/main"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 xmlns:a16="http://schemas.microsoft.com/office/drawing/2014/main"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 xmlns:a16="http://schemas.microsoft.com/office/drawing/2014/main"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 xmlns:a16="http://schemas.microsoft.com/office/drawing/2014/main"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 xmlns:a16="http://schemas.microsoft.com/office/drawing/2014/main"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 xmlns:a16="http://schemas.microsoft.com/office/drawing/2014/main"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 xmlns:a16="http://schemas.microsoft.com/office/drawing/2014/main"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 xmlns:a16="http://schemas.microsoft.com/office/drawing/2014/main"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 xmlns:a16="http://schemas.microsoft.com/office/drawing/2014/main"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 xmlns:a16="http://schemas.microsoft.com/office/drawing/2014/main"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 xmlns:a16="http://schemas.microsoft.com/office/drawing/2014/main"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 xmlns:a16="http://schemas.microsoft.com/office/drawing/2014/main"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 xmlns:a16="http://schemas.microsoft.com/office/drawing/2014/main"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 xmlns:a16="http://schemas.microsoft.com/office/drawing/2014/main"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 xmlns:a16="http://schemas.microsoft.com/office/drawing/2014/main"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 xmlns:a16="http://schemas.microsoft.com/office/drawing/2014/main"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 xmlns:a16="http://schemas.microsoft.com/office/drawing/2014/main"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 xmlns:a16="http://schemas.microsoft.com/office/drawing/2014/main"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 xmlns:a16="http://schemas.microsoft.com/office/drawing/2014/main"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 xmlns:a16="http://schemas.microsoft.com/office/drawing/2014/main"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 xmlns:a16="http://schemas.microsoft.com/office/drawing/2014/main"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 xmlns:a16="http://schemas.microsoft.com/office/drawing/2014/main"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 xmlns:a16="http://schemas.microsoft.com/office/drawing/2014/main"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 xmlns:a16="http://schemas.microsoft.com/office/drawing/2014/main"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 xmlns:a16="http://schemas.microsoft.com/office/drawing/2014/main"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 xmlns:a16="http://schemas.microsoft.com/office/drawing/2014/main"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 xmlns:a16="http://schemas.microsoft.com/office/drawing/2014/main"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 xmlns:a16="http://schemas.microsoft.com/office/drawing/2014/main"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 xmlns:a16="http://schemas.microsoft.com/office/drawing/2014/main"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 xmlns:a16="http://schemas.microsoft.com/office/drawing/2014/main"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 xmlns:a16="http://schemas.microsoft.com/office/drawing/2014/main"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 xmlns:a16="http://schemas.microsoft.com/office/drawing/2014/main"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 xmlns:a16="http://schemas.microsoft.com/office/drawing/2014/main"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 xmlns:a16="http://schemas.microsoft.com/office/drawing/2014/main"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 xmlns:a16="http://schemas.microsoft.com/office/drawing/2014/main"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 xmlns:a16="http://schemas.microsoft.com/office/drawing/2014/main"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 xmlns:a16="http://schemas.microsoft.com/office/drawing/2014/main"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 xmlns:a16="http://schemas.microsoft.com/office/drawing/2014/main"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 xmlns:a16="http://schemas.microsoft.com/office/drawing/2014/main"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 xmlns:a16="http://schemas.microsoft.com/office/drawing/2014/main"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 xmlns:a16="http://schemas.microsoft.com/office/drawing/2014/main"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 xmlns:a16="http://schemas.microsoft.com/office/drawing/2014/main"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 xmlns:a16="http://schemas.microsoft.com/office/drawing/2014/main"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 xmlns:a16="http://schemas.microsoft.com/office/drawing/2014/main"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 xmlns:a16="http://schemas.microsoft.com/office/drawing/2014/main"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 xmlns:a16="http://schemas.microsoft.com/office/drawing/2014/main"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 xmlns:a16="http://schemas.microsoft.com/office/drawing/2014/main"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 xmlns:a16="http://schemas.microsoft.com/office/drawing/2014/main"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 xmlns:a16="http://schemas.microsoft.com/office/drawing/2014/main"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 xmlns:a16="http://schemas.microsoft.com/office/drawing/2014/main"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 xmlns:a16="http://schemas.microsoft.com/office/drawing/2014/main"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 xmlns:a16="http://schemas.microsoft.com/office/drawing/2014/main"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 xmlns:a16="http://schemas.microsoft.com/office/drawing/2014/main"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 xmlns:a16="http://schemas.microsoft.com/office/drawing/2014/main"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 xmlns:a16="http://schemas.microsoft.com/office/drawing/2014/main"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 xmlns:a16="http://schemas.microsoft.com/office/drawing/2014/main"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 xmlns:a16="http://schemas.microsoft.com/office/drawing/2014/main"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 xmlns:a16="http://schemas.microsoft.com/office/drawing/2014/main"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 xmlns:a16="http://schemas.microsoft.com/office/drawing/2014/main"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 xmlns:a16="http://schemas.microsoft.com/office/drawing/2014/main"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 xmlns:a16="http://schemas.microsoft.com/office/drawing/2014/main"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 xmlns:a16="http://schemas.microsoft.com/office/drawing/2014/main"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 xmlns:a16="http://schemas.microsoft.com/office/drawing/2014/main"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 xmlns:a16="http://schemas.microsoft.com/office/drawing/2014/main"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 xmlns:a16="http://schemas.microsoft.com/office/drawing/2014/main"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 xmlns:a16="http://schemas.microsoft.com/office/drawing/2014/main"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 xmlns:a16="http://schemas.microsoft.com/office/drawing/2014/main"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 xmlns:a16="http://schemas.microsoft.com/office/drawing/2014/main"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 xmlns:a16="http://schemas.microsoft.com/office/drawing/2014/main"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 xmlns:a16="http://schemas.microsoft.com/office/drawing/2014/main"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 xmlns:a16="http://schemas.microsoft.com/office/drawing/2014/main"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 xmlns:a16="http://schemas.microsoft.com/office/drawing/2014/main" id="{D97B6E48-26CA-4A5A-AC57-D488473B230F}"/>
              </a:ext>
            </a:extLst>
          </p:cNvPr>
          <p:cNvGrpSpPr/>
          <p:nvPr userDrawn="1"/>
        </p:nvGrpSpPr>
        <p:grpSpPr>
          <a:xfrm flipH="1">
            <a:off x="1416109" y="4408951"/>
            <a:ext cx="305167" cy="267260"/>
            <a:chOff x="6809793" y="1954053"/>
            <a:chExt cx="1048808" cy="918528"/>
          </a:xfrm>
          <a:solidFill>
            <a:schemeClr val="accent1"/>
          </a:solidFill>
        </p:grpSpPr>
        <p:sp>
          <p:nvSpPr>
            <p:cNvPr id="213" name="Freeform: Shape 212">
              <a:extLst>
                <a:ext uri="{FF2B5EF4-FFF2-40B4-BE49-F238E27FC236}">
                  <a16:creationId xmlns="" xmlns:a16="http://schemas.microsoft.com/office/drawing/2014/main"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 xmlns:a16="http://schemas.microsoft.com/office/drawing/2014/main"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 xmlns:a16="http://schemas.microsoft.com/office/drawing/2014/main"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 xmlns:a16="http://schemas.microsoft.com/office/drawing/2014/main"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 xmlns:a16="http://schemas.microsoft.com/office/drawing/2014/main"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 xmlns:a16="http://schemas.microsoft.com/office/drawing/2014/main"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 xmlns:a16="http://schemas.microsoft.com/office/drawing/2014/main"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 xmlns:a16="http://schemas.microsoft.com/office/drawing/2014/main"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 xmlns:a16="http://schemas.microsoft.com/office/drawing/2014/main"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 xmlns:a16="http://schemas.microsoft.com/office/drawing/2014/main"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 xmlns:a16="http://schemas.microsoft.com/office/drawing/2014/main"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 xmlns:a16="http://schemas.microsoft.com/office/drawing/2014/main"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 xmlns:a16="http://schemas.microsoft.com/office/drawing/2014/main"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 xmlns:a16="http://schemas.microsoft.com/office/drawing/2014/main"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 xmlns:a16="http://schemas.microsoft.com/office/drawing/2014/main"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 xmlns:a16="http://schemas.microsoft.com/office/drawing/2014/main"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 xmlns:a16="http://schemas.microsoft.com/office/drawing/2014/main"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 xmlns:a16="http://schemas.microsoft.com/office/drawing/2014/main"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 xmlns:a16="http://schemas.microsoft.com/office/drawing/2014/main"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 xmlns:a16="http://schemas.microsoft.com/office/drawing/2014/main"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 xmlns:a16="http://schemas.microsoft.com/office/drawing/2014/main"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 xmlns:a16="http://schemas.microsoft.com/office/drawing/2014/main"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 xmlns:a16="http://schemas.microsoft.com/office/drawing/2014/main"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 xmlns:a16="http://schemas.microsoft.com/office/drawing/2014/main"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 xmlns:a16="http://schemas.microsoft.com/office/drawing/2014/main"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 xmlns:a16="http://schemas.microsoft.com/office/drawing/2014/main"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 xmlns:a16="http://schemas.microsoft.com/office/drawing/2014/main"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 xmlns:a16="http://schemas.microsoft.com/office/drawing/2014/main"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 xmlns:a16="http://schemas.microsoft.com/office/drawing/2014/main"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 xmlns:a16="http://schemas.microsoft.com/office/drawing/2014/main"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 xmlns:a16="http://schemas.microsoft.com/office/drawing/2014/main"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 xmlns:a16="http://schemas.microsoft.com/office/drawing/2014/main"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 xmlns:a16="http://schemas.microsoft.com/office/drawing/2014/main"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 xmlns:a16="http://schemas.microsoft.com/office/drawing/2014/main"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 xmlns:a16="http://schemas.microsoft.com/office/drawing/2014/main"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 xmlns:a16="http://schemas.microsoft.com/office/drawing/2014/main"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 xmlns:a16="http://schemas.microsoft.com/office/drawing/2014/main"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 xmlns:a16="http://schemas.microsoft.com/office/drawing/2014/main"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 xmlns:a16="http://schemas.microsoft.com/office/drawing/2014/main"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 xmlns:a16="http://schemas.microsoft.com/office/drawing/2014/main"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 xmlns:a16="http://schemas.microsoft.com/office/drawing/2014/main"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 xmlns:a16="http://schemas.microsoft.com/office/drawing/2014/main"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 xmlns:a16="http://schemas.microsoft.com/office/drawing/2014/main"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 xmlns:a16="http://schemas.microsoft.com/office/drawing/2014/main"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 xmlns:a16="http://schemas.microsoft.com/office/drawing/2014/main"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 xmlns:a16="http://schemas.microsoft.com/office/drawing/2014/main"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 xmlns:a16="http://schemas.microsoft.com/office/drawing/2014/main"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 xmlns:a16="http://schemas.microsoft.com/office/drawing/2014/main"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 xmlns:a16="http://schemas.microsoft.com/office/drawing/2014/main"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 xmlns:a16="http://schemas.microsoft.com/office/drawing/2014/main"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 xmlns:a16="http://schemas.microsoft.com/office/drawing/2014/main"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 xmlns:a16="http://schemas.microsoft.com/office/drawing/2014/main"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 xmlns:a16="http://schemas.microsoft.com/office/drawing/2014/main"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 xmlns:a16="http://schemas.microsoft.com/office/drawing/2014/main"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 xmlns:a16="http://schemas.microsoft.com/office/drawing/2014/main"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 xmlns:a16="http://schemas.microsoft.com/office/drawing/2014/main"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 xmlns:a16="http://schemas.microsoft.com/office/drawing/2014/main"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 xmlns:a16="http://schemas.microsoft.com/office/drawing/2014/main"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 xmlns:a16="http://schemas.microsoft.com/office/drawing/2014/main"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 xmlns:a16="http://schemas.microsoft.com/office/drawing/2014/main"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 xmlns:a16="http://schemas.microsoft.com/office/drawing/2014/main"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 xmlns:a16="http://schemas.microsoft.com/office/drawing/2014/main"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 xmlns:a16="http://schemas.microsoft.com/office/drawing/2014/main"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 xmlns:a16="http://schemas.microsoft.com/office/drawing/2014/main"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 xmlns:a16="http://schemas.microsoft.com/office/drawing/2014/main"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 xmlns:a16="http://schemas.microsoft.com/office/drawing/2014/main"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 xmlns:a16="http://schemas.microsoft.com/office/drawing/2014/main"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 xmlns:a16="http://schemas.microsoft.com/office/drawing/2014/main"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 xmlns:a16="http://schemas.microsoft.com/office/drawing/2014/main"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 xmlns:a16="http://schemas.microsoft.com/office/drawing/2014/main"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 xmlns:a16="http://schemas.microsoft.com/office/drawing/2014/main"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 xmlns:a16="http://schemas.microsoft.com/office/drawing/2014/main"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 xmlns:a16="http://schemas.microsoft.com/office/drawing/2014/main"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 xmlns:a16="http://schemas.microsoft.com/office/drawing/2014/main"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 xmlns:a16="http://schemas.microsoft.com/office/drawing/2014/main"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 xmlns:a16="http://schemas.microsoft.com/office/drawing/2014/main"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 xmlns:a16="http://schemas.microsoft.com/office/drawing/2014/main"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 xmlns:a16="http://schemas.microsoft.com/office/drawing/2014/main"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 xmlns:a16="http://schemas.microsoft.com/office/drawing/2014/main"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 xmlns:a16="http://schemas.microsoft.com/office/drawing/2014/main"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 xmlns:a16="http://schemas.microsoft.com/office/drawing/2014/main"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 xmlns:a16="http://schemas.microsoft.com/office/drawing/2014/main"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 xmlns:a16="http://schemas.microsoft.com/office/drawing/2014/main"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 xmlns:a16="http://schemas.microsoft.com/office/drawing/2014/main"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 xmlns:a16="http://schemas.microsoft.com/office/drawing/2014/main"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 xmlns:a16="http://schemas.microsoft.com/office/drawing/2014/main"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 xmlns:a16="http://schemas.microsoft.com/office/drawing/2014/main"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 xmlns:a16="http://schemas.microsoft.com/office/drawing/2014/main"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 xmlns:a16="http://schemas.microsoft.com/office/drawing/2014/main"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 xmlns:a16="http://schemas.microsoft.com/office/drawing/2014/main"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 xmlns:a16="http://schemas.microsoft.com/office/drawing/2014/main"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 xmlns:a16="http://schemas.microsoft.com/office/drawing/2014/main"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 xmlns:a16="http://schemas.microsoft.com/office/drawing/2014/main"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 xmlns:a16="http://schemas.microsoft.com/office/drawing/2014/main"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 xmlns:a16="http://schemas.microsoft.com/office/drawing/2014/main"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 xmlns:a16="http://schemas.microsoft.com/office/drawing/2014/main"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 xmlns:a16="http://schemas.microsoft.com/office/drawing/2014/main"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 xmlns:a16="http://schemas.microsoft.com/office/drawing/2014/main"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 xmlns:a16="http://schemas.microsoft.com/office/drawing/2014/main"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 xmlns:a16="http://schemas.microsoft.com/office/drawing/2014/main"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 xmlns:a16="http://schemas.microsoft.com/office/drawing/2014/main"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 xmlns:a16="http://schemas.microsoft.com/office/drawing/2014/main"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 xmlns:a16="http://schemas.microsoft.com/office/drawing/2014/main"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 xmlns:a16="http://schemas.microsoft.com/office/drawing/2014/main"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 xmlns:a16="http://schemas.microsoft.com/office/drawing/2014/main"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 xmlns:a16="http://schemas.microsoft.com/office/drawing/2014/main"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 xmlns:a16="http://schemas.microsoft.com/office/drawing/2014/main"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 xmlns:a16="http://schemas.microsoft.com/office/drawing/2014/main"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 xmlns:a16="http://schemas.microsoft.com/office/drawing/2014/main"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 xmlns:a16="http://schemas.microsoft.com/office/drawing/2014/main"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 xmlns:a16="http://schemas.microsoft.com/office/drawing/2014/main"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 xmlns:a16="http://schemas.microsoft.com/office/drawing/2014/main"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 xmlns:a16="http://schemas.microsoft.com/office/drawing/2014/main"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 xmlns:a16="http://schemas.microsoft.com/office/drawing/2014/main"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 xmlns:a16="http://schemas.microsoft.com/office/drawing/2014/main"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 xmlns:a16="http://schemas.microsoft.com/office/drawing/2014/main"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 xmlns:a16="http://schemas.microsoft.com/office/drawing/2014/main"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 xmlns:a16="http://schemas.microsoft.com/office/drawing/2014/main"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 xmlns:a16="http://schemas.microsoft.com/office/drawing/2014/main"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 xmlns:a16="http://schemas.microsoft.com/office/drawing/2014/main"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 xmlns:a16="http://schemas.microsoft.com/office/drawing/2014/main"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 xmlns:a16="http://schemas.microsoft.com/office/drawing/2014/main"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 xmlns:a16="http://schemas.microsoft.com/office/drawing/2014/main"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 xmlns:a16="http://schemas.microsoft.com/office/drawing/2014/main"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 xmlns:a16="http://schemas.microsoft.com/office/drawing/2014/main"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 xmlns:a16="http://schemas.microsoft.com/office/drawing/2014/main"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 xmlns:a16="http://schemas.microsoft.com/office/drawing/2014/main"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 xmlns:a16="http://schemas.microsoft.com/office/drawing/2014/main"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 xmlns:a16="http://schemas.microsoft.com/office/drawing/2014/main"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 xmlns:a16="http://schemas.microsoft.com/office/drawing/2014/main"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 xmlns:a16="http://schemas.microsoft.com/office/drawing/2014/main"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 xmlns:a16="http://schemas.microsoft.com/office/drawing/2014/main"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 xmlns:a16="http://schemas.microsoft.com/office/drawing/2014/main"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 xmlns:a16="http://schemas.microsoft.com/office/drawing/2014/main"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 xmlns:a16="http://schemas.microsoft.com/office/drawing/2014/main"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 xmlns:a16="http://schemas.microsoft.com/office/drawing/2014/main"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 xmlns:a16="http://schemas.microsoft.com/office/drawing/2014/main"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 xmlns:a16="http://schemas.microsoft.com/office/drawing/2014/main"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 xmlns:a16="http://schemas.microsoft.com/office/drawing/2014/main"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 xmlns:a16="http://schemas.microsoft.com/office/drawing/2014/main"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 xmlns:a16="http://schemas.microsoft.com/office/drawing/2014/main"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 xmlns:a16="http://schemas.microsoft.com/office/drawing/2014/main"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 xmlns:a16="http://schemas.microsoft.com/office/drawing/2014/main"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 xmlns:a16="http://schemas.microsoft.com/office/drawing/2014/main"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 xmlns:a16="http://schemas.microsoft.com/office/drawing/2014/main"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 xmlns:a16="http://schemas.microsoft.com/office/drawing/2014/main"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 xmlns:a16="http://schemas.microsoft.com/office/drawing/2014/main"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 xmlns:a16="http://schemas.microsoft.com/office/drawing/2014/main"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 xmlns:a16="http://schemas.microsoft.com/office/drawing/2014/main"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 xmlns:a16="http://schemas.microsoft.com/office/drawing/2014/main"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 xmlns:a16="http://schemas.microsoft.com/office/drawing/2014/main"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 xmlns:a16="http://schemas.microsoft.com/office/drawing/2014/main"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 xmlns:a16="http://schemas.microsoft.com/office/drawing/2014/main"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 xmlns:a16="http://schemas.microsoft.com/office/drawing/2014/main"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 xmlns:a16="http://schemas.microsoft.com/office/drawing/2014/main"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 xmlns:a16="http://schemas.microsoft.com/office/drawing/2014/main"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 xmlns:a16="http://schemas.microsoft.com/office/drawing/2014/main"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 xmlns:a16="http://schemas.microsoft.com/office/drawing/2014/main"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 xmlns:a16="http://schemas.microsoft.com/office/drawing/2014/main"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 xmlns:a16="http://schemas.microsoft.com/office/drawing/2014/main"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 xmlns:a16="http://schemas.microsoft.com/office/drawing/2014/main"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 xmlns:a16="http://schemas.microsoft.com/office/drawing/2014/main"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 xmlns:a16="http://schemas.microsoft.com/office/drawing/2014/main"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 xmlns:a16="http://schemas.microsoft.com/office/drawing/2014/main"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 xmlns:a16="http://schemas.microsoft.com/office/drawing/2014/main"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 xmlns:a16="http://schemas.microsoft.com/office/drawing/2014/main"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 xmlns:a16="http://schemas.microsoft.com/office/drawing/2014/main"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 xmlns:a16="http://schemas.microsoft.com/office/drawing/2014/main"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 xmlns:a16="http://schemas.microsoft.com/office/drawing/2014/main"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 xmlns:a16="http://schemas.microsoft.com/office/drawing/2014/main"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 xmlns:a16="http://schemas.microsoft.com/office/drawing/2014/main"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 xmlns:a16="http://schemas.microsoft.com/office/drawing/2014/main"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 xmlns:a16="http://schemas.microsoft.com/office/drawing/2014/main"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 xmlns:a16="http://schemas.microsoft.com/office/drawing/2014/main"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 xmlns:a16="http://schemas.microsoft.com/office/drawing/2014/main"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 xmlns:a16="http://schemas.microsoft.com/office/drawing/2014/main"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 xmlns:a16="http://schemas.microsoft.com/office/drawing/2014/main"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 xmlns:a16="http://schemas.microsoft.com/office/drawing/2014/main"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 xmlns:a16="http://schemas.microsoft.com/office/drawing/2014/main"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 xmlns:a16="http://schemas.microsoft.com/office/drawing/2014/main"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 xmlns:a16="http://schemas.microsoft.com/office/drawing/2014/main"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 xmlns:a16="http://schemas.microsoft.com/office/drawing/2014/main"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 xmlns:a16="http://schemas.microsoft.com/office/drawing/2014/main"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 xmlns:a16="http://schemas.microsoft.com/office/drawing/2014/main"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 xmlns:a16="http://schemas.microsoft.com/office/drawing/2014/main"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 xmlns:a16="http://schemas.microsoft.com/office/drawing/2014/main"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 xmlns:a16="http://schemas.microsoft.com/office/drawing/2014/main"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 xmlns:a16="http://schemas.microsoft.com/office/drawing/2014/main"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 xmlns:a16="http://schemas.microsoft.com/office/drawing/2014/main"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 xmlns:a16="http://schemas.microsoft.com/office/drawing/2014/main"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 xmlns:a16="http://schemas.microsoft.com/office/drawing/2014/main"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 xmlns:a16="http://schemas.microsoft.com/office/drawing/2014/main"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 xmlns:a16="http://schemas.microsoft.com/office/drawing/2014/main"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 xmlns:a16="http://schemas.microsoft.com/office/drawing/2014/main"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 xmlns:a16="http://schemas.microsoft.com/office/drawing/2014/main"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 xmlns:a16="http://schemas.microsoft.com/office/drawing/2014/main"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 xmlns:a16="http://schemas.microsoft.com/office/drawing/2014/main"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 xmlns:a16="http://schemas.microsoft.com/office/drawing/2014/main"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 xmlns:a16="http://schemas.microsoft.com/office/drawing/2014/main"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 xmlns:a16="http://schemas.microsoft.com/office/drawing/2014/main"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 xmlns:a16="http://schemas.microsoft.com/office/drawing/2014/main"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 xmlns:a16="http://schemas.microsoft.com/office/drawing/2014/main"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 xmlns:a16="http://schemas.microsoft.com/office/drawing/2014/main"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 xmlns:a16="http://schemas.microsoft.com/office/drawing/2014/main"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 xmlns:a16="http://schemas.microsoft.com/office/drawing/2014/main"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 xmlns:a16="http://schemas.microsoft.com/office/drawing/2014/main"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 xmlns:a16="http://schemas.microsoft.com/office/drawing/2014/main"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 xmlns:a16="http://schemas.microsoft.com/office/drawing/2014/main"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 xmlns:a16="http://schemas.microsoft.com/office/drawing/2014/main"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 xmlns:a16="http://schemas.microsoft.com/office/drawing/2014/main"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 xmlns:a16="http://schemas.microsoft.com/office/drawing/2014/main"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 xmlns:a16="http://schemas.microsoft.com/office/drawing/2014/main"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 xmlns:a16="http://schemas.microsoft.com/office/drawing/2014/main"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 xmlns:a16="http://schemas.microsoft.com/office/drawing/2014/main"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 xmlns:a16="http://schemas.microsoft.com/office/drawing/2014/main"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 xmlns:a16="http://schemas.microsoft.com/office/drawing/2014/main"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 xmlns:a16="http://schemas.microsoft.com/office/drawing/2014/main"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 xmlns:a16="http://schemas.microsoft.com/office/drawing/2014/main"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 xmlns:a16="http://schemas.microsoft.com/office/drawing/2014/main"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 xmlns:a16="http://schemas.microsoft.com/office/drawing/2014/main"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 xmlns:a16="http://schemas.microsoft.com/office/drawing/2014/main"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 xmlns:a16="http://schemas.microsoft.com/office/drawing/2014/main"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 xmlns:a16="http://schemas.microsoft.com/office/drawing/2014/main"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 xmlns:a16="http://schemas.microsoft.com/office/drawing/2014/main"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 xmlns:a16="http://schemas.microsoft.com/office/drawing/2014/main"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 xmlns:a16="http://schemas.microsoft.com/office/drawing/2014/main"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 xmlns:a16="http://schemas.microsoft.com/office/drawing/2014/main"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 xmlns:a16="http://schemas.microsoft.com/office/drawing/2014/main"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 xmlns:a16="http://schemas.microsoft.com/office/drawing/2014/main"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 xmlns:a16="http://schemas.microsoft.com/office/drawing/2014/main"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 xmlns:a16="http://schemas.microsoft.com/office/drawing/2014/main"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 xmlns:a16="http://schemas.microsoft.com/office/drawing/2014/main"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 xmlns:a16="http://schemas.microsoft.com/office/drawing/2014/main"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 xmlns:a16="http://schemas.microsoft.com/office/drawing/2014/main"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 xmlns:a16="http://schemas.microsoft.com/office/drawing/2014/main"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 xmlns:a16="http://schemas.microsoft.com/office/drawing/2014/main"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 xmlns:a16="http://schemas.microsoft.com/office/drawing/2014/main"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 xmlns:a16="http://schemas.microsoft.com/office/drawing/2014/main"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 xmlns:a16="http://schemas.microsoft.com/office/drawing/2014/main"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 xmlns:a16="http://schemas.microsoft.com/office/drawing/2014/main"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 xmlns:a16="http://schemas.microsoft.com/office/drawing/2014/main"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 xmlns:a16="http://schemas.microsoft.com/office/drawing/2014/main"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 xmlns:a16="http://schemas.microsoft.com/office/drawing/2014/main"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 xmlns:a16="http://schemas.microsoft.com/office/drawing/2014/main"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 xmlns:a16="http://schemas.microsoft.com/office/drawing/2014/main"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 xmlns:a16="http://schemas.microsoft.com/office/drawing/2014/main"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 xmlns:a16="http://schemas.microsoft.com/office/drawing/2014/main"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 xmlns:a16="http://schemas.microsoft.com/office/drawing/2014/main"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 xmlns:a16="http://schemas.microsoft.com/office/drawing/2014/main"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 xmlns:a16="http://schemas.microsoft.com/office/drawing/2014/main"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 xmlns:a16="http://schemas.microsoft.com/office/drawing/2014/main"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 xmlns:a16="http://schemas.microsoft.com/office/drawing/2014/main"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 xmlns:a16="http://schemas.microsoft.com/office/drawing/2014/main"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 xmlns:a16="http://schemas.microsoft.com/office/drawing/2014/main"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 xmlns:a16="http://schemas.microsoft.com/office/drawing/2014/main"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 xmlns:a16="http://schemas.microsoft.com/office/drawing/2014/main"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 xmlns:a16="http://schemas.microsoft.com/office/drawing/2014/main"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 xmlns:a16="http://schemas.microsoft.com/office/drawing/2014/main"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 xmlns:a16="http://schemas.microsoft.com/office/drawing/2014/main"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 xmlns:a16="http://schemas.microsoft.com/office/drawing/2014/main"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 xmlns:a16="http://schemas.microsoft.com/office/drawing/2014/main"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 xmlns:a16="http://schemas.microsoft.com/office/drawing/2014/main"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 xmlns:a16="http://schemas.microsoft.com/office/drawing/2014/main"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 xmlns:a16="http://schemas.microsoft.com/office/drawing/2014/main"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 xmlns:a16="http://schemas.microsoft.com/office/drawing/2014/main"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 xmlns:a16="http://schemas.microsoft.com/office/drawing/2014/main"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 xmlns:a16="http://schemas.microsoft.com/office/drawing/2014/main"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 xmlns:a16="http://schemas.microsoft.com/office/drawing/2014/main"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 xmlns:a16="http://schemas.microsoft.com/office/drawing/2014/main"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 xmlns:a16="http://schemas.microsoft.com/office/drawing/2014/main"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 xmlns:a16="http://schemas.microsoft.com/office/drawing/2014/main"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 xmlns:a16="http://schemas.microsoft.com/office/drawing/2014/main"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 xmlns:a16="http://schemas.microsoft.com/office/drawing/2014/main"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 xmlns:a16="http://schemas.microsoft.com/office/drawing/2014/main"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 xmlns:a16="http://schemas.microsoft.com/office/drawing/2014/main"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 xmlns:a16="http://schemas.microsoft.com/office/drawing/2014/main"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 xmlns:a16="http://schemas.microsoft.com/office/drawing/2014/main"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 xmlns:a16="http://schemas.microsoft.com/office/drawing/2014/main"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 xmlns:a16="http://schemas.microsoft.com/office/drawing/2014/main"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 xmlns:a16="http://schemas.microsoft.com/office/drawing/2014/main"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 xmlns:a16="http://schemas.microsoft.com/office/drawing/2014/main"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 xmlns:a16="http://schemas.microsoft.com/office/drawing/2014/main"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 xmlns:a16="http://schemas.microsoft.com/office/drawing/2014/main"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 xmlns:a16="http://schemas.microsoft.com/office/drawing/2014/main"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 xmlns:a16="http://schemas.microsoft.com/office/drawing/2014/main"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 xmlns:a16="http://schemas.microsoft.com/office/drawing/2014/main"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 xmlns:a16="http://schemas.microsoft.com/office/drawing/2014/main"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 xmlns:a16="http://schemas.microsoft.com/office/drawing/2014/main"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 xmlns:a16="http://schemas.microsoft.com/office/drawing/2014/main"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 xmlns:a16="http://schemas.microsoft.com/office/drawing/2014/main"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 xmlns:a16="http://schemas.microsoft.com/office/drawing/2014/main"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 xmlns:a16="http://schemas.microsoft.com/office/drawing/2014/main"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 xmlns:a16="http://schemas.microsoft.com/office/drawing/2014/main"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 xmlns:a16="http://schemas.microsoft.com/office/drawing/2014/main"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 xmlns:a16="http://schemas.microsoft.com/office/drawing/2014/main"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 xmlns:a16="http://schemas.microsoft.com/office/drawing/2014/main"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 xmlns:a16="http://schemas.microsoft.com/office/drawing/2014/main"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 xmlns:a16="http://schemas.microsoft.com/office/drawing/2014/main"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 xmlns:a16="http://schemas.microsoft.com/office/drawing/2014/main"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 xmlns:a16="http://schemas.microsoft.com/office/drawing/2014/main"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 xmlns:a16="http://schemas.microsoft.com/office/drawing/2014/main"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 xmlns:a16="http://schemas.microsoft.com/office/drawing/2014/main"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 xmlns:a16="http://schemas.microsoft.com/office/drawing/2014/main"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 xmlns:a16="http://schemas.microsoft.com/office/drawing/2014/main"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 xmlns:a16="http://schemas.microsoft.com/office/drawing/2014/main"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 xmlns:a16="http://schemas.microsoft.com/office/drawing/2014/main"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 xmlns:a16="http://schemas.microsoft.com/office/drawing/2014/main"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 xmlns:a16="http://schemas.microsoft.com/office/drawing/2014/main"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 xmlns:a16="http://schemas.microsoft.com/office/drawing/2014/main"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 xmlns:a16="http://schemas.microsoft.com/office/drawing/2014/main"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 xmlns:a16="http://schemas.microsoft.com/office/drawing/2014/main"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 xmlns:a16="http://schemas.microsoft.com/office/drawing/2014/main"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 xmlns:a16="http://schemas.microsoft.com/office/drawing/2014/main"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 xmlns:a16="http://schemas.microsoft.com/office/drawing/2014/main"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 xmlns:a16="http://schemas.microsoft.com/office/drawing/2014/main"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 xmlns:a16="http://schemas.microsoft.com/office/drawing/2014/main"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 xmlns:a16="http://schemas.microsoft.com/office/drawing/2014/main"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 xmlns:a16="http://schemas.microsoft.com/office/drawing/2014/main"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 xmlns:a16="http://schemas.microsoft.com/office/drawing/2014/main"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 xmlns:a16="http://schemas.microsoft.com/office/drawing/2014/main"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 xmlns:a16="http://schemas.microsoft.com/office/drawing/2014/main"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 xmlns:a16="http://schemas.microsoft.com/office/drawing/2014/main"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 xmlns:a16="http://schemas.microsoft.com/office/drawing/2014/main"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 xmlns:a16="http://schemas.microsoft.com/office/drawing/2014/main"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 xmlns:a16="http://schemas.microsoft.com/office/drawing/2014/main"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 xmlns:a16="http://schemas.microsoft.com/office/drawing/2014/main"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 xmlns:a16="http://schemas.microsoft.com/office/drawing/2014/main"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 xmlns:a16="http://schemas.microsoft.com/office/drawing/2014/main"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 xmlns:a16="http://schemas.microsoft.com/office/drawing/2014/main"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 xmlns:a16="http://schemas.microsoft.com/office/drawing/2014/main"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 xmlns:a16="http://schemas.microsoft.com/office/drawing/2014/main"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 xmlns:a16="http://schemas.microsoft.com/office/drawing/2014/main"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 xmlns:a16="http://schemas.microsoft.com/office/drawing/2014/main"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 xmlns:a16="http://schemas.microsoft.com/office/drawing/2014/main"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 xmlns:a16="http://schemas.microsoft.com/office/drawing/2014/main"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 xmlns:a16="http://schemas.microsoft.com/office/drawing/2014/main"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 xmlns:a16="http://schemas.microsoft.com/office/drawing/2014/main"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 xmlns:a16="http://schemas.microsoft.com/office/drawing/2014/main"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 xmlns:a16="http://schemas.microsoft.com/office/drawing/2014/main"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 xmlns:a16="http://schemas.microsoft.com/office/drawing/2014/main"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 xmlns:a16="http://schemas.microsoft.com/office/drawing/2014/main"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 xmlns:a16="http://schemas.microsoft.com/office/drawing/2014/main"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 xmlns:a16="http://schemas.microsoft.com/office/drawing/2014/main"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 xmlns:a16="http://schemas.microsoft.com/office/drawing/2014/main"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 xmlns:a16="http://schemas.microsoft.com/office/drawing/2014/main"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 xmlns:a16="http://schemas.microsoft.com/office/drawing/2014/main"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 xmlns:a16="http://schemas.microsoft.com/office/drawing/2014/main"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 xmlns:a16="http://schemas.microsoft.com/office/drawing/2014/main"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 xmlns:a16="http://schemas.microsoft.com/office/drawing/2014/main"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 xmlns:a16="http://schemas.microsoft.com/office/drawing/2014/main"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 xmlns:a16="http://schemas.microsoft.com/office/drawing/2014/main"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 xmlns:a16="http://schemas.microsoft.com/office/drawing/2014/main"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 xmlns:a16="http://schemas.microsoft.com/office/drawing/2014/main"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 xmlns:a16="http://schemas.microsoft.com/office/drawing/2014/main"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 xmlns:a16="http://schemas.microsoft.com/office/drawing/2014/main"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 xmlns:a16="http://schemas.microsoft.com/office/drawing/2014/main"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 xmlns:a16="http://schemas.microsoft.com/office/drawing/2014/main"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 xmlns:a16="http://schemas.microsoft.com/office/drawing/2014/main"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 xmlns:a16="http://schemas.microsoft.com/office/drawing/2014/main"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 xmlns:a16="http://schemas.microsoft.com/office/drawing/2014/main"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 xmlns:a16="http://schemas.microsoft.com/office/drawing/2014/main"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 xmlns:a16="http://schemas.microsoft.com/office/drawing/2014/main"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 xmlns:a16="http://schemas.microsoft.com/office/drawing/2014/main"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 xmlns:a16="http://schemas.microsoft.com/office/drawing/2014/main"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 xmlns:a16="http://schemas.microsoft.com/office/drawing/2014/main"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 xmlns:a16="http://schemas.microsoft.com/office/drawing/2014/main"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 xmlns:a16="http://schemas.microsoft.com/office/drawing/2014/main"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 xmlns:a16="http://schemas.microsoft.com/office/drawing/2014/main"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 xmlns:a16="http://schemas.microsoft.com/office/drawing/2014/main"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 xmlns:a16="http://schemas.microsoft.com/office/drawing/2014/main"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 xmlns:a16="http://schemas.microsoft.com/office/drawing/2014/main"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 xmlns:a16="http://schemas.microsoft.com/office/drawing/2014/main"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 xmlns:a16="http://schemas.microsoft.com/office/drawing/2014/main"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 xmlns:a16="http://schemas.microsoft.com/office/drawing/2014/main"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 xmlns:a16="http://schemas.microsoft.com/office/drawing/2014/main"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 xmlns:a16="http://schemas.microsoft.com/office/drawing/2014/main"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 xmlns:a16="http://schemas.microsoft.com/office/drawing/2014/main"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 xmlns:a16="http://schemas.microsoft.com/office/drawing/2014/main"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 xmlns:a16="http://schemas.microsoft.com/office/drawing/2014/main"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 xmlns:a16="http://schemas.microsoft.com/office/drawing/2014/main"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 xmlns:a16="http://schemas.microsoft.com/office/drawing/2014/main"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 xmlns:a16="http://schemas.microsoft.com/office/drawing/2014/main"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 xmlns:a16="http://schemas.microsoft.com/office/drawing/2014/main"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 xmlns:a16="http://schemas.microsoft.com/office/drawing/2014/main"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 xmlns:a16="http://schemas.microsoft.com/office/drawing/2014/main"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 xmlns:a16="http://schemas.microsoft.com/office/drawing/2014/main"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 xmlns:a16="http://schemas.microsoft.com/office/drawing/2014/main"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 xmlns:a16="http://schemas.microsoft.com/office/drawing/2014/main"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 xmlns:a16="http://schemas.microsoft.com/office/drawing/2014/main"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 xmlns:a16="http://schemas.microsoft.com/office/drawing/2014/main"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 xmlns:a16="http://schemas.microsoft.com/office/drawing/2014/main"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 xmlns:a16="http://schemas.microsoft.com/office/drawing/2014/main"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 xmlns:a16="http://schemas.microsoft.com/office/drawing/2014/main"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 xmlns:a16="http://schemas.microsoft.com/office/drawing/2014/main"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 xmlns:a16="http://schemas.microsoft.com/office/drawing/2014/main"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 xmlns:a16="http://schemas.microsoft.com/office/drawing/2014/main"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 xmlns:a16="http://schemas.microsoft.com/office/drawing/2014/main"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 xmlns:a16="http://schemas.microsoft.com/office/drawing/2014/main"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 xmlns:a16="http://schemas.microsoft.com/office/drawing/2014/main"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 xmlns:a16="http://schemas.microsoft.com/office/drawing/2014/main"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 xmlns:a16="http://schemas.microsoft.com/office/drawing/2014/main"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 xmlns:a16="http://schemas.microsoft.com/office/drawing/2014/main"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 xmlns:a16="http://schemas.microsoft.com/office/drawing/2014/main"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 xmlns:a16="http://schemas.microsoft.com/office/drawing/2014/main"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 xmlns:a16="http://schemas.microsoft.com/office/drawing/2014/main"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 xmlns:a16="http://schemas.microsoft.com/office/drawing/2014/main"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 xmlns:a16="http://schemas.microsoft.com/office/drawing/2014/main"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 xmlns:a16="http://schemas.microsoft.com/office/drawing/2014/main"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 xmlns:a16="http://schemas.microsoft.com/office/drawing/2014/main"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 xmlns:a16="http://schemas.microsoft.com/office/drawing/2014/main"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 xmlns:a16="http://schemas.microsoft.com/office/drawing/2014/main"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 xmlns:a16="http://schemas.microsoft.com/office/drawing/2014/main"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 xmlns:a16="http://schemas.microsoft.com/office/drawing/2014/main"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 xmlns:a16="http://schemas.microsoft.com/office/drawing/2014/main"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 xmlns:a16="http://schemas.microsoft.com/office/drawing/2014/main"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 xmlns:a16="http://schemas.microsoft.com/office/drawing/2014/main"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 xmlns:a16="http://schemas.microsoft.com/office/drawing/2014/main"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 xmlns:a16="http://schemas.microsoft.com/office/drawing/2014/main"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 xmlns:a16="http://schemas.microsoft.com/office/drawing/2014/main"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 xmlns:a16="http://schemas.microsoft.com/office/drawing/2014/main"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 xmlns:a16="http://schemas.microsoft.com/office/drawing/2014/main"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 xmlns:a16="http://schemas.microsoft.com/office/drawing/2014/main"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 xmlns:a16="http://schemas.microsoft.com/office/drawing/2014/main"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 xmlns:a16="http://schemas.microsoft.com/office/drawing/2014/main"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 xmlns:a16="http://schemas.microsoft.com/office/drawing/2014/main"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 xmlns:a16="http://schemas.microsoft.com/office/drawing/2014/main"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 xmlns:a16="http://schemas.microsoft.com/office/drawing/2014/main"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 xmlns:a16="http://schemas.microsoft.com/office/drawing/2014/main"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 xmlns:a16="http://schemas.microsoft.com/office/drawing/2014/main"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 xmlns:a16="http://schemas.microsoft.com/office/drawing/2014/main"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 xmlns:a16="http://schemas.microsoft.com/office/drawing/2014/main"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 xmlns:a16="http://schemas.microsoft.com/office/drawing/2014/main"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 xmlns:a16="http://schemas.microsoft.com/office/drawing/2014/main"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 xmlns:a16="http://schemas.microsoft.com/office/drawing/2014/main"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 xmlns:a16="http://schemas.microsoft.com/office/drawing/2014/main"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 xmlns:a16="http://schemas.microsoft.com/office/drawing/2014/main" id="{4F3646D5-0988-4369-8988-00D85B874C60}"/>
              </a:ext>
            </a:extLst>
          </p:cNvPr>
          <p:cNvGrpSpPr/>
          <p:nvPr userDrawn="1"/>
        </p:nvGrpSpPr>
        <p:grpSpPr>
          <a:xfrm flipH="1">
            <a:off x="844972" y="4636278"/>
            <a:ext cx="270931" cy="344010"/>
            <a:chOff x="6843236" y="157160"/>
            <a:chExt cx="947072" cy="1202528"/>
          </a:xfrm>
          <a:solidFill>
            <a:schemeClr val="accent1"/>
          </a:solidFill>
        </p:grpSpPr>
        <p:sp>
          <p:nvSpPr>
            <p:cNvPr id="649" name="Freeform: Shape 648">
              <a:extLst>
                <a:ext uri="{FF2B5EF4-FFF2-40B4-BE49-F238E27FC236}">
                  <a16:creationId xmlns="" xmlns:a16="http://schemas.microsoft.com/office/drawing/2014/main"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 xmlns:a16="http://schemas.microsoft.com/office/drawing/2014/main"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 xmlns:a16="http://schemas.microsoft.com/office/drawing/2014/main"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 xmlns:a16="http://schemas.microsoft.com/office/drawing/2014/main"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 xmlns:a16="http://schemas.microsoft.com/office/drawing/2014/main"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 xmlns:a16="http://schemas.microsoft.com/office/drawing/2014/main"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 xmlns:a16="http://schemas.microsoft.com/office/drawing/2014/main"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 xmlns:a16="http://schemas.microsoft.com/office/drawing/2014/main"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 xmlns:a16="http://schemas.microsoft.com/office/drawing/2014/main"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 xmlns:a16="http://schemas.microsoft.com/office/drawing/2014/main"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 xmlns:a16="http://schemas.microsoft.com/office/drawing/2014/main"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 xmlns:a16="http://schemas.microsoft.com/office/drawing/2014/main"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 xmlns:a16="http://schemas.microsoft.com/office/drawing/2014/main"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 xmlns:a16="http://schemas.microsoft.com/office/drawing/2014/main"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 xmlns:a16="http://schemas.microsoft.com/office/drawing/2014/main"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 xmlns:a16="http://schemas.microsoft.com/office/drawing/2014/main"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 xmlns:a16="http://schemas.microsoft.com/office/drawing/2014/main"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 xmlns:a16="http://schemas.microsoft.com/office/drawing/2014/main"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 xmlns:a16="http://schemas.microsoft.com/office/drawing/2014/main"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 xmlns:a16="http://schemas.microsoft.com/office/drawing/2014/main"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 xmlns:a16="http://schemas.microsoft.com/office/drawing/2014/main"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 xmlns:a16="http://schemas.microsoft.com/office/drawing/2014/main"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 xmlns:a16="http://schemas.microsoft.com/office/drawing/2014/main"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 xmlns:a16="http://schemas.microsoft.com/office/drawing/2014/main"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 xmlns:a16="http://schemas.microsoft.com/office/drawing/2014/main"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 xmlns:a16="http://schemas.microsoft.com/office/drawing/2014/main"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 xmlns:a16="http://schemas.microsoft.com/office/drawing/2014/main"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 xmlns:a16="http://schemas.microsoft.com/office/drawing/2014/main"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 xmlns:a16="http://schemas.microsoft.com/office/drawing/2014/main"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 xmlns:a16="http://schemas.microsoft.com/office/drawing/2014/main"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 xmlns:a16="http://schemas.microsoft.com/office/drawing/2014/main"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 xmlns:a16="http://schemas.microsoft.com/office/drawing/2014/main"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 xmlns:a16="http://schemas.microsoft.com/office/drawing/2014/main"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 xmlns:a16="http://schemas.microsoft.com/office/drawing/2014/main"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 xmlns:a16="http://schemas.microsoft.com/office/drawing/2014/main"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 xmlns:a16="http://schemas.microsoft.com/office/drawing/2014/main"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 xmlns:a16="http://schemas.microsoft.com/office/drawing/2014/main"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 xmlns:a16="http://schemas.microsoft.com/office/drawing/2014/main"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 xmlns:a16="http://schemas.microsoft.com/office/drawing/2014/main"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 xmlns:a16="http://schemas.microsoft.com/office/drawing/2014/main"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 xmlns:a16="http://schemas.microsoft.com/office/drawing/2014/main"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 xmlns:a16="http://schemas.microsoft.com/office/drawing/2014/main"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 xmlns:a16="http://schemas.microsoft.com/office/drawing/2014/main"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 xmlns:a16="http://schemas.microsoft.com/office/drawing/2014/main"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 xmlns:a16="http://schemas.microsoft.com/office/drawing/2014/main"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 xmlns:a16="http://schemas.microsoft.com/office/drawing/2014/main"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 xmlns:a16="http://schemas.microsoft.com/office/drawing/2014/main"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 xmlns:a16="http://schemas.microsoft.com/office/drawing/2014/main"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 xmlns:a16="http://schemas.microsoft.com/office/drawing/2014/main"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 xmlns:a16="http://schemas.microsoft.com/office/drawing/2014/main"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 xmlns:a16="http://schemas.microsoft.com/office/drawing/2014/main"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 xmlns:a16="http://schemas.microsoft.com/office/drawing/2014/main"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 xmlns:a16="http://schemas.microsoft.com/office/drawing/2014/main"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 xmlns:a16="http://schemas.microsoft.com/office/drawing/2014/main"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 xmlns:a16="http://schemas.microsoft.com/office/drawing/2014/main"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 xmlns:a16="http://schemas.microsoft.com/office/drawing/2014/main"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 xmlns:a16="http://schemas.microsoft.com/office/drawing/2014/main"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 xmlns:a16="http://schemas.microsoft.com/office/drawing/2014/main"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 xmlns:a16="http://schemas.microsoft.com/office/drawing/2014/main"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 xmlns:a16="http://schemas.microsoft.com/office/drawing/2014/main"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 xmlns:a16="http://schemas.microsoft.com/office/drawing/2014/main"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 xmlns:a16="http://schemas.microsoft.com/office/drawing/2014/main"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 xmlns:a16="http://schemas.microsoft.com/office/drawing/2014/main"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 xmlns:a16="http://schemas.microsoft.com/office/drawing/2014/main"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 xmlns:a16="http://schemas.microsoft.com/office/drawing/2014/main"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 xmlns:a16="http://schemas.microsoft.com/office/drawing/2014/main"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 xmlns:a16="http://schemas.microsoft.com/office/drawing/2014/main"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 xmlns:a16="http://schemas.microsoft.com/office/drawing/2014/main"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 xmlns:a16="http://schemas.microsoft.com/office/drawing/2014/main"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 xmlns:a16="http://schemas.microsoft.com/office/drawing/2014/main"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 xmlns:a16="http://schemas.microsoft.com/office/drawing/2014/main"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 xmlns:a16="http://schemas.microsoft.com/office/drawing/2014/main"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 xmlns:a16="http://schemas.microsoft.com/office/drawing/2014/main"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 xmlns:a16="http://schemas.microsoft.com/office/drawing/2014/main"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 xmlns:a16="http://schemas.microsoft.com/office/drawing/2014/main"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 xmlns:a16="http://schemas.microsoft.com/office/drawing/2014/main"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 xmlns:a16="http://schemas.microsoft.com/office/drawing/2014/main"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 xmlns:a16="http://schemas.microsoft.com/office/drawing/2014/main"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 xmlns:a16="http://schemas.microsoft.com/office/drawing/2014/main"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 xmlns:a16="http://schemas.microsoft.com/office/drawing/2014/main"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 xmlns:a16="http://schemas.microsoft.com/office/drawing/2014/main"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 xmlns:a16="http://schemas.microsoft.com/office/drawing/2014/main"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 xmlns:a16="http://schemas.microsoft.com/office/drawing/2014/main"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 xmlns:a16="http://schemas.microsoft.com/office/drawing/2014/main"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 xmlns:a16="http://schemas.microsoft.com/office/drawing/2014/main"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 xmlns:a16="http://schemas.microsoft.com/office/drawing/2014/main"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 xmlns:a16="http://schemas.microsoft.com/office/drawing/2014/main"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 xmlns:a16="http://schemas.microsoft.com/office/drawing/2014/main"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 xmlns:a16="http://schemas.microsoft.com/office/drawing/2014/main"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 xmlns:a16="http://schemas.microsoft.com/office/drawing/2014/main"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 xmlns:a16="http://schemas.microsoft.com/office/drawing/2014/main"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 xmlns:a16="http://schemas.microsoft.com/office/drawing/2014/main"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 xmlns:a16="http://schemas.microsoft.com/office/drawing/2014/main"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 xmlns:a16="http://schemas.microsoft.com/office/drawing/2014/main"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 xmlns:a16="http://schemas.microsoft.com/office/drawing/2014/main"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 xmlns:a16="http://schemas.microsoft.com/office/drawing/2014/main"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 xmlns:a16="http://schemas.microsoft.com/office/drawing/2014/main"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 xmlns:a16="http://schemas.microsoft.com/office/drawing/2014/main"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 xmlns:a16="http://schemas.microsoft.com/office/drawing/2014/main"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 xmlns:a16="http://schemas.microsoft.com/office/drawing/2014/main"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 xmlns:a16="http://schemas.microsoft.com/office/drawing/2014/main"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 xmlns:a16="http://schemas.microsoft.com/office/drawing/2014/main"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 xmlns:a16="http://schemas.microsoft.com/office/drawing/2014/main"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 xmlns:a16="http://schemas.microsoft.com/office/drawing/2014/main"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 xmlns:a16="http://schemas.microsoft.com/office/drawing/2014/main"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 xmlns:a16="http://schemas.microsoft.com/office/drawing/2014/main"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 xmlns:a16="http://schemas.microsoft.com/office/drawing/2014/main"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 xmlns:a16="http://schemas.microsoft.com/office/drawing/2014/main"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 xmlns:a16="http://schemas.microsoft.com/office/drawing/2014/main"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 xmlns:a16="http://schemas.microsoft.com/office/drawing/2014/main"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 xmlns:a16="http://schemas.microsoft.com/office/drawing/2014/main"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 xmlns:a16="http://schemas.microsoft.com/office/drawing/2014/main"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 xmlns:a16="http://schemas.microsoft.com/office/drawing/2014/main"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 xmlns:a16="http://schemas.microsoft.com/office/drawing/2014/main"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 xmlns:a16="http://schemas.microsoft.com/office/drawing/2014/main"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 xmlns:a16="http://schemas.microsoft.com/office/drawing/2014/main"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 xmlns:a16="http://schemas.microsoft.com/office/drawing/2014/main"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 xmlns:a16="http://schemas.microsoft.com/office/drawing/2014/main"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 xmlns:a16="http://schemas.microsoft.com/office/drawing/2014/main"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 xmlns:a16="http://schemas.microsoft.com/office/drawing/2014/main"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 xmlns:a16="http://schemas.microsoft.com/office/drawing/2014/main"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 xmlns:a16="http://schemas.microsoft.com/office/drawing/2014/main"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 xmlns:a16="http://schemas.microsoft.com/office/drawing/2014/main"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 xmlns:a16="http://schemas.microsoft.com/office/drawing/2014/main"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 xmlns:a16="http://schemas.microsoft.com/office/drawing/2014/main"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 xmlns:a16="http://schemas.microsoft.com/office/drawing/2014/main"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 xmlns:a16="http://schemas.microsoft.com/office/drawing/2014/main"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 xmlns:a16="http://schemas.microsoft.com/office/drawing/2014/main"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 xmlns:a16="http://schemas.microsoft.com/office/drawing/2014/main"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 xmlns:a16="http://schemas.microsoft.com/office/drawing/2014/main"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 xmlns:a16="http://schemas.microsoft.com/office/drawing/2014/main"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 xmlns:a16="http://schemas.microsoft.com/office/drawing/2014/main"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 xmlns:a16="http://schemas.microsoft.com/office/drawing/2014/main"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 xmlns:a16="http://schemas.microsoft.com/office/drawing/2014/main"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 xmlns:a16="http://schemas.microsoft.com/office/drawing/2014/main"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 xmlns:a16="http://schemas.microsoft.com/office/drawing/2014/main"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 xmlns:a16="http://schemas.microsoft.com/office/drawing/2014/main"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 xmlns:a16="http://schemas.microsoft.com/office/drawing/2014/main"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 xmlns:a16="http://schemas.microsoft.com/office/drawing/2014/main"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 xmlns:a16="http://schemas.microsoft.com/office/drawing/2014/main"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 xmlns:a16="http://schemas.microsoft.com/office/drawing/2014/main"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 xmlns:a16="http://schemas.microsoft.com/office/drawing/2014/main"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 xmlns:a16="http://schemas.microsoft.com/office/drawing/2014/main"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 xmlns:a16="http://schemas.microsoft.com/office/drawing/2014/main"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 xmlns:a16="http://schemas.microsoft.com/office/drawing/2014/main"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 xmlns:a16="http://schemas.microsoft.com/office/drawing/2014/main"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 xmlns:a16="http://schemas.microsoft.com/office/drawing/2014/main"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 xmlns:a16="http://schemas.microsoft.com/office/drawing/2014/main"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 xmlns:a16="http://schemas.microsoft.com/office/drawing/2014/main"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 xmlns:a16="http://schemas.microsoft.com/office/drawing/2014/main"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 xmlns:a16="http://schemas.microsoft.com/office/drawing/2014/main"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 xmlns:a16="http://schemas.microsoft.com/office/drawing/2014/main"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 xmlns:a16="http://schemas.microsoft.com/office/drawing/2014/main"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 xmlns:a16="http://schemas.microsoft.com/office/drawing/2014/main"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 xmlns:a16="http://schemas.microsoft.com/office/drawing/2014/main"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 xmlns:a16="http://schemas.microsoft.com/office/drawing/2014/main"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 xmlns:a16="http://schemas.microsoft.com/office/drawing/2014/main"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 xmlns:a16="http://schemas.microsoft.com/office/drawing/2014/main"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 xmlns:a16="http://schemas.microsoft.com/office/drawing/2014/main"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 xmlns:a16="http://schemas.microsoft.com/office/drawing/2014/main"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 xmlns:a16="http://schemas.microsoft.com/office/drawing/2014/main"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 xmlns:a16="http://schemas.microsoft.com/office/drawing/2014/main"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 xmlns:a16="http://schemas.microsoft.com/office/drawing/2014/main"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 xmlns:a16="http://schemas.microsoft.com/office/drawing/2014/main"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 xmlns:a16="http://schemas.microsoft.com/office/drawing/2014/main"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 xmlns:a16="http://schemas.microsoft.com/office/drawing/2014/main"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 xmlns:a16="http://schemas.microsoft.com/office/drawing/2014/main"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 xmlns:a16="http://schemas.microsoft.com/office/drawing/2014/main"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 xmlns:a16="http://schemas.microsoft.com/office/drawing/2014/main"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 xmlns:a16="http://schemas.microsoft.com/office/drawing/2014/main"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 xmlns:a16="http://schemas.microsoft.com/office/drawing/2014/main"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 xmlns:a16="http://schemas.microsoft.com/office/drawing/2014/main"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 xmlns:a16="http://schemas.microsoft.com/office/drawing/2014/main"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 xmlns:a16="http://schemas.microsoft.com/office/drawing/2014/main"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 xmlns:a16="http://schemas.microsoft.com/office/drawing/2014/main"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 xmlns:a16="http://schemas.microsoft.com/office/drawing/2014/main"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 xmlns:a16="http://schemas.microsoft.com/office/drawing/2014/main"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 xmlns:a16="http://schemas.microsoft.com/office/drawing/2014/main"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 xmlns:a16="http://schemas.microsoft.com/office/drawing/2014/main"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 xmlns:a16="http://schemas.microsoft.com/office/drawing/2014/main"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 xmlns:a16="http://schemas.microsoft.com/office/drawing/2014/main"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 xmlns:a16="http://schemas.microsoft.com/office/drawing/2014/main"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 xmlns:a16="http://schemas.microsoft.com/office/drawing/2014/main"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 xmlns:a16="http://schemas.microsoft.com/office/drawing/2014/main"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 xmlns:a16="http://schemas.microsoft.com/office/drawing/2014/main"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 xmlns:a16="http://schemas.microsoft.com/office/drawing/2014/main"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 xmlns:a16="http://schemas.microsoft.com/office/drawing/2014/main"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 xmlns:a16="http://schemas.microsoft.com/office/drawing/2014/main"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 xmlns:a16="http://schemas.microsoft.com/office/drawing/2014/main"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 xmlns:a16="http://schemas.microsoft.com/office/drawing/2014/main"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 xmlns:a16="http://schemas.microsoft.com/office/drawing/2014/main"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 xmlns:a16="http://schemas.microsoft.com/office/drawing/2014/main"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 xmlns:a16="http://schemas.microsoft.com/office/drawing/2014/main"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 xmlns:a16="http://schemas.microsoft.com/office/drawing/2014/main"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 xmlns:a16="http://schemas.microsoft.com/office/drawing/2014/main"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 xmlns:a16="http://schemas.microsoft.com/office/drawing/2014/main"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 xmlns:a16="http://schemas.microsoft.com/office/drawing/2014/main"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 xmlns:a16="http://schemas.microsoft.com/office/drawing/2014/main"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 xmlns:a16="http://schemas.microsoft.com/office/drawing/2014/main"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 xmlns:a16="http://schemas.microsoft.com/office/drawing/2014/main"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 xmlns:a16="http://schemas.microsoft.com/office/drawing/2014/main"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 xmlns:a16="http://schemas.microsoft.com/office/drawing/2014/main"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 xmlns:a16="http://schemas.microsoft.com/office/drawing/2014/main"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 xmlns:a16="http://schemas.microsoft.com/office/drawing/2014/main"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 xmlns:a16="http://schemas.microsoft.com/office/drawing/2014/main"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 xmlns:a16="http://schemas.microsoft.com/office/drawing/2014/main"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 xmlns:a16="http://schemas.microsoft.com/office/drawing/2014/main"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 xmlns:a16="http://schemas.microsoft.com/office/drawing/2014/main"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 xmlns:a16="http://schemas.microsoft.com/office/drawing/2014/main"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 xmlns:a16="http://schemas.microsoft.com/office/drawing/2014/main"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 xmlns:a16="http://schemas.microsoft.com/office/drawing/2014/main"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 xmlns:a16="http://schemas.microsoft.com/office/drawing/2014/main"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 xmlns:a16="http://schemas.microsoft.com/office/drawing/2014/main"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 xmlns:a16="http://schemas.microsoft.com/office/drawing/2014/main"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 xmlns:a16="http://schemas.microsoft.com/office/drawing/2014/main"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 xmlns:a16="http://schemas.microsoft.com/office/drawing/2014/main"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 xmlns:a16="http://schemas.microsoft.com/office/drawing/2014/main"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 xmlns:a16="http://schemas.microsoft.com/office/drawing/2014/main"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 xmlns:a16="http://schemas.microsoft.com/office/drawing/2014/main"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 xmlns:a16="http://schemas.microsoft.com/office/drawing/2014/main"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 xmlns:a16="http://schemas.microsoft.com/office/drawing/2014/main"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 xmlns:a16="http://schemas.microsoft.com/office/drawing/2014/main"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 xmlns:a16="http://schemas.microsoft.com/office/drawing/2014/main"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 xmlns:a16="http://schemas.microsoft.com/office/drawing/2014/main"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 xmlns:a16="http://schemas.microsoft.com/office/drawing/2014/main"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 xmlns:a16="http://schemas.microsoft.com/office/drawing/2014/main"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 xmlns:a16="http://schemas.microsoft.com/office/drawing/2014/main"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 xmlns:a16="http://schemas.microsoft.com/office/drawing/2014/main"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 xmlns:a16="http://schemas.microsoft.com/office/drawing/2014/main"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 xmlns:a16="http://schemas.microsoft.com/office/drawing/2014/main"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 xmlns:a16="http://schemas.microsoft.com/office/drawing/2014/main"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 xmlns:a16="http://schemas.microsoft.com/office/drawing/2014/main"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 xmlns:a16="http://schemas.microsoft.com/office/drawing/2014/main"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 xmlns:a16="http://schemas.microsoft.com/office/drawing/2014/main"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 xmlns:a16="http://schemas.microsoft.com/office/drawing/2014/main"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 xmlns:a16="http://schemas.microsoft.com/office/drawing/2014/main"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 xmlns:a16="http://schemas.microsoft.com/office/drawing/2014/main"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 xmlns:a16="http://schemas.microsoft.com/office/drawing/2014/main"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 xmlns:a16="http://schemas.microsoft.com/office/drawing/2014/main"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 xmlns:a16="http://schemas.microsoft.com/office/drawing/2014/main"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 xmlns:a16="http://schemas.microsoft.com/office/drawing/2014/main"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 xmlns:a16="http://schemas.microsoft.com/office/drawing/2014/main"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 xmlns:a16="http://schemas.microsoft.com/office/drawing/2014/main"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 xmlns:a16="http://schemas.microsoft.com/office/drawing/2014/main"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 xmlns:a16="http://schemas.microsoft.com/office/drawing/2014/main"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 xmlns:a16="http://schemas.microsoft.com/office/drawing/2014/main"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 xmlns:a16="http://schemas.microsoft.com/office/drawing/2014/main"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 xmlns:a16="http://schemas.microsoft.com/office/drawing/2014/main"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 xmlns:a16="http://schemas.microsoft.com/office/drawing/2014/main"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 xmlns:a16="http://schemas.microsoft.com/office/drawing/2014/main"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 xmlns:a16="http://schemas.microsoft.com/office/drawing/2014/main"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 xmlns:a16="http://schemas.microsoft.com/office/drawing/2014/main"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 xmlns:a16="http://schemas.microsoft.com/office/drawing/2014/main"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 xmlns:a16="http://schemas.microsoft.com/office/drawing/2014/main"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 xmlns:a16="http://schemas.microsoft.com/office/drawing/2014/main"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 xmlns:a16="http://schemas.microsoft.com/office/drawing/2014/main"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 xmlns:a16="http://schemas.microsoft.com/office/drawing/2014/main"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 xmlns:a16="http://schemas.microsoft.com/office/drawing/2014/main"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 xmlns:a16="http://schemas.microsoft.com/office/drawing/2014/main"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 xmlns:a16="http://schemas.microsoft.com/office/drawing/2014/main"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 xmlns:a16="http://schemas.microsoft.com/office/drawing/2014/main"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 xmlns:a16="http://schemas.microsoft.com/office/drawing/2014/main"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 xmlns:a16="http://schemas.microsoft.com/office/drawing/2014/main"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 xmlns:a16="http://schemas.microsoft.com/office/drawing/2014/main"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 xmlns:a16="http://schemas.microsoft.com/office/drawing/2014/main"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 xmlns:a16="http://schemas.microsoft.com/office/drawing/2014/main"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 xmlns:a16="http://schemas.microsoft.com/office/drawing/2014/main"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 xmlns:a16="http://schemas.microsoft.com/office/drawing/2014/main"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 xmlns:a16="http://schemas.microsoft.com/office/drawing/2014/main"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 xmlns:a16="http://schemas.microsoft.com/office/drawing/2014/main"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 xmlns:a16="http://schemas.microsoft.com/office/drawing/2014/main"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 xmlns:a16="http://schemas.microsoft.com/office/drawing/2014/main"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 xmlns:a16="http://schemas.microsoft.com/office/drawing/2014/main"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 xmlns:a16="http://schemas.microsoft.com/office/drawing/2014/main"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 xmlns:a16="http://schemas.microsoft.com/office/drawing/2014/main"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 xmlns:a16="http://schemas.microsoft.com/office/drawing/2014/main"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 xmlns:a16="http://schemas.microsoft.com/office/drawing/2014/main"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 xmlns:a16="http://schemas.microsoft.com/office/drawing/2014/main"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 xmlns:a16="http://schemas.microsoft.com/office/drawing/2014/main"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 xmlns:a16="http://schemas.microsoft.com/office/drawing/2014/main"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 xmlns:a16="http://schemas.microsoft.com/office/drawing/2014/main"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 xmlns:a16="http://schemas.microsoft.com/office/drawing/2014/main"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 xmlns:a16="http://schemas.microsoft.com/office/drawing/2014/main"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 xmlns:a16="http://schemas.microsoft.com/office/drawing/2014/main"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 xmlns:a16="http://schemas.microsoft.com/office/drawing/2014/main"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 xmlns:a16="http://schemas.microsoft.com/office/drawing/2014/main"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 xmlns:a16="http://schemas.microsoft.com/office/drawing/2014/main"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 xmlns:a16="http://schemas.microsoft.com/office/drawing/2014/main"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 xmlns:a16="http://schemas.microsoft.com/office/drawing/2014/main"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 xmlns:a16="http://schemas.microsoft.com/office/drawing/2014/main"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 xmlns:a16="http://schemas.microsoft.com/office/drawing/2014/main"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 xmlns:a16="http://schemas.microsoft.com/office/drawing/2014/main"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 xmlns:a16="http://schemas.microsoft.com/office/drawing/2014/main"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 xmlns:a16="http://schemas.microsoft.com/office/drawing/2014/main"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 xmlns:a16="http://schemas.microsoft.com/office/drawing/2014/main"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 xmlns:a16="http://schemas.microsoft.com/office/drawing/2014/main"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 xmlns:a16="http://schemas.microsoft.com/office/drawing/2014/main"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 xmlns:a16="http://schemas.microsoft.com/office/drawing/2014/main"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 xmlns:a16="http://schemas.microsoft.com/office/drawing/2014/main"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 xmlns:a16="http://schemas.microsoft.com/office/drawing/2014/main"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 xmlns:a16="http://schemas.microsoft.com/office/drawing/2014/main"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 xmlns:a16="http://schemas.microsoft.com/office/drawing/2014/main"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 xmlns:a16="http://schemas.microsoft.com/office/drawing/2014/main"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 xmlns:a16="http://schemas.microsoft.com/office/drawing/2014/main"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 xmlns:a16="http://schemas.microsoft.com/office/drawing/2014/main"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 xmlns:a16="http://schemas.microsoft.com/office/drawing/2014/main"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 xmlns:a16="http://schemas.microsoft.com/office/drawing/2014/main"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 xmlns:a16="http://schemas.microsoft.com/office/drawing/2014/main"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 xmlns:a16="http://schemas.microsoft.com/office/drawing/2014/main"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 xmlns:a16="http://schemas.microsoft.com/office/drawing/2014/main"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 xmlns:a16="http://schemas.microsoft.com/office/drawing/2014/main"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 xmlns:a16="http://schemas.microsoft.com/office/drawing/2014/main"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 xmlns:a16="http://schemas.microsoft.com/office/drawing/2014/main"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 xmlns:a16="http://schemas.microsoft.com/office/drawing/2014/main"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 xmlns:a16="http://schemas.microsoft.com/office/drawing/2014/main"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 xmlns:a16="http://schemas.microsoft.com/office/drawing/2014/main"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 xmlns:a16="http://schemas.microsoft.com/office/drawing/2014/main"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 xmlns:a16="http://schemas.microsoft.com/office/drawing/2014/main"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 xmlns:a16="http://schemas.microsoft.com/office/drawing/2014/main"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 xmlns:a16="http://schemas.microsoft.com/office/drawing/2014/main"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 xmlns:a16="http://schemas.microsoft.com/office/drawing/2014/main"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 xmlns:a16="http://schemas.microsoft.com/office/drawing/2014/main"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 xmlns:a16="http://schemas.microsoft.com/office/drawing/2014/main"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 xmlns:a16="http://schemas.microsoft.com/office/drawing/2014/main"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 xmlns:a16="http://schemas.microsoft.com/office/drawing/2014/main"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 xmlns:a16="http://schemas.microsoft.com/office/drawing/2014/main"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 xmlns:a16="http://schemas.microsoft.com/office/drawing/2014/main"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 xmlns:a16="http://schemas.microsoft.com/office/drawing/2014/main"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 xmlns:a16="http://schemas.microsoft.com/office/drawing/2014/main"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 xmlns:a16="http://schemas.microsoft.com/office/drawing/2014/main"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 xmlns:a16="http://schemas.microsoft.com/office/drawing/2014/main"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 xmlns:a16="http://schemas.microsoft.com/office/drawing/2014/main"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 xmlns:a16="http://schemas.microsoft.com/office/drawing/2014/main"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 xmlns:a16="http://schemas.microsoft.com/office/drawing/2014/main"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 xmlns:a16="http://schemas.microsoft.com/office/drawing/2014/main"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 xmlns:a16="http://schemas.microsoft.com/office/drawing/2014/main"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 xmlns:a16="http://schemas.microsoft.com/office/drawing/2014/main"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 xmlns:a16="http://schemas.microsoft.com/office/drawing/2014/main"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 xmlns:a16="http://schemas.microsoft.com/office/drawing/2014/main"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 xmlns:a16="http://schemas.microsoft.com/office/drawing/2014/main"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 xmlns:a16="http://schemas.microsoft.com/office/drawing/2014/main"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 xmlns:a16="http://schemas.microsoft.com/office/drawing/2014/main"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 xmlns:a16="http://schemas.microsoft.com/office/drawing/2014/main"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 xmlns:a16="http://schemas.microsoft.com/office/drawing/2014/main"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 xmlns:a16="http://schemas.microsoft.com/office/drawing/2014/main"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 xmlns:a16="http://schemas.microsoft.com/office/drawing/2014/main"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 xmlns:a16="http://schemas.microsoft.com/office/drawing/2014/main"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 xmlns:a16="http://schemas.microsoft.com/office/drawing/2014/main"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 xmlns:a16="http://schemas.microsoft.com/office/drawing/2014/main"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 xmlns:a16="http://schemas.microsoft.com/office/drawing/2014/main"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 xmlns:a16="http://schemas.microsoft.com/office/drawing/2014/main"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 xmlns:a16="http://schemas.microsoft.com/office/drawing/2014/main"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 xmlns:a16="http://schemas.microsoft.com/office/drawing/2014/main"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 xmlns:a16="http://schemas.microsoft.com/office/drawing/2014/main"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 xmlns:a16="http://schemas.microsoft.com/office/drawing/2014/main"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 xmlns:a16="http://schemas.microsoft.com/office/drawing/2014/main"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 xmlns:a16="http://schemas.microsoft.com/office/drawing/2014/main"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 xmlns:a16="http://schemas.microsoft.com/office/drawing/2014/main"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 xmlns:a16="http://schemas.microsoft.com/office/drawing/2014/main"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 xmlns:a16="http://schemas.microsoft.com/office/drawing/2014/main"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 xmlns:a16="http://schemas.microsoft.com/office/drawing/2014/main"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 xmlns:a16="http://schemas.microsoft.com/office/drawing/2014/main"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 xmlns:a16="http://schemas.microsoft.com/office/drawing/2014/main"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 xmlns:a16="http://schemas.microsoft.com/office/drawing/2014/main"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 xmlns:a16="http://schemas.microsoft.com/office/drawing/2014/main"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 xmlns:a16="http://schemas.microsoft.com/office/drawing/2014/main"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 xmlns:a16="http://schemas.microsoft.com/office/drawing/2014/main"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 xmlns:a16="http://schemas.microsoft.com/office/drawing/2014/main"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 xmlns:a16="http://schemas.microsoft.com/office/drawing/2014/main"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 xmlns:a16="http://schemas.microsoft.com/office/drawing/2014/main"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 xmlns:a16="http://schemas.microsoft.com/office/drawing/2014/main"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 xmlns:a16="http://schemas.microsoft.com/office/drawing/2014/main"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 xmlns:a16="http://schemas.microsoft.com/office/drawing/2014/main"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 xmlns:a16="http://schemas.microsoft.com/office/drawing/2014/main"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 xmlns:a16="http://schemas.microsoft.com/office/drawing/2014/main"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 xmlns:a16="http://schemas.microsoft.com/office/drawing/2014/main"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 xmlns:a16="http://schemas.microsoft.com/office/drawing/2014/main"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 xmlns:a16="http://schemas.microsoft.com/office/drawing/2014/main"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 xmlns:a16="http://schemas.microsoft.com/office/drawing/2014/main"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 xmlns:a16="http://schemas.microsoft.com/office/drawing/2014/main"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 xmlns:a16="http://schemas.microsoft.com/office/drawing/2014/main"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 xmlns:a16="http://schemas.microsoft.com/office/drawing/2014/main"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 xmlns:a16="http://schemas.microsoft.com/office/drawing/2014/main"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 xmlns:a16="http://schemas.microsoft.com/office/drawing/2014/main"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 xmlns:a16="http://schemas.microsoft.com/office/drawing/2014/main"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 xmlns:a16="http://schemas.microsoft.com/office/drawing/2014/main"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 xmlns:a16="http://schemas.microsoft.com/office/drawing/2014/main"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 xmlns:a16="http://schemas.microsoft.com/office/drawing/2014/main"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 xmlns:a16="http://schemas.microsoft.com/office/drawing/2014/main"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 xmlns:a16="http://schemas.microsoft.com/office/drawing/2014/main"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 xmlns:a16="http://schemas.microsoft.com/office/drawing/2014/main"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 xmlns:a16="http://schemas.microsoft.com/office/drawing/2014/main"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 xmlns:a16="http://schemas.microsoft.com/office/drawing/2014/main"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 xmlns:a16="http://schemas.microsoft.com/office/drawing/2014/main"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 xmlns:a16="http://schemas.microsoft.com/office/drawing/2014/main"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 xmlns:a16="http://schemas.microsoft.com/office/drawing/2014/main"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 xmlns:a16="http://schemas.microsoft.com/office/drawing/2014/main"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 xmlns:a16="http://schemas.microsoft.com/office/drawing/2014/main"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 xmlns:a16="http://schemas.microsoft.com/office/drawing/2014/main"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 xmlns:a16="http://schemas.microsoft.com/office/drawing/2014/main"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 xmlns:a16="http://schemas.microsoft.com/office/drawing/2014/main"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 xmlns:a16="http://schemas.microsoft.com/office/drawing/2014/main"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 xmlns:a16="http://schemas.microsoft.com/office/drawing/2014/main"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 xmlns:a16="http://schemas.microsoft.com/office/drawing/2014/main"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 xmlns:a16="http://schemas.microsoft.com/office/drawing/2014/main"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 xmlns:a16="http://schemas.microsoft.com/office/drawing/2014/main"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 xmlns:a16="http://schemas.microsoft.com/office/drawing/2014/main"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 xmlns:a16="http://schemas.microsoft.com/office/drawing/2014/main"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 xmlns:a16="http://schemas.microsoft.com/office/drawing/2014/main"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 xmlns:a16="http://schemas.microsoft.com/office/drawing/2014/main"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 xmlns:a16="http://schemas.microsoft.com/office/drawing/2014/main"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 xmlns:a16="http://schemas.microsoft.com/office/drawing/2014/main"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 xmlns:a16="http://schemas.microsoft.com/office/drawing/2014/main"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 xmlns:a16="http://schemas.microsoft.com/office/drawing/2014/main"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 xmlns:a16="http://schemas.microsoft.com/office/drawing/2014/main"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 xmlns:a16="http://schemas.microsoft.com/office/drawing/2014/main"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 xmlns:a16="http://schemas.microsoft.com/office/drawing/2014/main"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 xmlns:a16="http://schemas.microsoft.com/office/drawing/2014/main"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 xmlns:a16="http://schemas.microsoft.com/office/drawing/2014/main"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 xmlns:a16="http://schemas.microsoft.com/office/drawing/2014/main"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 xmlns:a16="http://schemas.microsoft.com/office/drawing/2014/main"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 xmlns:a16="http://schemas.microsoft.com/office/drawing/2014/main"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 xmlns:a16="http://schemas.microsoft.com/office/drawing/2014/main"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 xmlns:a16="http://schemas.microsoft.com/office/drawing/2014/main"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 xmlns:a16="http://schemas.microsoft.com/office/drawing/2014/main"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 xmlns:a16="http://schemas.microsoft.com/office/drawing/2014/main"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 xmlns:a16="http://schemas.microsoft.com/office/drawing/2014/main"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 xmlns:a16="http://schemas.microsoft.com/office/drawing/2014/main"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 xmlns:a16="http://schemas.microsoft.com/office/drawing/2014/main"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 xmlns:a16="http://schemas.microsoft.com/office/drawing/2014/main"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 xmlns:a16="http://schemas.microsoft.com/office/drawing/2014/main"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 xmlns:a16="http://schemas.microsoft.com/office/drawing/2014/main"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 xmlns:a16="http://schemas.microsoft.com/office/drawing/2014/main"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 xmlns:a16="http://schemas.microsoft.com/office/drawing/2014/main"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 xmlns:a16="http://schemas.microsoft.com/office/drawing/2014/main"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 xmlns:a16="http://schemas.microsoft.com/office/drawing/2014/main"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 xmlns:a16="http://schemas.microsoft.com/office/drawing/2014/main"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 xmlns:a16="http://schemas.microsoft.com/office/drawing/2014/main"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 xmlns:a16="http://schemas.microsoft.com/office/drawing/2014/main"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 xmlns:a16="http://schemas.microsoft.com/office/drawing/2014/main"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 xmlns:a16="http://schemas.microsoft.com/office/drawing/2014/main"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 xmlns:a16="http://schemas.microsoft.com/office/drawing/2014/main"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 xmlns:a16="http://schemas.microsoft.com/office/drawing/2014/main"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 xmlns:a16="http://schemas.microsoft.com/office/drawing/2014/main"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 xmlns:a16="http://schemas.microsoft.com/office/drawing/2014/main"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 xmlns:a16="http://schemas.microsoft.com/office/drawing/2014/main"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 xmlns:a16="http://schemas.microsoft.com/office/drawing/2014/main"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 xmlns:a16="http://schemas.microsoft.com/office/drawing/2014/main"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 xmlns:a16="http://schemas.microsoft.com/office/drawing/2014/main"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 xmlns:a16="http://schemas.microsoft.com/office/drawing/2014/main"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 xmlns:a16="http://schemas.microsoft.com/office/drawing/2014/main"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 xmlns:a16="http://schemas.microsoft.com/office/drawing/2014/main"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 xmlns:a16="http://schemas.microsoft.com/office/drawing/2014/main"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 xmlns:a16="http://schemas.microsoft.com/office/drawing/2014/main"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 xmlns:a16="http://schemas.microsoft.com/office/drawing/2014/main"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 xmlns:a16="http://schemas.microsoft.com/office/drawing/2014/main"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 xmlns:a16="http://schemas.microsoft.com/office/drawing/2014/main"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 xmlns:a16="http://schemas.microsoft.com/office/drawing/2014/main"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 xmlns:a16="http://schemas.microsoft.com/office/drawing/2014/main"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 xmlns:a16="http://schemas.microsoft.com/office/drawing/2014/main"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 xmlns:a16="http://schemas.microsoft.com/office/drawing/2014/main"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 xmlns:a16="http://schemas.microsoft.com/office/drawing/2014/main"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 xmlns:a16="http://schemas.microsoft.com/office/drawing/2014/main"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 xmlns:a16="http://schemas.microsoft.com/office/drawing/2014/main"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 xmlns:a16="http://schemas.microsoft.com/office/drawing/2014/main"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 xmlns:a16="http://schemas.microsoft.com/office/drawing/2014/main"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 xmlns:a16="http://schemas.microsoft.com/office/drawing/2014/main"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 xmlns:a16="http://schemas.microsoft.com/office/drawing/2014/main"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 xmlns:a16="http://schemas.microsoft.com/office/drawing/2014/main"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 xmlns:a16="http://schemas.microsoft.com/office/drawing/2014/main"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 xmlns:a16="http://schemas.microsoft.com/office/drawing/2014/main"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 xmlns:a16="http://schemas.microsoft.com/office/drawing/2014/main"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 xmlns:a16="http://schemas.microsoft.com/office/drawing/2014/main"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 xmlns:a16="http://schemas.microsoft.com/office/drawing/2014/main"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 xmlns:a16="http://schemas.microsoft.com/office/drawing/2014/main"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 xmlns:a16="http://schemas.microsoft.com/office/drawing/2014/main"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 xmlns:a16="http://schemas.microsoft.com/office/drawing/2014/main"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 xmlns:a16="http://schemas.microsoft.com/office/drawing/2014/main"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 xmlns:a16="http://schemas.microsoft.com/office/drawing/2014/main"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 xmlns:a16="http://schemas.microsoft.com/office/drawing/2014/main"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 xmlns:a16="http://schemas.microsoft.com/office/drawing/2014/main"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 xmlns:a16="http://schemas.microsoft.com/office/drawing/2014/main"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 xmlns:a16="http://schemas.microsoft.com/office/drawing/2014/main"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 xmlns:a16="http://schemas.microsoft.com/office/drawing/2014/main"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 xmlns:a16="http://schemas.microsoft.com/office/drawing/2014/main"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 xmlns:a16="http://schemas.microsoft.com/office/drawing/2014/main"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 xmlns:a16="http://schemas.microsoft.com/office/drawing/2014/main"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 xmlns:a16="http://schemas.microsoft.com/office/drawing/2014/main"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 xmlns:a16="http://schemas.microsoft.com/office/drawing/2014/main"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 xmlns:a16="http://schemas.microsoft.com/office/drawing/2014/main"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 xmlns:a16="http://schemas.microsoft.com/office/drawing/2014/main"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 xmlns:a16="http://schemas.microsoft.com/office/drawing/2014/main"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 xmlns:a16="http://schemas.microsoft.com/office/drawing/2014/main"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 xmlns:a16="http://schemas.microsoft.com/office/drawing/2014/main"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 xmlns:a16="http://schemas.microsoft.com/office/drawing/2014/main"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 xmlns:a16="http://schemas.microsoft.com/office/drawing/2014/main"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 xmlns:a16="http://schemas.microsoft.com/office/drawing/2014/main"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 xmlns:a16="http://schemas.microsoft.com/office/drawing/2014/main"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 xmlns:a16="http://schemas.microsoft.com/office/drawing/2014/main"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 xmlns:a16="http://schemas.microsoft.com/office/drawing/2014/main"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 xmlns:a16="http://schemas.microsoft.com/office/drawing/2014/main"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 xmlns:a16="http://schemas.microsoft.com/office/drawing/2014/main"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 xmlns:a16="http://schemas.microsoft.com/office/drawing/2014/main"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 xmlns:a16="http://schemas.microsoft.com/office/drawing/2014/main"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 xmlns:a16="http://schemas.microsoft.com/office/drawing/2014/main"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 xmlns:a16="http://schemas.microsoft.com/office/drawing/2014/main"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 xmlns:a16="http://schemas.microsoft.com/office/drawing/2014/main"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 xmlns:a16="http://schemas.microsoft.com/office/drawing/2014/main"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 xmlns:a16="http://schemas.microsoft.com/office/drawing/2014/main"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 xmlns:a16="http://schemas.microsoft.com/office/drawing/2014/main"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 xmlns:a16="http://schemas.microsoft.com/office/drawing/2014/main"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 xmlns:a16="http://schemas.microsoft.com/office/drawing/2014/main"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 xmlns:a16="http://schemas.microsoft.com/office/drawing/2014/main"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 xmlns:a16="http://schemas.microsoft.com/office/drawing/2014/main"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 xmlns:a16="http://schemas.microsoft.com/office/drawing/2014/main"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 xmlns:a16="http://schemas.microsoft.com/office/drawing/2014/main"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 xmlns:a16="http://schemas.microsoft.com/office/drawing/2014/main"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 xmlns:a16="http://schemas.microsoft.com/office/drawing/2014/main"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 xmlns:a16="http://schemas.microsoft.com/office/drawing/2014/main"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 xmlns:a16="http://schemas.microsoft.com/office/drawing/2014/main"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 xmlns:a16="http://schemas.microsoft.com/office/drawing/2014/main"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 xmlns:a16="http://schemas.microsoft.com/office/drawing/2014/main"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 xmlns:a16="http://schemas.microsoft.com/office/drawing/2014/main"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 xmlns:a16="http://schemas.microsoft.com/office/drawing/2014/main"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 xmlns:a16="http://schemas.microsoft.com/office/drawing/2014/main"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 xmlns:a16="http://schemas.microsoft.com/office/drawing/2014/main"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 xmlns:a16="http://schemas.microsoft.com/office/drawing/2014/main"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 xmlns:a16="http://schemas.microsoft.com/office/drawing/2014/main"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 xmlns:a16="http://schemas.microsoft.com/office/drawing/2014/main"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 xmlns:a16="http://schemas.microsoft.com/office/drawing/2014/main"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 xmlns:a16="http://schemas.microsoft.com/office/drawing/2014/main"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 xmlns:a16="http://schemas.microsoft.com/office/drawing/2014/main"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 xmlns:a16="http://schemas.microsoft.com/office/drawing/2014/main"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 xmlns:a16="http://schemas.microsoft.com/office/drawing/2014/main"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 xmlns:a16="http://schemas.microsoft.com/office/drawing/2014/main"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 xmlns:a16="http://schemas.microsoft.com/office/drawing/2014/main"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 xmlns:a16="http://schemas.microsoft.com/office/drawing/2014/main"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 xmlns:a16="http://schemas.microsoft.com/office/drawing/2014/main"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 xmlns:a16="http://schemas.microsoft.com/office/drawing/2014/main"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 xmlns:a16="http://schemas.microsoft.com/office/drawing/2014/main"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 xmlns:a16="http://schemas.microsoft.com/office/drawing/2014/main"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 xmlns:a16="http://schemas.microsoft.com/office/drawing/2014/main"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 xmlns:a16="http://schemas.microsoft.com/office/drawing/2014/main"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 xmlns:a16="http://schemas.microsoft.com/office/drawing/2014/main"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 xmlns:a16="http://schemas.microsoft.com/office/drawing/2014/main"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 xmlns:a16="http://schemas.microsoft.com/office/drawing/2014/main"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 xmlns:a16="http://schemas.microsoft.com/office/drawing/2014/main"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 xmlns:a16="http://schemas.microsoft.com/office/drawing/2014/main"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 xmlns:a16="http://schemas.microsoft.com/office/drawing/2014/main"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 xmlns:a16="http://schemas.microsoft.com/office/drawing/2014/main"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 xmlns:a16="http://schemas.microsoft.com/office/drawing/2014/main"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 xmlns:a16="http://schemas.microsoft.com/office/drawing/2014/main"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 xmlns:a16="http://schemas.microsoft.com/office/drawing/2014/main"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 xmlns:a16="http://schemas.microsoft.com/office/drawing/2014/main"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 xmlns:a16="http://schemas.microsoft.com/office/drawing/2014/main"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 xmlns:a16="http://schemas.microsoft.com/office/drawing/2014/main"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 xmlns:a16="http://schemas.microsoft.com/office/drawing/2014/main"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 xmlns:a16="http://schemas.microsoft.com/office/drawing/2014/main"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 xmlns:a16="http://schemas.microsoft.com/office/drawing/2014/main"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 xmlns:a16="http://schemas.microsoft.com/office/drawing/2014/main"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 xmlns:a16="http://schemas.microsoft.com/office/drawing/2014/main"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 xmlns:a16="http://schemas.microsoft.com/office/drawing/2014/main"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 xmlns:a16="http://schemas.microsoft.com/office/drawing/2014/main"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 xmlns:a16="http://schemas.microsoft.com/office/drawing/2014/main"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 xmlns:a16="http://schemas.microsoft.com/office/drawing/2014/main"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 xmlns:a16="http://schemas.microsoft.com/office/drawing/2014/main"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 xmlns:a16="http://schemas.microsoft.com/office/drawing/2014/main"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 xmlns:a16="http://schemas.microsoft.com/office/drawing/2014/main"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 xmlns:a16="http://schemas.microsoft.com/office/drawing/2014/main"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 xmlns:a16="http://schemas.microsoft.com/office/drawing/2014/main"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 xmlns:a16="http://schemas.microsoft.com/office/drawing/2014/main"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 xmlns:a16="http://schemas.microsoft.com/office/drawing/2014/main"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 xmlns:a16="http://schemas.microsoft.com/office/drawing/2014/main"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 xmlns:a16="http://schemas.microsoft.com/office/drawing/2014/main"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 xmlns:a16="http://schemas.microsoft.com/office/drawing/2014/main"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 xmlns:a16="http://schemas.microsoft.com/office/drawing/2014/main"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 xmlns:a16="http://schemas.microsoft.com/office/drawing/2014/main"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 xmlns:a16="http://schemas.microsoft.com/office/drawing/2014/main"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 xmlns:a16="http://schemas.microsoft.com/office/drawing/2014/main"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 xmlns:a16="http://schemas.microsoft.com/office/drawing/2014/main"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 xmlns:a16="http://schemas.microsoft.com/office/drawing/2014/main"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 xmlns:a16="http://schemas.microsoft.com/office/drawing/2014/main"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 xmlns:a16="http://schemas.microsoft.com/office/drawing/2014/main"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 xmlns:a16="http://schemas.microsoft.com/office/drawing/2014/main"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 xmlns:a16="http://schemas.microsoft.com/office/drawing/2014/main"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 xmlns:a16="http://schemas.microsoft.com/office/drawing/2014/main"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 xmlns:a16="http://schemas.microsoft.com/office/drawing/2014/main"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 xmlns:a16="http://schemas.microsoft.com/office/drawing/2014/main"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 xmlns:a16="http://schemas.microsoft.com/office/drawing/2014/main"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 xmlns:a16="http://schemas.microsoft.com/office/drawing/2014/main"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 xmlns:a16="http://schemas.microsoft.com/office/drawing/2014/main"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 xmlns:a16="http://schemas.microsoft.com/office/drawing/2014/main"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 xmlns:a16="http://schemas.microsoft.com/office/drawing/2014/main"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 xmlns:a16="http://schemas.microsoft.com/office/drawing/2014/main"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 xmlns:a16="http://schemas.microsoft.com/office/drawing/2014/main"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 xmlns:a16="http://schemas.microsoft.com/office/drawing/2014/main"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 xmlns:a16="http://schemas.microsoft.com/office/drawing/2014/main"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 xmlns:a16="http://schemas.microsoft.com/office/drawing/2014/main"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 xmlns:a16="http://schemas.microsoft.com/office/drawing/2014/main"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 xmlns:a16="http://schemas.microsoft.com/office/drawing/2014/main"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 xmlns:a16="http://schemas.microsoft.com/office/drawing/2014/main" id="{524BFC86-E744-42C3-9E37-7C218121DD3D}"/>
              </a:ext>
            </a:extLst>
          </p:cNvPr>
          <p:cNvGrpSpPr/>
          <p:nvPr userDrawn="1"/>
        </p:nvGrpSpPr>
        <p:grpSpPr>
          <a:xfrm rot="18823380" flipH="1">
            <a:off x="1483313" y="4959425"/>
            <a:ext cx="442463" cy="326412"/>
            <a:chOff x="3625593" y="6426852"/>
            <a:chExt cx="335279" cy="247341"/>
          </a:xfrm>
          <a:solidFill>
            <a:schemeClr val="accent1"/>
          </a:solidFill>
        </p:grpSpPr>
        <p:sp>
          <p:nvSpPr>
            <p:cNvPr id="1250" name="Freeform: Shape 1249">
              <a:extLst>
                <a:ext uri="{FF2B5EF4-FFF2-40B4-BE49-F238E27FC236}">
                  <a16:creationId xmlns="" xmlns:a16="http://schemas.microsoft.com/office/drawing/2014/main"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 xmlns:a16="http://schemas.microsoft.com/office/drawing/2014/main"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 xmlns:a16="http://schemas.microsoft.com/office/drawing/2014/main"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 xmlns:a16="http://schemas.microsoft.com/office/drawing/2014/main"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 xmlns:a16="http://schemas.microsoft.com/office/drawing/2014/main"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 xmlns:a16="http://schemas.microsoft.com/office/drawing/2014/main"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 xmlns:a16="http://schemas.microsoft.com/office/drawing/2014/main"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 xmlns:a16="http://schemas.microsoft.com/office/drawing/2014/main"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 xmlns:a16="http://schemas.microsoft.com/office/drawing/2014/main"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 xmlns:a16="http://schemas.microsoft.com/office/drawing/2014/main"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 xmlns:a16="http://schemas.microsoft.com/office/drawing/2014/main"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 xmlns:a16="http://schemas.microsoft.com/office/drawing/2014/main"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 xmlns:a16="http://schemas.microsoft.com/office/drawing/2014/main"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 xmlns:a16="http://schemas.microsoft.com/office/drawing/2014/main"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 xmlns:a16="http://schemas.microsoft.com/office/drawing/2014/main"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 xmlns:a16="http://schemas.microsoft.com/office/drawing/2014/main"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 xmlns:a16="http://schemas.microsoft.com/office/drawing/2014/main"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 xmlns:a16="http://schemas.microsoft.com/office/drawing/2014/main"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 xmlns:a16="http://schemas.microsoft.com/office/drawing/2014/main"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 xmlns:a16="http://schemas.microsoft.com/office/drawing/2014/main"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 xmlns:a16="http://schemas.microsoft.com/office/drawing/2014/main"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 xmlns:a16="http://schemas.microsoft.com/office/drawing/2014/main"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 xmlns:a16="http://schemas.microsoft.com/office/drawing/2014/main" id="{958736B1-4213-4B3F-A36A-4C5588759AC1}"/>
              </a:ext>
            </a:extLst>
          </p:cNvPr>
          <p:cNvGrpSpPr/>
          <p:nvPr userDrawn="1"/>
        </p:nvGrpSpPr>
        <p:grpSpPr>
          <a:xfrm>
            <a:off x="264083" y="6458165"/>
            <a:ext cx="1793928" cy="236043"/>
            <a:chOff x="8251658" y="4916654"/>
            <a:chExt cx="2895600" cy="381000"/>
          </a:xfrm>
          <a:solidFill>
            <a:schemeClr val="accent1"/>
          </a:solidFill>
        </p:grpSpPr>
        <p:sp>
          <p:nvSpPr>
            <p:cNvPr id="1273" name="Freeform: Shape 1272">
              <a:extLst>
                <a:ext uri="{FF2B5EF4-FFF2-40B4-BE49-F238E27FC236}">
                  <a16:creationId xmlns="" xmlns:a16="http://schemas.microsoft.com/office/drawing/2014/main"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 xmlns:a16="http://schemas.microsoft.com/office/drawing/2014/main"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 xmlns:a16="http://schemas.microsoft.com/office/drawing/2014/main"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 xmlns:a16="http://schemas.microsoft.com/office/drawing/2014/main"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 xmlns:a16="http://schemas.microsoft.com/office/drawing/2014/main"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 xmlns:a16="http://schemas.microsoft.com/office/drawing/2014/main"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 xmlns:a16="http://schemas.microsoft.com/office/drawing/2014/main"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 xmlns:a16="http://schemas.microsoft.com/office/drawing/2014/main"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 xmlns:a16="http://schemas.microsoft.com/office/drawing/2014/main"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 xmlns:a16="http://schemas.microsoft.com/office/drawing/2014/main"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 xmlns:a16="http://schemas.microsoft.com/office/drawing/2014/main"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 xmlns:a16="http://schemas.microsoft.com/office/drawing/2014/main"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 xmlns:a16="http://schemas.microsoft.com/office/drawing/2014/main"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 xmlns:a16="http://schemas.microsoft.com/office/drawing/2014/main"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 xmlns:a16="http://schemas.microsoft.com/office/drawing/2014/main"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 xmlns:a16="http://schemas.microsoft.com/office/drawing/2014/main"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 xmlns:a16="http://schemas.microsoft.com/office/drawing/2014/main"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 xmlns:a16="http://schemas.microsoft.com/office/drawing/2014/main"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 xmlns:a16="http://schemas.microsoft.com/office/drawing/2014/main"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 xmlns:a16="http://schemas.microsoft.com/office/drawing/2014/main"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 xmlns:a16="http://schemas.microsoft.com/office/drawing/2014/main"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 xmlns:a16="http://schemas.microsoft.com/office/drawing/2014/main"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 xmlns:a16="http://schemas.microsoft.com/office/drawing/2014/main"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 xmlns:a16="http://schemas.microsoft.com/office/drawing/2014/main"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 xmlns:a16="http://schemas.microsoft.com/office/drawing/2014/main"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 xmlns:a16="http://schemas.microsoft.com/office/drawing/2014/main"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 xmlns:a16="http://schemas.microsoft.com/office/drawing/2014/main"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 xmlns:a16="http://schemas.microsoft.com/office/drawing/2014/main"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 xmlns:a16="http://schemas.microsoft.com/office/drawing/2014/main"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 xmlns:a16="http://schemas.microsoft.com/office/drawing/2014/main"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 xmlns:a16="http://schemas.microsoft.com/office/drawing/2014/main" id="{8ECC4B5B-0894-4B86-9BC9-FD848D9FF8B8}"/>
              </a:ext>
            </a:extLst>
          </p:cNvPr>
          <p:cNvGrpSpPr/>
          <p:nvPr userDrawn="1"/>
        </p:nvGrpSpPr>
        <p:grpSpPr>
          <a:xfrm rot="520099">
            <a:off x="1218351" y="5445213"/>
            <a:ext cx="616527" cy="807163"/>
            <a:chOff x="6096000" y="4249903"/>
            <a:chExt cx="1447800" cy="1895475"/>
          </a:xfrm>
          <a:solidFill>
            <a:schemeClr val="accent1"/>
          </a:solidFill>
        </p:grpSpPr>
        <p:sp>
          <p:nvSpPr>
            <p:cNvPr id="1304" name="Freeform: Shape 1303">
              <a:extLst>
                <a:ext uri="{FF2B5EF4-FFF2-40B4-BE49-F238E27FC236}">
                  <a16:creationId xmlns="" xmlns:a16="http://schemas.microsoft.com/office/drawing/2014/main"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 xmlns:a16="http://schemas.microsoft.com/office/drawing/2014/main"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 xmlns:a16="http://schemas.microsoft.com/office/drawing/2014/main"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 xmlns:a16="http://schemas.microsoft.com/office/drawing/2014/main"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 xmlns:a16="http://schemas.microsoft.com/office/drawing/2014/main"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 xmlns:a16="http://schemas.microsoft.com/office/drawing/2014/main"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 xmlns:a16="http://schemas.microsoft.com/office/drawing/2014/main"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 xmlns:a16="http://schemas.microsoft.com/office/drawing/2014/main"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 xmlns:a16="http://schemas.microsoft.com/office/drawing/2014/main"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 xmlns:a16="http://schemas.microsoft.com/office/drawing/2014/main"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 xmlns:a16="http://schemas.microsoft.com/office/drawing/2014/main"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 xmlns:a16="http://schemas.microsoft.com/office/drawing/2014/main"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 xmlns:a16="http://schemas.microsoft.com/office/drawing/2014/main"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 xmlns:a16="http://schemas.microsoft.com/office/drawing/2014/main"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 xmlns:a16="http://schemas.microsoft.com/office/drawing/2014/main"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 xmlns:a16="http://schemas.microsoft.com/office/drawing/2014/main"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 xmlns:a16="http://schemas.microsoft.com/office/drawing/2014/main"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 xmlns:a16="http://schemas.microsoft.com/office/drawing/2014/main"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2928738132"/>
      </p:ext>
    </p:extLst>
  </p:cSld>
  <p:clrMapOvr>
    <a:masterClrMapping/>
  </p:clrMapOvr>
</p:sldLayout>
</file>

<file path=ppt/slideLayouts/slideLayout793.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 xmlns:a16="http://schemas.microsoft.com/office/drawing/2014/main" id="{39919EF6-B417-4451-B188-C2C0ABEF2C95}"/>
              </a:ext>
            </a:extLst>
          </p:cNvPr>
          <p:cNvSpPr/>
          <p:nvPr userDrawn="1"/>
        </p:nvSpPr>
        <p:spPr>
          <a:xfrm>
            <a:off x="0" y="0"/>
            <a:ext cx="232209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 xmlns:a16="http://schemas.microsoft.com/office/drawing/2014/main"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Education</a:t>
            </a:r>
            <a:endParaRPr lang="ko-KR" altLang="en-US" sz="2400" dirty="0">
              <a:solidFill>
                <a:srgbClr val="262626"/>
              </a:solidFill>
              <a:cs typeface="Arial" pitchFamily="34" charset="0"/>
            </a:endParaRPr>
          </a:p>
        </p:txBody>
      </p:sp>
      <p:sp>
        <p:nvSpPr>
          <p:cNvPr id="7" name="TextBox 6">
            <a:extLst>
              <a:ext uri="{FF2B5EF4-FFF2-40B4-BE49-F238E27FC236}">
                <a16:creationId xmlns="" xmlns:a16="http://schemas.microsoft.com/office/drawing/2014/main"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Plan</a:t>
            </a:r>
            <a:endParaRPr lang="ko-KR" altLang="en-US" sz="2400" dirty="0">
              <a:solidFill>
                <a:srgbClr val="262626"/>
              </a:solidFill>
              <a:cs typeface="Arial" pitchFamily="34" charset="0"/>
            </a:endParaRPr>
          </a:p>
        </p:txBody>
      </p:sp>
      <p:grpSp>
        <p:nvGrpSpPr>
          <p:cNvPr id="8" name="Group 7">
            <a:extLst>
              <a:ext uri="{FF2B5EF4-FFF2-40B4-BE49-F238E27FC236}">
                <a16:creationId xmlns="" xmlns:a16="http://schemas.microsoft.com/office/drawing/2014/main" id="{0E077479-776C-4BDA-9446-1C8D13201629}"/>
              </a:ext>
            </a:extLst>
          </p:cNvPr>
          <p:cNvGrpSpPr/>
          <p:nvPr userDrawn="1"/>
        </p:nvGrpSpPr>
        <p:grpSpPr>
          <a:xfrm>
            <a:off x="295274" y="447797"/>
            <a:ext cx="1618143" cy="491518"/>
            <a:chOff x="6442698" y="4204191"/>
            <a:chExt cx="3262908" cy="991122"/>
          </a:xfrm>
          <a:solidFill>
            <a:schemeClr val="accent2"/>
          </a:solidFill>
        </p:grpSpPr>
        <p:sp>
          <p:nvSpPr>
            <p:cNvPr id="9" name="Freeform: Shape 8">
              <a:extLst>
                <a:ext uri="{FF2B5EF4-FFF2-40B4-BE49-F238E27FC236}">
                  <a16:creationId xmlns="" xmlns:a16="http://schemas.microsoft.com/office/drawing/2014/main"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 xmlns:a16="http://schemas.microsoft.com/office/drawing/2014/main"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 xmlns:a16="http://schemas.microsoft.com/office/drawing/2014/main"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 xmlns:a16="http://schemas.microsoft.com/office/drawing/2014/main"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 xmlns:a16="http://schemas.microsoft.com/office/drawing/2014/main"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 xmlns:a16="http://schemas.microsoft.com/office/drawing/2014/main"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 xmlns:a16="http://schemas.microsoft.com/office/drawing/2014/main" id="{AA72BFE4-32DA-4C77-9D77-7FD57461F31E}"/>
              </a:ext>
            </a:extLst>
          </p:cNvPr>
          <p:cNvGrpSpPr/>
          <p:nvPr userDrawn="1"/>
        </p:nvGrpSpPr>
        <p:grpSpPr>
          <a:xfrm>
            <a:off x="295274" y="4812589"/>
            <a:ext cx="1036850" cy="1435084"/>
            <a:chOff x="972424" y="4140745"/>
            <a:chExt cx="1826508" cy="2528035"/>
          </a:xfrm>
          <a:solidFill>
            <a:schemeClr val="accent2"/>
          </a:solidFill>
        </p:grpSpPr>
        <p:cxnSp>
          <p:nvCxnSpPr>
            <p:cNvPr id="15" name="Straight Connector 14">
              <a:extLst>
                <a:ext uri="{FF2B5EF4-FFF2-40B4-BE49-F238E27FC236}">
                  <a16:creationId xmlns="" xmlns:a16="http://schemas.microsoft.com/office/drawing/2014/main" id="{373E830E-091A-49FE-88FC-63F1752F37F2}"/>
                </a:ext>
              </a:extLst>
            </p:cNvPr>
            <p:cNvCxnSpPr>
              <a:cxnSpLocks/>
            </p:cNvCxnSpPr>
            <p:nvPr userDrawn="1"/>
          </p:nvCxnSpPr>
          <p:spPr>
            <a:xfrm flipH="1">
              <a:off x="1797103" y="4140745"/>
              <a:ext cx="1001829" cy="2528035"/>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 xmlns:a16="http://schemas.microsoft.com/office/drawing/2014/main" id="{7EE876D7-5B72-4ADF-88F9-0C63AEB70165}"/>
                </a:ext>
              </a:extLst>
            </p:cNvPr>
            <p:cNvCxnSpPr>
              <a:cxnSpLocks/>
            </p:cNvCxnSpPr>
            <p:nvPr userDrawn="1"/>
          </p:nvCxnSpPr>
          <p:spPr>
            <a:xfrm flipH="1">
              <a:off x="1393342" y="4920916"/>
              <a:ext cx="679417" cy="1714456"/>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 xmlns:a16="http://schemas.microsoft.com/office/drawing/2014/main" id="{247F14AE-4DDA-47B5-BA03-31FC196CA9CF}"/>
                </a:ext>
              </a:extLst>
            </p:cNvPr>
            <p:cNvCxnSpPr>
              <a:cxnSpLocks/>
            </p:cNvCxnSpPr>
            <p:nvPr userDrawn="1"/>
          </p:nvCxnSpPr>
          <p:spPr>
            <a:xfrm flipH="1">
              <a:off x="972424" y="5607124"/>
              <a:ext cx="402446" cy="1015544"/>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 xmlns:a16="http://schemas.microsoft.com/office/drawing/2014/main" id="{AA68F181-503C-4D76-B617-2202BFF729D3}"/>
              </a:ext>
            </a:extLst>
          </p:cNvPr>
          <p:cNvGrpSpPr/>
          <p:nvPr userDrawn="1"/>
        </p:nvGrpSpPr>
        <p:grpSpPr>
          <a:xfrm flipH="1">
            <a:off x="363312" y="5064503"/>
            <a:ext cx="224583" cy="305198"/>
            <a:chOff x="4708260" y="456723"/>
            <a:chExt cx="659554" cy="896303"/>
          </a:xfrm>
          <a:solidFill>
            <a:schemeClr val="accent2"/>
          </a:solidFill>
        </p:grpSpPr>
        <p:sp>
          <p:nvSpPr>
            <p:cNvPr id="20" name="Freeform: Shape 19">
              <a:extLst>
                <a:ext uri="{FF2B5EF4-FFF2-40B4-BE49-F238E27FC236}">
                  <a16:creationId xmlns="" xmlns:a16="http://schemas.microsoft.com/office/drawing/2014/main"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 xmlns:a16="http://schemas.microsoft.com/office/drawing/2014/main"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 xmlns:a16="http://schemas.microsoft.com/office/drawing/2014/main"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 xmlns:a16="http://schemas.microsoft.com/office/drawing/2014/main"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 xmlns:a16="http://schemas.microsoft.com/office/drawing/2014/main"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 xmlns:a16="http://schemas.microsoft.com/office/drawing/2014/main"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 xmlns:a16="http://schemas.microsoft.com/office/drawing/2014/main"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 xmlns:a16="http://schemas.microsoft.com/office/drawing/2014/main"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 xmlns:a16="http://schemas.microsoft.com/office/drawing/2014/main"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 xmlns:a16="http://schemas.microsoft.com/office/drawing/2014/main"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 xmlns:a16="http://schemas.microsoft.com/office/drawing/2014/main"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 xmlns:a16="http://schemas.microsoft.com/office/drawing/2014/main"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 xmlns:a16="http://schemas.microsoft.com/office/drawing/2014/main"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 xmlns:a16="http://schemas.microsoft.com/office/drawing/2014/main"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 xmlns:a16="http://schemas.microsoft.com/office/drawing/2014/main"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 xmlns:a16="http://schemas.microsoft.com/office/drawing/2014/main"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 xmlns:a16="http://schemas.microsoft.com/office/drawing/2014/main"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 xmlns:a16="http://schemas.microsoft.com/office/drawing/2014/main"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 xmlns:a16="http://schemas.microsoft.com/office/drawing/2014/main"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 xmlns:a16="http://schemas.microsoft.com/office/drawing/2014/main"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 xmlns:a16="http://schemas.microsoft.com/office/drawing/2014/main"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 xmlns:a16="http://schemas.microsoft.com/office/drawing/2014/main"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 xmlns:a16="http://schemas.microsoft.com/office/drawing/2014/main"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 xmlns:a16="http://schemas.microsoft.com/office/drawing/2014/main"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 xmlns:a16="http://schemas.microsoft.com/office/drawing/2014/main"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 xmlns:a16="http://schemas.microsoft.com/office/drawing/2014/main"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 xmlns:a16="http://schemas.microsoft.com/office/drawing/2014/main"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 xmlns:a16="http://schemas.microsoft.com/office/drawing/2014/main"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 xmlns:a16="http://schemas.microsoft.com/office/drawing/2014/main"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 xmlns:a16="http://schemas.microsoft.com/office/drawing/2014/main"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 xmlns:a16="http://schemas.microsoft.com/office/drawing/2014/main"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 xmlns:a16="http://schemas.microsoft.com/office/drawing/2014/main"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 xmlns:a16="http://schemas.microsoft.com/office/drawing/2014/main"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 xmlns:a16="http://schemas.microsoft.com/office/drawing/2014/main"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 xmlns:a16="http://schemas.microsoft.com/office/drawing/2014/main"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 xmlns:a16="http://schemas.microsoft.com/office/drawing/2014/main"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 xmlns:a16="http://schemas.microsoft.com/office/drawing/2014/main"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 xmlns:a16="http://schemas.microsoft.com/office/drawing/2014/main"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 xmlns:a16="http://schemas.microsoft.com/office/drawing/2014/main"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 xmlns:a16="http://schemas.microsoft.com/office/drawing/2014/main"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 xmlns:a16="http://schemas.microsoft.com/office/drawing/2014/main"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 xmlns:a16="http://schemas.microsoft.com/office/drawing/2014/main"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 xmlns:a16="http://schemas.microsoft.com/office/drawing/2014/main"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 xmlns:a16="http://schemas.microsoft.com/office/drawing/2014/main"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 xmlns:a16="http://schemas.microsoft.com/office/drawing/2014/main"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 xmlns:a16="http://schemas.microsoft.com/office/drawing/2014/main"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 xmlns:a16="http://schemas.microsoft.com/office/drawing/2014/main"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 xmlns:a16="http://schemas.microsoft.com/office/drawing/2014/main"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 xmlns:a16="http://schemas.microsoft.com/office/drawing/2014/main"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 xmlns:a16="http://schemas.microsoft.com/office/drawing/2014/main"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 xmlns:a16="http://schemas.microsoft.com/office/drawing/2014/main"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 xmlns:a16="http://schemas.microsoft.com/office/drawing/2014/main"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 xmlns:a16="http://schemas.microsoft.com/office/drawing/2014/main"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 xmlns:a16="http://schemas.microsoft.com/office/drawing/2014/main"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 xmlns:a16="http://schemas.microsoft.com/office/drawing/2014/main"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 xmlns:a16="http://schemas.microsoft.com/office/drawing/2014/main"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 xmlns:a16="http://schemas.microsoft.com/office/drawing/2014/main"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 xmlns:a16="http://schemas.microsoft.com/office/drawing/2014/main"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 xmlns:a16="http://schemas.microsoft.com/office/drawing/2014/main"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 xmlns:a16="http://schemas.microsoft.com/office/drawing/2014/main"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 xmlns:a16="http://schemas.microsoft.com/office/drawing/2014/main"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 xmlns:a16="http://schemas.microsoft.com/office/drawing/2014/main"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 xmlns:a16="http://schemas.microsoft.com/office/drawing/2014/main"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 xmlns:a16="http://schemas.microsoft.com/office/drawing/2014/main"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 xmlns:a16="http://schemas.microsoft.com/office/drawing/2014/main"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 xmlns:a16="http://schemas.microsoft.com/office/drawing/2014/main"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 xmlns:a16="http://schemas.microsoft.com/office/drawing/2014/main"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 xmlns:a16="http://schemas.microsoft.com/office/drawing/2014/main"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 xmlns:a16="http://schemas.microsoft.com/office/drawing/2014/main"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 xmlns:a16="http://schemas.microsoft.com/office/drawing/2014/main"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 xmlns:a16="http://schemas.microsoft.com/office/drawing/2014/main"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 xmlns:a16="http://schemas.microsoft.com/office/drawing/2014/main"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 xmlns:a16="http://schemas.microsoft.com/office/drawing/2014/main"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 xmlns:a16="http://schemas.microsoft.com/office/drawing/2014/main"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 xmlns:a16="http://schemas.microsoft.com/office/drawing/2014/main"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 xmlns:a16="http://schemas.microsoft.com/office/drawing/2014/main"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 xmlns:a16="http://schemas.microsoft.com/office/drawing/2014/main"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 xmlns:a16="http://schemas.microsoft.com/office/drawing/2014/main"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 xmlns:a16="http://schemas.microsoft.com/office/drawing/2014/main"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 xmlns:a16="http://schemas.microsoft.com/office/drawing/2014/main"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 xmlns:a16="http://schemas.microsoft.com/office/drawing/2014/main"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 xmlns:a16="http://schemas.microsoft.com/office/drawing/2014/main"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 xmlns:a16="http://schemas.microsoft.com/office/drawing/2014/main"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 xmlns:a16="http://schemas.microsoft.com/office/drawing/2014/main"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 xmlns:a16="http://schemas.microsoft.com/office/drawing/2014/main"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 xmlns:a16="http://schemas.microsoft.com/office/drawing/2014/main"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 xmlns:a16="http://schemas.microsoft.com/office/drawing/2014/main"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 xmlns:a16="http://schemas.microsoft.com/office/drawing/2014/main"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 xmlns:a16="http://schemas.microsoft.com/office/drawing/2014/main"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 xmlns:a16="http://schemas.microsoft.com/office/drawing/2014/main"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 xmlns:a16="http://schemas.microsoft.com/office/drawing/2014/main"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 xmlns:a16="http://schemas.microsoft.com/office/drawing/2014/main"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 xmlns:a16="http://schemas.microsoft.com/office/drawing/2014/main"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 xmlns:a16="http://schemas.microsoft.com/office/drawing/2014/main"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 xmlns:a16="http://schemas.microsoft.com/office/drawing/2014/main"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 xmlns:a16="http://schemas.microsoft.com/office/drawing/2014/main"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 xmlns:a16="http://schemas.microsoft.com/office/drawing/2014/main"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 xmlns:a16="http://schemas.microsoft.com/office/drawing/2014/main"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 xmlns:a16="http://schemas.microsoft.com/office/drawing/2014/main"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 xmlns:a16="http://schemas.microsoft.com/office/drawing/2014/main"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 xmlns:a16="http://schemas.microsoft.com/office/drawing/2014/main"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 xmlns:a16="http://schemas.microsoft.com/office/drawing/2014/main"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 xmlns:a16="http://schemas.microsoft.com/office/drawing/2014/main"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 xmlns:a16="http://schemas.microsoft.com/office/drawing/2014/main"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 xmlns:a16="http://schemas.microsoft.com/office/drawing/2014/main"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 xmlns:a16="http://schemas.microsoft.com/office/drawing/2014/main"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 xmlns:a16="http://schemas.microsoft.com/office/drawing/2014/main"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 xmlns:a16="http://schemas.microsoft.com/office/drawing/2014/main"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 xmlns:a16="http://schemas.microsoft.com/office/drawing/2014/main"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 xmlns:a16="http://schemas.microsoft.com/office/drawing/2014/main"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 xmlns:a16="http://schemas.microsoft.com/office/drawing/2014/main"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 xmlns:a16="http://schemas.microsoft.com/office/drawing/2014/main"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 xmlns:a16="http://schemas.microsoft.com/office/drawing/2014/main"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 xmlns:a16="http://schemas.microsoft.com/office/drawing/2014/main"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 xmlns:a16="http://schemas.microsoft.com/office/drawing/2014/main"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 xmlns:a16="http://schemas.microsoft.com/office/drawing/2014/main"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 xmlns:a16="http://schemas.microsoft.com/office/drawing/2014/main"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 xmlns:a16="http://schemas.microsoft.com/office/drawing/2014/main"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 xmlns:a16="http://schemas.microsoft.com/office/drawing/2014/main"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 xmlns:a16="http://schemas.microsoft.com/office/drawing/2014/main"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 xmlns:a16="http://schemas.microsoft.com/office/drawing/2014/main"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 xmlns:a16="http://schemas.microsoft.com/office/drawing/2014/main"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 xmlns:a16="http://schemas.microsoft.com/office/drawing/2014/main"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 xmlns:a16="http://schemas.microsoft.com/office/drawing/2014/main"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 xmlns:a16="http://schemas.microsoft.com/office/drawing/2014/main"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 xmlns:a16="http://schemas.microsoft.com/office/drawing/2014/main"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 xmlns:a16="http://schemas.microsoft.com/office/drawing/2014/main"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 xmlns:a16="http://schemas.microsoft.com/office/drawing/2014/main"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 xmlns:a16="http://schemas.microsoft.com/office/drawing/2014/main"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 xmlns:a16="http://schemas.microsoft.com/office/drawing/2014/main"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 xmlns:a16="http://schemas.microsoft.com/office/drawing/2014/main"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 xmlns:a16="http://schemas.microsoft.com/office/drawing/2014/main"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 xmlns:a16="http://schemas.microsoft.com/office/drawing/2014/main"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 xmlns:a16="http://schemas.microsoft.com/office/drawing/2014/main"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 xmlns:a16="http://schemas.microsoft.com/office/drawing/2014/main"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 xmlns:a16="http://schemas.microsoft.com/office/drawing/2014/main"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 xmlns:a16="http://schemas.microsoft.com/office/drawing/2014/main"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 xmlns:a16="http://schemas.microsoft.com/office/drawing/2014/main"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 xmlns:a16="http://schemas.microsoft.com/office/drawing/2014/main"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 xmlns:a16="http://schemas.microsoft.com/office/drawing/2014/main"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 xmlns:a16="http://schemas.microsoft.com/office/drawing/2014/main"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 xmlns:a16="http://schemas.microsoft.com/office/drawing/2014/main"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 xmlns:a16="http://schemas.microsoft.com/office/drawing/2014/main"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 xmlns:a16="http://schemas.microsoft.com/office/drawing/2014/main"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 xmlns:a16="http://schemas.microsoft.com/office/drawing/2014/main"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 xmlns:a16="http://schemas.microsoft.com/office/drawing/2014/main"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 xmlns:a16="http://schemas.microsoft.com/office/drawing/2014/main"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 xmlns:a16="http://schemas.microsoft.com/office/drawing/2014/main"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 xmlns:a16="http://schemas.microsoft.com/office/drawing/2014/main"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 xmlns:a16="http://schemas.microsoft.com/office/drawing/2014/main"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 xmlns:a16="http://schemas.microsoft.com/office/drawing/2014/main"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 xmlns:a16="http://schemas.microsoft.com/office/drawing/2014/main"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 xmlns:a16="http://schemas.microsoft.com/office/drawing/2014/main"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 xmlns:a16="http://schemas.microsoft.com/office/drawing/2014/main"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 xmlns:a16="http://schemas.microsoft.com/office/drawing/2014/main"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 xmlns:a16="http://schemas.microsoft.com/office/drawing/2014/main"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 xmlns:a16="http://schemas.microsoft.com/office/drawing/2014/main"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 xmlns:a16="http://schemas.microsoft.com/office/drawing/2014/main"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 xmlns:a16="http://schemas.microsoft.com/office/drawing/2014/main"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 xmlns:a16="http://schemas.microsoft.com/office/drawing/2014/main"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 xmlns:a16="http://schemas.microsoft.com/office/drawing/2014/main"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 xmlns:a16="http://schemas.microsoft.com/office/drawing/2014/main"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 xmlns:a16="http://schemas.microsoft.com/office/drawing/2014/main"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 xmlns:a16="http://schemas.microsoft.com/office/drawing/2014/main"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 xmlns:a16="http://schemas.microsoft.com/office/drawing/2014/main"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 xmlns:a16="http://schemas.microsoft.com/office/drawing/2014/main"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 xmlns:a16="http://schemas.microsoft.com/office/drawing/2014/main"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 xmlns:a16="http://schemas.microsoft.com/office/drawing/2014/main"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 xmlns:a16="http://schemas.microsoft.com/office/drawing/2014/main"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 xmlns:a16="http://schemas.microsoft.com/office/drawing/2014/main"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 xmlns:a16="http://schemas.microsoft.com/office/drawing/2014/main"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 xmlns:a16="http://schemas.microsoft.com/office/drawing/2014/main"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 xmlns:a16="http://schemas.microsoft.com/office/drawing/2014/main"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 xmlns:a16="http://schemas.microsoft.com/office/drawing/2014/main"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 xmlns:a16="http://schemas.microsoft.com/office/drawing/2014/main"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 xmlns:a16="http://schemas.microsoft.com/office/drawing/2014/main"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 xmlns:a16="http://schemas.microsoft.com/office/drawing/2014/main"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 xmlns:a16="http://schemas.microsoft.com/office/drawing/2014/main"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 xmlns:a16="http://schemas.microsoft.com/office/drawing/2014/main"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 xmlns:a16="http://schemas.microsoft.com/office/drawing/2014/main"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 xmlns:a16="http://schemas.microsoft.com/office/drawing/2014/main"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 xmlns:a16="http://schemas.microsoft.com/office/drawing/2014/main"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 xmlns:a16="http://schemas.microsoft.com/office/drawing/2014/main"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 xmlns:a16="http://schemas.microsoft.com/office/drawing/2014/main"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 xmlns:a16="http://schemas.microsoft.com/office/drawing/2014/main"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 xmlns:a16="http://schemas.microsoft.com/office/drawing/2014/main"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 xmlns:a16="http://schemas.microsoft.com/office/drawing/2014/main"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 xmlns:a16="http://schemas.microsoft.com/office/drawing/2014/main"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 xmlns:a16="http://schemas.microsoft.com/office/drawing/2014/main"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 xmlns:a16="http://schemas.microsoft.com/office/drawing/2014/main"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 xmlns:a16="http://schemas.microsoft.com/office/drawing/2014/main"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 xmlns:a16="http://schemas.microsoft.com/office/drawing/2014/main"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 xmlns:a16="http://schemas.microsoft.com/office/drawing/2014/main" id="{D97B6E48-26CA-4A5A-AC57-D488473B230F}"/>
              </a:ext>
            </a:extLst>
          </p:cNvPr>
          <p:cNvGrpSpPr/>
          <p:nvPr userDrawn="1"/>
        </p:nvGrpSpPr>
        <p:grpSpPr>
          <a:xfrm flipH="1">
            <a:off x="1416109" y="4408951"/>
            <a:ext cx="305167" cy="267260"/>
            <a:chOff x="6809793" y="1954053"/>
            <a:chExt cx="1048808" cy="918528"/>
          </a:xfrm>
          <a:solidFill>
            <a:schemeClr val="accent2"/>
          </a:solidFill>
        </p:grpSpPr>
        <p:sp>
          <p:nvSpPr>
            <p:cNvPr id="213" name="Freeform: Shape 212">
              <a:extLst>
                <a:ext uri="{FF2B5EF4-FFF2-40B4-BE49-F238E27FC236}">
                  <a16:creationId xmlns="" xmlns:a16="http://schemas.microsoft.com/office/drawing/2014/main"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 xmlns:a16="http://schemas.microsoft.com/office/drawing/2014/main"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 xmlns:a16="http://schemas.microsoft.com/office/drawing/2014/main"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 xmlns:a16="http://schemas.microsoft.com/office/drawing/2014/main"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 xmlns:a16="http://schemas.microsoft.com/office/drawing/2014/main"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 xmlns:a16="http://schemas.microsoft.com/office/drawing/2014/main"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 xmlns:a16="http://schemas.microsoft.com/office/drawing/2014/main"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 xmlns:a16="http://schemas.microsoft.com/office/drawing/2014/main"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 xmlns:a16="http://schemas.microsoft.com/office/drawing/2014/main"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 xmlns:a16="http://schemas.microsoft.com/office/drawing/2014/main"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 xmlns:a16="http://schemas.microsoft.com/office/drawing/2014/main"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 xmlns:a16="http://schemas.microsoft.com/office/drawing/2014/main"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 xmlns:a16="http://schemas.microsoft.com/office/drawing/2014/main"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 xmlns:a16="http://schemas.microsoft.com/office/drawing/2014/main"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 xmlns:a16="http://schemas.microsoft.com/office/drawing/2014/main"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 xmlns:a16="http://schemas.microsoft.com/office/drawing/2014/main"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 xmlns:a16="http://schemas.microsoft.com/office/drawing/2014/main"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 xmlns:a16="http://schemas.microsoft.com/office/drawing/2014/main"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 xmlns:a16="http://schemas.microsoft.com/office/drawing/2014/main"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 xmlns:a16="http://schemas.microsoft.com/office/drawing/2014/main"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 xmlns:a16="http://schemas.microsoft.com/office/drawing/2014/main"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 xmlns:a16="http://schemas.microsoft.com/office/drawing/2014/main"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 xmlns:a16="http://schemas.microsoft.com/office/drawing/2014/main"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 xmlns:a16="http://schemas.microsoft.com/office/drawing/2014/main"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 xmlns:a16="http://schemas.microsoft.com/office/drawing/2014/main"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 xmlns:a16="http://schemas.microsoft.com/office/drawing/2014/main"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 xmlns:a16="http://schemas.microsoft.com/office/drawing/2014/main"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 xmlns:a16="http://schemas.microsoft.com/office/drawing/2014/main"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 xmlns:a16="http://schemas.microsoft.com/office/drawing/2014/main"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 xmlns:a16="http://schemas.microsoft.com/office/drawing/2014/main"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 xmlns:a16="http://schemas.microsoft.com/office/drawing/2014/main"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 xmlns:a16="http://schemas.microsoft.com/office/drawing/2014/main"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 xmlns:a16="http://schemas.microsoft.com/office/drawing/2014/main"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 xmlns:a16="http://schemas.microsoft.com/office/drawing/2014/main"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 xmlns:a16="http://schemas.microsoft.com/office/drawing/2014/main"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 xmlns:a16="http://schemas.microsoft.com/office/drawing/2014/main"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 xmlns:a16="http://schemas.microsoft.com/office/drawing/2014/main"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 xmlns:a16="http://schemas.microsoft.com/office/drawing/2014/main"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 xmlns:a16="http://schemas.microsoft.com/office/drawing/2014/main"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 xmlns:a16="http://schemas.microsoft.com/office/drawing/2014/main"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 xmlns:a16="http://schemas.microsoft.com/office/drawing/2014/main"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 xmlns:a16="http://schemas.microsoft.com/office/drawing/2014/main"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 xmlns:a16="http://schemas.microsoft.com/office/drawing/2014/main"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 xmlns:a16="http://schemas.microsoft.com/office/drawing/2014/main"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 xmlns:a16="http://schemas.microsoft.com/office/drawing/2014/main"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 xmlns:a16="http://schemas.microsoft.com/office/drawing/2014/main"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 xmlns:a16="http://schemas.microsoft.com/office/drawing/2014/main"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 xmlns:a16="http://schemas.microsoft.com/office/drawing/2014/main"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 xmlns:a16="http://schemas.microsoft.com/office/drawing/2014/main"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 xmlns:a16="http://schemas.microsoft.com/office/drawing/2014/main"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 xmlns:a16="http://schemas.microsoft.com/office/drawing/2014/main"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 xmlns:a16="http://schemas.microsoft.com/office/drawing/2014/main"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 xmlns:a16="http://schemas.microsoft.com/office/drawing/2014/main"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 xmlns:a16="http://schemas.microsoft.com/office/drawing/2014/main"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 xmlns:a16="http://schemas.microsoft.com/office/drawing/2014/main"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 xmlns:a16="http://schemas.microsoft.com/office/drawing/2014/main"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 xmlns:a16="http://schemas.microsoft.com/office/drawing/2014/main"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 xmlns:a16="http://schemas.microsoft.com/office/drawing/2014/main"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 xmlns:a16="http://schemas.microsoft.com/office/drawing/2014/main"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 xmlns:a16="http://schemas.microsoft.com/office/drawing/2014/main"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 xmlns:a16="http://schemas.microsoft.com/office/drawing/2014/main"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 xmlns:a16="http://schemas.microsoft.com/office/drawing/2014/main"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 xmlns:a16="http://schemas.microsoft.com/office/drawing/2014/main"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 xmlns:a16="http://schemas.microsoft.com/office/drawing/2014/main"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 xmlns:a16="http://schemas.microsoft.com/office/drawing/2014/main"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 xmlns:a16="http://schemas.microsoft.com/office/drawing/2014/main"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 xmlns:a16="http://schemas.microsoft.com/office/drawing/2014/main"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 xmlns:a16="http://schemas.microsoft.com/office/drawing/2014/main"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 xmlns:a16="http://schemas.microsoft.com/office/drawing/2014/main"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 xmlns:a16="http://schemas.microsoft.com/office/drawing/2014/main"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 xmlns:a16="http://schemas.microsoft.com/office/drawing/2014/main"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 xmlns:a16="http://schemas.microsoft.com/office/drawing/2014/main"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 xmlns:a16="http://schemas.microsoft.com/office/drawing/2014/main"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 xmlns:a16="http://schemas.microsoft.com/office/drawing/2014/main"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 xmlns:a16="http://schemas.microsoft.com/office/drawing/2014/main"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 xmlns:a16="http://schemas.microsoft.com/office/drawing/2014/main"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 xmlns:a16="http://schemas.microsoft.com/office/drawing/2014/main"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 xmlns:a16="http://schemas.microsoft.com/office/drawing/2014/main"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 xmlns:a16="http://schemas.microsoft.com/office/drawing/2014/main"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 xmlns:a16="http://schemas.microsoft.com/office/drawing/2014/main"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 xmlns:a16="http://schemas.microsoft.com/office/drawing/2014/main"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 xmlns:a16="http://schemas.microsoft.com/office/drawing/2014/main"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 xmlns:a16="http://schemas.microsoft.com/office/drawing/2014/main"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 xmlns:a16="http://schemas.microsoft.com/office/drawing/2014/main"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 xmlns:a16="http://schemas.microsoft.com/office/drawing/2014/main"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 xmlns:a16="http://schemas.microsoft.com/office/drawing/2014/main"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 xmlns:a16="http://schemas.microsoft.com/office/drawing/2014/main"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 xmlns:a16="http://schemas.microsoft.com/office/drawing/2014/main"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 xmlns:a16="http://schemas.microsoft.com/office/drawing/2014/main"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 xmlns:a16="http://schemas.microsoft.com/office/drawing/2014/main"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 xmlns:a16="http://schemas.microsoft.com/office/drawing/2014/main"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 xmlns:a16="http://schemas.microsoft.com/office/drawing/2014/main"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 xmlns:a16="http://schemas.microsoft.com/office/drawing/2014/main"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 xmlns:a16="http://schemas.microsoft.com/office/drawing/2014/main"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 xmlns:a16="http://schemas.microsoft.com/office/drawing/2014/main"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 xmlns:a16="http://schemas.microsoft.com/office/drawing/2014/main"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 xmlns:a16="http://schemas.microsoft.com/office/drawing/2014/main"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 xmlns:a16="http://schemas.microsoft.com/office/drawing/2014/main"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 xmlns:a16="http://schemas.microsoft.com/office/drawing/2014/main"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 xmlns:a16="http://schemas.microsoft.com/office/drawing/2014/main"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 xmlns:a16="http://schemas.microsoft.com/office/drawing/2014/main"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 xmlns:a16="http://schemas.microsoft.com/office/drawing/2014/main"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 xmlns:a16="http://schemas.microsoft.com/office/drawing/2014/main"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 xmlns:a16="http://schemas.microsoft.com/office/drawing/2014/main"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 xmlns:a16="http://schemas.microsoft.com/office/drawing/2014/main"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 xmlns:a16="http://schemas.microsoft.com/office/drawing/2014/main"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 xmlns:a16="http://schemas.microsoft.com/office/drawing/2014/main"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 xmlns:a16="http://schemas.microsoft.com/office/drawing/2014/main"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 xmlns:a16="http://schemas.microsoft.com/office/drawing/2014/main"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 xmlns:a16="http://schemas.microsoft.com/office/drawing/2014/main"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 xmlns:a16="http://schemas.microsoft.com/office/drawing/2014/main"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 xmlns:a16="http://schemas.microsoft.com/office/drawing/2014/main"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 xmlns:a16="http://schemas.microsoft.com/office/drawing/2014/main"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 xmlns:a16="http://schemas.microsoft.com/office/drawing/2014/main"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 xmlns:a16="http://schemas.microsoft.com/office/drawing/2014/main"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 xmlns:a16="http://schemas.microsoft.com/office/drawing/2014/main"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 xmlns:a16="http://schemas.microsoft.com/office/drawing/2014/main"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 xmlns:a16="http://schemas.microsoft.com/office/drawing/2014/main"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 xmlns:a16="http://schemas.microsoft.com/office/drawing/2014/main"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 xmlns:a16="http://schemas.microsoft.com/office/drawing/2014/main"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 xmlns:a16="http://schemas.microsoft.com/office/drawing/2014/main"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 xmlns:a16="http://schemas.microsoft.com/office/drawing/2014/main"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 xmlns:a16="http://schemas.microsoft.com/office/drawing/2014/main"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 xmlns:a16="http://schemas.microsoft.com/office/drawing/2014/main"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 xmlns:a16="http://schemas.microsoft.com/office/drawing/2014/main"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 xmlns:a16="http://schemas.microsoft.com/office/drawing/2014/main"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 xmlns:a16="http://schemas.microsoft.com/office/drawing/2014/main"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 xmlns:a16="http://schemas.microsoft.com/office/drawing/2014/main"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 xmlns:a16="http://schemas.microsoft.com/office/drawing/2014/main"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 xmlns:a16="http://schemas.microsoft.com/office/drawing/2014/main"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 xmlns:a16="http://schemas.microsoft.com/office/drawing/2014/main"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 xmlns:a16="http://schemas.microsoft.com/office/drawing/2014/main"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 xmlns:a16="http://schemas.microsoft.com/office/drawing/2014/main"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 xmlns:a16="http://schemas.microsoft.com/office/drawing/2014/main"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 xmlns:a16="http://schemas.microsoft.com/office/drawing/2014/main"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 xmlns:a16="http://schemas.microsoft.com/office/drawing/2014/main"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 xmlns:a16="http://schemas.microsoft.com/office/drawing/2014/main"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 xmlns:a16="http://schemas.microsoft.com/office/drawing/2014/main"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 xmlns:a16="http://schemas.microsoft.com/office/drawing/2014/main"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 xmlns:a16="http://schemas.microsoft.com/office/drawing/2014/main"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 xmlns:a16="http://schemas.microsoft.com/office/drawing/2014/main"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 xmlns:a16="http://schemas.microsoft.com/office/drawing/2014/main"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 xmlns:a16="http://schemas.microsoft.com/office/drawing/2014/main"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 xmlns:a16="http://schemas.microsoft.com/office/drawing/2014/main"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 xmlns:a16="http://schemas.microsoft.com/office/drawing/2014/main"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 xmlns:a16="http://schemas.microsoft.com/office/drawing/2014/main"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 xmlns:a16="http://schemas.microsoft.com/office/drawing/2014/main"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 xmlns:a16="http://schemas.microsoft.com/office/drawing/2014/main"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 xmlns:a16="http://schemas.microsoft.com/office/drawing/2014/main"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 xmlns:a16="http://schemas.microsoft.com/office/drawing/2014/main"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 xmlns:a16="http://schemas.microsoft.com/office/drawing/2014/main"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 xmlns:a16="http://schemas.microsoft.com/office/drawing/2014/main"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 xmlns:a16="http://schemas.microsoft.com/office/drawing/2014/main"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 xmlns:a16="http://schemas.microsoft.com/office/drawing/2014/main"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 xmlns:a16="http://schemas.microsoft.com/office/drawing/2014/main"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 xmlns:a16="http://schemas.microsoft.com/office/drawing/2014/main"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 xmlns:a16="http://schemas.microsoft.com/office/drawing/2014/main"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 xmlns:a16="http://schemas.microsoft.com/office/drawing/2014/main"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 xmlns:a16="http://schemas.microsoft.com/office/drawing/2014/main"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 xmlns:a16="http://schemas.microsoft.com/office/drawing/2014/main"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 xmlns:a16="http://schemas.microsoft.com/office/drawing/2014/main"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 xmlns:a16="http://schemas.microsoft.com/office/drawing/2014/main"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 xmlns:a16="http://schemas.microsoft.com/office/drawing/2014/main"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 xmlns:a16="http://schemas.microsoft.com/office/drawing/2014/main"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 xmlns:a16="http://schemas.microsoft.com/office/drawing/2014/main"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 xmlns:a16="http://schemas.microsoft.com/office/drawing/2014/main"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 xmlns:a16="http://schemas.microsoft.com/office/drawing/2014/main"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 xmlns:a16="http://schemas.microsoft.com/office/drawing/2014/main"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 xmlns:a16="http://schemas.microsoft.com/office/drawing/2014/main"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 xmlns:a16="http://schemas.microsoft.com/office/drawing/2014/main"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 xmlns:a16="http://schemas.microsoft.com/office/drawing/2014/main"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 xmlns:a16="http://schemas.microsoft.com/office/drawing/2014/main"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 xmlns:a16="http://schemas.microsoft.com/office/drawing/2014/main"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 xmlns:a16="http://schemas.microsoft.com/office/drawing/2014/main"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 xmlns:a16="http://schemas.microsoft.com/office/drawing/2014/main"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 xmlns:a16="http://schemas.microsoft.com/office/drawing/2014/main"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 xmlns:a16="http://schemas.microsoft.com/office/drawing/2014/main"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 xmlns:a16="http://schemas.microsoft.com/office/drawing/2014/main"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 xmlns:a16="http://schemas.microsoft.com/office/drawing/2014/main"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 xmlns:a16="http://schemas.microsoft.com/office/drawing/2014/main"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 xmlns:a16="http://schemas.microsoft.com/office/drawing/2014/main"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 xmlns:a16="http://schemas.microsoft.com/office/drawing/2014/main"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 xmlns:a16="http://schemas.microsoft.com/office/drawing/2014/main"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 xmlns:a16="http://schemas.microsoft.com/office/drawing/2014/main"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 xmlns:a16="http://schemas.microsoft.com/office/drawing/2014/main"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 xmlns:a16="http://schemas.microsoft.com/office/drawing/2014/main"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 xmlns:a16="http://schemas.microsoft.com/office/drawing/2014/main"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 xmlns:a16="http://schemas.microsoft.com/office/drawing/2014/main"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 xmlns:a16="http://schemas.microsoft.com/office/drawing/2014/main"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 xmlns:a16="http://schemas.microsoft.com/office/drawing/2014/main"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 xmlns:a16="http://schemas.microsoft.com/office/drawing/2014/main"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 xmlns:a16="http://schemas.microsoft.com/office/drawing/2014/main"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 xmlns:a16="http://schemas.microsoft.com/office/drawing/2014/main"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 xmlns:a16="http://schemas.microsoft.com/office/drawing/2014/main"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 xmlns:a16="http://schemas.microsoft.com/office/drawing/2014/main"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 xmlns:a16="http://schemas.microsoft.com/office/drawing/2014/main"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 xmlns:a16="http://schemas.microsoft.com/office/drawing/2014/main"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 xmlns:a16="http://schemas.microsoft.com/office/drawing/2014/main"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 xmlns:a16="http://schemas.microsoft.com/office/drawing/2014/main"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 xmlns:a16="http://schemas.microsoft.com/office/drawing/2014/main"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 xmlns:a16="http://schemas.microsoft.com/office/drawing/2014/main"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 xmlns:a16="http://schemas.microsoft.com/office/drawing/2014/main"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 xmlns:a16="http://schemas.microsoft.com/office/drawing/2014/main"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 xmlns:a16="http://schemas.microsoft.com/office/drawing/2014/main"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 xmlns:a16="http://schemas.microsoft.com/office/drawing/2014/main"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 xmlns:a16="http://schemas.microsoft.com/office/drawing/2014/main"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 xmlns:a16="http://schemas.microsoft.com/office/drawing/2014/main"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 xmlns:a16="http://schemas.microsoft.com/office/drawing/2014/main"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 xmlns:a16="http://schemas.microsoft.com/office/drawing/2014/main"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 xmlns:a16="http://schemas.microsoft.com/office/drawing/2014/main"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 xmlns:a16="http://schemas.microsoft.com/office/drawing/2014/main"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 xmlns:a16="http://schemas.microsoft.com/office/drawing/2014/main"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 xmlns:a16="http://schemas.microsoft.com/office/drawing/2014/main"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 xmlns:a16="http://schemas.microsoft.com/office/drawing/2014/main"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 xmlns:a16="http://schemas.microsoft.com/office/drawing/2014/main"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 xmlns:a16="http://schemas.microsoft.com/office/drawing/2014/main"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 xmlns:a16="http://schemas.microsoft.com/office/drawing/2014/main"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 xmlns:a16="http://schemas.microsoft.com/office/drawing/2014/main"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 xmlns:a16="http://schemas.microsoft.com/office/drawing/2014/main"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 xmlns:a16="http://schemas.microsoft.com/office/drawing/2014/main"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 xmlns:a16="http://schemas.microsoft.com/office/drawing/2014/main"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 xmlns:a16="http://schemas.microsoft.com/office/drawing/2014/main"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 xmlns:a16="http://schemas.microsoft.com/office/drawing/2014/main"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 xmlns:a16="http://schemas.microsoft.com/office/drawing/2014/main"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 xmlns:a16="http://schemas.microsoft.com/office/drawing/2014/main"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 xmlns:a16="http://schemas.microsoft.com/office/drawing/2014/main"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 xmlns:a16="http://schemas.microsoft.com/office/drawing/2014/main"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 xmlns:a16="http://schemas.microsoft.com/office/drawing/2014/main"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 xmlns:a16="http://schemas.microsoft.com/office/drawing/2014/main"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 xmlns:a16="http://schemas.microsoft.com/office/drawing/2014/main"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 xmlns:a16="http://schemas.microsoft.com/office/drawing/2014/main"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 xmlns:a16="http://schemas.microsoft.com/office/drawing/2014/main"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 xmlns:a16="http://schemas.microsoft.com/office/drawing/2014/main"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 xmlns:a16="http://schemas.microsoft.com/office/drawing/2014/main"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 xmlns:a16="http://schemas.microsoft.com/office/drawing/2014/main"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 xmlns:a16="http://schemas.microsoft.com/office/drawing/2014/main"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 xmlns:a16="http://schemas.microsoft.com/office/drawing/2014/main"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 xmlns:a16="http://schemas.microsoft.com/office/drawing/2014/main"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 xmlns:a16="http://schemas.microsoft.com/office/drawing/2014/main"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 xmlns:a16="http://schemas.microsoft.com/office/drawing/2014/main"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 xmlns:a16="http://schemas.microsoft.com/office/drawing/2014/main"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 xmlns:a16="http://schemas.microsoft.com/office/drawing/2014/main"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 xmlns:a16="http://schemas.microsoft.com/office/drawing/2014/main"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 xmlns:a16="http://schemas.microsoft.com/office/drawing/2014/main"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 xmlns:a16="http://schemas.microsoft.com/office/drawing/2014/main"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 xmlns:a16="http://schemas.microsoft.com/office/drawing/2014/main"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 xmlns:a16="http://schemas.microsoft.com/office/drawing/2014/main"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 xmlns:a16="http://schemas.microsoft.com/office/drawing/2014/main"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 xmlns:a16="http://schemas.microsoft.com/office/drawing/2014/main"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 xmlns:a16="http://schemas.microsoft.com/office/drawing/2014/main"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 xmlns:a16="http://schemas.microsoft.com/office/drawing/2014/main"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 xmlns:a16="http://schemas.microsoft.com/office/drawing/2014/main"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 xmlns:a16="http://schemas.microsoft.com/office/drawing/2014/main"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 xmlns:a16="http://schemas.microsoft.com/office/drawing/2014/main"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 xmlns:a16="http://schemas.microsoft.com/office/drawing/2014/main"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 xmlns:a16="http://schemas.microsoft.com/office/drawing/2014/main"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 xmlns:a16="http://schemas.microsoft.com/office/drawing/2014/main"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 xmlns:a16="http://schemas.microsoft.com/office/drawing/2014/main"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 xmlns:a16="http://schemas.microsoft.com/office/drawing/2014/main"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 xmlns:a16="http://schemas.microsoft.com/office/drawing/2014/main"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 xmlns:a16="http://schemas.microsoft.com/office/drawing/2014/main"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 xmlns:a16="http://schemas.microsoft.com/office/drawing/2014/main"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 xmlns:a16="http://schemas.microsoft.com/office/drawing/2014/main"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 xmlns:a16="http://schemas.microsoft.com/office/drawing/2014/main"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 xmlns:a16="http://schemas.microsoft.com/office/drawing/2014/main"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 xmlns:a16="http://schemas.microsoft.com/office/drawing/2014/main"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 xmlns:a16="http://schemas.microsoft.com/office/drawing/2014/main"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 xmlns:a16="http://schemas.microsoft.com/office/drawing/2014/main"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 xmlns:a16="http://schemas.microsoft.com/office/drawing/2014/main"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 xmlns:a16="http://schemas.microsoft.com/office/drawing/2014/main"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 xmlns:a16="http://schemas.microsoft.com/office/drawing/2014/main"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 xmlns:a16="http://schemas.microsoft.com/office/drawing/2014/main"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 xmlns:a16="http://schemas.microsoft.com/office/drawing/2014/main"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 xmlns:a16="http://schemas.microsoft.com/office/drawing/2014/main"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 xmlns:a16="http://schemas.microsoft.com/office/drawing/2014/main"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 xmlns:a16="http://schemas.microsoft.com/office/drawing/2014/main"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 xmlns:a16="http://schemas.microsoft.com/office/drawing/2014/main"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 xmlns:a16="http://schemas.microsoft.com/office/drawing/2014/main"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 xmlns:a16="http://schemas.microsoft.com/office/drawing/2014/main"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 xmlns:a16="http://schemas.microsoft.com/office/drawing/2014/main"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 xmlns:a16="http://schemas.microsoft.com/office/drawing/2014/main"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 xmlns:a16="http://schemas.microsoft.com/office/drawing/2014/main"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 xmlns:a16="http://schemas.microsoft.com/office/drawing/2014/main"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 xmlns:a16="http://schemas.microsoft.com/office/drawing/2014/main"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 xmlns:a16="http://schemas.microsoft.com/office/drawing/2014/main"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 xmlns:a16="http://schemas.microsoft.com/office/drawing/2014/main"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 xmlns:a16="http://schemas.microsoft.com/office/drawing/2014/main"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 xmlns:a16="http://schemas.microsoft.com/office/drawing/2014/main"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 xmlns:a16="http://schemas.microsoft.com/office/drawing/2014/main"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 xmlns:a16="http://schemas.microsoft.com/office/drawing/2014/main"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 xmlns:a16="http://schemas.microsoft.com/office/drawing/2014/main"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 xmlns:a16="http://schemas.microsoft.com/office/drawing/2014/main"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 xmlns:a16="http://schemas.microsoft.com/office/drawing/2014/main"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 xmlns:a16="http://schemas.microsoft.com/office/drawing/2014/main"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 xmlns:a16="http://schemas.microsoft.com/office/drawing/2014/main"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 xmlns:a16="http://schemas.microsoft.com/office/drawing/2014/main"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 xmlns:a16="http://schemas.microsoft.com/office/drawing/2014/main"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 xmlns:a16="http://schemas.microsoft.com/office/drawing/2014/main"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 xmlns:a16="http://schemas.microsoft.com/office/drawing/2014/main"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 xmlns:a16="http://schemas.microsoft.com/office/drawing/2014/main"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 xmlns:a16="http://schemas.microsoft.com/office/drawing/2014/main"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 xmlns:a16="http://schemas.microsoft.com/office/drawing/2014/main"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 xmlns:a16="http://schemas.microsoft.com/office/drawing/2014/main"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 xmlns:a16="http://schemas.microsoft.com/office/drawing/2014/main"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 xmlns:a16="http://schemas.microsoft.com/office/drawing/2014/main"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 xmlns:a16="http://schemas.microsoft.com/office/drawing/2014/main"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 xmlns:a16="http://schemas.microsoft.com/office/drawing/2014/main"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 xmlns:a16="http://schemas.microsoft.com/office/drawing/2014/main"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 xmlns:a16="http://schemas.microsoft.com/office/drawing/2014/main"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 xmlns:a16="http://schemas.microsoft.com/office/drawing/2014/main"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 xmlns:a16="http://schemas.microsoft.com/office/drawing/2014/main"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 xmlns:a16="http://schemas.microsoft.com/office/drawing/2014/main"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 xmlns:a16="http://schemas.microsoft.com/office/drawing/2014/main"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 xmlns:a16="http://schemas.microsoft.com/office/drawing/2014/main"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 xmlns:a16="http://schemas.microsoft.com/office/drawing/2014/main"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 xmlns:a16="http://schemas.microsoft.com/office/drawing/2014/main"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 xmlns:a16="http://schemas.microsoft.com/office/drawing/2014/main"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 xmlns:a16="http://schemas.microsoft.com/office/drawing/2014/main"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 xmlns:a16="http://schemas.microsoft.com/office/drawing/2014/main"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 xmlns:a16="http://schemas.microsoft.com/office/drawing/2014/main"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 xmlns:a16="http://schemas.microsoft.com/office/drawing/2014/main"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 xmlns:a16="http://schemas.microsoft.com/office/drawing/2014/main"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 xmlns:a16="http://schemas.microsoft.com/office/drawing/2014/main"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 xmlns:a16="http://schemas.microsoft.com/office/drawing/2014/main"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 xmlns:a16="http://schemas.microsoft.com/office/drawing/2014/main"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 xmlns:a16="http://schemas.microsoft.com/office/drawing/2014/main"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 xmlns:a16="http://schemas.microsoft.com/office/drawing/2014/main"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 xmlns:a16="http://schemas.microsoft.com/office/drawing/2014/main"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 xmlns:a16="http://schemas.microsoft.com/office/drawing/2014/main"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 xmlns:a16="http://schemas.microsoft.com/office/drawing/2014/main"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 xmlns:a16="http://schemas.microsoft.com/office/drawing/2014/main"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 xmlns:a16="http://schemas.microsoft.com/office/drawing/2014/main"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 xmlns:a16="http://schemas.microsoft.com/office/drawing/2014/main"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 xmlns:a16="http://schemas.microsoft.com/office/drawing/2014/main"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 xmlns:a16="http://schemas.microsoft.com/office/drawing/2014/main"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 xmlns:a16="http://schemas.microsoft.com/office/drawing/2014/main"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 xmlns:a16="http://schemas.microsoft.com/office/drawing/2014/main"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 xmlns:a16="http://schemas.microsoft.com/office/drawing/2014/main"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 xmlns:a16="http://schemas.microsoft.com/office/drawing/2014/main"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 xmlns:a16="http://schemas.microsoft.com/office/drawing/2014/main"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 xmlns:a16="http://schemas.microsoft.com/office/drawing/2014/main"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 xmlns:a16="http://schemas.microsoft.com/office/drawing/2014/main"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 xmlns:a16="http://schemas.microsoft.com/office/drawing/2014/main"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 xmlns:a16="http://schemas.microsoft.com/office/drawing/2014/main"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 xmlns:a16="http://schemas.microsoft.com/office/drawing/2014/main"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 xmlns:a16="http://schemas.microsoft.com/office/drawing/2014/main"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 xmlns:a16="http://schemas.microsoft.com/office/drawing/2014/main"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 xmlns:a16="http://schemas.microsoft.com/office/drawing/2014/main"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 xmlns:a16="http://schemas.microsoft.com/office/drawing/2014/main"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 xmlns:a16="http://schemas.microsoft.com/office/drawing/2014/main"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 xmlns:a16="http://schemas.microsoft.com/office/drawing/2014/main"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 xmlns:a16="http://schemas.microsoft.com/office/drawing/2014/main"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 xmlns:a16="http://schemas.microsoft.com/office/drawing/2014/main"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 xmlns:a16="http://schemas.microsoft.com/office/drawing/2014/main"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 xmlns:a16="http://schemas.microsoft.com/office/drawing/2014/main"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 xmlns:a16="http://schemas.microsoft.com/office/drawing/2014/main"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 xmlns:a16="http://schemas.microsoft.com/office/drawing/2014/main"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 xmlns:a16="http://schemas.microsoft.com/office/drawing/2014/main"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 xmlns:a16="http://schemas.microsoft.com/office/drawing/2014/main"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 xmlns:a16="http://schemas.microsoft.com/office/drawing/2014/main"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 xmlns:a16="http://schemas.microsoft.com/office/drawing/2014/main"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 xmlns:a16="http://schemas.microsoft.com/office/drawing/2014/main"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 xmlns:a16="http://schemas.microsoft.com/office/drawing/2014/main"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 xmlns:a16="http://schemas.microsoft.com/office/drawing/2014/main"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 xmlns:a16="http://schemas.microsoft.com/office/drawing/2014/main"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 xmlns:a16="http://schemas.microsoft.com/office/drawing/2014/main"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 xmlns:a16="http://schemas.microsoft.com/office/drawing/2014/main"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 xmlns:a16="http://schemas.microsoft.com/office/drawing/2014/main"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 xmlns:a16="http://schemas.microsoft.com/office/drawing/2014/main"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 xmlns:a16="http://schemas.microsoft.com/office/drawing/2014/main"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 xmlns:a16="http://schemas.microsoft.com/office/drawing/2014/main"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 xmlns:a16="http://schemas.microsoft.com/office/drawing/2014/main"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 xmlns:a16="http://schemas.microsoft.com/office/drawing/2014/main"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 xmlns:a16="http://schemas.microsoft.com/office/drawing/2014/main"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 xmlns:a16="http://schemas.microsoft.com/office/drawing/2014/main"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 xmlns:a16="http://schemas.microsoft.com/office/drawing/2014/main"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 xmlns:a16="http://schemas.microsoft.com/office/drawing/2014/main"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 xmlns:a16="http://schemas.microsoft.com/office/drawing/2014/main"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 xmlns:a16="http://schemas.microsoft.com/office/drawing/2014/main"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 xmlns:a16="http://schemas.microsoft.com/office/drawing/2014/main"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 xmlns:a16="http://schemas.microsoft.com/office/drawing/2014/main"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 xmlns:a16="http://schemas.microsoft.com/office/drawing/2014/main"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 xmlns:a16="http://schemas.microsoft.com/office/drawing/2014/main"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 xmlns:a16="http://schemas.microsoft.com/office/drawing/2014/main"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 xmlns:a16="http://schemas.microsoft.com/office/drawing/2014/main"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 xmlns:a16="http://schemas.microsoft.com/office/drawing/2014/main"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 xmlns:a16="http://schemas.microsoft.com/office/drawing/2014/main"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 xmlns:a16="http://schemas.microsoft.com/office/drawing/2014/main"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 xmlns:a16="http://schemas.microsoft.com/office/drawing/2014/main"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 xmlns:a16="http://schemas.microsoft.com/office/drawing/2014/main"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 xmlns:a16="http://schemas.microsoft.com/office/drawing/2014/main"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 xmlns:a16="http://schemas.microsoft.com/office/drawing/2014/main"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 xmlns:a16="http://schemas.microsoft.com/office/drawing/2014/main"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 xmlns:a16="http://schemas.microsoft.com/office/drawing/2014/main"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 xmlns:a16="http://schemas.microsoft.com/office/drawing/2014/main"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 xmlns:a16="http://schemas.microsoft.com/office/drawing/2014/main"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 xmlns:a16="http://schemas.microsoft.com/office/drawing/2014/main"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 xmlns:a16="http://schemas.microsoft.com/office/drawing/2014/main"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 xmlns:a16="http://schemas.microsoft.com/office/drawing/2014/main"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 xmlns:a16="http://schemas.microsoft.com/office/drawing/2014/main"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 xmlns:a16="http://schemas.microsoft.com/office/drawing/2014/main"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 xmlns:a16="http://schemas.microsoft.com/office/drawing/2014/main"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 xmlns:a16="http://schemas.microsoft.com/office/drawing/2014/main"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 xmlns:a16="http://schemas.microsoft.com/office/drawing/2014/main"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 xmlns:a16="http://schemas.microsoft.com/office/drawing/2014/main"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 xmlns:a16="http://schemas.microsoft.com/office/drawing/2014/main"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 xmlns:a16="http://schemas.microsoft.com/office/drawing/2014/main"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 xmlns:a16="http://schemas.microsoft.com/office/drawing/2014/main"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 xmlns:a16="http://schemas.microsoft.com/office/drawing/2014/main"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 xmlns:a16="http://schemas.microsoft.com/office/drawing/2014/main"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 xmlns:a16="http://schemas.microsoft.com/office/drawing/2014/main"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 xmlns:a16="http://schemas.microsoft.com/office/drawing/2014/main"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 xmlns:a16="http://schemas.microsoft.com/office/drawing/2014/main"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 xmlns:a16="http://schemas.microsoft.com/office/drawing/2014/main"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 xmlns:a16="http://schemas.microsoft.com/office/drawing/2014/main"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 xmlns:a16="http://schemas.microsoft.com/office/drawing/2014/main"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 xmlns:a16="http://schemas.microsoft.com/office/drawing/2014/main"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 xmlns:a16="http://schemas.microsoft.com/office/drawing/2014/main"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 xmlns:a16="http://schemas.microsoft.com/office/drawing/2014/main"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 xmlns:a16="http://schemas.microsoft.com/office/drawing/2014/main"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 xmlns:a16="http://schemas.microsoft.com/office/drawing/2014/main"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 xmlns:a16="http://schemas.microsoft.com/office/drawing/2014/main"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 xmlns:a16="http://schemas.microsoft.com/office/drawing/2014/main"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 xmlns:a16="http://schemas.microsoft.com/office/drawing/2014/main"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 xmlns:a16="http://schemas.microsoft.com/office/drawing/2014/main"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 xmlns:a16="http://schemas.microsoft.com/office/drawing/2014/main"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 xmlns:a16="http://schemas.microsoft.com/office/drawing/2014/main"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 xmlns:a16="http://schemas.microsoft.com/office/drawing/2014/main"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 xmlns:a16="http://schemas.microsoft.com/office/drawing/2014/main"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 xmlns:a16="http://schemas.microsoft.com/office/drawing/2014/main"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 xmlns:a16="http://schemas.microsoft.com/office/drawing/2014/main"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 xmlns:a16="http://schemas.microsoft.com/office/drawing/2014/main"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 xmlns:a16="http://schemas.microsoft.com/office/drawing/2014/main"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 xmlns:a16="http://schemas.microsoft.com/office/drawing/2014/main"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 xmlns:a16="http://schemas.microsoft.com/office/drawing/2014/main"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 xmlns:a16="http://schemas.microsoft.com/office/drawing/2014/main" id="{4F3646D5-0988-4369-8988-00D85B874C60}"/>
              </a:ext>
            </a:extLst>
          </p:cNvPr>
          <p:cNvGrpSpPr/>
          <p:nvPr userDrawn="1"/>
        </p:nvGrpSpPr>
        <p:grpSpPr>
          <a:xfrm flipH="1">
            <a:off x="844972" y="4636278"/>
            <a:ext cx="270931" cy="344010"/>
            <a:chOff x="6843236" y="157160"/>
            <a:chExt cx="947072" cy="1202528"/>
          </a:xfrm>
          <a:solidFill>
            <a:schemeClr val="accent2"/>
          </a:solidFill>
        </p:grpSpPr>
        <p:sp>
          <p:nvSpPr>
            <p:cNvPr id="649" name="Freeform: Shape 648">
              <a:extLst>
                <a:ext uri="{FF2B5EF4-FFF2-40B4-BE49-F238E27FC236}">
                  <a16:creationId xmlns="" xmlns:a16="http://schemas.microsoft.com/office/drawing/2014/main"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 xmlns:a16="http://schemas.microsoft.com/office/drawing/2014/main"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 xmlns:a16="http://schemas.microsoft.com/office/drawing/2014/main"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 xmlns:a16="http://schemas.microsoft.com/office/drawing/2014/main"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 xmlns:a16="http://schemas.microsoft.com/office/drawing/2014/main"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 xmlns:a16="http://schemas.microsoft.com/office/drawing/2014/main"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 xmlns:a16="http://schemas.microsoft.com/office/drawing/2014/main"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 xmlns:a16="http://schemas.microsoft.com/office/drawing/2014/main"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 xmlns:a16="http://schemas.microsoft.com/office/drawing/2014/main"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 xmlns:a16="http://schemas.microsoft.com/office/drawing/2014/main"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 xmlns:a16="http://schemas.microsoft.com/office/drawing/2014/main"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 xmlns:a16="http://schemas.microsoft.com/office/drawing/2014/main"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 xmlns:a16="http://schemas.microsoft.com/office/drawing/2014/main"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 xmlns:a16="http://schemas.microsoft.com/office/drawing/2014/main"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 xmlns:a16="http://schemas.microsoft.com/office/drawing/2014/main"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 xmlns:a16="http://schemas.microsoft.com/office/drawing/2014/main"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 xmlns:a16="http://schemas.microsoft.com/office/drawing/2014/main"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 xmlns:a16="http://schemas.microsoft.com/office/drawing/2014/main"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 xmlns:a16="http://schemas.microsoft.com/office/drawing/2014/main"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 xmlns:a16="http://schemas.microsoft.com/office/drawing/2014/main"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 xmlns:a16="http://schemas.microsoft.com/office/drawing/2014/main"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 xmlns:a16="http://schemas.microsoft.com/office/drawing/2014/main"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 xmlns:a16="http://schemas.microsoft.com/office/drawing/2014/main"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 xmlns:a16="http://schemas.microsoft.com/office/drawing/2014/main"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 xmlns:a16="http://schemas.microsoft.com/office/drawing/2014/main"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 xmlns:a16="http://schemas.microsoft.com/office/drawing/2014/main"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 xmlns:a16="http://schemas.microsoft.com/office/drawing/2014/main"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 xmlns:a16="http://schemas.microsoft.com/office/drawing/2014/main"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 xmlns:a16="http://schemas.microsoft.com/office/drawing/2014/main"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 xmlns:a16="http://schemas.microsoft.com/office/drawing/2014/main"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 xmlns:a16="http://schemas.microsoft.com/office/drawing/2014/main"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 xmlns:a16="http://schemas.microsoft.com/office/drawing/2014/main"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 xmlns:a16="http://schemas.microsoft.com/office/drawing/2014/main"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 xmlns:a16="http://schemas.microsoft.com/office/drawing/2014/main"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 xmlns:a16="http://schemas.microsoft.com/office/drawing/2014/main"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 xmlns:a16="http://schemas.microsoft.com/office/drawing/2014/main"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 xmlns:a16="http://schemas.microsoft.com/office/drawing/2014/main"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 xmlns:a16="http://schemas.microsoft.com/office/drawing/2014/main"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 xmlns:a16="http://schemas.microsoft.com/office/drawing/2014/main"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 xmlns:a16="http://schemas.microsoft.com/office/drawing/2014/main"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 xmlns:a16="http://schemas.microsoft.com/office/drawing/2014/main"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 xmlns:a16="http://schemas.microsoft.com/office/drawing/2014/main"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 xmlns:a16="http://schemas.microsoft.com/office/drawing/2014/main"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 xmlns:a16="http://schemas.microsoft.com/office/drawing/2014/main"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 xmlns:a16="http://schemas.microsoft.com/office/drawing/2014/main"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 xmlns:a16="http://schemas.microsoft.com/office/drawing/2014/main"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 xmlns:a16="http://schemas.microsoft.com/office/drawing/2014/main"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 xmlns:a16="http://schemas.microsoft.com/office/drawing/2014/main"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 xmlns:a16="http://schemas.microsoft.com/office/drawing/2014/main"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 xmlns:a16="http://schemas.microsoft.com/office/drawing/2014/main"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 xmlns:a16="http://schemas.microsoft.com/office/drawing/2014/main"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 xmlns:a16="http://schemas.microsoft.com/office/drawing/2014/main"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 xmlns:a16="http://schemas.microsoft.com/office/drawing/2014/main"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 xmlns:a16="http://schemas.microsoft.com/office/drawing/2014/main"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 xmlns:a16="http://schemas.microsoft.com/office/drawing/2014/main"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 xmlns:a16="http://schemas.microsoft.com/office/drawing/2014/main"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 xmlns:a16="http://schemas.microsoft.com/office/drawing/2014/main"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 xmlns:a16="http://schemas.microsoft.com/office/drawing/2014/main"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 xmlns:a16="http://schemas.microsoft.com/office/drawing/2014/main"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 xmlns:a16="http://schemas.microsoft.com/office/drawing/2014/main"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 xmlns:a16="http://schemas.microsoft.com/office/drawing/2014/main"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 xmlns:a16="http://schemas.microsoft.com/office/drawing/2014/main"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 xmlns:a16="http://schemas.microsoft.com/office/drawing/2014/main"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 xmlns:a16="http://schemas.microsoft.com/office/drawing/2014/main"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 xmlns:a16="http://schemas.microsoft.com/office/drawing/2014/main"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 xmlns:a16="http://schemas.microsoft.com/office/drawing/2014/main"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 xmlns:a16="http://schemas.microsoft.com/office/drawing/2014/main"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 xmlns:a16="http://schemas.microsoft.com/office/drawing/2014/main"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 xmlns:a16="http://schemas.microsoft.com/office/drawing/2014/main"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 xmlns:a16="http://schemas.microsoft.com/office/drawing/2014/main"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 xmlns:a16="http://schemas.microsoft.com/office/drawing/2014/main"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 xmlns:a16="http://schemas.microsoft.com/office/drawing/2014/main"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 xmlns:a16="http://schemas.microsoft.com/office/drawing/2014/main"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 xmlns:a16="http://schemas.microsoft.com/office/drawing/2014/main"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 xmlns:a16="http://schemas.microsoft.com/office/drawing/2014/main"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 xmlns:a16="http://schemas.microsoft.com/office/drawing/2014/main"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 xmlns:a16="http://schemas.microsoft.com/office/drawing/2014/main"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 xmlns:a16="http://schemas.microsoft.com/office/drawing/2014/main"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 xmlns:a16="http://schemas.microsoft.com/office/drawing/2014/main"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 xmlns:a16="http://schemas.microsoft.com/office/drawing/2014/main"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 xmlns:a16="http://schemas.microsoft.com/office/drawing/2014/main"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 xmlns:a16="http://schemas.microsoft.com/office/drawing/2014/main"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 xmlns:a16="http://schemas.microsoft.com/office/drawing/2014/main"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 xmlns:a16="http://schemas.microsoft.com/office/drawing/2014/main"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 xmlns:a16="http://schemas.microsoft.com/office/drawing/2014/main"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 xmlns:a16="http://schemas.microsoft.com/office/drawing/2014/main"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 xmlns:a16="http://schemas.microsoft.com/office/drawing/2014/main"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 xmlns:a16="http://schemas.microsoft.com/office/drawing/2014/main"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 xmlns:a16="http://schemas.microsoft.com/office/drawing/2014/main"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 xmlns:a16="http://schemas.microsoft.com/office/drawing/2014/main"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 xmlns:a16="http://schemas.microsoft.com/office/drawing/2014/main"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 xmlns:a16="http://schemas.microsoft.com/office/drawing/2014/main"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 xmlns:a16="http://schemas.microsoft.com/office/drawing/2014/main"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 xmlns:a16="http://schemas.microsoft.com/office/drawing/2014/main"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 xmlns:a16="http://schemas.microsoft.com/office/drawing/2014/main"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 xmlns:a16="http://schemas.microsoft.com/office/drawing/2014/main"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 xmlns:a16="http://schemas.microsoft.com/office/drawing/2014/main"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 xmlns:a16="http://schemas.microsoft.com/office/drawing/2014/main"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 xmlns:a16="http://schemas.microsoft.com/office/drawing/2014/main"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 xmlns:a16="http://schemas.microsoft.com/office/drawing/2014/main"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 xmlns:a16="http://schemas.microsoft.com/office/drawing/2014/main"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 xmlns:a16="http://schemas.microsoft.com/office/drawing/2014/main"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 xmlns:a16="http://schemas.microsoft.com/office/drawing/2014/main"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 xmlns:a16="http://schemas.microsoft.com/office/drawing/2014/main"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 xmlns:a16="http://schemas.microsoft.com/office/drawing/2014/main"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 xmlns:a16="http://schemas.microsoft.com/office/drawing/2014/main"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 xmlns:a16="http://schemas.microsoft.com/office/drawing/2014/main"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 xmlns:a16="http://schemas.microsoft.com/office/drawing/2014/main"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 xmlns:a16="http://schemas.microsoft.com/office/drawing/2014/main"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 xmlns:a16="http://schemas.microsoft.com/office/drawing/2014/main"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 xmlns:a16="http://schemas.microsoft.com/office/drawing/2014/main"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 xmlns:a16="http://schemas.microsoft.com/office/drawing/2014/main"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 xmlns:a16="http://schemas.microsoft.com/office/drawing/2014/main"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 xmlns:a16="http://schemas.microsoft.com/office/drawing/2014/main"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 xmlns:a16="http://schemas.microsoft.com/office/drawing/2014/main"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 xmlns:a16="http://schemas.microsoft.com/office/drawing/2014/main"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 xmlns:a16="http://schemas.microsoft.com/office/drawing/2014/main"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 xmlns:a16="http://schemas.microsoft.com/office/drawing/2014/main"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 xmlns:a16="http://schemas.microsoft.com/office/drawing/2014/main"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 xmlns:a16="http://schemas.microsoft.com/office/drawing/2014/main"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 xmlns:a16="http://schemas.microsoft.com/office/drawing/2014/main"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 xmlns:a16="http://schemas.microsoft.com/office/drawing/2014/main"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 xmlns:a16="http://schemas.microsoft.com/office/drawing/2014/main"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 xmlns:a16="http://schemas.microsoft.com/office/drawing/2014/main"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 xmlns:a16="http://schemas.microsoft.com/office/drawing/2014/main"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 xmlns:a16="http://schemas.microsoft.com/office/drawing/2014/main"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 xmlns:a16="http://schemas.microsoft.com/office/drawing/2014/main"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 xmlns:a16="http://schemas.microsoft.com/office/drawing/2014/main"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 xmlns:a16="http://schemas.microsoft.com/office/drawing/2014/main"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 xmlns:a16="http://schemas.microsoft.com/office/drawing/2014/main"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 xmlns:a16="http://schemas.microsoft.com/office/drawing/2014/main"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 xmlns:a16="http://schemas.microsoft.com/office/drawing/2014/main"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 xmlns:a16="http://schemas.microsoft.com/office/drawing/2014/main"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 xmlns:a16="http://schemas.microsoft.com/office/drawing/2014/main"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 xmlns:a16="http://schemas.microsoft.com/office/drawing/2014/main"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 xmlns:a16="http://schemas.microsoft.com/office/drawing/2014/main"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 xmlns:a16="http://schemas.microsoft.com/office/drawing/2014/main"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 xmlns:a16="http://schemas.microsoft.com/office/drawing/2014/main"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 xmlns:a16="http://schemas.microsoft.com/office/drawing/2014/main"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 xmlns:a16="http://schemas.microsoft.com/office/drawing/2014/main"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 xmlns:a16="http://schemas.microsoft.com/office/drawing/2014/main"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 xmlns:a16="http://schemas.microsoft.com/office/drawing/2014/main"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 xmlns:a16="http://schemas.microsoft.com/office/drawing/2014/main"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 xmlns:a16="http://schemas.microsoft.com/office/drawing/2014/main"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 xmlns:a16="http://schemas.microsoft.com/office/drawing/2014/main"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 xmlns:a16="http://schemas.microsoft.com/office/drawing/2014/main"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 xmlns:a16="http://schemas.microsoft.com/office/drawing/2014/main"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 xmlns:a16="http://schemas.microsoft.com/office/drawing/2014/main"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 xmlns:a16="http://schemas.microsoft.com/office/drawing/2014/main"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 xmlns:a16="http://schemas.microsoft.com/office/drawing/2014/main"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 xmlns:a16="http://schemas.microsoft.com/office/drawing/2014/main"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 xmlns:a16="http://schemas.microsoft.com/office/drawing/2014/main"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 xmlns:a16="http://schemas.microsoft.com/office/drawing/2014/main"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 xmlns:a16="http://schemas.microsoft.com/office/drawing/2014/main"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 xmlns:a16="http://schemas.microsoft.com/office/drawing/2014/main"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 xmlns:a16="http://schemas.microsoft.com/office/drawing/2014/main"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 xmlns:a16="http://schemas.microsoft.com/office/drawing/2014/main"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 xmlns:a16="http://schemas.microsoft.com/office/drawing/2014/main"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 xmlns:a16="http://schemas.microsoft.com/office/drawing/2014/main"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 xmlns:a16="http://schemas.microsoft.com/office/drawing/2014/main"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 xmlns:a16="http://schemas.microsoft.com/office/drawing/2014/main"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 xmlns:a16="http://schemas.microsoft.com/office/drawing/2014/main"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 xmlns:a16="http://schemas.microsoft.com/office/drawing/2014/main"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 xmlns:a16="http://schemas.microsoft.com/office/drawing/2014/main"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 xmlns:a16="http://schemas.microsoft.com/office/drawing/2014/main"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 xmlns:a16="http://schemas.microsoft.com/office/drawing/2014/main"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 xmlns:a16="http://schemas.microsoft.com/office/drawing/2014/main"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 xmlns:a16="http://schemas.microsoft.com/office/drawing/2014/main"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 xmlns:a16="http://schemas.microsoft.com/office/drawing/2014/main"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 xmlns:a16="http://schemas.microsoft.com/office/drawing/2014/main"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 xmlns:a16="http://schemas.microsoft.com/office/drawing/2014/main"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 xmlns:a16="http://schemas.microsoft.com/office/drawing/2014/main"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 xmlns:a16="http://schemas.microsoft.com/office/drawing/2014/main"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 xmlns:a16="http://schemas.microsoft.com/office/drawing/2014/main"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 xmlns:a16="http://schemas.microsoft.com/office/drawing/2014/main"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 xmlns:a16="http://schemas.microsoft.com/office/drawing/2014/main"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 xmlns:a16="http://schemas.microsoft.com/office/drawing/2014/main"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 xmlns:a16="http://schemas.microsoft.com/office/drawing/2014/main"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 xmlns:a16="http://schemas.microsoft.com/office/drawing/2014/main"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 xmlns:a16="http://schemas.microsoft.com/office/drawing/2014/main"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 xmlns:a16="http://schemas.microsoft.com/office/drawing/2014/main"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 xmlns:a16="http://schemas.microsoft.com/office/drawing/2014/main"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 xmlns:a16="http://schemas.microsoft.com/office/drawing/2014/main"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 xmlns:a16="http://schemas.microsoft.com/office/drawing/2014/main"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 xmlns:a16="http://schemas.microsoft.com/office/drawing/2014/main"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 xmlns:a16="http://schemas.microsoft.com/office/drawing/2014/main"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 xmlns:a16="http://schemas.microsoft.com/office/drawing/2014/main"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 xmlns:a16="http://schemas.microsoft.com/office/drawing/2014/main"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 xmlns:a16="http://schemas.microsoft.com/office/drawing/2014/main"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 xmlns:a16="http://schemas.microsoft.com/office/drawing/2014/main"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 xmlns:a16="http://schemas.microsoft.com/office/drawing/2014/main"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 xmlns:a16="http://schemas.microsoft.com/office/drawing/2014/main"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 xmlns:a16="http://schemas.microsoft.com/office/drawing/2014/main"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 xmlns:a16="http://schemas.microsoft.com/office/drawing/2014/main"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 xmlns:a16="http://schemas.microsoft.com/office/drawing/2014/main"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 xmlns:a16="http://schemas.microsoft.com/office/drawing/2014/main"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 xmlns:a16="http://schemas.microsoft.com/office/drawing/2014/main"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 xmlns:a16="http://schemas.microsoft.com/office/drawing/2014/main"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 xmlns:a16="http://schemas.microsoft.com/office/drawing/2014/main"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 xmlns:a16="http://schemas.microsoft.com/office/drawing/2014/main"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 xmlns:a16="http://schemas.microsoft.com/office/drawing/2014/main"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 xmlns:a16="http://schemas.microsoft.com/office/drawing/2014/main"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 xmlns:a16="http://schemas.microsoft.com/office/drawing/2014/main"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 xmlns:a16="http://schemas.microsoft.com/office/drawing/2014/main"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 xmlns:a16="http://schemas.microsoft.com/office/drawing/2014/main"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 xmlns:a16="http://schemas.microsoft.com/office/drawing/2014/main"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 xmlns:a16="http://schemas.microsoft.com/office/drawing/2014/main"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 xmlns:a16="http://schemas.microsoft.com/office/drawing/2014/main"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 xmlns:a16="http://schemas.microsoft.com/office/drawing/2014/main"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 xmlns:a16="http://schemas.microsoft.com/office/drawing/2014/main"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 xmlns:a16="http://schemas.microsoft.com/office/drawing/2014/main"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 xmlns:a16="http://schemas.microsoft.com/office/drawing/2014/main"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 xmlns:a16="http://schemas.microsoft.com/office/drawing/2014/main"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 xmlns:a16="http://schemas.microsoft.com/office/drawing/2014/main"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 xmlns:a16="http://schemas.microsoft.com/office/drawing/2014/main"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 xmlns:a16="http://schemas.microsoft.com/office/drawing/2014/main"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 xmlns:a16="http://schemas.microsoft.com/office/drawing/2014/main"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 xmlns:a16="http://schemas.microsoft.com/office/drawing/2014/main"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 xmlns:a16="http://schemas.microsoft.com/office/drawing/2014/main"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 xmlns:a16="http://schemas.microsoft.com/office/drawing/2014/main"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 xmlns:a16="http://schemas.microsoft.com/office/drawing/2014/main"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 xmlns:a16="http://schemas.microsoft.com/office/drawing/2014/main"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 xmlns:a16="http://schemas.microsoft.com/office/drawing/2014/main"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 xmlns:a16="http://schemas.microsoft.com/office/drawing/2014/main"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 xmlns:a16="http://schemas.microsoft.com/office/drawing/2014/main"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 xmlns:a16="http://schemas.microsoft.com/office/drawing/2014/main"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 xmlns:a16="http://schemas.microsoft.com/office/drawing/2014/main"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 xmlns:a16="http://schemas.microsoft.com/office/drawing/2014/main"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 xmlns:a16="http://schemas.microsoft.com/office/drawing/2014/main"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 xmlns:a16="http://schemas.microsoft.com/office/drawing/2014/main"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 xmlns:a16="http://schemas.microsoft.com/office/drawing/2014/main"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 xmlns:a16="http://schemas.microsoft.com/office/drawing/2014/main"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 xmlns:a16="http://schemas.microsoft.com/office/drawing/2014/main"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 xmlns:a16="http://schemas.microsoft.com/office/drawing/2014/main"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 xmlns:a16="http://schemas.microsoft.com/office/drawing/2014/main"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 xmlns:a16="http://schemas.microsoft.com/office/drawing/2014/main"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 xmlns:a16="http://schemas.microsoft.com/office/drawing/2014/main"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 xmlns:a16="http://schemas.microsoft.com/office/drawing/2014/main"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 xmlns:a16="http://schemas.microsoft.com/office/drawing/2014/main"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 xmlns:a16="http://schemas.microsoft.com/office/drawing/2014/main"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 xmlns:a16="http://schemas.microsoft.com/office/drawing/2014/main"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 xmlns:a16="http://schemas.microsoft.com/office/drawing/2014/main"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 xmlns:a16="http://schemas.microsoft.com/office/drawing/2014/main"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 xmlns:a16="http://schemas.microsoft.com/office/drawing/2014/main"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 xmlns:a16="http://schemas.microsoft.com/office/drawing/2014/main"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 xmlns:a16="http://schemas.microsoft.com/office/drawing/2014/main"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 xmlns:a16="http://schemas.microsoft.com/office/drawing/2014/main"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 xmlns:a16="http://schemas.microsoft.com/office/drawing/2014/main"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 xmlns:a16="http://schemas.microsoft.com/office/drawing/2014/main"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 xmlns:a16="http://schemas.microsoft.com/office/drawing/2014/main"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 xmlns:a16="http://schemas.microsoft.com/office/drawing/2014/main"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 xmlns:a16="http://schemas.microsoft.com/office/drawing/2014/main"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 xmlns:a16="http://schemas.microsoft.com/office/drawing/2014/main"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 xmlns:a16="http://schemas.microsoft.com/office/drawing/2014/main"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 xmlns:a16="http://schemas.microsoft.com/office/drawing/2014/main"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 xmlns:a16="http://schemas.microsoft.com/office/drawing/2014/main"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 xmlns:a16="http://schemas.microsoft.com/office/drawing/2014/main"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 xmlns:a16="http://schemas.microsoft.com/office/drawing/2014/main"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 xmlns:a16="http://schemas.microsoft.com/office/drawing/2014/main"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 xmlns:a16="http://schemas.microsoft.com/office/drawing/2014/main"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 xmlns:a16="http://schemas.microsoft.com/office/drawing/2014/main"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 xmlns:a16="http://schemas.microsoft.com/office/drawing/2014/main"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 xmlns:a16="http://schemas.microsoft.com/office/drawing/2014/main"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 xmlns:a16="http://schemas.microsoft.com/office/drawing/2014/main"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 xmlns:a16="http://schemas.microsoft.com/office/drawing/2014/main"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 xmlns:a16="http://schemas.microsoft.com/office/drawing/2014/main"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 xmlns:a16="http://schemas.microsoft.com/office/drawing/2014/main"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 xmlns:a16="http://schemas.microsoft.com/office/drawing/2014/main"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 xmlns:a16="http://schemas.microsoft.com/office/drawing/2014/main"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 xmlns:a16="http://schemas.microsoft.com/office/drawing/2014/main"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 xmlns:a16="http://schemas.microsoft.com/office/drawing/2014/main"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 xmlns:a16="http://schemas.microsoft.com/office/drawing/2014/main"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 xmlns:a16="http://schemas.microsoft.com/office/drawing/2014/main"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 xmlns:a16="http://schemas.microsoft.com/office/drawing/2014/main"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 xmlns:a16="http://schemas.microsoft.com/office/drawing/2014/main"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 xmlns:a16="http://schemas.microsoft.com/office/drawing/2014/main"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 xmlns:a16="http://schemas.microsoft.com/office/drawing/2014/main"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 xmlns:a16="http://schemas.microsoft.com/office/drawing/2014/main"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 xmlns:a16="http://schemas.microsoft.com/office/drawing/2014/main"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 xmlns:a16="http://schemas.microsoft.com/office/drawing/2014/main"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 xmlns:a16="http://schemas.microsoft.com/office/drawing/2014/main"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 xmlns:a16="http://schemas.microsoft.com/office/drawing/2014/main"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 xmlns:a16="http://schemas.microsoft.com/office/drawing/2014/main"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 xmlns:a16="http://schemas.microsoft.com/office/drawing/2014/main"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 xmlns:a16="http://schemas.microsoft.com/office/drawing/2014/main"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 xmlns:a16="http://schemas.microsoft.com/office/drawing/2014/main"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 xmlns:a16="http://schemas.microsoft.com/office/drawing/2014/main"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 xmlns:a16="http://schemas.microsoft.com/office/drawing/2014/main"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 xmlns:a16="http://schemas.microsoft.com/office/drawing/2014/main"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 xmlns:a16="http://schemas.microsoft.com/office/drawing/2014/main"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 xmlns:a16="http://schemas.microsoft.com/office/drawing/2014/main"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 xmlns:a16="http://schemas.microsoft.com/office/drawing/2014/main"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 xmlns:a16="http://schemas.microsoft.com/office/drawing/2014/main"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 xmlns:a16="http://schemas.microsoft.com/office/drawing/2014/main"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 xmlns:a16="http://schemas.microsoft.com/office/drawing/2014/main"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 xmlns:a16="http://schemas.microsoft.com/office/drawing/2014/main"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 xmlns:a16="http://schemas.microsoft.com/office/drawing/2014/main"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 xmlns:a16="http://schemas.microsoft.com/office/drawing/2014/main"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 xmlns:a16="http://schemas.microsoft.com/office/drawing/2014/main"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 xmlns:a16="http://schemas.microsoft.com/office/drawing/2014/main"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 xmlns:a16="http://schemas.microsoft.com/office/drawing/2014/main"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 xmlns:a16="http://schemas.microsoft.com/office/drawing/2014/main"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 xmlns:a16="http://schemas.microsoft.com/office/drawing/2014/main"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 xmlns:a16="http://schemas.microsoft.com/office/drawing/2014/main"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 xmlns:a16="http://schemas.microsoft.com/office/drawing/2014/main"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 xmlns:a16="http://schemas.microsoft.com/office/drawing/2014/main"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 xmlns:a16="http://schemas.microsoft.com/office/drawing/2014/main"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 xmlns:a16="http://schemas.microsoft.com/office/drawing/2014/main"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 xmlns:a16="http://schemas.microsoft.com/office/drawing/2014/main"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 xmlns:a16="http://schemas.microsoft.com/office/drawing/2014/main"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 xmlns:a16="http://schemas.microsoft.com/office/drawing/2014/main"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 xmlns:a16="http://schemas.microsoft.com/office/drawing/2014/main"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 xmlns:a16="http://schemas.microsoft.com/office/drawing/2014/main"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 xmlns:a16="http://schemas.microsoft.com/office/drawing/2014/main"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 xmlns:a16="http://schemas.microsoft.com/office/drawing/2014/main"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 xmlns:a16="http://schemas.microsoft.com/office/drawing/2014/main"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 xmlns:a16="http://schemas.microsoft.com/office/drawing/2014/main"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 xmlns:a16="http://schemas.microsoft.com/office/drawing/2014/main"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 xmlns:a16="http://schemas.microsoft.com/office/drawing/2014/main"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 xmlns:a16="http://schemas.microsoft.com/office/drawing/2014/main"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 xmlns:a16="http://schemas.microsoft.com/office/drawing/2014/main"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 xmlns:a16="http://schemas.microsoft.com/office/drawing/2014/main"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 xmlns:a16="http://schemas.microsoft.com/office/drawing/2014/main"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 xmlns:a16="http://schemas.microsoft.com/office/drawing/2014/main"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 xmlns:a16="http://schemas.microsoft.com/office/drawing/2014/main"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 xmlns:a16="http://schemas.microsoft.com/office/drawing/2014/main"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 xmlns:a16="http://schemas.microsoft.com/office/drawing/2014/main"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 xmlns:a16="http://schemas.microsoft.com/office/drawing/2014/main"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 xmlns:a16="http://schemas.microsoft.com/office/drawing/2014/main"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 xmlns:a16="http://schemas.microsoft.com/office/drawing/2014/main"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 xmlns:a16="http://schemas.microsoft.com/office/drawing/2014/main"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 xmlns:a16="http://schemas.microsoft.com/office/drawing/2014/main"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 xmlns:a16="http://schemas.microsoft.com/office/drawing/2014/main"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 xmlns:a16="http://schemas.microsoft.com/office/drawing/2014/main"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 xmlns:a16="http://schemas.microsoft.com/office/drawing/2014/main"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 xmlns:a16="http://schemas.microsoft.com/office/drawing/2014/main"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 xmlns:a16="http://schemas.microsoft.com/office/drawing/2014/main"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 xmlns:a16="http://schemas.microsoft.com/office/drawing/2014/main"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 xmlns:a16="http://schemas.microsoft.com/office/drawing/2014/main"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 xmlns:a16="http://schemas.microsoft.com/office/drawing/2014/main"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 xmlns:a16="http://schemas.microsoft.com/office/drawing/2014/main"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 xmlns:a16="http://schemas.microsoft.com/office/drawing/2014/main"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 xmlns:a16="http://schemas.microsoft.com/office/drawing/2014/main"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 xmlns:a16="http://schemas.microsoft.com/office/drawing/2014/main"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 xmlns:a16="http://schemas.microsoft.com/office/drawing/2014/main"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 xmlns:a16="http://schemas.microsoft.com/office/drawing/2014/main"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 xmlns:a16="http://schemas.microsoft.com/office/drawing/2014/main"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 xmlns:a16="http://schemas.microsoft.com/office/drawing/2014/main"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 xmlns:a16="http://schemas.microsoft.com/office/drawing/2014/main"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 xmlns:a16="http://schemas.microsoft.com/office/drawing/2014/main"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 xmlns:a16="http://schemas.microsoft.com/office/drawing/2014/main"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 xmlns:a16="http://schemas.microsoft.com/office/drawing/2014/main"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 xmlns:a16="http://schemas.microsoft.com/office/drawing/2014/main"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 xmlns:a16="http://schemas.microsoft.com/office/drawing/2014/main"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 xmlns:a16="http://schemas.microsoft.com/office/drawing/2014/main"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 xmlns:a16="http://schemas.microsoft.com/office/drawing/2014/main"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 xmlns:a16="http://schemas.microsoft.com/office/drawing/2014/main"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 xmlns:a16="http://schemas.microsoft.com/office/drawing/2014/main"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 xmlns:a16="http://schemas.microsoft.com/office/drawing/2014/main"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 xmlns:a16="http://schemas.microsoft.com/office/drawing/2014/main"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 xmlns:a16="http://schemas.microsoft.com/office/drawing/2014/main"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 xmlns:a16="http://schemas.microsoft.com/office/drawing/2014/main"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 xmlns:a16="http://schemas.microsoft.com/office/drawing/2014/main"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 xmlns:a16="http://schemas.microsoft.com/office/drawing/2014/main"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 xmlns:a16="http://schemas.microsoft.com/office/drawing/2014/main"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 xmlns:a16="http://schemas.microsoft.com/office/drawing/2014/main"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 xmlns:a16="http://schemas.microsoft.com/office/drawing/2014/main"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 xmlns:a16="http://schemas.microsoft.com/office/drawing/2014/main"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 xmlns:a16="http://schemas.microsoft.com/office/drawing/2014/main"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 xmlns:a16="http://schemas.microsoft.com/office/drawing/2014/main"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 xmlns:a16="http://schemas.microsoft.com/office/drawing/2014/main"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 xmlns:a16="http://schemas.microsoft.com/office/drawing/2014/main"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 xmlns:a16="http://schemas.microsoft.com/office/drawing/2014/main"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 xmlns:a16="http://schemas.microsoft.com/office/drawing/2014/main"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 xmlns:a16="http://schemas.microsoft.com/office/drawing/2014/main"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 xmlns:a16="http://schemas.microsoft.com/office/drawing/2014/main"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 xmlns:a16="http://schemas.microsoft.com/office/drawing/2014/main"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 xmlns:a16="http://schemas.microsoft.com/office/drawing/2014/main"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 xmlns:a16="http://schemas.microsoft.com/office/drawing/2014/main"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 xmlns:a16="http://schemas.microsoft.com/office/drawing/2014/main"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 xmlns:a16="http://schemas.microsoft.com/office/drawing/2014/main"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 xmlns:a16="http://schemas.microsoft.com/office/drawing/2014/main"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 xmlns:a16="http://schemas.microsoft.com/office/drawing/2014/main"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 xmlns:a16="http://schemas.microsoft.com/office/drawing/2014/main"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 xmlns:a16="http://schemas.microsoft.com/office/drawing/2014/main"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 xmlns:a16="http://schemas.microsoft.com/office/drawing/2014/main"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 xmlns:a16="http://schemas.microsoft.com/office/drawing/2014/main"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 xmlns:a16="http://schemas.microsoft.com/office/drawing/2014/main"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 xmlns:a16="http://schemas.microsoft.com/office/drawing/2014/main"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 xmlns:a16="http://schemas.microsoft.com/office/drawing/2014/main"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 xmlns:a16="http://schemas.microsoft.com/office/drawing/2014/main"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 xmlns:a16="http://schemas.microsoft.com/office/drawing/2014/main"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 xmlns:a16="http://schemas.microsoft.com/office/drawing/2014/main"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 xmlns:a16="http://schemas.microsoft.com/office/drawing/2014/main"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 xmlns:a16="http://schemas.microsoft.com/office/drawing/2014/main"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 xmlns:a16="http://schemas.microsoft.com/office/drawing/2014/main"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 xmlns:a16="http://schemas.microsoft.com/office/drawing/2014/main"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 xmlns:a16="http://schemas.microsoft.com/office/drawing/2014/main"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 xmlns:a16="http://schemas.microsoft.com/office/drawing/2014/main"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 xmlns:a16="http://schemas.microsoft.com/office/drawing/2014/main"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 xmlns:a16="http://schemas.microsoft.com/office/drawing/2014/main"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 xmlns:a16="http://schemas.microsoft.com/office/drawing/2014/main"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 xmlns:a16="http://schemas.microsoft.com/office/drawing/2014/main"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 xmlns:a16="http://schemas.microsoft.com/office/drawing/2014/main"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 xmlns:a16="http://schemas.microsoft.com/office/drawing/2014/main"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 xmlns:a16="http://schemas.microsoft.com/office/drawing/2014/main"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 xmlns:a16="http://schemas.microsoft.com/office/drawing/2014/main"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 xmlns:a16="http://schemas.microsoft.com/office/drawing/2014/main"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 xmlns:a16="http://schemas.microsoft.com/office/drawing/2014/main"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 xmlns:a16="http://schemas.microsoft.com/office/drawing/2014/main"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 xmlns:a16="http://schemas.microsoft.com/office/drawing/2014/main"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 xmlns:a16="http://schemas.microsoft.com/office/drawing/2014/main"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 xmlns:a16="http://schemas.microsoft.com/office/drawing/2014/main"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 xmlns:a16="http://schemas.microsoft.com/office/drawing/2014/main"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 xmlns:a16="http://schemas.microsoft.com/office/drawing/2014/main"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 xmlns:a16="http://schemas.microsoft.com/office/drawing/2014/main"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 xmlns:a16="http://schemas.microsoft.com/office/drawing/2014/main"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 xmlns:a16="http://schemas.microsoft.com/office/drawing/2014/main"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 xmlns:a16="http://schemas.microsoft.com/office/drawing/2014/main"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 xmlns:a16="http://schemas.microsoft.com/office/drawing/2014/main"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 xmlns:a16="http://schemas.microsoft.com/office/drawing/2014/main"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 xmlns:a16="http://schemas.microsoft.com/office/drawing/2014/main"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 xmlns:a16="http://schemas.microsoft.com/office/drawing/2014/main"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 xmlns:a16="http://schemas.microsoft.com/office/drawing/2014/main"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 xmlns:a16="http://schemas.microsoft.com/office/drawing/2014/main"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 xmlns:a16="http://schemas.microsoft.com/office/drawing/2014/main"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 xmlns:a16="http://schemas.microsoft.com/office/drawing/2014/main"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 xmlns:a16="http://schemas.microsoft.com/office/drawing/2014/main"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 xmlns:a16="http://schemas.microsoft.com/office/drawing/2014/main"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 xmlns:a16="http://schemas.microsoft.com/office/drawing/2014/main"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 xmlns:a16="http://schemas.microsoft.com/office/drawing/2014/main"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 xmlns:a16="http://schemas.microsoft.com/office/drawing/2014/main"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 xmlns:a16="http://schemas.microsoft.com/office/drawing/2014/main"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 xmlns:a16="http://schemas.microsoft.com/office/drawing/2014/main"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 xmlns:a16="http://schemas.microsoft.com/office/drawing/2014/main"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 xmlns:a16="http://schemas.microsoft.com/office/drawing/2014/main"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 xmlns:a16="http://schemas.microsoft.com/office/drawing/2014/main"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 xmlns:a16="http://schemas.microsoft.com/office/drawing/2014/main"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 xmlns:a16="http://schemas.microsoft.com/office/drawing/2014/main"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 xmlns:a16="http://schemas.microsoft.com/office/drawing/2014/main"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 xmlns:a16="http://schemas.microsoft.com/office/drawing/2014/main"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 xmlns:a16="http://schemas.microsoft.com/office/drawing/2014/main"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 xmlns:a16="http://schemas.microsoft.com/office/drawing/2014/main"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 xmlns:a16="http://schemas.microsoft.com/office/drawing/2014/main"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 xmlns:a16="http://schemas.microsoft.com/office/drawing/2014/main"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 xmlns:a16="http://schemas.microsoft.com/office/drawing/2014/main"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 xmlns:a16="http://schemas.microsoft.com/office/drawing/2014/main"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 xmlns:a16="http://schemas.microsoft.com/office/drawing/2014/main"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 xmlns:a16="http://schemas.microsoft.com/office/drawing/2014/main"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 xmlns:a16="http://schemas.microsoft.com/office/drawing/2014/main"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 xmlns:a16="http://schemas.microsoft.com/office/drawing/2014/main"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 xmlns:a16="http://schemas.microsoft.com/office/drawing/2014/main"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 xmlns:a16="http://schemas.microsoft.com/office/drawing/2014/main"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 xmlns:a16="http://schemas.microsoft.com/office/drawing/2014/main"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 xmlns:a16="http://schemas.microsoft.com/office/drawing/2014/main"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 xmlns:a16="http://schemas.microsoft.com/office/drawing/2014/main"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 xmlns:a16="http://schemas.microsoft.com/office/drawing/2014/main"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 xmlns:a16="http://schemas.microsoft.com/office/drawing/2014/main"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 xmlns:a16="http://schemas.microsoft.com/office/drawing/2014/main"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 xmlns:a16="http://schemas.microsoft.com/office/drawing/2014/main"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 xmlns:a16="http://schemas.microsoft.com/office/drawing/2014/main"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 xmlns:a16="http://schemas.microsoft.com/office/drawing/2014/main"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 xmlns:a16="http://schemas.microsoft.com/office/drawing/2014/main"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 xmlns:a16="http://schemas.microsoft.com/office/drawing/2014/main"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 xmlns:a16="http://schemas.microsoft.com/office/drawing/2014/main"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 xmlns:a16="http://schemas.microsoft.com/office/drawing/2014/main"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 xmlns:a16="http://schemas.microsoft.com/office/drawing/2014/main"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 xmlns:a16="http://schemas.microsoft.com/office/drawing/2014/main"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 xmlns:a16="http://schemas.microsoft.com/office/drawing/2014/main"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 xmlns:a16="http://schemas.microsoft.com/office/drawing/2014/main"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 xmlns:a16="http://schemas.microsoft.com/office/drawing/2014/main"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 xmlns:a16="http://schemas.microsoft.com/office/drawing/2014/main"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 xmlns:a16="http://schemas.microsoft.com/office/drawing/2014/main"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 xmlns:a16="http://schemas.microsoft.com/office/drawing/2014/main"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 xmlns:a16="http://schemas.microsoft.com/office/drawing/2014/main"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 xmlns:a16="http://schemas.microsoft.com/office/drawing/2014/main"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 xmlns:a16="http://schemas.microsoft.com/office/drawing/2014/main"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 xmlns:a16="http://schemas.microsoft.com/office/drawing/2014/main"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 xmlns:a16="http://schemas.microsoft.com/office/drawing/2014/main"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 xmlns:a16="http://schemas.microsoft.com/office/drawing/2014/main"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 xmlns:a16="http://schemas.microsoft.com/office/drawing/2014/main"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 xmlns:a16="http://schemas.microsoft.com/office/drawing/2014/main"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 xmlns:a16="http://schemas.microsoft.com/office/drawing/2014/main"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 xmlns:a16="http://schemas.microsoft.com/office/drawing/2014/main"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 xmlns:a16="http://schemas.microsoft.com/office/drawing/2014/main"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 xmlns:a16="http://schemas.microsoft.com/office/drawing/2014/main"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 xmlns:a16="http://schemas.microsoft.com/office/drawing/2014/main"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 xmlns:a16="http://schemas.microsoft.com/office/drawing/2014/main"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 xmlns:a16="http://schemas.microsoft.com/office/drawing/2014/main"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 xmlns:a16="http://schemas.microsoft.com/office/drawing/2014/main"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 xmlns:a16="http://schemas.microsoft.com/office/drawing/2014/main"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 xmlns:a16="http://schemas.microsoft.com/office/drawing/2014/main"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 xmlns:a16="http://schemas.microsoft.com/office/drawing/2014/main"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 xmlns:a16="http://schemas.microsoft.com/office/drawing/2014/main"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 xmlns:a16="http://schemas.microsoft.com/office/drawing/2014/main"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 xmlns:a16="http://schemas.microsoft.com/office/drawing/2014/main"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 xmlns:a16="http://schemas.microsoft.com/office/drawing/2014/main"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 xmlns:a16="http://schemas.microsoft.com/office/drawing/2014/main"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 xmlns:a16="http://schemas.microsoft.com/office/drawing/2014/main"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 xmlns:a16="http://schemas.microsoft.com/office/drawing/2014/main"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 xmlns:a16="http://schemas.microsoft.com/office/drawing/2014/main"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 xmlns:a16="http://schemas.microsoft.com/office/drawing/2014/main"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 xmlns:a16="http://schemas.microsoft.com/office/drawing/2014/main"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 xmlns:a16="http://schemas.microsoft.com/office/drawing/2014/main"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 xmlns:a16="http://schemas.microsoft.com/office/drawing/2014/main"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 xmlns:a16="http://schemas.microsoft.com/office/drawing/2014/main"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 xmlns:a16="http://schemas.microsoft.com/office/drawing/2014/main"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 xmlns:a16="http://schemas.microsoft.com/office/drawing/2014/main"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 xmlns:a16="http://schemas.microsoft.com/office/drawing/2014/main"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 xmlns:a16="http://schemas.microsoft.com/office/drawing/2014/main"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 xmlns:a16="http://schemas.microsoft.com/office/drawing/2014/main"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 xmlns:a16="http://schemas.microsoft.com/office/drawing/2014/main"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 xmlns:a16="http://schemas.microsoft.com/office/drawing/2014/main"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 xmlns:a16="http://schemas.microsoft.com/office/drawing/2014/main"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 xmlns:a16="http://schemas.microsoft.com/office/drawing/2014/main"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 xmlns:a16="http://schemas.microsoft.com/office/drawing/2014/main"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 xmlns:a16="http://schemas.microsoft.com/office/drawing/2014/main"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 xmlns:a16="http://schemas.microsoft.com/office/drawing/2014/main"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 xmlns:a16="http://schemas.microsoft.com/office/drawing/2014/main"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 xmlns:a16="http://schemas.microsoft.com/office/drawing/2014/main"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 xmlns:a16="http://schemas.microsoft.com/office/drawing/2014/main"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 xmlns:a16="http://schemas.microsoft.com/office/drawing/2014/main"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 xmlns:a16="http://schemas.microsoft.com/office/drawing/2014/main"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 xmlns:a16="http://schemas.microsoft.com/office/drawing/2014/main"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 xmlns:a16="http://schemas.microsoft.com/office/drawing/2014/main"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 xmlns:a16="http://schemas.microsoft.com/office/drawing/2014/main"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 xmlns:a16="http://schemas.microsoft.com/office/drawing/2014/main"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 xmlns:a16="http://schemas.microsoft.com/office/drawing/2014/main"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 xmlns:a16="http://schemas.microsoft.com/office/drawing/2014/main"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 xmlns:a16="http://schemas.microsoft.com/office/drawing/2014/main"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 xmlns:a16="http://schemas.microsoft.com/office/drawing/2014/main"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 xmlns:a16="http://schemas.microsoft.com/office/drawing/2014/main"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 xmlns:a16="http://schemas.microsoft.com/office/drawing/2014/main"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 xmlns:a16="http://schemas.microsoft.com/office/drawing/2014/main"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 xmlns:a16="http://schemas.microsoft.com/office/drawing/2014/main"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 xmlns:a16="http://schemas.microsoft.com/office/drawing/2014/main"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 xmlns:a16="http://schemas.microsoft.com/office/drawing/2014/main"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 xmlns:a16="http://schemas.microsoft.com/office/drawing/2014/main"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 xmlns:a16="http://schemas.microsoft.com/office/drawing/2014/main"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 xmlns:a16="http://schemas.microsoft.com/office/drawing/2014/main"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 xmlns:a16="http://schemas.microsoft.com/office/drawing/2014/main"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 xmlns:a16="http://schemas.microsoft.com/office/drawing/2014/main"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 xmlns:a16="http://schemas.microsoft.com/office/drawing/2014/main"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 xmlns:a16="http://schemas.microsoft.com/office/drawing/2014/main"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 xmlns:a16="http://schemas.microsoft.com/office/drawing/2014/main"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 xmlns:a16="http://schemas.microsoft.com/office/drawing/2014/main"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 xmlns:a16="http://schemas.microsoft.com/office/drawing/2014/main"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 xmlns:a16="http://schemas.microsoft.com/office/drawing/2014/main"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 xmlns:a16="http://schemas.microsoft.com/office/drawing/2014/main"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 xmlns:a16="http://schemas.microsoft.com/office/drawing/2014/main"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 xmlns:a16="http://schemas.microsoft.com/office/drawing/2014/main"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 xmlns:a16="http://schemas.microsoft.com/office/drawing/2014/main"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 xmlns:a16="http://schemas.microsoft.com/office/drawing/2014/main"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 xmlns:a16="http://schemas.microsoft.com/office/drawing/2014/main"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 xmlns:a16="http://schemas.microsoft.com/office/drawing/2014/main"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 xmlns:a16="http://schemas.microsoft.com/office/drawing/2014/main"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 xmlns:a16="http://schemas.microsoft.com/office/drawing/2014/main"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 xmlns:a16="http://schemas.microsoft.com/office/drawing/2014/main"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 xmlns:a16="http://schemas.microsoft.com/office/drawing/2014/main"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 xmlns:a16="http://schemas.microsoft.com/office/drawing/2014/main"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 xmlns:a16="http://schemas.microsoft.com/office/drawing/2014/main"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 xmlns:a16="http://schemas.microsoft.com/office/drawing/2014/main"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 xmlns:a16="http://schemas.microsoft.com/office/drawing/2014/main"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 xmlns:a16="http://schemas.microsoft.com/office/drawing/2014/main"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 xmlns:a16="http://schemas.microsoft.com/office/drawing/2014/main"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 xmlns:a16="http://schemas.microsoft.com/office/drawing/2014/main"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 xmlns:a16="http://schemas.microsoft.com/office/drawing/2014/main"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 xmlns:a16="http://schemas.microsoft.com/office/drawing/2014/main"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 xmlns:a16="http://schemas.microsoft.com/office/drawing/2014/main"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 xmlns:a16="http://schemas.microsoft.com/office/drawing/2014/main"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 xmlns:a16="http://schemas.microsoft.com/office/drawing/2014/main"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 xmlns:a16="http://schemas.microsoft.com/office/drawing/2014/main"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 xmlns:a16="http://schemas.microsoft.com/office/drawing/2014/main"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 xmlns:a16="http://schemas.microsoft.com/office/drawing/2014/main"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 xmlns:a16="http://schemas.microsoft.com/office/drawing/2014/main"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 xmlns:a16="http://schemas.microsoft.com/office/drawing/2014/main"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 xmlns:a16="http://schemas.microsoft.com/office/drawing/2014/main"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 xmlns:a16="http://schemas.microsoft.com/office/drawing/2014/main"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 xmlns:a16="http://schemas.microsoft.com/office/drawing/2014/main"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 xmlns:a16="http://schemas.microsoft.com/office/drawing/2014/main"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 xmlns:a16="http://schemas.microsoft.com/office/drawing/2014/main"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 xmlns:a16="http://schemas.microsoft.com/office/drawing/2014/main"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 xmlns:a16="http://schemas.microsoft.com/office/drawing/2014/main"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 xmlns:a16="http://schemas.microsoft.com/office/drawing/2014/main"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 xmlns:a16="http://schemas.microsoft.com/office/drawing/2014/main"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 xmlns:a16="http://schemas.microsoft.com/office/drawing/2014/main"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 xmlns:a16="http://schemas.microsoft.com/office/drawing/2014/main"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 xmlns:a16="http://schemas.microsoft.com/office/drawing/2014/main"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 xmlns:a16="http://schemas.microsoft.com/office/drawing/2014/main"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 xmlns:a16="http://schemas.microsoft.com/office/drawing/2014/main"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 xmlns:a16="http://schemas.microsoft.com/office/drawing/2014/main"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 xmlns:a16="http://schemas.microsoft.com/office/drawing/2014/main"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 xmlns:a16="http://schemas.microsoft.com/office/drawing/2014/main"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 xmlns:a16="http://schemas.microsoft.com/office/drawing/2014/main"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 xmlns:a16="http://schemas.microsoft.com/office/drawing/2014/main"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 xmlns:a16="http://schemas.microsoft.com/office/drawing/2014/main"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 xmlns:a16="http://schemas.microsoft.com/office/drawing/2014/main"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 xmlns:a16="http://schemas.microsoft.com/office/drawing/2014/main"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 xmlns:a16="http://schemas.microsoft.com/office/drawing/2014/main"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 xmlns:a16="http://schemas.microsoft.com/office/drawing/2014/main"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 xmlns:a16="http://schemas.microsoft.com/office/drawing/2014/main" id="{524BFC86-E744-42C3-9E37-7C218121DD3D}"/>
              </a:ext>
            </a:extLst>
          </p:cNvPr>
          <p:cNvGrpSpPr/>
          <p:nvPr userDrawn="1"/>
        </p:nvGrpSpPr>
        <p:grpSpPr>
          <a:xfrm rot="18823380" flipH="1">
            <a:off x="1483313" y="4959425"/>
            <a:ext cx="442463" cy="326412"/>
            <a:chOff x="3625593" y="6426852"/>
            <a:chExt cx="335279" cy="247341"/>
          </a:xfrm>
          <a:solidFill>
            <a:schemeClr val="accent2"/>
          </a:solidFill>
        </p:grpSpPr>
        <p:sp>
          <p:nvSpPr>
            <p:cNvPr id="1250" name="Freeform: Shape 1249">
              <a:extLst>
                <a:ext uri="{FF2B5EF4-FFF2-40B4-BE49-F238E27FC236}">
                  <a16:creationId xmlns="" xmlns:a16="http://schemas.microsoft.com/office/drawing/2014/main"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 xmlns:a16="http://schemas.microsoft.com/office/drawing/2014/main"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 xmlns:a16="http://schemas.microsoft.com/office/drawing/2014/main"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 xmlns:a16="http://schemas.microsoft.com/office/drawing/2014/main"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 xmlns:a16="http://schemas.microsoft.com/office/drawing/2014/main"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 xmlns:a16="http://schemas.microsoft.com/office/drawing/2014/main"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 xmlns:a16="http://schemas.microsoft.com/office/drawing/2014/main"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 xmlns:a16="http://schemas.microsoft.com/office/drawing/2014/main"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 xmlns:a16="http://schemas.microsoft.com/office/drawing/2014/main"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 xmlns:a16="http://schemas.microsoft.com/office/drawing/2014/main"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 xmlns:a16="http://schemas.microsoft.com/office/drawing/2014/main"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 xmlns:a16="http://schemas.microsoft.com/office/drawing/2014/main"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 xmlns:a16="http://schemas.microsoft.com/office/drawing/2014/main"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 xmlns:a16="http://schemas.microsoft.com/office/drawing/2014/main"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 xmlns:a16="http://schemas.microsoft.com/office/drawing/2014/main"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 xmlns:a16="http://schemas.microsoft.com/office/drawing/2014/main"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 xmlns:a16="http://schemas.microsoft.com/office/drawing/2014/main"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 xmlns:a16="http://schemas.microsoft.com/office/drawing/2014/main"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 xmlns:a16="http://schemas.microsoft.com/office/drawing/2014/main"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 xmlns:a16="http://schemas.microsoft.com/office/drawing/2014/main"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 xmlns:a16="http://schemas.microsoft.com/office/drawing/2014/main"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 xmlns:a16="http://schemas.microsoft.com/office/drawing/2014/main"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 xmlns:a16="http://schemas.microsoft.com/office/drawing/2014/main" id="{958736B1-4213-4B3F-A36A-4C5588759AC1}"/>
              </a:ext>
            </a:extLst>
          </p:cNvPr>
          <p:cNvGrpSpPr/>
          <p:nvPr userDrawn="1"/>
        </p:nvGrpSpPr>
        <p:grpSpPr>
          <a:xfrm>
            <a:off x="264083" y="6458165"/>
            <a:ext cx="1793928" cy="236043"/>
            <a:chOff x="8251658" y="4916654"/>
            <a:chExt cx="2895600" cy="381000"/>
          </a:xfrm>
          <a:solidFill>
            <a:schemeClr val="accent2"/>
          </a:solidFill>
        </p:grpSpPr>
        <p:sp>
          <p:nvSpPr>
            <p:cNvPr id="1273" name="Freeform: Shape 1272">
              <a:extLst>
                <a:ext uri="{FF2B5EF4-FFF2-40B4-BE49-F238E27FC236}">
                  <a16:creationId xmlns="" xmlns:a16="http://schemas.microsoft.com/office/drawing/2014/main"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 xmlns:a16="http://schemas.microsoft.com/office/drawing/2014/main"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 xmlns:a16="http://schemas.microsoft.com/office/drawing/2014/main"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 xmlns:a16="http://schemas.microsoft.com/office/drawing/2014/main"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 xmlns:a16="http://schemas.microsoft.com/office/drawing/2014/main"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 xmlns:a16="http://schemas.microsoft.com/office/drawing/2014/main"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 xmlns:a16="http://schemas.microsoft.com/office/drawing/2014/main"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 xmlns:a16="http://schemas.microsoft.com/office/drawing/2014/main"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 xmlns:a16="http://schemas.microsoft.com/office/drawing/2014/main"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 xmlns:a16="http://schemas.microsoft.com/office/drawing/2014/main"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 xmlns:a16="http://schemas.microsoft.com/office/drawing/2014/main"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 xmlns:a16="http://schemas.microsoft.com/office/drawing/2014/main"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 xmlns:a16="http://schemas.microsoft.com/office/drawing/2014/main"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 xmlns:a16="http://schemas.microsoft.com/office/drawing/2014/main"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 xmlns:a16="http://schemas.microsoft.com/office/drawing/2014/main"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 xmlns:a16="http://schemas.microsoft.com/office/drawing/2014/main"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 xmlns:a16="http://schemas.microsoft.com/office/drawing/2014/main"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 xmlns:a16="http://schemas.microsoft.com/office/drawing/2014/main"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 xmlns:a16="http://schemas.microsoft.com/office/drawing/2014/main"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 xmlns:a16="http://schemas.microsoft.com/office/drawing/2014/main"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 xmlns:a16="http://schemas.microsoft.com/office/drawing/2014/main"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 xmlns:a16="http://schemas.microsoft.com/office/drawing/2014/main"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 xmlns:a16="http://schemas.microsoft.com/office/drawing/2014/main"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 xmlns:a16="http://schemas.microsoft.com/office/drawing/2014/main"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 xmlns:a16="http://schemas.microsoft.com/office/drawing/2014/main"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 xmlns:a16="http://schemas.microsoft.com/office/drawing/2014/main"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 xmlns:a16="http://schemas.microsoft.com/office/drawing/2014/main"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 xmlns:a16="http://schemas.microsoft.com/office/drawing/2014/main"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 xmlns:a16="http://schemas.microsoft.com/office/drawing/2014/main"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 xmlns:a16="http://schemas.microsoft.com/office/drawing/2014/main"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 xmlns:a16="http://schemas.microsoft.com/office/drawing/2014/main" id="{8ECC4B5B-0894-4B86-9BC9-FD848D9FF8B8}"/>
              </a:ext>
            </a:extLst>
          </p:cNvPr>
          <p:cNvGrpSpPr/>
          <p:nvPr userDrawn="1"/>
        </p:nvGrpSpPr>
        <p:grpSpPr>
          <a:xfrm rot="520099">
            <a:off x="1218351" y="5445213"/>
            <a:ext cx="616527" cy="807163"/>
            <a:chOff x="6096000" y="4249903"/>
            <a:chExt cx="1447800" cy="1895475"/>
          </a:xfrm>
          <a:solidFill>
            <a:schemeClr val="accent2"/>
          </a:solidFill>
        </p:grpSpPr>
        <p:sp>
          <p:nvSpPr>
            <p:cNvPr id="1304" name="Freeform: Shape 1303">
              <a:extLst>
                <a:ext uri="{FF2B5EF4-FFF2-40B4-BE49-F238E27FC236}">
                  <a16:creationId xmlns="" xmlns:a16="http://schemas.microsoft.com/office/drawing/2014/main"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 xmlns:a16="http://schemas.microsoft.com/office/drawing/2014/main"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 xmlns:a16="http://schemas.microsoft.com/office/drawing/2014/main"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 xmlns:a16="http://schemas.microsoft.com/office/drawing/2014/main"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 xmlns:a16="http://schemas.microsoft.com/office/drawing/2014/main"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 xmlns:a16="http://schemas.microsoft.com/office/drawing/2014/main"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 xmlns:a16="http://schemas.microsoft.com/office/drawing/2014/main"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 xmlns:a16="http://schemas.microsoft.com/office/drawing/2014/main"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 xmlns:a16="http://schemas.microsoft.com/office/drawing/2014/main"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 xmlns:a16="http://schemas.microsoft.com/office/drawing/2014/main"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 xmlns:a16="http://schemas.microsoft.com/office/drawing/2014/main"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 xmlns:a16="http://schemas.microsoft.com/office/drawing/2014/main"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 xmlns:a16="http://schemas.microsoft.com/office/drawing/2014/main"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 xmlns:a16="http://schemas.microsoft.com/office/drawing/2014/main"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 xmlns:a16="http://schemas.microsoft.com/office/drawing/2014/main"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 xmlns:a16="http://schemas.microsoft.com/office/drawing/2014/main"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 xmlns:a16="http://schemas.microsoft.com/office/drawing/2014/main"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 xmlns:a16="http://schemas.microsoft.com/office/drawing/2014/main"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1623309606"/>
      </p:ext>
    </p:extLst>
  </p:cSld>
  <p:clrMapOvr>
    <a:masterClrMapping/>
  </p:clrMapOvr>
</p:sldLayout>
</file>

<file path=ppt/slideLayouts/slideLayout794.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1399549985"/>
      </p:ext>
    </p:extLst>
  </p:cSld>
  <p:clrMapOvr>
    <a:masterClrMapping/>
  </p:clrMapOvr>
</p:sldLayout>
</file>

<file path=ppt/slideLayouts/slideLayout795.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3271306657"/>
      </p:ext>
    </p:extLst>
  </p:cSld>
  <p:clrMapOvr>
    <a:masterClrMapping/>
  </p:clrMapOvr>
</p:sldLayout>
</file>

<file path=ppt/slideLayouts/slideLayout796.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1" name="Google Shape;11;p2"/>
          <p:cNvGrpSpPr/>
          <p:nvPr/>
        </p:nvGrpSpPr>
        <p:grpSpPr>
          <a:xfrm rot="10800000" flipH="1">
            <a:off x="4744725" y="-166"/>
            <a:ext cx="1271083" cy="6858167"/>
            <a:chOff x="1962000" y="-125"/>
            <a:chExt cx="953312" cy="5143625"/>
          </a:xfrm>
        </p:grpSpPr>
        <p:sp>
          <p:nvSpPr>
            <p:cNvPr id="12" name="Google Shape;12;p2"/>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 name="Google Shape;15;p2"/>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6" name="Google Shape;16;p2"/>
          <p:cNvSpPr txBox="1">
            <a:spLocks noGrp="1"/>
          </p:cNvSpPr>
          <p:nvPr>
            <p:ph type="ctrTitle"/>
          </p:nvPr>
        </p:nvSpPr>
        <p:spPr>
          <a:xfrm>
            <a:off x="6620133" y="2655767"/>
            <a:ext cx="4939200" cy="1546400"/>
          </a:xfrm>
          <a:prstGeom prst="rect">
            <a:avLst/>
          </a:prstGeom>
        </p:spPr>
        <p:txBody>
          <a:bodyPr spcFirstLastPara="1" wrap="square" lIns="91425" tIns="91425" rIns="91425" bIns="91425" anchor="ctr" anchorCtr="0">
            <a:noAutofit/>
          </a:bodyPr>
          <a:lstStyle>
            <a:lvl1pPr lvl="0">
              <a:spcBef>
                <a:spcPts val="0"/>
              </a:spcBef>
              <a:spcAft>
                <a:spcPts val="0"/>
              </a:spcAft>
              <a:buClr>
                <a:srgbClr val="FFFFFF"/>
              </a:buClr>
              <a:buSzPts val="3600"/>
              <a:buNone/>
              <a:defRPr sz="4800">
                <a:solidFill>
                  <a:srgbClr val="FFFFFF"/>
                </a:solidFill>
              </a:defRPr>
            </a:lvl1pPr>
            <a:lvl2pPr lvl="1">
              <a:spcBef>
                <a:spcPts val="0"/>
              </a:spcBef>
              <a:spcAft>
                <a:spcPts val="0"/>
              </a:spcAft>
              <a:buClr>
                <a:srgbClr val="FFFFFF"/>
              </a:buClr>
              <a:buSzPts val="3600"/>
              <a:buNone/>
              <a:defRPr sz="4800">
                <a:solidFill>
                  <a:srgbClr val="FFFFFF"/>
                </a:solidFill>
              </a:defRPr>
            </a:lvl2pPr>
            <a:lvl3pPr lvl="2">
              <a:spcBef>
                <a:spcPts val="0"/>
              </a:spcBef>
              <a:spcAft>
                <a:spcPts val="0"/>
              </a:spcAft>
              <a:buClr>
                <a:srgbClr val="FFFFFF"/>
              </a:buClr>
              <a:buSzPts val="3600"/>
              <a:buNone/>
              <a:defRPr sz="4800">
                <a:solidFill>
                  <a:srgbClr val="FFFFFF"/>
                </a:solidFill>
              </a:defRPr>
            </a:lvl3pPr>
            <a:lvl4pPr lvl="3">
              <a:spcBef>
                <a:spcPts val="0"/>
              </a:spcBef>
              <a:spcAft>
                <a:spcPts val="0"/>
              </a:spcAft>
              <a:buClr>
                <a:srgbClr val="FFFFFF"/>
              </a:buClr>
              <a:buSzPts val="3600"/>
              <a:buNone/>
              <a:defRPr sz="4800">
                <a:solidFill>
                  <a:srgbClr val="FFFFFF"/>
                </a:solidFill>
              </a:defRPr>
            </a:lvl4pPr>
            <a:lvl5pPr lvl="4">
              <a:spcBef>
                <a:spcPts val="0"/>
              </a:spcBef>
              <a:spcAft>
                <a:spcPts val="0"/>
              </a:spcAft>
              <a:buClr>
                <a:srgbClr val="FFFFFF"/>
              </a:buClr>
              <a:buSzPts val="3600"/>
              <a:buNone/>
              <a:defRPr sz="4800">
                <a:solidFill>
                  <a:srgbClr val="FFFFFF"/>
                </a:solidFill>
              </a:defRPr>
            </a:lvl5pPr>
            <a:lvl6pPr lvl="5">
              <a:spcBef>
                <a:spcPts val="0"/>
              </a:spcBef>
              <a:spcAft>
                <a:spcPts val="0"/>
              </a:spcAft>
              <a:buClr>
                <a:srgbClr val="FFFFFF"/>
              </a:buClr>
              <a:buSzPts val="3600"/>
              <a:buNone/>
              <a:defRPr sz="4800">
                <a:solidFill>
                  <a:srgbClr val="FFFFFF"/>
                </a:solidFill>
              </a:defRPr>
            </a:lvl6pPr>
            <a:lvl7pPr lvl="6">
              <a:spcBef>
                <a:spcPts val="0"/>
              </a:spcBef>
              <a:spcAft>
                <a:spcPts val="0"/>
              </a:spcAft>
              <a:buClr>
                <a:srgbClr val="FFFFFF"/>
              </a:buClr>
              <a:buSzPts val="3600"/>
              <a:buNone/>
              <a:defRPr sz="4800">
                <a:solidFill>
                  <a:srgbClr val="FFFFFF"/>
                </a:solidFill>
              </a:defRPr>
            </a:lvl7pPr>
            <a:lvl8pPr lvl="7">
              <a:spcBef>
                <a:spcPts val="0"/>
              </a:spcBef>
              <a:spcAft>
                <a:spcPts val="0"/>
              </a:spcAft>
              <a:buClr>
                <a:srgbClr val="FFFFFF"/>
              </a:buClr>
              <a:buSzPts val="3600"/>
              <a:buNone/>
              <a:defRPr sz="4800">
                <a:solidFill>
                  <a:srgbClr val="FFFFFF"/>
                </a:solidFill>
              </a:defRPr>
            </a:lvl8pPr>
            <a:lvl9pPr lvl="8">
              <a:spcBef>
                <a:spcPts val="0"/>
              </a:spcBef>
              <a:spcAft>
                <a:spcPts val="0"/>
              </a:spcAft>
              <a:buClr>
                <a:srgbClr val="FFFFFF"/>
              </a:buClr>
              <a:buSzPts val="3600"/>
              <a:buNone/>
              <a:defRPr sz="4800">
                <a:solidFill>
                  <a:srgbClr val="FFFFFF"/>
                </a:solidFill>
              </a:defRPr>
            </a:lvl9pPr>
          </a:lstStyle>
          <a:p>
            <a:endParaRPr/>
          </a:p>
        </p:txBody>
      </p:sp>
    </p:spTree>
    <p:extLst>
      <p:ext uri="{BB962C8B-B14F-4D97-AF65-F5344CB8AC3E}">
        <p14:creationId xmlns:p14="http://schemas.microsoft.com/office/powerpoint/2010/main" val="2753724685"/>
      </p:ext>
    </p:extLst>
  </p:cSld>
  <p:clrMapOvr>
    <a:masterClrMapping/>
  </p:clrMapOvr>
</p:sldLayout>
</file>

<file path=ppt/slideLayouts/slideLayout797.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7"/>
        <p:cNvGrpSpPr/>
        <p:nvPr/>
      </p:nvGrpSpPr>
      <p:grpSpPr>
        <a:xfrm>
          <a:off x="0" y="0"/>
          <a:ext cx="0" cy="0"/>
          <a:chOff x="0" y="0"/>
          <a:chExt cx="0" cy="0"/>
        </a:xfrm>
      </p:grpSpPr>
      <p:sp>
        <p:nvSpPr>
          <p:cNvPr id="18" name="Google Shape;18;p3"/>
          <p:cNvSpPr/>
          <p:nvPr/>
        </p:nvSpPr>
        <p:spPr>
          <a:xfrm>
            <a:off x="3292283"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 name="Google Shape;19;p3"/>
          <p:cNvSpPr/>
          <p:nvPr/>
        </p:nvSpPr>
        <p:spPr>
          <a:xfrm rot="10800000">
            <a:off x="3055463"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 name="Google Shape;20;p3"/>
          <p:cNvSpPr/>
          <p:nvPr/>
        </p:nvSpPr>
        <p:spPr>
          <a:xfrm>
            <a:off x="2943217"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 name="Google Shape;21;p3"/>
          <p:cNvSpPr/>
          <p:nvPr/>
        </p:nvSpPr>
        <p:spPr>
          <a:xfrm rot="10800000">
            <a:off x="2616000"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 name="Google Shape;22;p3"/>
          <p:cNvSpPr/>
          <p:nvPr/>
        </p:nvSpPr>
        <p:spPr>
          <a:xfrm rot="10800000">
            <a:off x="3877467" y="-167"/>
            <a:ext cx="8324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 name="Google Shape;23;p3"/>
          <p:cNvSpPr txBox="1">
            <a:spLocks noGrp="1"/>
          </p:cNvSpPr>
          <p:nvPr>
            <p:ph type="ctrTitle"/>
          </p:nvPr>
        </p:nvSpPr>
        <p:spPr>
          <a:xfrm>
            <a:off x="4601967" y="2727000"/>
            <a:ext cx="6872400" cy="9212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FFFFF"/>
              </a:buClr>
              <a:buSzPts val="3600"/>
              <a:buNone/>
              <a:defRPr sz="4800" b="0">
                <a:solidFill>
                  <a:srgbClr val="FFFFFF"/>
                </a:solidFill>
              </a:defRPr>
            </a:lvl1pPr>
            <a:lvl2pPr lvl="1" rtl="0">
              <a:spcBef>
                <a:spcPts val="0"/>
              </a:spcBef>
              <a:spcAft>
                <a:spcPts val="0"/>
              </a:spcAft>
              <a:buClr>
                <a:srgbClr val="FFFFFF"/>
              </a:buClr>
              <a:buSzPts val="3600"/>
              <a:buNone/>
              <a:defRPr sz="4800" b="0">
                <a:solidFill>
                  <a:srgbClr val="FFFFFF"/>
                </a:solidFill>
              </a:defRPr>
            </a:lvl2pPr>
            <a:lvl3pPr lvl="2" rtl="0">
              <a:spcBef>
                <a:spcPts val="0"/>
              </a:spcBef>
              <a:spcAft>
                <a:spcPts val="0"/>
              </a:spcAft>
              <a:buClr>
                <a:srgbClr val="FFFFFF"/>
              </a:buClr>
              <a:buSzPts val="3600"/>
              <a:buNone/>
              <a:defRPr sz="4800" b="0">
                <a:solidFill>
                  <a:srgbClr val="FFFFFF"/>
                </a:solidFill>
              </a:defRPr>
            </a:lvl3pPr>
            <a:lvl4pPr lvl="3" rtl="0">
              <a:spcBef>
                <a:spcPts val="0"/>
              </a:spcBef>
              <a:spcAft>
                <a:spcPts val="0"/>
              </a:spcAft>
              <a:buClr>
                <a:srgbClr val="FFFFFF"/>
              </a:buClr>
              <a:buSzPts val="3600"/>
              <a:buNone/>
              <a:defRPr sz="4800" b="0">
                <a:solidFill>
                  <a:srgbClr val="FFFFFF"/>
                </a:solidFill>
              </a:defRPr>
            </a:lvl4pPr>
            <a:lvl5pPr lvl="4" rtl="0">
              <a:spcBef>
                <a:spcPts val="0"/>
              </a:spcBef>
              <a:spcAft>
                <a:spcPts val="0"/>
              </a:spcAft>
              <a:buClr>
                <a:srgbClr val="FFFFFF"/>
              </a:buClr>
              <a:buSzPts val="3600"/>
              <a:buNone/>
              <a:defRPr sz="4800" b="0">
                <a:solidFill>
                  <a:srgbClr val="FFFFFF"/>
                </a:solidFill>
              </a:defRPr>
            </a:lvl5pPr>
            <a:lvl6pPr lvl="5" rtl="0">
              <a:spcBef>
                <a:spcPts val="0"/>
              </a:spcBef>
              <a:spcAft>
                <a:spcPts val="0"/>
              </a:spcAft>
              <a:buClr>
                <a:srgbClr val="FFFFFF"/>
              </a:buClr>
              <a:buSzPts val="3600"/>
              <a:buNone/>
              <a:defRPr sz="4800" b="0">
                <a:solidFill>
                  <a:srgbClr val="FFFFFF"/>
                </a:solidFill>
              </a:defRPr>
            </a:lvl6pPr>
            <a:lvl7pPr lvl="6" rtl="0">
              <a:spcBef>
                <a:spcPts val="0"/>
              </a:spcBef>
              <a:spcAft>
                <a:spcPts val="0"/>
              </a:spcAft>
              <a:buClr>
                <a:srgbClr val="FFFFFF"/>
              </a:buClr>
              <a:buSzPts val="3600"/>
              <a:buNone/>
              <a:defRPr sz="4800" b="0">
                <a:solidFill>
                  <a:srgbClr val="FFFFFF"/>
                </a:solidFill>
              </a:defRPr>
            </a:lvl7pPr>
            <a:lvl8pPr lvl="7" rtl="0">
              <a:spcBef>
                <a:spcPts val="0"/>
              </a:spcBef>
              <a:spcAft>
                <a:spcPts val="0"/>
              </a:spcAft>
              <a:buClr>
                <a:srgbClr val="FFFFFF"/>
              </a:buClr>
              <a:buSzPts val="3600"/>
              <a:buNone/>
              <a:defRPr sz="4800" b="0">
                <a:solidFill>
                  <a:srgbClr val="FFFFFF"/>
                </a:solidFill>
              </a:defRPr>
            </a:lvl8pPr>
            <a:lvl9pPr lvl="8" rtl="0">
              <a:spcBef>
                <a:spcPts val="0"/>
              </a:spcBef>
              <a:spcAft>
                <a:spcPts val="0"/>
              </a:spcAft>
              <a:buClr>
                <a:srgbClr val="FFFFFF"/>
              </a:buClr>
              <a:buSzPts val="3600"/>
              <a:buNone/>
              <a:defRPr sz="4800" b="0">
                <a:solidFill>
                  <a:srgbClr val="FFFFFF"/>
                </a:solidFill>
              </a:defRPr>
            </a:lvl9pPr>
          </a:lstStyle>
          <a:p>
            <a:endParaRPr/>
          </a:p>
        </p:txBody>
      </p:sp>
      <p:sp>
        <p:nvSpPr>
          <p:cNvPr id="24" name="Google Shape;24;p3"/>
          <p:cNvSpPr txBox="1">
            <a:spLocks noGrp="1"/>
          </p:cNvSpPr>
          <p:nvPr>
            <p:ph type="subTitle" idx="1"/>
          </p:nvPr>
        </p:nvSpPr>
        <p:spPr>
          <a:xfrm>
            <a:off x="4601967" y="3574100"/>
            <a:ext cx="6872400" cy="576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867">
                <a:solidFill>
                  <a:srgbClr val="33CCFF"/>
                </a:solidFill>
              </a:defRPr>
            </a:lvl1pPr>
            <a:lvl2pPr lvl="1" rtl="0">
              <a:spcBef>
                <a:spcPts val="0"/>
              </a:spcBef>
              <a:spcAft>
                <a:spcPts val="0"/>
              </a:spcAft>
              <a:buSzPts val="1400"/>
              <a:buNone/>
              <a:defRPr sz="1867">
                <a:solidFill>
                  <a:srgbClr val="33CCFF"/>
                </a:solidFill>
              </a:defRPr>
            </a:lvl2pPr>
            <a:lvl3pPr lvl="2" rtl="0">
              <a:spcBef>
                <a:spcPts val="0"/>
              </a:spcBef>
              <a:spcAft>
                <a:spcPts val="0"/>
              </a:spcAft>
              <a:buSzPts val="1400"/>
              <a:buNone/>
              <a:defRPr sz="1867">
                <a:solidFill>
                  <a:srgbClr val="33CCFF"/>
                </a:solidFill>
              </a:defRPr>
            </a:lvl3pPr>
            <a:lvl4pPr lvl="3" rtl="0">
              <a:spcBef>
                <a:spcPts val="0"/>
              </a:spcBef>
              <a:spcAft>
                <a:spcPts val="0"/>
              </a:spcAft>
              <a:buSzPts val="1400"/>
              <a:buNone/>
              <a:defRPr sz="1867">
                <a:solidFill>
                  <a:srgbClr val="33CCFF"/>
                </a:solidFill>
              </a:defRPr>
            </a:lvl4pPr>
            <a:lvl5pPr lvl="4" rtl="0">
              <a:spcBef>
                <a:spcPts val="0"/>
              </a:spcBef>
              <a:spcAft>
                <a:spcPts val="0"/>
              </a:spcAft>
              <a:buSzPts val="1400"/>
              <a:buNone/>
              <a:defRPr sz="1867">
                <a:solidFill>
                  <a:srgbClr val="33CCFF"/>
                </a:solidFill>
              </a:defRPr>
            </a:lvl5pPr>
            <a:lvl6pPr lvl="5" rtl="0">
              <a:spcBef>
                <a:spcPts val="0"/>
              </a:spcBef>
              <a:spcAft>
                <a:spcPts val="0"/>
              </a:spcAft>
              <a:buSzPts val="1400"/>
              <a:buNone/>
              <a:defRPr sz="1867">
                <a:solidFill>
                  <a:srgbClr val="33CCFF"/>
                </a:solidFill>
              </a:defRPr>
            </a:lvl6pPr>
            <a:lvl7pPr lvl="6" rtl="0">
              <a:spcBef>
                <a:spcPts val="0"/>
              </a:spcBef>
              <a:spcAft>
                <a:spcPts val="0"/>
              </a:spcAft>
              <a:buSzPts val="1400"/>
              <a:buNone/>
              <a:defRPr sz="1867">
                <a:solidFill>
                  <a:srgbClr val="33CCFF"/>
                </a:solidFill>
              </a:defRPr>
            </a:lvl7pPr>
            <a:lvl8pPr lvl="7" rtl="0">
              <a:spcBef>
                <a:spcPts val="0"/>
              </a:spcBef>
              <a:spcAft>
                <a:spcPts val="0"/>
              </a:spcAft>
              <a:buSzPts val="1400"/>
              <a:buNone/>
              <a:defRPr sz="1867">
                <a:solidFill>
                  <a:srgbClr val="33CCFF"/>
                </a:solidFill>
              </a:defRPr>
            </a:lvl8pPr>
            <a:lvl9pPr lvl="8" rtl="0">
              <a:spcBef>
                <a:spcPts val="0"/>
              </a:spcBef>
              <a:spcAft>
                <a:spcPts val="0"/>
              </a:spcAft>
              <a:buSzPts val="1400"/>
              <a:buNone/>
              <a:defRPr sz="1867">
                <a:solidFill>
                  <a:srgbClr val="33CCFF"/>
                </a:solidFill>
              </a:defRPr>
            </a:lvl9pPr>
          </a:lstStyle>
          <a:p>
            <a:endParaRPr/>
          </a:p>
        </p:txBody>
      </p:sp>
      <p:sp>
        <p:nvSpPr>
          <p:cNvPr id="25" name="Google Shape;25;p3"/>
          <p:cNvSpPr txBox="1">
            <a:spLocks noGrp="1"/>
          </p:cNvSpPr>
          <p:nvPr>
            <p:ph type="sldNum" idx="12"/>
          </p:nvPr>
        </p:nvSpPr>
        <p:spPr>
          <a:xfrm>
            <a:off x="11372779" y="6333135"/>
            <a:ext cx="731600" cy="524800"/>
          </a:xfrm>
          <a:prstGeom prst="rect">
            <a:avLst/>
          </a:prstGeom>
        </p:spPr>
        <p:txBody>
          <a:bodyPr spcFirstLastPara="1" wrap="square" lIns="91425" tIns="91425" rIns="91425" bIns="91425" anchor="ctr" anchorCtr="0">
            <a:noAutofit/>
          </a:bodyPr>
          <a:lstStyle>
            <a:lvl1pPr lvl="0" rtl="0">
              <a:buNone/>
              <a:defRPr>
                <a:latin typeface="Droid Serif"/>
                <a:ea typeface="Droid Serif"/>
                <a:cs typeface="Droid Serif"/>
                <a:sym typeface="Droid Serif"/>
              </a:defRPr>
            </a:lvl1pPr>
            <a:lvl2pPr lvl="1" rtl="0">
              <a:buNone/>
              <a:defRPr>
                <a:latin typeface="Droid Serif"/>
                <a:ea typeface="Droid Serif"/>
                <a:cs typeface="Droid Serif"/>
                <a:sym typeface="Droid Serif"/>
              </a:defRPr>
            </a:lvl2pPr>
            <a:lvl3pPr lvl="2" rtl="0">
              <a:buNone/>
              <a:defRPr>
                <a:latin typeface="Droid Serif"/>
                <a:ea typeface="Droid Serif"/>
                <a:cs typeface="Droid Serif"/>
                <a:sym typeface="Droid Serif"/>
              </a:defRPr>
            </a:lvl3pPr>
            <a:lvl4pPr lvl="3" rtl="0">
              <a:buNone/>
              <a:defRPr>
                <a:latin typeface="Droid Serif"/>
                <a:ea typeface="Droid Serif"/>
                <a:cs typeface="Droid Serif"/>
                <a:sym typeface="Droid Serif"/>
              </a:defRPr>
            </a:lvl4pPr>
            <a:lvl5pPr lvl="4" rtl="0">
              <a:buNone/>
              <a:defRPr>
                <a:latin typeface="Droid Serif"/>
                <a:ea typeface="Droid Serif"/>
                <a:cs typeface="Droid Serif"/>
                <a:sym typeface="Droid Serif"/>
              </a:defRPr>
            </a:lvl5pPr>
            <a:lvl6pPr lvl="5" rtl="0">
              <a:buNone/>
              <a:defRPr>
                <a:latin typeface="Droid Serif"/>
                <a:ea typeface="Droid Serif"/>
                <a:cs typeface="Droid Serif"/>
                <a:sym typeface="Droid Serif"/>
              </a:defRPr>
            </a:lvl6pPr>
            <a:lvl7pPr lvl="6" rtl="0">
              <a:buNone/>
              <a:defRPr>
                <a:latin typeface="Droid Serif"/>
                <a:ea typeface="Droid Serif"/>
                <a:cs typeface="Droid Serif"/>
                <a:sym typeface="Droid Serif"/>
              </a:defRPr>
            </a:lvl7pPr>
            <a:lvl8pPr lvl="7" rtl="0">
              <a:buNone/>
              <a:defRPr>
                <a:latin typeface="Droid Serif"/>
                <a:ea typeface="Droid Serif"/>
                <a:cs typeface="Droid Serif"/>
                <a:sym typeface="Droid Serif"/>
              </a:defRPr>
            </a:lvl8pPr>
            <a:lvl9pPr lvl="8" rtl="0">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89922453"/>
      </p:ext>
    </p:extLst>
  </p:cSld>
  <p:clrMapOvr>
    <a:masterClrMapping/>
  </p:clrMapOvr>
</p:sldLayout>
</file>

<file path=ppt/slideLayouts/slideLayout79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6"/>
        <p:cNvGrpSpPr/>
        <p:nvPr/>
      </p:nvGrpSpPr>
      <p:grpSpPr>
        <a:xfrm>
          <a:off x="0" y="0"/>
          <a:ext cx="0" cy="0"/>
          <a:chOff x="0" y="0"/>
          <a:chExt cx="0" cy="0"/>
        </a:xfrm>
      </p:grpSpPr>
      <p:sp>
        <p:nvSpPr>
          <p:cNvPr id="27" name="Google Shape;27;p4"/>
          <p:cNvSpPr/>
          <p:nvPr/>
        </p:nvSpPr>
        <p:spPr>
          <a:xfrm rot="-5400000">
            <a:off x="267" y="1170533"/>
            <a:ext cx="877600" cy="8788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 name="Google Shape;28;p4"/>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 name="Google Shape;29;p4"/>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 name="Google Shape;30;p4"/>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 name="Google Shape;31;p4"/>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 name="Google Shape;32;p4"/>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 name="Google Shape;33;p4"/>
          <p:cNvSpPr txBox="1">
            <a:spLocks noGrp="1"/>
          </p:cNvSpPr>
          <p:nvPr>
            <p:ph type="body" idx="1"/>
          </p:nvPr>
        </p:nvSpPr>
        <p:spPr>
          <a:xfrm>
            <a:off x="1313567" y="1022267"/>
            <a:ext cx="5981600" cy="4974400"/>
          </a:xfrm>
          <a:prstGeom prst="rect">
            <a:avLst/>
          </a:prstGeom>
        </p:spPr>
        <p:txBody>
          <a:bodyPr spcFirstLastPara="1" wrap="square" lIns="91425" tIns="91425" rIns="91425" bIns="91425" anchor="t" anchorCtr="0">
            <a:noAutofit/>
          </a:bodyPr>
          <a:lstStyle>
            <a:lvl1pPr marL="609585" lvl="0" indent="-558786" rtl="0">
              <a:spcBef>
                <a:spcPts val="800"/>
              </a:spcBef>
              <a:spcAft>
                <a:spcPts val="0"/>
              </a:spcAft>
              <a:buSzPts val="3000"/>
              <a:buFont typeface="Droid Serif"/>
              <a:buChar char="➝"/>
              <a:defRPr sz="4000" i="1">
                <a:latin typeface="Droid Serif"/>
                <a:ea typeface="Droid Serif"/>
                <a:cs typeface="Droid Serif"/>
                <a:sym typeface="Droid Serif"/>
              </a:defRPr>
            </a:lvl1pPr>
            <a:lvl2pPr marL="1219170" lvl="1" indent="-558786" rtl="0">
              <a:spcBef>
                <a:spcPts val="0"/>
              </a:spcBef>
              <a:spcAft>
                <a:spcPts val="0"/>
              </a:spcAft>
              <a:buSzPts val="3000"/>
              <a:buFont typeface="Droid Serif"/>
              <a:buChar char="⇾"/>
              <a:defRPr sz="4000" i="1">
                <a:latin typeface="Droid Serif"/>
                <a:ea typeface="Droid Serif"/>
                <a:cs typeface="Droid Serif"/>
                <a:sym typeface="Droid Serif"/>
              </a:defRPr>
            </a:lvl2pPr>
            <a:lvl3pPr marL="1828754" lvl="2" indent="-558786" rtl="0">
              <a:spcBef>
                <a:spcPts val="0"/>
              </a:spcBef>
              <a:spcAft>
                <a:spcPts val="0"/>
              </a:spcAft>
              <a:buSzPts val="3000"/>
              <a:buFont typeface="Droid Serif"/>
              <a:buChar char="￫"/>
              <a:defRPr sz="4000" i="1">
                <a:latin typeface="Droid Serif"/>
                <a:ea typeface="Droid Serif"/>
                <a:cs typeface="Droid Serif"/>
                <a:sym typeface="Droid Serif"/>
              </a:defRPr>
            </a:lvl3pPr>
            <a:lvl4pPr marL="2438339" lvl="3" indent="-558786" rtl="0">
              <a:spcBef>
                <a:spcPts val="0"/>
              </a:spcBef>
              <a:spcAft>
                <a:spcPts val="0"/>
              </a:spcAft>
              <a:buSzPts val="3000"/>
              <a:buFont typeface="Droid Serif"/>
              <a:buChar char="￫"/>
              <a:defRPr sz="4000" i="1">
                <a:latin typeface="Droid Serif"/>
                <a:ea typeface="Droid Serif"/>
                <a:cs typeface="Droid Serif"/>
                <a:sym typeface="Droid Serif"/>
              </a:defRPr>
            </a:lvl4pPr>
            <a:lvl5pPr marL="3047924" lvl="4" indent="-558786" rtl="0">
              <a:spcBef>
                <a:spcPts val="0"/>
              </a:spcBef>
              <a:spcAft>
                <a:spcPts val="0"/>
              </a:spcAft>
              <a:buSzPts val="3000"/>
              <a:buFont typeface="Droid Serif"/>
              <a:buChar char="￫"/>
              <a:defRPr sz="4000" i="1">
                <a:latin typeface="Droid Serif"/>
                <a:ea typeface="Droid Serif"/>
                <a:cs typeface="Droid Serif"/>
                <a:sym typeface="Droid Serif"/>
              </a:defRPr>
            </a:lvl5pPr>
            <a:lvl6pPr marL="3657509" lvl="5" indent="-558786" rtl="0">
              <a:spcBef>
                <a:spcPts val="0"/>
              </a:spcBef>
              <a:spcAft>
                <a:spcPts val="0"/>
              </a:spcAft>
              <a:buSzPts val="3000"/>
              <a:buFont typeface="Droid Serif"/>
              <a:buChar char="￫"/>
              <a:defRPr sz="4000" i="1">
                <a:latin typeface="Droid Serif"/>
                <a:ea typeface="Droid Serif"/>
                <a:cs typeface="Droid Serif"/>
                <a:sym typeface="Droid Serif"/>
              </a:defRPr>
            </a:lvl6pPr>
            <a:lvl7pPr marL="4267093" lvl="6" indent="-558786" rtl="0">
              <a:spcBef>
                <a:spcPts val="0"/>
              </a:spcBef>
              <a:spcAft>
                <a:spcPts val="0"/>
              </a:spcAft>
              <a:buSzPts val="3000"/>
              <a:buFont typeface="Droid Serif"/>
              <a:buChar char="￫"/>
              <a:defRPr sz="4000" i="1">
                <a:latin typeface="Droid Serif"/>
                <a:ea typeface="Droid Serif"/>
                <a:cs typeface="Droid Serif"/>
                <a:sym typeface="Droid Serif"/>
              </a:defRPr>
            </a:lvl7pPr>
            <a:lvl8pPr marL="4876678" lvl="7" indent="-558786" rtl="0">
              <a:spcBef>
                <a:spcPts val="0"/>
              </a:spcBef>
              <a:spcAft>
                <a:spcPts val="0"/>
              </a:spcAft>
              <a:buSzPts val="3000"/>
              <a:buFont typeface="Droid Serif"/>
              <a:buChar char="￫"/>
              <a:defRPr sz="4000" i="1">
                <a:latin typeface="Droid Serif"/>
                <a:ea typeface="Droid Serif"/>
                <a:cs typeface="Droid Serif"/>
                <a:sym typeface="Droid Serif"/>
              </a:defRPr>
            </a:lvl8pPr>
            <a:lvl9pPr marL="5486263" lvl="8" indent="-558786">
              <a:spcBef>
                <a:spcPts val="0"/>
              </a:spcBef>
              <a:spcAft>
                <a:spcPts val="0"/>
              </a:spcAft>
              <a:buSzPts val="3000"/>
              <a:buFont typeface="Droid Serif"/>
              <a:buChar char="￫"/>
              <a:defRPr sz="4000" i="1">
                <a:latin typeface="Droid Serif"/>
                <a:ea typeface="Droid Serif"/>
                <a:cs typeface="Droid Serif"/>
                <a:sym typeface="Droid Serif"/>
              </a:defRPr>
            </a:lvl9pPr>
          </a:lstStyle>
          <a:p>
            <a:endParaRPr/>
          </a:p>
        </p:txBody>
      </p:sp>
      <p:sp>
        <p:nvSpPr>
          <p:cNvPr id="34" name="Google Shape;34;p4"/>
          <p:cNvSpPr txBox="1"/>
          <p:nvPr/>
        </p:nvSpPr>
        <p:spPr>
          <a:xfrm>
            <a:off x="0" y="1047044"/>
            <a:ext cx="878800" cy="871600"/>
          </a:xfrm>
          <a:prstGeom prst="rect">
            <a:avLst/>
          </a:prstGeom>
          <a:noFill/>
          <a:ln>
            <a:noFill/>
          </a:ln>
        </p:spPr>
        <p:txBody>
          <a:bodyPr spcFirstLastPara="1" wrap="square" lIns="121900" tIns="121900" rIns="121900" bIns="121900" anchor="t" anchorCtr="0">
            <a:noAutofit/>
          </a:bodyPr>
          <a:lstStyle/>
          <a:p>
            <a:pPr algn="ctr">
              <a:buClr>
                <a:srgbClr val="000000"/>
              </a:buClr>
              <a:buFont typeface="Arial"/>
              <a:buNone/>
            </a:pPr>
            <a:r>
              <a:rPr lang="en" sz="9600" b="1" kern="0">
                <a:solidFill>
                  <a:srgbClr val="FFFFFF"/>
                </a:solidFill>
                <a:latin typeface="Pontano Sans"/>
                <a:ea typeface="Pontano Sans"/>
                <a:cs typeface="Pontano Sans"/>
                <a:sym typeface="Pontano Sans"/>
              </a:rPr>
              <a:t>“</a:t>
            </a:r>
            <a:endParaRPr sz="9600" b="1" kern="0">
              <a:solidFill>
                <a:srgbClr val="FFFFFF"/>
              </a:solidFill>
              <a:latin typeface="Pontano Sans"/>
              <a:ea typeface="Pontano Sans"/>
              <a:cs typeface="Pontano Sans"/>
              <a:sym typeface="Pontano Sans"/>
            </a:endParaRPr>
          </a:p>
        </p:txBody>
      </p:sp>
      <p:sp>
        <p:nvSpPr>
          <p:cNvPr id="35" name="Google Shape;35;p4"/>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atin typeface="Droid Serif"/>
                <a:ea typeface="Droid Serif"/>
                <a:cs typeface="Droid Serif"/>
                <a:sym typeface="Droid Serif"/>
              </a:defRPr>
            </a:lvl1pPr>
            <a:lvl2pPr lvl="1">
              <a:buNone/>
              <a:defRPr>
                <a:latin typeface="Droid Serif"/>
                <a:ea typeface="Droid Serif"/>
                <a:cs typeface="Droid Serif"/>
                <a:sym typeface="Droid Serif"/>
              </a:defRPr>
            </a:lvl2pPr>
            <a:lvl3pPr lvl="2">
              <a:buNone/>
              <a:defRPr>
                <a:latin typeface="Droid Serif"/>
                <a:ea typeface="Droid Serif"/>
                <a:cs typeface="Droid Serif"/>
                <a:sym typeface="Droid Serif"/>
              </a:defRPr>
            </a:lvl3pPr>
            <a:lvl4pPr lvl="3">
              <a:buNone/>
              <a:defRPr>
                <a:latin typeface="Droid Serif"/>
                <a:ea typeface="Droid Serif"/>
                <a:cs typeface="Droid Serif"/>
                <a:sym typeface="Droid Serif"/>
              </a:defRPr>
            </a:lvl4pPr>
            <a:lvl5pPr lvl="4">
              <a:buNone/>
              <a:defRPr>
                <a:latin typeface="Droid Serif"/>
                <a:ea typeface="Droid Serif"/>
                <a:cs typeface="Droid Serif"/>
                <a:sym typeface="Droid Serif"/>
              </a:defRPr>
            </a:lvl5pPr>
            <a:lvl6pPr lvl="5">
              <a:buNone/>
              <a:defRPr>
                <a:latin typeface="Droid Serif"/>
                <a:ea typeface="Droid Serif"/>
                <a:cs typeface="Droid Serif"/>
                <a:sym typeface="Droid Serif"/>
              </a:defRPr>
            </a:lvl6pPr>
            <a:lvl7pPr lvl="6">
              <a:buNone/>
              <a:defRPr>
                <a:latin typeface="Droid Serif"/>
                <a:ea typeface="Droid Serif"/>
                <a:cs typeface="Droid Serif"/>
                <a:sym typeface="Droid Serif"/>
              </a:defRPr>
            </a:lvl7pPr>
            <a:lvl8pPr lvl="7">
              <a:buNone/>
              <a:defRPr>
                <a:latin typeface="Droid Serif"/>
                <a:ea typeface="Droid Serif"/>
                <a:cs typeface="Droid Serif"/>
                <a:sym typeface="Droid Serif"/>
              </a:defRPr>
            </a:lvl8pPr>
            <a:lvl9pPr lvl="8">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4012797030"/>
      </p:ext>
    </p:extLst>
  </p:cSld>
  <p:clrMapOvr>
    <a:masterClrMapping/>
  </p:clrMapOvr>
</p:sldLayout>
</file>

<file path=ppt/slideLayouts/slideLayout799.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6"/>
        <p:cNvGrpSpPr/>
        <p:nvPr/>
      </p:nvGrpSpPr>
      <p:grpSpPr>
        <a:xfrm>
          <a:off x="0" y="0"/>
          <a:ext cx="0" cy="0"/>
          <a:chOff x="0" y="0"/>
          <a:chExt cx="0" cy="0"/>
        </a:xfrm>
      </p:grpSpPr>
      <p:sp>
        <p:nvSpPr>
          <p:cNvPr id="37" name="Google Shape;37;p5"/>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 name="Google Shape;38;p5"/>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 name="Google Shape;39;p5"/>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 name="Google Shape;40;p5"/>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 name="Google Shape;41;p5"/>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 name="Google Shape;42;p5"/>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 name="Google Shape;43;p5"/>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44" name="Google Shape;44;p5"/>
          <p:cNvSpPr txBox="1">
            <a:spLocks noGrp="1"/>
          </p:cNvSpPr>
          <p:nvPr>
            <p:ph type="body" idx="1"/>
          </p:nvPr>
        </p:nvSpPr>
        <p:spPr>
          <a:xfrm>
            <a:off x="609600" y="1875925"/>
            <a:ext cx="7068400" cy="4215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a:lvl1pPr>
            <a:lvl2pPr marL="1219170" lvl="1" indent="-457189">
              <a:spcBef>
                <a:spcPts val="0"/>
              </a:spcBef>
              <a:spcAft>
                <a:spcPts val="0"/>
              </a:spcAft>
              <a:buSzPts val="1800"/>
              <a:buChar char="⇾"/>
              <a:defRPr/>
            </a:lvl2pPr>
            <a:lvl3pPr marL="1828754" lvl="2" indent="-457189">
              <a:spcBef>
                <a:spcPts val="0"/>
              </a:spcBef>
              <a:spcAft>
                <a:spcPts val="0"/>
              </a:spcAft>
              <a:buSzPts val="1800"/>
              <a:buChar char="￫"/>
              <a:defRPr/>
            </a:lvl3pPr>
            <a:lvl4pPr marL="2438339" lvl="3" indent="-457189">
              <a:spcBef>
                <a:spcPts val="0"/>
              </a:spcBef>
              <a:spcAft>
                <a:spcPts val="0"/>
              </a:spcAft>
              <a:buSzPts val="1800"/>
              <a:buChar char="￫"/>
              <a:defRPr/>
            </a:lvl4pPr>
            <a:lvl5pPr marL="3047924" lvl="4" indent="-457189">
              <a:spcBef>
                <a:spcPts val="0"/>
              </a:spcBef>
              <a:spcAft>
                <a:spcPts val="0"/>
              </a:spcAft>
              <a:buSzPts val="1800"/>
              <a:buChar char="￫"/>
              <a:defRPr/>
            </a:lvl5pPr>
            <a:lvl6pPr marL="3657509" lvl="5" indent="-457189">
              <a:spcBef>
                <a:spcPts val="0"/>
              </a:spcBef>
              <a:spcAft>
                <a:spcPts val="0"/>
              </a:spcAft>
              <a:buSzPts val="1800"/>
              <a:buChar char="￫"/>
              <a:defRPr/>
            </a:lvl6pPr>
            <a:lvl7pPr marL="4267093" lvl="6" indent="-457189">
              <a:spcBef>
                <a:spcPts val="0"/>
              </a:spcBef>
              <a:spcAft>
                <a:spcPts val="0"/>
              </a:spcAft>
              <a:buSzPts val="1800"/>
              <a:buChar char="￫"/>
              <a:defRPr/>
            </a:lvl7pPr>
            <a:lvl8pPr marL="4876678" lvl="7" indent="-457189">
              <a:spcBef>
                <a:spcPts val="0"/>
              </a:spcBef>
              <a:spcAft>
                <a:spcPts val="0"/>
              </a:spcAft>
              <a:buSzPts val="1800"/>
              <a:buChar char="￫"/>
              <a:defRPr/>
            </a:lvl8pPr>
            <a:lvl9pPr marL="5486263" lvl="8" indent="-457189">
              <a:spcBef>
                <a:spcPts val="0"/>
              </a:spcBef>
              <a:spcAft>
                <a:spcPts val="0"/>
              </a:spcAft>
              <a:buSzPts val="1800"/>
              <a:buChar char="￫"/>
              <a:defRPr/>
            </a:lvl9pPr>
          </a:lstStyle>
          <a:p>
            <a:endParaRPr/>
          </a:p>
        </p:txBody>
      </p:sp>
      <p:sp>
        <p:nvSpPr>
          <p:cNvPr id="45" name="Google Shape;45;p5"/>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926726711"/>
      </p:ext>
    </p:extLst>
  </p:cSld>
  <p:clrMapOvr>
    <a:masterClrMapping/>
  </p:clrMapOvr>
</p:sldLayout>
</file>

<file path=ppt/slideLayouts/slideLayout800.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46"/>
        <p:cNvGrpSpPr/>
        <p:nvPr/>
      </p:nvGrpSpPr>
      <p:grpSpPr>
        <a:xfrm>
          <a:off x="0" y="0"/>
          <a:ext cx="0" cy="0"/>
          <a:chOff x="0" y="0"/>
          <a:chExt cx="0" cy="0"/>
        </a:xfrm>
      </p:grpSpPr>
      <p:sp>
        <p:nvSpPr>
          <p:cNvPr id="47" name="Google Shape;47;p6"/>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 name="Google Shape;48;p6"/>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 name="Google Shape;49;p6"/>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 name="Google Shape;50;p6"/>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 name="Google Shape;51;p6"/>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 name="Google Shape;52;p6"/>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 name="Google Shape;53;p6"/>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54" name="Google Shape;54;p6"/>
          <p:cNvSpPr txBox="1">
            <a:spLocks noGrp="1"/>
          </p:cNvSpPr>
          <p:nvPr>
            <p:ph type="body" idx="1"/>
          </p:nvPr>
        </p:nvSpPr>
        <p:spPr>
          <a:xfrm>
            <a:off x="609600" y="1879333"/>
            <a:ext cx="3430800" cy="4445600"/>
          </a:xfrm>
          <a:prstGeom prst="rect">
            <a:avLst/>
          </a:prstGeom>
        </p:spPr>
        <p:txBody>
          <a:bodyPr spcFirstLastPara="1" wrap="square" lIns="91425" tIns="91425" rIns="91425" bIns="91425" anchor="t" anchorCtr="0">
            <a:noAutofit/>
          </a:bodyPr>
          <a:lstStyle>
            <a:lvl1pPr marL="609585" lvl="0" indent="-440256">
              <a:spcBef>
                <a:spcPts val="800"/>
              </a:spcBef>
              <a:spcAft>
                <a:spcPts val="0"/>
              </a:spcAft>
              <a:buSzPts val="1600"/>
              <a:buChar char="➝"/>
              <a:defRPr sz="2133"/>
            </a:lvl1pPr>
            <a:lvl2pPr marL="1219170" lvl="1" indent="-440256">
              <a:spcBef>
                <a:spcPts val="0"/>
              </a:spcBef>
              <a:spcAft>
                <a:spcPts val="0"/>
              </a:spcAft>
              <a:buSzPts val="1600"/>
              <a:buChar char="⇾"/>
              <a:defRPr sz="2133"/>
            </a:lvl2pPr>
            <a:lvl3pPr marL="1828754" lvl="2" indent="-440256">
              <a:spcBef>
                <a:spcPts val="0"/>
              </a:spcBef>
              <a:spcAft>
                <a:spcPts val="0"/>
              </a:spcAft>
              <a:buSzPts val="1600"/>
              <a:buChar char="￫"/>
              <a:defRPr sz="2133"/>
            </a:lvl3pPr>
            <a:lvl4pPr marL="2438339" lvl="3" indent="-440256">
              <a:spcBef>
                <a:spcPts val="0"/>
              </a:spcBef>
              <a:spcAft>
                <a:spcPts val="0"/>
              </a:spcAft>
              <a:buSzPts val="1600"/>
              <a:buChar char="￫"/>
              <a:defRPr sz="2133"/>
            </a:lvl4pPr>
            <a:lvl5pPr marL="3047924" lvl="4" indent="-440256">
              <a:spcBef>
                <a:spcPts val="0"/>
              </a:spcBef>
              <a:spcAft>
                <a:spcPts val="0"/>
              </a:spcAft>
              <a:buSzPts val="1600"/>
              <a:buChar char="￫"/>
              <a:defRPr sz="2133"/>
            </a:lvl5pPr>
            <a:lvl6pPr marL="3657509" lvl="5" indent="-440256">
              <a:spcBef>
                <a:spcPts val="0"/>
              </a:spcBef>
              <a:spcAft>
                <a:spcPts val="0"/>
              </a:spcAft>
              <a:buSzPts val="1600"/>
              <a:buChar char="￫"/>
              <a:defRPr sz="2133"/>
            </a:lvl6pPr>
            <a:lvl7pPr marL="4267093" lvl="6" indent="-440256">
              <a:spcBef>
                <a:spcPts val="0"/>
              </a:spcBef>
              <a:spcAft>
                <a:spcPts val="0"/>
              </a:spcAft>
              <a:buSzPts val="1600"/>
              <a:buChar char="￫"/>
              <a:defRPr sz="2133"/>
            </a:lvl7pPr>
            <a:lvl8pPr marL="4876678" lvl="7" indent="-440256">
              <a:spcBef>
                <a:spcPts val="0"/>
              </a:spcBef>
              <a:spcAft>
                <a:spcPts val="0"/>
              </a:spcAft>
              <a:buSzPts val="1600"/>
              <a:buChar char="￫"/>
              <a:defRPr sz="2133"/>
            </a:lvl8pPr>
            <a:lvl9pPr marL="5486263" lvl="8" indent="-440256">
              <a:spcBef>
                <a:spcPts val="0"/>
              </a:spcBef>
              <a:spcAft>
                <a:spcPts val="0"/>
              </a:spcAft>
              <a:buSzPts val="1600"/>
              <a:buChar char="￫"/>
              <a:defRPr sz="2133"/>
            </a:lvl9pPr>
          </a:lstStyle>
          <a:p>
            <a:endParaRPr/>
          </a:p>
        </p:txBody>
      </p:sp>
      <p:sp>
        <p:nvSpPr>
          <p:cNvPr id="55" name="Google Shape;55;p6"/>
          <p:cNvSpPr txBox="1">
            <a:spLocks noGrp="1"/>
          </p:cNvSpPr>
          <p:nvPr>
            <p:ph type="body" idx="2"/>
          </p:nvPr>
        </p:nvSpPr>
        <p:spPr>
          <a:xfrm>
            <a:off x="4247101" y="1879333"/>
            <a:ext cx="3430800" cy="4445600"/>
          </a:xfrm>
          <a:prstGeom prst="rect">
            <a:avLst/>
          </a:prstGeom>
        </p:spPr>
        <p:txBody>
          <a:bodyPr spcFirstLastPara="1" wrap="square" lIns="91425" tIns="91425" rIns="91425" bIns="91425" anchor="t" anchorCtr="0">
            <a:noAutofit/>
          </a:bodyPr>
          <a:lstStyle>
            <a:lvl1pPr marL="609585" lvl="0" indent="-440256">
              <a:spcBef>
                <a:spcPts val="800"/>
              </a:spcBef>
              <a:spcAft>
                <a:spcPts val="0"/>
              </a:spcAft>
              <a:buSzPts val="1600"/>
              <a:buChar char="➝"/>
              <a:defRPr sz="2133"/>
            </a:lvl1pPr>
            <a:lvl2pPr marL="1219170" lvl="1" indent="-440256">
              <a:spcBef>
                <a:spcPts val="0"/>
              </a:spcBef>
              <a:spcAft>
                <a:spcPts val="0"/>
              </a:spcAft>
              <a:buSzPts val="1600"/>
              <a:buChar char="⇾"/>
              <a:defRPr sz="2133"/>
            </a:lvl2pPr>
            <a:lvl3pPr marL="1828754" lvl="2" indent="-440256">
              <a:spcBef>
                <a:spcPts val="0"/>
              </a:spcBef>
              <a:spcAft>
                <a:spcPts val="0"/>
              </a:spcAft>
              <a:buSzPts val="1600"/>
              <a:buChar char="￫"/>
              <a:defRPr sz="2133"/>
            </a:lvl3pPr>
            <a:lvl4pPr marL="2438339" lvl="3" indent="-440256">
              <a:spcBef>
                <a:spcPts val="0"/>
              </a:spcBef>
              <a:spcAft>
                <a:spcPts val="0"/>
              </a:spcAft>
              <a:buSzPts val="1600"/>
              <a:buChar char="￫"/>
              <a:defRPr sz="2133"/>
            </a:lvl4pPr>
            <a:lvl5pPr marL="3047924" lvl="4" indent="-440256">
              <a:spcBef>
                <a:spcPts val="0"/>
              </a:spcBef>
              <a:spcAft>
                <a:spcPts val="0"/>
              </a:spcAft>
              <a:buSzPts val="1600"/>
              <a:buChar char="￫"/>
              <a:defRPr sz="2133"/>
            </a:lvl5pPr>
            <a:lvl6pPr marL="3657509" lvl="5" indent="-440256">
              <a:spcBef>
                <a:spcPts val="0"/>
              </a:spcBef>
              <a:spcAft>
                <a:spcPts val="0"/>
              </a:spcAft>
              <a:buSzPts val="1600"/>
              <a:buChar char="￫"/>
              <a:defRPr sz="2133"/>
            </a:lvl6pPr>
            <a:lvl7pPr marL="4267093" lvl="6" indent="-440256">
              <a:spcBef>
                <a:spcPts val="0"/>
              </a:spcBef>
              <a:spcAft>
                <a:spcPts val="0"/>
              </a:spcAft>
              <a:buSzPts val="1600"/>
              <a:buChar char="￫"/>
              <a:defRPr sz="2133"/>
            </a:lvl7pPr>
            <a:lvl8pPr marL="4876678" lvl="7" indent="-440256">
              <a:spcBef>
                <a:spcPts val="0"/>
              </a:spcBef>
              <a:spcAft>
                <a:spcPts val="0"/>
              </a:spcAft>
              <a:buSzPts val="1600"/>
              <a:buChar char="￫"/>
              <a:defRPr sz="2133"/>
            </a:lvl8pPr>
            <a:lvl9pPr marL="5486263" lvl="8" indent="-440256">
              <a:spcBef>
                <a:spcPts val="0"/>
              </a:spcBef>
              <a:spcAft>
                <a:spcPts val="0"/>
              </a:spcAft>
              <a:buSzPts val="1600"/>
              <a:buChar char="￫"/>
              <a:defRPr sz="2133"/>
            </a:lvl9pPr>
          </a:lstStyle>
          <a:p>
            <a:endParaRPr/>
          </a:p>
        </p:txBody>
      </p:sp>
      <p:sp>
        <p:nvSpPr>
          <p:cNvPr id="56" name="Google Shape;56;p6"/>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818555021"/>
      </p:ext>
    </p:extLst>
  </p:cSld>
  <p:clrMapOvr>
    <a:masterClrMapping/>
  </p:clrMapOvr>
</p:sldLayout>
</file>

<file path=ppt/slideLayouts/slideLayout801.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57"/>
        <p:cNvGrpSpPr/>
        <p:nvPr/>
      </p:nvGrpSpPr>
      <p:grpSpPr>
        <a:xfrm>
          <a:off x="0" y="0"/>
          <a:ext cx="0" cy="0"/>
          <a:chOff x="0" y="0"/>
          <a:chExt cx="0" cy="0"/>
        </a:xfrm>
      </p:grpSpPr>
      <p:sp>
        <p:nvSpPr>
          <p:cNvPr id="58" name="Google Shape;58;p7"/>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 name="Google Shape;59;p7"/>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 name="Google Shape;60;p7"/>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 name="Google Shape;61;p7"/>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 name="Google Shape;62;p7"/>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 name="Google Shape;63;p7"/>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 name="Google Shape;64;p7"/>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65" name="Google Shape;65;p7"/>
          <p:cNvSpPr txBox="1">
            <a:spLocks noGrp="1"/>
          </p:cNvSpPr>
          <p:nvPr>
            <p:ph type="body" idx="1"/>
          </p:nvPr>
        </p:nvSpPr>
        <p:spPr>
          <a:xfrm>
            <a:off x="609600"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6" name="Google Shape;66;p7"/>
          <p:cNvSpPr txBox="1">
            <a:spLocks noGrp="1"/>
          </p:cNvSpPr>
          <p:nvPr>
            <p:ph type="body" idx="2"/>
          </p:nvPr>
        </p:nvSpPr>
        <p:spPr>
          <a:xfrm>
            <a:off x="3004649"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7" name="Google Shape;67;p7"/>
          <p:cNvSpPr txBox="1">
            <a:spLocks noGrp="1"/>
          </p:cNvSpPr>
          <p:nvPr>
            <p:ph type="body" idx="3"/>
          </p:nvPr>
        </p:nvSpPr>
        <p:spPr>
          <a:xfrm>
            <a:off x="5399700"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8" name="Google Shape;68;p7"/>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329584210"/>
      </p:ext>
    </p:extLst>
  </p:cSld>
  <p:clrMapOvr>
    <a:masterClrMapping/>
  </p:clrMapOvr>
</p:sldLayout>
</file>

<file path=ppt/slideLayouts/slideLayout80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69"/>
        <p:cNvGrpSpPr/>
        <p:nvPr/>
      </p:nvGrpSpPr>
      <p:grpSpPr>
        <a:xfrm>
          <a:off x="0" y="0"/>
          <a:ext cx="0" cy="0"/>
          <a:chOff x="0" y="0"/>
          <a:chExt cx="0" cy="0"/>
        </a:xfrm>
      </p:grpSpPr>
      <p:sp>
        <p:nvSpPr>
          <p:cNvPr id="70" name="Google Shape;70;p8"/>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 name="Google Shape;71;p8"/>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 name="Google Shape;72;p8"/>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 name="Google Shape;73;p8"/>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 name="Google Shape;74;p8"/>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 name="Google Shape;75;p8"/>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 name="Google Shape;76;p8"/>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77" name="Google Shape;77;p8"/>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160847678"/>
      </p:ext>
    </p:extLst>
  </p:cSld>
  <p:clrMapOvr>
    <a:masterClrMapping/>
  </p:clrMapOvr>
</p:sldLayout>
</file>

<file path=ppt/slideLayouts/slideLayout803.xml><?xml version="1.0" encoding="utf-8"?>
<p:sldLayout xmlns:a="http://schemas.openxmlformats.org/drawingml/2006/main" xmlns:r="http://schemas.openxmlformats.org/officeDocument/2006/relationships" xmlns:p="http://schemas.openxmlformats.org/presentationml/2006/main" matchingName="Half image">
  <p:cSld name="Half image">
    <p:spTree>
      <p:nvGrpSpPr>
        <p:cNvPr id="1" name="Shape 78"/>
        <p:cNvGrpSpPr/>
        <p:nvPr/>
      </p:nvGrpSpPr>
      <p:grpSpPr>
        <a:xfrm>
          <a:off x="0" y="0"/>
          <a:ext cx="0" cy="0"/>
          <a:chOff x="0" y="0"/>
          <a:chExt cx="0" cy="0"/>
        </a:xfrm>
      </p:grpSpPr>
      <p:sp>
        <p:nvSpPr>
          <p:cNvPr id="79" name="Google Shape;79;p9"/>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0" name="Google Shape;80;p9"/>
          <p:cNvGrpSpPr/>
          <p:nvPr/>
        </p:nvGrpSpPr>
        <p:grpSpPr>
          <a:xfrm rot="10800000" flipH="1">
            <a:off x="5460459" y="-166"/>
            <a:ext cx="1271083" cy="6858167"/>
            <a:chOff x="1962000" y="-125"/>
            <a:chExt cx="953312" cy="5143625"/>
          </a:xfrm>
        </p:grpSpPr>
        <p:sp>
          <p:nvSpPr>
            <p:cNvPr id="81" name="Google Shape;81;p9"/>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 name="Google Shape;82;p9"/>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 name="Google Shape;83;p9"/>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 name="Google Shape;84;p9"/>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5" name="Google Shape;85;p9"/>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 name="Google Shape;86;p9"/>
          <p:cNvSpPr txBox="1">
            <a:spLocks noGrp="1"/>
          </p:cNvSpPr>
          <p:nvPr>
            <p:ph type="title"/>
          </p:nvPr>
        </p:nvSpPr>
        <p:spPr>
          <a:xfrm>
            <a:off x="609600" y="1002067"/>
            <a:ext cx="4189600" cy="970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87" name="Google Shape;87;p9"/>
          <p:cNvSpPr txBox="1">
            <a:spLocks noGrp="1"/>
          </p:cNvSpPr>
          <p:nvPr>
            <p:ph type="sldNum" idx="12"/>
          </p:nvPr>
        </p:nvSpPr>
        <p:spPr>
          <a:xfrm>
            <a:off x="112574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
        <p:nvSpPr>
          <p:cNvPr id="88" name="Google Shape;88;p9"/>
          <p:cNvSpPr txBox="1">
            <a:spLocks noGrp="1"/>
          </p:cNvSpPr>
          <p:nvPr>
            <p:ph type="body" idx="1"/>
          </p:nvPr>
        </p:nvSpPr>
        <p:spPr>
          <a:xfrm>
            <a:off x="609600" y="2300569"/>
            <a:ext cx="4189600" cy="3533600"/>
          </a:xfrm>
          <a:prstGeom prst="rect">
            <a:avLst/>
          </a:prstGeom>
        </p:spPr>
        <p:txBody>
          <a:bodyPr spcFirstLastPara="1" wrap="square" lIns="91425" tIns="91425" rIns="91425" bIns="91425" anchor="t" anchorCtr="0">
            <a:noAutofit/>
          </a:bodyPr>
          <a:lstStyle>
            <a:lvl1pPr marL="609585" lvl="0" indent="-457189" rtl="0">
              <a:spcBef>
                <a:spcPts val="800"/>
              </a:spcBef>
              <a:spcAft>
                <a:spcPts val="0"/>
              </a:spcAft>
              <a:buSzPts val="1800"/>
              <a:buChar char="➝"/>
              <a:defRPr/>
            </a:lvl1pPr>
            <a:lvl2pPr marL="1219170" lvl="1" indent="-457189" rtl="0">
              <a:spcBef>
                <a:spcPts val="0"/>
              </a:spcBef>
              <a:spcAft>
                <a:spcPts val="0"/>
              </a:spcAft>
              <a:buSzPts val="1800"/>
              <a:buChar char="⇾"/>
              <a:defRPr/>
            </a:lvl2pPr>
            <a:lvl3pPr marL="1828754" lvl="2" indent="-457189" rtl="0">
              <a:spcBef>
                <a:spcPts val="0"/>
              </a:spcBef>
              <a:spcAft>
                <a:spcPts val="0"/>
              </a:spcAft>
              <a:buSzPts val="1800"/>
              <a:buChar char="￫"/>
              <a:defRPr/>
            </a:lvl3pPr>
            <a:lvl4pPr marL="2438339" lvl="3" indent="-457189" rtl="0">
              <a:spcBef>
                <a:spcPts val="0"/>
              </a:spcBef>
              <a:spcAft>
                <a:spcPts val="0"/>
              </a:spcAft>
              <a:buSzPts val="1800"/>
              <a:buChar char="￫"/>
              <a:defRPr/>
            </a:lvl4pPr>
            <a:lvl5pPr marL="3047924" lvl="4" indent="-457189" rtl="0">
              <a:spcBef>
                <a:spcPts val="0"/>
              </a:spcBef>
              <a:spcAft>
                <a:spcPts val="0"/>
              </a:spcAft>
              <a:buSzPts val="1800"/>
              <a:buChar char="￫"/>
              <a:defRPr/>
            </a:lvl5pPr>
            <a:lvl6pPr marL="3657509" lvl="5" indent="-457189" rtl="0">
              <a:spcBef>
                <a:spcPts val="0"/>
              </a:spcBef>
              <a:spcAft>
                <a:spcPts val="0"/>
              </a:spcAft>
              <a:buSzPts val="1800"/>
              <a:buChar char="￫"/>
              <a:defRPr/>
            </a:lvl6pPr>
            <a:lvl7pPr marL="4267093" lvl="6" indent="-457189" rtl="0">
              <a:spcBef>
                <a:spcPts val="0"/>
              </a:spcBef>
              <a:spcAft>
                <a:spcPts val="0"/>
              </a:spcAft>
              <a:buSzPts val="1800"/>
              <a:buChar char="￫"/>
              <a:defRPr/>
            </a:lvl7pPr>
            <a:lvl8pPr marL="4876678" lvl="7" indent="-457189" rtl="0">
              <a:spcBef>
                <a:spcPts val="0"/>
              </a:spcBef>
              <a:spcAft>
                <a:spcPts val="0"/>
              </a:spcAft>
              <a:buSzPts val="1800"/>
              <a:buChar char="￫"/>
              <a:defRPr/>
            </a:lvl8pPr>
            <a:lvl9pPr marL="5486263" lvl="8" indent="-457189" rtl="0">
              <a:spcBef>
                <a:spcPts val="0"/>
              </a:spcBef>
              <a:spcAft>
                <a:spcPts val="0"/>
              </a:spcAft>
              <a:buSzPts val="1800"/>
              <a:buChar char="￫"/>
              <a:defRPr/>
            </a:lvl9pPr>
          </a:lstStyle>
          <a:p>
            <a:endParaRPr/>
          </a:p>
        </p:txBody>
      </p:sp>
    </p:spTree>
    <p:extLst>
      <p:ext uri="{BB962C8B-B14F-4D97-AF65-F5344CB8AC3E}">
        <p14:creationId xmlns:p14="http://schemas.microsoft.com/office/powerpoint/2010/main" val="4269487251"/>
      </p:ext>
    </p:extLst>
  </p:cSld>
  <p:clrMapOvr>
    <a:masterClrMapping/>
  </p:clrMapOvr>
</p:sldLayout>
</file>

<file path=ppt/slideLayouts/slideLayout80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9"/>
        <p:cNvGrpSpPr/>
        <p:nvPr/>
      </p:nvGrpSpPr>
      <p:grpSpPr>
        <a:xfrm>
          <a:off x="0" y="0"/>
          <a:ext cx="0" cy="0"/>
          <a:chOff x="0" y="0"/>
          <a:chExt cx="0" cy="0"/>
        </a:xfrm>
      </p:grpSpPr>
      <p:sp>
        <p:nvSpPr>
          <p:cNvPr id="90" name="Google Shape;90;p10"/>
          <p:cNvSpPr txBox="1">
            <a:spLocks noGrp="1"/>
          </p:cNvSpPr>
          <p:nvPr>
            <p:ph type="body" idx="1"/>
          </p:nvPr>
        </p:nvSpPr>
        <p:spPr>
          <a:xfrm>
            <a:off x="484233" y="5671867"/>
            <a:ext cx="9652400" cy="692800"/>
          </a:xfrm>
          <a:prstGeom prst="rect">
            <a:avLst/>
          </a:prstGeom>
        </p:spPr>
        <p:txBody>
          <a:bodyPr spcFirstLastPara="1" wrap="square" lIns="91425" tIns="91425" rIns="91425" bIns="91425" anchor="t" anchorCtr="0">
            <a:noAutofit/>
          </a:bodyPr>
          <a:lstStyle>
            <a:lvl1pPr marL="609585" lvl="0" indent="-304792">
              <a:spcBef>
                <a:spcPts val="480"/>
              </a:spcBef>
              <a:spcAft>
                <a:spcPts val="0"/>
              </a:spcAft>
              <a:buSzPts val="1800"/>
              <a:buNone/>
              <a:defRPr sz="2400"/>
            </a:lvl1pPr>
          </a:lstStyle>
          <a:p>
            <a:endParaRPr/>
          </a:p>
        </p:txBody>
      </p:sp>
      <p:sp>
        <p:nvSpPr>
          <p:cNvPr id="91" name="Google Shape;91;p10"/>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 name="Google Shape;92;p10"/>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 name="Google Shape;93;p10"/>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 name="Google Shape;94;p10"/>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 name="Google Shape;95;p10"/>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140414978"/>
      </p:ext>
    </p:extLst>
  </p:cSld>
  <p:clrMapOvr>
    <a:masterClrMapping/>
  </p:clrMapOvr>
</p:sldLayout>
</file>

<file path=ppt/slideLayouts/slideLayout80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96"/>
        <p:cNvGrpSpPr/>
        <p:nvPr/>
      </p:nvGrpSpPr>
      <p:grpSpPr>
        <a:xfrm>
          <a:off x="0" y="0"/>
          <a:ext cx="0" cy="0"/>
          <a:chOff x="0" y="0"/>
          <a:chExt cx="0" cy="0"/>
        </a:xfrm>
      </p:grpSpPr>
      <p:sp>
        <p:nvSpPr>
          <p:cNvPr id="97" name="Google Shape;97;p11"/>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 name="Google Shape;98;p11"/>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 name="Google Shape;99;p11"/>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 name="Google Shape;100;p11"/>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 name="Google Shape;101;p11"/>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80011308"/>
      </p:ext>
    </p:extLst>
  </p:cSld>
  <p:clrMapOvr>
    <a:masterClrMapping/>
  </p:clrMapOvr>
</p:sldLayout>
</file>

<file path=ppt/slideLayouts/slideLayout806.xml><?xml version="1.0" encoding="utf-8"?>
<p:sldLayout xmlns:a="http://schemas.openxmlformats.org/drawingml/2006/main" xmlns:r="http://schemas.openxmlformats.org/officeDocument/2006/relationships" xmlns:p="http://schemas.openxmlformats.org/presentationml/2006/main" matchingName="Blank dark">
  <p:cSld name="Blank dark">
    <p:spTree>
      <p:nvGrpSpPr>
        <p:cNvPr id="1" name="Shape 102"/>
        <p:cNvGrpSpPr/>
        <p:nvPr/>
      </p:nvGrpSpPr>
      <p:grpSpPr>
        <a:xfrm>
          <a:off x="0" y="0"/>
          <a:ext cx="0" cy="0"/>
          <a:chOff x="0" y="0"/>
          <a:chExt cx="0" cy="0"/>
        </a:xfrm>
      </p:grpSpPr>
      <p:sp>
        <p:nvSpPr>
          <p:cNvPr id="103" name="Google Shape;103;p12"/>
          <p:cNvSpPr/>
          <p:nvPr/>
        </p:nvSpPr>
        <p:spPr>
          <a:xfrm rot="10800000">
            <a:off x="-9548" y="0"/>
            <a:ext cx="12192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 name="Google Shape;104;p12"/>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 name="Google Shape;105;p12"/>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 name="Google Shape;106;p12"/>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 name="Google Shape;107;p12"/>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 name="Google Shape;108;p12"/>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3353912871"/>
      </p:ext>
    </p:extLst>
  </p:cSld>
  <p:clrMapOvr>
    <a:masterClrMapping/>
  </p:clrMapOvr>
</p:sldLayout>
</file>

<file path=ppt/slideLayouts/slideLayout80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3223152636"/>
      </p:ext>
    </p:extLst>
  </p:cSld>
  <p:clrMapOvr>
    <a:masterClrMapping/>
  </p:clrMapOvr>
</p:sldLayout>
</file>

<file path=ppt/slideLayouts/slideLayout80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3928389203"/>
      </p:ext>
    </p:extLst>
  </p:cSld>
  <p:clrMapOvr>
    <a:masterClrMapping/>
  </p:clrMapOvr>
</p:sldLayout>
</file>

<file path=ppt/slideLayouts/slideLayout809.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1621582887"/>
      </p:ext>
    </p:extLst>
  </p:cSld>
  <p:clrMapOvr>
    <a:masterClrMapping/>
  </p:clrMapOvr>
</p:sldLayout>
</file>

<file path=ppt/slideLayouts/slideLayout810.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3542945596"/>
      </p:ext>
    </p:extLst>
  </p:cSld>
  <p:clrMapOvr>
    <a:masterClrMapping/>
  </p:clrMapOvr>
</p:sldLayout>
</file>

<file path=ppt/slideLayouts/slideLayout811.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4150538812"/>
      </p:ext>
    </p:extLst>
  </p:cSld>
  <p:clrMapOvr>
    <a:masterClrMapping/>
  </p:clrMapOvr>
</p:sldLayout>
</file>

<file path=ppt/slideLayouts/slideLayout81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1186724461"/>
      </p:ext>
    </p:extLst>
  </p:cSld>
  <p:clrMapOvr>
    <a:masterClrMapping/>
  </p:clrMapOvr>
</p:sldLayout>
</file>

<file path=ppt/slideLayouts/slideLayout813.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3899305408"/>
      </p:ext>
    </p:extLst>
  </p:cSld>
  <p:clrMapOvr>
    <a:masterClrMapping/>
  </p:clrMapOvr>
</p:sldLayout>
</file>

<file path=ppt/slideLayouts/slideLayout814.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3892145592"/>
      </p:ext>
    </p:extLst>
  </p:cSld>
  <p:clrMapOvr>
    <a:masterClrMapping/>
  </p:clrMapOvr>
</p:sldLayout>
</file>

<file path=ppt/slideLayouts/slideLayout815.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3751348216"/>
      </p:ext>
    </p:extLst>
  </p:cSld>
  <p:clrMapOvr>
    <a:masterClrMapping/>
  </p:clrMapOvr>
</p:sldLayout>
</file>

<file path=ppt/slideLayouts/slideLayout816.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228606344"/>
      </p:ext>
    </p:extLst>
  </p:cSld>
  <p:clrMapOvr>
    <a:masterClrMapping/>
  </p:clrMapOvr>
</p:sldLayout>
</file>

<file path=ppt/slideLayouts/slideLayout817.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2915069879"/>
      </p:ext>
    </p:extLst>
  </p:cSld>
  <p:clrMapOvr>
    <a:masterClrMapping/>
  </p:clrMapOvr>
</p:sldLayout>
</file>

<file path=ppt/slideLayouts/slideLayout818.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3082513385"/>
      </p:ext>
    </p:extLst>
  </p:cSld>
  <p:clrMapOvr>
    <a:masterClrMapping/>
  </p:clrMapOvr>
</p:sldLayout>
</file>

<file path=ppt/slideLayouts/slideLayout819.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1101945005"/>
      </p:ext>
    </p:extLst>
  </p:cSld>
  <p:clrMapOvr>
    <a:masterClrMapping/>
  </p:clrMapOvr>
</p:sldLayout>
</file>

<file path=ppt/slideLayouts/slideLayout820.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3296989959"/>
      </p:ext>
    </p:extLst>
  </p:cSld>
  <p:clrMapOvr>
    <a:masterClrMapping/>
  </p:clrMapOvr>
</p:sldLayout>
</file>

<file path=ppt/slideLayouts/slideLayout821.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3900238467"/>
      </p:ext>
    </p:extLst>
  </p:cSld>
  <p:clrMapOvr>
    <a:masterClrMapping/>
  </p:clrMapOvr>
</p:sldLayout>
</file>

<file path=ppt/slideLayouts/slideLayout822.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02051546"/>
      </p:ext>
    </p:extLst>
  </p:cSld>
  <p:clrMapOvr>
    <a:masterClrMapping/>
  </p:clrMapOvr>
</p:sldLayout>
</file>

<file path=ppt/slideLayouts/slideLayout82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58004026"/>
      </p:ext>
    </p:extLst>
  </p:cSld>
  <p:clrMapOvr>
    <a:masterClrMapping/>
  </p:clrMapOvr>
</p:sldLayout>
</file>

<file path=ppt/slideLayouts/slideLayout82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438950093"/>
      </p:ext>
    </p:extLst>
  </p:cSld>
  <p:clrMapOvr>
    <a:masterClrMapping/>
  </p:clrMapOvr>
</p:sldLayout>
</file>

<file path=ppt/slideLayouts/slideLayout82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3882795161"/>
      </p:ext>
    </p:extLst>
  </p:cSld>
  <p:clrMapOvr>
    <a:masterClrMapping/>
  </p:clrMapOvr>
</p:sldLayout>
</file>

<file path=ppt/slideLayouts/slideLayout826.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2873027360"/>
      </p:ext>
    </p:extLst>
  </p:cSld>
  <p:clrMapOvr>
    <a:masterClrMapping/>
  </p:clrMapOvr>
</p:sldLayout>
</file>

<file path=ppt/slideLayouts/slideLayout827.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a:extLst>
              <a:ext uri="{FF2B5EF4-FFF2-40B4-BE49-F238E27FC236}">
                <a16:creationId xmlns="" xmlns:a16="http://schemas.microsoft.com/office/drawing/2014/main" id="{44102D79-C1D4-4F0C-9CCB-95733B5F7A88}"/>
              </a:ext>
            </a:extLst>
          </p:cNvPr>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3262048885"/>
      </p:ext>
    </p:extLst>
  </p:cSld>
  <p:clrMapOvr>
    <a:masterClrMapping/>
  </p:clrMapOvr>
</p:sldLayout>
</file>

<file path=ppt/slideLayouts/slideLayout828.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a:extLst>
              <a:ext uri="{FF2B5EF4-FFF2-40B4-BE49-F238E27FC236}">
                <a16:creationId xmlns="" xmlns:a16="http://schemas.microsoft.com/office/drawing/2014/main" id="{6D1844B3-25EC-48F7-9E08-6C8E7C0462AA}"/>
              </a:ext>
            </a:extLst>
          </p:cNvPr>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3734535650"/>
      </p:ext>
    </p:extLst>
  </p:cSld>
  <p:clrMapOvr>
    <a:masterClrMapping/>
  </p:clrMapOvr>
</p:sldLayout>
</file>

<file path=ppt/slideLayouts/slideLayout829.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a:extLst>
              <a:ext uri="{FF2B5EF4-FFF2-40B4-BE49-F238E27FC236}">
                <a16:creationId xmlns="" xmlns:a16="http://schemas.microsoft.com/office/drawing/2014/main" id="{2FF24D2E-FFC5-47DC-A113-5DDB4347011F}"/>
              </a:ext>
            </a:extLst>
          </p:cNvPr>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a:defRPr/>
            </a:pPr>
            <a:endParaRPr lang="id-ID" sz="1200"/>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155795611"/>
      </p:ext>
    </p:extLst>
  </p:cSld>
  <p:clrMapOvr>
    <a:masterClrMapping/>
  </p:clrMapOvr>
</p:sldLayout>
</file>

<file path=ppt/slideLayouts/slideLayout830.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a:extLst>
              <a:ext uri="{FF2B5EF4-FFF2-40B4-BE49-F238E27FC236}">
                <a16:creationId xmlns="" xmlns:a16="http://schemas.microsoft.com/office/drawing/2014/main" id="{CC3F6AE6-3B64-40B9-B35C-D21F2E1A3EE4}"/>
              </a:ext>
            </a:extLst>
          </p:cNvPr>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a:defRPr/>
            </a:pPr>
            <a:endParaRPr lang="id-ID" sz="1200"/>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4005304249"/>
      </p:ext>
    </p:extLst>
  </p:cSld>
  <p:clrMapOvr>
    <a:masterClrMapping/>
  </p:clrMapOvr>
</p:sldLayout>
</file>

<file path=ppt/slideLayouts/slideLayout831.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a:extLst>
              <a:ext uri="{FF2B5EF4-FFF2-40B4-BE49-F238E27FC236}">
                <a16:creationId xmlns="" xmlns:a16="http://schemas.microsoft.com/office/drawing/2014/main" id="{D0D8DE85-748F-42A6-A296-19E8D1C99DEE}"/>
              </a:ext>
            </a:extLst>
          </p:cNvPr>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a:defRPr/>
            </a:pPr>
            <a:endParaRPr lang="id-ID" sz="1200"/>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1631593434"/>
      </p:ext>
    </p:extLst>
  </p:cSld>
  <p:clrMapOvr>
    <a:masterClrMapping/>
  </p:clrMapOvr>
</p:sldLayout>
</file>

<file path=ppt/slideLayouts/slideLayout832.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a:extLst>
              <a:ext uri="{FF2B5EF4-FFF2-40B4-BE49-F238E27FC236}">
                <a16:creationId xmlns="" xmlns:a16="http://schemas.microsoft.com/office/drawing/2014/main" id="{89A85F20-BC86-48C5-9BC1-AB8D9637054E}"/>
              </a:ext>
            </a:extLst>
          </p:cNvPr>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a:defRPr/>
            </a:pPr>
            <a:endParaRPr lang="id-ID" sz="1200"/>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2885526150"/>
      </p:ext>
    </p:extLst>
  </p:cSld>
  <p:clrMapOvr>
    <a:masterClrMapping/>
  </p:clrMapOvr>
</p:sldLayout>
</file>

<file path=ppt/slideLayouts/slideLayout833.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2441461791"/>
      </p:ext>
    </p:extLst>
  </p:cSld>
  <p:clrMapOvr>
    <a:masterClrMapping/>
  </p:clrMapOvr>
</p:sldLayout>
</file>

<file path=ppt/slideLayouts/slideLayout834.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2781832331"/>
      </p:ext>
    </p:extLst>
  </p:cSld>
  <p:clrMapOvr>
    <a:masterClrMapping/>
  </p:clrMapOvr>
</p:sldLayout>
</file>

<file path=ppt/slideLayouts/slideLayout835.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a:extLst>
              <a:ext uri="{FF2B5EF4-FFF2-40B4-BE49-F238E27FC236}">
                <a16:creationId xmlns="" xmlns:a16="http://schemas.microsoft.com/office/drawing/2014/main" id="{8C379AEF-D823-456B-BD70-D6693AFF1972}"/>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2235046619"/>
      </p:ext>
    </p:extLst>
  </p:cSld>
  <p:clrMapOvr>
    <a:masterClrMapping/>
  </p:clrMapOvr>
</p:sldLayout>
</file>

<file path=ppt/slideLayouts/slideLayout836.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a:extLst>
              <a:ext uri="{FF2B5EF4-FFF2-40B4-BE49-F238E27FC236}">
                <a16:creationId xmlns="" xmlns:a16="http://schemas.microsoft.com/office/drawing/2014/main" id="{59817A10-3050-4F36-83BE-1311054724C1}"/>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1674930774"/>
      </p:ext>
    </p:extLst>
  </p:cSld>
  <p:clrMapOvr>
    <a:masterClrMapping/>
  </p:clrMapOvr>
</p:sldLayout>
</file>

<file path=ppt/slideLayouts/slideLayout837.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a:extLst>
              <a:ext uri="{FF2B5EF4-FFF2-40B4-BE49-F238E27FC236}">
                <a16:creationId xmlns="" xmlns:a16="http://schemas.microsoft.com/office/drawing/2014/main" id="{0DA3F090-7A24-46CC-8335-8145D5E5F515}"/>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1534456079"/>
      </p:ext>
    </p:extLst>
  </p:cSld>
  <p:clrMapOvr>
    <a:masterClrMapping/>
  </p:clrMapOvr>
</p:sldLayout>
</file>

<file path=ppt/slideLayouts/slideLayout838.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71753272"/>
      </p:ext>
    </p:extLst>
  </p:cSld>
  <p:clrMapOvr>
    <a:masterClrMapping/>
  </p:clrMapOvr>
</p:sldLayout>
</file>

<file path=ppt/slideLayouts/slideLayout839.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a:extLst>
              <a:ext uri="{FF2B5EF4-FFF2-40B4-BE49-F238E27FC236}">
                <a16:creationId xmlns="" xmlns:a16="http://schemas.microsoft.com/office/drawing/2014/main" id="{5E27AD3B-13BB-4396-B433-E82CDC910FB9}"/>
              </a:ext>
            </a:extLst>
          </p:cNvPr>
          <p:cNvSpPr txBox="1">
            <a:spLocks noGrp="1"/>
          </p:cNvSpPr>
          <p:nvPr>
            <p:ph type="sldNum" idx="10"/>
          </p:nvPr>
        </p:nvSpPr>
        <p:spPr>
          <a:xfrm>
            <a:off x="101600" y="6332538"/>
            <a:ext cx="731838" cy="525462"/>
          </a:xfrm>
          <a:prstGeom prst="rect">
            <a:avLst/>
          </a:prstGeom>
        </p:spPr>
        <p:txBody>
          <a:bodyPr vert="horz" wrap="square" lIns="91425" tIns="91425" rIns="91425" bIns="91425" numCol="1" anchor="ctr" anchorCtr="0" compatLnSpc="1">
            <a:prstTxWarp prst="textNoShape">
              <a:avLst/>
            </a:prstTxWarp>
            <a:noAutofit/>
          </a:bodyPr>
          <a:lstStyle>
            <a:lvl1pPr>
              <a:defRPr>
                <a:solidFill>
                  <a:srgbClr val="FFFFFF"/>
                </a:solidFill>
              </a:defRPr>
            </a:lvl1pPr>
          </a:lstStyle>
          <a:p>
            <a:fld id="{F50FE6B6-E4B8-483F-973F-663BD9FF0495}" type="slidenum">
              <a:rPr lang="en-US" altLang="en-US"/>
              <a:pPr/>
              <a:t>‹#›</a:t>
            </a:fld>
            <a:endParaRPr lang="en-US" altLang="en-US"/>
          </a:p>
        </p:txBody>
      </p:sp>
    </p:spTree>
    <p:extLst>
      <p:ext uri="{BB962C8B-B14F-4D97-AF65-F5344CB8AC3E}">
        <p14:creationId xmlns:p14="http://schemas.microsoft.com/office/powerpoint/2010/main" val="2979141913"/>
      </p:ext>
    </p:extLst>
  </p:cSld>
  <p:clrMapOvr>
    <a:masterClrMapping/>
  </p:clrMapOvr>
</p:sldLayout>
</file>

<file path=ppt/slideLayouts/slideLayout84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 xmlns:a16="http://schemas.microsoft.com/office/drawing/2014/main" id="{6DCFEBA3-A89E-49DD-9631-E1A69453CB46}"/>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40B15AAC-9B52-46D6-AD13-B71BFEB11F2A}"/>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21984290-59DA-4816-B467-388ED6B541F8}"/>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EF4C5CD8-4A59-4261-9F9A-54A825E21A6D}" type="slidenum">
              <a:rPr lang="en-US" altLang="en-US"/>
              <a:pPr/>
              <a:t>‹#›</a:t>
            </a:fld>
            <a:endParaRPr lang="en-US" altLang="en-US"/>
          </a:p>
        </p:txBody>
      </p:sp>
    </p:spTree>
    <p:extLst>
      <p:ext uri="{BB962C8B-B14F-4D97-AF65-F5344CB8AC3E}">
        <p14:creationId xmlns:p14="http://schemas.microsoft.com/office/powerpoint/2010/main" val="750128736"/>
      </p:ext>
    </p:extLst>
  </p:cSld>
  <p:clrMapOvr>
    <a:masterClrMapping/>
  </p:clrMapOvr>
</p:sldLayout>
</file>

<file path=ppt/slideLayouts/slideLayout8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97E3D7EB-0724-45DB-8BEF-CB58B328433F}"/>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0413F797-31EF-43E4-ABD4-91E8FFC3A090}"/>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CF79FCFC-A410-4140-88F5-B908BD437D65}"/>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FEAE39E5-746B-4FCA-9CC3-79B89CAC25C6}" type="slidenum">
              <a:rPr lang="en-US" altLang="en-US"/>
              <a:pPr/>
              <a:t>‹#›</a:t>
            </a:fld>
            <a:endParaRPr lang="en-US" altLang="en-US"/>
          </a:p>
        </p:txBody>
      </p:sp>
    </p:spTree>
    <p:extLst>
      <p:ext uri="{BB962C8B-B14F-4D97-AF65-F5344CB8AC3E}">
        <p14:creationId xmlns:p14="http://schemas.microsoft.com/office/powerpoint/2010/main" val="835551740"/>
      </p:ext>
    </p:extLst>
  </p:cSld>
  <p:clrMapOvr>
    <a:masterClrMapping/>
  </p:clrMapOvr>
</p:sldLayout>
</file>

<file path=ppt/slideLayouts/slideLayout8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 xmlns:a16="http://schemas.microsoft.com/office/drawing/2014/main" id="{6E69270C-02F3-480C-BB48-C98DB7AE748D}"/>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8C9E39AA-0B96-473B-8392-D51B8308D0A2}"/>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A51FA2E8-20E8-4EF7-ADF6-6734CCD3C73E}"/>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4B535E72-25E9-4819-9754-27E91C8069E2}" type="slidenum">
              <a:rPr lang="en-US" altLang="en-US"/>
              <a:pPr/>
              <a:t>‹#›</a:t>
            </a:fld>
            <a:endParaRPr lang="en-US" altLang="en-US"/>
          </a:p>
        </p:txBody>
      </p:sp>
    </p:spTree>
    <p:extLst>
      <p:ext uri="{BB962C8B-B14F-4D97-AF65-F5344CB8AC3E}">
        <p14:creationId xmlns:p14="http://schemas.microsoft.com/office/powerpoint/2010/main" val="1858907994"/>
      </p:ext>
    </p:extLst>
  </p:cSld>
  <p:clrMapOvr>
    <a:masterClrMapping/>
  </p:clrMapOvr>
</p:sldLayout>
</file>

<file path=ppt/slideLayouts/slideLayout8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 xmlns:a16="http://schemas.microsoft.com/office/drawing/2014/main" id="{DF742369-30D5-4272-83DC-68F2B76C44EA}"/>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Footer Placeholder 4">
            <a:extLst>
              <a:ext uri="{FF2B5EF4-FFF2-40B4-BE49-F238E27FC236}">
                <a16:creationId xmlns="" xmlns:a16="http://schemas.microsoft.com/office/drawing/2014/main" id="{66848E73-2D9E-44B5-AB0F-061039BF596D}"/>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7" name="Slide Number Placeholder 5">
            <a:extLst>
              <a:ext uri="{FF2B5EF4-FFF2-40B4-BE49-F238E27FC236}">
                <a16:creationId xmlns="" xmlns:a16="http://schemas.microsoft.com/office/drawing/2014/main" id="{65F7AC88-4136-4F8B-BCA9-FB22A3A20741}"/>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9F6CE075-DC78-4507-A625-819C05D45F55}" type="slidenum">
              <a:rPr lang="en-US" altLang="en-US"/>
              <a:pPr/>
              <a:t>‹#›</a:t>
            </a:fld>
            <a:endParaRPr lang="en-US" altLang="en-US"/>
          </a:p>
        </p:txBody>
      </p:sp>
    </p:spTree>
    <p:extLst>
      <p:ext uri="{BB962C8B-B14F-4D97-AF65-F5344CB8AC3E}">
        <p14:creationId xmlns:p14="http://schemas.microsoft.com/office/powerpoint/2010/main" val="1400710922"/>
      </p:ext>
    </p:extLst>
  </p:cSld>
  <p:clrMapOvr>
    <a:masterClrMapping/>
  </p:clrMapOvr>
</p:sldLayout>
</file>

<file path=ppt/slideLayouts/slideLayout8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 xmlns:a16="http://schemas.microsoft.com/office/drawing/2014/main" id="{51C4C3BA-E6BC-435A-8343-97EA0BE9C8BE}"/>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8" name="Footer Placeholder 4">
            <a:extLst>
              <a:ext uri="{FF2B5EF4-FFF2-40B4-BE49-F238E27FC236}">
                <a16:creationId xmlns="" xmlns:a16="http://schemas.microsoft.com/office/drawing/2014/main" id="{8333C861-9265-4924-B32D-6DBFA973F2F6}"/>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9" name="Slide Number Placeholder 5">
            <a:extLst>
              <a:ext uri="{FF2B5EF4-FFF2-40B4-BE49-F238E27FC236}">
                <a16:creationId xmlns="" xmlns:a16="http://schemas.microsoft.com/office/drawing/2014/main" id="{95A08387-2F70-48E8-AF27-9AFC551B4351}"/>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520D5D08-D8D7-452F-A699-D4F59D3C3DCE}" type="slidenum">
              <a:rPr lang="en-US" altLang="en-US"/>
              <a:pPr/>
              <a:t>‹#›</a:t>
            </a:fld>
            <a:endParaRPr lang="en-US" altLang="en-US"/>
          </a:p>
        </p:txBody>
      </p:sp>
    </p:spTree>
    <p:extLst>
      <p:ext uri="{BB962C8B-B14F-4D97-AF65-F5344CB8AC3E}">
        <p14:creationId xmlns:p14="http://schemas.microsoft.com/office/powerpoint/2010/main" val="3482851939"/>
      </p:ext>
    </p:extLst>
  </p:cSld>
  <p:clrMapOvr>
    <a:masterClrMapping/>
  </p:clrMapOvr>
</p:sldLayout>
</file>

<file path=ppt/slideLayouts/slideLayout8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C61FE045-22B6-4A2E-8E33-EB7BFB187B16}"/>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4" name="Footer Placeholder 4">
            <a:extLst>
              <a:ext uri="{FF2B5EF4-FFF2-40B4-BE49-F238E27FC236}">
                <a16:creationId xmlns="" xmlns:a16="http://schemas.microsoft.com/office/drawing/2014/main" id="{AD939988-A863-4BA1-99EC-833846F5AF5C}"/>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Slide Number Placeholder 5">
            <a:extLst>
              <a:ext uri="{FF2B5EF4-FFF2-40B4-BE49-F238E27FC236}">
                <a16:creationId xmlns="" xmlns:a16="http://schemas.microsoft.com/office/drawing/2014/main" id="{4D147444-240B-41AA-B2C9-9026F4615E49}"/>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BB68A5E5-DFB8-42E1-8110-D0F4C8E6FD09}" type="slidenum">
              <a:rPr lang="en-US" altLang="en-US"/>
              <a:pPr/>
              <a:t>‹#›</a:t>
            </a:fld>
            <a:endParaRPr lang="en-US" altLang="en-US"/>
          </a:p>
        </p:txBody>
      </p:sp>
    </p:spTree>
    <p:extLst>
      <p:ext uri="{BB962C8B-B14F-4D97-AF65-F5344CB8AC3E}">
        <p14:creationId xmlns:p14="http://schemas.microsoft.com/office/powerpoint/2010/main" val="804299287"/>
      </p:ext>
    </p:extLst>
  </p:cSld>
  <p:clrMapOvr>
    <a:masterClrMapping/>
  </p:clrMapOvr>
</p:sldLayout>
</file>

<file path=ppt/slideLayouts/slideLayout8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 xmlns:a16="http://schemas.microsoft.com/office/drawing/2014/main" id="{1E9AF646-AA39-4239-878B-7F38C7C2DE14}"/>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3" name="Footer Placeholder 4">
            <a:extLst>
              <a:ext uri="{FF2B5EF4-FFF2-40B4-BE49-F238E27FC236}">
                <a16:creationId xmlns="" xmlns:a16="http://schemas.microsoft.com/office/drawing/2014/main" id="{D4C5DB13-11D0-4284-BDA0-F77DC1F1D70C}"/>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4" name="Slide Number Placeholder 5">
            <a:extLst>
              <a:ext uri="{FF2B5EF4-FFF2-40B4-BE49-F238E27FC236}">
                <a16:creationId xmlns="" xmlns:a16="http://schemas.microsoft.com/office/drawing/2014/main" id="{A621E2B4-4C26-4869-BAEE-977814E093EA}"/>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3F089598-497A-4110-8E83-703AAFE0119B}" type="slidenum">
              <a:rPr lang="en-US" altLang="en-US"/>
              <a:pPr/>
              <a:t>‹#›</a:t>
            </a:fld>
            <a:endParaRPr lang="en-US" altLang="en-US"/>
          </a:p>
        </p:txBody>
      </p:sp>
    </p:spTree>
    <p:extLst>
      <p:ext uri="{BB962C8B-B14F-4D97-AF65-F5344CB8AC3E}">
        <p14:creationId xmlns:p14="http://schemas.microsoft.com/office/powerpoint/2010/main" val="511122308"/>
      </p:ext>
    </p:extLst>
  </p:cSld>
  <p:clrMapOvr>
    <a:masterClrMapping/>
  </p:clrMapOvr>
</p:sldLayout>
</file>

<file path=ppt/slideLayouts/slideLayout8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488998E4-87E8-413F-8A72-216ECC85319A}"/>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Footer Placeholder 4">
            <a:extLst>
              <a:ext uri="{FF2B5EF4-FFF2-40B4-BE49-F238E27FC236}">
                <a16:creationId xmlns="" xmlns:a16="http://schemas.microsoft.com/office/drawing/2014/main" id="{B5640C97-E341-43F4-89D0-67133F51D1E3}"/>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7" name="Slide Number Placeholder 5">
            <a:extLst>
              <a:ext uri="{FF2B5EF4-FFF2-40B4-BE49-F238E27FC236}">
                <a16:creationId xmlns="" xmlns:a16="http://schemas.microsoft.com/office/drawing/2014/main" id="{086DCAB0-93DF-4B86-AEE7-3A4186A6A87D}"/>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A4C98BFC-F2F3-4066-BEF9-5E45CDF48842}" type="slidenum">
              <a:rPr lang="en-US" altLang="en-US"/>
              <a:pPr/>
              <a:t>‹#›</a:t>
            </a:fld>
            <a:endParaRPr lang="en-US" altLang="en-US"/>
          </a:p>
        </p:txBody>
      </p:sp>
    </p:spTree>
    <p:extLst>
      <p:ext uri="{BB962C8B-B14F-4D97-AF65-F5344CB8AC3E}">
        <p14:creationId xmlns:p14="http://schemas.microsoft.com/office/powerpoint/2010/main" val="800289479"/>
      </p:ext>
    </p:extLst>
  </p:cSld>
  <p:clrMapOvr>
    <a:masterClrMapping/>
  </p:clrMapOvr>
</p:sldLayout>
</file>

<file path=ppt/slideLayouts/slideLayout8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90D5A7D2-808F-453C-BA2E-DEF4D766DE9C}"/>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Footer Placeholder 4">
            <a:extLst>
              <a:ext uri="{FF2B5EF4-FFF2-40B4-BE49-F238E27FC236}">
                <a16:creationId xmlns="" xmlns:a16="http://schemas.microsoft.com/office/drawing/2014/main" id="{E1A6402D-73DC-4405-88E5-7AF222B7C5D4}"/>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7" name="Slide Number Placeholder 5">
            <a:extLst>
              <a:ext uri="{FF2B5EF4-FFF2-40B4-BE49-F238E27FC236}">
                <a16:creationId xmlns="" xmlns:a16="http://schemas.microsoft.com/office/drawing/2014/main" id="{ADE2C843-F8D5-4F6A-B27F-337B747414B1}"/>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53F62EED-C822-4C13-B7E3-B07F126DB1DB}" type="slidenum">
              <a:rPr lang="en-US" altLang="en-US"/>
              <a:pPr/>
              <a:t>‹#›</a:t>
            </a:fld>
            <a:endParaRPr lang="en-US" altLang="en-US"/>
          </a:p>
        </p:txBody>
      </p:sp>
    </p:spTree>
    <p:extLst>
      <p:ext uri="{BB962C8B-B14F-4D97-AF65-F5344CB8AC3E}">
        <p14:creationId xmlns:p14="http://schemas.microsoft.com/office/powerpoint/2010/main" val="3966471446"/>
      </p:ext>
    </p:extLst>
  </p:cSld>
  <p:clrMapOvr>
    <a:masterClrMapping/>
  </p:clrMapOvr>
</p:sldLayout>
</file>

<file path=ppt/slideLayouts/slideLayout8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274AA3A0-B0D2-4C88-91C2-66CA80C01E4A}"/>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0D273C2A-1375-44C9-86BC-AB2739E04EE9}"/>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6FA7B4FA-27DA-4B95-BC77-C5DC3FB6B983}"/>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0AAA1B81-E9BE-4D7F-B020-48535C87631A}" type="slidenum">
              <a:rPr lang="en-US" altLang="en-US"/>
              <a:pPr/>
              <a:t>‹#›</a:t>
            </a:fld>
            <a:endParaRPr lang="en-US" altLang="en-US"/>
          </a:p>
        </p:txBody>
      </p:sp>
    </p:spTree>
    <p:extLst>
      <p:ext uri="{BB962C8B-B14F-4D97-AF65-F5344CB8AC3E}">
        <p14:creationId xmlns:p14="http://schemas.microsoft.com/office/powerpoint/2010/main" val="322505171"/>
      </p:ext>
    </p:extLst>
  </p:cSld>
  <p:clrMapOvr>
    <a:masterClrMapping/>
  </p:clrMapOvr>
</p:sldLayout>
</file>

<file path=ppt/slideLayouts/slideLayout8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D8DDD17F-7FC7-4DCE-9BAC-92CFCCABA3E1}"/>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CFD83B36-C59E-480E-A0C9-073D0E13B056}"/>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8F13B6DE-4595-4172-A5DD-8F4B5D573C98}"/>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ABE32271-C2B1-461D-A8FC-FD499265D17C}" type="slidenum">
              <a:rPr lang="en-US" altLang="en-US"/>
              <a:pPr/>
              <a:t>‹#›</a:t>
            </a:fld>
            <a:endParaRPr lang="en-US" altLang="en-US"/>
          </a:p>
        </p:txBody>
      </p:sp>
    </p:spTree>
    <p:extLst>
      <p:ext uri="{BB962C8B-B14F-4D97-AF65-F5344CB8AC3E}">
        <p14:creationId xmlns:p14="http://schemas.microsoft.com/office/powerpoint/2010/main" val="1842326486"/>
      </p:ext>
    </p:extLst>
  </p:cSld>
  <p:clrMapOvr>
    <a:masterClrMapping/>
  </p:clrMapOvr>
</p:sldLayout>
</file>

<file path=ppt/slideLayouts/slideLayout851.xml><?xml version="1.0" encoding="utf-8"?>
<p:sldLayout xmlns:a="http://schemas.openxmlformats.org/drawingml/2006/main" xmlns:r="http://schemas.openxmlformats.org/officeDocument/2006/relationships" xmlns:p="http://schemas.openxmlformats.org/presentationml/2006/main" type="txAndTwoObj">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p:spPr>
        <p:txBody>
          <a:bodyPr/>
          <a:lstStyle/>
          <a:p>
            <a:r>
              <a:rPr lang="en-US"/>
              <a:t>Click to edit Master title style</a:t>
            </a:r>
          </a:p>
        </p:txBody>
      </p:sp>
      <p:sp>
        <p:nvSpPr>
          <p:cNvPr id="3" name="Text Placeholder 2"/>
          <p:cNvSpPr>
            <a:spLocks noGrp="1"/>
          </p:cNvSpPr>
          <p:nvPr>
            <p:ph type="body" sz="half" idx="1"/>
          </p:nvPr>
        </p:nvSpPr>
        <p:spPr>
          <a:xfrm>
            <a:off x="914400" y="1981200"/>
            <a:ext cx="508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981200"/>
            <a:ext cx="508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4114800"/>
            <a:ext cx="508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2054">
            <a:extLst>
              <a:ext uri="{FF2B5EF4-FFF2-40B4-BE49-F238E27FC236}">
                <a16:creationId xmlns="" xmlns:a16="http://schemas.microsoft.com/office/drawing/2014/main" id="{56F5FCB8-1F56-41DA-9D65-F4EFB95A1A54}"/>
              </a:ext>
            </a:extLst>
          </p:cNvPr>
          <p:cNvSpPr>
            <a:spLocks noGrp="1" noChangeArrowheads="1"/>
          </p:cNvSpPr>
          <p:nvPr>
            <p:ph type="dt" sz="half" idx="10"/>
          </p:nvPr>
        </p:nvSpPr>
        <p:spPr>
          <a:xfrm>
            <a:off x="914400" y="6248400"/>
            <a:ext cx="2540000" cy="457200"/>
          </a:xfrm>
        </p:spPr>
        <p:txBody>
          <a:bodyPr/>
          <a:lstStyle>
            <a:lvl1pPr eaLnBrk="1" hangingPunct="1">
              <a:defRPr>
                <a:latin typeface=".VnTime" pitchFamily="34" charset="0"/>
                <a:cs typeface="Arial" pitchFamily="34" charset="0"/>
              </a:defRPr>
            </a:lvl1pPr>
          </a:lstStyle>
          <a:p>
            <a:pPr>
              <a:defRPr/>
            </a:pPr>
            <a:endParaRPr lang="en-US"/>
          </a:p>
        </p:txBody>
      </p:sp>
      <p:sp>
        <p:nvSpPr>
          <p:cNvPr id="7" name="Rectangle 2055">
            <a:extLst>
              <a:ext uri="{FF2B5EF4-FFF2-40B4-BE49-F238E27FC236}">
                <a16:creationId xmlns="" xmlns:a16="http://schemas.microsoft.com/office/drawing/2014/main" id="{A23D0AD3-2DBB-4192-BF91-3B214EC563E0}"/>
              </a:ext>
            </a:extLst>
          </p:cNvPr>
          <p:cNvSpPr>
            <a:spLocks noGrp="1" noChangeArrowheads="1"/>
          </p:cNvSpPr>
          <p:nvPr>
            <p:ph type="ftr" sz="quarter" idx="11"/>
          </p:nvPr>
        </p:nvSpPr>
        <p:spPr>
          <a:xfrm>
            <a:off x="4165600" y="6248400"/>
            <a:ext cx="3860800" cy="457200"/>
          </a:xfrm>
        </p:spPr>
        <p:txBody>
          <a:bodyPr/>
          <a:lstStyle>
            <a:lvl1pPr eaLnBrk="1" hangingPunct="1">
              <a:defRPr>
                <a:latin typeface=".VnTime" pitchFamily="34" charset="0"/>
                <a:cs typeface="Arial" pitchFamily="34" charset="0"/>
              </a:defRPr>
            </a:lvl1pPr>
          </a:lstStyle>
          <a:p>
            <a:pPr>
              <a:defRPr/>
            </a:pPr>
            <a:endParaRPr lang="en-US"/>
          </a:p>
        </p:txBody>
      </p:sp>
      <p:sp>
        <p:nvSpPr>
          <p:cNvPr id="8" name="Rectangle 2056">
            <a:extLst>
              <a:ext uri="{FF2B5EF4-FFF2-40B4-BE49-F238E27FC236}">
                <a16:creationId xmlns="" xmlns:a16="http://schemas.microsoft.com/office/drawing/2014/main" id="{7B4278D5-DA75-46B2-8ABC-67029DF83B32}"/>
              </a:ext>
            </a:extLst>
          </p:cNvPr>
          <p:cNvSpPr>
            <a:spLocks noGrp="1" noChangeArrowheads="1"/>
          </p:cNvSpPr>
          <p:nvPr>
            <p:ph type="sldNum" sz="quarter" idx="12"/>
          </p:nvPr>
        </p:nvSpPr>
        <p:spPr>
          <a:xfrm>
            <a:off x="8737600" y="6248400"/>
            <a:ext cx="2540000" cy="457200"/>
          </a:xfrm>
        </p:spPr>
        <p:txBody>
          <a:bodyPr/>
          <a:lstStyle>
            <a:lvl1pPr eaLnBrk="1" hangingPunct="1">
              <a:defRPr>
                <a:latin typeface=".VnTime" panose="020B7200000000000000" pitchFamily="34" charset="0"/>
              </a:defRPr>
            </a:lvl1pPr>
          </a:lstStyle>
          <a:p>
            <a:fld id="{90C190F7-DC25-40FA-B12E-A1435F4320E9}" type="slidenum">
              <a:rPr lang="en-US" altLang="en-US"/>
              <a:pPr/>
              <a:t>‹#›</a:t>
            </a:fld>
            <a:endParaRPr lang="en-US" altLang="en-US"/>
          </a:p>
        </p:txBody>
      </p:sp>
    </p:spTree>
    <p:extLst>
      <p:ext uri="{BB962C8B-B14F-4D97-AF65-F5344CB8AC3E}">
        <p14:creationId xmlns:p14="http://schemas.microsoft.com/office/powerpoint/2010/main" val="3611153443"/>
      </p:ext>
    </p:extLst>
  </p:cSld>
  <p:clrMapOvr>
    <a:masterClrMapping/>
  </p:clrMapOvr>
</p:sldLayout>
</file>

<file path=ppt/slideLayouts/slideLayout852.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438400" y="350838"/>
            <a:ext cx="9245600" cy="563562"/>
          </a:xfrm>
        </p:spPr>
        <p:txBody>
          <a:bodyPr/>
          <a:lstStyle/>
          <a:p>
            <a:r>
              <a:rPr lang="en-US"/>
              <a:t>Click to edit Master title style</a:t>
            </a:r>
          </a:p>
        </p:txBody>
      </p:sp>
      <p:sp>
        <p:nvSpPr>
          <p:cNvPr id="3" name="Table Placeholder 2"/>
          <p:cNvSpPr>
            <a:spLocks noGrp="1"/>
          </p:cNvSpPr>
          <p:nvPr>
            <p:ph type="tbl" idx="1"/>
          </p:nvPr>
        </p:nvSpPr>
        <p:spPr>
          <a:xfrm>
            <a:off x="711200" y="1219200"/>
            <a:ext cx="11074400" cy="4724400"/>
          </a:xfrm>
        </p:spPr>
        <p:txBody>
          <a:bodyPr rtlCol="0">
            <a:normAutofit/>
          </a:bodyPr>
          <a:lstStyle/>
          <a:p>
            <a:pPr lvl="0"/>
            <a:endParaRPr lang="en-US" noProof="0"/>
          </a:p>
        </p:txBody>
      </p:sp>
      <p:sp>
        <p:nvSpPr>
          <p:cNvPr id="4" name="Rectangle 4">
            <a:extLst>
              <a:ext uri="{FF2B5EF4-FFF2-40B4-BE49-F238E27FC236}">
                <a16:creationId xmlns="" xmlns:a16="http://schemas.microsoft.com/office/drawing/2014/main" id="{0C1CAC34-C8FC-494C-8ADA-4C52DC60DFE8}"/>
              </a:ext>
            </a:extLst>
          </p:cNvPr>
          <p:cNvSpPr>
            <a:spLocks noGrp="1" noChangeArrowheads="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p>
        </p:txBody>
      </p:sp>
      <p:sp>
        <p:nvSpPr>
          <p:cNvPr id="5" name="Rectangle 6">
            <a:extLst>
              <a:ext uri="{FF2B5EF4-FFF2-40B4-BE49-F238E27FC236}">
                <a16:creationId xmlns="" xmlns:a16="http://schemas.microsoft.com/office/drawing/2014/main" id="{9B90286B-B48F-48A6-974C-D2EB2EDD9511}"/>
              </a:ext>
            </a:extLst>
          </p:cNvPr>
          <p:cNvSpPr>
            <a:spLocks noGrp="1" noChangeArrowheads="1"/>
          </p:cNvSpPr>
          <p:nvPr>
            <p:ph type="sldNum" sz="quarter" idx="11"/>
          </p:nvPr>
        </p:nvSpPr>
        <p:spPr/>
        <p:txBody>
          <a:bodyPr/>
          <a:lstStyle>
            <a:lvl1pPr eaLnBrk="1" hangingPunct="1">
              <a:defRPr>
                <a:latin typeface=".VnTime" panose="020B7200000000000000" pitchFamily="34" charset="0"/>
              </a:defRPr>
            </a:lvl1pPr>
          </a:lstStyle>
          <a:p>
            <a:fld id="{687CA87A-10C8-4CB3-BD5E-6F26602086E6}" type="slidenum">
              <a:rPr lang="en-US" altLang="en-US"/>
              <a:pPr/>
              <a:t>‹#›</a:t>
            </a:fld>
            <a:endParaRPr lang="en-US" altLang="en-US"/>
          </a:p>
        </p:txBody>
      </p:sp>
    </p:spTree>
    <p:extLst>
      <p:ext uri="{BB962C8B-B14F-4D97-AF65-F5344CB8AC3E}">
        <p14:creationId xmlns:p14="http://schemas.microsoft.com/office/powerpoint/2010/main" val="1940741213"/>
      </p:ext>
    </p:extLst>
  </p:cSld>
  <p:clrMapOvr>
    <a:masterClrMapping/>
  </p:clrMapOvr>
</p:sldLayout>
</file>

<file path=ppt/slideLayouts/slideLayout853.xml><?xml version="1.0" encoding="utf-8"?>
<p:sldLayout xmlns:a="http://schemas.openxmlformats.org/drawingml/2006/main" xmlns:r="http://schemas.openxmlformats.org/officeDocument/2006/relationships" xmlns:p="http://schemas.openxmlformats.org/presentationml/2006/main" type="title">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083053449"/>
      </p:ext>
    </p:extLst>
  </p:cSld>
  <p:clrMapOvr>
    <a:masterClrMapping/>
  </p:clrMapOvr>
  <p:transition>
    <p:pull dir="r"/>
  </p:transition>
</p:sldLayout>
</file>

<file path=ppt/slideLayouts/slideLayout854.xml><?xml version="1.0" encoding="utf-8"?>
<p:sldLayout xmlns:a="http://schemas.openxmlformats.org/drawingml/2006/main" xmlns:r="http://schemas.openxmlformats.org/officeDocument/2006/relationships" xmlns:p="http://schemas.openxmlformats.org/presentationml/2006/main" type="objOverTx">
  <p:cSld name="Title and Content over Tex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p>
        </p:txBody>
      </p:sp>
      <p:sp>
        <p:nvSpPr>
          <p:cNvPr id="3" name="Content Placeholder 2"/>
          <p:cNvSpPr>
            <a:spLocks noGrp="1"/>
          </p:cNvSpPr>
          <p:nvPr>
            <p:ph sz="half" idx="1"/>
          </p:nvPr>
        </p:nvSpPr>
        <p:spPr>
          <a:xfrm>
            <a:off x="609600" y="1600200"/>
            <a:ext cx="10972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0" y="3938589"/>
            <a:ext cx="10972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 xmlns:a16="http://schemas.microsoft.com/office/drawing/2014/main" id="{F3D13FBF-AE09-47B2-9A04-B0F7176B77AF}"/>
              </a:ext>
            </a:extLst>
          </p:cNvPr>
          <p:cNvSpPr>
            <a:spLocks noGrp="1"/>
          </p:cNvSpPr>
          <p:nvPr>
            <p:ph type="dt" sz="half" idx="10"/>
          </p:nvPr>
        </p:nvSpPr>
        <p:spPr/>
        <p:txBody>
          <a:bodyPr/>
          <a:lstStyle>
            <a:lvl1pPr>
              <a:defRPr/>
            </a:lvl1pPr>
          </a:lstStyle>
          <a:p>
            <a:pPr>
              <a:defRPr/>
            </a:pPr>
            <a:endParaRPr lang="en-US" altLang="en-US"/>
          </a:p>
        </p:txBody>
      </p:sp>
      <p:sp>
        <p:nvSpPr>
          <p:cNvPr id="6" name="Footer Placeholder 4">
            <a:extLst>
              <a:ext uri="{FF2B5EF4-FFF2-40B4-BE49-F238E27FC236}">
                <a16:creationId xmlns="" xmlns:a16="http://schemas.microsoft.com/office/drawing/2014/main" id="{547A1574-8A22-4B20-A17F-B21858C983A2}"/>
              </a:ext>
            </a:extLst>
          </p:cNvPr>
          <p:cNvSpPr>
            <a:spLocks noGrp="1"/>
          </p:cNvSpPr>
          <p:nvPr>
            <p:ph type="ftr" sz="quarter" idx="11"/>
          </p:nvPr>
        </p:nvSpPr>
        <p:spPr/>
        <p:txBody>
          <a:bodyPr/>
          <a:lstStyle>
            <a:lvl1pPr>
              <a:defRPr/>
            </a:lvl1pPr>
          </a:lstStyle>
          <a:p>
            <a:pPr>
              <a:defRPr/>
            </a:pPr>
            <a:endParaRPr lang="en-US" altLang="en-US"/>
          </a:p>
        </p:txBody>
      </p:sp>
      <p:sp>
        <p:nvSpPr>
          <p:cNvPr id="7" name="Slide Number Placeholder 5">
            <a:extLst>
              <a:ext uri="{FF2B5EF4-FFF2-40B4-BE49-F238E27FC236}">
                <a16:creationId xmlns="" xmlns:a16="http://schemas.microsoft.com/office/drawing/2014/main" id="{EA9F558E-756C-49D7-B9F9-58D60E7FD891}"/>
              </a:ext>
            </a:extLst>
          </p:cNvPr>
          <p:cNvSpPr>
            <a:spLocks noGrp="1"/>
          </p:cNvSpPr>
          <p:nvPr>
            <p:ph type="sldNum" sz="quarter" idx="12"/>
          </p:nvPr>
        </p:nvSpPr>
        <p:spPr/>
        <p:txBody>
          <a:bodyPr/>
          <a:lstStyle>
            <a:lvl1pPr>
              <a:defRPr/>
            </a:lvl1pPr>
          </a:lstStyle>
          <a:p>
            <a:fld id="{50F6E56A-05DA-4595-A0FC-3AF5ED6F1682}" type="slidenum">
              <a:rPr lang="en-US" altLang="en-US"/>
              <a:pPr/>
              <a:t>‹#›</a:t>
            </a:fld>
            <a:endParaRPr lang="en-US" altLang="en-US"/>
          </a:p>
        </p:txBody>
      </p:sp>
    </p:spTree>
    <p:extLst>
      <p:ext uri="{BB962C8B-B14F-4D97-AF65-F5344CB8AC3E}">
        <p14:creationId xmlns:p14="http://schemas.microsoft.com/office/powerpoint/2010/main" val="357002776"/>
      </p:ext>
    </p:extLst>
  </p:cSld>
  <p:clrMapOvr>
    <a:masterClrMapping/>
  </p:clrMapOvr>
</p:sldLayout>
</file>

<file path=ppt/slideLayouts/slideLayout855.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068645676"/>
      </p:ext>
    </p:extLst>
  </p:cSld>
  <p:clrMapOvr>
    <a:masterClrMapping/>
  </p:clrMapOvr>
</p:sldLayout>
</file>

<file path=ppt/slideLayouts/slideLayout856.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grpSp>
        <p:nvGrpSpPr>
          <p:cNvPr id="3" name="Group 2">
            <a:extLst>
              <a:ext uri="{FF2B5EF4-FFF2-40B4-BE49-F238E27FC236}">
                <a16:creationId xmlns="" xmlns:a16="http://schemas.microsoft.com/office/drawing/2014/main" id="{0081B9D7-C104-446C-903D-52DCD39C7F71}"/>
              </a:ext>
            </a:extLst>
          </p:cNvPr>
          <p:cNvGrpSpPr/>
          <p:nvPr userDrawn="1"/>
        </p:nvGrpSpPr>
        <p:grpSpPr>
          <a:xfrm flipH="1">
            <a:off x="10856439" y="5136829"/>
            <a:ext cx="1174335" cy="1584931"/>
            <a:chOff x="10073923" y="4329846"/>
            <a:chExt cx="1822803" cy="2460131"/>
          </a:xfrm>
          <a:solidFill>
            <a:schemeClr val="accent1"/>
          </a:solidFill>
        </p:grpSpPr>
        <p:sp>
          <p:nvSpPr>
            <p:cNvPr id="4" name="Freeform: Shape 5">
              <a:extLst>
                <a:ext uri="{FF2B5EF4-FFF2-40B4-BE49-F238E27FC236}">
                  <a16:creationId xmlns="" xmlns:a16="http://schemas.microsoft.com/office/drawing/2014/main" id="{ADFEA8AD-2CD2-4365-A6E0-13314DAFE483}"/>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anchor="ctr"/>
            <a:lstStyle/>
            <a:p>
              <a:pPr>
                <a:defRPr/>
              </a:pPr>
              <a:endParaRPr lang="en-US" sz="1800">
                <a:solidFill>
                  <a:prstClr val="black"/>
                </a:solidFill>
              </a:endParaRPr>
            </a:p>
          </p:txBody>
        </p:sp>
        <p:sp>
          <p:nvSpPr>
            <p:cNvPr id="5" name="Freeform: Shape 6">
              <a:extLst>
                <a:ext uri="{FF2B5EF4-FFF2-40B4-BE49-F238E27FC236}">
                  <a16:creationId xmlns="" xmlns:a16="http://schemas.microsoft.com/office/drawing/2014/main" id="{5268302A-4454-40F3-A0A2-C9D2A08E7585}"/>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anchor="ctr"/>
            <a:lstStyle/>
            <a:p>
              <a:pPr>
                <a:defRPr/>
              </a:pPr>
              <a:endParaRPr lang="en-US" sz="1800">
                <a:solidFill>
                  <a:prstClr val="black"/>
                </a:solidFill>
              </a:endParaRPr>
            </a:p>
          </p:txBody>
        </p:sp>
      </p:grpSp>
      <p:sp>
        <p:nvSpPr>
          <p:cNvPr id="6" name="Rectangle 5">
            <a:extLst>
              <a:ext uri="{FF2B5EF4-FFF2-40B4-BE49-F238E27FC236}">
                <a16:creationId xmlns="" xmlns:a16="http://schemas.microsoft.com/office/drawing/2014/main" id="{17C5A10E-1EC2-4670-8E02-3481E7664ECB}"/>
              </a:ext>
            </a:extLst>
          </p:cNvPr>
          <p:cNvSpPr/>
          <p:nvPr userDrawn="1"/>
        </p:nvSpPr>
        <p:spPr>
          <a:xfrm>
            <a:off x="0" y="6578600"/>
            <a:ext cx="12192000" cy="2794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solidFill>
                <a:prstClr val="white"/>
              </a:solidFill>
            </a:endParaRPr>
          </a:p>
        </p:txBody>
      </p:sp>
      <p:sp>
        <p:nvSpPr>
          <p:cNvPr id="7" name="Freeform: Shape 8">
            <a:extLst>
              <a:ext uri="{FF2B5EF4-FFF2-40B4-BE49-F238E27FC236}">
                <a16:creationId xmlns="" xmlns:a16="http://schemas.microsoft.com/office/drawing/2014/main" id="{322EE02A-8776-45C5-A965-70341C33DC88}"/>
              </a:ext>
            </a:extLst>
          </p:cNvPr>
          <p:cNvSpPr/>
          <p:nvPr userDrawn="1"/>
        </p:nvSpPr>
        <p:spPr>
          <a:xfrm rot="3273252" flipH="1">
            <a:off x="-161396" y="291572"/>
            <a:ext cx="1755775" cy="531283"/>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a:defRPr/>
            </a:pPr>
            <a:endParaRPr lang="ko-KR" altLang="en-US" sz="1800">
              <a:solidFill>
                <a:prstClr val="white"/>
              </a:solidFill>
            </a:endParaRPr>
          </a:p>
        </p:txBody>
      </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934573032"/>
      </p:ext>
    </p:extLst>
  </p:cSld>
  <p:clrMapOvr>
    <a:masterClrMapping/>
  </p:clrMapOvr>
</p:sldLayout>
</file>

<file path=ppt/slideLayouts/slideLayout857.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
        <p:nvSpPr>
          <p:cNvPr id="3" name="Rectangle 2">
            <a:extLst>
              <a:ext uri="{FF2B5EF4-FFF2-40B4-BE49-F238E27FC236}">
                <a16:creationId xmlns="" xmlns:a16="http://schemas.microsoft.com/office/drawing/2014/main" id="{76D6C44A-6E26-4506-A85F-F10F61C1754B}"/>
              </a:ext>
            </a:extLst>
          </p:cNvPr>
          <p:cNvSpPr/>
          <p:nvPr userDrawn="1"/>
        </p:nvSpPr>
        <p:spPr>
          <a:xfrm>
            <a:off x="0" y="6578600"/>
            <a:ext cx="12192000" cy="2794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solidFill>
                <a:prstClr val="white"/>
              </a:solidFill>
            </a:endParaRPr>
          </a:p>
        </p:txBody>
      </p:sp>
      <p:sp>
        <p:nvSpPr>
          <p:cNvPr id="4" name="Freeform: Shape 5">
            <a:extLst>
              <a:ext uri="{FF2B5EF4-FFF2-40B4-BE49-F238E27FC236}">
                <a16:creationId xmlns="" xmlns:a16="http://schemas.microsoft.com/office/drawing/2014/main" id="{00BD3B8E-7E40-45AF-BA2F-A1B6794AF5CD}"/>
              </a:ext>
            </a:extLst>
          </p:cNvPr>
          <p:cNvSpPr/>
          <p:nvPr userDrawn="1"/>
        </p:nvSpPr>
        <p:spPr>
          <a:xfrm rot="3273252" flipH="1">
            <a:off x="-161396" y="291572"/>
            <a:ext cx="1755775" cy="531283"/>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a:defRPr/>
            </a:pPr>
            <a:endParaRPr lang="ko-KR" altLang="en-US" sz="1800">
              <a:solidFill>
                <a:prstClr val="white"/>
              </a:solidFill>
            </a:endParaRPr>
          </a:p>
        </p:txBody>
      </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387284331"/>
      </p:ext>
    </p:extLst>
  </p:cSld>
  <p:clrMapOvr>
    <a:masterClrMapping/>
  </p:clrMapOvr>
</p:sldLayout>
</file>

<file path=ppt/slideLayouts/slideLayout858.xml><?xml version="1.0" encoding="utf-8"?>
<p:sldLayout xmlns:a="http://schemas.openxmlformats.org/drawingml/2006/main" xmlns:r="http://schemas.openxmlformats.org/officeDocument/2006/relationships" xmlns:p="http://schemas.openxmlformats.org/presentationml/2006/main" userDrawn="1">
  <p:cSld name="3_Contents slide layout">
    <p:spTree>
      <p:nvGrpSpPr>
        <p:cNvPr id="1" name=""/>
        <p:cNvGrpSpPr/>
        <p:nvPr/>
      </p:nvGrpSpPr>
      <p:grpSpPr>
        <a:xfrm>
          <a:off x="0" y="0"/>
          <a:ext cx="0" cy="0"/>
          <a:chOff x="0" y="0"/>
          <a:chExt cx="0" cy="0"/>
        </a:xfrm>
      </p:grpSpPr>
      <p:grpSp>
        <p:nvGrpSpPr>
          <p:cNvPr id="3" name="Group 6">
            <a:extLst>
              <a:ext uri="{FF2B5EF4-FFF2-40B4-BE49-F238E27FC236}">
                <a16:creationId xmlns="" xmlns:a16="http://schemas.microsoft.com/office/drawing/2014/main" id="{2C301BD8-1538-4D25-810E-672919C9CE71}"/>
              </a:ext>
            </a:extLst>
          </p:cNvPr>
          <p:cNvGrpSpPr>
            <a:grpSpLocks/>
          </p:cNvGrpSpPr>
          <p:nvPr userDrawn="1"/>
        </p:nvGrpSpPr>
        <p:grpSpPr bwMode="auto">
          <a:xfrm rot="10800000" flipH="1" flipV="1">
            <a:off x="6286500" y="5899151"/>
            <a:ext cx="5573184" cy="862013"/>
            <a:chOff x="477110" y="4905446"/>
            <a:chExt cx="11078677" cy="1714429"/>
          </a:xfrm>
        </p:grpSpPr>
        <p:sp>
          <p:nvSpPr>
            <p:cNvPr id="4" name="Freeform: Shape 5">
              <a:extLst>
                <a:ext uri="{FF2B5EF4-FFF2-40B4-BE49-F238E27FC236}">
                  <a16:creationId xmlns="" xmlns:a16="http://schemas.microsoft.com/office/drawing/2014/main" id="{88CE3642-4596-4FC8-850E-C8F4FEAE4924}"/>
                </a:ext>
              </a:extLst>
            </p:cNvPr>
            <p:cNvSpPr>
              <a:spLocks/>
            </p:cNvSpPr>
            <p:nvPr/>
          </p:nvSpPr>
          <p:spPr bwMode="auto">
            <a:xfrm>
              <a:off x="6913640" y="4905446"/>
              <a:ext cx="4642147" cy="1714429"/>
            </a:xfrm>
            <a:custGeom>
              <a:avLst/>
              <a:gdLst>
                <a:gd name="T0" fmla="*/ 3102518 w 4797505"/>
                <a:gd name="T1" fmla="*/ 45784 h 1771805"/>
                <a:gd name="T2" fmla="*/ 3014562 w 4797505"/>
                <a:gd name="T3" fmla="*/ 4027 h 1771805"/>
                <a:gd name="T4" fmla="*/ 3009233 w 4797505"/>
                <a:gd name="T5" fmla="*/ 55113 h 1771805"/>
                <a:gd name="T6" fmla="*/ 3081639 w 4797505"/>
                <a:gd name="T7" fmla="*/ 66216 h 1771805"/>
                <a:gd name="T8" fmla="*/ 3039884 w 4797505"/>
                <a:gd name="T9" fmla="*/ 297650 h 1771805"/>
                <a:gd name="T10" fmla="*/ 3007013 w 4797505"/>
                <a:gd name="T11" fmla="*/ 330522 h 1771805"/>
                <a:gd name="T12" fmla="*/ 2775135 w 4797505"/>
                <a:gd name="T13" fmla="*/ 328745 h 1771805"/>
                <a:gd name="T14" fmla="*/ 2742263 w 4797505"/>
                <a:gd name="T15" fmla="*/ 295874 h 1771805"/>
                <a:gd name="T16" fmla="*/ 2699176 w 4797505"/>
                <a:gd name="T17" fmla="*/ 64884 h 1771805"/>
                <a:gd name="T18" fmla="*/ 2772026 w 4797505"/>
                <a:gd name="T19" fmla="*/ 53779 h 1771805"/>
                <a:gd name="T20" fmla="*/ 2766695 w 4797505"/>
                <a:gd name="T21" fmla="*/ 2695 h 1771805"/>
                <a:gd name="T22" fmla="*/ 2678742 w 4797505"/>
                <a:gd name="T23" fmla="*/ 44449 h 1771805"/>
                <a:gd name="T24" fmla="*/ 2735600 w 4797505"/>
                <a:gd name="T25" fmla="*/ 338962 h 1771805"/>
                <a:gd name="T26" fmla="*/ 2862645 w 4797505"/>
                <a:gd name="T27" fmla="*/ 430469 h 1771805"/>
                <a:gd name="T28" fmla="*/ 2815114 w 4797505"/>
                <a:gd name="T29" fmla="*/ 672121 h 1771805"/>
                <a:gd name="T30" fmla="*/ 2371793 w 4797505"/>
                <a:gd name="T31" fmla="*/ 438912 h 1771805"/>
                <a:gd name="T32" fmla="*/ 2349582 w 4797505"/>
                <a:gd name="T33" fmla="*/ 421586 h 1771805"/>
                <a:gd name="T34" fmla="*/ 2334923 w 4797505"/>
                <a:gd name="T35" fmla="*/ 426916 h 1771805"/>
                <a:gd name="T36" fmla="*/ 2284284 w 4797505"/>
                <a:gd name="T37" fmla="*/ 671677 h 1771805"/>
                <a:gd name="T38" fmla="*/ 2133252 w 4797505"/>
                <a:gd name="T39" fmla="*/ 208363 h 1771805"/>
                <a:gd name="T40" fmla="*/ 2111043 w 4797505"/>
                <a:gd name="T41" fmla="*/ 189265 h 1771805"/>
                <a:gd name="T42" fmla="*/ 2088831 w 4797505"/>
                <a:gd name="T43" fmla="*/ 208363 h 1771805"/>
                <a:gd name="T44" fmla="*/ 1985774 w 4797505"/>
                <a:gd name="T45" fmla="*/ 678783 h 1771805"/>
                <a:gd name="T46" fmla="*/ 1963564 w 4797505"/>
                <a:gd name="T47" fmla="*/ 657906 h 1771805"/>
                <a:gd name="T48" fmla="*/ 1936469 w 4797505"/>
                <a:gd name="T49" fmla="*/ 657460 h 1771805"/>
                <a:gd name="T50" fmla="*/ 1896489 w 4797505"/>
                <a:gd name="T51" fmla="*/ 657460 h 1771805"/>
                <a:gd name="T52" fmla="*/ 912122 w 4797505"/>
                <a:gd name="T53" fmla="*/ 657460 h 1771805"/>
                <a:gd name="T54" fmla="*/ 885467 w 4797505"/>
                <a:gd name="T55" fmla="*/ 662792 h 1771805"/>
                <a:gd name="T56" fmla="*/ 814838 w 4797505"/>
                <a:gd name="T57" fmla="*/ 974629 h 1771805"/>
                <a:gd name="T58" fmla="*/ 698899 w 4797505"/>
                <a:gd name="T59" fmla="*/ 355843 h 1771805"/>
                <a:gd name="T60" fmla="*/ 683797 w 4797505"/>
                <a:gd name="T61" fmla="*/ 350513 h 1771805"/>
                <a:gd name="T62" fmla="*/ 668694 w 4797505"/>
                <a:gd name="T63" fmla="*/ 356729 h 1771805"/>
                <a:gd name="T64" fmla="*/ 637599 w 4797505"/>
                <a:gd name="T65" fmla="*/ 657906 h 1771805"/>
                <a:gd name="T66" fmla="*/ 571413 w 4797505"/>
                <a:gd name="T67" fmla="*/ 663236 h 1771805"/>
                <a:gd name="T68" fmla="*/ 524769 w 4797505"/>
                <a:gd name="T69" fmla="*/ 840478 h 1771805"/>
                <a:gd name="T70" fmla="*/ 497228 w 4797505"/>
                <a:gd name="T71" fmla="*/ 673453 h 1771805"/>
                <a:gd name="T72" fmla="*/ 2380 w 4797505"/>
                <a:gd name="T73" fmla="*/ 668566 h 1771805"/>
                <a:gd name="T74" fmla="*/ 464801 w 4797505"/>
                <a:gd name="T75" fmla="*/ 713876 h 1771805"/>
                <a:gd name="T76" fmla="*/ 513665 w 4797505"/>
                <a:gd name="T77" fmla="*/ 982181 h 1771805"/>
                <a:gd name="T78" fmla="*/ 542538 w 4797505"/>
                <a:gd name="T79" fmla="*/ 981735 h 1771805"/>
                <a:gd name="T80" fmla="*/ 605618 w 4797505"/>
                <a:gd name="T81" fmla="*/ 704103 h 1771805"/>
                <a:gd name="T82" fmla="*/ 673580 w 4797505"/>
                <a:gd name="T83" fmla="*/ 698329 h 1771805"/>
                <a:gd name="T84" fmla="*/ 689572 w 4797505"/>
                <a:gd name="T85" fmla="*/ 580167 h 1771805"/>
                <a:gd name="T86" fmla="*/ 800625 w 4797505"/>
                <a:gd name="T87" fmla="*/ 1148316 h 1771805"/>
                <a:gd name="T88" fmla="*/ 829941 w 4797505"/>
                <a:gd name="T89" fmla="*/ 1147870 h 1771805"/>
                <a:gd name="T90" fmla="*/ 919227 w 4797505"/>
                <a:gd name="T91" fmla="*/ 703215 h 1771805"/>
                <a:gd name="T92" fmla="*/ 1914257 w 4797505"/>
                <a:gd name="T93" fmla="*/ 703215 h 1771805"/>
                <a:gd name="T94" fmla="*/ 1935135 w 4797505"/>
                <a:gd name="T95" fmla="*/ 702772 h 1771805"/>
                <a:gd name="T96" fmla="*/ 1965785 w 4797505"/>
                <a:gd name="T97" fmla="*/ 975961 h 1771805"/>
                <a:gd name="T98" fmla="*/ 1987552 w 4797505"/>
                <a:gd name="T99" fmla="*/ 996395 h 1771805"/>
                <a:gd name="T100" fmla="*/ 1988439 w 4797505"/>
                <a:gd name="T101" fmla="*/ 996395 h 1771805"/>
                <a:gd name="T102" fmla="*/ 2010651 w 4797505"/>
                <a:gd name="T103" fmla="*/ 977294 h 1771805"/>
                <a:gd name="T104" fmla="*/ 2177228 w 4797505"/>
                <a:gd name="T105" fmla="*/ 696551 h 1771805"/>
                <a:gd name="T106" fmla="*/ 2199438 w 4797505"/>
                <a:gd name="T107" fmla="*/ 716097 h 1771805"/>
                <a:gd name="T108" fmla="*/ 2317599 w 4797505"/>
                <a:gd name="T109" fmla="*/ 710767 h 1771805"/>
                <a:gd name="T110" fmla="*/ 2351359 w 4797505"/>
                <a:gd name="T111" fmla="*/ 549073 h 1771805"/>
                <a:gd name="T112" fmla="*/ 2391782 w 4797505"/>
                <a:gd name="T113" fmla="*/ 711210 h 1771805"/>
                <a:gd name="T114" fmla="*/ 2820445 w 4797505"/>
                <a:gd name="T115" fmla="*/ 716097 h 1771805"/>
                <a:gd name="T116" fmla="*/ 2907067 w 4797505"/>
                <a:gd name="T117" fmla="*/ 661903 h 1771805"/>
                <a:gd name="T118" fmla="*/ 3041216 w 4797505"/>
                <a:gd name="T119" fmla="*/ 359841 h 1771805"/>
                <a:gd name="T120" fmla="*/ 3125171 w 4797505"/>
                <a:gd name="T121" fmla="*/ 12040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5" name="Group 8">
              <a:extLst>
                <a:ext uri="{FF2B5EF4-FFF2-40B4-BE49-F238E27FC236}">
                  <a16:creationId xmlns="" xmlns:a16="http://schemas.microsoft.com/office/drawing/2014/main" id="{E247505C-7209-4230-92D4-C222DD66787C}"/>
                </a:ext>
              </a:extLst>
            </p:cNvPr>
            <p:cNvGrpSpPr>
              <a:grpSpLocks/>
            </p:cNvGrpSpPr>
            <p:nvPr/>
          </p:nvGrpSpPr>
          <p:grpSpPr bwMode="auto">
            <a:xfrm>
              <a:off x="477110" y="5658084"/>
              <a:ext cx="655351" cy="517912"/>
              <a:chOff x="6456816" y="5667609"/>
              <a:chExt cx="655351" cy="517912"/>
            </a:xfrm>
          </p:grpSpPr>
          <p:sp>
            <p:nvSpPr>
              <p:cNvPr id="7" name="Freeform: Shape 8">
                <a:extLst>
                  <a:ext uri="{FF2B5EF4-FFF2-40B4-BE49-F238E27FC236}">
                    <a16:creationId xmlns="" xmlns:a16="http://schemas.microsoft.com/office/drawing/2014/main" id="{819B07C6-D95D-4DCD-A698-25B08B5E206E}"/>
                  </a:ext>
                </a:extLst>
              </p:cNvPr>
              <p:cNvSpPr>
                <a:spLocks/>
              </p:cNvSpPr>
              <p:nvPr/>
            </p:nvSpPr>
            <p:spPr bwMode="auto">
              <a:xfrm>
                <a:off x="6456816" y="5667609"/>
                <a:ext cx="517913" cy="517912"/>
              </a:xfrm>
              <a:custGeom>
                <a:avLst/>
                <a:gdLst>
                  <a:gd name="T0" fmla="*/ 460490 w 517912"/>
                  <a:gd name="T1" fmla="*/ 259443 h 517912"/>
                  <a:gd name="T2" fmla="*/ 259458 w 517912"/>
                  <a:gd name="T3" fmla="*/ 460475 h 517912"/>
                  <a:gd name="T4" fmla="*/ 58411 w 517912"/>
                  <a:gd name="T5" fmla="*/ 259443 h 517912"/>
                  <a:gd name="T6" fmla="*/ 259458 w 517912"/>
                  <a:gd name="T7" fmla="*/ 58411 h 517912"/>
                  <a:gd name="T8" fmla="*/ 460490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8" name="Rectangle: Rounded Corners 9">
                <a:extLst>
                  <a:ext uri="{FF2B5EF4-FFF2-40B4-BE49-F238E27FC236}">
                    <a16:creationId xmlns="" xmlns:a16="http://schemas.microsoft.com/office/drawing/2014/main" id="{FEC758FC-DAD3-4F2F-8336-C3FC3FD1E5BF}"/>
                  </a:ext>
                </a:extLst>
              </p:cNvPr>
              <p:cNvSpPr/>
              <p:nvPr/>
            </p:nvSpPr>
            <p:spPr>
              <a:xfrm>
                <a:off x="6789220" y="5871641"/>
                <a:ext cx="197757" cy="129449"/>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6" name="Rectangle 5">
              <a:extLst>
                <a:ext uri="{FF2B5EF4-FFF2-40B4-BE49-F238E27FC236}">
                  <a16:creationId xmlns="" xmlns:a16="http://schemas.microsoft.com/office/drawing/2014/main" id="{0F37181C-BA65-4B8A-8129-5157BF9BF715}"/>
                </a:ext>
              </a:extLst>
            </p:cNvPr>
            <p:cNvSpPr/>
            <p:nvPr/>
          </p:nvSpPr>
          <p:spPr>
            <a:xfrm>
              <a:off x="994649"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grpSp>
        <p:nvGrpSpPr>
          <p:cNvPr id="9" name="Group 12">
            <a:extLst>
              <a:ext uri="{FF2B5EF4-FFF2-40B4-BE49-F238E27FC236}">
                <a16:creationId xmlns="" xmlns:a16="http://schemas.microsoft.com/office/drawing/2014/main" id="{3A082304-ECE7-4BA8-A2C5-C41BC88D4FBD}"/>
              </a:ext>
            </a:extLst>
          </p:cNvPr>
          <p:cNvGrpSpPr>
            <a:grpSpLocks/>
          </p:cNvGrpSpPr>
          <p:nvPr userDrawn="1"/>
        </p:nvGrpSpPr>
        <p:grpSpPr bwMode="auto">
          <a:xfrm rot="10800000" flipV="1">
            <a:off x="347133" y="5899151"/>
            <a:ext cx="5573184" cy="862013"/>
            <a:chOff x="477110" y="4905446"/>
            <a:chExt cx="11078677" cy="1714429"/>
          </a:xfrm>
        </p:grpSpPr>
        <p:sp>
          <p:nvSpPr>
            <p:cNvPr id="10" name="Freeform: Shape 11">
              <a:extLst>
                <a:ext uri="{FF2B5EF4-FFF2-40B4-BE49-F238E27FC236}">
                  <a16:creationId xmlns="" xmlns:a16="http://schemas.microsoft.com/office/drawing/2014/main" id="{67A3BC5A-88A3-442E-BC30-63DA41A24136}"/>
                </a:ext>
              </a:extLst>
            </p:cNvPr>
            <p:cNvSpPr>
              <a:spLocks/>
            </p:cNvSpPr>
            <p:nvPr/>
          </p:nvSpPr>
          <p:spPr bwMode="auto">
            <a:xfrm>
              <a:off x="6913640" y="4905446"/>
              <a:ext cx="4642147" cy="1714429"/>
            </a:xfrm>
            <a:custGeom>
              <a:avLst/>
              <a:gdLst>
                <a:gd name="T0" fmla="*/ 3102518 w 4797505"/>
                <a:gd name="T1" fmla="*/ 45784 h 1771805"/>
                <a:gd name="T2" fmla="*/ 3014562 w 4797505"/>
                <a:gd name="T3" fmla="*/ 4027 h 1771805"/>
                <a:gd name="T4" fmla="*/ 3009233 w 4797505"/>
                <a:gd name="T5" fmla="*/ 55113 h 1771805"/>
                <a:gd name="T6" fmla="*/ 3081639 w 4797505"/>
                <a:gd name="T7" fmla="*/ 66216 h 1771805"/>
                <a:gd name="T8" fmla="*/ 3039884 w 4797505"/>
                <a:gd name="T9" fmla="*/ 297650 h 1771805"/>
                <a:gd name="T10" fmla="*/ 3007013 w 4797505"/>
                <a:gd name="T11" fmla="*/ 330522 h 1771805"/>
                <a:gd name="T12" fmla="*/ 2775135 w 4797505"/>
                <a:gd name="T13" fmla="*/ 328745 h 1771805"/>
                <a:gd name="T14" fmla="*/ 2742263 w 4797505"/>
                <a:gd name="T15" fmla="*/ 295874 h 1771805"/>
                <a:gd name="T16" fmla="*/ 2699176 w 4797505"/>
                <a:gd name="T17" fmla="*/ 64884 h 1771805"/>
                <a:gd name="T18" fmla="*/ 2772026 w 4797505"/>
                <a:gd name="T19" fmla="*/ 53779 h 1771805"/>
                <a:gd name="T20" fmla="*/ 2766695 w 4797505"/>
                <a:gd name="T21" fmla="*/ 2695 h 1771805"/>
                <a:gd name="T22" fmla="*/ 2678742 w 4797505"/>
                <a:gd name="T23" fmla="*/ 44449 h 1771805"/>
                <a:gd name="T24" fmla="*/ 2735600 w 4797505"/>
                <a:gd name="T25" fmla="*/ 338962 h 1771805"/>
                <a:gd name="T26" fmla="*/ 2862645 w 4797505"/>
                <a:gd name="T27" fmla="*/ 430469 h 1771805"/>
                <a:gd name="T28" fmla="*/ 2815114 w 4797505"/>
                <a:gd name="T29" fmla="*/ 672121 h 1771805"/>
                <a:gd name="T30" fmla="*/ 2371793 w 4797505"/>
                <a:gd name="T31" fmla="*/ 438912 h 1771805"/>
                <a:gd name="T32" fmla="*/ 2349582 w 4797505"/>
                <a:gd name="T33" fmla="*/ 421586 h 1771805"/>
                <a:gd name="T34" fmla="*/ 2334923 w 4797505"/>
                <a:gd name="T35" fmla="*/ 426916 h 1771805"/>
                <a:gd name="T36" fmla="*/ 2284284 w 4797505"/>
                <a:gd name="T37" fmla="*/ 671677 h 1771805"/>
                <a:gd name="T38" fmla="*/ 2133252 w 4797505"/>
                <a:gd name="T39" fmla="*/ 208363 h 1771805"/>
                <a:gd name="T40" fmla="*/ 2111043 w 4797505"/>
                <a:gd name="T41" fmla="*/ 189265 h 1771805"/>
                <a:gd name="T42" fmla="*/ 2088831 w 4797505"/>
                <a:gd name="T43" fmla="*/ 208363 h 1771805"/>
                <a:gd name="T44" fmla="*/ 1985774 w 4797505"/>
                <a:gd name="T45" fmla="*/ 678783 h 1771805"/>
                <a:gd name="T46" fmla="*/ 1963564 w 4797505"/>
                <a:gd name="T47" fmla="*/ 657906 h 1771805"/>
                <a:gd name="T48" fmla="*/ 1936469 w 4797505"/>
                <a:gd name="T49" fmla="*/ 657460 h 1771805"/>
                <a:gd name="T50" fmla="*/ 1896489 w 4797505"/>
                <a:gd name="T51" fmla="*/ 657460 h 1771805"/>
                <a:gd name="T52" fmla="*/ 912122 w 4797505"/>
                <a:gd name="T53" fmla="*/ 657460 h 1771805"/>
                <a:gd name="T54" fmla="*/ 885467 w 4797505"/>
                <a:gd name="T55" fmla="*/ 662792 h 1771805"/>
                <a:gd name="T56" fmla="*/ 814838 w 4797505"/>
                <a:gd name="T57" fmla="*/ 974629 h 1771805"/>
                <a:gd name="T58" fmla="*/ 698899 w 4797505"/>
                <a:gd name="T59" fmla="*/ 355843 h 1771805"/>
                <a:gd name="T60" fmla="*/ 683797 w 4797505"/>
                <a:gd name="T61" fmla="*/ 350513 h 1771805"/>
                <a:gd name="T62" fmla="*/ 668694 w 4797505"/>
                <a:gd name="T63" fmla="*/ 356729 h 1771805"/>
                <a:gd name="T64" fmla="*/ 637599 w 4797505"/>
                <a:gd name="T65" fmla="*/ 657906 h 1771805"/>
                <a:gd name="T66" fmla="*/ 571413 w 4797505"/>
                <a:gd name="T67" fmla="*/ 663236 h 1771805"/>
                <a:gd name="T68" fmla="*/ 524769 w 4797505"/>
                <a:gd name="T69" fmla="*/ 840478 h 1771805"/>
                <a:gd name="T70" fmla="*/ 497228 w 4797505"/>
                <a:gd name="T71" fmla="*/ 673453 h 1771805"/>
                <a:gd name="T72" fmla="*/ 2380 w 4797505"/>
                <a:gd name="T73" fmla="*/ 668566 h 1771805"/>
                <a:gd name="T74" fmla="*/ 464801 w 4797505"/>
                <a:gd name="T75" fmla="*/ 713876 h 1771805"/>
                <a:gd name="T76" fmla="*/ 513665 w 4797505"/>
                <a:gd name="T77" fmla="*/ 982181 h 1771805"/>
                <a:gd name="T78" fmla="*/ 542538 w 4797505"/>
                <a:gd name="T79" fmla="*/ 981735 h 1771805"/>
                <a:gd name="T80" fmla="*/ 605618 w 4797505"/>
                <a:gd name="T81" fmla="*/ 704103 h 1771805"/>
                <a:gd name="T82" fmla="*/ 673580 w 4797505"/>
                <a:gd name="T83" fmla="*/ 698329 h 1771805"/>
                <a:gd name="T84" fmla="*/ 689572 w 4797505"/>
                <a:gd name="T85" fmla="*/ 580167 h 1771805"/>
                <a:gd name="T86" fmla="*/ 800625 w 4797505"/>
                <a:gd name="T87" fmla="*/ 1148316 h 1771805"/>
                <a:gd name="T88" fmla="*/ 829941 w 4797505"/>
                <a:gd name="T89" fmla="*/ 1147870 h 1771805"/>
                <a:gd name="T90" fmla="*/ 919227 w 4797505"/>
                <a:gd name="T91" fmla="*/ 703215 h 1771805"/>
                <a:gd name="T92" fmla="*/ 1914257 w 4797505"/>
                <a:gd name="T93" fmla="*/ 703215 h 1771805"/>
                <a:gd name="T94" fmla="*/ 1935135 w 4797505"/>
                <a:gd name="T95" fmla="*/ 702772 h 1771805"/>
                <a:gd name="T96" fmla="*/ 1965785 w 4797505"/>
                <a:gd name="T97" fmla="*/ 975961 h 1771805"/>
                <a:gd name="T98" fmla="*/ 1987552 w 4797505"/>
                <a:gd name="T99" fmla="*/ 996395 h 1771805"/>
                <a:gd name="T100" fmla="*/ 1988439 w 4797505"/>
                <a:gd name="T101" fmla="*/ 996395 h 1771805"/>
                <a:gd name="T102" fmla="*/ 2010651 w 4797505"/>
                <a:gd name="T103" fmla="*/ 977294 h 1771805"/>
                <a:gd name="T104" fmla="*/ 2177228 w 4797505"/>
                <a:gd name="T105" fmla="*/ 696551 h 1771805"/>
                <a:gd name="T106" fmla="*/ 2199438 w 4797505"/>
                <a:gd name="T107" fmla="*/ 716097 h 1771805"/>
                <a:gd name="T108" fmla="*/ 2317599 w 4797505"/>
                <a:gd name="T109" fmla="*/ 710767 h 1771805"/>
                <a:gd name="T110" fmla="*/ 2351359 w 4797505"/>
                <a:gd name="T111" fmla="*/ 549073 h 1771805"/>
                <a:gd name="T112" fmla="*/ 2391782 w 4797505"/>
                <a:gd name="T113" fmla="*/ 711210 h 1771805"/>
                <a:gd name="T114" fmla="*/ 2820445 w 4797505"/>
                <a:gd name="T115" fmla="*/ 716097 h 1771805"/>
                <a:gd name="T116" fmla="*/ 2907067 w 4797505"/>
                <a:gd name="T117" fmla="*/ 661903 h 1771805"/>
                <a:gd name="T118" fmla="*/ 3041216 w 4797505"/>
                <a:gd name="T119" fmla="*/ 359841 h 1771805"/>
                <a:gd name="T120" fmla="*/ 3125171 w 4797505"/>
                <a:gd name="T121" fmla="*/ 12040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11" name="Group 14">
              <a:extLst>
                <a:ext uri="{FF2B5EF4-FFF2-40B4-BE49-F238E27FC236}">
                  <a16:creationId xmlns="" xmlns:a16="http://schemas.microsoft.com/office/drawing/2014/main" id="{6E36BEC9-6842-4532-B306-CA3FAAAA947A}"/>
                </a:ext>
              </a:extLst>
            </p:cNvPr>
            <p:cNvGrpSpPr>
              <a:grpSpLocks/>
            </p:cNvGrpSpPr>
            <p:nvPr/>
          </p:nvGrpSpPr>
          <p:grpSpPr bwMode="auto">
            <a:xfrm>
              <a:off x="477110" y="5658084"/>
              <a:ext cx="655351" cy="517912"/>
              <a:chOff x="6456816" y="5667609"/>
              <a:chExt cx="655351" cy="517912"/>
            </a:xfrm>
          </p:grpSpPr>
          <p:sp>
            <p:nvSpPr>
              <p:cNvPr id="13" name="Freeform: Shape 14">
                <a:extLst>
                  <a:ext uri="{FF2B5EF4-FFF2-40B4-BE49-F238E27FC236}">
                    <a16:creationId xmlns="" xmlns:a16="http://schemas.microsoft.com/office/drawing/2014/main" id="{2EA93A46-B84D-4BDE-8FDD-DD71F9074A52}"/>
                  </a:ext>
                </a:extLst>
              </p:cNvPr>
              <p:cNvSpPr>
                <a:spLocks/>
              </p:cNvSpPr>
              <p:nvPr/>
            </p:nvSpPr>
            <p:spPr bwMode="auto">
              <a:xfrm>
                <a:off x="6456816" y="5667609"/>
                <a:ext cx="517913" cy="517912"/>
              </a:xfrm>
              <a:custGeom>
                <a:avLst/>
                <a:gdLst>
                  <a:gd name="T0" fmla="*/ 460490 w 517912"/>
                  <a:gd name="T1" fmla="*/ 259443 h 517912"/>
                  <a:gd name="T2" fmla="*/ 259458 w 517912"/>
                  <a:gd name="T3" fmla="*/ 460475 h 517912"/>
                  <a:gd name="T4" fmla="*/ 58411 w 517912"/>
                  <a:gd name="T5" fmla="*/ 259443 h 517912"/>
                  <a:gd name="T6" fmla="*/ 259458 w 517912"/>
                  <a:gd name="T7" fmla="*/ 58411 h 517912"/>
                  <a:gd name="T8" fmla="*/ 460490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14" name="Rectangle: Rounded Corners 15">
                <a:extLst>
                  <a:ext uri="{FF2B5EF4-FFF2-40B4-BE49-F238E27FC236}">
                    <a16:creationId xmlns="" xmlns:a16="http://schemas.microsoft.com/office/drawing/2014/main" id="{9C481392-D7F5-4028-B4A8-B1388E852B3D}"/>
                  </a:ext>
                </a:extLst>
              </p:cNvPr>
              <p:cNvSpPr/>
              <p:nvPr/>
            </p:nvSpPr>
            <p:spPr>
              <a:xfrm>
                <a:off x="6915449" y="5824280"/>
                <a:ext cx="197757" cy="12945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12" name="Rectangle 11">
              <a:extLst>
                <a:ext uri="{FF2B5EF4-FFF2-40B4-BE49-F238E27FC236}">
                  <a16:creationId xmlns="" xmlns:a16="http://schemas.microsoft.com/office/drawing/2014/main" id="{7784353C-C7FB-4436-B6A6-88FD86827F90}"/>
                </a:ext>
              </a:extLst>
            </p:cNvPr>
            <p:cNvSpPr/>
            <p:nvPr/>
          </p:nvSpPr>
          <p:spPr>
            <a:xfrm>
              <a:off x="931533"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4071906066"/>
      </p:ext>
    </p:extLst>
  </p:cSld>
  <p:clrMapOvr>
    <a:masterClrMapping/>
  </p:clrMapOvr>
</p:sldLayout>
</file>

<file path=ppt/slideLayouts/slideLayout859.xml><?xml version="1.0" encoding="utf-8"?>
<p:sldLayout xmlns:a="http://schemas.openxmlformats.org/drawingml/2006/main" xmlns:r="http://schemas.openxmlformats.org/officeDocument/2006/relationships" xmlns:p="http://schemas.openxmlformats.org/presentationml/2006/main" userDrawn="1">
  <p:cSld name="4_Contents slide layout">
    <p:spTree>
      <p:nvGrpSpPr>
        <p:cNvPr id="1" name=""/>
        <p:cNvGrpSpPr/>
        <p:nvPr/>
      </p:nvGrpSpPr>
      <p:grpSpPr>
        <a:xfrm>
          <a:off x="0" y="0"/>
          <a:ext cx="0" cy="0"/>
          <a:chOff x="0" y="0"/>
          <a:chExt cx="0" cy="0"/>
        </a:xfrm>
      </p:grpSpPr>
      <p:grpSp>
        <p:nvGrpSpPr>
          <p:cNvPr id="3" name="Group 6">
            <a:extLst>
              <a:ext uri="{FF2B5EF4-FFF2-40B4-BE49-F238E27FC236}">
                <a16:creationId xmlns="" xmlns:a16="http://schemas.microsoft.com/office/drawing/2014/main" id="{BDAD8939-D52B-4C6C-A3AB-4781F5AC19BF}"/>
              </a:ext>
            </a:extLst>
          </p:cNvPr>
          <p:cNvGrpSpPr>
            <a:grpSpLocks/>
          </p:cNvGrpSpPr>
          <p:nvPr userDrawn="1"/>
        </p:nvGrpSpPr>
        <p:grpSpPr bwMode="auto">
          <a:xfrm rot="10800000" flipH="1" flipV="1">
            <a:off x="6286500" y="5899151"/>
            <a:ext cx="5573184" cy="862013"/>
            <a:chOff x="477110" y="4905446"/>
            <a:chExt cx="11078677" cy="1714429"/>
          </a:xfrm>
        </p:grpSpPr>
        <p:sp>
          <p:nvSpPr>
            <p:cNvPr id="4" name="Freeform: Shape 5">
              <a:extLst>
                <a:ext uri="{FF2B5EF4-FFF2-40B4-BE49-F238E27FC236}">
                  <a16:creationId xmlns="" xmlns:a16="http://schemas.microsoft.com/office/drawing/2014/main" id="{767DDC28-A16B-47FD-934C-3E4635624DCE}"/>
                </a:ext>
              </a:extLst>
            </p:cNvPr>
            <p:cNvSpPr>
              <a:spLocks/>
            </p:cNvSpPr>
            <p:nvPr/>
          </p:nvSpPr>
          <p:spPr bwMode="auto">
            <a:xfrm>
              <a:off x="6913640" y="4905446"/>
              <a:ext cx="4642147" cy="1714429"/>
            </a:xfrm>
            <a:custGeom>
              <a:avLst/>
              <a:gdLst>
                <a:gd name="T0" fmla="*/ 3102518 w 4797505"/>
                <a:gd name="T1" fmla="*/ 45784 h 1771805"/>
                <a:gd name="T2" fmla="*/ 3014562 w 4797505"/>
                <a:gd name="T3" fmla="*/ 4027 h 1771805"/>
                <a:gd name="T4" fmla="*/ 3009233 w 4797505"/>
                <a:gd name="T5" fmla="*/ 55113 h 1771805"/>
                <a:gd name="T6" fmla="*/ 3081639 w 4797505"/>
                <a:gd name="T7" fmla="*/ 66216 h 1771805"/>
                <a:gd name="T8" fmla="*/ 3039884 w 4797505"/>
                <a:gd name="T9" fmla="*/ 297650 h 1771805"/>
                <a:gd name="T10" fmla="*/ 3007013 w 4797505"/>
                <a:gd name="T11" fmla="*/ 330522 h 1771805"/>
                <a:gd name="T12" fmla="*/ 2775135 w 4797505"/>
                <a:gd name="T13" fmla="*/ 328745 h 1771805"/>
                <a:gd name="T14" fmla="*/ 2742263 w 4797505"/>
                <a:gd name="T15" fmla="*/ 295874 h 1771805"/>
                <a:gd name="T16" fmla="*/ 2699176 w 4797505"/>
                <a:gd name="T17" fmla="*/ 64884 h 1771805"/>
                <a:gd name="T18" fmla="*/ 2772026 w 4797505"/>
                <a:gd name="T19" fmla="*/ 53779 h 1771805"/>
                <a:gd name="T20" fmla="*/ 2766695 w 4797505"/>
                <a:gd name="T21" fmla="*/ 2695 h 1771805"/>
                <a:gd name="T22" fmla="*/ 2678742 w 4797505"/>
                <a:gd name="T23" fmla="*/ 44449 h 1771805"/>
                <a:gd name="T24" fmla="*/ 2735600 w 4797505"/>
                <a:gd name="T25" fmla="*/ 338962 h 1771805"/>
                <a:gd name="T26" fmla="*/ 2862645 w 4797505"/>
                <a:gd name="T27" fmla="*/ 430469 h 1771805"/>
                <a:gd name="T28" fmla="*/ 2815114 w 4797505"/>
                <a:gd name="T29" fmla="*/ 672121 h 1771805"/>
                <a:gd name="T30" fmla="*/ 2371793 w 4797505"/>
                <a:gd name="T31" fmla="*/ 438912 h 1771805"/>
                <a:gd name="T32" fmla="*/ 2349582 w 4797505"/>
                <a:gd name="T33" fmla="*/ 421586 h 1771805"/>
                <a:gd name="T34" fmla="*/ 2334923 w 4797505"/>
                <a:gd name="T35" fmla="*/ 426916 h 1771805"/>
                <a:gd name="T36" fmla="*/ 2284284 w 4797505"/>
                <a:gd name="T37" fmla="*/ 671677 h 1771805"/>
                <a:gd name="T38" fmla="*/ 2133252 w 4797505"/>
                <a:gd name="T39" fmla="*/ 208363 h 1771805"/>
                <a:gd name="T40" fmla="*/ 2111043 w 4797505"/>
                <a:gd name="T41" fmla="*/ 189265 h 1771805"/>
                <a:gd name="T42" fmla="*/ 2088831 w 4797505"/>
                <a:gd name="T43" fmla="*/ 208363 h 1771805"/>
                <a:gd name="T44" fmla="*/ 1985774 w 4797505"/>
                <a:gd name="T45" fmla="*/ 678783 h 1771805"/>
                <a:gd name="T46" fmla="*/ 1963564 w 4797505"/>
                <a:gd name="T47" fmla="*/ 657906 h 1771805"/>
                <a:gd name="T48" fmla="*/ 1936469 w 4797505"/>
                <a:gd name="T49" fmla="*/ 657460 h 1771805"/>
                <a:gd name="T50" fmla="*/ 1896489 w 4797505"/>
                <a:gd name="T51" fmla="*/ 657460 h 1771805"/>
                <a:gd name="T52" fmla="*/ 912122 w 4797505"/>
                <a:gd name="T53" fmla="*/ 657460 h 1771805"/>
                <a:gd name="T54" fmla="*/ 885467 w 4797505"/>
                <a:gd name="T55" fmla="*/ 662792 h 1771805"/>
                <a:gd name="T56" fmla="*/ 814838 w 4797505"/>
                <a:gd name="T57" fmla="*/ 974629 h 1771805"/>
                <a:gd name="T58" fmla="*/ 698899 w 4797505"/>
                <a:gd name="T59" fmla="*/ 355843 h 1771805"/>
                <a:gd name="T60" fmla="*/ 683797 w 4797505"/>
                <a:gd name="T61" fmla="*/ 350513 h 1771805"/>
                <a:gd name="T62" fmla="*/ 668694 w 4797505"/>
                <a:gd name="T63" fmla="*/ 356729 h 1771805"/>
                <a:gd name="T64" fmla="*/ 637599 w 4797505"/>
                <a:gd name="T65" fmla="*/ 657906 h 1771805"/>
                <a:gd name="T66" fmla="*/ 571413 w 4797505"/>
                <a:gd name="T67" fmla="*/ 663236 h 1771805"/>
                <a:gd name="T68" fmla="*/ 524769 w 4797505"/>
                <a:gd name="T69" fmla="*/ 840478 h 1771805"/>
                <a:gd name="T70" fmla="*/ 497228 w 4797505"/>
                <a:gd name="T71" fmla="*/ 673453 h 1771805"/>
                <a:gd name="T72" fmla="*/ 2380 w 4797505"/>
                <a:gd name="T73" fmla="*/ 668566 h 1771805"/>
                <a:gd name="T74" fmla="*/ 464801 w 4797505"/>
                <a:gd name="T75" fmla="*/ 713876 h 1771805"/>
                <a:gd name="T76" fmla="*/ 513665 w 4797505"/>
                <a:gd name="T77" fmla="*/ 982181 h 1771805"/>
                <a:gd name="T78" fmla="*/ 542538 w 4797505"/>
                <a:gd name="T79" fmla="*/ 981735 h 1771805"/>
                <a:gd name="T80" fmla="*/ 605618 w 4797505"/>
                <a:gd name="T81" fmla="*/ 704103 h 1771805"/>
                <a:gd name="T82" fmla="*/ 673580 w 4797505"/>
                <a:gd name="T83" fmla="*/ 698329 h 1771805"/>
                <a:gd name="T84" fmla="*/ 689572 w 4797505"/>
                <a:gd name="T85" fmla="*/ 580167 h 1771805"/>
                <a:gd name="T86" fmla="*/ 800625 w 4797505"/>
                <a:gd name="T87" fmla="*/ 1148316 h 1771805"/>
                <a:gd name="T88" fmla="*/ 829941 w 4797505"/>
                <a:gd name="T89" fmla="*/ 1147870 h 1771805"/>
                <a:gd name="T90" fmla="*/ 919227 w 4797505"/>
                <a:gd name="T91" fmla="*/ 703215 h 1771805"/>
                <a:gd name="T92" fmla="*/ 1914257 w 4797505"/>
                <a:gd name="T93" fmla="*/ 703215 h 1771805"/>
                <a:gd name="T94" fmla="*/ 1935135 w 4797505"/>
                <a:gd name="T95" fmla="*/ 702772 h 1771805"/>
                <a:gd name="T96" fmla="*/ 1965785 w 4797505"/>
                <a:gd name="T97" fmla="*/ 975961 h 1771805"/>
                <a:gd name="T98" fmla="*/ 1987552 w 4797505"/>
                <a:gd name="T99" fmla="*/ 996395 h 1771805"/>
                <a:gd name="T100" fmla="*/ 1988439 w 4797505"/>
                <a:gd name="T101" fmla="*/ 996395 h 1771805"/>
                <a:gd name="T102" fmla="*/ 2010651 w 4797505"/>
                <a:gd name="T103" fmla="*/ 977294 h 1771805"/>
                <a:gd name="T104" fmla="*/ 2177228 w 4797505"/>
                <a:gd name="T105" fmla="*/ 696551 h 1771805"/>
                <a:gd name="T106" fmla="*/ 2199438 w 4797505"/>
                <a:gd name="T107" fmla="*/ 716097 h 1771805"/>
                <a:gd name="T108" fmla="*/ 2317599 w 4797505"/>
                <a:gd name="T109" fmla="*/ 710767 h 1771805"/>
                <a:gd name="T110" fmla="*/ 2351359 w 4797505"/>
                <a:gd name="T111" fmla="*/ 549073 h 1771805"/>
                <a:gd name="T112" fmla="*/ 2391782 w 4797505"/>
                <a:gd name="T113" fmla="*/ 711210 h 1771805"/>
                <a:gd name="T114" fmla="*/ 2820445 w 4797505"/>
                <a:gd name="T115" fmla="*/ 716097 h 1771805"/>
                <a:gd name="T116" fmla="*/ 2907067 w 4797505"/>
                <a:gd name="T117" fmla="*/ 661903 h 1771805"/>
                <a:gd name="T118" fmla="*/ 3041216 w 4797505"/>
                <a:gd name="T119" fmla="*/ 359841 h 1771805"/>
                <a:gd name="T120" fmla="*/ 3125171 w 4797505"/>
                <a:gd name="T121" fmla="*/ 12040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5" name="Group 8">
              <a:extLst>
                <a:ext uri="{FF2B5EF4-FFF2-40B4-BE49-F238E27FC236}">
                  <a16:creationId xmlns="" xmlns:a16="http://schemas.microsoft.com/office/drawing/2014/main" id="{AC3CDAD1-3946-496B-BD33-60A63134FCF8}"/>
                </a:ext>
              </a:extLst>
            </p:cNvPr>
            <p:cNvGrpSpPr>
              <a:grpSpLocks/>
            </p:cNvGrpSpPr>
            <p:nvPr/>
          </p:nvGrpSpPr>
          <p:grpSpPr bwMode="auto">
            <a:xfrm>
              <a:off x="477110" y="5658084"/>
              <a:ext cx="655351" cy="517912"/>
              <a:chOff x="6456816" y="5667609"/>
              <a:chExt cx="655351" cy="517912"/>
            </a:xfrm>
          </p:grpSpPr>
          <p:sp>
            <p:nvSpPr>
              <p:cNvPr id="7" name="Freeform: Shape 8">
                <a:extLst>
                  <a:ext uri="{FF2B5EF4-FFF2-40B4-BE49-F238E27FC236}">
                    <a16:creationId xmlns="" xmlns:a16="http://schemas.microsoft.com/office/drawing/2014/main" id="{B4B08515-9D49-4886-91EF-613549E7C4B6}"/>
                  </a:ext>
                </a:extLst>
              </p:cNvPr>
              <p:cNvSpPr>
                <a:spLocks/>
              </p:cNvSpPr>
              <p:nvPr/>
            </p:nvSpPr>
            <p:spPr bwMode="auto">
              <a:xfrm>
                <a:off x="6456816" y="5667609"/>
                <a:ext cx="517913" cy="517912"/>
              </a:xfrm>
              <a:custGeom>
                <a:avLst/>
                <a:gdLst>
                  <a:gd name="T0" fmla="*/ 460490 w 517912"/>
                  <a:gd name="T1" fmla="*/ 259443 h 517912"/>
                  <a:gd name="T2" fmla="*/ 259458 w 517912"/>
                  <a:gd name="T3" fmla="*/ 460475 h 517912"/>
                  <a:gd name="T4" fmla="*/ 58411 w 517912"/>
                  <a:gd name="T5" fmla="*/ 259443 h 517912"/>
                  <a:gd name="T6" fmla="*/ 259458 w 517912"/>
                  <a:gd name="T7" fmla="*/ 58411 h 517912"/>
                  <a:gd name="T8" fmla="*/ 460490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8" name="Rectangle: Rounded Corners 9">
                <a:extLst>
                  <a:ext uri="{FF2B5EF4-FFF2-40B4-BE49-F238E27FC236}">
                    <a16:creationId xmlns="" xmlns:a16="http://schemas.microsoft.com/office/drawing/2014/main" id="{B70C3C40-CBD3-4F49-A8ED-06D3DB723DC9}"/>
                  </a:ext>
                </a:extLst>
              </p:cNvPr>
              <p:cNvSpPr/>
              <p:nvPr/>
            </p:nvSpPr>
            <p:spPr>
              <a:xfrm>
                <a:off x="6789220" y="5871641"/>
                <a:ext cx="197757" cy="129449"/>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6" name="Rectangle 5">
              <a:extLst>
                <a:ext uri="{FF2B5EF4-FFF2-40B4-BE49-F238E27FC236}">
                  <a16:creationId xmlns="" xmlns:a16="http://schemas.microsoft.com/office/drawing/2014/main" id="{76438ECA-7037-490E-B7DB-FFF838406B79}"/>
                </a:ext>
              </a:extLst>
            </p:cNvPr>
            <p:cNvSpPr/>
            <p:nvPr/>
          </p:nvSpPr>
          <p:spPr>
            <a:xfrm>
              <a:off x="994649"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grpSp>
        <p:nvGrpSpPr>
          <p:cNvPr id="9" name="Group 12">
            <a:extLst>
              <a:ext uri="{FF2B5EF4-FFF2-40B4-BE49-F238E27FC236}">
                <a16:creationId xmlns="" xmlns:a16="http://schemas.microsoft.com/office/drawing/2014/main" id="{BE1805ED-0802-41BA-B5B1-2D832899D9ED}"/>
              </a:ext>
            </a:extLst>
          </p:cNvPr>
          <p:cNvGrpSpPr>
            <a:grpSpLocks/>
          </p:cNvGrpSpPr>
          <p:nvPr userDrawn="1"/>
        </p:nvGrpSpPr>
        <p:grpSpPr bwMode="auto">
          <a:xfrm rot="10800000" flipV="1">
            <a:off x="347133" y="5899151"/>
            <a:ext cx="5573184" cy="862013"/>
            <a:chOff x="477110" y="4905446"/>
            <a:chExt cx="11078677" cy="1714429"/>
          </a:xfrm>
        </p:grpSpPr>
        <p:sp>
          <p:nvSpPr>
            <p:cNvPr id="10" name="Freeform: Shape 11">
              <a:extLst>
                <a:ext uri="{FF2B5EF4-FFF2-40B4-BE49-F238E27FC236}">
                  <a16:creationId xmlns="" xmlns:a16="http://schemas.microsoft.com/office/drawing/2014/main" id="{B33FAA10-40A4-4BDA-BAC9-061D7A1417C3}"/>
                </a:ext>
              </a:extLst>
            </p:cNvPr>
            <p:cNvSpPr>
              <a:spLocks/>
            </p:cNvSpPr>
            <p:nvPr/>
          </p:nvSpPr>
          <p:spPr bwMode="auto">
            <a:xfrm>
              <a:off x="6913640" y="4905446"/>
              <a:ext cx="4642147" cy="1714429"/>
            </a:xfrm>
            <a:custGeom>
              <a:avLst/>
              <a:gdLst>
                <a:gd name="T0" fmla="*/ 3102518 w 4797505"/>
                <a:gd name="T1" fmla="*/ 45784 h 1771805"/>
                <a:gd name="T2" fmla="*/ 3014562 w 4797505"/>
                <a:gd name="T3" fmla="*/ 4027 h 1771805"/>
                <a:gd name="T4" fmla="*/ 3009233 w 4797505"/>
                <a:gd name="T5" fmla="*/ 55113 h 1771805"/>
                <a:gd name="T6" fmla="*/ 3081639 w 4797505"/>
                <a:gd name="T7" fmla="*/ 66216 h 1771805"/>
                <a:gd name="T8" fmla="*/ 3039884 w 4797505"/>
                <a:gd name="T9" fmla="*/ 297650 h 1771805"/>
                <a:gd name="T10" fmla="*/ 3007013 w 4797505"/>
                <a:gd name="T11" fmla="*/ 330522 h 1771805"/>
                <a:gd name="T12" fmla="*/ 2775135 w 4797505"/>
                <a:gd name="T13" fmla="*/ 328745 h 1771805"/>
                <a:gd name="T14" fmla="*/ 2742263 w 4797505"/>
                <a:gd name="T15" fmla="*/ 295874 h 1771805"/>
                <a:gd name="T16" fmla="*/ 2699176 w 4797505"/>
                <a:gd name="T17" fmla="*/ 64884 h 1771805"/>
                <a:gd name="T18" fmla="*/ 2772026 w 4797505"/>
                <a:gd name="T19" fmla="*/ 53779 h 1771805"/>
                <a:gd name="T20" fmla="*/ 2766695 w 4797505"/>
                <a:gd name="T21" fmla="*/ 2695 h 1771805"/>
                <a:gd name="T22" fmla="*/ 2678742 w 4797505"/>
                <a:gd name="T23" fmla="*/ 44449 h 1771805"/>
                <a:gd name="T24" fmla="*/ 2735600 w 4797505"/>
                <a:gd name="T25" fmla="*/ 338962 h 1771805"/>
                <a:gd name="T26" fmla="*/ 2862645 w 4797505"/>
                <a:gd name="T27" fmla="*/ 430469 h 1771805"/>
                <a:gd name="T28" fmla="*/ 2815114 w 4797505"/>
                <a:gd name="T29" fmla="*/ 672121 h 1771805"/>
                <a:gd name="T30" fmla="*/ 2371793 w 4797505"/>
                <a:gd name="T31" fmla="*/ 438912 h 1771805"/>
                <a:gd name="T32" fmla="*/ 2349582 w 4797505"/>
                <a:gd name="T33" fmla="*/ 421586 h 1771805"/>
                <a:gd name="T34" fmla="*/ 2334923 w 4797505"/>
                <a:gd name="T35" fmla="*/ 426916 h 1771805"/>
                <a:gd name="T36" fmla="*/ 2284284 w 4797505"/>
                <a:gd name="T37" fmla="*/ 671677 h 1771805"/>
                <a:gd name="T38" fmla="*/ 2133252 w 4797505"/>
                <a:gd name="T39" fmla="*/ 208363 h 1771805"/>
                <a:gd name="T40" fmla="*/ 2111043 w 4797505"/>
                <a:gd name="T41" fmla="*/ 189265 h 1771805"/>
                <a:gd name="T42" fmla="*/ 2088831 w 4797505"/>
                <a:gd name="T43" fmla="*/ 208363 h 1771805"/>
                <a:gd name="T44" fmla="*/ 1985774 w 4797505"/>
                <a:gd name="T45" fmla="*/ 678783 h 1771805"/>
                <a:gd name="T46" fmla="*/ 1963564 w 4797505"/>
                <a:gd name="T47" fmla="*/ 657906 h 1771805"/>
                <a:gd name="T48" fmla="*/ 1936469 w 4797505"/>
                <a:gd name="T49" fmla="*/ 657460 h 1771805"/>
                <a:gd name="T50" fmla="*/ 1896489 w 4797505"/>
                <a:gd name="T51" fmla="*/ 657460 h 1771805"/>
                <a:gd name="T52" fmla="*/ 912122 w 4797505"/>
                <a:gd name="T53" fmla="*/ 657460 h 1771805"/>
                <a:gd name="T54" fmla="*/ 885467 w 4797505"/>
                <a:gd name="T55" fmla="*/ 662792 h 1771805"/>
                <a:gd name="T56" fmla="*/ 814838 w 4797505"/>
                <a:gd name="T57" fmla="*/ 974629 h 1771805"/>
                <a:gd name="T58" fmla="*/ 698899 w 4797505"/>
                <a:gd name="T59" fmla="*/ 355843 h 1771805"/>
                <a:gd name="T60" fmla="*/ 683797 w 4797505"/>
                <a:gd name="T61" fmla="*/ 350513 h 1771805"/>
                <a:gd name="T62" fmla="*/ 668694 w 4797505"/>
                <a:gd name="T63" fmla="*/ 356729 h 1771805"/>
                <a:gd name="T64" fmla="*/ 637599 w 4797505"/>
                <a:gd name="T65" fmla="*/ 657906 h 1771805"/>
                <a:gd name="T66" fmla="*/ 571413 w 4797505"/>
                <a:gd name="T67" fmla="*/ 663236 h 1771805"/>
                <a:gd name="T68" fmla="*/ 524769 w 4797505"/>
                <a:gd name="T69" fmla="*/ 840478 h 1771805"/>
                <a:gd name="T70" fmla="*/ 497228 w 4797505"/>
                <a:gd name="T71" fmla="*/ 673453 h 1771805"/>
                <a:gd name="T72" fmla="*/ 2380 w 4797505"/>
                <a:gd name="T73" fmla="*/ 668566 h 1771805"/>
                <a:gd name="T74" fmla="*/ 464801 w 4797505"/>
                <a:gd name="T75" fmla="*/ 713876 h 1771805"/>
                <a:gd name="T76" fmla="*/ 513665 w 4797505"/>
                <a:gd name="T77" fmla="*/ 982181 h 1771805"/>
                <a:gd name="T78" fmla="*/ 542538 w 4797505"/>
                <a:gd name="T79" fmla="*/ 981735 h 1771805"/>
                <a:gd name="T80" fmla="*/ 605618 w 4797505"/>
                <a:gd name="T81" fmla="*/ 704103 h 1771805"/>
                <a:gd name="T82" fmla="*/ 673580 w 4797505"/>
                <a:gd name="T83" fmla="*/ 698329 h 1771805"/>
                <a:gd name="T84" fmla="*/ 689572 w 4797505"/>
                <a:gd name="T85" fmla="*/ 580167 h 1771805"/>
                <a:gd name="T86" fmla="*/ 800625 w 4797505"/>
                <a:gd name="T87" fmla="*/ 1148316 h 1771805"/>
                <a:gd name="T88" fmla="*/ 829941 w 4797505"/>
                <a:gd name="T89" fmla="*/ 1147870 h 1771805"/>
                <a:gd name="T90" fmla="*/ 919227 w 4797505"/>
                <a:gd name="T91" fmla="*/ 703215 h 1771805"/>
                <a:gd name="T92" fmla="*/ 1914257 w 4797505"/>
                <a:gd name="T93" fmla="*/ 703215 h 1771805"/>
                <a:gd name="T94" fmla="*/ 1935135 w 4797505"/>
                <a:gd name="T95" fmla="*/ 702772 h 1771805"/>
                <a:gd name="T96" fmla="*/ 1965785 w 4797505"/>
                <a:gd name="T97" fmla="*/ 975961 h 1771805"/>
                <a:gd name="T98" fmla="*/ 1987552 w 4797505"/>
                <a:gd name="T99" fmla="*/ 996395 h 1771805"/>
                <a:gd name="T100" fmla="*/ 1988439 w 4797505"/>
                <a:gd name="T101" fmla="*/ 996395 h 1771805"/>
                <a:gd name="T102" fmla="*/ 2010651 w 4797505"/>
                <a:gd name="T103" fmla="*/ 977294 h 1771805"/>
                <a:gd name="T104" fmla="*/ 2177228 w 4797505"/>
                <a:gd name="T105" fmla="*/ 696551 h 1771805"/>
                <a:gd name="T106" fmla="*/ 2199438 w 4797505"/>
                <a:gd name="T107" fmla="*/ 716097 h 1771805"/>
                <a:gd name="T108" fmla="*/ 2317599 w 4797505"/>
                <a:gd name="T109" fmla="*/ 710767 h 1771805"/>
                <a:gd name="T110" fmla="*/ 2351359 w 4797505"/>
                <a:gd name="T111" fmla="*/ 549073 h 1771805"/>
                <a:gd name="T112" fmla="*/ 2391782 w 4797505"/>
                <a:gd name="T113" fmla="*/ 711210 h 1771805"/>
                <a:gd name="T114" fmla="*/ 2820445 w 4797505"/>
                <a:gd name="T115" fmla="*/ 716097 h 1771805"/>
                <a:gd name="T116" fmla="*/ 2907067 w 4797505"/>
                <a:gd name="T117" fmla="*/ 661903 h 1771805"/>
                <a:gd name="T118" fmla="*/ 3041216 w 4797505"/>
                <a:gd name="T119" fmla="*/ 359841 h 1771805"/>
                <a:gd name="T120" fmla="*/ 3125171 w 4797505"/>
                <a:gd name="T121" fmla="*/ 12040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11" name="Group 14">
              <a:extLst>
                <a:ext uri="{FF2B5EF4-FFF2-40B4-BE49-F238E27FC236}">
                  <a16:creationId xmlns="" xmlns:a16="http://schemas.microsoft.com/office/drawing/2014/main" id="{1B971434-19E3-4C4D-9E00-9D9C7DF8993B}"/>
                </a:ext>
              </a:extLst>
            </p:cNvPr>
            <p:cNvGrpSpPr>
              <a:grpSpLocks/>
            </p:cNvGrpSpPr>
            <p:nvPr/>
          </p:nvGrpSpPr>
          <p:grpSpPr bwMode="auto">
            <a:xfrm>
              <a:off x="477110" y="5658084"/>
              <a:ext cx="655351" cy="517912"/>
              <a:chOff x="6456816" y="5667609"/>
              <a:chExt cx="655351" cy="517912"/>
            </a:xfrm>
          </p:grpSpPr>
          <p:sp>
            <p:nvSpPr>
              <p:cNvPr id="13" name="Freeform: Shape 14">
                <a:extLst>
                  <a:ext uri="{FF2B5EF4-FFF2-40B4-BE49-F238E27FC236}">
                    <a16:creationId xmlns="" xmlns:a16="http://schemas.microsoft.com/office/drawing/2014/main" id="{999C1BD8-8A77-482B-BE63-B295DAFD523B}"/>
                  </a:ext>
                </a:extLst>
              </p:cNvPr>
              <p:cNvSpPr>
                <a:spLocks/>
              </p:cNvSpPr>
              <p:nvPr/>
            </p:nvSpPr>
            <p:spPr bwMode="auto">
              <a:xfrm>
                <a:off x="6456816" y="5667609"/>
                <a:ext cx="517913" cy="517912"/>
              </a:xfrm>
              <a:custGeom>
                <a:avLst/>
                <a:gdLst>
                  <a:gd name="T0" fmla="*/ 460490 w 517912"/>
                  <a:gd name="T1" fmla="*/ 259443 h 517912"/>
                  <a:gd name="T2" fmla="*/ 259458 w 517912"/>
                  <a:gd name="T3" fmla="*/ 460475 h 517912"/>
                  <a:gd name="T4" fmla="*/ 58411 w 517912"/>
                  <a:gd name="T5" fmla="*/ 259443 h 517912"/>
                  <a:gd name="T6" fmla="*/ 259458 w 517912"/>
                  <a:gd name="T7" fmla="*/ 58411 h 517912"/>
                  <a:gd name="T8" fmla="*/ 460490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14" name="Rectangle: Rounded Corners 15">
                <a:extLst>
                  <a:ext uri="{FF2B5EF4-FFF2-40B4-BE49-F238E27FC236}">
                    <a16:creationId xmlns="" xmlns:a16="http://schemas.microsoft.com/office/drawing/2014/main" id="{FB08B705-F679-41F1-870C-680D8D6A853A}"/>
                  </a:ext>
                </a:extLst>
              </p:cNvPr>
              <p:cNvSpPr/>
              <p:nvPr/>
            </p:nvSpPr>
            <p:spPr>
              <a:xfrm>
                <a:off x="6915449" y="5824280"/>
                <a:ext cx="197757" cy="12945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12" name="Rectangle 11">
              <a:extLst>
                <a:ext uri="{FF2B5EF4-FFF2-40B4-BE49-F238E27FC236}">
                  <a16:creationId xmlns="" xmlns:a16="http://schemas.microsoft.com/office/drawing/2014/main" id="{33C2BE7A-E93B-477C-AB27-CB7BE85CFB30}"/>
                </a:ext>
              </a:extLst>
            </p:cNvPr>
            <p:cNvSpPr/>
            <p:nvPr/>
          </p:nvSpPr>
          <p:spPr>
            <a:xfrm>
              <a:off x="931533"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234061221"/>
      </p:ext>
    </p:extLst>
  </p:cSld>
  <p:clrMapOvr>
    <a:masterClrMapping/>
  </p:clrMapOvr>
</p:sldLayout>
</file>

<file path=ppt/slideLayouts/slideLayout860.xml><?xml version="1.0" encoding="utf-8"?>
<p:sldLayout xmlns:a="http://schemas.openxmlformats.org/drawingml/2006/main" xmlns:r="http://schemas.openxmlformats.org/officeDocument/2006/relationships" xmlns:p="http://schemas.openxmlformats.org/presentationml/2006/main" userDrawn="1">
  <p:cSld name="11_Basic Layout">
    <p:spTree>
      <p:nvGrpSpPr>
        <p:cNvPr id="1" name=""/>
        <p:cNvGrpSpPr/>
        <p:nvPr/>
      </p:nvGrpSpPr>
      <p:grpSpPr>
        <a:xfrm>
          <a:off x="0" y="0"/>
          <a:ext cx="0" cy="0"/>
          <a:chOff x="0" y="0"/>
          <a:chExt cx="0" cy="0"/>
        </a:xfrm>
      </p:grpSpPr>
      <p:sp>
        <p:nvSpPr>
          <p:cNvPr id="4" name="Freeform: Shape 34">
            <a:extLst>
              <a:ext uri="{FF2B5EF4-FFF2-40B4-BE49-F238E27FC236}">
                <a16:creationId xmlns="" xmlns:a16="http://schemas.microsoft.com/office/drawing/2014/main" id="{906A5F39-7FBB-41C0-8E4B-A430A09E04DF}"/>
              </a:ext>
            </a:extLst>
          </p:cNvPr>
          <p:cNvSpPr>
            <a:spLocks/>
          </p:cNvSpPr>
          <p:nvPr userDrawn="1"/>
        </p:nvSpPr>
        <p:spPr bwMode="auto">
          <a:xfrm>
            <a:off x="-19051" y="5838825"/>
            <a:ext cx="12211051" cy="795338"/>
          </a:xfrm>
          <a:custGeom>
            <a:avLst/>
            <a:gdLst>
              <a:gd name="T0" fmla="*/ 2147483646 w 5721090"/>
              <a:gd name="T1" fmla="*/ 2147483646 h 372428"/>
              <a:gd name="T2" fmla="*/ 2147483646 w 5721090"/>
              <a:gd name="T3" fmla="*/ 2147483646 h 372428"/>
              <a:gd name="T4" fmla="*/ 2147483646 w 5721090"/>
              <a:gd name="T5" fmla="*/ 2147483646 h 372428"/>
              <a:gd name="T6" fmla="*/ 2147483646 w 5721090"/>
              <a:gd name="T7" fmla="*/ 2147483646 h 372428"/>
              <a:gd name="T8" fmla="*/ 2147483646 w 5721090"/>
              <a:gd name="T9" fmla="*/ 2147483646 h 372428"/>
              <a:gd name="T10" fmla="*/ 2147483646 w 5721090"/>
              <a:gd name="T11" fmla="*/ 2147483646 h 372428"/>
              <a:gd name="T12" fmla="*/ 2147483646 w 5721090"/>
              <a:gd name="T13" fmla="*/ 2147483646 h 372428"/>
              <a:gd name="T14" fmla="*/ 2147483646 w 5721090"/>
              <a:gd name="T15" fmla="*/ 2147483646 h 372428"/>
              <a:gd name="T16" fmla="*/ 2147483646 w 5721090"/>
              <a:gd name="T17" fmla="*/ 2147483646 h 372428"/>
              <a:gd name="T18" fmla="*/ 2147483646 w 5721090"/>
              <a:gd name="T19" fmla="*/ 0 h 372428"/>
              <a:gd name="T20" fmla="*/ 2147483646 w 5721090"/>
              <a:gd name="T21" fmla="*/ 2147483646 h 372428"/>
              <a:gd name="T22" fmla="*/ 2147483646 w 5721090"/>
              <a:gd name="T23" fmla="*/ 2147483646 h 372428"/>
              <a:gd name="T24" fmla="*/ 2147483646 w 5721090"/>
              <a:gd name="T25" fmla="*/ 2147483646 h 372428"/>
              <a:gd name="T26" fmla="*/ 2147483646 w 5721090"/>
              <a:gd name="T27" fmla="*/ 2147483646 h 372428"/>
              <a:gd name="T28" fmla="*/ 2147483646 w 5721090"/>
              <a:gd name="T29" fmla="*/ 2147483646 h 372428"/>
              <a:gd name="T30" fmla="*/ 2147483646 w 5721090"/>
              <a:gd name="T31" fmla="*/ 2147483646 h 372428"/>
              <a:gd name="T32" fmla="*/ 2147483646 w 5721090"/>
              <a:gd name="T33" fmla="*/ 2147483646 h 372428"/>
              <a:gd name="T34" fmla="*/ 2147483646 w 5721090"/>
              <a:gd name="T35" fmla="*/ 2147483646 h 372428"/>
              <a:gd name="T36" fmla="*/ 2147483646 w 5721090"/>
              <a:gd name="T37" fmla="*/ 2147483646 h 372428"/>
              <a:gd name="T38" fmla="*/ 2147483646 w 5721090"/>
              <a:gd name="T39" fmla="*/ 2147483646 h 372428"/>
              <a:gd name="T40" fmla="*/ 2147483646 w 5721090"/>
              <a:gd name="T41" fmla="*/ 2147483646 h 372428"/>
              <a:gd name="T42" fmla="*/ 2147483646 w 5721090"/>
              <a:gd name="T43" fmla="*/ 2147483646 h 372428"/>
              <a:gd name="T44" fmla="*/ 2147483646 w 5721090"/>
              <a:gd name="T45" fmla="*/ 2147483646 h 372428"/>
              <a:gd name="T46" fmla="*/ 2147483646 w 5721090"/>
              <a:gd name="T47" fmla="*/ 2147483646 h 372428"/>
              <a:gd name="T48" fmla="*/ 2147483646 w 5721090"/>
              <a:gd name="T49" fmla="*/ 2147483646 h 372428"/>
              <a:gd name="T50" fmla="*/ 2147483646 w 5721090"/>
              <a:gd name="T51" fmla="*/ 2147483646 h 372428"/>
              <a:gd name="T52" fmla="*/ 0 w 5721090"/>
              <a:gd name="T53" fmla="*/ 2147483646 h 3724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5" name="Right Triangle 4">
            <a:extLst>
              <a:ext uri="{FF2B5EF4-FFF2-40B4-BE49-F238E27FC236}">
                <a16:creationId xmlns="" xmlns:a16="http://schemas.microsoft.com/office/drawing/2014/main" id="{D6772CE9-6EB0-4B58-9D97-63C077A1B391}"/>
              </a:ext>
            </a:extLst>
          </p:cNvPr>
          <p:cNvSpPr/>
          <p:nvPr userDrawn="1"/>
        </p:nvSpPr>
        <p:spPr>
          <a:xfrm>
            <a:off x="-10583" y="0"/>
            <a:ext cx="1547284" cy="6858000"/>
          </a:xfrm>
          <a:prstGeom prst="rtTriangl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350"/>
          </a:p>
        </p:txBody>
      </p:sp>
      <p:sp>
        <p:nvSpPr>
          <p:cNvPr id="6" name="Right Triangle 5">
            <a:extLst>
              <a:ext uri="{FF2B5EF4-FFF2-40B4-BE49-F238E27FC236}">
                <a16:creationId xmlns="" xmlns:a16="http://schemas.microsoft.com/office/drawing/2014/main" id="{2771BE2F-2C46-47AA-AD50-96A876E3BD1B}"/>
              </a:ext>
            </a:extLst>
          </p:cNvPr>
          <p:cNvSpPr/>
          <p:nvPr userDrawn="1"/>
        </p:nvSpPr>
        <p:spPr>
          <a:xfrm flipH="1" flipV="1">
            <a:off x="11279717" y="7938"/>
            <a:ext cx="912283" cy="6858000"/>
          </a:xfrm>
          <a:prstGeom prst="rtTriangl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350"/>
          </a:p>
        </p:txBody>
      </p:sp>
      <p:sp>
        <p:nvSpPr>
          <p:cNvPr id="7" name="막힌 원호 14">
            <a:extLst>
              <a:ext uri="{FF2B5EF4-FFF2-40B4-BE49-F238E27FC236}">
                <a16:creationId xmlns="" xmlns:a16="http://schemas.microsoft.com/office/drawing/2014/main" id="{C634482A-CFD5-42A7-824B-285908C2BCD4}"/>
              </a:ext>
            </a:extLst>
          </p:cNvPr>
          <p:cNvSpPr/>
          <p:nvPr userDrawn="1"/>
        </p:nvSpPr>
        <p:spPr>
          <a:xfrm>
            <a:off x="4328584" y="1660526"/>
            <a:ext cx="3960283" cy="3960813"/>
          </a:xfrm>
          <a:prstGeom prst="blockArc">
            <a:avLst>
              <a:gd name="adj1" fmla="val 13812800"/>
              <a:gd name="adj2" fmla="val 7644143"/>
              <a:gd name="adj3" fmla="val 1399"/>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25">
              <a:solidFill>
                <a:schemeClr val="tx1"/>
              </a:solidFill>
            </a:endParaRPr>
          </a:p>
        </p:txBody>
      </p:sp>
      <p:pic>
        <p:nvPicPr>
          <p:cNvPr id="8" name="그림 12">
            <a:extLst>
              <a:ext uri="{FF2B5EF4-FFF2-40B4-BE49-F238E27FC236}">
                <a16:creationId xmlns="" xmlns:a16="http://schemas.microsoft.com/office/drawing/2014/main" id="{0BC5C087-2BCE-4A16-BF5A-69A6CB7B0FCD}"/>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920751" y="2081214"/>
            <a:ext cx="4504267" cy="3938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
        <p:nvSpPr>
          <p:cNvPr id="38" name="그림 개체 틀 2"/>
          <p:cNvSpPr>
            <a:spLocks noGrp="1"/>
          </p:cNvSpPr>
          <p:nvPr>
            <p:ph type="pic" sz="quarter" idx="42"/>
          </p:nvPr>
        </p:nvSpPr>
        <p:spPr>
          <a:xfrm>
            <a:off x="1063435" y="2240518"/>
            <a:ext cx="4198167" cy="2460474"/>
          </a:xfrm>
          <a:prstGeom prst="rect">
            <a:avLst/>
          </a:prstGeom>
          <a:solidFill>
            <a:schemeClr val="bg1">
              <a:lumMod val="95000"/>
            </a:schemeClr>
          </a:solidFill>
        </p:spPr>
        <p:txBody>
          <a:bodyPr tIns="540000" anchor="ctr"/>
          <a:lstStyle>
            <a:lvl1pPr marL="0" indent="0" algn="ctr">
              <a:buNone/>
              <a:defRPr sz="900">
                <a:latin typeface="+mn-lt"/>
                <a:cs typeface="Arial" pitchFamily="34" charset="0"/>
              </a:defRPr>
            </a:lvl1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2713851420"/>
      </p:ext>
    </p:extLst>
  </p:cSld>
  <p:clrMapOvr>
    <a:masterClrMapping/>
  </p:clrMapOvr>
</p:sldLayout>
</file>

<file path=ppt/slideLayouts/slideLayout861.xml><?xml version="1.0" encoding="utf-8"?>
<p:sldLayout xmlns:a="http://schemas.openxmlformats.org/drawingml/2006/main" xmlns:r="http://schemas.openxmlformats.org/officeDocument/2006/relationships" xmlns:p="http://schemas.openxmlformats.org/presentationml/2006/main" userDrawn="1">
  <p:cSld name="5_Contents slide layout">
    <p:spTree>
      <p:nvGrpSpPr>
        <p:cNvPr id="1" name=""/>
        <p:cNvGrpSpPr/>
        <p:nvPr/>
      </p:nvGrpSpPr>
      <p:grpSpPr>
        <a:xfrm>
          <a:off x="0" y="0"/>
          <a:ext cx="0" cy="0"/>
          <a:chOff x="0" y="0"/>
          <a:chExt cx="0" cy="0"/>
        </a:xfrm>
      </p:grpSpPr>
      <p:grpSp>
        <p:nvGrpSpPr>
          <p:cNvPr id="3" name="Group 6">
            <a:extLst>
              <a:ext uri="{FF2B5EF4-FFF2-40B4-BE49-F238E27FC236}">
                <a16:creationId xmlns="" xmlns:a16="http://schemas.microsoft.com/office/drawing/2014/main" id="{60E78A39-AF19-4F0A-8C0C-5EE2F7D7B2FB}"/>
              </a:ext>
            </a:extLst>
          </p:cNvPr>
          <p:cNvGrpSpPr>
            <a:grpSpLocks/>
          </p:cNvGrpSpPr>
          <p:nvPr userDrawn="1"/>
        </p:nvGrpSpPr>
        <p:grpSpPr bwMode="auto">
          <a:xfrm rot="10800000" flipH="1" flipV="1">
            <a:off x="6286500" y="5899151"/>
            <a:ext cx="5573184" cy="862013"/>
            <a:chOff x="477110" y="4905446"/>
            <a:chExt cx="11078677" cy="1714429"/>
          </a:xfrm>
        </p:grpSpPr>
        <p:sp>
          <p:nvSpPr>
            <p:cNvPr id="4" name="Freeform: Shape 5">
              <a:extLst>
                <a:ext uri="{FF2B5EF4-FFF2-40B4-BE49-F238E27FC236}">
                  <a16:creationId xmlns="" xmlns:a16="http://schemas.microsoft.com/office/drawing/2014/main" id="{61381D27-2DBC-4E69-9768-5C5729CEBA5C}"/>
                </a:ext>
              </a:extLst>
            </p:cNvPr>
            <p:cNvSpPr>
              <a:spLocks/>
            </p:cNvSpPr>
            <p:nvPr/>
          </p:nvSpPr>
          <p:spPr bwMode="auto">
            <a:xfrm>
              <a:off x="6913640" y="4905446"/>
              <a:ext cx="4642147" cy="1714429"/>
            </a:xfrm>
            <a:custGeom>
              <a:avLst/>
              <a:gdLst>
                <a:gd name="T0" fmla="*/ 3102518 w 4797505"/>
                <a:gd name="T1" fmla="*/ 45784 h 1771805"/>
                <a:gd name="T2" fmla="*/ 3014562 w 4797505"/>
                <a:gd name="T3" fmla="*/ 4027 h 1771805"/>
                <a:gd name="T4" fmla="*/ 3009233 w 4797505"/>
                <a:gd name="T5" fmla="*/ 55113 h 1771805"/>
                <a:gd name="T6" fmla="*/ 3081639 w 4797505"/>
                <a:gd name="T7" fmla="*/ 66216 h 1771805"/>
                <a:gd name="T8" fmla="*/ 3039884 w 4797505"/>
                <a:gd name="T9" fmla="*/ 297650 h 1771805"/>
                <a:gd name="T10" fmla="*/ 3007013 w 4797505"/>
                <a:gd name="T11" fmla="*/ 330522 h 1771805"/>
                <a:gd name="T12" fmla="*/ 2775135 w 4797505"/>
                <a:gd name="T13" fmla="*/ 328745 h 1771805"/>
                <a:gd name="T14" fmla="*/ 2742263 w 4797505"/>
                <a:gd name="T15" fmla="*/ 295874 h 1771805"/>
                <a:gd name="T16" fmla="*/ 2699176 w 4797505"/>
                <a:gd name="T17" fmla="*/ 64884 h 1771805"/>
                <a:gd name="T18" fmla="*/ 2772026 w 4797505"/>
                <a:gd name="T19" fmla="*/ 53779 h 1771805"/>
                <a:gd name="T20" fmla="*/ 2766695 w 4797505"/>
                <a:gd name="T21" fmla="*/ 2695 h 1771805"/>
                <a:gd name="T22" fmla="*/ 2678742 w 4797505"/>
                <a:gd name="T23" fmla="*/ 44449 h 1771805"/>
                <a:gd name="T24" fmla="*/ 2735600 w 4797505"/>
                <a:gd name="T25" fmla="*/ 338962 h 1771805"/>
                <a:gd name="T26" fmla="*/ 2862645 w 4797505"/>
                <a:gd name="T27" fmla="*/ 430469 h 1771805"/>
                <a:gd name="T28" fmla="*/ 2815114 w 4797505"/>
                <a:gd name="T29" fmla="*/ 672121 h 1771805"/>
                <a:gd name="T30" fmla="*/ 2371793 w 4797505"/>
                <a:gd name="T31" fmla="*/ 438912 h 1771805"/>
                <a:gd name="T32" fmla="*/ 2349582 w 4797505"/>
                <a:gd name="T33" fmla="*/ 421586 h 1771805"/>
                <a:gd name="T34" fmla="*/ 2334923 w 4797505"/>
                <a:gd name="T35" fmla="*/ 426916 h 1771805"/>
                <a:gd name="T36" fmla="*/ 2284284 w 4797505"/>
                <a:gd name="T37" fmla="*/ 671677 h 1771805"/>
                <a:gd name="T38" fmla="*/ 2133252 w 4797505"/>
                <a:gd name="T39" fmla="*/ 208363 h 1771805"/>
                <a:gd name="T40" fmla="*/ 2111043 w 4797505"/>
                <a:gd name="T41" fmla="*/ 189265 h 1771805"/>
                <a:gd name="T42" fmla="*/ 2088831 w 4797505"/>
                <a:gd name="T43" fmla="*/ 208363 h 1771805"/>
                <a:gd name="T44" fmla="*/ 1985774 w 4797505"/>
                <a:gd name="T45" fmla="*/ 678783 h 1771805"/>
                <a:gd name="T46" fmla="*/ 1963564 w 4797505"/>
                <a:gd name="T47" fmla="*/ 657906 h 1771805"/>
                <a:gd name="T48" fmla="*/ 1936469 w 4797505"/>
                <a:gd name="T49" fmla="*/ 657460 h 1771805"/>
                <a:gd name="T50" fmla="*/ 1896489 w 4797505"/>
                <a:gd name="T51" fmla="*/ 657460 h 1771805"/>
                <a:gd name="T52" fmla="*/ 912122 w 4797505"/>
                <a:gd name="T53" fmla="*/ 657460 h 1771805"/>
                <a:gd name="T54" fmla="*/ 885467 w 4797505"/>
                <a:gd name="T55" fmla="*/ 662792 h 1771805"/>
                <a:gd name="T56" fmla="*/ 814838 w 4797505"/>
                <a:gd name="T57" fmla="*/ 974629 h 1771805"/>
                <a:gd name="T58" fmla="*/ 698899 w 4797505"/>
                <a:gd name="T59" fmla="*/ 355843 h 1771805"/>
                <a:gd name="T60" fmla="*/ 683797 w 4797505"/>
                <a:gd name="T61" fmla="*/ 350513 h 1771805"/>
                <a:gd name="T62" fmla="*/ 668694 w 4797505"/>
                <a:gd name="T63" fmla="*/ 356729 h 1771805"/>
                <a:gd name="T64" fmla="*/ 637599 w 4797505"/>
                <a:gd name="T65" fmla="*/ 657906 h 1771805"/>
                <a:gd name="T66" fmla="*/ 571413 w 4797505"/>
                <a:gd name="T67" fmla="*/ 663236 h 1771805"/>
                <a:gd name="T68" fmla="*/ 524769 w 4797505"/>
                <a:gd name="T69" fmla="*/ 840478 h 1771805"/>
                <a:gd name="T70" fmla="*/ 497228 w 4797505"/>
                <a:gd name="T71" fmla="*/ 673453 h 1771805"/>
                <a:gd name="T72" fmla="*/ 2380 w 4797505"/>
                <a:gd name="T73" fmla="*/ 668566 h 1771805"/>
                <a:gd name="T74" fmla="*/ 464801 w 4797505"/>
                <a:gd name="T75" fmla="*/ 713876 h 1771805"/>
                <a:gd name="T76" fmla="*/ 513665 w 4797505"/>
                <a:gd name="T77" fmla="*/ 982181 h 1771805"/>
                <a:gd name="T78" fmla="*/ 542538 w 4797505"/>
                <a:gd name="T79" fmla="*/ 981735 h 1771805"/>
                <a:gd name="T80" fmla="*/ 605618 w 4797505"/>
                <a:gd name="T81" fmla="*/ 704103 h 1771805"/>
                <a:gd name="T82" fmla="*/ 673580 w 4797505"/>
                <a:gd name="T83" fmla="*/ 698329 h 1771805"/>
                <a:gd name="T84" fmla="*/ 689572 w 4797505"/>
                <a:gd name="T85" fmla="*/ 580167 h 1771805"/>
                <a:gd name="T86" fmla="*/ 800625 w 4797505"/>
                <a:gd name="T87" fmla="*/ 1148316 h 1771805"/>
                <a:gd name="T88" fmla="*/ 829941 w 4797505"/>
                <a:gd name="T89" fmla="*/ 1147870 h 1771805"/>
                <a:gd name="T90" fmla="*/ 919227 w 4797505"/>
                <a:gd name="T91" fmla="*/ 703215 h 1771805"/>
                <a:gd name="T92" fmla="*/ 1914257 w 4797505"/>
                <a:gd name="T93" fmla="*/ 703215 h 1771805"/>
                <a:gd name="T94" fmla="*/ 1935135 w 4797505"/>
                <a:gd name="T95" fmla="*/ 702772 h 1771805"/>
                <a:gd name="T96" fmla="*/ 1965785 w 4797505"/>
                <a:gd name="T97" fmla="*/ 975961 h 1771805"/>
                <a:gd name="T98" fmla="*/ 1987552 w 4797505"/>
                <a:gd name="T99" fmla="*/ 996395 h 1771805"/>
                <a:gd name="T100" fmla="*/ 1988439 w 4797505"/>
                <a:gd name="T101" fmla="*/ 996395 h 1771805"/>
                <a:gd name="T102" fmla="*/ 2010651 w 4797505"/>
                <a:gd name="T103" fmla="*/ 977294 h 1771805"/>
                <a:gd name="T104" fmla="*/ 2177228 w 4797505"/>
                <a:gd name="T105" fmla="*/ 696551 h 1771805"/>
                <a:gd name="T106" fmla="*/ 2199438 w 4797505"/>
                <a:gd name="T107" fmla="*/ 716097 h 1771805"/>
                <a:gd name="T108" fmla="*/ 2317599 w 4797505"/>
                <a:gd name="T109" fmla="*/ 710767 h 1771805"/>
                <a:gd name="T110" fmla="*/ 2351359 w 4797505"/>
                <a:gd name="T111" fmla="*/ 549073 h 1771805"/>
                <a:gd name="T112" fmla="*/ 2391782 w 4797505"/>
                <a:gd name="T113" fmla="*/ 711210 h 1771805"/>
                <a:gd name="T114" fmla="*/ 2820445 w 4797505"/>
                <a:gd name="T115" fmla="*/ 716097 h 1771805"/>
                <a:gd name="T116" fmla="*/ 2907067 w 4797505"/>
                <a:gd name="T117" fmla="*/ 661903 h 1771805"/>
                <a:gd name="T118" fmla="*/ 3041216 w 4797505"/>
                <a:gd name="T119" fmla="*/ 359841 h 1771805"/>
                <a:gd name="T120" fmla="*/ 3125171 w 4797505"/>
                <a:gd name="T121" fmla="*/ 12040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5" name="Group 8">
              <a:extLst>
                <a:ext uri="{FF2B5EF4-FFF2-40B4-BE49-F238E27FC236}">
                  <a16:creationId xmlns="" xmlns:a16="http://schemas.microsoft.com/office/drawing/2014/main" id="{108E5CF4-1CF1-4F7D-B071-E59DDFBD0B51}"/>
                </a:ext>
              </a:extLst>
            </p:cNvPr>
            <p:cNvGrpSpPr>
              <a:grpSpLocks/>
            </p:cNvGrpSpPr>
            <p:nvPr/>
          </p:nvGrpSpPr>
          <p:grpSpPr bwMode="auto">
            <a:xfrm>
              <a:off x="477110" y="5658084"/>
              <a:ext cx="655351" cy="517912"/>
              <a:chOff x="6456816" y="5667609"/>
              <a:chExt cx="655351" cy="517912"/>
            </a:xfrm>
          </p:grpSpPr>
          <p:sp>
            <p:nvSpPr>
              <p:cNvPr id="7" name="Freeform: Shape 8">
                <a:extLst>
                  <a:ext uri="{FF2B5EF4-FFF2-40B4-BE49-F238E27FC236}">
                    <a16:creationId xmlns="" xmlns:a16="http://schemas.microsoft.com/office/drawing/2014/main" id="{DBD5AACB-FE61-40FD-9E77-5CC13200F237}"/>
                  </a:ext>
                </a:extLst>
              </p:cNvPr>
              <p:cNvSpPr>
                <a:spLocks/>
              </p:cNvSpPr>
              <p:nvPr/>
            </p:nvSpPr>
            <p:spPr bwMode="auto">
              <a:xfrm>
                <a:off x="6456816" y="5667609"/>
                <a:ext cx="517913" cy="517912"/>
              </a:xfrm>
              <a:custGeom>
                <a:avLst/>
                <a:gdLst>
                  <a:gd name="T0" fmla="*/ 460490 w 517912"/>
                  <a:gd name="T1" fmla="*/ 259443 h 517912"/>
                  <a:gd name="T2" fmla="*/ 259458 w 517912"/>
                  <a:gd name="T3" fmla="*/ 460475 h 517912"/>
                  <a:gd name="T4" fmla="*/ 58411 w 517912"/>
                  <a:gd name="T5" fmla="*/ 259443 h 517912"/>
                  <a:gd name="T6" fmla="*/ 259458 w 517912"/>
                  <a:gd name="T7" fmla="*/ 58411 h 517912"/>
                  <a:gd name="T8" fmla="*/ 460490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8" name="Rectangle: Rounded Corners 9">
                <a:extLst>
                  <a:ext uri="{FF2B5EF4-FFF2-40B4-BE49-F238E27FC236}">
                    <a16:creationId xmlns="" xmlns:a16="http://schemas.microsoft.com/office/drawing/2014/main" id="{B1C610CB-1364-4A0A-9ED3-6C3ECF406438}"/>
                  </a:ext>
                </a:extLst>
              </p:cNvPr>
              <p:cNvSpPr/>
              <p:nvPr/>
            </p:nvSpPr>
            <p:spPr>
              <a:xfrm>
                <a:off x="6789220" y="5871641"/>
                <a:ext cx="197757" cy="129449"/>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6" name="Rectangle 5">
              <a:extLst>
                <a:ext uri="{FF2B5EF4-FFF2-40B4-BE49-F238E27FC236}">
                  <a16:creationId xmlns="" xmlns:a16="http://schemas.microsoft.com/office/drawing/2014/main" id="{85D794F8-A948-4349-A1E3-73F6C336914B}"/>
                </a:ext>
              </a:extLst>
            </p:cNvPr>
            <p:cNvSpPr/>
            <p:nvPr/>
          </p:nvSpPr>
          <p:spPr>
            <a:xfrm>
              <a:off x="994649"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grpSp>
        <p:nvGrpSpPr>
          <p:cNvPr id="9" name="Group 12">
            <a:extLst>
              <a:ext uri="{FF2B5EF4-FFF2-40B4-BE49-F238E27FC236}">
                <a16:creationId xmlns="" xmlns:a16="http://schemas.microsoft.com/office/drawing/2014/main" id="{781C0B30-95A3-4158-93EB-257E9FBB74D1}"/>
              </a:ext>
            </a:extLst>
          </p:cNvPr>
          <p:cNvGrpSpPr>
            <a:grpSpLocks/>
          </p:cNvGrpSpPr>
          <p:nvPr userDrawn="1"/>
        </p:nvGrpSpPr>
        <p:grpSpPr bwMode="auto">
          <a:xfrm rot="10800000" flipV="1">
            <a:off x="347133" y="5899151"/>
            <a:ext cx="5573184" cy="862013"/>
            <a:chOff x="477110" y="4905446"/>
            <a:chExt cx="11078677" cy="1714429"/>
          </a:xfrm>
        </p:grpSpPr>
        <p:sp>
          <p:nvSpPr>
            <p:cNvPr id="10" name="Freeform: Shape 11">
              <a:extLst>
                <a:ext uri="{FF2B5EF4-FFF2-40B4-BE49-F238E27FC236}">
                  <a16:creationId xmlns="" xmlns:a16="http://schemas.microsoft.com/office/drawing/2014/main" id="{BD116A07-F6E1-420A-8C0A-5FAEBBDA3F4C}"/>
                </a:ext>
              </a:extLst>
            </p:cNvPr>
            <p:cNvSpPr>
              <a:spLocks/>
            </p:cNvSpPr>
            <p:nvPr/>
          </p:nvSpPr>
          <p:spPr bwMode="auto">
            <a:xfrm>
              <a:off x="6913640" y="4905446"/>
              <a:ext cx="4642147" cy="1714429"/>
            </a:xfrm>
            <a:custGeom>
              <a:avLst/>
              <a:gdLst>
                <a:gd name="T0" fmla="*/ 3102518 w 4797505"/>
                <a:gd name="T1" fmla="*/ 45784 h 1771805"/>
                <a:gd name="T2" fmla="*/ 3014562 w 4797505"/>
                <a:gd name="T3" fmla="*/ 4027 h 1771805"/>
                <a:gd name="T4" fmla="*/ 3009233 w 4797505"/>
                <a:gd name="T5" fmla="*/ 55113 h 1771805"/>
                <a:gd name="T6" fmla="*/ 3081639 w 4797505"/>
                <a:gd name="T7" fmla="*/ 66216 h 1771805"/>
                <a:gd name="T8" fmla="*/ 3039884 w 4797505"/>
                <a:gd name="T9" fmla="*/ 297650 h 1771805"/>
                <a:gd name="T10" fmla="*/ 3007013 w 4797505"/>
                <a:gd name="T11" fmla="*/ 330522 h 1771805"/>
                <a:gd name="T12" fmla="*/ 2775135 w 4797505"/>
                <a:gd name="T13" fmla="*/ 328745 h 1771805"/>
                <a:gd name="T14" fmla="*/ 2742263 w 4797505"/>
                <a:gd name="T15" fmla="*/ 295874 h 1771805"/>
                <a:gd name="T16" fmla="*/ 2699176 w 4797505"/>
                <a:gd name="T17" fmla="*/ 64884 h 1771805"/>
                <a:gd name="T18" fmla="*/ 2772026 w 4797505"/>
                <a:gd name="T19" fmla="*/ 53779 h 1771805"/>
                <a:gd name="T20" fmla="*/ 2766695 w 4797505"/>
                <a:gd name="T21" fmla="*/ 2695 h 1771805"/>
                <a:gd name="T22" fmla="*/ 2678742 w 4797505"/>
                <a:gd name="T23" fmla="*/ 44449 h 1771805"/>
                <a:gd name="T24" fmla="*/ 2735600 w 4797505"/>
                <a:gd name="T25" fmla="*/ 338962 h 1771805"/>
                <a:gd name="T26" fmla="*/ 2862645 w 4797505"/>
                <a:gd name="T27" fmla="*/ 430469 h 1771805"/>
                <a:gd name="T28" fmla="*/ 2815114 w 4797505"/>
                <a:gd name="T29" fmla="*/ 672121 h 1771805"/>
                <a:gd name="T30" fmla="*/ 2371793 w 4797505"/>
                <a:gd name="T31" fmla="*/ 438912 h 1771805"/>
                <a:gd name="T32" fmla="*/ 2349582 w 4797505"/>
                <a:gd name="T33" fmla="*/ 421586 h 1771805"/>
                <a:gd name="T34" fmla="*/ 2334923 w 4797505"/>
                <a:gd name="T35" fmla="*/ 426916 h 1771805"/>
                <a:gd name="T36" fmla="*/ 2284284 w 4797505"/>
                <a:gd name="T37" fmla="*/ 671677 h 1771805"/>
                <a:gd name="T38" fmla="*/ 2133252 w 4797505"/>
                <a:gd name="T39" fmla="*/ 208363 h 1771805"/>
                <a:gd name="T40" fmla="*/ 2111043 w 4797505"/>
                <a:gd name="T41" fmla="*/ 189265 h 1771805"/>
                <a:gd name="T42" fmla="*/ 2088831 w 4797505"/>
                <a:gd name="T43" fmla="*/ 208363 h 1771805"/>
                <a:gd name="T44" fmla="*/ 1985774 w 4797505"/>
                <a:gd name="T45" fmla="*/ 678783 h 1771805"/>
                <a:gd name="T46" fmla="*/ 1963564 w 4797505"/>
                <a:gd name="T47" fmla="*/ 657906 h 1771805"/>
                <a:gd name="T48" fmla="*/ 1936469 w 4797505"/>
                <a:gd name="T49" fmla="*/ 657460 h 1771805"/>
                <a:gd name="T50" fmla="*/ 1896489 w 4797505"/>
                <a:gd name="T51" fmla="*/ 657460 h 1771805"/>
                <a:gd name="T52" fmla="*/ 912122 w 4797505"/>
                <a:gd name="T53" fmla="*/ 657460 h 1771805"/>
                <a:gd name="T54" fmla="*/ 885467 w 4797505"/>
                <a:gd name="T55" fmla="*/ 662792 h 1771805"/>
                <a:gd name="T56" fmla="*/ 814838 w 4797505"/>
                <a:gd name="T57" fmla="*/ 974629 h 1771805"/>
                <a:gd name="T58" fmla="*/ 698899 w 4797505"/>
                <a:gd name="T59" fmla="*/ 355843 h 1771805"/>
                <a:gd name="T60" fmla="*/ 683797 w 4797505"/>
                <a:gd name="T61" fmla="*/ 350513 h 1771805"/>
                <a:gd name="T62" fmla="*/ 668694 w 4797505"/>
                <a:gd name="T63" fmla="*/ 356729 h 1771805"/>
                <a:gd name="T64" fmla="*/ 637599 w 4797505"/>
                <a:gd name="T65" fmla="*/ 657906 h 1771805"/>
                <a:gd name="T66" fmla="*/ 571413 w 4797505"/>
                <a:gd name="T67" fmla="*/ 663236 h 1771805"/>
                <a:gd name="T68" fmla="*/ 524769 w 4797505"/>
                <a:gd name="T69" fmla="*/ 840478 h 1771805"/>
                <a:gd name="T70" fmla="*/ 497228 w 4797505"/>
                <a:gd name="T71" fmla="*/ 673453 h 1771805"/>
                <a:gd name="T72" fmla="*/ 2380 w 4797505"/>
                <a:gd name="T73" fmla="*/ 668566 h 1771805"/>
                <a:gd name="T74" fmla="*/ 464801 w 4797505"/>
                <a:gd name="T75" fmla="*/ 713876 h 1771805"/>
                <a:gd name="T76" fmla="*/ 513665 w 4797505"/>
                <a:gd name="T77" fmla="*/ 982181 h 1771805"/>
                <a:gd name="T78" fmla="*/ 542538 w 4797505"/>
                <a:gd name="T79" fmla="*/ 981735 h 1771805"/>
                <a:gd name="T80" fmla="*/ 605618 w 4797505"/>
                <a:gd name="T81" fmla="*/ 704103 h 1771805"/>
                <a:gd name="T82" fmla="*/ 673580 w 4797505"/>
                <a:gd name="T83" fmla="*/ 698329 h 1771805"/>
                <a:gd name="T84" fmla="*/ 689572 w 4797505"/>
                <a:gd name="T85" fmla="*/ 580167 h 1771805"/>
                <a:gd name="T86" fmla="*/ 800625 w 4797505"/>
                <a:gd name="T87" fmla="*/ 1148316 h 1771805"/>
                <a:gd name="T88" fmla="*/ 829941 w 4797505"/>
                <a:gd name="T89" fmla="*/ 1147870 h 1771805"/>
                <a:gd name="T90" fmla="*/ 919227 w 4797505"/>
                <a:gd name="T91" fmla="*/ 703215 h 1771805"/>
                <a:gd name="T92" fmla="*/ 1914257 w 4797505"/>
                <a:gd name="T93" fmla="*/ 703215 h 1771805"/>
                <a:gd name="T94" fmla="*/ 1935135 w 4797505"/>
                <a:gd name="T95" fmla="*/ 702772 h 1771805"/>
                <a:gd name="T96" fmla="*/ 1965785 w 4797505"/>
                <a:gd name="T97" fmla="*/ 975961 h 1771805"/>
                <a:gd name="T98" fmla="*/ 1987552 w 4797505"/>
                <a:gd name="T99" fmla="*/ 996395 h 1771805"/>
                <a:gd name="T100" fmla="*/ 1988439 w 4797505"/>
                <a:gd name="T101" fmla="*/ 996395 h 1771805"/>
                <a:gd name="T102" fmla="*/ 2010651 w 4797505"/>
                <a:gd name="T103" fmla="*/ 977294 h 1771805"/>
                <a:gd name="T104" fmla="*/ 2177228 w 4797505"/>
                <a:gd name="T105" fmla="*/ 696551 h 1771805"/>
                <a:gd name="T106" fmla="*/ 2199438 w 4797505"/>
                <a:gd name="T107" fmla="*/ 716097 h 1771805"/>
                <a:gd name="T108" fmla="*/ 2317599 w 4797505"/>
                <a:gd name="T109" fmla="*/ 710767 h 1771805"/>
                <a:gd name="T110" fmla="*/ 2351359 w 4797505"/>
                <a:gd name="T111" fmla="*/ 549073 h 1771805"/>
                <a:gd name="T112" fmla="*/ 2391782 w 4797505"/>
                <a:gd name="T113" fmla="*/ 711210 h 1771805"/>
                <a:gd name="T114" fmla="*/ 2820445 w 4797505"/>
                <a:gd name="T115" fmla="*/ 716097 h 1771805"/>
                <a:gd name="T116" fmla="*/ 2907067 w 4797505"/>
                <a:gd name="T117" fmla="*/ 661903 h 1771805"/>
                <a:gd name="T118" fmla="*/ 3041216 w 4797505"/>
                <a:gd name="T119" fmla="*/ 359841 h 1771805"/>
                <a:gd name="T120" fmla="*/ 3125171 w 4797505"/>
                <a:gd name="T121" fmla="*/ 12040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11" name="Group 14">
              <a:extLst>
                <a:ext uri="{FF2B5EF4-FFF2-40B4-BE49-F238E27FC236}">
                  <a16:creationId xmlns="" xmlns:a16="http://schemas.microsoft.com/office/drawing/2014/main" id="{4BFF07F2-0176-4CAF-B1E2-666CB79233B6}"/>
                </a:ext>
              </a:extLst>
            </p:cNvPr>
            <p:cNvGrpSpPr>
              <a:grpSpLocks/>
            </p:cNvGrpSpPr>
            <p:nvPr/>
          </p:nvGrpSpPr>
          <p:grpSpPr bwMode="auto">
            <a:xfrm>
              <a:off x="477110" y="5658084"/>
              <a:ext cx="655351" cy="517912"/>
              <a:chOff x="6456816" y="5667609"/>
              <a:chExt cx="655351" cy="517912"/>
            </a:xfrm>
          </p:grpSpPr>
          <p:sp>
            <p:nvSpPr>
              <p:cNvPr id="13" name="Freeform: Shape 14">
                <a:extLst>
                  <a:ext uri="{FF2B5EF4-FFF2-40B4-BE49-F238E27FC236}">
                    <a16:creationId xmlns="" xmlns:a16="http://schemas.microsoft.com/office/drawing/2014/main" id="{B51E56FD-19B4-49A7-AE55-67B2A1E802DC}"/>
                  </a:ext>
                </a:extLst>
              </p:cNvPr>
              <p:cNvSpPr>
                <a:spLocks/>
              </p:cNvSpPr>
              <p:nvPr/>
            </p:nvSpPr>
            <p:spPr bwMode="auto">
              <a:xfrm>
                <a:off x="6456816" y="5667609"/>
                <a:ext cx="517913" cy="517912"/>
              </a:xfrm>
              <a:custGeom>
                <a:avLst/>
                <a:gdLst>
                  <a:gd name="T0" fmla="*/ 460490 w 517912"/>
                  <a:gd name="T1" fmla="*/ 259443 h 517912"/>
                  <a:gd name="T2" fmla="*/ 259458 w 517912"/>
                  <a:gd name="T3" fmla="*/ 460475 h 517912"/>
                  <a:gd name="T4" fmla="*/ 58411 w 517912"/>
                  <a:gd name="T5" fmla="*/ 259443 h 517912"/>
                  <a:gd name="T6" fmla="*/ 259458 w 517912"/>
                  <a:gd name="T7" fmla="*/ 58411 h 517912"/>
                  <a:gd name="T8" fmla="*/ 460490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14" name="Rectangle: Rounded Corners 15">
                <a:extLst>
                  <a:ext uri="{FF2B5EF4-FFF2-40B4-BE49-F238E27FC236}">
                    <a16:creationId xmlns="" xmlns:a16="http://schemas.microsoft.com/office/drawing/2014/main" id="{46D3ABBA-005D-4326-B693-6479E029A5D4}"/>
                  </a:ext>
                </a:extLst>
              </p:cNvPr>
              <p:cNvSpPr/>
              <p:nvPr/>
            </p:nvSpPr>
            <p:spPr>
              <a:xfrm>
                <a:off x="6915449" y="5824280"/>
                <a:ext cx="197757" cy="12945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12" name="Rectangle 11">
              <a:extLst>
                <a:ext uri="{FF2B5EF4-FFF2-40B4-BE49-F238E27FC236}">
                  <a16:creationId xmlns="" xmlns:a16="http://schemas.microsoft.com/office/drawing/2014/main" id="{307C4CBA-0A27-434B-8C70-AD2969A2628E}"/>
                </a:ext>
              </a:extLst>
            </p:cNvPr>
            <p:cNvSpPr/>
            <p:nvPr/>
          </p:nvSpPr>
          <p:spPr>
            <a:xfrm>
              <a:off x="931533"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541333631"/>
      </p:ext>
    </p:extLst>
  </p:cSld>
  <p:clrMapOvr>
    <a:masterClrMapping/>
  </p:clrMapOvr>
</p:sldLayout>
</file>

<file path=ppt/slideLayouts/slideLayout862.xml><?xml version="1.0" encoding="utf-8"?>
<p:sldLayout xmlns:a="http://schemas.openxmlformats.org/drawingml/2006/main" xmlns:r="http://schemas.openxmlformats.org/officeDocument/2006/relationships" xmlns:p="http://schemas.openxmlformats.org/presentationml/2006/main" userDrawn="1">
  <p:cSld name="6_Contents slide layout">
    <p:spTree>
      <p:nvGrpSpPr>
        <p:cNvPr id="1" name=""/>
        <p:cNvGrpSpPr/>
        <p:nvPr/>
      </p:nvGrpSpPr>
      <p:grpSpPr>
        <a:xfrm>
          <a:off x="0" y="0"/>
          <a:ext cx="0" cy="0"/>
          <a:chOff x="0" y="0"/>
          <a:chExt cx="0" cy="0"/>
        </a:xfrm>
      </p:grpSpPr>
      <p:sp>
        <p:nvSpPr>
          <p:cNvPr id="3" name="Rectangle 2">
            <a:extLst>
              <a:ext uri="{FF2B5EF4-FFF2-40B4-BE49-F238E27FC236}">
                <a16:creationId xmlns="" xmlns:a16="http://schemas.microsoft.com/office/drawing/2014/main" id="{1C76FF18-A24C-41C9-954D-F273A2628C08}"/>
              </a:ext>
            </a:extLst>
          </p:cNvPr>
          <p:cNvSpPr/>
          <p:nvPr userDrawn="1"/>
        </p:nvSpPr>
        <p:spPr>
          <a:xfrm>
            <a:off x="0" y="6578600"/>
            <a:ext cx="12192000" cy="2794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solidFill>
                <a:prstClr val="white"/>
              </a:solidFill>
            </a:endParaRPr>
          </a:p>
        </p:txBody>
      </p:sp>
      <p:sp>
        <p:nvSpPr>
          <p:cNvPr id="4" name="Freeform: Shape 5">
            <a:extLst>
              <a:ext uri="{FF2B5EF4-FFF2-40B4-BE49-F238E27FC236}">
                <a16:creationId xmlns="" xmlns:a16="http://schemas.microsoft.com/office/drawing/2014/main" id="{D3C6B8A8-45D2-46DD-8C9C-4B0E290D1D17}"/>
              </a:ext>
            </a:extLst>
          </p:cNvPr>
          <p:cNvSpPr/>
          <p:nvPr userDrawn="1"/>
        </p:nvSpPr>
        <p:spPr>
          <a:xfrm rot="3273252" flipH="1">
            <a:off x="-161396" y="291572"/>
            <a:ext cx="1755775" cy="531283"/>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a:defRPr/>
            </a:pPr>
            <a:endParaRPr lang="ko-KR" altLang="en-US" sz="1800">
              <a:solidFill>
                <a:prstClr val="white"/>
              </a:solidFill>
            </a:endParaRPr>
          </a:p>
        </p:txBody>
      </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3585440667"/>
      </p:ext>
    </p:extLst>
  </p:cSld>
  <p:clrMapOvr>
    <a:masterClrMapping/>
  </p:clrMapOvr>
</p:sldLayout>
</file>

<file path=ppt/slideLayouts/slideLayout863.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6C9C20BE-B708-4E86-9A21-BD937E610A0C}"/>
              </a:ext>
            </a:extLst>
          </p:cNvPr>
          <p:cNvSpPr/>
          <p:nvPr userDrawn="1"/>
        </p:nvSpPr>
        <p:spPr>
          <a:xfrm>
            <a:off x="-4233" y="0"/>
            <a:ext cx="2112433"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ko-KR" altLang="en-US" sz="1800"/>
          </a:p>
        </p:txBody>
      </p:sp>
      <p:pic>
        <p:nvPicPr>
          <p:cNvPr id="3" name="Picture 7" descr="E:\002-KIMS BUSINESS\007-02-Fullslidesppt-Contents\20161228\02-edu\bulb-item2.png">
            <a:extLst>
              <a:ext uri="{FF2B5EF4-FFF2-40B4-BE49-F238E27FC236}">
                <a16:creationId xmlns="" xmlns:a16="http://schemas.microsoft.com/office/drawing/2014/main" id="{D7BD729D-3E93-4D72-9900-338D4C3F925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1985" y="1250950"/>
            <a:ext cx="2112433"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8" descr="E:\002-KIMS BUSINESS\007-02-Fullslidesppt-Contents\20161228\02-edu\bulb-item.png">
            <a:extLst>
              <a:ext uri="{FF2B5EF4-FFF2-40B4-BE49-F238E27FC236}">
                <a16:creationId xmlns="" xmlns:a16="http://schemas.microsoft.com/office/drawing/2014/main" id="{128C7900-5571-446D-84FA-9D67F29FF11A}"/>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r="50000"/>
          <a:stretch>
            <a:fillRect/>
          </a:stretch>
        </p:blipFill>
        <p:spPr bwMode="auto">
          <a:xfrm>
            <a:off x="1051984" y="1250950"/>
            <a:ext cx="1056216"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69952917"/>
      </p:ext>
    </p:extLst>
  </p:cSld>
  <p:clrMapOvr>
    <a:masterClrMapping/>
  </p:clrMapOvr>
</p:sldLayout>
</file>

<file path=ppt/slideLayouts/slideLayout864.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638295977"/>
      </p:ext>
    </p:extLst>
  </p:cSld>
  <p:clrMapOvr>
    <a:masterClrMapping/>
  </p:clrMapOvr>
</p:sldLayout>
</file>

<file path=ppt/slideLayouts/slideLayout865.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235682459"/>
      </p:ext>
    </p:extLst>
  </p:cSld>
  <p:clrMapOvr>
    <a:masterClrMapping/>
  </p:clrMapOvr>
</p:sldLayout>
</file>

<file path=ppt/slideLayouts/slideLayout866.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619464327"/>
      </p:ext>
    </p:extLst>
  </p:cSld>
  <p:clrMapOvr>
    <a:masterClrMapping/>
  </p:clrMapOvr>
</p:sldLayout>
</file>

<file path=ppt/slideLayouts/slideLayout867.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395041982"/>
      </p:ext>
    </p:extLst>
  </p:cSld>
  <p:clrMapOvr>
    <a:masterClrMapping/>
  </p:clrMapOvr>
</p:sldLayout>
</file>

<file path=ppt/slideLayouts/slideLayout868.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882768799"/>
      </p:ext>
    </p:extLst>
  </p:cSld>
  <p:clrMapOvr>
    <a:masterClrMapping/>
  </p:clrMapOvr>
</p:sldLayout>
</file>

<file path=ppt/slideLayouts/slideLayout869.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56171796"/>
      </p:ext>
    </p:extLst>
  </p:cSld>
  <p:clrMapOvr>
    <a:masterClrMapping/>
  </p:clrMapOvr>
</p:sldLayout>
</file>

<file path=ppt/slideLayouts/slideLayout870.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221105210"/>
      </p:ext>
    </p:extLst>
  </p:cSld>
  <p:clrMapOvr>
    <a:masterClrMapping/>
  </p:clrMapOvr>
</p:sldLayout>
</file>

<file path=ppt/slideLayouts/slideLayout871.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2975055882"/>
      </p:ext>
    </p:extLst>
  </p:cSld>
  <p:clrMapOvr>
    <a:masterClrMapping/>
  </p:clrMapOvr>
</p:sldLayout>
</file>

<file path=ppt/slideLayouts/slideLayout872.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79230127"/>
      </p:ext>
    </p:extLst>
  </p:cSld>
  <p:clrMapOvr>
    <a:masterClrMapping/>
  </p:clrMapOvr>
</p:sldLayout>
</file>

<file path=ppt/slideLayouts/slideLayout873.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453335574"/>
      </p:ext>
    </p:extLst>
  </p:cSld>
  <p:clrMapOvr>
    <a:masterClrMapping/>
  </p:clrMapOvr>
</p:sldLayout>
</file>

<file path=ppt/slideLayouts/slideLayout874.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553479517"/>
      </p:ext>
    </p:extLst>
  </p:cSld>
  <p:clrMapOvr>
    <a:masterClrMapping/>
  </p:clrMapOvr>
</p:sldLayout>
</file>

<file path=ppt/slideLayouts/slideLayout875.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453890136"/>
      </p:ext>
    </p:extLst>
  </p:cSld>
  <p:clrMapOvr>
    <a:masterClrMapping/>
  </p:clrMapOvr>
</p:sldLayout>
</file>

<file path=ppt/slideLayouts/slideLayout876.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876069256"/>
      </p:ext>
    </p:extLst>
  </p:cSld>
  <p:clrMapOvr>
    <a:masterClrMapping/>
  </p:clrMapOvr>
</p:sldLayout>
</file>

<file path=ppt/slideLayouts/slideLayout877.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613503111"/>
      </p:ext>
    </p:extLst>
  </p:cSld>
  <p:clrMapOvr>
    <a:masterClrMapping/>
  </p:clrMapOvr>
</p:sldLayout>
</file>

<file path=ppt/slideLayouts/slideLayout878.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522109875"/>
      </p:ext>
    </p:extLst>
  </p:cSld>
  <p:clrMapOvr>
    <a:masterClrMapping/>
  </p:clrMapOvr>
</p:sldLayout>
</file>

<file path=ppt/slideLayouts/slideLayout879.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065601100"/>
      </p:ext>
    </p:extLst>
  </p:cSld>
  <p:clrMapOvr>
    <a:masterClrMapping/>
  </p:clrMapOvr>
</p:sldLayout>
</file>

<file path=ppt/slideLayouts/slideLayout880.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49662037"/>
      </p:ext>
    </p:extLst>
  </p:cSld>
  <p:clrMapOvr>
    <a:masterClrMapping/>
  </p:clrMapOvr>
</p:sldLayout>
</file>

<file path=ppt/slideLayouts/slideLayout881.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127560190"/>
      </p:ext>
    </p:extLst>
  </p:cSld>
  <p:clrMapOvr>
    <a:masterClrMapping/>
  </p:clrMapOvr>
</p:sldLayout>
</file>

<file path=ppt/slideLayouts/slideLayout882.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95716297"/>
      </p:ext>
    </p:extLst>
  </p:cSld>
  <p:clrMapOvr>
    <a:masterClrMapping/>
  </p:clrMapOvr>
</p:sldLayout>
</file>

<file path=ppt/slideLayouts/slideLayout883.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278236310"/>
      </p:ext>
    </p:extLst>
  </p:cSld>
  <p:clrMapOvr>
    <a:masterClrMapping/>
  </p:clrMapOvr>
</p:sldLayout>
</file>

<file path=ppt/slideLayouts/slideLayout88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3322225290"/>
      </p:ext>
    </p:extLst>
  </p:cSld>
  <p:clrMapOvr>
    <a:masterClrMapping/>
  </p:clrMapOvr>
</p:sldLayout>
</file>

<file path=ppt/slideLayouts/slideLayout885.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blipFill dpi="0" rotWithShape="0">
          <a:blip r:embed="rId2"/>
          <a:srcRect/>
          <a:stretch>
            <a:fillRect/>
          </a:stretch>
        </a:blipFill>
        <a:effectLst/>
      </p:bgPr>
    </p:bg>
    <p:spTree>
      <p:nvGrpSpPr>
        <p:cNvPr id="1" name="Shape 41"/>
        <p:cNvGrpSpPr/>
        <p:nvPr/>
      </p:nvGrpSpPr>
      <p:grpSpPr>
        <a:xfrm>
          <a:off x="0" y="0"/>
          <a:ext cx="0" cy="0"/>
          <a:chOff x="0" y="0"/>
          <a:chExt cx="0" cy="0"/>
        </a:xfrm>
      </p:grpSpPr>
      <p:grpSp>
        <p:nvGrpSpPr>
          <p:cNvPr id="10" name="Google Shape;50;p12">
            <a:extLst>
              <a:ext uri="{FF2B5EF4-FFF2-40B4-BE49-F238E27FC236}">
                <a16:creationId xmlns="" xmlns:a16="http://schemas.microsoft.com/office/drawing/2014/main" id="{215E42C4-B5E5-4736-8DA4-DA634DD52327}"/>
              </a:ext>
            </a:extLst>
          </p:cNvPr>
          <p:cNvGrpSpPr>
            <a:grpSpLocks/>
          </p:cNvGrpSpPr>
          <p:nvPr/>
        </p:nvGrpSpPr>
        <p:grpSpPr bwMode="auto">
          <a:xfrm>
            <a:off x="8466138" y="2476500"/>
            <a:ext cx="4546600" cy="5554663"/>
            <a:chOff x="6349925" y="1857024"/>
            <a:chExt cx="3410000" cy="4166203"/>
          </a:xfrm>
        </p:grpSpPr>
        <p:pic>
          <p:nvPicPr>
            <p:cNvPr id="11" name="Google Shape;51;p12">
              <a:extLst>
                <a:ext uri="{FF2B5EF4-FFF2-40B4-BE49-F238E27FC236}">
                  <a16:creationId xmlns="" xmlns:a16="http://schemas.microsoft.com/office/drawing/2014/main" id="{80BAFF17-2226-44BE-B6C7-2821FDAD79CC}"/>
                </a:ext>
              </a:extLst>
            </p:cNvPr>
            <p:cNvPicPr preferRelativeResize="0">
              <a:picLocks noChangeAspect="1" noChangeArrowheads="1"/>
            </p:cNvPicPr>
            <p:nvPr/>
          </p:nvPicPr>
          <p:blipFill>
            <a:blip r:embed="rId3">
              <a:extLst>
                <a:ext uri="{28A0092B-C50C-407E-A947-70E740481C1C}">
                  <a14:useLocalDpi xmlns:a14="http://schemas.microsoft.com/office/drawing/2010/main" val="0"/>
                </a:ext>
              </a:extLst>
            </a:blip>
            <a:srcRect l="24966" r="24850"/>
            <a:stretch>
              <a:fillRect/>
            </a:stretch>
          </p:blipFill>
          <p:spPr bwMode="auto">
            <a:xfrm rot="-1220891">
              <a:off x="7751118" y="1972014"/>
              <a:ext cx="1367452" cy="3934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Google Shape;52;p12">
              <a:extLst>
                <a:ext uri="{FF2B5EF4-FFF2-40B4-BE49-F238E27FC236}">
                  <a16:creationId xmlns="" xmlns:a16="http://schemas.microsoft.com/office/drawing/2014/main" id="{2660A57D-99A5-4318-9C54-B8E4097CC3FA}"/>
                </a:ext>
              </a:extLst>
            </p:cNvPr>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2699995">
              <a:off x="6959825" y="3366637"/>
              <a:ext cx="1674670" cy="2418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 name="Google Shape;42;p12"/>
          <p:cNvSpPr txBox="1">
            <a:spLocks noGrp="1"/>
          </p:cNvSpPr>
          <p:nvPr>
            <p:ph type="ctrTitle"/>
          </p:nvPr>
        </p:nvSpPr>
        <p:spPr>
          <a:xfrm>
            <a:off x="968800" y="12875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3" name="Google Shape;43;p12"/>
          <p:cNvSpPr txBox="1">
            <a:spLocks noGrp="1"/>
          </p:cNvSpPr>
          <p:nvPr>
            <p:ph type="subTitle" idx="1"/>
          </p:nvPr>
        </p:nvSpPr>
        <p:spPr>
          <a:xfrm flipH="1">
            <a:off x="968800" y="17250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 name="Google Shape;44;p12"/>
          <p:cNvSpPr txBox="1">
            <a:spLocks noGrp="1"/>
          </p:cNvSpPr>
          <p:nvPr>
            <p:ph type="ctrTitle" idx="2"/>
          </p:nvPr>
        </p:nvSpPr>
        <p:spPr>
          <a:xfrm>
            <a:off x="968800" y="2434817"/>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5" name="Google Shape;45;p12"/>
          <p:cNvSpPr txBox="1">
            <a:spLocks noGrp="1"/>
          </p:cNvSpPr>
          <p:nvPr>
            <p:ph type="subTitle" idx="3"/>
          </p:nvPr>
        </p:nvSpPr>
        <p:spPr>
          <a:xfrm flipH="1">
            <a:off x="968800" y="2872251"/>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6" name="Google Shape;46;p12"/>
          <p:cNvSpPr txBox="1">
            <a:spLocks noGrp="1"/>
          </p:cNvSpPr>
          <p:nvPr>
            <p:ph type="ctrTitle" idx="4"/>
          </p:nvPr>
        </p:nvSpPr>
        <p:spPr>
          <a:xfrm>
            <a:off x="968800" y="3582051"/>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7" name="Google Shape;47;p12"/>
          <p:cNvSpPr txBox="1">
            <a:spLocks noGrp="1"/>
          </p:cNvSpPr>
          <p:nvPr>
            <p:ph type="subTitle" idx="5"/>
          </p:nvPr>
        </p:nvSpPr>
        <p:spPr>
          <a:xfrm flipH="1">
            <a:off x="968800" y="4019484"/>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8" name="Google Shape;48;p12"/>
          <p:cNvSpPr txBox="1">
            <a:spLocks noGrp="1"/>
          </p:cNvSpPr>
          <p:nvPr>
            <p:ph type="ctrTitle" idx="6"/>
          </p:nvPr>
        </p:nvSpPr>
        <p:spPr>
          <a:xfrm>
            <a:off x="968800" y="47292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9" name="Google Shape;49;p12"/>
          <p:cNvSpPr txBox="1">
            <a:spLocks noGrp="1"/>
          </p:cNvSpPr>
          <p:nvPr>
            <p:ph type="subTitle" idx="7"/>
          </p:nvPr>
        </p:nvSpPr>
        <p:spPr>
          <a:xfrm flipH="1">
            <a:off x="968800" y="51667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744724100"/>
      </p:ext>
    </p:extLst>
  </p:cSld>
  <p:clrMapOvr>
    <a:masterClrMapping/>
  </p:clrMapOvr>
</p:sldLayout>
</file>

<file path=ppt/slideLayouts/slideLayout886.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rgbClr val="C66E5C"/>
        </a:solidFill>
        <a:effectLst/>
      </p:bgPr>
    </p:bg>
    <p:spTree>
      <p:nvGrpSpPr>
        <p:cNvPr id="1" name="Shape 32"/>
        <p:cNvGrpSpPr/>
        <p:nvPr/>
      </p:nvGrpSpPr>
      <p:grpSpPr>
        <a:xfrm>
          <a:off x="0" y="0"/>
          <a:ext cx="0" cy="0"/>
          <a:chOff x="0" y="0"/>
          <a:chExt cx="0" cy="0"/>
        </a:xfrm>
      </p:grpSpPr>
      <p:sp>
        <p:nvSpPr>
          <p:cNvPr id="33" name="Google Shape;33;p9"/>
          <p:cNvSpPr txBox="1">
            <a:spLocks noGrp="1"/>
          </p:cNvSpPr>
          <p:nvPr>
            <p:ph type="title"/>
          </p:nvPr>
        </p:nvSpPr>
        <p:spPr>
          <a:xfrm>
            <a:off x="1781767" y="3858167"/>
            <a:ext cx="8628400" cy="1113600"/>
          </a:xfrm>
          <a:prstGeom prst="rect">
            <a:avLst/>
          </a:prstGeom>
        </p:spPr>
        <p:txBody>
          <a:bodyPr spcFirstLastPara="1" lIns="91425" tIns="91425" rIns="91425" bIns="91425" anchor="b">
            <a:noAutofit/>
          </a:bodyPr>
          <a:lstStyle>
            <a:lvl1pPr lvl="0" algn="ctr">
              <a:spcBef>
                <a:spcPts val="0"/>
              </a:spcBef>
              <a:spcAft>
                <a:spcPts val="0"/>
              </a:spcAft>
              <a:buSzPts val="4200"/>
              <a:buNone/>
              <a:defRPr sz="4800">
                <a:solidFill>
                  <a:srgbClr val="FFF2EB"/>
                </a:solidFill>
              </a:defRPr>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34" name="Google Shape;34;p9"/>
          <p:cNvSpPr txBox="1">
            <a:spLocks noGrp="1"/>
          </p:cNvSpPr>
          <p:nvPr>
            <p:ph type="subTitle" idx="1"/>
          </p:nvPr>
        </p:nvSpPr>
        <p:spPr>
          <a:xfrm>
            <a:off x="3399200" y="4876100"/>
            <a:ext cx="5393600" cy="673200"/>
          </a:xfrm>
          <a:prstGeom prst="rect">
            <a:avLst/>
          </a:prstGeom>
        </p:spPr>
        <p:txBody>
          <a:bodyPr spcFirstLastPara="1" lIns="91425" tIns="91425" rIns="91425" bIns="91425">
            <a:noAutofit/>
          </a:bodyPr>
          <a:lstStyle>
            <a:lvl1pPr lvl="0" algn="ctr">
              <a:lnSpc>
                <a:spcPct val="100000"/>
              </a:lnSpc>
              <a:spcBef>
                <a:spcPts val="0"/>
              </a:spcBef>
              <a:spcAft>
                <a:spcPts val="0"/>
              </a:spcAft>
              <a:buSzPts val="2100"/>
              <a:buNone/>
              <a:defRPr sz="1867">
                <a:solidFill>
                  <a:srgbClr val="FFF2EB"/>
                </a:solidFill>
              </a:defRPr>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528174172"/>
      </p:ext>
    </p:extLst>
  </p:cSld>
  <p:clrMapOvr>
    <a:masterClrMapping/>
  </p:clrMapOvr>
</p:sldLayout>
</file>

<file path=ppt/slideLayouts/slideLayout887.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blipFill dpi="0" rotWithShape="0">
          <a:blip r:embed="rId2"/>
          <a:srcRect/>
          <a:stretch>
            <a:fillRect/>
          </a:stretch>
        </a:blipFill>
        <a:effectLst/>
      </p:bgPr>
    </p:bg>
    <p:spTree>
      <p:nvGrpSpPr>
        <p:cNvPr id="1" name="Shape 53"/>
        <p:cNvGrpSpPr/>
        <p:nvPr/>
      </p:nvGrpSpPr>
      <p:grpSpPr>
        <a:xfrm>
          <a:off x="0" y="0"/>
          <a:ext cx="0" cy="0"/>
          <a:chOff x="0" y="0"/>
          <a:chExt cx="0" cy="0"/>
        </a:xfrm>
      </p:grpSpPr>
      <p:sp>
        <p:nvSpPr>
          <p:cNvPr id="54" name="Google Shape;54;p13"/>
          <p:cNvSpPr txBox="1">
            <a:spLocks noGrp="1"/>
          </p:cNvSpPr>
          <p:nvPr>
            <p:ph type="body" idx="1"/>
          </p:nvPr>
        </p:nvSpPr>
        <p:spPr>
          <a:xfrm>
            <a:off x="968800" y="1775467"/>
            <a:ext cx="8517600" cy="4418800"/>
          </a:xfrm>
          <a:prstGeom prst="rect">
            <a:avLst/>
          </a:prstGeom>
        </p:spPr>
        <p:txBody>
          <a:bodyPr spcFirstLastPara="1" lIns="91425" tIns="91425" rIns="91425" bIns="91425" anchor="ctr">
            <a:noAutofit/>
          </a:bodyPr>
          <a:lstStyle>
            <a:lvl1pPr marL="609585" lvl="0" indent="-406390" rtl="0">
              <a:spcBef>
                <a:spcPts val="0"/>
              </a:spcBef>
              <a:spcAft>
                <a:spcPts val="0"/>
              </a:spcAft>
              <a:buSzPts val="12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55" name="Google Shape;55;p13"/>
          <p:cNvSpPr txBox="1">
            <a:spLocks noGrp="1"/>
          </p:cNvSpPr>
          <p:nvPr>
            <p:ph type="ctrTitle"/>
          </p:nvPr>
        </p:nvSpPr>
        <p:spPr>
          <a:xfrm>
            <a:off x="1535600" y="722333"/>
            <a:ext cx="9121200" cy="502000"/>
          </a:xfrm>
          <a:prstGeom prst="rect">
            <a:avLst/>
          </a:prstGeom>
        </p:spPr>
        <p:txBody>
          <a:bodyPr spcFirstLastPara="1" lIns="91425" tIns="91425" rIns="91425" bIns="91425" anchor="t">
            <a:noAutofit/>
          </a:bodyPr>
          <a:lstStyle>
            <a:lvl1pPr lvl="0" algn="ctr"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Tree>
    <p:extLst>
      <p:ext uri="{BB962C8B-B14F-4D97-AF65-F5344CB8AC3E}">
        <p14:creationId xmlns:p14="http://schemas.microsoft.com/office/powerpoint/2010/main" val="2190630158"/>
      </p:ext>
    </p:extLst>
  </p:cSld>
  <p:clrMapOvr>
    <a:masterClrMapping/>
  </p:clrMapOvr>
</p:sldLayout>
</file>

<file path=ppt/slideLayouts/slideLayout888.xml><?xml version="1.0" encoding="utf-8"?>
<p:sldLayout xmlns:a="http://schemas.openxmlformats.org/drawingml/2006/main" xmlns:r="http://schemas.openxmlformats.org/officeDocument/2006/relationships" xmlns:p="http://schemas.openxmlformats.org/presentationml/2006/main" matchingName="Table of contents">
  <p:cSld name="1_Table of contents">
    <p:spTree>
      <p:nvGrpSpPr>
        <p:cNvPr id="1" name="Shape 15"/>
        <p:cNvGrpSpPr/>
        <p:nvPr/>
      </p:nvGrpSpPr>
      <p:grpSpPr>
        <a:xfrm>
          <a:off x="0" y="0"/>
          <a:ext cx="0" cy="0"/>
          <a:chOff x="0" y="0"/>
          <a:chExt cx="0" cy="0"/>
        </a:xfrm>
      </p:grpSpPr>
      <p:sp>
        <p:nvSpPr>
          <p:cNvPr id="16" name="Google Shape;16;p3"/>
          <p:cNvSpPr txBox="1">
            <a:spLocks noGrp="1"/>
          </p:cNvSpPr>
          <p:nvPr>
            <p:ph type="title"/>
          </p:nvPr>
        </p:nvSpPr>
        <p:spPr>
          <a:xfrm>
            <a:off x="335436" y="3074424"/>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17" name="Google Shape;17;p3"/>
          <p:cNvSpPr txBox="1">
            <a:spLocks noGrp="1"/>
          </p:cNvSpPr>
          <p:nvPr>
            <p:ph type="ctrTitle" idx="2"/>
          </p:nvPr>
        </p:nvSpPr>
        <p:spPr>
          <a:xfrm>
            <a:off x="3771000" y="358861"/>
            <a:ext cx="4650000" cy="1135600"/>
          </a:xfrm>
          <a:prstGeom prst="rect">
            <a:avLst/>
          </a:prstGeom>
        </p:spPr>
        <p:txBody>
          <a:bodyPr spcFirstLastPara="1">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3000"/>
              <a:buNone/>
              <a:defRPr sz="3000">
                <a:solidFill>
                  <a:schemeClr val="accent3"/>
                </a:solidFill>
              </a:defRPr>
            </a:lvl2pPr>
            <a:lvl3pPr lvl="2" algn="ctr" rtl="0">
              <a:spcBef>
                <a:spcPts val="0"/>
              </a:spcBef>
              <a:spcAft>
                <a:spcPts val="0"/>
              </a:spcAft>
              <a:buClr>
                <a:schemeClr val="accent3"/>
              </a:buClr>
              <a:buSzPts val="3000"/>
              <a:buNone/>
              <a:defRPr sz="3000">
                <a:solidFill>
                  <a:schemeClr val="accent3"/>
                </a:solidFill>
              </a:defRPr>
            </a:lvl3pPr>
            <a:lvl4pPr lvl="3" algn="ctr" rtl="0">
              <a:spcBef>
                <a:spcPts val="0"/>
              </a:spcBef>
              <a:spcAft>
                <a:spcPts val="0"/>
              </a:spcAft>
              <a:buClr>
                <a:schemeClr val="accent3"/>
              </a:buClr>
              <a:buSzPts val="3000"/>
              <a:buNone/>
              <a:defRPr sz="3000">
                <a:solidFill>
                  <a:schemeClr val="accent3"/>
                </a:solidFill>
              </a:defRPr>
            </a:lvl4pPr>
            <a:lvl5pPr lvl="4" algn="ctr" rtl="0">
              <a:spcBef>
                <a:spcPts val="0"/>
              </a:spcBef>
              <a:spcAft>
                <a:spcPts val="0"/>
              </a:spcAft>
              <a:buClr>
                <a:schemeClr val="accent3"/>
              </a:buClr>
              <a:buSzPts val="3000"/>
              <a:buNone/>
              <a:defRPr sz="3000">
                <a:solidFill>
                  <a:schemeClr val="accent3"/>
                </a:solidFill>
              </a:defRPr>
            </a:lvl5pPr>
            <a:lvl6pPr lvl="5" algn="ctr" rtl="0">
              <a:spcBef>
                <a:spcPts val="0"/>
              </a:spcBef>
              <a:spcAft>
                <a:spcPts val="0"/>
              </a:spcAft>
              <a:buClr>
                <a:schemeClr val="accent3"/>
              </a:buClr>
              <a:buSzPts val="3000"/>
              <a:buNone/>
              <a:defRPr sz="3000">
                <a:solidFill>
                  <a:schemeClr val="accent3"/>
                </a:solidFill>
              </a:defRPr>
            </a:lvl6pPr>
            <a:lvl7pPr lvl="6" algn="ctr" rtl="0">
              <a:spcBef>
                <a:spcPts val="0"/>
              </a:spcBef>
              <a:spcAft>
                <a:spcPts val="0"/>
              </a:spcAft>
              <a:buClr>
                <a:schemeClr val="accent3"/>
              </a:buClr>
              <a:buSzPts val="3000"/>
              <a:buNone/>
              <a:defRPr sz="3000">
                <a:solidFill>
                  <a:schemeClr val="accent3"/>
                </a:solidFill>
              </a:defRPr>
            </a:lvl7pPr>
            <a:lvl8pPr lvl="7" algn="ctr" rtl="0">
              <a:spcBef>
                <a:spcPts val="0"/>
              </a:spcBef>
              <a:spcAft>
                <a:spcPts val="0"/>
              </a:spcAft>
              <a:buClr>
                <a:schemeClr val="accent3"/>
              </a:buClr>
              <a:buSzPts val="3000"/>
              <a:buNone/>
              <a:defRPr sz="3000">
                <a:solidFill>
                  <a:schemeClr val="accent3"/>
                </a:solidFill>
              </a:defRPr>
            </a:lvl8pPr>
            <a:lvl9pPr lvl="8" algn="ctr" rtl="0">
              <a:spcBef>
                <a:spcPts val="0"/>
              </a:spcBef>
              <a:spcAft>
                <a:spcPts val="0"/>
              </a:spcAft>
              <a:buClr>
                <a:schemeClr val="accent3"/>
              </a:buClr>
              <a:buSzPts val="3000"/>
              <a:buNone/>
              <a:defRPr sz="3000">
                <a:solidFill>
                  <a:schemeClr val="accent3"/>
                </a:solidFill>
              </a:defRPr>
            </a:lvl9pPr>
          </a:lstStyle>
          <a:p>
            <a:endParaRPr/>
          </a:p>
        </p:txBody>
      </p:sp>
      <p:sp>
        <p:nvSpPr>
          <p:cNvPr id="18" name="Google Shape;18;p3"/>
          <p:cNvSpPr txBox="1">
            <a:spLocks noGrp="1"/>
          </p:cNvSpPr>
          <p:nvPr>
            <p:ph type="ctrTitle" idx="3"/>
          </p:nvPr>
        </p:nvSpPr>
        <p:spPr>
          <a:xfrm>
            <a:off x="1879257" y="2771900"/>
            <a:ext cx="1638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19" name="Google Shape;19;p3"/>
          <p:cNvSpPr txBox="1">
            <a:spLocks noGrp="1"/>
          </p:cNvSpPr>
          <p:nvPr>
            <p:ph type="subTitle" idx="1"/>
          </p:nvPr>
        </p:nvSpPr>
        <p:spPr>
          <a:xfrm>
            <a:off x="1879264"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0" name="Google Shape;20;p3"/>
          <p:cNvSpPr txBox="1">
            <a:spLocks noGrp="1"/>
          </p:cNvSpPr>
          <p:nvPr>
            <p:ph type="title" idx="4"/>
          </p:nvPr>
        </p:nvSpPr>
        <p:spPr>
          <a:xfrm>
            <a:off x="3733525" y="3074424"/>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1" name="Google Shape;21;p3"/>
          <p:cNvSpPr txBox="1">
            <a:spLocks noGrp="1"/>
          </p:cNvSpPr>
          <p:nvPr>
            <p:ph type="ctrTitle" idx="5"/>
          </p:nvPr>
        </p:nvSpPr>
        <p:spPr>
          <a:xfrm>
            <a:off x="5277353" y="2771895"/>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2" name="Google Shape;22;p3"/>
          <p:cNvSpPr txBox="1">
            <a:spLocks noGrp="1"/>
          </p:cNvSpPr>
          <p:nvPr>
            <p:ph type="subTitle" idx="6"/>
          </p:nvPr>
        </p:nvSpPr>
        <p:spPr>
          <a:xfrm>
            <a:off x="5277353"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3" name="Google Shape;23;p3"/>
          <p:cNvSpPr txBox="1">
            <a:spLocks noGrp="1"/>
          </p:cNvSpPr>
          <p:nvPr>
            <p:ph type="title" idx="7"/>
          </p:nvPr>
        </p:nvSpPr>
        <p:spPr>
          <a:xfrm>
            <a:off x="7122336" y="3074424"/>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4" name="Google Shape;24;p3"/>
          <p:cNvSpPr txBox="1">
            <a:spLocks noGrp="1"/>
          </p:cNvSpPr>
          <p:nvPr>
            <p:ph type="ctrTitle" idx="8"/>
          </p:nvPr>
        </p:nvSpPr>
        <p:spPr>
          <a:xfrm>
            <a:off x="8666164" y="2771895"/>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5" name="Google Shape;25;p3"/>
          <p:cNvSpPr txBox="1">
            <a:spLocks noGrp="1"/>
          </p:cNvSpPr>
          <p:nvPr>
            <p:ph type="subTitle" idx="9"/>
          </p:nvPr>
        </p:nvSpPr>
        <p:spPr>
          <a:xfrm>
            <a:off x="8666164"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6" name="Google Shape;26;p3"/>
          <p:cNvSpPr txBox="1">
            <a:spLocks noGrp="1"/>
          </p:cNvSpPr>
          <p:nvPr>
            <p:ph type="title" idx="13"/>
          </p:nvPr>
        </p:nvSpPr>
        <p:spPr>
          <a:xfrm>
            <a:off x="2024771" y="4100891"/>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7" name="Google Shape;27;p3"/>
          <p:cNvSpPr txBox="1">
            <a:spLocks noGrp="1"/>
          </p:cNvSpPr>
          <p:nvPr>
            <p:ph type="ctrTitle" idx="14"/>
          </p:nvPr>
        </p:nvSpPr>
        <p:spPr>
          <a:xfrm>
            <a:off x="3568597" y="3798361"/>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8" name="Google Shape;28;p3"/>
          <p:cNvSpPr txBox="1">
            <a:spLocks noGrp="1"/>
          </p:cNvSpPr>
          <p:nvPr>
            <p:ph type="subTitle" idx="15"/>
          </p:nvPr>
        </p:nvSpPr>
        <p:spPr>
          <a:xfrm>
            <a:off x="3568597" y="4312024"/>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9" name="Google Shape;29;p3"/>
          <p:cNvSpPr txBox="1">
            <a:spLocks noGrp="1"/>
          </p:cNvSpPr>
          <p:nvPr>
            <p:ph type="title" idx="16"/>
          </p:nvPr>
        </p:nvSpPr>
        <p:spPr>
          <a:xfrm>
            <a:off x="5433003" y="4100891"/>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30" name="Google Shape;30;p3"/>
          <p:cNvSpPr txBox="1">
            <a:spLocks noGrp="1"/>
          </p:cNvSpPr>
          <p:nvPr>
            <p:ph type="ctrTitle" idx="17"/>
          </p:nvPr>
        </p:nvSpPr>
        <p:spPr>
          <a:xfrm>
            <a:off x="6976829" y="3798361"/>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31" name="Google Shape;31;p3"/>
          <p:cNvSpPr txBox="1">
            <a:spLocks noGrp="1"/>
          </p:cNvSpPr>
          <p:nvPr>
            <p:ph type="subTitle" idx="18"/>
          </p:nvPr>
        </p:nvSpPr>
        <p:spPr>
          <a:xfrm>
            <a:off x="6976829" y="4312024"/>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Tree>
    <p:extLst>
      <p:ext uri="{BB962C8B-B14F-4D97-AF65-F5344CB8AC3E}">
        <p14:creationId xmlns:p14="http://schemas.microsoft.com/office/powerpoint/2010/main" val="1187429608"/>
      </p:ext>
    </p:extLst>
  </p:cSld>
  <p:clrMapOvr>
    <a:masterClrMapping/>
  </p:clrMapOvr>
</p:sldLayout>
</file>

<file path=ppt/slideLayouts/slideLayout889.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8FEEC5DB-128C-4367-B41E-99D2EC71DE62}"/>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3A4AF593-7641-4F09-8237-9536628A701B}"/>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D4A9713D-7FD1-49C4-96D5-76320E1B583E}"/>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1E746D0D-5AEE-44CE-A0BE-129E10852C7C}" type="slidenum">
              <a:rPr lang="en-US" altLang="en-US"/>
              <a:pPr/>
              <a:t>‹#›</a:t>
            </a:fld>
            <a:endParaRPr lang="en-US" altLang="en-US"/>
          </a:p>
        </p:txBody>
      </p:sp>
    </p:spTree>
    <p:extLst>
      <p:ext uri="{BB962C8B-B14F-4D97-AF65-F5344CB8AC3E}">
        <p14:creationId xmlns:p14="http://schemas.microsoft.com/office/powerpoint/2010/main" val="96165494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8.xml"/><Relationship Id="rId13" Type="http://schemas.openxmlformats.org/officeDocument/2006/relationships/slideLayout" Target="../slideLayouts/slideLayout33.xml"/><Relationship Id="rId18" Type="http://schemas.openxmlformats.org/officeDocument/2006/relationships/slideLayout" Target="../slideLayouts/slideLayout38.xml"/><Relationship Id="rId26" Type="http://schemas.openxmlformats.org/officeDocument/2006/relationships/slideLayout" Target="../slideLayouts/slideLayout46.xml"/><Relationship Id="rId3" Type="http://schemas.openxmlformats.org/officeDocument/2006/relationships/slideLayout" Target="../slideLayouts/slideLayout23.xml"/><Relationship Id="rId21" Type="http://schemas.openxmlformats.org/officeDocument/2006/relationships/slideLayout" Target="../slideLayouts/slideLayout41.xml"/><Relationship Id="rId7" Type="http://schemas.openxmlformats.org/officeDocument/2006/relationships/slideLayout" Target="../slideLayouts/slideLayout27.xml"/><Relationship Id="rId12" Type="http://schemas.openxmlformats.org/officeDocument/2006/relationships/slideLayout" Target="../slideLayouts/slideLayout32.xml"/><Relationship Id="rId17" Type="http://schemas.openxmlformats.org/officeDocument/2006/relationships/slideLayout" Target="../slideLayouts/slideLayout37.xml"/><Relationship Id="rId25" Type="http://schemas.openxmlformats.org/officeDocument/2006/relationships/slideLayout" Target="../slideLayouts/slideLayout45.xml"/><Relationship Id="rId2" Type="http://schemas.openxmlformats.org/officeDocument/2006/relationships/slideLayout" Target="../slideLayouts/slideLayout22.xml"/><Relationship Id="rId16" Type="http://schemas.openxmlformats.org/officeDocument/2006/relationships/slideLayout" Target="../slideLayouts/slideLayout36.xml"/><Relationship Id="rId20" Type="http://schemas.openxmlformats.org/officeDocument/2006/relationships/slideLayout" Target="../slideLayouts/slideLayout40.xml"/><Relationship Id="rId29" Type="http://schemas.openxmlformats.org/officeDocument/2006/relationships/slideLayout" Target="../slideLayouts/slideLayout49.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slideLayout" Target="../slideLayouts/slideLayout31.xml"/><Relationship Id="rId24" Type="http://schemas.openxmlformats.org/officeDocument/2006/relationships/slideLayout" Target="../slideLayouts/slideLayout44.xml"/><Relationship Id="rId5" Type="http://schemas.openxmlformats.org/officeDocument/2006/relationships/slideLayout" Target="../slideLayouts/slideLayout25.xml"/><Relationship Id="rId15" Type="http://schemas.openxmlformats.org/officeDocument/2006/relationships/slideLayout" Target="../slideLayouts/slideLayout35.xml"/><Relationship Id="rId23" Type="http://schemas.openxmlformats.org/officeDocument/2006/relationships/slideLayout" Target="../slideLayouts/slideLayout43.xml"/><Relationship Id="rId28" Type="http://schemas.openxmlformats.org/officeDocument/2006/relationships/slideLayout" Target="../slideLayouts/slideLayout48.xml"/><Relationship Id="rId10" Type="http://schemas.openxmlformats.org/officeDocument/2006/relationships/slideLayout" Target="../slideLayouts/slideLayout30.xml"/><Relationship Id="rId19" Type="http://schemas.openxmlformats.org/officeDocument/2006/relationships/slideLayout" Target="../slideLayouts/slideLayout39.xml"/><Relationship Id="rId4" Type="http://schemas.openxmlformats.org/officeDocument/2006/relationships/slideLayout" Target="../slideLayouts/slideLayout24.xml"/><Relationship Id="rId9" Type="http://schemas.openxmlformats.org/officeDocument/2006/relationships/slideLayout" Target="../slideLayouts/slideLayout29.xml"/><Relationship Id="rId14" Type="http://schemas.openxmlformats.org/officeDocument/2006/relationships/slideLayout" Target="../slideLayouts/slideLayout34.xml"/><Relationship Id="rId22" Type="http://schemas.openxmlformats.org/officeDocument/2006/relationships/slideLayout" Target="../slideLayouts/slideLayout42.xml"/><Relationship Id="rId27" Type="http://schemas.openxmlformats.org/officeDocument/2006/relationships/slideLayout" Target="../slideLayouts/slideLayout47.xml"/><Relationship Id="rId30"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7.xml"/><Relationship Id="rId13" Type="http://schemas.openxmlformats.org/officeDocument/2006/relationships/slideLayout" Target="../slideLayouts/slideLayout62.xml"/><Relationship Id="rId18" Type="http://schemas.openxmlformats.org/officeDocument/2006/relationships/slideLayout" Target="../slideLayouts/slideLayout67.xml"/><Relationship Id="rId3" Type="http://schemas.openxmlformats.org/officeDocument/2006/relationships/slideLayout" Target="../slideLayouts/slideLayout52.xml"/><Relationship Id="rId21" Type="http://schemas.openxmlformats.org/officeDocument/2006/relationships/slideLayout" Target="../slideLayouts/slideLayout70.xml"/><Relationship Id="rId7" Type="http://schemas.openxmlformats.org/officeDocument/2006/relationships/slideLayout" Target="../slideLayouts/slideLayout56.xml"/><Relationship Id="rId12" Type="http://schemas.openxmlformats.org/officeDocument/2006/relationships/slideLayout" Target="../slideLayouts/slideLayout61.xml"/><Relationship Id="rId17" Type="http://schemas.openxmlformats.org/officeDocument/2006/relationships/slideLayout" Target="../slideLayouts/slideLayout66.xml"/><Relationship Id="rId2" Type="http://schemas.openxmlformats.org/officeDocument/2006/relationships/slideLayout" Target="../slideLayouts/slideLayout51.xml"/><Relationship Id="rId16" Type="http://schemas.openxmlformats.org/officeDocument/2006/relationships/slideLayout" Target="../slideLayouts/slideLayout65.xml"/><Relationship Id="rId20" Type="http://schemas.openxmlformats.org/officeDocument/2006/relationships/slideLayout" Target="../slideLayouts/slideLayout69.xml"/><Relationship Id="rId1" Type="http://schemas.openxmlformats.org/officeDocument/2006/relationships/slideLayout" Target="../slideLayouts/slideLayout50.xml"/><Relationship Id="rId6" Type="http://schemas.openxmlformats.org/officeDocument/2006/relationships/slideLayout" Target="../slideLayouts/slideLayout55.xml"/><Relationship Id="rId11" Type="http://schemas.openxmlformats.org/officeDocument/2006/relationships/slideLayout" Target="../slideLayouts/slideLayout60.xml"/><Relationship Id="rId5" Type="http://schemas.openxmlformats.org/officeDocument/2006/relationships/slideLayout" Target="../slideLayouts/slideLayout54.xml"/><Relationship Id="rId15" Type="http://schemas.openxmlformats.org/officeDocument/2006/relationships/slideLayout" Target="../slideLayouts/slideLayout64.xml"/><Relationship Id="rId10" Type="http://schemas.openxmlformats.org/officeDocument/2006/relationships/slideLayout" Target="../slideLayouts/slideLayout59.xml"/><Relationship Id="rId19" Type="http://schemas.openxmlformats.org/officeDocument/2006/relationships/slideLayout" Target="../slideLayouts/slideLayout68.xml"/><Relationship Id="rId4" Type="http://schemas.openxmlformats.org/officeDocument/2006/relationships/slideLayout" Target="../slideLayouts/slideLayout53.xml"/><Relationship Id="rId9" Type="http://schemas.openxmlformats.org/officeDocument/2006/relationships/slideLayout" Target="../slideLayouts/slideLayout58.xml"/><Relationship Id="rId14" Type="http://schemas.openxmlformats.org/officeDocument/2006/relationships/slideLayout" Target="../slideLayouts/slideLayout63.xml"/><Relationship Id="rId22"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78.xml"/><Relationship Id="rId13" Type="http://schemas.openxmlformats.org/officeDocument/2006/relationships/slideLayout" Target="../slideLayouts/slideLayout83.xml"/><Relationship Id="rId18" Type="http://schemas.openxmlformats.org/officeDocument/2006/relationships/slideLayout" Target="../slideLayouts/slideLayout88.xml"/><Relationship Id="rId3" Type="http://schemas.openxmlformats.org/officeDocument/2006/relationships/slideLayout" Target="../slideLayouts/slideLayout73.xml"/><Relationship Id="rId7" Type="http://schemas.openxmlformats.org/officeDocument/2006/relationships/slideLayout" Target="../slideLayouts/slideLayout77.xml"/><Relationship Id="rId12" Type="http://schemas.openxmlformats.org/officeDocument/2006/relationships/slideLayout" Target="../slideLayouts/slideLayout82.xml"/><Relationship Id="rId17" Type="http://schemas.openxmlformats.org/officeDocument/2006/relationships/slideLayout" Target="../slideLayouts/slideLayout87.xml"/><Relationship Id="rId2" Type="http://schemas.openxmlformats.org/officeDocument/2006/relationships/slideLayout" Target="../slideLayouts/slideLayout72.xml"/><Relationship Id="rId16" Type="http://schemas.openxmlformats.org/officeDocument/2006/relationships/slideLayout" Target="../slideLayouts/slideLayout86.xml"/><Relationship Id="rId1" Type="http://schemas.openxmlformats.org/officeDocument/2006/relationships/slideLayout" Target="../slideLayouts/slideLayout71.xml"/><Relationship Id="rId6" Type="http://schemas.openxmlformats.org/officeDocument/2006/relationships/slideLayout" Target="../slideLayouts/slideLayout76.xml"/><Relationship Id="rId11" Type="http://schemas.openxmlformats.org/officeDocument/2006/relationships/slideLayout" Target="../slideLayouts/slideLayout81.xml"/><Relationship Id="rId5" Type="http://schemas.openxmlformats.org/officeDocument/2006/relationships/slideLayout" Target="../slideLayouts/slideLayout75.xml"/><Relationship Id="rId15" Type="http://schemas.openxmlformats.org/officeDocument/2006/relationships/slideLayout" Target="../slideLayouts/slideLayout85.xml"/><Relationship Id="rId10" Type="http://schemas.openxmlformats.org/officeDocument/2006/relationships/slideLayout" Target="../slideLayouts/slideLayout80.xml"/><Relationship Id="rId19" Type="http://schemas.openxmlformats.org/officeDocument/2006/relationships/theme" Target="../theme/theme4.xml"/><Relationship Id="rId4" Type="http://schemas.openxmlformats.org/officeDocument/2006/relationships/slideLayout" Target="../slideLayouts/slideLayout74.xml"/><Relationship Id="rId9" Type="http://schemas.openxmlformats.org/officeDocument/2006/relationships/slideLayout" Target="../slideLayouts/slideLayout79.xml"/><Relationship Id="rId14" Type="http://schemas.openxmlformats.org/officeDocument/2006/relationships/slideLayout" Target="../slideLayouts/slideLayout8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96.xml"/><Relationship Id="rId3" Type="http://schemas.openxmlformats.org/officeDocument/2006/relationships/slideLayout" Target="../slideLayouts/slideLayout91.xml"/><Relationship Id="rId7" Type="http://schemas.openxmlformats.org/officeDocument/2006/relationships/slideLayout" Target="../slideLayouts/slideLayout95.xml"/><Relationship Id="rId2" Type="http://schemas.openxmlformats.org/officeDocument/2006/relationships/slideLayout" Target="../slideLayouts/slideLayout90.xml"/><Relationship Id="rId1" Type="http://schemas.openxmlformats.org/officeDocument/2006/relationships/slideLayout" Target="../slideLayouts/slideLayout89.xml"/><Relationship Id="rId6" Type="http://schemas.openxmlformats.org/officeDocument/2006/relationships/slideLayout" Target="../slideLayouts/slideLayout94.xml"/><Relationship Id="rId11" Type="http://schemas.openxmlformats.org/officeDocument/2006/relationships/theme" Target="../theme/theme5.xml"/><Relationship Id="rId5" Type="http://schemas.openxmlformats.org/officeDocument/2006/relationships/slideLayout" Target="../slideLayouts/slideLayout93.xml"/><Relationship Id="rId10" Type="http://schemas.openxmlformats.org/officeDocument/2006/relationships/slideLayout" Target="../slideLayouts/slideLayout98.xml"/><Relationship Id="rId4" Type="http://schemas.openxmlformats.org/officeDocument/2006/relationships/slideLayout" Target="../slideLayouts/slideLayout92.xml"/><Relationship Id="rId9" Type="http://schemas.openxmlformats.org/officeDocument/2006/relationships/slideLayout" Target="../slideLayouts/slideLayout97.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06.xml"/><Relationship Id="rId13" Type="http://schemas.openxmlformats.org/officeDocument/2006/relationships/slideLayout" Target="../slideLayouts/slideLayout111.xml"/><Relationship Id="rId18" Type="http://schemas.openxmlformats.org/officeDocument/2006/relationships/theme" Target="../theme/theme6.xml"/><Relationship Id="rId3" Type="http://schemas.openxmlformats.org/officeDocument/2006/relationships/slideLayout" Target="../slideLayouts/slideLayout101.xml"/><Relationship Id="rId7" Type="http://schemas.openxmlformats.org/officeDocument/2006/relationships/slideLayout" Target="../slideLayouts/slideLayout105.xml"/><Relationship Id="rId12" Type="http://schemas.openxmlformats.org/officeDocument/2006/relationships/slideLayout" Target="../slideLayouts/slideLayout110.xml"/><Relationship Id="rId17" Type="http://schemas.openxmlformats.org/officeDocument/2006/relationships/slideLayout" Target="../slideLayouts/slideLayout115.xml"/><Relationship Id="rId2" Type="http://schemas.openxmlformats.org/officeDocument/2006/relationships/slideLayout" Target="../slideLayouts/slideLayout100.xml"/><Relationship Id="rId16" Type="http://schemas.openxmlformats.org/officeDocument/2006/relationships/slideLayout" Target="../slideLayouts/slideLayout114.xml"/><Relationship Id="rId1" Type="http://schemas.openxmlformats.org/officeDocument/2006/relationships/slideLayout" Target="../slideLayouts/slideLayout99.xml"/><Relationship Id="rId6" Type="http://schemas.openxmlformats.org/officeDocument/2006/relationships/slideLayout" Target="../slideLayouts/slideLayout104.xml"/><Relationship Id="rId11" Type="http://schemas.openxmlformats.org/officeDocument/2006/relationships/slideLayout" Target="../slideLayouts/slideLayout109.xml"/><Relationship Id="rId5" Type="http://schemas.openxmlformats.org/officeDocument/2006/relationships/slideLayout" Target="../slideLayouts/slideLayout103.xml"/><Relationship Id="rId15" Type="http://schemas.openxmlformats.org/officeDocument/2006/relationships/slideLayout" Target="../slideLayouts/slideLayout113.xml"/><Relationship Id="rId10" Type="http://schemas.openxmlformats.org/officeDocument/2006/relationships/slideLayout" Target="../slideLayouts/slideLayout108.xml"/><Relationship Id="rId4" Type="http://schemas.openxmlformats.org/officeDocument/2006/relationships/slideLayout" Target="../slideLayouts/slideLayout102.xml"/><Relationship Id="rId9" Type="http://schemas.openxmlformats.org/officeDocument/2006/relationships/slideLayout" Target="../slideLayouts/slideLayout107.xml"/><Relationship Id="rId14" Type="http://schemas.openxmlformats.org/officeDocument/2006/relationships/slideLayout" Target="../slideLayouts/slideLayout112.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23.xml"/><Relationship Id="rId3" Type="http://schemas.openxmlformats.org/officeDocument/2006/relationships/slideLayout" Target="../slideLayouts/slideLayout118.xml"/><Relationship Id="rId7" Type="http://schemas.openxmlformats.org/officeDocument/2006/relationships/slideLayout" Target="../slideLayouts/slideLayout122.xml"/><Relationship Id="rId2" Type="http://schemas.openxmlformats.org/officeDocument/2006/relationships/slideLayout" Target="../slideLayouts/slideLayout117.xml"/><Relationship Id="rId1" Type="http://schemas.openxmlformats.org/officeDocument/2006/relationships/slideLayout" Target="../slideLayouts/slideLayout116.xml"/><Relationship Id="rId6" Type="http://schemas.openxmlformats.org/officeDocument/2006/relationships/slideLayout" Target="../slideLayouts/slideLayout121.xml"/><Relationship Id="rId5" Type="http://schemas.openxmlformats.org/officeDocument/2006/relationships/slideLayout" Target="../slideLayouts/slideLayout120.xml"/><Relationship Id="rId10" Type="http://schemas.openxmlformats.org/officeDocument/2006/relationships/theme" Target="../theme/theme7.xml"/><Relationship Id="rId4" Type="http://schemas.openxmlformats.org/officeDocument/2006/relationships/slideLayout" Target="../slideLayouts/slideLayout119.xml"/><Relationship Id="rId9" Type="http://schemas.openxmlformats.org/officeDocument/2006/relationships/slideLayout" Target="../slideLayouts/slideLayout124.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32.xml"/><Relationship Id="rId13" Type="http://schemas.openxmlformats.org/officeDocument/2006/relationships/slideLayout" Target="../slideLayouts/slideLayout137.xml"/><Relationship Id="rId18" Type="http://schemas.openxmlformats.org/officeDocument/2006/relationships/slideLayout" Target="../slideLayouts/slideLayout142.xml"/><Relationship Id="rId3" Type="http://schemas.openxmlformats.org/officeDocument/2006/relationships/slideLayout" Target="../slideLayouts/slideLayout127.xml"/><Relationship Id="rId21" Type="http://schemas.openxmlformats.org/officeDocument/2006/relationships/slideLayout" Target="../slideLayouts/slideLayout145.xml"/><Relationship Id="rId7" Type="http://schemas.openxmlformats.org/officeDocument/2006/relationships/slideLayout" Target="../slideLayouts/slideLayout131.xml"/><Relationship Id="rId12" Type="http://schemas.openxmlformats.org/officeDocument/2006/relationships/slideLayout" Target="../slideLayouts/slideLayout136.xml"/><Relationship Id="rId17" Type="http://schemas.openxmlformats.org/officeDocument/2006/relationships/slideLayout" Target="../slideLayouts/slideLayout141.xml"/><Relationship Id="rId2" Type="http://schemas.openxmlformats.org/officeDocument/2006/relationships/slideLayout" Target="../slideLayouts/slideLayout126.xml"/><Relationship Id="rId16" Type="http://schemas.openxmlformats.org/officeDocument/2006/relationships/slideLayout" Target="../slideLayouts/slideLayout140.xml"/><Relationship Id="rId20" Type="http://schemas.openxmlformats.org/officeDocument/2006/relationships/slideLayout" Target="../slideLayouts/slideLayout144.xml"/><Relationship Id="rId1" Type="http://schemas.openxmlformats.org/officeDocument/2006/relationships/slideLayout" Target="../slideLayouts/slideLayout125.xml"/><Relationship Id="rId6" Type="http://schemas.openxmlformats.org/officeDocument/2006/relationships/slideLayout" Target="../slideLayouts/slideLayout130.xml"/><Relationship Id="rId11" Type="http://schemas.openxmlformats.org/officeDocument/2006/relationships/slideLayout" Target="../slideLayouts/slideLayout135.xml"/><Relationship Id="rId5" Type="http://schemas.openxmlformats.org/officeDocument/2006/relationships/slideLayout" Target="../slideLayouts/slideLayout129.xml"/><Relationship Id="rId15" Type="http://schemas.openxmlformats.org/officeDocument/2006/relationships/slideLayout" Target="../slideLayouts/slideLayout139.xml"/><Relationship Id="rId23" Type="http://schemas.openxmlformats.org/officeDocument/2006/relationships/theme" Target="../theme/theme8.xml"/><Relationship Id="rId10" Type="http://schemas.openxmlformats.org/officeDocument/2006/relationships/slideLayout" Target="../slideLayouts/slideLayout134.xml"/><Relationship Id="rId19" Type="http://schemas.openxmlformats.org/officeDocument/2006/relationships/slideLayout" Target="../slideLayouts/slideLayout143.xml"/><Relationship Id="rId4" Type="http://schemas.openxmlformats.org/officeDocument/2006/relationships/slideLayout" Target="../slideLayouts/slideLayout128.xml"/><Relationship Id="rId9" Type="http://schemas.openxmlformats.org/officeDocument/2006/relationships/slideLayout" Target="../slideLayouts/slideLayout133.xml"/><Relationship Id="rId14" Type="http://schemas.openxmlformats.org/officeDocument/2006/relationships/slideLayout" Target="../slideLayouts/slideLayout138.xml"/><Relationship Id="rId22" Type="http://schemas.openxmlformats.org/officeDocument/2006/relationships/slideLayout" Target="../slideLayouts/slideLayout146.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54.xml"/><Relationship Id="rId13" Type="http://schemas.openxmlformats.org/officeDocument/2006/relationships/slideLayout" Target="../slideLayouts/slideLayout159.xml"/><Relationship Id="rId18" Type="http://schemas.openxmlformats.org/officeDocument/2006/relationships/slideLayout" Target="../slideLayouts/slideLayout164.xml"/><Relationship Id="rId3" Type="http://schemas.openxmlformats.org/officeDocument/2006/relationships/slideLayout" Target="../slideLayouts/slideLayout149.xml"/><Relationship Id="rId7" Type="http://schemas.openxmlformats.org/officeDocument/2006/relationships/slideLayout" Target="../slideLayouts/slideLayout153.xml"/><Relationship Id="rId12" Type="http://schemas.openxmlformats.org/officeDocument/2006/relationships/slideLayout" Target="../slideLayouts/slideLayout158.xml"/><Relationship Id="rId17" Type="http://schemas.openxmlformats.org/officeDocument/2006/relationships/slideLayout" Target="../slideLayouts/slideLayout163.xml"/><Relationship Id="rId2" Type="http://schemas.openxmlformats.org/officeDocument/2006/relationships/slideLayout" Target="../slideLayouts/slideLayout148.xml"/><Relationship Id="rId16" Type="http://schemas.openxmlformats.org/officeDocument/2006/relationships/slideLayout" Target="../slideLayouts/slideLayout162.xml"/><Relationship Id="rId20" Type="http://schemas.openxmlformats.org/officeDocument/2006/relationships/theme" Target="../theme/theme9.xml"/><Relationship Id="rId1" Type="http://schemas.openxmlformats.org/officeDocument/2006/relationships/slideLayout" Target="../slideLayouts/slideLayout147.xml"/><Relationship Id="rId6" Type="http://schemas.openxmlformats.org/officeDocument/2006/relationships/slideLayout" Target="../slideLayouts/slideLayout152.xml"/><Relationship Id="rId11" Type="http://schemas.openxmlformats.org/officeDocument/2006/relationships/slideLayout" Target="../slideLayouts/slideLayout157.xml"/><Relationship Id="rId5" Type="http://schemas.openxmlformats.org/officeDocument/2006/relationships/slideLayout" Target="../slideLayouts/slideLayout151.xml"/><Relationship Id="rId15" Type="http://schemas.openxmlformats.org/officeDocument/2006/relationships/slideLayout" Target="../slideLayouts/slideLayout161.xml"/><Relationship Id="rId10" Type="http://schemas.openxmlformats.org/officeDocument/2006/relationships/slideLayout" Target="../slideLayouts/slideLayout156.xml"/><Relationship Id="rId19" Type="http://schemas.openxmlformats.org/officeDocument/2006/relationships/slideLayout" Target="../slideLayouts/slideLayout165.xml"/><Relationship Id="rId4" Type="http://schemas.openxmlformats.org/officeDocument/2006/relationships/slideLayout" Target="../slideLayouts/slideLayout150.xml"/><Relationship Id="rId9" Type="http://schemas.openxmlformats.org/officeDocument/2006/relationships/slideLayout" Target="../slideLayouts/slideLayout155.xml"/><Relationship Id="rId14" Type="http://schemas.openxmlformats.org/officeDocument/2006/relationships/slideLayout" Target="../slideLayouts/slideLayout160.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73.xml"/><Relationship Id="rId3" Type="http://schemas.openxmlformats.org/officeDocument/2006/relationships/slideLayout" Target="../slideLayouts/slideLayout168.xml"/><Relationship Id="rId7" Type="http://schemas.openxmlformats.org/officeDocument/2006/relationships/slideLayout" Target="../slideLayouts/slideLayout172.xml"/><Relationship Id="rId2" Type="http://schemas.openxmlformats.org/officeDocument/2006/relationships/slideLayout" Target="../slideLayouts/slideLayout167.xml"/><Relationship Id="rId1" Type="http://schemas.openxmlformats.org/officeDocument/2006/relationships/slideLayout" Target="../slideLayouts/slideLayout166.xml"/><Relationship Id="rId6" Type="http://schemas.openxmlformats.org/officeDocument/2006/relationships/slideLayout" Target="../slideLayouts/slideLayout171.xml"/><Relationship Id="rId11" Type="http://schemas.openxmlformats.org/officeDocument/2006/relationships/theme" Target="../theme/theme10.xml"/><Relationship Id="rId5" Type="http://schemas.openxmlformats.org/officeDocument/2006/relationships/slideLayout" Target="../slideLayouts/slideLayout170.xml"/><Relationship Id="rId10" Type="http://schemas.openxmlformats.org/officeDocument/2006/relationships/slideLayout" Target="../slideLayouts/slideLayout175.xml"/><Relationship Id="rId4" Type="http://schemas.openxmlformats.org/officeDocument/2006/relationships/slideLayout" Target="../slideLayouts/slideLayout169.xml"/><Relationship Id="rId9" Type="http://schemas.openxmlformats.org/officeDocument/2006/relationships/slideLayout" Target="../slideLayouts/slideLayout174.xml"/></Relationships>
</file>

<file path=ppt/slideMasters/_rels/slideMaster11.xml.rels><?xml version="1.0" encoding="UTF-8" standalone="yes"?>
<Relationships xmlns="http://schemas.openxmlformats.org/package/2006/relationships"><Relationship Id="rId26" Type="http://schemas.openxmlformats.org/officeDocument/2006/relationships/slideLayout" Target="../slideLayouts/slideLayout201.xml"/><Relationship Id="rId21" Type="http://schemas.openxmlformats.org/officeDocument/2006/relationships/slideLayout" Target="../slideLayouts/slideLayout196.xml"/><Relationship Id="rId34" Type="http://schemas.openxmlformats.org/officeDocument/2006/relationships/slideLayout" Target="../slideLayouts/slideLayout209.xml"/><Relationship Id="rId42" Type="http://schemas.openxmlformats.org/officeDocument/2006/relationships/slideLayout" Target="../slideLayouts/slideLayout217.xml"/><Relationship Id="rId47" Type="http://schemas.openxmlformats.org/officeDocument/2006/relationships/slideLayout" Target="../slideLayouts/slideLayout222.xml"/><Relationship Id="rId50" Type="http://schemas.openxmlformats.org/officeDocument/2006/relationships/slideLayout" Target="../slideLayouts/slideLayout225.xml"/><Relationship Id="rId55" Type="http://schemas.openxmlformats.org/officeDocument/2006/relationships/slideLayout" Target="../slideLayouts/slideLayout230.xml"/><Relationship Id="rId63" Type="http://schemas.openxmlformats.org/officeDocument/2006/relationships/slideLayout" Target="../slideLayouts/slideLayout238.xml"/><Relationship Id="rId7" Type="http://schemas.openxmlformats.org/officeDocument/2006/relationships/slideLayout" Target="../slideLayouts/slideLayout182.xml"/><Relationship Id="rId2" Type="http://schemas.openxmlformats.org/officeDocument/2006/relationships/slideLayout" Target="../slideLayouts/slideLayout177.xml"/><Relationship Id="rId16" Type="http://schemas.openxmlformats.org/officeDocument/2006/relationships/slideLayout" Target="../slideLayouts/slideLayout191.xml"/><Relationship Id="rId29" Type="http://schemas.openxmlformats.org/officeDocument/2006/relationships/slideLayout" Target="../slideLayouts/slideLayout204.xml"/><Relationship Id="rId11" Type="http://schemas.openxmlformats.org/officeDocument/2006/relationships/slideLayout" Target="../slideLayouts/slideLayout186.xml"/><Relationship Id="rId24" Type="http://schemas.openxmlformats.org/officeDocument/2006/relationships/slideLayout" Target="../slideLayouts/slideLayout199.xml"/><Relationship Id="rId32" Type="http://schemas.openxmlformats.org/officeDocument/2006/relationships/slideLayout" Target="../slideLayouts/slideLayout207.xml"/><Relationship Id="rId37" Type="http://schemas.openxmlformats.org/officeDocument/2006/relationships/slideLayout" Target="../slideLayouts/slideLayout212.xml"/><Relationship Id="rId40" Type="http://schemas.openxmlformats.org/officeDocument/2006/relationships/slideLayout" Target="../slideLayouts/slideLayout215.xml"/><Relationship Id="rId45" Type="http://schemas.openxmlformats.org/officeDocument/2006/relationships/slideLayout" Target="../slideLayouts/slideLayout220.xml"/><Relationship Id="rId53" Type="http://schemas.openxmlformats.org/officeDocument/2006/relationships/slideLayout" Target="../slideLayouts/slideLayout228.xml"/><Relationship Id="rId58" Type="http://schemas.openxmlformats.org/officeDocument/2006/relationships/slideLayout" Target="../slideLayouts/slideLayout233.xml"/><Relationship Id="rId66" Type="http://schemas.openxmlformats.org/officeDocument/2006/relationships/slideLayout" Target="../slideLayouts/slideLayout241.xml"/><Relationship Id="rId5" Type="http://schemas.openxmlformats.org/officeDocument/2006/relationships/slideLayout" Target="../slideLayouts/slideLayout180.xml"/><Relationship Id="rId61" Type="http://schemas.openxmlformats.org/officeDocument/2006/relationships/slideLayout" Target="../slideLayouts/slideLayout236.xml"/><Relationship Id="rId19" Type="http://schemas.openxmlformats.org/officeDocument/2006/relationships/slideLayout" Target="../slideLayouts/slideLayout194.xml"/><Relationship Id="rId14" Type="http://schemas.openxmlformats.org/officeDocument/2006/relationships/slideLayout" Target="../slideLayouts/slideLayout189.xml"/><Relationship Id="rId22" Type="http://schemas.openxmlformats.org/officeDocument/2006/relationships/slideLayout" Target="../slideLayouts/slideLayout197.xml"/><Relationship Id="rId27" Type="http://schemas.openxmlformats.org/officeDocument/2006/relationships/slideLayout" Target="../slideLayouts/slideLayout202.xml"/><Relationship Id="rId30" Type="http://schemas.openxmlformats.org/officeDocument/2006/relationships/slideLayout" Target="../slideLayouts/slideLayout205.xml"/><Relationship Id="rId35" Type="http://schemas.openxmlformats.org/officeDocument/2006/relationships/slideLayout" Target="../slideLayouts/slideLayout210.xml"/><Relationship Id="rId43" Type="http://schemas.openxmlformats.org/officeDocument/2006/relationships/slideLayout" Target="../slideLayouts/slideLayout218.xml"/><Relationship Id="rId48" Type="http://schemas.openxmlformats.org/officeDocument/2006/relationships/slideLayout" Target="../slideLayouts/slideLayout223.xml"/><Relationship Id="rId56" Type="http://schemas.openxmlformats.org/officeDocument/2006/relationships/slideLayout" Target="../slideLayouts/slideLayout231.xml"/><Relationship Id="rId64" Type="http://schemas.openxmlformats.org/officeDocument/2006/relationships/slideLayout" Target="../slideLayouts/slideLayout239.xml"/><Relationship Id="rId8" Type="http://schemas.openxmlformats.org/officeDocument/2006/relationships/slideLayout" Target="../slideLayouts/slideLayout183.xml"/><Relationship Id="rId51" Type="http://schemas.openxmlformats.org/officeDocument/2006/relationships/slideLayout" Target="../slideLayouts/slideLayout226.xml"/><Relationship Id="rId3" Type="http://schemas.openxmlformats.org/officeDocument/2006/relationships/slideLayout" Target="../slideLayouts/slideLayout178.xml"/><Relationship Id="rId12" Type="http://schemas.openxmlformats.org/officeDocument/2006/relationships/slideLayout" Target="../slideLayouts/slideLayout187.xml"/><Relationship Id="rId17" Type="http://schemas.openxmlformats.org/officeDocument/2006/relationships/slideLayout" Target="../slideLayouts/slideLayout192.xml"/><Relationship Id="rId25" Type="http://schemas.openxmlformats.org/officeDocument/2006/relationships/slideLayout" Target="../slideLayouts/slideLayout200.xml"/><Relationship Id="rId33" Type="http://schemas.openxmlformats.org/officeDocument/2006/relationships/slideLayout" Target="../slideLayouts/slideLayout208.xml"/><Relationship Id="rId38" Type="http://schemas.openxmlformats.org/officeDocument/2006/relationships/slideLayout" Target="../slideLayouts/slideLayout213.xml"/><Relationship Id="rId46" Type="http://schemas.openxmlformats.org/officeDocument/2006/relationships/slideLayout" Target="../slideLayouts/slideLayout221.xml"/><Relationship Id="rId59" Type="http://schemas.openxmlformats.org/officeDocument/2006/relationships/slideLayout" Target="../slideLayouts/slideLayout234.xml"/><Relationship Id="rId67" Type="http://schemas.openxmlformats.org/officeDocument/2006/relationships/theme" Target="../theme/theme11.xml"/><Relationship Id="rId20" Type="http://schemas.openxmlformats.org/officeDocument/2006/relationships/slideLayout" Target="../slideLayouts/slideLayout195.xml"/><Relationship Id="rId41" Type="http://schemas.openxmlformats.org/officeDocument/2006/relationships/slideLayout" Target="../slideLayouts/slideLayout216.xml"/><Relationship Id="rId54" Type="http://schemas.openxmlformats.org/officeDocument/2006/relationships/slideLayout" Target="../slideLayouts/slideLayout229.xml"/><Relationship Id="rId62" Type="http://schemas.openxmlformats.org/officeDocument/2006/relationships/slideLayout" Target="../slideLayouts/slideLayout237.xml"/><Relationship Id="rId1" Type="http://schemas.openxmlformats.org/officeDocument/2006/relationships/slideLayout" Target="../slideLayouts/slideLayout176.xml"/><Relationship Id="rId6" Type="http://schemas.openxmlformats.org/officeDocument/2006/relationships/slideLayout" Target="../slideLayouts/slideLayout181.xml"/><Relationship Id="rId15" Type="http://schemas.openxmlformats.org/officeDocument/2006/relationships/slideLayout" Target="../slideLayouts/slideLayout190.xml"/><Relationship Id="rId23" Type="http://schemas.openxmlformats.org/officeDocument/2006/relationships/slideLayout" Target="../slideLayouts/slideLayout198.xml"/><Relationship Id="rId28" Type="http://schemas.openxmlformats.org/officeDocument/2006/relationships/slideLayout" Target="../slideLayouts/slideLayout203.xml"/><Relationship Id="rId36" Type="http://schemas.openxmlformats.org/officeDocument/2006/relationships/slideLayout" Target="../slideLayouts/slideLayout211.xml"/><Relationship Id="rId49" Type="http://schemas.openxmlformats.org/officeDocument/2006/relationships/slideLayout" Target="../slideLayouts/slideLayout224.xml"/><Relationship Id="rId57" Type="http://schemas.openxmlformats.org/officeDocument/2006/relationships/slideLayout" Target="../slideLayouts/slideLayout232.xml"/><Relationship Id="rId10" Type="http://schemas.openxmlformats.org/officeDocument/2006/relationships/slideLayout" Target="../slideLayouts/slideLayout185.xml"/><Relationship Id="rId31" Type="http://schemas.openxmlformats.org/officeDocument/2006/relationships/slideLayout" Target="../slideLayouts/slideLayout206.xml"/><Relationship Id="rId44" Type="http://schemas.openxmlformats.org/officeDocument/2006/relationships/slideLayout" Target="../slideLayouts/slideLayout219.xml"/><Relationship Id="rId52" Type="http://schemas.openxmlformats.org/officeDocument/2006/relationships/slideLayout" Target="../slideLayouts/slideLayout227.xml"/><Relationship Id="rId60" Type="http://schemas.openxmlformats.org/officeDocument/2006/relationships/slideLayout" Target="../slideLayouts/slideLayout235.xml"/><Relationship Id="rId65" Type="http://schemas.openxmlformats.org/officeDocument/2006/relationships/slideLayout" Target="../slideLayouts/slideLayout240.xml"/><Relationship Id="rId4" Type="http://schemas.openxmlformats.org/officeDocument/2006/relationships/slideLayout" Target="../slideLayouts/slideLayout179.xml"/><Relationship Id="rId9" Type="http://schemas.openxmlformats.org/officeDocument/2006/relationships/slideLayout" Target="../slideLayouts/slideLayout184.xml"/><Relationship Id="rId13" Type="http://schemas.openxmlformats.org/officeDocument/2006/relationships/slideLayout" Target="../slideLayouts/slideLayout188.xml"/><Relationship Id="rId18" Type="http://schemas.openxmlformats.org/officeDocument/2006/relationships/slideLayout" Target="../slideLayouts/slideLayout193.xml"/><Relationship Id="rId39" Type="http://schemas.openxmlformats.org/officeDocument/2006/relationships/slideLayout" Target="../slideLayouts/slideLayout214.xml"/></Relationships>
</file>

<file path=ppt/slideMasters/_rels/slideMaster12.xml.rels><?xml version="1.0" encoding="UTF-8" standalone="yes"?>
<Relationships xmlns="http://schemas.openxmlformats.org/package/2006/relationships"><Relationship Id="rId3" Type="http://schemas.openxmlformats.org/officeDocument/2006/relationships/slideLayout" Target="../slideLayouts/slideLayout244.xml"/><Relationship Id="rId2" Type="http://schemas.openxmlformats.org/officeDocument/2006/relationships/slideLayout" Target="../slideLayouts/slideLayout243.xml"/><Relationship Id="rId1" Type="http://schemas.openxmlformats.org/officeDocument/2006/relationships/slideLayout" Target="../slideLayouts/slideLayout242.xml"/><Relationship Id="rId6" Type="http://schemas.openxmlformats.org/officeDocument/2006/relationships/theme" Target="../theme/theme12.xml"/><Relationship Id="rId5" Type="http://schemas.openxmlformats.org/officeDocument/2006/relationships/slideLayout" Target="../slideLayouts/slideLayout246.xml"/><Relationship Id="rId4" Type="http://schemas.openxmlformats.org/officeDocument/2006/relationships/slideLayout" Target="../slideLayouts/slideLayout245.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254.xml"/><Relationship Id="rId13" Type="http://schemas.openxmlformats.org/officeDocument/2006/relationships/image" Target="../media/image21.png"/><Relationship Id="rId3" Type="http://schemas.openxmlformats.org/officeDocument/2006/relationships/slideLayout" Target="../slideLayouts/slideLayout249.xml"/><Relationship Id="rId7" Type="http://schemas.openxmlformats.org/officeDocument/2006/relationships/slideLayout" Target="../slideLayouts/slideLayout253.xml"/><Relationship Id="rId12" Type="http://schemas.openxmlformats.org/officeDocument/2006/relationships/theme" Target="../theme/theme13.xml"/><Relationship Id="rId2" Type="http://schemas.openxmlformats.org/officeDocument/2006/relationships/slideLayout" Target="../slideLayouts/slideLayout248.xml"/><Relationship Id="rId1" Type="http://schemas.openxmlformats.org/officeDocument/2006/relationships/slideLayout" Target="../slideLayouts/slideLayout247.xml"/><Relationship Id="rId6" Type="http://schemas.openxmlformats.org/officeDocument/2006/relationships/slideLayout" Target="../slideLayouts/slideLayout252.xml"/><Relationship Id="rId11" Type="http://schemas.openxmlformats.org/officeDocument/2006/relationships/slideLayout" Target="../slideLayouts/slideLayout257.xml"/><Relationship Id="rId5" Type="http://schemas.openxmlformats.org/officeDocument/2006/relationships/slideLayout" Target="../slideLayouts/slideLayout251.xml"/><Relationship Id="rId15" Type="http://schemas.openxmlformats.org/officeDocument/2006/relationships/image" Target="../media/image23.png"/><Relationship Id="rId10" Type="http://schemas.openxmlformats.org/officeDocument/2006/relationships/slideLayout" Target="../slideLayouts/slideLayout256.xml"/><Relationship Id="rId4" Type="http://schemas.openxmlformats.org/officeDocument/2006/relationships/slideLayout" Target="../slideLayouts/slideLayout250.xml"/><Relationship Id="rId9" Type="http://schemas.openxmlformats.org/officeDocument/2006/relationships/slideLayout" Target="../slideLayouts/slideLayout255.xml"/><Relationship Id="rId14" Type="http://schemas.openxmlformats.org/officeDocument/2006/relationships/image" Target="../media/image22.png"/></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65.xml"/><Relationship Id="rId13" Type="http://schemas.openxmlformats.org/officeDocument/2006/relationships/slideLayout" Target="../slideLayouts/slideLayout270.xml"/><Relationship Id="rId18" Type="http://schemas.openxmlformats.org/officeDocument/2006/relationships/slideLayout" Target="../slideLayouts/slideLayout275.xml"/><Relationship Id="rId26" Type="http://schemas.openxmlformats.org/officeDocument/2006/relationships/slideLayout" Target="../slideLayouts/slideLayout283.xml"/><Relationship Id="rId3" Type="http://schemas.openxmlformats.org/officeDocument/2006/relationships/slideLayout" Target="../slideLayouts/slideLayout260.xml"/><Relationship Id="rId21" Type="http://schemas.openxmlformats.org/officeDocument/2006/relationships/slideLayout" Target="../slideLayouts/slideLayout278.xml"/><Relationship Id="rId7" Type="http://schemas.openxmlformats.org/officeDocument/2006/relationships/slideLayout" Target="../slideLayouts/slideLayout264.xml"/><Relationship Id="rId12" Type="http://schemas.openxmlformats.org/officeDocument/2006/relationships/slideLayout" Target="../slideLayouts/slideLayout269.xml"/><Relationship Id="rId17" Type="http://schemas.openxmlformats.org/officeDocument/2006/relationships/slideLayout" Target="../slideLayouts/slideLayout274.xml"/><Relationship Id="rId25" Type="http://schemas.openxmlformats.org/officeDocument/2006/relationships/slideLayout" Target="../slideLayouts/slideLayout282.xml"/><Relationship Id="rId2" Type="http://schemas.openxmlformats.org/officeDocument/2006/relationships/slideLayout" Target="../slideLayouts/slideLayout259.xml"/><Relationship Id="rId16" Type="http://schemas.openxmlformats.org/officeDocument/2006/relationships/slideLayout" Target="../slideLayouts/slideLayout273.xml"/><Relationship Id="rId20" Type="http://schemas.openxmlformats.org/officeDocument/2006/relationships/slideLayout" Target="../slideLayouts/slideLayout277.xml"/><Relationship Id="rId1" Type="http://schemas.openxmlformats.org/officeDocument/2006/relationships/slideLayout" Target="../slideLayouts/slideLayout258.xml"/><Relationship Id="rId6" Type="http://schemas.openxmlformats.org/officeDocument/2006/relationships/slideLayout" Target="../slideLayouts/slideLayout263.xml"/><Relationship Id="rId11" Type="http://schemas.openxmlformats.org/officeDocument/2006/relationships/slideLayout" Target="../slideLayouts/slideLayout268.xml"/><Relationship Id="rId24" Type="http://schemas.openxmlformats.org/officeDocument/2006/relationships/slideLayout" Target="../slideLayouts/slideLayout281.xml"/><Relationship Id="rId5" Type="http://schemas.openxmlformats.org/officeDocument/2006/relationships/slideLayout" Target="../slideLayouts/slideLayout262.xml"/><Relationship Id="rId15" Type="http://schemas.openxmlformats.org/officeDocument/2006/relationships/slideLayout" Target="../slideLayouts/slideLayout272.xml"/><Relationship Id="rId23" Type="http://schemas.openxmlformats.org/officeDocument/2006/relationships/slideLayout" Target="../slideLayouts/slideLayout280.xml"/><Relationship Id="rId10" Type="http://schemas.openxmlformats.org/officeDocument/2006/relationships/slideLayout" Target="../slideLayouts/slideLayout267.xml"/><Relationship Id="rId19" Type="http://schemas.openxmlformats.org/officeDocument/2006/relationships/slideLayout" Target="../slideLayouts/slideLayout276.xml"/><Relationship Id="rId4" Type="http://schemas.openxmlformats.org/officeDocument/2006/relationships/slideLayout" Target="../slideLayouts/slideLayout261.xml"/><Relationship Id="rId9" Type="http://schemas.openxmlformats.org/officeDocument/2006/relationships/slideLayout" Target="../slideLayouts/slideLayout266.xml"/><Relationship Id="rId14" Type="http://schemas.openxmlformats.org/officeDocument/2006/relationships/slideLayout" Target="../slideLayouts/slideLayout271.xml"/><Relationship Id="rId22" Type="http://schemas.openxmlformats.org/officeDocument/2006/relationships/slideLayout" Target="../slideLayouts/slideLayout279.xml"/><Relationship Id="rId27" Type="http://schemas.openxmlformats.org/officeDocument/2006/relationships/theme" Target="../theme/theme14.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91.xml"/><Relationship Id="rId13" Type="http://schemas.openxmlformats.org/officeDocument/2006/relationships/slideLayout" Target="../slideLayouts/slideLayout296.xml"/><Relationship Id="rId3" Type="http://schemas.openxmlformats.org/officeDocument/2006/relationships/slideLayout" Target="../slideLayouts/slideLayout286.xml"/><Relationship Id="rId7" Type="http://schemas.openxmlformats.org/officeDocument/2006/relationships/slideLayout" Target="../slideLayouts/slideLayout290.xml"/><Relationship Id="rId12" Type="http://schemas.openxmlformats.org/officeDocument/2006/relationships/slideLayout" Target="../slideLayouts/slideLayout295.xml"/><Relationship Id="rId17" Type="http://schemas.openxmlformats.org/officeDocument/2006/relationships/theme" Target="../theme/theme15.xml"/><Relationship Id="rId2" Type="http://schemas.openxmlformats.org/officeDocument/2006/relationships/slideLayout" Target="../slideLayouts/slideLayout285.xml"/><Relationship Id="rId16" Type="http://schemas.openxmlformats.org/officeDocument/2006/relationships/slideLayout" Target="../slideLayouts/slideLayout299.xml"/><Relationship Id="rId1" Type="http://schemas.openxmlformats.org/officeDocument/2006/relationships/slideLayout" Target="../slideLayouts/slideLayout284.xml"/><Relationship Id="rId6" Type="http://schemas.openxmlformats.org/officeDocument/2006/relationships/slideLayout" Target="../slideLayouts/slideLayout289.xml"/><Relationship Id="rId11" Type="http://schemas.openxmlformats.org/officeDocument/2006/relationships/slideLayout" Target="../slideLayouts/slideLayout294.xml"/><Relationship Id="rId5" Type="http://schemas.openxmlformats.org/officeDocument/2006/relationships/slideLayout" Target="../slideLayouts/slideLayout288.xml"/><Relationship Id="rId15" Type="http://schemas.openxmlformats.org/officeDocument/2006/relationships/slideLayout" Target="../slideLayouts/slideLayout298.xml"/><Relationship Id="rId10" Type="http://schemas.openxmlformats.org/officeDocument/2006/relationships/slideLayout" Target="../slideLayouts/slideLayout293.xml"/><Relationship Id="rId4" Type="http://schemas.openxmlformats.org/officeDocument/2006/relationships/slideLayout" Target="../slideLayouts/slideLayout287.xml"/><Relationship Id="rId9" Type="http://schemas.openxmlformats.org/officeDocument/2006/relationships/slideLayout" Target="../slideLayouts/slideLayout292.xml"/><Relationship Id="rId14" Type="http://schemas.openxmlformats.org/officeDocument/2006/relationships/slideLayout" Target="../slideLayouts/slideLayout297.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307.xml"/><Relationship Id="rId13" Type="http://schemas.openxmlformats.org/officeDocument/2006/relationships/theme" Target="../theme/theme16.xml"/><Relationship Id="rId3" Type="http://schemas.openxmlformats.org/officeDocument/2006/relationships/slideLayout" Target="../slideLayouts/slideLayout302.xml"/><Relationship Id="rId7" Type="http://schemas.openxmlformats.org/officeDocument/2006/relationships/slideLayout" Target="../slideLayouts/slideLayout306.xml"/><Relationship Id="rId12" Type="http://schemas.openxmlformats.org/officeDocument/2006/relationships/slideLayout" Target="../slideLayouts/slideLayout311.xml"/><Relationship Id="rId2" Type="http://schemas.openxmlformats.org/officeDocument/2006/relationships/slideLayout" Target="../slideLayouts/slideLayout301.xml"/><Relationship Id="rId1" Type="http://schemas.openxmlformats.org/officeDocument/2006/relationships/slideLayout" Target="../slideLayouts/slideLayout300.xml"/><Relationship Id="rId6" Type="http://schemas.openxmlformats.org/officeDocument/2006/relationships/slideLayout" Target="../slideLayouts/slideLayout305.xml"/><Relationship Id="rId11" Type="http://schemas.openxmlformats.org/officeDocument/2006/relationships/slideLayout" Target="../slideLayouts/slideLayout310.xml"/><Relationship Id="rId5" Type="http://schemas.openxmlformats.org/officeDocument/2006/relationships/slideLayout" Target="../slideLayouts/slideLayout304.xml"/><Relationship Id="rId10" Type="http://schemas.openxmlformats.org/officeDocument/2006/relationships/slideLayout" Target="../slideLayouts/slideLayout309.xml"/><Relationship Id="rId4" Type="http://schemas.openxmlformats.org/officeDocument/2006/relationships/slideLayout" Target="../slideLayouts/slideLayout303.xml"/><Relationship Id="rId9" Type="http://schemas.openxmlformats.org/officeDocument/2006/relationships/slideLayout" Target="../slideLayouts/slideLayout308.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319.xml"/><Relationship Id="rId13" Type="http://schemas.openxmlformats.org/officeDocument/2006/relationships/theme" Target="../theme/theme17.xml"/><Relationship Id="rId18" Type="http://schemas.openxmlformats.org/officeDocument/2006/relationships/image" Target="../media/image51.png"/><Relationship Id="rId3" Type="http://schemas.openxmlformats.org/officeDocument/2006/relationships/slideLayout" Target="../slideLayouts/slideLayout314.xml"/><Relationship Id="rId7" Type="http://schemas.openxmlformats.org/officeDocument/2006/relationships/slideLayout" Target="../slideLayouts/slideLayout318.xml"/><Relationship Id="rId12" Type="http://schemas.openxmlformats.org/officeDocument/2006/relationships/slideLayout" Target="../slideLayouts/slideLayout323.xml"/><Relationship Id="rId17" Type="http://schemas.openxmlformats.org/officeDocument/2006/relationships/image" Target="../media/image50.png"/><Relationship Id="rId2" Type="http://schemas.openxmlformats.org/officeDocument/2006/relationships/slideLayout" Target="../slideLayouts/slideLayout313.xml"/><Relationship Id="rId16" Type="http://schemas.openxmlformats.org/officeDocument/2006/relationships/image" Target="../media/image49.png"/><Relationship Id="rId20" Type="http://schemas.openxmlformats.org/officeDocument/2006/relationships/image" Target="../media/image53.png"/><Relationship Id="rId1" Type="http://schemas.openxmlformats.org/officeDocument/2006/relationships/slideLayout" Target="../slideLayouts/slideLayout312.xml"/><Relationship Id="rId6" Type="http://schemas.openxmlformats.org/officeDocument/2006/relationships/slideLayout" Target="../slideLayouts/slideLayout317.xml"/><Relationship Id="rId11" Type="http://schemas.openxmlformats.org/officeDocument/2006/relationships/slideLayout" Target="../slideLayouts/slideLayout322.xml"/><Relationship Id="rId5" Type="http://schemas.openxmlformats.org/officeDocument/2006/relationships/slideLayout" Target="../slideLayouts/slideLayout316.xml"/><Relationship Id="rId15" Type="http://schemas.openxmlformats.org/officeDocument/2006/relationships/image" Target="../media/image48.png"/><Relationship Id="rId10" Type="http://schemas.openxmlformats.org/officeDocument/2006/relationships/slideLayout" Target="../slideLayouts/slideLayout321.xml"/><Relationship Id="rId19" Type="http://schemas.openxmlformats.org/officeDocument/2006/relationships/image" Target="../media/image52.png"/><Relationship Id="rId4" Type="http://schemas.openxmlformats.org/officeDocument/2006/relationships/slideLayout" Target="../slideLayouts/slideLayout315.xml"/><Relationship Id="rId9" Type="http://schemas.openxmlformats.org/officeDocument/2006/relationships/slideLayout" Target="../slideLayouts/slideLayout320.xml"/><Relationship Id="rId14" Type="http://schemas.openxmlformats.org/officeDocument/2006/relationships/image" Target="../media/image47.jpeg"/></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331.xml"/><Relationship Id="rId13" Type="http://schemas.openxmlformats.org/officeDocument/2006/relationships/slideLayout" Target="../slideLayouts/slideLayout336.xml"/><Relationship Id="rId18" Type="http://schemas.openxmlformats.org/officeDocument/2006/relationships/slideLayout" Target="../slideLayouts/slideLayout341.xml"/><Relationship Id="rId26" Type="http://schemas.openxmlformats.org/officeDocument/2006/relationships/theme" Target="../theme/theme18.xml"/><Relationship Id="rId3" Type="http://schemas.openxmlformats.org/officeDocument/2006/relationships/slideLayout" Target="../slideLayouts/slideLayout326.xml"/><Relationship Id="rId21" Type="http://schemas.openxmlformats.org/officeDocument/2006/relationships/slideLayout" Target="../slideLayouts/slideLayout344.xml"/><Relationship Id="rId7" Type="http://schemas.openxmlformats.org/officeDocument/2006/relationships/slideLayout" Target="../slideLayouts/slideLayout330.xml"/><Relationship Id="rId12" Type="http://schemas.openxmlformats.org/officeDocument/2006/relationships/slideLayout" Target="../slideLayouts/slideLayout335.xml"/><Relationship Id="rId17" Type="http://schemas.openxmlformats.org/officeDocument/2006/relationships/slideLayout" Target="../slideLayouts/slideLayout340.xml"/><Relationship Id="rId25" Type="http://schemas.openxmlformats.org/officeDocument/2006/relationships/slideLayout" Target="../slideLayouts/slideLayout348.xml"/><Relationship Id="rId2" Type="http://schemas.openxmlformats.org/officeDocument/2006/relationships/slideLayout" Target="../slideLayouts/slideLayout325.xml"/><Relationship Id="rId16" Type="http://schemas.openxmlformats.org/officeDocument/2006/relationships/slideLayout" Target="../slideLayouts/slideLayout339.xml"/><Relationship Id="rId20" Type="http://schemas.openxmlformats.org/officeDocument/2006/relationships/slideLayout" Target="../slideLayouts/slideLayout343.xml"/><Relationship Id="rId1" Type="http://schemas.openxmlformats.org/officeDocument/2006/relationships/slideLayout" Target="../slideLayouts/slideLayout324.xml"/><Relationship Id="rId6" Type="http://schemas.openxmlformats.org/officeDocument/2006/relationships/slideLayout" Target="../slideLayouts/slideLayout329.xml"/><Relationship Id="rId11" Type="http://schemas.openxmlformats.org/officeDocument/2006/relationships/slideLayout" Target="../slideLayouts/slideLayout334.xml"/><Relationship Id="rId24" Type="http://schemas.openxmlformats.org/officeDocument/2006/relationships/slideLayout" Target="../slideLayouts/slideLayout347.xml"/><Relationship Id="rId5" Type="http://schemas.openxmlformats.org/officeDocument/2006/relationships/slideLayout" Target="../slideLayouts/slideLayout328.xml"/><Relationship Id="rId15" Type="http://schemas.openxmlformats.org/officeDocument/2006/relationships/slideLayout" Target="../slideLayouts/slideLayout338.xml"/><Relationship Id="rId23" Type="http://schemas.openxmlformats.org/officeDocument/2006/relationships/slideLayout" Target="../slideLayouts/slideLayout346.xml"/><Relationship Id="rId10" Type="http://schemas.openxmlformats.org/officeDocument/2006/relationships/slideLayout" Target="../slideLayouts/slideLayout333.xml"/><Relationship Id="rId19" Type="http://schemas.openxmlformats.org/officeDocument/2006/relationships/slideLayout" Target="../slideLayouts/slideLayout342.xml"/><Relationship Id="rId4" Type="http://schemas.openxmlformats.org/officeDocument/2006/relationships/slideLayout" Target="../slideLayouts/slideLayout327.xml"/><Relationship Id="rId9" Type="http://schemas.openxmlformats.org/officeDocument/2006/relationships/slideLayout" Target="../slideLayouts/slideLayout332.xml"/><Relationship Id="rId14" Type="http://schemas.openxmlformats.org/officeDocument/2006/relationships/slideLayout" Target="../slideLayouts/slideLayout337.xml"/><Relationship Id="rId22" Type="http://schemas.openxmlformats.org/officeDocument/2006/relationships/slideLayout" Target="../slideLayouts/slideLayout345.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356.xml"/><Relationship Id="rId13" Type="http://schemas.openxmlformats.org/officeDocument/2006/relationships/image" Target="../media/image78.png"/><Relationship Id="rId3" Type="http://schemas.openxmlformats.org/officeDocument/2006/relationships/slideLayout" Target="../slideLayouts/slideLayout351.xml"/><Relationship Id="rId7" Type="http://schemas.openxmlformats.org/officeDocument/2006/relationships/slideLayout" Target="../slideLayouts/slideLayout355.xml"/><Relationship Id="rId12" Type="http://schemas.openxmlformats.org/officeDocument/2006/relationships/theme" Target="../theme/theme19.xml"/><Relationship Id="rId17" Type="http://schemas.openxmlformats.org/officeDocument/2006/relationships/image" Target="../media/image82.jpeg"/><Relationship Id="rId2" Type="http://schemas.openxmlformats.org/officeDocument/2006/relationships/slideLayout" Target="../slideLayouts/slideLayout350.xml"/><Relationship Id="rId16" Type="http://schemas.openxmlformats.org/officeDocument/2006/relationships/image" Target="../media/image81.jpeg"/><Relationship Id="rId1" Type="http://schemas.openxmlformats.org/officeDocument/2006/relationships/slideLayout" Target="../slideLayouts/slideLayout349.xml"/><Relationship Id="rId6" Type="http://schemas.openxmlformats.org/officeDocument/2006/relationships/slideLayout" Target="../slideLayouts/slideLayout354.xml"/><Relationship Id="rId11" Type="http://schemas.openxmlformats.org/officeDocument/2006/relationships/slideLayout" Target="../slideLayouts/slideLayout359.xml"/><Relationship Id="rId5" Type="http://schemas.openxmlformats.org/officeDocument/2006/relationships/slideLayout" Target="../slideLayouts/slideLayout353.xml"/><Relationship Id="rId15" Type="http://schemas.openxmlformats.org/officeDocument/2006/relationships/image" Target="../media/image80.jpeg"/><Relationship Id="rId10" Type="http://schemas.openxmlformats.org/officeDocument/2006/relationships/slideLayout" Target="../slideLayouts/slideLayout358.xml"/><Relationship Id="rId4" Type="http://schemas.openxmlformats.org/officeDocument/2006/relationships/slideLayout" Target="../slideLayouts/slideLayout352.xml"/><Relationship Id="rId9" Type="http://schemas.openxmlformats.org/officeDocument/2006/relationships/slideLayout" Target="../slideLayouts/slideLayout357.xml"/><Relationship Id="rId14" Type="http://schemas.openxmlformats.org/officeDocument/2006/relationships/image" Target="../media/image79.jpeg"/></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367.xml"/><Relationship Id="rId3" Type="http://schemas.openxmlformats.org/officeDocument/2006/relationships/slideLayout" Target="../slideLayouts/slideLayout362.xml"/><Relationship Id="rId7" Type="http://schemas.openxmlformats.org/officeDocument/2006/relationships/slideLayout" Target="../slideLayouts/slideLayout366.xml"/><Relationship Id="rId2" Type="http://schemas.openxmlformats.org/officeDocument/2006/relationships/slideLayout" Target="../slideLayouts/slideLayout361.xml"/><Relationship Id="rId1" Type="http://schemas.openxmlformats.org/officeDocument/2006/relationships/slideLayout" Target="../slideLayouts/slideLayout360.xml"/><Relationship Id="rId6" Type="http://schemas.openxmlformats.org/officeDocument/2006/relationships/slideLayout" Target="../slideLayouts/slideLayout365.xml"/><Relationship Id="rId11" Type="http://schemas.openxmlformats.org/officeDocument/2006/relationships/theme" Target="../theme/theme20.xml"/><Relationship Id="rId5" Type="http://schemas.openxmlformats.org/officeDocument/2006/relationships/slideLayout" Target="../slideLayouts/slideLayout364.xml"/><Relationship Id="rId10" Type="http://schemas.openxmlformats.org/officeDocument/2006/relationships/slideLayout" Target="../slideLayouts/slideLayout369.xml"/><Relationship Id="rId4" Type="http://schemas.openxmlformats.org/officeDocument/2006/relationships/slideLayout" Target="../slideLayouts/slideLayout363.xml"/><Relationship Id="rId9" Type="http://schemas.openxmlformats.org/officeDocument/2006/relationships/slideLayout" Target="../slideLayouts/slideLayout368.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377.xml"/><Relationship Id="rId3" Type="http://schemas.openxmlformats.org/officeDocument/2006/relationships/slideLayout" Target="../slideLayouts/slideLayout372.xml"/><Relationship Id="rId7" Type="http://schemas.openxmlformats.org/officeDocument/2006/relationships/slideLayout" Target="../slideLayouts/slideLayout376.xml"/><Relationship Id="rId12" Type="http://schemas.openxmlformats.org/officeDocument/2006/relationships/theme" Target="../theme/theme21.xml"/><Relationship Id="rId2" Type="http://schemas.openxmlformats.org/officeDocument/2006/relationships/slideLayout" Target="../slideLayouts/slideLayout371.xml"/><Relationship Id="rId1" Type="http://schemas.openxmlformats.org/officeDocument/2006/relationships/slideLayout" Target="../slideLayouts/slideLayout370.xml"/><Relationship Id="rId6" Type="http://schemas.openxmlformats.org/officeDocument/2006/relationships/slideLayout" Target="../slideLayouts/slideLayout375.xml"/><Relationship Id="rId11" Type="http://schemas.openxmlformats.org/officeDocument/2006/relationships/slideLayout" Target="../slideLayouts/slideLayout380.xml"/><Relationship Id="rId5" Type="http://schemas.openxmlformats.org/officeDocument/2006/relationships/slideLayout" Target="../slideLayouts/slideLayout374.xml"/><Relationship Id="rId10" Type="http://schemas.openxmlformats.org/officeDocument/2006/relationships/slideLayout" Target="../slideLayouts/slideLayout379.xml"/><Relationship Id="rId4" Type="http://schemas.openxmlformats.org/officeDocument/2006/relationships/slideLayout" Target="../slideLayouts/slideLayout373.xml"/><Relationship Id="rId9" Type="http://schemas.openxmlformats.org/officeDocument/2006/relationships/slideLayout" Target="../slideLayouts/slideLayout378.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388.xml"/><Relationship Id="rId13" Type="http://schemas.openxmlformats.org/officeDocument/2006/relationships/slideLayout" Target="../slideLayouts/slideLayout393.xml"/><Relationship Id="rId18" Type="http://schemas.openxmlformats.org/officeDocument/2006/relationships/slideLayout" Target="../slideLayouts/slideLayout398.xml"/><Relationship Id="rId3" Type="http://schemas.openxmlformats.org/officeDocument/2006/relationships/slideLayout" Target="../slideLayouts/slideLayout383.xml"/><Relationship Id="rId7" Type="http://schemas.openxmlformats.org/officeDocument/2006/relationships/slideLayout" Target="../slideLayouts/slideLayout387.xml"/><Relationship Id="rId12" Type="http://schemas.openxmlformats.org/officeDocument/2006/relationships/slideLayout" Target="../slideLayouts/slideLayout392.xml"/><Relationship Id="rId17" Type="http://schemas.openxmlformats.org/officeDocument/2006/relationships/slideLayout" Target="../slideLayouts/slideLayout397.xml"/><Relationship Id="rId2" Type="http://schemas.openxmlformats.org/officeDocument/2006/relationships/slideLayout" Target="../slideLayouts/slideLayout382.xml"/><Relationship Id="rId16" Type="http://schemas.openxmlformats.org/officeDocument/2006/relationships/slideLayout" Target="../slideLayouts/slideLayout396.xml"/><Relationship Id="rId1" Type="http://schemas.openxmlformats.org/officeDocument/2006/relationships/slideLayout" Target="../slideLayouts/slideLayout381.xml"/><Relationship Id="rId6" Type="http://schemas.openxmlformats.org/officeDocument/2006/relationships/slideLayout" Target="../slideLayouts/slideLayout386.xml"/><Relationship Id="rId11" Type="http://schemas.openxmlformats.org/officeDocument/2006/relationships/slideLayout" Target="../slideLayouts/slideLayout391.xml"/><Relationship Id="rId5" Type="http://schemas.openxmlformats.org/officeDocument/2006/relationships/slideLayout" Target="../slideLayouts/slideLayout385.xml"/><Relationship Id="rId15" Type="http://schemas.openxmlformats.org/officeDocument/2006/relationships/slideLayout" Target="../slideLayouts/slideLayout395.xml"/><Relationship Id="rId10" Type="http://schemas.openxmlformats.org/officeDocument/2006/relationships/slideLayout" Target="../slideLayouts/slideLayout390.xml"/><Relationship Id="rId19" Type="http://schemas.openxmlformats.org/officeDocument/2006/relationships/theme" Target="../theme/theme22.xml"/><Relationship Id="rId4" Type="http://schemas.openxmlformats.org/officeDocument/2006/relationships/slideLayout" Target="../slideLayouts/slideLayout384.xml"/><Relationship Id="rId9" Type="http://schemas.openxmlformats.org/officeDocument/2006/relationships/slideLayout" Target="../slideLayouts/slideLayout389.xml"/><Relationship Id="rId14" Type="http://schemas.openxmlformats.org/officeDocument/2006/relationships/slideLayout" Target="../slideLayouts/slideLayout394.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406.xml"/><Relationship Id="rId13" Type="http://schemas.openxmlformats.org/officeDocument/2006/relationships/slideLayout" Target="../slideLayouts/slideLayout411.xml"/><Relationship Id="rId3" Type="http://schemas.openxmlformats.org/officeDocument/2006/relationships/slideLayout" Target="../slideLayouts/slideLayout401.xml"/><Relationship Id="rId7" Type="http://schemas.openxmlformats.org/officeDocument/2006/relationships/slideLayout" Target="../slideLayouts/slideLayout405.xml"/><Relationship Id="rId12" Type="http://schemas.openxmlformats.org/officeDocument/2006/relationships/slideLayout" Target="../slideLayouts/slideLayout410.xml"/><Relationship Id="rId2" Type="http://schemas.openxmlformats.org/officeDocument/2006/relationships/slideLayout" Target="../slideLayouts/slideLayout400.xml"/><Relationship Id="rId16" Type="http://schemas.openxmlformats.org/officeDocument/2006/relationships/theme" Target="../theme/theme23.xml"/><Relationship Id="rId1" Type="http://schemas.openxmlformats.org/officeDocument/2006/relationships/slideLayout" Target="../slideLayouts/slideLayout399.xml"/><Relationship Id="rId6" Type="http://schemas.openxmlformats.org/officeDocument/2006/relationships/slideLayout" Target="../slideLayouts/slideLayout404.xml"/><Relationship Id="rId11" Type="http://schemas.openxmlformats.org/officeDocument/2006/relationships/slideLayout" Target="../slideLayouts/slideLayout409.xml"/><Relationship Id="rId5" Type="http://schemas.openxmlformats.org/officeDocument/2006/relationships/slideLayout" Target="../slideLayouts/slideLayout403.xml"/><Relationship Id="rId15" Type="http://schemas.openxmlformats.org/officeDocument/2006/relationships/slideLayout" Target="../slideLayouts/slideLayout413.xml"/><Relationship Id="rId10" Type="http://schemas.openxmlformats.org/officeDocument/2006/relationships/slideLayout" Target="../slideLayouts/slideLayout408.xml"/><Relationship Id="rId4" Type="http://schemas.openxmlformats.org/officeDocument/2006/relationships/slideLayout" Target="../slideLayouts/slideLayout402.xml"/><Relationship Id="rId9" Type="http://schemas.openxmlformats.org/officeDocument/2006/relationships/slideLayout" Target="../slideLayouts/slideLayout407.xml"/><Relationship Id="rId14" Type="http://schemas.openxmlformats.org/officeDocument/2006/relationships/slideLayout" Target="../slideLayouts/slideLayout412.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421.xml"/><Relationship Id="rId13" Type="http://schemas.openxmlformats.org/officeDocument/2006/relationships/slideLayout" Target="../slideLayouts/slideLayout426.xml"/><Relationship Id="rId18" Type="http://schemas.openxmlformats.org/officeDocument/2006/relationships/slideLayout" Target="../slideLayouts/slideLayout431.xml"/><Relationship Id="rId26" Type="http://schemas.openxmlformats.org/officeDocument/2006/relationships/theme" Target="../theme/theme24.xml"/><Relationship Id="rId3" Type="http://schemas.openxmlformats.org/officeDocument/2006/relationships/slideLayout" Target="../slideLayouts/slideLayout416.xml"/><Relationship Id="rId21" Type="http://schemas.openxmlformats.org/officeDocument/2006/relationships/slideLayout" Target="../slideLayouts/slideLayout434.xml"/><Relationship Id="rId7" Type="http://schemas.openxmlformats.org/officeDocument/2006/relationships/slideLayout" Target="../slideLayouts/slideLayout420.xml"/><Relationship Id="rId12" Type="http://schemas.openxmlformats.org/officeDocument/2006/relationships/slideLayout" Target="../slideLayouts/slideLayout425.xml"/><Relationship Id="rId17" Type="http://schemas.openxmlformats.org/officeDocument/2006/relationships/slideLayout" Target="../slideLayouts/slideLayout430.xml"/><Relationship Id="rId25" Type="http://schemas.openxmlformats.org/officeDocument/2006/relationships/slideLayout" Target="../slideLayouts/slideLayout438.xml"/><Relationship Id="rId2" Type="http://schemas.openxmlformats.org/officeDocument/2006/relationships/slideLayout" Target="../slideLayouts/slideLayout415.xml"/><Relationship Id="rId16" Type="http://schemas.openxmlformats.org/officeDocument/2006/relationships/slideLayout" Target="../slideLayouts/slideLayout429.xml"/><Relationship Id="rId20" Type="http://schemas.openxmlformats.org/officeDocument/2006/relationships/slideLayout" Target="../slideLayouts/slideLayout433.xml"/><Relationship Id="rId1" Type="http://schemas.openxmlformats.org/officeDocument/2006/relationships/slideLayout" Target="../slideLayouts/slideLayout414.xml"/><Relationship Id="rId6" Type="http://schemas.openxmlformats.org/officeDocument/2006/relationships/slideLayout" Target="../slideLayouts/slideLayout419.xml"/><Relationship Id="rId11" Type="http://schemas.openxmlformats.org/officeDocument/2006/relationships/slideLayout" Target="../slideLayouts/slideLayout424.xml"/><Relationship Id="rId24" Type="http://schemas.openxmlformats.org/officeDocument/2006/relationships/slideLayout" Target="../slideLayouts/slideLayout437.xml"/><Relationship Id="rId5" Type="http://schemas.openxmlformats.org/officeDocument/2006/relationships/slideLayout" Target="../slideLayouts/slideLayout418.xml"/><Relationship Id="rId15" Type="http://schemas.openxmlformats.org/officeDocument/2006/relationships/slideLayout" Target="../slideLayouts/slideLayout428.xml"/><Relationship Id="rId23" Type="http://schemas.openxmlformats.org/officeDocument/2006/relationships/slideLayout" Target="../slideLayouts/slideLayout436.xml"/><Relationship Id="rId10" Type="http://schemas.openxmlformats.org/officeDocument/2006/relationships/slideLayout" Target="../slideLayouts/slideLayout423.xml"/><Relationship Id="rId19" Type="http://schemas.openxmlformats.org/officeDocument/2006/relationships/slideLayout" Target="../slideLayouts/slideLayout432.xml"/><Relationship Id="rId4" Type="http://schemas.openxmlformats.org/officeDocument/2006/relationships/slideLayout" Target="../slideLayouts/slideLayout417.xml"/><Relationship Id="rId9" Type="http://schemas.openxmlformats.org/officeDocument/2006/relationships/slideLayout" Target="../slideLayouts/slideLayout422.xml"/><Relationship Id="rId14" Type="http://schemas.openxmlformats.org/officeDocument/2006/relationships/slideLayout" Target="../slideLayouts/slideLayout427.xml"/><Relationship Id="rId22" Type="http://schemas.openxmlformats.org/officeDocument/2006/relationships/slideLayout" Target="../slideLayouts/slideLayout435.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446.xml"/><Relationship Id="rId13" Type="http://schemas.openxmlformats.org/officeDocument/2006/relationships/slideLayout" Target="../slideLayouts/slideLayout451.xml"/><Relationship Id="rId3" Type="http://schemas.openxmlformats.org/officeDocument/2006/relationships/slideLayout" Target="../slideLayouts/slideLayout441.xml"/><Relationship Id="rId7" Type="http://schemas.openxmlformats.org/officeDocument/2006/relationships/slideLayout" Target="../slideLayouts/slideLayout445.xml"/><Relationship Id="rId12" Type="http://schemas.openxmlformats.org/officeDocument/2006/relationships/slideLayout" Target="../slideLayouts/slideLayout450.xml"/><Relationship Id="rId2" Type="http://schemas.openxmlformats.org/officeDocument/2006/relationships/slideLayout" Target="../slideLayouts/slideLayout440.xml"/><Relationship Id="rId16" Type="http://schemas.openxmlformats.org/officeDocument/2006/relationships/theme" Target="../theme/theme25.xml"/><Relationship Id="rId1" Type="http://schemas.openxmlformats.org/officeDocument/2006/relationships/slideLayout" Target="../slideLayouts/slideLayout439.xml"/><Relationship Id="rId6" Type="http://schemas.openxmlformats.org/officeDocument/2006/relationships/slideLayout" Target="../slideLayouts/slideLayout444.xml"/><Relationship Id="rId11" Type="http://schemas.openxmlformats.org/officeDocument/2006/relationships/slideLayout" Target="../slideLayouts/slideLayout449.xml"/><Relationship Id="rId5" Type="http://schemas.openxmlformats.org/officeDocument/2006/relationships/slideLayout" Target="../slideLayouts/slideLayout443.xml"/><Relationship Id="rId15" Type="http://schemas.openxmlformats.org/officeDocument/2006/relationships/slideLayout" Target="../slideLayouts/slideLayout453.xml"/><Relationship Id="rId10" Type="http://schemas.openxmlformats.org/officeDocument/2006/relationships/slideLayout" Target="../slideLayouts/slideLayout448.xml"/><Relationship Id="rId4" Type="http://schemas.openxmlformats.org/officeDocument/2006/relationships/slideLayout" Target="../slideLayouts/slideLayout442.xml"/><Relationship Id="rId9" Type="http://schemas.openxmlformats.org/officeDocument/2006/relationships/slideLayout" Target="../slideLayouts/slideLayout447.xml"/><Relationship Id="rId14" Type="http://schemas.openxmlformats.org/officeDocument/2006/relationships/slideLayout" Target="../slideLayouts/slideLayout452.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461.xml"/><Relationship Id="rId13" Type="http://schemas.openxmlformats.org/officeDocument/2006/relationships/image" Target="../media/image93.jpeg"/><Relationship Id="rId3" Type="http://schemas.openxmlformats.org/officeDocument/2006/relationships/slideLayout" Target="../slideLayouts/slideLayout456.xml"/><Relationship Id="rId7" Type="http://schemas.openxmlformats.org/officeDocument/2006/relationships/slideLayout" Target="../slideLayouts/slideLayout460.xml"/><Relationship Id="rId12" Type="http://schemas.openxmlformats.org/officeDocument/2006/relationships/theme" Target="../theme/theme26.xml"/><Relationship Id="rId2" Type="http://schemas.openxmlformats.org/officeDocument/2006/relationships/slideLayout" Target="../slideLayouts/slideLayout455.xml"/><Relationship Id="rId1" Type="http://schemas.openxmlformats.org/officeDocument/2006/relationships/slideLayout" Target="../slideLayouts/slideLayout454.xml"/><Relationship Id="rId6" Type="http://schemas.openxmlformats.org/officeDocument/2006/relationships/slideLayout" Target="../slideLayouts/slideLayout459.xml"/><Relationship Id="rId11" Type="http://schemas.openxmlformats.org/officeDocument/2006/relationships/slideLayout" Target="../slideLayouts/slideLayout464.xml"/><Relationship Id="rId5" Type="http://schemas.openxmlformats.org/officeDocument/2006/relationships/slideLayout" Target="../slideLayouts/slideLayout458.xml"/><Relationship Id="rId10" Type="http://schemas.openxmlformats.org/officeDocument/2006/relationships/slideLayout" Target="../slideLayouts/slideLayout463.xml"/><Relationship Id="rId4" Type="http://schemas.openxmlformats.org/officeDocument/2006/relationships/slideLayout" Target="../slideLayouts/slideLayout457.xml"/><Relationship Id="rId9" Type="http://schemas.openxmlformats.org/officeDocument/2006/relationships/slideLayout" Target="../slideLayouts/slideLayout462.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472.xml"/><Relationship Id="rId13" Type="http://schemas.openxmlformats.org/officeDocument/2006/relationships/slideLayout" Target="../slideLayouts/slideLayout477.xml"/><Relationship Id="rId18" Type="http://schemas.openxmlformats.org/officeDocument/2006/relationships/slideLayout" Target="../slideLayouts/slideLayout482.xml"/><Relationship Id="rId26" Type="http://schemas.openxmlformats.org/officeDocument/2006/relationships/theme" Target="../theme/theme27.xml"/><Relationship Id="rId3" Type="http://schemas.openxmlformats.org/officeDocument/2006/relationships/slideLayout" Target="../slideLayouts/slideLayout467.xml"/><Relationship Id="rId21" Type="http://schemas.openxmlformats.org/officeDocument/2006/relationships/slideLayout" Target="../slideLayouts/slideLayout485.xml"/><Relationship Id="rId7" Type="http://schemas.openxmlformats.org/officeDocument/2006/relationships/slideLayout" Target="../slideLayouts/slideLayout471.xml"/><Relationship Id="rId12" Type="http://schemas.openxmlformats.org/officeDocument/2006/relationships/slideLayout" Target="../slideLayouts/slideLayout476.xml"/><Relationship Id="rId17" Type="http://schemas.openxmlformats.org/officeDocument/2006/relationships/slideLayout" Target="../slideLayouts/slideLayout481.xml"/><Relationship Id="rId25" Type="http://schemas.openxmlformats.org/officeDocument/2006/relationships/slideLayout" Target="../slideLayouts/slideLayout489.xml"/><Relationship Id="rId2" Type="http://schemas.openxmlformats.org/officeDocument/2006/relationships/slideLayout" Target="../slideLayouts/slideLayout466.xml"/><Relationship Id="rId16" Type="http://schemas.openxmlformats.org/officeDocument/2006/relationships/slideLayout" Target="../slideLayouts/slideLayout480.xml"/><Relationship Id="rId20" Type="http://schemas.openxmlformats.org/officeDocument/2006/relationships/slideLayout" Target="../slideLayouts/slideLayout484.xml"/><Relationship Id="rId1" Type="http://schemas.openxmlformats.org/officeDocument/2006/relationships/slideLayout" Target="../slideLayouts/slideLayout465.xml"/><Relationship Id="rId6" Type="http://schemas.openxmlformats.org/officeDocument/2006/relationships/slideLayout" Target="../slideLayouts/slideLayout470.xml"/><Relationship Id="rId11" Type="http://schemas.openxmlformats.org/officeDocument/2006/relationships/slideLayout" Target="../slideLayouts/slideLayout475.xml"/><Relationship Id="rId24" Type="http://schemas.openxmlformats.org/officeDocument/2006/relationships/slideLayout" Target="../slideLayouts/slideLayout488.xml"/><Relationship Id="rId5" Type="http://schemas.openxmlformats.org/officeDocument/2006/relationships/slideLayout" Target="../slideLayouts/slideLayout469.xml"/><Relationship Id="rId15" Type="http://schemas.openxmlformats.org/officeDocument/2006/relationships/slideLayout" Target="../slideLayouts/slideLayout479.xml"/><Relationship Id="rId23" Type="http://schemas.openxmlformats.org/officeDocument/2006/relationships/slideLayout" Target="../slideLayouts/slideLayout487.xml"/><Relationship Id="rId10" Type="http://schemas.openxmlformats.org/officeDocument/2006/relationships/slideLayout" Target="../slideLayouts/slideLayout474.xml"/><Relationship Id="rId19" Type="http://schemas.openxmlformats.org/officeDocument/2006/relationships/slideLayout" Target="../slideLayouts/slideLayout483.xml"/><Relationship Id="rId4" Type="http://schemas.openxmlformats.org/officeDocument/2006/relationships/slideLayout" Target="../slideLayouts/slideLayout468.xml"/><Relationship Id="rId9" Type="http://schemas.openxmlformats.org/officeDocument/2006/relationships/slideLayout" Target="../slideLayouts/slideLayout473.xml"/><Relationship Id="rId14" Type="http://schemas.openxmlformats.org/officeDocument/2006/relationships/slideLayout" Target="../slideLayouts/slideLayout478.xml"/><Relationship Id="rId22" Type="http://schemas.openxmlformats.org/officeDocument/2006/relationships/slideLayout" Target="../slideLayouts/slideLayout486.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497.xml"/><Relationship Id="rId13" Type="http://schemas.openxmlformats.org/officeDocument/2006/relationships/slideLayout" Target="../slideLayouts/slideLayout502.xml"/><Relationship Id="rId18" Type="http://schemas.openxmlformats.org/officeDocument/2006/relationships/slideLayout" Target="../slideLayouts/slideLayout507.xml"/><Relationship Id="rId3" Type="http://schemas.openxmlformats.org/officeDocument/2006/relationships/slideLayout" Target="../slideLayouts/slideLayout492.xml"/><Relationship Id="rId21" Type="http://schemas.openxmlformats.org/officeDocument/2006/relationships/theme" Target="../theme/theme28.xml"/><Relationship Id="rId7" Type="http://schemas.openxmlformats.org/officeDocument/2006/relationships/slideLayout" Target="../slideLayouts/slideLayout496.xml"/><Relationship Id="rId12" Type="http://schemas.openxmlformats.org/officeDocument/2006/relationships/slideLayout" Target="../slideLayouts/slideLayout501.xml"/><Relationship Id="rId17" Type="http://schemas.openxmlformats.org/officeDocument/2006/relationships/slideLayout" Target="../slideLayouts/slideLayout506.xml"/><Relationship Id="rId2" Type="http://schemas.openxmlformats.org/officeDocument/2006/relationships/slideLayout" Target="../slideLayouts/slideLayout491.xml"/><Relationship Id="rId16" Type="http://schemas.openxmlformats.org/officeDocument/2006/relationships/slideLayout" Target="../slideLayouts/slideLayout505.xml"/><Relationship Id="rId20" Type="http://schemas.openxmlformats.org/officeDocument/2006/relationships/slideLayout" Target="../slideLayouts/slideLayout509.xml"/><Relationship Id="rId1" Type="http://schemas.openxmlformats.org/officeDocument/2006/relationships/slideLayout" Target="../slideLayouts/slideLayout490.xml"/><Relationship Id="rId6" Type="http://schemas.openxmlformats.org/officeDocument/2006/relationships/slideLayout" Target="../slideLayouts/slideLayout495.xml"/><Relationship Id="rId11" Type="http://schemas.openxmlformats.org/officeDocument/2006/relationships/slideLayout" Target="../slideLayouts/slideLayout500.xml"/><Relationship Id="rId5" Type="http://schemas.openxmlformats.org/officeDocument/2006/relationships/slideLayout" Target="../slideLayouts/slideLayout494.xml"/><Relationship Id="rId15" Type="http://schemas.openxmlformats.org/officeDocument/2006/relationships/slideLayout" Target="../slideLayouts/slideLayout504.xml"/><Relationship Id="rId10" Type="http://schemas.openxmlformats.org/officeDocument/2006/relationships/slideLayout" Target="../slideLayouts/slideLayout499.xml"/><Relationship Id="rId19" Type="http://schemas.openxmlformats.org/officeDocument/2006/relationships/slideLayout" Target="../slideLayouts/slideLayout508.xml"/><Relationship Id="rId4" Type="http://schemas.openxmlformats.org/officeDocument/2006/relationships/slideLayout" Target="../slideLayouts/slideLayout493.xml"/><Relationship Id="rId9" Type="http://schemas.openxmlformats.org/officeDocument/2006/relationships/slideLayout" Target="../slideLayouts/slideLayout498.xml"/><Relationship Id="rId14" Type="http://schemas.openxmlformats.org/officeDocument/2006/relationships/slideLayout" Target="../slideLayouts/slideLayout503.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517.xml"/><Relationship Id="rId13" Type="http://schemas.openxmlformats.org/officeDocument/2006/relationships/slideLayout" Target="../slideLayouts/slideLayout522.xml"/><Relationship Id="rId18" Type="http://schemas.openxmlformats.org/officeDocument/2006/relationships/slideLayout" Target="../slideLayouts/slideLayout527.xml"/><Relationship Id="rId26" Type="http://schemas.openxmlformats.org/officeDocument/2006/relationships/slideLayout" Target="../slideLayouts/slideLayout535.xml"/><Relationship Id="rId3" Type="http://schemas.openxmlformats.org/officeDocument/2006/relationships/slideLayout" Target="../slideLayouts/slideLayout512.xml"/><Relationship Id="rId21" Type="http://schemas.openxmlformats.org/officeDocument/2006/relationships/slideLayout" Target="../slideLayouts/slideLayout530.xml"/><Relationship Id="rId7" Type="http://schemas.openxmlformats.org/officeDocument/2006/relationships/slideLayout" Target="../slideLayouts/slideLayout516.xml"/><Relationship Id="rId12" Type="http://schemas.openxmlformats.org/officeDocument/2006/relationships/slideLayout" Target="../slideLayouts/slideLayout521.xml"/><Relationship Id="rId17" Type="http://schemas.openxmlformats.org/officeDocument/2006/relationships/slideLayout" Target="../slideLayouts/slideLayout526.xml"/><Relationship Id="rId25" Type="http://schemas.openxmlformats.org/officeDocument/2006/relationships/slideLayout" Target="../slideLayouts/slideLayout534.xml"/><Relationship Id="rId2" Type="http://schemas.openxmlformats.org/officeDocument/2006/relationships/slideLayout" Target="../slideLayouts/slideLayout511.xml"/><Relationship Id="rId16" Type="http://schemas.openxmlformats.org/officeDocument/2006/relationships/slideLayout" Target="../slideLayouts/slideLayout525.xml"/><Relationship Id="rId20" Type="http://schemas.openxmlformats.org/officeDocument/2006/relationships/slideLayout" Target="../slideLayouts/slideLayout529.xml"/><Relationship Id="rId29" Type="http://schemas.openxmlformats.org/officeDocument/2006/relationships/theme" Target="../theme/theme29.xml"/><Relationship Id="rId1" Type="http://schemas.openxmlformats.org/officeDocument/2006/relationships/slideLayout" Target="../slideLayouts/slideLayout510.xml"/><Relationship Id="rId6" Type="http://schemas.openxmlformats.org/officeDocument/2006/relationships/slideLayout" Target="../slideLayouts/slideLayout515.xml"/><Relationship Id="rId11" Type="http://schemas.openxmlformats.org/officeDocument/2006/relationships/slideLayout" Target="../slideLayouts/slideLayout520.xml"/><Relationship Id="rId24" Type="http://schemas.openxmlformats.org/officeDocument/2006/relationships/slideLayout" Target="../slideLayouts/slideLayout533.xml"/><Relationship Id="rId5" Type="http://schemas.openxmlformats.org/officeDocument/2006/relationships/slideLayout" Target="../slideLayouts/slideLayout514.xml"/><Relationship Id="rId15" Type="http://schemas.openxmlformats.org/officeDocument/2006/relationships/slideLayout" Target="../slideLayouts/slideLayout524.xml"/><Relationship Id="rId23" Type="http://schemas.openxmlformats.org/officeDocument/2006/relationships/slideLayout" Target="../slideLayouts/slideLayout532.xml"/><Relationship Id="rId28" Type="http://schemas.openxmlformats.org/officeDocument/2006/relationships/slideLayout" Target="../slideLayouts/slideLayout537.xml"/><Relationship Id="rId10" Type="http://schemas.openxmlformats.org/officeDocument/2006/relationships/slideLayout" Target="../slideLayouts/slideLayout519.xml"/><Relationship Id="rId19" Type="http://schemas.openxmlformats.org/officeDocument/2006/relationships/slideLayout" Target="../slideLayouts/slideLayout528.xml"/><Relationship Id="rId4" Type="http://schemas.openxmlformats.org/officeDocument/2006/relationships/slideLayout" Target="../slideLayouts/slideLayout513.xml"/><Relationship Id="rId9" Type="http://schemas.openxmlformats.org/officeDocument/2006/relationships/slideLayout" Target="../slideLayouts/slideLayout518.xml"/><Relationship Id="rId14" Type="http://schemas.openxmlformats.org/officeDocument/2006/relationships/slideLayout" Target="../slideLayouts/slideLayout523.xml"/><Relationship Id="rId22" Type="http://schemas.openxmlformats.org/officeDocument/2006/relationships/slideLayout" Target="../slideLayouts/slideLayout531.xml"/><Relationship Id="rId27" Type="http://schemas.openxmlformats.org/officeDocument/2006/relationships/slideLayout" Target="../slideLayouts/slideLayout536.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545.xml"/><Relationship Id="rId13" Type="http://schemas.openxmlformats.org/officeDocument/2006/relationships/slideLayout" Target="../slideLayouts/slideLayout550.xml"/><Relationship Id="rId18" Type="http://schemas.openxmlformats.org/officeDocument/2006/relationships/slideLayout" Target="../slideLayouts/slideLayout555.xml"/><Relationship Id="rId3" Type="http://schemas.openxmlformats.org/officeDocument/2006/relationships/slideLayout" Target="../slideLayouts/slideLayout540.xml"/><Relationship Id="rId21" Type="http://schemas.openxmlformats.org/officeDocument/2006/relationships/slideLayout" Target="../slideLayouts/slideLayout558.xml"/><Relationship Id="rId7" Type="http://schemas.openxmlformats.org/officeDocument/2006/relationships/slideLayout" Target="../slideLayouts/slideLayout544.xml"/><Relationship Id="rId12" Type="http://schemas.openxmlformats.org/officeDocument/2006/relationships/slideLayout" Target="../slideLayouts/slideLayout549.xml"/><Relationship Id="rId17" Type="http://schemas.openxmlformats.org/officeDocument/2006/relationships/slideLayout" Target="../slideLayouts/slideLayout554.xml"/><Relationship Id="rId2" Type="http://schemas.openxmlformats.org/officeDocument/2006/relationships/slideLayout" Target="../slideLayouts/slideLayout539.xml"/><Relationship Id="rId16" Type="http://schemas.openxmlformats.org/officeDocument/2006/relationships/slideLayout" Target="../slideLayouts/slideLayout553.xml"/><Relationship Id="rId20" Type="http://schemas.openxmlformats.org/officeDocument/2006/relationships/slideLayout" Target="../slideLayouts/slideLayout557.xml"/><Relationship Id="rId1" Type="http://schemas.openxmlformats.org/officeDocument/2006/relationships/slideLayout" Target="../slideLayouts/slideLayout538.xml"/><Relationship Id="rId6" Type="http://schemas.openxmlformats.org/officeDocument/2006/relationships/slideLayout" Target="../slideLayouts/slideLayout543.xml"/><Relationship Id="rId11" Type="http://schemas.openxmlformats.org/officeDocument/2006/relationships/slideLayout" Target="../slideLayouts/slideLayout548.xml"/><Relationship Id="rId5" Type="http://schemas.openxmlformats.org/officeDocument/2006/relationships/slideLayout" Target="../slideLayouts/slideLayout542.xml"/><Relationship Id="rId15" Type="http://schemas.openxmlformats.org/officeDocument/2006/relationships/slideLayout" Target="../slideLayouts/slideLayout552.xml"/><Relationship Id="rId10" Type="http://schemas.openxmlformats.org/officeDocument/2006/relationships/slideLayout" Target="../slideLayouts/slideLayout547.xml"/><Relationship Id="rId19" Type="http://schemas.openxmlformats.org/officeDocument/2006/relationships/slideLayout" Target="../slideLayouts/slideLayout556.xml"/><Relationship Id="rId4" Type="http://schemas.openxmlformats.org/officeDocument/2006/relationships/slideLayout" Target="../slideLayouts/slideLayout541.xml"/><Relationship Id="rId9" Type="http://schemas.openxmlformats.org/officeDocument/2006/relationships/slideLayout" Target="../slideLayouts/slideLayout546.xml"/><Relationship Id="rId14" Type="http://schemas.openxmlformats.org/officeDocument/2006/relationships/slideLayout" Target="../slideLayouts/slideLayout551.xml"/><Relationship Id="rId22" Type="http://schemas.openxmlformats.org/officeDocument/2006/relationships/theme" Target="../theme/theme30.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566.xml"/><Relationship Id="rId13" Type="http://schemas.openxmlformats.org/officeDocument/2006/relationships/theme" Target="../theme/theme31.xml"/><Relationship Id="rId3" Type="http://schemas.openxmlformats.org/officeDocument/2006/relationships/slideLayout" Target="../slideLayouts/slideLayout561.xml"/><Relationship Id="rId7" Type="http://schemas.openxmlformats.org/officeDocument/2006/relationships/slideLayout" Target="../slideLayouts/slideLayout565.xml"/><Relationship Id="rId12" Type="http://schemas.openxmlformats.org/officeDocument/2006/relationships/slideLayout" Target="../slideLayouts/slideLayout570.xml"/><Relationship Id="rId2" Type="http://schemas.openxmlformats.org/officeDocument/2006/relationships/slideLayout" Target="../slideLayouts/slideLayout560.xml"/><Relationship Id="rId1" Type="http://schemas.openxmlformats.org/officeDocument/2006/relationships/slideLayout" Target="../slideLayouts/slideLayout559.xml"/><Relationship Id="rId6" Type="http://schemas.openxmlformats.org/officeDocument/2006/relationships/slideLayout" Target="../slideLayouts/slideLayout564.xml"/><Relationship Id="rId11" Type="http://schemas.openxmlformats.org/officeDocument/2006/relationships/slideLayout" Target="../slideLayouts/slideLayout569.xml"/><Relationship Id="rId5" Type="http://schemas.openxmlformats.org/officeDocument/2006/relationships/slideLayout" Target="../slideLayouts/slideLayout563.xml"/><Relationship Id="rId15" Type="http://schemas.openxmlformats.org/officeDocument/2006/relationships/image" Target="../media/image100.jpeg"/><Relationship Id="rId10" Type="http://schemas.openxmlformats.org/officeDocument/2006/relationships/slideLayout" Target="../slideLayouts/slideLayout568.xml"/><Relationship Id="rId4" Type="http://schemas.openxmlformats.org/officeDocument/2006/relationships/slideLayout" Target="../slideLayouts/slideLayout562.xml"/><Relationship Id="rId9" Type="http://schemas.openxmlformats.org/officeDocument/2006/relationships/slideLayout" Target="../slideLayouts/slideLayout567.xml"/><Relationship Id="rId14" Type="http://schemas.openxmlformats.org/officeDocument/2006/relationships/image" Target="../media/image99.jpeg"/></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578.xml"/><Relationship Id="rId13" Type="http://schemas.openxmlformats.org/officeDocument/2006/relationships/slideLayout" Target="../slideLayouts/slideLayout583.xml"/><Relationship Id="rId3" Type="http://schemas.openxmlformats.org/officeDocument/2006/relationships/slideLayout" Target="../slideLayouts/slideLayout573.xml"/><Relationship Id="rId7" Type="http://schemas.openxmlformats.org/officeDocument/2006/relationships/slideLayout" Target="../slideLayouts/slideLayout577.xml"/><Relationship Id="rId12" Type="http://schemas.openxmlformats.org/officeDocument/2006/relationships/slideLayout" Target="../slideLayouts/slideLayout582.xml"/><Relationship Id="rId2" Type="http://schemas.openxmlformats.org/officeDocument/2006/relationships/slideLayout" Target="../slideLayouts/slideLayout572.xml"/><Relationship Id="rId1" Type="http://schemas.openxmlformats.org/officeDocument/2006/relationships/slideLayout" Target="../slideLayouts/slideLayout571.xml"/><Relationship Id="rId6" Type="http://schemas.openxmlformats.org/officeDocument/2006/relationships/slideLayout" Target="../slideLayouts/slideLayout576.xml"/><Relationship Id="rId11" Type="http://schemas.openxmlformats.org/officeDocument/2006/relationships/slideLayout" Target="../slideLayouts/slideLayout581.xml"/><Relationship Id="rId5" Type="http://schemas.openxmlformats.org/officeDocument/2006/relationships/slideLayout" Target="../slideLayouts/slideLayout575.xml"/><Relationship Id="rId10" Type="http://schemas.openxmlformats.org/officeDocument/2006/relationships/slideLayout" Target="../slideLayouts/slideLayout580.xml"/><Relationship Id="rId4" Type="http://schemas.openxmlformats.org/officeDocument/2006/relationships/slideLayout" Target="../slideLayouts/slideLayout574.xml"/><Relationship Id="rId9" Type="http://schemas.openxmlformats.org/officeDocument/2006/relationships/slideLayout" Target="../slideLayouts/slideLayout579.xml"/><Relationship Id="rId14" Type="http://schemas.openxmlformats.org/officeDocument/2006/relationships/theme" Target="../theme/theme32.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591.xml"/><Relationship Id="rId13" Type="http://schemas.openxmlformats.org/officeDocument/2006/relationships/theme" Target="../theme/theme33.xml"/><Relationship Id="rId3" Type="http://schemas.openxmlformats.org/officeDocument/2006/relationships/slideLayout" Target="../slideLayouts/slideLayout586.xml"/><Relationship Id="rId7" Type="http://schemas.openxmlformats.org/officeDocument/2006/relationships/slideLayout" Target="../slideLayouts/slideLayout590.xml"/><Relationship Id="rId12" Type="http://schemas.openxmlformats.org/officeDocument/2006/relationships/slideLayout" Target="../slideLayouts/slideLayout595.xml"/><Relationship Id="rId2" Type="http://schemas.openxmlformats.org/officeDocument/2006/relationships/slideLayout" Target="../slideLayouts/slideLayout585.xml"/><Relationship Id="rId1" Type="http://schemas.openxmlformats.org/officeDocument/2006/relationships/slideLayout" Target="../slideLayouts/slideLayout584.xml"/><Relationship Id="rId6" Type="http://schemas.openxmlformats.org/officeDocument/2006/relationships/slideLayout" Target="../slideLayouts/slideLayout589.xml"/><Relationship Id="rId11" Type="http://schemas.openxmlformats.org/officeDocument/2006/relationships/slideLayout" Target="../slideLayouts/slideLayout594.xml"/><Relationship Id="rId5" Type="http://schemas.openxmlformats.org/officeDocument/2006/relationships/slideLayout" Target="../slideLayouts/slideLayout588.xml"/><Relationship Id="rId10" Type="http://schemas.openxmlformats.org/officeDocument/2006/relationships/slideLayout" Target="../slideLayouts/slideLayout593.xml"/><Relationship Id="rId4" Type="http://schemas.openxmlformats.org/officeDocument/2006/relationships/slideLayout" Target="../slideLayouts/slideLayout587.xml"/><Relationship Id="rId9" Type="http://schemas.openxmlformats.org/officeDocument/2006/relationships/slideLayout" Target="../slideLayouts/slideLayout592.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603.xml"/><Relationship Id="rId13" Type="http://schemas.openxmlformats.org/officeDocument/2006/relationships/image" Target="../media/image104.png"/><Relationship Id="rId18" Type="http://schemas.openxmlformats.org/officeDocument/2006/relationships/image" Target="../media/image109.png"/><Relationship Id="rId3" Type="http://schemas.openxmlformats.org/officeDocument/2006/relationships/slideLayout" Target="../slideLayouts/slideLayout598.xml"/><Relationship Id="rId7" Type="http://schemas.openxmlformats.org/officeDocument/2006/relationships/slideLayout" Target="../slideLayouts/slideLayout602.xml"/><Relationship Id="rId12" Type="http://schemas.openxmlformats.org/officeDocument/2006/relationships/theme" Target="../theme/theme34.xml"/><Relationship Id="rId17" Type="http://schemas.openxmlformats.org/officeDocument/2006/relationships/image" Target="../media/image108.jpeg"/><Relationship Id="rId2" Type="http://schemas.openxmlformats.org/officeDocument/2006/relationships/slideLayout" Target="../slideLayouts/slideLayout597.xml"/><Relationship Id="rId16" Type="http://schemas.openxmlformats.org/officeDocument/2006/relationships/image" Target="../media/image107.png"/><Relationship Id="rId1" Type="http://schemas.openxmlformats.org/officeDocument/2006/relationships/slideLayout" Target="../slideLayouts/slideLayout596.xml"/><Relationship Id="rId6" Type="http://schemas.openxmlformats.org/officeDocument/2006/relationships/slideLayout" Target="../slideLayouts/slideLayout601.xml"/><Relationship Id="rId11" Type="http://schemas.openxmlformats.org/officeDocument/2006/relationships/slideLayout" Target="../slideLayouts/slideLayout606.xml"/><Relationship Id="rId5" Type="http://schemas.openxmlformats.org/officeDocument/2006/relationships/slideLayout" Target="../slideLayouts/slideLayout600.xml"/><Relationship Id="rId15" Type="http://schemas.openxmlformats.org/officeDocument/2006/relationships/image" Target="../media/image106.jpeg"/><Relationship Id="rId10" Type="http://schemas.openxmlformats.org/officeDocument/2006/relationships/slideLayout" Target="../slideLayouts/slideLayout605.xml"/><Relationship Id="rId4" Type="http://schemas.openxmlformats.org/officeDocument/2006/relationships/slideLayout" Target="../slideLayouts/slideLayout599.xml"/><Relationship Id="rId9" Type="http://schemas.openxmlformats.org/officeDocument/2006/relationships/slideLayout" Target="../slideLayouts/slideLayout604.xml"/><Relationship Id="rId14" Type="http://schemas.openxmlformats.org/officeDocument/2006/relationships/image" Target="../media/image105.png"/></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614.xml"/><Relationship Id="rId13" Type="http://schemas.openxmlformats.org/officeDocument/2006/relationships/slideLayout" Target="../slideLayouts/slideLayout619.xml"/><Relationship Id="rId18" Type="http://schemas.openxmlformats.org/officeDocument/2006/relationships/slideLayout" Target="../slideLayouts/slideLayout624.xml"/><Relationship Id="rId26" Type="http://schemas.openxmlformats.org/officeDocument/2006/relationships/slideLayout" Target="../slideLayouts/slideLayout632.xml"/><Relationship Id="rId3" Type="http://schemas.openxmlformats.org/officeDocument/2006/relationships/slideLayout" Target="../slideLayouts/slideLayout609.xml"/><Relationship Id="rId21" Type="http://schemas.openxmlformats.org/officeDocument/2006/relationships/slideLayout" Target="../slideLayouts/slideLayout627.xml"/><Relationship Id="rId7" Type="http://schemas.openxmlformats.org/officeDocument/2006/relationships/slideLayout" Target="../slideLayouts/slideLayout613.xml"/><Relationship Id="rId12" Type="http://schemas.openxmlformats.org/officeDocument/2006/relationships/slideLayout" Target="../slideLayouts/slideLayout618.xml"/><Relationship Id="rId17" Type="http://schemas.openxmlformats.org/officeDocument/2006/relationships/slideLayout" Target="../slideLayouts/slideLayout623.xml"/><Relationship Id="rId25" Type="http://schemas.openxmlformats.org/officeDocument/2006/relationships/slideLayout" Target="../slideLayouts/slideLayout631.xml"/><Relationship Id="rId2" Type="http://schemas.openxmlformats.org/officeDocument/2006/relationships/slideLayout" Target="../slideLayouts/slideLayout608.xml"/><Relationship Id="rId16" Type="http://schemas.openxmlformats.org/officeDocument/2006/relationships/slideLayout" Target="../slideLayouts/slideLayout622.xml"/><Relationship Id="rId20" Type="http://schemas.openxmlformats.org/officeDocument/2006/relationships/slideLayout" Target="../slideLayouts/slideLayout626.xml"/><Relationship Id="rId1" Type="http://schemas.openxmlformats.org/officeDocument/2006/relationships/slideLayout" Target="../slideLayouts/slideLayout607.xml"/><Relationship Id="rId6" Type="http://schemas.openxmlformats.org/officeDocument/2006/relationships/slideLayout" Target="../slideLayouts/slideLayout612.xml"/><Relationship Id="rId11" Type="http://schemas.openxmlformats.org/officeDocument/2006/relationships/slideLayout" Target="../slideLayouts/slideLayout617.xml"/><Relationship Id="rId24" Type="http://schemas.openxmlformats.org/officeDocument/2006/relationships/slideLayout" Target="../slideLayouts/slideLayout630.xml"/><Relationship Id="rId5" Type="http://schemas.openxmlformats.org/officeDocument/2006/relationships/slideLayout" Target="../slideLayouts/slideLayout611.xml"/><Relationship Id="rId15" Type="http://schemas.openxmlformats.org/officeDocument/2006/relationships/slideLayout" Target="../slideLayouts/slideLayout621.xml"/><Relationship Id="rId23" Type="http://schemas.openxmlformats.org/officeDocument/2006/relationships/slideLayout" Target="../slideLayouts/slideLayout629.xml"/><Relationship Id="rId10" Type="http://schemas.openxmlformats.org/officeDocument/2006/relationships/slideLayout" Target="../slideLayouts/slideLayout616.xml"/><Relationship Id="rId19" Type="http://schemas.openxmlformats.org/officeDocument/2006/relationships/slideLayout" Target="../slideLayouts/slideLayout625.xml"/><Relationship Id="rId4" Type="http://schemas.openxmlformats.org/officeDocument/2006/relationships/slideLayout" Target="../slideLayouts/slideLayout610.xml"/><Relationship Id="rId9" Type="http://schemas.openxmlformats.org/officeDocument/2006/relationships/slideLayout" Target="../slideLayouts/slideLayout615.xml"/><Relationship Id="rId14" Type="http://schemas.openxmlformats.org/officeDocument/2006/relationships/slideLayout" Target="../slideLayouts/slideLayout620.xml"/><Relationship Id="rId22" Type="http://schemas.openxmlformats.org/officeDocument/2006/relationships/slideLayout" Target="../slideLayouts/slideLayout628.xml"/><Relationship Id="rId27" Type="http://schemas.openxmlformats.org/officeDocument/2006/relationships/theme" Target="../theme/theme35.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640.xml"/><Relationship Id="rId13" Type="http://schemas.openxmlformats.org/officeDocument/2006/relationships/slideLayout" Target="../slideLayouts/slideLayout645.xml"/><Relationship Id="rId18" Type="http://schemas.openxmlformats.org/officeDocument/2006/relationships/slideLayout" Target="../slideLayouts/slideLayout650.xml"/><Relationship Id="rId3" Type="http://schemas.openxmlformats.org/officeDocument/2006/relationships/slideLayout" Target="../slideLayouts/slideLayout635.xml"/><Relationship Id="rId7" Type="http://schemas.openxmlformats.org/officeDocument/2006/relationships/slideLayout" Target="../slideLayouts/slideLayout639.xml"/><Relationship Id="rId12" Type="http://schemas.openxmlformats.org/officeDocument/2006/relationships/slideLayout" Target="../slideLayouts/slideLayout644.xml"/><Relationship Id="rId17" Type="http://schemas.openxmlformats.org/officeDocument/2006/relationships/slideLayout" Target="../slideLayouts/slideLayout649.xml"/><Relationship Id="rId2" Type="http://schemas.openxmlformats.org/officeDocument/2006/relationships/slideLayout" Target="../slideLayouts/slideLayout634.xml"/><Relationship Id="rId16" Type="http://schemas.openxmlformats.org/officeDocument/2006/relationships/slideLayout" Target="../slideLayouts/slideLayout648.xml"/><Relationship Id="rId20" Type="http://schemas.openxmlformats.org/officeDocument/2006/relationships/theme" Target="../theme/theme36.xml"/><Relationship Id="rId1" Type="http://schemas.openxmlformats.org/officeDocument/2006/relationships/slideLayout" Target="../slideLayouts/slideLayout633.xml"/><Relationship Id="rId6" Type="http://schemas.openxmlformats.org/officeDocument/2006/relationships/slideLayout" Target="../slideLayouts/slideLayout638.xml"/><Relationship Id="rId11" Type="http://schemas.openxmlformats.org/officeDocument/2006/relationships/slideLayout" Target="../slideLayouts/slideLayout643.xml"/><Relationship Id="rId5" Type="http://schemas.openxmlformats.org/officeDocument/2006/relationships/slideLayout" Target="../slideLayouts/slideLayout637.xml"/><Relationship Id="rId15" Type="http://schemas.openxmlformats.org/officeDocument/2006/relationships/slideLayout" Target="../slideLayouts/slideLayout647.xml"/><Relationship Id="rId10" Type="http://schemas.openxmlformats.org/officeDocument/2006/relationships/slideLayout" Target="../slideLayouts/slideLayout642.xml"/><Relationship Id="rId19" Type="http://schemas.openxmlformats.org/officeDocument/2006/relationships/slideLayout" Target="../slideLayouts/slideLayout651.xml"/><Relationship Id="rId4" Type="http://schemas.openxmlformats.org/officeDocument/2006/relationships/slideLayout" Target="../slideLayouts/slideLayout636.xml"/><Relationship Id="rId9" Type="http://schemas.openxmlformats.org/officeDocument/2006/relationships/slideLayout" Target="../slideLayouts/slideLayout641.xml"/><Relationship Id="rId14" Type="http://schemas.openxmlformats.org/officeDocument/2006/relationships/slideLayout" Target="../slideLayouts/slideLayout646.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659.xml"/><Relationship Id="rId13" Type="http://schemas.openxmlformats.org/officeDocument/2006/relationships/slideLayout" Target="../slideLayouts/slideLayout664.xml"/><Relationship Id="rId18" Type="http://schemas.openxmlformats.org/officeDocument/2006/relationships/image" Target="../media/image115.png"/><Relationship Id="rId3" Type="http://schemas.openxmlformats.org/officeDocument/2006/relationships/slideLayout" Target="../slideLayouts/slideLayout654.xml"/><Relationship Id="rId7" Type="http://schemas.openxmlformats.org/officeDocument/2006/relationships/slideLayout" Target="../slideLayouts/slideLayout658.xml"/><Relationship Id="rId12" Type="http://schemas.openxmlformats.org/officeDocument/2006/relationships/slideLayout" Target="../slideLayouts/slideLayout663.xml"/><Relationship Id="rId17" Type="http://schemas.openxmlformats.org/officeDocument/2006/relationships/theme" Target="../theme/theme37.xml"/><Relationship Id="rId2" Type="http://schemas.openxmlformats.org/officeDocument/2006/relationships/slideLayout" Target="../slideLayouts/slideLayout653.xml"/><Relationship Id="rId16" Type="http://schemas.openxmlformats.org/officeDocument/2006/relationships/slideLayout" Target="../slideLayouts/slideLayout667.xml"/><Relationship Id="rId1" Type="http://schemas.openxmlformats.org/officeDocument/2006/relationships/slideLayout" Target="../slideLayouts/slideLayout652.xml"/><Relationship Id="rId6" Type="http://schemas.openxmlformats.org/officeDocument/2006/relationships/slideLayout" Target="../slideLayouts/slideLayout657.xml"/><Relationship Id="rId11" Type="http://schemas.openxmlformats.org/officeDocument/2006/relationships/slideLayout" Target="../slideLayouts/slideLayout662.xml"/><Relationship Id="rId5" Type="http://schemas.openxmlformats.org/officeDocument/2006/relationships/slideLayout" Target="../slideLayouts/slideLayout656.xml"/><Relationship Id="rId15" Type="http://schemas.openxmlformats.org/officeDocument/2006/relationships/slideLayout" Target="../slideLayouts/slideLayout666.xml"/><Relationship Id="rId10" Type="http://schemas.openxmlformats.org/officeDocument/2006/relationships/slideLayout" Target="../slideLayouts/slideLayout661.xml"/><Relationship Id="rId19" Type="http://schemas.openxmlformats.org/officeDocument/2006/relationships/image" Target="../media/image116.png"/><Relationship Id="rId4" Type="http://schemas.openxmlformats.org/officeDocument/2006/relationships/slideLayout" Target="../slideLayouts/slideLayout655.xml"/><Relationship Id="rId9" Type="http://schemas.openxmlformats.org/officeDocument/2006/relationships/slideLayout" Target="../slideLayouts/slideLayout660.xml"/><Relationship Id="rId14" Type="http://schemas.openxmlformats.org/officeDocument/2006/relationships/slideLayout" Target="../slideLayouts/slideLayout665.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675.xml"/><Relationship Id="rId13" Type="http://schemas.openxmlformats.org/officeDocument/2006/relationships/slideLayout" Target="../slideLayouts/slideLayout680.xml"/><Relationship Id="rId18" Type="http://schemas.openxmlformats.org/officeDocument/2006/relationships/image" Target="../media/image119.png"/><Relationship Id="rId3" Type="http://schemas.openxmlformats.org/officeDocument/2006/relationships/slideLayout" Target="../slideLayouts/slideLayout670.xml"/><Relationship Id="rId21" Type="http://schemas.openxmlformats.org/officeDocument/2006/relationships/image" Target="../media/image122.jpeg"/><Relationship Id="rId7" Type="http://schemas.openxmlformats.org/officeDocument/2006/relationships/slideLayout" Target="../slideLayouts/slideLayout674.xml"/><Relationship Id="rId12" Type="http://schemas.openxmlformats.org/officeDocument/2006/relationships/slideLayout" Target="../slideLayouts/slideLayout679.xml"/><Relationship Id="rId17" Type="http://schemas.openxmlformats.org/officeDocument/2006/relationships/image" Target="../media/image118.jpeg"/><Relationship Id="rId2" Type="http://schemas.openxmlformats.org/officeDocument/2006/relationships/slideLayout" Target="../slideLayouts/slideLayout669.xml"/><Relationship Id="rId16" Type="http://schemas.openxmlformats.org/officeDocument/2006/relationships/image" Target="../media/image117.png"/><Relationship Id="rId20" Type="http://schemas.openxmlformats.org/officeDocument/2006/relationships/image" Target="../media/image121.png"/><Relationship Id="rId1" Type="http://schemas.openxmlformats.org/officeDocument/2006/relationships/slideLayout" Target="../slideLayouts/slideLayout668.xml"/><Relationship Id="rId6" Type="http://schemas.openxmlformats.org/officeDocument/2006/relationships/slideLayout" Target="../slideLayouts/slideLayout673.xml"/><Relationship Id="rId11" Type="http://schemas.openxmlformats.org/officeDocument/2006/relationships/slideLayout" Target="../slideLayouts/slideLayout678.xml"/><Relationship Id="rId5" Type="http://schemas.openxmlformats.org/officeDocument/2006/relationships/slideLayout" Target="../slideLayouts/slideLayout672.xml"/><Relationship Id="rId15" Type="http://schemas.openxmlformats.org/officeDocument/2006/relationships/theme" Target="../theme/theme38.xml"/><Relationship Id="rId10" Type="http://schemas.openxmlformats.org/officeDocument/2006/relationships/slideLayout" Target="../slideLayouts/slideLayout677.xml"/><Relationship Id="rId19" Type="http://schemas.openxmlformats.org/officeDocument/2006/relationships/image" Target="../media/image120.jpeg"/><Relationship Id="rId4" Type="http://schemas.openxmlformats.org/officeDocument/2006/relationships/slideLayout" Target="../slideLayouts/slideLayout671.xml"/><Relationship Id="rId9" Type="http://schemas.openxmlformats.org/officeDocument/2006/relationships/slideLayout" Target="../slideLayouts/slideLayout676.xml"/><Relationship Id="rId14" Type="http://schemas.openxmlformats.org/officeDocument/2006/relationships/slideLayout" Target="../slideLayouts/slideLayout681.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689.xml"/><Relationship Id="rId13" Type="http://schemas.openxmlformats.org/officeDocument/2006/relationships/slideLayout" Target="../slideLayouts/slideLayout694.xml"/><Relationship Id="rId18" Type="http://schemas.openxmlformats.org/officeDocument/2006/relationships/image" Target="../media/image130.png"/><Relationship Id="rId3" Type="http://schemas.openxmlformats.org/officeDocument/2006/relationships/slideLayout" Target="../slideLayouts/slideLayout684.xml"/><Relationship Id="rId7" Type="http://schemas.openxmlformats.org/officeDocument/2006/relationships/slideLayout" Target="../slideLayouts/slideLayout688.xml"/><Relationship Id="rId12" Type="http://schemas.openxmlformats.org/officeDocument/2006/relationships/slideLayout" Target="../slideLayouts/slideLayout693.xml"/><Relationship Id="rId17" Type="http://schemas.openxmlformats.org/officeDocument/2006/relationships/image" Target="../media/image129.png"/><Relationship Id="rId2" Type="http://schemas.openxmlformats.org/officeDocument/2006/relationships/slideLayout" Target="../slideLayouts/slideLayout683.xml"/><Relationship Id="rId16" Type="http://schemas.openxmlformats.org/officeDocument/2006/relationships/image" Target="../media/image128.png"/><Relationship Id="rId1" Type="http://schemas.openxmlformats.org/officeDocument/2006/relationships/slideLayout" Target="../slideLayouts/slideLayout682.xml"/><Relationship Id="rId6" Type="http://schemas.openxmlformats.org/officeDocument/2006/relationships/slideLayout" Target="../slideLayouts/slideLayout687.xml"/><Relationship Id="rId11" Type="http://schemas.openxmlformats.org/officeDocument/2006/relationships/slideLayout" Target="../slideLayouts/slideLayout692.xml"/><Relationship Id="rId5" Type="http://schemas.openxmlformats.org/officeDocument/2006/relationships/slideLayout" Target="../slideLayouts/slideLayout686.xml"/><Relationship Id="rId15" Type="http://schemas.openxmlformats.org/officeDocument/2006/relationships/image" Target="../media/image127.png"/><Relationship Id="rId10" Type="http://schemas.openxmlformats.org/officeDocument/2006/relationships/slideLayout" Target="../slideLayouts/slideLayout691.xml"/><Relationship Id="rId4" Type="http://schemas.openxmlformats.org/officeDocument/2006/relationships/slideLayout" Target="../slideLayouts/slideLayout685.xml"/><Relationship Id="rId9" Type="http://schemas.openxmlformats.org/officeDocument/2006/relationships/slideLayout" Target="../slideLayouts/slideLayout690.xml"/><Relationship Id="rId14" Type="http://schemas.openxmlformats.org/officeDocument/2006/relationships/theme" Target="../theme/theme39.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702.xml"/><Relationship Id="rId13" Type="http://schemas.openxmlformats.org/officeDocument/2006/relationships/slideLayout" Target="../slideLayouts/slideLayout707.xml"/><Relationship Id="rId3" Type="http://schemas.openxmlformats.org/officeDocument/2006/relationships/slideLayout" Target="../slideLayouts/slideLayout697.xml"/><Relationship Id="rId7" Type="http://schemas.openxmlformats.org/officeDocument/2006/relationships/slideLayout" Target="../slideLayouts/slideLayout701.xml"/><Relationship Id="rId12" Type="http://schemas.openxmlformats.org/officeDocument/2006/relationships/slideLayout" Target="../slideLayouts/slideLayout706.xml"/><Relationship Id="rId2" Type="http://schemas.openxmlformats.org/officeDocument/2006/relationships/slideLayout" Target="../slideLayouts/slideLayout696.xml"/><Relationship Id="rId16" Type="http://schemas.openxmlformats.org/officeDocument/2006/relationships/image" Target="../media/image136.png"/><Relationship Id="rId1" Type="http://schemas.openxmlformats.org/officeDocument/2006/relationships/slideLayout" Target="../slideLayouts/slideLayout695.xml"/><Relationship Id="rId6" Type="http://schemas.openxmlformats.org/officeDocument/2006/relationships/slideLayout" Target="../slideLayouts/slideLayout700.xml"/><Relationship Id="rId11" Type="http://schemas.openxmlformats.org/officeDocument/2006/relationships/slideLayout" Target="../slideLayouts/slideLayout705.xml"/><Relationship Id="rId5" Type="http://schemas.openxmlformats.org/officeDocument/2006/relationships/slideLayout" Target="../slideLayouts/slideLayout699.xml"/><Relationship Id="rId15" Type="http://schemas.openxmlformats.org/officeDocument/2006/relationships/image" Target="../media/image135.jpeg"/><Relationship Id="rId10" Type="http://schemas.openxmlformats.org/officeDocument/2006/relationships/slideLayout" Target="../slideLayouts/slideLayout704.xml"/><Relationship Id="rId4" Type="http://schemas.openxmlformats.org/officeDocument/2006/relationships/slideLayout" Target="../slideLayouts/slideLayout698.xml"/><Relationship Id="rId9" Type="http://schemas.openxmlformats.org/officeDocument/2006/relationships/slideLayout" Target="../slideLayouts/slideLayout703.xml"/><Relationship Id="rId14" Type="http://schemas.openxmlformats.org/officeDocument/2006/relationships/theme" Target="../theme/theme40.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715.xml"/><Relationship Id="rId13" Type="http://schemas.openxmlformats.org/officeDocument/2006/relationships/slideLayout" Target="../slideLayouts/slideLayout720.xml"/><Relationship Id="rId18" Type="http://schemas.openxmlformats.org/officeDocument/2006/relationships/image" Target="../media/image139.png"/><Relationship Id="rId3" Type="http://schemas.openxmlformats.org/officeDocument/2006/relationships/slideLayout" Target="../slideLayouts/slideLayout710.xml"/><Relationship Id="rId7" Type="http://schemas.openxmlformats.org/officeDocument/2006/relationships/slideLayout" Target="../slideLayouts/slideLayout714.xml"/><Relationship Id="rId12" Type="http://schemas.openxmlformats.org/officeDocument/2006/relationships/slideLayout" Target="../slideLayouts/slideLayout719.xml"/><Relationship Id="rId17" Type="http://schemas.openxmlformats.org/officeDocument/2006/relationships/theme" Target="../theme/theme41.xml"/><Relationship Id="rId2" Type="http://schemas.openxmlformats.org/officeDocument/2006/relationships/slideLayout" Target="../slideLayouts/slideLayout709.xml"/><Relationship Id="rId16" Type="http://schemas.openxmlformats.org/officeDocument/2006/relationships/slideLayout" Target="../slideLayouts/slideLayout723.xml"/><Relationship Id="rId20" Type="http://schemas.openxmlformats.org/officeDocument/2006/relationships/image" Target="../media/image141.png"/><Relationship Id="rId1" Type="http://schemas.openxmlformats.org/officeDocument/2006/relationships/slideLayout" Target="../slideLayouts/slideLayout708.xml"/><Relationship Id="rId6" Type="http://schemas.openxmlformats.org/officeDocument/2006/relationships/slideLayout" Target="../slideLayouts/slideLayout713.xml"/><Relationship Id="rId11" Type="http://schemas.openxmlformats.org/officeDocument/2006/relationships/slideLayout" Target="../slideLayouts/slideLayout718.xml"/><Relationship Id="rId5" Type="http://schemas.openxmlformats.org/officeDocument/2006/relationships/slideLayout" Target="../slideLayouts/slideLayout712.xml"/><Relationship Id="rId15" Type="http://schemas.openxmlformats.org/officeDocument/2006/relationships/slideLayout" Target="../slideLayouts/slideLayout722.xml"/><Relationship Id="rId10" Type="http://schemas.openxmlformats.org/officeDocument/2006/relationships/slideLayout" Target="../slideLayouts/slideLayout717.xml"/><Relationship Id="rId19" Type="http://schemas.openxmlformats.org/officeDocument/2006/relationships/image" Target="../media/image140.png"/><Relationship Id="rId4" Type="http://schemas.openxmlformats.org/officeDocument/2006/relationships/slideLayout" Target="../slideLayouts/slideLayout711.xml"/><Relationship Id="rId9" Type="http://schemas.openxmlformats.org/officeDocument/2006/relationships/slideLayout" Target="../slideLayouts/slideLayout716.xml"/><Relationship Id="rId14" Type="http://schemas.openxmlformats.org/officeDocument/2006/relationships/slideLayout" Target="../slideLayouts/slideLayout721.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731.xml"/><Relationship Id="rId13" Type="http://schemas.openxmlformats.org/officeDocument/2006/relationships/slideLayout" Target="../slideLayouts/slideLayout736.xml"/><Relationship Id="rId18" Type="http://schemas.openxmlformats.org/officeDocument/2006/relationships/slideLayout" Target="../slideLayouts/slideLayout741.xml"/><Relationship Id="rId3" Type="http://schemas.openxmlformats.org/officeDocument/2006/relationships/slideLayout" Target="../slideLayouts/slideLayout726.xml"/><Relationship Id="rId21" Type="http://schemas.openxmlformats.org/officeDocument/2006/relationships/theme" Target="../theme/theme42.xml"/><Relationship Id="rId7" Type="http://schemas.openxmlformats.org/officeDocument/2006/relationships/slideLayout" Target="../slideLayouts/slideLayout730.xml"/><Relationship Id="rId12" Type="http://schemas.openxmlformats.org/officeDocument/2006/relationships/slideLayout" Target="../slideLayouts/slideLayout735.xml"/><Relationship Id="rId17" Type="http://schemas.openxmlformats.org/officeDocument/2006/relationships/slideLayout" Target="../slideLayouts/slideLayout740.xml"/><Relationship Id="rId2" Type="http://schemas.openxmlformats.org/officeDocument/2006/relationships/slideLayout" Target="../slideLayouts/slideLayout725.xml"/><Relationship Id="rId16" Type="http://schemas.openxmlformats.org/officeDocument/2006/relationships/slideLayout" Target="../slideLayouts/slideLayout739.xml"/><Relationship Id="rId20" Type="http://schemas.openxmlformats.org/officeDocument/2006/relationships/slideLayout" Target="../slideLayouts/slideLayout743.xml"/><Relationship Id="rId1" Type="http://schemas.openxmlformats.org/officeDocument/2006/relationships/slideLayout" Target="../slideLayouts/slideLayout724.xml"/><Relationship Id="rId6" Type="http://schemas.openxmlformats.org/officeDocument/2006/relationships/slideLayout" Target="../slideLayouts/slideLayout729.xml"/><Relationship Id="rId11" Type="http://schemas.openxmlformats.org/officeDocument/2006/relationships/slideLayout" Target="../slideLayouts/slideLayout734.xml"/><Relationship Id="rId5" Type="http://schemas.openxmlformats.org/officeDocument/2006/relationships/slideLayout" Target="../slideLayouts/slideLayout728.xml"/><Relationship Id="rId15" Type="http://schemas.openxmlformats.org/officeDocument/2006/relationships/slideLayout" Target="../slideLayouts/slideLayout738.xml"/><Relationship Id="rId10" Type="http://schemas.openxmlformats.org/officeDocument/2006/relationships/slideLayout" Target="../slideLayouts/slideLayout733.xml"/><Relationship Id="rId19" Type="http://schemas.openxmlformats.org/officeDocument/2006/relationships/slideLayout" Target="../slideLayouts/slideLayout742.xml"/><Relationship Id="rId4" Type="http://schemas.openxmlformats.org/officeDocument/2006/relationships/slideLayout" Target="../slideLayouts/slideLayout727.xml"/><Relationship Id="rId9" Type="http://schemas.openxmlformats.org/officeDocument/2006/relationships/slideLayout" Target="../slideLayouts/slideLayout732.xml"/><Relationship Id="rId14" Type="http://schemas.openxmlformats.org/officeDocument/2006/relationships/slideLayout" Target="../slideLayouts/slideLayout737.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751.xml"/><Relationship Id="rId13" Type="http://schemas.openxmlformats.org/officeDocument/2006/relationships/image" Target="../media/image147.png"/><Relationship Id="rId18" Type="http://schemas.openxmlformats.org/officeDocument/2006/relationships/image" Target="../media/image152.png"/><Relationship Id="rId3" Type="http://schemas.openxmlformats.org/officeDocument/2006/relationships/slideLayout" Target="../slideLayouts/slideLayout746.xml"/><Relationship Id="rId7" Type="http://schemas.openxmlformats.org/officeDocument/2006/relationships/slideLayout" Target="../slideLayouts/slideLayout750.xml"/><Relationship Id="rId12" Type="http://schemas.openxmlformats.org/officeDocument/2006/relationships/theme" Target="../theme/theme43.xml"/><Relationship Id="rId17" Type="http://schemas.openxmlformats.org/officeDocument/2006/relationships/image" Target="../media/image151.png"/><Relationship Id="rId2" Type="http://schemas.openxmlformats.org/officeDocument/2006/relationships/slideLayout" Target="../slideLayouts/slideLayout745.xml"/><Relationship Id="rId16" Type="http://schemas.openxmlformats.org/officeDocument/2006/relationships/image" Target="../media/image150.png"/><Relationship Id="rId1" Type="http://schemas.openxmlformats.org/officeDocument/2006/relationships/slideLayout" Target="../slideLayouts/slideLayout744.xml"/><Relationship Id="rId6" Type="http://schemas.openxmlformats.org/officeDocument/2006/relationships/slideLayout" Target="../slideLayouts/slideLayout749.xml"/><Relationship Id="rId11" Type="http://schemas.openxmlformats.org/officeDocument/2006/relationships/slideLayout" Target="../slideLayouts/slideLayout754.xml"/><Relationship Id="rId5" Type="http://schemas.openxmlformats.org/officeDocument/2006/relationships/slideLayout" Target="../slideLayouts/slideLayout748.xml"/><Relationship Id="rId15" Type="http://schemas.openxmlformats.org/officeDocument/2006/relationships/image" Target="../media/image149.png"/><Relationship Id="rId10" Type="http://schemas.openxmlformats.org/officeDocument/2006/relationships/slideLayout" Target="../slideLayouts/slideLayout753.xml"/><Relationship Id="rId4" Type="http://schemas.openxmlformats.org/officeDocument/2006/relationships/slideLayout" Target="../slideLayouts/slideLayout747.xml"/><Relationship Id="rId9" Type="http://schemas.openxmlformats.org/officeDocument/2006/relationships/slideLayout" Target="../slideLayouts/slideLayout752.xml"/><Relationship Id="rId14" Type="http://schemas.openxmlformats.org/officeDocument/2006/relationships/image" Target="../media/image148.png"/></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762.xml"/><Relationship Id="rId13" Type="http://schemas.openxmlformats.org/officeDocument/2006/relationships/slideLayout" Target="../slideLayouts/slideLayout767.xml"/><Relationship Id="rId3" Type="http://schemas.openxmlformats.org/officeDocument/2006/relationships/slideLayout" Target="../slideLayouts/slideLayout757.xml"/><Relationship Id="rId7" Type="http://schemas.openxmlformats.org/officeDocument/2006/relationships/slideLayout" Target="../slideLayouts/slideLayout761.xml"/><Relationship Id="rId12" Type="http://schemas.openxmlformats.org/officeDocument/2006/relationships/slideLayout" Target="../slideLayouts/slideLayout766.xml"/><Relationship Id="rId2" Type="http://schemas.openxmlformats.org/officeDocument/2006/relationships/slideLayout" Target="../slideLayouts/slideLayout756.xml"/><Relationship Id="rId16" Type="http://schemas.openxmlformats.org/officeDocument/2006/relationships/theme" Target="../theme/theme44.xml"/><Relationship Id="rId1" Type="http://schemas.openxmlformats.org/officeDocument/2006/relationships/slideLayout" Target="../slideLayouts/slideLayout755.xml"/><Relationship Id="rId6" Type="http://schemas.openxmlformats.org/officeDocument/2006/relationships/slideLayout" Target="../slideLayouts/slideLayout760.xml"/><Relationship Id="rId11" Type="http://schemas.openxmlformats.org/officeDocument/2006/relationships/slideLayout" Target="../slideLayouts/slideLayout765.xml"/><Relationship Id="rId5" Type="http://schemas.openxmlformats.org/officeDocument/2006/relationships/slideLayout" Target="../slideLayouts/slideLayout759.xml"/><Relationship Id="rId15" Type="http://schemas.openxmlformats.org/officeDocument/2006/relationships/slideLayout" Target="../slideLayouts/slideLayout769.xml"/><Relationship Id="rId10" Type="http://schemas.openxmlformats.org/officeDocument/2006/relationships/slideLayout" Target="../slideLayouts/slideLayout764.xml"/><Relationship Id="rId4" Type="http://schemas.openxmlformats.org/officeDocument/2006/relationships/slideLayout" Target="../slideLayouts/slideLayout758.xml"/><Relationship Id="rId9" Type="http://schemas.openxmlformats.org/officeDocument/2006/relationships/slideLayout" Target="../slideLayouts/slideLayout763.xml"/><Relationship Id="rId14" Type="http://schemas.openxmlformats.org/officeDocument/2006/relationships/slideLayout" Target="../slideLayouts/slideLayout768.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777.xml"/><Relationship Id="rId13" Type="http://schemas.openxmlformats.org/officeDocument/2006/relationships/slideLayout" Target="../slideLayouts/slideLayout782.xml"/><Relationship Id="rId18" Type="http://schemas.openxmlformats.org/officeDocument/2006/relationships/slideLayout" Target="../slideLayouts/slideLayout787.xml"/><Relationship Id="rId26" Type="http://schemas.openxmlformats.org/officeDocument/2006/relationships/slideLayout" Target="../slideLayouts/slideLayout795.xml"/><Relationship Id="rId3" Type="http://schemas.openxmlformats.org/officeDocument/2006/relationships/slideLayout" Target="../slideLayouts/slideLayout772.xml"/><Relationship Id="rId21" Type="http://schemas.openxmlformats.org/officeDocument/2006/relationships/slideLayout" Target="../slideLayouts/slideLayout790.xml"/><Relationship Id="rId7" Type="http://schemas.openxmlformats.org/officeDocument/2006/relationships/slideLayout" Target="../slideLayouts/slideLayout776.xml"/><Relationship Id="rId12" Type="http://schemas.openxmlformats.org/officeDocument/2006/relationships/slideLayout" Target="../slideLayouts/slideLayout781.xml"/><Relationship Id="rId17" Type="http://schemas.openxmlformats.org/officeDocument/2006/relationships/slideLayout" Target="../slideLayouts/slideLayout786.xml"/><Relationship Id="rId25" Type="http://schemas.openxmlformats.org/officeDocument/2006/relationships/slideLayout" Target="../slideLayouts/slideLayout794.xml"/><Relationship Id="rId2" Type="http://schemas.openxmlformats.org/officeDocument/2006/relationships/slideLayout" Target="../slideLayouts/slideLayout771.xml"/><Relationship Id="rId16" Type="http://schemas.openxmlformats.org/officeDocument/2006/relationships/slideLayout" Target="../slideLayouts/slideLayout785.xml"/><Relationship Id="rId20" Type="http://schemas.openxmlformats.org/officeDocument/2006/relationships/slideLayout" Target="../slideLayouts/slideLayout789.xml"/><Relationship Id="rId1" Type="http://schemas.openxmlformats.org/officeDocument/2006/relationships/slideLayout" Target="../slideLayouts/slideLayout770.xml"/><Relationship Id="rId6" Type="http://schemas.openxmlformats.org/officeDocument/2006/relationships/slideLayout" Target="../slideLayouts/slideLayout775.xml"/><Relationship Id="rId11" Type="http://schemas.openxmlformats.org/officeDocument/2006/relationships/slideLayout" Target="../slideLayouts/slideLayout780.xml"/><Relationship Id="rId24" Type="http://schemas.openxmlformats.org/officeDocument/2006/relationships/slideLayout" Target="../slideLayouts/slideLayout793.xml"/><Relationship Id="rId5" Type="http://schemas.openxmlformats.org/officeDocument/2006/relationships/slideLayout" Target="../slideLayouts/slideLayout774.xml"/><Relationship Id="rId15" Type="http://schemas.openxmlformats.org/officeDocument/2006/relationships/slideLayout" Target="../slideLayouts/slideLayout784.xml"/><Relationship Id="rId23" Type="http://schemas.openxmlformats.org/officeDocument/2006/relationships/slideLayout" Target="../slideLayouts/slideLayout792.xml"/><Relationship Id="rId10" Type="http://schemas.openxmlformats.org/officeDocument/2006/relationships/slideLayout" Target="../slideLayouts/slideLayout779.xml"/><Relationship Id="rId19" Type="http://schemas.openxmlformats.org/officeDocument/2006/relationships/slideLayout" Target="../slideLayouts/slideLayout788.xml"/><Relationship Id="rId4" Type="http://schemas.openxmlformats.org/officeDocument/2006/relationships/slideLayout" Target="../slideLayouts/slideLayout773.xml"/><Relationship Id="rId9" Type="http://schemas.openxmlformats.org/officeDocument/2006/relationships/slideLayout" Target="../slideLayouts/slideLayout778.xml"/><Relationship Id="rId14" Type="http://schemas.openxmlformats.org/officeDocument/2006/relationships/slideLayout" Target="../slideLayouts/slideLayout783.xml"/><Relationship Id="rId22" Type="http://schemas.openxmlformats.org/officeDocument/2006/relationships/slideLayout" Target="../slideLayouts/slideLayout791.xml"/><Relationship Id="rId27" Type="http://schemas.openxmlformats.org/officeDocument/2006/relationships/theme" Target="../theme/theme45.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803.xml"/><Relationship Id="rId3" Type="http://schemas.openxmlformats.org/officeDocument/2006/relationships/slideLayout" Target="../slideLayouts/slideLayout798.xml"/><Relationship Id="rId7" Type="http://schemas.openxmlformats.org/officeDocument/2006/relationships/slideLayout" Target="../slideLayouts/slideLayout802.xml"/><Relationship Id="rId12" Type="http://schemas.openxmlformats.org/officeDocument/2006/relationships/theme" Target="../theme/theme46.xml"/><Relationship Id="rId2" Type="http://schemas.openxmlformats.org/officeDocument/2006/relationships/slideLayout" Target="../slideLayouts/slideLayout797.xml"/><Relationship Id="rId1" Type="http://schemas.openxmlformats.org/officeDocument/2006/relationships/slideLayout" Target="../slideLayouts/slideLayout796.xml"/><Relationship Id="rId6" Type="http://schemas.openxmlformats.org/officeDocument/2006/relationships/slideLayout" Target="../slideLayouts/slideLayout801.xml"/><Relationship Id="rId11" Type="http://schemas.openxmlformats.org/officeDocument/2006/relationships/slideLayout" Target="../slideLayouts/slideLayout806.xml"/><Relationship Id="rId5" Type="http://schemas.openxmlformats.org/officeDocument/2006/relationships/slideLayout" Target="../slideLayouts/slideLayout800.xml"/><Relationship Id="rId10" Type="http://schemas.openxmlformats.org/officeDocument/2006/relationships/slideLayout" Target="../slideLayouts/slideLayout805.xml"/><Relationship Id="rId4" Type="http://schemas.openxmlformats.org/officeDocument/2006/relationships/slideLayout" Target="../slideLayouts/slideLayout799.xml"/><Relationship Id="rId9" Type="http://schemas.openxmlformats.org/officeDocument/2006/relationships/slideLayout" Target="../slideLayouts/slideLayout804.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814.xml"/><Relationship Id="rId13" Type="http://schemas.openxmlformats.org/officeDocument/2006/relationships/slideLayout" Target="../slideLayouts/slideLayout819.xml"/><Relationship Id="rId3" Type="http://schemas.openxmlformats.org/officeDocument/2006/relationships/slideLayout" Target="../slideLayouts/slideLayout809.xml"/><Relationship Id="rId7" Type="http://schemas.openxmlformats.org/officeDocument/2006/relationships/slideLayout" Target="../slideLayouts/slideLayout813.xml"/><Relationship Id="rId12" Type="http://schemas.openxmlformats.org/officeDocument/2006/relationships/slideLayout" Target="../slideLayouts/slideLayout818.xml"/><Relationship Id="rId17" Type="http://schemas.openxmlformats.org/officeDocument/2006/relationships/theme" Target="../theme/theme47.xml"/><Relationship Id="rId2" Type="http://schemas.openxmlformats.org/officeDocument/2006/relationships/slideLayout" Target="../slideLayouts/slideLayout808.xml"/><Relationship Id="rId16" Type="http://schemas.openxmlformats.org/officeDocument/2006/relationships/slideLayout" Target="../slideLayouts/slideLayout822.xml"/><Relationship Id="rId1" Type="http://schemas.openxmlformats.org/officeDocument/2006/relationships/slideLayout" Target="../slideLayouts/slideLayout807.xml"/><Relationship Id="rId6" Type="http://schemas.openxmlformats.org/officeDocument/2006/relationships/slideLayout" Target="../slideLayouts/slideLayout812.xml"/><Relationship Id="rId11" Type="http://schemas.openxmlformats.org/officeDocument/2006/relationships/slideLayout" Target="../slideLayouts/slideLayout817.xml"/><Relationship Id="rId5" Type="http://schemas.openxmlformats.org/officeDocument/2006/relationships/slideLayout" Target="../slideLayouts/slideLayout811.xml"/><Relationship Id="rId15" Type="http://schemas.openxmlformats.org/officeDocument/2006/relationships/slideLayout" Target="../slideLayouts/slideLayout821.xml"/><Relationship Id="rId10" Type="http://schemas.openxmlformats.org/officeDocument/2006/relationships/slideLayout" Target="../slideLayouts/slideLayout816.xml"/><Relationship Id="rId4" Type="http://schemas.openxmlformats.org/officeDocument/2006/relationships/slideLayout" Target="../slideLayouts/slideLayout810.xml"/><Relationship Id="rId9" Type="http://schemas.openxmlformats.org/officeDocument/2006/relationships/slideLayout" Target="../slideLayouts/slideLayout815.xml"/><Relationship Id="rId14" Type="http://schemas.openxmlformats.org/officeDocument/2006/relationships/slideLayout" Target="../slideLayouts/slideLayout820.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830.xml"/><Relationship Id="rId13" Type="http://schemas.openxmlformats.org/officeDocument/2006/relationships/slideLayout" Target="../slideLayouts/slideLayout835.xml"/><Relationship Id="rId18" Type="http://schemas.openxmlformats.org/officeDocument/2006/relationships/theme" Target="../theme/theme48.xml"/><Relationship Id="rId3" Type="http://schemas.openxmlformats.org/officeDocument/2006/relationships/slideLayout" Target="../slideLayouts/slideLayout825.xml"/><Relationship Id="rId7" Type="http://schemas.openxmlformats.org/officeDocument/2006/relationships/slideLayout" Target="../slideLayouts/slideLayout829.xml"/><Relationship Id="rId12" Type="http://schemas.openxmlformats.org/officeDocument/2006/relationships/slideLayout" Target="../slideLayouts/slideLayout834.xml"/><Relationship Id="rId17" Type="http://schemas.openxmlformats.org/officeDocument/2006/relationships/slideLayout" Target="../slideLayouts/slideLayout839.xml"/><Relationship Id="rId2" Type="http://schemas.openxmlformats.org/officeDocument/2006/relationships/slideLayout" Target="../slideLayouts/slideLayout824.xml"/><Relationship Id="rId16" Type="http://schemas.openxmlformats.org/officeDocument/2006/relationships/slideLayout" Target="../slideLayouts/slideLayout838.xml"/><Relationship Id="rId1" Type="http://schemas.openxmlformats.org/officeDocument/2006/relationships/slideLayout" Target="../slideLayouts/slideLayout823.xml"/><Relationship Id="rId6" Type="http://schemas.openxmlformats.org/officeDocument/2006/relationships/slideLayout" Target="../slideLayouts/slideLayout828.xml"/><Relationship Id="rId11" Type="http://schemas.openxmlformats.org/officeDocument/2006/relationships/slideLayout" Target="../slideLayouts/slideLayout833.xml"/><Relationship Id="rId5" Type="http://schemas.openxmlformats.org/officeDocument/2006/relationships/slideLayout" Target="../slideLayouts/slideLayout827.xml"/><Relationship Id="rId15" Type="http://schemas.openxmlformats.org/officeDocument/2006/relationships/slideLayout" Target="../slideLayouts/slideLayout837.xml"/><Relationship Id="rId10" Type="http://schemas.openxmlformats.org/officeDocument/2006/relationships/slideLayout" Target="../slideLayouts/slideLayout832.xml"/><Relationship Id="rId4" Type="http://schemas.openxmlformats.org/officeDocument/2006/relationships/slideLayout" Target="../slideLayouts/slideLayout826.xml"/><Relationship Id="rId9" Type="http://schemas.openxmlformats.org/officeDocument/2006/relationships/slideLayout" Target="../slideLayouts/slideLayout831.xml"/><Relationship Id="rId14" Type="http://schemas.openxmlformats.org/officeDocument/2006/relationships/slideLayout" Target="../slideLayouts/slideLayout836.xml"/></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847.xml"/><Relationship Id="rId13" Type="http://schemas.openxmlformats.org/officeDocument/2006/relationships/slideLayout" Target="../slideLayouts/slideLayout852.xml"/><Relationship Id="rId18" Type="http://schemas.openxmlformats.org/officeDocument/2006/relationships/slideLayout" Target="../slideLayouts/slideLayout857.xml"/><Relationship Id="rId3" Type="http://schemas.openxmlformats.org/officeDocument/2006/relationships/slideLayout" Target="../slideLayouts/slideLayout842.xml"/><Relationship Id="rId21" Type="http://schemas.openxmlformats.org/officeDocument/2006/relationships/slideLayout" Target="../slideLayouts/slideLayout860.xml"/><Relationship Id="rId7" Type="http://schemas.openxmlformats.org/officeDocument/2006/relationships/slideLayout" Target="../slideLayouts/slideLayout846.xml"/><Relationship Id="rId12" Type="http://schemas.openxmlformats.org/officeDocument/2006/relationships/slideLayout" Target="../slideLayouts/slideLayout851.xml"/><Relationship Id="rId17" Type="http://schemas.openxmlformats.org/officeDocument/2006/relationships/slideLayout" Target="../slideLayouts/slideLayout856.xml"/><Relationship Id="rId25" Type="http://schemas.openxmlformats.org/officeDocument/2006/relationships/theme" Target="../theme/theme49.xml"/><Relationship Id="rId2" Type="http://schemas.openxmlformats.org/officeDocument/2006/relationships/slideLayout" Target="../slideLayouts/slideLayout841.xml"/><Relationship Id="rId16" Type="http://schemas.openxmlformats.org/officeDocument/2006/relationships/slideLayout" Target="../slideLayouts/slideLayout855.xml"/><Relationship Id="rId20" Type="http://schemas.openxmlformats.org/officeDocument/2006/relationships/slideLayout" Target="../slideLayouts/slideLayout859.xml"/><Relationship Id="rId1" Type="http://schemas.openxmlformats.org/officeDocument/2006/relationships/slideLayout" Target="../slideLayouts/slideLayout840.xml"/><Relationship Id="rId6" Type="http://schemas.openxmlformats.org/officeDocument/2006/relationships/slideLayout" Target="../slideLayouts/slideLayout845.xml"/><Relationship Id="rId11" Type="http://schemas.openxmlformats.org/officeDocument/2006/relationships/slideLayout" Target="../slideLayouts/slideLayout850.xml"/><Relationship Id="rId24" Type="http://schemas.openxmlformats.org/officeDocument/2006/relationships/slideLayout" Target="../slideLayouts/slideLayout863.xml"/><Relationship Id="rId5" Type="http://schemas.openxmlformats.org/officeDocument/2006/relationships/slideLayout" Target="../slideLayouts/slideLayout844.xml"/><Relationship Id="rId15" Type="http://schemas.openxmlformats.org/officeDocument/2006/relationships/slideLayout" Target="../slideLayouts/slideLayout854.xml"/><Relationship Id="rId23" Type="http://schemas.openxmlformats.org/officeDocument/2006/relationships/slideLayout" Target="../slideLayouts/slideLayout862.xml"/><Relationship Id="rId10" Type="http://schemas.openxmlformats.org/officeDocument/2006/relationships/slideLayout" Target="../slideLayouts/slideLayout849.xml"/><Relationship Id="rId19" Type="http://schemas.openxmlformats.org/officeDocument/2006/relationships/slideLayout" Target="../slideLayouts/slideLayout858.xml"/><Relationship Id="rId4" Type="http://schemas.openxmlformats.org/officeDocument/2006/relationships/slideLayout" Target="../slideLayouts/slideLayout843.xml"/><Relationship Id="rId9" Type="http://schemas.openxmlformats.org/officeDocument/2006/relationships/slideLayout" Target="../slideLayouts/slideLayout848.xml"/><Relationship Id="rId14" Type="http://schemas.openxmlformats.org/officeDocument/2006/relationships/slideLayout" Target="../slideLayouts/slideLayout853.xml"/><Relationship Id="rId22" Type="http://schemas.openxmlformats.org/officeDocument/2006/relationships/slideLayout" Target="../slideLayouts/slideLayout861.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871.xml"/><Relationship Id="rId13" Type="http://schemas.openxmlformats.org/officeDocument/2006/relationships/slideLayout" Target="../slideLayouts/slideLayout876.xml"/><Relationship Id="rId18" Type="http://schemas.openxmlformats.org/officeDocument/2006/relationships/slideLayout" Target="../slideLayouts/slideLayout881.xml"/><Relationship Id="rId26" Type="http://schemas.openxmlformats.org/officeDocument/2006/relationships/slideLayout" Target="../slideLayouts/slideLayout889.xml"/><Relationship Id="rId3" Type="http://schemas.openxmlformats.org/officeDocument/2006/relationships/slideLayout" Target="../slideLayouts/slideLayout866.xml"/><Relationship Id="rId21" Type="http://schemas.openxmlformats.org/officeDocument/2006/relationships/slideLayout" Target="../slideLayouts/slideLayout884.xml"/><Relationship Id="rId7" Type="http://schemas.openxmlformats.org/officeDocument/2006/relationships/slideLayout" Target="../slideLayouts/slideLayout870.xml"/><Relationship Id="rId12" Type="http://schemas.openxmlformats.org/officeDocument/2006/relationships/slideLayout" Target="../slideLayouts/slideLayout875.xml"/><Relationship Id="rId17" Type="http://schemas.openxmlformats.org/officeDocument/2006/relationships/slideLayout" Target="../slideLayouts/slideLayout880.xml"/><Relationship Id="rId25" Type="http://schemas.openxmlformats.org/officeDocument/2006/relationships/slideLayout" Target="../slideLayouts/slideLayout888.xml"/><Relationship Id="rId2" Type="http://schemas.openxmlformats.org/officeDocument/2006/relationships/slideLayout" Target="../slideLayouts/slideLayout865.xml"/><Relationship Id="rId16" Type="http://schemas.openxmlformats.org/officeDocument/2006/relationships/slideLayout" Target="../slideLayouts/slideLayout879.xml"/><Relationship Id="rId20" Type="http://schemas.openxmlformats.org/officeDocument/2006/relationships/slideLayout" Target="../slideLayouts/slideLayout883.xml"/><Relationship Id="rId1" Type="http://schemas.openxmlformats.org/officeDocument/2006/relationships/slideLayout" Target="../slideLayouts/slideLayout864.xml"/><Relationship Id="rId6" Type="http://schemas.openxmlformats.org/officeDocument/2006/relationships/slideLayout" Target="../slideLayouts/slideLayout869.xml"/><Relationship Id="rId11" Type="http://schemas.openxmlformats.org/officeDocument/2006/relationships/slideLayout" Target="../slideLayouts/slideLayout874.xml"/><Relationship Id="rId24" Type="http://schemas.openxmlformats.org/officeDocument/2006/relationships/slideLayout" Target="../slideLayouts/slideLayout887.xml"/><Relationship Id="rId5" Type="http://schemas.openxmlformats.org/officeDocument/2006/relationships/slideLayout" Target="../slideLayouts/slideLayout868.xml"/><Relationship Id="rId15" Type="http://schemas.openxmlformats.org/officeDocument/2006/relationships/slideLayout" Target="../slideLayouts/slideLayout878.xml"/><Relationship Id="rId23" Type="http://schemas.openxmlformats.org/officeDocument/2006/relationships/slideLayout" Target="../slideLayouts/slideLayout886.xml"/><Relationship Id="rId10" Type="http://schemas.openxmlformats.org/officeDocument/2006/relationships/slideLayout" Target="../slideLayouts/slideLayout873.xml"/><Relationship Id="rId19" Type="http://schemas.openxmlformats.org/officeDocument/2006/relationships/slideLayout" Target="../slideLayouts/slideLayout882.xml"/><Relationship Id="rId4" Type="http://schemas.openxmlformats.org/officeDocument/2006/relationships/slideLayout" Target="../slideLayouts/slideLayout867.xml"/><Relationship Id="rId9" Type="http://schemas.openxmlformats.org/officeDocument/2006/relationships/slideLayout" Target="../slideLayouts/slideLayout872.xml"/><Relationship Id="rId14" Type="http://schemas.openxmlformats.org/officeDocument/2006/relationships/slideLayout" Target="../slideLayouts/slideLayout877.xml"/><Relationship Id="rId22" Type="http://schemas.openxmlformats.org/officeDocument/2006/relationships/slideLayout" Target="../slideLayouts/slideLayout885.xml"/><Relationship Id="rId27" Type="http://schemas.openxmlformats.org/officeDocument/2006/relationships/theme" Target="../theme/theme50.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4864815"/>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9" r:id="rId15"/>
    <p:sldLayoutId id="2147483900" r:id="rId16"/>
    <p:sldLayoutId id="2147483901" r:id="rId17"/>
    <p:sldLayoutId id="2147483902" r:id="rId18"/>
    <p:sldLayoutId id="2147483903" r:id="rId19"/>
    <p:sldLayoutId id="2147483904"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5"/>
        <p:cNvGrpSpPr/>
        <p:nvPr/>
      </p:nvGrpSpPr>
      <p:grpSpPr>
        <a:xfrm>
          <a:off x="0" y="0"/>
          <a:ext cx="0" cy="0"/>
          <a:chOff x="0" y="0"/>
          <a:chExt cx="0" cy="0"/>
        </a:xfrm>
      </p:grpSpPr>
      <p:sp>
        <p:nvSpPr>
          <p:cNvPr id="6" name="Google Shape;6;p1"/>
          <p:cNvSpPr/>
          <p:nvPr/>
        </p:nvSpPr>
        <p:spPr>
          <a:xfrm>
            <a:off x="796966" y="823760"/>
            <a:ext cx="10967829" cy="5610897"/>
          </a:xfrm>
          <a:custGeom>
            <a:avLst/>
            <a:gdLst/>
            <a:ahLst/>
            <a:cxnLst/>
            <a:rect l="l" t="t" r="r" b="b"/>
            <a:pathLst>
              <a:path w="122733" h="122732" extrusionOk="0">
                <a:moveTo>
                  <a:pt x="0" y="0"/>
                </a:moveTo>
                <a:lnTo>
                  <a:pt x="0" y="122732"/>
                </a:lnTo>
                <a:lnTo>
                  <a:pt x="122732" y="122732"/>
                </a:lnTo>
                <a:lnTo>
                  <a:pt x="12273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 name="Google Shape;7;p1"/>
          <p:cNvSpPr/>
          <p:nvPr/>
        </p:nvSpPr>
        <p:spPr>
          <a:xfrm>
            <a:off x="544101" y="544000"/>
            <a:ext cx="11103865" cy="5770048"/>
          </a:xfrm>
          <a:custGeom>
            <a:avLst/>
            <a:gdLst/>
            <a:ahLst/>
            <a:cxnLst/>
            <a:rect l="l" t="t" r="r" b="b"/>
            <a:pathLst>
              <a:path w="124427" h="124426" extrusionOk="0">
                <a:moveTo>
                  <a:pt x="1" y="0"/>
                </a:moveTo>
                <a:lnTo>
                  <a:pt x="1" y="124426"/>
                </a:lnTo>
                <a:lnTo>
                  <a:pt x="124427" y="124426"/>
                </a:lnTo>
                <a:lnTo>
                  <a:pt x="124427"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 name="Google Shape;8;p1"/>
          <p:cNvSpPr txBox="1">
            <a:spLocks noGrp="1"/>
          </p:cNvSpPr>
          <p:nvPr>
            <p:ph type="title"/>
          </p:nvPr>
        </p:nvSpPr>
        <p:spPr>
          <a:xfrm>
            <a:off x="953033" y="466017"/>
            <a:ext cx="10286000" cy="763600"/>
          </a:xfrm>
          <a:prstGeom prst="rect">
            <a:avLst/>
          </a:prstGeom>
          <a:noFill/>
          <a:ln>
            <a:noFill/>
          </a:ln>
        </p:spPr>
        <p:txBody>
          <a:bodyPr spcFirstLastPara="1" wrap="square" lIns="91425" tIns="91425" rIns="91425" bIns="91425" anchor="t" anchorCtr="0">
            <a:noAutofit/>
          </a:bodyPr>
          <a:lstStyle>
            <a:lvl1pPr lvl="0">
              <a:lnSpc>
                <a:spcPct val="100000"/>
              </a:lnSpc>
              <a:spcBef>
                <a:spcPts val="0"/>
              </a:spcBef>
              <a:spcAft>
                <a:spcPts val="0"/>
              </a:spcAft>
              <a:buClr>
                <a:schemeClr val="dk1"/>
              </a:buClr>
              <a:buSzPts val="3500"/>
              <a:buFont typeface="Maven Pro"/>
              <a:buNone/>
              <a:defRPr sz="3500" b="1">
                <a:solidFill>
                  <a:schemeClr val="dk1"/>
                </a:solidFill>
                <a:latin typeface="Maven Pro"/>
                <a:ea typeface="Maven Pro"/>
                <a:cs typeface="Maven Pro"/>
                <a:sym typeface="Maven Pro"/>
              </a:defRPr>
            </a:lvl1pPr>
            <a:lvl2pPr lvl="1">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2pPr>
            <a:lvl3pPr lvl="2">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3pPr>
            <a:lvl4pPr lvl="3">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4pPr>
            <a:lvl5pPr lvl="4">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5pPr>
            <a:lvl6pPr lvl="5">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6pPr>
            <a:lvl7pPr lvl="6">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7pPr>
            <a:lvl8pPr lvl="7">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8pPr>
            <a:lvl9pPr lvl="8">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9pPr>
          </a:lstStyle>
          <a:p>
            <a:endParaRPr/>
          </a:p>
        </p:txBody>
      </p:sp>
      <p:sp>
        <p:nvSpPr>
          <p:cNvPr id="9" name="Google Shape;9;p1"/>
          <p:cNvSpPr txBox="1">
            <a:spLocks noGrp="1"/>
          </p:cNvSpPr>
          <p:nvPr>
            <p:ph type="body" idx="1"/>
          </p:nvPr>
        </p:nvSpPr>
        <p:spPr>
          <a:xfrm>
            <a:off x="944467" y="1603900"/>
            <a:ext cx="10303200" cy="45552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marL="914400" lvl="1"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2pPr>
            <a:lvl3pPr marL="1371600" lvl="2"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3pPr>
            <a:lvl4pPr marL="1828800" lvl="3"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4pPr>
            <a:lvl5pPr marL="2286000" lvl="4"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5pPr>
            <a:lvl6pPr marL="2743200" lvl="5"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6pPr>
            <a:lvl7pPr marL="3200400" lvl="6"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7pPr>
            <a:lvl8pPr marL="3657600" lvl="7"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8pPr>
            <a:lvl9pPr marL="4114800" lvl="8" indent="-317500">
              <a:lnSpc>
                <a:spcPct val="100000"/>
              </a:lnSpc>
              <a:spcBef>
                <a:spcPts val="1600"/>
              </a:spcBef>
              <a:spcAft>
                <a:spcPts val="1600"/>
              </a:spcAft>
              <a:buClr>
                <a:schemeClr val="dk1"/>
              </a:buClr>
              <a:buSzPts val="1400"/>
              <a:buFont typeface="Roboto"/>
              <a:buChar char="■"/>
              <a:defRPr>
                <a:solidFill>
                  <a:schemeClr val="dk1"/>
                </a:solidFill>
                <a:latin typeface="Roboto"/>
                <a:ea typeface="Roboto"/>
                <a:cs typeface="Roboto"/>
                <a:sym typeface="Roboto"/>
              </a:defRPr>
            </a:lvl9pPr>
          </a:lstStyle>
          <a:p>
            <a:endParaRPr/>
          </a:p>
        </p:txBody>
      </p:sp>
    </p:spTree>
    <p:extLst>
      <p:ext uri="{BB962C8B-B14F-4D97-AF65-F5344CB8AC3E}">
        <p14:creationId xmlns:p14="http://schemas.microsoft.com/office/powerpoint/2010/main" val="2615495353"/>
      </p:ext>
    </p:extLst>
  </p:cSld>
  <p:clrMap bg1="lt1" tx1="dk1" bg2="dk2" tx2="lt2" accent1="accent1" accent2="accent2" accent3="accent3" accent4="accent4" accent5="accent5" accent6="accent6" hlink="hlink" folHlink="folHlink"/>
  <p:sldLayoutIdLst>
    <p:sldLayoutId id="2147484032" r:id="rId1"/>
    <p:sldLayoutId id="2147484033" r:id="rId2"/>
    <p:sldLayoutId id="2147484034" r:id="rId3"/>
    <p:sldLayoutId id="2147484035" r:id="rId4"/>
    <p:sldLayoutId id="2147484036" r:id="rId5"/>
    <p:sldLayoutId id="2147484037" r:id="rId6"/>
    <p:sldLayoutId id="2147484038" r:id="rId7"/>
    <p:sldLayoutId id="2147484039" r:id="rId8"/>
    <p:sldLayoutId id="2147484040" r:id="rId9"/>
    <p:sldLayoutId id="2147484042" r:id="rId10"/>
    <p:sldLayoutId id="2147484043" r:id="rId11"/>
    <p:sldLayoutId id="2147484044" r:id="rId12"/>
    <p:sldLayoutId id="2147484045" r:id="rId13"/>
    <p:sldLayoutId id="2147484046" r:id="rId14"/>
    <p:sldLayoutId id="2147484047" r:id="rId15"/>
    <p:sldLayoutId id="2147484048" r:id="rId16"/>
    <p:sldLayoutId id="2147484049" r:id="rId17"/>
    <p:sldLayoutId id="2147484050" r:id="rId18"/>
    <p:sldLayoutId id="2147484051" r:id="rId19"/>
    <p:sldLayoutId id="2147484052" r:id="rId20"/>
    <p:sldLayoutId id="2147484053" r:id="rId21"/>
    <p:sldLayoutId id="2147484054" r:id="rId22"/>
    <p:sldLayoutId id="2147484055" r:id="rId23"/>
    <p:sldLayoutId id="2147484056" r:id="rId24"/>
    <p:sldLayoutId id="2147484057" r:id="rId25"/>
    <p:sldLayoutId id="2147484058" r:id="rId26"/>
    <p:sldLayoutId id="2147484059" r:id="rId27"/>
    <p:sldLayoutId id="2147484060" r:id="rId28"/>
    <p:sldLayoutId id="2147484061" r:id="rId29"/>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201902106"/>
      </p:ext>
    </p:extLst>
  </p:cSld>
  <p:clrMap bg1="lt1" tx1="dk1" bg2="dk2" tx2="lt2" accent1="accent1" accent2="accent2" accent3="accent3" accent4="accent4" accent5="accent5" accent6="accent6" hlink="hlink" folHlink="folHlink"/>
  <p:sldLayoutIdLst>
    <p:sldLayoutId id="2147484063" r:id="rId1"/>
    <p:sldLayoutId id="2147484064" r:id="rId2"/>
    <p:sldLayoutId id="2147484065" r:id="rId3"/>
    <p:sldLayoutId id="2147484066" r:id="rId4"/>
    <p:sldLayoutId id="2147484067" r:id="rId5"/>
    <p:sldLayoutId id="2147484068" r:id="rId6"/>
    <p:sldLayoutId id="2147484069" r:id="rId7"/>
    <p:sldLayoutId id="2147484070" r:id="rId8"/>
    <p:sldLayoutId id="2147484071" r:id="rId9"/>
    <p:sldLayoutId id="2147484072" r:id="rId10"/>
    <p:sldLayoutId id="2147484073" r:id="rId11"/>
    <p:sldLayoutId id="2147484074" r:id="rId12"/>
    <p:sldLayoutId id="2147484075" r:id="rId13"/>
    <p:sldLayoutId id="2147484076" r:id="rId14"/>
    <p:sldLayoutId id="2147484077" r:id="rId15"/>
    <p:sldLayoutId id="2147484078" r:id="rId16"/>
    <p:sldLayoutId id="2147484079" r:id="rId17"/>
    <p:sldLayoutId id="2147484080" r:id="rId18"/>
    <p:sldLayoutId id="2147484081" r:id="rId19"/>
    <p:sldLayoutId id="2147484082" r:id="rId20"/>
    <p:sldLayoutId id="2147484083" r:id="rId2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271146005"/>
      </p:ext>
    </p:extLst>
  </p:cSld>
  <p:clrMap bg1="lt1" tx1="dk1" bg2="dk2" tx2="lt2" accent1="accent1" accent2="accent2" accent3="accent3" accent4="accent4" accent5="accent5" accent6="accent6" hlink="hlink" folHlink="folHlink"/>
  <p:sldLayoutIdLst>
    <p:sldLayoutId id="2147484247" r:id="rId1"/>
    <p:sldLayoutId id="2147484248" r:id="rId2"/>
    <p:sldLayoutId id="2147484249" r:id="rId3"/>
    <p:sldLayoutId id="2147484250" r:id="rId4"/>
    <p:sldLayoutId id="2147484251" r:id="rId5"/>
    <p:sldLayoutId id="2147484252" r:id="rId6"/>
    <p:sldLayoutId id="2147484253" r:id="rId7"/>
    <p:sldLayoutId id="2147484254" r:id="rId8"/>
    <p:sldLayoutId id="2147484255" r:id="rId9"/>
    <p:sldLayoutId id="2147484256" r:id="rId10"/>
    <p:sldLayoutId id="2147484257" r:id="rId11"/>
    <p:sldLayoutId id="2147484258" r:id="rId12"/>
    <p:sldLayoutId id="2147484259" r:id="rId13"/>
    <p:sldLayoutId id="2147484260" r:id="rId14"/>
    <p:sldLayoutId id="2147484261" r:id="rId15"/>
    <p:sldLayoutId id="2147484262" r:id="rId16"/>
    <p:sldLayoutId id="2147484263" r:id="rId17"/>
    <p:sldLayoutId id="2147484733" r:id="rId1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70">
              <a:buClr>
                <a:srgbClr val="000000"/>
              </a:buClr>
            </a:pPr>
            <a:fld id="{00000000-1234-1234-1234-123412341234}" type="slidenum">
              <a:rPr lang="en" kern="0" smtClean="0">
                <a:solidFill>
                  <a:srgbClr val="7C7F91"/>
                </a:solidFill>
              </a:rPr>
              <a:pPr defTabSz="1219170">
                <a:buClr>
                  <a:srgbClr val="000000"/>
                </a:buClr>
              </a:pPr>
              <a:t>‹#›</a:t>
            </a:fld>
            <a:endParaRPr lang="en" kern="0">
              <a:solidFill>
                <a:srgbClr val="7C7F91"/>
              </a:solidFill>
            </a:endParaRPr>
          </a:p>
        </p:txBody>
      </p:sp>
    </p:spTree>
    <p:extLst>
      <p:ext uri="{BB962C8B-B14F-4D97-AF65-F5344CB8AC3E}">
        <p14:creationId xmlns:p14="http://schemas.microsoft.com/office/powerpoint/2010/main" val="3189671402"/>
      </p:ext>
    </p:extLst>
  </p:cSld>
  <p:clrMap bg1="lt1" tx1="dk1" bg2="dk2" tx2="lt2" accent1="accent1" accent2="accent2" accent3="accent3" accent4="accent4" accent5="accent5" accent6="accent6" hlink="hlink" folHlink="folHlink"/>
  <p:sldLayoutIdLst>
    <p:sldLayoutId id="2147484265" r:id="rId1"/>
    <p:sldLayoutId id="2147484266" r:id="rId2"/>
    <p:sldLayoutId id="2147484267" r:id="rId3"/>
    <p:sldLayoutId id="2147484268" r:id="rId4"/>
    <p:sldLayoutId id="2147484269" r:id="rId5"/>
    <p:sldLayoutId id="2147484270" r:id="rId6"/>
    <p:sldLayoutId id="2147484271" r:id="rId7"/>
    <p:sldLayoutId id="2147484272" r:id="rId8"/>
    <p:sldLayoutId id="2147484273" r:id="rId9"/>
    <p:sldLayoutId id="2147484888" r:id="rId10"/>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rgbClr val="FBF8F8"/>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1pPr>
            <a:lvl2pPr lvl="1"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2pPr>
            <a:lvl3pPr lvl="2"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3pPr>
            <a:lvl4pPr lvl="3"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4pPr>
            <a:lvl5pPr lvl="4"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5pPr>
            <a:lvl6pPr lvl="5"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6pPr>
            <a:lvl7pPr lvl="6"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7pPr>
            <a:lvl8pPr lvl="7"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8pPr>
            <a:lvl9pPr lvl="8"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1"/>
              </a:buClr>
              <a:buSzPts val="1800"/>
              <a:buFont typeface="Roboto Slab Regular"/>
              <a:buChar char="●"/>
              <a:defRPr sz="1800">
                <a:solidFill>
                  <a:schemeClr val="dk1"/>
                </a:solidFill>
                <a:latin typeface="Roboto Slab Regular"/>
                <a:ea typeface="Roboto Slab Regular"/>
                <a:cs typeface="Roboto Slab Regular"/>
                <a:sym typeface="Roboto Slab Regular"/>
              </a:defRPr>
            </a:lvl1pPr>
            <a:lvl2pPr marL="914400" lvl="1"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2pPr>
            <a:lvl3pPr marL="1371600" lvl="2"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3pPr>
            <a:lvl4pPr marL="1828800" lvl="3"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4pPr>
            <a:lvl5pPr marL="2286000" lvl="4"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5pPr>
            <a:lvl6pPr marL="2743200" lvl="5"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6pPr>
            <a:lvl7pPr marL="3200400" lvl="6"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7pPr>
            <a:lvl8pPr marL="3657600" lvl="7"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8pPr>
            <a:lvl9pPr marL="4114800" lvl="8" indent="-317500" rtl="0">
              <a:lnSpc>
                <a:spcPct val="115000"/>
              </a:lnSpc>
              <a:spcBef>
                <a:spcPts val="1600"/>
              </a:spcBef>
              <a:spcAft>
                <a:spcPts val="160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9pPr>
          </a:lstStyle>
          <a:p>
            <a:endParaRPr/>
          </a:p>
        </p:txBody>
      </p:sp>
    </p:spTree>
    <p:extLst>
      <p:ext uri="{BB962C8B-B14F-4D97-AF65-F5344CB8AC3E}">
        <p14:creationId xmlns:p14="http://schemas.microsoft.com/office/powerpoint/2010/main" val="2039336924"/>
      </p:ext>
    </p:extLst>
  </p:cSld>
  <p:clrMap bg1="lt1" tx1="dk1" bg2="dk2" tx2="lt2" accent1="accent1" accent2="accent2" accent3="accent3" accent4="accent4" accent5="accent5" accent6="accent6" hlink="hlink" folHlink="folHlink"/>
  <p:sldLayoutIdLst>
    <p:sldLayoutId id="2147484374" r:id="rId1"/>
    <p:sldLayoutId id="2147484375" r:id="rId2"/>
    <p:sldLayoutId id="2147484376" r:id="rId3"/>
    <p:sldLayoutId id="2147484377" r:id="rId4"/>
    <p:sldLayoutId id="2147484379" r:id="rId5"/>
    <p:sldLayoutId id="2147484380" r:id="rId6"/>
    <p:sldLayoutId id="2147484381" r:id="rId7"/>
    <p:sldLayoutId id="2147484382" r:id="rId8"/>
    <p:sldLayoutId id="2147484383" r:id="rId9"/>
    <p:sldLayoutId id="2147484384" r:id="rId10"/>
    <p:sldLayoutId id="2147484385" r:id="rId11"/>
    <p:sldLayoutId id="2147484386" r:id="rId12"/>
    <p:sldLayoutId id="2147484387" r:id="rId13"/>
    <p:sldLayoutId id="2147484388" r:id="rId14"/>
    <p:sldLayoutId id="2147484389" r:id="rId15"/>
    <p:sldLayoutId id="2147484390" r:id="rId16"/>
    <p:sldLayoutId id="2147484391" r:id="rId17"/>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rgbClr val="0E293C"/>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2310267" y="2314133"/>
            <a:ext cx="6592400" cy="860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1pPr>
            <a:lvl2pPr lvl="1">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2pPr>
            <a:lvl3pPr lvl="2">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3pPr>
            <a:lvl4pPr lvl="3">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4pPr>
            <a:lvl5pPr lvl="4">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5pPr>
            <a:lvl6pPr lvl="5">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6pPr>
            <a:lvl7pPr lvl="6">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7pPr>
            <a:lvl8pPr lvl="7">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8pPr>
            <a:lvl9pPr lvl="8">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9pPr>
          </a:lstStyle>
          <a:p>
            <a:endParaRPr/>
          </a:p>
        </p:txBody>
      </p:sp>
      <p:sp>
        <p:nvSpPr>
          <p:cNvPr id="7" name="Google Shape;7;p1"/>
          <p:cNvSpPr txBox="1">
            <a:spLocks noGrp="1"/>
          </p:cNvSpPr>
          <p:nvPr>
            <p:ph type="body" idx="1"/>
          </p:nvPr>
        </p:nvSpPr>
        <p:spPr>
          <a:xfrm>
            <a:off x="2310267" y="3006833"/>
            <a:ext cx="6592400" cy="2213200"/>
          </a:xfrm>
          <a:prstGeom prst="rect">
            <a:avLst/>
          </a:prstGeom>
          <a:noFill/>
          <a:ln>
            <a:noFill/>
          </a:ln>
        </p:spPr>
        <p:txBody>
          <a:bodyPr spcFirstLastPara="1" wrap="square" lIns="91425" tIns="91425" rIns="91425" bIns="91425" anchor="t" anchorCtr="0">
            <a:noAutofit/>
          </a:bodyPr>
          <a:lstStyle>
            <a:lvl1pPr marL="457200" lvl="0" indent="-317500">
              <a:spcBef>
                <a:spcPts val="600"/>
              </a:spcBef>
              <a:spcAft>
                <a:spcPts val="0"/>
              </a:spcAft>
              <a:buClr>
                <a:srgbClr val="19BBD5"/>
              </a:buClr>
              <a:buSzPts val="1400"/>
              <a:buFont typeface="Muli"/>
              <a:buChar char="◇"/>
              <a:defRPr>
                <a:solidFill>
                  <a:srgbClr val="C6DAEC"/>
                </a:solidFill>
                <a:latin typeface="Muli"/>
                <a:ea typeface="Muli"/>
                <a:cs typeface="Muli"/>
                <a:sym typeface="Muli"/>
              </a:defRPr>
            </a:lvl1pPr>
            <a:lvl2pPr marL="914400" lvl="1"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2pPr>
            <a:lvl3pPr marL="1371600" lvl="2"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3pPr>
            <a:lvl4pPr marL="1828800" lvl="3"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4pPr>
            <a:lvl5pPr marL="2286000" lvl="4"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5pPr>
            <a:lvl6pPr marL="2743200" lvl="5"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6pPr>
            <a:lvl7pPr marL="3200400" lvl="6"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7pPr>
            <a:lvl8pPr marL="3657600" lvl="7"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8pPr>
            <a:lvl9pPr marL="4114800" lvl="8"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18076" y="6380700"/>
            <a:ext cx="731600" cy="477200"/>
          </a:xfrm>
          <a:prstGeom prst="rect">
            <a:avLst/>
          </a:prstGeom>
          <a:noFill/>
          <a:ln>
            <a:noFill/>
          </a:ln>
        </p:spPr>
        <p:txBody>
          <a:bodyPr spcFirstLastPara="1" wrap="square" lIns="91425" tIns="91425" rIns="91425" bIns="91425" anchor="t" anchorCtr="0">
            <a:noAutofit/>
          </a:bodyPr>
          <a:lstStyle>
            <a:lvl1pPr lvl="0">
              <a:buNone/>
              <a:defRPr sz="1600">
                <a:solidFill>
                  <a:srgbClr val="19BBD5"/>
                </a:solidFill>
                <a:latin typeface="Nixie One"/>
                <a:ea typeface="Nixie One"/>
                <a:cs typeface="Nixie One"/>
                <a:sym typeface="Nixie One"/>
              </a:defRPr>
            </a:lvl1pPr>
            <a:lvl2pPr lvl="1">
              <a:buNone/>
              <a:defRPr sz="1600">
                <a:solidFill>
                  <a:srgbClr val="19BBD5"/>
                </a:solidFill>
                <a:latin typeface="Nixie One"/>
                <a:ea typeface="Nixie One"/>
                <a:cs typeface="Nixie One"/>
                <a:sym typeface="Nixie One"/>
              </a:defRPr>
            </a:lvl2pPr>
            <a:lvl3pPr lvl="2">
              <a:buNone/>
              <a:defRPr sz="1600">
                <a:solidFill>
                  <a:srgbClr val="19BBD5"/>
                </a:solidFill>
                <a:latin typeface="Nixie One"/>
                <a:ea typeface="Nixie One"/>
                <a:cs typeface="Nixie One"/>
                <a:sym typeface="Nixie One"/>
              </a:defRPr>
            </a:lvl3pPr>
            <a:lvl4pPr lvl="3">
              <a:buNone/>
              <a:defRPr sz="1600">
                <a:solidFill>
                  <a:srgbClr val="19BBD5"/>
                </a:solidFill>
                <a:latin typeface="Nixie One"/>
                <a:ea typeface="Nixie One"/>
                <a:cs typeface="Nixie One"/>
                <a:sym typeface="Nixie One"/>
              </a:defRPr>
            </a:lvl4pPr>
            <a:lvl5pPr lvl="4">
              <a:buNone/>
              <a:defRPr sz="1600">
                <a:solidFill>
                  <a:srgbClr val="19BBD5"/>
                </a:solidFill>
                <a:latin typeface="Nixie One"/>
                <a:ea typeface="Nixie One"/>
                <a:cs typeface="Nixie One"/>
                <a:sym typeface="Nixie One"/>
              </a:defRPr>
            </a:lvl5pPr>
            <a:lvl6pPr lvl="5">
              <a:buNone/>
              <a:defRPr sz="1600">
                <a:solidFill>
                  <a:srgbClr val="19BBD5"/>
                </a:solidFill>
                <a:latin typeface="Nixie One"/>
                <a:ea typeface="Nixie One"/>
                <a:cs typeface="Nixie One"/>
                <a:sym typeface="Nixie One"/>
              </a:defRPr>
            </a:lvl6pPr>
            <a:lvl7pPr lvl="6">
              <a:buNone/>
              <a:defRPr sz="1600">
                <a:solidFill>
                  <a:srgbClr val="19BBD5"/>
                </a:solidFill>
                <a:latin typeface="Nixie One"/>
                <a:ea typeface="Nixie One"/>
                <a:cs typeface="Nixie One"/>
                <a:sym typeface="Nixie One"/>
              </a:defRPr>
            </a:lvl7pPr>
            <a:lvl8pPr lvl="7">
              <a:buNone/>
              <a:defRPr sz="1600">
                <a:solidFill>
                  <a:srgbClr val="19BBD5"/>
                </a:solidFill>
                <a:latin typeface="Nixie One"/>
                <a:ea typeface="Nixie One"/>
                <a:cs typeface="Nixie One"/>
                <a:sym typeface="Nixie One"/>
              </a:defRPr>
            </a:lvl8pPr>
            <a:lvl9pPr lvl="8">
              <a:buNone/>
              <a:defRPr sz="1600">
                <a:solidFill>
                  <a:srgbClr val="19BBD5"/>
                </a:solidFill>
                <a:latin typeface="Nixie One"/>
                <a:ea typeface="Nixie One"/>
                <a:cs typeface="Nixie One"/>
                <a:sym typeface="Nixie One"/>
              </a:defRPr>
            </a:lvl9pPr>
          </a:lstStyle>
          <a:p>
            <a:pPr defTabSz="1219170">
              <a:buClr>
                <a:srgbClr val="000000"/>
              </a:buClr>
            </a:pPr>
            <a:fld id="{00000000-1234-1234-1234-123412341234}" type="slidenum">
              <a:rPr lang="en" kern="0" smtClean="0"/>
              <a:pPr defTabSz="1219170">
                <a:buClr>
                  <a:srgbClr val="000000"/>
                </a:buClr>
              </a:pPr>
              <a:t>‹#›</a:t>
            </a:fld>
            <a:endParaRPr lang="en" kern="0"/>
          </a:p>
        </p:txBody>
      </p:sp>
    </p:spTree>
    <p:extLst>
      <p:ext uri="{BB962C8B-B14F-4D97-AF65-F5344CB8AC3E}">
        <p14:creationId xmlns:p14="http://schemas.microsoft.com/office/powerpoint/2010/main" val="2969529448"/>
      </p:ext>
    </p:extLst>
  </p:cSld>
  <p:clrMap bg1="lt1" tx1="dk1" bg2="dk2" tx2="lt2" accent1="accent1" accent2="accent2" accent3="accent3" accent4="accent4" accent5="accent5" accent6="accent6" hlink="hlink" folHlink="folHlink"/>
  <p:sldLayoutIdLst>
    <p:sldLayoutId id="2147484601" r:id="rId1"/>
    <p:sldLayoutId id="2147484602" r:id="rId2"/>
    <p:sldLayoutId id="2147484603" r:id="rId3"/>
    <p:sldLayoutId id="2147484604" r:id="rId4"/>
    <p:sldLayoutId id="2147484605" r:id="rId5"/>
    <p:sldLayoutId id="2147484606" r:id="rId6"/>
    <p:sldLayoutId id="2147484607" r:id="rId7"/>
    <p:sldLayoutId id="2147484608" r:id="rId8"/>
    <p:sldLayoutId id="2147484609" r:id="rId9"/>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05/12/2022</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2508987620"/>
      </p:ext>
    </p:extLst>
  </p:cSld>
  <p:clrMap bg1="lt1" tx1="dk1" bg2="lt2" tx2="dk2" accent1="accent1" accent2="accent2" accent3="accent3" accent4="accent4" accent5="accent5" accent6="accent6" hlink="hlink" folHlink="folHlink"/>
  <p:sldLayoutIdLst>
    <p:sldLayoutId id="2147484637" r:id="rId1"/>
    <p:sldLayoutId id="2147484638" r:id="rId2"/>
    <p:sldLayoutId id="2147484639" r:id="rId3"/>
    <p:sldLayoutId id="2147484640" r:id="rId4"/>
    <p:sldLayoutId id="2147484641" r:id="rId5"/>
    <p:sldLayoutId id="2147484642" r:id="rId6"/>
    <p:sldLayoutId id="2147484643" r:id="rId7"/>
    <p:sldLayoutId id="2147484644" r:id="rId8"/>
    <p:sldLayoutId id="2147484645" r:id="rId9"/>
    <p:sldLayoutId id="2147484646" r:id="rId10"/>
    <p:sldLayoutId id="2147484647" r:id="rId11"/>
    <p:sldLayoutId id="2147484648" r:id="rId12"/>
    <p:sldLayoutId id="2147484649" r:id="rId13"/>
    <p:sldLayoutId id="2147484650" r:id="rId14"/>
    <p:sldLayoutId id="2147484651" r:id="rId15"/>
    <p:sldLayoutId id="2147484652" r:id="rId16"/>
    <p:sldLayoutId id="2147484653" r:id="rId17"/>
    <p:sldLayoutId id="2147484654" r:id="rId18"/>
    <p:sldLayoutId id="2147484655" r:id="rId19"/>
    <p:sldLayoutId id="2147484656" r:id="rId20"/>
    <p:sldLayoutId id="2147484657" r:id="rId21"/>
    <p:sldLayoutId id="2147485094" r:id="rId22"/>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34286719"/>
      </p:ext>
    </p:extLst>
  </p:cSld>
  <p:clrMap bg1="lt1" tx1="dk1" bg2="lt2" tx2="dk2" accent1="accent1" accent2="accent2" accent3="accent3" accent4="accent4" accent5="accent5" accent6="accent6" hlink="hlink" folHlink="folHlink"/>
  <p:sldLayoutIdLst>
    <p:sldLayoutId id="2147484671" r:id="rId1"/>
    <p:sldLayoutId id="2147484672" r:id="rId2"/>
    <p:sldLayoutId id="2147484673" r:id="rId3"/>
    <p:sldLayoutId id="2147484674" r:id="rId4"/>
    <p:sldLayoutId id="2147484675" r:id="rId5"/>
    <p:sldLayoutId id="2147484676" r:id="rId6"/>
    <p:sldLayoutId id="2147484677" r:id="rId7"/>
    <p:sldLayoutId id="2147484678" r:id="rId8"/>
    <p:sldLayoutId id="2147484679" r:id="rId9"/>
    <p:sldLayoutId id="2147484680" r:id="rId10"/>
    <p:sldLayoutId id="2147484681" r:id="rId11"/>
    <p:sldLayoutId id="2147484682" r:id="rId12"/>
    <p:sldLayoutId id="2147484683" r:id="rId13"/>
    <p:sldLayoutId id="2147484684" r:id="rId14"/>
    <p:sldLayoutId id="2147484685" r:id="rId15"/>
    <p:sldLayoutId id="2147484686" r:id="rId16"/>
    <p:sldLayoutId id="2147484687" r:id="rId17"/>
    <p:sldLayoutId id="2147484688" r:id="rId18"/>
    <p:sldLayoutId id="2147484689" r:id="rId19"/>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760100" y="1190967"/>
            <a:ext cx="5822400" cy="9212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1pPr>
            <a:lvl2pPr lvl="1">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2pPr>
            <a:lvl3pPr lvl="2">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3pPr>
            <a:lvl4pPr lvl="3">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4pPr>
            <a:lvl5pPr lvl="4">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5pPr>
            <a:lvl6pPr lvl="5">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6pPr>
            <a:lvl7pPr lvl="6">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7pPr>
            <a:lvl8pPr lvl="7">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8pPr>
            <a:lvl9pPr lvl="8">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9pPr>
          </a:lstStyle>
          <a:p>
            <a:endParaRPr/>
          </a:p>
        </p:txBody>
      </p:sp>
      <p:sp>
        <p:nvSpPr>
          <p:cNvPr id="7" name="Google Shape;7;p1"/>
          <p:cNvSpPr txBox="1">
            <a:spLocks noGrp="1"/>
          </p:cNvSpPr>
          <p:nvPr>
            <p:ph type="body" idx="1"/>
          </p:nvPr>
        </p:nvSpPr>
        <p:spPr>
          <a:xfrm>
            <a:off x="5760100" y="2258909"/>
            <a:ext cx="5822400" cy="40020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1pPr>
            <a:lvl2pPr marL="914400" lvl="1"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2pPr>
            <a:lvl3pPr marL="1371600" lvl="2"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3pPr>
            <a:lvl4pPr marL="1828800" lvl="3"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4pPr>
            <a:lvl5pPr marL="2286000" lvl="4"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5pPr>
            <a:lvl6pPr marL="2743200" lvl="5"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6pPr>
            <a:lvl7pPr marL="3200400" lvl="6"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7pPr>
            <a:lvl8pPr marL="3657600" lvl="7"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8pPr>
            <a:lvl9pPr marL="4114800" lvl="8"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101612" y="6333135"/>
            <a:ext cx="731600" cy="524800"/>
          </a:xfrm>
          <a:prstGeom prst="rect">
            <a:avLst/>
          </a:prstGeom>
          <a:noFill/>
          <a:ln>
            <a:noFill/>
          </a:ln>
        </p:spPr>
        <p:txBody>
          <a:bodyPr spcFirstLastPara="1" wrap="square" lIns="91425" tIns="91425" rIns="91425" bIns="91425" anchor="ctr" anchorCtr="0">
            <a:noAutofit/>
          </a:bodyPr>
          <a:lstStyle>
            <a:lvl1pPr lvl="0">
              <a:buNone/>
              <a:defRPr sz="1733">
                <a:solidFill>
                  <a:schemeClr val="accent2"/>
                </a:solidFill>
                <a:latin typeface="Dosis ExtraLight"/>
                <a:ea typeface="Dosis ExtraLight"/>
                <a:cs typeface="Dosis ExtraLight"/>
                <a:sym typeface="Dosis ExtraLight"/>
              </a:defRPr>
            </a:lvl1pPr>
            <a:lvl2pPr lvl="1">
              <a:buNone/>
              <a:defRPr sz="1733">
                <a:solidFill>
                  <a:schemeClr val="accent2"/>
                </a:solidFill>
                <a:latin typeface="Dosis ExtraLight"/>
                <a:ea typeface="Dosis ExtraLight"/>
                <a:cs typeface="Dosis ExtraLight"/>
                <a:sym typeface="Dosis ExtraLight"/>
              </a:defRPr>
            </a:lvl2pPr>
            <a:lvl3pPr lvl="2">
              <a:buNone/>
              <a:defRPr sz="1733">
                <a:solidFill>
                  <a:schemeClr val="accent2"/>
                </a:solidFill>
                <a:latin typeface="Dosis ExtraLight"/>
                <a:ea typeface="Dosis ExtraLight"/>
                <a:cs typeface="Dosis ExtraLight"/>
                <a:sym typeface="Dosis ExtraLight"/>
              </a:defRPr>
            </a:lvl3pPr>
            <a:lvl4pPr lvl="3">
              <a:buNone/>
              <a:defRPr sz="1733">
                <a:solidFill>
                  <a:schemeClr val="accent2"/>
                </a:solidFill>
                <a:latin typeface="Dosis ExtraLight"/>
                <a:ea typeface="Dosis ExtraLight"/>
                <a:cs typeface="Dosis ExtraLight"/>
                <a:sym typeface="Dosis ExtraLight"/>
              </a:defRPr>
            </a:lvl4pPr>
            <a:lvl5pPr lvl="4">
              <a:buNone/>
              <a:defRPr sz="1733">
                <a:solidFill>
                  <a:schemeClr val="accent2"/>
                </a:solidFill>
                <a:latin typeface="Dosis ExtraLight"/>
                <a:ea typeface="Dosis ExtraLight"/>
                <a:cs typeface="Dosis ExtraLight"/>
                <a:sym typeface="Dosis ExtraLight"/>
              </a:defRPr>
            </a:lvl5pPr>
            <a:lvl6pPr lvl="5">
              <a:buNone/>
              <a:defRPr sz="1733">
                <a:solidFill>
                  <a:schemeClr val="accent2"/>
                </a:solidFill>
                <a:latin typeface="Dosis ExtraLight"/>
                <a:ea typeface="Dosis ExtraLight"/>
                <a:cs typeface="Dosis ExtraLight"/>
                <a:sym typeface="Dosis ExtraLight"/>
              </a:defRPr>
            </a:lvl6pPr>
            <a:lvl7pPr lvl="6">
              <a:buNone/>
              <a:defRPr sz="1733">
                <a:solidFill>
                  <a:schemeClr val="accent2"/>
                </a:solidFill>
                <a:latin typeface="Dosis ExtraLight"/>
                <a:ea typeface="Dosis ExtraLight"/>
                <a:cs typeface="Dosis ExtraLight"/>
                <a:sym typeface="Dosis ExtraLight"/>
              </a:defRPr>
            </a:lvl7pPr>
            <a:lvl8pPr lvl="7">
              <a:buNone/>
              <a:defRPr sz="1733">
                <a:solidFill>
                  <a:schemeClr val="accent2"/>
                </a:solidFill>
                <a:latin typeface="Dosis ExtraLight"/>
                <a:ea typeface="Dosis ExtraLight"/>
                <a:cs typeface="Dosis ExtraLight"/>
                <a:sym typeface="Dosis ExtraLight"/>
              </a:defRPr>
            </a:lvl8pPr>
            <a:lvl9pPr lvl="8">
              <a:buNone/>
              <a:defRPr sz="1733">
                <a:solidFill>
                  <a:schemeClr val="accent2"/>
                </a:solidFill>
                <a:latin typeface="Dosis ExtraLight"/>
                <a:ea typeface="Dosis ExtraLight"/>
                <a:cs typeface="Dosis ExtraLight"/>
                <a:sym typeface="Dosis ExtraLight"/>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92506328"/>
      </p:ext>
    </p:extLst>
  </p:cSld>
  <p:clrMap bg1="lt1" tx1="dk1" bg2="dk2" tx2="lt2" accent1="accent1" accent2="accent2" accent3="accent3" accent4="accent4" accent5="accent5" accent6="accent6" hlink="hlink" folHlink="folHlink"/>
  <p:sldLayoutIdLst>
    <p:sldLayoutId id="2147484708" r:id="rId1"/>
    <p:sldLayoutId id="2147484709" r:id="rId2"/>
    <p:sldLayoutId id="2147484710" r:id="rId3"/>
    <p:sldLayoutId id="2147484711" r:id="rId4"/>
    <p:sldLayoutId id="2147484712" r:id="rId5"/>
    <p:sldLayoutId id="2147484714" r:id="rId6"/>
    <p:sldLayoutId id="2147484716" r:id="rId7"/>
    <p:sldLayoutId id="2147484717" r:id="rId8"/>
    <p:sldLayoutId id="2147484718" r:id="rId9"/>
    <p:sldLayoutId id="2147484719" r:id="rId10"/>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6"/>
            <a:ext cx="105156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838200" y="6356351"/>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20F2AF2-EA92-44F8-853B-5E3554E36C48}" type="datetimeFigureOut">
              <a:rPr lang="en-US" smtClean="0">
                <a:solidFill>
                  <a:prstClr val="black">
                    <a:tint val="75000"/>
                  </a:prstClr>
                </a:solidFill>
              </a:rPr>
              <a:pPr/>
              <a:t>12/5/2022</a:t>
            </a:fld>
            <a:endParaRPr lang="en-US">
              <a:solidFill>
                <a:prstClr val="black">
                  <a:tint val="75000"/>
                </a:prstClr>
              </a:solidFill>
            </a:endParaRPr>
          </a:p>
        </p:txBody>
      </p:sp>
      <p:sp>
        <p:nvSpPr>
          <p:cNvPr id="5" name="Footer Placeholder 4"/>
          <p:cNvSpPr>
            <a:spLocks noGrp="1"/>
          </p:cNvSpPr>
          <p:nvPr>
            <p:ph type="ftr" sz="quarter" idx="3"/>
          </p:nvPr>
        </p:nvSpPr>
        <p:spPr>
          <a:xfrm>
            <a:off x="4038600" y="6356351"/>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8610600" y="6356351"/>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91062281"/>
      </p:ext>
    </p:extLst>
  </p:cSld>
  <p:clrMap bg1="lt1" tx1="dk1" bg2="lt2" tx2="dk2" accent1="accent1" accent2="accent2" accent3="accent3" accent4="accent4" accent5="accent5" accent6="accent6" hlink="hlink" folHlink="folHlink"/>
  <p:sldLayoutIdLst>
    <p:sldLayoutId id="2147484803" r:id="rId1"/>
    <p:sldLayoutId id="2147484804" r:id="rId2"/>
    <p:sldLayoutId id="2147484805" r:id="rId3"/>
    <p:sldLayoutId id="2147484806" r:id="rId4"/>
    <p:sldLayoutId id="2147484807" r:id="rId5"/>
    <p:sldLayoutId id="2147484808" r:id="rId6"/>
    <p:sldLayoutId id="2147484809" r:id="rId7"/>
    <p:sldLayoutId id="2147484810" r:id="rId8"/>
    <p:sldLayoutId id="2147484811" r:id="rId9"/>
    <p:sldLayoutId id="2147484812" r:id="rId10"/>
    <p:sldLayoutId id="2147484813" r:id="rId11"/>
    <p:sldLayoutId id="2147484814" r:id="rId12"/>
    <p:sldLayoutId id="2147484815" r:id="rId13"/>
    <p:sldLayoutId id="2147484816" r:id="rId14"/>
    <p:sldLayoutId id="2147484817" r:id="rId15"/>
    <p:sldLayoutId id="2147484818" r:id="rId16"/>
    <p:sldLayoutId id="2147484819" r:id="rId17"/>
    <p:sldLayoutId id="2147484820" r:id="rId18"/>
    <p:sldLayoutId id="2147484821" r:id="rId19"/>
    <p:sldLayoutId id="2147484822" r:id="rId20"/>
    <p:sldLayoutId id="2147484823" r:id="rId21"/>
    <p:sldLayoutId id="2147484824" r:id="rId22"/>
    <p:sldLayoutId id="2147484825" r:id="rId23"/>
    <p:sldLayoutId id="2147484826" r:id="rId24"/>
    <p:sldLayoutId id="2147484827" r:id="rId25"/>
    <p:sldLayoutId id="2147484828" r:id="rId26"/>
    <p:sldLayoutId id="2147484829" r:id="rId27"/>
    <p:sldLayoutId id="2147484830" r:id="rId28"/>
    <p:sldLayoutId id="2147484831" r:id="rId29"/>
    <p:sldLayoutId id="2147484832" r:id="rId30"/>
    <p:sldLayoutId id="2147484833" r:id="rId31"/>
    <p:sldLayoutId id="2147484834" r:id="rId32"/>
    <p:sldLayoutId id="2147484835" r:id="rId33"/>
    <p:sldLayoutId id="2147484836" r:id="rId34"/>
    <p:sldLayoutId id="2147484837" r:id="rId35"/>
    <p:sldLayoutId id="2147484838" r:id="rId36"/>
    <p:sldLayoutId id="2147484839" r:id="rId37"/>
    <p:sldLayoutId id="2147484840" r:id="rId38"/>
    <p:sldLayoutId id="2147484841" r:id="rId39"/>
    <p:sldLayoutId id="2147484842" r:id="rId40"/>
    <p:sldLayoutId id="2147484843" r:id="rId41"/>
    <p:sldLayoutId id="2147484844" r:id="rId42"/>
    <p:sldLayoutId id="2147484845" r:id="rId43"/>
    <p:sldLayoutId id="2147484846" r:id="rId44"/>
    <p:sldLayoutId id="2147484847" r:id="rId45"/>
    <p:sldLayoutId id="2147484848" r:id="rId46"/>
    <p:sldLayoutId id="2147484849" r:id="rId47"/>
    <p:sldLayoutId id="2147484850" r:id="rId48"/>
    <p:sldLayoutId id="2147484851" r:id="rId49"/>
    <p:sldLayoutId id="2147484852" r:id="rId50"/>
    <p:sldLayoutId id="2147484853" r:id="rId51"/>
    <p:sldLayoutId id="2147484854" r:id="rId52"/>
    <p:sldLayoutId id="2147484855" r:id="rId53"/>
    <p:sldLayoutId id="2147484856" r:id="rId54"/>
    <p:sldLayoutId id="2147484857" r:id="rId55"/>
    <p:sldLayoutId id="2147484858" r:id="rId56"/>
    <p:sldLayoutId id="2147484859" r:id="rId57"/>
    <p:sldLayoutId id="2147484860" r:id="rId58"/>
    <p:sldLayoutId id="2147484861" r:id="rId59"/>
    <p:sldLayoutId id="2147484862" r:id="rId60"/>
    <p:sldLayoutId id="2147484863" r:id="rId61"/>
    <p:sldLayoutId id="2147484864" r:id="rId62"/>
    <p:sldLayoutId id="2147484865" r:id="rId63"/>
    <p:sldLayoutId id="2147484866" r:id="rId64"/>
    <p:sldLayoutId id="2147484867" r:id="rId65"/>
    <p:sldLayoutId id="2147484868" r:id="rId6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 name="Shape 3"/>
          <p:cNvSpPr/>
          <p:nvPr/>
        </p:nvSpPr>
        <p:spPr>
          <a:xfrm>
            <a:off x="11513055" y="236686"/>
            <a:ext cx="479506" cy="479505"/>
          </a:xfrm>
          <a:prstGeom prst="ellipse">
            <a:avLst/>
          </a:prstGeom>
          <a:solidFill>
            <a:schemeClr val="accent1"/>
          </a:solidFill>
          <a:ln w="3175">
            <a:solidFill>
              <a:schemeClr val="accent1"/>
            </a:solidFill>
            <a:miter/>
          </a:ln>
        </p:spPr>
        <p:txBody>
          <a:bodyPr lIns="22860" rIns="22860" anchor="ctr"/>
          <a:lstStyle/>
          <a:p>
            <a:pPr algn="ctr">
              <a:defRPr>
                <a:solidFill>
                  <a:srgbClr val="FFFFFF"/>
                </a:solidFill>
              </a:defRPr>
            </a:pPr>
            <a:endParaRPr sz="900"/>
          </a:p>
        </p:txBody>
      </p:sp>
      <p:sp>
        <p:nvSpPr>
          <p:cNvPr id="4" name="Shape 4"/>
          <p:cNvSpPr txBox="1">
            <a:spLocks noGrp="1"/>
          </p:cNvSpPr>
          <p:nvPr>
            <p:ph type="sldNum" sz="quarter" idx="2"/>
          </p:nvPr>
        </p:nvSpPr>
        <p:spPr>
          <a:xfrm>
            <a:off x="11569678" y="177720"/>
            <a:ext cx="366258" cy="584737"/>
          </a:xfrm>
          <a:prstGeom prst="rect">
            <a:avLst/>
          </a:prstGeom>
          <a:ln w="12700">
            <a:miter lim="400000"/>
          </a:ln>
        </p:spPr>
        <p:txBody>
          <a:bodyPr lIns="91421" tIns="91421" rIns="91421" bIns="91421" anchor="ctr">
            <a:spAutoFit/>
          </a:bodyPr>
          <a:lstStyle>
            <a:lvl1pPr algn="ctr">
              <a:defRPr sz="1300">
                <a:solidFill>
                  <a:srgbClr val="FFFFFF"/>
                </a:solidFill>
              </a:defRPr>
            </a:lvl1pPr>
          </a:lstStyle>
          <a:p>
            <a:fld id="{86CB4B4D-7CA3-9044-876B-883B54F8677D}" type="slidenum">
              <a:rPr/>
              <a:t>‹#›</a:t>
            </a:fld>
            <a:endParaRPr/>
          </a:p>
        </p:txBody>
      </p:sp>
      <p:sp>
        <p:nvSpPr>
          <p:cNvPr id="5" name="Shape 5"/>
          <p:cNvSpPr txBox="1">
            <a:spLocks noGrp="1"/>
          </p:cNvSpPr>
          <p:nvPr>
            <p:ph type="title"/>
          </p:nvPr>
        </p:nvSpPr>
        <p:spPr>
          <a:xfrm>
            <a:off x="612457" y="92075"/>
            <a:ext cx="10967086" cy="1508126"/>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91421" tIns="91421" rIns="91421" bIns="91421" anchor="ctr">
            <a:normAutofit/>
          </a:bodyPr>
          <a:lstStyle/>
          <a:p>
            <a:r>
              <a:t>Title Text</a:t>
            </a:r>
          </a:p>
        </p:txBody>
      </p:sp>
      <p:sp>
        <p:nvSpPr>
          <p:cNvPr id="6" name="Shape 6"/>
          <p:cNvSpPr txBox="1">
            <a:spLocks noGrp="1"/>
          </p:cNvSpPr>
          <p:nvPr>
            <p:ph type="body" idx="1"/>
          </p:nvPr>
        </p:nvSpPr>
        <p:spPr>
          <a:xfrm>
            <a:off x="612457" y="1600200"/>
            <a:ext cx="10967086" cy="52578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91421" tIns="91421" rIns="91421" bIns="91421">
            <a:normAutofit/>
          </a:bodyPr>
          <a:lstStyle/>
          <a:p>
            <a:r>
              <a:t>Body Level One</a:t>
            </a:r>
          </a:p>
          <a:p>
            <a:pPr lvl="1"/>
            <a:r>
              <a:t>Body Level Two</a:t>
            </a:r>
          </a:p>
          <a:p>
            <a:pPr lvl="2"/>
            <a:r>
              <a:t>Body Level Three</a:t>
            </a:r>
          </a:p>
          <a:p>
            <a:pPr lvl="3"/>
            <a:r>
              <a:t>Body Level Four</a:t>
            </a:r>
          </a:p>
          <a:p>
            <a:pPr lvl="4"/>
            <a:r>
              <a:t>Body Level Five</a:t>
            </a:r>
          </a:p>
        </p:txBody>
      </p:sp>
    </p:spTree>
    <p:extLst>
      <p:ext uri="{BB962C8B-B14F-4D97-AF65-F5344CB8AC3E}">
        <p14:creationId xmlns:p14="http://schemas.microsoft.com/office/powerpoint/2010/main" val="227916415"/>
      </p:ext>
    </p:extLst>
  </p:cSld>
  <p:clrMap bg1="lt1" tx1="dk1" bg2="lt2" tx2="dk2" accent1="accent1" accent2="accent2" accent3="accent3" accent4="accent4" accent5="accent5" accent6="accent6" hlink="hlink" folHlink="folHlink"/>
  <p:sldLayoutIdLst>
    <p:sldLayoutId id="2147484882" r:id="rId1"/>
    <p:sldLayoutId id="2147484883" r:id="rId2"/>
    <p:sldLayoutId id="2147484884" r:id="rId3"/>
    <p:sldLayoutId id="2147484886" r:id="rId4"/>
    <p:sldLayoutId id="2147484887" r:id="rId5"/>
  </p:sldLayoutIdLst>
  <p:transition spd="med"/>
  <p:txStyles>
    <p:titleStyle>
      <a:lvl1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1pPr>
      <a:lvl2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2pPr>
      <a:lvl3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3pPr>
      <a:lvl4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4pPr>
      <a:lvl5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5pPr>
      <a:lvl6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6pPr>
      <a:lvl7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7pPr>
      <a:lvl8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8pPr>
      <a:lvl9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9pPr>
    </p:titleStyle>
    <p:bodyStyle>
      <a:lvl1pPr marL="228555" marR="0" indent="-228555"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1pPr>
      <a:lvl2pPr marL="731374" marR="0" indent="-274265"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2pPr>
      <a:lvl3pPr marL="1218956"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3pPr>
      <a:lvl4pPr marL="1714157" marR="0" indent="-342832"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4pPr>
      <a:lvl5pPr marL="2171266" marR="0" indent="-342832"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5pPr>
      <a:lvl6pPr marL="2590282"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6pPr>
      <a:lvl7pPr marL="3047390"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7pPr>
      <a:lvl8pPr marL="3504499"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8pPr>
      <a:lvl9pPr marL="3961608" marR="0" indent="-304740"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9pPr>
    </p:bodyStyle>
    <p:otherStyle>
      <a:lvl1pPr marL="0" marR="0" indent="0"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1pPr>
      <a:lvl2pPr marL="0" marR="0" indent="457108"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2pPr>
      <a:lvl3pPr marL="0" marR="0" indent="914217"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3pPr>
      <a:lvl4pPr marL="0" marR="0" indent="1371326"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4pPr>
      <a:lvl5pPr marL="0" marR="0" indent="1828434"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5pPr>
      <a:lvl6pPr marL="0" marR="0" indent="2285543"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6pPr>
      <a:lvl7pPr marL="0" marR="0" indent="2742652"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7pPr>
      <a:lvl8pPr marL="0" marR="0" indent="3199760"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8pPr>
      <a:lvl9pPr marL="0" marR="0" indent="3656869"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bwMode="gray">
      <p:bgPr>
        <a:solidFill>
          <a:schemeClr val="bg1"/>
        </a:solidFill>
        <a:effectLst/>
      </p:bgPr>
    </p:bg>
    <p:spTree>
      <p:nvGrpSpPr>
        <p:cNvPr id="1" name=""/>
        <p:cNvGrpSpPr/>
        <p:nvPr/>
      </p:nvGrpSpPr>
      <p:grpSpPr>
        <a:xfrm>
          <a:off x="0" y="0"/>
          <a:ext cx="0" cy="0"/>
          <a:chOff x="0" y="0"/>
          <a:chExt cx="0" cy="0"/>
        </a:xfrm>
      </p:grpSpPr>
      <p:pic>
        <p:nvPicPr>
          <p:cNvPr id="1182" name="Picture 158" descr="0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315200" y="5943601"/>
            <a:ext cx="2626784" cy="925513"/>
          </a:xfrm>
          <a:prstGeom prst="rect">
            <a:avLst/>
          </a:prstGeom>
          <a:noFill/>
          <a:extLst>
            <a:ext uri="{909E8E84-426E-40DD-AFC4-6F175D3DCCD1}">
              <a14:hiddenFill xmlns:a14="http://schemas.microsoft.com/office/drawing/2010/main">
                <a:solidFill>
                  <a:srgbClr val="FFFFFF"/>
                </a:solidFill>
              </a14:hiddenFill>
            </a:ext>
          </a:extLst>
        </p:spPr>
      </p:pic>
      <p:sp>
        <p:nvSpPr>
          <p:cNvPr id="1175" name="Rectangle 151"/>
          <p:cNvSpPr>
            <a:spLocks noChangeArrowheads="1"/>
          </p:cNvSpPr>
          <p:nvPr/>
        </p:nvSpPr>
        <p:spPr bwMode="ltGray">
          <a:xfrm>
            <a:off x="0" y="0"/>
            <a:ext cx="12192000" cy="1752600"/>
          </a:xfrm>
          <a:prstGeom prst="rect">
            <a:avLst/>
          </a:prstGeom>
          <a:gradFill rotWithShape="1">
            <a:gsLst>
              <a:gs pos="0">
                <a:schemeClr val="accent1"/>
              </a:gs>
              <a:gs pos="100000">
                <a:schemeClr val="accent1">
                  <a:gamma/>
                  <a:tint val="0"/>
                  <a:invGamma/>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pic>
        <p:nvPicPr>
          <p:cNvPr id="1174" name="Picture 150" descr="2_1"/>
          <p:cNvPicPr>
            <a:picLocks noChangeAspect="1" noChangeArrowheads="1"/>
          </p:cNvPicPr>
          <p:nvPr/>
        </p:nvPicPr>
        <p:blipFill>
          <a:blip r:embed="rId14">
            <a:extLst>
              <a:ext uri="{28A0092B-C50C-407E-A947-70E740481C1C}">
                <a14:useLocalDpi xmlns:a14="http://schemas.microsoft.com/office/drawing/2010/main" val="0"/>
              </a:ext>
            </a:extLst>
          </a:blip>
          <a:srcRect l="22745"/>
          <a:stretch>
            <a:fillRect/>
          </a:stretch>
        </p:blipFill>
        <p:spPr bwMode="auto">
          <a:xfrm>
            <a:off x="8331200" y="4886326"/>
            <a:ext cx="3860800" cy="1971675"/>
          </a:xfrm>
          <a:prstGeom prst="rect">
            <a:avLst/>
          </a:prstGeom>
          <a:noFill/>
          <a:extLst>
            <a:ext uri="{909E8E84-426E-40DD-AFC4-6F175D3DCCD1}">
              <a14:hiddenFill xmlns:a14="http://schemas.microsoft.com/office/drawing/2010/main">
                <a:solidFill>
                  <a:srgbClr val="FFFFFF"/>
                </a:solidFill>
              </a14:hiddenFill>
            </a:ext>
          </a:extLst>
        </p:spPr>
      </p:pic>
      <p:sp>
        <p:nvSpPr>
          <p:cNvPr id="1028" name="Rectangle 4"/>
          <p:cNvSpPr>
            <a:spLocks noGrp="1" noChangeArrowheads="1"/>
          </p:cNvSpPr>
          <p:nvPr>
            <p:ph type="dt" sz="half" idx="2"/>
          </p:nvPr>
        </p:nvSpPr>
        <p:spPr bwMode="gray">
          <a:xfrm>
            <a:off x="4470400" y="6400801"/>
            <a:ext cx="284480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000" b="1">
                <a:solidFill>
                  <a:schemeClr val="tx2"/>
                </a:solidFill>
                <a:latin typeface="+mn-lt"/>
              </a:defRPr>
            </a:lvl1pPr>
          </a:lstStyle>
          <a:p>
            <a:endParaRPr lang="en-US"/>
          </a:p>
        </p:txBody>
      </p:sp>
      <p:sp>
        <p:nvSpPr>
          <p:cNvPr id="1029" name="Rectangle 5"/>
          <p:cNvSpPr>
            <a:spLocks noGrp="1" noChangeArrowheads="1"/>
          </p:cNvSpPr>
          <p:nvPr>
            <p:ph type="ftr" sz="quarter" idx="3"/>
          </p:nvPr>
        </p:nvSpPr>
        <p:spPr bwMode="gray">
          <a:xfrm>
            <a:off x="7721600" y="6400801"/>
            <a:ext cx="277706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200" b="1"/>
            </a:lvl1pPr>
          </a:lstStyle>
          <a:p>
            <a:r>
              <a:rPr lang="en-US"/>
              <a:t>www.themegallery.com</a:t>
            </a:r>
          </a:p>
        </p:txBody>
      </p:sp>
      <p:sp>
        <p:nvSpPr>
          <p:cNvPr id="1026" name="Rectangle 2"/>
          <p:cNvSpPr>
            <a:spLocks noGrp="1" noChangeArrowheads="1"/>
          </p:cNvSpPr>
          <p:nvPr>
            <p:ph type="title"/>
          </p:nvPr>
        </p:nvSpPr>
        <p:spPr bwMode="invGray">
          <a:xfrm>
            <a:off x="914400" y="228601"/>
            <a:ext cx="10871200" cy="563563"/>
          </a:xfrm>
          <a:prstGeom prst="rect">
            <a:avLst/>
          </a:prstGeom>
          <a:noFill/>
          <a:ln>
            <a:noFill/>
          </a:ln>
          <a:effectLst>
            <a:outerShdw dist="28398" dir="1593903" algn="ctr" rotWithShape="0">
              <a:srgbClr val="000000"/>
            </a:outerShdw>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gray">
          <a:xfrm>
            <a:off x="406400" y="990600"/>
            <a:ext cx="11176000" cy="5257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50" name="Text Box 126"/>
          <p:cNvSpPr txBox="1">
            <a:spLocks noChangeArrowheads="1"/>
          </p:cNvSpPr>
          <p:nvPr/>
        </p:nvSpPr>
        <p:spPr bwMode="white">
          <a:xfrm>
            <a:off x="10363200" y="6338888"/>
            <a:ext cx="13208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sz="1800" i="1">
                <a:solidFill>
                  <a:srgbClr val="FFFFFF"/>
                </a:solidFill>
                <a:latin typeface="Arial Black" pitchFamily="34" charset="0"/>
              </a:rPr>
              <a:t>LOGO</a:t>
            </a:r>
          </a:p>
        </p:txBody>
      </p:sp>
      <p:sp>
        <p:nvSpPr>
          <p:cNvPr id="1030" name="Rectangle 6"/>
          <p:cNvSpPr>
            <a:spLocks noGrp="1" noChangeArrowheads="1"/>
          </p:cNvSpPr>
          <p:nvPr>
            <p:ph type="sldNum" sz="quarter" idx="4"/>
          </p:nvPr>
        </p:nvSpPr>
        <p:spPr bwMode="gray">
          <a:xfrm>
            <a:off x="203200" y="6400801"/>
            <a:ext cx="284480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l">
              <a:defRPr sz="1000">
                <a:solidFill>
                  <a:schemeClr val="tx2"/>
                </a:solidFill>
                <a:latin typeface="+mn-lt"/>
              </a:defRPr>
            </a:lvl1pPr>
          </a:lstStyle>
          <a:p>
            <a:fld id="{19A1022A-E81E-41DF-AF5F-F1BAA15D97ED}" type="slidenum">
              <a:rPr lang="en-US"/>
              <a:pPr/>
              <a:t>‹#›</a:t>
            </a:fld>
            <a:endParaRPr lang="en-US"/>
          </a:p>
        </p:txBody>
      </p:sp>
      <p:sp>
        <p:nvSpPr>
          <p:cNvPr id="1159" name="Line 135"/>
          <p:cNvSpPr>
            <a:spLocks noChangeShapeType="1"/>
          </p:cNvSpPr>
          <p:nvPr/>
        </p:nvSpPr>
        <p:spPr bwMode="white">
          <a:xfrm>
            <a:off x="12700" y="5967413"/>
            <a:ext cx="855133" cy="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800"/>
          </a:p>
        </p:txBody>
      </p:sp>
      <p:sp>
        <p:nvSpPr>
          <p:cNvPr id="1176" name="Oval 152"/>
          <p:cNvSpPr>
            <a:spLocks noChangeArrowheads="1"/>
          </p:cNvSpPr>
          <p:nvPr/>
        </p:nvSpPr>
        <p:spPr bwMode="gray">
          <a:xfrm flipH="1">
            <a:off x="262467" y="304800"/>
            <a:ext cx="179917" cy="134938"/>
          </a:xfrm>
          <a:prstGeom prst="ellipse">
            <a:avLst/>
          </a:prstGeom>
          <a:solidFill>
            <a:srgbClr val="ACACAC"/>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sp>
        <p:nvSpPr>
          <p:cNvPr id="1177" name="Oval 153"/>
          <p:cNvSpPr>
            <a:spLocks noChangeArrowheads="1"/>
          </p:cNvSpPr>
          <p:nvPr/>
        </p:nvSpPr>
        <p:spPr bwMode="gray">
          <a:xfrm flipH="1">
            <a:off x="590551" y="304800"/>
            <a:ext cx="179916" cy="134938"/>
          </a:xfrm>
          <a:prstGeom prst="ellipse">
            <a:avLst/>
          </a:prstGeom>
          <a:solidFill>
            <a:schemeClr val="accent2"/>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sp>
        <p:nvSpPr>
          <p:cNvPr id="1178" name="Oval 154"/>
          <p:cNvSpPr>
            <a:spLocks noChangeArrowheads="1"/>
          </p:cNvSpPr>
          <p:nvPr/>
        </p:nvSpPr>
        <p:spPr bwMode="gray">
          <a:xfrm flipH="1">
            <a:off x="264585" y="528639"/>
            <a:ext cx="179916" cy="134937"/>
          </a:xfrm>
          <a:prstGeom prst="ellipse">
            <a:avLst/>
          </a:prstGeom>
          <a:solidFill>
            <a:schemeClr val="folHlink"/>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sp>
        <p:nvSpPr>
          <p:cNvPr id="1179" name="Oval 155"/>
          <p:cNvSpPr>
            <a:spLocks noChangeArrowheads="1"/>
          </p:cNvSpPr>
          <p:nvPr/>
        </p:nvSpPr>
        <p:spPr bwMode="gray">
          <a:xfrm flipH="1">
            <a:off x="594785" y="528639"/>
            <a:ext cx="179916" cy="134937"/>
          </a:xfrm>
          <a:prstGeom prst="ellipse">
            <a:avLst/>
          </a:prstGeom>
          <a:solidFill>
            <a:schemeClr val="hlink"/>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pic>
        <p:nvPicPr>
          <p:cNvPr id="1181" name="Picture 157" descr="3_2"/>
          <p:cNvPicPr>
            <a:picLocks noChangeAspect="1" noChangeArrowheads="1"/>
          </p:cNvPicPr>
          <p:nvPr/>
        </p:nvPicPr>
        <p:blipFill>
          <a:blip r:embed="rId15">
            <a:clrChange>
              <a:clrFrom>
                <a:srgbClr val="F4E3E3"/>
              </a:clrFrom>
              <a:clrTo>
                <a:srgbClr val="F4E3E3">
                  <a:alpha val="0"/>
                </a:srgbClr>
              </a:clrTo>
            </a:clrChange>
            <a:extLst>
              <a:ext uri="{28A0092B-C50C-407E-A947-70E740481C1C}">
                <a14:useLocalDpi xmlns:a14="http://schemas.microsoft.com/office/drawing/2010/main" val="0"/>
              </a:ext>
            </a:extLst>
          </a:blip>
          <a:srcRect l="-6107" t="-2" r="-3816"/>
          <a:stretch>
            <a:fillRect/>
          </a:stretch>
        </p:blipFill>
        <p:spPr bwMode="auto">
          <a:xfrm rot="-5818048">
            <a:off x="12922779" y="564622"/>
            <a:ext cx="841375" cy="10837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14652620"/>
      </p:ext>
    </p:extLst>
  </p:cSld>
  <p:clrMap bg1="lt1" tx1="dk1" bg2="lt2" tx2="dk2" accent1="accent1" accent2="accent2" accent3="accent3" accent4="accent4" accent5="accent5" accent6="accent6" hlink="hlink" folHlink="folHlink"/>
  <p:sldLayoutIdLst>
    <p:sldLayoutId id="2147484890" r:id="rId1"/>
    <p:sldLayoutId id="2147484891" r:id="rId2"/>
    <p:sldLayoutId id="2147484892" r:id="rId3"/>
    <p:sldLayoutId id="2147484893" r:id="rId4"/>
    <p:sldLayoutId id="2147484894" r:id="rId5"/>
    <p:sldLayoutId id="2147484895" r:id="rId6"/>
    <p:sldLayoutId id="2147484896" r:id="rId7"/>
    <p:sldLayoutId id="2147484897" r:id="rId8"/>
    <p:sldLayoutId id="2147484898" r:id="rId9"/>
    <p:sldLayoutId id="2147484899" r:id="rId10"/>
    <p:sldLayoutId id="2147484900" r:id="rId11"/>
  </p:sldLayoutIdLst>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500"/>
                                        <p:tgtEl>
                                          <p:spTgt spid="1026"/>
                                        </p:tgtEl>
                                      </p:cBhvr>
                                    </p:animEffect>
                                  </p:childTnLst>
                                </p:cTn>
                              </p:par>
                            </p:childTnLst>
                          </p:cTn>
                        </p:par>
                        <p:par>
                          <p:cTn id="8" fill="hold" nodeType="afterGroup">
                            <p:stCondLst>
                              <p:cond delay="500"/>
                            </p:stCondLst>
                            <p:childTnLst>
                              <p:par>
                                <p:cTn id="9" presetID="0" presetClass="path" presetSubtype="0" accel="50000" decel="50000" fill="hold" nodeType="afterEffect">
                                  <p:stCondLst>
                                    <p:cond delay="0"/>
                                  </p:stCondLst>
                                  <p:childTnLst>
                                    <p:animMotion origin="layout" path="M -0.06857 -0.05135 C -0.07013 -0.05991 -0.07013 -0.07495 -0.07222 -0.08281 C -0.07378 -0.0879 -0.07569 -0.09091 -0.07725 -0.09669 C -0.08003 -0.10664 -0.08159 -0.1189 -0.08715 -0.12468 C -0.09184 -0.13231 -0.09531 -0.13417 -0.10121 -0.1381 C -0.1118 -0.14851 -0.1217 -0.1418 -0.13368 -0.13602 C -0.13975 -0.12861 -0.14566 -0.12283 -0.15208 -0.11659 C -0.16857 -0.09854 -0.18229 -0.0694 -0.20191 -0.06755 C -0.21562 -0.06639 -0.22604 -0.08004 -0.23802 -0.08582 " pathEditMode="relative" rAng="1335749" ptsTypes="ffffffffA">
                                      <p:cBhvr>
                                        <p:cTn id="10" dur="2000" fill="hold"/>
                                        <p:tgtEl>
                                          <p:spTgt spid="1181"/>
                                        </p:tgtEl>
                                        <p:attrNameLst>
                                          <p:attrName>ppt_x</p:attrName>
                                          <p:attrName>ppt_y</p:attrName>
                                        </p:attrNameLst>
                                      </p:cBhvr>
                                      <p:rCtr x="-7587" y="-458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hf sldNum="0" hdr="0" dt="0"/>
  <p:txStyles>
    <p:titleStyle>
      <a:lvl1pPr algn="l" rtl="0" eaLnBrk="1" fontAlgn="base" hangingPunct="1">
        <a:spcBef>
          <a:spcPct val="0"/>
        </a:spcBef>
        <a:spcAft>
          <a:spcPct val="0"/>
        </a:spcAft>
        <a:defRPr sz="3200" b="1">
          <a:solidFill>
            <a:srgbClr val="FFFFFF"/>
          </a:solidFill>
          <a:latin typeface="+mj-lt"/>
          <a:ea typeface="+mj-ea"/>
          <a:cs typeface="+mj-cs"/>
        </a:defRPr>
      </a:lvl1pPr>
      <a:lvl2pPr algn="l" rtl="0" eaLnBrk="1" fontAlgn="base" hangingPunct="1">
        <a:spcBef>
          <a:spcPct val="0"/>
        </a:spcBef>
        <a:spcAft>
          <a:spcPct val="0"/>
        </a:spcAft>
        <a:defRPr sz="3200" b="1">
          <a:solidFill>
            <a:srgbClr val="FFFFFF"/>
          </a:solidFill>
          <a:latin typeface="Verdana" pitchFamily="34" charset="0"/>
        </a:defRPr>
      </a:lvl2pPr>
      <a:lvl3pPr algn="l" rtl="0" eaLnBrk="1" fontAlgn="base" hangingPunct="1">
        <a:spcBef>
          <a:spcPct val="0"/>
        </a:spcBef>
        <a:spcAft>
          <a:spcPct val="0"/>
        </a:spcAft>
        <a:defRPr sz="3200" b="1">
          <a:solidFill>
            <a:srgbClr val="FFFFFF"/>
          </a:solidFill>
          <a:latin typeface="Verdana" pitchFamily="34" charset="0"/>
        </a:defRPr>
      </a:lvl3pPr>
      <a:lvl4pPr algn="l" rtl="0" eaLnBrk="1" fontAlgn="base" hangingPunct="1">
        <a:spcBef>
          <a:spcPct val="0"/>
        </a:spcBef>
        <a:spcAft>
          <a:spcPct val="0"/>
        </a:spcAft>
        <a:defRPr sz="3200" b="1">
          <a:solidFill>
            <a:srgbClr val="FFFFFF"/>
          </a:solidFill>
          <a:latin typeface="Verdana" pitchFamily="34" charset="0"/>
        </a:defRPr>
      </a:lvl4pPr>
      <a:lvl5pPr algn="l" rtl="0" eaLnBrk="1" fontAlgn="base" hangingPunct="1">
        <a:spcBef>
          <a:spcPct val="0"/>
        </a:spcBef>
        <a:spcAft>
          <a:spcPct val="0"/>
        </a:spcAft>
        <a:defRPr sz="3200" b="1">
          <a:solidFill>
            <a:srgbClr val="FFFFFF"/>
          </a:solidFill>
          <a:latin typeface="Verdana" pitchFamily="34" charset="0"/>
        </a:defRPr>
      </a:lvl5pPr>
      <a:lvl6pPr marL="457200" algn="l" rtl="0" eaLnBrk="1" fontAlgn="base" hangingPunct="1">
        <a:spcBef>
          <a:spcPct val="0"/>
        </a:spcBef>
        <a:spcAft>
          <a:spcPct val="0"/>
        </a:spcAft>
        <a:defRPr sz="3200" b="1">
          <a:solidFill>
            <a:srgbClr val="FFFFFF"/>
          </a:solidFill>
          <a:latin typeface="Verdana" pitchFamily="34" charset="0"/>
        </a:defRPr>
      </a:lvl6pPr>
      <a:lvl7pPr marL="914400" algn="l" rtl="0" eaLnBrk="1" fontAlgn="base" hangingPunct="1">
        <a:spcBef>
          <a:spcPct val="0"/>
        </a:spcBef>
        <a:spcAft>
          <a:spcPct val="0"/>
        </a:spcAft>
        <a:defRPr sz="3200" b="1">
          <a:solidFill>
            <a:srgbClr val="FFFFFF"/>
          </a:solidFill>
          <a:latin typeface="Verdana" pitchFamily="34" charset="0"/>
        </a:defRPr>
      </a:lvl7pPr>
      <a:lvl8pPr marL="1371600" algn="l" rtl="0" eaLnBrk="1" fontAlgn="base" hangingPunct="1">
        <a:spcBef>
          <a:spcPct val="0"/>
        </a:spcBef>
        <a:spcAft>
          <a:spcPct val="0"/>
        </a:spcAft>
        <a:defRPr sz="3200" b="1">
          <a:solidFill>
            <a:srgbClr val="FFFFFF"/>
          </a:solidFill>
          <a:latin typeface="Verdana" pitchFamily="34" charset="0"/>
        </a:defRPr>
      </a:lvl8pPr>
      <a:lvl9pPr marL="1828800" algn="l" rtl="0" eaLnBrk="1" fontAlgn="base" hangingPunct="1">
        <a:spcBef>
          <a:spcPct val="0"/>
        </a:spcBef>
        <a:spcAft>
          <a:spcPct val="0"/>
        </a:spcAft>
        <a:defRPr sz="3200" b="1">
          <a:solidFill>
            <a:srgbClr val="FFFFFF"/>
          </a:solidFill>
          <a:latin typeface="Verdana" pitchFamily="34" charset="0"/>
        </a:defRPr>
      </a:lvl9pPr>
    </p:titleStyle>
    <p:bodyStyle>
      <a:lvl1pPr marL="342900" indent="-342900" algn="l" rtl="0" eaLnBrk="1" fontAlgn="base" hangingPunct="1">
        <a:spcBef>
          <a:spcPct val="20000"/>
        </a:spcBef>
        <a:spcAft>
          <a:spcPct val="0"/>
        </a:spcAft>
        <a:buClr>
          <a:schemeClr val="tx1"/>
        </a:buClr>
        <a:buFont typeface="Wingdings" pitchFamily="2" charset="2"/>
        <a:buChar char="v"/>
        <a:defRPr sz="2800" b="1">
          <a:solidFill>
            <a:schemeClr val="tx2"/>
          </a:solidFill>
          <a:latin typeface="+mn-lt"/>
          <a:ea typeface="+mn-ea"/>
          <a:cs typeface="+mn-cs"/>
        </a:defRPr>
      </a:lvl1pPr>
      <a:lvl2pPr marL="742950" indent="-285750" algn="l" rtl="0" eaLnBrk="1" fontAlgn="base" hangingPunct="1">
        <a:spcBef>
          <a:spcPct val="20000"/>
        </a:spcBef>
        <a:spcAft>
          <a:spcPct val="0"/>
        </a:spcAft>
        <a:buClr>
          <a:schemeClr val="tx2"/>
        </a:buClr>
        <a:buFont typeface="Wingdings" pitchFamily="2" charset="2"/>
        <a:buChar char="§"/>
        <a:defRPr sz="2800">
          <a:solidFill>
            <a:schemeClr val="tx2"/>
          </a:solidFill>
          <a:latin typeface="Arial" charset="0"/>
        </a:defRPr>
      </a:lvl2pPr>
      <a:lvl3pPr marL="1143000" indent="-228600" algn="l" rtl="0" eaLnBrk="1" fontAlgn="base" hangingPunct="1">
        <a:spcBef>
          <a:spcPct val="20000"/>
        </a:spcBef>
        <a:spcAft>
          <a:spcPct val="0"/>
        </a:spcAft>
        <a:buClr>
          <a:schemeClr val="hlink"/>
        </a:buClr>
        <a:buChar char="•"/>
        <a:defRPr sz="2400">
          <a:solidFill>
            <a:schemeClr val="tx2"/>
          </a:solidFill>
          <a:latin typeface="Arial" charset="0"/>
        </a:defRPr>
      </a:lvl3pPr>
      <a:lvl4pPr marL="1600200" indent="-228600" algn="l" rtl="0" eaLnBrk="1" fontAlgn="base" hangingPunct="1">
        <a:spcBef>
          <a:spcPct val="20000"/>
        </a:spcBef>
        <a:spcAft>
          <a:spcPct val="0"/>
        </a:spcAft>
        <a:buChar char="–"/>
        <a:defRPr sz="2000">
          <a:solidFill>
            <a:schemeClr val="tx2"/>
          </a:solidFill>
          <a:latin typeface="Arial" charset="0"/>
        </a:defRPr>
      </a:lvl4pPr>
      <a:lvl5pPr marL="2057400" indent="-228600" algn="l" rtl="0" eaLnBrk="1" fontAlgn="base" hangingPunct="1">
        <a:spcBef>
          <a:spcPct val="20000"/>
        </a:spcBef>
        <a:spcAft>
          <a:spcPct val="0"/>
        </a:spcAft>
        <a:buChar char="»"/>
        <a:defRPr sz="2000">
          <a:solidFill>
            <a:schemeClr val="tx2"/>
          </a:solidFill>
          <a:latin typeface="Arial" charset="0"/>
        </a:defRPr>
      </a:lvl5pPr>
      <a:lvl6pPr marL="2514600" indent="-228600" algn="l" rtl="0" eaLnBrk="1" fontAlgn="base" hangingPunct="1">
        <a:spcBef>
          <a:spcPct val="20000"/>
        </a:spcBef>
        <a:spcAft>
          <a:spcPct val="0"/>
        </a:spcAft>
        <a:buChar char="»"/>
        <a:defRPr sz="2000">
          <a:solidFill>
            <a:schemeClr val="tx2"/>
          </a:solidFill>
          <a:latin typeface="Arial" charset="0"/>
        </a:defRPr>
      </a:lvl6pPr>
      <a:lvl7pPr marL="2971800" indent="-228600" algn="l" rtl="0" eaLnBrk="1" fontAlgn="base" hangingPunct="1">
        <a:spcBef>
          <a:spcPct val="20000"/>
        </a:spcBef>
        <a:spcAft>
          <a:spcPct val="0"/>
        </a:spcAft>
        <a:buChar char="»"/>
        <a:defRPr sz="2000">
          <a:solidFill>
            <a:schemeClr val="tx2"/>
          </a:solidFill>
          <a:latin typeface="Arial" charset="0"/>
        </a:defRPr>
      </a:lvl7pPr>
      <a:lvl8pPr marL="3429000" indent="-228600" algn="l" rtl="0" eaLnBrk="1" fontAlgn="base" hangingPunct="1">
        <a:spcBef>
          <a:spcPct val="20000"/>
        </a:spcBef>
        <a:spcAft>
          <a:spcPct val="0"/>
        </a:spcAft>
        <a:buChar char="»"/>
        <a:defRPr sz="2000">
          <a:solidFill>
            <a:schemeClr val="tx2"/>
          </a:solidFill>
          <a:latin typeface="Arial" charset="0"/>
        </a:defRPr>
      </a:lvl8pPr>
      <a:lvl9pPr marL="3886200" indent="-228600" algn="l" rtl="0" eaLnBrk="1" fontAlgn="base" hangingPunct="1">
        <a:spcBef>
          <a:spcPct val="20000"/>
        </a:spcBef>
        <a:spcAft>
          <a:spcPct val="0"/>
        </a:spcAft>
        <a:buChar char="»"/>
        <a:defRPr sz="2000">
          <a:solidFill>
            <a:schemeClr val="tx2"/>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 xmlns:a16="http://schemas.microsoft.com/office/drawing/2014/main" id="{7BE22AA2-507A-41A6-A1ED-7DD638FAF1BB}"/>
              </a:ext>
            </a:extLst>
          </p:cNvPr>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endParaRPr lang="en-ID" altLang="en-US"/>
          </a:p>
        </p:txBody>
      </p:sp>
      <p:sp>
        <p:nvSpPr>
          <p:cNvPr id="1027" name="Text Placeholder 2">
            <a:extLst>
              <a:ext uri="{FF2B5EF4-FFF2-40B4-BE49-F238E27FC236}">
                <a16:creationId xmlns="" xmlns:a16="http://schemas.microsoft.com/office/drawing/2014/main" id="{C5E1D5F6-CD2F-4902-9AD0-5C2FAE6258F8}"/>
              </a:ext>
            </a:extLst>
          </p:cNvPr>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ID" altLang="en-US"/>
          </a:p>
        </p:txBody>
      </p:sp>
      <p:sp>
        <p:nvSpPr>
          <p:cNvPr id="4" name="Date Placeholder 3">
            <a:extLst>
              <a:ext uri="{FF2B5EF4-FFF2-40B4-BE49-F238E27FC236}">
                <a16:creationId xmlns="" xmlns:a16="http://schemas.microsoft.com/office/drawing/2014/main" id="{1EA4E445-B5A3-45E9-BEDE-E729830B90D9}"/>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defRPr>
            </a:lvl1pPr>
          </a:lstStyle>
          <a:p>
            <a:pPr>
              <a:defRPr/>
            </a:pPr>
            <a:fld id="{B1D7EBDD-E2D6-4076-8D41-CAC90820285B}" type="datetimeFigureOut">
              <a:rPr lang="en-ID"/>
              <a:pPr>
                <a:defRPr/>
              </a:pPr>
              <a:t>05/12/2022</a:t>
            </a:fld>
            <a:endParaRPr lang="en-ID"/>
          </a:p>
        </p:txBody>
      </p:sp>
      <p:sp>
        <p:nvSpPr>
          <p:cNvPr id="5" name="Footer Placeholder 4">
            <a:extLst>
              <a:ext uri="{FF2B5EF4-FFF2-40B4-BE49-F238E27FC236}">
                <a16:creationId xmlns="" xmlns:a16="http://schemas.microsoft.com/office/drawing/2014/main" id="{58544D0D-54F8-4BF4-BCB8-F9B7920C3F61}"/>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p>
        </p:txBody>
      </p:sp>
      <p:sp>
        <p:nvSpPr>
          <p:cNvPr id="6" name="Slide Number Placeholder 5">
            <a:extLst>
              <a:ext uri="{FF2B5EF4-FFF2-40B4-BE49-F238E27FC236}">
                <a16:creationId xmlns="" xmlns:a16="http://schemas.microsoft.com/office/drawing/2014/main" id="{5B503C86-6E35-4E8E-9383-B6250E63D461}"/>
              </a:ext>
            </a:extLst>
          </p:cNvPr>
          <p:cNvSpPr>
            <a:spLocks noGrp="1"/>
          </p:cNvSpPr>
          <p:nvPr>
            <p:ph type="sldNum" sz="quarter" idx="4"/>
          </p:nvPr>
        </p:nvSpPr>
        <p:spPr>
          <a:xfrm>
            <a:off x="8610600" y="6356350"/>
            <a:ext cx="27432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fld id="{F3B1D8D6-FEAD-4D47-8A17-C3B5215EE279}" type="slidenum">
              <a:rPr lang="en-ID" altLang="en-US"/>
              <a:pPr/>
              <a:t>‹#›</a:t>
            </a:fld>
            <a:endParaRPr lang="en-ID" altLang="en-US"/>
          </a:p>
        </p:txBody>
      </p:sp>
      <p:grpSp>
        <p:nvGrpSpPr>
          <p:cNvPr id="7" name="Group 6">
            <a:extLst>
              <a:ext uri="{FF2B5EF4-FFF2-40B4-BE49-F238E27FC236}">
                <a16:creationId xmlns="" xmlns:a16="http://schemas.microsoft.com/office/drawing/2014/main" id="{8A098352-A255-4CCC-A1D0-BFD03B33FEF4}"/>
              </a:ext>
            </a:extLst>
          </p:cNvPr>
          <p:cNvGrpSpPr>
            <a:grpSpLocks/>
          </p:cNvGrpSpPr>
          <p:nvPr userDrawn="1"/>
        </p:nvGrpSpPr>
        <p:grpSpPr bwMode="auto">
          <a:xfrm flipH="1">
            <a:off x="11277600" y="6053138"/>
            <a:ext cx="914400" cy="804862"/>
            <a:chOff x="3051405" y="5162550"/>
            <a:chExt cx="1927225" cy="1695450"/>
          </a:xfrm>
        </p:grpSpPr>
        <p:sp>
          <p:nvSpPr>
            <p:cNvPr id="8" name="Freeform 8">
              <a:extLst>
                <a:ext uri="{FF2B5EF4-FFF2-40B4-BE49-F238E27FC236}">
                  <a16:creationId xmlns="" xmlns:a16="http://schemas.microsoft.com/office/drawing/2014/main" id="{135FCC3C-0626-4355-8466-EAEFE0D55F6C}"/>
                </a:ext>
              </a:extLst>
            </p:cNvPr>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eaLnBrk="1" fontAlgn="auto" hangingPunct="1">
                <a:spcBef>
                  <a:spcPts val="0"/>
                </a:spcBef>
                <a:spcAft>
                  <a:spcPts val="0"/>
                </a:spcAft>
                <a:defRPr/>
              </a:pPr>
              <a:endParaRPr lang="en-US">
                <a:latin typeface="+mn-lt"/>
              </a:endParaRPr>
            </a:p>
          </p:txBody>
        </p:sp>
        <p:sp>
          <p:nvSpPr>
            <p:cNvPr id="9" name="Oval 8">
              <a:extLst>
                <a:ext uri="{FF2B5EF4-FFF2-40B4-BE49-F238E27FC236}">
                  <a16:creationId xmlns="" xmlns:a16="http://schemas.microsoft.com/office/drawing/2014/main" id="{87808FEF-400B-4CCE-877A-A5D50829C59B}"/>
                </a:ext>
              </a:extLst>
            </p:cNvPr>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0" name="Freeform: Shape 9">
              <a:extLst>
                <a:ext uri="{FF2B5EF4-FFF2-40B4-BE49-F238E27FC236}">
                  <a16:creationId xmlns="" xmlns:a16="http://schemas.microsoft.com/office/drawing/2014/main" id="{54D138A6-5CCD-40C4-94F6-C9AAA3ED60BC}"/>
                </a:ext>
              </a:extLst>
            </p:cNvPr>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1" name="Freeform: Shape 10">
              <a:extLst>
                <a:ext uri="{FF2B5EF4-FFF2-40B4-BE49-F238E27FC236}">
                  <a16:creationId xmlns="" xmlns:a16="http://schemas.microsoft.com/office/drawing/2014/main" id="{1A0788FD-CD79-4804-A90A-03F89F2E3BF2}"/>
                </a:ext>
              </a:extLst>
            </p:cNvPr>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036" name="Freeform 8">
              <a:extLst>
                <a:ext uri="{FF2B5EF4-FFF2-40B4-BE49-F238E27FC236}">
                  <a16:creationId xmlns="" xmlns:a16="http://schemas.microsoft.com/office/drawing/2014/main" id="{1E0D3666-284B-4940-9BAE-57FED6277122}"/>
                </a:ext>
              </a:extLst>
            </p:cNvPr>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extLst>
      <p:ext uri="{BB962C8B-B14F-4D97-AF65-F5344CB8AC3E}">
        <p14:creationId xmlns:p14="http://schemas.microsoft.com/office/powerpoint/2010/main" val="76274709"/>
      </p:ext>
    </p:extLst>
  </p:cSld>
  <p:clrMap bg1="lt1" tx1="dk1" bg2="lt2" tx2="dk2" accent1="accent1" accent2="accent2" accent3="accent3" accent4="accent4" accent5="accent5" accent6="accent6" hlink="hlink" folHlink="folHlink"/>
  <p:sldLayoutIdLst>
    <p:sldLayoutId id="2147484920" r:id="rId1"/>
    <p:sldLayoutId id="2147484921" r:id="rId2"/>
    <p:sldLayoutId id="2147484922" r:id="rId3"/>
    <p:sldLayoutId id="2147484923" r:id="rId4"/>
    <p:sldLayoutId id="2147484924" r:id="rId5"/>
    <p:sldLayoutId id="2147484925" r:id="rId6"/>
    <p:sldLayoutId id="2147484926" r:id="rId7"/>
    <p:sldLayoutId id="2147484927" r:id="rId8"/>
    <p:sldLayoutId id="2147484928" r:id="rId9"/>
    <p:sldLayoutId id="2147484929" r:id="rId10"/>
    <p:sldLayoutId id="2147484930" r:id="rId11"/>
    <p:sldLayoutId id="2147484931" r:id="rId12"/>
    <p:sldLayoutId id="2147484932" r:id="rId13"/>
    <p:sldLayoutId id="2147484933" r:id="rId14"/>
    <p:sldLayoutId id="2147484934" r:id="rId15"/>
    <p:sldLayoutId id="2147484935" r:id="rId16"/>
    <p:sldLayoutId id="2147484936" r:id="rId17"/>
    <p:sldLayoutId id="2147484937" r:id="rId18"/>
    <p:sldLayoutId id="2147484938" r:id="rId19"/>
    <p:sldLayoutId id="2147484939" r:id="rId20"/>
    <p:sldLayoutId id="2147484940" r:id="rId21"/>
    <p:sldLayoutId id="2147484941" r:id="rId22"/>
    <p:sldLayoutId id="2147484942" r:id="rId23"/>
    <p:sldLayoutId id="2147484943" r:id="rId24"/>
    <p:sldLayoutId id="2147484944" r:id="rId25"/>
    <p:sldLayoutId id="2147485594" r:id="rId26"/>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defTabSz="912813" rtl="0" eaLnBrk="0" fontAlgn="base" hangingPunct="0">
        <a:lnSpc>
          <a:spcPct val="90000"/>
        </a:lnSpc>
        <a:spcBef>
          <a:spcPct val="0"/>
        </a:spcBef>
        <a:spcAft>
          <a:spcPct val="0"/>
        </a:spcAft>
        <a:defRPr sz="4400">
          <a:solidFill>
            <a:schemeClr val="tx1"/>
          </a:solidFill>
          <a:latin typeface="Paytone One" pitchFamily="2" charset="0"/>
        </a:defRPr>
      </a:lvl2pPr>
      <a:lvl3pPr algn="l" defTabSz="912813" rtl="0" eaLnBrk="0" fontAlgn="base" hangingPunct="0">
        <a:lnSpc>
          <a:spcPct val="90000"/>
        </a:lnSpc>
        <a:spcBef>
          <a:spcPct val="0"/>
        </a:spcBef>
        <a:spcAft>
          <a:spcPct val="0"/>
        </a:spcAft>
        <a:defRPr sz="4400">
          <a:solidFill>
            <a:schemeClr val="tx1"/>
          </a:solidFill>
          <a:latin typeface="Paytone One" pitchFamily="2" charset="0"/>
        </a:defRPr>
      </a:lvl3pPr>
      <a:lvl4pPr algn="l" defTabSz="912813" rtl="0" eaLnBrk="0" fontAlgn="base" hangingPunct="0">
        <a:lnSpc>
          <a:spcPct val="90000"/>
        </a:lnSpc>
        <a:spcBef>
          <a:spcPct val="0"/>
        </a:spcBef>
        <a:spcAft>
          <a:spcPct val="0"/>
        </a:spcAft>
        <a:defRPr sz="4400">
          <a:solidFill>
            <a:schemeClr val="tx1"/>
          </a:solidFill>
          <a:latin typeface="Paytone One" pitchFamily="2" charset="0"/>
        </a:defRPr>
      </a:lvl4pPr>
      <a:lvl5pPr algn="l" defTabSz="912813" rtl="0" eaLnBrk="0" fontAlgn="base" hangingPunct="0">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11135836"/>
      </p:ext>
    </p:extLst>
  </p:cSld>
  <p:clrMap bg1="lt1" tx1="dk1" bg2="lt2" tx2="dk2" accent1="accent1" accent2="accent2" accent3="accent3" accent4="accent4" accent5="accent5" accent6="accent6" hlink="hlink" folHlink="folHlink"/>
  <p:sldLayoutIdLst>
    <p:sldLayoutId id="2147484990" r:id="rId1"/>
    <p:sldLayoutId id="2147484991" r:id="rId2"/>
    <p:sldLayoutId id="2147484992" r:id="rId3"/>
    <p:sldLayoutId id="2147484993" r:id="rId4"/>
    <p:sldLayoutId id="2147484994" r:id="rId5"/>
    <p:sldLayoutId id="2147484995" r:id="rId6"/>
    <p:sldLayoutId id="2147484996" r:id="rId7"/>
    <p:sldLayoutId id="2147484997" r:id="rId8"/>
    <p:sldLayoutId id="2147484998" r:id="rId9"/>
    <p:sldLayoutId id="2147484999" r:id="rId10"/>
    <p:sldLayoutId id="2147485000" r:id="rId11"/>
    <p:sldLayoutId id="2147485001" r:id="rId12"/>
    <p:sldLayoutId id="2147485002" r:id="rId13"/>
    <p:sldLayoutId id="2147485003" r:id="rId14"/>
    <p:sldLayoutId id="2147485004" r:id="rId15"/>
    <p:sldLayoutId id="2147485005"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914500" y="1212067"/>
            <a:ext cx="7034000" cy="8548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1pPr>
            <a:lvl2pPr lvl="1">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2pPr>
            <a:lvl3pPr lvl="2">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3pPr>
            <a:lvl4pPr lvl="3">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4pPr>
            <a:lvl5pPr lvl="4">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5pPr>
            <a:lvl6pPr lvl="5">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6pPr>
            <a:lvl7pPr lvl="6">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7pPr>
            <a:lvl8pPr lvl="7">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8pPr>
            <a:lvl9pPr lvl="8">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9pPr>
          </a:lstStyle>
          <a:p>
            <a:endParaRPr/>
          </a:p>
        </p:txBody>
      </p:sp>
      <p:sp>
        <p:nvSpPr>
          <p:cNvPr id="7" name="Google Shape;7;p1"/>
          <p:cNvSpPr txBox="1">
            <a:spLocks noGrp="1"/>
          </p:cNvSpPr>
          <p:nvPr>
            <p:ph type="body" idx="1"/>
          </p:nvPr>
        </p:nvSpPr>
        <p:spPr>
          <a:xfrm>
            <a:off x="3914500" y="2034344"/>
            <a:ext cx="7034000" cy="37148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1pPr>
            <a:lvl2pPr marL="914400" lvl="1"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2pPr>
            <a:lvl3pPr marL="1371600" lvl="2"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3pPr>
            <a:lvl4pPr marL="1828800" lvl="3"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4pPr>
            <a:lvl5pPr marL="2286000" lvl="4"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5pPr>
            <a:lvl6pPr marL="2743200" lvl="5"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6pPr>
            <a:lvl7pPr marL="3200400" lvl="6"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7pPr>
            <a:lvl8pPr marL="3657600" lvl="7"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8pPr>
            <a:lvl9pPr marL="4114800" lvl="8"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9pPr>
          </a:lstStyle>
          <a:p>
            <a:endParaRPr/>
          </a:p>
        </p:txBody>
      </p:sp>
      <p:sp>
        <p:nvSpPr>
          <p:cNvPr id="8" name="Google Shape;8;p1"/>
          <p:cNvSpPr txBox="1">
            <a:spLocks noGrp="1"/>
          </p:cNvSpPr>
          <p:nvPr>
            <p:ph type="sldNum" idx="12"/>
          </p:nvPr>
        </p:nvSpPr>
        <p:spPr>
          <a:xfrm>
            <a:off x="11514167" y="6335500"/>
            <a:ext cx="626400" cy="522000"/>
          </a:xfrm>
          <a:prstGeom prst="rect">
            <a:avLst/>
          </a:prstGeom>
          <a:noFill/>
          <a:ln>
            <a:noFill/>
          </a:ln>
        </p:spPr>
        <p:txBody>
          <a:bodyPr spcFirstLastPara="1" wrap="square" lIns="91425" tIns="91425" rIns="91425" bIns="91425" anchor="t" anchorCtr="0">
            <a:noAutofit/>
          </a:bodyPr>
          <a:lstStyle>
            <a:lvl1pPr lvl="0" algn="r">
              <a:buNone/>
              <a:defRPr sz="1600">
                <a:solidFill>
                  <a:srgbClr val="A1BECC"/>
                </a:solidFill>
                <a:latin typeface="Nixie One"/>
                <a:ea typeface="Nixie One"/>
                <a:cs typeface="Nixie One"/>
                <a:sym typeface="Nixie One"/>
              </a:defRPr>
            </a:lvl1pPr>
            <a:lvl2pPr lvl="1" algn="r">
              <a:buNone/>
              <a:defRPr sz="1600">
                <a:solidFill>
                  <a:srgbClr val="A1BECC"/>
                </a:solidFill>
                <a:latin typeface="Nixie One"/>
                <a:ea typeface="Nixie One"/>
                <a:cs typeface="Nixie One"/>
                <a:sym typeface="Nixie One"/>
              </a:defRPr>
            </a:lvl2pPr>
            <a:lvl3pPr lvl="2" algn="r">
              <a:buNone/>
              <a:defRPr sz="1600">
                <a:solidFill>
                  <a:srgbClr val="A1BECC"/>
                </a:solidFill>
                <a:latin typeface="Nixie One"/>
                <a:ea typeface="Nixie One"/>
                <a:cs typeface="Nixie One"/>
                <a:sym typeface="Nixie One"/>
              </a:defRPr>
            </a:lvl3pPr>
            <a:lvl4pPr lvl="3" algn="r">
              <a:buNone/>
              <a:defRPr sz="1600">
                <a:solidFill>
                  <a:srgbClr val="A1BECC"/>
                </a:solidFill>
                <a:latin typeface="Nixie One"/>
                <a:ea typeface="Nixie One"/>
                <a:cs typeface="Nixie One"/>
                <a:sym typeface="Nixie One"/>
              </a:defRPr>
            </a:lvl4pPr>
            <a:lvl5pPr lvl="4" algn="r">
              <a:buNone/>
              <a:defRPr sz="1600">
                <a:solidFill>
                  <a:srgbClr val="A1BECC"/>
                </a:solidFill>
                <a:latin typeface="Nixie One"/>
                <a:ea typeface="Nixie One"/>
                <a:cs typeface="Nixie One"/>
                <a:sym typeface="Nixie One"/>
              </a:defRPr>
            </a:lvl5pPr>
            <a:lvl6pPr lvl="5" algn="r">
              <a:buNone/>
              <a:defRPr sz="1600">
                <a:solidFill>
                  <a:srgbClr val="A1BECC"/>
                </a:solidFill>
                <a:latin typeface="Nixie One"/>
                <a:ea typeface="Nixie One"/>
                <a:cs typeface="Nixie One"/>
                <a:sym typeface="Nixie One"/>
              </a:defRPr>
            </a:lvl6pPr>
            <a:lvl7pPr lvl="6" algn="r">
              <a:buNone/>
              <a:defRPr sz="1600">
                <a:solidFill>
                  <a:srgbClr val="A1BECC"/>
                </a:solidFill>
                <a:latin typeface="Nixie One"/>
                <a:ea typeface="Nixie One"/>
                <a:cs typeface="Nixie One"/>
                <a:sym typeface="Nixie One"/>
              </a:defRPr>
            </a:lvl7pPr>
            <a:lvl8pPr lvl="7" algn="r">
              <a:buNone/>
              <a:defRPr sz="1600">
                <a:solidFill>
                  <a:srgbClr val="A1BECC"/>
                </a:solidFill>
                <a:latin typeface="Nixie One"/>
                <a:ea typeface="Nixie One"/>
                <a:cs typeface="Nixie One"/>
                <a:sym typeface="Nixie One"/>
              </a:defRPr>
            </a:lvl8pPr>
            <a:lvl9pPr lvl="8" algn="r">
              <a:buNone/>
              <a:defRPr sz="1600">
                <a:solidFill>
                  <a:srgbClr val="A1BECC"/>
                </a:solidFill>
                <a:latin typeface="Nixie One"/>
                <a:ea typeface="Nixie One"/>
                <a:cs typeface="Nixie One"/>
                <a:sym typeface="Nixie One"/>
              </a:defRPr>
            </a:lvl9pPr>
          </a:lstStyle>
          <a:p>
            <a:pPr>
              <a:buClr>
                <a:srgbClr val="000000"/>
              </a:buClr>
              <a:buFont typeface="Arial"/>
              <a:buNone/>
            </a:pPr>
            <a:fld id="{00000000-1234-1234-1234-123412341234}" type="slidenum">
              <a:rPr lang="en" kern="0"/>
              <a:pPr>
                <a:buClr>
                  <a:srgbClr val="000000"/>
                </a:buClr>
                <a:buFont typeface="Arial"/>
                <a:buNone/>
              </a:pPr>
              <a:t>‹#›</a:t>
            </a:fld>
            <a:endParaRPr kern="0"/>
          </a:p>
        </p:txBody>
      </p:sp>
    </p:spTree>
    <p:extLst>
      <p:ext uri="{BB962C8B-B14F-4D97-AF65-F5344CB8AC3E}">
        <p14:creationId xmlns:p14="http://schemas.microsoft.com/office/powerpoint/2010/main" val="2630484849"/>
      </p:ext>
    </p:extLst>
  </p:cSld>
  <p:clrMap bg1="lt1" tx1="dk1" bg2="dk2" tx2="lt2" accent1="accent1" accent2="accent2" accent3="accent3" accent4="accent4" accent5="accent5" accent6="accent6" hlink="hlink" folHlink="folHlink"/>
  <p:sldLayoutIdLst>
    <p:sldLayoutId id="2147485031" r:id="rId1"/>
    <p:sldLayoutId id="2147485032" r:id="rId2"/>
    <p:sldLayoutId id="2147485033" r:id="rId3"/>
    <p:sldLayoutId id="2147485034" r:id="rId4"/>
    <p:sldLayoutId id="2147485035" r:id="rId5"/>
    <p:sldLayoutId id="2147485036" r:id="rId6"/>
    <p:sldLayoutId id="2147485037" r:id="rId7"/>
    <p:sldLayoutId id="2147485038" r:id="rId8"/>
    <p:sldLayoutId id="2147485039" r:id="rId9"/>
    <p:sldLayoutId id="2147485040" r:id="rId10"/>
    <p:sldLayoutId id="2147485041" r:id="rId11"/>
    <p:sldLayoutId id="2147485042" r:id="rId12"/>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bwMode="gray">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8" name="Rectangle 4">
            <a:extLst>
              <a:ext uri="{FF2B5EF4-FFF2-40B4-BE49-F238E27FC236}">
                <a16:creationId xmlns="" xmlns:a16="http://schemas.microsoft.com/office/drawing/2014/main" id="{68669623-A564-4789-86E1-EE93FCE50C15}"/>
              </a:ext>
            </a:extLst>
          </p:cNvPr>
          <p:cNvSpPr>
            <a:spLocks noGrp="1" noChangeArrowheads="1"/>
          </p:cNvSpPr>
          <p:nvPr>
            <p:ph type="dt" sz="half" idx="2"/>
          </p:nvPr>
        </p:nvSpPr>
        <p:spPr bwMode="ltGray">
          <a:xfrm>
            <a:off x="304800" y="6537326"/>
            <a:ext cx="3556000" cy="3206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200">
                <a:solidFill>
                  <a:srgbClr val="003300"/>
                </a:solidFill>
                <a:latin typeface="Arial" charset="0"/>
              </a:defRPr>
            </a:lvl1pPr>
          </a:lstStyle>
          <a:p>
            <a:pPr>
              <a:defRPr/>
            </a:pPr>
            <a:endParaRPr lang="en-US"/>
          </a:p>
        </p:txBody>
      </p:sp>
      <p:sp>
        <p:nvSpPr>
          <p:cNvPr id="1029" name="Rectangle 5">
            <a:extLst>
              <a:ext uri="{FF2B5EF4-FFF2-40B4-BE49-F238E27FC236}">
                <a16:creationId xmlns="" xmlns:a16="http://schemas.microsoft.com/office/drawing/2014/main" id="{2AE0A114-8055-4E63-B4B9-1389B157E7BE}"/>
              </a:ext>
            </a:extLst>
          </p:cNvPr>
          <p:cNvSpPr>
            <a:spLocks noGrp="1" noChangeArrowheads="1"/>
          </p:cNvSpPr>
          <p:nvPr>
            <p:ph type="ftr" sz="quarter" idx="3"/>
          </p:nvPr>
        </p:nvSpPr>
        <p:spPr bwMode="ltGray">
          <a:xfrm>
            <a:off x="8128000" y="6477000"/>
            <a:ext cx="3860800" cy="2984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a:solidFill>
                  <a:srgbClr val="000000"/>
                </a:solidFill>
                <a:latin typeface="Arial" charset="0"/>
              </a:defRPr>
            </a:lvl1pPr>
          </a:lstStyle>
          <a:p>
            <a:pPr>
              <a:defRPr/>
            </a:pPr>
            <a:endParaRPr lang="en-US"/>
          </a:p>
        </p:txBody>
      </p:sp>
      <p:sp>
        <p:nvSpPr>
          <p:cNvPr id="1030" name="Rectangle 6">
            <a:extLst>
              <a:ext uri="{FF2B5EF4-FFF2-40B4-BE49-F238E27FC236}">
                <a16:creationId xmlns="" xmlns:a16="http://schemas.microsoft.com/office/drawing/2014/main" id="{2B4DECE8-D00E-4FC3-928B-F7D7CD2AC50A}"/>
              </a:ext>
            </a:extLst>
          </p:cNvPr>
          <p:cNvSpPr>
            <a:spLocks noGrp="1" noChangeArrowheads="1"/>
          </p:cNvSpPr>
          <p:nvPr>
            <p:ph type="sldNum" sz="quarter" idx="4"/>
          </p:nvPr>
        </p:nvSpPr>
        <p:spPr bwMode="ltGray">
          <a:xfrm>
            <a:off x="4876800" y="6542088"/>
            <a:ext cx="2844800" cy="2921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200" smtClean="0">
                <a:solidFill>
                  <a:srgbClr val="003300"/>
                </a:solidFill>
                <a:latin typeface="Arial" panose="020B0604020202020204" pitchFamily="34" charset="0"/>
              </a:defRPr>
            </a:lvl1pPr>
          </a:lstStyle>
          <a:p>
            <a:pPr>
              <a:defRPr/>
            </a:pPr>
            <a:fld id="{DD72E808-C17B-4B48-A585-75ED733F20A4}" type="slidenum">
              <a:rPr lang="en-US" altLang="en-US"/>
              <a:pPr>
                <a:defRPr/>
              </a:pPr>
              <a:t>‹#›</a:t>
            </a:fld>
            <a:endParaRPr lang="en-US" altLang="en-US"/>
          </a:p>
        </p:txBody>
      </p:sp>
      <p:sp>
        <p:nvSpPr>
          <p:cNvPr id="33797" name="Rectangle 3">
            <a:extLst>
              <a:ext uri="{FF2B5EF4-FFF2-40B4-BE49-F238E27FC236}">
                <a16:creationId xmlns="" xmlns:a16="http://schemas.microsoft.com/office/drawing/2014/main" id="{E2031055-30B8-4032-ADF6-AEB5D3E695A5}"/>
              </a:ext>
            </a:extLst>
          </p:cNvPr>
          <p:cNvSpPr>
            <a:spLocks noGrp="1" noChangeArrowheads="1"/>
          </p:cNvSpPr>
          <p:nvPr>
            <p:ph type="body" idx="1"/>
          </p:nvPr>
        </p:nvSpPr>
        <p:spPr bwMode="ltGray">
          <a:xfrm>
            <a:off x="914400" y="1295400"/>
            <a:ext cx="10566400"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33798" name="Rectangle 2">
            <a:extLst>
              <a:ext uri="{FF2B5EF4-FFF2-40B4-BE49-F238E27FC236}">
                <a16:creationId xmlns="" xmlns:a16="http://schemas.microsoft.com/office/drawing/2014/main" id="{23F06067-D625-4A9A-A056-DA43FCBDC3E0}"/>
              </a:ext>
            </a:extLst>
          </p:cNvPr>
          <p:cNvSpPr>
            <a:spLocks noGrp="1" noChangeArrowheads="1"/>
          </p:cNvSpPr>
          <p:nvPr>
            <p:ph type="title"/>
          </p:nvPr>
        </p:nvSpPr>
        <p:spPr bwMode="black">
          <a:xfrm>
            <a:off x="609600" y="381001"/>
            <a:ext cx="8229600" cy="563563"/>
          </a:xfrm>
          <a:prstGeom prst="rect">
            <a:avLst/>
          </a:prstGeom>
          <a:noFill/>
          <a:ln>
            <a:noFill/>
          </a:ln>
          <a:effectLst>
            <a:outerShdw dist="28398" dir="1593903" algn="ctr" rotWithShape="0">
              <a:schemeClr val="bg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grpSp>
        <p:nvGrpSpPr>
          <p:cNvPr id="33799" name="Group 94">
            <a:extLst>
              <a:ext uri="{FF2B5EF4-FFF2-40B4-BE49-F238E27FC236}">
                <a16:creationId xmlns="" xmlns:a16="http://schemas.microsoft.com/office/drawing/2014/main" id="{9B6AC35C-193A-4209-A12C-2601E33EA651}"/>
              </a:ext>
            </a:extLst>
          </p:cNvPr>
          <p:cNvGrpSpPr>
            <a:grpSpLocks/>
          </p:cNvGrpSpPr>
          <p:nvPr/>
        </p:nvGrpSpPr>
        <p:grpSpPr bwMode="auto">
          <a:xfrm>
            <a:off x="1894418" y="122238"/>
            <a:ext cx="2169583" cy="1554162"/>
            <a:chOff x="4591" y="0"/>
            <a:chExt cx="1025" cy="979"/>
          </a:xfrm>
        </p:grpSpPr>
        <p:pic>
          <p:nvPicPr>
            <p:cNvPr id="33806" name="Picture 87" descr="season_2">
              <a:extLst>
                <a:ext uri="{FF2B5EF4-FFF2-40B4-BE49-F238E27FC236}">
                  <a16:creationId xmlns="" xmlns:a16="http://schemas.microsoft.com/office/drawing/2014/main" id="{B66D272A-E603-4936-A7D9-71EE3F6D03EB}"/>
                </a:ext>
              </a:extLst>
            </p:cNvPr>
            <p:cNvPicPr>
              <a:picLocks noChangeAspect="1" noChangeArrowheads="1"/>
            </p:cNvPicPr>
            <p:nvPr userDrawn="1"/>
          </p:nvPicPr>
          <p:blipFill>
            <a:blip r:embed="rId15">
              <a:extLst>
                <a:ext uri="{28A0092B-C50C-407E-A947-70E740481C1C}">
                  <a14:useLocalDpi xmlns:a14="http://schemas.microsoft.com/office/drawing/2010/main" val="0"/>
                </a:ext>
              </a:extLst>
            </a:blip>
            <a:srcRect l="53087" t="15094" r="12962" b="45284"/>
            <a:stretch>
              <a:fillRect/>
            </a:stretch>
          </p:blipFill>
          <p:spPr bwMode="ltGray">
            <a:xfrm>
              <a:off x="4591" y="0"/>
              <a:ext cx="595" cy="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07" name="Picture 88" descr="season_2">
              <a:extLst>
                <a:ext uri="{FF2B5EF4-FFF2-40B4-BE49-F238E27FC236}">
                  <a16:creationId xmlns="" xmlns:a16="http://schemas.microsoft.com/office/drawing/2014/main" id="{ADD0E076-DA52-45AC-895C-92DC55A788AA}"/>
                </a:ext>
              </a:extLst>
            </p:cNvPr>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ltGray">
            <a:xfrm rot="6166136">
              <a:off x="4886" y="250"/>
              <a:ext cx="691" cy="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3800" name="Picture 89" descr="season_2">
            <a:extLst>
              <a:ext uri="{FF2B5EF4-FFF2-40B4-BE49-F238E27FC236}">
                <a16:creationId xmlns="" xmlns:a16="http://schemas.microsoft.com/office/drawing/2014/main" id="{C7B3046A-1FE5-4852-9814-52569291F1E6}"/>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ltGray">
          <a:xfrm rot="20252166">
            <a:off x="406401" y="533400"/>
            <a:ext cx="1462617"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01" name="Picture 91" descr="03">
            <a:extLst>
              <a:ext uri="{FF2B5EF4-FFF2-40B4-BE49-F238E27FC236}">
                <a16:creationId xmlns="" xmlns:a16="http://schemas.microsoft.com/office/drawing/2014/main" id="{E374F793-86D8-495C-AB1B-D731C47EE9B8}"/>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ltGray">
          <a:xfrm rot="20463079">
            <a:off x="10325100" y="439739"/>
            <a:ext cx="1119717"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02" name="Picture 92" descr="03">
            <a:extLst>
              <a:ext uri="{FF2B5EF4-FFF2-40B4-BE49-F238E27FC236}">
                <a16:creationId xmlns="" xmlns:a16="http://schemas.microsoft.com/office/drawing/2014/main" id="{4A7D9B87-8293-4951-B309-9156C768A274}"/>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ltGray">
          <a:xfrm rot="20463079">
            <a:off x="11171767" y="171450"/>
            <a:ext cx="719667"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03" name="Picture 96" descr="01">
            <a:extLst>
              <a:ext uri="{FF2B5EF4-FFF2-40B4-BE49-F238E27FC236}">
                <a16:creationId xmlns="" xmlns:a16="http://schemas.microsoft.com/office/drawing/2014/main" id="{352EB6F2-7CC6-40D7-84DC-0A1677000F83}"/>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ltGray">
          <a:xfrm rot="21444178">
            <a:off x="8636000" y="722314"/>
            <a:ext cx="812800" cy="49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04" name="Picture 95" descr="01">
            <a:extLst>
              <a:ext uri="{FF2B5EF4-FFF2-40B4-BE49-F238E27FC236}">
                <a16:creationId xmlns="" xmlns:a16="http://schemas.microsoft.com/office/drawing/2014/main" id="{4C81770A-C0B9-43F7-90F5-858E770FABCC}"/>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ltGray">
          <a:xfrm rot="21113310">
            <a:off x="9144001" y="130176"/>
            <a:ext cx="1284817" cy="784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805" name="TextBox 14">
            <a:extLst>
              <a:ext uri="{FF2B5EF4-FFF2-40B4-BE49-F238E27FC236}">
                <a16:creationId xmlns="" xmlns:a16="http://schemas.microsoft.com/office/drawing/2014/main" id="{06992C5B-44F9-43B7-B0AF-730F99909F67}"/>
              </a:ext>
            </a:extLst>
          </p:cNvPr>
          <p:cNvSpPr txBox="1">
            <a:spLocks noChangeArrowheads="1"/>
          </p:cNvSpPr>
          <p:nvPr userDrawn="1"/>
        </p:nvSpPr>
        <p:spPr bwMode="auto">
          <a:xfrm>
            <a:off x="10231207" y="6627814"/>
            <a:ext cx="1960793"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Verdana" panose="020B0604030504040204" pitchFamily="34" charset="0"/>
              </a:rPr>
              <a:t>http://dichvudanhvanban.com</a:t>
            </a:r>
          </a:p>
        </p:txBody>
      </p:sp>
    </p:spTree>
    <p:extLst>
      <p:ext uri="{BB962C8B-B14F-4D97-AF65-F5344CB8AC3E}">
        <p14:creationId xmlns:p14="http://schemas.microsoft.com/office/powerpoint/2010/main" val="2211404771"/>
      </p:ext>
    </p:extLst>
  </p:cSld>
  <p:clrMap bg1="lt1" tx1="dk1" bg2="lt2" tx2="dk2" accent1="accent1" accent2="accent2" accent3="accent3" accent4="accent4" accent5="accent5" accent6="accent6" hlink="hlink" folHlink="folHlink"/>
  <p:sldLayoutIdLst>
    <p:sldLayoutId id="2147485044" r:id="rId1"/>
    <p:sldLayoutId id="2147485045" r:id="rId2"/>
    <p:sldLayoutId id="2147485046" r:id="rId3"/>
    <p:sldLayoutId id="2147485047" r:id="rId4"/>
    <p:sldLayoutId id="2147485048" r:id="rId5"/>
    <p:sldLayoutId id="2147485049" r:id="rId6"/>
    <p:sldLayoutId id="2147485050" r:id="rId7"/>
    <p:sldLayoutId id="2147485051" r:id="rId8"/>
    <p:sldLayoutId id="2147485052" r:id="rId9"/>
    <p:sldLayoutId id="2147485053" r:id="rId10"/>
    <p:sldLayoutId id="2147485054" r:id="rId11"/>
    <p:sldLayoutId id="2147485055" r:id="rId12"/>
  </p:sldLayoutIdLst>
  <p:txStyles>
    <p:titleStyle>
      <a:lvl1pPr algn="l" rtl="0" eaLnBrk="0" fontAlgn="base" hangingPunct="0">
        <a:spcBef>
          <a:spcPct val="0"/>
        </a:spcBef>
        <a:spcAft>
          <a:spcPct val="0"/>
        </a:spcAft>
        <a:defRPr sz="3200" b="1">
          <a:solidFill>
            <a:schemeClr val="tx1"/>
          </a:solidFill>
          <a:latin typeface="+mj-lt"/>
          <a:ea typeface="+mj-ea"/>
          <a:cs typeface="+mj-cs"/>
        </a:defRPr>
      </a:lvl1pPr>
      <a:lvl2pPr algn="l" rtl="0" eaLnBrk="0" fontAlgn="base" hangingPunct="0">
        <a:spcBef>
          <a:spcPct val="0"/>
        </a:spcBef>
        <a:spcAft>
          <a:spcPct val="0"/>
        </a:spcAft>
        <a:defRPr sz="3200" b="1">
          <a:solidFill>
            <a:schemeClr val="tx1"/>
          </a:solidFill>
          <a:latin typeface="Verdana" pitchFamily="34" charset="0"/>
        </a:defRPr>
      </a:lvl2pPr>
      <a:lvl3pPr algn="l" rtl="0" eaLnBrk="0" fontAlgn="base" hangingPunct="0">
        <a:spcBef>
          <a:spcPct val="0"/>
        </a:spcBef>
        <a:spcAft>
          <a:spcPct val="0"/>
        </a:spcAft>
        <a:defRPr sz="3200" b="1">
          <a:solidFill>
            <a:schemeClr val="tx1"/>
          </a:solidFill>
          <a:latin typeface="Verdana" pitchFamily="34" charset="0"/>
        </a:defRPr>
      </a:lvl3pPr>
      <a:lvl4pPr algn="l" rtl="0" eaLnBrk="0" fontAlgn="base" hangingPunct="0">
        <a:spcBef>
          <a:spcPct val="0"/>
        </a:spcBef>
        <a:spcAft>
          <a:spcPct val="0"/>
        </a:spcAft>
        <a:defRPr sz="3200" b="1">
          <a:solidFill>
            <a:schemeClr val="tx1"/>
          </a:solidFill>
          <a:latin typeface="Verdana" pitchFamily="34" charset="0"/>
        </a:defRPr>
      </a:lvl4pPr>
      <a:lvl5pPr algn="l" rtl="0" eaLnBrk="0" fontAlgn="base" hangingPunct="0">
        <a:spcBef>
          <a:spcPct val="0"/>
        </a:spcBef>
        <a:spcAft>
          <a:spcPct val="0"/>
        </a:spcAft>
        <a:defRPr sz="3200" b="1">
          <a:solidFill>
            <a:schemeClr val="tx1"/>
          </a:solidFill>
          <a:latin typeface="Verdana" pitchFamily="34" charset="0"/>
        </a:defRPr>
      </a:lvl5pPr>
      <a:lvl6pPr marL="457200" algn="l" rtl="0" eaLnBrk="1" fontAlgn="base" hangingPunct="1">
        <a:spcBef>
          <a:spcPct val="0"/>
        </a:spcBef>
        <a:spcAft>
          <a:spcPct val="0"/>
        </a:spcAft>
        <a:defRPr sz="3200" b="1">
          <a:solidFill>
            <a:schemeClr val="tx1"/>
          </a:solidFill>
          <a:latin typeface="Verdana" pitchFamily="34" charset="0"/>
        </a:defRPr>
      </a:lvl6pPr>
      <a:lvl7pPr marL="914400" algn="l" rtl="0" eaLnBrk="1" fontAlgn="base" hangingPunct="1">
        <a:spcBef>
          <a:spcPct val="0"/>
        </a:spcBef>
        <a:spcAft>
          <a:spcPct val="0"/>
        </a:spcAft>
        <a:defRPr sz="3200" b="1">
          <a:solidFill>
            <a:schemeClr val="tx1"/>
          </a:solidFill>
          <a:latin typeface="Verdana" pitchFamily="34" charset="0"/>
        </a:defRPr>
      </a:lvl7pPr>
      <a:lvl8pPr marL="1371600" algn="l" rtl="0" eaLnBrk="1" fontAlgn="base" hangingPunct="1">
        <a:spcBef>
          <a:spcPct val="0"/>
        </a:spcBef>
        <a:spcAft>
          <a:spcPct val="0"/>
        </a:spcAft>
        <a:defRPr sz="3200" b="1">
          <a:solidFill>
            <a:schemeClr val="tx1"/>
          </a:solidFill>
          <a:latin typeface="Verdana" pitchFamily="34" charset="0"/>
        </a:defRPr>
      </a:lvl8pPr>
      <a:lvl9pPr marL="1828800" algn="l" rtl="0" eaLnBrk="1" fontAlgn="base" hangingPunct="1">
        <a:spcBef>
          <a:spcPct val="0"/>
        </a:spcBef>
        <a:spcAft>
          <a:spcPct val="0"/>
        </a:spcAft>
        <a:defRPr sz="3200" b="1">
          <a:solidFill>
            <a:schemeClr val="tx1"/>
          </a:solidFill>
          <a:latin typeface="Verdana" pitchFamily="34" charset="0"/>
        </a:defRPr>
      </a:lvl9pPr>
    </p:titleStyle>
    <p:bodyStyle>
      <a:lvl1pPr marL="342900" indent="-342900" algn="l" rtl="0" eaLnBrk="0" fontAlgn="base" hangingPunct="0">
        <a:spcBef>
          <a:spcPct val="20000"/>
        </a:spcBef>
        <a:spcAft>
          <a:spcPct val="0"/>
        </a:spcAft>
        <a:buClr>
          <a:schemeClr val="tx2"/>
        </a:buClr>
        <a:buFont typeface="Wingdings" panose="05000000000000000000" pitchFamily="2" charset="2"/>
        <a:buChar char="v"/>
        <a:defRPr sz="2800" b="1">
          <a:solidFill>
            <a:schemeClr val="tx2"/>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400">
          <a:solidFill>
            <a:schemeClr val="tx1"/>
          </a:solidFill>
          <a:latin typeface="Arial" charset="0"/>
        </a:defRPr>
      </a:lvl2pPr>
      <a:lvl3pPr marL="1143000" indent="-228600" algn="l" rtl="0" eaLnBrk="0" fontAlgn="base" hangingPunct="0">
        <a:spcBef>
          <a:spcPct val="20000"/>
        </a:spcBef>
        <a:spcAft>
          <a:spcPct val="0"/>
        </a:spcAft>
        <a:buClr>
          <a:schemeClr val="tx1"/>
        </a:buClr>
        <a:buChar char="•"/>
        <a:defRPr sz="2200">
          <a:solidFill>
            <a:schemeClr val="tx1"/>
          </a:solidFill>
          <a:latin typeface="Arial" charset="0"/>
        </a:defRPr>
      </a:lvl3pPr>
      <a:lvl4pPr marL="1600200" indent="-228600" algn="l" rtl="0" eaLnBrk="0" fontAlgn="base" hangingPunct="0">
        <a:spcBef>
          <a:spcPct val="20000"/>
        </a:spcBef>
        <a:spcAft>
          <a:spcPct val="0"/>
        </a:spcAft>
        <a:buChar char="–"/>
        <a:defRPr sz="2000">
          <a:solidFill>
            <a:schemeClr val="tx1"/>
          </a:solidFill>
          <a:latin typeface="Arial" charset="0"/>
        </a:defRPr>
      </a:lvl4pPr>
      <a:lvl5pPr marL="2057400" indent="-228600" algn="l" rtl="0" eaLnBrk="0" fontAlgn="base" hangingPunct="0">
        <a:spcBef>
          <a:spcPct val="20000"/>
        </a:spcBef>
        <a:spcAft>
          <a:spcPct val="0"/>
        </a:spcAft>
        <a:buChar char="»"/>
        <a:defRPr sz="2000">
          <a:solidFill>
            <a:schemeClr val="tx1"/>
          </a:solidFill>
          <a:latin typeface="Arial" charset="0"/>
        </a:defRPr>
      </a:lvl5pPr>
      <a:lvl6pPr marL="2514600" indent="-228600" algn="l" rtl="0" eaLnBrk="1" fontAlgn="base" hangingPunct="1">
        <a:spcBef>
          <a:spcPct val="20000"/>
        </a:spcBef>
        <a:spcAft>
          <a:spcPct val="0"/>
        </a:spcAft>
        <a:buChar char="»"/>
        <a:defRPr sz="2000">
          <a:solidFill>
            <a:schemeClr val="tx1"/>
          </a:solidFill>
          <a:latin typeface="Arial" charset="0"/>
        </a:defRPr>
      </a:lvl6pPr>
      <a:lvl7pPr marL="2971800" indent="-228600" algn="l" rtl="0" eaLnBrk="1" fontAlgn="base" hangingPunct="1">
        <a:spcBef>
          <a:spcPct val="20000"/>
        </a:spcBef>
        <a:spcAft>
          <a:spcPct val="0"/>
        </a:spcAft>
        <a:buChar char="»"/>
        <a:defRPr sz="2000">
          <a:solidFill>
            <a:schemeClr val="tx1"/>
          </a:solidFill>
          <a:latin typeface="Arial" charset="0"/>
        </a:defRPr>
      </a:lvl7pPr>
      <a:lvl8pPr marL="3429000" indent="-228600" algn="l" rtl="0" eaLnBrk="1" fontAlgn="base" hangingPunct="1">
        <a:spcBef>
          <a:spcPct val="20000"/>
        </a:spcBef>
        <a:spcAft>
          <a:spcPct val="0"/>
        </a:spcAft>
        <a:buChar char="»"/>
        <a:defRPr sz="2000">
          <a:solidFill>
            <a:schemeClr val="tx1"/>
          </a:solidFill>
          <a:latin typeface="Arial" charset="0"/>
        </a:defRPr>
      </a:lvl8pPr>
      <a:lvl9pPr marL="3886200" indent="-228600" algn="l" rtl="0" eaLnBrk="1" fontAlgn="base" hangingPunct="1">
        <a:spcBef>
          <a:spcPct val="20000"/>
        </a:spcBef>
        <a:spcAft>
          <a:spcPct val="0"/>
        </a:spcAft>
        <a:buChar char="»"/>
        <a:defRPr sz="2000">
          <a:solidFill>
            <a:schemeClr val="tx1"/>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44518702"/>
      </p:ext>
    </p:extLst>
  </p:cSld>
  <p:clrMap bg1="lt1" tx1="dk1" bg2="lt2" tx2="dk2" accent1="accent1" accent2="accent2" accent3="accent3" accent4="accent4" accent5="accent5" accent6="accent6" hlink="hlink" folHlink="folHlink"/>
  <p:sldLayoutIdLst>
    <p:sldLayoutId id="2147485057" r:id="rId1"/>
    <p:sldLayoutId id="2147485058" r:id="rId2"/>
    <p:sldLayoutId id="2147485059" r:id="rId3"/>
    <p:sldLayoutId id="2147485060" r:id="rId4"/>
    <p:sldLayoutId id="2147485061" r:id="rId5"/>
    <p:sldLayoutId id="2147485062" r:id="rId6"/>
    <p:sldLayoutId id="2147485063" r:id="rId7"/>
    <p:sldLayoutId id="2147485064" r:id="rId8"/>
    <p:sldLayoutId id="2147485065" r:id="rId9"/>
    <p:sldLayoutId id="2147485066" r:id="rId10"/>
    <p:sldLayoutId id="2147485067" r:id="rId11"/>
    <p:sldLayoutId id="2147485068" r:id="rId12"/>
    <p:sldLayoutId id="2147485069" r:id="rId13"/>
    <p:sldLayoutId id="2147485070" r:id="rId14"/>
    <p:sldLayoutId id="2147485071" r:id="rId15"/>
    <p:sldLayoutId id="2147485072" r:id="rId16"/>
    <p:sldLayoutId id="2147485073" r:id="rId17"/>
    <p:sldLayoutId id="2147485074" r:id="rId18"/>
    <p:sldLayoutId id="2147485075" r:id="rId19"/>
    <p:sldLayoutId id="2147485076" r:id="rId20"/>
    <p:sldLayoutId id="2147485077" r:id="rId21"/>
    <p:sldLayoutId id="2147485078" r:id="rId22"/>
    <p:sldLayoutId id="2147485079" r:id="rId23"/>
    <p:sldLayoutId id="2147485080" r:id="rId24"/>
    <p:sldLayoutId id="2147485081" r:id="rId25"/>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7890" name="Freeform 126">
            <a:extLst>
              <a:ext uri="{FF2B5EF4-FFF2-40B4-BE49-F238E27FC236}">
                <a16:creationId xmlns="" xmlns:a16="http://schemas.microsoft.com/office/drawing/2014/main" id="{CB48F305-5C10-4504-BDB8-BAC923299FD8}"/>
              </a:ext>
            </a:extLst>
          </p:cNvPr>
          <p:cNvSpPr>
            <a:spLocks/>
          </p:cNvSpPr>
          <p:nvPr/>
        </p:nvSpPr>
        <p:spPr bwMode="gray">
          <a:xfrm>
            <a:off x="-16933" y="342900"/>
            <a:ext cx="8043333" cy="679450"/>
          </a:xfrm>
          <a:custGeom>
            <a:avLst/>
            <a:gdLst>
              <a:gd name="T0" fmla="*/ 0 w 3800"/>
              <a:gd name="T1" fmla="*/ 0 h 428"/>
              <a:gd name="T2" fmla="*/ 6032500 w 3800"/>
              <a:gd name="T3" fmla="*/ 0 h 428"/>
              <a:gd name="T4" fmla="*/ 5486400 w 3800"/>
              <a:gd name="T5" fmla="*/ 679450 h 428"/>
              <a:gd name="T6" fmla="*/ 0 60000 65536"/>
              <a:gd name="T7" fmla="*/ 0 60000 65536"/>
              <a:gd name="T8" fmla="*/ 0 60000 65536"/>
            </a:gdLst>
            <a:ahLst/>
            <a:cxnLst>
              <a:cxn ang="T6">
                <a:pos x="T0" y="T1"/>
              </a:cxn>
              <a:cxn ang="T7">
                <a:pos x="T2" y="T3"/>
              </a:cxn>
              <a:cxn ang="T8">
                <a:pos x="T4" y="T5"/>
              </a:cxn>
            </a:cxnLst>
            <a:rect l="0" t="0" r="r" b="b"/>
            <a:pathLst>
              <a:path w="3800" h="428">
                <a:moveTo>
                  <a:pt x="0" y="0"/>
                </a:moveTo>
                <a:lnTo>
                  <a:pt x="3800" y="0"/>
                </a:lnTo>
                <a:lnTo>
                  <a:pt x="3456" y="4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1800"/>
          </a:p>
        </p:txBody>
      </p:sp>
      <p:sp>
        <p:nvSpPr>
          <p:cNvPr id="1029" name="Rectangle 5">
            <a:extLst>
              <a:ext uri="{FF2B5EF4-FFF2-40B4-BE49-F238E27FC236}">
                <a16:creationId xmlns="" xmlns:a16="http://schemas.microsoft.com/office/drawing/2014/main" id="{E6994B2D-E96B-4AA4-BF42-05DFB1BC93A8}"/>
              </a:ext>
            </a:extLst>
          </p:cNvPr>
          <p:cNvSpPr>
            <a:spLocks noGrp="1" noChangeArrowheads="1"/>
          </p:cNvSpPr>
          <p:nvPr>
            <p:ph type="ftr" sz="quarter" idx="3"/>
          </p:nvPr>
        </p:nvSpPr>
        <p:spPr bwMode="gray">
          <a:xfrm>
            <a:off x="7620000" y="648335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000000"/>
                </a:solidFill>
                <a:latin typeface="Arial" charset="0"/>
              </a:defRPr>
            </a:lvl1pPr>
          </a:lstStyle>
          <a:p>
            <a:pPr>
              <a:defRPr/>
            </a:pPr>
            <a:endParaRPr lang="en-US"/>
          </a:p>
        </p:txBody>
      </p:sp>
      <p:sp>
        <p:nvSpPr>
          <p:cNvPr id="1030" name="Rectangle 6">
            <a:extLst>
              <a:ext uri="{FF2B5EF4-FFF2-40B4-BE49-F238E27FC236}">
                <a16:creationId xmlns="" xmlns:a16="http://schemas.microsoft.com/office/drawing/2014/main" id="{3C293E59-DE3D-4FAC-845E-00C080F049E2}"/>
              </a:ext>
            </a:extLst>
          </p:cNvPr>
          <p:cNvSpPr>
            <a:spLocks noGrp="1" noChangeArrowheads="1"/>
          </p:cNvSpPr>
          <p:nvPr>
            <p:ph type="sldNum" sz="quarter" idx="4"/>
          </p:nvPr>
        </p:nvSpPr>
        <p:spPr bwMode="gray">
          <a:xfrm>
            <a:off x="10566400" y="6477000"/>
            <a:ext cx="11176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smtClean="0">
                <a:solidFill>
                  <a:srgbClr val="000000"/>
                </a:solidFill>
                <a:latin typeface="Arial" panose="020B0604020202020204" pitchFamily="34" charset="0"/>
              </a:defRPr>
            </a:lvl1pPr>
          </a:lstStyle>
          <a:p>
            <a:pPr>
              <a:defRPr/>
            </a:pPr>
            <a:fld id="{81D0514A-2317-4CC0-B9A8-4EE0F04A8B74}" type="slidenum">
              <a:rPr lang="en-US" altLang="en-US"/>
              <a:pPr>
                <a:defRPr/>
              </a:pPr>
              <a:t>‹#›</a:t>
            </a:fld>
            <a:endParaRPr lang="en-US" altLang="en-US"/>
          </a:p>
        </p:txBody>
      </p:sp>
      <p:sp>
        <p:nvSpPr>
          <p:cNvPr id="1028" name="Rectangle 4">
            <a:extLst>
              <a:ext uri="{FF2B5EF4-FFF2-40B4-BE49-F238E27FC236}">
                <a16:creationId xmlns="" xmlns:a16="http://schemas.microsoft.com/office/drawing/2014/main" id="{B9985035-DC41-489C-94C4-122717330A80}"/>
              </a:ext>
            </a:extLst>
          </p:cNvPr>
          <p:cNvSpPr>
            <a:spLocks noGrp="1" noChangeArrowheads="1"/>
          </p:cNvSpPr>
          <p:nvPr>
            <p:ph type="dt" sz="half" idx="2"/>
          </p:nvPr>
        </p:nvSpPr>
        <p:spPr bwMode="gray">
          <a:xfrm>
            <a:off x="4978400" y="6477000"/>
            <a:ext cx="25400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000000"/>
                </a:solidFill>
                <a:latin typeface="Arial" charset="0"/>
              </a:defRPr>
            </a:lvl1pPr>
          </a:lstStyle>
          <a:p>
            <a:pPr>
              <a:defRPr/>
            </a:pPr>
            <a:endParaRPr lang="en-US"/>
          </a:p>
        </p:txBody>
      </p:sp>
      <p:sp>
        <p:nvSpPr>
          <p:cNvPr id="37894" name="Rectangle 3">
            <a:extLst>
              <a:ext uri="{FF2B5EF4-FFF2-40B4-BE49-F238E27FC236}">
                <a16:creationId xmlns="" xmlns:a16="http://schemas.microsoft.com/office/drawing/2014/main" id="{DD1441F4-E864-458A-8178-C9A511E80496}"/>
              </a:ext>
            </a:extLst>
          </p:cNvPr>
          <p:cNvSpPr>
            <a:spLocks noGrp="1" noChangeArrowheads="1"/>
          </p:cNvSpPr>
          <p:nvPr>
            <p:ph type="body" idx="1"/>
          </p:nvPr>
        </p:nvSpPr>
        <p:spPr bwMode="gray">
          <a:xfrm>
            <a:off x="406400" y="1066800"/>
            <a:ext cx="11277600" cy="533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37895" name="Group 191">
            <a:extLst>
              <a:ext uri="{FF2B5EF4-FFF2-40B4-BE49-F238E27FC236}">
                <a16:creationId xmlns="" xmlns:a16="http://schemas.microsoft.com/office/drawing/2014/main" id="{E3285CF9-9DF5-4A96-AAEE-070CF1E77ED1}"/>
              </a:ext>
            </a:extLst>
          </p:cNvPr>
          <p:cNvGrpSpPr>
            <a:grpSpLocks/>
          </p:cNvGrpSpPr>
          <p:nvPr/>
        </p:nvGrpSpPr>
        <p:grpSpPr bwMode="auto">
          <a:xfrm>
            <a:off x="406400" y="800101"/>
            <a:ext cx="11169651" cy="131763"/>
            <a:chOff x="192" y="498"/>
            <a:chExt cx="5376" cy="78"/>
          </a:xfrm>
        </p:grpSpPr>
        <p:grpSp>
          <p:nvGrpSpPr>
            <p:cNvPr id="37904" name="Group 192">
              <a:extLst>
                <a:ext uri="{FF2B5EF4-FFF2-40B4-BE49-F238E27FC236}">
                  <a16:creationId xmlns="" xmlns:a16="http://schemas.microsoft.com/office/drawing/2014/main" id="{167B1FEE-2EB2-439F-B74C-C754486BD14E}"/>
                </a:ext>
              </a:extLst>
            </p:cNvPr>
            <p:cNvGrpSpPr>
              <a:grpSpLocks/>
            </p:cNvGrpSpPr>
            <p:nvPr userDrawn="1"/>
          </p:nvGrpSpPr>
          <p:grpSpPr bwMode="auto">
            <a:xfrm>
              <a:off x="192" y="498"/>
              <a:ext cx="5376" cy="78"/>
              <a:chOff x="192" y="498"/>
              <a:chExt cx="5376" cy="78"/>
            </a:xfrm>
          </p:grpSpPr>
          <p:sp>
            <p:nvSpPr>
              <p:cNvPr id="37906" name="Rectangle 193">
                <a:extLst>
                  <a:ext uri="{FF2B5EF4-FFF2-40B4-BE49-F238E27FC236}">
                    <a16:creationId xmlns="" xmlns:a16="http://schemas.microsoft.com/office/drawing/2014/main" id="{FB4E0AFC-AF00-4C9A-9AFE-4FF49F17B823}"/>
                  </a:ext>
                </a:extLst>
              </p:cNvPr>
              <p:cNvSpPr>
                <a:spLocks noChangeArrowheads="1"/>
              </p:cNvSpPr>
              <p:nvPr userDrawn="1"/>
            </p:nvSpPr>
            <p:spPr bwMode="gray">
              <a:xfrm>
                <a:off x="192" y="498"/>
                <a:ext cx="1488" cy="78"/>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7" name="Line 194">
                <a:extLst>
                  <a:ext uri="{FF2B5EF4-FFF2-40B4-BE49-F238E27FC236}">
                    <a16:creationId xmlns="" xmlns:a16="http://schemas.microsoft.com/office/drawing/2014/main" id="{5806AFBD-FD1A-41AB-AACE-5D212C947A36}"/>
                  </a:ext>
                </a:extLst>
              </p:cNvPr>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en-US" sz="1800"/>
              </a:p>
            </p:txBody>
          </p:sp>
        </p:grpSp>
        <p:pic>
          <p:nvPicPr>
            <p:cNvPr id="37905" name="Picture 195" descr="Untitled-4 copy">
              <a:extLst>
                <a:ext uri="{FF2B5EF4-FFF2-40B4-BE49-F238E27FC236}">
                  <a16:creationId xmlns="" xmlns:a16="http://schemas.microsoft.com/office/drawing/2014/main" id="{44FA457F-913A-4BAC-A90D-A41F7A00BF9D}"/>
                </a:ext>
              </a:extLst>
            </p:cNvPr>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a:off x="300" y="504"/>
              <a:ext cx="72"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7896" name="Rectangle 223">
            <a:extLst>
              <a:ext uri="{FF2B5EF4-FFF2-40B4-BE49-F238E27FC236}">
                <a16:creationId xmlns="" xmlns:a16="http://schemas.microsoft.com/office/drawing/2014/main" id="{90B5AD42-2155-4A47-85BF-6B8FB694641E}"/>
              </a:ext>
            </a:extLst>
          </p:cNvPr>
          <p:cNvSpPr>
            <a:spLocks noChangeArrowheads="1"/>
          </p:cNvSpPr>
          <p:nvPr/>
        </p:nvSpPr>
        <p:spPr bwMode="gray">
          <a:xfrm>
            <a:off x="10350500" y="463550"/>
            <a:ext cx="601133" cy="444500"/>
          </a:xfrm>
          <a:prstGeom prst="rect">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897" name="Rectangle 224">
            <a:extLst>
              <a:ext uri="{FF2B5EF4-FFF2-40B4-BE49-F238E27FC236}">
                <a16:creationId xmlns="" xmlns:a16="http://schemas.microsoft.com/office/drawing/2014/main" id="{1AB7C59D-3C07-4C7B-B210-233718EB4CB8}"/>
              </a:ext>
            </a:extLst>
          </p:cNvPr>
          <p:cNvSpPr>
            <a:spLocks noChangeArrowheads="1"/>
          </p:cNvSpPr>
          <p:nvPr/>
        </p:nvSpPr>
        <p:spPr bwMode="gray">
          <a:xfrm>
            <a:off x="10972800" y="0"/>
            <a:ext cx="601133" cy="444500"/>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898" name="Rectangle 225" descr="01">
            <a:extLst>
              <a:ext uri="{FF2B5EF4-FFF2-40B4-BE49-F238E27FC236}">
                <a16:creationId xmlns="" xmlns:a16="http://schemas.microsoft.com/office/drawing/2014/main" id="{E7EA02E4-9A57-4AFE-BB07-9A6E65AD6D5D}"/>
              </a:ext>
            </a:extLst>
          </p:cNvPr>
          <p:cNvSpPr>
            <a:spLocks noChangeArrowheads="1"/>
          </p:cNvSpPr>
          <p:nvPr/>
        </p:nvSpPr>
        <p:spPr bwMode="gray">
          <a:xfrm>
            <a:off x="10350500" y="0"/>
            <a:ext cx="601133" cy="444500"/>
          </a:xfrm>
          <a:prstGeom prst="rect">
            <a:avLst/>
          </a:prstGeom>
          <a:blipFill dpi="0" rotWithShape="1">
            <a:blip r:embed="rId14"/>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899" name="Rectangle 226" descr="02">
            <a:extLst>
              <a:ext uri="{FF2B5EF4-FFF2-40B4-BE49-F238E27FC236}">
                <a16:creationId xmlns="" xmlns:a16="http://schemas.microsoft.com/office/drawing/2014/main" id="{96F90AD4-CDC4-4C02-8C56-50774E96C8CC}"/>
              </a:ext>
            </a:extLst>
          </p:cNvPr>
          <p:cNvSpPr>
            <a:spLocks noChangeArrowheads="1"/>
          </p:cNvSpPr>
          <p:nvPr/>
        </p:nvSpPr>
        <p:spPr bwMode="gray">
          <a:xfrm>
            <a:off x="9108018" y="463550"/>
            <a:ext cx="601133" cy="444500"/>
          </a:xfrm>
          <a:prstGeom prst="rect">
            <a:avLst/>
          </a:prstGeom>
          <a:blipFill dpi="0" rotWithShape="1">
            <a:blip r:embed="rId15"/>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0" name="Rectangle 227" descr="03">
            <a:extLst>
              <a:ext uri="{FF2B5EF4-FFF2-40B4-BE49-F238E27FC236}">
                <a16:creationId xmlns="" xmlns:a16="http://schemas.microsoft.com/office/drawing/2014/main" id="{E89F042C-7818-40E2-BF2F-C27EF8AAB7BB}"/>
              </a:ext>
            </a:extLst>
          </p:cNvPr>
          <p:cNvSpPr>
            <a:spLocks noChangeArrowheads="1"/>
          </p:cNvSpPr>
          <p:nvPr/>
        </p:nvSpPr>
        <p:spPr bwMode="gray">
          <a:xfrm>
            <a:off x="9730318" y="463550"/>
            <a:ext cx="601133" cy="444500"/>
          </a:xfrm>
          <a:prstGeom prst="rect">
            <a:avLst/>
          </a:prstGeom>
          <a:blipFill dpi="0" rotWithShape="1">
            <a:blip r:embed="rId16"/>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1" name="Rectangle 228" descr="04">
            <a:extLst>
              <a:ext uri="{FF2B5EF4-FFF2-40B4-BE49-F238E27FC236}">
                <a16:creationId xmlns="" xmlns:a16="http://schemas.microsoft.com/office/drawing/2014/main" id="{79695575-2941-4AF2-BDB8-74F3306DF25F}"/>
              </a:ext>
            </a:extLst>
          </p:cNvPr>
          <p:cNvSpPr>
            <a:spLocks noChangeArrowheads="1"/>
          </p:cNvSpPr>
          <p:nvPr/>
        </p:nvSpPr>
        <p:spPr bwMode="gray">
          <a:xfrm>
            <a:off x="10972800" y="463550"/>
            <a:ext cx="601133" cy="444500"/>
          </a:xfrm>
          <a:prstGeom prst="rect">
            <a:avLst/>
          </a:prstGeom>
          <a:blipFill dpi="0" rotWithShape="1">
            <a:blip r:embed="rId17"/>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2" name="Rectangle 2">
            <a:extLst>
              <a:ext uri="{FF2B5EF4-FFF2-40B4-BE49-F238E27FC236}">
                <a16:creationId xmlns="" xmlns:a16="http://schemas.microsoft.com/office/drawing/2014/main" id="{A3F87A36-46AB-4E43-AA0D-6D48548DA525}"/>
              </a:ext>
            </a:extLst>
          </p:cNvPr>
          <p:cNvSpPr>
            <a:spLocks noGrp="1" noChangeArrowheads="1"/>
          </p:cNvSpPr>
          <p:nvPr>
            <p:ph type="title"/>
          </p:nvPr>
        </p:nvSpPr>
        <p:spPr bwMode="black">
          <a:xfrm>
            <a:off x="406400" y="152401"/>
            <a:ext cx="8229600" cy="563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7903" name="TextBox 18">
            <a:extLst>
              <a:ext uri="{FF2B5EF4-FFF2-40B4-BE49-F238E27FC236}">
                <a16:creationId xmlns="" xmlns:a16="http://schemas.microsoft.com/office/drawing/2014/main" id="{7F5ADDA9-4E01-4E3E-BF45-1C8CB62D2678}"/>
              </a:ext>
            </a:extLst>
          </p:cNvPr>
          <p:cNvSpPr txBox="1">
            <a:spLocks noChangeArrowheads="1"/>
          </p:cNvSpPr>
          <p:nvPr userDrawn="1"/>
        </p:nvSpPr>
        <p:spPr bwMode="auto">
          <a:xfrm>
            <a:off x="10500512"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251169485"/>
      </p:ext>
    </p:extLst>
  </p:cSld>
  <p:clrMap bg1="lt1" tx1="dk1" bg2="lt2" tx2="dk2" accent1="accent1" accent2="accent2" accent3="accent3" accent4="accent4" accent5="accent5" accent6="accent6" hlink="hlink" folHlink="folHlink"/>
  <p:sldLayoutIdLst>
    <p:sldLayoutId id="2147485083" r:id="rId1"/>
    <p:sldLayoutId id="2147485084" r:id="rId2"/>
    <p:sldLayoutId id="2147485085" r:id="rId3"/>
    <p:sldLayoutId id="2147485086" r:id="rId4"/>
    <p:sldLayoutId id="2147485087" r:id="rId5"/>
    <p:sldLayoutId id="2147485088" r:id="rId6"/>
    <p:sldLayoutId id="2147485089" r:id="rId7"/>
    <p:sldLayoutId id="2147485090" r:id="rId8"/>
    <p:sldLayoutId id="2147485091" r:id="rId9"/>
    <p:sldLayoutId id="2147485092" r:id="rId10"/>
    <p:sldLayoutId id="2147485093" r:id="rId11"/>
  </p:sldLayoutIdLst>
  <p:txStyles>
    <p:titleStyle>
      <a:lvl1pPr algn="l" rtl="0" eaLnBrk="0" fontAlgn="base" hangingPunct="0">
        <a:spcBef>
          <a:spcPct val="0"/>
        </a:spcBef>
        <a:spcAft>
          <a:spcPct val="0"/>
        </a:spcAft>
        <a:defRPr sz="3200">
          <a:solidFill>
            <a:schemeClr val="tx2"/>
          </a:solidFill>
          <a:latin typeface="+mj-lt"/>
          <a:ea typeface="+mj-ea"/>
          <a:cs typeface="+mj-cs"/>
        </a:defRPr>
      </a:lvl1pPr>
      <a:lvl2pPr algn="l" rtl="0" eaLnBrk="0" fontAlgn="base" hangingPunct="0">
        <a:spcBef>
          <a:spcPct val="0"/>
        </a:spcBef>
        <a:spcAft>
          <a:spcPct val="0"/>
        </a:spcAft>
        <a:defRPr sz="3200">
          <a:solidFill>
            <a:schemeClr val="tx2"/>
          </a:solidFill>
          <a:latin typeface="Arial" charset="0"/>
        </a:defRPr>
      </a:lvl2pPr>
      <a:lvl3pPr algn="l" rtl="0" eaLnBrk="0" fontAlgn="base" hangingPunct="0">
        <a:spcBef>
          <a:spcPct val="0"/>
        </a:spcBef>
        <a:spcAft>
          <a:spcPct val="0"/>
        </a:spcAft>
        <a:defRPr sz="3200">
          <a:solidFill>
            <a:schemeClr val="tx2"/>
          </a:solidFill>
          <a:latin typeface="Arial" charset="0"/>
        </a:defRPr>
      </a:lvl3pPr>
      <a:lvl4pPr algn="l" rtl="0" eaLnBrk="0" fontAlgn="base" hangingPunct="0">
        <a:spcBef>
          <a:spcPct val="0"/>
        </a:spcBef>
        <a:spcAft>
          <a:spcPct val="0"/>
        </a:spcAft>
        <a:defRPr sz="3200">
          <a:solidFill>
            <a:schemeClr val="tx2"/>
          </a:solidFill>
          <a:latin typeface="Arial" charset="0"/>
        </a:defRPr>
      </a:lvl4pPr>
      <a:lvl5pPr algn="l" rtl="0" eaLnBrk="0" fontAlgn="base" hangingPunct="0">
        <a:spcBef>
          <a:spcPct val="0"/>
        </a:spcBef>
        <a:spcAft>
          <a:spcPct val="0"/>
        </a:spcAft>
        <a:defRPr sz="3200">
          <a:solidFill>
            <a:schemeClr val="tx2"/>
          </a:solidFill>
          <a:latin typeface="Arial" charset="0"/>
        </a:defRPr>
      </a:lvl5pPr>
      <a:lvl6pPr marL="457200" algn="l" rtl="0" eaLnBrk="1" fontAlgn="base" hangingPunct="1">
        <a:spcBef>
          <a:spcPct val="0"/>
        </a:spcBef>
        <a:spcAft>
          <a:spcPct val="0"/>
        </a:spcAft>
        <a:defRPr sz="3200">
          <a:solidFill>
            <a:schemeClr val="tx2"/>
          </a:solidFill>
          <a:latin typeface="Arial" charset="0"/>
        </a:defRPr>
      </a:lvl6pPr>
      <a:lvl7pPr marL="914400" algn="l" rtl="0" eaLnBrk="1" fontAlgn="base" hangingPunct="1">
        <a:spcBef>
          <a:spcPct val="0"/>
        </a:spcBef>
        <a:spcAft>
          <a:spcPct val="0"/>
        </a:spcAft>
        <a:defRPr sz="3200">
          <a:solidFill>
            <a:schemeClr val="tx2"/>
          </a:solidFill>
          <a:latin typeface="Arial" charset="0"/>
        </a:defRPr>
      </a:lvl7pPr>
      <a:lvl8pPr marL="1371600" algn="l" rtl="0" eaLnBrk="1" fontAlgn="base" hangingPunct="1">
        <a:spcBef>
          <a:spcPct val="0"/>
        </a:spcBef>
        <a:spcAft>
          <a:spcPct val="0"/>
        </a:spcAft>
        <a:defRPr sz="3200">
          <a:solidFill>
            <a:schemeClr val="tx2"/>
          </a:solidFill>
          <a:latin typeface="Arial" charset="0"/>
        </a:defRPr>
      </a:lvl8pPr>
      <a:lvl9pPr marL="1828800" algn="l" rtl="0" eaLnBrk="1" fontAlgn="base" hangingPunct="1">
        <a:spcBef>
          <a:spcPct val="0"/>
        </a:spcBef>
        <a:spcAft>
          <a:spcPct val="0"/>
        </a:spcAft>
        <a:defRPr sz="3200">
          <a:solidFill>
            <a:schemeClr val="tx2"/>
          </a:solidFill>
          <a:latin typeface="Arial" charset="0"/>
        </a:defRPr>
      </a:lvl9pPr>
    </p:titleStyle>
    <p:bodyStyle>
      <a:lvl1pPr marL="342900" indent="-342900" algn="l" rtl="0" eaLnBrk="0" fontAlgn="base" hangingPunct="0">
        <a:spcBef>
          <a:spcPct val="20000"/>
        </a:spcBef>
        <a:spcAft>
          <a:spcPct val="0"/>
        </a:spcAft>
        <a:buClr>
          <a:schemeClr val="tx2"/>
        </a:buClr>
        <a:buFont typeface="Wingdings" panose="05000000000000000000" pitchFamily="2" charset="2"/>
        <a:buChar char="v"/>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6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914500" y="1212067"/>
            <a:ext cx="7034000" cy="8548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1pPr>
            <a:lvl2pPr lvl="1">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2pPr>
            <a:lvl3pPr lvl="2">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3pPr>
            <a:lvl4pPr lvl="3">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4pPr>
            <a:lvl5pPr lvl="4">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5pPr>
            <a:lvl6pPr lvl="5">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6pPr>
            <a:lvl7pPr lvl="6">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7pPr>
            <a:lvl8pPr lvl="7">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8pPr>
            <a:lvl9pPr lvl="8">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9pPr>
          </a:lstStyle>
          <a:p>
            <a:endParaRPr/>
          </a:p>
        </p:txBody>
      </p:sp>
      <p:sp>
        <p:nvSpPr>
          <p:cNvPr id="7" name="Google Shape;7;p1"/>
          <p:cNvSpPr txBox="1">
            <a:spLocks noGrp="1"/>
          </p:cNvSpPr>
          <p:nvPr>
            <p:ph type="body" idx="1"/>
          </p:nvPr>
        </p:nvSpPr>
        <p:spPr>
          <a:xfrm>
            <a:off x="3914500" y="2034344"/>
            <a:ext cx="7034000" cy="37148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1pPr>
            <a:lvl2pPr marL="914400" lvl="1"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2pPr>
            <a:lvl3pPr marL="1371600" lvl="2"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3pPr>
            <a:lvl4pPr marL="1828800" lvl="3"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4pPr>
            <a:lvl5pPr marL="2286000" lvl="4"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5pPr>
            <a:lvl6pPr marL="2743200" lvl="5"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6pPr>
            <a:lvl7pPr marL="3200400" lvl="6"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7pPr>
            <a:lvl8pPr marL="3657600" lvl="7"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8pPr>
            <a:lvl9pPr marL="4114800" lvl="8"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9pPr>
          </a:lstStyle>
          <a:p>
            <a:endParaRPr/>
          </a:p>
        </p:txBody>
      </p:sp>
      <p:sp>
        <p:nvSpPr>
          <p:cNvPr id="8" name="Google Shape;8;p1"/>
          <p:cNvSpPr txBox="1">
            <a:spLocks noGrp="1"/>
          </p:cNvSpPr>
          <p:nvPr>
            <p:ph type="sldNum" idx="12"/>
          </p:nvPr>
        </p:nvSpPr>
        <p:spPr>
          <a:xfrm>
            <a:off x="11514167" y="6335500"/>
            <a:ext cx="626400" cy="522000"/>
          </a:xfrm>
          <a:prstGeom prst="rect">
            <a:avLst/>
          </a:prstGeom>
          <a:noFill/>
          <a:ln>
            <a:noFill/>
          </a:ln>
        </p:spPr>
        <p:txBody>
          <a:bodyPr spcFirstLastPara="1" wrap="square" lIns="91425" tIns="91425" rIns="91425" bIns="91425" anchor="t" anchorCtr="0">
            <a:noAutofit/>
          </a:bodyPr>
          <a:lstStyle>
            <a:lvl1pPr lvl="0" algn="r">
              <a:buNone/>
              <a:defRPr sz="1600">
                <a:solidFill>
                  <a:srgbClr val="A1BECC"/>
                </a:solidFill>
                <a:latin typeface="Nixie One"/>
                <a:ea typeface="Nixie One"/>
                <a:cs typeface="Nixie One"/>
                <a:sym typeface="Nixie One"/>
              </a:defRPr>
            </a:lvl1pPr>
            <a:lvl2pPr lvl="1" algn="r">
              <a:buNone/>
              <a:defRPr sz="1600">
                <a:solidFill>
                  <a:srgbClr val="A1BECC"/>
                </a:solidFill>
                <a:latin typeface="Nixie One"/>
                <a:ea typeface="Nixie One"/>
                <a:cs typeface="Nixie One"/>
                <a:sym typeface="Nixie One"/>
              </a:defRPr>
            </a:lvl2pPr>
            <a:lvl3pPr lvl="2" algn="r">
              <a:buNone/>
              <a:defRPr sz="1600">
                <a:solidFill>
                  <a:srgbClr val="A1BECC"/>
                </a:solidFill>
                <a:latin typeface="Nixie One"/>
                <a:ea typeface="Nixie One"/>
                <a:cs typeface="Nixie One"/>
                <a:sym typeface="Nixie One"/>
              </a:defRPr>
            </a:lvl3pPr>
            <a:lvl4pPr lvl="3" algn="r">
              <a:buNone/>
              <a:defRPr sz="1600">
                <a:solidFill>
                  <a:srgbClr val="A1BECC"/>
                </a:solidFill>
                <a:latin typeface="Nixie One"/>
                <a:ea typeface="Nixie One"/>
                <a:cs typeface="Nixie One"/>
                <a:sym typeface="Nixie One"/>
              </a:defRPr>
            </a:lvl4pPr>
            <a:lvl5pPr lvl="4" algn="r">
              <a:buNone/>
              <a:defRPr sz="1600">
                <a:solidFill>
                  <a:srgbClr val="A1BECC"/>
                </a:solidFill>
                <a:latin typeface="Nixie One"/>
                <a:ea typeface="Nixie One"/>
                <a:cs typeface="Nixie One"/>
                <a:sym typeface="Nixie One"/>
              </a:defRPr>
            </a:lvl5pPr>
            <a:lvl6pPr lvl="5" algn="r">
              <a:buNone/>
              <a:defRPr sz="1600">
                <a:solidFill>
                  <a:srgbClr val="A1BECC"/>
                </a:solidFill>
                <a:latin typeface="Nixie One"/>
                <a:ea typeface="Nixie One"/>
                <a:cs typeface="Nixie One"/>
                <a:sym typeface="Nixie One"/>
              </a:defRPr>
            </a:lvl6pPr>
            <a:lvl7pPr lvl="6" algn="r">
              <a:buNone/>
              <a:defRPr sz="1600">
                <a:solidFill>
                  <a:srgbClr val="A1BECC"/>
                </a:solidFill>
                <a:latin typeface="Nixie One"/>
                <a:ea typeface="Nixie One"/>
                <a:cs typeface="Nixie One"/>
                <a:sym typeface="Nixie One"/>
              </a:defRPr>
            </a:lvl7pPr>
            <a:lvl8pPr lvl="7" algn="r">
              <a:buNone/>
              <a:defRPr sz="1600">
                <a:solidFill>
                  <a:srgbClr val="A1BECC"/>
                </a:solidFill>
                <a:latin typeface="Nixie One"/>
                <a:ea typeface="Nixie One"/>
                <a:cs typeface="Nixie One"/>
                <a:sym typeface="Nixie One"/>
              </a:defRPr>
            </a:lvl8pPr>
            <a:lvl9pPr lvl="8" algn="r">
              <a:buNone/>
              <a:defRPr sz="1600">
                <a:solidFill>
                  <a:srgbClr val="A1BECC"/>
                </a:solidFill>
                <a:latin typeface="Nixie One"/>
                <a:ea typeface="Nixie One"/>
                <a:cs typeface="Nixie One"/>
                <a:sym typeface="Nixie 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064057701"/>
      </p:ext>
    </p:extLst>
  </p:cSld>
  <p:clrMap bg1="lt1" tx1="dk1" bg2="dk2" tx2="lt2" accent1="accent1" accent2="accent2" accent3="accent3" accent4="accent4" accent5="accent5" accent6="accent6" hlink="hlink" folHlink="folHlink"/>
  <p:sldLayoutIdLst>
    <p:sldLayoutId id="2147485096" r:id="rId1"/>
    <p:sldLayoutId id="2147485097" r:id="rId2"/>
    <p:sldLayoutId id="2147485098" r:id="rId3"/>
    <p:sldLayoutId id="2147485099" r:id="rId4"/>
    <p:sldLayoutId id="2147485100" r:id="rId5"/>
    <p:sldLayoutId id="2147485101" r:id="rId6"/>
    <p:sldLayoutId id="2147485102" r:id="rId7"/>
    <p:sldLayoutId id="2147485103" r:id="rId8"/>
    <p:sldLayoutId id="2147485104" r:id="rId9"/>
    <p:sldLayoutId id="2147485105" r:id="rId10"/>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9"/>
            <a:ext cx="109728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600">
                <a:solidFill>
                  <a:schemeClr val="tx1">
                    <a:tint val="75000"/>
                  </a:schemeClr>
                </a:solidFill>
              </a:defRPr>
            </a:lvl1pPr>
          </a:lstStyle>
          <a:p>
            <a:fld id="{ACCEBF71-793A-440A-922C-1CBEC40F9778}" type="datetimeFigureOut">
              <a:rPr lang="en-US" smtClean="0">
                <a:solidFill>
                  <a:prstClr val="black">
                    <a:tint val="75000"/>
                  </a:prstClr>
                </a:solidFill>
              </a:rPr>
              <a:pPr/>
              <a:t>12/5/2022</a:t>
            </a:fld>
            <a:endParaRPr lang="en-US">
              <a:solidFill>
                <a:prstClr val="black">
                  <a:tint val="75000"/>
                </a:prstClr>
              </a:solidFill>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6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600">
                <a:solidFill>
                  <a:schemeClr val="tx1">
                    <a:tint val="75000"/>
                  </a:schemeClr>
                </a:solidFill>
              </a:defRPr>
            </a:lvl1pPr>
          </a:lstStyle>
          <a:p>
            <a:fld id="{704198DC-2EF7-4B34-A789-AD3A4CDEBD2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92326069"/>
      </p:ext>
    </p:extLst>
  </p:cSld>
  <p:clrMap bg1="lt1" tx1="dk1" bg2="lt2" tx2="dk2" accent1="accent1" accent2="accent2" accent3="accent3" accent4="accent4" accent5="accent5" accent6="accent6" hlink="hlink" folHlink="folHlink"/>
  <p:sldLayoutIdLst>
    <p:sldLayoutId id="2147485108" r:id="rId1"/>
    <p:sldLayoutId id="2147485109" r:id="rId2"/>
    <p:sldLayoutId id="2147485110" r:id="rId3"/>
    <p:sldLayoutId id="2147485111" r:id="rId4"/>
    <p:sldLayoutId id="2147485112" r:id="rId5"/>
    <p:sldLayoutId id="2147485113" r:id="rId6"/>
    <p:sldLayoutId id="2147485114" r:id="rId7"/>
    <p:sldLayoutId id="2147485115" r:id="rId8"/>
    <p:sldLayoutId id="2147485116" r:id="rId9"/>
    <p:sldLayoutId id="2147485117" r:id="rId10"/>
    <p:sldLayoutId id="2147485118" r:id="rId11"/>
  </p:sldLayoutIdLst>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50" name="Title Placeholder 1">
            <a:extLst>
              <a:ext uri="{FF2B5EF4-FFF2-40B4-BE49-F238E27FC236}">
                <a16:creationId xmlns="" xmlns:a16="http://schemas.microsoft.com/office/drawing/2014/main" id="{F49F949E-7203-4622-B217-8629721C6714}"/>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051" name="Text Placeholder 2">
            <a:extLst>
              <a:ext uri="{FF2B5EF4-FFF2-40B4-BE49-F238E27FC236}">
                <a16:creationId xmlns="" xmlns:a16="http://schemas.microsoft.com/office/drawing/2014/main" id="{21E4D9AD-B453-438B-BC43-B357BFB5CA91}"/>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 xmlns:a16="http://schemas.microsoft.com/office/drawing/2014/main" id="{CA4505B5-6A62-4272-9282-E1C097E9A1FC}"/>
              </a:ext>
            </a:extLst>
          </p:cNvPr>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0" hangingPunct="0">
              <a:defRPr sz="1200">
                <a:solidFill>
                  <a:prstClr val="black">
                    <a:tint val="75000"/>
                  </a:prstClr>
                </a:solidFill>
                <a:latin typeface="Verdana" pitchFamily="34" charset="0"/>
                <a:cs typeface="+mn-cs"/>
              </a:defRPr>
            </a:lvl1pPr>
          </a:lstStyle>
          <a:p>
            <a:pPr>
              <a:defRPr/>
            </a:pPr>
            <a:endParaRPr lang="en-US" altLang="en-US"/>
          </a:p>
        </p:txBody>
      </p:sp>
      <p:sp>
        <p:nvSpPr>
          <p:cNvPr id="5" name="Footer Placeholder 4">
            <a:extLst>
              <a:ext uri="{FF2B5EF4-FFF2-40B4-BE49-F238E27FC236}">
                <a16:creationId xmlns="" xmlns:a16="http://schemas.microsoft.com/office/drawing/2014/main" id="{4453A77D-2EE5-499B-81A6-B7833315E0B1}"/>
              </a:ext>
            </a:extLst>
          </p:cNvPr>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0" hangingPunct="0">
              <a:defRPr sz="1200">
                <a:solidFill>
                  <a:prstClr val="black">
                    <a:tint val="75000"/>
                  </a:prstClr>
                </a:solidFill>
                <a:latin typeface="Verdana" pitchFamily="34" charset="0"/>
                <a:cs typeface="+mn-cs"/>
              </a:defRPr>
            </a:lvl1pPr>
          </a:lstStyle>
          <a:p>
            <a:pPr>
              <a:defRPr/>
            </a:pPr>
            <a:endParaRPr lang="en-US" altLang="en-US"/>
          </a:p>
        </p:txBody>
      </p:sp>
      <p:sp>
        <p:nvSpPr>
          <p:cNvPr id="6" name="Slide Number Placeholder 5">
            <a:extLst>
              <a:ext uri="{FF2B5EF4-FFF2-40B4-BE49-F238E27FC236}">
                <a16:creationId xmlns="" xmlns:a16="http://schemas.microsoft.com/office/drawing/2014/main" id="{5D2C654A-41A7-4F85-B521-CC4A2613B1BF}"/>
              </a:ext>
            </a:extLst>
          </p:cNvPr>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a:defRPr sz="1200">
                <a:solidFill>
                  <a:srgbClr val="898989"/>
                </a:solidFill>
                <a:latin typeface="Verdana" panose="020B0604030504040204" pitchFamily="34" charset="0"/>
              </a:defRPr>
            </a:lvl1pPr>
          </a:lstStyle>
          <a:p>
            <a:fld id="{89522A7B-DC2F-4E9D-81E9-DBDC2CC987B6}" type="slidenum">
              <a:rPr lang="en-US" altLang="en-US"/>
              <a:pPr/>
              <a:t>‹#›</a:t>
            </a:fld>
            <a:endParaRPr lang="en-US" altLang="en-US"/>
          </a:p>
        </p:txBody>
      </p:sp>
    </p:spTree>
    <p:extLst>
      <p:ext uri="{BB962C8B-B14F-4D97-AF65-F5344CB8AC3E}">
        <p14:creationId xmlns:p14="http://schemas.microsoft.com/office/powerpoint/2010/main" val="481036039"/>
      </p:ext>
    </p:extLst>
  </p:cSld>
  <p:clrMap bg1="lt1" tx1="dk1" bg2="lt2" tx2="dk2" accent1="accent1" accent2="accent2" accent3="accent3" accent4="accent4" accent5="accent5" accent6="accent6" hlink="hlink" folHlink="folHlink"/>
  <p:sldLayoutIdLst>
    <p:sldLayoutId id="2147485161" r:id="rId1"/>
    <p:sldLayoutId id="2147485162" r:id="rId2"/>
    <p:sldLayoutId id="2147485163" r:id="rId3"/>
    <p:sldLayoutId id="2147485164" r:id="rId4"/>
    <p:sldLayoutId id="2147485165" r:id="rId5"/>
    <p:sldLayoutId id="2147485166" r:id="rId6"/>
    <p:sldLayoutId id="2147485167" r:id="rId7"/>
    <p:sldLayoutId id="2147485168" r:id="rId8"/>
    <p:sldLayoutId id="2147485169" r:id="rId9"/>
    <p:sldLayoutId id="2147485170" r:id="rId10"/>
    <p:sldLayoutId id="2147485171" r:id="rId11"/>
    <p:sldLayoutId id="2147485172" r:id="rId12"/>
    <p:sldLayoutId id="2147485173" r:id="rId13"/>
    <p:sldLayoutId id="2147485174" r:id="rId14"/>
    <p:sldLayoutId id="2147485175" r:id="rId15"/>
    <p:sldLayoutId id="2147485176" r:id="rId16"/>
    <p:sldLayoutId id="2147485177" r:id="rId17"/>
    <p:sldLayoutId id="2147485178" r:id="rId18"/>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Times New Roman" pitchFamily="18" charset="0"/>
        </a:defRPr>
      </a:lvl2pPr>
      <a:lvl3pPr algn="ctr" rtl="0" eaLnBrk="0" fontAlgn="base" hangingPunct="0">
        <a:spcBef>
          <a:spcPct val="0"/>
        </a:spcBef>
        <a:spcAft>
          <a:spcPct val="0"/>
        </a:spcAft>
        <a:defRPr sz="4400">
          <a:solidFill>
            <a:schemeClr val="tx1"/>
          </a:solidFill>
          <a:latin typeface="Times New Roman" pitchFamily="18" charset="0"/>
        </a:defRPr>
      </a:lvl3pPr>
      <a:lvl4pPr algn="ctr" rtl="0" eaLnBrk="0" fontAlgn="base" hangingPunct="0">
        <a:spcBef>
          <a:spcPct val="0"/>
        </a:spcBef>
        <a:spcAft>
          <a:spcPct val="0"/>
        </a:spcAft>
        <a:defRPr sz="4400">
          <a:solidFill>
            <a:schemeClr val="tx1"/>
          </a:solidFill>
          <a:latin typeface="Times New Roman" pitchFamily="18" charset="0"/>
        </a:defRPr>
      </a:lvl4pPr>
      <a:lvl5pPr algn="ctr" rtl="0" eaLnBrk="0" fontAlgn="base" hangingPunct="0">
        <a:spcBef>
          <a:spcPct val="0"/>
        </a:spcBef>
        <a:spcAft>
          <a:spcPct val="0"/>
        </a:spcAft>
        <a:defRPr sz="4400">
          <a:solidFill>
            <a:schemeClr val="tx1"/>
          </a:solidFill>
          <a:latin typeface="Times New Roman" pitchFamily="18"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78319676"/>
      </p:ext>
    </p:extLst>
  </p:cSld>
  <p:clrMap bg1="lt1" tx1="dk1" bg2="lt2" tx2="dk2" accent1="accent1" accent2="accent2" accent3="accent3" accent4="accent4" accent5="accent5" accent6="accent6" hlink="hlink" folHlink="folHlink"/>
  <p:sldLayoutIdLst>
    <p:sldLayoutId id="2147485180" r:id="rId1"/>
    <p:sldLayoutId id="2147485181" r:id="rId2"/>
    <p:sldLayoutId id="2147485182" r:id="rId3"/>
    <p:sldLayoutId id="2147485183" r:id="rId4"/>
    <p:sldLayoutId id="2147485184" r:id="rId5"/>
    <p:sldLayoutId id="2147485185" r:id="rId6"/>
    <p:sldLayoutId id="2147485186" r:id="rId7"/>
    <p:sldLayoutId id="2147485187" r:id="rId8"/>
    <p:sldLayoutId id="2147485188" r:id="rId9"/>
    <p:sldLayoutId id="2147485189" r:id="rId10"/>
    <p:sldLayoutId id="2147485190" r:id="rId11"/>
    <p:sldLayoutId id="2147485191" r:id="rId12"/>
    <p:sldLayoutId id="2147485192" r:id="rId13"/>
    <p:sldLayoutId id="2147485193" r:id="rId14"/>
    <p:sldLayoutId id="2147485194" r:id="rId15"/>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05/12/2022</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1003604644"/>
      </p:ext>
    </p:extLst>
  </p:cSld>
  <p:clrMap bg1="lt1" tx1="dk1" bg2="lt2" tx2="dk2" accent1="accent1" accent2="accent2" accent3="accent3" accent4="accent4" accent5="accent5" accent6="accent6" hlink="hlink" folHlink="folHlink"/>
  <p:sldLayoutIdLst>
    <p:sldLayoutId id="2147485211" r:id="rId1"/>
    <p:sldLayoutId id="2147485212" r:id="rId2"/>
    <p:sldLayoutId id="2147485213" r:id="rId3"/>
    <p:sldLayoutId id="2147485214" r:id="rId4"/>
    <p:sldLayoutId id="2147485215" r:id="rId5"/>
    <p:sldLayoutId id="2147485216" r:id="rId6"/>
    <p:sldLayoutId id="2147485217" r:id="rId7"/>
    <p:sldLayoutId id="2147485218" r:id="rId8"/>
    <p:sldLayoutId id="2147485219" r:id="rId9"/>
    <p:sldLayoutId id="2147485220" r:id="rId10"/>
    <p:sldLayoutId id="2147485221" r:id="rId11"/>
    <p:sldLayoutId id="2147485222" r:id="rId12"/>
    <p:sldLayoutId id="2147485223" r:id="rId13"/>
    <p:sldLayoutId id="2147485224" r:id="rId14"/>
    <p:sldLayoutId id="2147485225" r:id="rId15"/>
    <p:sldLayoutId id="2147485226" r:id="rId16"/>
    <p:sldLayoutId id="2147485227" r:id="rId17"/>
    <p:sldLayoutId id="2147485228" r:id="rId18"/>
    <p:sldLayoutId id="2147485229" r:id="rId19"/>
    <p:sldLayoutId id="2147485230" r:id="rId20"/>
    <p:sldLayoutId id="2147485231" r:id="rId21"/>
    <p:sldLayoutId id="2147485232" r:id="rId22"/>
    <p:sldLayoutId id="2147485233" r:id="rId23"/>
    <p:sldLayoutId id="2147485234" r:id="rId24"/>
    <p:sldLayoutId id="2147485235" r:id="rId25"/>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rgbClr val="FFFFCC"/>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09600" y="274638"/>
            <a:ext cx="10972800"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508000" y="1219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p:txBody>
      </p:sp>
    </p:spTree>
    <p:extLst>
      <p:ext uri="{BB962C8B-B14F-4D97-AF65-F5344CB8AC3E}">
        <p14:creationId xmlns:p14="http://schemas.microsoft.com/office/powerpoint/2010/main" val="3855425622"/>
      </p:ext>
    </p:extLst>
  </p:cSld>
  <p:clrMap bg1="lt1" tx1="dk1" bg2="lt2" tx2="dk2" accent1="accent1" accent2="accent2" accent3="accent3" accent4="accent4" accent5="accent5" accent6="accent6" hlink="hlink" folHlink="folHlink"/>
  <p:sldLayoutIdLst>
    <p:sldLayoutId id="2147485237" r:id="rId1"/>
    <p:sldLayoutId id="2147485238" r:id="rId2"/>
    <p:sldLayoutId id="2147485239" r:id="rId3"/>
    <p:sldLayoutId id="2147485240" r:id="rId4"/>
    <p:sldLayoutId id="2147485241" r:id="rId5"/>
    <p:sldLayoutId id="2147485242" r:id="rId6"/>
    <p:sldLayoutId id="2147485243" r:id="rId7"/>
    <p:sldLayoutId id="2147485244" r:id="rId8"/>
    <p:sldLayoutId id="2147485245" r:id="rId9"/>
    <p:sldLayoutId id="2147485246" r:id="rId10"/>
    <p:sldLayoutId id="2147485247" r:id="rId11"/>
    <p:sldLayoutId id="2147485248" r:id="rId12"/>
    <p:sldLayoutId id="2147485249" r:id="rId13"/>
    <p:sldLayoutId id="2147485250" r:id="rId14"/>
    <p:sldLayoutId id="2147485251" r:id="rId15"/>
  </p:sldLayoutIdLst>
  <p:txStyles>
    <p:titleStyle>
      <a:lvl1pPr algn="ctr" rtl="0" eaLnBrk="0" fontAlgn="base" hangingPunct="0">
        <a:spcBef>
          <a:spcPct val="0"/>
        </a:spcBef>
        <a:spcAft>
          <a:spcPct val="0"/>
        </a:spcAft>
        <a:defRPr sz="2800">
          <a:solidFill>
            <a:schemeClr val="tx2"/>
          </a:solidFill>
          <a:latin typeface="+mj-lt"/>
          <a:ea typeface="+mj-ea"/>
          <a:cs typeface="+mj-cs"/>
        </a:defRPr>
      </a:lvl1pPr>
      <a:lvl2pPr algn="ctr" rtl="0" eaLnBrk="0" fontAlgn="base" hangingPunct="0">
        <a:spcBef>
          <a:spcPct val="0"/>
        </a:spcBef>
        <a:spcAft>
          <a:spcPct val="0"/>
        </a:spcAft>
        <a:defRPr sz="2800">
          <a:solidFill>
            <a:schemeClr val="tx2"/>
          </a:solidFill>
          <a:latin typeface="Times New Roman" pitchFamily="18" charset="0"/>
        </a:defRPr>
      </a:lvl2pPr>
      <a:lvl3pPr algn="ctr" rtl="0" eaLnBrk="0" fontAlgn="base" hangingPunct="0">
        <a:spcBef>
          <a:spcPct val="0"/>
        </a:spcBef>
        <a:spcAft>
          <a:spcPct val="0"/>
        </a:spcAft>
        <a:defRPr sz="2800">
          <a:solidFill>
            <a:schemeClr val="tx2"/>
          </a:solidFill>
          <a:latin typeface="Times New Roman" pitchFamily="18" charset="0"/>
        </a:defRPr>
      </a:lvl3pPr>
      <a:lvl4pPr algn="ctr" rtl="0" eaLnBrk="0" fontAlgn="base" hangingPunct="0">
        <a:spcBef>
          <a:spcPct val="0"/>
        </a:spcBef>
        <a:spcAft>
          <a:spcPct val="0"/>
        </a:spcAft>
        <a:defRPr sz="2800">
          <a:solidFill>
            <a:schemeClr val="tx2"/>
          </a:solidFill>
          <a:latin typeface="Times New Roman" pitchFamily="18" charset="0"/>
        </a:defRPr>
      </a:lvl4pPr>
      <a:lvl5pPr algn="ctr" rtl="0" eaLnBrk="0" fontAlgn="base" hangingPunct="0">
        <a:spcBef>
          <a:spcPct val="0"/>
        </a:spcBef>
        <a:spcAft>
          <a:spcPct val="0"/>
        </a:spcAft>
        <a:defRPr sz="2800">
          <a:solidFill>
            <a:schemeClr val="tx2"/>
          </a:solidFill>
          <a:latin typeface="Times New Roman" pitchFamily="18" charset="0"/>
        </a:defRPr>
      </a:lvl5pPr>
      <a:lvl6pPr marL="457200" algn="ctr" rtl="0" fontAlgn="base">
        <a:spcBef>
          <a:spcPct val="0"/>
        </a:spcBef>
        <a:spcAft>
          <a:spcPct val="0"/>
        </a:spcAft>
        <a:defRPr sz="2800">
          <a:solidFill>
            <a:schemeClr val="tx2"/>
          </a:solidFill>
          <a:latin typeface="Times New Roman" pitchFamily="18" charset="0"/>
        </a:defRPr>
      </a:lvl6pPr>
      <a:lvl7pPr marL="914400" algn="ctr" rtl="0" fontAlgn="base">
        <a:spcBef>
          <a:spcPct val="0"/>
        </a:spcBef>
        <a:spcAft>
          <a:spcPct val="0"/>
        </a:spcAft>
        <a:defRPr sz="2800">
          <a:solidFill>
            <a:schemeClr val="tx2"/>
          </a:solidFill>
          <a:latin typeface="Times New Roman" pitchFamily="18" charset="0"/>
        </a:defRPr>
      </a:lvl7pPr>
      <a:lvl8pPr marL="1371600" algn="ctr" rtl="0" fontAlgn="base">
        <a:spcBef>
          <a:spcPct val="0"/>
        </a:spcBef>
        <a:spcAft>
          <a:spcPct val="0"/>
        </a:spcAft>
        <a:defRPr sz="2800">
          <a:solidFill>
            <a:schemeClr val="tx2"/>
          </a:solidFill>
          <a:latin typeface="Times New Roman" pitchFamily="18" charset="0"/>
        </a:defRPr>
      </a:lvl8pPr>
      <a:lvl9pPr marL="1828800" algn="ctr" rtl="0" fontAlgn="base">
        <a:spcBef>
          <a:spcPct val="0"/>
        </a:spcBef>
        <a:spcAft>
          <a:spcPct val="0"/>
        </a:spcAft>
        <a:defRPr sz="2800">
          <a:solidFill>
            <a:schemeClr val="tx2"/>
          </a:solidFill>
          <a:latin typeface="Times New Roman" pitchFamily="18" charset="0"/>
        </a:defRPr>
      </a:lvl9pPr>
    </p:titleStyle>
    <p:body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13314" name="Shape 6">
            <a:extLst>
              <a:ext uri="{FF2B5EF4-FFF2-40B4-BE49-F238E27FC236}">
                <a16:creationId xmlns="" xmlns:a16="http://schemas.microsoft.com/office/drawing/2014/main" id="{FC5A9BEF-57D1-4FCF-909B-E59B059A1ED8}"/>
              </a:ext>
            </a:extLst>
          </p:cNvPr>
          <p:cNvSpPr txBox="1">
            <a:spLocks noGrp="1"/>
          </p:cNvSpPr>
          <p:nvPr>
            <p:ph type="title"/>
          </p:nvPr>
        </p:nvSpPr>
        <p:spPr bwMode="auto">
          <a:xfrm>
            <a:off x="2476500" y="1427164"/>
            <a:ext cx="7239000"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13315" name="Shape 7">
            <a:extLst>
              <a:ext uri="{FF2B5EF4-FFF2-40B4-BE49-F238E27FC236}">
                <a16:creationId xmlns="" xmlns:a16="http://schemas.microsoft.com/office/drawing/2014/main" id="{F20443C8-9840-4309-98FB-9938D7FEE394}"/>
              </a:ext>
            </a:extLst>
          </p:cNvPr>
          <p:cNvSpPr txBox="1">
            <a:spLocks noGrp="1"/>
          </p:cNvSpPr>
          <p:nvPr>
            <p:ph type="body" idx="1"/>
          </p:nvPr>
        </p:nvSpPr>
        <p:spPr bwMode="auto">
          <a:xfrm>
            <a:off x="2476500" y="2012950"/>
            <a:ext cx="7239000" cy="3194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Tree>
    <p:extLst>
      <p:ext uri="{BB962C8B-B14F-4D97-AF65-F5344CB8AC3E}">
        <p14:creationId xmlns:p14="http://schemas.microsoft.com/office/powerpoint/2010/main" val="2653049796"/>
      </p:ext>
    </p:extLst>
  </p:cSld>
  <p:clrMap bg1="lt1" tx1="dk1" bg2="dk2" tx2="lt2" accent1="accent1" accent2="accent2" accent3="accent3" accent4="accent4" accent5="accent5" accent6="accent6" hlink="hlink" folHlink="folHlink"/>
  <p:sldLayoutIdLst>
    <p:sldLayoutId id="2147485253" r:id="rId1"/>
    <p:sldLayoutId id="2147485254" r:id="rId2"/>
    <p:sldLayoutId id="2147485255" r:id="rId3"/>
    <p:sldLayoutId id="2147485256" r:id="rId4"/>
    <p:sldLayoutId id="2147485257" r:id="rId5"/>
    <p:sldLayoutId id="2147485258" r:id="rId6"/>
    <p:sldLayoutId id="2147485259" r:id="rId7"/>
    <p:sldLayoutId id="2147485260" r:id="rId8"/>
    <p:sldLayoutId id="2147485261" r:id="rId9"/>
    <p:sldLayoutId id="2147485262" r:id="rId10"/>
    <p:sldLayoutId id="2147485263" r:id="rId11"/>
  </p:sldLayoutIdLst>
  <p:hf sldNum="0"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2pPr>
      <a:lvl3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3pPr>
      <a:lvl4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4pPr>
      <a:lvl5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4572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9144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13716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18288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lvl="1"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lvl="2"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lvl="3"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lvl="4"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05/12/2022</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1275589452"/>
      </p:ext>
    </p:extLst>
  </p:cSld>
  <p:clrMap bg1="lt1" tx1="dk1" bg2="lt2" tx2="dk2" accent1="accent1" accent2="accent2" accent3="accent3" accent4="accent4" accent5="accent5" accent6="accent6" hlink="hlink" folHlink="folHlink"/>
  <p:sldLayoutIdLst>
    <p:sldLayoutId id="2147485265" r:id="rId1"/>
    <p:sldLayoutId id="2147485266" r:id="rId2"/>
    <p:sldLayoutId id="2147485267" r:id="rId3"/>
    <p:sldLayoutId id="2147485268" r:id="rId4"/>
    <p:sldLayoutId id="2147485269" r:id="rId5"/>
    <p:sldLayoutId id="2147485270" r:id="rId6"/>
    <p:sldLayoutId id="2147485271" r:id="rId7"/>
    <p:sldLayoutId id="2147485272" r:id="rId8"/>
    <p:sldLayoutId id="2147485273" r:id="rId9"/>
    <p:sldLayoutId id="2147485274" r:id="rId10"/>
    <p:sldLayoutId id="2147485275" r:id="rId11"/>
    <p:sldLayoutId id="2147485276" r:id="rId12"/>
    <p:sldLayoutId id="2147485277" r:id="rId13"/>
    <p:sldLayoutId id="2147485278" r:id="rId14"/>
    <p:sldLayoutId id="2147485279" r:id="rId15"/>
    <p:sldLayoutId id="2147485280" r:id="rId16"/>
    <p:sldLayoutId id="2147485281" r:id="rId17"/>
    <p:sldLayoutId id="2147485282" r:id="rId18"/>
    <p:sldLayoutId id="2147485283" r:id="rId19"/>
    <p:sldLayoutId id="2147485284" r:id="rId20"/>
    <p:sldLayoutId id="2147485285" r:id="rId21"/>
    <p:sldLayoutId id="2147485286" r:id="rId22"/>
    <p:sldLayoutId id="2147485287" r:id="rId23"/>
    <p:sldLayoutId id="2147485288" r:id="rId24"/>
    <p:sldLayoutId id="2147485289" r:id="rId25"/>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50" name="Title Placeholder 1">
            <a:extLst>
              <a:ext uri="{FF2B5EF4-FFF2-40B4-BE49-F238E27FC236}">
                <a16:creationId xmlns="" xmlns:a16="http://schemas.microsoft.com/office/drawing/2014/main" id="{0CB1B7DD-ABD6-4BCE-A08A-495A794E485B}"/>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051" name="Text Placeholder 2">
            <a:extLst>
              <a:ext uri="{FF2B5EF4-FFF2-40B4-BE49-F238E27FC236}">
                <a16:creationId xmlns="" xmlns:a16="http://schemas.microsoft.com/office/drawing/2014/main" id="{F4654D17-AA2C-4689-8DFC-DB1034C3F540}"/>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 xmlns:a16="http://schemas.microsoft.com/office/drawing/2014/main" id="{B327A386-E534-40C5-8500-233844E8BC26}"/>
              </a:ext>
            </a:extLst>
          </p:cNvPr>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0" hangingPunct="0">
              <a:defRPr sz="1200">
                <a:solidFill>
                  <a:prstClr val="black">
                    <a:tint val="75000"/>
                  </a:prstClr>
                </a:solidFill>
                <a:latin typeface="Verdana" pitchFamily="34" charset="0"/>
                <a:cs typeface="+mn-cs"/>
              </a:defRPr>
            </a:lvl1pPr>
          </a:lstStyle>
          <a:p>
            <a:pPr>
              <a:defRPr/>
            </a:pPr>
            <a:endParaRPr lang="en-US" altLang="en-US"/>
          </a:p>
        </p:txBody>
      </p:sp>
      <p:sp>
        <p:nvSpPr>
          <p:cNvPr id="5" name="Footer Placeholder 4">
            <a:extLst>
              <a:ext uri="{FF2B5EF4-FFF2-40B4-BE49-F238E27FC236}">
                <a16:creationId xmlns="" xmlns:a16="http://schemas.microsoft.com/office/drawing/2014/main" id="{0507DFCC-E67E-4255-88EB-407FECA793CD}"/>
              </a:ext>
            </a:extLst>
          </p:cNvPr>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0" hangingPunct="0">
              <a:defRPr sz="1200">
                <a:solidFill>
                  <a:prstClr val="black">
                    <a:tint val="75000"/>
                  </a:prstClr>
                </a:solidFill>
                <a:latin typeface="Verdana" pitchFamily="34" charset="0"/>
                <a:cs typeface="+mn-cs"/>
              </a:defRPr>
            </a:lvl1pPr>
          </a:lstStyle>
          <a:p>
            <a:pPr>
              <a:defRPr/>
            </a:pPr>
            <a:endParaRPr lang="en-US" altLang="en-US"/>
          </a:p>
        </p:txBody>
      </p:sp>
      <p:sp>
        <p:nvSpPr>
          <p:cNvPr id="6" name="Slide Number Placeholder 5">
            <a:extLst>
              <a:ext uri="{FF2B5EF4-FFF2-40B4-BE49-F238E27FC236}">
                <a16:creationId xmlns="" xmlns:a16="http://schemas.microsoft.com/office/drawing/2014/main" id="{936A5AA7-2763-4A05-9DF5-228636F6D55E}"/>
              </a:ext>
            </a:extLst>
          </p:cNvPr>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a:defRPr sz="1200">
                <a:solidFill>
                  <a:srgbClr val="898989"/>
                </a:solidFill>
                <a:latin typeface="Verdana" panose="020B0604030504040204" pitchFamily="34" charset="0"/>
              </a:defRPr>
            </a:lvl1pPr>
          </a:lstStyle>
          <a:p>
            <a:fld id="{FE0AB60C-FBB7-47E2-8B9C-D781FA4E0CD1}" type="slidenum">
              <a:rPr lang="en-US" altLang="en-US"/>
              <a:pPr/>
              <a:t>‹#›</a:t>
            </a:fld>
            <a:endParaRPr lang="en-US" altLang="en-US"/>
          </a:p>
        </p:txBody>
      </p:sp>
    </p:spTree>
    <p:extLst>
      <p:ext uri="{BB962C8B-B14F-4D97-AF65-F5344CB8AC3E}">
        <p14:creationId xmlns:p14="http://schemas.microsoft.com/office/powerpoint/2010/main" val="3083930566"/>
      </p:ext>
    </p:extLst>
  </p:cSld>
  <p:clrMap bg1="lt1" tx1="dk1" bg2="lt2" tx2="dk2" accent1="accent1" accent2="accent2" accent3="accent3" accent4="accent4" accent5="accent5" accent6="accent6" hlink="hlink" folHlink="folHlink"/>
  <p:sldLayoutIdLst>
    <p:sldLayoutId id="2147485291" r:id="rId1"/>
    <p:sldLayoutId id="2147485292" r:id="rId2"/>
    <p:sldLayoutId id="2147485293" r:id="rId3"/>
    <p:sldLayoutId id="2147485294" r:id="rId4"/>
    <p:sldLayoutId id="2147485295" r:id="rId5"/>
    <p:sldLayoutId id="2147485296" r:id="rId6"/>
    <p:sldLayoutId id="2147485297" r:id="rId7"/>
    <p:sldLayoutId id="2147485298" r:id="rId8"/>
    <p:sldLayoutId id="2147485299" r:id="rId9"/>
    <p:sldLayoutId id="2147485300" r:id="rId10"/>
    <p:sldLayoutId id="2147485301" r:id="rId11"/>
    <p:sldLayoutId id="2147485302" r:id="rId12"/>
    <p:sldLayoutId id="2147485303" r:id="rId13"/>
    <p:sldLayoutId id="2147485304" r:id="rId14"/>
    <p:sldLayoutId id="2147485305" r:id="rId15"/>
    <p:sldLayoutId id="2147485306" r:id="rId16"/>
    <p:sldLayoutId id="2147485307" r:id="rId17"/>
    <p:sldLayoutId id="2147485308" r:id="rId18"/>
    <p:sldLayoutId id="2147485339" r:id="rId19"/>
    <p:sldLayoutId id="2147485340" r:id="rId20"/>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Times New Roman" pitchFamily="18" charset="0"/>
        </a:defRPr>
      </a:lvl2pPr>
      <a:lvl3pPr algn="ctr" rtl="0" eaLnBrk="0" fontAlgn="base" hangingPunct="0">
        <a:spcBef>
          <a:spcPct val="0"/>
        </a:spcBef>
        <a:spcAft>
          <a:spcPct val="0"/>
        </a:spcAft>
        <a:defRPr sz="4400">
          <a:solidFill>
            <a:schemeClr val="tx1"/>
          </a:solidFill>
          <a:latin typeface="Times New Roman" pitchFamily="18" charset="0"/>
        </a:defRPr>
      </a:lvl3pPr>
      <a:lvl4pPr algn="ctr" rtl="0" eaLnBrk="0" fontAlgn="base" hangingPunct="0">
        <a:spcBef>
          <a:spcPct val="0"/>
        </a:spcBef>
        <a:spcAft>
          <a:spcPct val="0"/>
        </a:spcAft>
        <a:defRPr sz="4400">
          <a:solidFill>
            <a:schemeClr val="tx1"/>
          </a:solidFill>
          <a:latin typeface="Times New Roman" pitchFamily="18" charset="0"/>
        </a:defRPr>
      </a:lvl4pPr>
      <a:lvl5pPr algn="ctr" rtl="0" eaLnBrk="0" fontAlgn="base" hangingPunct="0">
        <a:spcBef>
          <a:spcPct val="0"/>
        </a:spcBef>
        <a:spcAft>
          <a:spcPct val="0"/>
        </a:spcAft>
        <a:defRPr sz="4400">
          <a:solidFill>
            <a:schemeClr val="tx1"/>
          </a:solidFill>
          <a:latin typeface="Times New Roman" pitchFamily="18"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 xmlns:a16="http://schemas.microsoft.com/office/drawing/2014/main" id="{87E99E3B-7281-4035-8B24-915B01EDBB8D}"/>
              </a:ext>
            </a:extLst>
          </p:cNvPr>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endParaRPr lang="en-ID" altLang="en-US"/>
          </a:p>
        </p:txBody>
      </p:sp>
      <p:sp>
        <p:nvSpPr>
          <p:cNvPr id="1027" name="Text Placeholder 2">
            <a:extLst>
              <a:ext uri="{FF2B5EF4-FFF2-40B4-BE49-F238E27FC236}">
                <a16:creationId xmlns="" xmlns:a16="http://schemas.microsoft.com/office/drawing/2014/main" id="{78824FCB-1FA1-4C81-B9C6-5EFD054D57F9}"/>
              </a:ext>
            </a:extLst>
          </p:cNvPr>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ID" altLang="en-US"/>
          </a:p>
        </p:txBody>
      </p:sp>
      <p:sp>
        <p:nvSpPr>
          <p:cNvPr id="4" name="Date Placeholder 3">
            <a:extLst>
              <a:ext uri="{FF2B5EF4-FFF2-40B4-BE49-F238E27FC236}">
                <a16:creationId xmlns="" xmlns:a16="http://schemas.microsoft.com/office/drawing/2014/main" id="{A444550F-9C5B-4E42-86A4-656964918638}"/>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defRPr>
            </a:lvl1pPr>
          </a:lstStyle>
          <a:p>
            <a:pPr>
              <a:defRPr/>
            </a:pPr>
            <a:fld id="{A3BB8F52-862A-471E-AF68-D9B73A3DAC0B}" type="datetimeFigureOut">
              <a:rPr lang="en-ID"/>
              <a:pPr>
                <a:defRPr/>
              </a:pPr>
              <a:t>05/12/2022</a:t>
            </a:fld>
            <a:endParaRPr lang="en-ID"/>
          </a:p>
        </p:txBody>
      </p:sp>
      <p:sp>
        <p:nvSpPr>
          <p:cNvPr id="5" name="Footer Placeholder 4">
            <a:extLst>
              <a:ext uri="{FF2B5EF4-FFF2-40B4-BE49-F238E27FC236}">
                <a16:creationId xmlns="" xmlns:a16="http://schemas.microsoft.com/office/drawing/2014/main" id="{B91CB5B7-F8A1-4C58-B7AB-F8CEA6DA8F79}"/>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p>
        </p:txBody>
      </p:sp>
      <p:sp>
        <p:nvSpPr>
          <p:cNvPr id="6" name="Slide Number Placeholder 5">
            <a:extLst>
              <a:ext uri="{FF2B5EF4-FFF2-40B4-BE49-F238E27FC236}">
                <a16:creationId xmlns="" xmlns:a16="http://schemas.microsoft.com/office/drawing/2014/main" id="{44DC3C2D-37FF-40C7-B57C-964B3DACC241}"/>
              </a:ext>
            </a:extLst>
          </p:cNvPr>
          <p:cNvSpPr>
            <a:spLocks noGrp="1"/>
          </p:cNvSpPr>
          <p:nvPr>
            <p:ph type="sldNum" sz="quarter" idx="4"/>
          </p:nvPr>
        </p:nvSpPr>
        <p:spPr>
          <a:xfrm>
            <a:off x="8610600" y="6356350"/>
            <a:ext cx="27432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pPr>
              <a:defRPr/>
            </a:pPr>
            <a:fld id="{93967A2A-2216-4933-A53C-AC7EA7686372}" type="slidenum">
              <a:rPr lang="en-ID" altLang="en-US"/>
              <a:pPr>
                <a:defRPr/>
              </a:pPr>
              <a:t>‹#›</a:t>
            </a:fld>
            <a:endParaRPr lang="en-ID" altLang="en-US"/>
          </a:p>
        </p:txBody>
      </p:sp>
      <p:grpSp>
        <p:nvGrpSpPr>
          <p:cNvPr id="7" name="Group 6">
            <a:extLst>
              <a:ext uri="{FF2B5EF4-FFF2-40B4-BE49-F238E27FC236}">
                <a16:creationId xmlns="" xmlns:a16="http://schemas.microsoft.com/office/drawing/2014/main" id="{02CE0323-9754-40FF-8C3C-9C0F1E40B671}"/>
              </a:ext>
            </a:extLst>
          </p:cNvPr>
          <p:cNvGrpSpPr>
            <a:grpSpLocks/>
          </p:cNvGrpSpPr>
          <p:nvPr userDrawn="1"/>
        </p:nvGrpSpPr>
        <p:grpSpPr bwMode="auto">
          <a:xfrm flipH="1">
            <a:off x="11277600" y="6053138"/>
            <a:ext cx="914400" cy="804862"/>
            <a:chOff x="3051405" y="5162550"/>
            <a:chExt cx="1927225" cy="1695450"/>
          </a:xfrm>
        </p:grpSpPr>
        <p:sp>
          <p:nvSpPr>
            <p:cNvPr id="8" name="Freeform 8">
              <a:extLst>
                <a:ext uri="{FF2B5EF4-FFF2-40B4-BE49-F238E27FC236}">
                  <a16:creationId xmlns="" xmlns:a16="http://schemas.microsoft.com/office/drawing/2014/main" id="{4FAB0C4C-F843-4D99-A11F-8DCD77FE4C65}"/>
                </a:ext>
              </a:extLst>
            </p:cNvPr>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eaLnBrk="1" fontAlgn="auto" hangingPunct="1">
                <a:spcBef>
                  <a:spcPts val="0"/>
                </a:spcBef>
                <a:spcAft>
                  <a:spcPts val="0"/>
                </a:spcAft>
                <a:defRPr/>
              </a:pPr>
              <a:endParaRPr lang="en-US">
                <a:latin typeface="+mn-lt"/>
              </a:endParaRPr>
            </a:p>
          </p:txBody>
        </p:sp>
        <p:sp>
          <p:nvSpPr>
            <p:cNvPr id="9" name="Oval 8">
              <a:extLst>
                <a:ext uri="{FF2B5EF4-FFF2-40B4-BE49-F238E27FC236}">
                  <a16:creationId xmlns="" xmlns:a16="http://schemas.microsoft.com/office/drawing/2014/main" id="{9A6F84FD-E5D1-44F2-BF48-85938801E20D}"/>
                </a:ext>
              </a:extLst>
            </p:cNvPr>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0" name="Freeform: Shape 9">
              <a:extLst>
                <a:ext uri="{FF2B5EF4-FFF2-40B4-BE49-F238E27FC236}">
                  <a16:creationId xmlns="" xmlns:a16="http://schemas.microsoft.com/office/drawing/2014/main" id="{330106F6-90DA-4801-A8B9-7D7619F2E8C1}"/>
                </a:ext>
              </a:extLst>
            </p:cNvPr>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1" name="Freeform: Shape 10">
              <a:extLst>
                <a:ext uri="{FF2B5EF4-FFF2-40B4-BE49-F238E27FC236}">
                  <a16:creationId xmlns="" xmlns:a16="http://schemas.microsoft.com/office/drawing/2014/main" id="{BC704A65-34B8-4A77-BE25-227014069556}"/>
                </a:ext>
              </a:extLst>
            </p:cNvPr>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036" name="Freeform 8">
              <a:extLst>
                <a:ext uri="{FF2B5EF4-FFF2-40B4-BE49-F238E27FC236}">
                  <a16:creationId xmlns="" xmlns:a16="http://schemas.microsoft.com/office/drawing/2014/main" id="{B228FFDF-7AB3-4DBA-8C3F-D5C7F381E782}"/>
                </a:ext>
              </a:extLst>
            </p:cNvPr>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extLst>
      <p:ext uri="{BB962C8B-B14F-4D97-AF65-F5344CB8AC3E}">
        <p14:creationId xmlns:p14="http://schemas.microsoft.com/office/powerpoint/2010/main" val="3637395999"/>
      </p:ext>
    </p:extLst>
  </p:cSld>
  <p:clrMap bg1="lt1" tx1="dk1" bg2="lt2" tx2="dk2" accent1="accent1" accent2="accent2" accent3="accent3" accent4="accent4" accent5="accent5" accent6="accent6" hlink="hlink" folHlink="folHlink"/>
  <p:sldLayoutIdLst>
    <p:sldLayoutId id="2147485311" r:id="rId1"/>
    <p:sldLayoutId id="2147485312" r:id="rId2"/>
    <p:sldLayoutId id="2147485313" r:id="rId3"/>
    <p:sldLayoutId id="2147485314" r:id="rId4"/>
    <p:sldLayoutId id="2147485315" r:id="rId5"/>
    <p:sldLayoutId id="2147485316" r:id="rId6"/>
    <p:sldLayoutId id="2147485317" r:id="rId7"/>
    <p:sldLayoutId id="2147485318" r:id="rId8"/>
    <p:sldLayoutId id="2147485319" r:id="rId9"/>
    <p:sldLayoutId id="2147485320" r:id="rId10"/>
    <p:sldLayoutId id="2147485321" r:id="rId11"/>
    <p:sldLayoutId id="2147485322" r:id="rId12"/>
    <p:sldLayoutId id="2147485323" r:id="rId13"/>
    <p:sldLayoutId id="2147485324" r:id="rId14"/>
    <p:sldLayoutId id="2147485325" r:id="rId15"/>
    <p:sldLayoutId id="2147485326" r:id="rId16"/>
    <p:sldLayoutId id="2147485327" r:id="rId17"/>
    <p:sldLayoutId id="2147485328" r:id="rId18"/>
    <p:sldLayoutId id="2147485329" r:id="rId19"/>
    <p:sldLayoutId id="2147485330" r:id="rId20"/>
    <p:sldLayoutId id="2147485331" r:id="rId21"/>
    <p:sldLayoutId id="2147485332" r:id="rId22"/>
    <p:sldLayoutId id="2147485333" r:id="rId23"/>
    <p:sldLayoutId id="2147485334" r:id="rId24"/>
    <p:sldLayoutId id="2147485335" r:id="rId25"/>
    <p:sldLayoutId id="2147485336" r:id="rId26"/>
    <p:sldLayoutId id="2147485337" r:id="rId27"/>
    <p:sldLayoutId id="2147485338" r:id="rId28"/>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defTabSz="912813" rtl="0" eaLnBrk="0" fontAlgn="base" hangingPunct="0">
        <a:lnSpc>
          <a:spcPct val="90000"/>
        </a:lnSpc>
        <a:spcBef>
          <a:spcPct val="0"/>
        </a:spcBef>
        <a:spcAft>
          <a:spcPct val="0"/>
        </a:spcAft>
        <a:defRPr sz="4400">
          <a:solidFill>
            <a:schemeClr val="tx1"/>
          </a:solidFill>
          <a:latin typeface="Paytone One" pitchFamily="2" charset="0"/>
        </a:defRPr>
      </a:lvl2pPr>
      <a:lvl3pPr algn="l" defTabSz="912813" rtl="0" eaLnBrk="0" fontAlgn="base" hangingPunct="0">
        <a:lnSpc>
          <a:spcPct val="90000"/>
        </a:lnSpc>
        <a:spcBef>
          <a:spcPct val="0"/>
        </a:spcBef>
        <a:spcAft>
          <a:spcPct val="0"/>
        </a:spcAft>
        <a:defRPr sz="4400">
          <a:solidFill>
            <a:schemeClr val="tx1"/>
          </a:solidFill>
          <a:latin typeface="Paytone One" pitchFamily="2" charset="0"/>
        </a:defRPr>
      </a:lvl3pPr>
      <a:lvl4pPr algn="l" defTabSz="912813" rtl="0" eaLnBrk="0" fontAlgn="base" hangingPunct="0">
        <a:lnSpc>
          <a:spcPct val="90000"/>
        </a:lnSpc>
        <a:spcBef>
          <a:spcPct val="0"/>
        </a:spcBef>
        <a:spcAft>
          <a:spcPct val="0"/>
        </a:spcAft>
        <a:defRPr sz="4400">
          <a:solidFill>
            <a:schemeClr val="tx1"/>
          </a:solidFill>
          <a:latin typeface="Paytone One" pitchFamily="2" charset="0"/>
        </a:defRPr>
      </a:lvl4pPr>
      <a:lvl5pPr algn="l" defTabSz="912813" rtl="0" eaLnBrk="0" fontAlgn="base" hangingPunct="0">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0242331"/>
      </p:ext>
    </p:extLst>
  </p:cSld>
  <p:clrMap bg1="lt1" tx1="dk1" bg2="lt2" tx2="dk2" accent1="accent1" accent2="accent2" accent3="accent3" accent4="accent4" accent5="accent5" accent6="accent6" hlink="hlink" folHlink="folHlink"/>
  <p:sldLayoutIdLst>
    <p:sldLayoutId id="2147485342" r:id="rId1"/>
    <p:sldLayoutId id="2147485343" r:id="rId2"/>
    <p:sldLayoutId id="2147485344" r:id="rId3"/>
    <p:sldLayoutId id="2147485345" r:id="rId4"/>
    <p:sldLayoutId id="2147485346" r:id="rId5"/>
    <p:sldLayoutId id="2147485347" r:id="rId6"/>
    <p:sldLayoutId id="2147485348" r:id="rId7"/>
    <p:sldLayoutId id="2147485349" r:id="rId8"/>
    <p:sldLayoutId id="2147485350" r:id="rId9"/>
    <p:sldLayoutId id="2147485351" r:id="rId10"/>
    <p:sldLayoutId id="2147485352" r:id="rId11"/>
    <p:sldLayoutId id="2147485353" r:id="rId12"/>
    <p:sldLayoutId id="2147485354" r:id="rId13"/>
    <p:sldLayoutId id="2147485355" r:id="rId14"/>
    <p:sldLayoutId id="2147485356" r:id="rId15"/>
    <p:sldLayoutId id="2147485357" r:id="rId16"/>
    <p:sldLayoutId id="2147485358" r:id="rId17"/>
    <p:sldLayoutId id="2147485359" r:id="rId18"/>
    <p:sldLayoutId id="2147485360" r:id="rId19"/>
    <p:sldLayoutId id="2147485361" r:id="rId20"/>
    <p:sldLayoutId id="2147485362" r:id="rId2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2050" name="Freeform 15" descr="29641"/>
          <p:cNvSpPr>
            <a:spLocks/>
          </p:cNvSpPr>
          <p:nvPr/>
        </p:nvSpPr>
        <p:spPr bwMode="gray">
          <a:xfrm>
            <a:off x="48685" y="80964"/>
            <a:ext cx="12103100" cy="1595437"/>
          </a:xfrm>
          <a:custGeom>
            <a:avLst/>
            <a:gdLst>
              <a:gd name="T0" fmla="*/ 0 w 5718"/>
              <a:gd name="T1" fmla="*/ 1200150 h 1005"/>
              <a:gd name="T2" fmla="*/ 914400 w 5718"/>
              <a:gd name="T3" fmla="*/ 889000 h 1005"/>
              <a:gd name="T4" fmla="*/ 2227263 w 5718"/>
              <a:gd name="T5" fmla="*/ 619125 h 1005"/>
              <a:gd name="T6" fmla="*/ 3892550 w 5718"/>
              <a:gd name="T7" fmla="*/ 498475 h 1005"/>
              <a:gd name="T8" fmla="*/ 4924425 w 5718"/>
              <a:gd name="T9" fmla="*/ 517525 h 1005"/>
              <a:gd name="T10" fmla="*/ 6418263 w 5718"/>
              <a:gd name="T11" fmla="*/ 688975 h 1005"/>
              <a:gd name="T12" fmla="*/ 7848600 w 5718"/>
              <a:gd name="T13" fmla="*/ 1060450 h 1005"/>
              <a:gd name="T14" fmla="*/ 9034463 w 5718"/>
              <a:gd name="T15" fmla="*/ 1541462 h 1005"/>
              <a:gd name="T16" fmla="*/ 9077325 w 5718"/>
              <a:gd name="T17" fmla="*/ 30162 h 1005"/>
              <a:gd name="T18" fmla="*/ 14288 w 5718"/>
              <a:gd name="T19" fmla="*/ 0 h 100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718" h="1005">
                <a:moveTo>
                  <a:pt x="0" y="756"/>
                </a:moveTo>
                <a:cubicBezTo>
                  <a:pt x="96" y="724"/>
                  <a:pt x="297" y="635"/>
                  <a:pt x="576" y="560"/>
                </a:cubicBezTo>
                <a:cubicBezTo>
                  <a:pt x="855" y="485"/>
                  <a:pt x="1037" y="442"/>
                  <a:pt x="1403" y="390"/>
                </a:cubicBezTo>
                <a:cubicBezTo>
                  <a:pt x="1769" y="337"/>
                  <a:pt x="2154" y="320"/>
                  <a:pt x="2452" y="314"/>
                </a:cubicBezTo>
                <a:lnTo>
                  <a:pt x="3102" y="326"/>
                </a:lnTo>
                <a:cubicBezTo>
                  <a:pt x="3367" y="346"/>
                  <a:pt x="3736" y="377"/>
                  <a:pt x="4043" y="434"/>
                </a:cubicBezTo>
                <a:cubicBezTo>
                  <a:pt x="4350" y="490"/>
                  <a:pt x="4669" y="578"/>
                  <a:pt x="4944" y="668"/>
                </a:cubicBezTo>
                <a:cubicBezTo>
                  <a:pt x="5219" y="757"/>
                  <a:pt x="5679" y="1005"/>
                  <a:pt x="5691" y="971"/>
                </a:cubicBezTo>
                <a:cubicBezTo>
                  <a:pt x="5695" y="964"/>
                  <a:pt x="5718" y="25"/>
                  <a:pt x="5718" y="19"/>
                </a:cubicBezTo>
                <a:cubicBezTo>
                  <a:pt x="5718" y="7"/>
                  <a:pt x="1198" y="4"/>
                  <a:pt x="9" y="0"/>
                </a:cubicBezTo>
              </a:path>
            </a:pathLst>
          </a:custGeom>
          <a:blipFill dpi="0" rotWithShape="1">
            <a:blip r:embed="rId15"/>
            <a:srcRect/>
            <a:stretch>
              <a:fillRect/>
            </a:stretch>
          </a:blip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800">
              <a:solidFill>
                <a:srgbClr val="000066"/>
              </a:solidFill>
              <a:latin typeface="Calibri" panose="020F0502020204030204" pitchFamily="34" charset="0"/>
              <a:cs typeface="Arial" panose="020B0604020202020204" pitchFamily="34" charset="0"/>
            </a:endParaRPr>
          </a:p>
        </p:txBody>
      </p:sp>
      <p:sp>
        <p:nvSpPr>
          <p:cNvPr id="2051" name="Rectangle 3"/>
          <p:cNvSpPr>
            <a:spLocks noGrp="1" noChangeArrowheads="1"/>
          </p:cNvSpPr>
          <p:nvPr>
            <p:ph type="body" idx="1"/>
          </p:nvPr>
        </p:nvSpPr>
        <p:spPr bwMode="auto">
          <a:xfrm>
            <a:off x="609600" y="1076325"/>
            <a:ext cx="10972800" cy="5248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5782" tIns="47891" rIns="95782" bIns="47891" numCol="1" anchor="t" anchorCtr="0" compatLnSpc="1">
            <a:prstTxWarp prst="textNoShape">
              <a:avLst/>
            </a:prstTxWarp>
          </a:body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1029" name="Rectangle 5"/>
          <p:cNvSpPr>
            <a:spLocks noGrp="1" noChangeArrowheads="1"/>
          </p:cNvSpPr>
          <p:nvPr>
            <p:ph type="ftr" sz="quarter" idx="3"/>
          </p:nvPr>
        </p:nvSpPr>
        <p:spPr bwMode="auto">
          <a:xfrm>
            <a:off x="8113185" y="6450014"/>
            <a:ext cx="3862916"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5782" tIns="47891" rIns="95782" bIns="47891" numCol="1" anchor="t" anchorCtr="0" compatLnSpc="1">
            <a:prstTxWarp prst="textNoShape">
              <a:avLst/>
            </a:prstTxWarp>
          </a:bodyPr>
          <a:lstStyle>
            <a:lvl1pPr algn="r" defTabSz="957263">
              <a:defRPr sz="1300" b="1">
                <a:solidFill>
                  <a:srgbClr val="000066"/>
                </a:solidFill>
                <a:latin typeface="+mn-lt"/>
                <a:cs typeface="+mn-cs"/>
              </a:defRPr>
            </a:lvl1pPr>
          </a:lstStyle>
          <a:p>
            <a:pPr fontAlgn="base">
              <a:spcBef>
                <a:spcPct val="0"/>
              </a:spcBef>
              <a:spcAft>
                <a:spcPct val="0"/>
              </a:spcAft>
              <a:defRPr/>
            </a:pPr>
            <a:r>
              <a:rPr lang="en-US"/>
              <a:t>www.themegallery.com</a:t>
            </a:r>
          </a:p>
        </p:txBody>
      </p:sp>
      <p:sp>
        <p:nvSpPr>
          <p:cNvPr id="1030" name="Rectangle 6"/>
          <p:cNvSpPr>
            <a:spLocks noGrp="1" noChangeArrowheads="1"/>
          </p:cNvSpPr>
          <p:nvPr>
            <p:ph type="sldNum" sz="quarter" idx="4"/>
          </p:nvPr>
        </p:nvSpPr>
        <p:spPr bwMode="auto">
          <a:xfrm>
            <a:off x="143934" y="6454776"/>
            <a:ext cx="1236133" cy="239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5782" tIns="47891" rIns="95782" bIns="47891" numCol="1" anchor="t" anchorCtr="0" compatLnSpc="1">
            <a:prstTxWarp prst="textNoShape">
              <a:avLst/>
            </a:prstTxWarp>
          </a:bodyPr>
          <a:lstStyle>
            <a:lvl1pPr algn="ctr" defTabSz="957263">
              <a:defRPr sz="1300" b="1">
                <a:solidFill>
                  <a:srgbClr val="000066"/>
                </a:solidFill>
                <a:latin typeface="Verdana" panose="020B0604030504040204" pitchFamily="34" charset="0"/>
              </a:defRPr>
            </a:lvl1pPr>
          </a:lstStyle>
          <a:p>
            <a:pPr fontAlgn="base">
              <a:spcBef>
                <a:spcPct val="0"/>
              </a:spcBef>
              <a:spcAft>
                <a:spcPct val="0"/>
              </a:spcAft>
            </a:pPr>
            <a:fld id="{C600B419-3612-46D3-8EB5-F69178C27AA9}" type="slidenum">
              <a:rPr lang="en-US" smtClean="0">
                <a:cs typeface="Arial" panose="020B0604020202020204" pitchFamily="34" charset="0"/>
              </a:rPr>
              <a:pPr fontAlgn="base">
                <a:spcBef>
                  <a:spcPct val="0"/>
                </a:spcBef>
                <a:spcAft>
                  <a:spcPct val="0"/>
                </a:spcAft>
              </a:pPr>
              <a:t>‹#›</a:t>
            </a:fld>
            <a:endParaRPr lang="en-US">
              <a:cs typeface="Arial" panose="020B0604020202020204" pitchFamily="34" charset="0"/>
            </a:endParaRPr>
          </a:p>
        </p:txBody>
      </p:sp>
      <p:sp>
        <p:nvSpPr>
          <p:cNvPr id="2054" name="Rectangle 2"/>
          <p:cNvSpPr>
            <a:spLocks noGrp="1" noChangeArrowheads="1"/>
          </p:cNvSpPr>
          <p:nvPr>
            <p:ph type="title"/>
          </p:nvPr>
        </p:nvSpPr>
        <p:spPr bwMode="white">
          <a:xfrm>
            <a:off x="723900" y="53976"/>
            <a:ext cx="9857317"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5782" tIns="47891" rIns="95782" bIns="47891" numCol="1" anchor="ctr" anchorCtr="0" compatLnSpc="1">
            <a:prstTxWarp prst="textNoShape">
              <a:avLst/>
            </a:prstTxWarp>
          </a:bodyPr>
          <a:lstStyle/>
          <a:p>
            <a:pPr lvl="0"/>
            <a:r>
              <a:rPr lang="vi-VN"/>
              <a:t>Bấm &amp; sửa kiểu tiêu đề</a:t>
            </a:r>
            <a:endParaRPr lang="en-US"/>
          </a:p>
        </p:txBody>
      </p:sp>
      <p:grpSp>
        <p:nvGrpSpPr>
          <p:cNvPr id="2055" name="Group 16"/>
          <p:cNvGrpSpPr>
            <a:grpSpLocks/>
          </p:cNvGrpSpPr>
          <p:nvPr/>
        </p:nvGrpSpPr>
        <p:grpSpPr bwMode="auto">
          <a:xfrm>
            <a:off x="-2117" y="0"/>
            <a:ext cx="12194117" cy="6858000"/>
            <a:chOff x="-1" y="0"/>
            <a:chExt cx="8065" cy="6048"/>
          </a:xfrm>
        </p:grpSpPr>
        <p:sp>
          <p:nvSpPr>
            <p:cNvPr id="2057" name="Freeform 17"/>
            <p:cNvSpPr>
              <a:spLocks/>
            </p:cNvSpPr>
            <p:nvPr/>
          </p:nvSpPr>
          <p:spPr bwMode="gray">
            <a:xfrm>
              <a:off x="-1" y="5629"/>
              <a:ext cx="389" cy="417"/>
            </a:xfrm>
            <a:custGeom>
              <a:avLst/>
              <a:gdLst>
                <a:gd name="T0" fmla="*/ 314 w 389"/>
                <a:gd name="T1" fmla="*/ 416 h 417"/>
                <a:gd name="T2" fmla="*/ 389 w 389"/>
                <a:gd name="T3" fmla="*/ 417 h 417"/>
                <a:gd name="T4" fmla="*/ 158 w 389"/>
                <a:gd name="T5" fmla="*/ 297 h 417"/>
                <a:gd name="T6" fmla="*/ 39 w 389"/>
                <a:gd name="T7" fmla="*/ 179 h 417"/>
                <a:gd name="T8" fmla="*/ 0 w 389"/>
                <a:gd name="T9" fmla="*/ 0 h 417"/>
                <a:gd name="T10" fmla="*/ 1 w 389"/>
                <a:gd name="T11" fmla="*/ 417 h 4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89" h="417">
                  <a:moveTo>
                    <a:pt x="314" y="416"/>
                  </a:moveTo>
                  <a:lnTo>
                    <a:pt x="389" y="417"/>
                  </a:lnTo>
                  <a:lnTo>
                    <a:pt x="158" y="297"/>
                  </a:lnTo>
                  <a:lnTo>
                    <a:pt x="39" y="179"/>
                  </a:lnTo>
                  <a:lnTo>
                    <a:pt x="0" y="0"/>
                  </a:lnTo>
                  <a:lnTo>
                    <a:pt x="1" y="417"/>
                  </a:lnTo>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800">
                <a:solidFill>
                  <a:srgbClr val="000066"/>
                </a:solidFill>
                <a:latin typeface="Calibri" panose="020F0502020204030204" pitchFamily="34" charset="0"/>
                <a:cs typeface="Arial" panose="020B0604020202020204" pitchFamily="34" charset="0"/>
              </a:endParaRPr>
            </a:p>
          </p:txBody>
        </p:sp>
        <p:sp>
          <p:nvSpPr>
            <p:cNvPr id="2058" name="Freeform 18"/>
            <p:cNvSpPr>
              <a:spLocks/>
            </p:cNvSpPr>
            <p:nvPr/>
          </p:nvSpPr>
          <p:spPr bwMode="gray">
            <a:xfrm>
              <a:off x="7701" y="5645"/>
              <a:ext cx="363" cy="403"/>
            </a:xfrm>
            <a:custGeom>
              <a:avLst/>
              <a:gdLst>
                <a:gd name="T0" fmla="*/ 358 w 232"/>
                <a:gd name="T1" fmla="*/ 0 h 290"/>
                <a:gd name="T2" fmla="*/ 257 w 232"/>
                <a:gd name="T3" fmla="*/ 200 h 290"/>
                <a:gd name="T4" fmla="*/ 153 w 232"/>
                <a:gd name="T5" fmla="*/ 352 h 290"/>
                <a:gd name="T6" fmla="*/ 0 w 232"/>
                <a:gd name="T7" fmla="*/ 403 h 290"/>
                <a:gd name="T8" fmla="*/ 363 w 232"/>
                <a:gd name="T9" fmla="*/ 399 h 29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2" h="290">
                  <a:moveTo>
                    <a:pt x="229" y="0"/>
                  </a:moveTo>
                  <a:lnTo>
                    <a:pt x="164" y="144"/>
                  </a:lnTo>
                  <a:lnTo>
                    <a:pt x="98" y="253"/>
                  </a:lnTo>
                  <a:lnTo>
                    <a:pt x="0" y="290"/>
                  </a:lnTo>
                  <a:lnTo>
                    <a:pt x="232" y="287"/>
                  </a:lnTo>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800">
                <a:solidFill>
                  <a:srgbClr val="000066"/>
                </a:solidFill>
                <a:latin typeface="Calibri" panose="020F0502020204030204" pitchFamily="34" charset="0"/>
                <a:cs typeface="Arial" panose="020B0604020202020204" pitchFamily="34" charset="0"/>
              </a:endParaRPr>
            </a:p>
          </p:txBody>
        </p:sp>
        <p:sp>
          <p:nvSpPr>
            <p:cNvPr id="2059" name="AutoShape 19"/>
            <p:cNvSpPr>
              <a:spLocks noChangeArrowheads="1"/>
            </p:cNvSpPr>
            <p:nvPr/>
          </p:nvSpPr>
          <p:spPr bwMode="gray">
            <a:xfrm>
              <a:off x="25" y="42"/>
              <a:ext cx="8012" cy="5985"/>
            </a:xfrm>
            <a:prstGeom prst="roundRect">
              <a:avLst>
                <a:gd name="adj" fmla="val 6227"/>
              </a:avLst>
            </a:prstGeom>
            <a:noFill/>
            <a:ln w="76200">
              <a:solidFill>
                <a:schemeClr val="bg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fontAlgn="base">
                <a:spcBef>
                  <a:spcPct val="0"/>
                </a:spcBef>
                <a:spcAft>
                  <a:spcPct val="0"/>
                </a:spcAft>
              </a:pPr>
              <a:endParaRPr lang="en-US" sz="1900">
                <a:solidFill>
                  <a:srgbClr val="000066"/>
                </a:solidFill>
                <a:latin typeface="Arial" panose="020B0604020202020204" pitchFamily="34" charset="0"/>
                <a:cs typeface="Arial" panose="020B0604020202020204" pitchFamily="34" charset="0"/>
              </a:endParaRPr>
            </a:p>
          </p:txBody>
        </p:sp>
        <p:sp>
          <p:nvSpPr>
            <p:cNvPr id="2060" name="Freeform 20"/>
            <p:cNvSpPr>
              <a:spLocks/>
            </p:cNvSpPr>
            <p:nvPr/>
          </p:nvSpPr>
          <p:spPr bwMode="gray">
            <a:xfrm>
              <a:off x="-1" y="13"/>
              <a:ext cx="405" cy="441"/>
            </a:xfrm>
            <a:custGeom>
              <a:avLst/>
              <a:gdLst>
                <a:gd name="T0" fmla="*/ 2 w 405"/>
                <a:gd name="T1" fmla="*/ 441 h 441"/>
                <a:gd name="T2" fmla="*/ 107 w 405"/>
                <a:gd name="T3" fmla="*/ 175 h 441"/>
                <a:gd name="T4" fmla="*/ 387 w 405"/>
                <a:gd name="T5" fmla="*/ 0 h 441"/>
                <a:gd name="T6" fmla="*/ 1 w 405"/>
                <a:gd name="T7" fmla="*/ 0 h 44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05" h="441">
                  <a:moveTo>
                    <a:pt x="2" y="441"/>
                  </a:moveTo>
                  <a:cubicBezTo>
                    <a:pt x="19" y="397"/>
                    <a:pt x="0" y="345"/>
                    <a:pt x="107" y="175"/>
                  </a:cubicBezTo>
                  <a:cubicBezTo>
                    <a:pt x="214" y="6"/>
                    <a:pt x="405" y="16"/>
                    <a:pt x="387" y="0"/>
                  </a:cubicBezTo>
                  <a:lnTo>
                    <a:pt x="1" y="0"/>
                  </a:lnTo>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800">
                <a:solidFill>
                  <a:srgbClr val="000066"/>
                </a:solidFill>
                <a:latin typeface="Calibri" panose="020F0502020204030204" pitchFamily="34" charset="0"/>
                <a:cs typeface="Arial" panose="020B0604020202020204" pitchFamily="34" charset="0"/>
              </a:endParaRPr>
            </a:p>
          </p:txBody>
        </p:sp>
        <p:sp>
          <p:nvSpPr>
            <p:cNvPr id="2061" name="Freeform 21"/>
            <p:cNvSpPr>
              <a:spLocks/>
            </p:cNvSpPr>
            <p:nvPr/>
          </p:nvSpPr>
          <p:spPr bwMode="gray">
            <a:xfrm>
              <a:off x="7588" y="0"/>
              <a:ext cx="470" cy="483"/>
            </a:xfrm>
            <a:custGeom>
              <a:avLst/>
              <a:gdLst>
                <a:gd name="T0" fmla="*/ 0 w 470"/>
                <a:gd name="T1" fmla="*/ 4 h 483"/>
                <a:gd name="T2" fmla="*/ 342 w 470"/>
                <a:gd name="T3" fmla="*/ 150 h 483"/>
                <a:gd name="T4" fmla="*/ 470 w 470"/>
                <a:gd name="T5" fmla="*/ 461 h 483"/>
                <a:gd name="T6" fmla="*/ 470 w 470"/>
                <a:gd name="T7" fmla="*/ 0 h 48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70" h="483">
                  <a:moveTo>
                    <a:pt x="0" y="4"/>
                  </a:moveTo>
                  <a:cubicBezTo>
                    <a:pt x="57" y="28"/>
                    <a:pt x="264" y="74"/>
                    <a:pt x="342" y="150"/>
                  </a:cubicBezTo>
                  <a:cubicBezTo>
                    <a:pt x="450" y="275"/>
                    <a:pt x="452" y="483"/>
                    <a:pt x="470" y="461"/>
                  </a:cubicBezTo>
                  <a:lnTo>
                    <a:pt x="470" y="0"/>
                  </a:lnTo>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800">
                <a:solidFill>
                  <a:srgbClr val="000066"/>
                </a:solidFill>
                <a:latin typeface="Calibri" panose="020F0502020204030204" pitchFamily="34" charset="0"/>
                <a:cs typeface="Arial" panose="020B0604020202020204" pitchFamily="34" charset="0"/>
              </a:endParaRPr>
            </a:p>
          </p:txBody>
        </p:sp>
      </p:grpSp>
      <p:sp>
        <p:nvSpPr>
          <p:cNvPr id="2056" name="Line 22"/>
          <p:cNvSpPr>
            <a:spLocks noChangeShapeType="1"/>
          </p:cNvSpPr>
          <p:nvPr/>
        </p:nvSpPr>
        <p:spPr bwMode="gray">
          <a:xfrm>
            <a:off x="431801" y="6500813"/>
            <a:ext cx="1142576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en-US" sz="1800">
              <a:solidFill>
                <a:srgbClr val="000066"/>
              </a:solidFill>
              <a:latin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3939567977"/>
      </p:ext>
    </p:extLst>
  </p:cSld>
  <p:clrMap bg1="lt1" tx1="dk1" bg2="lt2" tx2="dk2" accent1="accent1" accent2="accent2" accent3="accent3" accent4="accent4" accent5="accent5" accent6="accent6" hlink="hlink" folHlink="folHlink"/>
  <p:sldLayoutIdLst>
    <p:sldLayoutId id="2147485364" r:id="rId1"/>
    <p:sldLayoutId id="2147485365" r:id="rId2"/>
    <p:sldLayoutId id="2147485366" r:id="rId3"/>
    <p:sldLayoutId id="2147485367" r:id="rId4"/>
    <p:sldLayoutId id="2147485368" r:id="rId5"/>
    <p:sldLayoutId id="2147485369" r:id="rId6"/>
    <p:sldLayoutId id="2147485370" r:id="rId7"/>
    <p:sldLayoutId id="2147485371" r:id="rId8"/>
    <p:sldLayoutId id="2147485372" r:id="rId9"/>
    <p:sldLayoutId id="2147485373" r:id="rId10"/>
    <p:sldLayoutId id="2147485374" r:id="rId11"/>
    <p:sldLayoutId id="2147485375" r:id="rId12"/>
  </p:sldLayoutIdLst>
  <p:hf sldNum="0" hdr="0" dt="0"/>
  <p:txStyles>
    <p:titleStyle>
      <a:lvl1pPr algn="ctr" defTabSz="957263" rtl="0" fontAlgn="base">
        <a:spcBef>
          <a:spcPct val="0"/>
        </a:spcBef>
        <a:spcAft>
          <a:spcPct val="0"/>
        </a:spcAft>
        <a:defRPr sz="2900" b="1">
          <a:solidFill>
            <a:schemeClr val="bg1"/>
          </a:solidFill>
          <a:latin typeface="+mj-lt"/>
          <a:ea typeface="+mj-ea"/>
          <a:cs typeface="+mj-cs"/>
        </a:defRPr>
      </a:lvl1pPr>
      <a:lvl2pPr algn="ctr" defTabSz="957263" rtl="0" fontAlgn="base">
        <a:spcBef>
          <a:spcPct val="0"/>
        </a:spcBef>
        <a:spcAft>
          <a:spcPct val="0"/>
        </a:spcAft>
        <a:defRPr sz="2900" b="1">
          <a:solidFill>
            <a:schemeClr val="bg1"/>
          </a:solidFill>
          <a:latin typeface="Arial" charset="0"/>
        </a:defRPr>
      </a:lvl2pPr>
      <a:lvl3pPr algn="ctr" defTabSz="957263" rtl="0" fontAlgn="base">
        <a:spcBef>
          <a:spcPct val="0"/>
        </a:spcBef>
        <a:spcAft>
          <a:spcPct val="0"/>
        </a:spcAft>
        <a:defRPr sz="2900" b="1">
          <a:solidFill>
            <a:schemeClr val="bg1"/>
          </a:solidFill>
          <a:latin typeface="Arial" charset="0"/>
        </a:defRPr>
      </a:lvl3pPr>
      <a:lvl4pPr algn="ctr" defTabSz="957263" rtl="0" fontAlgn="base">
        <a:spcBef>
          <a:spcPct val="0"/>
        </a:spcBef>
        <a:spcAft>
          <a:spcPct val="0"/>
        </a:spcAft>
        <a:defRPr sz="2900" b="1">
          <a:solidFill>
            <a:schemeClr val="bg1"/>
          </a:solidFill>
          <a:latin typeface="Arial" charset="0"/>
        </a:defRPr>
      </a:lvl4pPr>
      <a:lvl5pPr algn="ctr" defTabSz="957263" rtl="0" fontAlgn="base">
        <a:spcBef>
          <a:spcPct val="0"/>
        </a:spcBef>
        <a:spcAft>
          <a:spcPct val="0"/>
        </a:spcAft>
        <a:defRPr sz="2900" b="1">
          <a:solidFill>
            <a:schemeClr val="bg1"/>
          </a:solidFill>
          <a:latin typeface="Arial" charset="0"/>
        </a:defRPr>
      </a:lvl5pPr>
      <a:lvl6pPr marL="457200" algn="ctr" defTabSz="957263" rtl="0" eaLnBrk="1" fontAlgn="base" hangingPunct="1">
        <a:spcBef>
          <a:spcPct val="0"/>
        </a:spcBef>
        <a:spcAft>
          <a:spcPct val="0"/>
        </a:spcAft>
        <a:defRPr sz="2900" b="1">
          <a:solidFill>
            <a:schemeClr val="bg1"/>
          </a:solidFill>
          <a:latin typeface="Arial" charset="0"/>
        </a:defRPr>
      </a:lvl6pPr>
      <a:lvl7pPr marL="914400" algn="ctr" defTabSz="957263" rtl="0" eaLnBrk="1" fontAlgn="base" hangingPunct="1">
        <a:spcBef>
          <a:spcPct val="0"/>
        </a:spcBef>
        <a:spcAft>
          <a:spcPct val="0"/>
        </a:spcAft>
        <a:defRPr sz="2900" b="1">
          <a:solidFill>
            <a:schemeClr val="bg1"/>
          </a:solidFill>
          <a:latin typeface="Arial" charset="0"/>
        </a:defRPr>
      </a:lvl7pPr>
      <a:lvl8pPr marL="1371600" algn="ctr" defTabSz="957263" rtl="0" eaLnBrk="1" fontAlgn="base" hangingPunct="1">
        <a:spcBef>
          <a:spcPct val="0"/>
        </a:spcBef>
        <a:spcAft>
          <a:spcPct val="0"/>
        </a:spcAft>
        <a:defRPr sz="2900" b="1">
          <a:solidFill>
            <a:schemeClr val="bg1"/>
          </a:solidFill>
          <a:latin typeface="Arial" charset="0"/>
        </a:defRPr>
      </a:lvl8pPr>
      <a:lvl9pPr marL="1828800" algn="ctr" defTabSz="957263" rtl="0" eaLnBrk="1" fontAlgn="base" hangingPunct="1">
        <a:spcBef>
          <a:spcPct val="0"/>
        </a:spcBef>
        <a:spcAft>
          <a:spcPct val="0"/>
        </a:spcAft>
        <a:defRPr sz="2900" b="1">
          <a:solidFill>
            <a:schemeClr val="bg1"/>
          </a:solidFill>
          <a:latin typeface="Arial" charset="0"/>
        </a:defRPr>
      </a:lvl9pPr>
    </p:titleStyle>
    <p:bodyStyle>
      <a:lvl1pPr marL="358775" indent="-358775" algn="l" defTabSz="957263" rtl="0" fontAlgn="base">
        <a:spcBef>
          <a:spcPct val="20000"/>
        </a:spcBef>
        <a:spcAft>
          <a:spcPct val="0"/>
        </a:spcAft>
        <a:buClr>
          <a:schemeClr val="hlink"/>
        </a:buClr>
        <a:buFont typeface="Wingdings" panose="05000000000000000000" pitchFamily="2" charset="2"/>
        <a:buChar char="v"/>
        <a:defRPr sz="2400" b="1">
          <a:solidFill>
            <a:schemeClr val="tx1"/>
          </a:solidFill>
          <a:latin typeface="+mn-lt"/>
          <a:ea typeface="+mn-ea"/>
          <a:cs typeface="+mn-cs"/>
        </a:defRPr>
      </a:lvl1pPr>
      <a:lvl2pPr marL="777875" indent="-298450" algn="l" defTabSz="957263" rtl="0" fontAlgn="base">
        <a:spcBef>
          <a:spcPct val="20000"/>
        </a:spcBef>
        <a:spcAft>
          <a:spcPct val="0"/>
        </a:spcAft>
        <a:buClr>
          <a:schemeClr val="accent1"/>
        </a:buClr>
        <a:buFont typeface="Wingdings" panose="05000000000000000000" pitchFamily="2" charset="2"/>
        <a:buChar char="§"/>
        <a:defRPr sz="2100">
          <a:solidFill>
            <a:schemeClr val="tx1"/>
          </a:solidFill>
          <a:latin typeface="+mj-lt"/>
        </a:defRPr>
      </a:lvl2pPr>
      <a:lvl3pPr marL="1196975" indent="-239713" algn="l" defTabSz="957263" rtl="0" fontAlgn="base">
        <a:spcBef>
          <a:spcPct val="20000"/>
        </a:spcBef>
        <a:spcAft>
          <a:spcPct val="0"/>
        </a:spcAft>
        <a:buClr>
          <a:schemeClr val="tx1"/>
        </a:buClr>
        <a:buChar char="•"/>
        <a:defRPr sz="2100">
          <a:solidFill>
            <a:schemeClr val="tx1"/>
          </a:solidFill>
          <a:latin typeface="+mj-lt"/>
        </a:defRPr>
      </a:lvl3pPr>
      <a:lvl4pPr marL="1676400" indent="-239713" algn="l" defTabSz="957263" rtl="0" fontAlgn="base">
        <a:spcBef>
          <a:spcPct val="20000"/>
        </a:spcBef>
        <a:spcAft>
          <a:spcPct val="0"/>
        </a:spcAft>
        <a:buChar char="–"/>
        <a:defRPr sz="2100">
          <a:solidFill>
            <a:schemeClr val="tx1"/>
          </a:solidFill>
          <a:latin typeface="+mj-lt"/>
        </a:defRPr>
      </a:lvl4pPr>
      <a:lvl5pPr marL="2154238" indent="-238125" algn="l" defTabSz="957263" rtl="0" fontAlgn="base">
        <a:spcBef>
          <a:spcPct val="20000"/>
        </a:spcBef>
        <a:spcAft>
          <a:spcPct val="0"/>
        </a:spcAft>
        <a:buChar char="»"/>
        <a:defRPr sz="2100">
          <a:solidFill>
            <a:schemeClr val="tx1"/>
          </a:solidFill>
          <a:latin typeface="+mj-lt"/>
        </a:defRPr>
      </a:lvl5pPr>
      <a:lvl6pPr marL="2611438" indent="-238125" algn="l" defTabSz="957263" rtl="0" eaLnBrk="1" fontAlgn="base" hangingPunct="1">
        <a:spcBef>
          <a:spcPct val="20000"/>
        </a:spcBef>
        <a:spcAft>
          <a:spcPct val="0"/>
        </a:spcAft>
        <a:buChar char="»"/>
        <a:defRPr sz="2100">
          <a:solidFill>
            <a:schemeClr val="tx1"/>
          </a:solidFill>
          <a:latin typeface="+mj-lt"/>
        </a:defRPr>
      </a:lvl6pPr>
      <a:lvl7pPr marL="3068638" indent="-238125" algn="l" defTabSz="957263" rtl="0" eaLnBrk="1" fontAlgn="base" hangingPunct="1">
        <a:spcBef>
          <a:spcPct val="20000"/>
        </a:spcBef>
        <a:spcAft>
          <a:spcPct val="0"/>
        </a:spcAft>
        <a:buChar char="»"/>
        <a:defRPr sz="2100">
          <a:solidFill>
            <a:schemeClr val="tx1"/>
          </a:solidFill>
          <a:latin typeface="+mj-lt"/>
        </a:defRPr>
      </a:lvl7pPr>
      <a:lvl8pPr marL="3525838" indent="-238125" algn="l" defTabSz="957263" rtl="0" eaLnBrk="1" fontAlgn="base" hangingPunct="1">
        <a:spcBef>
          <a:spcPct val="20000"/>
        </a:spcBef>
        <a:spcAft>
          <a:spcPct val="0"/>
        </a:spcAft>
        <a:buChar char="»"/>
        <a:defRPr sz="2100">
          <a:solidFill>
            <a:schemeClr val="tx1"/>
          </a:solidFill>
          <a:latin typeface="+mj-lt"/>
        </a:defRPr>
      </a:lvl8pPr>
      <a:lvl9pPr marL="3983038" indent="-238125" algn="l" defTabSz="957263" rtl="0" eaLnBrk="1" fontAlgn="base" hangingPunct="1">
        <a:spcBef>
          <a:spcPct val="20000"/>
        </a:spcBef>
        <a:spcAft>
          <a:spcPct val="0"/>
        </a:spcAft>
        <a:buChar char="»"/>
        <a:defRPr sz="2100">
          <a:solidFill>
            <a:schemeClr val="tx1"/>
          </a:solidFill>
          <a:latin typeface="+mj-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914500" y="1212067"/>
            <a:ext cx="7034000" cy="8548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1pPr>
            <a:lvl2pPr lvl="1">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2pPr>
            <a:lvl3pPr lvl="2">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3pPr>
            <a:lvl4pPr lvl="3">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4pPr>
            <a:lvl5pPr lvl="4">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5pPr>
            <a:lvl6pPr lvl="5">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6pPr>
            <a:lvl7pPr lvl="6">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7pPr>
            <a:lvl8pPr lvl="7">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8pPr>
            <a:lvl9pPr lvl="8">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9pPr>
          </a:lstStyle>
          <a:p>
            <a:endParaRPr/>
          </a:p>
        </p:txBody>
      </p:sp>
      <p:sp>
        <p:nvSpPr>
          <p:cNvPr id="7" name="Google Shape;7;p1"/>
          <p:cNvSpPr txBox="1">
            <a:spLocks noGrp="1"/>
          </p:cNvSpPr>
          <p:nvPr>
            <p:ph type="body" idx="1"/>
          </p:nvPr>
        </p:nvSpPr>
        <p:spPr>
          <a:xfrm>
            <a:off x="3914500" y="2034344"/>
            <a:ext cx="7034000" cy="37148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1pPr>
            <a:lvl2pPr marL="914400" lvl="1"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2pPr>
            <a:lvl3pPr marL="1371600" lvl="2"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3pPr>
            <a:lvl4pPr marL="1828800" lvl="3"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4pPr>
            <a:lvl5pPr marL="2286000" lvl="4"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5pPr>
            <a:lvl6pPr marL="2743200" lvl="5"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6pPr>
            <a:lvl7pPr marL="3200400" lvl="6"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7pPr>
            <a:lvl8pPr marL="3657600" lvl="7"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8pPr>
            <a:lvl9pPr marL="4114800" lvl="8"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9pPr>
          </a:lstStyle>
          <a:p>
            <a:endParaRPr/>
          </a:p>
        </p:txBody>
      </p:sp>
      <p:sp>
        <p:nvSpPr>
          <p:cNvPr id="8" name="Google Shape;8;p1"/>
          <p:cNvSpPr txBox="1">
            <a:spLocks noGrp="1"/>
          </p:cNvSpPr>
          <p:nvPr>
            <p:ph type="sldNum" idx="12"/>
          </p:nvPr>
        </p:nvSpPr>
        <p:spPr>
          <a:xfrm>
            <a:off x="11514167" y="6335500"/>
            <a:ext cx="626400" cy="522000"/>
          </a:xfrm>
          <a:prstGeom prst="rect">
            <a:avLst/>
          </a:prstGeom>
          <a:noFill/>
          <a:ln>
            <a:noFill/>
          </a:ln>
        </p:spPr>
        <p:txBody>
          <a:bodyPr spcFirstLastPara="1" wrap="square" lIns="91425" tIns="91425" rIns="91425" bIns="91425" anchor="t" anchorCtr="0">
            <a:noAutofit/>
          </a:bodyPr>
          <a:lstStyle>
            <a:lvl1pPr lvl="0" algn="r">
              <a:buNone/>
              <a:defRPr sz="1600">
                <a:solidFill>
                  <a:srgbClr val="A1BECC"/>
                </a:solidFill>
                <a:latin typeface="Nixie One"/>
                <a:ea typeface="Nixie One"/>
                <a:cs typeface="Nixie One"/>
                <a:sym typeface="Nixie One"/>
              </a:defRPr>
            </a:lvl1pPr>
            <a:lvl2pPr lvl="1" algn="r">
              <a:buNone/>
              <a:defRPr sz="1600">
                <a:solidFill>
                  <a:srgbClr val="A1BECC"/>
                </a:solidFill>
                <a:latin typeface="Nixie One"/>
                <a:ea typeface="Nixie One"/>
                <a:cs typeface="Nixie One"/>
                <a:sym typeface="Nixie One"/>
              </a:defRPr>
            </a:lvl2pPr>
            <a:lvl3pPr lvl="2" algn="r">
              <a:buNone/>
              <a:defRPr sz="1600">
                <a:solidFill>
                  <a:srgbClr val="A1BECC"/>
                </a:solidFill>
                <a:latin typeface="Nixie One"/>
                <a:ea typeface="Nixie One"/>
                <a:cs typeface="Nixie One"/>
                <a:sym typeface="Nixie One"/>
              </a:defRPr>
            </a:lvl3pPr>
            <a:lvl4pPr lvl="3" algn="r">
              <a:buNone/>
              <a:defRPr sz="1600">
                <a:solidFill>
                  <a:srgbClr val="A1BECC"/>
                </a:solidFill>
                <a:latin typeface="Nixie One"/>
                <a:ea typeface="Nixie One"/>
                <a:cs typeface="Nixie One"/>
                <a:sym typeface="Nixie One"/>
              </a:defRPr>
            </a:lvl4pPr>
            <a:lvl5pPr lvl="4" algn="r">
              <a:buNone/>
              <a:defRPr sz="1600">
                <a:solidFill>
                  <a:srgbClr val="A1BECC"/>
                </a:solidFill>
                <a:latin typeface="Nixie One"/>
                <a:ea typeface="Nixie One"/>
                <a:cs typeface="Nixie One"/>
                <a:sym typeface="Nixie One"/>
              </a:defRPr>
            </a:lvl5pPr>
            <a:lvl6pPr lvl="5" algn="r">
              <a:buNone/>
              <a:defRPr sz="1600">
                <a:solidFill>
                  <a:srgbClr val="A1BECC"/>
                </a:solidFill>
                <a:latin typeface="Nixie One"/>
                <a:ea typeface="Nixie One"/>
                <a:cs typeface="Nixie One"/>
                <a:sym typeface="Nixie One"/>
              </a:defRPr>
            </a:lvl6pPr>
            <a:lvl7pPr lvl="6" algn="r">
              <a:buNone/>
              <a:defRPr sz="1600">
                <a:solidFill>
                  <a:srgbClr val="A1BECC"/>
                </a:solidFill>
                <a:latin typeface="Nixie One"/>
                <a:ea typeface="Nixie One"/>
                <a:cs typeface="Nixie One"/>
                <a:sym typeface="Nixie One"/>
              </a:defRPr>
            </a:lvl7pPr>
            <a:lvl8pPr lvl="7" algn="r">
              <a:buNone/>
              <a:defRPr sz="1600">
                <a:solidFill>
                  <a:srgbClr val="A1BECC"/>
                </a:solidFill>
                <a:latin typeface="Nixie One"/>
                <a:ea typeface="Nixie One"/>
                <a:cs typeface="Nixie One"/>
                <a:sym typeface="Nixie One"/>
              </a:defRPr>
            </a:lvl8pPr>
            <a:lvl9pPr lvl="8" algn="r">
              <a:buNone/>
              <a:defRPr sz="1600">
                <a:solidFill>
                  <a:srgbClr val="A1BECC"/>
                </a:solidFill>
                <a:latin typeface="Nixie One"/>
                <a:ea typeface="Nixie One"/>
                <a:cs typeface="Nixie One"/>
                <a:sym typeface="Nixie 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280031256"/>
      </p:ext>
    </p:extLst>
  </p:cSld>
  <p:clrMap bg1="lt1" tx1="dk1" bg2="dk2" tx2="lt2" accent1="accent1" accent2="accent2" accent3="accent3" accent4="accent4" accent5="accent5" accent6="accent6" hlink="hlink" folHlink="folHlink"/>
  <p:sldLayoutIdLst>
    <p:sldLayoutId id="2147485377" r:id="rId1"/>
    <p:sldLayoutId id="2147485378" r:id="rId2"/>
    <p:sldLayoutId id="2147485379" r:id="rId3"/>
    <p:sldLayoutId id="2147485380" r:id="rId4"/>
    <p:sldLayoutId id="2147485381" r:id="rId5"/>
    <p:sldLayoutId id="2147485382" r:id="rId6"/>
    <p:sldLayoutId id="2147485383" r:id="rId7"/>
    <p:sldLayoutId id="2147485384" r:id="rId8"/>
    <p:sldLayoutId id="2147485385" r:id="rId9"/>
    <p:sldLayoutId id="2147485386" r:id="rId10"/>
    <p:sldLayoutId id="2147485387" r:id="rId11"/>
    <p:sldLayoutId id="2147485388" r:id="rId12"/>
    <p:sldLayoutId id="2147485390" r:id="rId13"/>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 xmlns:a16="http://schemas.microsoft.com/office/drawing/2014/main" id="{B2FED8C1-853A-9D4F-A3E6-27A50421D317}"/>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 xmlns:a16="http://schemas.microsoft.com/office/drawing/2014/main" id="{E51F342E-F051-0145-BFE9-56BCC6BCDBD4}"/>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C567E534-8743-614A-80BB-8B0EDB5F99F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DA06E482-A17C-DC4C-91BB-BDF293701F20}" type="datetimeFigureOut">
              <a:rPr lang="en-US" smtClean="0"/>
              <a:t>12/5/2022</a:t>
            </a:fld>
            <a:endParaRPr lang="en-US"/>
          </a:p>
        </p:txBody>
      </p:sp>
      <p:sp>
        <p:nvSpPr>
          <p:cNvPr id="5" name="Footer Placeholder 4">
            <a:extLst>
              <a:ext uri="{FF2B5EF4-FFF2-40B4-BE49-F238E27FC236}">
                <a16:creationId xmlns="" xmlns:a16="http://schemas.microsoft.com/office/drawing/2014/main" id="{61A693E4-C1DA-3E4B-8294-50C4CA074684}"/>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 xmlns:a16="http://schemas.microsoft.com/office/drawing/2014/main" id="{D904B3CE-6C3B-7D45-99B3-CABAA0C221B5}"/>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550AD571-1CD6-8641-A858-5A31BD3C2C0C}" type="slidenum">
              <a:rPr lang="en-US" smtClean="0"/>
              <a:t>‹#›</a:t>
            </a:fld>
            <a:endParaRPr lang="en-US"/>
          </a:p>
        </p:txBody>
      </p:sp>
    </p:spTree>
    <p:extLst>
      <p:ext uri="{BB962C8B-B14F-4D97-AF65-F5344CB8AC3E}">
        <p14:creationId xmlns:p14="http://schemas.microsoft.com/office/powerpoint/2010/main" val="1223196057"/>
      </p:ext>
    </p:extLst>
  </p:cSld>
  <p:clrMap bg1="lt1" tx1="dk1" bg2="lt2" tx2="dk2" accent1="accent1" accent2="accent2" accent3="accent3" accent4="accent4" accent5="accent5" accent6="accent6" hlink="hlink" folHlink="folHlink"/>
  <p:sldLayoutIdLst>
    <p:sldLayoutId id="2147485393" r:id="rId1"/>
    <p:sldLayoutId id="2147485394" r:id="rId2"/>
    <p:sldLayoutId id="2147485395" r:id="rId3"/>
    <p:sldLayoutId id="2147485396" r:id="rId4"/>
    <p:sldLayoutId id="2147485397" r:id="rId5"/>
    <p:sldLayoutId id="2147485398" r:id="rId6"/>
    <p:sldLayoutId id="2147485399" r:id="rId7"/>
    <p:sldLayoutId id="2147485400" r:id="rId8"/>
    <p:sldLayoutId id="2147485401" r:id="rId9"/>
    <p:sldLayoutId id="2147485402" r:id="rId10"/>
    <p:sldLayoutId id="2147485403" r:id="rId11"/>
    <p:sldLayoutId id="2147485404"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36866" name="Picture 30" descr="01">
            <a:extLst>
              <a:ext uri="{FF2B5EF4-FFF2-40B4-BE49-F238E27FC236}">
                <a16:creationId xmlns="" xmlns:a16="http://schemas.microsoft.com/office/drawing/2014/main" id="{E2ACA828-B7CA-47F5-8A46-F528E65CAF38}"/>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l="17242" b="6250"/>
          <a:stretch>
            <a:fillRect/>
          </a:stretch>
        </p:blipFill>
        <p:spPr bwMode="gray">
          <a:xfrm>
            <a:off x="203200" y="0"/>
            <a:ext cx="19304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5" name="Freeform 31">
            <a:extLst>
              <a:ext uri="{FF2B5EF4-FFF2-40B4-BE49-F238E27FC236}">
                <a16:creationId xmlns="" xmlns:a16="http://schemas.microsoft.com/office/drawing/2014/main" id="{97DD7441-C4D7-49B2-BC18-F5AB6048EF5D}"/>
              </a:ext>
            </a:extLst>
          </p:cNvPr>
          <p:cNvSpPr>
            <a:spLocks/>
          </p:cNvSpPr>
          <p:nvPr userDrawn="1"/>
        </p:nvSpPr>
        <p:spPr bwMode="ltGray">
          <a:xfrm>
            <a:off x="304800" y="0"/>
            <a:ext cx="11887200" cy="6883400"/>
          </a:xfrm>
          <a:custGeom>
            <a:avLst/>
            <a:gdLst/>
            <a:ahLst/>
            <a:cxnLst>
              <a:cxn ang="0">
                <a:pos x="312" y="4336"/>
              </a:cxn>
              <a:cxn ang="0">
                <a:pos x="0" y="0"/>
              </a:cxn>
              <a:cxn ang="0">
                <a:pos x="5480" y="0"/>
              </a:cxn>
              <a:cxn ang="0">
                <a:pos x="5480" y="4320"/>
              </a:cxn>
              <a:cxn ang="0">
                <a:pos x="312" y="4336"/>
              </a:cxn>
            </a:cxnLst>
            <a:rect l="0" t="0" r="r" b="b"/>
            <a:pathLst>
              <a:path w="5480" h="4336">
                <a:moveTo>
                  <a:pt x="312" y="4336"/>
                </a:moveTo>
                <a:lnTo>
                  <a:pt x="0" y="0"/>
                </a:lnTo>
                <a:lnTo>
                  <a:pt x="5480" y="0"/>
                </a:lnTo>
                <a:lnTo>
                  <a:pt x="5480" y="4320"/>
                </a:lnTo>
                <a:lnTo>
                  <a:pt x="312" y="4336"/>
                </a:lnTo>
                <a:close/>
              </a:path>
            </a:pathLst>
          </a:custGeom>
          <a:gradFill rotWithShape="1">
            <a:gsLst>
              <a:gs pos="0">
                <a:schemeClr val="folHlink">
                  <a:gamma/>
                  <a:tint val="33725"/>
                  <a:invGamma/>
                </a:schemeClr>
              </a:gs>
              <a:gs pos="100000">
                <a:schemeClr val="folHlink"/>
              </a:gs>
            </a:gsLst>
            <a:lin ang="0" scaled="1"/>
          </a:gradFill>
          <a:ln w="9525">
            <a:noFill/>
            <a:round/>
            <a:headEnd/>
            <a:tailEnd/>
          </a:ln>
          <a:effectLst/>
        </p:spPr>
        <p:txBody>
          <a:bodyPr/>
          <a:lstStyle/>
          <a:p>
            <a:pPr eaLnBrk="1" hangingPunct="1">
              <a:defRPr/>
            </a:pPr>
            <a:endParaRPr lang="en-US" sz="1800">
              <a:solidFill>
                <a:srgbClr val="000000"/>
              </a:solidFill>
              <a:latin typeface="Arial" charset="0"/>
              <a:cs typeface="Arial" charset="0"/>
            </a:endParaRPr>
          </a:p>
        </p:txBody>
      </p:sp>
      <p:sp>
        <p:nvSpPr>
          <p:cNvPr id="36868" name="Rectangle 2">
            <a:extLst>
              <a:ext uri="{FF2B5EF4-FFF2-40B4-BE49-F238E27FC236}">
                <a16:creationId xmlns="" xmlns:a16="http://schemas.microsoft.com/office/drawing/2014/main" id="{677494E4-22B0-4E30-B748-8B2D7004C728}"/>
              </a:ext>
            </a:extLst>
          </p:cNvPr>
          <p:cNvSpPr>
            <a:spLocks noGrp="1" noChangeArrowheads="1"/>
          </p:cNvSpPr>
          <p:nvPr>
            <p:ph type="title"/>
          </p:nvPr>
        </p:nvSpPr>
        <p:spPr bwMode="gray">
          <a:xfrm>
            <a:off x="1219200" y="76200"/>
            <a:ext cx="9245600" cy="914400"/>
          </a:xfrm>
          <a:prstGeom prst="rect">
            <a:avLst/>
          </a:prstGeom>
          <a:noFill/>
          <a:ln>
            <a:noFill/>
          </a:ln>
          <a:effectLst>
            <a:outerShdw dist="17961" dir="2700000" algn="ctr" rotWithShape="0">
              <a:schemeClr val="bg2"/>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6869" name="Rectangle 3">
            <a:extLst>
              <a:ext uri="{FF2B5EF4-FFF2-40B4-BE49-F238E27FC236}">
                <a16:creationId xmlns="" xmlns:a16="http://schemas.microsoft.com/office/drawing/2014/main" id="{29462045-BC17-49AF-804F-62C70E361CC7}"/>
              </a:ext>
            </a:extLst>
          </p:cNvPr>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pic>
        <p:nvPicPr>
          <p:cNvPr id="36870" name="Picture 20" descr="06">
            <a:extLst>
              <a:ext uri="{FF2B5EF4-FFF2-40B4-BE49-F238E27FC236}">
                <a16:creationId xmlns="" xmlns:a16="http://schemas.microsoft.com/office/drawing/2014/main" id="{78378445-122F-4AEE-8298-2448DCEC7852}"/>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gray">
          <a:xfrm>
            <a:off x="101600" y="5638800"/>
            <a:ext cx="2235200" cy="1155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871" name="Group 22">
            <a:extLst>
              <a:ext uri="{FF2B5EF4-FFF2-40B4-BE49-F238E27FC236}">
                <a16:creationId xmlns="" xmlns:a16="http://schemas.microsoft.com/office/drawing/2014/main" id="{CCDC2C0D-C193-4503-B028-28D3F5553518}"/>
              </a:ext>
            </a:extLst>
          </p:cNvPr>
          <p:cNvGrpSpPr>
            <a:grpSpLocks/>
          </p:cNvGrpSpPr>
          <p:nvPr/>
        </p:nvGrpSpPr>
        <p:grpSpPr bwMode="auto">
          <a:xfrm>
            <a:off x="1016000" y="381000"/>
            <a:ext cx="9042400" cy="609600"/>
            <a:chOff x="480" y="240"/>
            <a:chExt cx="3168" cy="576"/>
          </a:xfrm>
        </p:grpSpPr>
        <p:sp>
          <p:nvSpPr>
            <p:cNvPr id="36882" name="Line 23">
              <a:extLst>
                <a:ext uri="{FF2B5EF4-FFF2-40B4-BE49-F238E27FC236}">
                  <a16:creationId xmlns="" xmlns:a16="http://schemas.microsoft.com/office/drawing/2014/main" id="{6BBF0276-7E7D-424D-8873-D4F6264A3848}"/>
                </a:ext>
              </a:extLst>
            </p:cNvPr>
            <p:cNvSpPr>
              <a:spLocks noChangeShapeType="1"/>
            </p:cNvSpPr>
            <p:nvPr userDrawn="1"/>
          </p:nvSpPr>
          <p:spPr bwMode="gray">
            <a:xfrm>
              <a:off x="480" y="240"/>
              <a:ext cx="3168" cy="0"/>
            </a:xfrm>
            <a:prstGeom prst="line">
              <a:avLst/>
            </a:prstGeom>
            <a:noFill/>
            <a:ln w="9525">
              <a:solidFill>
                <a:srgbClr val="FFFFD9">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36883" name="Line 24">
              <a:extLst>
                <a:ext uri="{FF2B5EF4-FFF2-40B4-BE49-F238E27FC236}">
                  <a16:creationId xmlns="" xmlns:a16="http://schemas.microsoft.com/office/drawing/2014/main" id="{9696BAB6-0E3A-4151-9B17-4A807DB960D9}"/>
                </a:ext>
              </a:extLst>
            </p:cNvPr>
            <p:cNvSpPr>
              <a:spLocks noChangeShapeType="1"/>
            </p:cNvSpPr>
            <p:nvPr userDrawn="1"/>
          </p:nvSpPr>
          <p:spPr bwMode="gray">
            <a:xfrm>
              <a:off x="480" y="384"/>
              <a:ext cx="3168" cy="0"/>
            </a:xfrm>
            <a:prstGeom prst="line">
              <a:avLst/>
            </a:prstGeom>
            <a:noFill/>
            <a:ln w="9525">
              <a:solidFill>
                <a:srgbClr val="FFFFD9">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36884" name="Line 25">
              <a:extLst>
                <a:ext uri="{FF2B5EF4-FFF2-40B4-BE49-F238E27FC236}">
                  <a16:creationId xmlns="" xmlns:a16="http://schemas.microsoft.com/office/drawing/2014/main" id="{C7F532A8-BE76-4811-9498-9AF123291E38}"/>
                </a:ext>
              </a:extLst>
            </p:cNvPr>
            <p:cNvSpPr>
              <a:spLocks noChangeShapeType="1"/>
            </p:cNvSpPr>
            <p:nvPr userDrawn="1"/>
          </p:nvSpPr>
          <p:spPr bwMode="gray">
            <a:xfrm>
              <a:off x="480" y="528"/>
              <a:ext cx="3168" cy="0"/>
            </a:xfrm>
            <a:prstGeom prst="line">
              <a:avLst/>
            </a:prstGeom>
            <a:noFill/>
            <a:ln w="9525">
              <a:solidFill>
                <a:srgbClr val="FFFFD9">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36885" name="Line 26">
              <a:extLst>
                <a:ext uri="{FF2B5EF4-FFF2-40B4-BE49-F238E27FC236}">
                  <a16:creationId xmlns="" xmlns:a16="http://schemas.microsoft.com/office/drawing/2014/main" id="{FAF12A6B-3560-4D70-AEC5-BDD5661C52D7}"/>
                </a:ext>
              </a:extLst>
            </p:cNvPr>
            <p:cNvSpPr>
              <a:spLocks noChangeShapeType="1"/>
            </p:cNvSpPr>
            <p:nvPr userDrawn="1"/>
          </p:nvSpPr>
          <p:spPr bwMode="gray">
            <a:xfrm>
              <a:off x="480" y="672"/>
              <a:ext cx="3168" cy="0"/>
            </a:xfrm>
            <a:prstGeom prst="line">
              <a:avLst/>
            </a:prstGeom>
            <a:noFill/>
            <a:ln w="9525">
              <a:solidFill>
                <a:srgbClr val="FFFFD9">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36886" name="Line 27">
              <a:extLst>
                <a:ext uri="{FF2B5EF4-FFF2-40B4-BE49-F238E27FC236}">
                  <a16:creationId xmlns="" xmlns:a16="http://schemas.microsoft.com/office/drawing/2014/main" id="{A408B77B-5D72-4085-BC1B-67BAFB629190}"/>
                </a:ext>
              </a:extLst>
            </p:cNvPr>
            <p:cNvSpPr>
              <a:spLocks noChangeShapeType="1"/>
            </p:cNvSpPr>
            <p:nvPr userDrawn="1"/>
          </p:nvSpPr>
          <p:spPr bwMode="gray">
            <a:xfrm>
              <a:off x="480" y="816"/>
              <a:ext cx="3168" cy="0"/>
            </a:xfrm>
            <a:prstGeom prst="line">
              <a:avLst/>
            </a:prstGeom>
            <a:noFill/>
            <a:ln w="9525">
              <a:solidFill>
                <a:srgbClr val="FFFFD9">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grpSp>
      <p:grpSp>
        <p:nvGrpSpPr>
          <p:cNvPr id="1053" name="Group 29">
            <a:extLst>
              <a:ext uri="{FF2B5EF4-FFF2-40B4-BE49-F238E27FC236}">
                <a16:creationId xmlns="" xmlns:a16="http://schemas.microsoft.com/office/drawing/2014/main" id="{BCEE8DC9-F032-4CB0-AE9B-E384F93A084F}"/>
              </a:ext>
            </a:extLst>
          </p:cNvPr>
          <p:cNvGrpSpPr>
            <a:grpSpLocks/>
          </p:cNvGrpSpPr>
          <p:nvPr/>
        </p:nvGrpSpPr>
        <p:grpSpPr bwMode="auto">
          <a:xfrm>
            <a:off x="10684933" y="193675"/>
            <a:ext cx="1202267" cy="971550"/>
            <a:chOff x="5048" y="122"/>
            <a:chExt cx="568" cy="612"/>
          </a:xfrm>
        </p:grpSpPr>
        <p:sp>
          <p:nvSpPr>
            <p:cNvPr id="36880" name="Rectangle 16" descr="02">
              <a:extLst>
                <a:ext uri="{FF2B5EF4-FFF2-40B4-BE49-F238E27FC236}">
                  <a16:creationId xmlns="" xmlns:a16="http://schemas.microsoft.com/office/drawing/2014/main" id="{7DF5164A-2F1E-4C83-A7E7-07CA642BDC67}"/>
                </a:ext>
              </a:extLst>
            </p:cNvPr>
            <p:cNvSpPr>
              <a:spLocks noChangeArrowheads="1"/>
            </p:cNvSpPr>
            <p:nvPr userDrawn="1"/>
          </p:nvSpPr>
          <p:spPr bwMode="gray">
            <a:xfrm rot="1760290">
              <a:off x="5048" y="166"/>
              <a:ext cx="568" cy="568"/>
            </a:xfrm>
            <a:prstGeom prst="rect">
              <a:avLst/>
            </a:prstGeom>
            <a:blipFill dpi="0" rotWithShape="1">
              <a:blip r:embed="rId15"/>
              <a:srcRect/>
              <a:stretch>
                <a:fillRect/>
              </a:stretch>
            </a:blipFill>
            <a:ln w="38100">
              <a:solidFill>
                <a:schemeClr val="bg2"/>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pic>
          <p:nvPicPr>
            <p:cNvPr id="36881" name="Picture 18" descr="03">
              <a:extLst>
                <a:ext uri="{FF2B5EF4-FFF2-40B4-BE49-F238E27FC236}">
                  <a16:creationId xmlns="" xmlns:a16="http://schemas.microsoft.com/office/drawing/2014/main" id="{93F2E80E-F106-46AE-ACF8-DBE52C19DB81}"/>
                </a:ext>
              </a:extLst>
            </p:cNvPr>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gray">
            <a:xfrm>
              <a:off x="5464" y="122"/>
              <a:ext cx="104" cy="1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52" name="Group 28">
            <a:extLst>
              <a:ext uri="{FF2B5EF4-FFF2-40B4-BE49-F238E27FC236}">
                <a16:creationId xmlns="" xmlns:a16="http://schemas.microsoft.com/office/drawing/2014/main" id="{ABAB0B1F-FF0C-4F6D-A02B-E6427CD5F994}"/>
              </a:ext>
            </a:extLst>
          </p:cNvPr>
          <p:cNvGrpSpPr>
            <a:grpSpLocks/>
          </p:cNvGrpSpPr>
          <p:nvPr/>
        </p:nvGrpSpPr>
        <p:grpSpPr bwMode="auto">
          <a:xfrm>
            <a:off x="9711267" y="0"/>
            <a:ext cx="1363133" cy="1233488"/>
            <a:chOff x="4588" y="0"/>
            <a:chExt cx="644" cy="777"/>
          </a:xfrm>
        </p:grpSpPr>
        <p:sp>
          <p:nvSpPr>
            <p:cNvPr id="36878" name="Rectangle 17" descr="01">
              <a:extLst>
                <a:ext uri="{FF2B5EF4-FFF2-40B4-BE49-F238E27FC236}">
                  <a16:creationId xmlns="" xmlns:a16="http://schemas.microsoft.com/office/drawing/2014/main" id="{53097D52-3B5F-4BA0-9F35-BDFDF5429113}"/>
                </a:ext>
              </a:extLst>
            </p:cNvPr>
            <p:cNvSpPr>
              <a:spLocks noChangeArrowheads="1"/>
            </p:cNvSpPr>
            <p:nvPr userDrawn="1"/>
          </p:nvSpPr>
          <p:spPr bwMode="gray">
            <a:xfrm rot="682726">
              <a:off x="4588" y="133"/>
              <a:ext cx="644" cy="644"/>
            </a:xfrm>
            <a:prstGeom prst="rect">
              <a:avLst/>
            </a:prstGeom>
            <a:blipFill dpi="0" rotWithShape="1">
              <a:blip r:embed="rId17"/>
              <a:srcRect/>
              <a:stretch>
                <a:fillRect/>
              </a:stretch>
            </a:blipFill>
            <a:ln w="57150">
              <a:solidFill>
                <a:schemeClr val="bg2"/>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pic>
          <p:nvPicPr>
            <p:cNvPr id="36879" name="Picture 19" descr="04">
              <a:extLst>
                <a:ext uri="{FF2B5EF4-FFF2-40B4-BE49-F238E27FC236}">
                  <a16:creationId xmlns="" xmlns:a16="http://schemas.microsoft.com/office/drawing/2014/main" id="{C4079467-5F45-40C8-95CC-601ADDBD8DAD}"/>
                </a:ext>
              </a:extLst>
            </p:cNvPr>
            <p:cNvPicPr>
              <a:picLocks noChangeAspect="1" noChangeArrowheads="1"/>
            </p:cNvPicPr>
            <p:nvPr userDrawn="1"/>
          </p:nvPicPr>
          <p:blipFill>
            <a:blip r:embed="rId18">
              <a:extLst>
                <a:ext uri="{28A0092B-C50C-407E-A947-70E740481C1C}">
                  <a14:useLocalDpi xmlns:a14="http://schemas.microsoft.com/office/drawing/2010/main" val="0"/>
                </a:ext>
              </a:extLst>
            </a:blip>
            <a:srcRect/>
            <a:stretch>
              <a:fillRect/>
            </a:stretch>
          </p:blipFill>
          <p:spPr bwMode="gray">
            <a:xfrm>
              <a:off x="4880" y="0"/>
              <a:ext cx="12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56" name="Rectangle 32">
            <a:extLst>
              <a:ext uri="{FF2B5EF4-FFF2-40B4-BE49-F238E27FC236}">
                <a16:creationId xmlns="" xmlns:a16="http://schemas.microsoft.com/office/drawing/2014/main" id="{3772F2C2-68E4-4F84-915D-833DE6DFBF41}"/>
              </a:ext>
            </a:extLst>
          </p:cNvPr>
          <p:cNvSpPr>
            <a:spLocks noGrp="1" noChangeArrowheads="1"/>
          </p:cNvSpPr>
          <p:nvPr>
            <p:ph type="dt" sz="half" idx="2"/>
          </p:nvPr>
        </p:nvSpPr>
        <p:spPr bwMode="gray">
          <a:xfrm>
            <a:off x="3759200" y="647700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cs typeface="Arial" charset="0"/>
              </a:defRPr>
            </a:lvl1pPr>
          </a:lstStyle>
          <a:p>
            <a:pPr>
              <a:defRPr/>
            </a:pPr>
            <a:endParaRPr lang="en-US"/>
          </a:p>
        </p:txBody>
      </p:sp>
      <p:sp>
        <p:nvSpPr>
          <p:cNvPr id="1057" name="Rectangle 33">
            <a:extLst>
              <a:ext uri="{FF2B5EF4-FFF2-40B4-BE49-F238E27FC236}">
                <a16:creationId xmlns="" xmlns:a16="http://schemas.microsoft.com/office/drawing/2014/main" id="{87EF8377-2F9F-496D-8E49-6ABEB9E9A450}"/>
              </a:ext>
            </a:extLst>
          </p:cNvPr>
          <p:cNvSpPr>
            <a:spLocks noGrp="1" noChangeArrowheads="1"/>
          </p:cNvSpPr>
          <p:nvPr>
            <p:ph type="ftr" sz="quarter" idx="3"/>
          </p:nvPr>
        </p:nvSpPr>
        <p:spPr bwMode="gray">
          <a:xfrm>
            <a:off x="6705600" y="6477001"/>
            <a:ext cx="26416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cs typeface="Arial" charset="0"/>
              </a:defRPr>
            </a:lvl1pPr>
          </a:lstStyle>
          <a:p>
            <a:pPr>
              <a:defRPr/>
            </a:pPr>
            <a:endParaRPr lang="en-US"/>
          </a:p>
        </p:txBody>
      </p:sp>
      <p:sp>
        <p:nvSpPr>
          <p:cNvPr id="1058" name="Rectangle 34">
            <a:extLst>
              <a:ext uri="{FF2B5EF4-FFF2-40B4-BE49-F238E27FC236}">
                <a16:creationId xmlns="" xmlns:a16="http://schemas.microsoft.com/office/drawing/2014/main" id="{3F30B573-EFF2-47B4-9644-2E62C438CB33}"/>
              </a:ext>
            </a:extLst>
          </p:cNvPr>
          <p:cNvSpPr>
            <a:spLocks noGrp="1" noChangeArrowheads="1"/>
          </p:cNvSpPr>
          <p:nvPr>
            <p:ph type="sldNum" sz="quarter" idx="4"/>
          </p:nvPr>
        </p:nvSpPr>
        <p:spPr bwMode="gray">
          <a:xfrm>
            <a:off x="203200" y="6477001"/>
            <a:ext cx="5080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smtClean="0">
                <a:solidFill>
                  <a:srgbClr val="000000"/>
                </a:solidFill>
                <a:latin typeface="Arial" panose="020B0604020202020204" pitchFamily="34" charset="0"/>
              </a:defRPr>
            </a:lvl1pPr>
          </a:lstStyle>
          <a:p>
            <a:pPr>
              <a:defRPr/>
            </a:pPr>
            <a:fld id="{E388442D-903E-4AE7-9BAB-E94BBD533C50}" type="slidenum">
              <a:rPr lang="en-US" altLang="en-US"/>
              <a:pPr>
                <a:defRPr/>
              </a:pPr>
              <a:t>‹#›</a:t>
            </a:fld>
            <a:endParaRPr lang="en-US" altLang="en-US"/>
          </a:p>
        </p:txBody>
      </p:sp>
      <p:sp>
        <p:nvSpPr>
          <p:cNvPr id="36877" name="TextBox 22">
            <a:extLst>
              <a:ext uri="{FF2B5EF4-FFF2-40B4-BE49-F238E27FC236}">
                <a16:creationId xmlns="" xmlns:a16="http://schemas.microsoft.com/office/drawing/2014/main" id="{5048FC67-9E84-452A-97C1-5BC2BB8A2BA1}"/>
              </a:ext>
            </a:extLst>
          </p:cNvPr>
          <p:cNvSpPr txBox="1">
            <a:spLocks noChangeArrowheads="1"/>
          </p:cNvSpPr>
          <p:nvPr userDrawn="1"/>
        </p:nvSpPr>
        <p:spPr bwMode="auto">
          <a:xfrm>
            <a:off x="10500512"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4149711304"/>
      </p:ext>
    </p:extLst>
  </p:cSld>
  <p:clrMap bg1="lt1" tx1="dk1" bg2="lt2" tx2="dk2" accent1="accent1" accent2="accent2" accent3="accent3" accent4="accent4" accent5="accent5" accent6="accent6" hlink="hlink" folHlink="folHlink"/>
  <p:sldLayoutIdLst>
    <p:sldLayoutId id="2147485406" r:id="rId1"/>
    <p:sldLayoutId id="2147485407" r:id="rId2"/>
    <p:sldLayoutId id="2147485408" r:id="rId3"/>
    <p:sldLayoutId id="2147485409" r:id="rId4"/>
    <p:sldLayoutId id="2147485410" r:id="rId5"/>
    <p:sldLayoutId id="2147485411" r:id="rId6"/>
    <p:sldLayoutId id="2147485412" r:id="rId7"/>
    <p:sldLayoutId id="2147485413" r:id="rId8"/>
    <p:sldLayoutId id="2147485414" r:id="rId9"/>
    <p:sldLayoutId id="2147485415" r:id="rId10"/>
    <p:sldLayoutId id="2147485416" r:id="rId1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nodeType="afterEffect">
                                  <p:stCondLst>
                                    <p:cond delay="0"/>
                                  </p:stCondLst>
                                  <p:childTnLst>
                                    <p:set>
                                      <p:cBhvr>
                                        <p:cTn id="6" dur="1" fill="hold">
                                          <p:stCondLst>
                                            <p:cond delay="0"/>
                                          </p:stCondLst>
                                        </p:cTn>
                                        <p:tgtEl>
                                          <p:spTgt spid="1053"/>
                                        </p:tgtEl>
                                        <p:attrNameLst>
                                          <p:attrName>style.visibility</p:attrName>
                                        </p:attrNameLst>
                                      </p:cBhvr>
                                      <p:to>
                                        <p:strVal val="visible"/>
                                      </p:to>
                                    </p:set>
                                    <p:animEffect transition="in" filter="fade">
                                      <p:cBhvr>
                                        <p:cTn id="7" dur="800" decel="100000"/>
                                        <p:tgtEl>
                                          <p:spTgt spid="1053"/>
                                        </p:tgtEl>
                                      </p:cBhvr>
                                    </p:animEffect>
                                    <p:anim calcmode="lin" valueType="num">
                                      <p:cBhvr>
                                        <p:cTn id="8" dur="800" decel="100000" fill="hold"/>
                                        <p:tgtEl>
                                          <p:spTgt spid="1053"/>
                                        </p:tgtEl>
                                        <p:attrNameLst>
                                          <p:attrName>style.rotation</p:attrName>
                                        </p:attrNameLst>
                                      </p:cBhvr>
                                      <p:tavLst>
                                        <p:tav tm="0">
                                          <p:val>
                                            <p:fltVal val="-90"/>
                                          </p:val>
                                        </p:tav>
                                        <p:tav tm="100000">
                                          <p:val>
                                            <p:fltVal val="0"/>
                                          </p:val>
                                        </p:tav>
                                      </p:tavLst>
                                    </p:anim>
                                    <p:anim calcmode="lin" valueType="num">
                                      <p:cBhvr>
                                        <p:cTn id="9" dur="800" decel="100000" fill="hold"/>
                                        <p:tgtEl>
                                          <p:spTgt spid="1053"/>
                                        </p:tgtEl>
                                        <p:attrNameLst>
                                          <p:attrName>ppt_x</p:attrName>
                                        </p:attrNameLst>
                                      </p:cBhvr>
                                      <p:tavLst>
                                        <p:tav tm="0">
                                          <p:val>
                                            <p:strVal val="#ppt_x+0.4"/>
                                          </p:val>
                                        </p:tav>
                                        <p:tav tm="100000">
                                          <p:val>
                                            <p:strVal val="#ppt_x-0.05"/>
                                          </p:val>
                                        </p:tav>
                                      </p:tavLst>
                                    </p:anim>
                                    <p:anim calcmode="lin" valueType="num">
                                      <p:cBhvr>
                                        <p:cTn id="10" dur="800" decel="100000" fill="hold"/>
                                        <p:tgtEl>
                                          <p:spTgt spid="1053"/>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053"/>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053"/>
                                        </p:tgtEl>
                                        <p:attrNameLst>
                                          <p:attrName>ppt_y</p:attrName>
                                        </p:attrNameLst>
                                      </p:cBhvr>
                                      <p:tavLst>
                                        <p:tav tm="0">
                                          <p:val>
                                            <p:strVal val="#ppt_y+0.1"/>
                                          </p:val>
                                        </p:tav>
                                        <p:tav tm="100000">
                                          <p:val>
                                            <p:strVal val="#ppt_y"/>
                                          </p:val>
                                        </p:tav>
                                      </p:tavLst>
                                    </p:anim>
                                  </p:childTnLst>
                                </p:cTn>
                              </p:par>
                            </p:childTnLst>
                          </p:cTn>
                        </p:par>
                        <p:par>
                          <p:cTn id="13" fill="hold" nodeType="afterGroup">
                            <p:stCondLst>
                              <p:cond delay="1000"/>
                            </p:stCondLst>
                            <p:childTnLst>
                              <p:par>
                                <p:cTn id="14" presetID="30" presetClass="entr" presetSubtype="0" fill="hold" nodeType="afterEffect">
                                  <p:stCondLst>
                                    <p:cond delay="0"/>
                                  </p:stCondLst>
                                  <p:childTnLst>
                                    <p:set>
                                      <p:cBhvr>
                                        <p:cTn id="15" dur="1" fill="hold">
                                          <p:stCondLst>
                                            <p:cond delay="0"/>
                                          </p:stCondLst>
                                        </p:cTn>
                                        <p:tgtEl>
                                          <p:spTgt spid="1052"/>
                                        </p:tgtEl>
                                        <p:attrNameLst>
                                          <p:attrName>style.visibility</p:attrName>
                                        </p:attrNameLst>
                                      </p:cBhvr>
                                      <p:to>
                                        <p:strVal val="visible"/>
                                      </p:to>
                                    </p:set>
                                    <p:animEffect transition="in" filter="fade">
                                      <p:cBhvr>
                                        <p:cTn id="16" dur="800" decel="100000"/>
                                        <p:tgtEl>
                                          <p:spTgt spid="1052"/>
                                        </p:tgtEl>
                                      </p:cBhvr>
                                    </p:animEffect>
                                    <p:anim calcmode="lin" valueType="num">
                                      <p:cBhvr>
                                        <p:cTn id="17" dur="800" decel="100000" fill="hold"/>
                                        <p:tgtEl>
                                          <p:spTgt spid="1052"/>
                                        </p:tgtEl>
                                        <p:attrNameLst>
                                          <p:attrName>style.rotation</p:attrName>
                                        </p:attrNameLst>
                                      </p:cBhvr>
                                      <p:tavLst>
                                        <p:tav tm="0">
                                          <p:val>
                                            <p:fltVal val="-90"/>
                                          </p:val>
                                        </p:tav>
                                        <p:tav tm="100000">
                                          <p:val>
                                            <p:fltVal val="0"/>
                                          </p:val>
                                        </p:tav>
                                      </p:tavLst>
                                    </p:anim>
                                    <p:anim calcmode="lin" valueType="num">
                                      <p:cBhvr>
                                        <p:cTn id="18" dur="800" decel="100000" fill="hold"/>
                                        <p:tgtEl>
                                          <p:spTgt spid="1052"/>
                                        </p:tgtEl>
                                        <p:attrNameLst>
                                          <p:attrName>ppt_x</p:attrName>
                                        </p:attrNameLst>
                                      </p:cBhvr>
                                      <p:tavLst>
                                        <p:tav tm="0">
                                          <p:val>
                                            <p:strVal val="#ppt_x+0.4"/>
                                          </p:val>
                                        </p:tav>
                                        <p:tav tm="100000">
                                          <p:val>
                                            <p:strVal val="#ppt_x-0.05"/>
                                          </p:val>
                                        </p:tav>
                                      </p:tavLst>
                                    </p:anim>
                                    <p:anim calcmode="lin" valueType="num">
                                      <p:cBhvr>
                                        <p:cTn id="19" dur="800" decel="100000" fill="hold"/>
                                        <p:tgtEl>
                                          <p:spTgt spid="1052"/>
                                        </p:tgtEl>
                                        <p:attrNameLst>
                                          <p:attrName>ppt_y</p:attrName>
                                        </p:attrNameLst>
                                      </p:cBhvr>
                                      <p:tavLst>
                                        <p:tav tm="0">
                                          <p:val>
                                            <p:strVal val="#ppt_y-0.4"/>
                                          </p:val>
                                        </p:tav>
                                        <p:tav tm="100000">
                                          <p:val>
                                            <p:strVal val="#ppt_y+0.1"/>
                                          </p:val>
                                        </p:tav>
                                      </p:tavLst>
                                    </p:anim>
                                    <p:anim calcmode="lin" valueType="num">
                                      <p:cBhvr>
                                        <p:cTn id="20" dur="200" accel="100000" fill="hold">
                                          <p:stCondLst>
                                            <p:cond delay="800"/>
                                          </p:stCondLst>
                                        </p:cTn>
                                        <p:tgtEl>
                                          <p:spTgt spid="1052"/>
                                        </p:tgtEl>
                                        <p:attrNameLst>
                                          <p:attrName>ppt_x</p:attrName>
                                        </p:attrNameLst>
                                      </p:cBhvr>
                                      <p:tavLst>
                                        <p:tav tm="0">
                                          <p:val>
                                            <p:strVal val="#ppt_x-0.05"/>
                                          </p:val>
                                        </p:tav>
                                        <p:tav tm="100000">
                                          <p:val>
                                            <p:strVal val="#ppt_x"/>
                                          </p:val>
                                        </p:tav>
                                      </p:tavLst>
                                    </p:anim>
                                    <p:anim calcmode="lin" valueType="num">
                                      <p:cBhvr>
                                        <p:cTn id="21" dur="200" accel="100000" fill="hold">
                                          <p:stCondLst>
                                            <p:cond delay="800"/>
                                          </p:stCondLst>
                                        </p:cTn>
                                        <p:tgtEl>
                                          <p:spTgt spid="1052"/>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rtl="0" eaLnBrk="0" fontAlgn="base" hangingPunct="0">
        <a:spcBef>
          <a:spcPct val="0"/>
        </a:spcBef>
        <a:spcAft>
          <a:spcPct val="0"/>
        </a:spcAft>
        <a:defRPr sz="4400" b="1">
          <a:solidFill>
            <a:schemeClr val="tx1"/>
          </a:solidFill>
          <a:latin typeface="+mj-lt"/>
          <a:ea typeface="+mj-ea"/>
          <a:cs typeface="+mj-cs"/>
        </a:defRPr>
      </a:lvl1pPr>
      <a:lvl2pPr algn="l" rtl="0" eaLnBrk="0" fontAlgn="base" hangingPunct="0">
        <a:spcBef>
          <a:spcPct val="0"/>
        </a:spcBef>
        <a:spcAft>
          <a:spcPct val="0"/>
        </a:spcAft>
        <a:defRPr sz="4400" b="1">
          <a:solidFill>
            <a:schemeClr val="tx1"/>
          </a:solidFill>
          <a:latin typeface="Arial" charset="0"/>
          <a:cs typeface="Arial" charset="0"/>
        </a:defRPr>
      </a:lvl2pPr>
      <a:lvl3pPr algn="l" rtl="0" eaLnBrk="0" fontAlgn="base" hangingPunct="0">
        <a:spcBef>
          <a:spcPct val="0"/>
        </a:spcBef>
        <a:spcAft>
          <a:spcPct val="0"/>
        </a:spcAft>
        <a:defRPr sz="4400" b="1">
          <a:solidFill>
            <a:schemeClr val="tx1"/>
          </a:solidFill>
          <a:latin typeface="Arial" charset="0"/>
          <a:cs typeface="Arial" charset="0"/>
        </a:defRPr>
      </a:lvl3pPr>
      <a:lvl4pPr algn="l" rtl="0" eaLnBrk="0" fontAlgn="base" hangingPunct="0">
        <a:spcBef>
          <a:spcPct val="0"/>
        </a:spcBef>
        <a:spcAft>
          <a:spcPct val="0"/>
        </a:spcAft>
        <a:defRPr sz="4400" b="1">
          <a:solidFill>
            <a:schemeClr val="tx1"/>
          </a:solidFill>
          <a:latin typeface="Arial" charset="0"/>
          <a:cs typeface="Arial" charset="0"/>
        </a:defRPr>
      </a:lvl4pPr>
      <a:lvl5pPr algn="l" rtl="0" eaLnBrk="0" fontAlgn="base" hangingPunct="0">
        <a:spcBef>
          <a:spcPct val="0"/>
        </a:spcBef>
        <a:spcAft>
          <a:spcPct val="0"/>
        </a:spcAft>
        <a:defRPr sz="4400" b="1">
          <a:solidFill>
            <a:schemeClr val="tx1"/>
          </a:solidFill>
          <a:latin typeface="Arial" charset="0"/>
          <a:cs typeface="Arial" charset="0"/>
        </a:defRPr>
      </a:lvl5pPr>
      <a:lvl6pPr marL="457200" algn="l" rtl="0" eaLnBrk="1" fontAlgn="base" hangingPunct="1">
        <a:spcBef>
          <a:spcPct val="0"/>
        </a:spcBef>
        <a:spcAft>
          <a:spcPct val="0"/>
        </a:spcAft>
        <a:defRPr sz="4400" b="1">
          <a:solidFill>
            <a:schemeClr val="tx1"/>
          </a:solidFill>
          <a:latin typeface="Arial" charset="0"/>
          <a:cs typeface="Arial" charset="0"/>
        </a:defRPr>
      </a:lvl6pPr>
      <a:lvl7pPr marL="914400" algn="l" rtl="0" eaLnBrk="1" fontAlgn="base" hangingPunct="1">
        <a:spcBef>
          <a:spcPct val="0"/>
        </a:spcBef>
        <a:spcAft>
          <a:spcPct val="0"/>
        </a:spcAft>
        <a:defRPr sz="4400" b="1">
          <a:solidFill>
            <a:schemeClr val="tx1"/>
          </a:solidFill>
          <a:latin typeface="Arial" charset="0"/>
          <a:cs typeface="Arial" charset="0"/>
        </a:defRPr>
      </a:lvl7pPr>
      <a:lvl8pPr marL="1371600" algn="l" rtl="0" eaLnBrk="1" fontAlgn="base" hangingPunct="1">
        <a:spcBef>
          <a:spcPct val="0"/>
        </a:spcBef>
        <a:spcAft>
          <a:spcPct val="0"/>
        </a:spcAft>
        <a:defRPr sz="4400" b="1">
          <a:solidFill>
            <a:schemeClr val="tx1"/>
          </a:solidFill>
          <a:latin typeface="Arial" charset="0"/>
          <a:cs typeface="Arial" charset="0"/>
        </a:defRPr>
      </a:lvl8pPr>
      <a:lvl9pPr marL="1828800" algn="l" rtl="0" eaLnBrk="1" fontAlgn="base" hangingPunct="1">
        <a:spcBef>
          <a:spcPct val="0"/>
        </a:spcBef>
        <a:spcAft>
          <a:spcPct val="0"/>
        </a:spcAft>
        <a:defRPr sz="4400" b="1">
          <a:solidFill>
            <a:schemeClr val="tx1"/>
          </a:solidFill>
          <a:latin typeface="Arial" charset="0"/>
          <a:cs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eaLnBrk="1" fontAlgn="base" hangingPunct="1">
        <a:spcBef>
          <a:spcPct val="20000"/>
        </a:spcBef>
        <a:spcAft>
          <a:spcPct val="0"/>
        </a:spcAft>
        <a:buChar char="»"/>
        <a:defRPr sz="2000">
          <a:solidFill>
            <a:schemeClr val="tx1"/>
          </a:solidFill>
          <a:latin typeface="+mn-lt"/>
          <a:cs typeface="+mn-cs"/>
        </a:defRPr>
      </a:lvl6pPr>
      <a:lvl7pPr marL="2971800" indent="-228600" algn="l" rtl="0" eaLnBrk="1" fontAlgn="base" hangingPunct="1">
        <a:spcBef>
          <a:spcPct val="20000"/>
        </a:spcBef>
        <a:spcAft>
          <a:spcPct val="0"/>
        </a:spcAft>
        <a:buChar char="»"/>
        <a:defRPr sz="2000">
          <a:solidFill>
            <a:schemeClr val="tx1"/>
          </a:solidFill>
          <a:latin typeface="+mn-lt"/>
          <a:cs typeface="+mn-cs"/>
        </a:defRPr>
      </a:lvl7pPr>
      <a:lvl8pPr marL="3429000" indent="-228600" algn="l" rtl="0" eaLnBrk="1" fontAlgn="base" hangingPunct="1">
        <a:spcBef>
          <a:spcPct val="20000"/>
        </a:spcBef>
        <a:spcAft>
          <a:spcPct val="0"/>
        </a:spcAft>
        <a:buChar char="»"/>
        <a:defRPr sz="2000">
          <a:solidFill>
            <a:schemeClr val="tx1"/>
          </a:solidFill>
          <a:latin typeface="+mn-lt"/>
          <a:cs typeface="+mn-cs"/>
        </a:defRPr>
      </a:lvl8pPr>
      <a:lvl9pPr marL="3886200" indent="-228600" algn="l" rtl="0" eaLnBrk="1" fontAlgn="base" hangingPunct="1">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50" name="Title Placeholder 1">
            <a:extLst>
              <a:ext uri="{FF2B5EF4-FFF2-40B4-BE49-F238E27FC236}">
                <a16:creationId xmlns="" xmlns:a16="http://schemas.microsoft.com/office/drawing/2014/main" id="{455FEFFC-ABBB-42B7-B06E-41C5108F6B8D}"/>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051" name="Text Placeholder 2">
            <a:extLst>
              <a:ext uri="{FF2B5EF4-FFF2-40B4-BE49-F238E27FC236}">
                <a16:creationId xmlns="" xmlns:a16="http://schemas.microsoft.com/office/drawing/2014/main" id="{C2605212-3944-4268-89AD-78BC31E8A018}"/>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 xmlns:a16="http://schemas.microsoft.com/office/drawing/2014/main" id="{80945575-D868-4EEA-9DBE-515E2B77AAE2}"/>
              </a:ext>
            </a:extLst>
          </p:cNvPr>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0" hangingPunct="0">
              <a:defRPr sz="1200">
                <a:solidFill>
                  <a:prstClr val="black">
                    <a:tint val="75000"/>
                  </a:prstClr>
                </a:solidFill>
                <a:latin typeface="Verdana" pitchFamily="34" charset="0"/>
                <a:cs typeface="+mn-cs"/>
              </a:defRPr>
            </a:lvl1pPr>
          </a:lstStyle>
          <a:p>
            <a:pPr>
              <a:defRPr/>
            </a:pPr>
            <a:endParaRPr lang="en-US" altLang="en-US"/>
          </a:p>
        </p:txBody>
      </p:sp>
      <p:sp>
        <p:nvSpPr>
          <p:cNvPr id="5" name="Footer Placeholder 4">
            <a:extLst>
              <a:ext uri="{FF2B5EF4-FFF2-40B4-BE49-F238E27FC236}">
                <a16:creationId xmlns="" xmlns:a16="http://schemas.microsoft.com/office/drawing/2014/main" id="{BA803F26-B7C9-4121-858A-0207D1279029}"/>
              </a:ext>
            </a:extLst>
          </p:cNvPr>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0" hangingPunct="0">
              <a:defRPr sz="1200">
                <a:solidFill>
                  <a:prstClr val="black">
                    <a:tint val="75000"/>
                  </a:prstClr>
                </a:solidFill>
                <a:latin typeface="Verdana" pitchFamily="34" charset="0"/>
                <a:cs typeface="+mn-cs"/>
              </a:defRPr>
            </a:lvl1pPr>
          </a:lstStyle>
          <a:p>
            <a:pPr>
              <a:defRPr/>
            </a:pPr>
            <a:endParaRPr lang="en-US" altLang="en-US"/>
          </a:p>
        </p:txBody>
      </p:sp>
      <p:sp>
        <p:nvSpPr>
          <p:cNvPr id="6" name="Slide Number Placeholder 5">
            <a:extLst>
              <a:ext uri="{FF2B5EF4-FFF2-40B4-BE49-F238E27FC236}">
                <a16:creationId xmlns="" xmlns:a16="http://schemas.microsoft.com/office/drawing/2014/main" id="{D364E851-35E6-4A3D-A030-1F1CA1ABBF12}"/>
              </a:ext>
            </a:extLst>
          </p:cNvPr>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a:defRPr sz="1200">
                <a:solidFill>
                  <a:srgbClr val="898989"/>
                </a:solidFill>
                <a:latin typeface="Verdana" panose="020B0604030504040204" pitchFamily="34" charset="0"/>
              </a:defRPr>
            </a:lvl1pPr>
          </a:lstStyle>
          <a:p>
            <a:fld id="{0B64463D-3085-4A25-8D16-A78E4EDB05EF}" type="slidenum">
              <a:rPr lang="en-US" altLang="en-US"/>
              <a:pPr/>
              <a:t>‹#›</a:t>
            </a:fld>
            <a:endParaRPr lang="en-US" altLang="en-US"/>
          </a:p>
        </p:txBody>
      </p:sp>
    </p:spTree>
    <p:extLst>
      <p:ext uri="{BB962C8B-B14F-4D97-AF65-F5344CB8AC3E}">
        <p14:creationId xmlns:p14="http://schemas.microsoft.com/office/powerpoint/2010/main" val="1212792609"/>
      </p:ext>
    </p:extLst>
  </p:cSld>
  <p:clrMap bg1="lt1" tx1="dk1" bg2="lt2" tx2="dk2" accent1="accent1" accent2="accent2" accent3="accent3" accent4="accent4" accent5="accent5" accent6="accent6" hlink="hlink" folHlink="folHlink"/>
  <p:sldLayoutIdLst>
    <p:sldLayoutId id="2147485418" r:id="rId1"/>
    <p:sldLayoutId id="2147485419" r:id="rId2"/>
    <p:sldLayoutId id="2147485420" r:id="rId3"/>
    <p:sldLayoutId id="2147485421" r:id="rId4"/>
    <p:sldLayoutId id="2147485422" r:id="rId5"/>
    <p:sldLayoutId id="2147485423" r:id="rId6"/>
    <p:sldLayoutId id="2147485424" r:id="rId7"/>
    <p:sldLayoutId id="2147485425" r:id="rId8"/>
    <p:sldLayoutId id="2147485426" r:id="rId9"/>
    <p:sldLayoutId id="2147485427" r:id="rId10"/>
    <p:sldLayoutId id="2147485428" r:id="rId11"/>
    <p:sldLayoutId id="2147485429" r:id="rId12"/>
    <p:sldLayoutId id="2147485430" r:id="rId13"/>
    <p:sldLayoutId id="2147485431" r:id="rId14"/>
    <p:sldLayoutId id="2147485432" r:id="rId15"/>
    <p:sldLayoutId id="2147485433" r:id="rId16"/>
    <p:sldLayoutId id="2147485434" r:id="rId17"/>
    <p:sldLayoutId id="2147485435" r:id="rId18"/>
    <p:sldLayoutId id="2147485436" r:id="rId19"/>
    <p:sldLayoutId id="2147485437" r:id="rId20"/>
    <p:sldLayoutId id="2147485438" r:id="rId21"/>
    <p:sldLayoutId id="2147485439" r:id="rId22"/>
    <p:sldLayoutId id="2147485440" r:id="rId23"/>
    <p:sldLayoutId id="2147485441" r:id="rId24"/>
    <p:sldLayoutId id="2147485442" r:id="rId25"/>
    <p:sldLayoutId id="2147485443" r:id="rId26"/>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Times New Roman" pitchFamily="18" charset="0"/>
        </a:defRPr>
      </a:lvl2pPr>
      <a:lvl3pPr algn="ctr" rtl="0" eaLnBrk="0" fontAlgn="base" hangingPunct="0">
        <a:spcBef>
          <a:spcPct val="0"/>
        </a:spcBef>
        <a:spcAft>
          <a:spcPct val="0"/>
        </a:spcAft>
        <a:defRPr sz="4400">
          <a:solidFill>
            <a:schemeClr val="tx1"/>
          </a:solidFill>
          <a:latin typeface="Times New Roman" pitchFamily="18" charset="0"/>
        </a:defRPr>
      </a:lvl3pPr>
      <a:lvl4pPr algn="ctr" rtl="0" eaLnBrk="0" fontAlgn="base" hangingPunct="0">
        <a:spcBef>
          <a:spcPct val="0"/>
        </a:spcBef>
        <a:spcAft>
          <a:spcPct val="0"/>
        </a:spcAft>
        <a:defRPr sz="4400">
          <a:solidFill>
            <a:schemeClr val="tx1"/>
          </a:solidFill>
          <a:latin typeface="Times New Roman" pitchFamily="18" charset="0"/>
        </a:defRPr>
      </a:lvl4pPr>
      <a:lvl5pPr algn="ctr" rtl="0" eaLnBrk="0" fontAlgn="base" hangingPunct="0">
        <a:spcBef>
          <a:spcPct val="0"/>
        </a:spcBef>
        <a:spcAft>
          <a:spcPct val="0"/>
        </a:spcAft>
        <a:defRPr sz="4400">
          <a:solidFill>
            <a:schemeClr val="tx1"/>
          </a:solidFill>
          <a:latin typeface="Times New Roman" pitchFamily="18"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 xmlns:a16="http://schemas.microsoft.com/office/drawing/2014/main" id="{7111FC31-DB7A-4E44-A854-32033456E345}"/>
              </a:ext>
            </a:extLst>
          </p:cNvPr>
          <p:cNvSpPr>
            <a:spLocks noGrp="1" noChangeArrowheads="1"/>
          </p:cNvSpPr>
          <p:nvPr>
            <p:ph type="title"/>
          </p:nvPr>
        </p:nvSpPr>
        <p:spPr bwMode="auto">
          <a:xfrm>
            <a:off x="609600" y="274638"/>
            <a:ext cx="109728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vi-VN" altLang="en-US"/>
              <a:t>Nhấn soạn thảo kiểu tiêu đề trang cái</a:t>
            </a:r>
          </a:p>
        </p:txBody>
      </p:sp>
      <p:sp>
        <p:nvSpPr>
          <p:cNvPr id="1027" name="Rectangle 3">
            <a:extLst>
              <a:ext uri="{FF2B5EF4-FFF2-40B4-BE49-F238E27FC236}">
                <a16:creationId xmlns="" xmlns:a16="http://schemas.microsoft.com/office/drawing/2014/main" id="{3AA2E7EE-342C-488E-BDE9-2EB4494F9970}"/>
              </a:ext>
            </a:extLst>
          </p:cNvPr>
          <p:cNvSpPr>
            <a:spLocks noGrp="1" noChangeArrowheads="1"/>
          </p:cNvSpPr>
          <p:nvPr>
            <p:ph type="body" idx="1"/>
          </p:nvPr>
        </p:nvSpPr>
        <p:spPr bwMode="auto">
          <a:xfrm>
            <a:off x="609600" y="1600201"/>
            <a:ext cx="109728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vi-VN" altLang="en-US"/>
              <a:t>Nhấn soạn thảo các kiểu văn bản trang cái</a:t>
            </a:r>
          </a:p>
          <a:p>
            <a:pPr lvl="1"/>
            <a:r>
              <a:rPr lang="vi-VN" altLang="en-US"/>
              <a:t>Mức hai</a:t>
            </a:r>
          </a:p>
          <a:p>
            <a:pPr lvl="2"/>
            <a:r>
              <a:rPr lang="vi-VN" altLang="en-US"/>
              <a:t>Mức ba</a:t>
            </a:r>
          </a:p>
          <a:p>
            <a:pPr lvl="3"/>
            <a:r>
              <a:rPr lang="vi-VN" altLang="en-US"/>
              <a:t>Mức bốn</a:t>
            </a:r>
          </a:p>
          <a:p>
            <a:pPr lvl="4"/>
            <a:r>
              <a:rPr lang="vi-VN" altLang="en-US"/>
              <a:t>Mức năm</a:t>
            </a:r>
          </a:p>
        </p:txBody>
      </p:sp>
      <p:sp>
        <p:nvSpPr>
          <p:cNvPr id="1028" name="Rectangle 4">
            <a:extLst>
              <a:ext uri="{FF2B5EF4-FFF2-40B4-BE49-F238E27FC236}">
                <a16:creationId xmlns="" xmlns:a16="http://schemas.microsoft.com/office/drawing/2014/main" id="{4022E0D7-6E05-4D78-ABC7-8E93D8EA010B}"/>
              </a:ext>
            </a:extLst>
          </p:cNvPr>
          <p:cNvSpPr>
            <a:spLocks noGrp="1" noChangeArrowheads="1"/>
          </p:cNvSpPr>
          <p:nvPr>
            <p:ph type="dt" sz="half" idx="2"/>
          </p:nvPr>
        </p:nvSpPr>
        <p:spPr bwMode="auto">
          <a:xfrm>
            <a:off x="609600" y="6245225"/>
            <a:ext cx="28448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400">
                <a:latin typeface="+mn-lt"/>
                <a:cs typeface="Arial" charset="0"/>
              </a:defRPr>
            </a:lvl1pPr>
          </a:lstStyle>
          <a:p>
            <a:pPr>
              <a:defRPr/>
            </a:pPr>
            <a:endParaRPr lang="vi-VN"/>
          </a:p>
        </p:txBody>
      </p:sp>
      <p:sp>
        <p:nvSpPr>
          <p:cNvPr id="1029" name="Rectangle 5">
            <a:extLst>
              <a:ext uri="{FF2B5EF4-FFF2-40B4-BE49-F238E27FC236}">
                <a16:creationId xmlns="" xmlns:a16="http://schemas.microsoft.com/office/drawing/2014/main" id="{2F4D270D-2925-480C-AE2C-C0BD8304466F}"/>
              </a:ext>
            </a:extLst>
          </p:cNvPr>
          <p:cNvSpPr>
            <a:spLocks noGrp="1" noChangeArrowheads="1"/>
          </p:cNvSpPr>
          <p:nvPr>
            <p:ph type="ftr" sz="quarter" idx="3"/>
          </p:nvPr>
        </p:nvSpPr>
        <p:spPr bwMode="auto">
          <a:xfrm>
            <a:off x="4165600" y="6245225"/>
            <a:ext cx="38608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eaLnBrk="1" hangingPunct="1">
              <a:defRPr sz="1400">
                <a:latin typeface="+mn-lt"/>
                <a:cs typeface="Arial" charset="0"/>
              </a:defRPr>
            </a:lvl1pPr>
          </a:lstStyle>
          <a:p>
            <a:pPr>
              <a:defRPr/>
            </a:pPr>
            <a:endParaRPr lang="vi-VN"/>
          </a:p>
        </p:txBody>
      </p:sp>
      <p:sp>
        <p:nvSpPr>
          <p:cNvPr id="1030" name="Rectangle 6">
            <a:extLst>
              <a:ext uri="{FF2B5EF4-FFF2-40B4-BE49-F238E27FC236}">
                <a16:creationId xmlns="" xmlns:a16="http://schemas.microsoft.com/office/drawing/2014/main" id="{BF21CDAC-8637-4903-B1FB-AC75DF7EF45D}"/>
              </a:ext>
            </a:extLst>
          </p:cNvPr>
          <p:cNvSpPr>
            <a:spLocks noGrp="1" noChangeArrowheads="1"/>
          </p:cNvSpPr>
          <p:nvPr>
            <p:ph type="sldNum" sz="quarter" idx="4"/>
          </p:nvPr>
        </p:nvSpPr>
        <p:spPr bwMode="auto">
          <a:xfrm>
            <a:off x="8737600" y="6245225"/>
            <a:ext cx="28448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400">
                <a:latin typeface="Arial" panose="020B0604020202020204" pitchFamily="34" charset="0"/>
              </a:defRPr>
            </a:lvl1pPr>
          </a:lstStyle>
          <a:p>
            <a:fld id="{7B10795E-FD81-441B-95CB-55E71E5C00AC}" type="slidenum">
              <a:rPr lang="vi-VN" altLang="en-US"/>
              <a:pPr/>
              <a:t>‹#›</a:t>
            </a:fld>
            <a:endParaRPr lang="vi-VN" altLang="en-US"/>
          </a:p>
        </p:txBody>
      </p:sp>
    </p:spTree>
    <p:extLst>
      <p:ext uri="{BB962C8B-B14F-4D97-AF65-F5344CB8AC3E}">
        <p14:creationId xmlns:p14="http://schemas.microsoft.com/office/powerpoint/2010/main" val="3673465365"/>
      </p:ext>
    </p:extLst>
  </p:cSld>
  <p:clrMap bg1="lt1" tx1="dk1" bg2="lt2" tx2="dk2" accent1="accent1" accent2="accent2" accent3="accent3" accent4="accent4" accent5="accent5" accent6="accent6" hlink="hlink" folHlink="folHlink"/>
  <p:sldLayoutIdLst>
    <p:sldLayoutId id="2147485445" r:id="rId1"/>
    <p:sldLayoutId id="2147485446" r:id="rId2"/>
    <p:sldLayoutId id="2147485447" r:id="rId3"/>
    <p:sldLayoutId id="2147485448" r:id="rId4"/>
    <p:sldLayoutId id="2147485449" r:id="rId5"/>
    <p:sldLayoutId id="2147485450" r:id="rId6"/>
    <p:sldLayoutId id="2147485451" r:id="rId7"/>
    <p:sldLayoutId id="2147485452" r:id="rId8"/>
    <p:sldLayoutId id="2147485453" r:id="rId9"/>
    <p:sldLayoutId id="2147485454" r:id="rId10"/>
    <p:sldLayoutId id="2147485455" r:id="rId11"/>
    <p:sldLayoutId id="2147485456" r:id="rId12"/>
    <p:sldLayoutId id="2147485457" r:id="rId13"/>
    <p:sldLayoutId id="2147485458" r:id="rId14"/>
    <p:sldLayoutId id="2147485459" r:id="rId15"/>
    <p:sldLayoutId id="2147485460" r:id="rId16"/>
    <p:sldLayoutId id="2147485461" r:id="rId17"/>
    <p:sldLayoutId id="2147485462" r:id="rId18"/>
    <p:sldLayoutId id="2147485463" r:id="rId19"/>
  </p:sldLayoutIdLst>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1" presetClass="entr" presetSubtype="0"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fade">
                                      <p:cBhvr>
                                        <p:cTn id="7" dur="768" decel="100000"/>
                                        <p:tgtEl>
                                          <p:spTgt spid="1026"/>
                                        </p:tgtEl>
                                      </p:cBhvr>
                                    </p:animEffect>
                                    <p:animScale>
                                      <p:cBhvr>
                                        <p:cTn id="8" dur="768" decel="100000"/>
                                        <p:tgtEl>
                                          <p:spTgt spid="1026"/>
                                        </p:tgtEl>
                                      </p:cBhvr>
                                      <p:from x="10000" y="10000"/>
                                      <p:to x="200000" y="450000"/>
                                    </p:animScale>
                                    <p:animScale>
                                      <p:cBhvr>
                                        <p:cTn id="9" dur="1230" accel="100000" fill="hold">
                                          <p:stCondLst>
                                            <p:cond delay="768"/>
                                          </p:stCondLst>
                                        </p:cTn>
                                        <p:tgtEl>
                                          <p:spTgt spid="1026"/>
                                        </p:tgtEl>
                                      </p:cBhvr>
                                      <p:from x="200000" y="450000"/>
                                      <p:to x="100000" y="100000"/>
                                    </p:animScale>
                                    <p:set>
                                      <p:cBhvr>
                                        <p:cTn id="10" dur="768" fill="hold"/>
                                        <p:tgtEl>
                                          <p:spTgt spid="1026"/>
                                        </p:tgtEl>
                                        <p:attrNameLst>
                                          <p:attrName>ppt_x</p:attrName>
                                        </p:attrNameLst>
                                      </p:cBhvr>
                                      <p:to>
                                        <p:strVal val="(0.5)"/>
                                      </p:to>
                                    </p:set>
                                    <p:anim from="(0.5)" to="(#ppt_x)" calcmode="lin" valueType="num">
                                      <p:cBhvr>
                                        <p:cTn id="11" dur="1230" accel="100000" fill="hold">
                                          <p:stCondLst>
                                            <p:cond delay="768"/>
                                          </p:stCondLst>
                                        </p:cTn>
                                        <p:tgtEl>
                                          <p:spTgt spid="1026"/>
                                        </p:tgtEl>
                                        <p:attrNameLst>
                                          <p:attrName>ppt_x</p:attrName>
                                        </p:attrNameLst>
                                      </p:cBhvr>
                                    </p:anim>
                                    <p:set>
                                      <p:cBhvr>
                                        <p:cTn id="12" dur="768" fill="hold"/>
                                        <p:tgtEl>
                                          <p:spTgt spid="1026"/>
                                        </p:tgtEl>
                                        <p:attrNameLst>
                                          <p:attrName>ppt_y</p:attrName>
                                        </p:attrNameLst>
                                      </p:cBhvr>
                                      <p:to>
                                        <p:strVal val="(#ppt_y+0.4)"/>
                                      </p:to>
                                    </p:set>
                                    <p:anim from="(#ppt_y+0.4)" to="(#ppt_y)" calcmode="lin" valueType="num">
                                      <p:cBhvr>
                                        <p:cTn id="13" dur="1230" accel="100000" fill="hold">
                                          <p:stCondLst>
                                            <p:cond delay="768"/>
                                          </p:stCondLst>
                                        </p:cTn>
                                        <p:tgtEl>
                                          <p:spTgt spid="1026"/>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53" presetClass="entr" presetSubtype="0" fill="hold" grpId="0" nodeType="clickEffect">
                                  <p:stCondLst>
                                    <p:cond delay="0"/>
                                  </p:stCondLst>
                                  <p:childTnLst>
                                    <p:set>
                                      <p:cBhvr>
                                        <p:cTn id="17" dur="1" fill="hold">
                                          <p:stCondLst>
                                            <p:cond delay="0"/>
                                          </p:stCondLst>
                                        </p:cTn>
                                        <p:tgtEl>
                                          <p:spTgt spid="1027">
                                            <p:txEl>
                                              <p:pRg st="0" end="0"/>
                                            </p:txEl>
                                          </p:spTgt>
                                        </p:tgtEl>
                                        <p:attrNameLst>
                                          <p:attrName>style.visibility</p:attrName>
                                        </p:attrNameLst>
                                      </p:cBhvr>
                                      <p:to>
                                        <p:strVal val="visible"/>
                                      </p:to>
                                    </p:set>
                                    <p:anim calcmode="lin" valueType="num">
                                      <p:cBhvr>
                                        <p:cTn id="18" dur="500" fill="hold"/>
                                        <p:tgtEl>
                                          <p:spTgt spid="1027">
                                            <p:txEl>
                                              <p:pRg st="0" end="0"/>
                                            </p:txEl>
                                          </p:spTgt>
                                        </p:tgtEl>
                                        <p:attrNameLst>
                                          <p:attrName>ppt_w</p:attrName>
                                        </p:attrNameLst>
                                      </p:cBhvr>
                                      <p:tavLst>
                                        <p:tav tm="0">
                                          <p:val>
                                            <p:fltVal val="0"/>
                                          </p:val>
                                        </p:tav>
                                        <p:tav tm="100000">
                                          <p:val>
                                            <p:strVal val="#ppt_w"/>
                                          </p:val>
                                        </p:tav>
                                      </p:tavLst>
                                    </p:anim>
                                    <p:anim calcmode="lin" valueType="num">
                                      <p:cBhvr>
                                        <p:cTn id="19" dur="500" fill="hold"/>
                                        <p:tgtEl>
                                          <p:spTgt spid="1027">
                                            <p:txEl>
                                              <p:pRg st="0" end="0"/>
                                            </p:txEl>
                                          </p:spTgt>
                                        </p:tgtEl>
                                        <p:attrNameLst>
                                          <p:attrName>ppt_h</p:attrName>
                                        </p:attrNameLst>
                                      </p:cBhvr>
                                      <p:tavLst>
                                        <p:tav tm="0">
                                          <p:val>
                                            <p:fltVal val="0"/>
                                          </p:val>
                                        </p:tav>
                                        <p:tav tm="100000">
                                          <p:val>
                                            <p:strVal val="#ppt_h"/>
                                          </p:val>
                                        </p:tav>
                                      </p:tavLst>
                                    </p:anim>
                                    <p:animEffect transition="in" filter="fade">
                                      <p:cBhvr>
                                        <p:cTn id="20" dur="500"/>
                                        <p:tgtEl>
                                          <p:spTgt spid="1027">
                                            <p:txEl>
                                              <p:pRg st="0" end="0"/>
                                            </p:txEl>
                                          </p:spTgt>
                                        </p:tgtEl>
                                      </p:cBhvr>
                                    </p:animEffect>
                                  </p:childTnLst>
                                </p:cTn>
                              </p:par>
                              <p:par>
                                <p:cTn id="21" presetID="53" presetClass="entr" presetSubtype="0" fill="hold" grpId="0" nodeType="withEffect">
                                  <p:stCondLst>
                                    <p:cond delay="0"/>
                                  </p:stCondLst>
                                  <p:childTnLst>
                                    <p:set>
                                      <p:cBhvr>
                                        <p:cTn id="22" dur="1" fill="hold">
                                          <p:stCondLst>
                                            <p:cond delay="0"/>
                                          </p:stCondLst>
                                        </p:cTn>
                                        <p:tgtEl>
                                          <p:spTgt spid="1027">
                                            <p:txEl>
                                              <p:pRg st="1" end="1"/>
                                            </p:txEl>
                                          </p:spTgt>
                                        </p:tgtEl>
                                        <p:attrNameLst>
                                          <p:attrName>style.visibility</p:attrName>
                                        </p:attrNameLst>
                                      </p:cBhvr>
                                      <p:to>
                                        <p:strVal val="visible"/>
                                      </p:to>
                                    </p:set>
                                    <p:anim calcmode="lin" valueType="num">
                                      <p:cBhvr>
                                        <p:cTn id="23" dur="500" fill="hold"/>
                                        <p:tgtEl>
                                          <p:spTgt spid="1027">
                                            <p:txEl>
                                              <p:pRg st="1" end="1"/>
                                            </p:txEl>
                                          </p:spTgt>
                                        </p:tgtEl>
                                        <p:attrNameLst>
                                          <p:attrName>ppt_w</p:attrName>
                                        </p:attrNameLst>
                                      </p:cBhvr>
                                      <p:tavLst>
                                        <p:tav tm="0">
                                          <p:val>
                                            <p:fltVal val="0"/>
                                          </p:val>
                                        </p:tav>
                                        <p:tav tm="100000">
                                          <p:val>
                                            <p:strVal val="#ppt_w"/>
                                          </p:val>
                                        </p:tav>
                                      </p:tavLst>
                                    </p:anim>
                                    <p:anim calcmode="lin" valueType="num">
                                      <p:cBhvr>
                                        <p:cTn id="24" dur="500" fill="hold"/>
                                        <p:tgtEl>
                                          <p:spTgt spid="1027">
                                            <p:txEl>
                                              <p:pRg st="1" end="1"/>
                                            </p:txEl>
                                          </p:spTgt>
                                        </p:tgtEl>
                                        <p:attrNameLst>
                                          <p:attrName>ppt_h</p:attrName>
                                        </p:attrNameLst>
                                      </p:cBhvr>
                                      <p:tavLst>
                                        <p:tav tm="0">
                                          <p:val>
                                            <p:fltVal val="0"/>
                                          </p:val>
                                        </p:tav>
                                        <p:tav tm="100000">
                                          <p:val>
                                            <p:strVal val="#ppt_h"/>
                                          </p:val>
                                        </p:tav>
                                      </p:tavLst>
                                    </p:anim>
                                    <p:animEffect transition="in" filter="fade">
                                      <p:cBhvr>
                                        <p:cTn id="25" dur="500"/>
                                        <p:tgtEl>
                                          <p:spTgt spid="1027">
                                            <p:txEl>
                                              <p:pRg st="1" end="1"/>
                                            </p:txEl>
                                          </p:spTgt>
                                        </p:tgtEl>
                                      </p:cBhvr>
                                    </p:animEffect>
                                  </p:childTnLst>
                                </p:cTn>
                              </p:par>
                              <p:par>
                                <p:cTn id="26" presetID="53" presetClass="entr" presetSubtype="0" fill="hold" grpId="0" nodeType="withEffect">
                                  <p:stCondLst>
                                    <p:cond delay="0"/>
                                  </p:stCondLst>
                                  <p:childTnLst>
                                    <p:set>
                                      <p:cBhvr>
                                        <p:cTn id="27" dur="1" fill="hold">
                                          <p:stCondLst>
                                            <p:cond delay="0"/>
                                          </p:stCondLst>
                                        </p:cTn>
                                        <p:tgtEl>
                                          <p:spTgt spid="1027">
                                            <p:txEl>
                                              <p:pRg st="2" end="2"/>
                                            </p:txEl>
                                          </p:spTgt>
                                        </p:tgtEl>
                                        <p:attrNameLst>
                                          <p:attrName>style.visibility</p:attrName>
                                        </p:attrNameLst>
                                      </p:cBhvr>
                                      <p:to>
                                        <p:strVal val="visible"/>
                                      </p:to>
                                    </p:set>
                                    <p:anim calcmode="lin" valueType="num">
                                      <p:cBhvr>
                                        <p:cTn id="28" dur="500" fill="hold"/>
                                        <p:tgtEl>
                                          <p:spTgt spid="1027">
                                            <p:txEl>
                                              <p:pRg st="2" end="2"/>
                                            </p:txEl>
                                          </p:spTgt>
                                        </p:tgtEl>
                                        <p:attrNameLst>
                                          <p:attrName>ppt_w</p:attrName>
                                        </p:attrNameLst>
                                      </p:cBhvr>
                                      <p:tavLst>
                                        <p:tav tm="0">
                                          <p:val>
                                            <p:fltVal val="0"/>
                                          </p:val>
                                        </p:tav>
                                        <p:tav tm="100000">
                                          <p:val>
                                            <p:strVal val="#ppt_w"/>
                                          </p:val>
                                        </p:tav>
                                      </p:tavLst>
                                    </p:anim>
                                    <p:anim calcmode="lin" valueType="num">
                                      <p:cBhvr>
                                        <p:cTn id="29" dur="500" fill="hold"/>
                                        <p:tgtEl>
                                          <p:spTgt spid="1027">
                                            <p:txEl>
                                              <p:pRg st="2" end="2"/>
                                            </p:txEl>
                                          </p:spTgt>
                                        </p:tgtEl>
                                        <p:attrNameLst>
                                          <p:attrName>ppt_h</p:attrName>
                                        </p:attrNameLst>
                                      </p:cBhvr>
                                      <p:tavLst>
                                        <p:tav tm="0">
                                          <p:val>
                                            <p:fltVal val="0"/>
                                          </p:val>
                                        </p:tav>
                                        <p:tav tm="100000">
                                          <p:val>
                                            <p:strVal val="#ppt_h"/>
                                          </p:val>
                                        </p:tav>
                                      </p:tavLst>
                                    </p:anim>
                                    <p:animEffect transition="in" filter="fade">
                                      <p:cBhvr>
                                        <p:cTn id="30" dur="500"/>
                                        <p:tgtEl>
                                          <p:spTgt spid="1027">
                                            <p:txEl>
                                              <p:pRg st="2" end="2"/>
                                            </p:txEl>
                                          </p:spTgt>
                                        </p:tgtEl>
                                      </p:cBhvr>
                                    </p:animEffect>
                                  </p:childTnLst>
                                </p:cTn>
                              </p:par>
                              <p:par>
                                <p:cTn id="31" presetID="53" presetClass="entr" presetSubtype="0" fill="hold" grpId="0" nodeType="withEffect">
                                  <p:stCondLst>
                                    <p:cond delay="0"/>
                                  </p:stCondLst>
                                  <p:childTnLst>
                                    <p:set>
                                      <p:cBhvr>
                                        <p:cTn id="32" dur="1" fill="hold">
                                          <p:stCondLst>
                                            <p:cond delay="0"/>
                                          </p:stCondLst>
                                        </p:cTn>
                                        <p:tgtEl>
                                          <p:spTgt spid="1027">
                                            <p:txEl>
                                              <p:pRg st="3" end="3"/>
                                            </p:txEl>
                                          </p:spTgt>
                                        </p:tgtEl>
                                        <p:attrNameLst>
                                          <p:attrName>style.visibility</p:attrName>
                                        </p:attrNameLst>
                                      </p:cBhvr>
                                      <p:to>
                                        <p:strVal val="visible"/>
                                      </p:to>
                                    </p:set>
                                    <p:anim calcmode="lin" valueType="num">
                                      <p:cBhvr>
                                        <p:cTn id="33" dur="500" fill="hold"/>
                                        <p:tgtEl>
                                          <p:spTgt spid="1027">
                                            <p:txEl>
                                              <p:pRg st="3" end="3"/>
                                            </p:txEl>
                                          </p:spTgt>
                                        </p:tgtEl>
                                        <p:attrNameLst>
                                          <p:attrName>ppt_w</p:attrName>
                                        </p:attrNameLst>
                                      </p:cBhvr>
                                      <p:tavLst>
                                        <p:tav tm="0">
                                          <p:val>
                                            <p:fltVal val="0"/>
                                          </p:val>
                                        </p:tav>
                                        <p:tav tm="100000">
                                          <p:val>
                                            <p:strVal val="#ppt_w"/>
                                          </p:val>
                                        </p:tav>
                                      </p:tavLst>
                                    </p:anim>
                                    <p:anim calcmode="lin" valueType="num">
                                      <p:cBhvr>
                                        <p:cTn id="34" dur="500" fill="hold"/>
                                        <p:tgtEl>
                                          <p:spTgt spid="1027">
                                            <p:txEl>
                                              <p:pRg st="3" end="3"/>
                                            </p:txEl>
                                          </p:spTgt>
                                        </p:tgtEl>
                                        <p:attrNameLst>
                                          <p:attrName>ppt_h</p:attrName>
                                        </p:attrNameLst>
                                      </p:cBhvr>
                                      <p:tavLst>
                                        <p:tav tm="0">
                                          <p:val>
                                            <p:fltVal val="0"/>
                                          </p:val>
                                        </p:tav>
                                        <p:tav tm="100000">
                                          <p:val>
                                            <p:strVal val="#ppt_h"/>
                                          </p:val>
                                        </p:tav>
                                      </p:tavLst>
                                    </p:anim>
                                    <p:animEffect transition="in" filter="fade">
                                      <p:cBhvr>
                                        <p:cTn id="35" dur="500"/>
                                        <p:tgtEl>
                                          <p:spTgt spid="1027">
                                            <p:txEl>
                                              <p:pRg st="3" end="3"/>
                                            </p:txEl>
                                          </p:spTgt>
                                        </p:tgtEl>
                                      </p:cBhvr>
                                    </p:animEffect>
                                  </p:childTnLst>
                                </p:cTn>
                              </p:par>
                              <p:par>
                                <p:cTn id="36" presetID="53" presetClass="entr" presetSubtype="0" fill="hold" grpId="0" nodeType="withEffect">
                                  <p:stCondLst>
                                    <p:cond delay="0"/>
                                  </p:stCondLst>
                                  <p:childTnLst>
                                    <p:set>
                                      <p:cBhvr>
                                        <p:cTn id="37" dur="1" fill="hold">
                                          <p:stCondLst>
                                            <p:cond delay="0"/>
                                          </p:stCondLst>
                                        </p:cTn>
                                        <p:tgtEl>
                                          <p:spTgt spid="1027">
                                            <p:txEl>
                                              <p:pRg st="4" end="4"/>
                                            </p:txEl>
                                          </p:spTgt>
                                        </p:tgtEl>
                                        <p:attrNameLst>
                                          <p:attrName>style.visibility</p:attrName>
                                        </p:attrNameLst>
                                      </p:cBhvr>
                                      <p:to>
                                        <p:strVal val="visible"/>
                                      </p:to>
                                    </p:set>
                                    <p:anim calcmode="lin" valueType="num">
                                      <p:cBhvr>
                                        <p:cTn id="38" dur="500" fill="hold"/>
                                        <p:tgtEl>
                                          <p:spTgt spid="1027">
                                            <p:txEl>
                                              <p:pRg st="4" end="4"/>
                                            </p:txEl>
                                          </p:spTgt>
                                        </p:tgtEl>
                                        <p:attrNameLst>
                                          <p:attrName>ppt_w</p:attrName>
                                        </p:attrNameLst>
                                      </p:cBhvr>
                                      <p:tavLst>
                                        <p:tav tm="0">
                                          <p:val>
                                            <p:fltVal val="0"/>
                                          </p:val>
                                        </p:tav>
                                        <p:tav tm="100000">
                                          <p:val>
                                            <p:strVal val="#ppt_w"/>
                                          </p:val>
                                        </p:tav>
                                      </p:tavLst>
                                    </p:anim>
                                    <p:anim calcmode="lin" valueType="num">
                                      <p:cBhvr>
                                        <p:cTn id="39" dur="500" fill="hold"/>
                                        <p:tgtEl>
                                          <p:spTgt spid="1027">
                                            <p:txEl>
                                              <p:pRg st="4" end="4"/>
                                            </p:txEl>
                                          </p:spTgt>
                                        </p:tgtEl>
                                        <p:attrNameLst>
                                          <p:attrName>ppt_h</p:attrName>
                                        </p:attrNameLst>
                                      </p:cBhvr>
                                      <p:tavLst>
                                        <p:tav tm="0">
                                          <p:val>
                                            <p:fltVal val="0"/>
                                          </p:val>
                                        </p:tav>
                                        <p:tav tm="100000">
                                          <p:val>
                                            <p:strVal val="#ppt_h"/>
                                          </p:val>
                                        </p:tav>
                                      </p:tavLst>
                                    </p:anim>
                                    <p:animEffect transition="in" filter="fade">
                                      <p:cBhvr>
                                        <p:cTn id="40" dur="500"/>
                                        <p:tgtEl>
                                          <p:spTgt spid="1027">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P spid="1027" grpId="0" build="p">
        <p:tmplLst>
          <p:tmpl lvl="1">
            <p:tnLst>
              <p:par>
                <p:cTn presetID="53" presetClass="entr" presetSubtype="0" fill="hold" nodeType="click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2">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3">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4">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5">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Lst>
      </p:bldP>
    </p:bldLst>
  </p:timing>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cs typeface="Arial" charset="0"/>
        </a:defRPr>
      </a:lvl2pPr>
      <a:lvl3pPr algn="ctr" rtl="0" eaLnBrk="0" fontAlgn="base" hangingPunct="0">
        <a:spcBef>
          <a:spcPct val="0"/>
        </a:spcBef>
        <a:spcAft>
          <a:spcPct val="0"/>
        </a:spcAft>
        <a:defRPr sz="4400">
          <a:solidFill>
            <a:schemeClr val="tx2"/>
          </a:solidFill>
          <a:latin typeface="Arial" charset="0"/>
          <a:cs typeface="Arial" charset="0"/>
        </a:defRPr>
      </a:lvl3pPr>
      <a:lvl4pPr algn="ctr" rtl="0" eaLnBrk="0" fontAlgn="base" hangingPunct="0">
        <a:spcBef>
          <a:spcPct val="0"/>
        </a:spcBef>
        <a:spcAft>
          <a:spcPct val="0"/>
        </a:spcAft>
        <a:defRPr sz="4400">
          <a:solidFill>
            <a:schemeClr val="tx2"/>
          </a:solidFill>
          <a:latin typeface="Arial" charset="0"/>
          <a:cs typeface="Arial" charset="0"/>
        </a:defRPr>
      </a:lvl4pPr>
      <a:lvl5pPr algn="ctr" rtl="0" eaLnBrk="0" fontAlgn="base" hangingPunct="0">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31" name="Freeform 7">
            <a:extLst>
              <a:ext uri="{FF2B5EF4-FFF2-40B4-BE49-F238E27FC236}">
                <a16:creationId xmlns="" xmlns:a16="http://schemas.microsoft.com/office/drawing/2014/main" id="{1FFACE49-EE03-41CE-8CEC-1DBC742262F9}"/>
              </a:ext>
            </a:extLst>
          </p:cNvPr>
          <p:cNvSpPr>
            <a:spLocks/>
          </p:cNvSpPr>
          <p:nvPr/>
        </p:nvSpPr>
        <p:spPr bwMode="gray">
          <a:xfrm>
            <a:off x="-12700" y="-9525"/>
            <a:ext cx="12208933" cy="6872288"/>
          </a:xfrm>
          <a:custGeom>
            <a:avLst/>
            <a:gdLst/>
            <a:ahLst/>
            <a:cxnLst>
              <a:cxn ang="0">
                <a:pos x="5766" y="605"/>
              </a:cxn>
              <a:cxn ang="0">
                <a:pos x="5768" y="4325"/>
              </a:cxn>
              <a:cxn ang="0">
                <a:pos x="1082" y="4329"/>
              </a:cxn>
              <a:cxn ang="0">
                <a:pos x="13" y="3351"/>
              </a:cxn>
              <a:cxn ang="0">
                <a:pos x="0" y="0"/>
              </a:cxn>
              <a:cxn ang="0">
                <a:pos x="2428" y="7"/>
              </a:cxn>
              <a:cxn ang="0">
                <a:pos x="5766" y="605"/>
              </a:cxn>
            </a:cxnLst>
            <a:rect l="0" t="0" r="r" b="b"/>
            <a:pathLst>
              <a:path w="5768" h="4329">
                <a:moveTo>
                  <a:pt x="5766" y="605"/>
                </a:moveTo>
                <a:cubicBezTo>
                  <a:pt x="5767" y="2464"/>
                  <a:pt x="5768" y="4325"/>
                  <a:pt x="5768" y="4325"/>
                </a:cubicBezTo>
                <a:lnTo>
                  <a:pt x="1082" y="4329"/>
                </a:lnTo>
                <a:cubicBezTo>
                  <a:pt x="318" y="3809"/>
                  <a:pt x="9" y="3349"/>
                  <a:pt x="13" y="3351"/>
                </a:cubicBezTo>
                <a:lnTo>
                  <a:pt x="0" y="0"/>
                </a:lnTo>
                <a:lnTo>
                  <a:pt x="2428" y="7"/>
                </a:lnTo>
                <a:cubicBezTo>
                  <a:pt x="2428" y="12"/>
                  <a:pt x="3096" y="401"/>
                  <a:pt x="5766" y="605"/>
                </a:cubicBezTo>
                <a:close/>
              </a:path>
            </a:pathLst>
          </a:custGeom>
          <a:gradFill rotWithShape="1">
            <a:gsLst>
              <a:gs pos="0">
                <a:schemeClr val="bg1">
                  <a:gamma/>
                  <a:tint val="3137"/>
                  <a:invGamma/>
                </a:schemeClr>
              </a:gs>
              <a:gs pos="100000">
                <a:schemeClr val="bg1">
                  <a:alpha val="70000"/>
                </a:schemeClr>
              </a:gs>
            </a:gsLst>
            <a:lin ang="2700000" scaled="1"/>
          </a:gradFill>
          <a:ln w="9525">
            <a:noFill/>
            <a:round/>
            <a:headEnd/>
            <a:tailEnd/>
          </a:ln>
          <a:effectLst/>
        </p:spPr>
        <p:txBody>
          <a:bodyPr/>
          <a:lstStyle/>
          <a:p>
            <a:pPr algn="ctr" eaLnBrk="1" hangingPunct="1">
              <a:defRPr/>
            </a:pPr>
            <a:endParaRPr lang="en-US" sz="1800">
              <a:solidFill>
                <a:srgbClr val="000000"/>
              </a:solidFill>
              <a:latin typeface="Arial" charset="0"/>
            </a:endParaRPr>
          </a:p>
        </p:txBody>
      </p:sp>
      <p:sp>
        <p:nvSpPr>
          <p:cNvPr id="1033" name="Freeform 9">
            <a:extLst>
              <a:ext uri="{FF2B5EF4-FFF2-40B4-BE49-F238E27FC236}">
                <a16:creationId xmlns="" xmlns:a16="http://schemas.microsoft.com/office/drawing/2014/main" id="{522A2910-D511-4698-A425-52329A33F5BF}"/>
              </a:ext>
            </a:extLst>
          </p:cNvPr>
          <p:cNvSpPr>
            <a:spLocks/>
          </p:cNvSpPr>
          <p:nvPr/>
        </p:nvSpPr>
        <p:spPr bwMode="gray">
          <a:xfrm>
            <a:off x="-6350" y="5500688"/>
            <a:ext cx="1921935" cy="1358900"/>
          </a:xfrm>
          <a:custGeom>
            <a:avLst/>
            <a:gdLst>
              <a:gd name="T0" fmla="*/ 0 w 1089"/>
              <a:gd name="T1" fmla="*/ 0 h 1100"/>
              <a:gd name="T2" fmla="*/ 0 w 1089"/>
              <a:gd name="T3" fmla="*/ 1358900 h 1100"/>
              <a:gd name="T4" fmla="*/ 1441451 w 1089"/>
              <a:gd name="T5" fmla="*/ 1358900 h 1100"/>
              <a:gd name="T6" fmla="*/ 0 w 1089"/>
              <a:gd name="T7" fmla="*/ 0 h 1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1100">
                <a:moveTo>
                  <a:pt x="0" y="0"/>
                </a:moveTo>
                <a:cubicBezTo>
                  <a:pt x="0" y="550"/>
                  <a:pt x="0" y="1100"/>
                  <a:pt x="0" y="1100"/>
                </a:cubicBezTo>
                <a:lnTo>
                  <a:pt x="1089" y="1100"/>
                </a:lnTo>
                <a:cubicBezTo>
                  <a:pt x="1089" y="1100"/>
                  <a:pt x="596" y="865"/>
                  <a:pt x="0" y="0"/>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4276" name="Line 13">
            <a:extLst>
              <a:ext uri="{FF2B5EF4-FFF2-40B4-BE49-F238E27FC236}">
                <a16:creationId xmlns="" xmlns:a16="http://schemas.microsoft.com/office/drawing/2014/main" id="{B25AC119-A824-447F-8AAF-4ECF357D64A1}"/>
              </a:ext>
            </a:extLst>
          </p:cNvPr>
          <p:cNvSpPr>
            <a:spLocks noChangeShapeType="1"/>
          </p:cNvSpPr>
          <p:nvPr/>
        </p:nvSpPr>
        <p:spPr bwMode="gray">
          <a:xfrm>
            <a:off x="702733" y="1"/>
            <a:ext cx="0" cy="59102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77" name="Line 14">
            <a:extLst>
              <a:ext uri="{FF2B5EF4-FFF2-40B4-BE49-F238E27FC236}">
                <a16:creationId xmlns="" xmlns:a16="http://schemas.microsoft.com/office/drawing/2014/main" id="{430DDE2A-31A8-4D1B-B798-3C1B5028A836}"/>
              </a:ext>
            </a:extLst>
          </p:cNvPr>
          <p:cNvSpPr>
            <a:spLocks noChangeShapeType="1"/>
          </p:cNvSpPr>
          <p:nvPr/>
        </p:nvSpPr>
        <p:spPr bwMode="gray">
          <a:xfrm>
            <a:off x="2237317" y="0"/>
            <a:ext cx="0" cy="68326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78" name="Line 15">
            <a:extLst>
              <a:ext uri="{FF2B5EF4-FFF2-40B4-BE49-F238E27FC236}">
                <a16:creationId xmlns="" xmlns:a16="http://schemas.microsoft.com/office/drawing/2014/main" id="{E628EE7E-C791-4BCA-B463-847FE1924ECF}"/>
              </a:ext>
            </a:extLst>
          </p:cNvPr>
          <p:cNvSpPr>
            <a:spLocks noChangeShapeType="1"/>
          </p:cNvSpPr>
          <p:nvPr/>
        </p:nvSpPr>
        <p:spPr bwMode="gray">
          <a:xfrm>
            <a:off x="3774017" y="0"/>
            <a:ext cx="0" cy="686117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79" name="Line 16">
            <a:extLst>
              <a:ext uri="{FF2B5EF4-FFF2-40B4-BE49-F238E27FC236}">
                <a16:creationId xmlns="" xmlns:a16="http://schemas.microsoft.com/office/drawing/2014/main" id="{7CAE36B5-92A0-4ED6-9A4C-DA1937BCAE2E}"/>
              </a:ext>
            </a:extLst>
          </p:cNvPr>
          <p:cNvSpPr>
            <a:spLocks noChangeShapeType="1"/>
          </p:cNvSpPr>
          <p:nvPr/>
        </p:nvSpPr>
        <p:spPr bwMode="gray">
          <a:xfrm>
            <a:off x="5310717" y="0"/>
            <a:ext cx="0" cy="6875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0" name="Line 17">
            <a:extLst>
              <a:ext uri="{FF2B5EF4-FFF2-40B4-BE49-F238E27FC236}">
                <a16:creationId xmlns="" xmlns:a16="http://schemas.microsoft.com/office/drawing/2014/main" id="{93919539-4911-4FFB-A180-A6C7A5CFD3AF}"/>
              </a:ext>
            </a:extLst>
          </p:cNvPr>
          <p:cNvSpPr>
            <a:spLocks noChangeShapeType="1"/>
          </p:cNvSpPr>
          <p:nvPr/>
        </p:nvSpPr>
        <p:spPr bwMode="gray">
          <a:xfrm>
            <a:off x="6845300" y="388939"/>
            <a:ext cx="0" cy="648652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1" name="Line 18">
            <a:extLst>
              <a:ext uri="{FF2B5EF4-FFF2-40B4-BE49-F238E27FC236}">
                <a16:creationId xmlns="" xmlns:a16="http://schemas.microsoft.com/office/drawing/2014/main" id="{3E3A5428-F290-4484-BDDB-2D5B43EDCBFC}"/>
              </a:ext>
            </a:extLst>
          </p:cNvPr>
          <p:cNvSpPr>
            <a:spLocks noChangeShapeType="1"/>
          </p:cNvSpPr>
          <p:nvPr/>
        </p:nvSpPr>
        <p:spPr bwMode="gray">
          <a:xfrm>
            <a:off x="8382000" y="619125"/>
            <a:ext cx="0" cy="6256338"/>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2" name="Line 19">
            <a:extLst>
              <a:ext uri="{FF2B5EF4-FFF2-40B4-BE49-F238E27FC236}">
                <a16:creationId xmlns="" xmlns:a16="http://schemas.microsoft.com/office/drawing/2014/main" id="{539E2D23-9FB8-4CA6-9E69-22BB32D2F019}"/>
              </a:ext>
            </a:extLst>
          </p:cNvPr>
          <p:cNvSpPr>
            <a:spLocks noChangeShapeType="1"/>
          </p:cNvSpPr>
          <p:nvPr/>
        </p:nvSpPr>
        <p:spPr bwMode="gray">
          <a:xfrm>
            <a:off x="9918700" y="773113"/>
            <a:ext cx="0" cy="610235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3" name="Line 20">
            <a:extLst>
              <a:ext uri="{FF2B5EF4-FFF2-40B4-BE49-F238E27FC236}">
                <a16:creationId xmlns="" xmlns:a16="http://schemas.microsoft.com/office/drawing/2014/main" id="{1124EC3B-83AF-45E6-BB51-EA39CC91A3D6}"/>
              </a:ext>
            </a:extLst>
          </p:cNvPr>
          <p:cNvSpPr>
            <a:spLocks noChangeShapeType="1"/>
          </p:cNvSpPr>
          <p:nvPr/>
        </p:nvSpPr>
        <p:spPr bwMode="gray">
          <a:xfrm>
            <a:off x="11455400" y="900113"/>
            <a:ext cx="0" cy="597535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4" name="Line 22">
            <a:extLst>
              <a:ext uri="{FF2B5EF4-FFF2-40B4-BE49-F238E27FC236}">
                <a16:creationId xmlns="" xmlns:a16="http://schemas.microsoft.com/office/drawing/2014/main" id="{D8A7DDDB-42F3-44DF-B62C-6119E8C3FF45}"/>
              </a:ext>
            </a:extLst>
          </p:cNvPr>
          <p:cNvSpPr>
            <a:spLocks noChangeShapeType="1"/>
          </p:cNvSpPr>
          <p:nvPr/>
        </p:nvSpPr>
        <p:spPr bwMode="gray">
          <a:xfrm rot="5400000">
            <a:off x="3460751" y="-3041650"/>
            <a:ext cx="0" cy="69215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5" name="Line 23">
            <a:extLst>
              <a:ext uri="{FF2B5EF4-FFF2-40B4-BE49-F238E27FC236}">
                <a16:creationId xmlns="" xmlns:a16="http://schemas.microsoft.com/office/drawing/2014/main" id="{E6B51145-3D0A-4CBC-A0E1-691294B2CC4D}"/>
              </a:ext>
            </a:extLst>
          </p:cNvPr>
          <p:cNvSpPr>
            <a:spLocks noChangeShapeType="1"/>
          </p:cNvSpPr>
          <p:nvPr/>
        </p:nvSpPr>
        <p:spPr bwMode="gray">
          <a:xfrm rot="5400000">
            <a:off x="6104467" y="-4563004"/>
            <a:ext cx="0" cy="1220893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6" name="Line 24">
            <a:extLst>
              <a:ext uri="{FF2B5EF4-FFF2-40B4-BE49-F238E27FC236}">
                <a16:creationId xmlns="" xmlns:a16="http://schemas.microsoft.com/office/drawing/2014/main" id="{2AF53577-F93A-47AC-A58C-FA47CA262CBD}"/>
              </a:ext>
            </a:extLst>
          </p:cNvPr>
          <p:cNvSpPr>
            <a:spLocks noChangeShapeType="1"/>
          </p:cNvSpPr>
          <p:nvPr/>
        </p:nvSpPr>
        <p:spPr bwMode="gray">
          <a:xfrm rot="5400000">
            <a:off x="6104467" y="-3439054"/>
            <a:ext cx="0" cy="1220893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7" name="Line 25">
            <a:extLst>
              <a:ext uri="{FF2B5EF4-FFF2-40B4-BE49-F238E27FC236}">
                <a16:creationId xmlns="" xmlns:a16="http://schemas.microsoft.com/office/drawing/2014/main" id="{E8AAA389-F781-4F12-9E72-F2143D689762}"/>
              </a:ext>
            </a:extLst>
          </p:cNvPr>
          <p:cNvSpPr>
            <a:spLocks noChangeShapeType="1"/>
          </p:cNvSpPr>
          <p:nvPr/>
        </p:nvSpPr>
        <p:spPr bwMode="gray">
          <a:xfrm rot="5400000">
            <a:off x="6106584" y="-2314575"/>
            <a:ext cx="0" cy="122047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8" name="Line 26">
            <a:extLst>
              <a:ext uri="{FF2B5EF4-FFF2-40B4-BE49-F238E27FC236}">
                <a16:creationId xmlns="" xmlns:a16="http://schemas.microsoft.com/office/drawing/2014/main" id="{CC13465E-9FD2-4B37-AFD4-13E30D411B4E}"/>
              </a:ext>
            </a:extLst>
          </p:cNvPr>
          <p:cNvSpPr>
            <a:spLocks noChangeShapeType="1"/>
          </p:cNvSpPr>
          <p:nvPr/>
        </p:nvSpPr>
        <p:spPr bwMode="gray">
          <a:xfrm rot="5400000">
            <a:off x="6106584" y="-1190625"/>
            <a:ext cx="0" cy="122047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9" name="Line 27">
            <a:extLst>
              <a:ext uri="{FF2B5EF4-FFF2-40B4-BE49-F238E27FC236}">
                <a16:creationId xmlns="" xmlns:a16="http://schemas.microsoft.com/office/drawing/2014/main" id="{69C96F8E-A40C-4F87-85CF-94E037F7E524}"/>
              </a:ext>
            </a:extLst>
          </p:cNvPr>
          <p:cNvSpPr>
            <a:spLocks noChangeShapeType="1"/>
          </p:cNvSpPr>
          <p:nvPr/>
        </p:nvSpPr>
        <p:spPr bwMode="gray">
          <a:xfrm rot="5400000">
            <a:off x="6540501" y="420159"/>
            <a:ext cx="0" cy="1123103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90" name="Rectangle 28">
            <a:extLst>
              <a:ext uri="{FF2B5EF4-FFF2-40B4-BE49-F238E27FC236}">
                <a16:creationId xmlns="" xmlns:a16="http://schemas.microsoft.com/office/drawing/2014/main" id="{75DE808F-26C8-4731-B88F-B6D224EB56E8}"/>
              </a:ext>
            </a:extLst>
          </p:cNvPr>
          <p:cNvSpPr>
            <a:spLocks noChangeArrowheads="1"/>
          </p:cNvSpPr>
          <p:nvPr/>
        </p:nvSpPr>
        <p:spPr bwMode="gray">
          <a:xfrm>
            <a:off x="5340351" y="2692400"/>
            <a:ext cx="1504949" cy="1079500"/>
          </a:xfrm>
          <a:prstGeom prst="rect">
            <a:avLst/>
          </a:prstGeom>
          <a:solidFill>
            <a:srgbClr val="FFFFFF">
              <a:alpha val="25098"/>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1" name="Rectangle 29">
            <a:extLst>
              <a:ext uri="{FF2B5EF4-FFF2-40B4-BE49-F238E27FC236}">
                <a16:creationId xmlns="" xmlns:a16="http://schemas.microsoft.com/office/drawing/2014/main" id="{D9018CF2-0ED4-437A-B468-362BE72B38EB}"/>
              </a:ext>
            </a:extLst>
          </p:cNvPr>
          <p:cNvSpPr>
            <a:spLocks noChangeArrowheads="1"/>
          </p:cNvSpPr>
          <p:nvPr/>
        </p:nvSpPr>
        <p:spPr bwMode="gray">
          <a:xfrm>
            <a:off x="9946218" y="4937125"/>
            <a:ext cx="1494367"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2" name="Rectangle 30">
            <a:extLst>
              <a:ext uri="{FF2B5EF4-FFF2-40B4-BE49-F238E27FC236}">
                <a16:creationId xmlns="" xmlns:a16="http://schemas.microsoft.com/office/drawing/2014/main" id="{DA0D032C-D4CB-428D-B904-5001BD871A0F}"/>
              </a:ext>
            </a:extLst>
          </p:cNvPr>
          <p:cNvSpPr>
            <a:spLocks noChangeArrowheads="1"/>
          </p:cNvSpPr>
          <p:nvPr/>
        </p:nvSpPr>
        <p:spPr bwMode="gray">
          <a:xfrm>
            <a:off x="732367" y="3808413"/>
            <a:ext cx="1504951" cy="1079500"/>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3" name="Rectangle 31">
            <a:extLst>
              <a:ext uri="{FF2B5EF4-FFF2-40B4-BE49-F238E27FC236}">
                <a16:creationId xmlns="" xmlns:a16="http://schemas.microsoft.com/office/drawing/2014/main" id="{6D30C277-9AFA-45F0-863B-E8238F632620}"/>
              </a:ext>
            </a:extLst>
          </p:cNvPr>
          <p:cNvSpPr>
            <a:spLocks noChangeArrowheads="1"/>
          </p:cNvSpPr>
          <p:nvPr/>
        </p:nvSpPr>
        <p:spPr bwMode="gray">
          <a:xfrm>
            <a:off x="8409518" y="6064251"/>
            <a:ext cx="1504949" cy="796925"/>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4" name="Rectangle 32">
            <a:extLst>
              <a:ext uri="{FF2B5EF4-FFF2-40B4-BE49-F238E27FC236}">
                <a16:creationId xmlns="" xmlns:a16="http://schemas.microsoft.com/office/drawing/2014/main" id="{A7F2A9E4-0A19-47DC-AB97-95032226FB4D}"/>
              </a:ext>
            </a:extLst>
          </p:cNvPr>
          <p:cNvSpPr>
            <a:spLocks noChangeArrowheads="1"/>
          </p:cNvSpPr>
          <p:nvPr/>
        </p:nvSpPr>
        <p:spPr bwMode="gray">
          <a:xfrm>
            <a:off x="3795184" y="1"/>
            <a:ext cx="1504949" cy="404813"/>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5" name="Rectangle 33">
            <a:extLst>
              <a:ext uri="{FF2B5EF4-FFF2-40B4-BE49-F238E27FC236}">
                <a16:creationId xmlns="" xmlns:a16="http://schemas.microsoft.com/office/drawing/2014/main" id="{D1CBEB04-DCCA-4223-A1F1-8DF257DDFF2E}"/>
              </a:ext>
            </a:extLst>
          </p:cNvPr>
          <p:cNvSpPr>
            <a:spLocks noChangeArrowheads="1"/>
          </p:cNvSpPr>
          <p:nvPr/>
        </p:nvSpPr>
        <p:spPr bwMode="gray">
          <a:xfrm>
            <a:off x="3803651" y="4938713"/>
            <a:ext cx="1494367"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6" name="Rectangle 34">
            <a:extLst>
              <a:ext uri="{FF2B5EF4-FFF2-40B4-BE49-F238E27FC236}">
                <a16:creationId xmlns="" xmlns:a16="http://schemas.microsoft.com/office/drawing/2014/main" id="{80367DF6-08DF-4B7F-9FA4-0A4057CD822B}"/>
              </a:ext>
            </a:extLst>
          </p:cNvPr>
          <p:cNvSpPr>
            <a:spLocks noChangeArrowheads="1"/>
          </p:cNvSpPr>
          <p:nvPr/>
        </p:nvSpPr>
        <p:spPr bwMode="gray">
          <a:xfrm>
            <a:off x="8401051" y="1566863"/>
            <a:ext cx="1494367"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7" name="Rectangle 3">
            <a:extLst>
              <a:ext uri="{FF2B5EF4-FFF2-40B4-BE49-F238E27FC236}">
                <a16:creationId xmlns="" xmlns:a16="http://schemas.microsoft.com/office/drawing/2014/main" id="{092F0F88-3643-4A0E-B63C-691EE1F26749}"/>
              </a:ext>
            </a:extLst>
          </p:cNvPr>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 xmlns:a16="http://schemas.microsoft.com/office/drawing/2014/main" id="{36DC63DF-7E71-4A45-8426-749B98256DC6}"/>
              </a:ext>
            </a:extLst>
          </p:cNvPr>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1" hangingPunct="1">
              <a:defRPr sz="1400">
                <a:solidFill>
                  <a:srgbClr val="000000"/>
                </a:solidFill>
                <a:latin typeface="Arial" charset="0"/>
              </a:defRPr>
            </a:lvl1pPr>
          </a:lstStyle>
          <a:p>
            <a:pPr>
              <a:defRPr/>
            </a:pPr>
            <a:endParaRPr lang="en-US"/>
          </a:p>
        </p:txBody>
      </p:sp>
      <p:sp>
        <p:nvSpPr>
          <p:cNvPr id="1029" name="Rectangle 5">
            <a:extLst>
              <a:ext uri="{FF2B5EF4-FFF2-40B4-BE49-F238E27FC236}">
                <a16:creationId xmlns="" xmlns:a16="http://schemas.microsoft.com/office/drawing/2014/main" id="{94FF1EF6-A5E6-4906-9CEF-B52D76A7E135}"/>
              </a:ext>
            </a:extLst>
          </p:cNvPr>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a:defRPr/>
            </a:pPr>
            <a:endParaRPr lang="en-US"/>
          </a:p>
        </p:txBody>
      </p:sp>
      <p:sp>
        <p:nvSpPr>
          <p:cNvPr id="1030" name="Rectangle 6">
            <a:extLst>
              <a:ext uri="{FF2B5EF4-FFF2-40B4-BE49-F238E27FC236}">
                <a16:creationId xmlns="" xmlns:a16="http://schemas.microsoft.com/office/drawing/2014/main" id="{FFB37457-B7A9-48B5-8097-255CA4B1A3A6}"/>
              </a:ext>
            </a:extLst>
          </p:cNvPr>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smtClean="0">
                <a:solidFill>
                  <a:srgbClr val="000000"/>
                </a:solidFill>
                <a:latin typeface="Arial" panose="020B0604020202020204" pitchFamily="34" charset="0"/>
              </a:defRPr>
            </a:lvl1pPr>
          </a:lstStyle>
          <a:p>
            <a:pPr>
              <a:defRPr/>
            </a:pPr>
            <a:fld id="{0B0DCF32-7236-4DFF-8466-9C65AA5E2422}" type="slidenum">
              <a:rPr lang="en-US" altLang="en-US"/>
              <a:pPr>
                <a:defRPr/>
              </a:pPr>
              <a:t>‹#›</a:t>
            </a:fld>
            <a:endParaRPr lang="en-US" altLang="en-US"/>
          </a:p>
        </p:txBody>
      </p:sp>
      <p:sp>
        <p:nvSpPr>
          <p:cNvPr id="1060" name="Freeform 36">
            <a:extLst>
              <a:ext uri="{FF2B5EF4-FFF2-40B4-BE49-F238E27FC236}">
                <a16:creationId xmlns="" xmlns:a16="http://schemas.microsoft.com/office/drawing/2014/main" id="{6E172621-AB29-4C80-9DBE-7D76DC16D655}"/>
              </a:ext>
            </a:extLst>
          </p:cNvPr>
          <p:cNvSpPr>
            <a:spLocks/>
          </p:cNvSpPr>
          <p:nvPr/>
        </p:nvSpPr>
        <p:spPr bwMode="gray">
          <a:xfrm>
            <a:off x="5389033" y="1"/>
            <a:ext cx="6807200" cy="739775"/>
          </a:xfrm>
          <a:custGeom>
            <a:avLst/>
            <a:gdLst>
              <a:gd name="T0" fmla="*/ 5105400 w 3130"/>
              <a:gd name="T1" fmla="*/ 739775 h 453"/>
              <a:gd name="T2" fmla="*/ 5105400 w 3130"/>
              <a:gd name="T3" fmla="*/ 0 h 453"/>
              <a:gd name="T4" fmla="*/ 0 w 3130"/>
              <a:gd name="T5" fmla="*/ 0 h 453"/>
              <a:gd name="T6" fmla="*/ 5105400 w 3130"/>
              <a:gd name="T7" fmla="*/ 739775 h 45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130" h="453">
                <a:moveTo>
                  <a:pt x="3130" y="453"/>
                </a:moveTo>
                <a:cubicBezTo>
                  <a:pt x="3130" y="226"/>
                  <a:pt x="3130" y="0"/>
                  <a:pt x="3130" y="0"/>
                </a:cubicBezTo>
                <a:lnTo>
                  <a:pt x="0" y="0"/>
                </a:lnTo>
                <a:cubicBezTo>
                  <a:pt x="0" y="0"/>
                  <a:pt x="1298" y="389"/>
                  <a:pt x="3130" y="453"/>
                </a:cubicBez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1026" name="Rectangle 2">
            <a:extLst>
              <a:ext uri="{FF2B5EF4-FFF2-40B4-BE49-F238E27FC236}">
                <a16:creationId xmlns="" xmlns:a16="http://schemas.microsoft.com/office/drawing/2014/main" id="{0801F8D1-E056-4FAF-9153-7DB0DE1BA560}"/>
              </a:ext>
            </a:extLst>
          </p:cNvPr>
          <p:cNvSpPr>
            <a:spLocks noGrp="1" noChangeArrowheads="1"/>
          </p:cNvSpPr>
          <p:nvPr>
            <p:ph type="title"/>
          </p:nvPr>
        </p:nvSpPr>
        <p:spPr bwMode="black">
          <a:xfrm>
            <a:off x="609600" y="325438"/>
            <a:ext cx="10972800" cy="927100"/>
          </a:xfrm>
          <a:prstGeom prst="rect">
            <a:avLst/>
          </a:prstGeom>
          <a:noFill/>
          <a:ln>
            <a:noFill/>
          </a:ln>
          <a:effectLst>
            <a:outerShdw dist="35921" dir="2700000" algn="ctr" rotWithShape="0">
              <a:srgbClr val="FFFFFF"/>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pic>
        <p:nvPicPr>
          <p:cNvPr id="54303" name="Picture 37" descr="water">
            <a:extLst>
              <a:ext uri="{FF2B5EF4-FFF2-40B4-BE49-F238E27FC236}">
                <a16:creationId xmlns="" xmlns:a16="http://schemas.microsoft.com/office/drawing/2014/main" id="{97DD3BDB-227A-4708-A7DA-79FBC5BC3C4F}"/>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l="22409" t="16374" b="27486"/>
          <a:stretch>
            <a:fillRect/>
          </a:stretch>
        </p:blipFill>
        <p:spPr bwMode="gray">
          <a:xfrm rot="786797">
            <a:off x="8839201" y="-381000"/>
            <a:ext cx="3223684" cy="199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304" name="Picture 38" descr="3">
            <a:extLst>
              <a:ext uri="{FF2B5EF4-FFF2-40B4-BE49-F238E27FC236}">
                <a16:creationId xmlns="" xmlns:a16="http://schemas.microsoft.com/office/drawing/2014/main" id="{A3291F15-3A23-46CB-B162-8D0AB33239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gray">
          <a:xfrm rot="20740733" flipH="1">
            <a:off x="65618" y="5726113"/>
            <a:ext cx="1631949"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305" name="TextBox 32">
            <a:extLst>
              <a:ext uri="{FF2B5EF4-FFF2-40B4-BE49-F238E27FC236}">
                <a16:creationId xmlns="" xmlns:a16="http://schemas.microsoft.com/office/drawing/2014/main" id="{AAAEBDE2-E6C2-4E22-BDF1-624B9F162FB6}"/>
              </a:ext>
            </a:extLst>
          </p:cNvPr>
          <p:cNvSpPr txBox="1">
            <a:spLocks noChangeArrowheads="1"/>
          </p:cNvSpPr>
          <p:nvPr/>
        </p:nvSpPr>
        <p:spPr bwMode="auto">
          <a:xfrm>
            <a:off x="10500512"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2605299073"/>
      </p:ext>
    </p:extLst>
  </p:cSld>
  <p:clrMap bg1="lt1" tx1="dk1" bg2="lt2" tx2="dk2" accent1="accent1" accent2="accent2" accent3="accent3" accent4="accent4" accent5="accent5" accent6="accent6" hlink="hlink" folHlink="folHlink"/>
  <p:sldLayoutIdLst>
    <p:sldLayoutId id="2147485465" r:id="rId1"/>
    <p:sldLayoutId id="2147485466" r:id="rId2"/>
    <p:sldLayoutId id="2147485467" r:id="rId3"/>
    <p:sldLayoutId id="2147485468" r:id="rId4"/>
    <p:sldLayoutId id="2147485469" r:id="rId5"/>
    <p:sldLayoutId id="2147485470" r:id="rId6"/>
    <p:sldLayoutId id="2147485471" r:id="rId7"/>
    <p:sldLayoutId id="2147485472" r:id="rId8"/>
    <p:sldLayoutId id="2147485473" r:id="rId9"/>
    <p:sldLayoutId id="2147485474" r:id="rId10"/>
    <p:sldLayoutId id="2147485475" r:id="rId11"/>
    <p:sldLayoutId id="2147485476" r:id="rId12"/>
    <p:sldLayoutId id="2147485477" r:id="rId13"/>
    <p:sldLayoutId id="2147485478" r:id="rId14"/>
    <p:sldLayoutId id="2147485479" r:id="rId15"/>
    <p:sldLayoutId id="2147485480" r:id="rId16"/>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9" presetClass="entr" presetSubtype="0"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p:cTn id="7" dur="500" fill="hold"/>
                                        <p:tgtEl>
                                          <p:spTgt spid="1026"/>
                                        </p:tgtEl>
                                        <p:attrNameLst>
                                          <p:attrName>ppt_x</p:attrName>
                                        </p:attrNameLst>
                                      </p:cBhvr>
                                      <p:tavLst>
                                        <p:tav tm="0">
                                          <p:val>
                                            <p:strVal val="#ppt_x-.2"/>
                                          </p:val>
                                        </p:tav>
                                        <p:tav tm="100000">
                                          <p:val>
                                            <p:strVal val="#ppt_x"/>
                                          </p:val>
                                        </p:tav>
                                      </p:tavLst>
                                    </p:anim>
                                    <p:anim calcmode="lin" valueType="num">
                                      <p:cBhvr>
                                        <p:cTn id="8" dur="500" fill="hold"/>
                                        <p:tgtEl>
                                          <p:spTgt spid="1026"/>
                                        </p:tgtEl>
                                        <p:attrNameLst>
                                          <p:attrName>ppt_y</p:attrName>
                                        </p:attrNameLst>
                                      </p:cBhvr>
                                      <p:tavLst>
                                        <p:tav tm="0">
                                          <p:val>
                                            <p:strVal val="#ppt_y"/>
                                          </p:val>
                                        </p:tav>
                                        <p:tav tm="100000">
                                          <p:val>
                                            <p:strVal val="#ppt_y"/>
                                          </p:val>
                                        </p:tav>
                                      </p:tavLst>
                                    </p:anim>
                                    <p:animEffect transition="in" filter="wipe(right)" prLst="gradientSize: 0.1">
                                      <p:cBhvr>
                                        <p:cTn id="9" dur="500"/>
                                        <p:tgtEl>
                                          <p:spTgt spid="1026"/>
                                        </p:tgtEl>
                                      </p:cBhvr>
                                    </p:animEffect>
                                  </p:childTnLst>
                                </p:cTn>
                              </p:par>
                            </p:childTnLst>
                          </p:cTn>
                        </p:par>
                        <p:par>
                          <p:cTn id="10" fill="hold" nodeType="afterGroup">
                            <p:stCondLst>
                              <p:cond delay="500"/>
                            </p:stCondLst>
                            <p:childTnLst>
                              <p:par>
                                <p:cTn id="11" presetID="10" presetClass="entr" presetSubtype="0" fill="hold" nodeType="afterEffect">
                                  <p:stCondLst>
                                    <p:cond delay="0"/>
                                  </p:stCondLst>
                                  <p:childTnLst>
                                    <p:set>
                                      <p:cBhvr>
                                        <p:cTn id="12" dur="1" fill="hold">
                                          <p:stCondLst>
                                            <p:cond delay="0"/>
                                          </p:stCondLst>
                                        </p:cTn>
                                        <p:tgtEl>
                                          <p:spTgt spid="1060"/>
                                        </p:tgtEl>
                                        <p:attrNameLst>
                                          <p:attrName>style.visibility</p:attrName>
                                        </p:attrNameLst>
                                      </p:cBhvr>
                                      <p:to>
                                        <p:strVal val="visible"/>
                                      </p:to>
                                    </p:set>
                                    <p:animEffect transition="in" filter="fade">
                                      <p:cBhvr>
                                        <p:cTn id="13" dur="1000"/>
                                        <p:tgtEl>
                                          <p:spTgt spid="1060"/>
                                        </p:tgtEl>
                                      </p:cBhvr>
                                    </p:animEffect>
                                  </p:childTnLst>
                                </p:cTn>
                              </p:par>
                              <p:par>
                                <p:cTn id="14" presetID="10" presetClass="entr" presetSubtype="0" fill="hold" nodeType="withEffect">
                                  <p:stCondLst>
                                    <p:cond delay="500"/>
                                  </p:stCondLst>
                                  <p:childTnLst>
                                    <p:set>
                                      <p:cBhvr>
                                        <p:cTn id="15" dur="1" fill="hold">
                                          <p:stCondLst>
                                            <p:cond delay="0"/>
                                          </p:stCondLst>
                                        </p:cTn>
                                        <p:tgtEl>
                                          <p:spTgt spid="1033"/>
                                        </p:tgtEl>
                                        <p:attrNameLst>
                                          <p:attrName>style.visibility</p:attrName>
                                        </p:attrNameLst>
                                      </p:cBhvr>
                                      <p:to>
                                        <p:strVal val="visible"/>
                                      </p:to>
                                    </p:set>
                                    <p:animEffect transition="in" filter="fade">
                                      <p:cBhvr>
                                        <p:cTn id="16" dur="1000"/>
                                        <p:tgtEl>
                                          <p:spTgt spid="10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eaLnBrk="0" fontAlgn="base" hangingPunct="0">
        <a:spcBef>
          <a:spcPct val="0"/>
        </a:spcBef>
        <a:spcAft>
          <a:spcPct val="0"/>
        </a:spcAft>
        <a:defRPr sz="4400" b="1">
          <a:solidFill>
            <a:schemeClr val="tx2"/>
          </a:solidFill>
          <a:latin typeface="+mj-lt"/>
          <a:ea typeface="+mj-ea"/>
          <a:cs typeface="+mj-cs"/>
        </a:defRPr>
      </a:lvl1pPr>
      <a:lvl2pPr algn="l" rtl="0" eaLnBrk="0" fontAlgn="base" hangingPunct="0">
        <a:spcBef>
          <a:spcPct val="0"/>
        </a:spcBef>
        <a:spcAft>
          <a:spcPct val="0"/>
        </a:spcAft>
        <a:defRPr sz="4400" b="1">
          <a:solidFill>
            <a:schemeClr val="tx2"/>
          </a:solidFill>
          <a:latin typeface="Arial" charset="0"/>
        </a:defRPr>
      </a:lvl2pPr>
      <a:lvl3pPr algn="l" rtl="0" eaLnBrk="0" fontAlgn="base" hangingPunct="0">
        <a:spcBef>
          <a:spcPct val="0"/>
        </a:spcBef>
        <a:spcAft>
          <a:spcPct val="0"/>
        </a:spcAft>
        <a:defRPr sz="4400" b="1">
          <a:solidFill>
            <a:schemeClr val="tx2"/>
          </a:solidFill>
          <a:latin typeface="Arial" charset="0"/>
        </a:defRPr>
      </a:lvl3pPr>
      <a:lvl4pPr algn="l" rtl="0" eaLnBrk="0" fontAlgn="base" hangingPunct="0">
        <a:spcBef>
          <a:spcPct val="0"/>
        </a:spcBef>
        <a:spcAft>
          <a:spcPct val="0"/>
        </a:spcAft>
        <a:defRPr sz="4400" b="1">
          <a:solidFill>
            <a:schemeClr val="tx2"/>
          </a:solidFill>
          <a:latin typeface="Arial" charset="0"/>
        </a:defRPr>
      </a:lvl4pPr>
      <a:lvl5pPr algn="l" rtl="0" eaLnBrk="0" fontAlgn="base" hangingPunct="0">
        <a:spcBef>
          <a:spcPct val="0"/>
        </a:spcBef>
        <a:spcAft>
          <a:spcPct val="0"/>
        </a:spcAft>
        <a:defRPr sz="4400" b="1">
          <a:solidFill>
            <a:schemeClr val="tx2"/>
          </a:solidFill>
          <a:latin typeface="Arial" charset="0"/>
        </a:defRPr>
      </a:lvl5pPr>
      <a:lvl6pPr marL="457200" algn="l" rtl="0" eaLnBrk="1" fontAlgn="base" hangingPunct="1">
        <a:spcBef>
          <a:spcPct val="0"/>
        </a:spcBef>
        <a:spcAft>
          <a:spcPct val="0"/>
        </a:spcAft>
        <a:defRPr sz="4400" b="1">
          <a:solidFill>
            <a:schemeClr val="tx2"/>
          </a:solidFill>
          <a:latin typeface="Arial" charset="0"/>
        </a:defRPr>
      </a:lvl6pPr>
      <a:lvl7pPr marL="914400" algn="l" rtl="0" eaLnBrk="1" fontAlgn="base" hangingPunct="1">
        <a:spcBef>
          <a:spcPct val="0"/>
        </a:spcBef>
        <a:spcAft>
          <a:spcPct val="0"/>
        </a:spcAft>
        <a:defRPr sz="4400" b="1">
          <a:solidFill>
            <a:schemeClr val="tx2"/>
          </a:solidFill>
          <a:latin typeface="Arial" charset="0"/>
        </a:defRPr>
      </a:lvl7pPr>
      <a:lvl8pPr marL="1371600" algn="l" rtl="0" eaLnBrk="1" fontAlgn="base" hangingPunct="1">
        <a:spcBef>
          <a:spcPct val="0"/>
        </a:spcBef>
        <a:spcAft>
          <a:spcPct val="0"/>
        </a:spcAft>
        <a:defRPr sz="4400" b="1">
          <a:solidFill>
            <a:schemeClr val="tx2"/>
          </a:solidFill>
          <a:latin typeface="Arial" charset="0"/>
        </a:defRPr>
      </a:lvl8pPr>
      <a:lvl9pPr marL="1828800" algn="l" rtl="0" eaLnBrk="1" fontAlgn="base" hangingPunct="1">
        <a:spcBef>
          <a:spcPct val="0"/>
        </a:spcBef>
        <a:spcAft>
          <a:spcPct val="0"/>
        </a:spcAft>
        <a:defRPr sz="4400" b="1">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50" name="Rectangle 26">
            <a:extLst>
              <a:ext uri="{FF2B5EF4-FFF2-40B4-BE49-F238E27FC236}">
                <a16:creationId xmlns="" xmlns:a16="http://schemas.microsoft.com/office/drawing/2014/main" id="{8F10988C-43A3-416C-9D33-0C96B4D67901}"/>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sz="1800" b="1">
              <a:solidFill>
                <a:srgbClr val="000000"/>
              </a:solidFill>
              <a:latin typeface="Arial" charset="0"/>
            </a:endParaRPr>
          </a:p>
        </p:txBody>
      </p:sp>
      <p:sp>
        <p:nvSpPr>
          <p:cNvPr id="1028" name="Rectangle 4">
            <a:extLst>
              <a:ext uri="{FF2B5EF4-FFF2-40B4-BE49-F238E27FC236}">
                <a16:creationId xmlns="" xmlns:a16="http://schemas.microsoft.com/office/drawing/2014/main" id="{BB1D3B88-2262-492C-B517-CC6C136AC701}"/>
              </a:ext>
            </a:extLst>
          </p:cNvPr>
          <p:cNvSpPr>
            <a:spLocks noGrp="1" noChangeArrowheads="1"/>
          </p:cNvSpPr>
          <p:nvPr>
            <p:ph type="dt" sz="half" idx="2"/>
          </p:nvPr>
        </p:nvSpPr>
        <p:spPr bwMode="gray">
          <a:xfrm>
            <a:off x="609600" y="6467476"/>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200" b="0">
                <a:solidFill>
                  <a:srgbClr val="000000"/>
                </a:solidFill>
                <a:latin typeface="+mn-lt"/>
              </a:defRPr>
            </a:lvl1pPr>
          </a:lstStyle>
          <a:p>
            <a:pPr>
              <a:defRPr/>
            </a:pPr>
            <a:endParaRPr lang="en-US"/>
          </a:p>
        </p:txBody>
      </p:sp>
      <p:sp>
        <p:nvSpPr>
          <p:cNvPr id="1029" name="Rectangle 5">
            <a:extLst>
              <a:ext uri="{FF2B5EF4-FFF2-40B4-BE49-F238E27FC236}">
                <a16:creationId xmlns="" xmlns:a16="http://schemas.microsoft.com/office/drawing/2014/main" id="{49D18739-3CD6-4BF4-9DCB-41C2383CF9A3}"/>
              </a:ext>
            </a:extLst>
          </p:cNvPr>
          <p:cNvSpPr>
            <a:spLocks noGrp="1" noChangeArrowheads="1"/>
          </p:cNvSpPr>
          <p:nvPr>
            <p:ph type="ftr" sz="quarter" idx="3"/>
          </p:nvPr>
        </p:nvSpPr>
        <p:spPr bwMode="gray">
          <a:xfrm>
            <a:off x="4165600" y="6467476"/>
            <a:ext cx="3860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200" b="0">
                <a:solidFill>
                  <a:srgbClr val="000000"/>
                </a:solidFill>
                <a:latin typeface="+mn-lt"/>
              </a:defRPr>
            </a:lvl1pPr>
          </a:lstStyle>
          <a:p>
            <a:pPr>
              <a:defRPr/>
            </a:pPr>
            <a:endParaRPr lang="en-US"/>
          </a:p>
        </p:txBody>
      </p:sp>
      <p:sp>
        <p:nvSpPr>
          <p:cNvPr id="1030" name="Rectangle 6">
            <a:extLst>
              <a:ext uri="{FF2B5EF4-FFF2-40B4-BE49-F238E27FC236}">
                <a16:creationId xmlns="" xmlns:a16="http://schemas.microsoft.com/office/drawing/2014/main" id="{E050A274-15A5-43A1-9C53-6292441EE6AA}"/>
              </a:ext>
            </a:extLst>
          </p:cNvPr>
          <p:cNvSpPr>
            <a:spLocks noGrp="1" noChangeArrowheads="1"/>
          </p:cNvSpPr>
          <p:nvPr>
            <p:ph type="sldNum" sz="quarter" idx="4"/>
          </p:nvPr>
        </p:nvSpPr>
        <p:spPr bwMode="gray">
          <a:xfrm>
            <a:off x="8737600" y="6467476"/>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smtClean="0">
                <a:solidFill>
                  <a:srgbClr val="000000"/>
                </a:solidFill>
                <a:latin typeface="Calibri" panose="020F0502020204030204" pitchFamily="34" charset="0"/>
              </a:defRPr>
            </a:lvl1pPr>
          </a:lstStyle>
          <a:p>
            <a:pPr>
              <a:defRPr/>
            </a:pPr>
            <a:fld id="{3C2F3D87-869D-44B4-8358-D7910CDB9B9B}" type="slidenum">
              <a:rPr lang="en-US" altLang="en-US"/>
              <a:pPr>
                <a:defRPr/>
              </a:pPr>
              <a:t>‹#›</a:t>
            </a:fld>
            <a:endParaRPr lang="en-US" altLang="en-US"/>
          </a:p>
        </p:txBody>
      </p:sp>
      <p:sp>
        <p:nvSpPr>
          <p:cNvPr id="23558" name="Rectangle 152">
            <a:extLst>
              <a:ext uri="{FF2B5EF4-FFF2-40B4-BE49-F238E27FC236}">
                <a16:creationId xmlns="" xmlns:a16="http://schemas.microsoft.com/office/drawing/2014/main" id="{F10E916B-BE9B-45D8-B978-FFEA0DC1B5D8}"/>
              </a:ext>
            </a:extLst>
          </p:cNvPr>
          <p:cNvSpPr>
            <a:spLocks noChangeArrowheads="1"/>
          </p:cNvSpPr>
          <p:nvPr/>
        </p:nvSpPr>
        <p:spPr bwMode="gray">
          <a:xfrm>
            <a:off x="8818034" y="5918200"/>
            <a:ext cx="67521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59" name="Rectangle 153">
            <a:extLst>
              <a:ext uri="{FF2B5EF4-FFF2-40B4-BE49-F238E27FC236}">
                <a16:creationId xmlns="" xmlns:a16="http://schemas.microsoft.com/office/drawing/2014/main" id="{29AA1B1C-18BA-4511-A670-95131B9EB268}"/>
              </a:ext>
            </a:extLst>
          </p:cNvPr>
          <p:cNvSpPr>
            <a:spLocks noChangeArrowheads="1"/>
          </p:cNvSpPr>
          <p:nvPr/>
        </p:nvSpPr>
        <p:spPr bwMode="gray">
          <a:xfrm>
            <a:off x="10172701"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60" name="Rectangle 154">
            <a:extLst>
              <a:ext uri="{FF2B5EF4-FFF2-40B4-BE49-F238E27FC236}">
                <a16:creationId xmlns="" xmlns:a16="http://schemas.microsoft.com/office/drawing/2014/main" id="{DEBBD1D0-812D-4B8B-9C9E-A3D06DBB311E}"/>
              </a:ext>
            </a:extLst>
          </p:cNvPr>
          <p:cNvSpPr>
            <a:spLocks noChangeArrowheads="1"/>
          </p:cNvSpPr>
          <p:nvPr/>
        </p:nvSpPr>
        <p:spPr bwMode="gray">
          <a:xfrm>
            <a:off x="9484784" y="5440364"/>
            <a:ext cx="677333"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61" name="Rectangle 155">
            <a:extLst>
              <a:ext uri="{FF2B5EF4-FFF2-40B4-BE49-F238E27FC236}">
                <a16:creationId xmlns="" xmlns:a16="http://schemas.microsoft.com/office/drawing/2014/main" id="{016855CE-9A3B-46AC-BA33-33F201241F2E}"/>
              </a:ext>
            </a:extLst>
          </p:cNvPr>
          <p:cNvSpPr>
            <a:spLocks noChangeArrowheads="1"/>
          </p:cNvSpPr>
          <p:nvPr/>
        </p:nvSpPr>
        <p:spPr bwMode="gray">
          <a:xfrm>
            <a:off x="11501968"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62" name="Rectangle 156">
            <a:extLst>
              <a:ext uri="{FF2B5EF4-FFF2-40B4-BE49-F238E27FC236}">
                <a16:creationId xmlns="" xmlns:a16="http://schemas.microsoft.com/office/drawing/2014/main" id="{9BB1713F-8B99-46A2-B424-38987B919367}"/>
              </a:ext>
            </a:extLst>
          </p:cNvPr>
          <p:cNvSpPr>
            <a:spLocks noChangeArrowheads="1"/>
          </p:cNvSpPr>
          <p:nvPr/>
        </p:nvSpPr>
        <p:spPr bwMode="gray">
          <a:xfrm>
            <a:off x="6100234"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63" name="Rectangle 157">
            <a:extLst>
              <a:ext uri="{FF2B5EF4-FFF2-40B4-BE49-F238E27FC236}">
                <a16:creationId xmlns="" xmlns:a16="http://schemas.microsoft.com/office/drawing/2014/main" id="{2E0B5E3B-6D6B-456B-8FF6-50DA64BF1B39}"/>
              </a:ext>
            </a:extLst>
          </p:cNvPr>
          <p:cNvSpPr>
            <a:spLocks noChangeArrowheads="1"/>
          </p:cNvSpPr>
          <p:nvPr/>
        </p:nvSpPr>
        <p:spPr bwMode="gray">
          <a:xfrm>
            <a:off x="7467601"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64" name="Rectangle 158">
            <a:extLst>
              <a:ext uri="{FF2B5EF4-FFF2-40B4-BE49-F238E27FC236}">
                <a16:creationId xmlns="" xmlns:a16="http://schemas.microsoft.com/office/drawing/2014/main" id="{457535B4-8702-453C-90E0-FE4F0F488408}"/>
              </a:ext>
            </a:extLst>
          </p:cNvPr>
          <p:cNvSpPr>
            <a:spLocks noChangeArrowheads="1"/>
          </p:cNvSpPr>
          <p:nvPr/>
        </p:nvSpPr>
        <p:spPr bwMode="gray">
          <a:xfrm>
            <a:off x="6777567" y="5440364"/>
            <a:ext cx="677333"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65" name="Rectangle 159">
            <a:extLst>
              <a:ext uri="{FF2B5EF4-FFF2-40B4-BE49-F238E27FC236}">
                <a16:creationId xmlns="" xmlns:a16="http://schemas.microsoft.com/office/drawing/2014/main" id="{3B5713BB-E38A-4B98-AEBE-79D0B880770F}"/>
              </a:ext>
            </a:extLst>
          </p:cNvPr>
          <p:cNvSpPr>
            <a:spLocks noChangeArrowheads="1"/>
          </p:cNvSpPr>
          <p:nvPr/>
        </p:nvSpPr>
        <p:spPr bwMode="gray">
          <a:xfrm>
            <a:off x="8130118" y="5440364"/>
            <a:ext cx="679449"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66" name="Rectangle 160">
            <a:extLst>
              <a:ext uri="{FF2B5EF4-FFF2-40B4-BE49-F238E27FC236}">
                <a16:creationId xmlns="" xmlns:a16="http://schemas.microsoft.com/office/drawing/2014/main" id="{3F418138-CF01-43F6-A013-629AD6439A58}"/>
              </a:ext>
            </a:extLst>
          </p:cNvPr>
          <p:cNvSpPr>
            <a:spLocks noChangeArrowheads="1"/>
          </p:cNvSpPr>
          <p:nvPr/>
        </p:nvSpPr>
        <p:spPr bwMode="gray">
          <a:xfrm>
            <a:off x="5425018" y="5440364"/>
            <a:ext cx="679449"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67" name="Rectangle 161">
            <a:extLst>
              <a:ext uri="{FF2B5EF4-FFF2-40B4-BE49-F238E27FC236}">
                <a16:creationId xmlns="" xmlns:a16="http://schemas.microsoft.com/office/drawing/2014/main" id="{B7F4E6A9-B435-4FCD-A3A0-C1140EDB5E2E}"/>
              </a:ext>
            </a:extLst>
          </p:cNvPr>
          <p:cNvSpPr>
            <a:spLocks noChangeArrowheads="1"/>
          </p:cNvSpPr>
          <p:nvPr/>
        </p:nvSpPr>
        <p:spPr bwMode="gray">
          <a:xfrm>
            <a:off x="8807451" y="4972051"/>
            <a:ext cx="675216"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68" name="Rectangle 162">
            <a:extLst>
              <a:ext uri="{FF2B5EF4-FFF2-40B4-BE49-F238E27FC236}">
                <a16:creationId xmlns="" xmlns:a16="http://schemas.microsoft.com/office/drawing/2014/main" id="{43B72817-8998-4897-BBAC-AEE223ABDEDB}"/>
              </a:ext>
            </a:extLst>
          </p:cNvPr>
          <p:cNvSpPr>
            <a:spLocks noChangeArrowheads="1"/>
          </p:cNvSpPr>
          <p:nvPr/>
        </p:nvSpPr>
        <p:spPr bwMode="gray">
          <a:xfrm>
            <a:off x="10164234" y="4972051"/>
            <a:ext cx="67521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69" name="Rectangle 163">
            <a:extLst>
              <a:ext uri="{FF2B5EF4-FFF2-40B4-BE49-F238E27FC236}">
                <a16:creationId xmlns="" xmlns:a16="http://schemas.microsoft.com/office/drawing/2014/main" id="{AA7D391E-6567-4034-BC61-14F27A9517CB}"/>
              </a:ext>
            </a:extLst>
          </p:cNvPr>
          <p:cNvSpPr>
            <a:spLocks noChangeArrowheads="1"/>
          </p:cNvSpPr>
          <p:nvPr/>
        </p:nvSpPr>
        <p:spPr bwMode="gray">
          <a:xfrm>
            <a:off x="11504084" y="4972051"/>
            <a:ext cx="67733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70" name="Rectangle 164">
            <a:extLst>
              <a:ext uri="{FF2B5EF4-FFF2-40B4-BE49-F238E27FC236}">
                <a16:creationId xmlns="" xmlns:a16="http://schemas.microsoft.com/office/drawing/2014/main" id="{43B0D3D2-2E86-4D64-9B56-3869FF1E094C}"/>
              </a:ext>
            </a:extLst>
          </p:cNvPr>
          <p:cNvSpPr>
            <a:spLocks noChangeArrowheads="1"/>
          </p:cNvSpPr>
          <p:nvPr/>
        </p:nvSpPr>
        <p:spPr bwMode="gray">
          <a:xfrm>
            <a:off x="7467601" y="4972051"/>
            <a:ext cx="67521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71" name="Rectangle 165">
            <a:extLst>
              <a:ext uri="{FF2B5EF4-FFF2-40B4-BE49-F238E27FC236}">
                <a16:creationId xmlns="" xmlns:a16="http://schemas.microsoft.com/office/drawing/2014/main" id="{E2E6BEC9-1F59-48BD-8379-E4A2F85BB038}"/>
              </a:ext>
            </a:extLst>
          </p:cNvPr>
          <p:cNvSpPr>
            <a:spLocks noChangeArrowheads="1"/>
          </p:cNvSpPr>
          <p:nvPr/>
        </p:nvSpPr>
        <p:spPr bwMode="gray">
          <a:xfrm>
            <a:off x="10837334" y="6386514"/>
            <a:ext cx="67521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72" name="Rectangle 166">
            <a:extLst>
              <a:ext uri="{FF2B5EF4-FFF2-40B4-BE49-F238E27FC236}">
                <a16:creationId xmlns="" xmlns:a16="http://schemas.microsoft.com/office/drawing/2014/main" id="{05D37BB3-5AB3-464F-9DB7-C53F3191DE52}"/>
              </a:ext>
            </a:extLst>
          </p:cNvPr>
          <p:cNvSpPr>
            <a:spLocks noChangeArrowheads="1"/>
          </p:cNvSpPr>
          <p:nvPr/>
        </p:nvSpPr>
        <p:spPr bwMode="gray">
          <a:xfrm>
            <a:off x="6788151" y="6386514"/>
            <a:ext cx="67733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73" name="Rectangle 167">
            <a:extLst>
              <a:ext uri="{FF2B5EF4-FFF2-40B4-BE49-F238E27FC236}">
                <a16:creationId xmlns="" xmlns:a16="http://schemas.microsoft.com/office/drawing/2014/main" id="{64A5708E-5525-4460-B71D-CBA365A75409}"/>
              </a:ext>
            </a:extLst>
          </p:cNvPr>
          <p:cNvSpPr>
            <a:spLocks noChangeArrowheads="1"/>
          </p:cNvSpPr>
          <p:nvPr/>
        </p:nvSpPr>
        <p:spPr bwMode="gray">
          <a:xfrm>
            <a:off x="8140700" y="6386514"/>
            <a:ext cx="67733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74" name="Rectangle 168">
            <a:extLst>
              <a:ext uri="{FF2B5EF4-FFF2-40B4-BE49-F238E27FC236}">
                <a16:creationId xmlns="" xmlns:a16="http://schemas.microsoft.com/office/drawing/2014/main" id="{24DD387F-5C1C-4AD0-B2EA-8D96192FA85E}"/>
              </a:ext>
            </a:extLst>
          </p:cNvPr>
          <p:cNvSpPr>
            <a:spLocks noChangeArrowheads="1"/>
          </p:cNvSpPr>
          <p:nvPr/>
        </p:nvSpPr>
        <p:spPr bwMode="gray">
          <a:xfrm>
            <a:off x="5425018" y="6386514"/>
            <a:ext cx="679449"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75" name="Rectangle 169">
            <a:extLst>
              <a:ext uri="{FF2B5EF4-FFF2-40B4-BE49-F238E27FC236}">
                <a16:creationId xmlns="" xmlns:a16="http://schemas.microsoft.com/office/drawing/2014/main" id="{1586520A-EAE1-4F5C-89E9-3A0B86EFEAB8}"/>
              </a:ext>
            </a:extLst>
          </p:cNvPr>
          <p:cNvSpPr>
            <a:spLocks noChangeArrowheads="1"/>
          </p:cNvSpPr>
          <p:nvPr/>
        </p:nvSpPr>
        <p:spPr bwMode="gray">
          <a:xfrm>
            <a:off x="10818284" y="5440364"/>
            <a:ext cx="675216"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76" name="Rectangle 170">
            <a:extLst>
              <a:ext uri="{FF2B5EF4-FFF2-40B4-BE49-F238E27FC236}">
                <a16:creationId xmlns="" xmlns:a16="http://schemas.microsoft.com/office/drawing/2014/main" id="{A8340EFA-2592-4669-A127-7AFD3C20B3BB}"/>
              </a:ext>
            </a:extLst>
          </p:cNvPr>
          <p:cNvSpPr>
            <a:spLocks noChangeArrowheads="1"/>
          </p:cNvSpPr>
          <p:nvPr/>
        </p:nvSpPr>
        <p:spPr bwMode="gray">
          <a:xfrm>
            <a:off x="6100234" y="4965700"/>
            <a:ext cx="67521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77" name="Rectangle 171">
            <a:extLst>
              <a:ext uri="{FF2B5EF4-FFF2-40B4-BE49-F238E27FC236}">
                <a16:creationId xmlns="" xmlns:a16="http://schemas.microsoft.com/office/drawing/2014/main" id="{6A474503-02D4-45E4-A1A5-5B0A80C7C793}"/>
              </a:ext>
            </a:extLst>
          </p:cNvPr>
          <p:cNvSpPr>
            <a:spLocks noChangeArrowheads="1"/>
          </p:cNvSpPr>
          <p:nvPr/>
        </p:nvSpPr>
        <p:spPr bwMode="gray">
          <a:xfrm>
            <a:off x="9484784" y="6384925"/>
            <a:ext cx="677333"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78" name="Rectangle 173">
            <a:extLst>
              <a:ext uri="{FF2B5EF4-FFF2-40B4-BE49-F238E27FC236}">
                <a16:creationId xmlns="" xmlns:a16="http://schemas.microsoft.com/office/drawing/2014/main" id="{DBFB10AD-CDE5-4D6E-8B14-2769A85D8CF0}"/>
              </a:ext>
            </a:extLst>
          </p:cNvPr>
          <p:cNvSpPr>
            <a:spLocks noChangeArrowheads="1"/>
          </p:cNvSpPr>
          <p:nvPr/>
        </p:nvSpPr>
        <p:spPr bwMode="gray">
          <a:xfrm>
            <a:off x="4741334"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79" name="Rectangle 174">
            <a:extLst>
              <a:ext uri="{FF2B5EF4-FFF2-40B4-BE49-F238E27FC236}">
                <a16:creationId xmlns="" xmlns:a16="http://schemas.microsoft.com/office/drawing/2014/main" id="{587D304E-2330-43CC-A1D7-75181DF73214}"/>
              </a:ext>
            </a:extLst>
          </p:cNvPr>
          <p:cNvSpPr>
            <a:spLocks noChangeArrowheads="1"/>
          </p:cNvSpPr>
          <p:nvPr/>
        </p:nvSpPr>
        <p:spPr bwMode="gray">
          <a:xfrm>
            <a:off x="4051301" y="5440364"/>
            <a:ext cx="675217"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80" name="Rectangle 176">
            <a:extLst>
              <a:ext uri="{FF2B5EF4-FFF2-40B4-BE49-F238E27FC236}">
                <a16:creationId xmlns="" xmlns:a16="http://schemas.microsoft.com/office/drawing/2014/main" id="{0273540E-8FC9-4B40-ABA3-ACF2A880537D}"/>
              </a:ext>
            </a:extLst>
          </p:cNvPr>
          <p:cNvSpPr>
            <a:spLocks noChangeArrowheads="1"/>
          </p:cNvSpPr>
          <p:nvPr/>
        </p:nvSpPr>
        <p:spPr bwMode="gray">
          <a:xfrm>
            <a:off x="4741334" y="4972051"/>
            <a:ext cx="67521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81" name="Rectangle 177">
            <a:extLst>
              <a:ext uri="{FF2B5EF4-FFF2-40B4-BE49-F238E27FC236}">
                <a16:creationId xmlns="" xmlns:a16="http://schemas.microsoft.com/office/drawing/2014/main" id="{72E942AA-76B4-4792-8DC6-532EAA68A5C0}"/>
              </a:ext>
            </a:extLst>
          </p:cNvPr>
          <p:cNvSpPr>
            <a:spLocks noChangeArrowheads="1"/>
          </p:cNvSpPr>
          <p:nvPr/>
        </p:nvSpPr>
        <p:spPr bwMode="gray">
          <a:xfrm>
            <a:off x="4061884" y="6386514"/>
            <a:ext cx="67733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82" name="Rectangle 181">
            <a:extLst>
              <a:ext uri="{FF2B5EF4-FFF2-40B4-BE49-F238E27FC236}">
                <a16:creationId xmlns="" xmlns:a16="http://schemas.microsoft.com/office/drawing/2014/main" id="{F4346015-E3E1-4C04-9B03-8EB8C649B17E}"/>
              </a:ext>
            </a:extLst>
          </p:cNvPr>
          <p:cNvSpPr>
            <a:spLocks noChangeArrowheads="1"/>
          </p:cNvSpPr>
          <p:nvPr/>
        </p:nvSpPr>
        <p:spPr bwMode="gray">
          <a:xfrm>
            <a:off x="2032001" y="5918200"/>
            <a:ext cx="67521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83" name="Rectangle 182">
            <a:extLst>
              <a:ext uri="{FF2B5EF4-FFF2-40B4-BE49-F238E27FC236}">
                <a16:creationId xmlns="" xmlns:a16="http://schemas.microsoft.com/office/drawing/2014/main" id="{5E0BC7EA-DEE7-48F3-B941-505E782DADCE}"/>
              </a:ext>
            </a:extLst>
          </p:cNvPr>
          <p:cNvSpPr>
            <a:spLocks noChangeArrowheads="1"/>
          </p:cNvSpPr>
          <p:nvPr/>
        </p:nvSpPr>
        <p:spPr bwMode="gray">
          <a:xfrm>
            <a:off x="3386668"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84" name="Rectangle 183">
            <a:extLst>
              <a:ext uri="{FF2B5EF4-FFF2-40B4-BE49-F238E27FC236}">
                <a16:creationId xmlns="" xmlns:a16="http://schemas.microsoft.com/office/drawing/2014/main" id="{AC4DF903-8E47-4FA3-9E38-B66DB36DE991}"/>
              </a:ext>
            </a:extLst>
          </p:cNvPr>
          <p:cNvSpPr>
            <a:spLocks noChangeArrowheads="1"/>
          </p:cNvSpPr>
          <p:nvPr/>
        </p:nvSpPr>
        <p:spPr bwMode="gray">
          <a:xfrm>
            <a:off x="2698751" y="5440364"/>
            <a:ext cx="675216"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85" name="Rectangle 184">
            <a:extLst>
              <a:ext uri="{FF2B5EF4-FFF2-40B4-BE49-F238E27FC236}">
                <a16:creationId xmlns="" xmlns:a16="http://schemas.microsoft.com/office/drawing/2014/main" id="{50E6A111-ACF1-4461-A59D-8274E98AD233}"/>
              </a:ext>
            </a:extLst>
          </p:cNvPr>
          <p:cNvSpPr>
            <a:spLocks noChangeArrowheads="1"/>
          </p:cNvSpPr>
          <p:nvPr/>
        </p:nvSpPr>
        <p:spPr bwMode="gray">
          <a:xfrm>
            <a:off x="681568"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86" name="Rectangle 185">
            <a:extLst>
              <a:ext uri="{FF2B5EF4-FFF2-40B4-BE49-F238E27FC236}">
                <a16:creationId xmlns="" xmlns:a16="http://schemas.microsoft.com/office/drawing/2014/main" id="{77F19EBF-8AFD-4B57-87B1-3A2634C86F51}"/>
              </a:ext>
            </a:extLst>
          </p:cNvPr>
          <p:cNvSpPr>
            <a:spLocks noChangeArrowheads="1"/>
          </p:cNvSpPr>
          <p:nvPr/>
        </p:nvSpPr>
        <p:spPr bwMode="gray">
          <a:xfrm>
            <a:off x="6351" y="5440364"/>
            <a:ext cx="675216"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87" name="Rectangle 186">
            <a:extLst>
              <a:ext uri="{FF2B5EF4-FFF2-40B4-BE49-F238E27FC236}">
                <a16:creationId xmlns="" xmlns:a16="http://schemas.microsoft.com/office/drawing/2014/main" id="{D4B70DB3-75DB-46A6-9D35-FCE1686014E6}"/>
              </a:ext>
            </a:extLst>
          </p:cNvPr>
          <p:cNvSpPr>
            <a:spLocks noChangeArrowheads="1"/>
          </p:cNvSpPr>
          <p:nvPr/>
        </p:nvSpPr>
        <p:spPr bwMode="gray">
          <a:xfrm>
            <a:off x="1344084" y="5440364"/>
            <a:ext cx="677333"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88" name="Rectangle 187">
            <a:extLst>
              <a:ext uri="{FF2B5EF4-FFF2-40B4-BE49-F238E27FC236}">
                <a16:creationId xmlns="" xmlns:a16="http://schemas.microsoft.com/office/drawing/2014/main" id="{E565DC6E-853D-4B3C-B4E7-7746C915EB64}"/>
              </a:ext>
            </a:extLst>
          </p:cNvPr>
          <p:cNvSpPr>
            <a:spLocks noChangeArrowheads="1"/>
          </p:cNvSpPr>
          <p:nvPr/>
        </p:nvSpPr>
        <p:spPr bwMode="gray">
          <a:xfrm>
            <a:off x="2019300" y="4972051"/>
            <a:ext cx="67733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89" name="Rectangle 188">
            <a:extLst>
              <a:ext uri="{FF2B5EF4-FFF2-40B4-BE49-F238E27FC236}">
                <a16:creationId xmlns="" xmlns:a16="http://schemas.microsoft.com/office/drawing/2014/main" id="{2F92DA02-296A-4859-ADFF-F7005FD37C17}"/>
              </a:ext>
            </a:extLst>
          </p:cNvPr>
          <p:cNvSpPr>
            <a:spLocks noChangeArrowheads="1"/>
          </p:cNvSpPr>
          <p:nvPr/>
        </p:nvSpPr>
        <p:spPr bwMode="gray">
          <a:xfrm>
            <a:off x="3376084" y="4972051"/>
            <a:ext cx="67733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90" name="Rectangle 189">
            <a:extLst>
              <a:ext uri="{FF2B5EF4-FFF2-40B4-BE49-F238E27FC236}">
                <a16:creationId xmlns="" xmlns:a16="http://schemas.microsoft.com/office/drawing/2014/main" id="{22E1236B-EAEF-4D14-AB90-BD2532DF4EE5}"/>
              </a:ext>
            </a:extLst>
          </p:cNvPr>
          <p:cNvSpPr>
            <a:spLocks noChangeArrowheads="1"/>
          </p:cNvSpPr>
          <p:nvPr/>
        </p:nvSpPr>
        <p:spPr bwMode="gray">
          <a:xfrm>
            <a:off x="681568" y="4972051"/>
            <a:ext cx="67521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91" name="Rectangle 190">
            <a:extLst>
              <a:ext uri="{FF2B5EF4-FFF2-40B4-BE49-F238E27FC236}">
                <a16:creationId xmlns="" xmlns:a16="http://schemas.microsoft.com/office/drawing/2014/main" id="{14D79496-F4B8-4601-BA66-4D8B3E43E361}"/>
              </a:ext>
            </a:extLst>
          </p:cNvPr>
          <p:cNvSpPr>
            <a:spLocks noChangeArrowheads="1"/>
          </p:cNvSpPr>
          <p:nvPr/>
        </p:nvSpPr>
        <p:spPr bwMode="gray">
          <a:xfrm>
            <a:off x="16934" y="6386514"/>
            <a:ext cx="67733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92" name="Rectangle 191">
            <a:extLst>
              <a:ext uri="{FF2B5EF4-FFF2-40B4-BE49-F238E27FC236}">
                <a16:creationId xmlns="" xmlns:a16="http://schemas.microsoft.com/office/drawing/2014/main" id="{F61D0692-9372-4325-8778-C048E0B762D7}"/>
              </a:ext>
            </a:extLst>
          </p:cNvPr>
          <p:cNvSpPr>
            <a:spLocks noChangeArrowheads="1"/>
          </p:cNvSpPr>
          <p:nvPr/>
        </p:nvSpPr>
        <p:spPr bwMode="gray">
          <a:xfrm>
            <a:off x="1354667" y="6386514"/>
            <a:ext cx="67733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593" name="Rectangle 192">
            <a:extLst>
              <a:ext uri="{FF2B5EF4-FFF2-40B4-BE49-F238E27FC236}">
                <a16:creationId xmlns="" xmlns:a16="http://schemas.microsoft.com/office/drawing/2014/main" id="{4F1D89B6-8D2D-4144-B5E3-39F2642C9444}"/>
              </a:ext>
            </a:extLst>
          </p:cNvPr>
          <p:cNvSpPr>
            <a:spLocks noChangeArrowheads="1"/>
          </p:cNvSpPr>
          <p:nvPr/>
        </p:nvSpPr>
        <p:spPr bwMode="gray">
          <a:xfrm>
            <a:off x="2698751" y="6384925"/>
            <a:ext cx="675216"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1218" name="Rectangle 194">
            <a:extLst>
              <a:ext uri="{FF2B5EF4-FFF2-40B4-BE49-F238E27FC236}">
                <a16:creationId xmlns="" xmlns:a16="http://schemas.microsoft.com/office/drawing/2014/main" id="{BE48A343-0A28-4C17-8580-DB4384E302CC}"/>
              </a:ext>
            </a:extLst>
          </p:cNvPr>
          <p:cNvSpPr>
            <a:spLocks noChangeArrowheads="1"/>
          </p:cNvSpPr>
          <p:nvPr/>
        </p:nvSpPr>
        <p:spPr bwMode="gray">
          <a:xfrm>
            <a:off x="0" y="4908551"/>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sz="1800" b="1">
              <a:solidFill>
                <a:srgbClr val="000000"/>
              </a:solidFill>
              <a:latin typeface="Arial" charset="0"/>
            </a:endParaRPr>
          </a:p>
        </p:txBody>
      </p:sp>
      <p:sp>
        <p:nvSpPr>
          <p:cNvPr id="23595" name="Rectangle 3">
            <a:extLst>
              <a:ext uri="{FF2B5EF4-FFF2-40B4-BE49-F238E27FC236}">
                <a16:creationId xmlns="" xmlns:a16="http://schemas.microsoft.com/office/drawing/2014/main" id="{F20B66ED-2E9F-4DC0-868F-DB89982FE7E6}"/>
              </a:ext>
            </a:extLst>
          </p:cNvPr>
          <p:cNvSpPr>
            <a:spLocks noGrp="1" noChangeArrowheads="1"/>
          </p:cNvSpPr>
          <p:nvPr>
            <p:ph type="body" idx="1"/>
          </p:nvPr>
        </p:nvSpPr>
        <p:spPr bwMode="gray">
          <a:xfrm>
            <a:off x="609600" y="1600200"/>
            <a:ext cx="10972800" cy="472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23596" name="Group 195">
            <a:extLst>
              <a:ext uri="{FF2B5EF4-FFF2-40B4-BE49-F238E27FC236}">
                <a16:creationId xmlns="" xmlns:a16="http://schemas.microsoft.com/office/drawing/2014/main" id="{F38812E5-5A8B-4D89-B97C-58848E05256D}"/>
              </a:ext>
            </a:extLst>
          </p:cNvPr>
          <p:cNvGrpSpPr>
            <a:grpSpLocks/>
          </p:cNvGrpSpPr>
          <p:nvPr/>
        </p:nvGrpSpPr>
        <p:grpSpPr bwMode="auto">
          <a:xfrm>
            <a:off x="0" y="357188"/>
            <a:ext cx="1543051" cy="1123950"/>
            <a:chOff x="-9" y="1395"/>
            <a:chExt cx="2985" cy="2898"/>
          </a:xfrm>
        </p:grpSpPr>
        <p:pic>
          <p:nvPicPr>
            <p:cNvPr id="23605" name="Picture 196" descr="pan01">
              <a:extLst>
                <a:ext uri="{FF2B5EF4-FFF2-40B4-BE49-F238E27FC236}">
                  <a16:creationId xmlns="" xmlns:a16="http://schemas.microsoft.com/office/drawing/2014/main" id="{B842D5FB-BF1D-460A-A5B0-338E29792ABA}"/>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1" name="Freeform 197">
              <a:extLst>
                <a:ext uri="{FF2B5EF4-FFF2-40B4-BE49-F238E27FC236}">
                  <a16:creationId xmlns="" xmlns:a16="http://schemas.microsoft.com/office/drawing/2014/main" id="{C7294C50-CD36-4B74-A90E-6F030DE41EF2}"/>
                </a:ext>
              </a:extLst>
            </p:cNvPr>
            <p:cNvSpPr>
              <a:spLocks/>
            </p:cNvSpPr>
            <p:nvPr/>
          </p:nvSpPr>
          <p:spPr bwMode="gray">
            <a:xfrm>
              <a:off x="-9" y="1493"/>
              <a:ext cx="2841" cy="2599"/>
            </a:xfrm>
            <a:custGeom>
              <a:avLst/>
              <a:gdLst/>
              <a:ahLst/>
              <a:cxnLst>
                <a:cxn ang="0">
                  <a:pos x="0" y="18"/>
                </a:cxn>
                <a:cxn ang="0">
                  <a:pos x="2841" y="0"/>
                </a:cxn>
                <a:cxn ang="0">
                  <a:pos x="1294" y="2597"/>
                </a:cxn>
                <a:cxn ang="0">
                  <a:pos x="2" y="2599"/>
                </a:cxn>
                <a:cxn ang="0">
                  <a:pos x="0" y="18"/>
                </a:cxn>
              </a:cxnLst>
              <a:rect l="0" t="0" r="r" b="b"/>
              <a:pathLst>
                <a:path w="2841" h="2599">
                  <a:moveTo>
                    <a:pt x="0" y="18"/>
                  </a:moveTo>
                  <a:lnTo>
                    <a:pt x="2841" y="0"/>
                  </a:lnTo>
                  <a:lnTo>
                    <a:pt x="1294" y="2597"/>
                  </a:lnTo>
                  <a:lnTo>
                    <a:pt x="2" y="2599"/>
                  </a:lnTo>
                  <a:lnTo>
                    <a:pt x="0" y="18"/>
                  </a:lnTo>
                  <a:close/>
                </a:path>
              </a:pathLst>
            </a:custGeom>
            <a:blipFill dpi="0" rotWithShape="1">
              <a:blip r:embed="rId17" cstate="print"/>
              <a:srcRect/>
              <a:stretch>
                <a:fillRect r="-15708"/>
              </a:stretch>
            </a:blipFill>
            <a:ln w="9525">
              <a:noFill/>
              <a:round/>
              <a:headEnd/>
              <a:tailEnd/>
            </a:ln>
            <a:effectLst/>
          </p:spPr>
          <p:txBody>
            <a:bodyPr/>
            <a:lstStyle/>
            <a:p>
              <a:pPr eaLnBrk="1" hangingPunct="1">
                <a:defRPr/>
              </a:pPr>
              <a:endParaRPr lang="en-US" sz="1800" b="1">
                <a:solidFill>
                  <a:srgbClr val="000000"/>
                </a:solidFill>
                <a:latin typeface="Arial" charset="0"/>
              </a:endParaRPr>
            </a:p>
          </p:txBody>
        </p:sp>
      </p:grpSp>
      <p:grpSp>
        <p:nvGrpSpPr>
          <p:cNvPr id="23597" name="Group 198">
            <a:extLst>
              <a:ext uri="{FF2B5EF4-FFF2-40B4-BE49-F238E27FC236}">
                <a16:creationId xmlns="" xmlns:a16="http://schemas.microsoft.com/office/drawing/2014/main" id="{B82526FA-80E3-4873-8DB8-EA1AD6AD0F87}"/>
              </a:ext>
            </a:extLst>
          </p:cNvPr>
          <p:cNvGrpSpPr>
            <a:grpSpLocks/>
          </p:cNvGrpSpPr>
          <p:nvPr/>
        </p:nvGrpSpPr>
        <p:grpSpPr bwMode="auto">
          <a:xfrm>
            <a:off x="-8466" y="195263"/>
            <a:ext cx="1409700" cy="1143000"/>
            <a:chOff x="0" y="1039"/>
            <a:chExt cx="2681" cy="2897"/>
          </a:xfrm>
        </p:grpSpPr>
        <p:pic>
          <p:nvPicPr>
            <p:cNvPr id="23603" name="Picture 199" descr="pan01">
              <a:extLst>
                <a:ext uri="{FF2B5EF4-FFF2-40B4-BE49-F238E27FC236}">
                  <a16:creationId xmlns="" xmlns:a16="http://schemas.microsoft.com/office/drawing/2014/main" id="{87EDFF3D-7A98-43F6-BCE8-8AF0279DF843}"/>
                </a:ext>
              </a:extLst>
            </p:cNvPr>
            <p:cNvPicPr>
              <a:picLocks noChangeAspect="1" noChangeArrowheads="1"/>
            </p:cNvPicPr>
            <p:nvPr userDrawn="1"/>
          </p:nvPicPr>
          <p:blipFill>
            <a:blip r:embed="rId18">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04" name="Freeform 200" descr="wiz_gold04">
              <a:extLst>
                <a:ext uri="{FF2B5EF4-FFF2-40B4-BE49-F238E27FC236}">
                  <a16:creationId xmlns="" xmlns:a16="http://schemas.microsoft.com/office/drawing/2014/main" id="{E3324761-E10C-4464-817A-9736ACBE0735}"/>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19"/>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grpSp>
      <p:grpSp>
        <p:nvGrpSpPr>
          <p:cNvPr id="23598" name="Group 201">
            <a:extLst>
              <a:ext uri="{FF2B5EF4-FFF2-40B4-BE49-F238E27FC236}">
                <a16:creationId xmlns="" xmlns:a16="http://schemas.microsoft.com/office/drawing/2014/main" id="{47C46248-292C-4D36-B40A-9FB1B630EA31}"/>
              </a:ext>
            </a:extLst>
          </p:cNvPr>
          <p:cNvGrpSpPr>
            <a:grpSpLocks/>
          </p:cNvGrpSpPr>
          <p:nvPr/>
        </p:nvGrpSpPr>
        <p:grpSpPr bwMode="auto">
          <a:xfrm>
            <a:off x="0" y="0"/>
            <a:ext cx="1244600" cy="1239838"/>
            <a:chOff x="-7" y="240"/>
            <a:chExt cx="2407" cy="3199"/>
          </a:xfrm>
        </p:grpSpPr>
        <p:pic>
          <p:nvPicPr>
            <p:cNvPr id="23601" name="Picture 202" descr="pan01">
              <a:extLst>
                <a:ext uri="{FF2B5EF4-FFF2-40B4-BE49-F238E27FC236}">
                  <a16:creationId xmlns="" xmlns:a16="http://schemas.microsoft.com/office/drawing/2014/main" id="{BF7A4E3C-00F6-44DA-ADCE-5EEBB40CF49C}"/>
                </a:ext>
              </a:extLst>
            </p:cNvPr>
            <p:cNvPicPr>
              <a:picLocks noChangeAspect="1" noChangeArrowheads="1"/>
            </p:cNvPicPr>
            <p:nvPr userDrawn="1"/>
          </p:nvPicPr>
          <p:blipFill>
            <a:blip r:embed="rId20">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02" name="Freeform 203" descr="wiz_gold01">
              <a:extLst>
                <a:ext uri="{FF2B5EF4-FFF2-40B4-BE49-F238E27FC236}">
                  <a16:creationId xmlns="" xmlns:a16="http://schemas.microsoft.com/office/drawing/2014/main" id="{8CCD25A9-7877-4556-AF02-9F60402A42E7}"/>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21"/>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grpSp>
      <p:sp>
        <p:nvSpPr>
          <p:cNvPr id="23599" name="Rectangle 2">
            <a:extLst>
              <a:ext uri="{FF2B5EF4-FFF2-40B4-BE49-F238E27FC236}">
                <a16:creationId xmlns="" xmlns:a16="http://schemas.microsoft.com/office/drawing/2014/main" id="{F7BC6838-B472-4C8E-A2B5-6F4083C8CE5A}"/>
              </a:ext>
            </a:extLst>
          </p:cNvPr>
          <p:cNvSpPr>
            <a:spLocks noGrp="1" noChangeArrowheads="1"/>
          </p:cNvSpPr>
          <p:nvPr>
            <p:ph type="title"/>
          </p:nvPr>
        </p:nvSpPr>
        <p:spPr bwMode="gray">
          <a:xfrm>
            <a:off x="1625600" y="228600"/>
            <a:ext cx="98552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3600" name="TextBox 53">
            <a:extLst>
              <a:ext uri="{FF2B5EF4-FFF2-40B4-BE49-F238E27FC236}">
                <a16:creationId xmlns="" xmlns:a16="http://schemas.microsoft.com/office/drawing/2014/main" id="{9C3716C3-CC77-42D0-94A9-A8B3E63B3BBE}"/>
              </a:ext>
            </a:extLst>
          </p:cNvPr>
          <p:cNvSpPr txBox="1">
            <a:spLocks noChangeArrowheads="1"/>
          </p:cNvSpPr>
          <p:nvPr/>
        </p:nvSpPr>
        <p:spPr bwMode="auto">
          <a:xfrm>
            <a:off x="1" y="6627814"/>
            <a:ext cx="1826141"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4245600159"/>
      </p:ext>
    </p:extLst>
  </p:cSld>
  <p:clrMap bg1="lt1" tx1="dk1" bg2="lt2" tx2="dk2" accent1="accent1" accent2="accent2" accent3="accent3" accent4="accent4" accent5="accent5" accent6="accent6" hlink="hlink" folHlink="folHlink"/>
  <p:sldLayoutIdLst>
    <p:sldLayoutId id="2147485482" r:id="rId1"/>
    <p:sldLayoutId id="2147485483" r:id="rId2"/>
    <p:sldLayoutId id="2147485484" r:id="rId3"/>
    <p:sldLayoutId id="2147485485" r:id="rId4"/>
    <p:sldLayoutId id="2147485486" r:id="rId5"/>
    <p:sldLayoutId id="2147485487" r:id="rId6"/>
    <p:sldLayoutId id="2147485488" r:id="rId7"/>
    <p:sldLayoutId id="2147485489" r:id="rId8"/>
    <p:sldLayoutId id="2147485490" r:id="rId9"/>
    <p:sldLayoutId id="2147485491" r:id="rId10"/>
    <p:sldLayoutId id="2147485492" r:id="rId11"/>
    <p:sldLayoutId id="2147485493" r:id="rId12"/>
    <p:sldLayoutId id="2147485494" r:id="rId13"/>
    <p:sldLayoutId id="2147485495" r:id="rId14"/>
  </p:sldLayoutIdLst>
  <p:txStyles>
    <p:titleStyle>
      <a:lvl1pPr algn="l" rtl="0" eaLnBrk="0" fontAlgn="base" hangingPunct="0">
        <a:spcBef>
          <a:spcPct val="0"/>
        </a:spcBef>
        <a:spcAft>
          <a:spcPct val="0"/>
        </a:spcAft>
        <a:defRPr sz="3600" b="1">
          <a:solidFill>
            <a:srgbClr val="FFFFFF"/>
          </a:solidFill>
          <a:latin typeface="+mj-lt"/>
          <a:ea typeface="+mj-ea"/>
          <a:cs typeface="+mj-cs"/>
        </a:defRPr>
      </a:lvl1pPr>
      <a:lvl2pPr algn="l" rtl="0" eaLnBrk="0" fontAlgn="base" hangingPunct="0">
        <a:spcBef>
          <a:spcPct val="0"/>
        </a:spcBef>
        <a:spcAft>
          <a:spcPct val="0"/>
        </a:spcAft>
        <a:defRPr sz="3600" b="1">
          <a:solidFill>
            <a:srgbClr val="FFFFFF"/>
          </a:solidFill>
          <a:latin typeface="Arial" charset="0"/>
        </a:defRPr>
      </a:lvl2pPr>
      <a:lvl3pPr algn="l" rtl="0" eaLnBrk="0" fontAlgn="base" hangingPunct="0">
        <a:spcBef>
          <a:spcPct val="0"/>
        </a:spcBef>
        <a:spcAft>
          <a:spcPct val="0"/>
        </a:spcAft>
        <a:defRPr sz="3600" b="1">
          <a:solidFill>
            <a:srgbClr val="FFFFFF"/>
          </a:solidFill>
          <a:latin typeface="Arial" charset="0"/>
        </a:defRPr>
      </a:lvl3pPr>
      <a:lvl4pPr algn="l" rtl="0" eaLnBrk="0" fontAlgn="base" hangingPunct="0">
        <a:spcBef>
          <a:spcPct val="0"/>
        </a:spcBef>
        <a:spcAft>
          <a:spcPct val="0"/>
        </a:spcAft>
        <a:defRPr sz="3600" b="1">
          <a:solidFill>
            <a:srgbClr val="FFFFFF"/>
          </a:solidFill>
          <a:latin typeface="Arial" charset="0"/>
        </a:defRPr>
      </a:lvl4pPr>
      <a:lvl5pPr algn="l" rtl="0" eaLnBrk="0" fontAlgn="base" hangingPunct="0">
        <a:spcBef>
          <a:spcPct val="0"/>
        </a:spcBef>
        <a:spcAft>
          <a:spcPct val="0"/>
        </a:spcAft>
        <a:defRPr sz="3600" b="1">
          <a:solidFill>
            <a:srgbClr val="FFFFFF"/>
          </a:solidFill>
          <a:latin typeface="Arial" charset="0"/>
        </a:defRPr>
      </a:lvl5pPr>
      <a:lvl6pPr marL="457200" algn="l" rtl="0" eaLnBrk="1" fontAlgn="base" hangingPunct="1">
        <a:spcBef>
          <a:spcPct val="0"/>
        </a:spcBef>
        <a:spcAft>
          <a:spcPct val="0"/>
        </a:spcAft>
        <a:defRPr sz="3600" b="1">
          <a:solidFill>
            <a:srgbClr val="FFFFFF"/>
          </a:solidFill>
          <a:latin typeface="Arial" charset="0"/>
        </a:defRPr>
      </a:lvl6pPr>
      <a:lvl7pPr marL="914400" algn="l" rtl="0" eaLnBrk="1" fontAlgn="base" hangingPunct="1">
        <a:spcBef>
          <a:spcPct val="0"/>
        </a:spcBef>
        <a:spcAft>
          <a:spcPct val="0"/>
        </a:spcAft>
        <a:defRPr sz="3600" b="1">
          <a:solidFill>
            <a:srgbClr val="FFFFFF"/>
          </a:solidFill>
          <a:latin typeface="Arial" charset="0"/>
        </a:defRPr>
      </a:lvl7pPr>
      <a:lvl8pPr marL="1371600" algn="l" rtl="0" eaLnBrk="1" fontAlgn="base" hangingPunct="1">
        <a:spcBef>
          <a:spcPct val="0"/>
        </a:spcBef>
        <a:spcAft>
          <a:spcPct val="0"/>
        </a:spcAft>
        <a:defRPr sz="3600" b="1">
          <a:solidFill>
            <a:srgbClr val="FFFFFF"/>
          </a:solidFill>
          <a:latin typeface="Arial" charset="0"/>
        </a:defRPr>
      </a:lvl8pPr>
      <a:lvl9pPr marL="1828800" algn="l" rtl="0" eaLnBrk="1" fontAlgn="base" hangingPunct="1">
        <a:spcBef>
          <a:spcPct val="0"/>
        </a:spcBef>
        <a:spcAft>
          <a:spcPct val="0"/>
        </a:spcAft>
        <a:defRPr sz="3600" b="1">
          <a:solidFill>
            <a:srgbClr val="FFFFFF"/>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bwMode="gray">
      <p:bgPr>
        <a:solidFill>
          <a:schemeClr val="bg1"/>
        </a:solidFill>
        <a:effectLst/>
      </p:bgPr>
    </p:bg>
    <p:spTree>
      <p:nvGrpSpPr>
        <p:cNvPr id="1" name=""/>
        <p:cNvGrpSpPr/>
        <p:nvPr/>
      </p:nvGrpSpPr>
      <p:grpSpPr>
        <a:xfrm>
          <a:off x="0" y="0"/>
          <a:ext cx="0" cy="0"/>
          <a:chOff x="0" y="0"/>
          <a:chExt cx="0" cy="0"/>
        </a:xfrm>
      </p:grpSpPr>
      <p:grpSp>
        <p:nvGrpSpPr>
          <p:cNvPr id="20482" name="Group 166">
            <a:extLst>
              <a:ext uri="{FF2B5EF4-FFF2-40B4-BE49-F238E27FC236}">
                <a16:creationId xmlns="" xmlns:a16="http://schemas.microsoft.com/office/drawing/2014/main" id="{96F0FDEA-EF6F-4932-84EC-7D34C756D444}"/>
              </a:ext>
            </a:extLst>
          </p:cNvPr>
          <p:cNvGrpSpPr>
            <a:grpSpLocks/>
          </p:cNvGrpSpPr>
          <p:nvPr/>
        </p:nvGrpSpPr>
        <p:grpSpPr bwMode="auto">
          <a:xfrm>
            <a:off x="0" y="0"/>
            <a:ext cx="12192000" cy="6858000"/>
            <a:chOff x="0" y="0"/>
            <a:chExt cx="5760" cy="4320"/>
          </a:xfrm>
        </p:grpSpPr>
        <p:grpSp>
          <p:nvGrpSpPr>
            <p:cNvPr id="20490" name="Group 165">
              <a:extLst>
                <a:ext uri="{FF2B5EF4-FFF2-40B4-BE49-F238E27FC236}">
                  <a16:creationId xmlns="" xmlns:a16="http://schemas.microsoft.com/office/drawing/2014/main" id="{EABDE871-FB70-4AEF-BE23-CAC855B9EB5E}"/>
                </a:ext>
              </a:extLst>
            </p:cNvPr>
            <p:cNvGrpSpPr>
              <a:grpSpLocks/>
            </p:cNvGrpSpPr>
            <p:nvPr/>
          </p:nvGrpSpPr>
          <p:grpSpPr bwMode="auto">
            <a:xfrm>
              <a:off x="0" y="0"/>
              <a:ext cx="5760" cy="1224"/>
              <a:chOff x="0" y="0"/>
              <a:chExt cx="5760" cy="1224"/>
            </a:xfrm>
          </p:grpSpPr>
          <p:pic>
            <p:nvPicPr>
              <p:cNvPr id="20493" name="Picture 149" descr="4_1">
                <a:extLst>
                  <a:ext uri="{FF2B5EF4-FFF2-40B4-BE49-F238E27FC236}">
                    <a16:creationId xmlns="" xmlns:a16="http://schemas.microsoft.com/office/drawing/2014/main" id="{F86DB18C-2DE3-48A8-90A1-207E49031614}"/>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gray">
              <a:xfrm>
                <a:off x="0" y="0"/>
                <a:ext cx="5760" cy="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94" name="Picture 153" descr="6">
                <a:extLst>
                  <a:ext uri="{FF2B5EF4-FFF2-40B4-BE49-F238E27FC236}">
                    <a16:creationId xmlns="" xmlns:a16="http://schemas.microsoft.com/office/drawing/2014/main" id="{AE5CFAD5-2CFC-44C9-91F5-2A7E4F89B2EE}"/>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gray">
              <a:xfrm>
                <a:off x="5094" y="0"/>
                <a:ext cx="666" cy="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95" name="Picture 158" descr="123">
                <a:extLst>
                  <a:ext uri="{FF2B5EF4-FFF2-40B4-BE49-F238E27FC236}">
                    <a16:creationId xmlns="" xmlns:a16="http://schemas.microsoft.com/office/drawing/2014/main" id="{7B0181F5-92D2-4A6B-8613-1F0D82DBB681}"/>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gray">
              <a:xfrm rot="930090">
                <a:off x="48" y="96"/>
                <a:ext cx="543" cy="5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88" name="Rectangle 164">
              <a:extLst>
                <a:ext uri="{FF2B5EF4-FFF2-40B4-BE49-F238E27FC236}">
                  <a16:creationId xmlns="" xmlns:a16="http://schemas.microsoft.com/office/drawing/2014/main" id="{64FC103D-A67E-4A30-A031-F8945229953F}"/>
                </a:ext>
              </a:extLst>
            </p:cNvPr>
            <p:cNvSpPr>
              <a:spLocks noChangeArrowheads="1"/>
            </p:cNvSpPr>
            <p:nvPr/>
          </p:nvSpPr>
          <p:spPr bwMode="gray">
            <a:xfrm>
              <a:off x="0" y="4128"/>
              <a:ext cx="5760" cy="192"/>
            </a:xfrm>
            <a:prstGeom prst="rect">
              <a:avLst/>
            </a:prstGeom>
            <a:gradFill rotWithShape="1">
              <a:gsLst>
                <a:gs pos="0">
                  <a:schemeClr val="hlink"/>
                </a:gs>
                <a:gs pos="100000">
                  <a:schemeClr val="hlink">
                    <a:gamma/>
                    <a:shade val="69804"/>
                    <a:invGamma/>
                  </a:schemeClr>
                </a:gs>
              </a:gsLst>
              <a:lin ang="0" scaled="1"/>
            </a:gradFill>
            <a:ln w="9525">
              <a:noFill/>
              <a:miter lim="800000"/>
              <a:headEnd/>
              <a:tailEnd/>
            </a:ln>
            <a:effectLst/>
          </p:spPr>
          <p:txBody>
            <a:bodyPr wrap="none" anchor="ctr"/>
            <a:lstStyle/>
            <a:p>
              <a:pPr algn="r" eaLnBrk="1" hangingPunct="1">
                <a:defRPr/>
              </a:pPr>
              <a:endParaRPr lang="en-US" sz="1800">
                <a:solidFill>
                  <a:srgbClr val="000000"/>
                </a:solidFill>
                <a:latin typeface="Arial" charset="0"/>
              </a:endParaRPr>
            </a:p>
          </p:txBody>
        </p:sp>
        <p:pic>
          <p:nvPicPr>
            <p:cNvPr id="20492" name="Picture 163" descr="artplus_nature_naturalcity38_g">
              <a:extLst>
                <a:ext uri="{FF2B5EF4-FFF2-40B4-BE49-F238E27FC236}">
                  <a16:creationId xmlns="" xmlns:a16="http://schemas.microsoft.com/office/drawing/2014/main" id="{983196C6-536F-49B3-B3A0-B580B047876C}"/>
                </a:ext>
              </a:extLst>
            </p:cNvPr>
            <p:cNvPicPr>
              <a:picLocks noChangeAspect="1" noChangeArrowheads="1"/>
            </p:cNvPicPr>
            <p:nvPr/>
          </p:nvPicPr>
          <p:blipFill>
            <a:blip r:embed="rId18">
              <a:lum bright="12000" contrast="12000"/>
              <a:extLst>
                <a:ext uri="{28A0092B-C50C-407E-A947-70E740481C1C}">
                  <a14:useLocalDpi xmlns:a14="http://schemas.microsoft.com/office/drawing/2010/main" val="0"/>
                </a:ext>
              </a:extLst>
            </a:blip>
            <a:srcRect r="31580"/>
            <a:stretch>
              <a:fillRect/>
            </a:stretch>
          </p:blipFill>
          <p:spPr bwMode="gray">
            <a:xfrm>
              <a:off x="4752" y="3353"/>
              <a:ext cx="1008" cy="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28" name="Rectangle 4">
            <a:extLst>
              <a:ext uri="{FF2B5EF4-FFF2-40B4-BE49-F238E27FC236}">
                <a16:creationId xmlns="" xmlns:a16="http://schemas.microsoft.com/office/drawing/2014/main" id="{92148F03-CCA9-4A89-B213-AA275DD0E84C}"/>
              </a:ext>
            </a:extLst>
          </p:cNvPr>
          <p:cNvSpPr>
            <a:spLocks noGrp="1" noChangeArrowheads="1"/>
          </p:cNvSpPr>
          <p:nvPr>
            <p:ph type="dt" sz="half" idx="2"/>
          </p:nvPr>
        </p:nvSpPr>
        <p:spPr bwMode="gray">
          <a:xfrm>
            <a:off x="5486400" y="6537326"/>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FFFFFF"/>
                </a:solidFill>
                <a:latin typeface="+mn-lt"/>
              </a:defRPr>
            </a:lvl1pPr>
          </a:lstStyle>
          <a:p>
            <a:pPr>
              <a:defRPr/>
            </a:pPr>
            <a:endParaRPr lang="en-US"/>
          </a:p>
        </p:txBody>
      </p:sp>
      <p:sp>
        <p:nvSpPr>
          <p:cNvPr id="20484" name="Rectangle 3">
            <a:extLst>
              <a:ext uri="{FF2B5EF4-FFF2-40B4-BE49-F238E27FC236}">
                <a16:creationId xmlns="" xmlns:a16="http://schemas.microsoft.com/office/drawing/2014/main" id="{30848725-5E53-44DF-B756-A8072579EE34}"/>
              </a:ext>
            </a:extLst>
          </p:cNvPr>
          <p:cNvSpPr>
            <a:spLocks noGrp="1" noChangeArrowheads="1"/>
          </p:cNvSpPr>
          <p:nvPr>
            <p:ph type="body" idx="1"/>
          </p:nvPr>
        </p:nvSpPr>
        <p:spPr bwMode="gray">
          <a:xfrm>
            <a:off x="406400" y="1219200"/>
            <a:ext cx="11176000" cy="510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30" name="Rectangle 6">
            <a:extLst>
              <a:ext uri="{FF2B5EF4-FFF2-40B4-BE49-F238E27FC236}">
                <a16:creationId xmlns="" xmlns:a16="http://schemas.microsoft.com/office/drawing/2014/main" id="{F8E86C78-2C99-4B0C-9616-994D0674487F}"/>
              </a:ext>
            </a:extLst>
          </p:cNvPr>
          <p:cNvSpPr>
            <a:spLocks noGrp="1" noChangeArrowheads="1"/>
          </p:cNvSpPr>
          <p:nvPr>
            <p:ph type="sldNum" sz="quarter" idx="4"/>
          </p:nvPr>
        </p:nvSpPr>
        <p:spPr bwMode="gray">
          <a:xfrm>
            <a:off x="406400" y="6537326"/>
            <a:ext cx="711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smtClean="0">
                <a:solidFill>
                  <a:srgbClr val="FFFFFF"/>
                </a:solidFill>
                <a:latin typeface="Verdana" panose="020B0604030504040204" pitchFamily="34" charset="0"/>
              </a:defRPr>
            </a:lvl1pPr>
          </a:lstStyle>
          <a:p>
            <a:pPr>
              <a:defRPr/>
            </a:pPr>
            <a:fld id="{D78B6744-6793-432E-9DFB-81F704A35D9D}" type="slidenum">
              <a:rPr lang="en-US" altLang="en-US"/>
              <a:pPr>
                <a:defRPr/>
              </a:pPr>
              <a:t>‹#›</a:t>
            </a:fld>
            <a:endParaRPr lang="en-US" altLang="en-US"/>
          </a:p>
        </p:txBody>
      </p:sp>
      <p:sp>
        <p:nvSpPr>
          <p:cNvPr id="20486" name="Line 135">
            <a:extLst>
              <a:ext uri="{FF2B5EF4-FFF2-40B4-BE49-F238E27FC236}">
                <a16:creationId xmlns="" xmlns:a16="http://schemas.microsoft.com/office/drawing/2014/main" id="{D1912893-735A-47BD-93A6-ABF895316C4D}"/>
              </a:ext>
            </a:extLst>
          </p:cNvPr>
          <p:cNvSpPr>
            <a:spLocks noChangeShapeType="1"/>
          </p:cNvSpPr>
          <p:nvPr/>
        </p:nvSpPr>
        <p:spPr bwMode="white">
          <a:xfrm>
            <a:off x="12700" y="5967413"/>
            <a:ext cx="855133" cy="0"/>
          </a:xfrm>
          <a:prstGeom prst="line">
            <a:avLst/>
          </a:prstGeom>
          <a:noFill/>
          <a:ln w="12700">
            <a:solidFill>
              <a:srgbClr val="FFFFFF"/>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20487" name="Rectangle 2">
            <a:extLst>
              <a:ext uri="{FF2B5EF4-FFF2-40B4-BE49-F238E27FC236}">
                <a16:creationId xmlns="" xmlns:a16="http://schemas.microsoft.com/office/drawing/2014/main" id="{563A7AB2-E74F-4C21-AFDE-811EDABB07F8}"/>
              </a:ext>
            </a:extLst>
          </p:cNvPr>
          <p:cNvSpPr>
            <a:spLocks noGrp="1" noChangeArrowheads="1"/>
          </p:cNvSpPr>
          <p:nvPr>
            <p:ph type="title"/>
          </p:nvPr>
        </p:nvSpPr>
        <p:spPr bwMode="gray">
          <a:xfrm>
            <a:off x="1117600" y="350838"/>
            <a:ext cx="9652000" cy="563562"/>
          </a:xfrm>
          <a:prstGeom prst="rect">
            <a:avLst/>
          </a:prstGeom>
          <a:noFill/>
          <a:ln>
            <a:noFill/>
          </a:ln>
          <a:effectLst>
            <a:outerShdw dist="28398" dir="1593903" algn="ctr" rotWithShape="0">
              <a:schemeClr val="bg1">
                <a:alpha val="50000"/>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183" name="Rectangle 159">
            <a:extLst>
              <a:ext uri="{FF2B5EF4-FFF2-40B4-BE49-F238E27FC236}">
                <a16:creationId xmlns="" xmlns:a16="http://schemas.microsoft.com/office/drawing/2014/main" id="{B1677DB8-C214-4DD0-B9F2-65C6A539381D}"/>
              </a:ext>
            </a:extLst>
          </p:cNvPr>
          <p:cNvSpPr>
            <a:spLocks noGrp="1" noChangeArrowheads="1"/>
          </p:cNvSpPr>
          <p:nvPr>
            <p:ph type="ftr" sz="quarter" idx="3"/>
          </p:nvPr>
        </p:nvSpPr>
        <p:spPr bwMode="auto">
          <a:xfrm>
            <a:off x="1219200" y="6537326"/>
            <a:ext cx="3860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FFFFFF"/>
                </a:solidFill>
                <a:latin typeface="Arial" charset="0"/>
              </a:defRPr>
            </a:lvl1pPr>
          </a:lstStyle>
          <a:p>
            <a:pPr>
              <a:defRPr/>
            </a:pPr>
            <a:endParaRPr lang="en-US"/>
          </a:p>
        </p:txBody>
      </p:sp>
      <p:sp>
        <p:nvSpPr>
          <p:cNvPr id="20489" name="TextBox 14">
            <a:extLst>
              <a:ext uri="{FF2B5EF4-FFF2-40B4-BE49-F238E27FC236}">
                <a16:creationId xmlns="" xmlns:a16="http://schemas.microsoft.com/office/drawing/2014/main" id="{713E8DA1-239C-4C71-9AD3-CA4D735191E8}"/>
              </a:ext>
            </a:extLst>
          </p:cNvPr>
          <p:cNvSpPr txBox="1">
            <a:spLocks noChangeArrowheads="1"/>
          </p:cNvSpPr>
          <p:nvPr/>
        </p:nvSpPr>
        <p:spPr bwMode="auto">
          <a:xfrm>
            <a:off x="500892" y="6572251"/>
            <a:ext cx="1960793"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i="1">
                <a:solidFill>
                  <a:srgbClr val="FFFFFF"/>
                </a:solidFill>
                <a:latin typeface="Verdana" panose="020B0604030504040204" pitchFamily="34" charset="0"/>
              </a:rPr>
              <a:t>http://dichvudanhvanban.com</a:t>
            </a:r>
          </a:p>
        </p:txBody>
      </p:sp>
    </p:spTree>
    <p:extLst>
      <p:ext uri="{BB962C8B-B14F-4D97-AF65-F5344CB8AC3E}">
        <p14:creationId xmlns:p14="http://schemas.microsoft.com/office/powerpoint/2010/main" val="648426873"/>
      </p:ext>
    </p:extLst>
  </p:cSld>
  <p:clrMap bg1="lt1" tx1="dk1" bg2="lt2" tx2="dk2" accent1="accent1" accent2="accent2" accent3="accent3" accent4="accent4" accent5="accent5" accent6="accent6" hlink="hlink" folHlink="folHlink"/>
  <p:sldLayoutIdLst>
    <p:sldLayoutId id="2147485497" r:id="rId1"/>
    <p:sldLayoutId id="2147485498" r:id="rId2"/>
    <p:sldLayoutId id="2147485499" r:id="rId3"/>
    <p:sldLayoutId id="2147485500" r:id="rId4"/>
    <p:sldLayoutId id="2147485501" r:id="rId5"/>
    <p:sldLayoutId id="2147485502" r:id="rId6"/>
    <p:sldLayoutId id="2147485503" r:id="rId7"/>
    <p:sldLayoutId id="2147485504" r:id="rId8"/>
    <p:sldLayoutId id="2147485505" r:id="rId9"/>
    <p:sldLayoutId id="2147485506" r:id="rId10"/>
    <p:sldLayoutId id="2147485507" r:id="rId11"/>
    <p:sldLayoutId id="2147485508" r:id="rId12"/>
    <p:sldLayoutId id="2147485509" r:id="rId13"/>
  </p:sldLayoutIdLst>
  <p:transition/>
  <p:txStyles>
    <p:titleStyle>
      <a:lvl1pPr algn="l" rtl="0" eaLnBrk="0" fontAlgn="base" hangingPunct="0">
        <a:spcBef>
          <a:spcPct val="0"/>
        </a:spcBef>
        <a:spcAft>
          <a:spcPct val="0"/>
        </a:spcAft>
        <a:defRPr sz="3200" b="1">
          <a:solidFill>
            <a:srgbClr val="000000"/>
          </a:solidFill>
          <a:latin typeface="+mj-lt"/>
          <a:ea typeface="+mj-ea"/>
          <a:cs typeface="+mj-cs"/>
        </a:defRPr>
      </a:lvl1pPr>
      <a:lvl2pPr algn="l" rtl="0" eaLnBrk="0" fontAlgn="base" hangingPunct="0">
        <a:spcBef>
          <a:spcPct val="0"/>
        </a:spcBef>
        <a:spcAft>
          <a:spcPct val="0"/>
        </a:spcAft>
        <a:defRPr sz="3200" b="1">
          <a:solidFill>
            <a:srgbClr val="000000"/>
          </a:solidFill>
          <a:latin typeface="Verdana" pitchFamily="34" charset="0"/>
        </a:defRPr>
      </a:lvl2pPr>
      <a:lvl3pPr algn="l" rtl="0" eaLnBrk="0" fontAlgn="base" hangingPunct="0">
        <a:spcBef>
          <a:spcPct val="0"/>
        </a:spcBef>
        <a:spcAft>
          <a:spcPct val="0"/>
        </a:spcAft>
        <a:defRPr sz="3200" b="1">
          <a:solidFill>
            <a:srgbClr val="000000"/>
          </a:solidFill>
          <a:latin typeface="Verdana" pitchFamily="34" charset="0"/>
        </a:defRPr>
      </a:lvl3pPr>
      <a:lvl4pPr algn="l" rtl="0" eaLnBrk="0" fontAlgn="base" hangingPunct="0">
        <a:spcBef>
          <a:spcPct val="0"/>
        </a:spcBef>
        <a:spcAft>
          <a:spcPct val="0"/>
        </a:spcAft>
        <a:defRPr sz="3200" b="1">
          <a:solidFill>
            <a:srgbClr val="000000"/>
          </a:solidFill>
          <a:latin typeface="Verdana" pitchFamily="34" charset="0"/>
        </a:defRPr>
      </a:lvl4pPr>
      <a:lvl5pPr algn="l" rtl="0" eaLnBrk="0" fontAlgn="base" hangingPunct="0">
        <a:spcBef>
          <a:spcPct val="0"/>
        </a:spcBef>
        <a:spcAft>
          <a:spcPct val="0"/>
        </a:spcAft>
        <a:defRPr sz="3200" b="1">
          <a:solidFill>
            <a:srgbClr val="000000"/>
          </a:solidFill>
          <a:latin typeface="Verdana" pitchFamily="34" charset="0"/>
        </a:defRPr>
      </a:lvl5pPr>
      <a:lvl6pPr marL="457200" algn="l" rtl="0" eaLnBrk="1" fontAlgn="base" hangingPunct="1">
        <a:spcBef>
          <a:spcPct val="0"/>
        </a:spcBef>
        <a:spcAft>
          <a:spcPct val="0"/>
        </a:spcAft>
        <a:defRPr sz="3200" b="1">
          <a:solidFill>
            <a:srgbClr val="000000"/>
          </a:solidFill>
          <a:latin typeface="Verdana" pitchFamily="34" charset="0"/>
        </a:defRPr>
      </a:lvl6pPr>
      <a:lvl7pPr marL="914400" algn="l" rtl="0" eaLnBrk="1" fontAlgn="base" hangingPunct="1">
        <a:spcBef>
          <a:spcPct val="0"/>
        </a:spcBef>
        <a:spcAft>
          <a:spcPct val="0"/>
        </a:spcAft>
        <a:defRPr sz="3200" b="1">
          <a:solidFill>
            <a:srgbClr val="000000"/>
          </a:solidFill>
          <a:latin typeface="Verdana" pitchFamily="34" charset="0"/>
        </a:defRPr>
      </a:lvl7pPr>
      <a:lvl8pPr marL="1371600" algn="l" rtl="0" eaLnBrk="1" fontAlgn="base" hangingPunct="1">
        <a:spcBef>
          <a:spcPct val="0"/>
        </a:spcBef>
        <a:spcAft>
          <a:spcPct val="0"/>
        </a:spcAft>
        <a:defRPr sz="3200" b="1">
          <a:solidFill>
            <a:srgbClr val="000000"/>
          </a:solidFill>
          <a:latin typeface="Verdana" pitchFamily="34" charset="0"/>
        </a:defRPr>
      </a:lvl8pPr>
      <a:lvl9pPr marL="1828800" algn="l" rtl="0" eaLnBrk="1" fontAlgn="base" hangingPunct="1">
        <a:spcBef>
          <a:spcPct val="0"/>
        </a:spcBef>
        <a:spcAft>
          <a:spcPct val="0"/>
        </a:spcAft>
        <a:defRPr sz="3200" b="1">
          <a:solidFill>
            <a:srgbClr val="000000"/>
          </a:solidFill>
          <a:latin typeface="Verdana" pitchFamily="34" charset="0"/>
        </a:defRPr>
      </a:lvl9pPr>
    </p:titleStyle>
    <p:body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a:solidFill>
            <a:schemeClr val="tx1"/>
          </a:solidFill>
          <a:latin typeface="+mn-lt"/>
          <a:ea typeface="+mn-ea"/>
          <a:cs typeface="+mn-cs"/>
        </a:defRPr>
      </a:lvl1pPr>
      <a:lvl2pPr marL="742950" indent="-285750" algn="l" rtl="0" eaLnBrk="0" fontAlgn="base" hangingPunct="0">
        <a:spcBef>
          <a:spcPct val="20000"/>
        </a:spcBef>
        <a:spcAft>
          <a:spcPct val="0"/>
        </a:spcAft>
        <a:buClr>
          <a:schemeClr val="tx2"/>
        </a:buClr>
        <a:buFont typeface="Wingdings" panose="05000000000000000000" pitchFamily="2" charset="2"/>
        <a:buChar char="§"/>
        <a:defRPr sz="2800">
          <a:solidFill>
            <a:schemeClr val="tx1"/>
          </a:solidFill>
          <a:latin typeface="Arial" charset="0"/>
        </a:defRPr>
      </a:lvl2pPr>
      <a:lvl3pPr marL="1143000" indent="-228600" algn="l" rtl="0" eaLnBrk="0" fontAlgn="base" hangingPunct="0">
        <a:spcBef>
          <a:spcPct val="20000"/>
        </a:spcBef>
        <a:spcAft>
          <a:spcPct val="0"/>
        </a:spcAft>
        <a:buClr>
          <a:schemeClr val="hlink"/>
        </a:buClr>
        <a:buChar char="•"/>
        <a:defRPr sz="2400">
          <a:solidFill>
            <a:schemeClr val="tx1"/>
          </a:solidFill>
          <a:latin typeface="Arial" charset="0"/>
        </a:defRPr>
      </a:lvl3pPr>
      <a:lvl4pPr marL="1600200" indent="-228600" algn="l" rtl="0" eaLnBrk="0" fontAlgn="base" hangingPunct="0">
        <a:spcBef>
          <a:spcPct val="20000"/>
        </a:spcBef>
        <a:spcAft>
          <a:spcPct val="0"/>
        </a:spcAft>
        <a:buChar char="–"/>
        <a:defRPr sz="2000">
          <a:solidFill>
            <a:schemeClr val="tx1"/>
          </a:solidFill>
          <a:latin typeface="Arial" charset="0"/>
        </a:defRPr>
      </a:lvl4pPr>
      <a:lvl5pPr marL="2057400" indent="-228600" algn="l" rtl="0" eaLnBrk="0" fontAlgn="base" hangingPunct="0">
        <a:spcBef>
          <a:spcPct val="20000"/>
        </a:spcBef>
        <a:spcAft>
          <a:spcPct val="0"/>
        </a:spcAft>
        <a:buChar char="»"/>
        <a:defRPr sz="2000">
          <a:solidFill>
            <a:schemeClr val="tx1"/>
          </a:solidFill>
          <a:latin typeface="Arial" charset="0"/>
        </a:defRPr>
      </a:lvl5pPr>
      <a:lvl6pPr marL="2514600" indent="-228600" algn="l" rtl="0" eaLnBrk="1" fontAlgn="base" hangingPunct="1">
        <a:spcBef>
          <a:spcPct val="20000"/>
        </a:spcBef>
        <a:spcAft>
          <a:spcPct val="0"/>
        </a:spcAft>
        <a:buChar char="»"/>
        <a:defRPr sz="2000">
          <a:solidFill>
            <a:schemeClr val="tx1"/>
          </a:solidFill>
          <a:latin typeface="Arial" charset="0"/>
        </a:defRPr>
      </a:lvl6pPr>
      <a:lvl7pPr marL="2971800" indent="-228600" algn="l" rtl="0" eaLnBrk="1" fontAlgn="base" hangingPunct="1">
        <a:spcBef>
          <a:spcPct val="20000"/>
        </a:spcBef>
        <a:spcAft>
          <a:spcPct val="0"/>
        </a:spcAft>
        <a:buChar char="»"/>
        <a:defRPr sz="2000">
          <a:solidFill>
            <a:schemeClr val="tx1"/>
          </a:solidFill>
          <a:latin typeface="Arial" charset="0"/>
        </a:defRPr>
      </a:lvl7pPr>
      <a:lvl8pPr marL="3429000" indent="-228600" algn="l" rtl="0" eaLnBrk="1" fontAlgn="base" hangingPunct="1">
        <a:spcBef>
          <a:spcPct val="20000"/>
        </a:spcBef>
        <a:spcAft>
          <a:spcPct val="0"/>
        </a:spcAft>
        <a:buChar char="»"/>
        <a:defRPr sz="2000">
          <a:solidFill>
            <a:schemeClr val="tx1"/>
          </a:solidFill>
          <a:latin typeface="Arial" charset="0"/>
        </a:defRPr>
      </a:lvl8pPr>
      <a:lvl9pPr marL="3886200" indent="-228600" algn="l" rtl="0" eaLnBrk="1" fontAlgn="base" hangingPunct="1">
        <a:spcBef>
          <a:spcPct val="20000"/>
        </a:spcBef>
        <a:spcAft>
          <a:spcPct val="0"/>
        </a:spcAft>
        <a:buChar char="»"/>
        <a:defRPr sz="2000">
          <a:solidFill>
            <a:schemeClr val="tx1"/>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63" name="Rectangle 39"/>
          <p:cNvSpPr>
            <a:spLocks noChangeArrowheads="1"/>
          </p:cNvSpPr>
          <p:nvPr/>
        </p:nvSpPr>
        <p:spPr bwMode="gray">
          <a:xfrm>
            <a:off x="1" y="1447800"/>
            <a:ext cx="1488017" cy="5410200"/>
          </a:xfrm>
          <a:prstGeom prst="rect">
            <a:avLst/>
          </a:prstGeom>
          <a:solidFill>
            <a:schemeClr val="accent1"/>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080" name="Rectangle 56"/>
          <p:cNvSpPr>
            <a:spLocks noChangeArrowheads="1"/>
          </p:cNvSpPr>
          <p:nvPr/>
        </p:nvSpPr>
        <p:spPr bwMode="gray">
          <a:xfrm>
            <a:off x="1" y="0"/>
            <a:ext cx="1488017" cy="260350"/>
          </a:xfrm>
          <a:prstGeom prst="rect">
            <a:avLst/>
          </a:prstGeom>
          <a:solidFill>
            <a:schemeClr val="tx2"/>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028" name="Rectangle 4"/>
          <p:cNvSpPr>
            <a:spLocks noGrp="1" noChangeArrowheads="1"/>
          </p:cNvSpPr>
          <p:nvPr>
            <p:ph type="dt" sz="half" idx="2"/>
          </p:nvPr>
        </p:nvSpPr>
        <p:spPr bwMode="gray">
          <a:xfrm>
            <a:off x="17272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n-US">
              <a:solidFill>
                <a:srgbClr val="000000"/>
              </a:solidFill>
            </a:endParaRPr>
          </a:p>
        </p:txBody>
      </p:sp>
      <p:sp>
        <p:nvSpPr>
          <p:cNvPr id="1029" name="Rectangle 5"/>
          <p:cNvSpPr>
            <a:spLocks noGrp="1" noChangeArrowheads="1"/>
          </p:cNvSpPr>
          <p:nvPr>
            <p:ph type="ftr" sz="quarter" idx="3"/>
          </p:nvPr>
        </p:nvSpPr>
        <p:spPr bwMode="gray">
          <a:xfrm>
            <a:off x="4718051"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fontAlgn="base">
              <a:spcBef>
                <a:spcPct val="0"/>
              </a:spcBef>
              <a:spcAft>
                <a:spcPct val="0"/>
              </a:spcAft>
            </a:pPr>
            <a:endParaRPr lang="en-US">
              <a:solidFill>
                <a:srgbClr val="000000"/>
              </a:solidFill>
            </a:endParaRPr>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fontAlgn="base">
              <a:spcBef>
                <a:spcPct val="0"/>
              </a:spcBef>
              <a:spcAft>
                <a:spcPct val="0"/>
              </a:spcAft>
            </a:pPr>
            <a:fld id="{5A01F9A8-5497-4EEE-92DB-385659556841}" type="slidenum">
              <a:rPr lang="en-US">
                <a:solidFill>
                  <a:srgbClr val="000000"/>
                </a:solidFill>
              </a:rPr>
              <a:pPr fontAlgn="base">
                <a:spcBef>
                  <a:spcPct val="0"/>
                </a:spcBef>
                <a:spcAft>
                  <a:spcPct val="0"/>
                </a:spcAft>
              </a:pPr>
              <a:t>‹#›</a:t>
            </a:fld>
            <a:endParaRPr lang="en-US">
              <a:solidFill>
                <a:srgbClr val="000000"/>
              </a:solidFill>
            </a:endParaRPr>
          </a:p>
        </p:txBody>
      </p:sp>
      <p:sp>
        <p:nvSpPr>
          <p:cNvPr id="1027" name="Rectangle 3"/>
          <p:cNvSpPr>
            <a:spLocks noGrp="1" noChangeArrowheads="1"/>
          </p:cNvSpPr>
          <p:nvPr>
            <p:ph type="body" idx="1"/>
          </p:nvPr>
        </p:nvSpPr>
        <p:spPr bwMode="gray">
          <a:xfrm>
            <a:off x="1701800" y="1600201"/>
            <a:ext cx="9880600" cy="45259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095" name="Group 71"/>
          <p:cNvGrpSpPr>
            <a:grpSpLocks/>
          </p:cNvGrpSpPr>
          <p:nvPr/>
        </p:nvGrpSpPr>
        <p:grpSpPr bwMode="auto">
          <a:xfrm rot="37800000">
            <a:off x="469635" y="1206766"/>
            <a:ext cx="550863" cy="1490133"/>
            <a:chOff x="1060" y="0"/>
            <a:chExt cx="394" cy="4320"/>
          </a:xfrm>
        </p:grpSpPr>
        <p:sp>
          <p:nvSpPr>
            <p:cNvPr id="1096" name="Rectangle 72"/>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097" name="Rectangle 73"/>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
        <p:nvSpPr>
          <p:cNvPr id="1098" name="Rectangle 74"/>
          <p:cNvSpPr>
            <a:spLocks noChangeArrowheads="1"/>
          </p:cNvSpPr>
          <p:nvPr/>
        </p:nvSpPr>
        <p:spPr bwMode="gray">
          <a:xfrm rot="-5400000">
            <a:off x="5254890" y="-3680090"/>
            <a:ext cx="261938" cy="7622117"/>
          </a:xfrm>
          <a:prstGeom prst="rect">
            <a:avLst/>
          </a:prstGeom>
          <a:solidFill>
            <a:schemeClr val="tx2">
              <a:alpha val="7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nvGrpSpPr>
          <p:cNvPr id="1104" name="Group 80"/>
          <p:cNvGrpSpPr>
            <a:grpSpLocks/>
          </p:cNvGrpSpPr>
          <p:nvPr/>
        </p:nvGrpSpPr>
        <p:grpSpPr bwMode="auto">
          <a:xfrm>
            <a:off x="203200" y="1447800"/>
            <a:ext cx="609600" cy="5410200"/>
            <a:chOff x="768" y="1700"/>
            <a:chExt cx="405" cy="2620"/>
          </a:xfrm>
        </p:grpSpPr>
        <p:sp>
          <p:nvSpPr>
            <p:cNvPr id="1105" name="Rectangle 81"/>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06" name="Rectangle 82"/>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
        <p:nvSpPr>
          <p:cNvPr id="1084" name="Rectangle 60"/>
          <p:cNvSpPr>
            <a:spLocks noChangeArrowheads="1"/>
          </p:cNvSpPr>
          <p:nvPr/>
        </p:nvSpPr>
        <p:spPr bwMode="gray">
          <a:xfrm>
            <a:off x="1574800" y="333376"/>
            <a:ext cx="10617200" cy="1038225"/>
          </a:xfrm>
          <a:prstGeom prst="rect">
            <a:avLst/>
          </a:prstGeom>
          <a:gradFill rotWithShape="1">
            <a:gsLst>
              <a:gs pos="0">
                <a:srgbClr val="C0C0C0">
                  <a:alpha val="50000"/>
                </a:srgbClr>
              </a:gs>
              <a:gs pos="100000">
                <a:srgbClr val="C0C0C0">
                  <a:gamma/>
                  <a:tint val="41176"/>
                  <a:invGamma/>
                </a:srgbClr>
              </a:gs>
            </a:gsLst>
            <a:lin ang="0" scaled="1"/>
          </a:gra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085" name="Rectangle 61"/>
          <p:cNvSpPr>
            <a:spLocks noChangeArrowheads="1"/>
          </p:cNvSpPr>
          <p:nvPr/>
        </p:nvSpPr>
        <p:spPr bwMode="gray">
          <a:xfrm>
            <a:off x="1" y="333376"/>
            <a:ext cx="1479551" cy="1038225"/>
          </a:xfrm>
          <a:prstGeom prst="rect">
            <a:avLst/>
          </a:prstGeom>
          <a:blipFill dpi="0" rotWithShape="1">
            <a:blip r:embed="rId15"/>
            <a:srcRect/>
            <a:stretch>
              <a:fillRect/>
            </a:stretch>
          </a:blip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nvGrpSpPr>
          <p:cNvPr id="1107" name="Group 83"/>
          <p:cNvGrpSpPr>
            <a:grpSpLocks/>
          </p:cNvGrpSpPr>
          <p:nvPr/>
        </p:nvGrpSpPr>
        <p:grpSpPr bwMode="auto">
          <a:xfrm rot="27000000">
            <a:off x="469635" y="2654566"/>
            <a:ext cx="550863" cy="1490133"/>
            <a:chOff x="1060" y="0"/>
            <a:chExt cx="394" cy="4320"/>
          </a:xfrm>
        </p:grpSpPr>
        <p:sp>
          <p:nvSpPr>
            <p:cNvPr id="1108" name="Rectangle 84"/>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09" name="Rectangle 85"/>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
        <p:nvSpPr>
          <p:cNvPr id="1099" name="Rectangle 75"/>
          <p:cNvSpPr>
            <a:spLocks noChangeArrowheads="1"/>
          </p:cNvSpPr>
          <p:nvPr/>
        </p:nvSpPr>
        <p:spPr bwMode="gray">
          <a:xfrm>
            <a:off x="9285818" y="6350"/>
            <a:ext cx="2906183" cy="254000"/>
          </a:xfrm>
          <a:prstGeom prst="rect">
            <a:avLst/>
          </a:prstGeom>
          <a:solidFill>
            <a:schemeClr val="accent2">
              <a:alpha val="7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nvGrpSpPr>
          <p:cNvPr id="1113" name="Group 89"/>
          <p:cNvGrpSpPr>
            <a:grpSpLocks/>
          </p:cNvGrpSpPr>
          <p:nvPr/>
        </p:nvGrpSpPr>
        <p:grpSpPr bwMode="auto">
          <a:xfrm>
            <a:off x="2540000" y="0"/>
            <a:ext cx="857251" cy="285750"/>
            <a:chOff x="768" y="1700"/>
            <a:chExt cx="405" cy="2620"/>
          </a:xfrm>
        </p:grpSpPr>
        <p:sp>
          <p:nvSpPr>
            <p:cNvPr id="1114" name="Rectangle 90"/>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15" name="Rectangle 91"/>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16" name="Group 92"/>
          <p:cNvGrpSpPr>
            <a:grpSpLocks/>
          </p:cNvGrpSpPr>
          <p:nvPr/>
        </p:nvGrpSpPr>
        <p:grpSpPr bwMode="auto">
          <a:xfrm>
            <a:off x="5080000" y="0"/>
            <a:ext cx="857251" cy="285750"/>
            <a:chOff x="768" y="1700"/>
            <a:chExt cx="405" cy="2620"/>
          </a:xfrm>
        </p:grpSpPr>
        <p:sp>
          <p:nvSpPr>
            <p:cNvPr id="1117" name="Rectangle 93"/>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18" name="Rectangle 94"/>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19" name="Group 95"/>
          <p:cNvGrpSpPr>
            <a:grpSpLocks/>
          </p:cNvGrpSpPr>
          <p:nvPr/>
        </p:nvGrpSpPr>
        <p:grpSpPr bwMode="auto">
          <a:xfrm>
            <a:off x="7721600" y="0"/>
            <a:ext cx="857251" cy="285750"/>
            <a:chOff x="768" y="1700"/>
            <a:chExt cx="405" cy="2620"/>
          </a:xfrm>
        </p:grpSpPr>
        <p:sp>
          <p:nvSpPr>
            <p:cNvPr id="1120" name="Rectangle 96"/>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21" name="Rectangle 97"/>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22" name="Group 98"/>
          <p:cNvGrpSpPr>
            <a:grpSpLocks/>
          </p:cNvGrpSpPr>
          <p:nvPr/>
        </p:nvGrpSpPr>
        <p:grpSpPr bwMode="auto">
          <a:xfrm>
            <a:off x="10363200" y="0"/>
            <a:ext cx="857251" cy="304800"/>
            <a:chOff x="768" y="1700"/>
            <a:chExt cx="405" cy="2620"/>
          </a:xfrm>
        </p:grpSpPr>
        <p:sp>
          <p:nvSpPr>
            <p:cNvPr id="1123" name="Rectangle 99"/>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24" name="Rectangle 100"/>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pic>
        <p:nvPicPr>
          <p:cNvPr id="1086" name="Picture 62" descr="2"/>
          <p:cNvPicPr>
            <a:picLocks noChangeAspect="1" noChangeArrowheads="1"/>
          </p:cNvPicPr>
          <p:nvPr/>
        </p:nvPicPr>
        <p:blipFill>
          <a:blip r:embed="rId16" cstate="print"/>
          <a:srcRect b="592"/>
          <a:stretch>
            <a:fillRect/>
          </a:stretch>
        </p:blipFill>
        <p:spPr bwMode="gray">
          <a:xfrm>
            <a:off x="9814984" y="55563"/>
            <a:ext cx="2235200" cy="1643062"/>
          </a:xfrm>
          <a:prstGeom prst="rect">
            <a:avLst/>
          </a:prstGeom>
          <a:noFill/>
        </p:spPr>
      </p:pic>
      <p:sp>
        <p:nvSpPr>
          <p:cNvPr id="1026" name="Rectangle 2"/>
          <p:cNvSpPr>
            <a:spLocks noGrp="1" noChangeArrowheads="1"/>
          </p:cNvSpPr>
          <p:nvPr>
            <p:ph type="title"/>
          </p:nvPr>
        </p:nvSpPr>
        <p:spPr bwMode="gray">
          <a:xfrm>
            <a:off x="1701800" y="457200"/>
            <a:ext cx="8661400" cy="762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grpSp>
        <p:nvGrpSpPr>
          <p:cNvPr id="1125" name="Group 101"/>
          <p:cNvGrpSpPr>
            <a:grpSpLocks/>
          </p:cNvGrpSpPr>
          <p:nvPr/>
        </p:nvGrpSpPr>
        <p:grpSpPr bwMode="auto">
          <a:xfrm>
            <a:off x="203200" y="0"/>
            <a:ext cx="609600" cy="261938"/>
            <a:chOff x="768" y="1700"/>
            <a:chExt cx="405" cy="2620"/>
          </a:xfrm>
        </p:grpSpPr>
        <p:sp>
          <p:nvSpPr>
            <p:cNvPr id="1126" name="Rectangle 102"/>
            <p:cNvSpPr>
              <a:spLocks noChangeArrowheads="1"/>
            </p:cNvSpPr>
            <p:nvPr userDrawn="1"/>
          </p:nvSpPr>
          <p:spPr bwMode="gray">
            <a:xfrm>
              <a:off x="768" y="1700"/>
              <a:ext cx="95" cy="2620"/>
            </a:xfrm>
            <a:prstGeom prst="rect">
              <a:avLst/>
            </a:prstGeom>
            <a:solidFill>
              <a:schemeClr val="tx2">
                <a:alpha val="5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27" name="Rectangle 103"/>
            <p:cNvSpPr>
              <a:spLocks noChangeArrowheads="1"/>
            </p:cNvSpPr>
            <p:nvPr userDrawn="1"/>
          </p:nvSpPr>
          <p:spPr bwMode="gray">
            <a:xfrm>
              <a:off x="912" y="1700"/>
              <a:ext cx="261" cy="2620"/>
            </a:xfrm>
            <a:prstGeom prst="rect">
              <a:avLst/>
            </a:prstGeom>
            <a:solidFill>
              <a:schemeClr val="tx2">
                <a:alpha val="5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28" name="Group 104"/>
          <p:cNvGrpSpPr>
            <a:grpSpLocks/>
          </p:cNvGrpSpPr>
          <p:nvPr/>
        </p:nvGrpSpPr>
        <p:grpSpPr bwMode="auto">
          <a:xfrm rot="37800000">
            <a:off x="469636" y="4145228"/>
            <a:ext cx="550862" cy="1490133"/>
            <a:chOff x="1060" y="0"/>
            <a:chExt cx="394" cy="4320"/>
          </a:xfrm>
        </p:grpSpPr>
        <p:sp>
          <p:nvSpPr>
            <p:cNvPr id="1129" name="Rectangle 105"/>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30" name="Rectangle 106"/>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31" name="Group 107"/>
          <p:cNvGrpSpPr>
            <a:grpSpLocks/>
          </p:cNvGrpSpPr>
          <p:nvPr/>
        </p:nvGrpSpPr>
        <p:grpSpPr bwMode="auto">
          <a:xfrm rot="27000000">
            <a:off x="469636" y="5593028"/>
            <a:ext cx="550862" cy="1490133"/>
            <a:chOff x="1060" y="0"/>
            <a:chExt cx="394" cy="4320"/>
          </a:xfrm>
        </p:grpSpPr>
        <p:sp>
          <p:nvSpPr>
            <p:cNvPr id="1132" name="Rectangle 108"/>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33" name="Rectangle 109"/>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
        <p:nvSpPr>
          <p:cNvPr id="44" name="TextBox 43"/>
          <p:cNvSpPr txBox="1"/>
          <p:nvPr/>
        </p:nvSpPr>
        <p:spPr>
          <a:xfrm>
            <a:off x="1" y="6627168"/>
            <a:ext cx="1691489" cy="230832"/>
          </a:xfrm>
          <a:prstGeom prst="rect">
            <a:avLst/>
          </a:prstGeom>
          <a:noFill/>
        </p:spPr>
        <p:txBody>
          <a:bodyPr wrap="none" rtlCol="0">
            <a:spAutoFit/>
          </a:bodyPr>
          <a:lstStyle/>
          <a:p>
            <a:pPr fontAlgn="base">
              <a:spcBef>
                <a:spcPct val="0"/>
              </a:spcBef>
              <a:spcAft>
                <a:spcPct val="0"/>
              </a:spcAft>
            </a:pPr>
            <a:r>
              <a:rPr lang="en-US" sz="900">
                <a:solidFill>
                  <a:srgbClr val="000000"/>
                </a:solidFill>
              </a:rPr>
              <a:t>http://dichvudanhvanban.com</a:t>
            </a:r>
          </a:p>
        </p:txBody>
      </p:sp>
    </p:spTree>
    <p:extLst>
      <p:ext uri="{BB962C8B-B14F-4D97-AF65-F5344CB8AC3E}">
        <p14:creationId xmlns:p14="http://schemas.microsoft.com/office/powerpoint/2010/main" val="3294069652"/>
      </p:ext>
    </p:extLst>
  </p:cSld>
  <p:clrMap bg1="lt1" tx1="dk1" bg2="lt2" tx2="dk2" accent1="accent1" accent2="accent2" accent3="accent3" accent4="accent4" accent5="accent5" accent6="accent6" hlink="hlink" folHlink="folHlink"/>
  <p:sldLayoutIdLst>
    <p:sldLayoutId id="2147485511" r:id="rId1"/>
    <p:sldLayoutId id="2147485512" r:id="rId2"/>
    <p:sldLayoutId id="2147485513" r:id="rId3"/>
    <p:sldLayoutId id="2147485514" r:id="rId4"/>
    <p:sldLayoutId id="2147485515" r:id="rId5"/>
    <p:sldLayoutId id="2147485516" r:id="rId6"/>
    <p:sldLayoutId id="2147485517" r:id="rId7"/>
    <p:sldLayoutId id="2147485518" r:id="rId8"/>
    <p:sldLayoutId id="2147485519" r:id="rId9"/>
    <p:sldLayoutId id="2147485520" r:id="rId10"/>
    <p:sldLayoutId id="2147485521" r:id="rId11"/>
    <p:sldLayoutId id="2147485522" r:id="rId12"/>
    <p:sldLayoutId id="2147485523" r:id="rId13"/>
  </p:sldLayoutIdLst>
  <p:txStyles>
    <p:titleStyle>
      <a:lvl1pPr algn="l" rtl="0" eaLnBrk="1" fontAlgn="base" hangingPunct="1">
        <a:spcBef>
          <a:spcPct val="0"/>
        </a:spcBef>
        <a:spcAft>
          <a:spcPct val="0"/>
        </a:spcAft>
        <a:defRPr sz="4000" b="1">
          <a:solidFill>
            <a:srgbClr val="000000"/>
          </a:solidFill>
          <a:latin typeface="+mj-lt"/>
          <a:ea typeface="+mj-ea"/>
          <a:cs typeface="+mj-cs"/>
        </a:defRPr>
      </a:lvl1pPr>
      <a:lvl2pPr algn="l" rtl="0" eaLnBrk="1" fontAlgn="base" hangingPunct="1">
        <a:spcBef>
          <a:spcPct val="0"/>
        </a:spcBef>
        <a:spcAft>
          <a:spcPct val="0"/>
        </a:spcAft>
        <a:defRPr sz="4000" b="1">
          <a:solidFill>
            <a:srgbClr val="000000"/>
          </a:solidFill>
          <a:latin typeface="Arial" charset="0"/>
        </a:defRPr>
      </a:lvl2pPr>
      <a:lvl3pPr algn="l" rtl="0" eaLnBrk="1" fontAlgn="base" hangingPunct="1">
        <a:spcBef>
          <a:spcPct val="0"/>
        </a:spcBef>
        <a:spcAft>
          <a:spcPct val="0"/>
        </a:spcAft>
        <a:defRPr sz="4000" b="1">
          <a:solidFill>
            <a:srgbClr val="000000"/>
          </a:solidFill>
          <a:latin typeface="Arial" charset="0"/>
        </a:defRPr>
      </a:lvl3pPr>
      <a:lvl4pPr algn="l" rtl="0" eaLnBrk="1" fontAlgn="base" hangingPunct="1">
        <a:spcBef>
          <a:spcPct val="0"/>
        </a:spcBef>
        <a:spcAft>
          <a:spcPct val="0"/>
        </a:spcAft>
        <a:defRPr sz="4000" b="1">
          <a:solidFill>
            <a:srgbClr val="000000"/>
          </a:solidFill>
          <a:latin typeface="Arial" charset="0"/>
        </a:defRPr>
      </a:lvl4pPr>
      <a:lvl5pPr algn="l" rtl="0" eaLnBrk="1" fontAlgn="base" hangingPunct="1">
        <a:spcBef>
          <a:spcPct val="0"/>
        </a:spcBef>
        <a:spcAft>
          <a:spcPct val="0"/>
        </a:spcAft>
        <a:defRPr sz="4000" b="1">
          <a:solidFill>
            <a:srgbClr val="000000"/>
          </a:solidFill>
          <a:latin typeface="Arial" charset="0"/>
        </a:defRPr>
      </a:lvl5pPr>
      <a:lvl6pPr marL="457200" algn="l" rtl="0" eaLnBrk="1" fontAlgn="base" hangingPunct="1">
        <a:spcBef>
          <a:spcPct val="0"/>
        </a:spcBef>
        <a:spcAft>
          <a:spcPct val="0"/>
        </a:spcAft>
        <a:defRPr sz="4000" b="1">
          <a:solidFill>
            <a:srgbClr val="000000"/>
          </a:solidFill>
          <a:latin typeface="Arial" charset="0"/>
        </a:defRPr>
      </a:lvl6pPr>
      <a:lvl7pPr marL="914400" algn="l" rtl="0" eaLnBrk="1" fontAlgn="base" hangingPunct="1">
        <a:spcBef>
          <a:spcPct val="0"/>
        </a:spcBef>
        <a:spcAft>
          <a:spcPct val="0"/>
        </a:spcAft>
        <a:defRPr sz="4000" b="1">
          <a:solidFill>
            <a:srgbClr val="000000"/>
          </a:solidFill>
          <a:latin typeface="Arial" charset="0"/>
        </a:defRPr>
      </a:lvl7pPr>
      <a:lvl8pPr marL="1371600" algn="l" rtl="0" eaLnBrk="1" fontAlgn="base" hangingPunct="1">
        <a:spcBef>
          <a:spcPct val="0"/>
        </a:spcBef>
        <a:spcAft>
          <a:spcPct val="0"/>
        </a:spcAft>
        <a:defRPr sz="4000" b="1">
          <a:solidFill>
            <a:srgbClr val="000000"/>
          </a:solidFill>
          <a:latin typeface="Arial" charset="0"/>
        </a:defRPr>
      </a:lvl8pPr>
      <a:lvl9pPr marL="1828800" algn="l" rtl="0" eaLnBrk="1" fontAlgn="base" hangingPunct="1">
        <a:spcBef>
          <a:spcPct val="0"/>
        </a:spcBef>
        <a:spcAft>
          <a:spcPct val="0"/>
        </a:spcAft>
        <a:defRPr sz="4000" b="1">
          <a:solidFill>
            <a:srgbClr val="000000"/>
          </a:solidFill>
          <a:latin typeface="Arial" charset="0"/>
        </a:defRPr>
      </a:lvl9pPr>
    </p:titleStyle>
    <p:bodyStyle>
      <a:lvl1pPr marL="342900" indent="-342900" algn="l" rtl="0" eaLnBrk="1" fontAlgn="base" hangingPunct="1">
        <a:spcBef>
          <a:spcPct val="20000"/>
        </a:spcBef>
        <a:spcAft>
          <a:spcPct val="0"/>
        </a:spcAft>
        <a:buChar char="•"/>
        <a:defRPr sz="3200">
          <a:solidFill>
            <a:schemeClr val="tx1"/>
          </a:solidFill>
          <a:latin typeface="+mn-lt"/>
          <a:ea typeface="+mn-ea"/>
          <a:cs typeface="+mn-cs"/>
        </a:defRPr>
      </a:lvl1pPr>
      <a:lvl2pPr marL="742950" indent="-285750" algn="l" rtl="0" eaLnBrk="1" fontAlgn="base" hangingPunct="1">
        <a:spcBef>
          <a:spcPct val="20000"/>
        </a:spcBef>
        <a:spcAft>
          <a:spcPct val="0"/>
        </a:spcAft>
        <a:buChar char="–"/>
        <a:defRPr sz="2800">
          <a:solidFill>
            <a:schemeClr val="tx1"/>
          </a:solidFill>
          <a:latin typeface="+mn-lt"/>
        </a:defRPr>
      </a:lvl2pPr>
      <a:lvl3pPr marL="1143000" indent="-228600" algn="l" rtl="0" eaLnBrk="1" fontAlgn="base" hangingPunct="1">
        <a:spcBef>
          <a:spcPct val="20000"/>
        </a:spcBef>
        <a:spcAft>
          <a:spcPct val="0"/>
        </a:spcAft>
        <a:buChar char="•"/>
        <a:defRPr sz="2400">
          <a:solidFill>
            <a:schemeClr val="tx1"/>
          </a:solidFill>
          <a:latin typeface="+mn-lt"/>
        </a:defRPr>
      </a:lvl3pPr>
      <a:lvl4pPr marL="1600200" indent="-228600" algn="l" rtl="0" eaLnBrk="1" fontAlgn="base" hangingPunct="1">
        <a:spcBef>
          <a:spcPct val="20000"/>
        </a:spcBef>
        <a:spcAft>
          <a:spcPct val="0"/>
        </a:spcAft>
        <a:buChar char="–"/>
        <a:defRPr sz="2000">
          <a:solidFill>
            <a:schemeClr val="tx1"/>
          </a:solidFill>
          <a:latin typeface="+mn-lt"/>
        </a:defRPr>
      </a:lvl4pPr>
      <a:lvl5pPr marL="2057400" indent="-228600" algn="l" rtl="0" eaLnBrk="1" fontAlgn="base" hangingPunct="1">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bwMode="grayWhite">
      <p:bgPr>
        <a:gradFill rotWithShape="0">
          <a:gsLst>
            <a:gs pos="0">
              <a:schemeClr val="bg1"/>
            </a:gs>
            <a:gs pos="100000">
              <a:schemeClr val="bg1">
                <a:gamma/>
                <a:tint val="0"/>
                <a:invGamma/>
              </a:schemeClr>
            </a:gs>
          </a:gsLst>
          <a:lin ang="5400000" scaled="1"/>
        </a:gradFill>
        <a:effectLst/>
      </p:bgPr>
    </p:bg>
    <p:spTree>
      <p:nvGrpSpPr>
        <p:cNvPr id="1" name=""/>
        <p:cNvGrpSpPr/>
        <p:nvPr/>
      </p:nvGrpSpPr>
      <p:grpSpPr>
        <a:xfrm>
          <a:off x="0" y="0"/>
          <a:ext cx="0" cy="0"/>
          <a:chOff x="0" y="0"/>
          <a:chExt cx="0" cy="0"/>
        </a:xfrm>
      </p:grpSpPr>
      <p:pic>
        <p:nvPicPr>
          <p:cNvPr id="1140811" name="Picture 75" descr="59018 _1"/>
          <p:cNvPicPr>
            <a:picLocks noChangeAspect="1" noChangeArrowheads="1"/>
          </p:cNvPicPr>
          <p:nvPr/>
        </p:nvPicPr>
        <p:blipFill>
          <a:blip r:embed="rId18"/>
          <a:srcRect/>
          <a:stretch>
            <a:fillRect/>
          </a:stretch>
        </p:blipFill>
        <p:spPr bwMode="auto">
          <a:xfrm>
            <a:off x="0" y="3530600"/>
            <a:ext cx="3471333" cy="3327400"/>
          </a:xfrm>
          <a:prstGeom prst="rect">
            <a:avLst/>
          </a:prstGeom>
          <a:noFill/>
        </p:spPr>
      </p:pic>
      <p:pic>
        <p:nvPicPr>
          <p:cNvPr id="1140810" name="Picture 74" descr="Medical Perspectives_EyeWire copy"/>
          <p:cNvPicPr>
            <a:picLocks noChangeAspect="1" noChangeArrowheads="1"/>
          </p:cNvPicPr>
          <p:nvPr/>
        </p:nvPicPr>
        <p:blipFill>
          <a:blip r:embed="rId19"/>
          <a:srcRect/>
          <a:stretch>
            <a:fillRect/>
          </a:stretch>
        </p:blipFill>
        <p:spPr bwMode="auto">
          <a:xfrm>
            <a:off x="0" y="0"/>
            <a:ext cx="12192000" cy="6858000"/>
          </a:xfrm>
          <a:prstGeom prst="rect">
            <a:avLst/>
          </a:prstGeom>
          <a:noFill/>
        </p:spPr>
      </p:pic>
      <p:sp>
        <p:nvSpPr>
          <p:cNvPr id="1140740" name="Rectangle 4"/>
          <p:cNvSpPr>
            <a:spLocks noGrp="1" noChangeArrowheads="1"/>
          </p:cNvSpPr>
          <p:nvPr>
            <p:ph type="dt" sz="half" idx="2"/>
          </p:nvPr>
        </p:nvSpPr>
        <p:spPr bwMode="gray">
          <a:xfrm>
            <a:off x="395817" y="6577014"/>
            <a:ext cx="2844800" cy="2190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000">
                <a:latin typeface="+mn-lt"/>
              </a:defRPr>
            </a:lvl1pPr>
          </a:lstStyle>
          <a:p>
            <a:pPr fontAlgn="base">
              <a:spcBef>
                <a:spcPct val="0"/>
              </a:spcBef>
              <a:spcAft>
                <a:spcPct val="0"/>
              </a:spcAft>
            </a:pPr>
            <a:endParaRPr lang="en-US">
              <a:solidFill>
                <a:srgbClr val="000000"/>
              </a:solidFill>
            </a:endParaRPr>
          </a:p>
        </p:txBody>
      </p:sp>
      <p:sp>
        <p:nvSpPr>
          <p:cNvPr id="1140741" name="Rectangle 5"/>
          <p:cNvSpPr>
            <a:spLocks noGrp="1" noChangeArrowheads="1"/>
          </p:cNvSpPr>
          <p:nvPr>
            <p:ph type="ftr" sz="quarter" idx="3"/>
          </p:nvPr>
        </p:nvSpPr>
        <p:spPr bwMode="gray">
          <a:xfrm>
            <a:off x="3621617" y="6565900"/>
            <a:ext cx="4866216" cy="2809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000">
                <a:latin typeface="+mn-lt"/>
              </a:defRPr>
            </a:lvl1pPr>
          </a:lstStyle>
          <a:p>
            <a:pPr algn="ctr" fontAlgn="base">
              <a:spcBef>
                <a:spcPct val="0"/>
              </a:spcBef>
              <a:spcAft>
                <a:spcPct val="0"/>
              </a:spcAft>
            </a:pPr>
            <a:r>
              <a:rPr lang="en-US">
                <a:solidFill>
                  <a:srgbClr val="000000"/>
                </a:solidFill>
              </a:rPr>
              <a:t>www.trungtamtinhoc.edu.vn</a:t>
            </a:r>
          </a:p>
          <a:p>
            <a:pPr algn="ctr" fontAlgn="base">
              <a:spcBef>
                <a:spcPct val="0"/>
              </a:spcBef>
              <a:spcAft>
                <a:spcPct val="0"/>
              </a:spcAft>
            </a:pPr>
            <a:endParaRPr lang="en-US">
              <a:solidFill>
                <a:srgbClr val="000000"/>
              </a:solidFill>
            </a:endParaRPr>
          </a:p>
        </p:txBody>
      </p:sp>
      <p:sp>
        <p:nvSpPr>
          <p:cNvPr id="1140744" name="Rectangle 8"/>
          <p:cNvSpPr>
            <a:spLocks noGrp="1" noChangeArrowheads="1"/>
          </p:cNvSpPr>
          <p:nvPr>
            <p:ph type="sldNum" sz="quarter" idx="4"/>
          </p:nvPr>
        </p:nvSpPr>
        <p:spPr bwMode="gray">
          <a:xfrm>
            <a:off x="8974667" y="6569076"/>
            <a:ext cx="2844800" cy="21431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000">
                <a:latin typeface="+mn-lt"/>
              </a:defRPr>
            </a:lvl1pPr>
          </a:lstStyle>
          <a:p>
            <a:pPr fontAlgn="base">
              <a:spcBef>
                <a:spcPct val="0"/>
              </a:spcBef>
              <a:spcAft>
                <a:spcPct val="0"/>
              </a:spcAft>
            </a:pPr>
            <a:fld id="{C45CA075-AD84-442C-9B94-5893FC41DA84}" type="slidenum">
              <a:rPr lang="en-US">
                <a:solidFill>
                  <a:srgbClr val="000000"/>
                </a:solidFill>
              </a:rPr>
              <a:pPr fontAlgn="base">
                <a:spcBef>
                  <a:spcPct val="0"/>
                </a:spcBef>
                <a:spcAft>
                  <a:spcPct val="0"/>
                </a:spcAft>
              </a:pPr>
              <a:t>‹#›</a:t>
            </a:fld>
            <a:endParaRPr lang="en-US">
              <a:solidFill>
                <a:srgbClr val="000000"/>
              </a:solidFill>
            </a:endParaRPr>
          </a:p>
        </p:txBody>
      </p:sp>
      <p:sp>
        <p:nvSpPr>
          <p:cNvPr id="1140765" name="Rectangle 29"/>
          <p:cNvSpPr>
            <a:spLocks noGrp="1" noChangeArrowheads="1"/>
          </p:cNvSpPr>
          <p:nvPr>
            <p:ph type="body" idx="1"/>
          </p:nvPr>
        </p:nvSpPr>
        <p:spPr bwMode="black">
          <a:xfrm>
            <a:off x="793752" y="1450975"/>
            <a:ext cx="10788649" cy="4984750"/>
          </a:xfrm>
          <a:prstGeom prst="rect">
            <a:avLst/>
          </a:prstGeom>
          <a:noFill/>
          <a:ln w="9525" algn="ctr">
            <a:noFill/>
            <a:miter lim="800000"/>
            <a:headEnd/>
            <a:tailEnd/>
          </a:ln>
          <a:effec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140804" name="Freeform 68"/>
          <p:cNvSpPr>
            <a:spLocks/>
          </p:cNvSpPr>
          <p:nvPr/>
        </p:nvSpPr>
        <p:spPr bwMode="auto">
          <a:xfrm>
            <a:off x="1276351" y="1103314"/>
            <a:ext cx="8724900" cy="39687"/>
          </a:xfrm>
          <a:custGeom>
            <a:avLst/>
            <a:gdLst/>
            <a:ahLst/>
            <a:cxnLst>
              <a:cxn ang="0">
                <a:pos x="4122" y="0"/>
              </a:cxn>
              <a:cxn ang="0">
                <a:pos x="0" y="3"/>
              </a:cxn>
              <a:cxn ang="0">
                <a:pos x="37" y="25"/>
              </a:cxn>
              <a:cxn ang="0">
                <a:pos x="4109" y="25"/>
              </a:cxn>
              <a:cxn ang="0">
                <a:pos x="4122" y="0"/>
              </a:cxn>
            </a:cxnLst>
            <a:rect l="0" t="0" r="r" b="b"/>
            <a:pathLst>
              <a:path w="4122" h="25">
                <a:moveTo>
                  <a:pt x="4122" y="0"/>
                </a:moveTo>
                <a:lnTo>
                  <a:pt x="0" y="3"/>
                </a:lnTo>
                <a:lnTo>
                  <a:pt x="37" y="25"/>
                </a:lnTo>
                <a:lnTo>
                  <a:pt x="4109" y="25"/>
                </a:lnTo>
                <a:lnTo>
                  <a:pt x="4122" y="0"/>
                </a:lnTo>
                <a:close/>
              </a:path>
            </a:pathLst>
          </a:custGeom>
          <a:gradFill rotWithShape="1">
            <a:gsLst>
              <a:gs pos="0">
                <a:schemeClr val="tx2">
                  <a:alpha val="0"/>
                </a:schemeClr>
              </a:gs>
              <a:gs pos="100000">
                <a:schemeClr val="tx2">
                  <a:gamma/>
                  <a:shade val="78824"/>
                  <a:invGamma/>
                </a:schemeClr>
              </a:gs>
            </a:gsLst>
            <a:lin ang="0" scaled="1"/>
          </a:gradFill>
          <a:ln w="9525" cap="flat" cmpd="sng">
            <a:noFill/>
            <a:prstDash val="solid"/>
            <a:round/>
            <a:headEnd/>
            <a:tailEnd/>
          </a:ln>
          <a:effectLst/>
        </p:spPr>
        <p:txBody>
          <a:bodyPr/>
          <a:lstStyle/>
          <a:p>
            <a:pPr algn="ctr" fontAlgn="base">
              <a:spcBef>
                <a:spcPct val="0"/>
              </a:spcBef>
              <a:spcAft>
                <a:spcPct val="0"/>
              </a:spcAft>
            </a:pPr>
            <a:endParaRPr lang="en-US" sz="1800">
              <a:solidFill>
                <a:srgbClr val="000000"/>
              </a:solidFill>
              <a:latin typeface="Symbol" pitchFamily="18" charset="2"/>
            </a:endParaRPr>
          </a:p>
        </p:txBody>
      </p:sp>
      <p:pic>
        <p:nvPicPr>
          <p:cNvPr id="1140805" name="Picture 69" descr="artway_medical_thermomete_01"/>
          <p:cNvPicPr>
            <a:picLocks noChangeAspect="1" noChangeArrowheads="1"/>
          </p:cNvPicPr>
          <p:nvPr/>
        </p:nvPicPr>
        <p:blipFill>
          <a:blip r:embed="rId20" cstate="print"/>
          <a:srcRect/>
          <a:stretch>
            <a:fillRect/>
          </a:stretch>
        </p:blipFill>
        <p:spPr bwMode="auto">
          <a:xfrm>
            <a:off x="8714317" y="98425"/>
            <a:ext cx="1354667" cy="1079500"/>
          </a:xfrm>
          <a:prstGeom prst="rect">
            <a:avLst/>
          </a:prstGeom>
          <a:noFill/>
        </p:spPr>
      </p:pic>
      <p:sp>
        <p:nvSpPr>
          <p:cNvPr id="1140764" name="Rectangle 28"/>
          <p:cNvSpPr>
            <a:spLocks noGrp="1" noChangeArrowheads="1"/>
          </p:cNvSpPr>
          <p:nvPr>
            <p:ph type="title"/>
          </p:nvPr>
        </p:nvSpPr>
        <p:spPr bwMode="black">
          <a:xfrm>
            <a:off x="433918" y="349251"/>
            <a:ext cx="10367433" cy="633413"/>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140808" name="Text Box 72"/>
          <p:cNvSpPr txBox="1">
            <a:spLocks noChangeArrowheads="1"/>
          </p:cNvSpPr>
          <p:nvPr/>
        </p:nvSpPr>
        <p:spPr bwMode="gray">
          <a:xfrm>
            <a:off x="10189634" y="779463"/>
            <a:ext cx="1722967" cy="457200"/>
          </a:xfrm>
          <a:prstGeom prst="rect">
            <a:avLst/>
          </a:prstGeom>
          <a:noFill/>
          <a:ln w="28575" algn="ctr">
            <a:noFill/>
            <a:miter lim="800000"/>
            <a:headEnd/>
            <a:tailEnd/>
          </a:ln>
          <a:effectLst>
            <a:prstShdw prst="shdw13" dist="53882" dir="2700000">
              <a:srgbClr val="080808">
                <a:alpha val="50000"/>
              </a:srgbClr>
            </a:prstShdw>
          </a:effectLst>
        </p:spPr>
        <p:txBody>
          <a:bodyPr>
            <a:spAutoFit/>
          </a:bodyPr>
          <a:lstStyle/>
          <a:p>
            <a:pPr fontAlgn="base">
              <a:spcBef>
                <a:spcPct val="50000"/>
              </a:spcBef>
              <a:spcAft>
                <a:spcPct val="0"/>
              </a:spcAft>
            </a:pPr>
            <a:r>
              <a:rPr lang="en-US" sz="2400" b="1">
                <a:solidFill>
                  <a:srgbClr val="A50021"/>
                </a:solidFill>
                <a:latin typeface="Verdana" pitchFamily="34" charset="0"/>
              </a:rPr>
              <a:t>LOGO</a:t>
            </a:r>
          </a:p>
        </p:txBody>
      </p:sp>
      <p:sp>
        <p:nvSpPr>
          <p:cNvPr id="12" name="TextBox 11"/>
          <p:cNvSpPr txBox="1"/>
          <p:nvPr/>
        </p:nvSpPr>
        <p:spPr>
          <a:xfrm>
            <a:off x="395172" y="6616056"/>
            <a:ext cx="1960793" cy="230832"/>
          </a:xfrm>
          <a:prstGeom prst="rect">
            <a:avLst/>
          </a:prstGeom>
          <a:noFill/>
        </p:spPr>
        <p:txBody>
          <a:bodyPr wrap="none" rtlCol="0">
            <a:spAutoFit/>
          </a:bodyPr>
          <a:lstStyle/>
          <a:p>
            <a:pPr algn="dist" fontAlgn="base">
              <a:spcBef>
                <a:spcPct val="50000"/>
              </a:spcBef>
              <a:spcAft>
                <a:spcPct val="0"/>
              </a:spcAft>
            </a:pPr>
            <a:r>
              <a:rPr lang="en-US" sz="900">
                <a:solidFill>
                  <a:srgbClr val="000000"/>
                </a:solidFill>
                <a:latin typeface="Verdana" pitchFamily="34" charset="0"/>
              </a:rPr>
              <a:t>http://dichvudanhvanban.com</a:t>
            </a:r>
          </a:p>
        </p:txBody>
      </p:sp>
    </p:spTree>
    <p:extLst>
      <p:ext uri="{BB962C8B-B14F-4D97-AF65-F5344CB8AC3E}">
        <p14:creationId xmlns:p14="http://schemas.microsoft.com/office/powerpoint/2010/main" val="4216932339"/>
      </p:ext>
    </p:extLst>
  </p:cSld>
  <p:clrMap bg1="lt1" tx1="dk1" bg2="lt2" tx2="dk2" accent1="accent1" accent2="accent2" accent3="accent3" accent4="accent4" accent5="accent5" accent6="accent6" hlink="hlink" folHlink="folHlink"/>
  <p:sldLayoutIdLst>
    <p:sldLayoutId id="2147485525" r:id="rId1"/>
    <p:sldLayoutId id="2147485526" r:id="rId2"/>
    <p:sldLayoutId id="2147485527" r:id="rId3"/>
    <p:sldLayoutId id="2147485528" r:id="rId4"/>
    <p:sldLayoutId id="2147485529" r:id="rId5"/>
    <p:sldLayoutId id="2147485530" r:id="rId6"/>
    <p:sldLayoutId id="2147485531" r:id="rId7"/>
    <p:sldLayoutId id="2147485532" r:id="rId8"/>
    <p:sldLayoutId id="2147485533" r:id="rId9"/>
    <p:sldLayoutId id="2147485534" r:id="rId10"/>
    <p:sldLayoutId id="2147485535" r:id="rId11"/>
    <p:sldLayoutId id="2147485536" r:id="rId12"/>
    <p:sldLayoutId id="2147485537" r:id="rId13"/>
    <p:sldLayoutId id="2147485538" r:id="rId14"/>
    <p:sldLayoutId id="2147485539" r:id="rId15"/>
    <p:sldLayoutId id="2147485540" r:id="rId16"/>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40764"/>
                                        </p:tgtEl>
                                        <p:attrNameLst>
                                          <p:attrName>style.visibility</p:attrName>
                                        </p:attrNameLst>
                                      </p:cBhvr>
                                      <p:to>
                                        <p:strVal val="visible"/>
                                      </p:to>
                                    </p:set>
                                    <p:animEffect transition="in" filter="wipe(left)">
                                      <p:cBhvr>
                                        <p:cTn id="7" dur="1000"/>
                                        <p:tgtEl>
                                          <p:spTgt spid="1140764"/>
                                        </p:tgtEl>
                                      </p:cBhvr>
                                    </p:animEffect>
                                  </p:childTnLst>
                                </p:cTn>
                              </p:par>
                              <p:par>
                                <p:cTn id="8" presetID="10" presetClass="entr" presetSubtype="0" fill="hold" nodeType="withEffect">
                                  <p:stCondLst>
                                    <p:cond delay="0"/>
                                  </p:stCondLst>
                                  <p:childTnLst>
                                    <p:set>
                                      <p:cBhvr>
                                        <p:cTn id="9" dur="1" fill="hold">
                                          <p:stCondLst>
                                            <p:cond delay="0"/>
                                          </p:stCondLst>
                                        </p:cTn>
                                        <p:tgtEl>
                                          <p:spTgt spid="1140811"/>
                                        </p:tgtEl>
                                        <p:attrNameLst>
                                          <p:attrName>style.visibility</p:attrName>
                                        </p:attrNameLst>
                                      </p:cBhvr>
                                      <p:to>
                                        <p:strVal val="visible"/>
                                      </p:to>
                                    </p:set>
                                    <p:animEffect transition="in" filter="fade">
                                      <p:cBhvr>
                                        <p:cTn id="10" dur="1000"/>
                                        <p:tgtEl>
                                          <p:spTgt spid="1140811"/>
                                        </p:tgtEl>
                                      </p:cBhvr>
                                    </p:animEffect>
                                  </p:childTnLst>
                                </p:cTn>
                              </p:par>
                              <p:par>
                                <p:cTn id="11" presetID="22" presetClass="entr" presetSubtype="2" fill="hold" grpId="0" nodeType="withEffect">
                                  <p:stCondLst>
                                    <p:cond delay="0"/>
                                  </p:stCondLst>
                                  <p:childTnLst>
                                    <p:set>
                                      <p:cBhvr>
                                        <p:cTn id="12" dur="1" fill="hold">
                                          <p:stCondLst>
                                            <p:cond delay="0"/>
                                          </p:stCondLst>
                                        </p:cTn>
                                        <p:tgtEl>
                                          <p:spTgt spid="1140804"/>
                                        </p:tgtEl>
                                        <p:attrNameLst>
                                          <p:attrName>style.visibility</p:attrName>
                                        </p:attrNameLst>
                                      </p:cBhvr>
                                      <p:to>
                                        <p:strVal val="visible"/>
                                      </p:to>
                                    </p:set>
                                    <p:animEffect transition="in" filter="wipe(right)">
                                      <p:cBhvr>
                                        <p:cTn id="13" dur="500"/>
                                        <p:tgtEl>
                                          <p:spTgt spid="11408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0804" grpId="0" animBg="1"/>
      <p:bldP spid="1140764" grpId="0"/>
    </p:bldLst>
  </p:timing>
  <p:txStyles>
    <p:titleStyle>
      <a:lvl1pPr algn="ctr" rtl="0" eaLnBrk="1" fontAlgn="base" hangingPunct="1">
        <a:spcBef>
          <a:spcPct val="0"/>
        </a:spcBef>
        <a:spcAft>
          <a:spcPct val="0"/>
        </a:spcAft>
        <a:defRPr sz="4000" b="1">
          <a:solidFill>
            <a:schemeClr val="tx2"/>
          </a:solidFill>
          <a:latin typeface="+mj-lt"/>
          <a:ea typeface="+mj-ea"/>
          <a:cs typeface="+mj-cs"/>
        </a:defRPr>
      </a:lvl1pPr>
      <a:lvl2pPr algn="ctr" rtl="0" eaLnBrk="1" fontAlgn="base" hangingPunct="1">
        <a:spcBef>
          <a:spcPct val="0"/>
        </a:spcBef>
        <a:spcAft>
          <a:spcPct val="0"/>
        </a:spcAft>
        <a:defRPr sz="4000" b="1">
          <a:solidFill>
            <a:schemeClr val="tx2"/>
          </a:solidFill>
          <a:latin typeface="Times New Roman" pitchFamily="18" charset="0"/>
        </a:defRPr>
      </a:lvl2pPr>
      <a:lvl3pPr algn="ctr" rtl="0" eaLnBrk="1" fontAlgn="base" hangingPunct="1">
        <a:spcBef>
          <a:spcPct val="0"/>
        </a:spcBef>
        <a:spcAft>
          <a:spcPct val="0"/>
        </a:spcAft>
        <a:defRPr sz="4000" b="1">
          <a:solidFill>
            <a:schemeClr val="tx2"/>
          </a:solidFill>
          <a:latin typeface="Times New Roman" pitchFamily="18" charset="0"/>
        </a:defRPr>
      </a:lvl3pPr>
      <a:lvl4pPr algn="ctr" rtl="0" eaLnBrk="1" fontAlgn="base" hangingPunct="1">
        <a:spcBef>
          <a:spcPct val="0"/>
        </a:spcBef>
        <a:spcAft>
          <a:spcPct val="0"/>
        </a:spcAft>
        <a:defRPr sz="4000" b="1">
          <a:solidFill>
            <a:schemeClr val="tx2"/>
          </a:solidFill>
          <a:latin typeface="Times New Roman" pitchFamily="18" charset="0"/>
        </a:defRPr>
      </a:lvl4pPr>
      <a:lvl5pPr algn="ctr" rtl="0" eaLnBrk="1" fontAlgn="base" hangingPunct="1">
        <a:spcBef>
          <a:spcPct val="0"/>
        </a:spcBef>
        <a:spcAft>
          <a:spcPct val="0"/>
        </a:spcAft>
        <a:defRPr sz="4000" b="1">
          <a:solidFill>
            <a:schemeClr val="tx2"/>
          </a:solidFill>
          <a:latin typeface="Times New Roman" pitchFamily="18" charset="0"/>
        </a:defRPr>
      </a:lvl5pPr>
      <a:lvl6pPr marL="457200" algn="ctr" rtl="0" eaLnBrk="1" fontAlgn="base" hangingPunct="1">
        <a:spcBef>
          <a:spcPct val="0"/>
        </a:spcBef>
        <a:spcAft>
          <a:spcPct val="0"/>
        </a:spcAft>
        <a:defRPr sz="4000" b="1">
          <a:solidFill>
            <a:schemeClr val="tx2"/>
          </a:solidFill>
          <a:latin typeface="Times New Roman" pitchFamily="18" charset="0"/>
        </a:defRPr>
      </a:lvl6pPr>
      <a:lvl7pPr marL="914400" algn="ctr" rtl="0" eaLnBrk="1" fontAlgn="base" hangingPunct="1">
        <a:spcBef>
          <a:spcPct val="0"/>
        </a:spcBef>
        <a:spcAft>
          <a:spcPct val="0"/>
        </a:spcAft>
        <a:defRPr sz="4000" b="1">
          <a:solidFill>
            <a:schemeClr val="tx2"/>
          </a:solidFill>
          <a:latin typeface="Times New Roman" pitchFamily="18" charset="0"/>
        </a:defRPr>
      </a:lvl7pPr>
      <a:lvl8pPr marL="1371600" algn="ctr" rtl="0" eaLnBrk="1" fontAlgn="base" hangingPunct="1">
        <a:spcBef>
          <a:spcPct val="0"/>
        </a:spcBef>
        <a:spcAft>
          <a:spcPct val="0"/>
        </a:spcAft>
        <a:defRPr sz="4000" b="1">
          <a:solidFill>
            <a:schemeClr val="tx2"/>
          </a:solidFill>
          <a:latin typeface="Times New Roman" pitchFamily="18" charset="0"/>
        </a:defRPr>
      </a:lvl8pPr>
      <a:lvl9pPr marL="1828800" algn="ctr" rtl="0" eaLnBrk="1" fontAlgn="base" hangingPunct="1">
        <a:spcBef>
          <a:spcPct val="0"/>
        </a:spcBef>
        <a:spcAft>
          <a:spcPct val="0"/>
        </a:spcAft>
        <a:defRPr sz="4000" b="1">
          <a:solidFill>
            <a:schemeClr val="tx2"/>
          </a:solidFill>
          <a:latin typeface="Times New Roman" pitchFamily="18" charset="0"/>
        </a:defRPr>
      </a:lvl9pPr>
    </p:titleStyle>
    <p:bodyStyle>
      <a:lvl1pPr marL="342900" indent="-342900" algn="l" rtl="0" eaLnBrk="1" fontAlgn="base" hangingPunct="1">
        <a:spcBef>
          <a:spcPct val="20000"/>
        </a:spcBef>
        <a:spcAft>
          <a:spcPct val="0"/>
        </a:spcAft>
        <a:buClr>
          <a:schemeClr val="tx2"/>
        </a:buClr>
        <a:buChar char="•"/>
        <a:defRPr sz="3200">
          <a:solidFill>
            <a:schemeClr val="tx1"/>
          </a:solidFill>
          <a:latin typeface="+mn-lt"/>
          <a:ea typeface="+mn-ea"/>
          <a:cs typeface="+mn-cs"/>
        </a:defRPr>
      </a:lvl1pPr>
      <a:lvl2pPr marL="742950" indent="-285750" algn="l" rtl="0" eaLnBrk="1" fontAlgn="base" hangingPunct="1">
        <a:spcBef>
          <a:spcPct val="20000"/>
        </a:spcBef>
        <a:spcAft>
          <a:spcPct val="0"/>
        </a:spcAft>
        <a:buChar char="–"/>
        <a:defRPr sz="2800">
          <a:solidFill>
            <a:schemeClr val="tx1"/>
          </a:solidFill>
          <a:latin typeface="+mn-lt"/>
        </a:defRPr>
      </a:lvl2pPr>
      <a:lvl3pPr marL="1143000" indent="-228600" algn="l" rtl="0" eaLnBrk="1" fontAlgn="base" hangingPunct="1">
        <a:spcBef>
          <a:spcPct val="20000"/>
        </a:spcBef>
        <a:spcAft>
          <a:spcPct val="0"/>
        </a:spcAft>
        <a:buChar char="•"/>
        <a:defRPr sz="2400">
          <a:solidFill>
            <a:schemeClr val="tx1"/>
          </a:solidFill>
          <a:latin typeface="+mn-lt"/>
        </a:defRPr>
      </a:lvl3pPr>
      <a:lvl4pPr marL="1600200" indent="-228600" algn="l" rtl="0" eaLnBrk="1" fontAlgn="base" hangingPunct="1">
        <a:spcBef>
          <a:spcPct val="20000"/>
        </a:spcBef>
        <a:spcAft>
          <a:spcPct val="0"/>
        </a:spcAft>
        <a:buChar char="–"/>
        <a:defRPr sz="2000">
          <a:solidFill>
            <a:schemeClr val="tx1"/>
          </a:solidFill>
          <a:latin typeface="+mn-lt"/>
        </a:defRPr>
      </a:lvl4pPr>
      <a:lvl5pPr marL="2057400" indent="-228600" algn="l" rtl="0" eaLnBrk="1" fontAlgn="base" hangingPunct="1">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0764981"/>
      </p:ext>
    </p:extLst>
  </p:cSld>
  <p:clrMap bg1="lt1" tx1="dk1" bg2="lt2" tx2="dk2" accent1="accent1" accent2="accent2" accent3="accent3" accent4="accent4" accent5="accent5" accent6="accent6" hlink="hlink" folHlink="folHlink"/>
  <p:sldLayoutIdLst>
    <p:sldLayoutId id="2147485562" r:id="rId1"/>
    <p:sldLayoutId id="2147485563" r:id="rId2"/>
    <p:sldLayoutId id="2147485564" r:id="rId3"/>
    <p:sldLayoutId id="2147485565" r:id="rId4"/>
    <p:sldLayoutId id="2147485566" r:id="rId5"/>
    <p:sldLayoutId id="2147485567" r:id="rId6"/>
    <p:sldLayoutId id="2147485568" r:id="rId7"/>
    <p:sldLayoutId id="2147485569" r:id="rId8"/>
    <p:sldLayoutId id="2147485570" r:id="rId9"/>
    <p:sldLayoutId id="2147485571" r:id="rId10"/>
    <p:sldLayoutId id="2147485572" r:id="rId11"/>
    <p:sldLayoutId id="2147485573" r:id="rId12"/>
    <p:sldLayoutId id="2147485574" r:id="rId13"/>
    <p:sldLayoutId id="2147485575" r:id="rId14"/>
    <p:sldLayoutId id="2147485576" r:id="rId15"/>
    <p:sldLayoutId id="2147485577" r:id="rId16"/>
    <p:sldLayoutId id="2147485578" r:id="rId17"/>
    <p:sldLayoutId id="2147485579" r:id="rId18"/>
    <p:sldLayoutId id="2147485580" r:id="rId19"/>
    <p:sldLayoutId id="2147485581" r:id="rId20"/>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50000">
              <a:schemeClr val="bg1">
                <a:gamma/>
                <a:tint val="0"/>
                <a:invGamma/>
              </a:schemeClr>
            </a:gs>
            <a:gs pos="100000">
              <a:schemeClr val="bg1"/>
            </a:gs>
          </a:gsLst>
          <a:lin ang="2700000" scaled="1"/>
        </a:gradFill>
        <a:effectLst/>
      </p:bgPr>
    </p:bg>
    <p:spTree>
      <p:nvGrpSpPr>
        <p:cNvPr id="1" name=""/>
        <p:cNvGrpSpPr/>
        <p:nvPr/>
      </p:nvGrpSpPr>
      <p:grpSpPr>
        <a:xfrm>
          <a:off x="0" y="0"/>
          <a:ext cx="0" cy="0"/>
          <a:chOff x="0" y="0"/>
          <a:chExt cx="0" cy="0"/>
        </a:xfrm>
      </p:grpSpPr>
      <p:sp>
        <p:nvSpPr>
          <p:cNvPr id="1033" name="Oval 9"/>
          <p:cNvSpPr>
            <a:spLocks noChangeArrowheads="1"/>
          </p:cNvSpPr>
          <p:nvPr/>
        </p:nvSpPr>
        <p:spPr bwMode="ltGray">
          <a:xfrm>
            <a:off x="2336800" y="5562600"/>
            <a:ext cx="1524000" cy="106680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43011" name="Rectangle 3"/>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048" name="Group 24"/>
          <p:cNvGrpSpPr>
            <a:grpSpLocks/>
          </p:cNvGrpSpPr>
          <p:nvPr/>
        </p:nvGrpSpPr>
        <p:grpSpPr bwMode="auto">
          <a:xfrm>
            <a:off x="9652000" y="5943600"/>
            <a:ext cx="2540000" cy="914400"/>
            <a:chOff x="4458" y="42"/>
            <a:chExt cx="1296" cy="600"/>
          </a:xfrm>
        </p:grpSpPr>
        <p:pic>
          <p:nvPicPr>
            <p:cNvPr id="43023" name="Picture 11" descr="03"/>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rot="3067933">
              <a:off x="5098" y="237"/>
              <a:ext cx="252"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4" name="Picture 12" descr="02"/>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gray">
            <a:xfrm rot="1840479">
              <a:off x="4698" y="227"/>
              <a:ext cx="624" cy="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5" name="Picture 13" descr="02"/>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gray">
            <a:xfrm rot="895542">
              <a:off x="4527" y="343"/>
              <a:ext cx="726"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6" name="Picture 14" descr="02"/>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gray">
            <a:xfrm>
              <a:off x="4458" y="513"/>
              <a:ext cx="795"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7" name="Picture 15" descr="04"/>
            <p:cNvPicPr>
              <a:picLocks noChangeAspect="1" noChangeArrowheads="1"/>
            </p:cNvPicPr>
            <p:nvPr userDrawn="1"/>
          </p:nvPicPr>
          <p:blipFill>
            <a:blip r:embed="rId17">
              <a:extLst>
                <a:ext uri="{28A0092B-C50C-407E-A947-70E740481C1C}">
                  <a14:useLocalDpi xmlns:a14="http://schemas.microsoft.com/office/drawing/2010/main" val="0"/>
                </a:ext>
              </a:extLst>
            </a:blip>
            <a:srcRect/>
            <a:stretch>
              <a:fillRect/>
            </a:stretch>
          </p:blipFill>
          <p:spPr bwMode="gray">
            <a:xfrm>
              <a:off x="5093" y="42"/>
              <a:ext cx="661"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41" name="Rectangle 17"/>
          <p:cNvSpPr>
            <a:spLocks noGrp="1" noChangeArrowheads="1"/>
          </p:cNvSpPr>
          <p:nvPr>
            <p:ph type="dt" sz="half" idx="2"/>
          </p:nvPr>
        </p:nvSpPr>
        <p:spPr bwMode="gray">
          <a:xfrm>
            <a:off x="609600" y="647700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cs typeface="Arial" charset="0"/>
              </a:defRPr>
            </a:lvl1pPr>
          </a:lstStyle>
          <a:p>
            <a:pPr defTabSz="914400" fontAlgn="base">
              <a:spcBef>
                <a:spcPct val="0"/>
              </a:spcBef>
              <a:spcAft>
                <a:spcPct val="0"/>
              </a:spcAft>
              <a:defRPr/>
            </a:pPr>
            <a:endParaRPr lang="en-US"/>
          </a:p>
        </p:txBody>
      </p:sp>
      <p:sp>
        <p:nvSpPr>
          <p:cNvPr id="1042" name="Rectangle 18"/>
          <p:cNvSpPr>
            <a:spLocks noGrp="1" noChangeArrowheads="1"/>
          </p:cNvSpPr>
          <p:nvPr>
            <p:ph type="ftr" sz="quarter" idx="3"/>
          </p:nvPr>
        </p:nvSpPr>
        <p:spPr bwMode="gray">
          <a:xfrm>
            <a:off x="3657600" y="6477001"/>
            <a:ext cx="1727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cs typeface="Arial" charset="0"/>
              </a:defRPr>
            </a:lvl1pPr>
          </a:lstStyle>
          <a:p>
            <a:pPr defTabSz="914400" fontAlgn="base">
              <a:spcBef>
                <a:spcPct val="0"/>
              </a:spcBef>
              <a:spcAft>
                <a:spcPct val="0"/>
              </a:spcAft>
              <a:defRPr/>
            </a:pPr>
            <a:endParaRPr lang="en-US"/>
          </a:p>
        </p:txBody>
      </p:sp>
      <p:sp>
        <p:nvSpPr>
          <p:cNvPr id="1043" name="Rectangle 19"/>
          <p:cNvSpPr>
            <a:spLocks noGrp="1" noChangeArrowheads="1"/>
          </p:cNvSpPr>
          <p:nvPr>
            <p:ph type="sldNum" sz="quarter" idx="4"/>
          </p:nvPr>
        </p:nvSpPr>
        <p:spPr bwMode="gray">
          <a:xfrm>
            <a:off x="5588000" y="6477001"/>
            <a:ext cx="11176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charset="0"/>
                <a:cs typeface="Arial" charset="0"/>
              </a:defRPr>
            </a:lvl1pPr>
          </a:lstStyle>
          <a:p>
            <a:pPr defTabSz="914400" fontAlgn="base">
              <a:spcBef>
                <a:spcPct val="0"/>
              </a:spcBef>
              <a:spcAft>
                <a:spcPct val="0"/>
              </a:spcAft>
              <a:defRPr/>
            </a:pPr>
            <a:fld id="{F0880720-C386-49B6-A23F-C63C180F12C0}" type="slidenum">
              <a:rPr lang="en-US" smtClean="0"/>
              <a:pPr defTabSz="914400" fontAlgn="base">
                <a:spcBef>
                  <a:spcPct val="0"/>
                </a:spcBef>
                <a:spcAft>
                  <a:spcPct val="0"/>
                </a:spcAft>
                <a:defRPr/>
              </a:pPr>
              <a:t>‹#›</a:t>
            </a:fld>
            <a:endParaRPr lang="en-US"/>
          </a:p>
        </p:txBody>
      </p:sp>
      <p:pic>
        <p:nvPicPr>
          <p:cNvPr id="43016" name="Picture 22" descr="0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a:off x="0" y="0"/>
            <a:ext cx="12192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3" name="Oval 29"/>
          <p:cNvSpPr>
            <a:spLocks noChangeArrowheads="1"/>
          </p:cNvSpPr>
          <p:nvPr/>
        </p:nvSpPr>
        <p:spPr bwMode="ltGray">
          <a:xfrm>
            <a:off x="-609600" y="4343400"/>
            <a:ext cx="3454400" cy="2743200"/>
          </a:xfrm>
          <a:prstGeom prst="ellipse">
            <a:avLst/>
          </a:prstGeom>
          <a:gradFill rotWithShape="1">
            <a:gsLst>
              <a:gs pos="0">
                <a:schemeClr val="bg1">
                  <a:gamma/>
                  <a:tint val="0"/>
                  <a:invGamma/>
                </a:schemeClr>
              </a:gs>
              <a:gs pos="100000">
                <a:schemeClr val="bg1">
                  <a:alpha val="24001"/>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nvGrpSpPr>
          <p:cNvPr id="43018" name="Group 30"/>
          <p:cNvGrpSpPr>
            <a:grpSpLocks/>
          </p:cNvGrpSpPr>
          <p:nvPr/>
        </p:nvGrpSpPr>
        <p:grpSpPr bwMode="auto">
          <a:xfrm>
            <a:off x="10261600" y="228600"/>
            <a:ext cx="1625600" cy="1066800"/>
            <a:chOff x="4416" y="144"/>
            <a:chExt cx="1200" cy="1008"/>
          </a:xfrm>
        </p:grpSpPr>
        <p:sp>
          <p:nvSpPr>
            <p:cNvPr id="43021" name="Oval 23"/>
            <p:cNvSpPr>
              <a:spLocks noChangeArrowheads="1"/>
            </p:cNvSpPr>
            <p:nvPr userDrawn="1"/>
          </p:nvSpPr>
          <p:spPr bwMode="ltGray">
            <a:xfrm>
              <a:off x="4416" y="192"/>
              <a:ext cx="1008" cy="960"/>
            </a:xfrm>
            <a:prstGeom prst="ellipse">
              <a:avLst/>
            </a:prstGeom>
            <a:gradFill rotWithShape="1">
              <a:gsLst>
                <a:gs pos="0">
                  <a:srgbClr val="FFFFFF"/>
                </a:gs>
                <a:gs pos="100000">
                  <a:srgbClr val="A8C1FA">
                    <a:alpha val="10001"/>
                  </a:srgbClr>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052" name="Oval 28"/>
            <p:cNvSpPr>
              <a:spLocks noChangeArrowheads="1"/>
            </p:cNvSpPr>
            <p:nvPr userDrawn="1"/>
          </p:nvSpPr>
          <p:spPr bwMode="ltGray">
            <a:xfrm>
              <a:off x="5136" y="144"/>
              <a:ext cx="480" cy="48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sp>
        <p:nvSpPr>
          <p:cNvPr id="1026" name="Rectangle 2"/>
          <p:cNvSpPr>
            <a:spLocks noGrp="1" noChangeArrowheads="1"/>
          </p:cNvSpPr>
          <p:nvPr>
            <p:ph type="title"/>
          </p:nvPr>
        </p:nvSpPr>
        <p:spPr bwMode="gray">
          <a:xfrm>
            <a:off x="1016000" y="457200"/>
            <a:ext cx="105664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43020" name="TextBox 19"/>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172910075"/>
      </p:ext>
    </p:extLst>
  </p:cSld>
  <p:clrMap bg1="lt1" tx1="dk1" bg2="lt2" tx2="dk2" accent1="accent1" accent2="accent2" accent3="accent3" accent4="accent4" accent5="accent5" accent6="accent6" hlink="hlink" folHlink="folHlink"/>
  <p:sldLayoutIdLst>
    <p:sldLayoutId id="2147485583" r:id="rId1"/>
    <p:sldLayoutId id="2147485584" r:id="rId2"/>
    <p:sldLayoutId id="2147485585" r:id="rId3"/>
    <p:sldLayoutId id="2147485586" r:id="rId4"/>
    <p:sldLayoutId id="2147485587" r:id="rId5"/>
    <p:sldLayoutId id="2147485588" r:id="rId6"/>
    <p:sldLayoutId id="2147485589" r:id="rId7"/>
    <p:sldLayoutId id="2147485590" r:id="rId8"/>
    <p:sldLayoutId id="2147485591" r:id="rId9"/>
    <p:sldLayoutId id="2147485592" r:id="rId10"/>
    <p:sldLayoutId id="2147485593" r:id="rId1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1000"/>
                                        <p:tgtEl>
                                          <p:spTgt spid="1026"/>
                                        </p:tgtEl>
                                      </p:cBhvr>
                                    </p:animEffect>
                                  </p:childTnLst>
                                </p:cTn>
                              </p:par>
                              <p:par>
                                <p:cTn id="8" presetID="10" presetClass="entr" presetSubtype="0" fill="hold" nodeType="withEffect">
                                  <p:stCondLst>
                                    <p:cond delay="0"/>
                                  </p:stCondLst>
                                  <p:childTnLst>
                                    <p:set>
                                      <p:cBhvr>
                                        <p:cTn id="9" dur="1" fill="hold">
                                          <p:stCondLst>
                                            <p:cond delay="0"/>
                                          </p:stCondLst>
                                        </p:cTn>
                                        <p:tgtEl>
                                          <p:spTgt spid="1048"/>
                                        </p:tgtEl>
                                        <p:attrNameLst>
                                          <p:attrName>style.visibility</p:attrName>
                                        </p:attrNameLst>
                                      </p:cBhvr>
                                      <p:to>
                                        <p:strVal val="visible"/>
                                      </p:to>
                                    </p:set>
                                    <p:animEffect transition="in" filter="fade">
                                      <p:cBhvr>
                                        <p:cTn id="10" dur="1000"/>
                                        <p:tgtEl>
                                          <p:spTgt spid="10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fontAlgn="base">
        <a:spcBef>
          <a:spcPct val="0"/>
        </a:spcBef>
        <a:spcAft>
          <a:spcPct val="0"/>
        </a:spcAft>
        <a:defRPr sz="4400" b="1">
          <a:solidFill>
            <a:schemeClr val="tx2"/>
          </a:solidFill>
          <a:latin typeface="+mj-lt"/>
          <a:ea typeface="+mj-ea"/>
          <a:cs typeface="+mj-cs"/>
        </a:defRPr>
      </a:lvl1pPr>
      <a:lvl2pPr algn="l" rtl="0" fontAlgn="base">
        <a:spcBef>
          <a:spcPct val="0"/>
        </a:spcBef>
        <a:spcAft>
          <a:spcPct val="0"/>
        </a:spcAft>
        <a:defRPr sz="4400" b="1">
          <a:solidFill>
            <a:schemeClr val="tx2"/>
          </a:solidFill>
          <a:latin typeface="Arial" charset="0"/>
          <a:cs typeface="Arial" charset="0"/>
        </a:defRPr>
      </a:lvl2pPr>
      <a:lvl3pPr algn="l" rtl="0" fontAlgn="base">
        <a:spcBef>
          <a:spcPct val="0"/>
        </a:spcBef>
        <a:spcAft>
          <a:spcPct val="0"/>
        </a:spcAft>
        <a:defRPr sz="4400" b="1">
          <a:solidFill>
            <a:schemeClr val="tx2"/>
          </a:solidFill>
          <a:latin typeface="Arial" charset="0"/>
          <a:cs typeface="Arial" charset="0"/>
        </a:defRPr>
      </a:lvl3pPr>
      <a:lvl4pPr algn="l" rtl="0" fontAlgn="base">
        <a:spcBef>
          <a:spcPct val="0"/>
        </a:spcBef>
        <a:spcAft>
          <a:spcPct val="0"/>
        </a:spcAft>
        <a:defRPr sz="4400" b="1">
          <a:solidFill>
            <a:schemeClr val="tx2"/>
          </a:solidFill>
          <a:latin typeface="Arial" charset="0"/>
          <a:cs typeface="Arial" charset="0"/>
        </a:defRPr>
      </a:lvl4pPr>
      <a:lvl5pPr algn="l" rtl="0" fontAlgn="base">
        <a:spcBef>
          <a:spcPct val="0"/>
        </a:spcBef>
        <a:spcAft>
          <a:spcPct val="0"/>
        </a:spcAft>
        <a:defRPr sz="4400" b="1">
          <a:solidFill>
            <a:schemeClr val="tx2"/>
          </a:solidFill>
          <a:latin typeface="Arial" charset="0"/>
          <a:cs typeface="Arial" charset="0"/>
        </a:defRPr>
      </a:lvl5pPr>
      <a:lvl6pPr marL="457200" algn="l" rtl="0" eaLnBrk="1" fontAlgn="base" hangingPunct="1">
        <a:spcBef>
          <a:spcPct val="0"/>
        </a:spcBef>
        <a:spcAft>
          <a:spcPct val="0"/>
        </a:spcAft>
        <a:defRPr sz="4400" b="1">
          <a:solidFill>
            <a:schemeClr val="tx2"/>
          </a:solidFill>
          <a:latin typeface="Arial" charset="0"/>
          <a:cs typeface="Arial" charset="0"/>
        </a:defRPr>
      </a:lvl6pPr>
      <a:lvl7pPr marL="914400" algn="l" rtl="0" eaLnBrk="1" fontAlgn="base" hangingPunct="1">
        <a:spcBef>
          <a:spcPct val="0"/>
        </a:spcBef>
        <a:spcAft>
          <a:spcPct val="0"/>
        </a:spcAft>
        <a:defRPr sz="4400" b="1">
          <a:solidFill>
            <a:schemeClr val="tx2"/>
          </a:solidFill>
          <a:latin typeface="Arial" charset="0"/>
          <a:cs typeface="Arial" charset="0"/>
        </a:defRPr>
      </a:lvl7pPr>
      <a:lvl8pPr marL="1371600" algn="l" rtl="0" eaLnBrk="1" fontAlgn="base" hangingPunct="1">
        <a:spcBef>
          <a:spcPct val="0"/>
        </a:spcBef>
        <a:spcAft>
          <a:spcPct val="0"/>
        </a:spcAft>
        <a:defRPr sz="4400" b="1">
          <a:solidFill>
            <a:schemeClr val="tx2"/>
          </a:solidFill>
          <a:latin typeface="Arial" charset="0"/>
          <a:cs typeface="Arial" charset="0"/>
        </a:defRPr>
      </a:lvl8pPr>
      <a:lvl9pPr marL="1828800" algn="l" rtl="0" eaLnBrk="1" fontAlgn="base" hangingPunct="1">
        <a:spcBef>
          <a:spcPct val="0"/>
        </a:spcBef>
        <a:spcAft>
          <a:spcPct val="0"/>
        </a:spcAft>
        <a:defRPr sz="4400" b="1">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eaLnBrk="1" fontAlgn="base" hangingPunct="1">
        <a:spcBef>
          <a:spcPct val="20000"/>
        </a:spcBef>
        <a:spcAft>
          <a:spcPct val="0"/>
        </a:spcAft>
        <a:buChar char="»"/>
        <a:defRPr sz="2000">
          <a:solidFill>
            <a:schemeClr val="tx1"/>
          </a:solidFill>
          <a:latin typeface="+mn-lt"/>
          <a:cs typeface="+mn-cs"/>
        </a:defRPr>
      </a:lvl6pPr>
      <a:lvl7pPr marL="2971800" indent="-228600" algn="l" rtl="0" eaLnBrk="1" fontAlgn="base" hangingPunct="1">
        <a:spcBef>
          <a:spcPct val="20000"/>
        </a:spcBef>
        <a:spcAft>
          <a:spcPct val="0"/>
        </a:spcAft>
        <a:buChar char="»"/>
        <a:defRPr sz="2000">
          <a:solidFill>
            <a:schemeClr val="tx1"/>
          </a:solidFill>
          <a:latin typeface="+mn-lt"/>
          <a:cs typeface="+mn-cs"/>
        </a:defRPr>
      </a:lvl7pPr>
      <a:lvl8pPr marL="3429000" indent="-228600" algn="l" rtl="0" eaLnBrk="1" fontAlgn="base" hangingPunct="1">
        <a:spcBef>
          <a:spcPct val="20000"/>
        </a:spcBef>
        <a:spcAft>
          <a:spcPct val="0"/>
        </a:spcAft>
        <a:buChar char="»"/>
        <a:defRPr sz="2000">
          <a:solidFill>
            <a:schemeClr val="tx1"/>
          </a:solidFill>
          <a:latin typeface="+mn-lt"/>
          <a:cs typeface="+mn-cs"/>
        </a:defRPr>
      </a:lvl8pPr>
      <a:lvl9pPr marL="3886200" indent="-228600" algn="l" rtl="0" eaLnBrk="1" fontAlgn="base" hangingPunct="1">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1320191956"/>
      </p:ext>
    </p:extLst>
  </p:cSld>
  <p:clrMap bg1="lt1" tx1="dk1" bg2="dk2" tx2="lt2" accent1="accent1" accent2="accent2" accent3="accent3" accent4="accent4" accent5="accent5" accent6="accent6" hlink="hlink" folHlink="folHlink"/>
  <p:sldLayoutIdLst>
    <p:sldLayoutId id="2147485596" r:id="rId1"/>
    <p:sldLayoutId id="2147485597" r:id="rId2"/>
    <p:sldLayoutId id="2147485598" r:id="rId3"/>
    <p:sldLayoutId id="2147485599" r:id="rId4"/>
    <p:sldLayoutId id="2147485600" r:id="rId5"/>
    <p:sldLayoutId id="2147485601" r:id="rId6"/>
    <p:sldLayoutId id="2147485602" r:id="rId7"/>
    <p:sldLayoutId id="2147485603" r:id="rId8"/>
    <p:sldLayoutId id="2147485604" r:id="rId9"/>
    <p:sldLayoutId id="2147485605" r:id="rId10"/>
    <p:sldLayoutId id="2147485606" r:id="rId11"/>
    <p:sldLayoutId id="2147485607" r:id="rId12"/>
    <p:sldLayoutId id="2147485608" r:id="rId13"/>
    <p:sldLayoutId id="2147485609" r:id="rId14"/>
    <p:sldLayoutId id="2147485610" r:id="rId15"/>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37401395"/>
      </p:ext>
    </p:extLst>
  </p:cSld>
  <p:clrMap bg1="lt1" tx1="dk1" bg2="lt2" tx2="dk2" accent1="accent1" accent2="accent2" accent3="accent3" accent4="accent4" accent5="accent5" accent6="accent6" hlink="hlink" folHlink="folHlink"/>
  <p:sldLayoutIdLst>
    <p:sldLayoutId id="2147485612" r:id="rId1"/>
    <p:sldLayoutId id="2147485613" r:id="rId2"/>
    <p:sldLayoutId id="2147485614" r:id="rId3"/>
    <p:sldLayoutId id="2147485615" r:id="rId4"/>
    <p:sldLayoutId id="2147485616" r:id="rId5"/>
    <p:sldLayoutId id="2147485617" r:id="rId6"/>
    <p:sldLayoutId id="2147485618" r:id="rId7"/>
    <p:sldLayoutId id="2147485619" r:id="rId8"/>
    <p:sldLayoutId id="2147485620" r:id="rId9"/>
    <p:sldLayoutId id="2147485621" r:id="rId10"/>
    <p:sldLayoutId id="2147485622" r:id="rId11"/>
    <p:sldLayoutId id="2147485623" r:id="rId12"/>
    <p:sldLayoutId id="2147485624" r:id="rId13"/>
    <p:sldLayoutId id="2147485625" r:id="rId14"/>
    <p:sldLayoutId id="2147485626" r:id="rId15"/>
    <p:sldLayoutId id="2147485627" r:id="rId16"/>
    <p:sldLayoutId id="2147485628" r:id="rId17"/>
    <p:sldLayoutId id="2147485629" r:id="rId18"/>
    <p:sldLayoutId id="2147485630" r:id="rId19"/>
    <p:sldLayoutId id="2147485631" r:id="rId20"/>
    <p:sldLayoutId id="2147485632" r:id="rId21"/>
    <p:sldLayoutId id="2147485633" r:id="rId22"/>
    <p:sldLayoutId id="2147485634" r:id="rId23"/>
    <p:sldLayoutId id="2147485635" r:id="rId24"/>
    <p:sldLayoutId id="2147485636" r:id="rId25"/>
    <p:sldLayoutId id="2147485637" r:id="rId26"/>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09600" y="751067"/>
            <a:ext cx="7068400" cy="970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1pPr>
            <a:lvl2pPr lvl="1">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2pPr>
            <a:lvl3pPr lvl="2">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3pPr>
            <a:lvl4pPr lvl="3">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4pPr>
            <a:lvl5pPr lvl="4">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5pPr>
            <a:lvl6pPr lvl="5">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6pPr>
            <a:lvl7pPr lvl="6">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7pPr>
            <a:lvl8pPr lvl="7">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8pPr>
            <a:lvl9pPr lvl="8">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9pPr>
          </a:lstStyle>
          <a:p>
            <a:endParaRPr/>
          </a:p>
        </p:txBody>
      </p:sp>
      <p:sp>
        <p:nvSpPr>
          <p:cNvPr id="7" name="Google Shape;7;p1"/>
          <p:cNvSpPr txBox="1">
            <a:spLocks noGrp="1"/>
          </p:cNvSpPr>
          <p:nvPr>
            <p:ph type="body" idx="1"/>
          </p:nvPr>
        </p:nvSpPr>
        <p:spPr>
          <a:xfrm>
            <a:off x="609600" y="1875925"/>
            <a:ext cx="7068400" cy="4215200"/>
          </a:xfrm>
          <a:prstGeom prst="rect">
            <a:avLst/>
          </a:prstGeom>
          <a:noFill/>
          <a:ln>
            <a:noFill/>
          </a:ln>
        </p:spPr>
        <p:txBody>
          <a:bodyPr spcFirstLastPara="1" wrap="square" lIns="91425" tIns="91425" rIns="91425" bIns="91425" anchor="t" anchorCtr="0">
            <a:noAutofit/>
          </a:bodyPr>
          <a:lstStyle>
            <a:lvl1pPr marL="457200" lvl="0" indent="-342900">
              <a:spcBef>
                <a:spcPts val="60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1pPr>
            <a:lvl2pPr marL="914400" lvl="1"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2pPr>
            <a:lvl3pPr marL="1371600" lvl="2"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3pPr>
            <a:lvl4pPr marL="1828800" lvl="3"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4pPr>
            <a:lvl5pPr marL="2286000" lvl="4"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5pPr>
            <a:lvl6pPr marL="2743200" lvl="5"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6pPr>
            <a:lvl7pPr marL="3200400" lvl="6"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7pPr>
            <a:lvl8pPr marL="3657600" lvl="7"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8pPr>
            <a:lvl9pPr marL="4114800" lvl="8"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7475045" y="6333135"/>
            <a:ext cx="731600" cy="524800"/>
          </a:xfrm>
          <a:prstGeom prst="rect">
            <a:avLst/>
          </a:prstGeom>
          <a:noFill/>
          <a:ln>
            <a:noFill/>
          </a:ln>
        </p:spPr>
        <p:txBody>
          <a:bodyPr spcFirstLastPara="1" wrap="square" lIns="91425" tIns="91425" rIns="91425" bIns="91425" anchor="ctr" anchorCtr="0">
            <a:noAutofit/>
          </a:bodyPr>
          <a:lstStyle>
            <a:lvl1pPr lvl="0" algn="r">
              <a:buNone/>
              <a:defRPr sz="1600">
                <a:solidFill>
                  <a:srgbClr val="33CCFF"/>
                </a:solidFill>
                <a:latin typeface="Pontano Sans"/>
                <a:ea typeface="Pontano Sans"/>
                <a:cs typeface="Pontano Sans"/>
                <a:sym typeface="Pontano Sans"/>
              </a:defRPr>
            </a:lvl1pPr>
            <a:lvl2pPr lvl="1" algn="r">
              <a:buNone/>
              <a:defRPr sz="1600">
                <a:solidFill>
                  <a:srgbClr val="33CCFF"/>
                </a:solidFill>
                <a:latin typeface="Pontano Sans"/>
                <a:ea typeface="Pontano Sans"/>
                <a:cs typeface="Pontano Sans"/>
                <a:sym typeface="Pontano Sans"/>
              </a:defRPr>
            </a:lvl2pPr>
            <a:lvl3pPr lvl="2" algn="r">
              <a:buNone/>
              <a:defRPr sz="1600">
                <a:solidFill>
                  <a:srgbClr val="33CCFF"/>
                </a:solidFill>
                <a:latin typeface="Pontano Sans"/>
                <a:ea typeface="Pontano Sans"/>
                <a:cs typeface="Pontano Sans"/>
                <a:sym typeface="Pontano Sans"/>
              </a:defRPr>
            </a:lvl3pPr>
            <a:lvl4pPr lvl="3" algn="r">
              <a:buNone/>
              <a:defRPr sz="1600">
                <a:solidFill>
                  <a:srgbClr val="33CCFF"/>
                </a:solidFill>
                <a:latin typeface="Pontano Sans"/>
                <a:ea typeface="Pontano Sans"/>
                <a:cs typeface="Pontano Sans"/>
                <a:sym typeface="Pontano Sans"/>
              </a:defRPr>
            </a:lvl4pPr>
            <a:lvl5pPr lvl="4" algn="r">
              <a:buNone/>
              <a:defRPr sz="1600">
                <a:solidFill>
                  <a:srgbClr val="33CCFF"/>
                </a:solidFill>
                <a:latin typeface="Pontano Sans"/>
                <a:ea typeface="Pontano Sans"/>
                <a:cs typeface="Pontano Sans"/>
                <a:sym typeface="Pontano Sans"/>
              </a:defRPr>
            </a:lvl5pPr>
            <a:lvl6pPr lvl="5" algn="r">
              <a:buNone/>
              <a:defRPr sz="1600">
                <a:solidFill>
                  <a:srgbClr val="33CCFF"/>
                </a:solidFill>
                <a:latin typeface="Pontano Sans"/>
                <a:ea typeface="Pontano Sans"/>
                <a:cs typeface="Pontano Sans"/>
                <a:sym typeface="Pontano Sans"/>
              </a:defRPr>
            </a:lvl6pPr>
            <a:lvl7pPr lvl="6" algn="r">
              <a:buNone/>
              <a:defRPr sz="1600">
                <a:solidFill>
                  <a:srgbClr val="33CCFF"/>
                </a:solidFill>
                <a:latin typeface="Pontano Sans"/>
                <a:ea typeface="Pontano Sans"/>
                <a:cs typeface="Pontano Sans"/>
                <a:sym typeface="Pontano Sans"/>
              </a:defRPr>
            </a:lvl7pPr>
            <a:lvl8pPr lvl="7" algn="r">
              <a:buNone/>
              <a:defRPr sz="1600">
                <a:solidFill>
                  <a:srgbClr val="33CCFF"/>
                </a:solidFill>
                <a:latin typeface="Pontano Sans"/>
                <a:ea typeface="Pontano Sans"/>
                <a:cs typeface="Pontano Sans"/>
                <a:sym typeface="Pontano Sans"/>
              </a:defRPr>
            </a:lvl8pPr>
            <a:lvl9pPr lvl="8" algn="r">
              <a:buNone/>
              <a:defRPr sz="1600">
                <a:solidFill>
                  <a:srgbClr val="33CCFF"/>
                </a:solidFill>
                <a:latin typeface="Pontano Sans"/>
                <a:ea typeface="Pontano Sans"/>
                <a:cs typeface="Pontano Sans"/>
                <a:sym typeface="Pontano Sans"/>
              </a:defRPr>
            </a:lvl9pPr>
          </a:lstStyle>
          <a:p>
            <a:pPr>
              <a:buClr>
                <a:srgbClr val="000000"/>
              </a:buClr>
              <a:buFont typeface="Arial"/>
              <a:buNone/>
            </a:pPr>
            <a:fld id="{00000000-1234-1234-1234-123412341234}" type="slidenum">
              <a:rPr lang="en" kern="0"/>
              <a:pPr>
                <a:buClr>
                  <a:srgbClr val="000000"/>
                </a:buClr>
                <a:buFont typeface="Arial"/>
                <a:buNone/>
              </a:pPr>
              <a:t>‹#›</a:t>
            </a:fld>
            <a:endParaRPr kern="0"/>
          </a:p>
        </p:txBody>
      </p:sp>
    </p:spTree>
    <p:extLst>
      <p:ext uri="{BB962C8B-B14F-4D97-AF65-F5344CB8AC3E}">
        <p14:creationId xmlns:p14="http://schemas.microsoft.com/office/powerpoint/2010/main" val="128830145"/>
      </p:ext>
    </p:extLst>
  </p:cSld>
  <p:clrMap bg1="lt1" tx1="dk1" bg2="dk2" tx2="lt2" accent1="accent1" accent2="accent2" accent3="accent3" accent4="accent4" accent5="accent5" accent6="accent6" hlink="hlink" folHlink="folHlink"/>
  <p:sldLayoutIdLst>
    <p:sldLayoutId id="2147485639" r:id="rId1"/>
    <p:sldLayoutId id="2147485640" r:id="rId2"/>
    <p:sldLayoutId id="2147485641" r:id="rId3"/>
    <p:sldLayoutId id="2147485642" r:id="rId4"/>
    <p:sldLayoutId id="2147485643" r:id="rId5"/>
    <p:sldLayoutId id="2147485644" r:id="rId6"/>
    <p:sldLayoutId id="2147485645" r:id="rId7"/>
    <p:sldLayoutId id="2147485646" r:id="rId8"/>
    <p:sldLayoutId id="2147485647" r:id="rId9"/>
    <p:sldLayoutId id="2147485648" r:id="rId10"/>
    <p:sldLayoutId id="2147485649"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3218061"/>
      </p:ext>
    </p:extLst>
  </p:cSld>
  <p:clrMap bg1="lt1" tx1="dk1" bg2="lt2" tx2="dk2" accent1="accent1" accent2="accent2" accent3="accent3" accent4="accent4" accent5="accent5" accent6="accent6" hlink="hlink" folHlink="folHlink"/>
  <p:sldLayoutIdLst>
    <p:sldLayoutId id="2147485651" r:id="rId1"/>
    <p:sldLayoutId id="2147485652" r:id="rId2"/>
    <p:sldLayoutId id="2147485653" r:id="rId3"/>
    <p:sldLayoutId id="2147485654" r:id="rId4"/>
    <p:sldLayoutId id="2147485655" r:id="rId5"/>
    <p:sldLayoutId id="2147485656" r:id="rId6"/>
    <p:sldLayoutId id="2147485657" r:id="rId7"/>
    <p:sldLayoutId id="2147485658" r:id="rId8"/>
    <p:sldLayoutId id="2147485659" r:id="rId9"/>
    <p:sldLayoutId id="2147485660" r:id="rId10"/>
    <p:sldLayoutId id="2147485661" r:id="rId11"/>
    <p:sldLayoutId id="2147485662" r:id="rId12"/>
    <p:sldLayoutId id="2147485663" r:id="rId13"/>
    <p:sldLayoutId id="2147485664" r:id="rId14"/>
    <p:sldLayoutId id="2147485665" r:id="rId15"/>
    <p:sldLayoutId id="2147485666" r:id="rId1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34798743"/>
      </p:ext>
    </p:extLst>
  </p:cSld>
  <p:clrMap bg1="lt1" tx1="dk1" bg2="lt2" tx2="dk2" accent1="accent1" accent2="accent2" accent3="accent3" accent4="accent4" accent5="accent5" accent6="accent6" hlink="hlink" folHlink="folHlink"/>
  <p:sldLayoutIdLst>
    <p:sldLayoutId id="2147485668" r:id="rId1"/>
    <p:sldLayoutId id="2147485669" r:id="rId2"/>
    <p:sldLayoutId id="2147485670" r:id="rId3"/>
    <p:sldLayoutId id="2147485671" r:id="rId4"/>
    <p:sldLayoutId id="2147485672" r:id="rId5"/>
    <p:sldLayoutId id="2147485673" r:id="rId6"/>
    <p:sldLayoutId id="2147485674" r:id="rId7"/>
    <p:sldLayoutId id="2147485675" r:id="rId8"/>
    <p:sldLayoutId id="2147485676" r:id="rId9"/>
    <p:sldLayoutId id="2147485677" r:id="rId10"/>
    <p:sldLayoutId id="2147485678" r:id="rId11"/>
    <p:sldLayoutId id="2147485679" r:id="rId12"/>
    <p:sldLayoutId id="2147485680" r:id="rId13"/>
    <p:sldLayoutId id="2147485681" r:id="rId14"/>
    <p:sldLayoutId id="2147485682" r:id="rId15"/>
    <p:sldLayoutId id="2147485683" r:id="rId16"/>
    <p:sldLayoutId id="2147485684" r:id="rId17"/>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50" name="Title Placeholder 1">
            <a:extLst>
              <a:ext uri="{FF2B5EF4-FFF2-40B4-BE49-F238E27FC236}">
                <a16:creationId xmlns="" xmlns:a16="http://schemas.microsoft.com/office/drawing/2014/main" id="{2E185918-028F-4F33-A752-22D665ADDD6D}"/>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051" name="Text Placeholder 2">
            <a:extLst>
              <a:ext uri="{FF2B5EF4-FFF2-40B4-BE49-F238E27FC236}">
                <a16:creationId xmlns="" xmlns:a16="http://schemas.microsoft.com/office/drawing/2014/main" id="{47BB6367-D557-4E6F-B85A-8FC9DEE0344A}"/>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 xmlns:a16="http://schemas.microsoft.com/office/drawing/2014/main" id="{3F9AC5A2-6601-42B4-B7B9-AD8CBAF96DC8}"/>
              </a:ext>
            </a:extLst>
          </p:cNvPr>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0" hangingPunct="0">
              <a:defRPr sz="1200">
                <a:solidFill>
                  <a:prstClr val="black">
                    <a:tint val="75000"/>
                  </a:prstClr>
                </a:solidFill>
                <a:latin typeface="Verdana" pitchFamily="34" charset="0"/>
                <a:cs typeface="+mn-cs"/>
              </a:defRPr>
            </a:lvl1pPr>
          </a:lstStyle>
          <a:p>
            <a:pPr>
              <a:defRPr/>
            </a:pPr>
            <a:endParaRPr lang="en-US" altLang="en-US"/>
          </a:p>
        </p:txBody>
      </p:sp>
      <p:sp>
        <p:nvSpPr>
          <p:cNvPr id="5" name="Footer Placeholder 4">
            <a:extLst>
              <a:ext uri="{FF2B5EF4-FFF2-40B4-BE49-F238E27FC236}">
                <a16:creationId xmlns="" xmlns:a16="http://schemas.microsoft.com/office/drawing/2014/main" id="{3C010995-26FD-4BD9-B21C-58DE340F345A}"/>
              </a:ext>
            </a:extLst>
          </p:cNvPr>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0" hangingPunct="0">
              <a:defRPr sz="1200">
                <a:solidFill>
                  <a:prstClr val="black">
                    <a:tint val="75000"/>
                  </a:prstClr>
                </a:solidFill>
                <a:latin typeface="Verdana" pitchFamily="34" charset="0"/>
                <a:cs typeface="+mn-cs"/>
              </a:defRPr>
            </a:lvl1pPr>
          </a:lstStyle>
          <a:p>
            <a:pPr>
              <a:defRPr/>
            </a:pPr>
            <a:endParaRPr lang="en-US" altLang="en-US"/>
          </a:p>
        </p:txBody>
      </p:sp>
      <p:sp>
        <p:nvSpPr>
          <p:cNvPr id="6" name="Slide Number Placeholder 5">
            <a:extLst>
              <a:ext uri="{FF2B5EF4-FFF2-40B4-BE49-F238E27FC236}">
                <a16:creationId xmlns="" xmlns:a16="http://schemas.microsoft.com/office/drawing/2014/main" id="{A8C2FCA7-EA77-4F78-B95F-BAB4A461E41A}"/>
              </a:ext>
            </a:extLst>
          </p:cNvPr>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a:defRPr sz="1200">
                <a:solidFill>
                  <a:srgbClr val="898989"/>
                </a:solidFill>
                <a:latin typeface="Verdana" panose="020B0604030504040204" pitchFamily="34" charset="0"/>
              </a:defRPr>
            </a:lvl1pPr>
          </a:lstStyle>
          <a:p>
            <a:fld id="{B477A1A6-6261-4252-901A-73E7C5E3697A}" type="slidenum">
              <a:rPr lang="en-US" altLang="en-US"/>
              <a:pPr/>
              <a:t>‹#›</a:t>
            </a:fld>
            <a:endParaRPr lang="en-US" altLang="en-US"/>
          </a:p>
        </p:txBody>
      </p:sp>
    </p:spTree>
    <p:extLst>
      <p:ext uri="{BB962C8B-B14F-4D97-AF65-F5344CB8AC3E}">
        <p14:creationId xmlns:p14="http://schemas.microsoft.com/office/powerpoint/2010/main" val="3711666812"/>
      </p:ext>
    </p:extLst>
  </p:cSld>
  <p:clrMap bg1="lt1" tx1="dk1" bg2="lt2" tx2="dk2" accent1="accent1" accent2="accent2" accent3="accent3" accent4="accent4" accent5="accent5" accent6="accent6" hlink="hlink" folHlink="folHlink"/>
  <p:sldLayoutIdLst>
    <p:sldLayoutId id="2147485686" r:id="rId1"/>
    <p:sldLayoutId id="2147485687" r:id="rId2"/>
    <p:sldLayoutId id="2147485688" r:id="rId3"/>
    <p:sldLayoutId id="2147485689" r:id="rId4"/>
    <p:sldLayoutId id="2147485690" r:id="rId5"/>
    <p:sldLayoutId id="2147485691" r:id="rId6"/>
    <p:sldLayoutId id="2147485692" r:id="rId7"/>
    <p:sldLayoutId id="2147485693" r:id="rId8"/>
    <p:sldLayoutId id="2147485694" r:id="rId9"/>
    <p:sldLayoutId id="2147485695" r:id="rId10"/>
    <p:sldLayoutId id="2147485696" r:id="rId11"/>
    <p:sldLayoutId id="2147485697" r:id="rId12"/>
    <p:sldLayoutId id="2147485698" r:id="rId13"/>
    <p:sldLayoutId id="2147485699" r:id="rId14"/>
    <p:sldLayoutId id="2147485700" r:id="rId15"/>
    <p:sldLayoutId id="2147485702" r:id="rId16"/>
    <p:sldLayoutId id="2147485704" r:id="rId17"/>
    <p:sldLayoutId id="2147485705" r:id="rId18"/>
    <p:sldLayoutId id="2147485706" r:id="rId19"/>
    <p:sldLayoutId id="2147485707" r:id="rId20"/>
    <p:sldLayoutId id="2147485708" r:id="rId21"/>
    <p:sldLayoutId id="2147485709" r:id="rId22"/>
    <p:sldLayoutId id="2147485710" r:id="rId23"/>
    <p:sldLayoutId id="2147485711" r:id="rId24"/>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Times New Roman" pitchFamily="18" charset="0"/>
        </a:defRPr>
      </a:lvl2pPr>
      <a:lvl3pPr algn="ctr" rtl="0" eaLnBrk="0" fontAlgn="base" hangingPunct="0">
        <a:spcBef>
          <a:spcPct val="0"/>
        </a:spcBef>
        <a:spcAft>
          <a:spcPct val="0"/>
        </a:spcAft>
        <a:defRPr sz="4400">
          <a:solidFill>
            <a:schemeClr val="tx1"/>
          </a:solidFill>
          <a:latin typeface="Times New Roman" pitchFamily="18" charset="0"/>
        </a:defRPr>
      </a:lvl3pPr>
      <a:lvl4pPr algn="ctr" rtl="0" eaLnBrk="0" fontAlgn="base" hangingPunct="0">
        <a:spcBef>
          <a:spcPct val="0"/>
        </a:spcBef>
        <a:spcAft>
          <a:spcPct val="0"/>
        </a:spcAft>
        <a:defRPr sz="4400">
          <a:solidFill>
            <a:schemeClr val="tx1"/>
          </a:solidFill>
          <a:latin typeface="Times New Roman" pitchFamily="18" charset="0"/>
        </a:defRPr>
      </a:lvl4pPr>
      <a:lvl5pPr algn="ctr" rtl="0" eaLnBrk="0" fontAlgn="base" hangingPunct="0">
        <a:spcBef>
          <a:spcPct val="0"/>
        </a:spcBef>
        <a:spcAft>
          <a:spcPct val="0"/>
        </a:spcAft>
        <a:defRPr sz="4400">
          <a:solidFill>
            <a:schemeClr val="tx1"/>
          </a:solidFill>
          <a:latin typeface="Times New Roman" pitchFamily="18"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 xmlns:a16="http://schemas.microsoft.com/office/drawing/2014/main" id="{5F3C944D-0732-4DF1-973B-26280AA0A26C}"/>
              </a:ext>
            </a:extLst>
          </p:cNvPr>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endParaRPr lang="en-ID" altLang="en-US"/>
          </a:p>
        </p:txBody>
      </p:sp>
      <p:sp>
        <p:nvSpPr>
          <p:cNvPr id="1027" name="Text Placeholder 2">
            <a:extLst>
              <a:ext uri="{FF2B5EF4-FFF2-40B4-BE49-F238E27FC236}">
                <a16:creationId xmlns="" xmlns:a16="http://schemas.microsoft.com/office/drawing/2014/main" id="{4B47613A-DDC4-4459-9219-F230B6056A98}"/>
              </a:ext>
            </a:extLst>
          </p:cNvPr>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ID" altLang="en-US"/>
          </a:p>
        </p:txBody>
      </p:sp>
      <p:sp>
        <p:nvSpPr>
          <p:cNvPr id="4" name="Date Placeholder 3">
            <a:extLst>
              <a:ext uri="{FF2B5EF4-FFF2-40B4-BE49-F238E27FC236}">
                <a16:creationId xmlns="" xmlns:a16="http://schemas.microsoft.com/office/drawing/2014/main" id="{4EFF1AB9-B86B-44F4-98B3-12A65EB5221B}"/>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defRPr>
            </a:lvl1pPr>
          </a:lstStyle>
          <a:p>
            <a:pPr>
              <a:defRPr/>
            </a:pPr>
            <a:fld id="{20084A5E-494A-41F0-A387-8807B74BD04B}" type="datetimeFigureOut">
              <a:rPr lang="en-ID"/>
              <a:pPr>
                <a:defRPr/>
              </a:pPr>
              <a:t>05/12/2022</a:t>
            </a:fld>
            <a:endParaRPr lang="en-ID"/>
          </a:p>
        </p:txBody>
      </p:sp>
      <p:sp>
        <p:nvSpPr>
          <p:cNvPr id="5" name="Footer Placeholder 4">
            <a:extLst>
              <a:ext uri="{FF2B5EF4-FFF2-40B4-BE49-F238E27FC236}">
                <a16:creationId xmlns="" xmlns:a16="http://schemas.microsoft.com/office/drawing/2014/main" id="{4C0184B3-06F4-4098-A006-B5889DCAC83D}"/>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p>
        </p:txBody>
      </p:sp>
      <p:sp>
        <p:nvSpPr>
          <p:cNvPr id="6" name="Slide Number Placeholder 5">
            <a:extLst>
              <a:ext uri="{FF2B5EF4-FFF2-40B4-BE49-F238E27FC236}">
                <a16:creationId xmlns="" xmlns:a16="http://schemas.microsoft.com/office/drawing/2014/main" id="{40918DAE-D6C1-41EF-B0EB-4BB898306AEF}"/>
              </a:ext>
            </a:extLst>
          </p:cNvPr>
          <p:cNvSpPr>
            <a:spLocks noGrp="1"/>
          </p:cNvSpPr>
          <p:nvPr>
            <p:ph type="sldNum" sz="quarter" idx="4"/>
          </p:nvPr>
        </p:nvSpPr>
        <p:spPr>
          <a:xfrm>
            <a:off x="8610600" y="6356350"/>
            <a:ext cx="27432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fld id="{96A20DB3-B153-4C12-BE43-3B1213E44AE1}" type="slidenum">
              <a:rPr lang="en-ID" altLang="en-US"/>
              <a:pPr/>
              <a:t>‹#›</a:t>
            </a:fld>
            <a:endParaRPr lang="en-ID" altLang="en-US"/>
          </a:p>
        </p:txBody>
      </p:sp>
      <p:grpSp>
        <p:nvGrpSpPr>
          <p:cNvPr id="7" name="Group 6">
            <a:extLst>
              <a:ext uri="{FF2B5EF4-FFF2-40B4-BE49-F238E27FC236}">
                <a16:creationId xmlns="" xmlns:a16="http://schemas.microsoft.com/office/drawing/2014/main" id="{337AD819-F71F-4603-9165-0E333348CEBA}"/>
              </a:ext>
            </a:extLst>
          </p:cNvPr>
          <p:cNvGrpSpPr>
            <a:grpSpLocks/>
          </p:cNvGrpSpPr>
          <p:nvPr userDrawn="1"/>
        </p:nvGrpSpPr>
        <p:grpSpPr bwMode="auto">
          <a:xfrm flipH="1">
            <a:off x="11277600" y="6053138"/>
            <a:ext cx="914400" cy="804862"/>
            <a:chOff x="3051405" y="5162550"/>
            <a:chExt cx="1927225" cy="1695450"/>
          </a:xfrm>
        </p:grpSpPr>
        <p:sp>
          <p:nvSpPr>
            <p:cNvPr id="8" name="Freeform 8">
              <a:extLst>
                <a:ext uri="{FF2B5EF4-FFF2-40B4-BE49-F238E27FC236}">
                  <a16:creationId xmlns="" xmlns:a16="http://schemas.microsoft.com/office/drawing/2014/main" id="{22899BDC-B5E2-4B5D-8A27-1CD6975EF3DA}"/>
                </a:ext>
              </a:extLst>
            </p:cNvPr>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eaLnBrk="1" fontAlgn="auto" hangingPunct="1">
                <a:spcBef>
                  <a:spcPts val="0"/>
                </a:spcBef>
                <a:spcAft>
                  <a:spcPts val="0"/>
                </a:spcAft>
                <a:defRPr/>
              </a:pPr>
              <a:endParaRPr lang="en-US">
                <a:latin typeface="+mn-lt"/>
              </a:endParaRPr>
            </a:p>
          </p:txBody>
        </p:sp>
        <p:sp>
          <p:nvSpPr>
            <p:cNvPr id="9" name="Oval 8">
              <a:extLst>
                <a:ext uri="{FF2B5EF4-FFF2-40B4-BE49-F238E27FC236}">
                  <a16:creationId xmlns="" xmlns:a16="http://schemas.microsoft.com/office/drawing/2014/main" id="{E71E2D19-AE7E-4690-B2AF-1DE216253548}"/>
                </a:ext>
              </a:extLst>
            </p:cNvPr>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0" name="Freeform: Shape 9">
              <a:extLst>
                <a:ext uri="{FF2B5EF4-FFF2-40B4-BE49-F238E27FC236}">
                  <a16:creationId xmlns="" xmlns:a16="http://schemas.microsoft.com/office/drawing/2014/main" id="{AD1C721D-00EA-487A-AB19-9058273EBCC4}"/>
                </a:ext>
              </a:extLst>
            </p:cNvPr>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1" name="Freeform: Shape 10">
              <a:extLst>
                <a:ext uri="{FF2B5EF4-FFF2-40B4-BE49-F238E27FC236}">
                  <a16:creationId xmlns="" xmlns:a16="http://schemas.microsoft.com/office/drawing/2014/main" id="{97A2F36E-E345-4D92-B27F-E35BDD75256E}"/>
                </a:ext>
              </a:extLst>
            </p:cNvPr>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036" name="Freeform 8">
              <a:extLst>
                <a:ext uri="{FF2B5EF4-FFF2-40B4-BE49-F238E27FC236}">
                  <a16:creationId xmlns="" xmlns:a16="http://schemas.microsoft.com/office/drawing/2014/main" id="{03C0B18A-0284-4AA2-8635-56DB3CC0FA6C}"/>
                </a:ext>
              </a:extLst>
            </p:cNvPr>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extLst>
      <p:ext uri="{BB962C8B-B14F-4D97-AF65-F5344CB8AC3E}">
        <p14:creationId xmlns:p14="http://schemas.microsoft.com/office/powerpoint/2010/main" val="1337614516"/>
      </p:ext>
    </p:extLst>
  </p:cSld>
  <p:clrMap bg1="lt1" tx1="dk1" bg2="lt2" tx2="dk2" accent1="accent1" accent2="accent2" accent3="accent3" accent4="accent4" accent5="accent5" accent6="accent6" hlink="hlink" folHlink="folHlink"/>
  <p:sldLayoutIdLst>
    <p:sldLayoutId id="2147485713" r:id="rId1"/>
    <p:sldLayoutId id="2147485714" r:id="rId2"/>
    <p:sldLayoutId id="2147485715" r:id="rId3"/>
    <p:sldLayoutId id="2147485716" r:id="rId4"/>
    <p:sldLayoutId id="2147485717" r:id="rId5"/>
    <p:sldLayoutId id="2147485718" r:id="rId6"/>
    <p:sldLayoutId id="2147485719" r:id="rId7"/>
    <p:sldLayoutId id="2147485720" r:id="rId8"/>
    <p:sldLayoutId id="2147485721" r:id="rId9"/>
    <p:sldLayoutId id="2147485722" r:id="rId10"/>
    <p:sldLayoutId id="2147485723" r:id="rId11"/>
    <p:sldLayoutId id="2147485724" r:id="rId12"/>
    <p:sldLayoutId id="2147485725" r:id="rId13"/>
    <p:sldLayoutId id="2147485726" r:id="rId14"/>
    <p:sldLayoutId id="2147485727" r:id="rId15"/>
    <p:sldLayoutId id="2147485728" r:id="rId16"/>
    <p:sldLayoutId id="2147485729" r:id="rId17"/>
    <p:sldLayoutId id="2147485730" r:id="rId18"/>
    <p:sldLayoutId id="2147485731" r:id="rId19"/>
    <p:sldLayoutId id="2147485732" r:id="rId20"/>
    <p:sldLayoutId id="2147485733" r:id="rId21"/>
    <p:sldLayoutId id="2147485734" r:id="rId22"/>
    <p:sldLayoutId id="2147485735" r:id="rId23"/>
    <p:sldLayoutId id="2147485736" r:id="rId24"/>
    <p:sldLayoutId id="2147485737" r:id="rId25"/>
    <p:sldLayoutId id="2147485738" r:id="rId26"/>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defTabSz="912813" rtl="0" eaLnBrk="0" fontAlgn="base" hangingPunct="0">
        <a:lnSpc>
          <a:spcPct val="90000"/>
        </a:lnSpc>
        <a:spcBef>
          <a:spcPct val="0"/>
        </a:spcBef>
        <a:spcAft>
          <a:spcPct val="0"/>
        </a:spcAft>
        <a:defRPr sz="4400">
          <a:solidFill>
            <a:schemeClr val="tx1"/>
          </a:solidFill>
          <a:latin typeface="Paytone One" pitchFamily="2" charset="0"/>
        </a:defRPr>
      </a:lvl2pPr>
      <a:lvl3pPr algn="l" defTabSz="912813" rtl="0" eaLnBrk="0" fontAlgn="base" hangingPunct="0">
        <a:lnSpc>
          <a:spcPct val="90000"/>
        </a:lnSpc>
        <a:spcBef>
          <a:spcPct val="0"/>
        </a:spcBef>
        <a:spcAft>
          <a:spcPct val="0"/>
        </a:spcAft>
        <a:defRPr sz="4400">
          <a:solidFill>
            <a:schemeClr val="tx1"/>
          </a:solidFill>
          <a:latin typeface="Paytone One" pitchFamily="2" charset="0"/>
        </a:defRPr>
      </a:lvl3pPr>
      <a:lvl4pPr algn="l" defTabSz="912813" rtl="0" eaLnBrk="0" fontAlgn="base" hangingPunct="0">
        <a:lnSpc>
          <a:spcPct val="90000"/>
        </a:lnSpc>
        <a:spcBef>
          <a:spcPct val="0"/>
        </a:spcBef>
        <a:spcAft>
          <a:spcPct val="0"/>
        </a:spcAft>
        <a:defRPr sz="4400">
          <a:solidFill>
            <a:schemeClr val="tx1"/>
          </a:solidFill>
          <a:latin typeface="Paytone One" pitchFamily="2" charset="0"/>
        </a:defRPr>
      </a:lvl4pPr>
      <a:lvl5pPr algn="l" defTabSz="912813" rtl="0" eaLnBrk="0" fontAlgn="base" hangingPunct="0">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173.wmf"/><Relationship Id="rId3" Type="http://schemas.openxmlformats.org/officeDocument/2006/relationships/image" Target="../media/image168.png"/><Relationship Id="rId7" Type="http://schemas.openxmlformats.org/officeDocument/2006/relationships/image" Target="../media/image172.wmf"/><Relationship Id="rId2" Type="http://schemas.openxmlformats.org/officeDocument/2006/relationships/image" Target="../media/image167.jpeg"/><Relationship Id="rId1" Type="http://schemas.openxmlformats.org/officeDocument/2006/relationships/slideLayout" Target="../slideLayouts/slideLayout98.xml"/><Relationship Id="rId6" Type="http://schemas.openxmlformats.org/officeDocument/2006/relationships/image" Target="../media/image171.wmf"/><Relationship Id="rId5" Type="http://schemas.openxmlformats.org/officeDocument/2006/relationships/image" Target="../media/image170.wmf"/><Relationship Id="rId4" Type="http://schemas.openxmlformats.org/officeDocument/2006/relationships/image" Target="../media/image169.jpeg"/></Relationships>
</file>

<file path=ppt/slides/_rels/slide2.xml.rels><?xml version="1.0" encoding="UTF-8" standalone="yes"?>
<Relationships xmlns="http://schemas.openxmlformats.org/package/2006/relationships"><Relationship Id="rId3" Type="http://schemas.openxmlformats.org/officeDocument/2006/relationships/image" Target="../media/image175.png"/><Relationship Id="rId2" Type="http://schemas.openxmlformats.org/officeDocument/2006/relationships/image" Target="../media/image174.png"/><Relationship Id="rId1" Type="http://schemas.openxmlformats.org/officeDocument/2006/relationships/slideLayout" Target="../slideLayouts/slideLayout98.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2.xml"/></Relationships>
</file>

<file path=ppt/slides/_rels/slide4.xml.rels><?xml version="1.0" encoding="UTF-8" standalone="yes"?>
<Relationships xmlns="http://schemas.openxmlformats.org/package/2006/relationships"><Relationship Id="rId3" Type="http://schemas.openxmlformats.org/officeDocument/2006/relationships/image" Target="../media/image176.jpeg"/><Relationship Id="rId2" Type="http://schemas.openxmlformats.org/officeDocument/2006/relationships/notesSlide" Target="../notesSlides/notesSlide2.xml"/><Relationship Id="rId1" Type="http://schemas.openxmlformats.org/officeDocument/2006/relationships/slideLayout" Target="../slideLayouts/slideLayout98.xml"/></Relationships>
</file>

<file path=ppt/slides/_rels/slide5.xml.rels><?xml version="1.0" encoding="UTF-8" standalone="yes"?>
<Relationships xmlns="http://schemas.openxmlformats.org/package/2006/relationships"><Relationship Id="rId2" Type="http://schemas.openxmlformats.org/officeDocument/2006/relationships/image" Target="../media/image177.jpeg"/><Relationship Id="rId1" Type="http://schemas.openxmlformats.org/officeDocument/2006/relationships/slideLayout" Target="../slideLayouts/slideLayout739.xml"/></Relationships>
</file>

<file path=ppt/slides/_rels/slide6.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178.png"/><Relationship Id="rId1" Type="http://schemas.openxmlformats.org/officeDocument/2006/relationships/slideLayout" Target="../slideLayouts/slideLayout98.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7.xml.rels><?xml version="1.0" encoding="UTF-8" standalone="yes"?>
<Relationships xmlns="http://schemas.openxmlformats.org/package/2006/relationships"><Relationship Id="rId3" Type="http://schemas.openxmlformats.org/officeDocument/2006/relationships/image" Target="../media/image179.jpeg"/><Relationship Id="rId2" Type="http://schemas.openxmlformats.org/officeDocument/2006/relationships/notesSlide" Target="../notesSlides/notesSlide3.xml"/><Relationship Id="rId1" Type="http://schemas.openxmlformats.org/officeDocument/2006/relationships/slideLayout" Target="../slideLayouts/slideLayout453.xml"/></Relationships>
</file>

<file path=ppt/slides/_rels/slide8.xml.rels><?xml version="1.0" encoding="UTF-8" standalone="yes"?>
<Relationships xmlns="http://schemas.openxmlformats.org/package/2006/relationships"><Relationship Id="rId3" Type="http://schemas.openxmlformats.org/officeDocument/2006/relationships/image" Target="../media/image180.jpeg"/><Relationship Id="rId2" Type="http://schemas.openxmlformats.org/officeDocument/2006/relationships/notesSlide" Target="../notesSlides/notesSlide4.xml"/><Relationship Id="rId1" Type="http://schemas.openxmlformats.org/officeDocument/2006/relationships/slideLayout" Target="../slideLayouts/slideLayout12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48.xml"/></Relationships>
</file>

<file path=ppt/slides/_rels/slide10.xml.rels><?xml version="1.0" encoding="UTF-8" standalone="yes"?>
<Relationships xmlns="http://schemas.openxmlformats.org/package/2006/relationships"><Relationship Id="rId2" Type="http://schemas.openxmlformats.org/officeDocument/2006/relationships/image" Target="../media/image181.jpeg"/><Relationship Id="rId1" Type="http://schemas.openxmlformats.org/officeDocument/2006/relationships/slideLayout" Target="../slideLayouts/slideLayout98.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50.xml"/></Relationships>
</file>

<file path=ppt/slides/_rels/slide12.xml.rels><?xml version="1.0" encoding="UTF-8" standalone="yes"?>
<Relationships xmlns="http://schemas.openxmlformats.org/package/2006/relationships"><Relationship Id="rId3" Type="http://schemas.openxmlformats.org/officeDocument/2006/relationships/image" Target="../media/image183.jpeg"/><Relationship Id="rId2" Type="http://schemas.openxmlformats.org/officeDocument/2006/relationships/image" Target="../media/image182.jpeg"/><Relationship Id="rId1" Type="http://schemas.openxmlformats.org/officeDocument/2006/relationships/slideLayout" Target="../slideLayouts/slideLayout745.xml"/><Relationship Id="rId4" Type="http://schemas.openxmlformats.org/officeDocument/2006/relationships/image" Target="../media/image184.jpeg"/></Relationships>
</file>

<file path=ppt/slides/_rels/slide13.xml.rels><?xml version="1.0" encoding="UTF-8" standalone="yes"?>
<Relationships xmlns="http://schemas.openxmlformats.org/package/2006/relationships"><Relationship Id="rId3" Type="http://schemas.openxmlformats.org/officeDocument/2006/relationships/image" Target="../media/image186.jpeg"/><Relationship Id="rId2" Type="http://schemas.openxmlformats.org/officeDocument/2006/relationships/image" Target="../media/image185.jpeg"/><Relationship Id="rId1" Type="http://schemas.openxmlformats.org/officeDocument/2006/relationships/slideLayout" Target="../slideLayouts/slideLayout269.xml"/></Relationships>
</file>

<file path=ppt/slides/_rels/slide14.xml.rels><?xml version="1.0" encoding="UTF-8" standalone="yes"?>
<Relationships xmlns="http://schemas.openxmlformats.org/package/2006/relationships"><Relationship Id="rId3" Type="http://schemas.openxmlformats.org/officeDocument/2006/relationships/image" Target="../media/image187.jpeg"/><Relationship Id="rId2" Type="http://schemas.openxmlformats.org/officeDocument/2006/relationships/notesSlide" Target="../notesSlides/notesSlide6.xml"/><Relationship Id="rId1" Type="http://schemas.openxmlformats.org/officeDocument/2006/relationships/slideLayout" Target="../slideLayouts/slideLayout283.xml"/><Relationship Id="rId5" Type="http://schemas.openxmlformats.org/officeDocument/2006/relationships/image" Target="../media/image189.png"/><Relationship Id="rId4" Type="http://schemas.openxmlformats.org/officeDocument/2006/relationships/image" Target="../media/image188.png"/></Relationships>
</file>

<file path=ppt/slides/_rels/slide15.xml.rels><?xml version="1.0" encoding="UTF-8" standalone="yes"?>
<Relationships xmlns="http://schemas.openxmlformats.org/package/2006/relationships"><Relationship Id="rId2" Type="http://schemas.openxmlformats.org/officeDocument/2006/relationships/image" Target="../media/image190.jpg"/><Relationship Id="rId1" Type="http://schemas.openxmlformats.org/officeDocument/2006/relationships/slideLayout" Target="../slideLayouts/slideLayout98.xml"/></Relationships>
</file>

<file path=ppt/slides/_rels/slide16.xml.rels><?xml version="1.0" encoding="UTF-8" standalone="yes"?>
<Relationships xmlns="http://schemas.openxmlformats.org/package/2006/relationships"><Relationship Id="rId3" Type="http://schemas.openxmlformats.org/officeDocument/2006/relationships/image" Target="../media/image192.jpeg"/><Relationship Id="rId7" Type="http://schemas.openxmlformats.org/officeDocument/2006/relationships/image" Target="../media/image196.jpeg"/><Relationship Id="rId2" Type="http://schemas.openxmlformats.org/officeDocument/2006/relationships/image" Target="../media/image191.jpeg"/><Relationship Id="rId1" Type="http://schemas.openxmlformats.org/officeDocument/2006/relationships/slideLayout" Target="../slideLayouts/slideLayout98.xml"/><Relationship Id="rId6" Type="http://schemas.openxmlformats.org/officeDocument/2006/relationships/image" Target="../media/image195.jpeg"/><Relationship Id="rId5" Type="http://schemas.openxmlformats.org/officeDocument/2006/relationships/image" Target="../media/image194.jpeg"/><Relationship Id="rId4" Type="http://schemas.openxmlformats.org/officeDocument/2006/relationships/image" Target="../media/image193.jpeg"/></Relationships>
</file>

<file path=ppt/slides/_rels/slide17.xml.rels><?xml version="1.0" encoding="UTF-8" standalone="yes"?>
<Relationships xmlns="http://schemas.openxmlformats.org/package/2006/relationships"><Relationship Id="rId3" Type="http://schemas.openxmlformats.org/officeDocument/2006/relationships/image" Target="../media/image197.jpeg"/><Relationship Id="rId2" Type="http://schemas.openxmlformats.org/officeDocument/2006/relationships/notesSlide" Target="../notesSlides/notesSlide7.xml"/><Relationship Id="rId1" Type="http://schemas.openxmlformats.org/officeDocument/2006/relationships/slideLayout" Target="../slideLayouts/slideLayout759.xml"/><Relationship Id="rId4" Type="http://schemas.openxmlformats.org/officeDocument/2006/relationships/image" Target="../media/image198.jpeg"/></Relationships>
</file>

<file path=ppt/slides/_rels/slide18.xml.rels><?xml version="1.0" encoding="UTF-8" standalone="yes"?>
<Relationships xmlns="http://schemas.openxmlformats.org/package/2006/relationships"><Relationship Id="rId3" Type="http://schemas.openxmlformats.org/officeDocument/2006/relationships/image" Target="../media/image200.jpeg"/><Relationship Id="rId2" Type="http://schemas.openxmlformats.org/officeDocument/2006/relationships/image" Target="../media/image199.pn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202.jpeg"/><Relationship Id="rId2" Type="http://schemas.openxmlformats.org/officeDocument/2006/relationships/image" Target="../media/image201.jpeg"/><Relationship Id="rId1" Type="http://schemas.openxmlformats.org/officeDocument/2006/relationships/slideLayout" Target="../slideLayouts/slideLayout1.xml"/><Relationship Id="rId4" Type="http://schemas.openxmlformats.org/officeDocument/2006/relationships/image" Target="../media/image203.gif"/></Relationships>
</file>

<file path=ppt/slides/_rels/slide20.xml.rels><?xml version="1.0" encoding="UTF-8" standalone="yes"?>
<Relationships xmlns="http://schemas.openxmlformats.org/package/2006/relationships"><Relationship Id="rId3" Type="http://schemas.openxmlformats.org/officeDocument/2006/relationships/image" Target="../media/image205.jpeg"/><Relationship Id="rId2" Type="http://schemas.openxmlformats.org/officeDocument/2006/relationships/image" Target="../media/image204.jpeg"/><Relationship Id="rId1" Type="http://schemas.openxmlformats.org/officeDocument/2006/relationships/slideLayout" Target="../slideLayouts/slideLayout770.xml"/><Relationship Id="rId5" Type="http://schemas.openxmlformats.org/officeDocument/2006/relationships/image" Target="../media/image207.jpeg"/><Relationship Id="rId4" Type="http://schemas.openxmlformats.org/officeDocument/2006/relationships/image" Target="../media/image206.jpeg"/></Relationships>
</file>

<file path=ppt/slides/_rels/slide21.xml.rels><?xml version="1.0" encoding="UTF-8" standalone="yes"?>
<Relationships xmlns="http://schemas.openxmlformats.org/package/2006/relationships"><Relationship Id="rId2" Type="http://schemas.openxmlformats.org/officeDocument/2006/relationships/image" Target="../media/image208.wmf"/><Relationship Id="rId1" Type="http://schemas.openxmlformats.org/officeDocument/2006/relationships/slideLayout" Target="../slideLayouts/slideLayout284.xml"/></Relationships>
</file>

<file path=ppt/slides/_rels/slide22.xml.rels><?xml version="1.0" encoding="UTF-8" standalone="yes"?>
<Relationships xmlns="http://schemas.openxmlformats.org/package/2006/relationships"><Relationship Id="rId3" Type="http://schemas.openxmlformats.org/officeDocument/2006/relationships/image" Target="../media/image208.wmf"/><Relationship Id="rId2" Type="http://schemas.openxmlformats.org/officeDocument/2006/relationships/notesSlide" Target="../notesSlides/notesSlide8.xml"/><Relationship Id="rId1" Type="http://schemas.openxmlformats.org/officeDocument/2006/relationships/slideLayout" Target="../slideLayouts/slideLayout805.xml"/><Relationship Id="rId4" Type="http://schemas.openxmlformats.org/officeDocument/2006/relationships/image" Target="../media/image209.gif"/></Relationships>
</file>

<file path=ppt/slides/_rels/slide23.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notesSlide" Target="../notesSlides/notesSlide9.xml"/><Relationship Id="rId1" Type="http://schemas.openxmlformats.org/officeDocument/2006/relationships/slideLayout" Target="../slideLayouts/slideLayout309.xml"/></Relationships>
</file>

<file path=ppt/slides/_rels/slide24.xml.rels><?xml version="1.0" encoding="UTF-8" standalone="yes"?>
<Relationships xmlns="http://schemas.openxmlformats.org/package/2006/relationships"><Relationship Id="rId3" Type="http://schemas.openxmlformats.org/officeDocument/2006/relationships/image" Target="../media/image211.jpeg"/><Relationship Id="rId2" Type="http://schemas.openxmlformats.org/officeDocument/2006/relationships/image" Target="../media/image210.png"/><Relationship Id="rId1" Type="http://schemas.openxmlformats.org/officeDocument/2006/relationships/slideLayout" Target="../slideLayouts/slideLayout98.xml"/></Relationships>
</file>

<file path=ppt/slides/_rels/slide25.xml.rels><?xml version="1.0" encoding="UTF-8" standalone="yes"?>
<Relationships xmlns="http://schemas.openxmlformats.org/package/2006/relationships"><Relationship Id="rId3" Type="http://schemas.openxmlformats.org/officeDocument/2006/relationships/image" Target="../media/image213.jpeg"/><Relationship Id="rId2" Type="http://schemas.openxmlformats.org/officeDocument/2006/relationships/image" Target="../media/image212.jpg"/><Relationship Id="rId1" Type="http://schemas.openxmlformats.org/officeDocument/2006/relationships/slideLayout" Target="../slideLayouts/slideLayout98.xml"/><Relationship Id="rId5" Type="http://schemas.openxmlformats.org/officeDocument/2006/relationships/image" Target="../media/image215.jpeg"/><Relationship Id="rId4" Type="http://schemas.openxmlformats.org/officeDocument/2006/relationships/image" Target="../media/image214.jpeg"/></Relationships>
</file>

<file path=ppt/slides/_rels/slide26.xml.rels><?xml version="1.0" encoding="UTF-8" standalone="yes"?>
<Relationships xmlns="http://schemas.openxmlformats.org/package/2006/relationships"><Relationship Id="rId3" Type="http://schemas.openxmlformats.org/officeDocument/2006/relationships/image" Target="../media/image216.jpg"/><Relationship Id="rId2" Type="http://schemas.openxmlformats.org/officeDocument/2006/relationships/notesSlide" Target="../notesSlides/notesSlide10.xml"/><Relationship Id="rId1" Type="http://schemas.openxmlformats.org/officeDocument/2006/relationships/slideLayout" Target="../slideLayouts/slideLayout98.xml"/><Relationship Id="rId6" Type="http://schemas.openxmlformats.org/officeDocument/2006/relationships/image" Target="../media/image219.jpeg"/><Relationship Id="rId5" Type="http://schemas.openxmlformats.org/officeDocument/2006/relationships/image" Target="../media/image218.jpeg"/><Relationship Id="rId4" Type="http://schemas.openxmlformats.org/officeDocument/2006/relationships/image" Target="../media/image217.jpeg"/></Relationships>
</file>

<file path=ppt/slides/_rels/slide27.xml.rels><?xml version="1.0" encoding="UTF-8" standalone="yes"?>
<Relationships xmlns="http://schemas.openxmlformats.org/package/2006/relationships"><Relationship Id="rId3" Type="http://schemas.openxmlformats.org/officeDocument/2006/relationships/image" Target="../media/image221.jpeg"/><Relationship Id="rId2" Type="http://schemas.openxmlformats.org/officeDocument/2006/relationships/image" Target="../media/image220.jpeg"/><Relationship Id="rId1" Type="http://schemas.openxmlformats.org/officeDocument/2006/relationships/slideLayout" Target="../slideLayouts/slideLayout160.xml"/><Relationship Id="rId5" Type="http://schemas.openxmlformats.org/officeDocument/2006/relationships/image" Target="../media/image223.jpeg"/><Relationship Id="rId4" Type="http://schemas.openxmlformats.org/officeDocument/2006/relationships/image" Target="../media/image222.jpeg"/></Relationships>
</file>

<file path=ppt/slides/_rels/slide28.xml.rels><?xml version="1.0" encoding="UTF-8" standalone="yes"?>
<Relationships xmlns="http://schemas.openxmlformats.org/package/2006/relationships"><Relationship Id="rId3" Type="http://schemas.openxmlformats.org/officeDocument/2006/relationships/image" Target="../media/image224.gif"/><Relationship Id="rId2" Type="http://schemas.openxmlformats.org/officeDocument/2006/relationships/notesSlide" Target="../notesSlides/notesSlide11.xml"/><Relationship Id="rId1" Type="http://schemas.openxmlformats.org/officeDocument/2006/relationships/slideLayout" Target="../slideLayouts/slideLayout100.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11.xml"/></Relationships>
</file>

<file path=ppt/slides/_rels/slide30.xml.rels><?xml version="1.0" encoding="UTF-8" standalone="yes"?>
<Relationships xmlns="http://schemas.openxmlformats.org/package/2006/relationships"><Relationship Id="rId3" Type="http://schemas.openxmlformats.org/officeDocument/2006/relationships/image" Target="../media/image225.jpeg"/><Relationship Id="rId2" Type="http://schemas.openxmlformats.org/officeDocument/2006/relationships/notesSlide" Target="../notesSlides/notesSlide12.xml"/><Relationship Id="rId1" Type="http://schemas.openxmlformats.org/officeDocument/2006/relationships/slideLayout" Target="../slideLayouts/slideLayout317.xml"/><Relationship Id="rId5" Type="http://schemas.openxmlformats.org/officeDocument/2006/relationships/image" Target="../media/image227.jpeg"/><Relationship Id="rId4" Type="http://schemas.openxmlformats.org/officeDocument/2006/relationships/image" Target="../media/image226.png"/></Relationships>
</file>

<file path=ppt/slides/_rels/slide31.xml.rels><?xml version="1.0" encoding="UTF-8" standalone="yes"?>
<Relationships xmlns="http://schemas.openxmlformats.org/package/2006/relationships"><Relationship Id="rId3" Type="http://schemas.openxmlformats.org/officeDocument/2006/relationships/image" Target="../media/image229.jpeg"/><Relationship Id="rId7" Type="http://schemas.openxmlformats.org/officeDocument/2006/relationships/image" Target="../media/image233.jpeg"/><Relationship Id="rId2" Type="http://schemas.openxmlformats.org/officeDocument/2006/relationships/image" Target="../media/image228.jpeg"/><Relationship Id="rId1" Type="http://schemas.openxmlformats.org/officeDocument/2006/relationships/slideLayout" Target="../slideLayouts/slideLayout325.xml"/><Relationship Id="rId6" Type="http://schemas.openxmlformats.org/officeDocument/2006/relationships/image" Target="../media/image232.jpeg"/><Relationship Id="rId5" Type="http://schemas.openxmlformats.org/officeDocument/2006/relationships/image" Target="../media/image231.jpeg"/><Relationship Id="rId4" Type="http://schemas.openxmlformats.org/officeDocument/2006/relationships/image" Target="../media/image230.jpeg"/></Relationships>
</file>

<file path=ppt/slides/_rels/slide32.xml.rels><?xml version="1.0" encoding="UTF-8" standalone="yes"?>
<Relationships xmlns="http://schemas.openxmlformats.org/package/2006/relationships"><Relationship Id="rId8" Type="http://schemas.openxmlformats.org/officeDocument/2006/relationships/image" Target="../media/image239.wmf"/><Relationship Id="rId3" Type="http://schemas.openxmlformats.org/officeDocument/2006/relationships/image" Target="../media/image234.jpeg"/><Relationship Id="rId7" Type="http://schemas.openxmlformats.org/officeDocument/2006/relationships/image" Target="../media/image238.wmf"/><Relationship Id="rId2" Type="http://schemas.openxmlformats.org/officeDocument/2006/relationships/notesSlide" Target="../notesSlides/notesSlide13.xml"/><Relationship Id="rId1" Type="http://schemas.openxmlformats.org/officeDocument/2006/relationships/slideLayout" Target="../slideLayouts/slideLayout174.xml"/><Relationship Id="rId6" Type="http://schemas.openxmlformats.org/officeDocument/2006/relationships/image" Target="../media/image237.png"/><Relationship Id="rId5" Type="http://schemas.openxmlformats.org/officeDocument/2006/relationships/image" Target="../media/image236.jpeg"/><Relationship Id="rId4" Type="http://schemas.openxmlformats.org/officeDocument/2006/relationships/image" Target="../media/image235.png"/></Relationships>
</file>

<file path=ppt/slides/_rels/slide33.xml.rels><?xml version="1.0" encoding="UTF-8" standalone="yes"?>
<Relationships xmlns="http://schemas.openxmlformats.org/package/2006/relationships"><Relationship Id="rId3" Type="http://schemas.openxmlformats.org/officeDocument/2006/relationships/image" Target="../media/image240.jpeg"/><Relationship Id="rId2" Type="http://schemas.openxmlformats.org/officeDocument/2006/relationships/notesSlide" Target="../notesSlides/notesSlide14.xml"/><Relationship Id="rId1" Type="http://schemas.openxmlformats.org/officeDocument/2006/relationships/slideLayout" Target="../slideLayouts/slideLayout350.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6.xml"/></Relationships>
</file>

<file path=ppt/slides/_rels/slide35.xml.rels><?xml version="1.0" encoding="UTF-8" standalone="yes"?>
<Relationships xmlns="http://schemas.openxmlformats.org/package/2006/relationships"><Relationship Id="rId3" Type="http://schemas.openxmlformats.org/officeDocument/2006/relationships/image" Target="../media/image242.png"/><Relationship Id="rId2" Type="http://schemas.openxmlformats.org/officeDocument/2006/relationships/image" Target="../media/image241.png"/><Relationship Id="rId1" Type="http://schemas.openxmlformats.org/officeDocument/2006/relationships/slideLayout" Target="../slideLayouts/slideLayout248.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40.xml"/></Relationships>
</file>

<file path=ppt/slides/_rels/slide37.xml.rels><?xml version="1.0" encoding="UTF-8" standalone="yes"?>
<Relationships xmlns="http://schemas.openxmlformats.org/package/2006/relationships"><Relationship Id="rId3" Type="http://schemas.openxmlformats.org/officeDocument/2006/relationships/image" Target="../media/image244.jpeg"/><Relationship Id="rId2" Type="http://schemas.openxmlformats.org/officeDocument/2006/relationships/image" Target="../media/image243.jpeg"/><Relationship Id="rId1" Type="http://schemas.openxmlformats.org/officeDocument/2006/relationships/slideLayout" Target="../slideLayouts/slideLayout126.xml"/><Relationship Id="rId6" Type="http://schemas.openxmlformats.org/officeDocument/2006/relationships/image" Target="../media/image247.jpeg"/><Relationship Id="rId5" Type="http://schemas.openxmlformats.org/officeDocument/2006/relationships/image" Target="../media/image246.jpeg"/><Relationship Id="rId4" Type="http://schemas.openxmlformats.org/officeDocument/2006/relationships/image" Target="../media/image245.jpeg"/></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46.xml"/></Relationships>
</file>

<file path=ppt/slides/_rels/slide39.xml.rels><?xml version="1.0" encoding="UTF-8" standalone="yes"?>
<Relationships xmlns="http://schemas.openxmlformats.org/package/2006/relationships"><Relationship Id="rId2" Type="http://schemas.openxmlformats.org/officeDocument/2006/relationships/image" Target="../media/image248.jpeg"/><Relationship Id="rId1" Type="http://schemas.openxmlformats.org/officeDocument/2006/relationships/slideLayout" Target="../slideLayouts/slideLayout242.xml"/></Relationships>
</file>

<file path=ppt/slides/_rels/slide40.xml.rels><?xml version="1.0" encoding="UTF-8" standalone="yes"?>
<Relationships xmlns="http://schemas.openxmlformats.org/package/2006/relationships"><Relationship Id="rId2" Type="http://schemas.openxmlformats.org/officeDocument/2006/relationships/image" Target="../media/image249.png"/><Relationship Id="rId1" Type="http://schemas.openxmlformats.org/officeDocument/2006/relationships/slideLayout" Target="../slideLayouts/slideLayout126.xml"/></Relationships>
</file>

<file path=ppt/slides/_rels/slide41.xml.rels><?xml version="1.0" encoding="UTF-8" standalone="yes"?>
<Relationships xmlns="http://schemas.openxmlformats.org/package/2006/relationships"><Relationship Id="rId3" Type="http://schemas.openxmlformats.org/officeDocument/2006/relationships/image" Target="../media/image251.jpeg"/><Relationship Id="rId2" Type="http://schemas.openxmlformats.org/officeDocument/2006/relationships/image" Target="../media/image250.jpg"/><Relationship Id="rId1" Type="http://schemas.openxmlformats.org/officeDocument/2006/relationships/slideLayout" Target="../slideLayouts/slideLayout822.xml"/><Relationship Id="rId5" Type="http://schemas.openxmlformats.org/officeDocument/2006/relationships/image" Target="../media/image253.jpeg"/><Relationship Id="rId4" Type="http://schemas.openxmlformats.org/officeDocument/2006/relationships/image" Target="../media/image252.jpeg"/></Relationships>
</file>

<file path=ppt/slides/_rels/slide42.xml.rels><?xml version="1.0" encoding="UTF-8" standalone="yes"?>
<Relationships xmlns="http://schemas.openxmlformats.org/package/2006/relationships"><Relationship Id="rId3" Type="http://schemas.openxmlformats.org/officeDocument/2006/relationships/image" Target="../media/image254.jpeg"/><Relationship Id="rId2" Type="http://schemas.openxmlformats.org/officeDocument/2006/relationships/notesSlide" Target="../notesSlides/notesSlide16.xml"/><Relationship Id="rId1" Type="http://schemas.openxmlformats.org/officeDocument/2006/relationships/slideLayout" Target="../slideLayouts/slideLayout77.xml"/></Relationships>
</file>

<file path=ppt/slides/_rels/slide43.xml.rels><?xml version="1.0" encoding="UTF-8" standalone="yes"?>
<Relationships xmlns="http://schemas.openxmlformats.org/package/2006/relationships"><Relationship Id="rId3" Type="http://schemas.openxmlformats.org/officeDocument/2006/relationships/image" Target="../media/image255.jpeg"/><Relationship Id="rId2" Type="http://schemas.openxmlformats.org/officeDocument/2006/relationships/notesSlide" Target="../notesSlides/notesSlide17.xml"/><Relationship Id="rId1" Type="http://schemas.openxmlformats.org/officeDocument/2006/relationships/slideLayout" Target="../slideLayouts/slideLayout387.xml"/><Relationship Id="rId4" Type="http://schemas.openxmlformats.org/officeDocument/2006/relationships/image" Target="../media/image256.gif"/></Relationships>
</file>

<file path=ppt/slides/_rels/slide44.xml.rels><?xml version="1.0" encoding="UTF-8" standalone="yes"?>
<Relationships xmlns="http://schemas.openxmlformats.org/package/2006/relationships"><Relationship Id="rId3" Type="http://schemas.openxmlformats.org/officeDocument/2006/relationships/image" Target="../media/image257.png"/><Relationship Id="rId2" Type="http://schemas.openxmlformats.org/officeDocument/2006/relationships/notesSlide" Target="../notesSlides/notesSlide18.xml"/><Relationship Id="rId1" Type="http://schemas.openxmlformats.org/officeDocument/2006/relationships/slideLayout" Target="../slideLayouts/slideLayout87.xml"/><Relationship Id="rId4" Type="http://schemas.openxmlformats.org/officeDocument/2006/relationships/image" Target="../media/image224.gif"/></Relationships>
</file>

<file path=ppt/slides/_rels/slide45.xml.rels><?xml version="1.0" encoding="UTF-8" standalone="yes"?>
<Relationships xmlns="http://schemas.openxmlformats.org/package/2006/relationships"><Relationship Id="rId2" Type="http://schemas.openxmlformats.org/officeDocument/2006/relationships/image" Target="../media/image180.jpeg"/><Relationship Id="rId1" Type="http://schemas.openxmlformats.org/officeDocument/2006/relationships/slideLayout" Target="../slideLayouts/slideLayout396.xml"/></Relationships>
</file>

<file path=ppt/slides/_rels/slide46.xml.rels><?xml version="1.0" encoding="UTF-8" standalone="yes"?>
<Relationships xmlns="http://schemas.openxmlformats.org/package/2006/relationships"><Relationship Id="rId3" Type="http://schemas.openxmlformats.org/officeDocument/2006/relationships/image" Target="../media/image258.jpeg"/><Relationship Id="rId2" Type="http://schemas.openxmlformats.org/officeDocument/2006/relationships/notesSlide" Target="../notesSlides/notesSlide19.xml"/><Relationship Id="rId1" Type="http://schemas.openxmlformats.org/officeDocument/2006/relationships/slideLayout" Target="../slideLayouts/slideLayout382.xml"/></Relationships>
</file>

<file path=ppt/slides/_rels/slide47.xml.rels><?xml version="1.0" encoding="UTF-8" standalone="yes"?>
<Relationships xmlns="http://schemas.openxmlformats.org/package/2006/relationships"><Relationship Id="rId3" Type="http://schemas.openxmlformats.org/officeDocument/2006/relationships/image" Target="../media/image259.gif"/><Relationship Id="rId2" Type="http://schemas.openxmlformats.org/officeDocument/2006/relationships/notesSlide" Target="../notesSlides/notesSlide20.xml"/><Relationship Id="rId1" Type="http://schemas.openxmlformats.org/officeDocument/2006/relationships/slideLayout" Target="../slideLayouts/slideLayout581.xml"/><Relationship Id="rId5" Type="http://schemas.openxmlformats.org/officeDocument/2006/relationships/image" Target="../media/image261.gif"/><Relationship Id="rId4" Type="http://schemas.openxmlformats.org/officeDocument/2006/relationships/image" Target="../media/image260.gif"/></Relationships>
</file>

<file path=ppt/slides/_rels/slide48.xml.rels><?xml version="1.0" encoding="UTF-8" standalone="yes"?>
<Relationships xmlns="http://schemas.openxmlformats.org/package/2006/relationships"><Relationship Id="rId3" Type="http://schemas.openxmlformats.org/officeDocument/2006/relationships/image" Target="../media/image262.jpeg"/><Relationship Id="rId2" Type="http://schemas.openxmlformats.org/officeDocument/2006/relationships/notesSlide" Target="../notesSlides/notesSlide21.xml"/><Relationship Id="rId1" Type="http://schemas.openxmlformats.org/officeDocument/2006/relationships/slideLayout" Target="../slideLayouts/slideLayout382.xml"/></Relationships>
</file>

<file path=ppt/slides/_rels/slide49.xml.rels><?xml version="1.0" encoding="UTF-8" standalone="yes"?>
<Relationships xmlns="http://schemas.openxmlformats.org/package/2006/relationships"><Relationship Id="rId3" Type="http://schemas.openxmlformats.org/officeDocument/2006/relationships/image" Target="../media/image263.wmf"/><Relationship Id="rId2" Type="http://schemas.openxmlformats.org/officeDocument/2006/relationships/notesSlide" Target="../notesSlides/notesSlide22.xml"/><Relationship Id="rId1" Type="http://schemas.openxmlformats.org/officeDocument/2006/relationships/slideLayout" Target="../slideLayouts/slideLayout382.xml"/></Relationships>
</file>

<file path=ppt/slides/_rels/slide50.xml.rels><?xml version="1.0" encoding="UTF-8" standalone="yes"?>
<Relationships xmlns="http://schemas.openxmlformats.org/package/2006/relationships"><Relationship Id="rId3" Type="http://schemas.openxmlformats.org/officeDocument/2006/relationships/image" Target="../media/image264.jpeg"/><Relationship Id="rId2" Type="http://schemas.openxmlformats.org/officeDocument/2006/relationships/notesSlide" Target="../notesSlides/notesSlide23.xml"/><Relationship Id="rId1" Type="http://schemas.openxmlformats.org/officeDocument/2006/relationships/slideLayout" Target="../slideLayouts/slideLayout88.xml"/></Relationships>
</file>

<file path=ppt/slides/_rels/slide51.xml.rels><?xml version="1.0" encoding="UTF-8" standalone="yes"?>
<Relationships xmlns="http://schemas.openxmlformats.org/package/2006/relationships"><Relationship Id="rId2" Type="http://schemas.openxmlformats.org/officeDocument/2006/relationships/image" Target="../media/image265.jpeg"/><Relationship Id="rId1" Type="http://schemas.openxmlformats.org/officeDocument/2006/relationships/slideLayout" Target="../slideLayouts/slideLayout87.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24.xml"/></Relationships>
</file>

<file path=ppt/slides/_rels/slide53.xml.rels><?xml version="1.0" encoding="UTF-8" standalone="yes"?>
<Relationships xmlns="http://schemas.openxmlformats.org/package/2006/relationships"><Relationship Id="rId3" Type="http://schemas.openxmlformats.org/officeDocument/2006/relationships/image" Target="../media/image224.gif"/><Relationship Id="rId2" Type="http://schemas.openxmlformats.org/officeDocument/2006/relationships/notesSlide" Target="../notesSlides/notesSlide25.xml"/><Relationship Id="rId1" Type="http://schemas.openxmlformats.org/officeDocument/2006/relationships/slideLayout" Target="../slideLayouts/slideLayout409.xml"/><Relationship Id="rId5" Type="http://schemas.openxmlformats.org/officeDocument/2006/relationships/image" Target="../media/image267.wmf"/><Relationship Id="rId4" Type="http://schemas.openxmlformats.org/officeDocument/2006/relationships/image" Target="../media/image266.jpeg"/></Relationships>
</file>

<file path=ppt/slides/_rels/slide54.xml.rels><?xml version="1.0" encoding="UTF-8" standalone="yes"?>
<Relationships xmlns="http://schemas.openxmlformats.org/package/2006/relationships"><Relationship Id="rId3" Type="http://schemas.openxmlformats.org/officeDocument/2006/relationships/diagramLayout" Target="../diagrams/layout2.xml"/><Relationship Id="rId7" Type="http://schemas.openxmlformats.org/officeDocument/2006/relationships/image" Target="../media/image268.wmf"/><Relationship Id="rId2" Type="http://schemas.openxmlformats.org/officeDocument/2006/relationships/diagramData" Target="../diagrams/data2.xml"/><Relationship Id="rId1" Type="http://schemas.openxmlformats.org/officeDocument/2006/relationships/slideLayout" Target="../slideLayouts/slideLayout387.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55.xml.rels><?xml version="1.0" encoding="UTF-8" standalone="yes"?>
<Relationships xmlns="http://schemas.openxmlformats.org/package/2006/relationships"><Relationship Id="rId3" Type="http://schemas.openxmlformats.org/officeDocument/2006/relationships/image" Target="../media/image270.jpeg"/><Relationship Id="rId2" Type="http://schemas.openxmlformats.org/officeDocument/2006/relationships/image" Target="../media/image269.jpeg"/><Relationship Id="rId1" Type="http://schemas.openxmlformats.org/officeDocument/2006/relationships/slideLayout" Target="../slideLayouts/slideLayout387.xml"/><Relationship Id="rId5" Type="http://schemas.openxmlformats.org/officeDocument/2006/relationships/image" Target="../media/image272.gif"/><Relationship Id="rId4" Type="http://schemas.openxmlformats.org/officeDocument/2006/relationships/image" Target="../media/image271.gif"/></Relationships>
</file>

<file path=ppt/slides/_rels/slide56.xml.rels><?xml version="1.0" encoding="UTF-8" standalone="yes"?>
<Relationships xmlns="http://schemas.openxmlformats.org/package/2006/relationships"><Relationship Id="rId3" Type="http://schemas.openxmlformats.org/officeDocument/2006/relationships/image" Target="../media/image273.jpeg"/><Relationship Id="rId2" Type="http://schemas.openxmlformats.org/officeDocument/2006/relationships/image" Target="../media/image224.gif"/><Relationship Id="rId1" Type="http://schemas.openxmlformats.org/officeDocument/2006/relationships/slideLayout" Target="../slideLayouts/slideLayout87.xml"/></Relationships>
</file>

<file path=ppt/slides/_rels/slide57.xml.rels><?xml version="1.0" encoding="UTF-8" standalone="yes"?>
<Relationships xmlns="http://schemas.openxmlformats.org/package/2006/relationships"><Relationship Id="rId3" Type="http://schemas.openxmlformats.org/officeDocument/2006/relationships/slide" Target="slide17.xml"/><Relationship Id="rId2" Type="http://schemas.openxmlformats.org/officeDocument/2006/relationships/notesSlide" Target="../notesSlides/notesSlide26.xml"/><Relationship Id="rId1" Type="http://schemas.openxmlformats.org/officeDocument/2006/relationships/slideLayout" Target="../slideLayouts/slideLayout182.xml"/><Relationship Id="rId5" Type="http://schemas.openxmlformats.org/officeDocument/2006/relationships/slide" Target="slide20.xml"/><Relationship Id="rId4" Type="http://schemas.openxmlformats.org/officeDocument/2006/relationships/slide" Target="slide19.xml"/></Relationships>
</file>

<file path=ppt/slides/_rels/slide58.xml.rels><?xml version="1.0" encoding="UTF-8" standalone="yes"?>
<Relationships xmlns="http://schemas.openxmlformats.org/package/2006/relationships"><Relationship Id="rId3" Type="http://schemas.openxmlformats.org/officeDocument/2006/relationships/image" Target="../media/image275.jpeg"/><Relationship Id="rId2" Type="http://schemas.openxmlformats.org/officeDocument/2006/relationships/image" Target="../media/image274.jpeg"/><Relationship Id="rId1" Type="http://schemas.openxmlformats.org/officeDocument/2006/relationships/slideLayout" Target="../slideLayouts/slideLayout182.xml"/></Relationships>
</file>

<file path=ppt/slides/_rels/slide59.xml.rels><?xml version="1.0" encoding="UTF-8" standalone="yes"?>
<Relationships xmlns="http://schemas.openxmlformats.org/package/2006/relationships"><Relationship Id="rId3" Type="http://schemas.openxmlformats.org/officeDocument/2006/relationships/diagramLayout" Target="../diagrams/layout3.xml"/><Relationship Id="rId7" Type="http://schemas.openxmlformats.org/officeDocument/2006/relationships/image" Target="../media/image276.gif"/><Relationship Id="rId2" Type="http://schemas.openxmlformats.org/officeDocument/2006/relationships/diagramData" Target="../diagrams/data3.xml"/><Relationship Id="rId1" Type="http://schemas.openxmlformats.org/officeDocument/2006/relationships/slideLayout" Target="../slideLayouts/slideLayout376.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60.xml.rels><?xml version="1.0" encoding="UTF-8" standalone="yes"?>
<Relationships xmlns="http://schemas.openxmlformats.org/package/2006/relationships"><Relationship Id="rId3" Type="http://schemas.openxmlformats.org/officeDocument/2006/relationships/image" Target="../media/image277.jpeg"/><Relationship Id="rId2" Type="http://schemas.openxmlformats.org/officeDocument/2006/relationships/notesSlide" Target="../notesSlides/notesSlide27.xml"/><Relationship Id="rId1" Type="http://schemas.openxmlformats.org/officeDocument/2006/relationships/slideLayout" Target="../slideLayouts/slideLayout382.xml"/><Relationship Id="rId4" Type="http://schemas.openxmlformats.org/officeDocument/2006/relationships/image" Target="../media/image278.jpeg"/></Relationships>
</file>

<file path=ppt/slides/_rels/slide61.xml.rels><?xml version="1.0" encoding="UTF-8" standalone="yes"?>
<Relationships xmlns="http://schemas.openxmlformats.org/package/2006/relationships"><Relationship Id="rId2" Type="http://schemas.openxmlformats.org/officeDocument/2006/relationships/image" Target="../media/image279.png"/><Relationship Id="rId1" Type="http://schemas.openxmlformats.org/officeDocument/2006/relationships/slideLayout" Target="../slideLayouts/slideLayout435.xml"/></Relationships>
</file>

<file path=ppt/slides/_rels/slide62.xml.rels><?xml version="1.0" encoding="UTF-8" standalone="yes"?>
<Relationships xmlns="http://schemas.openxmlformats.org/package/2006/relationships"><Relationship Id="rId2" Type="http://schemas.openxmlformats.org/officeDocument/2006/relationships/image" Target="../media/image280.jpeg"/><Relationship Id="rId1" Type="http://schemas.openxmlformats.org/officeDocument/2006/relationships/slideLayout" Target="../slideLayouts/slideLayout838.xml"/></Relationships>
</file>

<file path=ppt/slides/_rels/slide63.xml.rels><?xml version="1.0" encoding="UTF-8" standalone="yes"?>
<Relationships xmlns="http://schemas.openxmlformats.org/package/2006/relationships"><Relationship Id="rId3" Type="http://schemas.openxmlformats.org/officeDocument/2006/relationships/image" Target="../media/image281.jpeg"/><Relationship Id="rId2" Type="http://schemas.openxmlformats.org/officeDocument/2006/relationships/notesSlide" Target="../notesSlides/notesSlide28.xml"/><Relationship Id="rId1" Type="http://schemas.openxmlformats.org/officeDocument/2006/relationships/slideLayout" Target="../slideLayouts/slideLayout453.xml"/></Relationships>
</file>

<file path=ppt/slides/_rels/slide64.xml.rels><?xml version="1.0" encoding="UTF-8" standalone="yes"?>
<Relationships xmlns="http://schemas.openxmlformats.org/package/2006/relationships"><Relationship Id="rId3" Type="http://schemas.openxmlformats.org/officeDocument/2006/relationships/image" Target="../media/image283.jpeg"/><Relationship Id="rId2" Type="http://schemas.openxmlformats.org/officeDocument/2006/relationships/image" Target="../media/image282.jpeg"/><Relationship Id="rId1" Type="http://schemas.openxmlformats.org/officeDocument/2006/relationships/slideLayout" Target="../slideLayouts/slideLayout838.xml"/></Relationships>
</file>

<file path=ppt/slides/_rels/slide65.xml.rels><?xml version="1.0" encoding="UTF-8" standalone="yes"?>
<Relationships xmlns="http://schemas.openxmlformats.org/package/2006/relationships"><Relationship Id="rId3" Type="http://schemas.openxmlformats.org/officeDocument/2006/relationships/image" Target="../media/image285.jpeg"/><Relationship Id="rId2" Type="http://schemas.openxmlformats.org/officeDocument/2006/relationships/image" Target="../media/image284.png"/><Relationship Id="rId1" Type="http://schemas.openxmlformats.org/officeDocument/2006/relationships/slideLayout" Target="../slideLayouts/slideLayout838.xml"/></Relationships>
</file>

<file path=ppt/slides/_rels/slide66.xml.rels><?xml version="1.0" encoding="UTF-8" standalone="yes"?>
<Relationships xmlns="http://schemas.openxmlformats.org/package/2006/relationships"><Relationship Id="rId3" Type="http://schemas.openxmlformats.org/officeDocument/2006/relationships/image" Target="../media/image286.gif"/><Relationship Id="rId2" Type="http://schemas.openxmlformats.org/officeDocument/2006/relationships/notesSlide" Target="../notesSlides/notesSlide29.xml"/><Relationship Id="rId1" Type="http://schemas.openxmlformats.org/officeDocument/2006/relationships/slideLayout" Target="../slideLayouts/slideLayout382.xml"/><Relationship Id="rId4" Type="http://schemas.openxmlformats.org/officeDocument/2006/relationships/image" Target="../media/image287.gif"/></Relationships>
</file>

<file path=ppt/slides/_rels/slide67.xml.rels><?xml version="1.0" encoding="UTF-8" standalone="yes"?>
<Relationships xmlns="http://schemas.openxmlformats.org/package/2006/relationships"><Relationship Id="rId3" Type="http://schemas.openxmlformats.org/officeDocument/2006/relationships/image" Target="../media/image289.gif"/><Relationship Id="rId2" Type="http://schemas.openxmlformats.org/officeDocument/2006/relationships/image" Target="../media/image288.jpeg"/><Relationship Id="rId1" Type="http://schemas.openxmlformats.org/officeDocument/2006/relationships/slideLayout" Target="../slideLayouts/slideLayout382.xml"/></Relationships>
</file>

<file path=ppt/slides/_rels/slide68.xml.rels><?xml version="1.0" encoding="UTF-8" standalone="yes"?>
<Relationships xmlns="http://schemas.openxmlformats.org/package/2006/relationships"><Relationship Id="rId3" Type="http://schemas.openxmlformats.org/officeDocument/2006/relationships/image" Target="../media/image291.wmf"/><Relationship Id="rId2" Type="http://schemas.openxmlformats.org/officeDocument/2006/relationships/image" Target="../media/image290.wmf"/><Relationship Id="rId1" Type="http://schemas.openxmlformats.org/officeDocument/2006/relationships/slideLayout" Target="../slideLayouts/slideLayout38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462.xml"/></Relationships>
</file>

<file path=ppt/slides/_rels/slide70.xml.rels><?xml version="1.0" encoding="UTF-8" standalone="yes"?>
<Relationships xmlns="http://schemas.openxmlformats.org/package/2006/relationships"><Relationship Id="rId3" Type="http://schemas.openxmlformats.org/officeDocument/2006/relationships/image" Target="../media/image293.jpeg"/><Relationship Id="rId2" Type="http://schemas.openxmlformats.org/officeDocument/2006/relationships/image" Target="../media/image292.png"/><Relationship Id="rId1" Type="http://schemas.openxmlformats.org/officeDocument/2006/relationships/slideLayout" Target="../slideLayouts/slideLayout838.xml"/><Relationship Id="rId6" Type="http://schemas.openxmlformats.org/officeDocument/2006/relationships/image" Target="../media/image296.jpeg"/><Relationship Id="rId5" Type="http://schemas.openxmlformats.org/officeDocument/2006/relationships/image" Target="../media/image295.jpeg"/><Relationship Id="rId4" Type="http://schemas.openxmlformats.org/officeDocument/2006/relationships/image" Target="../media/image294.jpeg"/></Relationships>
</file>

<file path=ppt/slides/_rels/slide71.xml.rels><?xml version="1.0" encoding="UTF-8" standalone="yes"?>
<Relationships xmlns="http://schemas.openxmlformats.org/package/2006/relationships"><Relationship Id="rId3" Type="http://schemas.openxmlformats.org/officeDocument/2006/relationships/image" Target="../media/image298.jpeg"/><Relationship Id="rId2" Type="http://schemas.openxmlformats.org/officeDocument/2006/relationships/image" Target="../media/image297.png"/><Relationship Id="rId1" Type="http://schemas.openxmlformats.org/officeDocument/2006/relationships/slideLayout" Target="../slideLayouts/slideLayout838.xml"/><Relationship Id="rId4" Type="http://schemas.openxmlformats.org/officeDocument/2006/relationships/image" Target="../media/image299.jpe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486.xml"/></Relationships>
</file>

<file path=ppt/slides/_rels/slide73.xml.rels><?xml version="1.0" encoding="UTF-8" standalone="yes"?>
<Relationships xmlns="http://schemas.openxmlformats.org/package/2006/relationships"><Relationship Id="rId2" Type="http://schemas.openxmlformats.org/officeDocument/2006/relationships/image" Target="../media/image300.jpeg"/><Relationship Id="rId1" Type="http://schemas.openxmlformats.org/officeDocument/2006/relationships/slideLayout" Target="../slideLayouts/slideLayout856.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856.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488.xml"/></Relationships>
</file>

<file path=ppt/slides/_rels/slide76.xml.rels><?xml version="1.0" encoding="UTF-8" standalone="yes"?>
<Relationships xmlns="http://schemas.openxmlformats.org/package/2006/relationships"><Relationship Id="rId3" Type="http://schemas.openxmlformats.org/officeDocument/2006/relationships/image" Target="../media/image302.jpeg"/><Relationship Id="rId2" Type="http://schemas.openxmlformats.org/officeDocument/2006/relationships/image" Target="../media/image301.png"/><Relationship Id="rId1" Type="http://schemas.openxmlformats.org/officeDocument/2006/relationships/slideLayout" Target="../slideLayouts/slideLayout86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856.xml"/></Relationships>
</file>

<file path=ppt/slides/_rels/slide78.xml.rels><?xml version="1.0" encoding="UTF-8" standalone="yes"?>
<Relationships xmlns="http://schemas.openxmlformats.org/package/2006/relationships"><Relationship Id="rId3" Type="http://schemas.openxmlformats.org/officeDocument/2006/relationships/image" Target="../media/image304.jpeg"/><Relationship Id="rId2" Type="http://schemas.openxmlformats.org/officeDocument/2006/relationships/image" Target="../media/image303.jpeg"/><Relationship Id="rId1" Type="http://schemas.openxmlformats.org/officeDocument/2006/relationships/slideLayout" Target="../slideLayouts/slideLayout83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489.xml"/></Relationships>
</file>

<file path=ppt/slides/_rels/slide80.xml.rels><?xml version="1.0" encoding="UTF-8" standalone="yes"?>
<Relationships xmlns="http://schemas.openxmlformats.org/package/2006/relationships"><Relationship Id="rId3" Type="http://schemas.openxmlformats.org/officeDocument/2006/relationships/image" Target="../media/image305.jpeg"/><Relationship Id="rId2" Type="http://schemas.openxmlformats.org/officeDocument/2006/relationships/notesSlide" Target="../notesSlides/notesSlide31.xml"/><Relationship Id="rId1" Type="http://schemas.openxmlformats.org/officeDocument/2006/relationships/slideLayout" Target="../slideLayouts/slideLayout839.xml"/><Relationship Id="rId4" Type="http://schemas.openxmlformats.org/officeDocument/2006/relationships/image" Target="../media/image306.jpeg"/></Relationships>
</file>

<file path=ppt/slides/_rels/slide81.xml.rels><?xml version="1.0" encoding="UTF-8" standalone="yes"?>
<Relationships xmlns="http://schemas.openxmlformats.org/package/2006/relationships"><Relationship Id="rId3" Type="http://schemas.openxmlformats.org/officeDocument/2006/relationships/image" Target="../media/image307.jpeg"/><Relationship Id="rId2" Type="http://schemas.openxmlformats.org/officeDocument/2006/relationships/image" Target="../media/image244.jpeg"/><Relationship Id="rId1" Type="http://schemas.openxmlformats.org/officeDocument/2006/relationships/slideLayout" Target="../slideLayouts/slideLayout883.xml"/></Relationships>
</file>

<file path=ppt/slides/_rels/slide82.xml.rels><?xml version="1.0" encoding="UTF-8" standalone="yes"?>
<Relationships xmlns="http://schemas.openxmlformats.org/package/2006/relationships"><Relationship Id="rId3" Type="http://schemas.openxmlformats.org/officeDocument/2006/relationships/image" Target="../media/image308.png"/><Relationship Id="rId2" Type="http://schemas.openxmlformats.org/officeDocument/2006/relationships/notesSlide" Target="../notesSlides/notesSlide32.xml"/><Relationship Id="rId1" Type="http://schemas.openxmlformats.org/officeDocument/2006/relationships/slideLayout" Target="../slideLayouts/slideLayout496.xml"/><Relationship Id="rId4" Type="http://schemas.openxmlformats.org/officeDocument/2006/relationships/image" Target="../media/image309.gif"/></Relationships>
</file>

<file path=ppt/slides/_rels/slide83.xml.rels><?xml version="1.0" encoding="UTF-8" standalone="yes"?>
<Relationships xmlns="http://schemas.openxmlformats.org/package/2006/relationships"><Relationship Id="rId3" Type="http://schemas.openxmlformats.org/officeDocument/2006/relationships/image" Target="../media/image311.gif"/><Relationship Id="rId2" Type="http://schemas.openxmlformats.org/officeDocument/2006/relationships/image" Target="../media/image310.jpeg"/><Relationship Id="rId1" Type="http://schemas.openxmlformats.org/officeDocument/2006/relationships/slideLayout" Target="../slideLayouts/slideLayout490.xml"/></Relationships>
</file>

<file path=ppt/slides/_rels/slide84.xml.rels><?xml version="1.0" encoding="UTF-8" standalone="yes"?>
<Relationships xmlns="http://schemas.openxmlformats.org/package/2006/relationships"><Relationship Id="rId3" Type="http://schemas.openxmlformats.org/officeDocument/2006/relationships/image" Target="../media/image312.png"/><Relationship Id="rId2" Type="http://schemas.openxmlformats.org/officeDocument/2006/relationships/notesSlide" Target="../notesSlides/notesSlide33.xml"/><Relationship Id="rId1" Type="http://schemas.openxmlformats.org/officeDocument/2006/relationships/slideLayout" Target="../slideLayouts/slideLayout75.xml"/><Relationship Id="rId6" Type="http://schemas.openxmlformats.org/officeDocument/2006/relationships/image" Target="../media/image268.wmf"/><Relationship Id="rId5" Type="http://schemas.openxmlformats.org/officeDocument/2006/relationships/image" Target="../media/image313.jpeg"/><Relationship Id="rId4" Type="http://schemas.microsoft.com/office/2007/relationships/hdphoto" Target="../media/hdphoto1.wdp"/></Relationships>
</file>

<file path=ppt/slides/_rels/slide85.xml.rels><?xml version="1.0" encoding="UTF-8" standalone="yes"?>
<Relationships xmlns="http://schemas.openxmlformats.org/package/2006/relationships"><Relationship Id="rId3" Type="http://schemas.openxmlformats.org/officeDocument/2006/relationships/image" Target="../media/image314.jpeg"/><Relationship Id="rId2" Type="http://schemas.openxmlformats.org/officeDocument/2006/relationships/notesSlide" Target="../notesSlides/notesSlide34.xml"/><Relationship Id="rId1" Type="http://schemas.openxmlformats.org/officeDocument/2006/relationships/slideLayout" Target="../slideLayouts/slideLayout88.xml"/><Relationship Id="rId4" Type="http://schemas.openxmlformats.org/officeDocument/2006/relationships/image" Target="../media/image315.jpeg"/></Relationships>
</file>

<file path=ppt/slides/_rels/slide86.xml.rels><?xml version="1.0" encoding="UTF-8" standalone="yes"?>
<Relationships xmlns="http://schemas.openxmlformats.org/package/2006/relationships"><Relationship Id="rId8" Type="http://schemas.openxmlformats.org/officeDocument/2006/relationships/image" Target="../media/image316.wmf"/><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notesSlide" Target="../notesSlides/notesSlide35.xml"/><Relationship Id="rId1" Type="http://schemas.openxmlformats.org/officeDocument/2006/relationships/slideLayout" Target="../slideLayouts/slideLayout87.xml"/><Relationship Id="rId6" Type="http://schemas.openxmlformats.org/officeDocument/2006/relationships/diagramColors" Target="../diagrams/colors4.xml"/><Relationship Id="rId11" Type="http://schemas.openxmlformats.org/officeDocument/2006/relationships/image" Target="../media/image319.gif"/><Relationship Id="rId5" Type="http://schemas.openxmlformats.org/officeDocument/2006/relationships/diagramQuickStyle" Target="../diagrams/quickStyle4.xml"/><Relationship Id="rId10" Type="http://schemas.openxmlformats.org/officeDocument/2006/relationships/image" Target="../media/image318.wmf"/><Relationship Id="rId4" Type="http://schemas.openxmlformats.org/officeDocument/2006/relationships/diagramLayout" Target="../diagrams/layout4.xml"/><Relationship Id="rId9" Type="http://schemas.openxmlformats.org/officeDocument/2006/relationships/image" Target="../media/image317.wmf"/></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90.xml.rels><?xml version="1.0" encoding="UTF-8" standalone="yes"?>
<Relationships xmlns="http://schemas.openxmlformats.org/package/2006/relationships"><Relationship Id="rId3" Type="http://schemas.openxmlformats.org/officeDocument/2006/relationships/image" Target="../media/image321.jpeg"/><Relationship Id="rId2" Type="http://schemas.openxmlformats.org/officeDocument/2006/relationships/image" Target="../media/image320.jpeg"/><Relationship Id="rId1" Type="http://schemas.openxmlformats.org/officeDocument/2006/relationships/slideLayout" Target="../slideLayouts/slideLayout536.xml"/></Relationships>
</file>

<file path=ppt/slides/_rels/slide91.xml.rels><?xml version="1.0" encoding="UTF-8" standalone="yes"?>
<Relationships xmlns="http://schemas.openxmlformats.org/package/2006/relationships"><Relationship Id="rId3" Type="http://schemas.openxmlformats.org/officeDocument/2006/relationships/image" Target="../media/image323.jpeg"/><Relationship Id="rId2" Type="http://schemas.openxmlformats.org/officeDocument/2006/relationships/image" Target="../media/image322.jpeg"/><Relationship Id="rId1" Type="http://schemas.openxmlformats.org/officeDocument/2006/relationships/slideLayout" Target="../slideLayouts/slideLayout537.xml"/></Relationships>
</file>

<file path=ppt/slides/_rels/slide92.xml.rels><?xml version="1.0" encoding="UTF-8" standalone="yes"?>
<Relationships xmlns="http://schemas.openxmlformats.org/package/2006/relationships"><Relationship Id="rId2" Type="http://schemas.openxmlformats.org/officeDocument/2006/relationships/image" Target="../media/image239.wmf"/><Relationship Id="rId1" Type="http://schemas.openxmlformats.org/officeDocument/2006/relationships/slideLayout" Target="../slideLayouts/slideLayout49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491.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508.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496.xml"/></Relationships>
</file>

<file path=ppt/slides/_rels/slide96.xml.rels><?xml version="1.0" encoding="UTF-8" standalone="yes"?>
<Relationships xmlns="http://schemas.openxmlformats.org/package/2006/relationships"><Relationship Id="rId2" Type="http://schemas.openxmlformats.org/officeDocument/2006/relationships/image" Target="../media/image324.jpeg"/><Relationship Id="rId1" Type="http://schemas.openxmlformats.org/officeDocument/2006/relationships/slideLayout" Target="../slideLayouts/slideLayout509.xml"/></Relationships>
</file>

<file path=ppt/slides/_rels/slide97.xml.rels><?xml version="1.0" encoding="UTF-8" standalone="yes"?>
<Relationships xmlns="http://schemas.openxmlformats.org/package/2006/relationships"><Relationship Id="rId3" Type="http://schemas.openxmlformats.org/officeDocument/2006/relationships/image" Target="../media/image326.jpeg"/><Relationship Id="rId2" Type="http://schemas.openxmlformats.org/officeDocument/2006/relationships/image" Target="../media/image325.jpeg"/><Relationship Id="rId1" Type="http://schemas.openxmlformats.org/officeDocument/2006/relationships/slideLayout" Target="../slideLayouts/slideLayout541.xml"/></Relationships>
</file>

<file path=ppt/slides/_rels/slide98.xml.rels><?xml version="1.0" encoding="UTF-8" standalone="yes"?>
<Relationships xmlns="http://schemas.openxmlformats.org/package/2006/relationships"><Relationship Id="rId3" Type="http://schemas.openxmlformats.org/officeDocument/2006/relationships/image" Target="../media/image327.jpeg"/><Relationship Id="rId7" Type="http://schemas.openxmlformats.org/officeDocument/2006/relationships/image" Target="../media/image331.jpeg"/><Relationship Id="rId2" Type="http://schemas.openxmlformats.org/officeDocument/2006/relationships/notesSlide" Target="../notesSlides/notesSlide37.xml"/><Relationship Id="rId1" Type="http://schemas.openxmlformats.org/officeDocument/2006/relationships/slideLayout" Target="../slideLayouts/slideLayout496.xml"/><Relationship Id="rId6" Type="http://schemas.openxmlformats.org/officeDocument/2006/relationships/image" Target="../media/image330.png"/><Relationship Id="rId5" Type="http://schemas.openxmlformats.org/officeDocument/2006/relationships/image" Target="../media/image329.jpeg"/><Relationship Id="rId4" Type="http://schemas.openxmlformats.org/officeDocument/2006/relationships/image" Target="../media/image328.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324.xml"/></Relationships>
</file>

<file path=ppt/slides/_rels/slide100.xml.rels><?xml version="1.0" encoding="UTF-8" standalone="yes"?>
<Relationships xmlns="http://schemas.openxmlformats.org/package/2006/relationships"><Relationship Id="rId3" Type="http://schemas.openxmlformats.org/officeDocument/2006/relationships/image" Target="../media/image332.jpeg"/><Relationship Id="rId2" Type="http://schemas.openxmlformats.org/officeDocument/2006/relationships/notesSlide" Target="../notesSlides/notesSlide38.xml"/><Relationship Id="rId1" Type="http://schemas.openxmlformats.org/officeDocument/2006/relationships/slideLayout" Target="../slideLayouts/slideLayout368.xml"/><Relationship Id="rId4" Type="http://schemas.openxmlformats.org/officeDocument/2006/relationships/image" Target="../media/image333.jpeg"/></Relationships>
</file>

<file path=ppt/slides/_rels/slide101.xml.rels><?xml version="1.0" encoding="UTF-8" standalone="yes"?>
<Relationships xmlns="http://schemas.openxmlformats.org/package/2006/relationships"><Relationship Id="rId2" Type="http://schemas.openxmlformats.org/officeDocument/2006/relationships/image" Target="../media/image334.jpeg"/><Relationship Id="rId1" Type="http://schemas.openxmlformats.org/officeDocument/2006/relationships/slideLayout" Target="../slideLayouts/slideLayout560.xml"/></Relationships>
</file>

<file path=ppt/slides/_rels/slide102.xml.rels><?xml version="1.0" encoding="UTF-8" standalone="yes"?>
<Relationships xmlns="http://schemas.openxmlformats.org/package/2006/relationships"><Relationship Id="rId3" Type="http://schemas.openxmlformats.org/officeDocument/2006/relationships/image" Target="../media/image238.wmf"/><Relationship Id="rId2" Type="http://schemas.openxmlformats.org/officeDocument/2006/relationships/image" Target="../media/image335.png"/><Relationship Id="rId1" Type="http://schemas.openxmlformats.org/officeDocument/2006/relationships/slideLayout" Target="../slideLayouts/slideLayout582.xml"/><Relationship Id="rId4" Type="http://schemas.openxmlformats.org/officeDocument/2006/relationships/image" Target="../media/image336.gif"/></Relationships>
</file>

<file path=ppt/slides/_rels/slide103.xml.rels><?xml version="1.0" encoding="UTF-8" standalone="yes"?>
<Relationships xmlns="http://schemas.openxmlformats.org/package/2006/relationships"><Relationship Id="rId3" Type="http://schemas.openxmlformats.org/officeDocument/2006/relationships/image" Target="../media/image338.jpeg"/><Relationship Id="rId2" Type="http://schemas.openxmlformats.org/officeDocument/2006/relationships/image" Target="../media/image337.jpeg"/><Relationship Id="rId1" Type="http://schemas.openxmlformats.org/officeDocument/2006/relationships/slideLayout" Target="../slideLayouts/slideLayout248.xml"/><Relationship Id="rId4" Type="http://schemas.openxmlformats.org/officeDocument/2006/relationships/image" Target="../media/image238.wmf"/></Relationships>
</file>

<file path=ppt/slides/_rels/slide104.xml.rels><?xml version="1.0" encoding="UTF-8" standalone="yes"?>
<Relationships xmlns="http://schemas.openxmlformats.org/package/2006/relationships"><Relationship Id="rId3" Type="http://schemas.openxmlformats.org/officeDocument/2006/relationships/image" Target="../media/image340.jpeg"/><Relationship Id="rId2" Type="http://schemas.openxmlformats.org/officeDocument/2006/relationships/image" Target="../media/image339.jpeg"/><Relationship Id="rId1" Type="http://schemas.openxmlformats.org/officeDocument/2006/relationships/slideLayout" Target="../slideLayouts/slideLayout583.xml"/><Relationship Id="rId4" Type="http://schemas.openxmlformats.org/officeDocument/2006/relationships/image" Target="../media/image341.wmf"/></Relationships>
</file>

<file path=ppt/slides/_rels/slide105.xml.rels><?xml version="1.0" encoding="UTF-8" standalone="yes"?>
<Relationships xmlns="http://schemas.openxmlformats.org/package/2006/relationships"><Relationship Id="rId3" Type="http://schemas.openxmlformats.org/officeDocument/2006/relationships/image" Target="../media/image342.png"/><Relationship Id="rId2" Type="http://schemas.openxmlformats.org/officeDocument/2006/relationships/notesSlide" Target="../notesSlides/notesSlide39.xml"/><Relationship Id="rId1" Type="http://schemas.openxmlformats.org/officeDocument/2006/relationships/slideLayout" Target="../slideLayouts/slideLayout595.xml"/><Relationship Id="rId5" Type="http://schemas.openxmlformats.org/officeDocument/2006/relationships/image" Target="../media/image344.jpeg"/><Relationship Id="rId4" Type="http://schemas.openxmlformats.org/officeDocument/2006/relationships/image" Target="../media/image343.jpe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48.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59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580.xml"/></Relationships>
</file>

<file path=ppt/slides/_rels/slide109.xml.rels><?xml version="1.0" encoding="UTF-8" standalone="yes"?>
<Relationships xmlns="http://schemas.openxmlformats.org/package/2006/relationships"><Relationship Id="rId8" Type="http://schemas.openxmlformats.org/officeDocument/2006/relationships/image" Target="../media/image351.png"/><Relationship Id="rId3" Type="http://schemas.openxmlformats.org/officeDocument/2006/relationships/image" Target="../media/image346.png"/><Relationship Id="rId7" Type="http://schemas.openxmlformats.org/officeDocument/2006/relationships/image" Target="../media/image350.png"/><Relationship Id="rId2" Type="http://schemas.openxmlformats.org/officeDocument/2006/relationships/image" Target="../media/image345.png"/><Relationship Id="rId1" Type="http://schemas.openxmlformats.org/officeDocument/2006/relationships/slideLayout" Target="../slideLayouts/slideLayout664.xml"/><Relationship Id="rId6" Type="http://schemas.openxmlformats.org/officeDocument/2006/relationships/image" Target="../media/image349.png"/><Relationship Id="rId5" Type="http://schemas.openxmlformats.org/officeDocument/2006/relationships/image" Target="../media/image348.png"/><Relationship Id="rId10" Type="http://schemas.openxmlformats.org/officeDocument/2006/relationships/image" Target="../media/image353.jpeg"/><Relationship Id="rId4" Type="http://schemas.openxmlformats.org/officeDocument/2006/relationships/image" Target="../media/image347.emf"/><Relationship Id="rId9" Type="http://schemas.openxmlformats.org/officeDocument/2006/relationships/image" Target="../media/image352.png"/></Relationships>
</file>

<file path=ppt/slides/_rels/slide110.xml.rels><?xml version="1.0" encoding="UTF-8" standalone="yes"?>
<Relationships xmlns="http://schemas.openxmlformats.org/package/2006/relationships"><Relationship Id="rId2" Type="http://schemas.openxmlformats.org/officeDocument/2006/relationships/image" Target="../media/image354.jpeg"/><Relationship Id="rId1" Type="http://schemas.openxmlformats.org/officeDocument/2006/relationships/slideLayout" Target="../slideLayouts/slideLayout669.xml"/></Relationships>
</file>

<file path=ppt/slides/_rels/slide111.xml.rels><?xml version="1.0" encoding="UTF-8" standalone="yes"?>
<Relationships xmlns="http://schemas.openxmlformats.org/package/2006/relationships"><Relationship Id="rId2" Type="http://schemas.openxmlformats.org/officeDocument/2006/relationships/image" Target="../media/image355.jpeg"/><Relationship Id="rId1" Type="http://schemas.openxmlformats.org/officeDocument/2006/relationships/slideLayout" Target="../slideLayouts/slideLayout685.xml"/></Relationships>
</file>

<file path=ppt/slides/_rels/slide112.xml.rels><?xml version="1.0" encoding="UTF-8" standalone="yes"?>
<Relationships xmlns="http://schemas.openxmlformats.org/package/2006/relationships"><Relationship Id="rId3" Type="http://schemas.openxmlformats.org/officeDocument/2006/relationships/image" Target="../media/image356.jpeg"/><Relationship Id="rId2" Type="http://schemas.openxmlformats.org/officeDocument/2006/relationships/notesSlide" Target="../notesSlides/notesSlide40.xml"/><Relationship Id="rId1" Type="http://schemas.openxmlformats.org/officeDocument/2006/relationships/slideLayout" Target="../slideLayouts/slideLayout88.xml"/></Relationships>
</file>

<file path=ppt/slides/_rels/slide113.xml.rels><?xml version="1.0" encoding="UTF-8" standalone="yes"?>
<Relationships xmlns="http://schemas.openxmlformats.org/package/2006/relationships"><Relationship Id="rId3" Type="http://schemas.openxmlformats.org/officeDocument/2006/relationships/image" Target="../media/image357.gif"/><Relationship Id="rId2" Type="http://schemas.openxmlformats.org/officeDocument/2006/relationships/image" Target="../media/image279.png"/><Relationship Id="rId1" Type="http://schemas.openxmlformats.org/officeDocument/2006/relationships/slideLayout" Target="../slideLayouts/slideLayout410.xml"/></Relationships>
</file>

<file path=ppt/slides/_rels/slide114.xml.rels><?xml version="1.0" encoding="UTF-8" standalone="yes"?>
<Relationships xmlns="http://schemas.openxmlformats.org/package/2006/relationships"><Relationship Id="rId3" Type="http://schemas.openxmlformats.org/officeDocument/2006/relationships/image" Target="../media/image358.jpeg"/><Relationship Id="rId2" Type="http://schemas.openxmlformats.org/officeDocument/2006/relationships/notesSlide" Target="../notesSlides/notesSlide41.xml"/><Relationship Id="rId1" Type="http://schemas.openxmlformats.org/officeDocument/2006/relationships/slideLayout" Target="../slideLayouts/slideLayout61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632.xml"/></Relationships>
</file>

<file path=ppt/slides/_rels/slide116.xml.rels><?xml version="1.0" encoding="UTF-8" standalone="yes"?>
<Relationships xmlns="http://schemas.openxmlformats.org/package/2006/relationships"><Relationship Id="rId2" Type="http://schemas.openxmlformats.org/officeDocument/2006/relationships/image" Target="../media/image359.jpg"/><Relationship Id="rId1" Type="http://schemas.openxmlformats.org/officeDocument/2006/relationships/slideLayout" Target="../slideLayouts/slideLayout613.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683.xml"/></Relationships>
</file>

<file path=ppt/slides/_rels/slide118.xml.rels><?xml version="1.0" encoding="UTF-8" standalone="yes"?>
<Relationships xmlns="http://schemas.openxmlformats.org/package/2006/relationships"><Relationship Id="rId3" Type="http://schemas.openxmlformats.org/officeDocument/2006/relationships/image" Target="../media/image360.jpeg"/><Relationship Id="rId2" Type="http://schemas.openxmlformats.org/officeDocument/2006/relationships/notesSlide" Target="../notesSlides/notesSlide42.xml"/><Relationship Id="rId1" Type="http://schemas.openxmlformats.org/officeDocument/2006/relationships/slideLayout" Target="../slideLayouts/slideLayout700.xml"/><Relationship Id="rId4" Type="http://schemas.openxmlformats.org/officeDocument/2006/relationships/image" Target="../media/image361.gif"/></Relationships>
</file>

<file path=ppt/slides/_rels/slide119.xml.rels><?xml version="1.0" encoding="UTF-8" standalone="yes"?>
<Relationships xmlns="http://schemas.openxmlformats.org/package/2006/relationships"><Relationship Id="rId2" Type="http://schemas.openxmlformats.org/officeDocument/2006/relationships/image" Target="../media/image267.wmf"/><Relationship Id="rId1" Type="http://schemas.openxmlformats.org/officeDocument/2006/relationships/slideLayout" Target="../slideLayouts/slideLayout709.xml"/></Relationships>
</file>

<file path=ppt/slides/_rels/slide120.xml.rels><?xml version="1.0" encoding="UTF-8" standalone="yes"?>
<Relationships xmlns="http://schemas.openxmlformats.org/package/2006/relationships"><Relationship Id="rId2" Type="http://schemas.openxmlformats.org/officeDocument/2006/relationships/image" Target="../media/image342.png"/><Relationship Id="rId1" Type="http://schemas.openxmlformats.org/officeDocument/2006/relationships/slideLayout" Target="../slideLayouts/slideLayout639.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74.xml"/></Relationships>
</file>

<file path=ppt/slides/_rels/slide122.xml.rels><?xml version="1.0" encoding="UTF-8" standalone="yes"?>
<Relationships xmlns="http://schemas.openxmlformats.org/package/2006/relationships"><Relationship Id="rId3" Type="http://schemas.openxmlformats.org/officeDocument/2006/relationships/image" Target="../media/image363.svg"/><Relationship Id="rId2" Type="http://schemas.openxmlformats.org/officeDocument/2006/relationships/image" Target="../media/image362.png"/><Relationship Id="rId1" Type="http://schemas.openxmlformats.org/officeDocument/2006/relationships/slideLayout" Target="../slideLayouts/slideLayout98.xml"/><Relationship Id="rId5" Type="http://schemas.openxmlformats.org/officeDocument/2006/relationships/image" Target="../media/image268.wmf"/><Relationship Id="rId4" Type="http://schemas.openxmlformats.org/officeDocument/2006/relationships/image" Target="../media/image363.jpeg"/></Relationships>
</file>

<file path=ppt/slides/_rels/slide123.xml.rels><?xml version="1.0" encoding="UTF-8" standalone="yes"?>
<Relationships xmlns="http://schemas.openxmlformats.org/package/2006/relationships"><Relationship Id="rId3" Type="http://schemas.openxmlformats.org/officeDocument/2006/relationships/image" Target="../media/image365.gif"/><Relationship Id="rId2" Type="http://schemas.openxmlformats.org/officeDocument/2006/relationships/image" Target="../media/image364.gif"/><Relationship Id="rId1" Type="http://schemas.openxmlformats.org/officeDocument/2006/relationships/slideLayout" Target="../slideLayouts/slideLayout639.xml"/><Relationship Id="rId5" Type="http://schemas.openxmlformats.org/officeDocument/2006/relationships/image" Target="../media/image287.gif"/><Relationship Id="rId4" Type="http://schemas.openxmlformats.org/officeDocument/2006/relationships/image" Target="../media/image366.gif"/></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5954" name="Picture 2" descr="Ảnh hoa sen - 9 (Kích thước: 1920 x 1080)">
            <a:extLst>
              <a:ext uri="{FF2B5EF4-FFF2-40B4-BE49-F238E27FC236}">
                <a16:creationId xmlns="" xmlns:a16="http://schemas.microsoft.com/office/drawing/2014/main" id="{41F8A601-7408-4BFC-8461-0BE168FBA05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 xmlns:a16="http://schemas.microsoft.com/office/drawing/2014/main" id="{AB592653-A00B-447F-AE28-BF0C185AA4E0}"/>
              </a:ext>
            </a:extLst>
          </p:cNvPr>
          <p:cNvSpPr/>
          <p:nvPr/>
        </p:nvSpPr>
        <p:spPr>
          <a:xfrm>
            <a:off x="0" y="25400"/>
            <a:ext cx="10116457" cy="1254885"/>
          </a:xfrm>
          <a:prstGeom prst="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ts val="0"/>
              </a:spcBef>
              <a:spcAft>
                <a:spcPts val="0"/>
              </a:spcAft>
              <a:defRPr/>
            </a:pPr>
            <a:r>
              <a:rPr lang="en-US" altLang="en-US" sz="2400" b="1" dirty="0">
                <a:solidFill>
                  <a:schemeClr val="bg1"/>
                </a:solidFill>
                <a:latin typeface="Times New Roman" pitchFamily="18" charset="0"/>
                <a:ea typeface="Calibri" pitchFamily="34" charset="0"/>
                <a:cs typeface="Times New Roman" pitchFamily="18" charset="0"/>
              </a:rPr>
              <a:t>TRƯỜNG CAO ĐẲNG LÝ TỰ TRỌNG TP.HỒ CHÍ MINH</a:t>
            </a:r>
          </a:p>
          <a:p>
            <a:pPr algn="ctr" eaLnBrk="1" hangingPunct="1">
              <a:spcBef>
                <a:spcPts val="0"/>
              </a:spcBef>
              <a:spcAft>
                <a:spcPts val="0"/>
              </a:spcAft>
              <a:defRPr/>
            </a:pPr>
            <a:r>
              <a:rPr lang="en-US" altLang="en-US" sz="2400" b="1" dirty="0">
                <a:solidFill>
                  <a:schemeClr val="bg1"/>
                </a:solidFill>
                <a:latin typeface="Times New Roman" pitchFamily="18" charset="0"/>
                <a:ea typeface="Calibri" pitchFamily="34" charset="0"/>
                <a:cs typeface="Times New Roman" pitchFamily="18" charset="0"/>
              </a:rPr>
              <a:t>KHOA LÝ LUẬN CHÍNH TRỊ</a:t>
            </a:r>
            <a:endParaRPr lang="en-US" altLang="en-US" sz="2400" dirty="0">
              <a:solidFill>
                <a:schemeClr val="bg1"/>
              </a:solidFill>
              <a:latin typeface="Times New Roman" pitchFamily="18" charset="0"/>
              <a:ea typeface="Calibri" pitchFamily="34" charset="0"/>
              <a:cs typeface="Times New Roman" pitchFamily="18" charset="0"/>
            </a:endParaRPr>
          </a:p>
        </p:txBody>
      </p:sp>
      <p:pic>
        <p:nvPicPr>
          <p:cNvPr id="12" name="Picture 11">
            <a:extLst>
              <a:ext uri="{FF2B5EF4-FFF2-40B4-BE49-F238E27FC236}">
                <a16:creationId xmlns="" xmlns:a16="http://schemas.microsoft.com/office/drawing/2014/main" id="{00F1B0B9-4796-418C-8B9C-55F5176CAD7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116458" y="-5258"/>
            <a:ext cx="2075542" cy="1254885"/>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
        <p:nvSpPr>
          <p:cNvPr id="16" name="Rectangle 15">
            <a:extLst>
              <a:ext uri="{FF2B5EF4-FFF2-40B4-BE49-F238E27FC236}">
                <a16:creationId xmlns="" xmlns:a16="http://schemas.microsoft.com/office/drawing/2014/main" id="{56EE8053-2B29-483F-BCB0-6928F3BD406D}"/>
              </a:ext>
            </a:extLst>
          </p:cNvPr>
          <p:cNvSpPr>
            <a:spLocks noChangeArrowheads="1"/>
          </p:cNvSpPr>
          <p:nvPr/>
        </p:nvSpPr>
        <p:spPr bwMode="auto">
          <a:xfrm>
            <a:off x="2553098" y="1584932"/>
            <a:ext cx="6557963" cy="613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None/>
            </a:pPr>
            <a:r>
              <a:rPr lang="en-US" altLang="en-US" sz="3200" b="1" dirty="0">
                <a:solidFill>
                  <a:srgbClr val="000000"/>
                </a:solidFill>
                <a:ea typeface="Calibri" panose="020F0502020204030204" pitchFamily="34" charset="0"/>
                <a:cs typeface="Times New Roman" panose="02020603050405020304" pitchFamily="18" charset="0"/>
              </a:rPr>
              <a:t>BÀI GIẢNG</a:t>
            </a:r>
            <a:endParaRPr lang="en-US" altLang="en-US" sz="3200" dirty="0">
              <a:solidFill>
                <a:srgbClr val="000000"/>
              </a:solidFill>
              <a:ea typeface="Calibri" panose="020F0502020204030204" pitchFamily="34" charset="0"/>
              <a:cs typeface="Times New Roman" panose="02020603050405020304" pitchFamily="18" charset="0"/>
            </a:endParaRPr>
          </a:p>
        </p:txBody>
      </p:sp>
      <p:sp>
        <p:nvSpPr>
          <p:cNvPr id="17" name="Rectangle 16">
            <a:extLst>
              <a:ext uri="{FF2B5EF4-FFF2-40B4-BE49-F238E27FC236}">
                <a16:creationId xmlns="" xmlns:a16="http://schemas.microsoft.com/office/drawing/2014/main" id="{54AAA7BA-DDCD-4322-9C02-C7382E321510}"/>
              </a:ext>
            </a:extLst>
          </p:cNvPr>
          <p:cNvSpPr>
            <a:spLocks noChangeArrowheads="1"/>
          </p:cNvSpPr>
          <p:nvPr/>
        </p:nvSpPr>
        <p:spPr bwMode="auto">
          <a:xfrm>
            <a:off x="-190713" y="2151450"/>
            <a:ext cx="117659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3600" b="1" dirty="0">
                <a:solidFill>
                  <a:srgbClr val="FF0066"/>
                </a:solidFill>
                <a:latin typeface="Arial" panose="020B0604020202020204" pitchFamily="34" charset="0"/>
                <a:cs typeface="Arial" panose="020B0604020202020204" pitchFamily="34" charset="0"/>
              </a:rPr>
              <a:t>GIÁO DỤC CHÍNH TRỊ</a:t>
            </a:r>
            <a:endParaRPr lang="en-US" altLang="en-US" sz="3600" dirty="0">
              <a:solidFill>
                <a:srgbClr val="FF0066"/>
              </a:solidFill>
              <a:latin typeface="Arial" panose="020B0604020202020204" pitchFamily="34" charset="0"/>
              <a:cs typeface="Arial" panose="020B0604020202020204" pitchFamily="34" charset="0"/>
            </a:endParaRPr>
          </a:p>
        </p:txBody>
      </p:sp>
      <p:grpSp>
        <p:nvGrpSpPr>
          <p:cNvPr id="18" name="Group 11">
            <a:extLst>
              <a:ext uri="{FF2B5EF4-FFF2-40B4-BE49-F238E27FC236}">
                <a16:creationId xmlns="" xmlns:a16="http://schemas.microsoft.com/office/drawing/2014/main" id="{94982803-B2B0-4F0D-B06D-C04FA327435B}"/>
              </a:ext>
            </a:extLst>
          </p:cNvPr>
          <p:cNvGrpSpPr>
            <a:grpSpLocks/>
          </p:cNvGrpSpPr>
          <p:nvPr/>
        </p:nvGrpSpPr>
        <p:grpSpPr bwMode="auto">
          <a:xfrm>
            <a:off x="4298811" y="3202765"/>
            <a:ext cx="2156222" cy="1450181"/>
            <a:chOff x="5225" y="9335"/>
            <a:chExt cx="2520" cy="1750"/>
          </a:xfrm>
        </p:grpSpPr>
        <p:sp>
          <p:nvSpPr>
            <p:cNvPr id="19" name="AutoShape 20" descr="2">
              <a:extLst>
                <a:ext uri="{FF2B5EF4-FFF2-40B4-BE49-F238E27FC236}">
                  <a16:creationId xmlns="" xmlns:a16="http://schemas.microsoft.com/office/drawing/2014/main" id="{342F62DB-4909-4AF0-84FE-6CF943FB16BC}"/>
                </a:ext>
              </a:extLst>
            </p:cNvPr>
            <p:cNvSpPr>
              <a:spLocks noChangeArrowheads="1"/>
            </p:cNvSpPr>
            <p:nvPr/>
          </p:nvSpPr>
          <p:spPr bwMode="auto">
            <a:xfrm>
              <a:off x="5225" y="10185"/>
              <a:ext cx="2520" cy="900"/>
            </a:xfrm>
            <a:prstGeom prst="wave">
              <a:avLst>
                <a:gd name="adj1" fmla="val 20644"/>
                <a:gd name="adj2" fmla="val 0"/>
              </a:avLst>
            </a:prstGeom>
            <a:blipFill dpi="0" rotWithShape="0">
              <a:blip r:embed="rId4"/>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000000"/>
                </a:solidFill>
                <a:latin typeface=".VnTime" pitchFamily="34" charset="0"/>
                <a:cs typeface="Arial" panose="020B0604020202020204" pitchFamily="34" charset="0"/>
              </a:endParaRPr>
            </a:p>
          </p:txBody>
        </p:sp>
        <p:pic>
          <p:nvPicPr>
            <p:cNvPr id="20" name="Picture 19" descr="cosmoS">
              <a:extLst>
                <a:ext uri="{FF2B5EF4-FFF2-40B4-BE49-F238E27FC236}">
                  <a16:creationId xmlns="" xmlns:a16="http://schemas.microsoft.com/office/drawing/2014/main" id="{231EC620-E632-4EEC-920F-3648BA282A3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 name="Picture 18" descr="BOOK2">
              <a:extLst>
                <a:ext uri="{FF2B5EF4-FFF2-40B4-BE49-F238E27FC236}">
                  <a16:creationId xmlns="" xmlns:a16="http://schemas.microsoft.com/office/drawing/2014/main" id="{908769B9-CC11-418A-87FA-8F42AF536752}"/>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17" descr="BOOK1">
              <a:extLst>
                <a:ext uri="{FF2B5EF4-FFF2-40B4-BE49-F238E27FC236}">
                  <a16:creationId xmlns="" xmlns:a16="http://schemas.microsoft.com/office/drawing/2014/main" id="{848A9E87-A43E-4B49-A7C8-86E0ABD6493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16" descr="QUILLPEN">
              <a:extLst>
                <a:ext uri="{FF2B5EF4-FFF2-40B4-BE49-F238E27FC236}">
                  <a16:creationId xmlns="" xmlns:a16="http://schemas.microsoft.com/office/drawing/2014/main" id="{7D1F15C6-23A9-4350-A7A5-B9B97B9037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Text Box 15">
              <a:extLst>
                <a:ext uri="{FF2B5EF4-FFF2-40B4-BE49-F238E27FC236}">
                  <a16:creationId xmlns="" xmlns:a16="http://schemas.microsoft.com/office/drawing/2014/main" id="{02A53C03-4E5F-4C2F-B086-2F67A3DBAE27}"/>
                </a:ext>
              </a:extLst>
            </p:cNvPr>
            <p:cNvSpPr txBox="1">
              <a:spLocks noChangeArrowheads="1"/>
            </p:cNvSpPr>
            <p:nvPr/>
          </p:nvSpPr>
          <p:spPr bwMode="auto">
            <a:xfrm>
              <a:off x="5867" y="9897"/>
              <a:ext cx="90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a:spcBef>
                  <a:spcPct val="0"/>
                </a:spcBef>
                <a:buFontTx/>
                <a:buNone/>
              </a:pPr>
              <a:r>
                <a:rPr lang="vi-VN" altLang="en-US" sz="600" b="1">
                  <a:solidFill>
                    <a:srgbClr val="000000"/>
                  </a:solidFill>
                  <a:latin typeface="VNbangkok"/>
                  <a:cs typeface="Times New Roman" panose="02020603050405020304" pitchFamily="18" charset="0"/>
                </a:rPr>
                <a:t> </a:t>
              </a:r>
              <a:endParaRPr lang="vi-VN" altLang="en-US" sz="1350">
                <a:solidFill>
                  <a:srgbClr val="000000"/>
                </a:solidFill>
                <a:latin typeface=".VnTime" pitchFamily="34" charset="0"/>
                <a:cs typeface="Arial" panose="020B0604020202020204" pitchFamily="34" charset="0"/>
              </a:endParaRPr>
            </a:p>
          </p:txBody>
        </p:sp>
        <p:sp>
          <p:nvSpPr>
            <p:cNvPr id="25" name="Text Box 14">
              <a:extLst>
                <a:ext uri="{FF2B5EF4-FFF2-40B4-BE49-F238E27FC236}">
                  <a16:creationId xmlns="" xmlns:a16="http://schemas.microsoft.com/office/drawing/2014/main" id="{A6BF0FCD-6014-4E6D-AC32-216277653FD9}"/>
                </a:ext>
              </a:extLst>
            </p:cNvPr>
            <p:cNvSpPr txBox="1">
              <a:spLocks noChangeArrowheads="1"/>
            </p:cNvSpPr>
            <p:nvPr/>
          </p:nvSpPr>
          <p:spPr bwMode="auto">
            <a:xfrm>
              <a:off x="6665" y="9863"/>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sp>
          <p:nvSpPr>
            <p:cNvPr id="26" name="WordArt 13">
              <a:extLst>
                <a:ext uri="{FF2B5EF4-FFF2-40B4-BE49-F238E27FC236}">
                  <a16:creationId xmlns="" xmlns:a16="http://schemas.microsoft.com/office/drawing/2014/main" id="{34DD3CE9-00AF-44E6-AE7F-7FDD6445FEB1}"/>
                </a:ext>
              </a:extLst>
            </p:cNvPr>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a:r>
                <a:rPr lang="en-US" sz="2700" b="1" kern="10">
                  <a:solidFill>
                    <a:srgbClr val="FFFFFF"/>
                  </a:solidFill>
                  <a:latin typeface="VNbritannic"/>
                </a:rPr>
                <a:t>NÀM </a:t>
              </a:r>
            </a:p>
          </p:txBody>
        </p:sp>
        <p:sp>
          <p:nvSpPr>
            <p:cNvPr id="27" name="Text Box 12">
              <a:extLst>
                <a:ext uri="{FF2B5EF4-FFF2-40B4-BE49-F238E27FC236}">
                  <a16:creationId xmlns="" xmlns:a16="http://schemas.microsoft.com/office/drawing/2014/main" id="{4AC552F3-9D2C-450A-ABB3-0D749432A924}"/>
                </a:ext>
              </a:extLst>
            </p:cNvPr>
            <p:cNvSpPr txBox="1">
              <a:spLocks noChangeArrowheads="1"/>
            </p:cNvSpPr>
            <p:nvPr/>
          </p:nvSpPr>
          <p:spPr bwMode="auto">
            <a:xfrm>
              <a:off x="6623" y="10049"/>
              <a:ext cx="72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grpSp>
      <p:sp>
        <p:nvSpPr>
          <p:cNvPr id="28" name="AutoShape 4">
            <a:extLst>
              <a:ext uri="{FF2B5EF4-FFF2-40B4-BE49-F238E27FC236}">
                <a16:creationId xmlns="" xmlns:a16="http://schemas.microsoft.com/office/drawing/2014/main" id="{34FD78F8-0739-4A83-A05C-A2831BD9682A}"/>
              </a:ext>
            </a:extLst>
          </p:cNvPr>
          <p:cNvSpPr>
            <a:spLocks noChangeAspect="1" noChangeArrowheads="1"/>
          </p:cNvSpPr>
          <p:nvPr/>
        </p:nvSpPr>
        <p:spPr bwMode="auto">
          <a:xfrm>
            <a:off x="2991922" y="2852330"/>
            <a:ext cx="5400675" cy="85725"/>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FF0000"/>
              </a:solidFill>
              <a:latin typeface=".VnTime" pitchFamily="34" charset="0"/>
              <a:cs typeface="Arial" panose="020B0604020202020204" pitchFamily="34" charset="0"/>
            </a:endParaRPr>
          </a:p>
        </p:txBody>
      </p:sp>
      <p:sp>
        <p:nvSpPr>
          <p:cNvPr id="29" name="WordArt 4">
            <a:extLst>
              <a:ext uri="{FF2B5EF4-FFF2-40B4-BE49-F238E27FC236}">
                <a16:creationId xmlns="" xmlns:a16="http://schemas.microsoft.com/office/drawing/2014/main" id="{2C757988-888E-4248-B769-7232A6B4E8E3}"/>
              </a:ext>
            </a:extLst>
          </p:cNvPr>
          <p:cNvSpPr>
            <a:spLocks noChangeArrowheads="1" noChangeShapeType="1" noTextEdit="1"/>
          </p:cNvSpPr>
          <p:nvPr/>
        </p:nvSpPr>
        <p:spPr bwMode="auto">
          <a:xfrm>
            <a:off x="2529" y="4652946"/>
            <a:ext cx="3747752" cy="741531"/>
          </a:xfrm>
          <a:prstGeom prst="rect">
            <a:avLst/>
          </a:prstGeom>
        </p:spPr>
        <p:txBody>
          <a:bodyPr wrap="none" fromWordArt="1">
            <a:prstTxWarp prst="textPlain">
              <a:avLst>
                <a:gd name="adj" fmla="val 50000"/>
              </a:avLst>
            </a:prstTxWarp>
          </a:bodyPr>
          <a:lstStyle/>
          <a:p>
            <a:pPr algn="ctr"/>
            <a:r>
              <a:rPr lang="vi-VN" sz="2700" kern="10" dirty="0">
                <a:ln w="9525">
                  <a:solidFill>
                    <a:srgbClr val="000000"/>
                  </a:solidFill>
                  <a:round/>
                  <a:headEnd/>
                  <a:tailEnd/>
                </a:ln>
                <a:solidFill>
                  <a:srgbClr val="00FF00"/>
                </a:solidFill>
                <a:latin typeface="Arial Đen"/>
              </a:rPr>
              <a:t>Giảng viên</a:t>
            </a:r>
          </a:p>
          <a:p>
            <a:pPr algn="ctr"/>
            <a:r>
              <a:rPr lang="vi-VN" sz="2700" kern="10" dirty="0">
                <a:ln w="9525">
                  <a:solidFill>
                    <a:srgbClr val="000000"/>
                  </a:solidFill>
                  <a:round/>
                  <a:headEnd/>
                  <a:tailEnd/>
                </a:ln>
                <a:solidFill>
                  <a:srgbClr val="00FF00"/>
                </a:solidFill>
                <a:latin typeface="Arial Đen"/>
              </a:rPr>
              <a:t> HOÀNG THỊ TRANG</a:t>
            </a:r>
            <a:endParaRPr lang="en-US" sz="2700" kern="10" dirty="0">
              <a:ln w="9525">
                <a:solidFill>
                  <a:srgbClr val="000000"/>
                </a:solidFill>
                <a:round/>
                <a:headEnd/>
                <a:tailEnd/>
              </a:ln>
              <a:solidFill>
                <a:srgbClr val="00FF00"/>
              </a:solidFill>
              <a:latin typeface="Arial Đen"/>
            </a:endParaRPr>
          </a:p>
        </p:txBody>
      </p:sp>
    </p:spTree>
    <p:extLst>
      <p:ext uri="{BB962C8B-B14F-4D97-AF65-F5344CB8AC3E}">
        <p14:creationId xmlns:p14="http://schemas.microsoft.com/office/powerpoint/2010/main" val="24239936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500"/>
                                        <p:tgtEl>
                                          <p:spTgt spid="12"/>
                                        </p:tgtEl>
                                      </p:cBhvr>
                                    </p:animEffect>
                                    <p:anim calcmode="lin" valueType="num">
                                      <p:cBhvr>
                                        <p:cTn id="8" dur="1500" fill="hold"/>
                                        <p:tgtEl>
                                          <p:spTgt spid="12"/>
                                        </p:tgtEl>
                                        <p:attrNameLst>
                                          <p:attrName>ppt_x</p:attrName>
                                        </p:attrNameLst>
                                      </p:cBhvr>
                                      <p:tavLst>
                                        <p:tav tm="0">
                                          <p:val>
                                            <p:strVal val="#ppt_x"/>
                                          </p:val>
                                        </p:tav>
                                        <p:tav tm="100000">
                                          <p:val>
                                            <p:strVal val="#ppt_x"/>
                                          </p:val>
                                        </p:tav>
                                      </p:tavLst>
                                    </p:anim>
                                    <p:anim calcmode="lin" valueType="num">
                                      <p:cBhvr>
                                        <p:cTn id="9" dur="1500" fill="hold"/>
                                        <p:tgtEl>
                                          <p:spTgt spid="12"/>
                                        </p:tgtEl>
                                        <p:attrNameLst>
                                          <p:attrName>ppt_y</p:attrName>
                                        </p:attrNameLst>
                                      </p:cBhvr>
                                      <p:tavLst>
                                        <p:tav tm="0">
                                          <p:val>
                                            <p:strVal val="#ppt_y+.1"/>
                                          </p:val>
                                        </p:tav>
                                        <p:tav tm="100000">
                                          <p:val>
                                            <p:strVal val="#ppt_y"/>
                                          </p:val>
                                        </p:tav>
                                      </p:tavLst>
                                    </p:anim>
                                  </p:childTnLst>
                                </p:cTn>
                              </p:par>
                              <p:par>
                                <p:cTn id="10" presetID="53" presetClass="entr" presetSubtype="16" fill="hold" grpId="0" nodeType="withEffect">
                                  <p:stCondLst>
                                    <p:cond delay="0"/>
                                  </p:stCondLst>
                                  <p:childTnLst>
                                    <p:set>
                                      <p:cBhvr>
                                        <p:cTn id="11" dur="1" fill="hold">
                                          <p:stCondLst>
                                            <p:cond delay="0"/>
                                          </p:stCondLst>
                                        </p:cTn>
                                        <p:tgtEl>
                                          <p:spTgt spid="16"/>
                                        </p:tgtEl>
                                        <p:attrNameLst>
                                          <p:attrName>style.visibility</p:attrName>
                                        </p:attrNameLst>
                                      </p:cBhvr>
                                      <p:to>
                                        <p:strVal val="visible"/>
                                      </p:to>
                                    </p:set>
                                    <p:anim calcmode="lin" valueType="num">
                                      <p:cBhvr>
                                        <p:cTn id="12" dur="500" fill="hold"/>
                                        <p:tgtEl>
                                          <p:spTgt spid="16"/>
                                        </p:tgtEl>
                                        <p:attrNameLst>
                                          <p:attrName>ppt_w</p:attrName>
                                        </p:attrNameLst>
                                      </p:cBhvr>
                                      <p:tavLst>
                                        <p:tav tm="0">
                                          <p:val>
                                            <p:fltVal val="0"/>
                                          </p:val>
                                        </p:tav>
                                        <p:tav tm="100000">
                                          <p:val>
                                            <p:strVal val="#ppt_w"/>
                                          </p:val>
                                        </p:tav>
                                      </p:tavLst>
                                    </p:anim>
                                    <p:anim calcmode="lin" valueType="num">
                                      <p:cBhvr>
                                        <p:cTn id="13" dur="500" fill="hold"/>
                                        <p:tgtEl>
                                          <p:spTgt spid="16"/>
                                        </p:tgtEl>
                                        <p:attrNameLst>
                                          <p:attrName>ppt_h</p:attrName>
                                        </p:attrNameLst>
                                      </p:cBhvr>
                                      <p:tavLst>
                                        <p:tav tm="0">
                                          <p:val>
                                            <p:fltVal val="0"/>
                                          </p:val>
                                        </p:tav>
                                        <p:tav tm="100000">
                                          <p:val>
                                            <p:strVal val="#ppt_h"/>
                                          </p:val>
                                        </p:tav>
                                      </p:tavLst>
                                    </p:anim>
                                    <p:animEffect transition="in" filter="fade">
                                      <p:cBhvr>
                                        <p:cTn id="14" dur="500"/>
                                        <p:tgtEl>
                                          <p:spTgt spid="16"/>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17"/>
                                        </p:tgtEl>
                                        <p:attrNameLst>
                                          <p:attrName>style.visibility</p:attrName>
                                        </p:attrNameLst>
                                      </p:cBhvr>
                                      <p:to>
                                        <p:strVal val="visible"/>
                                      </p:to>
                                    </p:set>
                                    <p:anim calcmode="lin" valueType="num">
                                      <p:cBhvr>
                                        <p:cTn id="17" dur="500" fill="hold"/>
                                        <p:tgtEl>
                                          <p:spTgt spid="17"/>
                                        </p:tgtEl>
                                        <p:attrNameLst>
                                          <p:attrName>ppt_w</p:attrName>
                                        </p:attrNameLst>
                                      </p:cBhvr>
                                      <p:tavLst>
                                        <p:tav tm="0">
                                          <p:val>
                                            <p:fltVal val="0"/>
                                          </p:val>
                                        </p:tav>
                                        <p:tav tm="100000">
                                          <p:val>
                                            <p:strVal val="#ppt_w"/>
                                          </p:val>
                                        </p:tav>
                                      </p:tavLst>
                                    </p:anim>
                                    <p:anim calcmode="lin" valueType="num">
                                      <p:cBhvr>
                                        <p:cTn id="18" dur="500" fill="hold"/>
                                        <p:tgtEl>
                                          <p:spTgt spid="17"/>
                                        </p:tgtEl>
                                        <p:attrNameLst>
                                          <p:attrName>ppt_h</p:attrName>
                                        </p:attrNameLst>
                                      </p:cBhvr>
                                      <p:tavLst>
                                        <p:tav tm="0">
                                          <p:val>
                                            <p:fltVal val="0"/>
                                          </p:val>
                                        </p:tav>
                                        <p:tav tm="100000">
                                          <p:val>
                                            <p:strVal val="#ppt_h"/>
                                          </p:val>
                                        </p:tav>
                                      </p:tavLst>
                                    </p:anim>
                                    <p:animEffect transition="in" filter="fade">
                                      <p:cBhvr>
                                        <p:cTn id="19" dur="500"/>
                                        <p:tgtEl>
                                          <p:spTgt spid="17"/>
                                        </p:tgtEl>
                                      </p:cBhvr>
                                    </p:animEffect>
                                  </p:childTnLst>
                                </p:cTn>
                              </p:par>
                              <p:par>
                                <p:cTn id="20" presetID="53" presetClass="entr" presetSubtype="16" fill="hold" nodeType="withEffect">
                                  <p:stCondLst>
                                    <p:cond delay="0"/>
                                  </p:stCondLst>
                                  <p:childTnLst>
                                    <p:set>
                                      <p:cBhvr>
                                        <p:cTn id="21" dur="1" fill="hold">
                                          <p:stCondLst>
                                            <p:cond delay="0"/>
                                          </p:stCondLst>
                                        </p:cTn>
                                        <p:tgtEl>
                                          <p:spTgt spid="18"/>
                                        </p:tgtEl>
                                        <p:attrNameLst>
                                          <p:attrName>style.visibility</p:attrName>
                                        </p:attrNameLst>
                                      </p:cBhvr>
                                      <p:to>
                                        <p:strVal val="visible"/>
                                      </p:to>
                                    </p:set>
                                    <p:anim calcmode="lin" valueType="num">
                                      <p:cBhvr>
                                        <p:cTn id="22" dur="500" fill="hold"/>
                                        <p:tgtEl>
                                          <p:spTgt spid="18"/>
                                        </p:tgtEl>
                                        <p:attrNameLst>
                                          <p:attrName>ppt_w</p:attrName>
                                        </p:attrNameLst>
                                      </p:cBhvr>
                                      <p:tavLst>
                                        <p:tav tm="0">
                                          <p:val>
                                            <p:fltVal val="0"/>
                                          </p:val>
                                        </p:tav>
                                        <p:tav tm="100000">
                                          <p:val>
                                            <p:strVal val="#ppt_w"/>
                                          </p:val>
                                        </p:tav>
                                      </p:tavLst>
                                    </p:anim>
                                    <p:anim calcmode="lin" valueType="num">
                                      <p:cBhvr>
                                        <p:cTn id="23" dur="500" fill="hold"/>
                                        <p:tgtEl>
                                          <p:spTgt spid="18"/>
                                        </p:tgtEl>
                                        <p:attrNameLst>
                                          <p:attrName>ppt_h</p:attrName>
                                        </p:attrNameLst>
                                      </p:cBhvr>
                                      <p:tavLst>
                                        <p:tav tm="0">
                                          <p:val>
                                            <p:fltVal val="0"/>
                                          </p:val>
                                        </p:tav>
                                        <p:tav tm="100000">
                                          <p:val>
                                            <p:strVal val="#ppt_h"/>
                                          </p:val>
                                        </p:tav>
                                      </p:tavLst>
                                    </p:anim>
                                    <p:animEffect transition="in" filter="fade">
                                      <p:cBhvr>
                                        <p:cTn id="24" dur="500"/>
                                        <p:tgtEl>
                                          <p:spTgt spid="18"/>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28"/>
                                        </p:tgtEl>
                                        <p:attrNameLst>
                                          <p:attrName>style.visibility</p:attrName>
                                        </p:attrNameLst>
                                      </p:cBhvr>
                                      <p:to>
                                        <p:strVal val="visible"/>
                                      </p:to>
                                    </p:set>
                                    <p:anim calcmode="lin" valueType="num">
                                      <p:cBhvr>
                                        <p:cTn id="27" dur="500" fill="hold"/>
                                        <p:tgtEl>
                                          <p:spTgt spid="28"/>
                                        </p:tgtEl>
                                        <p:attrNameLst>
                                          <p:attrName>ppt_w</p:attrName>
                                        </p:attrNameLst>
                                      </p:cBhvr>
                                      <p:tavLst>
                                        <p:tav tm="0">
                                          <p:val>
                                            <p:fltVal val="0"/>
                                          </p:val>
                                        </p:tav>
                                        <p:tav tm="100000">
                                          <p:val>
                                            <p:strVal val="#ppt_w"/>
                                          </p:val>
                                        </p:tav>
                                      </p:tavLst>
                                    </p:anim>
                                    <p:anim calcmode="lin" valueType="num">
                                      <p:cBhvr>
                                        <p:cTn id="28" dur="500" fill="hold"/>
                                        <p:tgtEl>
                                          <p:spTgt spid="28"/>
                                        </p:tgtEl>
                                        <p:attrNameLst>
                                          <p:attrName>ppt_h</p:attrName>
                                        </p:attrNameLst>
                                      </p:cBhvr>
                                      <p:tavLst>
                                        <p:tav tm="0">
                                          <p:val>
                                            <p:fltVal val="0"/>
                                          </p:val>
                                        </p:tav>
                                        <p:tav tm="100000">
                                          <p:val>
                                            <p:strVal val="#ppt_h"/>
                                          </p:val>
                                        </p:tav>
                                      </p:tavLst>
                                    </p:anim>
                                    <p:animEffect transition="in" filter="fade">
                                      <p:cBhvr>
                                        <p:cTn id="29" dur="500"/>
                                        <p:tgtEl>
                                          <p:spTgt spid="28"/>
                                        </p:tgtEl>
                                      </p:cBhvr>
                                    </p:animEffect>
                                  </p:childTnLst>
                                </p:cTn>
                              </p:par>
                              <p:par>
                                <p:cTn id="30" presetID="53" presetClass="entr" presetSubtype="16" fill="hold" grpId="0" nodeType="withEffect">
                                  <p:stCondLst>
                                    <p:cond delay="0"/>
                                  </p:stCondLst>
                                  <p:childTnLst>
                                    <p:set>
                                      <p:cBhvr>
                                        <p:cTn id="31" dur="1" fill="hold">
                                          <p:stCondLst>
                                            <p:cond delay="0"/>
                                          </p:stCondLst>
                                        </p:cTn>
                                        <p:tgtEl>
                                          <p:spTgt spid="29"/>
                                        </p:tgtEl>
                                        <p:attrNameLst>
                                          <p:attrName>style.visibility</p:attrName>
                                        </p:attrNameLst>
                                      </p:cBhvr>
                                      <p:to>
                                        <p:strVal val="visible"/>
                                      </p:to>
                                    </p:set>
                                    <p:anim calcmode="lin" valueType="num">
                                      <p:cBhvr>
                                        <p:cTn id="32" dur="500" fill="hold"/>
                                        <p:tgtEl>
                                          <p:spTgt spid="29"/>
                                        </p:tgtEl>
                                        <p:attrNameLst>
                                          <p:attrName>ppt_w</p:attrName>
                                        </p:attrNameLst>
                                      </p:cBhvr>
                                      <p:tavLst>
                                        <p:tav tm="0">
                                          <p:val>
                                            <p:fltVal val="0"/>
                                          </p:val>
                                        </p:tav>
                                        <p:tav tm="100000">
                                          <p:val>
                                            <p:strVal val="#ppt_w"/>
                                          </p:val>
                                        </p:tav>
                                      </p:tavLst>
                                    </p:anim>
                                    <p:anim calcmode="lin" valueType="num">
                                      <p:cBhvr>
                                        <p:cTn id="33" dur="500" fill="hold"/>
                                        <p:tgtEl>
                                          <p:spTgt spid="29"/>
                                        </p:tgtEl>
                                        <p:attrNameLst>
                                          <p:attrName>ppt_h</p:attrName>
                                        </p:attrNameLst>
                                      </p:cBhvr>
                                      <p:tavLst>
                                        <p:tav tm="0">
                                          <p:val>
                                            <p:fltVal val="0"/>
                                          </p:val>
                                        </p:tav>
                                        <p:tav tm="100000">
                                          <p:val>
                                            <p:strVal val="#ppt_h"/>
                                          </p:val>
                                        </p:tav>
                                      </p:tavLst>
                                    </p:anim>
                                    <p:animEffect transition="in" filter="fade">
                                      <p:cBhvr>
                                        <p:cTn id="34"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p:bldP spid="28" grpId="0" animBg="1"/>
      <p:bldP spid="29"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flower, plant&#10;&#10;Description automatically generated">
            <a:extLst>
              <a:ext uri="{FF2B5EF4-FFF2-40B4-BE49-F238E27FC236}">
                <a16:creationId xmlns="" xmlns:a16="http://schemas.microsoft.com/office/drawing/2014/main" id="{95D6AB52-CF6A-46AE-B822-580DF4E3881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4" name="Text Box 9">
            <a:extLst>
              <a:ext uri="{FF2B5EF4-FFF2-40B4-BE49-F238E27FC236}">
                <a16:creationId xmlns="" xmlns:a16="http://schemas.microsoft.com/office/drawing/2014/main" id="{7E3DAB2C-76AF-40D8-A0CE-BFA190945A19}"/>
              </a:ext>
            </a:extLst>
          </p:cNvPr>
          <p:cNvSpPr txBox="1">
            <a:spLocks noChangeArrowheads="1"/>
          </p:cNvSpPr>
          <p:nvPr/>
        </p:nvSpPr>
        <p:spPr bwMode="auto">
          <a:xfrm>
            <a:off x="3773346" y="270360"/>
            <a:ext cx="5545137" cy="523220"/>
          </a:xfrm>
          <a:prstGeom prst="rect">
            <a:avLst/>
          </a:prstGeom>
          <a:noFill/>
          <a:ln w="9525">
            <a:noFill/>
            <a:miter lim="800000"/>
            <a:headEnd/>
            <a:tailEnd/>
          </a:ln>
          <a:effectLst>
            <a:prstShdw prst="shdw17" dist="17961" dir="2700000">
              <a:schemeClr val="accent1">
                <a:gamma/>
                <a:shade val="60000"/>
                <a:invGamma/>
                <a:alpha val="50000"/>
              </a:schemeClr>
            </a:prstShdw>
          </a:effectLst>
        </p:spPr>
        <p:txBody>
          <a:bodyPr>
            <a:spAutoFit/>
          </a:bodyPr>
          <a:lstStyle/>
          <a:p>
            <a:pPr algn="ctr" eaLnBrk="1" hangingPunct="1">
              <a:spcBef>
                <a:spcPct val="50000"/>
              </a:spcBef>
              <a:defRPr/>
            </a:pPr>
            <a:r>
              <a:rPr lang="en-US" sz="2800" b="1" dirty="0" err="1">
                <a:solidFill>
                  <a:srgbClr val="008000"/>
                </a:solidFill>
                <a:latin typeface="Arial" charset="0"/>
              </a:rPr>
              <a:t>Bài</a:t>
            </a:r>
            <a:r>
              <a:rPr lang="en-US" sz="2800" b="1" dirty="0">
                <a:solidFill>
                  <a:srgbClr val="008000"/>
                </a:solidFill>
                <a:latin typeface="Arial" charset="0"/>
              </a:rPr>
              <a:t> 2</a:t>
            </a:r>
          </a:p>
        </p:txBody>
      </p:sp>
      <p:pic>
        <p:nvPicPr>
          <p:cNvPr id="6" name="Picture 5" descr="Picture1.png">
            <a:extLst>
              <a:ext uri="{FF2B5EF4-FFF2-40B4-BE49-F238E27FC236}">
                <a16:creationId xmlns="" xmlns:a16="http://schemas.microsoft.com/office/drawing/2014/main" id="{E4941E3E-8101-4C3C-87AC-1C9671085349}"/>
              </a:ext>
            </a:extLst>
          </p:cNvPr>
          <p:cNvPicPr>
            <a:picLocks noChangeAspect="1"/>
          </p:cNvPicPr>
          <p:nvPr/>
        </p:nvPicPr>
        <p:blipFill>
          <a:blip r:embed="rId3"/>
          <a:srcRect l="36377" t="8889" b="11111"/>
          <a:stretch>
            <a:fillRect/>
          </a:stretch>
        </p:blipFill>
        <p:spPr>
          <a:xfrm>
            <a:off x="235042" y="1556740"/>
            <a:ext cx="3538304" cy="3744130"/>
          </a:xfrm>
          <a:prstGeom prst="ellipse">
            <a:avLst/>
          </a:prstGeom>
          <a:ln>
            <a:noFill/>
          </a:ln>
          <a:effectLst>
            <a:glow rad="228600">
              <a:schemeClr val="accent3">
                <a:satMod val="175000"/>
                <a:alpha val="40000"/>
              </a:schemeClr>
            </a:glow>
            <a:softEdge rad="112500"/>
          </a:effectLst>
        </p:spPr>
      </p:pic>
      <p:sp>
        <p:nvSpPr>
          <p:cNvPr id="7" name="Text Box 10">
            <a:extLst>
              <a:ext uri="{FF2B5EF4-FFF2-40B4-BE49-F238E27FC236}">
                <a16:creationId xmlns="" xmlns:a16="http://schemas.microsoft.com/office/drawing/2014/main" id="{95352E5E-FB25-43EB-B05D-ECC55636C316}"/>
              </a:ext>
            </a:extLst>
          </p:cNvPr>
          <p:cNvSpPr txBox="1">
            <a:spLocks noChangeArrowheads="1"/>
          </p:cNvSpPr>
          <p:nvPr/>
        </p:nvSpPr>
        <p:spPr bwMode="auto">
          <a:xfrm>
            <a:off x="3548061" y="956665"/>
            <a:ext cx="6480175" cy="1200150"/>
          </a:xfrm>
          <a:prstGeom prst="rect">
            <a:avLst/>
          </a:prstGeom>
          <a:noFill/>
          <a:ln w="9525">
            <a:noFill/>
            <a:miter lim="800000"/>
            <a:headEnd/>
            <a:tailEnd/>
          </a:ln>
          <a:effectLst>
            <a:prstShdw prst="shdw17" dist="17961" dir="2700000">
              <a:schemeClr val="accent1">
                <a:gamma/>
                <a:shade val="60000"/>
                <a:invGamma/>
                <a:alpha val="50000"/>
              </a:schemeClr>
            </a:prstShdw>
          </a:effectLst>
        </p:spPr>
        <p:txBody>
          <a:bodyPr>
            <a:spAutoFit/>
          </a:bodyPr>
          <a:lstStyle/>
          <a:p>
            <a:pPr algn="ctr" eaLnBrk="1" hangingPunct="1">
              <a:spcBef>
                <a:spcPts val="0"/>
              </a:spcBef>
              <a:defRPr/>
            </a:pPr>
            <a:r>
              <a:rPr lang="en-US" sz="3600" b="1" dirty="0">
                <a:solidFill>
                  <a:srgbClr val="FF0000"/>
                </a:solidFill>
                <a:latin typeface="+mj-lt"/>
              </a:rPr>
              <a:t>KHÁI QUÁT VỀ </a:t>
            </a:r>
          </a:p>
          <a:p>
            <a:pPr algn="ctr" eaLnBrk="1" hangingPunct="1">
              <a:spcBef>
                <a:spcPts val="0"/>
              </a:spcBef>
              <a:defRPr/>
            </a:pPr>
            <a:r>
              <a:rPr lang="en-US" sz="3600" b="1" dirty="0">
                <a:solidFill>
                  <a:srgbClr val="FF0000"/>
                </a:solidFill>
                <a:latin typeface="+mj-lt"/>
              </a:rPr>
              <a:t>TƯ TƯỞNG HỒ CHÍ MINH</a:t>
            </a:r>
          </a:p>
        </p:txBody>
      </p:sp>
      <p:grpSp>
        <p:nvGrpSpPr>
          <p:cNvPr id="13" name="Group 21">
            <a:extLst>
              <a:ext uri="{FF2B5EF4-FFF2-40B4-BE49-F238E27FC236}">
                <a16:creationId xmlns="" xmlns:a16="http://schemas.microsoft.com/office/drawing/2014/main" id="{2B05F55A-8C2D-45B4-8B4B-41CDE6BC1D71}"/>
              </a:ext>
            </a:extLst>
          </p:cNvPr>
          <p:cNvGrpSpPr>
            <a:grpSpLocks/>
          </p:cNvGrpSpPr>
          <p:nvPr/>
        </p:nvGrpSpPr>
        <p:grpSpPr bwMode="auto">
          <a:xfrm flipV="1">
            <a:off x="3548061" y="2294803"/>
            <a:ext cx="7427072" cy="55517"/>
            <a:chOff x="-807" y="576"/>
            <a:chExt cx="5298" cy="1914"/>
          </a:xfrm>
        </p:grpSpPr>
        <p:sp>
          <p:nvSpPr>
            <p:cNvPr id="14" name="Line 7">
              <a:extLst>
                <a:ext uri="{FF2B5EF4-FFF2-40B4-BE49-F238E27FC236}">
                  <a16:creationId xmlns="" xmlns:a16="http://schemas.microsoft.com/office/drawing/2014/main" id="{2D7C7AB1-329F-472A-B66F-6B436EE0370B}"/>
                </a:ext>
              </a:extLst>
            </p:cNvPr>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15" name="Line 8">
              <a:extLst>
                <a:ext uri="{FF2B5EF4-FFF2-40B4-BE49-F238E27FC236}">
                  <a16:creationId xmlns="" xmlns:a16="http://schemas.microsoft.com/office/drawing/2014/main" id="{2E2EA4B2-4F69-4306-BF18-F7BC64F724DD}"/>
                </a:ext>
              </a:extLst>
            </p:cNvPr>
            <p:cNvSpPr>
              <a:spLocks noChangeShapeType="1"/>
            </p:cNvSpPr>
            <p:nvPr/>
          </p:nvSpPr>
          <p:spPr bwMode="auto">
            <a:xfrm>
              <a:off x="-807" y="2490"/>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latin typeface=".VnTime" panose="020B7200000000000000" pitchFamily="34" charset="0"/>
                <a:cs typeface="Arial" panose="020B0604020202020204" pitchFamily="34" charset="0"/>
              </a:endParaRPr>
            </a:p>
          </p:txBody>
        </p:sp>
      </p:grpSp>
    </p:spTree>
    <p:extLst>
      <p:ext uri="{BB962C8B-B14F-4D97-AF65-F5344CB8AC3E}">
        <p14:creationId xmlns:p14="http://schemas.microsoft.com/office/powerpoint/2010/main" val="424244772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53"/>
        <p:cNvGrpSpPr/>
        <p:nvPr/>
      </p:nvGrpSpPr>
      <p:grpSpPr>
        <a:xfrm>
          <a:off x="0" y="0"/>
          <a:ext cx="0" cy="0"/>
          <a:chOff x="0" y="0"/>
          <a:chExt cx="0" cy="0"/>
        </a:xfrm>
      </p:grpSpPr>
      <p:sp>
        <p:nvSpPr>
          <p:cNvPr id="457" name="Google Shape;457;p38"/>
          <p:cNvSpPr txBox="1">
            <a:spLocks noGrp="1"/>
          </p:cNvSpPr>
          <p:nvPr>
            <p:ph type="title" idx="2"/>
          </p:nvPr>
        </p:nvSpPr>
        <p:spPr>
          <a:xfrm>
            <a:off x="10008767" y="540400"/>
            <a:ext cx="1639200" cy="1095200"/>
          </a:xfrm>
          <a:prstGeom prst="rect">
            <a:avLst/>
          </a:prstGeom>
        </p:spPr>
        <p:txBody>
          <a:bodyPr spcFirstLastPara="1" wrap="square" lIns="121900" tIns="121900" rIns="121900" bIns="121900" anchor="ctr" anchorCtr="0">
            <a:noAutofit/>
          </a:bodyPr>
          <a:lstStyle/>
          <a:p>
            <a:r>
              <a:rPr lang="en"/>
              <a:t>1</a:t>
            </a:r>
            <a:endParaRPr/>
          </a:p>
        </p:txBody>
      </p:sp>
      <p:grpSp>
        <p:nvGrpSpPr>
          <p:cNvPr id="458" name="Google Shape;458;p38"/>
          <p:cNvGrpSpPr/>
          <p:nvPr/>
        </p:nvGrpSpPr>
        <p:grpSpPr>
          <a:xfrm rot="5400000">
            <a:off x="665949" y="2601767"/>
            <a:ext cx="2263060" cy="330733"/>
            <a:chOff x="6139511" y="1163125"/>
            <a:chExt cx="1697295" cy="248050"/>
          </a:xfrm>
        </p:grpSpPr>
        <p:grpSp>
          <p:nvGrpSpPr>
            <p:cNvPr id="459" name="Google Shape;459;p38"/>
            <p:cNvGrpSpPr/>
            <p:nvPr/>
          </p:nvGrpSpPr>
          <p:grpSpPr>
            <a:xfrm>
              <a:off x="6139511" y="1344275"/>
              <a:ext cx="1697295" cy="66900"/>
              <a:chOff x="6140686" y="267550"/>
              <a:chExt cx="1697295" cy="66900"/>
            </a:xfrm>
          </p:grpSpPr>
          <p:sp>
            <p:nvSpPr>
              <p:cNvPr id="460" name="Google Shape;460;p38"/>
              <p:cNvSpPr/>
              <p:nvPr/>
            </p:nvSpPr>
            <p:spPr>
              <a:xfrm>
                <a:off x="614068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1" name="Google Shape;461;p38"/>
              <p:cNvSpPr/>
              <p:nvPr/>
            </p:nvSpPr>
            <p:spPr>
              <a:xfrm>
                <a:off x="63218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2" name="Google Shape;462;p38"/>
              <p:cNvSpPr/>
              <p:nvPr/>
            </p:nvSpPr>
            <p:spPr>
              <a:xfrm>
                <a:off x="650300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3" name="Google Shape;463;p38"/>
              <p:cNvSpPr/>
              <p:nvPr/>
            </p:nvSpPr>
            <p:spPr>
              <a:xfrm>
                <a:off x="668415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4" name="Google Shape;464;p38"/>
              <p:cNvSpPr/>
              <p:nvPr/>
            </p:nvSpPr>
            <p:spPr>
              <a:xfrm>
                <a:off x="686531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5" name="Google Shape;465;p38"/>
              <p:cNvSpPr/>
              <p:nvPr/>
            </p:nvSpPr>
            <p:spPr>
              <a:xfrm>
                <a:off x="704645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6" name="Google Shape;466;p38"/>
              <p:cNvSpPr/>
              <p:nvPr/>
            </p:nvSpPr>
            <p:spPr>
              <a:xfrm>
                <a:off x="72276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7" name="Google Shape;467;p38"/>
              <p:cNvSpPr/>
              <p:nvPr/>
            </p:nvSpPr>
            <p:spPr>
              <a:xfrm>
                <a:off x="74087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8" name="Google Shape;468;p38"/>
              <p:cNvSpPr/>
              <p:nvPr/>
            </p:nvSpPr>
            <p:spPr>
              <a:xfrm>
                <a:off x="75899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9" name="Google Shape;469;p38"/>
              <p:cNvSpPr/>
              <p:nvPr/>
            </p:nvSpPr>
            <p:spPr>
              <a:xfrm>
                <a:off x="77710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470" name="Google Shape;470;p38"/>
            <p:cNvGrpSpPr/>
            <p:nvPr/>
          </p:nvGrpSpPr>
          <p:grpSpPr>
            <a:xfrm>
              <a:off x="6139511" y="1163125"/>
              <a:ext cx="1697295" cy="66900"/>
              <a:chOff x="6140686" y="267550"/>
              <a:chExt cx="1697295" cy="66900"/>
            </a:xfrm>
          </p:grpSpPr>
          <p:sp>
            <p:nvSpPr>
              <p:cNvPr id="471" name="Google Shape;471;p38"/>
              <p:cNvSpPr/>
              <p:nvPr/>
            </p:nvSpPr>
            <p:spPr>
              <a:xfrm>
                <a:off x="614068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2" name="Google Shape;472;p38"/>
              <p:cNvSpPr/>
              <p:nvPr/>
            </p:nvSpPr>
            <p:spPr>
              <a:xfrm>
                <a:off x="63218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3" name="Google Shape;473;p38"/>
              <p:cNvSpPr/>
              <p:nvPr/>
            </p:nvSpPr>
            <p:spPr>
              <a:xfrm>
                <a:off x="650300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4" name="Google Shape;474;p38"/>
              <p:cNvSpPr/>
              <p:nvPr/>
            </p:nvSpPr>
            <p:spPr>
              <a:xfrm>
                <a:off x="668415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5" name="Google Shape;475;p38"/>
              <p:cNvSpPr/>
              <p:nvPr/>
            </p:nvSpPr>
            <p:spPr>
              <a:xfrm>
                <a:off x="686531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6" name="Google Shape;476;p38"/>
              <p:cNvSpPr/>
              <p:nvPr/>
            </p:nvSpPr>
            <p:spPr>
              <a:xfrm>
                <a:off x="704645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7" name="Google Shape;477;p38"/>
              <p:cNvSpPr/>
              <p:nvPr/>
            </p:nvSpPr>
            <p:spPr>
              <a:xfrm>
                <a:off x="72276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8" name="Google Shape;478;p38"/>
              <p:cNvSpPr/>
              <p:nvPr/>
            </p:nvSpPr>
            <p:spPr>
              <a:xfrm>
                <a:off x="74087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9" name="Google Shape;479;p38"/>
              <p:cNvSpPr/>
              <p:nvPr/>
            </p:nvSpPr>
            <p:spPr>
              <a:xfrm>
                <a:off x="75899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0" name="Google Shape;480;p38"/>
              <p:cNvSpPr/>
              <p:nvPr/>
            </p:nvSpPr>
            <p:spPr>
              <a:xfrm>
                <a:off x="77710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grpSp>
        <p:nvGrpSpPr>
          <p:cNvPr id="481" name="Google Shape;481;p38"/>
          <p:cNvGrpSpPr/>
          <p:nvPr/>
        </p:nvGrpSpPr>
        <p:grpSpPr>
          <a:xfrm rot="10800000">
            <a:off x="5068503" y="1367565"/>
            <a:ext cx="2054631" cy="543296"/>
            <a:chOff x="6412960" y="786849"/>
            <a:chExt cx="1676246" cy="443145"/>
          </a:xfrm>
        </p:grpSpPr>
        <p:sp>
          <p:nvSpPr>
            <p:cNvPr id="482" name="Google Shape;482;p38"/>
            <p:cNvSpPr/>
            <p:nvPr/>
          </p:nvSpPr>
          <p:spPr>
            <a:xfrm>
              <a:off x="6412960" y="786849"/>
              <a:ext cx="444398" cy="443145"/>
            </a:xfrm>
            <a:custGeom>
              <a:avLst/>
              <a:gdLst/>
              <a:ahLst/>
              <a:cxnLst/>
              <a:rect l="l" t="t" r="r" b="b"/>
              <a:pathLst>
                <a:path w="11252" h="11221" extrusionOk="0">
                  <a:moveTo>
                    <a:pt x="2027" y="0"/>
                  </a:moveTo>
                  <a:lnTo>
                    <a:pt x="0" y="1996"/>
                  </a:lnTo>
                  <a:lnTo>
                    <a:pt x="3600" y="5626"/>
                  </a:lnTo>
                  <a:lnTo>
                    <a:pt x="0" y="9225"/>
                  </a:lnTo>
                  <a:lnTo>
                    <a:pt x="2027" y="11221"/>
                  </a:lnTo>
                  <a:lnTo>
                    <a:pt x="5626" y="7622"/>
                  </a:lnTo>
                  <a:lnTo>
                    <a:pt x="9225" y="11221"/>
                  </a:lnTo>
                  <a:lnTo>
                    <a:pt x="11251" y="9225"/>
                  </a:lnTo>
                  <a:lnTo>
                    <a:pt x="7683" y="5626"/>
                  </a:lnTo>
                  <a:lnTo>
                    <a:pt x="11251" y="1996"/>
                  </a:lnTo>
                  <a:lnTo>
                    <a:pt x="9225" y="0"/>
                  </a:lnTo>
                  <a:lnTo>
                    <a:pt x="5626" y="3599"/>
                  </a:lnTo>
                  <a:lnTo>
                    <a:pt x="2027" y="0"/>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3" name="Google Shape;483;p38"/>
            <p:cNvSpPr/>
            <p:nvPr/>
          </p:nvSpPr>
          <p:spPr>
            <a:xfrm>
              <a:off x="7028289" y="786849"/>
              <a:ext cx="444398" cy="443145"/>
            </a:xfrm>
            <a:custGeom>
              <a:avLst/>
              <a:gdLst/>
              <a:ahLst/>
              <a:cxnLst/>
              <a:rect l="l" t="t" r="r" b="b"/>
              <a:pathLst>
                <a:path w="11252" h="11221" extrusionOk="0">
                  <a:moveTo>
                    <a:pt x="2027" y="0"/>
                  </a:moveTo>
                  <a:lnTo>
                    <a:pt x="1" y="1996"/>
                  </a:lnTo>
                  <a:lnTo>
                    <a:pt x="3570" y="5626"/>
                  </a:lnTo>
                  <a:lnTo>
                    <a:pt x="1" y="9225"/>
                  </a:lnTo>
                  <a:lnTo>
                    <a:pt x="2027" y="11221"/>
                  </a:lnTo>
                  <a:lnTo>
                    <a:pt x="5626" y="7622"/>
                  </a:lnTo>
                  <a:lnTo>
                    <a:pt x="9225" y="11221"/>
                  </a:lnTo>
                  <a:lnTo>
                    <a:pt x="11252" y="9225"/>
                  </a:lnTo>
                  <a:lnTo>
                    <a:pt x="7622" y="5626"/>
                  </a:lnTo>
                  <a:lnTo>
                    <a:pt x="11252" y="1996"/>
                  </a:lnTo>
                  <a:lnTo>
                    <a:pt x="9225" y="0"/>
                  </a:lnTo>
                  <a:lnTo>
                    <a:pt x="5626" y="3599"/>
                  </a:lnTo>
                  <a:lnTo>
                    <a:pt x="2027" y="0"/>
                  </a:lnTo>
                  <a:close/>
                </a:path>
              </a:pathLst>
            </a:custGeom>
            <a:solidFill>
              <a:srgbClr val="FFE25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4" name="Google Shape;484;p38"/>
            <p:cNvSpPr/>
            <p:nvPr/>
          </p:nvSpPr>
          <p:spPr>
            <a:xfrm>
              <a:off x="7643624" y="786849"/>
              <a:ext cx="445583" cy="443145"/>
            </a:xfrm>
            <a:custGeom>
              <a:avLst/>
              <a:gdLst/>
              <a:ahLst/>
              <a:cxnLst/>
              <a:rect l="l" t="t" r="r" b="b"/>
              <a:pathLst>
                <a:path w="11282" h="11221" extrusionOk="0">
                  <a:moveTo>
                    <a:pt x="2057" y="0"/>
                  </a:moveTo>
                  <a:lnTo>
                    <a:pt x="1" y="1996"/>
                  </a:lnTo>
                  <a:lnTo>
                    <a:pt x="3630" y="5626"/>
                  </a:lnTo>
                  <a:lnTo>
                    <a:pt x="1" y="9225"/>
                  </a:lnTo>
                  <a:lnTo>
                    <a:pt x="2057" y="11221"/>
                  </a:lnTo>
                  <a:lnTo>
                    <a:pt x="5626" y="7622"/>
                  </a:lnTo>
                  <a:lnTo>
                    <a:pt x="9255" y="11221"/>
                  </a:lnTo>
                  <a:lnTo>
                    <a:pt x="11282" y="9225"/>
                  </a:lnTo>
                  <a:lnTo>
                    <a:pt x="7683" y="5626"/>
                  </a:lnTo>
                  <a:lnTo>
                    <a:pt x="11282" y="1996"/>
                  </a:lnTo>
                  <a:lnTo>
                    <a:pt x="9255" y="0"/>
                  </a:lnTo>
                  <a:lnTo>
                    <a:pt x="5626" y="3599"/>
                  </a:lnTo>
                  <a:lnTo>
                    <a:pt x="2057" y="0"/>
                  </a:lnTo>
                  <a:close/>
                </a:path>
              </a:pathLst>
            </a:custGeom>
            <a:solidFill>
              <a:srgbClr val="252A3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35" name="Rectangle 5"/>
          <p:cNvSpPr>
            <a:spLocks noChangeArrowheads="1"/>
          </p:cNvSpPr>
          <p:nvPr/>
        </p:nvSpPr>
        <p:spPr bwMode="auto">
          <a:xfrm>
            <a:off x="2521193" y="5369575"/>
            <a:ext cx="618695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vi-VN" altLang="en-US" sz="3600" b="1" dirty="0">
                <a:solidFill>
                  <a:srgbClr val="FF0000"/>
                </a:solidFill>
                <a:latin typeface="+mj-lt"/>
              </a:rPr>
              <a:t>THÔNG TIN VỀ GIÁO VIÊN</a:t>
            </a:r>
            <a:endParaRPr lang="en-US" altLang="en-US" sz="3600" b="1" dirty="0">
              <a:solidFill>
                <a:srgbClr val="FF0000"/>
              </a:solidFill>
              <a:latin typeface="+mj-lt"/>
            </a:endParaRPr>
          </a:p>
        </p:txBody>
      </p:sp>
      <p:sp>
        <p:nvSpPr>
          <p:cNvPr id="36" name="Rectangle 7"/>
          <p:cNvSpPr>
            <a:spLocks noChangeArrowheads="1"/>
          </p:cNvSpPr>
          <p:nvPr/>
        </p:nvSpPr>
        <p:spPr bwMode="auto">
          <a:xfrm>
            <a:off x="2382692" y="2310734"/>
            <a:ext cx="7972425" cy="1951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lnSpc>
                <a:spcPct val="150000"/>
              </a:lnSpc>
              <a:spcBef>
                <a:spcPct val="0"/>
              </a:spcBef>
              <a:buFontTx/>
              <a:buNone/>
            </a:pPr>
            <a:r>
              <a:rPr lang="vi-VN" altLang="en-US" sz="2800" b="1" dirty="0">
                <a:solidFill>
                  <a:srgbClr val="002060"/>
                </a:solidFill>
                <a:sym typeface="Wingdings" panose="05000000000000000000" pitchFamily="2" charset="2"/>
              </a:rPr>
              <a:t>Họ và tên: HOÀNG THỊ TRANG</a:t>
            </a:r>
          </a:p>
          <a:p>
            <a:pPr algn="just" eaLnBrk="1" hangingPunct="1">
              <a:lnSpc>
                <a:spcPct val="150000"/>
              </a:lnSpc>
              <a:spcBef>
                <a:spcPct val="0"/>
              </a:spcBef>
              <a:buFontTx/>
              <a:buNone/>
            </a:pPr>
            <a:r>
              <a:rPr lang="vi-VN" altLang="en-US" sz="2800" b="1" dirty="0">
                <a:solidFill>
                  <a:srgbClr val="002060"/>
                </a:solidFill>
                <a:sym typeface="Wingdings" panose="05000000000000000000" pitchFamily="2" charset="2"/>
              </a:rPr>
              <a:t>Điện thoại: 0398</a:t>
            </a:r>
            <a:r>
              <a:rPr lang="en-US" altLang="en-US" sz="2800" b="1" dirty="0">
                <a:solidFill>
                  <a:srgbClr val="002060"/>
                </a:solidFill>
                <a:sym typeface="Wingdings" panose="05000000000000000000" pitchFamily="2" charset="2"/>
              </a:rPr>
              <a:t>.</a:t>
            </a:r>
            <a:r>
              <a:rPr lang="vi-VN" altLang="en-US" sz="2800" b="1" dirty="0">
                <a:solidFill>
                  <a:srgbClr val="002060"/>
                </a:solidFill>
                <a:sym typeface="Wingdings" panose="05000000000000000000" pitchFamily="2" charset="2"/>
              </a:rPr>
              <a:t>073</a:t>
            </a:r>
            <a:r>
              <a:rPr lang="en-US" altLang="en-US" sz="2800" b="1" dirty="0">
                <a:solidFill>
                  <a:srgbClr val="002060"/>
                </a:solidFill>
                <a:sym typeface="Wingdings" panose="05000000000000000000" pitchFamily="2" charset="2"/>
              </a:rPr>
              <a:t>.</a:t>
            </a:r>
            <a:r>
              <a:rPr lang="vi-VN" altLang="en-US" sz="2800" b="1" dirty="0">
                <a:solidFill>
                  <a:srgbClr val="002060"/>
                </a:solidFill>
                <a:sym typeface="Wingdings" panose="05000000000000000000" pitchFamily="2" charset="2"/>
              </a:rPr>
              <a:t>873</a:t>
            </a:r>
          </a:p>
          <a:p>
            <a:pPr algn="just" eaLnBrk="1" hangingPunct="1">
              <a:lnSpc>
                <a:spcPct val="150000"/>
              </a:lnSpc>
              <a:spcBef>
                <a:spcPct val="0"/>
              </a:spcBef>
              <a:buFontTx/>
              <a:buNone/>
            </a:pPr>
            <a:r>
              <a:rPr lang="vi-VN" altLang="en-US" sz="2800" b="1" dirty="0">
                <a:solidFill>
                  <a:srgbClr val="002060"/>
                </a:solidFill>
                <a:sym typeface="Wingdings" panose="05000000000000000000" pitchFamily="2" charset="2"/>
              </a:rPr>
              <a:t>Địa chỉ email: hoangthitrang83@gmail.com</a:t>
            </a:r>
            <a:endParaRPr lang="en-US" altLang="en-US" sz="2800" b="1" dirty="0">
              <a:solidFill>
                <a:srgbClr val="002060"/>
              </a:solidFill>
            </a:endParaRPr>
          </a:p>
        </p:txBody>
      </p:sp>
    </p:spTree>
    <p:extLst>
      <p:ext uri="{BB962C8B-B14F-4D97-AF65-F5344CB8AC3E}">
        <p14:creationId xmlns:p14="http://schemas.microsoft.com/office/powerpoint/2010/main" val="23536697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p:cTn id="7" dur="1000" fill="hold"/>
                                        <p:tgtEl>
                                          <p:spTgt spid="35"/>
                                        </p:tgtEl>
                                        <p:attrNameLst>
                                          <p:attrName>ppt_w</p:attrName>
                                        </p:attrNameLst>
                                      </p:cBhvr>
                                      <p:tavLst>
                                        <p:tav tm="0">
                                          <p:val>
                                            <p:fltVal val="0"/>
                                          </p:val>
                                        </p:tav>
                                        <p:tav tm="100000">
                                          <p:val>
                                            <p:strVal val="#ppt_w"/>
                                          </p:val>
                                        </p:tav>
                                      </p:tavLst>
                                    </p:anim>
                                    <p:anim calcmode="lin" valueType="num">
                                      <p:cBhvr>
                                        <p:cTn id="8" dur="1000" fill="hold"/>
                                        <p:tgtEl>
                                          <p:spTgt spid="35"/>
                                        </p:tgtEl>
                                        <p:attrNameLst>
                                          <p:attrName>ppt_h</p:attrName>
                                        </p:attrNameLst>
                                      </p:cBhvr>
                                      <p:tavLst>
                                        <p:tav tm="0">
                                          <p:val>
                                            <p:fltVal val="0"/>
                                          </p:val>
                                        </p:tav>
                                        <p:tav tm="100000">
                                          <p:val>
                                            <p:strVal val="#ppt_h"/>
                                          </p:val>
                                        </p:tav>
                                      </p:tavLst>
                                    </p:anim>
                                    <p:anim calcmode="lin" valueType="num">
                                      <p:cBhvr>
                                        <p:cTn id="9" dur="1000" fill="hold"/>
                                        <p:tgtEl>
                                          <p:spTgt spid="35"/>
                                        </p:tgtEl>
                                        <p:attrNameLst>
                                          <p:attrName>style.rotation</p:attrName>
                                        </p:attrNameLst>
                                      </p:cBhvr>
                                      <p:tavLst>
                                        <p:tav tm="0">
                                          <p:val>
                                            <p:fltVal val="90"/>
                                          </p:val>
                                        </p:tav>
                                        <p:tav tm="100000">
                                          <p:val>
                                            <p:fltVal val="0"/>
                                          </p:val>
                                        </p:tav>
                                      </p:tavLst>
                                    </p:anim>
                                    <p:animEffect transition="in" filter="fade">
                                      <p:cBhvr>
                                        <p:cTn id="10" dur="1000"/>
                                        <p:tgtEl>
                                          <p:spTgt spid="35"/>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6"/>
                                        </p:tgtEl>
                                        <p:attrNameLst>
                                          <p:attrName>style.visibility</p:attrName>
                                        </p:attrNameLst>
                                      </p:cBhvr>
                                      <p:to>
                                        <p:strVal val="visible"/>
                                      </p:to>
                                    </p:set>
                                    <p:animEffect transition="in" filter="fade">
                                      <p:cBhvr>
                                        <p:cTn id="15" dur="1000"/>
                                        <p:tgtEl>
                                          <p:spTgt spid="36"/>
                                        </p:tgtEl>
                                      </p:cBhvr>
                                    </p:animEffect>
                                    <p:anim calcmode="lin" valueType="num">
                                      <p:cBhvr>
                                        <p:cTn id="16" dur="1000" fill="hold"/>
                                        <p:tgtEl>
                                          <p:spTgt spid="36"/>
                                        </p:tgtEl>
                                        <p:attrNameLst>
                                          <p:attrName>ppt_x</p:attrName>
                                        </p:attrNameLst>
                                      </p:cBhvr>
                                      <p:tavLst>
                                        <p:tav tm="0">
                                          <p:val>
                                            <p:strVal val="#ppt_x"/>
                                          </p:val>
                                        </p:tav>
                                        <p:tav tm="100000">
                                          <p:val>
                                            <p:strVal val="#ppt_x"/>
                                          </p:val>
                                        </p:tav>
                                      </p:tavLst>
                                    </p:anim>
                                    <p:anim calcmode="lin" valueType="num">
                                      <p:cBhvr>
                                        <p:cTn id="17"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6" name="Picture 2" descr="The white background of lotus illustration image_picture free download  400159369_lovepik.com">
            <a:extLst>
              <a:ext uri="{FF2B5EF4-FFF2-40B4-BE49-F238E27FC236}">
                <a16:creationId xmlns="" xmlns:a16="http://schemas.microsoft.com/office/drawing/2014/main" id="{DDD1A65B-84C8-400B-9CCF-79AAD9385B1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79008" y="0"/>
            <a:ext cx="5512992" cy="6858000"/>
          </a:xfrm>
          <a:prstGeom prst="rect">
            <a:avLst/>
          </a:prstGeom>
          <a:solidFill>
            <a:srgbClr val="660033"/>
          </a:solidFill>
        </p:spPr>
      </p:pic>
      <p:sp>
        <p:nvSpPr>
          <p:cNvPr id="2" name="Rectangle 1">
            <a:extLst>
              <a:ext uri="{FF2B5EF4-FFF2-40B4-BE49-F238E27FC236}">
                <a16:creationId xmlns="" xmlns:a16="http://schemas.microsoft.com/office/drawing/2014/main" id="{B3801779-E883-4FB8-96A7-12740BC6A5B4}"/>
              </a:ext>
            </a:extLst>
          </p:cNvPr>
          <p:cNvSpPr/>
          <p:nvPr/>
        </p:nvSpPr>
        <p:spPr>
          <a:xfrm>
            <a:off x="2958705" y="656745"/>
            <a:ext cx="7075358" cy="48867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grpSp>
        <p:nvGrpSpPr>
          <p:cNvPr id="4" name="Group 21">
            <a:extLst>
              <a:ext uri="{FF2B5EF4-FFF2-40B4-BE49-F238E27FC236}">
                <a16:creationId xmlns="" xmlns:a16="http://schemas.microsoft.com/office/drawing/2014/main" id="{32D0871B-AA5F-4171-8007-E73DEF6614F3}"/>
              </a:ext>
            </a:extLst>
          </p:cNvPr>
          <p:cNvGrpSpPr>
            <a:grpSpLocks/>
          </p:cNvGrpSpPr>
          <p:nvPr/>
        </p:nvGrpSpPr>
        <p:grpSpPr bwMode="auto">
          <a:xfrm>
            <a:off x="719355" y="933227"/>
            <a:ext cx="10197564" cy="10189"/>
            <a:chOff x="-807" y="576"/>
            <a:chExt cx="5298" cy="1914"/>
          </a:xfrm>
        </p:grpSpPr>
        <p:sp>
          <p:nvSpPr>
            <p:cNvPr id="5" name="Line 7">
              <a:extLst>
                <a:ext uri="{FF2B5EF4-FFF2-40B4-BE49-F238E27FC236}">
                  <a16:creationId xmlns="" xmlns:a16="http://schemas.microsoft.com/office/drawing/2014/main" id="{AB054DB9-6DA9-46EB-A62F-6B58C69B1E21}"/>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6" name="Line 8">
              <a:extLst>
                <a:ext uri="{FF2B5EF4-FFF2-40B4-BE49-F238E27FC236}">
                  <a16:creationId xmlns="" xmlns:a16="http://schemas.microsoft.com/office/drawing/2014/main" id="{5900F00E-3B22-4AFC-8868-8B5FE2DC3522}"/>
                </a:ext>
              </a:extLst>
            </p:cNvPr>
            <p:cNvSpPr>
              <a:spLocks noChangeShapeType="1"/>
            </p:cNvSpPr>
            <p:nvPr/>
          </p:nvSpPr>
          <p:spPr bwMode="auto">
            <a:xfrm>
              <a:off x="-807" y="2490"/>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sp>
        <p:nvSpPr>
          <p:cNvPr id="8" name="Text Box 10">
            <a:extLst>
              <a:ext uri="{FF2B5EF4-FFF2-40B4-BE49-F238E27FC236}">
                <a16:creationId xmlns="" xmlns:a16="http://schemas.microsoft.com/office/drawing/2014/main" id="{BD1F44F3-C547-40E6-8EDC-FE2D3217D1CB}"/>
              </a:ext>
            </a:extLst>
          </p:cNvPr>
          <p:cNvSpPr txBox="1">
            <a:spLocks noChangeArrowheads="1"/>
          </p:cNvSpPr>
          <p:nvPr/>
        </p:nvSpPr>
        <p:spPr bwMode="auto">
          <a:xfrm>
            <a:off x="1277735" y="236273"/>
            <a:ext cx="9021763" cy="584775"/>
          </a:xfrm>
          <a:prstGeom prst="rect">
            <a:avLst/>
          </a:prstGeom>
          <a:noFill/>
          <a:ln w="9525">
            <a:noFill/>
            <a:miter lim="800000"/>
            <a:headEnd/>
            <a:tailEnd/>
          </a:ln>
          <a:effectLst>
            <a:prstShdw prst="shdw17" dist="17961" dir="2700000">
              <a:schemeClr val="accent1">
                <a:gamma/>
                <a:shade val="60000"/>
                <a:invGamma/>
                <a:alpha val="50000"/>
              </a:schemeClr>
            </a:prstShdw>
          </a:effectLst>
        </p:spPr>
        <p:txBody>
          <a:bodyPr>
            <a:spAutoFit/>
          </a:bodyPr>
          <a:lstStyle/>
          <a:p>
            <a:pPr algn="ctr" defTabSz="914400" fontAlgn="base">
              <a:spcAft>
                <a:spcPct val="0"/>
              </a:spcAft>
              <a:defRPr/>
            </a:pPr>
            <a:r>
              <a:rPr lang="en-US" sz="3200" b="1" dirty="0">
                <a:solidFill>
                  <a:srgbClr val="000000"/>
                </a:solidFill>
                <a:latin typeface="Arial"/>
                <a:cs typeface="Arial" panose="020B0604020202020204" pitchFamily="34" charset="0"/>
              </a:rPr>
              <a:t>NỘI DUNG CƠ BẢN</a:t>
            </a:r>
          </a:p>
        </p:txBody>
      </p:sp>
      <p:sp>
        <p:nvSpPr>
          <p:cNvPr id="48" name="Parallelogram 47">
            <a:extLst>
              <a:ext uri="{FF2B5EF4-FFF2-40B4-BE49-F238E27FC236}">
                <a16:creationId xmlns="" xmlns:a16="http://schemas.microsoft.com/office/drawing/2014/main" id="{0D8D6892-2419-4B46-931B-0E8A42DD9F7F}"/>
              </a:ext>
            </a:extLst>
          </p:cNvPr>
          <p:cNvSpPr/>
          <p:nvPr/>
        </p:nvSpPr>
        <p:spPr>
          <a:xfrm>
            <a:off x="232475" y="5172437"/>
            <a:ext cx="5113338" cy="1159061"/>
          </a:xfrm>
          <a:prstGeom prst="parallelogram">
            <a:avLst>
              <a:gd name="adj" fmla="val 0"/>
            </a:avLst>
          </a:prstGeom>
          <a:solidFill>
            <a:srgbClr val="0099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83" b="1"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Cube 48">
            <a:extLst>
              <a:ext uri="{FF2B5EF4-FFF2-40B4-BE49-F238E27FC236}">
                <a16:creationId xmlns="" xmlns:a16="http://schemas.microsoft.com/office/drawing/2014/main" id="{2DCA444B-BE52-49B2-9236-61D402727009}"/>
              </a:ext>
            </a:extLst>
          </p:cNvPr>
          <p:cNvSpPr/>
          <p:nvPr/>
        </p:nvSpPr>
        <p:spPr>
          <a:xfrm flipH="1">
            <a:off x="5121724" y="3775119"/>
            <a:ext cx="1220831" cy="1458802"/>
          </a:xfrm>
          <a:prstGeom prst="cub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83"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Cube 49">
            <a:extLst>
              <a:ext uri="{FF2B5EF4-FFF2-40B4-BE49-F238E27FC236}">
                <a16:creationId xmlns="" xmlns:a16="http://schemas.microsoft.com/office/drawing/2014/main" id="{EC085F18-6A17-4B8B-8832-27A586FBE7A0}"/>
              </a:ext>
            </a:extLst>
          </p:cNvPr>
          <p:cNvSpPr/>
          <p:nvPr/>
        </p:nvSpPr>
        <p:spPr>
          <a:xfrm>
            <a:off x="4810003" y="2479490"/>
            <a:ext cx="1217818" cy="1599131"/>
          </a:xfrm>
          <a:prstGeom prst="cub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83"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 name="Cube 50">
            <a:extLst>
              <a:ext uri="{FF2B5EF4-FFF2-40B4-BE49-F238E27FC236}">
                <a16:creationId xmlns="" xmlns:a16="http://schemas.microsoft.com/office/drawing/2014/main" id="{9EA0D901-41E7-4122-A02D-B52CAEA67E75}"/>
              </a:ext>
            </a:extLst>
          </p:cNvPr>
          <p:cNvSpPr/>
          <p:nvPr/>
        </p:nvSpPr>
        <p:spPr>
          <a:xfrm flipH="1">
            <a:off x="5132200" y="1340596"/>
            <a:ext cx="1225477" cy="1448496"/>
          </a:xfrm>
          <a:prstGeom prst="cube">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83"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Parallelogram 52">
            <a:extLst>
              <a:ext uri="{FF2B5EF4-FFF2-40B4-BE49-F238E27FC236}">
                <a16:creationId xmlns="" xmlns:a16="http://schemas.microsoft.com/office/drawing/2014/main" id="{5185338C-4A47-4134-8B92-82B1E679D0A0}"/>
              </a:ext>
            </a:extLst>
          </p:cNvPr>
          <p:cNvSpPr/>
          <p:nvPr/>
        </p:nvSpPr>
        <p:spPr>
          <a:xfrm>
            <a:off x="5580010" y="1674028"/>
            <a:ext cx="5026871" cy="1115065"/>
          </a:xfrm>
          <a:prstGeom prst="parallelogram">
            <a:avLst>
              <a:gd name="adj" fmla="val 0"/>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83"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Parallelogram 55">
            <a:extLst>
              <a:ext uri="{FF2B5EF4-FFF2-40B4-BE49-F238E27FC236}">
                <a16:creationId xmlns="" xmlns:a16="http://schemas.microsoft.com/office/drawing/2014/main" id="{F20C2F1C-7467-408D-B03F-4990687A23B8}"/>
              </a:ext>
            </a:extLst>
          </p:cNvPr>
          <p:cNvSpPr/>
          <p:nvPr/>
        </p:nvSpPr>
        <p:spPr>
          <a:xfrm>
            <a:off x="232475" y="2779377"/>
            <a:ext cx="5129842" cy="1299245"/>
          </a:xfrm>
          <a:prstGeom prst="parallelogram">
            <a:avLst>
              <a:gd name="adj" fmla="val 0"/>
            </a:avLst>
          </a:pr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83" b="0" i="0" u="none" strike="noStrike" kern="1200" cap="none" spc="0" normalizeH="0" baseline="0" noProof="0">
              <a:ln>
                <a:noFill/>
              </a:ln>
              <a:solidFill>
                <a:schemeClr val="bg1"/>
              </a:solidFill>
              <a:effectLst/>
              <a:uLnTx/>
              <a:uFillTx/>
              <a:latin typeface="Calibri" panose="020F0502020204030204"/>
              <a:ea typeface="+mn-ea"/>
              <a:cs typeface="+mn-cs"/>
            </a:endParaRPr>
          </a:p>
        </p:txBody>
      </p:sp>
      <p:sp>
        <p:nvSpPr>
          <p:cNvPr id="59" name="Parallelogram 58">
            <a:extLst>
              <a:ext uri="{FF2B5EF4-FFF2-40B4-BE49-F238E27FC236}">
                <a16:creationId xmlns="" xmlns:a16="http://schemas.microsoft.com/office/drawing/2014/main" id="{0FB561C4-35F6-4D0F-A753-4CB18461912E}"/>
              </a:ext>
            </a:extLst>
          </p:cNvPr>
          <p:cNvSpPr/>
          <p:nvPr/>
        </p:nvSpPr>
        <p:spPr>
          <a:xfrm>
            <a:off x="5708633" y="4075747"/>
            <a:ext cx="4898248" cy="1159061"/>
          </a:xfrm>
          <a:prstGeom prst="parallelogram">
            <a:avLst>
              <a:gd name="adj" fmla="val 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83"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ube 61">
            <a:extLst>
              <a:ext uri="{FF2B5EF4-FFF2-40B4-BE49-F238E27FC236}">
                <a16:creationId xmlns="" xmlns:a16="http://schemas.microsoft.com/office/drawing/2014/main" id="{1B72B784-B269-4DC7-9A5F-F98939367DB1}"/>
              </a:ext>
            </a:extLst>
          </p:cNvPr>
          <p:cNvSpPr/>
          <p:nvPr/>
        </p:nvSpPr>
        <p:spPr>
          <a:xfrm>
            <a:off x="4922596" y="4978334"/>
            <a:ext cx="1220831" cy="1353163"/>
          </a:xfrm>
          <a:prstGeom prst="cube">
            <a:avLst/>
          </a:prstGeom>
          <a:solidFill>
            <a:srgbClr val="99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83"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 name="Rectangle 13">
            <a:extLst>
              <a:ext uri="{FF2B5EF4-FFF2-40B4-BE49-F238E27FC236}">
                <a16:creationId xmlns="" xmlns:a16="http://schemas.microsoft.com/office/drawing/2014/main" id="{DF2594ED-93C5-454E-9AD0-1AD52ADF41EA}"/>
              </a:ext>
            </a:extLst>
          </p:cNvPr>
          <p:cNvSpPr>
            <a:spLocks noChangeArrowheads="1"/>
          </p:cNvSpPr>
          <p:nvPr/>
        </p:nvSpPr>
        <p:spPr bwMode="auto">
          <a:xfrm>
            <a:off x="6433136" y="1746810"/>
            <a:ext cx="4043687"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FontTx/>
              <a:buNone/>
            </a:pPr>
            <a:r>
              <a:rPr lang="nl-NL" altLang="en-US" sz="2000" b="1" dirty="0">
                <a:solidFill>
                  <a:schemeClr val="bg1"/>
                </a:solidFill>
                <a:latin typeface="Arial"/>
                <a:cs typeface="Times New Roman" panose="02020603050405020304" pitchFamily="18" charset="0"/>
              </a:rPr>
              <a:t>KHÁI NIỆM, NGUỒN GỐC VÀ QUÁ TRÌNH HÌNH THÀNH TƯ TƯỞNG HỒ CHÍ MINH</a:t>
            </a:r>
            <a:endParaRPr lang="en-US" altLang="en-US" sz="2000" b="1" dirty="0">
              <a:solidFill>
                <a:schemeClr val="bg1"/>
              </a:solidFill>
              <a:latin typeface="Arial"/>
            </a:endParaRPr>
          </a:p>
        </p:txBody>
      </p:sp>
      <p:sp>
        <p:nvSpPr>
          <p:cNvPr id="69" name="Rectangle 3">
            <a:extLst>
              <a:ext uri="{FF2B5EF4-FFF2-40B4-BE49-F238E27FC236}">
                <a16:creationId xmlns="" xmlns:a16="http://schemas.microsoft.com/office/drawing/2014/main" id="{EE5ABB19-B21A-4F8A-A847-260CED7DC823}"/>
              </a:ext>
            </a:extLst>
          </p:cNvPr>
          <p:cNvSpPr>
            <a:spLocks noChangeArrowheads="1"/>
          </p:cNvSpPr>
          <p:nvPr/>
        </p:nvSpPr>
        <p:spPr bwMode="auto">
          <a:xfrm>
            <a:off x="635751" y="3018497"/>
            <a:ext cx="391668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r>
              <a:rPr lang="nl-NL" altLang="en-US" sz="2000" b="1" dirty="0">
                <a:solidFill>
                  <a:schemeClr val="bg1"/>
                </a:solidFill>
                <a:latin typeface="+mn-lt"/>
                <a:cs typeface="Times New Roman" panose="02020603050405020304" pitchFamily="18" charset="0"/>
              </a:rPr>
              <a:t>MỘT SỐ NỘI DUNG CƠ BẢN CỦA TƯ TƯỞNG HỒ CHÍ MINH</a:t>
            </a:r>
            <a:endParaRPr lang="en-US" altLang="en-US" sz="2000" b="1" dirty="0">
              <a:solidFill>
                <a:schemeClr val="bg1"/>
              </a:solidFill>
              <a:latin typeface="+mn-lt"/>
            </a:endParaRPr>
          </a:p>
        </p:txBody>
      </p:sp>
      <p:sp>
        <p:nvSpPr>
          <p:cNvPr id="70" name="Rectangle 1">
            <a:extLst>
              <a:ext uri="{FF2B5EF4-FFF2-40B4-BE49-F238E27FC236}">
                <a16:creationId xmlns="" xmlns:a16="http://schemas.microsoft.com/office/drawing/2014/main" id="{1820B326-0704-44A3-A647-0F85695F3851}"/>
              </a:ext>
            </a:extLst>
          </p:cNvPr>
          <p:cNvSpPr>
            <a:spLocks noChangeArrowheads="1"/>
          </p:cNvSpPr>
          <p:nvPr/>
        </p:nvSpPr>
        <p:spPr bwMode="auto">
          <a:xfrm>
            <a:off x="6143428" y="4123770"/>
            <a:ext cx="4426216"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572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pPr>
            <a:r>
              <a:rPr lang="nl-NL" altLang="en-US" sz="1900" b="1" dirty="0">
                <a:solidFill>
                  <a:schemeClr val="bg1"/>
                </a:solidFill>
                <a:latin typeface="+mn-lt"/>
                <a:cs typeface="Times New Roman" panose="02020603050405020304" pitchFamily="18" charset="0"/>
              </a:rPr>
              <a:t>VAI TRÒ CỦA TƯ</a:t>
            </a:r>
          </a:p>
          <a:p>
            <a:pPr algn="ctr" defTabSz="914400" eaLnBrk="0" fontAlgn="base" hangingPunct="0">
              <a:spcBef>
                <a:spcPct val="0"/>
              </a:spcBef>
              <a:spcAft>
                <a:spcPct val="0"/>
              </a:spcAft>
              <a:buNone/>
            </a:pPr>
            <a:r>
              <a:rPr lang="nl-NL" altLang="en-US" sz="1900" b="1" dirty="0">
                <a:solidFill>
                  <a:srgbClr val="0033CC"/>
                </a:solidFill>
                <a:latin typeface="+mn-lt"/>
                <a:cs typeface="Times New Roman" panose="02020603050405020304" pitchFamily="18" charset="0"/>
              </a:rPr>
              <a:t> </a:t>
            </a:r>
            <a:r>
              <a:rPr lang="nl-NL" altLang="en-US" sz="1900" b="1" dirty="0">
                <a:solidFill>
                  <a:schemeClr val="bg1"/>
                </a:solidFill>
                <a:latin typeface="+mn-lt"/>
                <a:cs typeface="Times New Roman" panose="02020603050405020304" pitchFamily="18" charset="0"/>
              </a:rPr>
              <a:t>TƯỞNG HỒ CHÍ MINH ĐỐI VỚI CÁCH MẠNG VIỆT NAM</a:t>
            </a:r>
            <a:endParaRPr lang="en-US" altLang="en-US" sz="1900" b="1" dirty="0">
              <a:solidFill>
                <a:schemeClr val="bg1"/>
              </a:solidFill>
              <a:latin typeface="+mn-lt"/>
              <a:cs typeface="Times New Roman" panose="02020603050405020304" pitchFamily="18" charset="0"/>
            </a:endParaRPr>
          </a:p>
        </p:txBody>
      </p:sp>
      <p:sp>
        <p:nvSpPr>
          <p:cNvPr id="71" name="Rectangle 2">
            <a:extLst>
              <a:ext uri="{FF2B5EF4-FFF2-40B4-BE49-F238E27FC236}">
                <a16:creationId xmlns="" xmlns:a16="http://schemas.microsoft.com/office/drawing/2014/main" id="{438539C3-0359-4485-B8C2-CBE303057CA1}"/>
              </a:ext>
            </a:extLst>
          </p:cNvPr>
          <p:cNvSpPr>
            <a:spLocks noChangeArrowheads="1"/>
          </p:cNvSpPr>
          <p:nvPr/>
        </p:nvSpPr>
        <p:spPr bwMode="auto">
          <a:xfrm>
            <a:off x="142380" y="5250299"/>
            <a:ext cx="4863241"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572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ts val="600"/>
              </a:spcBef>
              <a:spcAft>
                <a:spcPts val="600"/>
              </a:spcAft>
              <a:buNone/>
            </a:pPr>
            <a:r>
              <a:rPr lang="nl-NL" altLang="en-US" sz="1900" b="1" dirty="0">
                <a:solidFill>
                  <a:srgbClr val="FFFFFF"/>
                </a:solidFill>
                <a:latin typeface="+mn-lt"/>
                <a:cs typeface="Times New Roman" panose="02020603050405020304" pitchFamily="18" charset="0"/>
              </a:rPr>
              <a:t>HỌC TẬP VÀ LÀM THEO TƯ TƯỞNG, ĐẠO ĐỨC, PHONG CÁCH HỒ CHÍ MINH TRONG GIAI ĐOẠN HIỆN NAY</a:t>
            </a:r>
            <a:endParaRPr lang="en-US" altLang="en-US" sz="1900" b="1" dirty="0">
              <a:solidFill>
                <a:srgbClr val="FFFFFF"/>
              </a:solidFill>
              <a:latin typeface="+mn-lt"/>
              <a:cs typeface="Times New Roman" panose="02020603050405020304" pitchFamily="18" charset="0"/>
            </a:endParaRPr>
          </a:p>
        </p:txBody>
      </p:sp>
      <p:sp>
        <p:nvSpPr>
          <p:cNvPr id="75" name="Oval 23">
            <a:extLst>
              <a:ext uri="{FF2B5EF4-FFF2-40B4-BE49-F238E27FC236}">
                <a16:creationId xmlns="" xmlns:a16="http://schemas.microsoft.com/office/drawing/2014/main" id="{F09B690D-0B49-4363-A0CB-F69D2239E194}"/>
              </a:ext>
            </a:extLst>
          </p:cNvPr>
          <p:cNvSpPr>
            <a:spLocks noChangeArrowheads="1"/>
          </p:cNvSpPr>
          <p:nvPr/>
        </p:nvSpPr>
        <p:spPr bwMode="gray">
          <a:xfrm>
            <a:off x="5521213" y="1746810"/>
            <a:ext cx="797480" cy="796380"/>
          </a:xfrm>
          <a:prstGeom prst="ellipse">
            <a:avLst/>
          </a:prstGeom>
          <a:solidFill>
            <a:srgbClr val="CC3300"/>
          </a:solidFill>
          <a:ln>
            <a:no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FontTx/>
              <a:buNone/>
            </a:pPr>
            <a:r>
              <a:rPr lang="en-US" altLang="en-US" sz="2400" b="1" dirty="0">
                <a:solidFill>
                  <a:schemeClr val="bg1"/>
                </a:solidFill>
              </a:rPr>
              <a:t>I.</a:t>
            </a:r>
            <a:endParaRPr lang="en-US" altLang="en-US" sz="2400" dirty="0">
              <a:solidFill>
                <a:srgbClr val="FFFFFF"/>
              </a:solidFill>
              <a:latin typeface="Arial"/>
            </a:endParaRPr>
          </a:p>
        </p:txBody>
      </p:sp>
      <p:sp>
        <p:nvSpPr>
          <p:cNvPr id="76" name="Oval 23">
            <a:extLst>
              <a:ext uri="{FF2B5EF4-FFF2-40B4-BE49-F238E27FC236}">
                <a16:creationId xmlns="" xmlns:a16="http://schemas.microsoft.com/office/drawing/2014/main" id="{145268CC-75BD-4309-8DF6-1B68B82BA3EB}"/>
              </a:ext>
            </a:extLst>
          </p:cNvPr>
          <p:cNvSpPr>
            <a:spLocks noChangeArrowheads="1"/>
          </p:cNvSpPr>
          <p:nvPr/>
        </p:nvSpPr>
        <p:spPr bwMode="gray">
          <a:xfrm>
            <a:off x="4805180" y="2983194"/>
            <a:ext cx="797480" cy="796380"/>
          </a:xfrm>
          <a:prstGeom prst="ellipse">
            <a:avLst/>
          </a:prstGeom>
          <a:solidFill>
            <a:srgbClr val="000000"/>
          </a:solidFill>
          <a:ln>
            <a:no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FontTx/>
              <a:buNone/>
            </a:pPr>
            <a:r>
              <a:rPr lang="en-US" altLang="en-US" sz="2400" b="1" dirty="0">
                <a:solidFill>
                  <a:srgbClr val="FFFFFF"/>
                </a:solidFill>
                <a:latin typeface="Arial"/>
              </a:rPr>
              <a:t>II</a:t>
            </a:r>
          </a:p>
        </p:txBody>
      </p:sp>
      <p:sp>
        <p:nvSpPr>
          <p:cNvPr id="77" name="Oval 23">
            <a:extLst>
              <a:ext uri="{FF2B5EF4-FFF2-40B4-BE49-F238E27FC236}">
                <a16:creationId xmlns="" xmlns:a16="http://schemas.microsoft.com/office/drawing/2014/main" id="{F61D1160-81D9-452F-83E8-7984F03F2A4B}"/>
              </a:ext>
            </a:extLst>
          </p:cNvPr>
          <p:cNvSpPr>
            <a:spLocks noChangeArrowheads="1"/>
          </p:cNvSpPr>
          <p:nvPr/>
        </p:nvSpPr>
        <p:spPr bwMode="gray">
          <a:xfrm>
            <a:off x="5397005" y="4164337"/>
            <a:ext cx="797480" cy="796380"/>
          </a:xfrm>
          <a:prstGeom prst="ellipse">
            <a:avLst/>
          </a:prstGeom>
          <a:solidFill>
            <a:srgbClr val="3333FF"/>
          </a:solidFill>
          <a:ln>
            <a:no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fontAlgn="base">
              <a:spcBef>
                <a:spcPct val="0"/>
              </a:spcBef>
              <a:spcAft>
                <a:spcPct val="0"/>
              </a:spcAft>
              <a:buFontTx/>
              <a:buNone/>
            </a:pPr>
            <a:r>
              <a:rPr lang="en-US" altLang="en-US" sz="2400" dirty="0">
                <a:solidFill>
                  <a:srgbClr val="FFFFFF"/>
                </a:solidFill>
                <a:latin typeface="Arial"/>
              </a:rPr>
              <a:t>III</a:t>
            </a:r>
          </a:p>
        </p:txBody>
      </p:sp>
      <p:sp>
        <p:nvSpPr>
          <p:cNvPr id="78" name="Oval 23">
            <a:extLst>
              <a:ext uri="{FF2B5EF4-FFF2-40B4-BE49-F238E27FC236}">
                <a16:creationId xmlns="" xmlns:a16="http://schemas.microsoft.com/office/drawing/2014/main" id="{DA06FD5F-3272-4D5C-986D-AD6F7C08DB9C}"/>
              </a:ext>
            </a:extLst>
          </p:cNvPr>
          <p:cNvSpPr>
            <a:spLocks noChangeArrowheads="1"/>
          </p:cNvSpPr>
          <p:nvPr/>
        </p:nvSpPr>
        <p:spPr bwMode="gray">
          <a:xfrm>
            <a:off x="4991136" y="5319637"/>
            <a:ext cx="797480" cy="796380"/>
          </a:xfrm>
          <a:prstGeom prst="ellipse">
            <a:avLst/>
          </a:prstGeom>
          <a:solidFill>
            <a:srgbClr val="3333FF"/>
          </a:solidFill>
          <a:ln>
            <a:no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FontTx/>
              <a:buNone/>
            </a:pPr>
            <a:r>
              <a:rPr lang="en-US" altLang="en-US" sz="2400" b="1" dirty="0">
                <a:solidFill>
                  <a:srgbClr val="FFFFFF"/>
                </a:solidFill>
                <a:latin typeface="Arial"/>
              </a:rPr>
              <a:t>IV</a:t>
            </a:r>
          </a:p>
        </p:txBody>
      </p:sp>
    </p:spTree>
    <p:extLst>
      <p:ext uri="{BB962C8B-B14F-4D97-AF65-F5344CB8AC3E}">
        <p14:creationId xmlns:p14="http://schemas.microsoft.com/office/powerpoint/2010/main" val="278065611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4" descr="Hướng dẫn cách tạo trò chơi ô chữ trong PowerPoint đơn giản nhất"/>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1030" name="Picture 6" descr="https://gitiho.com/caches/p_medium_large/images/article/photos/132070/image_cr1.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319217"/>
            <a:ext cx="12192000" cy="551314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a:extLst>
              <a:ext uri="{FF2B5EF4-FFF2-40B4-BE49-F238E27FC236}">
                <a16:creationId xmlns="" xmlns:a16="http://schemas.microsoft.com/office/drawing/2014/main" id="{64F67123-7FC6-44C3-AC4F-1DDE79695CF8}"/>
              </a:ext>
            </a:extLst>
          </p:cNvPr>
          <p:cNvSpPr>
            <a:spLocks noChangeArrowheads="1"/>
          </p:cNvSpPr>
          <p:nvPr/>
        </p:nvSpPr>
        <p:spPr bwMode="auto">
          <a:xfrm>
            <a:off x="2107770" y="302910"/>
            <a:ext cx="743256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I. KHÁI NIỆM TƯ TƯỞNG HỒ CHÍ MINH</a:t>
            </a:r>
          </a:p>
        </p:txBody>
      </p:sp>
      <p:grpSp>
        <p:nvGrpSpPr>
          <p:cNvPr id="5" name="Group 21">
            <a:extLst>
              <a:ext uri="{FF2B5EF4-FFF2-40B4-BE49-F238E27FC236}">
                <a16:creationId xmlns="" xmlns:a16="http://schemas.microsoft.com/office/drawing/2014/main" id="{9FB4A72A-0300-4E1E-A497-4EB27F8D7886}"/>
              </a:ext>
            </a:extLst>
          </p:cNvPr>
          <p:cNvGrpSpPr>
            <a:grpSpLocks/>
          </p:cNvGrpSpPr>
          <p:nvPr/>
        </p:nvGrpSpPr>
        <p:grpSpPr bwMode="auto">
          <a:xfrm>
            <a:off x="1332150" y="1044361"/>
            <a:ext cx="10024110" cy="0"/>
            <a:chOff x="-858" y="576"/>
            <a:chExt cx="5298" cy="0"/>
          </a:xfrm>
        </p:grpSpPr>
        <p:sp>
          <p:nvSpPr>
            <p:cNvPr id="6" name="Line 7">
              <a:extLst>
                <a:ext uri="{FF2B5EF4-FFF2-40B4-BE49-F238E27FC236}">
                  <a16:creationId xmlns="" xmlns:a16="http://schemas.microsoft.com/office/drawing/2014/main" id="{483AFF0E-BF11-4301-B5F4-D5589D24EE6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sp>
          <p:nvSpPr>
            <p:cNvPr id="7" name="Line 8">
              <a:extLst>
                <a:ext uri="{FF2B5EF4-FFF2-40B4-BE49-F238E27FC236}">
                  <a16:creationId xmlns="" xmlns:a16="http://schemas.microsoft.com/office/drawing/2014/main" id="{C6097F80-D9A2-41F2-8525-84CBD988CE3A}"/>
                </a:ext>
              </a:extLst>
            </p:cNvPr>
            <p:cNvSpPr>
              <a:spLocks noChangeShapeType="1"/>
            </p:cNvSpPr>
            <p:nvPr/>
          </p:nvSpPr>
          <p:spPr bwMode="auto">
            <a:xfrm>
              <a:off x="-858"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grpSp>
      <p:sp>
        <p:nvSpPr>
          <p:cNvPr id="9" name="TextBox 8">
            <a:extLst>
              <a:ext uri="{FF2B5EF4-FFF2-40B4-BE49-F238E27FC236}">
                <a16:creationId xmlns="" xmlns:a16="http://schemas.microsoft.com/office/drawing/2014/main" id="{4813159F-09C3-4E17-B733-9888E6A1C1A7}"/>
              </a:ext>
            </a:extLst>
          </p:cNvPr>
          <p:cNvSpPr txBox="1"/>
          <p:nvPr/>
        </p:nvSpPr>
        <p:spPr>
          <a:xfrm>
            <a:off x="3817040" y="3546360"/>
            <a:ext cx="6207070" cy="523220"/>
          </a:xfrm>
          <a:prstGeom prst="rect">
            <a:avLst/>
          </a:prstGeom>
          <a:noFill/>
        </p:spPr>
        <p:txBody>
          <a:bodyPr wrap="square">
            <a:spAutoFit/>
          </a:bodyPr>
          <a:lstStyle/>
          <a:p>
            <a:r>
              <a:rPr lang="en-US" sz="2800" b="1" dirty="0">
                <a:solidFill>
                  <a:schemeClr val="bg1"/>
                </a:solidFill>
                <a:latin typeface="Abadi" panose="020B0604020104020204" pitchFamily="34" charset="0"/>
              </a:rPr>
              <a:t>3. </a:t>
            </a:r>
            <a:r>
              <a:rPr lang="en-US" sz="2800" b="1" dirty="0" err="1">
                <a:solidFill>
                  <a:schemeClr val="bg1"/>
                </a:solidFill>
                <a:latin typeface="Abadi" panose="020B0604020104020204" pitchFamily="34" charset="0"/>
              </a:rPr>
              <a:t>Quá</a:t>
            </a:r>
            <a:r>
              <a:rPr lang="en-US" sz="2800" b="1" dirty="0">
                <a:solidFill>
                  <a:schemeClr val="bg1"/>
                </a:solidFill>
                <a:latin typeface="Abadi" panose="020B0604020104020204" pitchFamily="34" charset="0"/>
              </a:rPr>
              <a:t> </a:t>
            </a:r>
            <a:r>
              <a:rPr lang="en-US" sz="2800" b="1" dirty="0" err="1">
                <a:solidFill>
                  <a:schemeClr val="bg1"/>
                </a:solidFill>
                <a:latin typeface="Abadi" panose="020B0604020104020204" pitchFamily="34" charset="0"/>
              </a:rPr>
              <a:t>trình</a:t>
            </a:r>
            <a:r>
              <a:rPr lang="en-US" sz="2800" b="1" dirty="0">
                <a:solidFill>
                  <a:schemeClr val="bg1"/>
                </a:solidFill>
                <a:latin typeface="Abadi" panose="020B0604020104020204" pitchFamily="34" charset="0"/>
              </a:rPr>
              <a:t> </a:t>
            </a:r>
            <a:r>
              <a:rPr lang="en-US" sz="2800" b="1" dirty="0" err="1">
                <a:solidFill>
                  <a:schemeClr val="bg1"/>
                </a:solidFill>
                <a:latin typeface="Abadi" panose="020B0604020104020204" pitchFamily="34" charset="0"/>
              </a:rPr>
              <a:t>hình</a:t>
            </a:r>
            <a:r>
              <a:rPr lang="en-US" sz="2800" b="1" dirty="0">
                <a:solidFill>
                  <a:schemeClr val="bg1"/>
                </a:solidFill>
                <a:latin typeface="Abadi" panose="020B0604020104020204" pitchFamily="34" charset="0"/>
              </a:rPr>
              <a:t> </a:t>
            </a:r>
            <a:r>
              <a:rPr lang="en-US" sz="2800" b="1" dirty="0" err="1">
                <a:solidFill>
                  <a:schemeClr val="bg1"/>
                </a:solidFill>
                <a:latin typeface="Abadi" panose="020B0604020104020204" pitchFamily="34" charset="0"/>
              </a:rPr>
              <a:t>thành</a:t>
            </a:r>
            <a:r>
              <a:rPr lang="en-US" sz="2800" b="1" dirty="0">
                <a:solidFill>
                  <a:schemeClr val="bg1"/>
                </a:solidFill>
                <a:latin typeface="Abadi" panose="020B0604020104020204" pitchFamily="34" charset="0"/>
              </a:rPr>
              <a:t> </a:t>
            </a:r>
          </a:p>
        </p:txBody>
      </p:sp>
      <p:sp>
        <p:nvSpPr>
          <p:cNvPr id="11" name="TextBox 10">
            <a:extLst>
              <a:ext uri="{FF2B5EF4-FFF2-40B4-BE49-F238E27FC236}">
                <a16:creationId xmlns="" xmlns:a16="http://schemas.microsoft.com/office/drawing/2014/main" id="{5C30D8B1-4DFD-4846-ABC2-5BB01442FE5D}"/>
              </a:ext>
            </a:extLst>
          </p:cNvPr>
          <p:cNvSpPr txBox="1"/>
          <p:nvPr/>
        </p:nvSpPr>
        <p:spPr>
          <a:xfrm>
            <a:off x="3885136" y="2063458"/>
            <a:ext cx="6207070" cy="523220"/>
          </a:xfrm>
          <a:prstGeom prst="rect">
            <a:avLst/>
          </a:prstGeom>
          <a:noFill/>
        </p:spPr>
        <p:txBody>
          <a:bodyPr wrap="square">
            <a:spAutoFit/>
          </a:bodyPr>
          <a:lstStyle/>
          <a:p>
            <a:r>
              <a:rPr lang="en-US" sz="2800" b="1" dirty="0">
                <a:solidFill>
                  <a:schemeClr val="bg1"/>
                </a:solidFill>
                <a:latin typeface="Abadi" panose="020B0604020104020204" pitchFamily="34" charset="0"/>
              </a:rPr>
              <a:t>1. </a:t>
            </a:r>
            <a:r>
              <a:rPr lang="en-US" sz="2800" b="1" dirty="0" err="1">
                <a:solidFill>
                  <a:schemeClr val="bg1"/>
                </a:solidFill>
                <a:latin typeface="Abadi" panose="020B0604020104020204" pitchFamily="34" charset="0"/>
              </a:rPr>
              <a:t>Khái</a:t>
            </a:r>
            <a:r>
              <a:rPr lang="en-US" sz="2800" b="1" dirty="0">
                <a:solidFill>
                  <a:schemeClr val="bg1"/>
                </a:solidFill>
                <a:latin typeface="Abadi" panose="020B0604020104020204" pitchFamily="34" charset="0"/>
              </a:rPr>
              <a:t> </a:t>
            </a:r>
            <a:r>
              <a:rPr lang="en-US" sz="2800" b="1" dirty="0" err="1">
                <a:solidFill>
                  <a:schemeClr val="bg1"/>
                </a:solidFill>
                <a:latin typeface="Abadi" panose="020B0604020104020204" pitchFamily="34" charset="0"/>
              </a:rPr>
              <a:t>niệm</a:t>
            </a:r>
            <a:r>
              <a:rPr lang="en-US" sz="2800" b="1" dirty="0">
                <a:solidFill>
                  <a:schemeClr val="bg1"/>
                </a:solidFill>
                <a:latin typeface="Abadi" panose="020B0604020104020204" pitchFamily="34" charset="0"/>
              </a:rPr>
              <a:t> </a:t>
            </a:r>
          </a:p>
        </p:txBody>
      </p:sp>
      <p:sp>
        <p:nvSpPr>
          <p:cNvPr id="13" name="TextBox 12">
            <a:extLst>
              <a:ext uri="{FF2B5EF4-FFF2-40B4-BE49-F238E27FC236}">
                <a16:creationId xmlns="" xmlns:a16="http://schemas.microsoft.com/office/drawing/2014/main" id="{A53DCB24-5258-4278-BA8B-38EED0FF70BD}"/>
              </a:ext>
            </a:extLst>
          </p:cNvPr>
          <p:cNvSpPr txBox="1"/>
          <p:nvPr/>
        </p:nvSpPr>
        <p:spPr>
          <a:xfrm>
            <a:off x="3885136" y="2804909"/>
            <a:ext cx="6207070" cy="523220"/>
          </a:xfrm>
          <a:prstGeom prst="rect">
            <a:avLst/>
          </a:prstGeom>
          <a:noFill/>
        </p:spPr>
        <p:txBody>
          <a:bodyPr wrap="square">
            <a:spAutoFit/>
          </a:bodyPr>
          <a:lstStyle/>
          <a:p>
            <a:r>
              <a:rPr lang="en-US" sz="2800" b="1" dirty="0">
                <a:solidFill>
                  <a:schemeClr val="bg1"/>
                </a:solidFill>
                <a:latin typeface="Abadi" panose="020B0604020104020204" pitchFamily="34" charset="0"/>
              </a:rPr>
              <a:t>2. </a:t>
            </a:r>
            <a:r>
              <a:rPr lang="en-US" sz="2800" b="1" dirty="0" err="1">
                <a:solidFill>
                  <a:schemeClr val="bg1"/>
                </a:solidFill>
                <a:latin typeface="Abadi" panose="020B0604020104020204" pitchFamily="34" charset="0"/>
              </a:rPr>
              <a:t>Nguồn</a:t>
            </a:r>
            <a:r>
              <a:rPr lang="en-US" sz="2800" b="1" dirty="0">
                <a:solidFill>
                  <a:schemeClr val="bg1"/>
                </a:solidFill>
                <a:latin typeface="Abadi" panose="020B0604020104020204" pitchFamily="34" charset="0"/>
              </a:rPr>
              <a:t> </a:t>
            </a:r>
            <a:r>
              <a:rPr lang="en-US" sz="2800" b="1" dirty="0" err="1">
                <a:solidFill>
                  <a:schemeClr val="bg1"/>
                </a:solidFill>
                <a:latin typeface="Abadi" panose="020B0604020104020204" pitchFamily="34" charset="0"/>
              </a:rPr>
              <a:t>gốc</a:t>
            </a:r>
            <a:r>
              <a:rPr lang="en-US" sz="2800" b="1" dirty="0">
                <a:solidFill>
                  <a:schemeClr val="bg1"/>
                </a:solidFill>
                <a:latin typeface="Abadi" panose="020B0604020104020204" pitchFamily="34" charset="0"/>
              </a:rPr>
              <a:t> </a:t>
            </a:r>
          </a:p>
        </p:txBody>
      </p:sp>
    </p:spTree>
    <p:extLst>
      <p:ext uri="{BB962C8B-B14F-4D97-AF65-F5344CB8AC3E}">
        <p14:creationId xmlns:p14="http://schemas.microsoft.com/office/powerpoint/2010/main" val="364260836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sp>
        <p:nvSpPr>
          <p:cNvPr id="3" name="Rectangle 2">
            <a:extLst>
              <a:ext uri="{FF2B5EF4-FFF2-40B4-BE49-F238E27FC236}">
                <a16:creationId xmlns="" xmlns:a16="http://schemas.microsoft.com/office/drawing/2014/main" id="{44313320-90AB-44E6-9F54-050A5FFAF7B8}"/>
              </a:ext>
            </a:extLst>
          </p:cNvPr>
          <p:cNvSpPr>
            <a:spLocks noChangeArrowheads="1"/>
          </p:cNvSpPr>
          <p:nvPr/>
        </p:nvSpPr>
        <p:spPr bwMode="auto">
          <a:xfrm>
            <a:off x="0" y="499670"/>
            <a:ext cx="841057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0"/>
              </a:spcBef>
              <a:spcAft>
                <a:spcPct val="0"/>
              </a:spcAft>
              <a:buClrTx/>
              <a:buNone/>
              <a:defRPr/>
            </a:pPr>
            <a:r>
              <a:rPr lang="nl-NL" sz="2800" b="1" dirty="0">
                <a:solidFill>
                  <a:srgbClr val="0000CC"/>
                </a:solidFill>
                <a:latin typeface="Arial"/>
                <a:cs typeface="Arial" panose="020B0604020202020204" pitchFamily="34" charset="0"/>
              </a:rPr>
              <a:t>1. Khái niệm tư tưởng Hồ Chí Minh</a:t>
            </a:r>
            <a:endParaRPr lang="en-US" sz="2800" dirty="0">
              <a:solidFill>
                <a:srgbClr val="0000CC"/>
              </a:solidFill>
              <a:latin typeface="Arial"/>
              <a:cs typeface="Arial" panose="020B0604020202020204" pitchFamily="34" charset="0"/>
            </a:endParaRPr>
          </a:p>
        </p:txBody>
      </p:sp>
      <p:grpSp>
        <p:nvGrpSpPr>
          <p:cNvPr id="4" name="Group 21">
            <a:extLst>
              <a:ext uri="{FF2B5EF4-FFF2-40B4-BE49-F238E27FC236}">
                <a16:creationId xmlns="" xmlns:a16="http://schemas.microsoft.com/office/drawing/2014/main" id="{0D59C690-ADE2-49B4-9FF2-FE15707477C2}"/>
              </a:ext>
            </a:extLst>
          </p:cNvPr>
          <p:cNvGrpSpPr>
            <a:grpSpLocks/>
          </p:cNvGrpSpPr>
          <p:nvPr/>
        </p:nvGrpSpPr>
        <p:grpSpPr bwMode="auto">
          <a:xfrm flipV="1">
            <a:off x="0" y="1144589"/>
            <a:ext cx="9021763" cy="133350"/>
            <a:chOff x="240" y="576"/>
            <a:chExt cx="5298" cy="0"/>
          </a:xfrm>
        </p:grpSpPr>
        <p:sp>
          <p:nvSpPr>
            <p:cNvPr id="5" name="Line 7">
              <a:extLst>
                <a:ext uri="{FF2B5EF4-FFF2-40B4-BE49-F238E27FC236}">
                  <a16:creationId xmlns="" xmlns:a16="http://schemas.microsoft.com/office/drawing/2014/main" id="{E6A82487-219C-4880-B9A2-5B4AAF6BFADB}"/>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6" name="Line 8">
              <a:extLst>
                <a:ext uri="{FF2B5EF4-FFF2-40B4-BE49-F238E27FC236}">
                  <a16:creationId xmlns="" xmlns:a16="http://schemas.microsoft.com/office/drawing/2014/main" id="{52A5D8C6-CA70-4E23-ACC1-E90C6DF416EB}"/>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sp>
        <p:nvSpPr>
          <p:cNvPr id="7" name="Rectangle 6">
            <a:extLst>
              <a:ext uri="{FF2B5EF4-FFF2-40B4-BE49-F238E27FC236}">
                <a16:creationId xmlns="" xmlns:a16="http://schemas.microsoft.com/office/drawing/2014/main" id="{41C57C73-3442-49F2-B1D9-2CF349EDB46A}"/>
              </a:ext>
            </a:extLst>
          </p:cNvPr>
          <p:cNvSpPr>
            <a:spLocks noChangeArrowheads="1"/>
          </p:cNvSpPr>
          <p:nvPr/>
        </p:nvSpPr>
        <p:spPr bwMode="auto">
          <a:xfrm>
            <a:off x="1319213" y="1352438"/>
            <a:ext cx="85344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pPr>
            <a:r>
              <a:rPr lang="en-US" altLang="en-US" sz="2400" dirty="0">
                <a:solidFill>
                  <a:srgbClr val="000066"/>
                </a:solidFill>
                <a:cs typeface="Times New Roman" panose="02020603050405020304" pitchFamily="18" charset="0"/>
              </a:rPr>
              <a:t>Quá </a:t>
            </a:r>
            <a:r>
              <a:rPr lang="en-US" altLang="en-US" sz="2400" dirty="0" err="1">
                <a:solidFill>
                  <a:srgbClr val="000066"/>
                </a:solidFill>
                <a:cs typeface="Times New Roman" panose="02020603050405020304" pitchFamily="18" charset="0"/>
              </a:rPr>
              <a:t>trình</a:t>
            </a:r>
            <a:r>
              <a:rPr lang="en-US" altLang="en-US" sz="2400" dirty="0">
                <a:solidFill>
                  <a:srgbClr val="000066"/>
                </a:solidFill>
                <a:cs typeface="Times New Roman" panose="02020603050405020304" pitchFamily="18" charset="0"/>
              </a:rPr>
              <a:t> </a:t>
            </a:r>
            <a:r>
              <a:rPr lang="en-US" altLang="en-US" sz="2400" b="1" dirty="0" err="1">
                <a:solidFill>
                  <a:srgbClr val="FF0000"/>
                </a:solidFill>
                <a:cs typeface="Times New Roman" panose="02020603050405020304" pitchFamily="18" charset="0"/>
              </a:rPr>
              <a:t>nhận</a:t>
            </a:r>
            <a:r>
              <a:rPr lang="en-US" altLang="en-US" sz="2400" b="1" dirty="0">
                <a:solidFill>
                  <a:srgbClr val="FF0000"/>
                </a:solidFill>
                <a:cs typeface="Times New Roman" panose="02020603050405020304" pitchFamily="18" charset="0"/>
              </a:rPr>
              <a:t> </a:t>
            </a:r>
            <a:r>
              <a:rPr lang="en-US" altLang="en-US" sz="2400" b="1" dirty="0" err="1">
                <a:solidFill>
                  <a:srgbClr val="FF0000"/>
                </a:solidFill>
                <a:cs typeface="Times New Roman" panose="02020603050405020304" pitchFamily="18" charset="0"/>
              </a:rPr>
              <a:t>thức</a:t>
            </a:r>
            <a:r>
              <a:rPr lang="en-US" altLang="en-US" sz="2400" b="1" dirty="0">
                <a:solidFill>
                  <a:srgbClr val="FF0000"/>
                </a:solidFill>
                <a:cs typeface="Times New Roman" panose="02020603050405020304" pitchFamily="18" charset="0"/>
              </a:rPr>
              <a:t> </a:t>
            </a:r>
            <a:r>
              <a:rPr lang="en-US" altLang="en-US" sz="2400" dirty="0" err="1">
                <a:solidFill>
                  <a:srgbClr val="000066"/>
                </a:solidFill>
                <a:cs typeface="Times New Roman" panose="02020603050405020304" pitchFamily="18" charset="0"/>
              </a:rPr>
              <a:t>của</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Đảng</a:t>
            </a:r>
            <a:r>
              <a:rPr lang="en-US" altLang="en-US" sz="2400" dirty="0">
                <a:solidFill>
                  <a:srgbClr val="000066"/>
                </a:solidFill>
                <a:cs typeface="Times New Roman" panose="02020603050405020304" pitchFamily="18" charset="0"/>
              </a:rPr>
              <a:t> ta </a:t>
            </a:r>
            <a:r>
              <a:rPr lang="en-US" altLang="en-US" sz="2400" dirty="0" err="1">
                <a:solidFill>
                  <a:srgbClr val="000066"/>
                </a:solidFill>
                <a:cs typeface="Times New Roman" panose="02020603050405020304" pitchFamily="18" charset="0"/>
              </a:rPr>
              <a:t>vê</a:t>
            </a:r>
            <a:r>
              <a:rPr lang="en-US" altLang="en-US" sz="2400" dirty="0">
                <a:solidFill>
                  <a:srgbClr val="000066"/>
                </a:solidFill>
                <a:cs typeface="Times New Roman" panose="02020603050405020304" pitchFamily="18" charset="0"/>
              </a:rPr>
              <a:t>̀ </a:t>
            </a:r>
          </a:p>
          <a:p>
            <a:pPr algn="ctr" defTabSz="914400" eaLnBrk="0" fontAlgn="base" hangingPunct="0">
              <a:spcBef>
                <a:spcPct val="0"/>
              </a:spcBef>
              <a:spcAft>
                <a:spcPct val="0"/>
              </a:spcAft>
              <a:buNone/>
            </a:pPr>
            <a:r>
              <a:rPr lang="en-US" altLang="en-US" sz="2400" dirty="0" err="1">
                <a:solidFill>
                  <a:srgbClr val="000066"/>
                </a:solidFill>
                <a:cs typeface="Times New Roman" panose="02020603050405020304" pitchFamily="18" charset="0"/>
              </a:rPr>
              <a:t>Tư</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tưởng</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Hô</a:t>
            </a:r>
            <a:r>
              <a:rPr lang="en-US" altLang="en-US" sz="2400" dirty="0">
                <a:solidFill>
                  <a:srgbClr val="000066"/>
                </a:solidFill>
                <a:cs typeface="Times New Roman" panose="02020603050405020304" pitchFamily="18" charset="0"/>
              </a:rPr>
              <a:t>̀ Chí Minh: </a:t>
            </a:r>
          </a:p>
        </p:txBody>
      </p:sp>
      <p:graphicFrame>
        <p:nvGraphicFramePr>
          <p:cNvPr id="8" name="Content Placeholder 3">
            <a:extLst>
              <a:ext uri="{FF2B5EF4-FFF2-40B4-BE49-F238E27FC236}">
                <a16:creationId xmlns="" xmlns:a16="http://schemas.microsoft.com/office/drawing/2014/main" id="{9D583E74-4335-45CF-B986-AC854D0AE8FD}"/>
              </a:ext>
            </a:extLst>
          </p:cNvPr>
          <p:cNvGraphicFramePr>
            <a:graphicFrameLocks/>
          </p:cNvGraphicFramePr>
          <p:nvPr>
            <p:extLst>
              <p:ext uri="{D42A27DB-BD31-4B8C-83A1-F6EECF244321}">
                <p14:modId xmlns:p14="http://schemas.microsoft.com/office/powerpoint/2010/main" val="851953289"/>
              </p:ext>
            </p:extLst>
          </p:nvPr>
        </p:nvGraphicFramePr>
        <p:xfrm>
          <a:off x="1938338" y="2099016"/>
          <a:ext cx="7296150" cy="370771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9" name="Oval 8">
            <a:extLst>
              <a:ext uri="{FF2B5EF4-FFF2-40B4-BE49-F238E27FC236}">
                <a16:creationId xmlns="" xmlns:a16="http://schemas.microsoft.com/office/drawing/2014/main" id="{4C34911C-5366-4E99-A8DC-0B6F7F4A2BFF}"/>
              </a:ext>
            </a:extLst>
          </p:cNvPr>
          <p:cNvSpPr/>
          <p:nvPr/>
        </p:nvSpPr>
        <p:spPr>
          <a:xfrm>
            <a:off x="4262034" y="3921424"/>
            <a:ext cx="458397" cy="461665"/>
          </a:xfrm>
          <a:prstGeom prst="ellipse">
            <a:avLst/>
          </a:prstGeom>
          <a:solidFill>
            <a:srgbClr val="3333FF"/>
          </a:solidFill>
          <a:ln w="19050" cap="rnd"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a:lstStyle/>
          <a:p>
            <a:endParaRPr lang="en-US" dirty="0">
              <a:latin typeface="Arial" panose="020B0604020202020204" pitchFamily="34" charset="0"/>
              <a:cs typeface="Arial" panose="020B0604020202020204" pitchFamily="34" charset="0"/>
            </a:endParaRPr>
          </a:p>
        </p:txBody>
      </p:sp>
      <p:sp>
        <p:nvSpPr>
          <p:cNvPr id="10" name="Rectangle 9">
            <a:extLst>
              <a:ext uri="{FF2B5EF4-FFF2-40B4-BE49-F238E27FC236}">
                <a16:creationId xmlns="" xmlns:a16="http://schemas.microsoft.com/office/drawing/2014/main" id="{1B3191F8-7639-4AEE-A204-4627F549938D}"/>
              </a:ext>
            </a:extLst>
          </p:cNvPr>
          <p:cNvSpPr>
            <a:spLocks noChangeArrowheads="1"/>
          </p:cNvSpPr>
          <p:nvPr/>
        </p:nvSpPr>
        <p:spPr bwMode="auto">
          <a:xfrm>
            <a:off x="5005308" y="4340568"/>
            <a:ext cx="15840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defTabSz="914400" eaLnBrk="0" fontAlgn="base" hangingPunct="0">
              <a:spcBef>
                <a:spcPct val="0"/>
              </a:spcBef>
              <a:spcAft>
                <a:spcPct val="0"/>
              </a:spcAft>
              <a:buNone/>
              <a:defRPr/>
            </a:pPr>
            <a:r>
              <a:rPr lang="en-US" altLang="en-US" sz="2400" b="1" dirty="0" err="1">
                <a:solidFill>
                  <a:srgbClr val="3333FF"/>
                </a:solidFill>
                <a:latin typeface="Arial" panose="020B0604020202020204" pitchFamily="34" charset="0"/>
                <a:cs typeface="Arial" panose="020B0604020202020204" pitchFamily="34" charset="0"/>
              </a:rPr>
              <a:t>Đại</a:t>
            </a:r>
            <a:r>
              <a:rPr lang="en-US" altLang="en-US" sz="2400" b="1" dirty="0">
                <a:solidFill>
                  <a:srgbClr val="3333FF"/>
                </a:solidFill>
                <a:latin typeface="Arial" panose="020B0604020202020204" pitchFamily="34" charset="0"/>
                <a:cs typeface="Arial" panose="020B0604020202020204" pitchFamily="34" charset="0"/>
              </a:rPr>
              <a:t> </a:t>
            </a:r>
            <a:r>
              <a:rPr lang="en-US" altLang="en-US" sz="2400" b="1" dirty="0" err="1">
                <a:solidFill>
                  <a:srgbClr val="3333FF"/>
                </a:solidFill>
                <a:latin typeface="Arial" panose="020B0604020202020204" pitchFamily="34" charset="0"/>
                <a:cs typeface="Arial" panose="020B0604020202020204" pitchFamily="34" charset="0"/>
              </a:rPr>
              <a:t>hội</a:t>
            </a:r>
            <a:r>
              <a:rPr lang="en-US" altLang="en-US" sz="2400" b="1" dirty="0">
                <a:solidFill>
                  <a:srgbClr val="3333FF"/>
                </a:solidFill>
                <a:latin typeface="Arial" panose="020B0604020202020204" pitchFamily="34" charset="0"/>
                <a:cs typeface="Arial" panose="020B0604020202020204" pitchFamily="34" charset="0"/>
              </a:rPr>
              <a:t> IX</a:t>
            </a:r>
          </a:p>
        </p:txBody>
      </p:sp>
    </p:spTree>
    <p:extLst>
      <p:ext uri="{BB962C8B-B14F-4D97-AF65-F5344CB8AC3E}">
        <p14:creationId xmlns:p14="http://schemas.microsoft.com/office/powerpoint/2010/main" val="12646633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1000"/>
                                        <p:tgtEl>
                                          <p:spTgt spid="8"/>
                                        </p:tgtEl>
                                      </p:cBhvr>
                                    </p:animEffect>
                                    <p:anim calcmode="lin" valueType="num">
                                      <p:cBhvr>
                                        <p:cTn id="13" dur="1000" fill="hold"/>
                                        <p:tgtEl>
                                          <p:spTgt spid="8"/>
                                        </p:tgtEl>
                                        <p:attrNameLst>
                                          <p:attrName>ppt_x</p:attrName>
                                        </p:attrNameLst>
                                      </p:cBhvr>
                                      <p:tavLst>
                                        <p:tav tm="0">
                                          <p:val>
                                            <p:strVal val="#ppt_x"/>
                                          </p:val>
                                        </p:tav>
                                        <p:tav tm="100000">
                                          <p:val>
                                            <p:strVal val="#ppt_x"/>
                                          </p:val>
                                        </p:tav>
                                      </p:tavLst>
                                    </p:anim>
                                    <p:anim calcmode="lin" valueType="num">
                                      <p:cBhvr>
                                        <p:cTn id="14" dur="1000" fill="hold"/>
                                        <p:tgtEl>
                                          <p:spTgt spid="8"/>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1000"/>
                                        <p:tgtEl>
                                          <p:spTgt spid="9"/>
                                        </p:tgtEl>
                                      </p:cBhvr>
                                    </p:animEffect>
                                    <p:anim calcmode="lin" valueType="num">
                                      <p:cBhvr>
                                        <p:cTn id="18" dur="1000" fill="hold"/>
                                        <p:tgtEl>
                                          <p:spTgt spid="9"/>
                                        </p:tgtEl>
                                        <p:attrNameLst>
                                          <p:attrName>ppt_x</p:attrName>
                                        </p:attrNameLst>
                                      </p:cBhvr>
                                      <p:tavLst>
                                        <p:tav tm="0">
                                          <p:val>
                                            <p:strVal val="#ppt_x"/>
                                          </p:val>
                                        </p:tav>
                                        <p:tav tm="100000">
                                          <p:val>
                                            <p:strVal val="#ppt_x"/>
                                          </p:val>
                                        </p:tav>
                                      </p:tavLst>
                                    </p:anim>
                                    <p:anim calcmode="lin" valueType="num">
                                      <p:cBhvr>
                                        <p:cTn id="19" dur="1000" fill="hold"/>
                                        <p:tgtEl>
                                          <p:spTgt spid="9"/>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1000"/>
                                        <p:tgtEl>
                                          <p:spTgt spid="10"/>
                                        </p:tgtEl>
                                      </p:cBhvr>
                                    </p:animEffect>
                                    <p:anim calcmode="lin" valueType="num">
                                      <p:cBhvr>
                                        <p:cTn id="23" dur="1000" fill="hold"/>
                                        <p:tgtEl>
                                          <p:spTgt spid="10"/>
                                        </p:tgtEl>
                                        <p:attrNameLst>
                                          <p:attrName>ppt_x</p:attrName>
                                        </p:attrNameLst>
                                      </p:cBhvr>
                                      <p:tavLst>
                                        <p:tav tm="0">
                                          <p:val>
                                            <p:strVal val="#ppt_x"/>
                                          </p:val>
                                        </p:tav>
                                        <p:tav tm="100000">
                                          <p:val>
                                            <p:strVal val="#ppt_x"/>
                                          </p:val>
                                        </p:tav>
                                      </p:tavLst>
                                    </p:anim>
                                    <p:anim calcmode="lin" valueType="num">
                                      <p:cBhvr>
                                        <p:cTn id="24"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Graphic spid="8" grpId="0">
        <p:bldAsOne/>
      </p:bldGraphic>
      <p:bldP spid="10"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76" name="Cloud Callout 75"/>
          <p:cNvSpPr/>
          <p:nvPr/>
        </p:nvSpPr>
        <p:spPr>
          <a:xfrm>
            <a:off x="3784209" y="1813308"/>
            <a:ext cx="6781800" cy="2398239"/>
          </a:xfrm>
          <a:prstGeom prst="cloudCallout">
            <a:avLst/>
          </a:prstGeom>
          <a:solidFill>
            <a:srgbClr val="00B0F0"/>
          </a:solidFill>
          <a:ln w="25400" cap="flat" cmpd="sng" algn="ctr">
            <a:solidFill>
              <a:schemeClr val="bg1"/>
            </a:solidFill>
            <a:prstDash val="solid"/>
          </a:ln>
          <a:effectLst/>
        </p:spPr>
        <p:txBody>
          <a:bodyPr anchor="ctr"/>
          <a:lstStyle/>
          <a:p>
            <a:pPr algn="ctr" defTabSz="914377" eaLnBrk="0" fontAlgn="base" hangingPunct="0">
              <a:spcBef>
                <a:spcPct val="0"/>
              </a:spcBef>
              <a:spcAft>
                <a:spcPct val="0"/>
              </a:spcAft>
              <a:defRPr/>
            </a:pPr>
            <a:endParaRPr lang="en-US" kern="0">
              <a:solidFill>
                <a:srgbClr val="FFFFFF"/>
              </a:solidFill>
              <a:latin typeface="Times New Roman"/>
              <a:cs typeface="Arial"/>
              <a:sym typeface="Arial"/>
              <a:rtl val="0"/>
            </a:endParaRPr>
          </a:p>
        </p:txBody>
      </p:sp>
      <p:sp>
        <p:nvSpPr>
          <p:cNvPr id="80" name="Rectangle 4"/>
          <p:cNvSpPr>
            <a:spLocks noChangeArrowheads="1"/>
          </p:cNvSpPr>
          <p:nvPr/>
        </p:nvSpPr>
        <p:spPr bwMode="auto">
          <a:xfrm>
            <a:off x="4963944" y="2535373"/>
            <a:ext cx="4422329" cy="954107"/>
          </a:xfrm>
          <a:prstGeom prst="rect">
            <a:avLst/>
          </a:prstGeom>
          <a:solidFill>
            <a:srgbClr val="00B0F0"/>
          </a:solidFill>
          <a:ln>
            <a:noFill/>
          </a:ln>
        </p:spPr>
        <p:txBody>
          <a:bodyPr wrap="square">
            <a:spAutoFit/>
          </a:bodyPr>
          <a:lstStyle>
            <a:lvl1pPr marL="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304792" algn="ctr" defTabSz="914377" eaLnBrk="0" fontAlgn="base" hangingPunct="0">
              <a:lnSpc>
                <a:spcPct val="100000"/>
              </a:lnSpc>
              <a:spcBef>
                <a:spcPts val="200"/>
              </a:spcBef>
              <a:spcAft>
                <a:spcPts val="200"/>
              </a:spcAft>
              <a:buNone/>
            </a:pPr>
            <a:r>
              <a:rPr lang="en-US" b="1" kern="0" dirty="0" err="1">
                <a:solidFill>
                  <a:schemeClr val="bg1"/>
                </a:solidFill>
                <a:latin typeface="Arial" panose="020B0604020202020204" pitchFamily="34" charset="0"/>
                <a:ea typeface="Times New Roman" panose="02020603050405020304" pitchFamily="18" charset="0"/>
                <a:cs typeface="Arial" panose="020B0604020202020204" pitchFamily="34" charset="0"/>
                <a:sym typeface="Arial"/>
                <a:rtl val="0"/>
              </a:rPr>
              <a:t>Tư</a:t>
            </a:r>
            <a:r>
              <a:rPr lang="en-US" b="1" kern="0" dirty="0">
                <a:solidFill>
                  <a:schemeClr val="bg1"/>
                </a:solidFill>
                <a:latin typeface="Arial" panose="020B0604020202020204" pitchFamily="34" charset="0"/>
                <a:ea typeface="Times New Roman" panose="02020603050405020304" pitchFamily="18" charset="0"/>
                <a:cs typeface="Arial" panose="020B0604020202020204" pitchFamily="34" charset="0"/>
                <a:sym typeface="Arial"/>
                <a:rtl val="0"/>
              </a:rPr>
              <a:t> </a:t>
            </a:r>
            <a:r>
              <a:rPr lang="en-US" b="1" kern="0" dirty="0" err="1">
                <a:solidFill>
                  <a:schemeClr val="bg1"/>
                </a:solidFill>
                <a:latin typeface="Arial" panose="020B0604020202020204" pitchFamily="34" charset="0"/>
                <a:ea typeface="Times New Roman" panose="02020603050405020304" pitchFamily="18" charset="0"/>
                <a:cs typeface="Arial" panose="020B0604020202020204" pitchFamily="34" charset="0"/>
                <a:sym typeface="Arial"/>
                <a:rtl val="0"/>
              </a:rPr>
              <a:t>tưởng</a:t>
            </a:r>
            <a:r>
              <a:rPr lang="en-US" b="1" kern="0" dirty="0">
                <a:solidFill>
                  <a:schemeClr val="bg1"/>
                </a:solidFill>
                <a:latin typeface="Arial" panose="020B0604020202020204" pitchFamily="34" charset="0"/>
                <a:ea typeface="Times New Roman" panose="02020603050405020304" pitchFamily="18" charset="0"/>
                <a:cs typeface="Arial" panose="020B0604020202020204" pitchFamily="34" charset="0"/>
                <a:sym typeface="Arial"/>
                <a:rtl val="0"/>
              </a:rPr>
              <a:t> </a:t>
            </a:r>
            <a:r>
              <a:rPr lang="en-US" b="1" kern="0" dirty="0" err="1">
                <a:solidFill>
                  <a:schemeClr val="bg1"/>
                </a:solidFill>
                <a:latin typeface="Arial" panose="020B0604020202020204" pitchFamily="34" charset="0"/>
                <a:ea typeface="Times New Roman" panose="02020603050405020304" pitchFamily="18" charset="0"/>
                <a:cs typeface="Arial" panose="020B0604020202020204" pitchFamily="34" charset="0"/>
                <a:sym typeface="Arial"/>
                <a:rtl val="0"/>
              </a:rPr>
              <a:t>Hồ</a:t>
            </a:r>
            <a:r>
              <a:rPr lang="en-US" b="1" kern="0" dirty="0">
                <a:solidFill>
                  <a:schemeClr val="bg1"/>
                </a:solidFill>
                <a:latin typeface="Arial" panose="020B0604020202020204" pitchFamily="34" charset="0"/>
                <a:ea typeface="Times New Roman" panose="02020603050405020304" pitchFamily="18" charset="0"/>
                <a:cs typeface="Arial" panose="020B0604020202020204" pitchFamily="34" charset="0"/>
                <a:sym typeface="Arial"/>
                <a:rtl val="0"/>
              </a:rPr>
              <a:t> </a:t>
            </a:r>
            <a:r>
              <a:rPr lang="en-US" b="1" kern="0" dirty="0" err="1">
                <a:solidFill>
                  <a:schemeClr val="bg1"/>
                </a:solidFill>
                <a:latin typeface="Arial" panose="020B0604020202020204" pitchFamily="34" charset="0"/>
                <a:ea typeface="Times New Roman" panose="02020603050405020304" pitchFamily="18" charset="0"/>
                <a:cs typeface="Arial" panose="020B0604020202020204" pitchFamily="34" charset="0"/>
                <a:sym typeface="Arial"/>
                <a:rtl val="0"/>
              </a:rPr>
              <a:t>Chí</a:t>
            </a:r>
            <a:r>
              <a:rPr lang="en-US" b="1" kern="0" dirty="0">
                <a:solidFill>
                  <a:schemeClr val="bg1"/>
                </a:solidFill>
                <a:latin typeface="Arial" panose="020B0604020202020204" pitchFamily="34" charset="0"/>
                <a:ea typeface="Times New Roman" panose="02020603050405020304" pitchFamily="18" charset="0"/>
                <a:cs typeface="Arial" panose="020B0604020202020204" pitchFamily="34" charset="0"/>
                <a:sym typeface="Arial"/>
                <a:rtl val="0"/>
              </a:rPr>
              <a:t> Minh </a:t>
            </a:r>
            <a:r>
              <a:rPr lang="en-US" b="1" kern="0" dirty="0" err="1">
                <a:solidFill>
                  <a:schemeClr val="bg1"/>
                </a:solidFill>
                <a:latin typeface="Arial" panose="020B0604020202020204" pitchFamily="34" charset="0"/>
                <a:ea typeface="Times New Roman" panose="02020603050405020304" pitchFamily="18" charset="0"/>
                <a:cs typeface="Arial" panose="020B0604020202020204" pitchFamily="34" charset="0"/>
                <a:sym typeface="Arial"/>
                <a:rtl val="0"/>
              </a:rPr>
              <a:t>là</a:t>
            </a:r>
            <a:r>
              <a:rPr lang="en-US" b="1" kern="0" dirty="0">
                <a:solidFill>
                  <a:schemeClr val="bg1"/>
                </a:solidFill>
                <a:latin typeface="Arial" panose="020B0604020202020204" pitchFamily="34" charset="0"/>
                <a:ea typeface="Times New Roman" panose="02020603050405020304" pitchFamily="18" charset="0"/>
                <a:cs typeface="Arial" panose="020B0604020202020204" pitchFamily="34" charset="0"/>
                <a:sym typeface="Arial"/>
                <a:rtl val="0"/>
              </a:rPr>
              <a:t> </a:t>
            </a:r>
            <a:r>
              <a:rPr lang="en-US" b="1" kern="0" dirty="0" err="1">
                <a:solidFill>
                  <a:schemeClr val="bg1"/>
                </a:solidFill>
                <a:latin typeface="Arial" panose="020B0604020202020204" pitchFamily="34" charset="0"/>
                <a:ea typeface="Times New Roman" panose="02020603050405020304" pitchFamily="18" charset="0"/>
                <a:cs typeface="Arial" panose="020B0604020202020204" pitchFamily="34" charset="0"/>
                <a:sym typeface="Arial"/>
                <a:rtl val="0"/>
              </a:rPr>
              <a:t>gì</a:t>
            </a:r>
            <a:r>
              <a:rPr lang="en-US" b="1" kern="0" dirty="0">
                <a:solidFill>
                  <a:schemeClr val="bg1"/>
                </a:solidFill>
                <a:latin typeface="Arial" panose="020B0604020202020204" pitchFamily="34" charset="0"/>
                <a:ea typeface="Times New Roman" panose="02020603050405020304" pitchFamily="18" charset="0"/>
                <a:cs typeface="Arial" panose="020B0604020202020204" pitchFamily="34" charset="0"/>
                <a:sym typeface="Arial"/>
                <a:rtl val="0"/>
              </a:rPr>
              <a:t>?</a:t>
            </a:r>
          </a:p>
        </p:txBody>
      </p:sp>
      <p:pic>
        <p:nvPicPr>
          <p:cNvPr id="156674" name="Picture 2" descr="Những câu hỏi chất lượng bạn cần đặt ra để phát triển bản thân và thành  công hơn trong cuộc sống – Thông báo !!! hansilangthang chuyển sang nhà  mới: https://buituananh.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634" y="2047248"/>
            <a:ext cx="3539759" cy="4104321"/>
          </a:xfrm>
          <a:prstGeom prst="rect">
            <a:avLst/>
          </a:prstGeom>
          <a:noFill/>
          <a:extLst>
            <a:ext uri="{909E8E84-426E-40DD-AFC4-6F175D3DCCD1}">
              <a14:hiddenFill xmlns:a14="http://schemas.microsoft.com/office/drawing/2010/main">
                <a:solidFill>
                  <a:srgbClr val="FFFFFF"/>
                </a:solidFill>
              </a14:hiddenFill>
            </a:ext>
          </a:extLst>
        </p:spPr>
      </p:pic>
      <p:sp>
        <p:nvSpPr>
          <p:cNvPr id="23" name="Google Shape;231;p26"/>
          <p:cNvSpPr/>
          <p:nvPr/>
        </p:nvSpPr>
        <p:spPr>
          <a:xfrm>
            <a:off x="6517927" y="5857489"/>
            <a:ext cx="4795200" cy="294077"/>
          </a:xfrm>
          <a:prstGeom prst="roundRect">
            <a:avLst>
              <a:gd name="adj" fmla="val 50000"/>
            </a:avLst>
          </a:prstGeom>
          <a:solidFill>
            <a:srgbClr val="FF0066"/>
          </a:soli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defTabSz="1219140">
              <a:buClr>
                <a:srgbClr val="000000"/>
              </a:buClr>
              <a:defRPr/>
            </a:pPr>
            <a:endParaRPr sz="1867" kern="0">
              <a:solidFill>
                <a:srgbClr val="1F1A33"/>
              </a:solidFill>
              <a:latin typeface="Arial"/>
              <a:cs typeface="Arial"/>
              <a:sym typeface="Arial"/>
              <a:rtl val="0"/>
            </a:endParaRPr>
          </a:p>
        </p:txBody>
      </p:sp>
      <p:grpSp>
        <p:nvGrpSpPr>
          <p:cNvPr id="8" name="Group 21">
            <a:extLst>
              <a:ext uri="{FF2B5EF4-FFF2-40B4-BE49-F238E27FC236}">
                <a16:creationId xmlns="" xmlns:a16="http://schemas.microsoft.com/office/drawing/2014/main" id="{73D550C1-C571-40BC-A62C-C4E9AE6A2887}"/>
              </a:ext>
            </a:extLst>
          </p:cNvPr>
          <p:cNvGrpSpPr>
            <a:grpSpLocks/>
          </p:cNvGrpSpPr>
          <p:nvPr/>
        </p:nvGrpSpPr>
        <p:grpSpPr bwMode="auto">
          <a:xfrm rot="10800000">
            <a:off x="0" y="1000511"/>
            <a:ext cx="10155624" cy="45719"/>
            <a:chOff x="-2409" y="576"/>
            <a:chExt cx="5337" cy="30639"/>
          </a:xfrm>
        </p:grpSpPr>
        <p:sp>
          <p:nvSpPr>
            <p:cNvPr id="9" name="Line 7">
              <a:extLst>
                <a:ext uri="{FF2B5EF4-FFF2-40B4-BE49-F238E27FC236}">
                  <a16:creationId xmlns="" xmlns:a16="http://schemas.microsoft.com/office/drawing/2014/main" id="{03182753-1C72-4401-B743-C1F643673599}"/>
                </a:ext>
              </a:extLst>
            </p:cNvPr>
            <p:cNvSpPr>
              <a:spLocks noChangeShapeType="1"/>
            </p:cNvSpPr>
            <p:nvPr/>
          </p:nvSpPr>
          <p:spPr bwMode="auto">
            <a:xfrm>
              <a:off x="240" y="576"/>
              <a:ext cx="2688" cy="0"/>
            </a:xfrm>
            <a:prstGeom prst="line">
              <a:avLst/>
            </a:prstGeom>
            <a:noFill/>
            <a:ln w="127000">
              <a:solidFill>
                <a:srgbClr val="3333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0" name="Line 8">
              <a:extLst>
                <a:ext uri="{FF2B5EF4-FFF2-40B4-BE49-F238E27FC236}">
                  <a16:creationId xmlns="" xmlns:a16="http://schemas.microsoft.com/office/drawing/2014/main" id="{245253F4-E316-485B-BBD2-8C3C0F8BA170}"/>
                </a:ext>
              </a:extLst>
            </p:cNvPr>
            <p:cNvSpPr>
              <a:spLocks noChangeShapeType="1"/>
            </p:cNvSpPr>
            <p:nvPr/>
          </p:nvSpPr>
          <p:spPr bwMode="auto">
            <a:xfrm>
              <a:off x="-2409" y="31215"/>
              <a:ext cx="5298" cy="0"/>
            </a:xfrm>
            <a:prstGeom prst="line">
              <a:avLst/>
            </a:prstGeom>
            <a:noFill/>
            <a:ln w="12700">
              <a:solidFill>
                <a:srgbClr val="3333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grpSp>
      <p:sp>
        <p:nvSpPr>
          <p:cNvPr id="11" name="TextBox 10">
            <a:extLst>
              <a:ext uri="{FF2B5EF4-FFF2-40B4-BE49-F238E27FC236}">
                <a16:creationId xmlns="" xmlns:a16="http://schemas.microsoft.com/office/drawing/2014/main" id="{D0B845BB-EA08-48B5-AC1D-9CE372828110}"/>
              </a:ext>
            </a:extLst>
          </p:cNvPr>
          <p:cNvSpPr txBox="1"/>
          <p:nvPr/>
        </p:nvSpPr>
        <p:spPr>
          <a:xfrm>
            <a:off x="15526" y="284111"/>
            <a:ext cx="6502401" cy="523220"/>
          </a:xfrm>
          <a:prstGeom prst="rect">
            <a:avLst/>
          </a:prstGeom>
          <a:noFill/>
        </p:spPr>
        <p:txBody>
          <a:bodyPr wrap="square">
            <a:spAutoFit/>
          </a:bodyPr>
          <a:lstStyle/>
          <a:p>
            <a:pPr marL="0" marR="0" indent="180340" algn="r">
              <a:spcBef>
                <a:spcPts val="0"/>
              </a:spcBef>
              <a:spcAft>
                <a:spcPts val="0"/>
              </a:spcAft>
            </a:pPr>
            <a:r>
              <a:rPr lang="nl-NL" sz="2400" b="1" dirty="0">
                <a:solidFill>
                  <a:srgbClr val="FF0066"/>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1</a:t>
            </a:r>
            <a:r>
              <a:rPr lang="nl-NL" sz="2800" b="1" dirty="0">
                <a:solidFill>
                  <a:srgbClr val="FF0066"/>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 Khái niệm tư tưởng Hồ Chí Minh </a:t>
            </a:r>
            <a:endParaRPr lang="en-US" sz="2800" dirty="0">
              <a:solidFill>
                <a:srgbClr val="FF0066"/>
              </a:solidFill>
              <a:effectLst/>
              <a:latin typeface="Arial" panose="020B060402020202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5662006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Shape 428"/>
        <p:cNvGrpSpPr/>
        <p:nvPr/>
      </p:nvGrpSpPr>
      <p:grpSpPr>
        <a:xfrm>
          <a:off x="0" y="0"/>
          <a:ext cx="0" cy="0"/>
          <a:chOff x="0" y="0"/>
          <a:chExt cx="0" cy="0"/>
        </a:xfrm>
      </p:grpSpPr>
      <p:grpSp>
        <p:nvGrpSpPr>
          <p:cNvPr id="13" name="Group 21">
            <a:extLst>
              <a:ext uri="{FF2B5EF4-FFF2-40B4-BE49-F238E27FC236}">
                <a16:creationId xmlns="" xmlns:a16="http://schemas.microsoft.com/office/drawing/2014/main" id="{55B86938-7DA0-425F-9A3D-EAB44A09A7AE}"/>
              </a:ext>
            </a:extLst>
          </p:cNvPr>
          <p:cNvGrpSpPr>
            <a:grpSpLocks/>
          </p:cNvGrpSpPr>
          <p:nvPr/>
        </p:nvGrpSpPr>
        <p:grpSpPr bwMode="auto">
          <a:xfrm rot="10800000">
            <a:off x="1855562" y="1128284"/>
            <a:ext cx="10155624" cy="45719"/>
            <a:chOff x="-2409" y="576"/>
            <a:chExt cx="5337" cy="30639"/>
          </a:xfrm>
        </p:grpSpPr>
        <p:sp>
          <p:nvSpPr>
            <p:cNvPr id="14" name="Line 7">
              <a:extLst>
                <a:ext uri="{FF2B5EF4-FFF2-40B4-BE49-F238E27FC236}">
                  <a16:creationId xmlns="" xmlns:a16="http://schemas.microsoft.com/office/drawing/2014/main" id="{528B229F-E194-4283-84D6-F7A9AEA4F019}"/>
                </a:ext>
              </a:extLst>
            </p:cNvPr>
            <p:cNvSpPr>
              <a:spLocks noChangeShapeType="1"/>
            </p:cNvSpPr>
            <p:nvPr/>
          </p:nvSpPr>
          <p:spPr bwMode="auto">
            <a:xfrm>
              <a:off x="240" y="576"/>
              <a:ext cx="2688" cy="0"/>
            </a:xfrm>
            <a:prstGeom prst="line">
              <a:avLst/>
            </a:prstGeom>
            <a:noFill/>
            <a:ln w="127000">
              <a:solidFill>
                <a:srgbClr val="00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5" name="Line 8">
              <a:extLst>
                <a:ext uri="{FF2B5EF4-FFF2-40B4-BE49-F238E27FC236}">
                  <a16:creationId xmlns="" xmlns:a16="http://schemas.microsoft.com/office/drawing/2014/main" id="{D4347020-4943-4B6D-AA47-204E3F43B1B1}"/>
                </a:ext>
              </a:extLst>
            </p:cNvPr>
            <p:cNvSpPr>
              <a:spLocks noChangeShapeType="1"/>
            </p:cNvSpPr>
            <p:nvPr/>
          </p:nvSpPr>
          <p:spPr bwMode="auto">
            <a:xfrm>
              <a:off x="-2409" y="31215"/>
              <a:ext cx="5298" cy="0"/>
            </a:xfrm>
            <a:prstGeom prst="line">
              <a:avLst/>
            </a:prstGeom>
            <a:noFill/>
            <a:ln w="12700">
              <a:solidFill>
                <a:srgbClr val="00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grpSp>
      <p:sp>
        <p:nvSpPr>
          <p:cNvPr id="17" name="TextBox 16">
            <a:extLst>
              <a:ext uri="{FF2B5EF4-FFF2-40B4-BE49-F238E27FC236}">
                <a16:creationId xmlns="" xmlns:a16="http://schemas.microsoft.com/office/drawing/2014/main" id="{95426BF7-6B3E-4A6D-93C0-94DFC008C4E7}"/>
              </a:ext>
            </a:extLst>
          </p:cNvPr>
          <p:cNvSpPr txBox="1"/>
          <p:nvPr/>
        </p:nvSpPr>
        <p:spPr>
          <a:xfrm>
            <a:off x="2163858" y="360036"/>
            <a:ext cx="6502401" cy="523220"/>
          </a:xfrm>
          <a:prstGeom prst="rect">
            <a:avLst/>
          </a:prstGeom>
          <a:noFill/>
        </p:spPr>
        <p:txBody>
          <a:bodyPr wrap="square">
            <a:spAutoFit/>
          </a:bodyPr>
          <a:lstStyle/>
          <a:p>
            <a:pPr marL="0" marR="0" indent="180340" algn="r">
              <a:spcBef>
                <a:spcPts val="0"/>
              </a:spcBef>
              <a:spcAft>
                <a:spcPts val="0"/>
              </a:spcAft>
            </a:pPr>
            <a:r>
              <a:rPr lang="nl-NL" sz="2400" b="1" dirty="0">
                <a:solidFill>
                  <a:srgbClr val="FF0066"/>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1</a:t>
            </a:r>
            <a:r>
              <a:rPr lang="nl-NL" sz="2800" b="1" dirty="0">
                <a:solidFill>
                  <a:srgbClr val="FF0066"/>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 Khái niệm tư tưởng Hồ Chí Minh </a:t>
            </a:r>
            <a:endParaRPr lang="en-US" sz="2800" dirty="0">
              <a:solidFill>
                <a:srgbClr val="FF0066"/>
              </a:solidFill>
              <a:effectLst/>
              <a:latin typeface="Arial" panose="020B0604020202020204" pitchFamily="34" charset="0"/>
              <a:ea typeface="Calibri" panose="020F0502020204030204" pitchFamily="34" charset="0"/>
              <a:cs typeface="Arial" panose="020B0604020202020204" pitchFamily="34" charset="0"/>
            </a:endParaRPr>
          </a:p>
        </p:txBody>
      </p:sp>
      <p:sp>
        <p:nvSpPr>
          <p:cNvPr id="18" name="Line 8">
            <a:extLst>
              <a:ext uri="{FF2B5EF4-FFF2-40B4-BE49-F238E27FC236}">
                <a16:creationId xmlns="" xmlns:a16="http://schemas.microsoft.com/office/drawing/2014/main" id="{4274893E-0D38-4271-908A-FEF19D9F163B}"/>
              </a:ext>
            </a:extLst>
          </p:cNvPr>
          <p:cNvSpPr>
            <a:spLocks noChangeShapeType="1"/>
          </p:cNvSpPr>
          <p:nvPr/>
        </p:nvSpPr>
        <p:spPr bwMode="auto">
          <a:xfrm flipH="1">
            <a:off x="3719286" y="2164511"/>
            <a:ext cx="0" cy="3408751"/>
          </a:xfrm>
          <a:prstGeom prst="line">
            <a:avLst/>
          </a:prstGeom>
          <a:noFill/>
          <a:ln w="57150">
            <a:solidFill>
              <a:srgbClr val="99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 name="Line 9">
            <a:extLst>
              <a:ext uri="{FF2B5EF4-FFF2-40B4-BE49-F238E27FC236}">
                <a16:creationId xmlns="" xmlns:a16="http://schemas.microsoft.com/office/drawing/2014/main" id="{DC578C40-EA7A-4B12-980F-6539D47968CC}"/>
              </a:ext>
            </a:extLst>
          </p:cNvPr>
          <p:cNvSpPr>
            <a:spLocks noChangeShapeType="1"/>
          </p:cNvSpPr>
          <p:nvPr/>
        </p:nvSpPr>
        <p:spPr bwMode="auto">
          <a:xfrm>
            <a:off x="3687877" y="2164510"/>
            <a:ext cx="830263" cy="0"/>
          </a:xfrm>
          <a:prstGeom prst="line">
            <a:avLst/>
          </a:prstGeom>
          <a:noFill/>
          <a:ln w="57150">
            <a:solidFill>
              <a:srgbClr val="9933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0" name="Text Box 10">
            <a:extLst>
              <a:ext uri="{FF2B5EF4-FFF2-40B4-BE49-F238E27FC236}">
                <a16:creationId xmlns="" xmlns:a16="http://schemas.microsoft.com/office/drawing/2014/main" id="{27E34A4B-899C-4EBB-B161-411CA42AA6AB}"/>
              </a:ext>
            </a:extLst>
          </p:cNvPr>
          <p:cNvSpPr txBox="1">
            <a:spLocks noChangeArrowheads="1"/>
          </p:cNvSpPr>
          <p:nvPr/>
        </p:nvSpPr>
        <p:spPr bwMode="auto">
          <a:xfrm>
            <a:off x="4578124" y="1726360"/>
            <a:ext cx="6031820" cy="707886"/>
          </a:xfrm>
          <a:prstGeom prst="rect">
            <a:avLst/>
          </a:prstGeom>
          <a:noFill/>
          <a:ln w="57150" algn="ctr">
            <a:solidFill>
              <a:srgbClr val="993366"/>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buFont typeface="Wingdings" panose="05000000000000000000" pitchFamily="2" charset="2"/>
              <a:buChar char="§"/>
            </a:pPr>
            <a:r>
              <a:rPr lang="en-US" altLang="en-US" sz="2000" dirty="0" err="1">
                <a:solidFill>
                  <a:srgbClr val="FF0066"/>
                </a:solidFill>
              </a:rPr>
              <a:t>Là</a:t>
            </a:r>
            <a:r>
              <a:rPr lang="en-US" altLang="en-US" sz="2000" dirty="0">
                <a:solidFill>
                  <a:srgbClr val="FF0066"/>
                </a:solidFill>
              </a:rPr>
              <a:t> </a:t>
            </a:r>
            <a:r>
              <a:rPr lang="en-US" altLang="en-US" sz="2000" dirty="0" err="1">
                <a:solidFill>
                  <a:srgbClr val="FF0066"/>
                </a:solidFill>
              </a:rPr>
              <a:t>một</a:t>
            </a:r>
            <a:r>
              <a:rPr lang="en-US" altLang="en-US" sz="2000" dirty="0">
                <a:solidFill>
                  <a:srgbClr val="FF0066"/>
                </a:solidFill>
              </a:rPr>
              <a:t> </a:t>
            </a:r>
            <a:r>
              <a:rPr lang="en-US" altLang="en-US" sz="2000" b="1" u="sng" dirty="0" err="1">
                <a:solidFill>
                  <a:srgbClr val="0000FF"/>
                </a:solidFill>
              </a:rPr>
              <a:t>hệ</a:t>
            </a:r>
            <a:r>
              <a:rPr lang="en-US" altLang="en-US" sz="2000" b="1" u="sng" dirty="0">
                <a:solidFill>
                  <a:srgbClr val="0000FF"/>
                </a:solidFill>
              </a:rPr>
              <a:t> </a:t>
            </a:r>
            <a:r>
              <a:rPr lang="en-US" altLang="en-US" sz="2000" b="1" u="sng" dirty="0" err="1">
                <a:solidFill>
                  <a:srgbClr val="0000FF"/>
                </a:solidFill>
              </a:rPr>
              <a:t>thống</a:t>
            </a:r>
            <a:r>
              <a:rPr lang="en-US" altLang="en-US" sz="2000" b="1" u="sng" dirty="0">
                <a:solidFill>
                  <a:srgbClr val="0000FF"/>
                </a:solidFill>
              </a:rPr>
              <a:t> </a:t>
            </a:r>
            <a:r>
              <a:rPr lang="en-US" altLang="en-US" sz="2000" b="1" u="sng" dirty="0" err="1">
                <a:solidFill>
                  <a:srgbClr val="0000FF"/>
                </a:solidFill>
              </a:rPr>
              <a:t>quan</a:t>
            </a:r>
            <a:r>
              <a:rPr lang="en-US" altLang="en-US" sz="2000" b="1" u="sng" dirty="0">
                <a:solidFill>
                  <a:srgbClr val="0000FF"/>
                </a:solidFill>
              </a:rPr>
              <a:t> </a:t>
            </a:r>
            <a:r>
              <a:rPr lang="en-US" altLang="en-US" sz="2000" b="1" u="sng" dirty="0" err="1">
                <a:solidFill>
                  <a:srgbClr val="0000FF"/>
                </a:solidFill>
              </a:rPr>
              <a:t>điểm</a:t>
            </a:r>
            <a:r>
              <a:rPr lang="en-US" altLang="en-US" sz="2000" b="1" u="sng" dirty="0">
                <a:solidFill>
                  <a:srgbClr val="0000FF"/>
                </a:solidFill>
              </a:rPr>
              <a:t> </a:t>
            </a:r>
            <a:r>
              <a:rPr lang="en-US" altLang="en-US" sz="2000" b="1" u="sng" dirty="0" err="1">
                <a:solidFill>
                  <a:srgbClr val="0000FF"/>
                </a:solidFill>
              </a:rPr>
              <a:t>toàn</a:t>
            </a:r>
            <a:r>
              <a:rPr lang="en-US" altLang="en-US" sz="2000" b="1" u="sng" dirty="0">
                <a:solidFill>
                  <a:srgbClr val="0000FF"/>
                </a:solidFill>
              </a:rPr>
              <a:t> </a:t>
            </a:r>
            <a:r>
              <a:rPr lang="en-US" altLang="en-US" sz="2000" b="1" u="sng" dirty="0" err="1">
                <a:solidFill>
                  <a:srgbClr val="0000FF"/>
                </a:solidFill>
              </a:rPr>
              <a:t>diện</a:t>
            </a:r>
            <a:r>
              <a:rPr lang="en-US" altLang="en-US" sz="2000" b="1" u="sng" dirty="0">
                <a:solidFill>
                  <a:srgbClr val="0000FF"/>
                </a:solidFill>
              </a:rPr>
              <a:t> </a:t>
            </a:r>
            <a:r>
              <a:rPr lang="en-US" altLang="en-US" sz="2000" b="1" u="sng" dirty="0" err="1">
                <a:solidFill>
                  <a:srgbClr val="0000FF"/>
                </a:solidFill>
              </a:rPr>
              <a:t>và</a:t>
            </a:r>
            <a:r>
              <a:rPr lang="en-US" altLang="en-US" sz="2000" b="1" u="sng" dirty="0">
                <a:solidFill>
                  <a:srgbClr val="0000FF"/>
                </a:solidFill>
              </a:rPr>
              <a:t> </a:t>
            </a:r>
            <a:r>
              <a:rPr lang="en-US" altLang="en-US" sz="2000" b="1" u="sng" dirty="0" err="1">
                <a:solidFill>
                  <a:srgbClr val="0000FF"/>
                </a:solidFill>
              </a:rPr>
              <a:t>sâu</a:t>
            </a:r>
            <a:r>
              <a:rPr lang="en-US" altLang="en-US" sz="2000" b="1" u="sng" dirty="0">
                <a:solidFill>
                  <a:srgbClr val="0000FF"/>
                </a:solidFill>
              </a:rPr>
              <a:t> </a:t>
            </a:r>
            <a:r>
              <a:rPr lang="en-US" altLang="en-US" sz="2000" b="1" u="sng" dirty="0" err="1">
                <a:solidFill>
                  <a:srgbClr val="0000FF"/>
                </a:solidFill>
              </a:rPr>
              <a:t>sắc</a:t>
            </a:r>
            <a:r>
              <a:rPr lang="en-US" altLang="en-US" sz="2000" b="1" dirty="0">
                <a:solidFill>
                  <a:srgbClr val="0000FF"/>
                </a:solidFill>
              </a:rPr>
              <a:t> </a:t>
            </a:r>
            <a:r>
              <a:rPr lang="en-US" altLang="en-US" sz="2000" dirty="0" err="1">
                <a:solidFill>
                  <a:srgbClr val="FF0066"/>
                </a:solidFill>
              </a:rPr>
              <a:t>về</a:t>
            </a:r>
            <a:r>
              <a:rPr lang="en-US" altLang="en-US" sz="2000" dirty="0">
                <a:solidFill>
                  <a:srgbClr val="FF0066"/>
                </a:solidFill>
              </a:rPr>
              <a:t> </a:t>
            </a:r>
            <a:r>
              <a:rPr lang="en-US" altLang="en-US" sz="2000" dirty="0" err="1">
                <a:solidFill>
                  <a:srgbClr val="FF0066"/>
                </a:solidFill>
              </a:rPr>
              <a:t>cách</a:t>
            </a:r>
            <a:r>
              <a:rPr lang="en-US" altLang="en-US" sz="2000" dirty="0">
                <a:solidFill>
                  <a:srgbClr val="FF0066"/>
                </a:solidFill>
              </a:rPr>
              <a:t> </a:t>
            </a:r>
            <a:r>
              <a:rPr lang="en-US" altLang="en-US" sz="2000" dirty="0" err="1">
                <a:solidFill>
                  <a:srgbClr val="FF0066"/>
                </a:solidFill>
              </a:rPr>
              <a:t>mạng</a:t>
            </a:r>
            <a:r>
              <a:rPr lang="en-US" altLang="en-US" sz="2000" dirty="0">
                <a:solidFill>
                  <a:srgbClr val="FF0066"/>
                </a:solidFill>
              </a:rPr>
              <a:t> </a:t>
            </a:r>
            <a:r>
              <a:rPr lang="en-US" altLang="en-US" sz="2000" dirty="0" err="1">
                <a:solidFill>
                  <a:srgbClr val="FF0066"/>
                </a:solidFill>
              </a:rPr>
              <a:t>Việt</a:t>
            </a:r>
            <a:r>
              <a:rPr lang="en-US" altLang="en-US" sz="2000" dirty="0">
                <a:solidFill>
                  <a:srgbClr val="FF0066"/>
                </a:solidFill>
              </a:rPr>
              <a:t> Nam;</a:t>
            </a:r>
          </a:p>
        </p:txBody>
      </p:sp>
      <p:sp>
        <p:nvSpPr>
          <p:cNvPr id="21" name="Text Box 11">
            <a:extLst>
              <a:ext uri="{FF2B5EF4-FFF2-40B4-BE49-F238E27FC236}">
                <a16:creationId xmlns="" xmlns:a16="http://schemas.microsoft.com/office/drawing/2014/main" id="{C622D743-7B56-43F0-A944-BC4717C7439B}"/>
              </a:ext>
            </a:extLst>
          </p:cNvPr>
          <p:cNvSpPr txBox="1">
            <a:spLocks noChangeArrowheads="1"/>
          </p:cNvSpPr>
          <p:nvPr/>
        </p:nvSpPr>
        <p:spPr bwMode="auto">
          <a:xfrm>
            <a:off x="4578123" y="2903678"/>
            <a:ext cx="6031814" cy="1631216"/>
          </a:xfrm>
          <a:prstGeom prst="rect">
            <a:avLst/>
          </a:prstGeom>
          <a:noFill/>
          <a:ln w="57150" algn="ctr">
            <a:solidFill>
              <a:srgbClr val="993366"/>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buFont typeface="Wingdings" panose="05000000000000000000" pitchFamily="2" charset="2"/>
              <a:buChar char="§"/>
            </a:pPr>
            <a:r>
              <a:rPr lang="en-US" altLang="en-US" sz="2000" dirty="0" err="1">
                <a:solidFill>
                  <a:srgbClr val="000099"/>
                </a:solidFill>
              </a:rPr>
              <a:t>Là</a:t>
            </a:r>
            <a:r>
              <a:rPr lang="en-US" altLang="en-US" sz="2000" dirty="0">
                <a:solidFill>
                  <a:srgbClr val="000099"/>
                </a:solidFill>
              </a:rPr>
              <a:t> </a:t>
            </a:r>
            <a:r>
              <a:rPr lang="en-US" altLang="en-US" sz="2000" dirty="0" err="1">
                <a:solidFill>
                  <a:srgbClr val="000099"/>
                </a:solidFill>
              </a:rPr>
              <a:t>kết</a:t>
            </a:r>
            <a:r>
              <a:rPr lang="en-US" altLang="en-US" sz="2000" dirty="0">
                <a:solidFill>
                  <a:srgbClr val="000099"/>
                </a:solidFill>
              </a:rPr>
              <a:t> </a:t>
            </a:r>
            <a:r>
              <a:rPr lang="en-US" altLang="en-US" sz="2000" dirty="0" err="1">
                <a:solidFill>
                  <a:srgbClr val="000099"/>
                </a:solidFill>
              </a:rPr>
              <a:t>quả</a:t>
            </a:r>
            <a:r>
              <a:rPr lang="en-US" altLang="en-US" sz="2000" dirty="0">
                <a:solidFill>
                  <a:srgbClr val="000099"/>
                </a:solidFill>
              </a:rPr>
              <a:t> </a:t>
            </a:r>
            <a:r>
              <a:rPr lang="en-US" altLang="en-US" sz="2000" dirty="0" err="1">
                <a:solidFill>
                  <a:srgbClr val="000099"/>
                </a:solidFill>
              </a:rPr>
              <a:t>của</a:t>
            </a:r>
            <a:r>
              <a:rPr lang="en-US" altLang="en-US" sz="2000" dirty="0">
                <a:solidFill>
                  <a:srgbClr val="000099"/>
                </a:solidFill>
              </a:rPr>
              <a:t> </a:t>
            </a:r>
            <a:r>
              <a:rPr lang="en-US" altLang="en-US" sz="2000" dirty="0" err="1">
                <a:solidFill>
                  <a:srgbClr val="000099"/>
                </a:solidFill>
              </a:rPr>
              <a:t>sự</a:t>
            </a:r>
            <a:r>
              <a:rPr lang="en-US" altLang="en-US" sz="2000" dirty="0">
                <a:solidFill>
                  <a:srgbClr val="000099"/>
                </a:solidFill>
              </a:rPr>
              <a:t> </a:t>
            </a:r>
            <a:r>
              <a:rPr lang="en-US" altLang="en-US" sz="2000" b="1" u="sng" dirty="0" err="1">
                <a:solidFill>
                  <a:srgbClr val="FF0000"/>
                </a:solidFill>
              </a:rPr>
              <a:t>vận</a:t>
            </a:r>
            <a:r>
              <a:rPr lang="en-US" altLang="en-US" sz="2000" b="1" u="sng" dirty="0">
                <a:solidFill>
                  <a:srgbClr val="FF0000"/>
                </a:solidFill>
              </a:rPr>
              <a:t> </a:t>
            </a:r>
            <a:r>
              <a:rPr lang="en-US" altLang="en-US" sz="2000" b="1" u="sng" dirty="0" err="1">
                <a:solidFill>
                  <a:srgbClr val="FF0000"/>
                </a:solidFill>
              </a:rPr>
              <a:t>dụng</a:t>
            </a:r>
            <a:r>
              <a:rPr lang="en-US" altLang="en-US" sz="2000" b="1" u="sng" dirty="0">
                <a:solidFill>
                  <a:srgbClr val="FF0000"/>
                </a:solidFill>
              </a:rPr>
              <a:t> </a:t>
            </a:r>
            <a:r>
              <a:rPr lang="en-US" altLang="en-US" sz="2000" b="1" u="sng" dirty="0" err="1">
                <a:solidFill>
                  <a:srgbClr val="FF0000"/>
                </a:solidFill>
              </a:rPr>
              <a:t>và</a:t>
            </a:r>
            <a:r>
              <a:rPr lang="en-US" altLang="en-US" sz="2000" b="1" u="sng" dirty="0">
                <a:solidFill>
                  <a:srgbClr val="FF0000"/>
                </a:solidFill>
              </a:rPr>
              <a:t> </a:t>
            </a:r>
            <a:r>
              <a:rPr lang="en-US" altLang="en-US" sz="2000" b="1" u="sng" dirty="0" err="1">
                <a:solidFill>
                  <a:srgbClr val="FF0000"/>
                </a:solidFill>
              </a:rPr>
              <a:t>phát</a:t>
            </a:r>
            <a:r>
              <a:rPr lang="en-US" altLang="en-US" sz="2000" b="1" u="sng" dirty="0">
                <a:solidFill>
                  <a:srgbClr val="FF0000"/>
                </a:solidFill>
              </a:rPr>
              <a:t> </a:t>
            </a:r>
            <a:r>
              <a:rPr lang="en-US" altLang="en-US" sz="2000" b="1" u="sng" dirty="0" err="1">
                <a:solidFill>
                  <a:srgbClr val="FF0000"/>
                </a:solidFill>
              </a:rPr>
              <a:t>triển</a:t>
            </a:r>
            <a:r>
              <a:rPr lang="en-US" altLang="en-US" sz="2000" b="1" u="sng" dirty="0">
                <a:solidFill>
                  <a:srgbClr val="FF0000"/>
                </a:solidFill>
              </a:rPr>
              <a:t> </a:t>
            </a:r>
            <a:r>
              <a:rPr lang="en-US" altLang="en-US" sz="2000" b="1" u="sng" dirty="0" err="1">
                <a:solidFill>
                  <a:srgbClr val="FF0000"/>
                </a:solidFill>
              </a:rPr>
              <a:t>sáng</a:t>
            </a:r>
            <a:r>
              <a:rPr lang="en-US" altLang="en-US" sz="2000" b="1" u="sng" dirty="0">
                <a:solidFill>
                  <a:srgbClr val="FF0000"/>
                </a:solidFill>
              </a:rPr>
              <a:t> </a:t>
            </a:r>
            <a:r>
              <a:rPr lang="en-US" altLang="en-US" sz="2000" b="1" u="sng" dirty="0" err="1">
                <a:solidFill>
                  <a:srgbClr val="FF0000"/>
                </a:solidFill>
              </a:rPr>
              <a:t>tạo</a:t>
            </a:r>
            <a:r>
              <a:rPr lang="en-US" altLang="en-US" sz="2000" b="1" dirty="0">
                <a:solidFill>
                  <a:srgbClr val="FF0000"/>
                </a:solidFill>
              </a:rPr>
              <a:t> </a:t>
            </a:r>
            <a:r>
              <a:rPr lang="en-US" altLang="en-US" sz="2000" dirty="0">
                <a:solidFill>
                  <a:srgbClr val="000099"/>
                </a:solidFill>
              </a:rPr>
              <a:t>CN </a:t>
            </a:r>
            <a:r>
              <a:rPr lang="en-US" altLang="en-US" sz="2000" dirty="0" err="1">
                <a:solidFill>
                  <a:srgbClr val="000099"/>
                </a:solidFill>
              </a:rPr>
              <a:t>Mác</a:t>
            </a:r>
            <a:r>
              <a:rPr lang="en-US" altLang="en-US" sz="2000" dirty="0">
                <a:solidFill>
                  <a:srgbClr val="000099"/>
                </a:solidFill>
              </a:rPr>
              <a:t>  - </a:t>
            </a:r>
            <a:r>
              <a:rPr lang="en-US" altLang="en-US" sz="2000" dirty="0" err="1">
                <a:solidFill>
                  <a:srgbClr val="000099"/>
                </a:solidFill>
              </a:rPr>
              <a:t>Lênin</a:t>
            </a:r>
            <a:r>
              <a:rPr lang="en-US" altLang="en-US" sz="2000" dirty="0">
                <a:solidFill>
                  <a:srgbClr val="000099"/>
                </a:solidFill>
              </a:rPr>
              <a:t> </a:t>
            </a:r>
            <a:r>
              <a:rPr lang="en-US" altLang="en-US" sz="2000" dirty="0" err="1">
                <a:solidFill>
                  <a:srgbClr val="000099"/>
                </a:solidFill>
              </a:rPr>
              <a:t>vào</a:t>
            </a:r>
            <a:r>
              <a:rPr lang="en-US" altLang="en-US" sz="2000" dirty="0">
                <a:solidFill>
                  <a:srgbClr val="000099"/>
                </a:solidFill>
              </a:rPr>
              <a:t> </a:t>
            </a:r>
            <a:r>
              <a:rPr lang="en-US" altLang="en-US" sz="2000" dirty="0" err="1">
                <a:solidFill>
                  <a:srgbClr val="000099"/>
                </a:solidFill>
              </a:rPr>
              <a:t>điều</a:t>
            </a:r>
            <a:r>
              <a:rPr lang="en-US" altLang="en-US" sz="2000" dirty="0">
                <a:solidFill>
                  <a:srgbClr val="000099"/>
                </a:solidFill>
              </a:rPr>
              <a:t> </a:t>
            </a:r>
            <a:r>
              <a:rPr lang="en-US" altLang="en-US" sz="2000" dirty="0" err="1">
                <a:solidFill>
                  <a:srgbClr val="000099"/>
                </a:solidFill>
              </a:rPr>
              <a:t>kịên</a:t>
            </a:r>
            <a:r>
              <a:rPr lang="en-US" altLang="en-US" sz="2000" dirty="0">
                <a:solidFill>
                  <a:srgbClr val="000099"/>
                </a:solidFill>
              </a:rPr>
              <a:t> </a:t>
            </a:r>
            <a:r>
              <a:rPr lang="en-US" altLang="en-US" sz="2000" dirty="0" err="1">
                <a:solidFill>
                  <a:srgbClr val="000099"/>
                </a:solidFill>
              </a:rPr>
              <a:t>cụ</a:t>
            </a:r>
            <a:r>
              <a:rPr lang="en-US" altLang="en-US" sz="2000" dirty="0">
                <a:solidFill>
                  <a:srgbClr val="000099"/>
                </a:solidFill>
              </a:rPr>
              <a:t> </a:t>
            </a:r>
            <a:r>
              <a:rPr lang="en-US" altLang="en-US" sz="2000" dirty="0" err="1">
                <a:solidFill>
                  <a:srgbClr val="000099"/>
                </a:solidFill>
              </a:rPr>
              <a:t>thể</a:t>
            </a:r>
            <a:r>
              <a:rPr lang="en-US" altLang="en-US" sz="2000" dirty="0">
                <a:solidFill>
                  <a:srgbClr val="000099"/>
                </a:solidFill>
              </a:rPr>
              <a:t> </a:t>
            </a:r>
            <a:r>
              <a:rPr lang="en-US" altLang="en-US" sz="2000" dirty="0" err="1">
                <a:solidFill>
                  <a:srgbClr val="000099"/>
                </a:solidFill>
              </a:rPr>
              <a:t>của</a:t>
            </a:r>
            <a:r>
              <a:rPr lang="en-US" altLang="en-US" sz="2000" dirty="0">
                <a:solidFill>
                  <a:srgbClr val="000099"/>
                </a:solidFill>
              </a:rPr>
              <a:t> </a:t>
            </a:r>
            <a:r>
              <a:rPr lang="en-US" altLang="en-US" sz="2000" dirty="0" err="1">
                <a:solidFill>
                  <a:srgbClr val="000099"/>
                </a:solidFill>
              </a:rPr>
              <a:t>nước</a:t>
            </a:r>
            <a:r>
              <a:rPr lang="en-US" altLang="en-US" sz="2000" dirty="0">
                <a:solidFill>
                  <a:srgbClr val="000099"/>
                </a:solidFill>
              </a:rPr>
              <a:t> ta, </a:t>
            </a:r>
            <a:r>
              <a:rPr lang="vi-VN" altLang="en-US" sz="2000" b="1" u="sng" dirty="0">
                <a:solidFill>
                  <a:srgbClr val="CC6600"/>
                </a:solidFill>
              </a:rPr>
              <a:t>kế thừa và phát triển </a:t>
            </a:r>
            <a:r>
              <a:rPr lang="vi-VN" altLang="en-US" sz="2000" dirty="0">
                <a:solidFill>
                  <a:srgbClr val="000099"/>
                </a:solidFill>
              </a:rPr>
              <a:t>các giá trị truyền thống tốt đẹp của dân tộc, </a:t>
            </a:r>
            <a:r>
              <a:rPr lang="vi-VN" altLang="en-US" sz="2000" b="1" u="sng" dirty="0">
                <a:solidFill>
                  <a:srgbClr val="FF0066"/>
                </a:solidFill>
              </a:rPr>
              <a:t>tiếp thu tinh hoa </a:t>
            </a:r>
            <a:r>
              <a:rPr lang="vi-VN" altLang="en-US" sz="2000" dirty="0">
                <a:solidFill>
                  <a:srgbClr val="000099"/>
                </a:solidFill>
              </a:rPr>
              <a:t>văn hóa nhân loại</a:t>
            </a:r>
            <a:r>
              <a:rPr lang="en-US" altLang="en-US" sz="2000" dirty="0">
                <a:solidFill>
                  <a:srgbClr val="000099"/>
                </a:solidFill>
              </a:rPr>
              <a:t>;</a:t>
            </a:r>
          </a:p>
        </p:txBody>
      </p:sp>
      <p:sp>
        <p:nvSpPr>
          <p:cNvPr id="22" name="Line 13">
            <a:extLst>
              <a:ext uri="{FF2B5EF4-FFF2-40B4-BE49-F238E27FC236}">
                <a16:creationId xmlns="" xmlns:a16="http://schemas.microsoft.com/office/drawing/2014/main" id="{94E03B94-7D7B-4AD8-9DE5-908F2FB2422E}"/>
              </a:ext>
            </a:extLst>
          </p:cNvPr>
          <p:cNvSpPr>
            <a:spLocks noChangeShapeType="1"/>
          </p:cNvSpPr>
          <p:nvPr/>
        </p:nvSpPr>
        <p:spPr bwMode="auto">
          <a:xfrm flipV="1">
            <a:off x="2860450" y="3717538"/>
            <a:ext cx="1525588" cy="0"/>
          </a:xfrm>
          <a:prstGeom prst="line">
            <a:avLst/>
          </a:prstGeom>
          <a:noFill/>
          <a:ln w="57150">
            <a:solidFill>
              <a:srgbClr val="9933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3" name="Line 14">
            <a:extLst>
              <a:ext uri="{FF2B5EF4-FFF2-40B4-BE49-F238E27FC236}">
                <a16:creationId xmlns="" xmlns:a16="http://schemas.microsoft.com/office/drawing/2014/main" id="{30A32B8D-42BF-49CD-8476-D97779F5476B}"/>
              </a:ext>
            </a:extLst>
          </p:cNvPr>
          <p:cNvSpPr>
            <a:spLocks noChangeShapeType="1"/>
          </p:cNvSpPr>
          <p:nvPr/>
        </p:nvSpPr>
        <p:spPr bwMode="auto">
          <a:xfrm>
            <a:off x="3750696" y="5555799"/>
            <a:ext cx="858838" cy="34925"/>
          </a:xfrm>
          <a:prstGeom prst="line">
            <a:avLst/>
          </a:prstGeom>
          <a:noFill/>
          <a:ln w="57150">
            <a:solidFill>
              <a:srgbClr val="9933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4" name="Text Box 15">
            <a:extLst>
              <a:ext uri="{FF2B5EF4-FFF2-40B4-BE49-F238E27FC236}">
                <a16:creationId xmlns="" xmlns:a16="http://schemas.microsoft.com/office/drawing/2014/main" id="{94A5AE76-F578-4461-9761-762C38C92B9C}"/>
              </a:ext>
            </a:extLst>
          </p:cNvPr>
          <p:cNvSpPr txBox="1">
            <a:spLocks noChangeArrowheads="1"/>
          </p:cNvSpPr>
          <p:nvPr/>
        </p:nvSpPr>
        <p:spPr bwMode="auto">
          <a:xfrm>
            <a:off x="4578124" y="4982858"/>
            <a:ext cx="6031814" cy="1323439"/>
          </a:xfrm>
          <a:prstGeom prst="rect">
            <a:avLst/>
          </a:prstGeom>
          <a:noFill/>
          <a:ln w="57150" algn="ctr">
            <a:solidFill>
              <a:srgbClr val="993366"/>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50000"/>
              </a:spcBef>
              <a:buFont typeface="Wingdings" panose="05000000000000000000" pitchFamily="2" charset="2"/>
              <a:buChar char="§"/>
            </a:pPr>
            <a:r>
              <a:rPr lang="en-US" altLang="en-US" sz="2000" dirty="0">
                <a:solidFill>
                  <a:srgbClr val="660066"/>
                </a:solidFill>
              </a:rPr>
              <a:t>L</a:t>
            </a:r>
            <a:r>
              <a:rPr lang="vi-VN" altLang="en-US" sz="2000" dirty="0">
                <a:solidFill>
                  <a:srgbClr val="660066"/>
                </a:solidFill>
              </a:rPr>
              <a:t>à </a:t>
            </a:r>
            <a:r>
              <a:rPr lang="vi-VN" altLang="en-US" sz="2000" b="1" u="sng" dirty="0">
                <a:solidFill>
                  <a:srgbClr val="0000FF"/>
                </a:solidFill>
              </a:rPr>
              <a:t>tài sản tinh thần </a:t>
            </a:r>
            <a:r>
              <a:rPr lang="vi-VN" altLang="en-US" sz="2000" dirty="0">
                <a:solidFill>
                  <a:srgbClr val="660066"/>
                </a:solidFill>
              </a:rPr>
              <a:t>vô cùng to lớn và quý giá của Đảng và dân tộc ta, mãi mãi </a:t>
            </a:r>
            <a:r>
              <a:rPr lang="vi-VN" altLang="en-US" sz="2000" b="1" u="sng" dirty="0">
                <a:solidFill>
                  <a:srgbClr val="D60093"/>
                </a:solidFill>
              </a:rPr>
              <a:t>soi đường</a:t>
            </a:r>
            <a:r>
              <a:rPr lang="vi-VN" altLang="en-US" sz="2000" dirty="0">
                <a:solidFill>
                  <a:srgbClr val="660066"/>
                </a:solidFill>
              </a:rPr>
              <a:t> cho sự nghiệp cách mạng của nhân dân ta giành thắng lợi”.</a:t>
            </a:r>
            <a:r>
              <a:rPr lang="en-US" altLang="en-US" sz="2000" b="1" dirty="0">
                <a:solidFill>
                  <a:srgbClr val="660066"/>
                </a:solidFill>
              </a:rPr>
              <a:t>                                                                       </a:t>
            </a:r>
          </a:p>
        </p:txBody>
      </p:sp>
      <p:sp>
        <p:nvSpPr>
          <p:cNvPr id="25" name="Rounded Rectangle 1">
            <a:extLst>
              <a:ext uri="{FF2B5EF4-FFF2-40B4-BE49-F238E27FC236}">
                <a16:creationId xmlns="" xmlns:a16="http://schemas.microsoft.com/office/drawing/2014/main" id="{970C8080-9788-4FB3-8D64-6D1C5AD95E95}"/>
              </a:ext>
            </a:extLst>
          </p:cNvPr>
          <p:cNvSpPr/>
          <p:nvPr/>
        </p:nvSpPr>
        <p:spPr>
          <a:xfrm>
            <a:off x="850675" y="3016023"/>
            <a:ext cx="2009775" cy="1406525"/>
          </a:xfrm>
          <a:prstGeom prst="round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nl-NL" sz="2000" b="1" dirty="0">
                <a:solidFill>
                  <a:srgbClr val="FFFFFF"/>
                </a:solidFill>
              </a:rPr>
              <a:t>Tư tưởng </a:t>
            </a:r>
          </a:p>
          <a:p>
            <a:pPr algn="ctr" eaLnBrk="1" hangingPunct="1">
              <a:defRPr/>
            </a:pPr>
            <a:r>
              <a:rPr lang="nl-NL" sz="2000" b="1" dirty="0">
                <a:solidFill>
                  <a:srgbClr val="FFFFFF"/>
                </a:solidFill>
              </a:rPr>
              <a:t>Hồ Chí Minh</a:t>
            </a:r>
            <a:endParaRPr lang="en-US" sz="2000" dirty="0">
              <a:solidFill>
                <a:srgbClr val="FFFFFF"/>
              </a:solidFill>
            </a:endParaRPr>
          </a:p>
        </p:txBody>
      </p:sp>
      <p:pic>
        <p:nvPicPr>
          <p:cNvPr id="26" name="Picture 12" descr="Image result for tư tưởng hồ chí minh">
            <a:extLst>
              <a:ext uri="{FF2B5EF4-FFF2-40B4-BE49-F238E27FC236}">
                <a16:creationId xmlns="" xmlns:a16="http://schemas.microsoft.com/office/drawing/2014/main" id="{DB250118-C499-49A0-B8E6-A9E8C6EA7DD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3120" y="4688902"/>
            <a:ext cx="2627313" cy="191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3947812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6850" name="Group 2"/>
          <p:cNvGrpSpPr>
            <a:grpSpLocks/>
          </p:cNvGrpSpPr>
          <p:nvPr/>
        </p:nvGrpSpPr>
        <p:grpSpPr bwMode="auto">
          <a:xfrm>
            <a:off x="2154862" y="2490440"/>
            <a:ext cx="5257800" cy="2895600"/>
            <a:chOff x="1443" y="1680"/>
            <a:chExt cx="2706" cy="1854"/>
          </a:xfrm>
        </p:grpSpPr>
        <p:sp>
          <p:nvSpPr>
            <p:cNvPr id="206851" name="Freeform 3"/>
            <p:cNvSpPr>
              <a:spLocks/>
            </p:cNvSpPr>
            <p:nvPr/>
          </p:nvSpPr>
          <p:spPr bwMode="gray">
            <a:xfrm>
              <a:off x="1851" y="2634"/>
              <a:ext cx="2298" cy="900"/>
            </a:xfrm>
            <a:custGeom>
              <a:avLst/>
              <a:gdLst>
                <a:gd name="T0" fmla="*/ 531 w 2298"/>
                <a:gd name="T1" fmla="*/ 361 h 900"/>
                <a:gd name="T2" fmla="*/ 999 w 2298"/>
                <a:gd name="T3" fmla="*/ 406 h 900"/>
                <a:gd name="T4" fmla="*/ 1547 w 2298"/>
                <a:gd name="T5" fmla="*/ 188 h 900"/>
                <a:gd name="T6" fmla="*/ 1325 w 2298"/>
                <a:gd name="T7" fmla="*/ 131 h 900"/>
                <a:gd name="T8" fmla="*/ 2005 w 2298"/>
                <a:gd name="T9" fmla="*/ 0 h 900"/>
                <a:gd name="T10" fmla="*/ 2298 w 2298"/>
                <a:gd name="T11" fmla="*/ 425 h 900"/>
                <a:gd name="T12" fmla="*/ 2054 w 2298"/>
                <a:gd name="T13" fmla="*/ 340 h 900"/>
                <a:gd name="T14" fmla="*/ 1120 w 2298"/>
                <a:gd name="T15" fmla="*/ 816 h 900"/>
                <a:gd name="T16" fmla="*/ 0 w 2298"/>
                <a:gd name="T17" fmla="*/ 608 h 900"/>
                <a:gd name="T18" fmla="*/ 401 w 2298"/>
                <a:gd name="T19" fmla="*/ 633 h 900"/>
                <a:gd name="T20" fmla="*/ 531 w 2298"/>
                <a:gd name="T21" fmla="*/ 361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8" h="900">
                  <a:moveTo>
                    <a:pt x="531" y="361"/>
                  </a:moveTo>
                  <a:cubicBezTo>
                    <a:pt x="623" y="386"/>
                    <a:pt x="670" y="427"/>
                    <a:pt x="999" y="406"/>
                  </a:cubicBezTo>
                  <a:cubicBezTo>
                    <a:pt x="1329" y="385"/>
                    <a:pt x="1493" y="233"/>
                    <a:pt x="1547" y="188"/>
                  </a:cubicBezTo>
                  <a:lnTo>
                    <a:pt x="1325" y="131"/>
                  </a:lnTo>
                  <a:lnTo>
                    <a:pt x="2005" y="0"/>
                  </a:lnTo>
                  <a:lnTo>
                    <a:pt x="2298" y="425"/>
                  </a:lnTo>
                  <a:lnTo>
                    <a:pt x="2054" y="340"/>
                  </a:lnTo>
                  <a:cubicBezTo>
                    <a:pt x="1934" y="456"/>
                    <a:pt x="1774" y="732"/>
                    <a:pt x="1120" y="816"/>
                  </a:cubicBezTo>
                  <a:cubicBezTo>
                    <a:pt x="466" y="900"/>
                    <a:pt x="119" y="633"/>
                    <a:pt x="0" y="608"/>
                  </a:cubicBezTo>
                  <a:lnTo>
                    <a:pt x="401" y="633"/>
                  </a:lnTo>
                  <a:lnTo>
                    <a:pt x="531" y="361"/>
                  </a:lnTo>
                  <a:close/>
                </a:path>
              </a:pathLst>
            </a:custGeom>
            <a:solidFill>
              <a:srgbClr val="C0C0C0">
                <a:alpha val="58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400" i="0" u="none" strike="noStrike" kern="1200" cap="none" spc="0" normalizeH="0" baseline="0" noProof="0">
                <a:ln>
                  <a:noFill/>
                </a:ln>
                <a:solidFill>
                  <a:srgbClr val="002060"/>
                </a:solidFill>
                <a:effectLst/>
                <a:uLnTx/>
                <a:uFillTx/>
                <a:latin typeface="Arial" charset="0"/>
                <a:ea typeface="+mn-ea"/>
                <a:cs typeface="+mn-cs"/>
              </a:endParaRPr>
            </a:p>
          </p:txBody>
        </p:sp>
        <p:sp>
          <p:nvSpPr>
            <p:cNvPr id="206852" name="Freeform 4"/>
            <p:cNvSpPr>
              <a:spLocks/>
            </p:cNvSpPr>
            <p:nvPr/>
          </p:nvSpPr>
          <p:spPr bwMode="gray">
            <a:xfrm>
              <a:off x="2281" y="1680"/>
              <a:ext cx="1863" cy="1144"/>
            </a:xfrm>
            <a:custGeom>
              <a:avLst/>
              <a:gdLst>
                <a:gd name="T0" fmla="*/ 474 w 1863"/>
                <a:gd name="T1" fmla="*/ 211 h 1144"/>
                <a:gd name="T2" fmla="*/ 463 w 1863"/>
                <a:gd name="T3" fmla="*/ 0 h 1144"/>
                <a:gd name="T4" fmla="*/ 0 w 1863"/>
                <a:gd name="T5" fmla="*/ 404 h 1144"/>
                <a:gd name="T6" fmla="*/ 498 w 1863"/>
                <a:gd name="T7" fmla="*/ 815 h 1144"/>
                <a:gd name="T8" fmla="*/ 490 w 1863"/>
                <a:gd name="T9" fmla="*/ 580 h 1144"/>
                <a:gd name="T10" fmla="*/ 1020 w 1863"/>
                <a:gd name="T11" fmla="*/ 663 h 1144"/>
                <a:gd name="T12" fmla="*/ 1200 w 1863"/>
                <a:gd name="T13" fmla="*/ 982 h 1144"/>
                <a:gd name="T14" fmla="*/ 1608 w 1863"/>
                <a:gd name="T15" fmla="*/ 911 h 1144"/>
                <a:gd name="T16" fmla="*/ 1762 w 1863"/>
                <a:gd name="T17" fmla="*/ 1144 h 1144"/>
                <a:gd name="T18" fmla="*/ 1739 w 1863"/>
                <a:gd name="T19" fmla="*/ 701 h 1144"/>
                <a:gd name="T20" fmla="*/ 1196 w 1863"/>
                <a:gd name="T21" fmla="*/ 296 h 1144"/>
                <a:gd name="T22" fmla="*/ 474 w 1863"/>
                <a:gd name="T23" fmla="*/ 211 h 1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63" h="1144">
                  <a:moveTo>
                    <a:pt x="474" y="211"/>
                  </a:moveTo>
                  <a:lnTo>
                    <a:pt x="463" y="0"/>
                  </a:lnTo>
                  <a:lnTo>
                    <a:pt x="0" y="404"/>
                  </a:lnTo>
                  <a:lnTo>
                    <a:pt x="498" y="815"/>
                  </a:lnTo>
                  <a:lnTo>
                    <a:pt x="490" y="580"/>
                  </a:lnTo>
                  <a:cubicBezTo>
                    <a:pt x="577" y="555"/>
                    <a:pt x="902" y="596"/>
                    <a:pt x="1020" y="663"/>
                  </a:cubicBezTo>
                  <a:cubicBezTo>
                    <a:pt x="1239" y="776"/>
                    <a:pt x="1189" y="964"/>
                    <a:pt x="1200" y="982"/>
                  </a:cubicBezTo>
                  <a:lnTo>
                    <a:pt x="1608" y="911"/>
                  </a:lnTo>
                  <a:lnTo>
                    <a:pt x="1762" y="1144"/>
                  </a:lnTo>
                  <a:cubicBezTo>
                    <a:pt x="1783" y="1109"/>
                    <a:pt x="1863" y="914"/>
                    <a:pt x="1739" y="701"/>
                  </a:cubicBezTo>
                  <a:cubicBezTo>
                    <a:pt x="1615" y="488"/>
                    <a:pt x="1492" y="406"/>
                    <a:pt x="1196" y="296"/>
                  </a:cubicBezTo>
                  <a:cubicBezTo>
                    <a:pt x="900" y="186"/>
                    <a:pt x="474" y="211"/>
                    <a:pt x="474" y="211"/>
                  </a:cubicBezTo>
                  <a:close/>
                </a:path>
              </a:pathLst>
            </a:custGeom>
            <a:solidFill>
              <a:srgbClr val="C0C0C0">
                <a:alpha val="58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400" i="0" u="none" strike="noStrike" kern="1200" cap="none" spc="0" normalizeH="0" baseline="0" noProof="0">
                <a:ln>
                  <a:noFill/>
                </a:ln>
                <a:solidFill>
                  <a:srgbClr val="002060"/>
                </a:solidFill>
                <a:effectLst/>
                <a:uLnTx/>
                <a:uFillTx/>
                <a:latin typeface="Arial" charset="0"/>
                <a:ea typeface="+mn-ea"/>
                <a:cs typeface="+mn-cs"/>
              </a:endParaRPr>
            </a:p>
          </p:txBody>
        </p:sp>
        <p:sp>
          <p:nvSpPr>
            <p:cNvPr id="206853" name="Freeform 5"/>
            <p:cNvSpPr>
              <a:spLocks/>
            </p:cNvSpPr>
            <p:nvPr/>
          </p:nvSpPr>
          <p:spPr bwMode="gray">
            <a:xfrm>
              <a:off x="1443" y="1934"/>
              <a:ext cx="1018" cy="1289"/>
            </a:xfrm>
            <a:custGeom>
              <a:avLst/>
              <a:gdLst>
                <a:gd name="T0" fmla="*/ 0 w 1018"/>
                <a:gd name="T1" fmla="*/ 1220 h 1289"/>
                <a:gd name="T2" fmla="*/ 774 w 1018"/>
                <a:gd name="T3" fmla="*/ 1289 h 1289"/>
                <a:gd name="T4" fmla="*/ 966 w 1018"/>
                <a:gd name="T5" fmla="*/ 866 h 1289"/>
                <a:gd name="T6" fmla="*/ 733 w 1018"/>
                <a:gd name="T7" fmla="*/ 935 h 1289"/>
                <a:gd name="T8" fmla="*/ 602 w 1018"/>
                <a:gd name="T9" fmla="*/ 629 h 1289"/>
                <a:gd name="T10" fmla="*/ 1018 w 1018"/>
                <a:gd name="T11" fmla="*/ 346 h 1289"/>
                <a:gd name="T12" fmla="*/ 777 w 1018"/>
                <a:gd name="T13" fmla="*/ 156 h 1289"/>
                <a:gd name="T14" fmla="*/ 976 w 1018"/>
                <a:gd name="T15" fmla="*/ 0 h 1289"/>
                <a:gd name="T16" fmla="*/ 346 w 1018"/>
                <a:gd name="T17" fmla="*/ 233 h 1289"/>
                <a:gd name="T18" fmla="*/ 21 w 1018"/>
                <a:gd name="T19" fmla="*/ 669 h 1289"/>
                <a:gd name="T20" fmla="*/ 209 w 1018"/>
                <a:gd name="T21" fmla="*/ 1139 h 1289"/>
                <a:gd name="T22" fmla="*/ 0 w 1018"/>
                <a:gd name="T23" fmla="*/ 1220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8" h="1289">
                  <a:moveTo>
                    <a:pt x="0" y="1220"/>
                  </a:moveTo>
                  <a:lnTo>
                    <a:pt x="774" y="1289"/>
                  </a:lnTo>
                  <a:lnTo>
                    <a:pt x="966" y="866"/>
                  </a:lnTo>
                  <a:lnTo>
                    <a:pt x="733" y="935"/>
                  </a:lnTo>
                  <a:cubicBezTo>
                    <a:pt x="672" y="896"/>
                    <a:pt x="552" y="799"/>
                    <a:pt x="602" y="629"/>
                  </a:cubicBezTo>
                  <a:cubicBezTo>
                    <a:pt x="653" y="458"/>
                    <a:pt x="984" y="345"/>
                    <a:pt x="1018" y="346"/>
                  </a:cubicBezTo>
                  <a:lnTo>
                    <a:pt x="777" y="156"/>
                  </a:lnTo>
                  <a:lnTo>
                    <a:pt x="976" y="0"/>
                  </a:lnTo>
                  <a:cubicBezTo>
                    <a:pt x="727" y="41"/>
                    <a:pt x="502" y="123"/>
                    <a:pt x="346" y="233"/>
                  </a:cubicBezTo>
                  <a:cubicBezTo>
                    <a:pt x="189" y="343"/>
                    <a:pt x="44" y="517"/>
                    <a:pt x="21" y="669"/>
                  </a:cubicBezTo>
                  <a:cubicBezTo>
                    <a:pt x="7" y="814"/>
                    <a:pt x="62" y="1010"/>
                    <a:pt x="209" y="1139"/>
                  </a:cubicBezTo>
                  <a:lnTo>
                    <a:pt x="0" y="1220"/>
                  </a:lnTo>
                  <a:close/>
                </a:path>
              </a:pathLst>
            </a:custGeom>
            <a:solidFill>
              <a:srgbClr val="C0C0C0">
                <a:alpha val="58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400" i="0" u="none" strike="noStrike" kern="1200" cap="none" spc="0" normalizeH="0" baseline="0" noProof="0">
                <a:ln>
                  <a:noFill/>
                </a:ln>
                <a:solidFill>
                  <a:srgbClr val="002060"/>
                </a:solidFill>
                <a:effectLst/>
                <a:uLnTx/>
                <a:uFillTx/>
                <a:latin typeface="Arial" charset="0"/>
                <a:ea typeface="+mn-ea"/>
                <a:cs typeface="+mn-cs"/>
              </a:endParaRPr>
            </a:p>
          </p:txBody>
        </p:sp>
      </p:grpSp>
      <p:grpSp>
        <p:nvGrpSpPr>
          <p:cNvPr id="206855" name="Group 7"/>
          <p:cNvGrpSpPr>
            <a:grpSpLocks/>
          </p:cNvGrpSpPr>
          <p:nvPr/>
        </p:nvGrpSpPr>
        <p:grpSpPr bwMode="auto">
          <a:xfrm>
            <a:off x="2078662" y="2414240"/>
            <a:ext cx="5334000" cy="2819400"/>
            <a:chOff x="1443" y="1680"/>
            <a:chExt cx="2706" cy="1854"/>
          </a:xfrm>
        </p:grpSpPr>
        <p:sp>
          <p:nvSpPr>
            <p:cNvPr id="206856" name="Freeform 8"/>
            <p:cNvSpPr>
              <a:spLocks/>
            </p:cNvSpPr>
            <p:nvPr/>
          </p:nvSpPr>
          <p:spPr bwMode="gray">
            <a:xfrm>
              <a:off x="1851" y="2634"/>
              <a:ext cx="2298" cy="900"/>
            </a:xfrm>
            <a:custGeom>
              <a:avLst/>
              <a:gdLst>
                <a:gd name="T0" fmla="*/ 531 w 2298"/>
                <a:gd name="T1" fmla="*/ 361 h 900"/>
                <a:gd name="T2" fmla="*/ 999 w 2298"/>
                <a:gd name="T3" fmla="*/ 406 h 900"/>
                <a:gd name="T4" fmla="*/ 1547 w 2298"/>
                <a:gd name="T5" fmla="*/ 188 h 900"/>
                <a:gd name="T6" fmla="*/ 1325 w 2298"/>
                <a:gd name="T7" fmla="*/ 131 h 900"/>
                <a:gd name="T8" fmla="*/ 2005 w 2298"/>
                <a:gd name="T9" fmla="*/ 0 h 900"/>
                <a:gd name="T10" fmla="*/ 2298 w 2298"/>
                <a:gd name="T11" fmla="*/ 425 h 900"/>
                <a:gd name="T12" fmla="*/ 2054 w 2298"/>
                <a:gd name="T13" fmla="*/ 340 h 900"/>
                <a:gd name="T14" fmla="*/ 1120 w 2298"/>
                <a:gd name="T15" fmla="*/ 816 h 900"/>
                <a:gd name="T16" fmla="*/ 0 w 2298"/>
                <a:gd name="T17" fmla="*/ 608 h 900"/>
                <a:gd name="T18" fmla="*/ 401 w 2298"/>
                <a:gd name="T19" fmla="*/ 633 h 900"/>
                <a:gd name="T20" fmla="*/ 531 w 2298"/>
                <a:gd name="T21" fmla="*/ 361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8" h="900">
                  <a:moveTo>
                    <a:pt x="531" y="361"/>
                  </a:moveTo>
                  <a:cubicBezTo>
                    <a:pt x="623" y="386"/>
                    <a:pt x="670" y="427"/>
                    <a:pt x="999" y="406"/>
                  </a:cubicBezTo>
                  <a:cubicBezTo>
                    <a:pt x="1329" y="385"/>
                    <a:pt x="1493" y="233"/>
                    <a:pt x="1547" y="188"/>
                  </a:cubicBezTo>
                  <a:lnTo>
                    <a:pt x="1325" y="131"/>
                  </a:lnTo>
                  <a:lnTo>
                    <a:pt x="2005" y="0"/>
                  </a:lnTo>
                  <a:lnTo>
                    <a:pt x="2298" y="425"/>
                  </a:lnTo>
                  <a:lnTo>
                    <a:pt x="2054" y="340"/>
                  </a:lnTo>
                  <a:cubicBezTo>
                    <a:pt x="1934" y="456"/>
                    <a:pt x="1774" y="732"/>
                    <a:pt x="1120" y="816"/>
                  </a:cubicBezTo>
                  <a:cubicBezTo>
                    <a:pt x="466" y="900"/>
                    <a:pt x="119" y="633"/>
                    <a:pt x="0" y="608"/>
                  </a:cubicBezTo>
                  <a:lnTo>
                    <a:pt x="401" y="633"/>
                  </a:lnTo>
                  <a:lnTo>
                    <a:pt x="531" y="361"/>
                  </a:lnTo>
                  <a:close/>
                </a:path>
              </a:pathLst>
            </a:custGeom>
            <a:gradFill rotWithShape="1">
              <a:gsLst>
                <a:gs pos="0">
                  <a:schemeClr val="accent1">
                    <a:gamma/>
                    <a:shade val="46275"/>
                    <a:invGamma/>
                  </a:schemeClr>
                </a:gs>
                <a:gs pos="100000">
                  <a:schemeClr val="accent1"/>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400" i="0" u="none" strike="noStrike" kern="1200" cap="none" spc="0" normalizeH="0" baseline="0" noProof="0">
                <a:ln>
                  <a:noFill/>
                </a:ln>
                <a:solidFill>
                  <a:srgbClr val="002060"/>
                </a:solidFill>
                <a:effectLst/>
                <a:uLnTx/>
                <a:uFillTx/>
                <a:latin typeface="Arial" charset="0"/>
                <a:ea typeface="+mn-ea"/>
                <a:cs typeface="+mn-cs"/>
              </a:endParaRPr>
            </a:p>
          </p:txBody>
        </p:sp>
        <p:sp>
          <p:nvSpPr>
            <p:cNvPr id="206857" name="Freeform 9"/>
            <p:cNvSpPr>
              <a:spLocks/>
            </p:cNvSpPr>
            <p:nvPr/>
          </p:nvSpPr>
          <p:spPr bwMode="gray">
            <a:xfrm>
              <a:off x="2281" y="1680"/>
              <a:ext cx="1863" cy="1144"/>
            </a:xfrm>
            <a:custGeom>
              <a:avLst/>
              <a:gdLst>
                <a:gd name="T0" fmla="*/ 474 w 1863"/>
                <a:gd name="T1" fmla="*/ 211 h 1144"/>
                <a:gd name="T2" fmla="*/ 463 w 1863"/>
                <a:gd name="T3" fmla="*/ 0 h 1144"/>
                <a:gd name="T4" fmla="*/ 0 w 1863"/>
                <a:gd name="T5" fmla="*/ 404 h 1144"/>
                <a:gd name="T6" fmla="*/ 498 w 1863"/>
                <a:gd name="T7" fmla="*/ 815 h 1144"/>
                <a:gd name="T8" fmla="*/ 490 w 1863"/>
                <a:gd name="T9" fmla="*/ 580 h 1144"/>
                <a:gd name="T10" fmla="*/ 1020 w 1863"/>
                <a:gd name="T11" fmla="*/ 663 h 1144"/>
                <a:gd name="T12" fmla="*/ 1200 w 1863"/>
                <a:gd name="T13" fmla="*/ 982 h 1144"/>
                <a:gd name="T14" fmla="*/ 1608 w 1863"/>
                <a:gd name="T15" fmla="*/ 911 h 1144"/>
                <a:gd name="T16" fmla="*/ 1762 w 1863"/>
                <a:gd name="T17" fmla="*/ 1144 h 1144"/>
                <a:gd name="T18" fmla="*/ 1739 w 1863"/>
                <a:gd name="T19" fmla="*/ 701 h 1144"/>
                <a:gd name="T20" fmla="*/ 1196 w 1863"/>
                <a:gd name="T21" fmla="*/ 296 h 1144"/>
                <a:gd name="T22" fmla="*/ 474 w 1863"/>
                <a:gd name="T23" fmla="*/ 211 h 1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63" h="1144">
                  <a:moveTo>
                    <a:pt x="474" y="211"/>
                  </a:moveTo>
                  <a:lnTo>
                    <a:pt x="463" y="0"/>
                  </a:lnTo>
                  <a:lnTo>
                    <a:pt x="0" y="404"/>
                  </a:lnTo>
                  <a:lnTo>
                    <a:pt x="498" y="815"/>
                  </a:lnTo>
                  <a:lnTo>
                    <a:pt x="490" y="580"/>
                  </a:lnTo>
                  <a:cubicBezTo>
                    <a:pt x="577" y="555"/>
                    <a:pt x="902" y="596"/>
                    <a:pt x="1020" y="663"/>
                  </a:cubicBezTo>
                  <a:cubicBezTo>
                    <a:pt x="1239" y="776"/>
                    <a:pt x="1189" y="964"/>
                    <a:pt x="1200" y="982"/>
                  </a:cubicBezTo>
                  <a:lnTo>
                    <a:pt x="1608" y="911"/>
                  </a:lnTo>
                  <a:lnTo>
                    <a:pt x="1762" y="1144"/>
                  </a:lnTo>
                  <a:cubicBezTo>
                    <a:pt x="1783" y="1109"/>
                    <a:pt x="1863" y="914"/>
                    <a:pt x="1739" y="701"/>
                  </a:cubicBezTo>
                  <a:cubicBezTo>
                    <a:pt x="1615" y="488"/>
                    <a:pt x="1492" y="406"/>
                    <a:pt x="1196" y="296"/>
                  </a:cubicBezTo>
                  <a:cubicBezTo>
                    <a:pt x="900" y="186"/>
                    <a:pt x="474" y="211"/>
                    <a:pt x="474" y="211"/>
                  </a:cubicBezTo>
                  <a:close/>
                </a:path>
              </a:pathLst>
            </a:custGeom>
            <a:gradFill rotWithShape="1">
              <a:gsLst>
                <a:gs pos="0">
                  <a:schemeClr val="folHlink"/>
                </a:gs>
                <a:gs pos="100000">
                  <a:schemeClr val="folHlink">
                    <a:gamma/>
                    <a:shade val="46275"/>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400" i="0" u="none" strike="noStrike" kern="1200" cap="none" spc="0" normalizeH="0" baseline="0" noProof="0">
                <a:ln>
                  <a:noFill/>
                </a:ln>
                <a:solidFill>
                  <a:srgbClr val="002060"/>
                </a:solidFill>
                <a:effectLst/>
                <a:uLnTx/>
                <a:uFillTx/>
                <a:latin typeface="Arial" charset="0"/>
                <a:ea typeface="+mn-ea"/>
                <a:cs typeface="+mn-cs"/>
              </a:endParaRPr>
            </a:p>
          </p:txBody>
        </p:sp>
        <p:sp>
          <p:nvSpPr>
            <p:cNvPr id="206858" name="Freeform 10"/>
            <p:cNvSpPr>
              <a:spLocks/>
            </p:cNvSpPr>
            <p:nvPr/>
          </p:nvSpPr>
          <p:spPr bwMode="gray">
            <a:xfrm>
              <a:off x="1443" y="1934"/>
              <a:ext cx="1018" cy="1289"/>
            </a:xfrm>
            <a:custGeom>
              <a:avLst/>
              <a:gdLst>
                <a:gd name="T0" fmla="*/ 0 w 1018"/>
                <a:gd name="T1" fmla="*/ 1220 h 1289"/>
                <a:gd name="T2" fmla="*/ 774 w 1018"/>
                <a:gd name="T3" fmla="*/ 1289 h 1289"/>
                <a:gd name="T4" fmla="*/ 966 w 1018"/>
                <a:gd name="T5" fmla="*/ 866 h 1289"/>
                <a:gd name="T6" fmla="*/ 733 w 1018"/>
                <a:gd name="T7" fmla="*/ 935 h 1289"/>
                <a:gd name="T8" fmla="*/ 602 w 1018"/>
                <a:gd name="T9" fmla="*/ 629 h 1289"/>
                <a:gd name="T10" fmla="*/ 1018 w 1018"/>
                <a:gd name="T11" fmla="*/ 346 h 1289"/>
                <a:gd name="T12" fmla="*/ 777 w 1018"/>
                <a:gd name="T13" fmla="*/ 156 h 1289"/>
                <a:gd name="T14" fmla="*/ 976 w 1018"/>
                <a:gd name="T15" fmla="*/ 0 h 1289"/>
                <a:gd name="T16" fmla="*/ 346 w 1018"/>
                <a:gd name="T17" fmla="*/ 233 h 1289"/>
                <a:gd name="T18" fmla="*/ 21 w 1018"/>
                <a:gd name="T19" fmla="*/ 669 h 1289"/>
                <a:gd name="T20" fmla="*/ 209 w 1018"/>
                <a:gd name="T21" fmla="*/ 1139 h 1289"/>
                <a:gd name="T22" fmla="*/ 0 w 1018"/>
                <a:gd name="T23" fmla="*/ 1220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8" h="1289">
                  <a:moveTo>
                    <a:pt x="0" y="1220"/>
                  </a:moveTo>
                  <a:lnTo>
                    <a:pt x="774" y="1289"/>
                  </a:lnTo>
                  <a:lnTo>
                    <a:pt x="966" y="866"/>
                  </a:lnTo>
                  <a:lnTo>
                    <a:pt x="733" y="935"/>
                  </a:lnTo>
                  <a:cubicBezTo>
                    <a:pt x="672" y="896"/>
                    <a:pt x="552" y="799"/>
                    <a:pt x="602" y="629"/>
                  </a:cubicBezTo>
                  <a:cubicBezTo>
                    <a:pt x="653" y="458"/>
                    <a:pt x="984" y="345"/>
                    <a:pt x="1018" y="346"/>
                  </a:cubicBezTo>
                  <a:lnTo>
                    <a:pt x="777" y="156"/>
                  </a:lnTo>
                  <a:lnTo>
                    <a:pt x="976" y="0"/>
                  </a:lnTo>
                  <a:cubicBezTo>
                    <a:pt x="727" y="41"/>
                    <a:pt x="502" y="123"/>
                    <a:pt x="346" y="233"/>
                  </a:cubicBezTo>
                  <a:cubicBezTo>
                    <a:pt x="189" y="343"/>
                    <a:pt x="44" y="517"/>
                    <a:pt x="21" y="669"/>
                  </a:cubicBezTo>
                  <a:cubicBezTo>
                    <a:pt x="7" y="814"/>
                    <a:pt x="62" y="1010"/>
                    <a:pt x="209" y="1139"/>
                  </a:cubicBezTo>
                  <a:lnTo>
                    <a:pt x="0" y="1220"/>
                  </a:lnTo>
                  <a:close/>
                </a:path>
              </a:pathLst>
            </a:custGeom>
            <a:gradFill rotWithShape="1">
              <a:gsLst>
                <a:gs pos="0">
                  <a:schemeClr val="hlink"/>
                </a:gs>
                <a:gs pos="100000">
                  <a:schemeClr val="hlink">
                    <a:gamma/>
                    <a:tint val="72549"/>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400" i="0" u="none" strike="noStrike" kern="1200" cap="none" spc="0" normalizeH="0" baseline="0" noProof="0">
                <a:ln>
                  <a:noFill/>
                </a:ln>
                <a:solidFill>
                  <a:srgbClr val="002060"/>
                </a:solidFill>
                <a:effectLst/>
                <a:uLnTx/>
                <a:uFillTx/>
                <a:latin typeface="Arial" charset="0"/>
                <a:ea typeface="+mn-ea"/>
                <a:cs typeface="+mn-cs"/>
              </a:endParaRPr>
            </a:p>
          </p:txBody>
        </p:sp>
      </p:grpSp>
      <p:sp>
        <p:nvSpPr>
          <p:cNvPr id="206861" name="AutoShape 13"/>
          <p:cNvSpPr>
            <a:spLocks/>
          </p:cNvSpPr>
          <p:nvPr/>
        </p:nvSpPr>
        <p:spPr bwMode="auto">
          <a:xfrm>
            <a:off x="4132852" y="5674317"/>
            <a:ext cx="2517372" cy="854075"/>
          </a:xfrm>
          <a:prstGeom prst="accentCallout2">
            <a:avLst>
              <a:gd name="adj1" fmla="val 13384"/>
              <a:gd name="adj2" fmla="val -2500"/>
              <a:gd name="adj3" fmla="val 13384"/>
              <a:gd name="adj4" fmla="val -14792"/>
              <a:gd name="adj5" fmla="val -58366"/>
              <a:gd name="adj6" fmla="val -14792"/>
            </a:avLst>
          </a:prstGeom>
          <a:noFill/>
          <a:ln w="9525">
            <a:solidFill>
              <a:schemeClr val="accent1"/>
            </a:solidFill>
            <a:miter lim="800000"/>
            <a:headEnd type="triangle"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1C1C1C"/>
              </a:solidFill>
              <a:effectLst/>
              <a:uLnTx/>
              <a:uFillTx/>
              <a:latin typeface="Arial" charset="0"/>
              <a:ea typeface="+mn-ea"/>
              <a:cs typeface="+mn-cs"/>
            </a:endParaRPr>
          </a:p>
        </p:txBody>
      </p:sp>
      <p:sp>
        <p:nvSpPr>
          <p:cNvPr id="206862" name="AutoShape 14"/>
          <p:cNvSpPr>
            <a:spLocks/>
          </p:cNvSpPr>
          <p:nvPr/>
        </p:nvSpPr>
        <p:spPr bwMode="auto">
          <a:xfrm>
            <a:off x="689609" y="2136894"/>
            <a:ext cx="2192338" cy="965200"/>
          </a:xfrm>
          <a:prstGeom prst="accentCallout2">
            <a:avLst>
              <a:gd name="adj1" fmla="val 11843"/>
              <a:gd name="adj2" fmla="val 103477"/>
              <a:gd name="adj3" fmla="val 11843"/>
              <a:gd name="adj4" fmla="val 120856"/>
              <a:gd name="adj5" fmla="val 75000"/>
              <a:gd name="adj6" fmla="val 127301"/>
            </a:avLst>
          </a:prstGeom>
          <a:noFill/>
          <a:ln w="9525">
            <a:solidFill>
              <a:schemeClr val="tx2"/>
            </a:solidFill>
            <a:miter lim="800000"/>
            <a:headEnd type="triangle"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1C1C1C"/>
              </a:solidFill>
              <a:effectLst/>
              <a:uLnTx/>
              <a:uFillTx/>
              <a:latin typeface="Arial" charset="0"/>
              <a:ea typeface="+mn-ea"/>
              <a:cs typeface="+mn-cs"/>
            </a:endParaRPr>
          </a:p>
        </p:txBody>
      </p:sp>
      <p:grpSp>
        <p:nvGrpSpPr>
          <p:cNvPr id="21" name="Group 21">
            <a:extLst>
              <a:ext uri="{FF2B5EF4-FFF2-40B4-BE49-F238E27FC236}">
                <a16:creationId xmlns="" xmlns:a16="http://schemas.microsoft.com/office/drawing/2014/main" id="{71BC5A6A-75C1-4A74-A27D-93E92FA488B3}"/>
              </a:ext>
            </a:extLst>
          </p:cNvPr>
          <p:cNvGrpSpPr>
            <a:grpSpLocks/>
          </p:cNvGrpSpPr>
          <p:nvPr/>
        </p:nvGrpSpPr>
        <p:grpSpPr bwMode="auto">
          <a:xfrm>
            <a:off x="0" y="1123850"/>
            <a:ext cx="10024110" cy="155376"/>
            <a:chOff x="240" y="576"/>
            <a:chExt cx="5298" cy="0"/>
          </a:xfrm>
        </p:grpSpPr>
        <p:sp>
          <p:nvSpPr>
            <p:cNvPr id="22" name="Line 7">
              <a:extLst>
                <a:ext uri="{FF2B5EF4-FFF2-40B4-BE49-F238E27FC236}">
                  <a16:creationId xmlns="" xmlns:a16="http://schemas.microsoft.com/office/drawing/2014/main" id="{C894BF63-6485-40CE-8BD2-03BC2FD4E3FF}"/>
                </a:ext>
              </a:extLst>
            </p:cNvPr>
            <p:cNvSpPr>
              <a:spLocks noChangeShapeType="1"/>
            </p:cNvSpPr>
            <p:nvPr/>
          </p:nvSpPr>
          <p:spPr bwMode="auto">
            <a:xfrm>
              <a:off x="240" y="576"/>
              <a:ext cx="2688" cy="0"/>
            </a:xfrm>
            <a:prstGeom prst="line">
              <a:avLst/>
            </a:prstGeom>
            <a:noFill/>
            <a:ln w="127000">
              <a:solidFill>
                <a:srgbClr val="00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sp>
          <p:nvSpPr>
            <p:cNvPr id="23" name="Line 8">
              <a:extLst>
                <a:ext uri="{FF2B5EF4-FFF2-40B4-BE49-F238E27FC236}">
                  <a16:creationId xmlns="" xmlns:a16="http://schemas.microsoft.com/office/drawing/2014/main" id="{A790F41A-7CD5-46D0-B0AF-13741B04C570}"/>
                </a:ext>
              </a:extLst>
            </p:cNvPr>
            <p:cNvSpPr>
              <a:spLocks noChangeShapeType="1"/>
            </p:cNvSpPr>
            <p:nvPr/>
          </p:nvSpPr>
          <p:spPr bwMode="auto">
            <a:xfrm>
              <a:off x="240" y="576"/>
              <a:ext cx="5298" cy="0"/>
            </a:xfrm>
            <a:prstGeom prst="line">
              <a:avLst/>
            </a:prstGeom>
            <a:noFill/>
            <a:ln w="12700">
              <a:solidFill>
                <a:srgbClr val="00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grpSp>
      <p:sp>
        <p:nvSpPr>
          <p:cNvPr id="30" name="AutoShape 14">
            <a:extLst>
              <a:ext uri="{FF2B5EF4-FFF2-40B4-BE49-F238E27FC236}">
                <a16:creationId xmlns="" xmlns:a16="http://schemas.microsoft.com/office/drawing/2014/main" id="{C278AD2D-F5EE-436F-A57C-58A2B0D2C7B8}"/>
              </a:ext>
            </a:extLst>
          </p:cNvPr>
          <p:cNvSpPr>
            <a:spLocks/>
          </p:cNvSpPr>
          <p:nvPr/>
        </p:nvSpPr>
        <p:spPr bwMode="auto">
          <a:xfrm>
            <a:off x="4962137" y="3017716"/>
            <a:ext cx="2192338" cy="965200"/>
          </a:xfrm>
          <a:prstGeom prst="accentCallout2">
            <a:avLst>
              <a:gd name="adj1" fmla="val 11843"/>
              <a:gd name="adj2" fmla="val 103477"/>
              <a:gd name="adj3" fmla="val 11843"/>
              <a:gd name="adj4" fmla="val 120856"/>
              <a:gd name="adj5" fmla="val 75000"/>
              <a:gd name="adj6" fmla="val 127301"/>
            </a:avLst>
          </a:prstGeom>
          <a:noFill/>
          <a:ln w="9525">
            <a:solidFill>
              <a:schemeClr val="tx2"/>
            </a:solidFill>
            <a:miter lim="800000"/>
            <a:headEnd type="triangle"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2400" i="0" u="none" strike="noStrike" kern="1200" cap="none" spc="0" normalizeH="0" baseline="0" noProof="0" dirty="0">
              <a:ln>
                <a:noFill/>
              </a:ln>
              <a:solidFill>
                <a:srgbClr val="002060"/>
              </a:solidFill>
              <a:effectLst/>
              <a:uLnTx/>
              <a:uFillTx/>
              <a:latin typeface="Arial" charset="0"/>
              <a:ea typeface="+mn-ea"/>
              <a:cs typeface="+mn-cs"/>
            </a:endParaRPr>
          </a:p>
        </p:txBody>
      </p:sp>
      <p:sp>
        <p:nvSpPr>
          <p:cNvPr id="24" name="TextBox 23">
            <a:extLst>
              <a:ext uri="{FF2B5EF4-FFF2-40B4-BE49-F238E27FC236}">
                <a16:creationId xmlns="" xmlns:a16="http://schemas.microsoft.com/office/drawing/2014/main" id="{4CD0BD33-8258-4A7E-803F-41436D143E0A}"/>
              </a:ext>
            </a:extLst>
          </p:cNvPr>
          <p:cNvSpPr txBox="1"/>
          <p:nvPr/>
        </p:nvSpPr>
        <p:spPr>
          <a:xfrm>
            <a:off x="820476" y="352213"/>
            <a:ext cx="7419835" cy="523220"/>
          </a:xfrm>
          <a:prstGeom prst="rect">
            <a:avLst/>
          </a:prstGeom>
          <a:noFill/>
        </p:spPr>
        <p:txBody>
          <a:bodyPr wrap="square">
            <a:spAutoFit/>
          </a:bodyPr>
          <a:lstStyle/>
          <a:p>
            <a:pPr marL="0" marR="0" lvl="0" indent="180340" defTabSz="914286" rtl="0" eaLnBrk="1" fontAlgn="auto" latinLnBrk="0" hangingPunct="1">
              <a:lnSpc>
                <a:spcPct val="100000"/>
              </a:lnSpc>
              <a:spcBef>
                <a:spcPts val="0"/>
              </a:spcBef>
              <a:spcAft>
                <a:spcPts val="0"/>
              </a:spcAft>
              <a:buClrTx/>
              <a:buSzTx/>
              <a:buFontTx/>
              <a:buNone/>
              <a:tabLst/>
              <a:defRPr/>
            </a:pPr>
            <a:r>
              <a:rPr lang="nl-NL" sz="2800" b="1" dirty="0">
                <a:solidFill>
                  <a:srgbClr val="000000"/>
                </a:solidFill>
                <a:latin typeface="Arial" panose="020B0604020202020204" pitchFamily="34" charset="0"/>
                <a:cs typeface="Arial" panose="020B0604020202020204" pitchFamily="34" charset="0"/>
              </a:rPr>
              <a:t>1. Khái niệm tư tưởng Hồ Chí Minh </a:t>
            </a:r>
            <a:endParaRPr lang="en-US" sz="2800" b="1" dirty="0">
              <a:solidFill>
                <a:srgbClr val="000000"/>
              </a:solidFill>
              <a:latin typeface="Arial" panose="020B0604020202020204" pitchFamily="34" charset="0"/>
              <a:cs typeface="Arial" panose="020B0604020202020204" pitchFamily="34" charset="0"/>
            </a:endParaRPr>
          </a:p>
        </p:txBody>
      </p:sp>
      <p:sp>
        <p:nvSpPr>
          <p:cNvPr id="26" name="Rectangle 25">
            <a:extLst>
              <a:ext uri="{FF2B5EF4-FFF2-40B4-BE49-F238E27FC236}">
                <a16:creationId xmlns="" xmlns:a16="http://schemas.microsoft.com/office/drawing/2014/main" id="{5707FF14-645B-43A5-B4D1-754CADCBA0A2}"/>
              </a:ext>
            </a:extLst>
          </p:cNvPr>
          <p:cNvSpPr>
            <a:spLocks noChangeArrowheads="1"/>
          </p:cNvSpPr>
          <p:nvPr/>
        </p:nvSpPr>
        <p:spPr bwMode="auto">
          <a:xfrm>
            <a:off x="464950" y="1404447"/>
            <a:ext cx="976393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vi-VN" altLang="en-US" sz="2400" dirty="0">
                <a:solidFill>
                  <a:srgbClr val="000099"/>
                </a:solidFill>
              </a:rPr>
              <a:t>Khái</a:t>
            </a:r>
            <a:r>
              <a:rPr lang="en-US" altLang="en-US" sz="2400" dirty="0">
                <a:solidFill>
                  <a:srgbClr val="000099"/>
                </a:solidFill>
              </a:rPr>
              <a:t> </a:t>
            </a:r>
            <a:r>
              <a:rPr lang="en-US" altLang="en-US" sz="2400" dirty="0" err="1">
                <a:solidFill>
                  <a:srgbClr val="000099"/>
                </a:solidFill>
              </a:rPr>
              <a:t>niệm</a:t>
            </a:r>
            <a:r>
              <a:rPr lang="en-US" altLang="en-US" sz="2400" dirty="0">
                <a:solidFill>
                  <a:srgbClr val="000099"/>
                </a:solidFill>
              </a:rPr>
              <a:t> </a:t>
            </a:r>
            <a:r>
              <a:rPr lang="en-US" altLang="en-US" sz="2400" dirty="0" err="1">
                <a:solidFill>
                  <a:srgbClr val="000099"/>
                </a:solidFill>
              </a:rPr>
              <a:t>Tư</a:t>
            </a:r>
            <a:r>
              <a:rPr lang="en-US" altLang="en-US" sz="2400" dirty="0">
                <a:solidFill>
                  <a:srgbClr val="000099"/>
                </a:solidFill>
              </a:rPr>
              <a:t> </a:t>
            </a:r>
            <a:r>
              <a:rPr lang="en-US" altLang="en-US" sz="2400" dirty="0" err="1">
                <a:solidFill>
                  <a:srgbClr val="000099"/>
                </a:solidFill>
              </a:rPr>
              <a:t>tưởng</a:t>
            </a:r>
            <a:r>
              <a:rPr lang="en-US" altLang="en-US" sz="2400" dirty="0">
                <a:solidFill>
                  <a:srgbClr val="000099"/>
                </a:solidFill>
              </a:rPr>
              <a:t> </a:t>
            </a:r>
            <a:r>
              <a:rPr lang="en-US" altLang="en-US" sz="2400" dirty="0" err="1">
                <a:solidFill>
                  <a:srgbClr val="000099"/>
                </a:solidFill>
              </a:rPr>
              <a:t>Hồ</a:t>
            </a:r>
            <a:r>
              <a:rPr lang="en-US" altLang="en-US" sz="2400" dirty="0">
                <a:solidFill>
                  <a:srgbClr val="000099"/>
                </a:solidFill>
              </a:rPr>
              <a:t> </a:t>
            </a:r>
            <a:r>
              <a:rPr lang="en-US" altLang="en-US" sz="2400" dirty="0" err="1">
                <a:solidFill>
                  <a:srgbClr val="000099"/>
                </a:solidFill>
              </a:rPr>
              <a:t>Chí</a:t>
            </a:r>
            <a:r>
              <a:rPr lang="en-US" altLang="en-US" sz="2400" dirty="0">
                <a:solidFill>
                  <a:srgbClr val="000099"/>
                </a:solidFill>
              </a:rPr>
              <a:t> Minh </a:t>
            </a:r>
            <a:r>
              <a:rPr lang="en-US" altLang="en-US" sz="2400" dirty="0" err="1">
                <a:solidFill>
                  <a:srgbClr val="000099"/>
                </a:solidFill>
              </a:rPr>
              <a:t>đa</a:t>
            </a:r>
            <a:r>
              <a:rPr lang="en-US" altLang="en-US" sz="2400" dirty="0">
                <a:solidFill>
                  <a:srgbClr val="000099"/>
                </a:solidFill>
              </a:rPr>
              <a:t>̃ </a:t>
            </a:r>
            <a:r>
              <a:rPr lang="en-US" altLang="en-US" sz="2400" dirty="0" err="1">
                <a:solidFill>
                  <a:srgbClr val="000099"/>
                </a:solidFill>
              </a:rPr>
              <a:t>làm</a:t>
            </a:r>
            <a:r>
              <a:rPr lang="en-US" altLang="en-US" sz="2400" dirty="0">
                <a:solidFill>
                  <a:srgbClr val="000099"/>
                </a:solidFill>
              </a:rPr>
              <a:t> </a:t>
            </a:r>
            <a:r>
              <a:rPr lang="en-US" altLang="en-US" sz="2400" dirty="0" err="1">
                <a:solidFill>
                  <a:srgbClr val="000099"/>
                </a:solidFill>
              </a:rPr>
              <a:t>ro</a:t>
            </a:r>
            <a:r>
              <a:rPr lang="en-US" altLang="en-US" sz="2400" dirty="0">
                <a:solidFill>
                  <a:srgbClr val="000099"/>
                </a:solidFill>
              </a:rPr>
              <a:t>̃ </a:t>
            </a:r>
            <a:r>
              <a:rPr lang="en-US" altLang="en-US" sz="2400" dirty="0" err="1">
                <a:solidFill>
                  <a:srgbClr val="000099"/>
                </a:solidFill>
              </a:rPr>
              <a:t>được</a:t>
            </a:r>
            <a:r>
              <a:rPr lang="en-US" altLang="en-US" sz="2400" dirty="0">
                <a:solidFill>
                  <a:srgbClr val="000099"/>
                </a:solidFill>
              </a:rPr>
              <a:t> </a:t>
            </a:r>
          </a:p>
          <a:p>
            <a:pPr algn="ctr">
              <a:spcBef>
                <a:spcPct val="0"/>
              </a:spcBef>
              <a:buFontTx/>
              <a:buNone/>
            </a:pPr>
            <a:r>
              <a:rPr lang="en-US" altLang="en-US" sz="2400" b="1" dirty="0">
                <a:solidFill>
                  <a:srgbClr val="FF0000"/>
                </a:solidFill>
              </a:rPr>
              <a:t>3 </a:t>
            </a:r>
            <a:r>
              <a:rPr lang="en-US" altLang="en-US" sz="2400" b="1" dirty="0" err="1">
                <a:solidFill>
                  <a:srgbClr val="FF0000"/>
                </a:solidFill>
              </a:rPr>
              <a:t>vấn</a:t>
            </a:r>
            <a:r>
              <a:rPr lang="en-US" altLang="en-US" sz="2400" b="1" dirty="0">
                <a:solidFill>
                  <a:srgbClr val="FF0000"/>
                </a:solidFill>
              </a:rPr>
              <a:t> </a:t>
            </a:r>
            <a:r>
              <a:rPr lang="en-US" altLang="en-US" sz="2400" b="1" dirty="0" err="1">
                <a:solidFill>
                  <a:srgbClr val="FF0000"/>
                </a:solidFill>
              </a:rPr>
              <a:t>đề</a:t>
            </a:r>
            <a:r>
              <a:rPr lang="en-US" altLang="en-US" sz="2400" b="1" dirty="0">
                <a:solidFill>
                  <a:srgbClr val="FF0000"/>
                </a:solidFill>
              </a:rPr>
              <a:t> </a:t>
            </a:r>
            <a:r>
              <a:rPr lang="en-US" altLang="en-US" sz="2400" b="1" dirty="0" err="1">
                <a:solidFill>
                  <a:srgbClr val="FF0000"/>
                </a:solidFill>
              </a:rPr>
              <a:t>cơ</a:t>
            </a:r>
            <a:r>
              <a:rPr lang="en-US" altLang="en-US" sz="2400" b="1" dirty="0">
                <a:solidFill>
                  <a:srgbClr val="FF0000"/>
                </a:solidFill>
              </a:rPr>
              <a:t> </a:t>
            </a:r>
            <a:r>
              <a:rPr lang="en-US" altLang="en-US" sz="2400" b="1" dirty="0" err="1">
                <a:solidFill>
                  <a:srgbClr val="FF0000"/>
                </a:solidFill>
              </a:rPr>
              <a:t>bản</a:t>
            </a:r>
            <a:r>
              <a:rPr lang="en-US" altLang="en-US" sz="2400" dirty="0">
                <a:solidFill>
                  <a:srgbClr val="000099"/>
                </a:solidFill>
              </a:rPr>
              <a:t>: </a:t>
            </a:r>
          </a:p>
        </p:txBody>
      </p:sp>
      <p:sp>
        <p:nvSpPr>
          <p:cNvPr id="28" name="TextBox 27">
            <a:extLst>
              <a:ext uri="{FF2B5EF4-FFF2-40B4-BE49-F238E27FC236}">
                <a16:creationId xmlns="" xmlns:a16="http://schemas.microsoft.com/office/drawing/2014/main" id="{5B9079E4-710B-441F-8C3F-C97EDAE4269B}"/>
              </a:ext>
            </a:extLst>
          </p:cNvPr>
          <p:cNvSpPr txBox="1"/>
          <p:nvPr/>
        </p:nvSpPr>
        <p:spPr>
          <a:xfrm>
            <a:off x="220962" y="2392929"/>
            <a:ext cx="2287140" cy="1569660"/>
          </a:xfrm>
          <a:prstGeom prst="rect">
            <a:avLst/>
          </a:prstGeom>
          <a:noFill/>
        </p:spPr>
        <p:txBody>
          <a:bodyPr wrap="square">
            <a:spAutoFit/>
          </a:bodyPr>
          <a:lstStyle/>
          <a:p>
            <a:pPr lvl="0" algn="ctr"/>
            <a:r>
              <a:rPr lang="en-US" sz="2400" dirty="0" err="1">
                <a:solidFill>
                  <a:srgbClr val="000000"/>
                </a:solidFill>
                <a:latin typeface="Arial" panose="020B0604020202020204" pitchFamily="34" charset="0"/>
                <a:cs typeface="Arial" panose="020B0604020202020204" pitchFamily="34" charset="0"/>
              </a:rPr>
              <a:t>Bản</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chất</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cách</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mạng</a:t>
            </a:r>
            <a:r>
              <a:rPr lang="en-US" sz="2400" dirty="0">
                <a:solidFill>
                  <a:srgbClr val="000000"/>
                </a:solidFill>
                <a:latin typeface="Arial" panose="020B0604020202020204" pitchFamily="34" charset="0"/>
                <a:cs typeface="Arial" panose="020B0604020202020204" pitchFamily="34" charset="0"/>
              </a:rPr>
              <a:t>, khoa </a:t>
            </a:r>
            <a:r>
              <a:rPr lang="en-US" sz="2400" dirty="0" err="1">
                <a:solidFill>
                  <a:srgbClr val="000000"/>
                </a:solidFill>
                <a:latin typeface="Arial" panose="020B0604020202020204" pitchFamily="34" charset="0"/>
                <a:cs typeface="Arial" panose="020B0604020202020204" pitchFamily="34" charset="0"/>
              </a:rPr>
              <a:t>học</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và</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nội</a:t>
            </a:r>
            <a:r>
              <a:rPr lang="en-US" sz="2400" dirty="0">
                <a:solidFill>
                  <a:srgbClr val="000000"/>
                </a:solidFill>
                <a:latin typeface="Arial" panose="020B0604020202020204" pitchFamily="34" charset="0"/>
                <a:cs typeface="Arial" panose="020B0604020202020204" pitchFamily="34" charset="0"/>
              </a:rPr>
              <a:t> dung</a:t>
            </a:r>
          </a:p>
        </p:txBody>
      </p:sp>
      <p:sp>
        <p:nvSpPr>
          <p:cNvPr id="31" name="TextBox 30">
            <a:extLst>
              <a:ext uri="{FF2B5EF4-FFF2-40B4-BE49-F238E27FC236}">
                <a16:creationId xmlns="" xmlns:a16="http://schemas.microsoft.com/office/drawing/2014/main" id="{79456092-F1AF-40DD-ACD0-563EB9E3FE7F}"/>
              </a:ext>
            </a:extLst>
          </p:cNvPr>
          <p:cNvSpPr txBox="1"/>
          <p:nvPr/>
        </p:nvSpPr>
        <p:spPr>
          <a:xfrm>
            <a:off x="7788852" y="3341627"/>
            <a:ext cx="1977990" cy="1200329"/>
          </a:xfrm>
          <a:prstGeom prst="rect">
            <a:avLst/>
          </a:prstGeom>
          <a:noFill/>
        </p:spPr>
        <p:txBody>
          <a:bodyPr wrap="square">
            <a:spAutoFit/>
          </a:bodyPr>
          <a:lstStyle/>
          <a:p>
            <a:pPr lvl="0" algn="ctr"/>
            <a:r>
              <a:rPr lang="en-US" sz="2400" dirty="0" err="1">
                <a:solidFill>
                  <a:srgbClr val="FF0066"/>
                </a:solidFill>
                <a:latin typeface="Arial" panose="020B0604020202020204" pitchFamily="34" charset="0"/>
                <a:cs typeface="Arial" panose="020B0604020202020204" pitchFamily="34" charset="0"/>
              </a:rPr>
              <a:t>Nguồn</a:t>
            </a:r>
            <a:r>
              <a:rPr lang="en-US" sz="2400" dirty="0">
                <a:solidFill>
                  <a:srgbClr val="FF0066"/>
                </a:solidFill>
                <a:latin typeface="Arial" panose="020B0604020202020204" pitchFamily="34" charset="0"/>
                <a:cs typeface="Arial" panose="020B0604020202020204" pitchFamily="34" charset="0"/>
              </a:rPr>
              <a:t> </a:t>
            </a:r>
            <a:r>
              <a:rPr lang="en-US" sz="2400" dirty="0" err="1">
                <a:solidFill>
                  <a:srgbClr val="FF0066"/>
                </a:solidFill>
                <a:latin typeface="Arial" panose="020B0604020202020204" pitchFamily="34" charset="0"/>
                <a:cs typeface="Arial" panose="020B0604020202020204" pitchFamily="34" charset="0"/>
              </a:rPr>
              <a:t>gốc</a:t>
            </a:r>
            <a:r>
              <a:rPr lang="en-US" sz="2400" dirty="0">
                <a:solidFill>
                  <a:srgbClr val="FF0066"/>
                </a:solidFill>
                <a:latin typeface="Arial" panose="020B0604020202020204" pitchFamily="34" charset="0"/>
                <a:cs typeface="Arial" panose="020B0604020202020204" pitchFamily="34" charset="0"/>
              </a:rPr>
              <a:t> t</a:t>
            </a:r>
            <a:r>
              <a:rPr lang="vi-VN" sz="2400" dirty="0">
                <a:solidFill>
                  <a:srgbClr val="FF0066"/>
                </a:solidFill>
                <a:latin typeface="Arial" panose="020B0604020202020204" pitchFamily="34" charset="0"/>
                <a:cs typeface="Arial" panose="020B0604020202020204" pitchFamily="34" charset="0"/>
              </a:rPr>
              <a:t>ư </a:t>
            </a:r>
            <a:r>
              <a:rPr lang="vi-VN" sz="2400" dirty="0" err="1">
                <a:solidFill>
                  <a:srgbClr val="FF0066"/>
                </a:solidFill>
                <a:latin typeface="Arial" panose="020B0604020202020204" pitchFamily="34" charset="0"/>
                <a:cs typeface="Arial" panose="020B0604020202020204" pitchFamily="34" charset="0"/>
              </a:rPr>
              <a:t>tưởng</a:t>
            </a:r>
            <a:r>
              <a:rPr lang="en-US" sz="2400" dirty="0">
                <a:solidFill>
                  <a:srgbClr val="FF0066"/>
                </a:solidFill>
                <a:latin typeface="Arial" panose="020B0604020202020204" pitchFamily="34" charset="0"/>
                <a:cs typeface="Arial" panose="020B0604020202020204" pitchFamily="34" charset="0"/>
              </a:rPr>
              <a:t>, </a:t>
            </a:r>
            <a:r>
              <a:rPr lang="en-US" sz="2400" dirty="0" err="1">
                <a:solidFill>
                  <a:srgbClr val="FF0066"/>
                </a:solidFill>
                <a:latin typeface="Arial" panose="020B0604020202020204" pitchFamily="34" charset="0"/>
                <a:cs typeface="Arial" panose="020B0604020202020204" pitchFamily="34" charset="0"/>
              </a:rPr>
              <a:t>lý</a:t>
            </a:r>
            <a:r>
              <a:rPr lang="en-US" sz="2400" dirty="0">
                <a:solidFill>
                  <a:srgbClr val="FF0066"/>
                </a:solidFill>
                <a:latin typeface="Arial" panose="020B0604020202020204" pitchFamily="34" charset="0"/>
                <a:cs typeface="Arial" panose="020B0604020202020204" pitchFamily="34" charset="0"/>
              </a:rPr>
              <a:t> </a:t>
            </a:r>
            <a:r>
              <a:rPr lang="en-US" sz="2400" dirty="0" err="1">
                <a:solidFill>
                  <a:srgbClr val="FF0066"/>
                </a:solidFill>
                <a:latin typeface="Arial" panose="020B0604020202020204" pitchFamily="34" charset="0"/>
                <a:cs typeface="Arial" panose="020B0604020202020204" pitchFamily="34" charset="0"/>
              </a:rPr>
              <a:t>luận</a:t>
            </a:r>
            <a:r>
              <a:rPr lang="en-US" sz="2400" dirty="0">
                <a:solidFill>
                  <a:srgbClr val="FF0066"/>
                </a:solidFill>
                <a:latin typeface="Arial" panose="020B0604020202020204" pitchFamily="34" charset="0"/>
                <a:cs typeface="Arial" panose="020B0604020202020204" pitchFamily="34" charset="0"/>
              </a:rPr>
              <a:t> </a:t>
            </a:r>
          </a:p>
        </p:txBody>
      </p:sp>
      <p:sp>
        <p:nvSpPr>
          <p:cNvPr id="32" name="TextBox 31">
            <a:extLst>
              <a:ext uri="{FF2B5EF4-FFF2-40B4-BE49-F238E27FC236}">
                <a16:creationId xmlns="" xmlns:a16="http://schemas.microsoft.com/office/drawing/2014/main" id="{5FA20FFD-8766-4669-A00D-249A735D1AB1}"/>
              </a:ext>
            </a:extLst>
          </p:cNvPr>
          <p:cNvSpPr txBox="1"/>
          <p:nvPr/>
        </p:nvSpPr>
        <p:spPr>
          <a:xfrm>
            <a:off x="4278911" y="5774029"/>
            <a:ext cx="2225253" cy="461665"/>
          </a:xfrm>
          <a:prstGeom prst="rect">
            <a:avLst/>
          </a:prstGeom>
          <a:noFill/>
        </p:spPr>
        <p:txBody>
          <a:bodyPr wrap="square">
            <a:spAutoFit/>
          </a:bodyPr>
          <a:lstStyle/>
          <a:p>
            <a:pPr lvl="0"/>
            <a:r>
              <a:rPr lang="en-US" sz="2400" dirty="0" err="1">
                <a:solidFill>
                  <a:srgbClr val="006600"/>
                </a:solidFill>
                <a:latin typeface="Arial" panose="020B0604020202020204" pitchFamily="34" charset="0"/>
                <a:cs typeface="Arial" panose="020B0604020202020204" pitchFamily="34" charset="0"/>
              </a:rPr>
              <a:t>Giá</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trị</a:t>
            </a:r>
            <a:r>
              <a:rPr lang="en-US" sz="2400" dirty="0">
                <a:solidFill>
                  <a:srgbClr val="006600"/>
                </a:solidFill>
                <a:latin typeface="Arial" panose="020B0604020202020204" pitchFamily="34" charset="0"/>
                <a:cs typeface="Arial" panose="020B0604020202020204" pitchFamily="34" charset="0"/>
              </a:rPr>
              <a:t>, ý </a:t>
            </a:r>
            <a:r>
              <a:rPr lang="en-US" sz="2400" dirty="0" err="1">
                <a:solidFill>
                  <a:srgbClr val="006600"/>
                </a:solidFill>
                <a:latin typeface="Arial" panose="020B0604020202020204" pitchFamily="34" charset="0"/>
                <a:cs typeface="Arial" panose="020B0604020202020204" pitchFamily="34" charset="0"/>
              </a:rPr>
              <a:t>nghĩa</a:t>
            </a:r>
            <a:endParaRPr lang="en-US" sz="2400" dirty="0">
              <a:solidFill>
                <a:srgbClr val="0066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650349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heel(1)">
                                      <p:cBhvr>
                                        <p:cTn id="7" dur="20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Hình nền Powerpoint lời chào đẹp và chất lượng nhất">
            <a:extLst>
              <a:ext uri="{FF2B5EF4-FFF2-40B4-BE49-F238E27FC236}">
                <a16:creationId xmlns="" xmlns:a16="http://schemas.microsoft.com/office/drawing/2014/main" id="{74738544-7802-4794-897D-B5EB8FC3AA5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a:extLst>
              <a:ext uri="{FF2B5EF4-FFF2-40B4-BE49-F238E27FC236}">
                <a16:creationId xmlns="" xmlns:a16="http://schemas.microsoft.com/office/drawing/2014/main" id="{8A561A06-AB1F-4B73-BEC7-09A7E05B7957}"/>
              </a:ext>
            </a:extLst>
          </p:cNvPr>
          <p:cNvGrpSpPr>
            <a:grpSpLocks/>
          </p:cNvGrpSpPr>
          <p:nvPr/>
        </p:nvGrpSpPr>
        <p:grpSpPr bwMode="auto">
          <a:xfrm>
            <a:off x="1503336" y="1007445"/>
            <a:ext cx="10024110" cy="155376"/>
            <a:chOff x="240" y="576"/>
            <a:chExt cx="5298" cy="0"/>
          </a:xfrm>
        </p:grpSpPr>
        <p:sp>
          <p:nvSpPr>
            <p:cNvPr id="4" name="Line 7">
              <a:extLst>
                <a:ext uri="{FF2B5EF4-FFF2-40B4-BE49-F238E27FC236}">
                  <a16:creationId xmlns="" xmlns:a16="http://schemas.microsoft.com/office/drawing/2014/main" id="{9E78D2BA-6414-494F-9F96-0B6C213E04E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sp>
          <p:nvSpPr>
            <p:cNvPr id="5" name="Line 8">
              <a:extLst>
                <a:ext uri="{FF2B5EF4-FFF2-40B4-BE49-F238E27FC236}">
                  <a16:creationId xmlns="" xmlns:a16="http://schemas.microsoft.com/office/drawing/2014/main" id="{AB7BF99B-1384-456E-8ADF-C26B13C1C754}"/>
                </a:ext>
              </a:extLst>
            </p:cNvPr>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grpSp>
      <p:sp>
        <p:nvSpPr>
          <p:cNvPr id="7" name="Rectangle 1">
            <a:extLst>
              <a:ext uri="{FF2B5EF4-FFF2-40B4-BE49-F238E27FC236}">
                <a16:creationId xmlns="" xmlns:a16="http://schemas.microsoft.com/office/drawing/2014/main" id="{502778B9-711C-4DCF-81A8-9BFBBC500C28}"/>
              </a:ext>
            </a:extLst>
          </p:cNvPr>
          <p:cNvSpPr>
            <a:spLocks noChangeArrowheads="1"/>
          </p:cNvSpPr>
          <p:nvPr/>
        </p:nvSpPr>
        <p:spPr bwMode="auto">
          <a:xfrm>
            <a:off x="1905162" y="338694"/>
            <a:ext cx="87725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fontAlgn="base">
              <a:spcBef>
                <a:spcPct val="0"/>
              </a:spcBef>
              <a:spcAft>
                <a:spcPct val="0"/>
              </a:spcAft>
              <a:buNone/>
            </a:pPr>
            <a:r>
              <a:rPr lang="en-US" altLang="en-US" sz="2400" b="1" dirty="0">
                <a:solidFill>
                  <a:srgbClr val="0000CC"/>
                </a:solidFill>
              </a:rPr>
              <a:t>2. </a:t>
            </a:r>
            <a:r>
              <a:rPr lang="en-US" altLang="en-US" sz="2400" b="1" dirty="0" err="1">
                <a:solidFill>
                  <a:srgbClr val="0000CC"/>
                </a:solidFill>
              </a:rPr>
              <a:t>Nguồn</a:t>
            </a:r>
            <a:r>
              <a:rPr lang="en-US" altLang="en-US" sz="2400" b="1" dirty="0">
                <a:solidFill>
                  <a:srgbClr val="0000CC"/>
                </a:solidFill>
              </a:rPr>
              <a:t> </a:t>
            </a:r>
            <a:r>
              <a:rPr lang="en-US" altLang="en-US" sz="2400" b="1" dirty="0" err="1">
                <a:solidFill>
                  <a:srgbClr val="0000CC"/>
                </a:solidFill>
              </a:rPr>
              <a:t>gốc</a:t>
            </a:r>
            <a:r>
              <a:rPr lang="en-US" altLang="en-US" sz="2400" b="1" dirty="0">
                <a:solidFill>
                  <a:srgbClr val="0000CC"/>
                </a:solidFill>
              </a:rPr>
              <a:t> </a:t>
            </a:r>
            <a:r>
              <a:rPr lang="en-US" altLang="en-US" sz="2400" b="1" dirty="0" err="1">
                <a:solidFill>
                  <a:srgbClr val="0000CC"/>
                </a:solidFill>
              </a:rPr>
              <a:t>hình</a:t>
            </a:r>
            <a:r>
              <a:rPr lang="en-US" altLang="en-US" sz="2400" b="1" dirty="0">
                <a:solidFill>
                  <a:srgbClr val="0000CC"/>
                </a:solidFill>
              </a:rPr>
              <a:t> </a:t>
            </a:r>
            <a:r>
              <a:rPr lang="en-US" altLang="en-US" sz="2400" b="1" dirty="0" err="1">
                <a:solidFill>
                  <a:srgbClr val="0000CC"/>
                </a:solidFill>
              </a:rPr>
              <a:t>thành</a:t>
            </a:r>
            <a:r>
              <a:rPr lang="en-US" altLang="en-US" sz="2400" b="1" dirty="0">
                <a:solidFill>
                  <a:srgbClr val="0000CC"/>
                </a:solidFill>
              </a:rPr>
              <a:t> </a:t>
            </a:r>
            <a:r>
              <a:rPr lang="en-US" altLang="en-US" sz="2400" b="1" dirty="0" err="1">
                <a:solidFill>
                  <a:srgbClr val="0000CC"/>
                </a:solidFill>
              </a:rPr>
              <a:t>tư</a:t>
            </a:r>
            <a:r>
              <a:rPr lang="en-US" altLang="en-US" sz="2400" b="1" dirty="0">
                <a:solidFill>
                  <a:srgbClr val="0000CC"/>
                </a:solidFill>
              </a:rPr>
              <a:t> </a:t>
            </a:r>
            <a:r>
              <a:rPr lang="en-US" altLang="en-US" sz="2400" b="1" dirty="0" err="1">
                <a:solidFill>
                  <a:srgbClr val="0000CC"/>
                </a:solidFill>
              </a:rPr>
              <a:t>tưởng</a:t>
            </a:r>
            <a:r>
              <a:rPr lang="en-US" altLang="en-US" sz="2400" b="1" dirty="0">
                <a:solidFill>
                  <a:srgbClr val="0000CC"/>
                </a:solidFill>
              </a:rPr>
              <a:t> </a:t>
            </a:r>
            <a:r>
              <a:rPr lang="en-US" altLang="en-US" sz="2400" b="1" dirty="0" err="1">
                <a:solidFill>
                  <a:srgbClr val="0000CC"/>
                </a:solidFill>
              </a:rPr>
              <a:t>Hồ</a:t>
            </a:r>
            <a:r>
              <a:rPr lang="en-US" altLang="en-US" sz="2400" b="1" dirty="0">
                <a:solidFill>
                  <a:srgbClr val="0000CC"/>
                </a:solidFill>
              </a:rPr>
              <a:t> </a:t>
            </a:r>
            <a:r>
              <a:rPr lang="en-US" altLang="en-US" sz="2400" b="1" dirty="0" err="1">
                <a:solidFill>
                  <a:srgbClr val="0000CC"/>
                </a:solidFill>
              </a:rPr>
              <a:t>Chí</a:t>
            </a:r>
            <a:r>
              <a:rPr lang="en-US" altLang="en-US" sz="2400" b="1" dirty="0">
                <a:solidFill>
                  <a:srgbClr val="0000CC"/>
                </a:solidFill>
              </a:rPr>
              <a:t> Minh</a:t>
            </a:r>
          </a:p>
        </p:txBody>
      </p:sp>
      <p:sp>
        <p:nvSpPr>
          <p:cNvPr id="8" name="AutoShape 3">
            <a:extLst>
              <a:ext uri="{FF2B5EF4-FFF2-40B4-BE49-F238E27FC236}">
                <a16:creationId xmlns="" xmlns:a16="http://schemas.microsoft.com/office/drawing/2014/main" id="{099685CA-F111-4185-BB0A-E5119C5C5407}"/>
              </a:ext>
            </a:extLst>
          </p:cNvPr>
          <p:cNvSpPr>
            <a:spLocks noChangeArrowheads="1"/>
          </p:cNvSpPr>
          <p:nvPr/>
        </p:nvSpPr>
        <p:spPr bwMode="auto">
          <a:xfrm>
            <a:off x="2851691" y="2489665"/>
            <a:ext cx="2624204" cy="1938991"/>
          </a:xfrm>
          <a:prstGeom prst="flowChartTerminator">
            <a:avLst/>
          </a:prstGeom>
          <a:solidFill>
            <a:srgbClr val="0000FF"/>
          </a:solidFill>
          <a:ln w="76200">
            <a:solidFill>
              <a:srgbClr val="CC0409"/>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fontAlgn="base">
              <a:spcBef>
                <a:spcPct val="0"/>
              </a:spcBef>
              <a:spcAft>
                <a:spcPct val="0"/>
              </a:spcAft>
              <a:buNone/>
            </a:pPr>
            <a:endParaRPr lang="en-US" altLang="en-US" sz="2400" i="1">
              <a:solidFill>
                <a:srgbClr val="000000"/>
              </a:solidFill>
              <a:latin typeface="Times New Roman" panose="02020603050405020304" pitchFamily="18" charset="0"/>
            </a:endParaRPr>
          </a:p>
        </p:txBody>
      </p:sp>
      <p:sp>
        <p:nvSpPr>
          <p:cNvPr id="9" name="Rectangle 1">
            <a:extLst>
              <a:ext uri="{FF2B5EF4-FFF2-40B4-BE49-F238E27FC236}">
                <a16:creationId xmlns="" xmlns:a16="http://schemas.microsoft.com/office/drawing/2014/main" id="{82ADCB3F-3DAB-41F4-9537-BABE1F2527CD}"/>
              </a:ext>
            </a:extLst>
          </p:cNvPr>
          <p:cNvSpPr>
            <a:spLocks noChangeArrowheads="1"/>
          </p:cNvSpPr>
          <p:nvPr/>
        </p:nvSpPr>
        <p:spPr bwMode="auto">
          <a:xfrm>
            <a:off x="3148565" y="2829438"/>
            <a:ext cx="2030456"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None/>
            </a:pPr>
            <a:r>
              <a:rPr lang="en-US" altLang="en-US" sz="2400" dirty="0" err="1">
                <a:solidFill>
                  <a:srgbClr val="FFFFFF"/>
                </a:solidFill>
              </a:rPr>
              <a:t>Nguồn</a:t>
            </a:r>
            <a:r>
              <a:rPr lang="en-US" altLang="en-US" sz="2400" dirty="0">
                <a:solidFill>
                  <a:srgbClr val="FFFFFF"/>
                </a:solidFill>
              </a:rPr>
              <a:t> </a:t>
            </a:r>
            <a:r>
              <a:rPr lang="en-US" altLang="en-US" sz="2400" dirty="0" err="1">
                <a:solidFill>
                  <a:srgbClr val="FFFFFF"/>
                </a:solidFill>
              </a:rPr>
              <a:t>gốc</a:t>
            </a:r>
            <a:r>
              <a:rPr lang="en-US" altLang="en-US" sz="2400" dirty="0">
                <a:solidFill>
                  <a:srgbClr val="FFFFFF"/>
                </a:solidFill>
              </a:rPr>
              <a:t> </a:t>
            </a:r>
            <a:r>
              <a:rPr lang="en-US" altLang="en-US" sz="2400" dirty="0" err="1">
                <a:solidFill>
                  <a:srgbClr val="FFFFFF"/>
                </a:solidFill>
              </a:rPr>
              <a:t>hình</a:t>
            </a:r>
            <a:r>
              <a:rPr lang="en-US" altLang="en-US" sz="2400" dirty="0">
                <a:solidFill>
                  <a:srgbClr val="FFFFFF"/>
                </a:solidFill>
              </a:rPr>
              <a:t> </a:t>
            </a:r>
            <a:r>
              <a:rPr lang="en-US" altLang="en-US" sz="2400" dirty="0" err="1">
                <a:solidFill>
                  <a:srgbClr val="FFFFFF"/>
                </a:solidFill>
              </a:rPr>
              <a:t>thành</a:t>
            </a:r>
            <a:r>
              <a:rPr lang="en-US" altLang="en-US" sz="2400" dirty="0">
                <a:solidFill>
                  <a:srgbClr val="FFFFFF"/>
                </a:solidFill>
              </a:rPr>
              <a:t> </a:t>
            </a:r>
            <a:r>
              <a:rPr lang="en-US" altLang="en-US" sz="2400" dirty="0" err="1">
                <a:solidFill>
                  <a:srgbClr val="FFFFFF"/>
                </a:solidFill>
              </a:rPr>
              <a:t>tư</a:t>
            </a:r>
            <a:r>
              <a:rPr lang="en-US" altLang="en-US" sz="2400" dirty="0">
                <a:solidFill>
                  <a:srgbClr val="FFFFFF"/>
                </a:solidFill>
              </a:rPr>
              <a:t> </a:t>
            </a:r>
            <a:r>
              <a:rPr lang="en-US" altLang="en-US" sz="2400" dirty="0" err="1">
                <a:solidFill>
                  <a:srgbClr val="FFFFFF"/>
                </a:solidFill>
              </a:rPr>
              <a:t>tưởng</a:t>
            </a:r>
            <a:r>
              <a:rPr lang="en-US" altLang="en-US" sz="2400" dirty="0">
                <a:solidFill>
                  <a:srgbClr val="FFFFFF"/>
                </a:solidFill>
              </a:rPr>
              <a:t> </a:t>
            </a:r>
            <a:r>
              <a:rPr lang="en-US" altLang="en-US" sz="2400" dirty="0" err="1">
                <a:solidFill>
                  <a:srgbClr val="FFFFFF"/>
                </a:solidFill>
              </a:rPr>
              <a:t>Hồ</a:t>
            </a:r>
            <a:r>
              <a:rPr lang="en-US" altLang="en-US" sz="2400" dirty="0">
                <a:solidFill>
                  <a:srgbClr val="FFFFFF"/>
                </a:solidFill>
              </a:rPr>
              <a:t> </a:t>
            </a:r>
            <a:r>
              <a:rPr lang="en-US" altLang="en-US" sz="2400" dirty="0" err="1">
                <a:solidFill>
                  <a:srgbClr val="FFFFFF"/>
                </a:solidFill>
              </a:rPr>
              <a:t>Chí</a:t>
            </a:r>
            <a:r>
              <a:rPr lang="en-US" altLang="en-US" sz="2400" dirty="0">
                <a:solidFill>
                  <a:srgbClr val="FFFFFF"/>
                </a:solidFill>
              </a:rPr>
              <a:t> Minh</a:t>
            </a:r>
          </a:p>
        </p:txBody>
      </p:sp>
      <p:sp>
        <p:nvSpPr>
          <p:cNvPr id="10" name="AutoShape 6">
            <a:extLst>
              <a:ext uri="{FF2B5EF4-FFF2-40B4-BE49-F238E27FC236}">
                <a16:creationId xmlns="" xmlns:a16="http://schemas.microsoft.com/office/drawing/2014/main" id="{550D49B6-4097-4E95-BD25-972A0C77534C}"/>
              </a:ext>
            </a:extLst>
          </p:cNvPr>
          <p:cNvSpPr>
            <a:spLocks noChangeArrowheads="1"/>
          </p:cNvSpPr>
          <p:nvPr/>
        </p:nvSpPr>
        <p:spPr bwMode="auto">
          <a:xfrm>
            <a:off x="6583971" y="1633068"/>
            <a:ext cx="4943475" cy="990600"/>
          </a:xfrm>
          <a:prstGeom prst="flowChartAlternateProcess">
            <a:avLst/>
          </a:prstGeom>
          <a:solidFill>
            <a:srgbClr val="9900CC"/>
          </a:solidFill>
          <a:ln w="76200">
            <a:solidFill>
              <a:schemeClr val="bg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fontAlgn="base">
              <a:spcBef>
                <a:spcPct val="0"/>
              </a:spcBef>
              <a:spcAft>
                <a:spcPct val="0"/>
              </a:spcAft>
              <a:buNone/>
            </a:pPr>
            <a:endParaRPr lang="en-US" altLang="en-US" sz="2400" i="1">
              <a:solidFill>
                <a:srgbClr val="000000"/>
              </a:solidFill>
              <a:latin typeface="Times New Roman" panose="02020603050405020304" pitchFamily="18" charset="0"/>
            </a:endParaRPr>
          </a:p>
        </p:txBody>
      </p:sp>
      <p:sp>
        <p:nvSpPr>
          <p:cNvPr id="11" name="AutoShape 11">
            <a:extLst>
              <a:ext uri="{FF2B5EF4-FFF2-40B4-BE49-F238E27FC236}">
                <a16:creationId xmlns="" xmlns:a16="http://schemas.microsoft.com/office/drawing/2014/main" id="{AE412AE4-C276-4597-8BCB-4DAEC9A9C7BC}"/>
              </a:ext>
            </a:extLst>
          </p:cNvPr>
          <p:cNvSpPr>
            <a:spLocks noChangeArrowheads="1"/>
          </p:cNvSpPr>
          <p:nvPr/>
        </p:nvSpPr>
        <p:spPr bwMode="auto">
          <a:xfrm>
            <a:off x="6583971" y="4549306"/>
            <a:ext cx="4943475" cy="1052513"/>
          </a:xfrm>
          <a:prstGeom prst="flowChartAlternateProcess">
            <a:avLst/>
          </a:prstGeom>
          <a:solidFill>
            <a:srgbClr val="008000"/>
          </a:solidFill>
          <a:ln w="76200">
            <a:solidFill>
              <a:schemeClr val="bg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fontAlgn="base">
              <a:spcBef>
                <a:spcPct val="0"/>
              </a:spcBef>
              <a:spcAft>
                <a:spcPct val="0"/>
              </a:spcAft>
              <a:buNone/>
            </a:pPr>
            <a:endParaRPr lang="en-US" altLang="en-US" sz="2400" i="1">
              <a:solidFill>
                <a:srgbClr val="000000"/>
              </a:solidFill>
              <a:latin typeface="Times New Roman" panose="02020603050405020304" pitchFamily="18" charset="0"/>
            </a:endParaRPr>
          </a:p>
        </p:txBody>
      </p:sp>
      <p:sp>
        <p:nvSpPr>
          <p:cNvPr id="12" name="Text Box 12">
            <a:extLst>
              <a:ext uri="{FF2B5EF4-FFF2-40B4-BE49-F238E27FC236}">
                <a16:creationId xmlns="" xmlns:a16="http://schemas.microsoft.com/office/drawing/2014/main" id="{337EE265-E3D4-4B37-BC87-377F7957D3BA}"/>
              </a:ext>
            </a:extLst>
          </p:cNvPr>
          <p:cNvSpPr txBox="1">
            <a:spLocks noChangeArrowheads="1"/>
          </p:cNvSpPr>
          <p:nvPr/>
        </p:nvSpPr>
        <p:spPr bwMode="auto">
          <a:xfrm>
            <a:off x="6831620" y="1891831"/>
            <a:ext cx="40259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fontAlgn="base">
              <a:spcBef>
                <a:spcPct val="50000"/>
              </a:spcBef>
              <a:spcAft>
                <a:spcPct val="0"/>
              </a:spcAft>
              <a:buNone/>
            </a:pPr>
            <a:r>
              <a:rPr lang="en-US" altLang="en-US" sz="2400" dirty="0">
                <a:solidFill>
                  <a:srgbClr val="FFFFFF"/>
                </a:solidFill>
              </a:rPr>
              <a:t>a, </a:t>
            </a:r>
            <a:r>
              <a:rPr lang="en-US" altLang="en-US" sz="2400" dirty="0" err="1">
                <a:solidFill>
                  <a:srgbClr val="FFFFFF"/>
                </a:solidFill>
              </a:rPr>
              <a:t>Nguồn</a:t>
            </a:r>
            <a:r>
              <a:rPr lang="en-US" altLang="en-US" sz="2400" dirty="0">
                <a:solidFill>
                  <a:srgbClr val="FFFFFF"/>
                </a:solidFill>
              </a:rPr>
              <a:t> </a:t>
            </a:r>
            <a:r>
              <a:rPr lang="en-US" altLang="en-US" sz="2400" dirty="0" err="1">
                <a:solidFill>
                  <a:srgbClr val="FFFFFF"/>
                </a:solidFill>
              </a:rPr>
              <a:t>gốc</a:t>
            </a:r>
            <a:r>
              <a:rPr lang="en-US" altLang="en-US" sz="2400" dirty="0">
                <a:solidFill>
                  <a:srgbClr val="FFFFFF"/>
                </a:solidFill>
              </a:rPr>
              <a:t> </a:t>
            </a:r>
            <a:r>
              <a:rPr lang="en-US" altLang="en-US" sz="2400" dirty="0" err="1">
                <a:solidFill>
                  <a:srgbClr val="FFFFFF"/>
                </a:solidFill>
              </a:rPr>
              <a:t>thực</a:t>
            </a:r>
            <a:r>
              <a:rPr lang="en-US" altLang="en-US" sz="2400" dirty="0">
                <a:solidFill>
                  <a:srgbClr val="FFFFFF"/>
                </a:solidFill>
              </a:rPr>
              <a:t> </a:t>
            </a:r>
            <a:r>
              <a:rPr lang="en-US" altLang="en-US" sz="2400" dirty="0" err="1">
                <a:solidFill>
                  <a:srgbClr val="FFFFFF"/>
                </a:solidFill>
              </a:rPr>
              <a:t>tiễn</a:t>
            </a:r>
            <a:endParaRPr lang="en-US" altLang="en-US" sz="2400" dirty="0">
              <a:solidFill>
                <a:srgbClr val="FFFFFF"/>
              </a:solidFill>
            </a:endParaRPr>
          </a:p>
        </p:txBody>
      </p:sp>
      <p:sp>
        <p:nvSpPr>
          <p:cNvPr id="13" name="Text Box 13">
            <a:extLst>
              <a:ext uri="{FF2B5EF4-FFF2-40B4-BE49-F238E27FC236}">
                <a16:creationId xmlns="" xmlns:a16="http://schemas.microsoft.com/office/drawing/2014/main" id="{DA612C05-1BE7-4613-83B4-167F8FEDDB46}"/>
              </a:ext>
            </a:extLst>
          </p:cNvPr>
          <p:cNvSpPr txBox="1">
            <a:spLocks noChangeArrowheads="1"/>
          </p:cNvSpPr>
          <p:nvPr/>
        </p:nvSpPr>
        <p:spPr bwMode="auto">
          <a:xfrm>
            <a:off x="6831621" y="4874743"/>
            <a:ext cx="364966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fontAlgn="base">
              <a:spcBef>
                <a:spcPct val="50000"/>
              </a:spcBef>
              <a:spcAft>
                <a:spcPct val="0"/>
              </a:spcAft>
              <a:buNone/>
            </a:pPr>
            <a:r>
              <a:rPr lang="en-US" altLang="en-US" sz="2400" dirty="0">
                <a:solidFill>
                  <a:srgbClr val="FFFFFF"/>
                </a:solidFill>
              </a:rPr>
              <a:t> c, </a:t>
            </a:r>
            <a:r>
              <a:rPr lang="en-US" altLang="en-US" sz="2400" dirty="0" err="1">
                <a:solidFill>
                  <a:srgbClr val="FFFFFF"/>
                </a:solidFill>
              </a:rPr>
              <a:t>Nhân</a:t>
            </a:r>
            <a:r>
              <a:rPr lang="en-US" altLang="en-US" sz="2400" dirty="0">
                <a:solidFill>
                  <a:srgbClr val="FFFFFF"/>
                </a:solidFill>
              </a:rPr>
              <a:t> </a:t>
            </a:r>
            <a:r>
              <a:rPr lang="en-US" altLang="en-US" sz="2400" dirty="0" err="1">
                <a:solidFill>
                  <a:srgbClr val="FFFFFF"/>
                </a:solidFill>
              </a:rPr>
              <a:t>tố</a:t>
            </a:r>
            <a:r>
              <a:rPr lang="en-US" altLang="en-US" sz="2400" dirty="0">
                <a:solidFill>
                  <a:srgbClr val="FFFFFF"/>
                </a:solidFill>
              </a:rPr>
              <a:t> </a:t>
            </a:r>
            <a:r>
              <a:rPr lang="en-US" altLang="en-US" sz="2400" dirty="0" err="1">
                <a:solidFill>
                  <a:srgbClr val="FFFFFF"/>
                </a:solidFill>
              </a:rPr>
              <a:t>chủ</a:t>
            </a:r>
            <a:r>
              <a:rPr lang="en-US" altLang="en-US" sz="2400" dirty="0">
                <a:solidFill>
                  <a:srgbClr val="FFFFFF"/>
                </a:solidFill>
              </a:rPr>
              <a:t> </a:t>
            </a:r>
            <a:r>
              <a:rPr lang="en-US" altLang="en-US" sz="2400" dirty="0" err="1">
                <a:solidFill>
                  <a:srgbClr val="FFFFFF"/>
                </a:solidFill>
              </a:rPr>
              <a:t>quan</a:t>
            </a:r>
            <a:endParaRPr lang="en-US" altLang="en-US" sz="2400" dirty="0">
              <a:solidFill>
                <a:srgbClr val="FFFFFF"/>
              </a:solidFill>
            </a:endParaRPr>
          </a:p>
        </p:txBody>
      </p:sp>
      <p:sp>
        <p:nvSpPr>
          <p:cNvPr id="14" name="AutoShape 11">
            <a:extLst>
              <a:ext uri="{FF2B5EF4-FFF2-40B4-BE49-F238E27FC236}">
                <a16:creationId xmlns="" xmlns:a16="http://schemas.microsoft.com/office/drawing/2014/main" id="{2BDCFA37-22A1-4A66-8230-F6DDCD036B14}"/>
              </a:ext>
            </a:extLst>
          </p:cNvPr>
          <p:cNvSpPr>
            <a:spLocks noChangeArrowheads="1"/>
          </p:cNvSpPr>
          <p:nvPr/>
        </p:nvSpPr>
        <p:spPr bwMode="auto">
          <a:xfrm>
            <a:off x="6522059" y="2923706"/>
            <a:ext cx="4943475" cy="1052513"/>
          </a:xfrm>
          <a:prstGeom prst="flowChartAlternateProcess">
            <a:avLst/>
          </a:prstGeom>
          <a:solidFill>
            <a:srgbClr val="FF0066"/>
          </a:solidFill>
          <a:ln w="76200">
            <a:solidFill>
              <a:schemeClr val="bg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fontAlgn="base">
              <a:spcBef>
                <a:spcPct val="0"/>
              </a:spcBef>
              <a:spcAft>
                <a:spcPct val="0"/>
              </a:spcAft>
              <a:buNone/>
            </a:pPr>
            <a:endParaRPr lang="en-US" altLang="en-US" sz="2400" i="1">
              <a:solidFill>
                <a:srgbClr val="000000"/>
              </a:solidFill>
              <a:latin typeface="Times New Roman" panose="02020603050405020304" pitchFamily="18" charset="0"/>
            </a:endParaRPr>
          </a:p>
        </p:txBody>
      </p:sp>
      <p:sp>
        <p:nvSpPr>
          <p:cNvPr id="15" name="Text Box 12">
            <a:extLst>
              <a:ext uri="{FF2B5EF4-FFF2-40B4-BE49-F238E27FC236}">
                <a16:creationId xmlns="" xmlns:a16="http://schemas.microsoft.com/office/drawing/2014/main" id="{470BE152-6115-4379-AB4F-F402375DAF96}"/>
              </a:ext>
            </a:extLst>
          </p:cNvPr>
          <p:cNvSpPr txBox="1">
            <a:spLocks noChangeArrowheads="1"/>
          </p:cNvSpPr>
          <p:nvPr/>
        </p:nvSpPr>
        <p:spPr bwMode="auto">
          <a:xfrm>
            <a:off x="6722084" y="3266605"/>
            <a:ext cx="46370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fontAlgn="base">
              <a:spcBef>
                <a:spcPct val="50000"/>
              </a:spcBef>
              <a:spcAft>
                <a:spcPct val="0"/>
              </a:spcAft>
              <a:buNone/>
            </a:pPr>
            <a:r>
              <a:rPr lang="en-US" altLang="en-US" sz="2400" dirty="0">
                <a:solidFill>
                  <a:srgbClr val="FFFFFF"/>
                </a:solidFill>
              </a:rPr>
              <a:t>b, </a:t>
            </a:r>
            <a:r>
              <a:rPr lang="en-US" altLang="en-US" sz="2400" dirty="0" err="1">
                <a:solidFill>
                  <a:srgbClr val="FFFFFF"/>
                </a:solidFill>
              </a:rPr>
              <a:t>Nguồn</a:t>
            </a:r>
            <a:r>
              <a:rPr lang="en-US" altLang="en-US" sz="2400" dirty="0">
                <a:solidFill>
                  <a:srgbClr val="FFFFFF"/>
                </a:solidFill>
              </a:rPr>
              <a:t> </a:t>
            </a:r>
            <a:r>
              <a:rPr lang="en-US" altLang="en-US" sz="2400" dirty="0" err="1">
                <a:solidFill>
                  <a:srgbClr val="FFFFFF"/>
                </a:solidFill>
              </a:rPr>
              <a:t>gốc</a:t>
            </a:r>
            <a:r>
              <a:rPr lang="en-US" altLang="en-US" sz="2400" dirty="0">
                <a:solidFill>
                  <a:srgbClr val="FFFFFF"/>
                </a:solidFill>
              </a:rPr>
              <a:t> </a:t>
            </a:r>
            <a:r>
              <a:rPr lang="en-US" altLang="en-US" sz="2400" dirty="0" err="1">
                <a:solidFill>
                  <a:srgbClr val="FFFFFF"/>
                </a:solidFill>
              </a:rPr>
              <a:t>tư</a:t>
            </a:r>
            <a:r>
              <a:rPr lang="en-US" altLang="en-US" sz="2400" dirty="0">
                <a:solidFill>
                  <a:srgbClr val="FFFFFF"/>
                </a:solidFill>
              </a:rPr>
              <a:t> </a:t>
            </a:r>
            <a:r>
              <a:rPr lang="en-US" altLang="en-US" sz="2400" dirty="0" err="1">
                <a:solidFill>
                  <a:srgbClr val="FFFFFF"/>
                </a:solidFill>
              </a:rPr>
              <a:t>tưởng</a:t>
            </a:r>
            <a:r>
              <a:rPr lang="en-US" altLang="en-US" sz="2400" dirty="0">
                <a:solidFill>
                  <a:srgbClr val="FFFFFF"/>
                </a:solidFill>
              </a:rPr>
              <a:t>, </a:t>
            </a:r>
            <a:r>
              <a:rPr lang="en-US" altLang="en-US" sz="2400" dirty="0" err="1">
                <a:solidFill>
                  <a:srgbClr val="FFFFFF"/>
                </a:solidFill>
              </a:rPr>
              <a:t>lý</a:t>
            </a:r>
            <a:r>
              <a:rPr lang="en-US" altLang="en-US" sz="2400" dirty="0">
                <a:solidFill>
                  <a:srgbClr val="FFFFFF"/>
                </a:solidFill>
              </a:rPr>
              <a:t> </a:t>
            </a:r>
            <a:r>
              <a:rPr lang="en-US" altLang="en-US" sz="2400" dirty="0" err="1">
                <a:solidFill>
                  <a:srgbClr val="FFFFFF"/>
                </a:solidFill>
              </a:rPr>
              <a:t>luận</a:t>
            </a:r>
            <a:endParaRPr lang="en-US" altLang="en-US" sz="2400" dirty="0">
              <a:solidFill>
                <a:srgbClr val="FFFFFF"/>
              </a:solidFill>
            </a:endParaRPr>
          </a:p>
        </p:txBody>
      </p:sp>
      <p:sp>
        <p:nvSpPr>
          <p:cNvPr id="16" name="Line 8">
            <a:extLst>
              <a:ext uri="{FF2B5EF4-FFF2-40B4-BE49-F238E27FC236}">
                <a16:creationId xmlns="" xmlns:a16="http://schemas.microsoft.com/office/drawing/2014/main" id="{90899FE4-F62D-4DEC-A950-0541C7BDB3F4}"/>
              </a:ext>
            </a:extLst>
          </p:cNvPr>
          <p:cNvSpPr>
            <a:spLocks noChangeShapeType="1"/>
          </p:cNvSpPr>
          <p:nvPr/>
        </p:nvSpPr>
        <p:spPr bwMode="auto">
          <a:xfrm>
            <a:off x="5742595" y="2090268"/>
            <a:ext cx="0" cy="3048000"/>
          </a:xfrm>
          <a:prstGeom prst="line">
            <a:avLst/>
          </a:prstGeom>
          <a:noFill/>
          <a:ln w="76200">
            <a:solidFill>
              <a:srgbClr val="0000FF"/>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400">
              <a:solidFill>
                <a:srgbClr val="000000"/>
              </a:solidFill>
              <a:latin typeface=".VnTime" panose="020B7200000000000000" pitchFamily="34" charset="0"/>
              <a:cs typeface="Arial" panose="020B0604020202020204" pitchFamily="34" charset="0"/>
            </a:endParaRPr>
          </a:p>
        </p:txBody>
      </p:sp>
      <p:sp>
        <p:nvSpPr>
          <p:cNvPr id="17" name="Line 9">
            <a:extLst>
              <a:ext uri="{FF2B5EF4-FFF2-40B4-BE49-F238E27FC236}">
                <a16:creationId xmlns="" xmlns:a16="http://schemas.microsoft.com/office/drawing/2014/main" id="{5CCC7493-2571-4B57-B439-984E2365C665}"/>
              </a:ext>
            </a:extLst>
          </p:cNvPr>
          <p:cNvSpPr>
            <a:spLocks noChangeShapeType="1"/>
          </p:cNvSpPr>
          <p:nvPr/>
        </p:nvSpPr>
        <p:spPr bwMode="auto">
          <a:xfrm>
            <a:off x="5745770" y="2125193"/>
            <a:ext cx="914400" cy="0"/>
          </a:xfrm>
          <a:prstGeom prst="line">
            <a:avLst/>
          </a:prstGeom>
          <a:noFill/>
          <a:ln w="57150">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400">
              <a:solidFill>
                <a:srgbClr val="000000"/>
              </a:solidFill>
              <a:latin typeface=".VnTime" panose="020B7200000000000000" pitchFamily="34" charset="0"/>
              <a:cs typeface="Arial" panose="020B0604020202020204" pitchFamily="34" charset="0"/>
            </a:endParaRPr>
          </a:p>
        </p:txBody>
      </p:sp>
      <p:sp>
        <p:nvSpPr>
          <p:cNvPr id="18" name="Line 10">
            <a:extLst>
              <a:ext uri="{FF2B5EF4-FFF2-40B4-BE49-F238E27FC236}">
                <a16:creationId xmlns="" xmlns:a16="http://schemas.microsoft.com/office/drawing/2014/main" id="{B2B940F8-5406-4043-A1A4-FDFAD44A2AE0}"/>
              </a:ext>
            </a:extLst>
          </p:cNvPr>
          <p:cNvSpPr>
            <a:spLocks noChangeShapeType="1"/>
          </p:cNvSpPr>
          <p:nvPr/>
        </p:nvSpPr>
        <p:spPr bwMode="auto">
          <a:xfrm>
            <a:off x="5710846" y="5166843"/>
            <a:ext cx="873125" cy="0"/>
          </a:xfrm>
          <a:prstGeom prst="line">
            <a:avLst/>
          </a:prstGeom>
          <a:noFill/>
          <a:ln w="57150">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400">
              <a:solidFill>
                <a:srgbClr val="000000"/>
              </a:solidFill>
              <a:latin typeface=".VnTime" panose="020B7200000000000000" pitchFamily="34" charset="0"/>
              <a:cs typeface="Arial" panose="020B0604020202020204" pitchFamily="34" charset="0"/>
            </a:endParaRPr>
          </a:p>
        </p:txBody>
      </p:sp>
      <p:sp>
        <p:nvSpPr>
          <p:cNvPr id="19" name="Line 10">
            <a:extLst>
              <a:ext uri="{FF2B5EF4-FFF2-40B4-BE49-F238E27FC236}">
                <a16:creationId xmlns="" xmlns:a16="http://schemas.microsoft.com/office/drawing/2014/main" id="{8911FCCF-E71C-4C63-84ED-15B46ED4D429}"/>
              </a:ext>
            </a:extLst>
          </p:cNvPr>
          <p:cNvSpPr>
            <a:spLocks noChangeShapeType="1"/>
          </p:cNvSpPr>
          <p:nvPr/>
        </p:nvSpPr>
        <p:spPr bwMode="auto">
          <a:xfrm>
            <a:off x="5742596" y="3466630"/>
            <a:ext cx="873125" cy="0"/>
          </a:xfrm>
          <a:prstGeom prst="line">
            <a:avLst/>
          </a:prstGeom>
          <a:noFill/>
          <a:ln w="57150">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400">
              <a:solidFill>
                <a:srgbClr val="000000"/>
              </a:solidFill>
              <a:latin typeface=".VnTime" panose="020B7200000000000000" pitchFamily="34" charset="0"/>
              <a:cs typeface="Arial" panose="020B0604020202020204" pitchFamily="34" charset="0"/>
            </a:endParaRPr>
          </a:p>
        </p:txBody>
      </p:sp>
    </p:spTree>
    <p:extLst>
      <p:ext uri="{BB962C8B-B14F-4D97-AF65-F5344CB8AC3E}">
        <p14:creationId xmlns:p14="http://schemas.microsoft.com/office/powerpoint/2010/main" val="1809951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amond(in)">
                                      <p:cBhvr>
                                        <p:cTn id="7" dur="20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8" presetClass="entr" presetSubtype="16"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amond(in)">
                                      <p:cBhvr>
                                        <p:cTn id="12" dur="2000"/>
                                        <p:tgtEl>
                                          <p:spTgt spid="10"/>
                                        </p:tgtEl>
                                      </p:cBhvr>
                                    </p:animEffect>
                                  </p:childTnLst>
                                </p:cTn>
                              </p:par>
                              <p:par>
                                <p:cTn id="13" presetID="8" presetClass="entr" presetSubtype="16"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diamond(in)">
                                      <p:cBhvr>
                                        <p:cTn id="15" dur="20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8" presetClass="entr" presetSubtype="16" fill="hold" grpId="0" nodeType="click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diamond(in)">
                                      <p:cBhvr>
                                        <p:cTn id="20" dur="2000"/>
                                        <p:tgtEl>
                                          <p:spTgt spid="13"/>
                                        </p:tgtEl>
                                      </p:cBhvr>
                                    </p:animEffect>
                                  </p:childTnLst>
                                </p:cTn>
                              </p:par>
                              <p:par>
                                <p:cTn id="21" presetID="8" presetClass="entr" presetSubtype="16" fill="hold" grpId="0"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diamond(in)">
                                      <p:cBhvr>
                                        <p:cTn id="23" dur="2000"/>
                                        <p:tgtEl>
                                          <p:spTgt spid="14"/>
                                        </p:tgtEl>
                                      </p:cBhvr>
                                    </p:animEffect>
                                  </p:childTnLst>
                                </p:cTn>
                              </p:par>
                              <p:par>
                                <p:cTn id="24" presetID="8" presetClass="entr" presetSubtype="16" fill="hold"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diamond(in)">
                                      <p:cBhvr>
                                        <p:cTn id="26" dur="2000"/>
                                        <p:tgtEl>
                                          <p:spTgt spid="16"/>
                                        </p:tgtEl>
                                      </p:cBhvr>
                                    </p:animEffect>
                                  </p:childTnLst>
                                </p:cTn>
                              </p:par>
                              <p:par>
                                <p:cTn id="27" presetID="8" presetClass="entr" presetSubtype="16" fill="hold"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diamond(in)">
                                      <p:cBhvr>
                                        <p:cTn id="29" dur="2000"/>
                                        <p:tgtEl>
                                          <p:spTgt spid="17"/>
                                        </p:tgtEl>
                                      </p:cBhvr>
                                    </p:animEffect>
                                  </p:childTnLst>
                                </p:cTn>
                              </p:par>
                              <p:par>
                                <p:cTn id="30" presetID="8" presetClass="entr" presetSubtype="16" fill="hold" nodeType="with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diamond(in)">
                                      <p:cBhvr>
                                        <p:cTn id="32" dur="2000"/>
                                        <p:tgtEl>
                                          <p:spTgt spid="18"/>
                                        </p:tgtEl>
                                      </p:cBhvr>
                                    </p:animEffect>
                                  </p:childTnLst>
                                </p:cTn>
                              </p:par>
                              <p:par>
                                <p:cTn id="33" presetID="8" presetClass="entr" presetSubtype="16" fill="hold"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diamond(in)">
                                      <p:cBhvr>
                                        <p:cTn id="35" dur="2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1" grpId="0" animBg="1"/>
      <p:bldP spid="13" grpId="0"/>
      <p:bldP spid="14"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34"/>
        <p:cNvGrpSpPr/>
        <p:nvPr/>
      </p:nvGrpSpPr>
      <p:grpSpPr>
        <a:xfrm>
          <a:off x="0" y="0"/>
          <a:ext cx="0" cy="0"/>
          <a:chOff x="0" y="0"/>
          <a:chExt cx="0" cy="0"/>
        </a:xfrm>
      </p:grpSpPr>
      <p:grpSp>
        <p:nvGrpSpPr>
          <p:cNvPr id="137" name="Google Shape;137;p26"/>
          <p:cNvGrpSpPr/>
          <p:nvPr/>
        </p:nvGrpSpPr>
        <p:grpSpPr>
          <a:xfrm>
            <a:off x="0" y="1582059"/>
            <a:ext cx="3918925" cy="5036354"/>
            <a:chOff x="1607675" y="475625"/>
            <a:chExt cx="4403850" cy="5000200"/>
          </a:xfrm>
        </p:grpSpPr>
        <p:sp>
          <p:nvSpPr>
            <p:cNvPr id="138" name="Google Shape;138;p26"/>
            <p:cNvSpPr/>
            <p:nvPr/>
          </p:nvSpPr>
          <p:spPr>
            <a:xfrm>
              <a:off x="1838450" y="3735125"/>
              <a:ext cx="1328900" cy="1721200"/>
            </a:xfrm>
            <a:custGeom>
              <a:avLst/>
              <a:gdLst/>
              <a:ahLst/>
              <a:cxnLst/>
              <a:rect l="l" t="t" r="r" b="b"/>
              <a:pathLst>
                <a:path w="53156" h="68848" extrusionOk="0">
                  <a:moveTo>
                    <a:pt x="6683" y="0"/>
                  </a:moveTo>
                  <a:cubicBezTo>
                    <a:pt x="4088" y="0"/>
                    <a:pt x="1425" y="1584"/>
                    <a:pt x="734" y="4076"/>
                  </a:cubicBezTo>
                  <a:cubicBezTo>
                    <a:pt x="0" y="6718"/>
                    <a:pt x="1526" y="9431"/>
                    <a:pt x="3199" y="11603"/>
                  </a:cubicBezTo>
                  <a:cubicBezTo>
                    <a:pt x="5685" y="14831"/>
                    <a:pt x="8625" y="17682"/>
                    <a:pt x="11926" y="20068"/>
                  </a:cubicBezTo>
                  <a:cubicBezTo>
                    <a:pt x="12521" y="20498"/>
                    <a:pt x="13165" y="20963"/>
                    <a:pt x="13384" y="21663"/>
                  </a:cubicBezTo>
                  <a:cubicBezTo>
                    <a:pt x="13777" y="22922"/>
                    <a:pt x="12555" y="24151"/>
                    <a:pt x="11294" y="24544"/>
                  </a:cubicBezTo>
                  <a:cubicBezTo>
                    <a:pt x="9866" y="24989"/>
                    <a:pt x="8327" y="24821"/>
                    <a:pt x="6839" y="24972"/>
                  </a:cubicBezTo>
                  <a:cubicBezTo>
                    <a:pt x="5350" y="25122"/>
                    <a:pt x="3729" y="25744"/>
                    <a:pt x="3147" y="27121"/>
                  </a:cubicBezTo>
                  <a:cubicBezTo>
                    <a:pt x="2337" y="29033"/>
                    <a:pt x="3934" y="31072"/>
                    <a:pt x="5517" y="32416"/>
                  </a:cubicBezTo>
                  <a:cubicBezTo>
                    <a:pt x="8693" y="35113"/>
                    <a:pt x="12309" y="37245"/>
                    <a:pt x="16206" y="38722"/>
                  </a:cubicBezTo>
                  <a:cubicBezTo>
                    <a:pt x="17600" y="39250"/>
                    <a:pt x="19069" y="39715"/>
                    <a:pt x="20184" y="40704"/>
                  </a:cubicBezTo>
                  <a:cubicBezTo>
                    <a:pt x="21299" y="41693"/>
                    <a:pt x="21955" y="43394"/>
                    <a:pt x="21252" y="44709"/>
                  </a:cubicBezTo>
                  <a:cubicBezTo>
                    <a:pt x="20692" y="45755"/>
                    <a:pt x="19462" y="46221"/>
                    <a:pt x="18245" y="46221"/>
                  </a:cubicBezTo>
                  <a:cubicBezTo>
                    <a:pt x="17934" y="46221"/>
                    <a:pt x="17623" y="46190"/>
                    <a:pt x="17324" y="46131"/>
                  </a:cubicBezTo>
                  <a:cubicBezTo>
                    <a:pt x="15860" y="45839"/>
                    <a:pt x="14558" y="45034"/>
                    <a:pt x="13166" y="44491"/>
                  </a:cubicBezTo>
                  <a:cubicBezTo>
                    <a:pt x="12167" y="44102"/>
                    <a:pt x="11054" y="43881"/>
                    <a:pt x="9964" y="43881"/>
                  </a:cubicBezTo>
                  <a:cubicBezTo>
                    <a:pt x="8212" y="43881"/>
                    <a:pt x="6521" y="44452"/>
                    <a:pt x="5465" y="45813"/>
                  </a:cubicBezTo>
                  <a:cubicBezTo>
                    <a:pt x="4340" y="47265"/>
                    <a:pt x="4211" y="49309"/>
                    <a:pt x="4743" y="51067"/>
                  </a:cubicBezTo>
                  <a:cubicBezTo>
                    <a:pt x="5273" y="52825"/>
                    <a:pt x="6380" y="54350"/>
                    <a:pt x="7559" y="55759"/>
                  </a:cubicBezTo>
                  <a:cubicBezTo>
                    <a:pt x="11680" y="60682"/>
                    <a:pt x="16993" y="64676"/>
                    <a:pt x="23037" y="66845"/>
                  </a:cubicBezTo>
                  <a:cubicBezTo>
                    <a:pt x="26536" y="68101"/>
                    <a:pt x="29893" y="68847"/>
                    <a:pt x="33278" y="68847"/>
                  </a:cubicBezTo>
                  <a:cubicBezTo>
                    <a:pt x="35740" y="68847"/>
                    <a:pt x="38216" y="68453"/>
                    <a:pt x="40773" y="67573"/>
                  </a:cubicBezTo>
                  <a:lnTo>
                    <a:pt x="40773" y="67573"/>
                  </a:lnTo>
                  <a:lnTo>
                    <a:pt x="40771" y="67574"/>
                  </a:lnTo>
                  <a:cubicBezTo>
                    <a:pt x="50725" y="60930"/>
                    <a:pt x="53156" y="48359"/>
                    <a:pt x="52943" y="37024"/>
                  </a:cubicBezTo>
                  <a:cubicBezTo>
                    <a:pt x="52907" y="35131"/>
                    <a:pt x="53148" y="33141"/>
                    <a:pt x="52263" y="31468"/>
                  </a:cubicBezTo>
                  <a:cubicBezTo>
                    <a:pt x="51569" y="30157"/>
                    <a:pt x="50123" y="29158"/>
                    <a:pt x="48699" y="29158"/>
                  </a:cubicBezTo>
                  <a:cubicBezTo>
                    <a:pt x="48306" y="29158"/>
                    <a:pt x="47914" y="29234"/>
                    <a:pt x="47540" y="29401"/>
                  </a:cubicBezTo>
                  <a:cubicBezTo>
                    <a:pt x="46107" y="30041"/>
                    <a:pt x="45460" y="31665"/>
                    <a:pt x="44644" y="33004"/>
                  </a:cubicBezTo>
                  <a:cubicBezTo>
                    <a:pt x="43556" y="34786"/>
                    <a:pt x="41955" y="36250"/>
                    <a:pt x="40084" y="37174"/>
                  </a:cubicBezTo>
                  <a:cubicBezTo>
                    <a:pt x="39323" y="37549"/>
                    <a:pt x="38452" y="37830"/>
                    <a:pt x="37617" y="37830"/>
                  </a:cubicBezTo>
                  <a:cubicBezTo>
                    <a:pt x="37101" y="37830"/>
                    <a:pt x="36599" y="37723"/>
                    <a:pt x="36144" y="37466"/>
                  </a:cubicBezTo>
                  <a:cubicBezTo>
                    <a:pt x="34504" y="36542"/>
                    <a:pt x="34345" y="34285"/>
                    <a:pt x="34386" y="32403"/>
                  </a:cubicBezTo>
                  <a:cubicBezTo>
                    <a:pt x="34463" y="28899"/>
                    <a:pt x="34539" y="25393"/>
                    <a:pt x="34617" y="21888"/>
                  </a:cubicBezTo>
                  <a:cubicBezTo>
                    <a:pt x="34657" y="20007"/>
                    <a:pt x="34693" y="18088"/>
                    <a:pt x="34127" y="16293"/>
                  </a:cubicBezTo>
                  <a:cubicBezTo>
                    <a:pt x="33562" y="14499"/>
                    <a:pt x="32279" y="12821"/>
                    <a:pt x="30475" y="12293"/>
                  </a:cubicBezTo>
                  <a:cubicBezTo>
                    <a:pt x="30149" y="12198"/>
                    <a:pt x="29809" y="12152"/>
                    <a:pt x="29467" y="12152"/>
                  </a:cubicBezTo>
                  <a:cubicBezTo>
                    <a:pt x="27914" y="12152"/>
                    <a:pt x="26336" y="13094"/>
                    <a:pt x="25999" y="14599"/>
                  </a:cubicBezTo>
                  <a:cubicBezTo>
                    <a:pt x="25827" y="15363"/>
                    <a:pt x="25974" y="16161"/>
                    <a:pt x="25909" y="16940"/>
                  </a:cubicBezTo>
                  <a:cubicBezTo>
                    <a:pt x="25844" y="17720"/>
                    <a:pt x="25462" y="18579"/>
                    <a:pt x="24706" y="18785"/>
                  </a:cubicBezTo>
                  <a:cubicBezTo>
                    <a:pt x="24592" y="18817"/>
                    <a:pt x="24478" y="18831"/>
                    <a:pt x="24364" y="18831"/>
                  </a:cubicBezTo>
                  <a:cubicBezTo>
                    <a:pt x="23721" y="18831"/>
                    <a:pt x="23105" y="18365"/>
                    <a:pt x="22627" y="17891"/>
                  </a:cubicBezTo>
                  <a:cubicBezTo>
                    <a:pt x="20689" y="15962"/>
                    <a:pt x="19393" y="13496"/>
                    <a:pt x="18183" y="11044"/>
                  </a:cubicBezTo>
                  <a:cubicBezTo>
                    <a:pt x="16974" y="8592"/>
                    <a:pt x="15801" y="6083"/>
                    <a:pt x="14048" y="3985"/>
                  </a:cubicBezTo>
                  <a:cubicBezTo>
                    <a:pt x="12296" y="1887"/>
                    <a:pt x="9852" y="209"/>
                    <a:pt x="7126" y="16"/>
                  </a:cubicBezTo>
                  <a:cubicBezTo>
                    <a:pt x="6979" y="5"/>
                    <a:pt x="6831" y="0"/>
                    <a:pt x="6683" y="0"/>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 name="Google Shape;139;p26"/>
            <p:cNvSpPr/>
            <p:nvPr/>
          </p:nvSpPr>
          <p:spPr>
            <a:xfrm>
              <a:off x="1926625" y="3773500"/>
              <a:ext cx="911600" cy="1658225"/>
            </a:xfrm>
            <a:custGeom>
              <a:avLst/>
              <a:gdLst/>
              <a:ahLst/>
              <a:cxnLst/>
              <a:rect l="l" t="t" r="r" b="b"/>
              <a:pathLst>
                <a:path w="36464" h="66329" extrusionOk="0">
                  <a:moveTo>
                    <a:pt x="1" y="0"/>
                  </a:moveTo>
                  <a:cubicBezTo>
                    <a:pt x="1" y="0"/>
                    <a:pt x="60" y="65"/>
                    <a:pt x="184" y="179"/>
                  </a:cubicBezTo>
                  <a:lnTo>
                    <a:pt x="745" y="684"/>
                  </a:lnTo>
                  <a:cubicBezTo>
                    <a:pt x="1239" y="1125"/>
                    <a:pt x="1967" y="1777"/>
                    <a:pt x="2879" y="2642"/>
                  </a:cubicBezTo>
                  <a:cubicBezTo>
                    <a:pt x="4708" y="4366"/>
                    <a:pt x="7273" y="6961"/>
                    <a:pt x="10047" y="10499"/>
                  </a:cubicBezTo>
                  <a:cubicBezTo>
                    <a:pt x="11440" y="12263"/>
                    <a:pt x="12885" y="14260"/>
                    <a:pt x="14395" y="16429"/>
                  </a:cubicBezTo>
                  <a:cubicBezTo>
                    <a:pt x="15902" y="18603"/>
                    <a:pt x="17498" y="20935"/>
                    <a:pt x="19081" y="23450"/>
                  </a:cubicBezTo>
                  <a:cubicBezTo>
                    <a:pt x="20666" y="25963"/>
                    <a:pt x="22249" y="28655"/>
                    <a:pt x="23663" y="31561"/>
                  </a:cubicBezTo>
                  <a:cubicBezTo>
                    <a:pt x="24376" y="33010"/>
                    <a:pt x="25008" y="34526"/>
                    <a:pt x="25652" y="36070"/>
                  </a:cubicBezTo>
                  <a:cubicBezTo>
                    <a:pt x="26293" y="37614"/>
                    <a:pt x="26943" y="39179"/>
                    <a:pt x="27602" y="40764"/>
                  </a:cubicBezTo>
                  <a:cubicBezTo>
                    <a:pt x="30212" y="47112"/>
                    <a:pt x="34599" y="60605"/>
                    <a:pt x="36211" y="66328"/>
                  </a:cubicBezTo>
                  <a:lnTo>
                    <a:pt x="36464" y="66257"/>
                  </a:lnTo>
                  <a:cubicBezTo>
                    <a:pt x="34861" y="60516"/>
                    <a:pt x="30477" y="47010"/>
                    <a:pt x="27865" y="40657"/>
                  </a:cubicBezTo>
                  <a:cubicBezTo>
                    <a:pt x="27206" y="39072"/>
                    <a:pt x="26556" y="37507"/>
                    <a:pt x="25913" y="35961"/>
                  </a:cubicBezTo>
                  <a:cubicBezTo>
                    <a:pt x="25270" y="34420"/>
                    <a:pt x="24631" y="32895"/>
                    <a:pt x="23913" y="31439"/>
                  </a:cubicBezTo>
                  <a:cubicBezTo>
                    <a:pt x="22490" y="28523"/>
                    <a:pt x="20898" y="25825"/>
                    <a:pt x="19304" y="23310"/>
                  </a:cubicBezTo>
                  <a:cubicBezTo>
                    <a:pt x="17710" y="20796"/>
                    <a:pt x="16106" y="18463"/>
                    <a:pt x="14589" y="16294"/>
                  </a:cubicBezTo>
                  <a:cubicBezTo>
                    <a:pt x="13068" y="14128"/>
                    <a:pt x="11611" y="12136"/>
                    <a:pt x="10205" y="10375"/>
                  </a:cubicBezTo>
                  <a:cubicBezTo>
                    <a:pt x="7403" y="6843"/>
                    <a:pt x="4808" y="4262"/>
                    <a:pt x="2955" y="2562"/>
                  </a:cubicBezTo>
                  <a:cubicBezTo>
                    <a:pt x="2029" y="1708"/>
                    <a:pt x="1289" y="1068"/>
                    <a:pt x="782" y="640"/>
                  </a:cubicBezTo>
                  <a:lnTo>
                    <a:pt x="204" y="158"/>
                  </a:lnTo>
                  <a:cubicBezTo>
                    <a:pt x="73" y="51"/>
                    <a:pt x="1" y="0"/>
                    <a:pt x="1"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 name="Google Shape;140;p26"/>
            <p:cNvSpPr/>
            <p:nvPr/>
          </p:nvSpPr>
          <p:spPr>
            <a:xfrm>
              <a:off x="2522200" y="4042400"/>
              <a:ext cx="78575" cy="516350"/>
            </a:xfrm>
            <a:custGeom>
              <a:avLst/>
              <a:gdLst/>
              <a:ahLst/>
              <a:cxnLst/>
              <a:rect l="l" t="t" r="r" b="b"/>
              <a:pathLst>
                <a:path w="3143" h="20654" extrusionOk="0">
                  <a:moveTo>
                    <a:pt x="3123" y="1"/>
                  </a:moveTo>
                  <a:cubicBezTo>
                    <a:pt x="3104" y="1"/>
                    <a:pt x="3020" y="281"/>
                    <a:pt x="2885" y="789"/>
                  </a:cubicBezTo>
                  <a:cubicBezTo>
                    <a:pt x="2746" y="1300"/>
                    <a:pt x="2573" y="2047"/>
                    <a:pt x="2385" y="2975"/>
                  </a:cubicBezTo>
                  <a:cubicBezTo>
                    <a:pt x="1999" y="4828"/>
                    <a:pt x="1604" y="7417"/>
                    <a:pt x="1258" y="10282"/>
                  </a:cubicBezTo>
                  <a:cubicBezTo>
                    <a:pt x="919" y="13121"/>
                    <a:pt x="614" y="15687"/>
                    <a:pt x="385" y="17615"/>
                  </a:cubicBezTo>
                  <a:cubicBezTo>
                    <a:pt x="269" y="18513"/>
                    <a:pt x="172" y="19258"/>
                    <a:pt x="96" y="19835"/>
                  </a:cubicBezTo>
                  <a:cubicBezTo>
                    <a:pt x="28" y="20359"/>
                    <a:pt x="0" y="20650"/>
                    <a:pt x="19" y="20653"/>
                  </a:cubicBezTo>
                  <a:cubicBezTo>
                    <a:pt x="19" y="20653"/>
                    <a:pt x="19" y="20653"/>
                    <a:pt x="19" y="20653"/>
                  </a:cubicBezTo>
                  <a:cubicBezTo>
                    <a:pt x="39" y="20653"/>
                    <a:pt x="105" y="20368"/>
                    <a:pt x="206" y="19852"/>
                  </a:cubicBezTo>
                  <a:cubicBezTo>
                    <a:pt x="309" y="19334"/>
                    <a:pt x="437" y="18578"/>
                    <a:pt x="583" y="17644"/>
                  </a:cubicBezTo>
                  <a:cubicBezTo>
                    <a:pt x="876" y="15774"/>
                    <a:pt x="1195" y="13180"/>
                    <a:pt x="1541" y="10317"/>
                  </a:cubicBezTo>
                  <a:cubicBezTo>
                    <a:pt x="1886" y="7455"/>
                    <a:pt x="2249" y="4871"/>
                    <a:pt x="2582" y="3012"/>
                  </a:cubicBezTo>
                  <a:cubicBezTo>
                    <a:pt x="2746" y="2082"/>
                    <a:pt x="2887" y="1331"/>
                    <a:pt x="2993" y="813"/>
                  </a:cubicBezTo>
                  <a:cubicBezTo>
                    <a:pt x="3095" y="295"/>
                    <a:pt x="3142" y="6"/>
                    <a:pt x="3124" y="1"/>
                  </a:cubicBezTo>
                  <a:cubicBezTo>
                    <a:pt x="3123" y="1"/>
                    <a:pt x="3123" y="1"/>
                    <a:pt x="3123"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 name="Google Shape;141;p26"/>
            <p:cNvSpPr/>
            <p:nvPr/>
          </p:nvSpPr>
          <p:spPr>
            <a:xfrm>
              <a:off x="1911850" y="4436275"/>
              <a:ext cx="610950" cy="122525"/>
            </a:xfrm>
            <a:custGeom>
              <a:avLst/>
              <a:gdLst/>
              <a:ahLst/>
              <a:cxnLst/>
              <a:rect l="l" t="t" r="r" b="b"/>
              <a:pathLst>
                <a:path w="24438" h="4901" extrusionOk="0">
                  <a:moveTo>
                    <a:pt x="256" y="0"/>
                  </a:moveTo>
                  <a:cubicBezTo>
                    <a:pt x="89" y="0"/>
                    <a:pt x="1" y="3"/>
                    <a:pt x="1" y="13"/>
                  </a:cubicBezTo>
                  <a:cubicBezTo>
                    <a:pt x="1" y="23"/>
                    <a:pt x="87" y="38"/>
                    <a:pt x="252" y="58"/>
                  </a:cubicBezTo>
                  <a:cubicBezTo>
                    <a:pt x="452" y="79"/>
                    <a:pt x="690" y="103"/>
                    <a:pt x="977" y="131"/>
                  </a:cubicBezTo>
                  <a:cubicBezTo>
                    <a:pt x="1606" y="191"/>
                    <a:pt x="2515" y="276"/>
                    <a:pt x="3635" y="419"/>
                  </a:cubicBezTo>
                  <a:cubicBezTo>
                    <a:pt x="5876" y="686"/>
                    <a:pt x="8960" y="1166"/>
                    <a:pt x="12337" y="1846"/>
                  </a:cubicBezTo>
                  <a:cubicBezTo>
                    <a:pt x="15715" y="2533"/>
                    <a:pt x="18742" y="3286"/>
                    <a:pt x="20915" y="3896"/>
                  </a:cubicBezTo>
                  <a:cubicBezTo>
                    <a:pt x="22005" y="4194"/>
                    <a:pt x="22879" y="4460"/>
                    <a:pt x="23484" y="4641"/>
                  </a:cubicBezTo>
                  <a:cubicBezTo>
                    <a:pt x="23761" y="4722"/>
                    <a:pt x="23992" y="4789"/>
                    <a:pt x="24183" y="4845"/>
                  </a:cubicBezTo>
                  <a:cubicBezTo>
                    <a:pt x="24315" y="4882"/>
                    <a:pt x="24397" y="4901"/>
                    <a:pt x="24424" y="4901"/>
                  </a:cubicBezTo>
                  <a:cubicBezTo>
                    <a:pt x="24429" y="4901"/>
                    <a:pt x="24432" y="4900"/>
                    <a:pt x="24433" y="4898"/>
                  </a:cubicBezTo>
                  <a:cubicBezTo>
                    <a:pt x="24437" y="4889"/>
                    <a:pt x="24356" y="4853"/>
                    <a:pt x="24201" y="4790"/>
                  </a:cubicBezTo>
                  <a:cubicBezTo>
                    <a:pt x="24014" y="4721"/>
                    <a:pt x="23790" y="4636"/>
                    <a:pt x="23519" y="4535"/>
                  </a:cubicBezTo>
                  <a:cubicBezTo>
                    <a:pt x="22924" y="4322"/>
                    <a:pt x="22056" y="4026"/>
                    <a:pt x="20972" y="3703"/>
                  </a:cubicBezTo>
                  <a:cubicBezTo>
                    <a:pt x="18807" y="3041"/>
                    <a:pt x="15778" y="2255"/>
                    <a:pt x="12393" y="1567"/>
                  </a:cubicBezTo>
                  <a:cubicBezTo>
                    <a:pt x="9008" y="884"/>
                    <a:pt x="5911" y="435"/>
                    <a:pt x="3657" y="219"/>
                  </a:cubicBezTo>
                  <a:cubicBezTo>
                    <a:pt x="2531" y="103"/>
                    <a:pt x="1617" y="47"/>
                    <a:pt x="985" y="21"/>
                  </a:cubicBezTo>
                  <a:lnTo>
                    <a:pt x="256"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 name="Google Shape;142;p26"/>
            <p:cNvSpPr/>
            <p:nvPr/>
          </p:nvSpPr>
          <p:spPr>
            <a:xfrm>
              <a:off x="2778850" y="4467000"/>
              <a:ext cx="320875" cy="767575"/>
            </a:xfrm>
            <a:custGeom>
              <a:avLst/>
              <a:gdLst/>
              <a:ahLst/>
              <a:cxnLst/>
              <a:rect l="l" t="t" r="r" b="b"/>
              <a:pathLst>
                <a:path w="12835" h="30703" extrusionOk="0">
                  <a:moveTo>
                    <a:pt x="12825" y="0"/>
                  </a:moveTo>
                  <a:cubicBezTo>
                    <a:pt x="12814" y="0"/>
                    <a:pt x="12757" y="103"/>
                    <a:pt x="12659" y="296"/>
                  </a:cubicBezTo>
                  <a:cubicBezTo>
                    <a:pt x="12548" y="522"/>
                    <a:pt x="12406" y="810"/>
                    <a:pt x="12232" y="1166"/>
                  </a:cubicBezTo>
                  <a:cubicBezTo>
                    <a:pt x="11863" y="1924"/>
                    <a:pt x="11357" y="3033"/>
                    <a:pt x="10748" y="4411"/>
                  </a:cubicBezTo>
                  <a:cubicBezTo>
                    <a:pt x="9528" y="7165"/>
                    <a:pt x="7960" y="11021"/>
                    <a:pt x="6284" y="15300"/>
                  </a:cubicBezTo>
                  <a:cubicBezTo>
                    <a:pt x="4608" y="19576"/>
                    <a:pt x="3072" y="23440"/>
                    <a:pt x="1901" y="26213"/>
                  </a:cubicBezTo>
                  <a:cubicBezTo>
                    <a:pt x="1320" y="27571"/>
                    <a:pt x="845" y="28682"/>
                    <a:pt x="502" y="29490"/>
                  </a:cubicBezTo>
                  <a:cubicBezTo>
                    <a:pt x="347" y="29855"/>
                    <a:pt x="221" y="30151"/>
                    <a:pt x="123" y="30383"/>
                  </a:cubicBezTo>
                  <a:cubicBezTo>
                    <a:pt x="40" y="30588"/>
                    <a:pt x="0" y="30698"/>
                    <a:pt x="8" y="30702"/>
                  </a:cubicBezTo>
                  <a:cubicBezTo>
                    <a:pt x="8" y="30702"/>
                    <a:pt x="9" y="30702"/>
                    <a:pt x="9" y="30702"/>
                  </a:cubicBezTo>
                  <a:cubicBezTo>
                    <a:pt x="20" y="30702"/>
                    <a:pt x="77" y="30601"/>
                    <a:pt x="175" y="30407"/>
                  </a:cubicBezTo>
                  <a:cubicBezTo>
                    <a:pt x="287" y="30180"/>
                    <a:pt x="427" y="29892"/>
                    <a:pt x="602" y="29536"/>
                  </a:cubicBezTo>
                  <a:cubicBezTo>
                    <a:pt x="971" y="28778"/>
                    <a:pt x="1478" y="27669"/>
                    <a:pt x="2087" y="26291"/>
                  </a:cubicBezTo>
                  <a:cubicBezTo>
                    <a:pt x="3306" y="23537"/>
                    <a:pt x="4874" y="19681"/>
                    <a:pt x="6548" y="15404"/>
                  </a:cubicBezTo>
                  <a:cubicBezTo>
                    <a:pt x="8223" y="11127"/>
                    <a:pt x="9761" y="7262"/>
                    <a:pt x="10933" y="4490"/>
                  </a:cubicBezTo>
                  <a:cubicBezTo>
                    <a:pt x="11513" y="3131"/>
                    <a:pt x="11987" y="2020"/>
                    <a:pt x="12332" y="1212"/>
                  </a:cubicBezTo>
                  <a:cubicBezTo>
                    <a:pt x="12487" y="847"/>
                    <a:pt x="12613" y="552"/>
                    <a:pt x="12711" y="320"/>
                  </a:cubicBezTo>
                  <a:cubicBezTo>
                    <a:pt x="12794" y="115"/>
                    <a:pt x="12834" y="5"/>
                    <a:pt x="12826" y="0"/>
                  </a:cubicBezTo>
                  <a:cubicBezTo>
                    <a:pt x="12825" y="0"/>
                    <a:pt x="12825" y="0"/>
                    <a:pt x="12825" y="0"/>
                  </a:cubicBezTo>
                  <a:close/>
                </a:path>
              </a:pathLst>
            </a:custGeom>
            <a:solidFill>
              <a:srgbClr val="E0E0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 name="Google Shape;143;p26"/>
            <p:cNvSpPr/>
            <p:nvPr/>
          </p:nvSpPr>
          <p:spPr>
            <a:xfrm>
              <a:off x="1969000" y="4963425"/>
              <a:ext cx="810150" cy="271175"/>
            </a:xfrm>
            <a:custGeom>
              <a:avLst/>
              <a:gdLst/>
              <a:ahLst/>
              <a:cxnLst/>
              <a:rect l="l" t="t" r="r" b="b"/>
              <a:pathLst>
                <a:path w="32406" h="10847" extrusionOk="0">
                  <a:moveTo>
                    <a:pt x="11" y="0"/>
                  </a:moveTo>
                  <a:cubicBezTo>
                    <a:pt x="6" y="0"/>
                    <a:pt x="4" y="1"/>
                    <a:pt x="3" y="2"/>
                  </a:cubicBezTo>
                  <a:cubicBezTo>
                    <a:pt x="1" y="11"/>
                    <a:pt x="112" y="56"/>
                    <a:pt x="326" y="132"/>
                  </a:cubicBezTo>
                  <a:lnTo>
                    <a:pt x="1269" y="453"/>
                  </a:lnTo>
                  <a:cubicBezTo>
                    <a:pt x="2123" y="738"/>
                    <a:pt x="3301" y="1131"/>
                    <a:pt x="4742" y="1610"/>
                  </a:cubicBezTo>
                  <a:cubicBezTo>
                    <a:pt x="7673" y="2591"/>
                    <a:pt x="11705" y="3996"/>
                    <a:pt x="16156" y="5558"/>
                  </a:cubicBezTo>
                  <a:cubicBezTo>
                    <a:pt x="20605" y="7120"/>
                    <a:pt x="24653" y="8496"/>
                    <a:pt x="27602" y="9428"/>
                  </a:cubicBezTo>
                  <a:cubicBezTo>
                    <a:pt x="29077" y="9895"/>
                    <a:pt x="30272" y="10261"/>
                    <a:pt x="31104" y="10500"/>
                  </a:cubicBezTo>
                  <a:lnTo>
                    <a:pt x="32063" y="10770"/>
                  </a:lnTo>
                  <a:cubicBezTo>
                    <a:pt x="32253" y="10820"/>
                    <a:pt x="32366" y="10847"/>
                    <a:pt x="32395" y="10847"/>
                  </a:cubicBezTo>
                  <a:cubicBezTo>
                    <a:pt x="32399" y="10847"/>
                    <a:pt x="32402" y="10846"/>
                    <a:pt x="32402" y="10845"/>
                  </a:cubicBezTo>
                  <a:cubicBezTo>
                    <a:pt x="32405" y="10835"/>
                    <a:pt x="32293" y="10791"/>
                    <a:pt x="32079" y="10715"/>
                  </a:cubicBezTo>
                  <a:cubicBezTo>
                    <a:pt x="31836" y="10632"/>
                    <a:pt x="31523" y="10525"/>
                    <a:pt x="31137" y="10394"/>
                  </a:cubicBezTo>
                  <a:cubicBezTo>
                    <a:pt x="30283" y="10109"/>
                    <a:pt x="29105" y="9717"/>
                    <a:pt x="27664" y="9237"/>
                  </a:cubicBezTo>
                  <a:cubicBezTo>
                    <a:pt x="24733" y="8256"/>
                    <a:pt x="20701" y="6851"/>
                    <a:pt x="16250" y="5289"/>
                  </a:cubicBezTo>
                  <a:cubicBezTo>
                    <a:pt x="11797" y="3727"/>
                    <a:pt x="7753" y="2352"/>
                    <a:pt x="4804" y="1419"/>
                  </a:cubicBezTo>
                  <a:cubicBezTo>
                    <a:pt x="3331" y="952"/>
                    <a:pt x="2134" y="585"/>
                    <a:pt x="1302" y="347"/>
                  </a:cubicBezTo>
                  <a:lnTo>
                    <a:pt x="344" y="78"/>
                  </a:lnTo>
                  <a:cubicBezTo>
                    <a:pt x="153" y="27"/>
                    <a:pt x="40" y="0"/>
                    <a:pt x="11"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 name="Google Shape;144;p26"/>
            <p:cNvSpPr/>
            <p:nvPr/>
          </p:nvSpPr>
          <p:spPr>
            <a:xfrm>
              <a:off x="4121350" y="3245400"/>
              <a:ext cx="1341050" cy="2230425"/>
            </a:xfrm>
            <a:custGeom>
              <a:avLst/>
              <a:gdLst/>
              <a:ahLst/>
              <a:cxnLst/>
              <a:rect l="l" t="t" r="r" b="b"/>
              <a:pathLst>
                <a:path w="53642" h="89217" extrusionOk="0">
                  <a:moveTo>
                    <a:pt x="47307" y="1"/>
                  </a:moveTo>
                  <a:cubicBezTo>
                    <a:pt x="45643" y="1"/>
                    <a:pt x="42458" y="1179"/>
                    <a:pt x="39522" y="8936"/>
                  </a:cubicBezTo>
                  <a:cubicBezTo>
                    <a:pt x="35305" y="20079"/>
                    <a:pt x="33936" y="26387"/>
                    <a:pt x="33936" y="26387"/>
                  </a:cubicBezTo>
                  <a:cubicBezTo>
                    <a:pt x="33936" y="26387"/>
                    <a:pt x="33205" y="27855"/>
                    <a:pt x="32076" y="27855"/>
                  </a:cubicBezTo>
                  <a:cubicBezTo>
                    <a:pt x="31771" y="27855"/>
                    <a:pt x="31437" y="27748"/>
                    <a:pt x="31081" y="27476"/>
                  </a:cubicBezTo>
                  <a:cubicBezTo>
                    <a:pt x="29595" y="26345"/>
                    <a:pt x="27440" y="23179"/>
                    <a:pt x="25231" y="23179"/>
                  </a:cubicBezTo>
                  <a:cubicBezTo>
                    <a:pt x="24945" y="23179"/>
                    <a:pt x="24658" y="23232"/>
                    <a:pt x="24372" y="23349"/>
                  </a:cubicBezTo>
                  <a:cubicBezTo>
                    <a:pt x="21780" y="24409"/>
                    <a:pt x="21226" y="27493"/>
                    <a:pt x="22220" y="31827"/>
                  </a:cubicBezTo>
                  <a:cubicBezTo>
                    <a:pt x="23213" y="36161"/>
                    <a:pt x="25040" y="45737"/>
                    <a:pt x="25202" y="46603"/>
                  </a:cubicBezTo>
                  <a:cubicBezTo>
                    <a:pt x="25330" y="47288"/>
                    <a:pt x="25127" y="48276"/>
                    <a:pt x="24374" y="48276"/>
                  </a:cubicBezTo>
                  <a:cubicBezTo>
                    <a:pt x="24191" y="48276"/>
                    <a:pt x="23977" y="48218"/>
                    <a:pt x="23727" y="48084"/>
                  </a:cubicBezTo>
                  <a:cubicBezTo>
                    <a:pt x="22722" y="47545"/>
                    <a:pt x="17774" y="43199"/>
                    <a:pt x="14214" y="43199"/>
                  </a:cubicBezTo>
                  <a:cubicBezTo>
                    <a:pt x="13233" y="43199"/>
                    <a:pt x="12357" y="43529"/>
                    <a:pt x="11698" y="44361"/>
                  </a:cubicBezTo>
                  <a:cubicBezTo>
                    <a:pt x="8650" y="48209"/>
                    <a:pt x="13401" y="59828"/>
                    <a:pt x="13895" y="61109"/>
                  </a:cubicBezTo>
                  <a:cubicBezTo>
                    <a:pt x="14391" y="62388"/>
                    <a:pt x="14195" y="62980"/>
                    <a:pt x="13604" y="63375"/>
                  </a:cubicBezTo>
                  <a:cubicBezTo>
                    <a:pt x="13563" y="63403"/>
                    <a:pt x="13513" y="63416"/>
                    <a:pt x="13455" y="63416"/>
                  </a:cubicBezTo>
                  <a:cubicBezTo>
                    <a:pt x="12683" y="63416"/>
                    <a:pt x="10486" y="61082"/>
                    <a:pt x="8375" y="59345"/>
                  </a:cubicBezTo>
                  <a:cubicBezTo>
                    <a:pt x="6886" y="58119"/>
                    <a:pt x="5100" y="56936"/>
                    <a:pt x="3604" y="56936"/>
                  </a:cubicBezTo>
                  <a:cubicBezTo>
                    <a:pt x="2819" y="56936"/>
                    <a:pt x="2114" y="57262"/>
                    <a:pt x="1574" y="58076"/>
                  </a:cubicBezTo>
                  <a:cubicBezTo>
                    <a:pt x="0" y="60443"/>
                    <a:pt x="411" y="69508"/>
                    <a:pt x="10585" y="83187"/>
                  </a:cubicBezTo>
                  <a:lnTo>
                    <a:pt x="15714" y="89216"/>
                  </a:lnTo>
                  <a:lnTo>
                    <a:pt x="23557" y="87911"/>
                  </a:lnTo>
                  <a:cubicBezTo>
                    <a:pt x="40172" y="84094"/>
                    <a:pt x="46362" y="77459"/>
                    <a:pt x="46701" y="74637"/>
                  </a:cubicBezTo>
                  <a:cubicBezTo>
                    <a:pt x="47038" y="71815"/>
                    <a:pt x="43638" y="71242"/>
                    <a:pt x="40700" y="71193"/>
                  </a:cubicBezTo>
                  <a:cubicBezTo>
                    <a:pt x="40525" y="71190"/>
                    <a:pt x="40349" y="71188"/>
                    <a:pt x="40171" y="71188"/>
                  </a:cubicBezTo>
                  <a:cubicBezTo>
                    <a:pt x="38758" y="71188"/>
                    <a:pt x="37279" y="71271"/>
                    <a:pt x="36133" y="71271"/>
                  </a:cubicBezTo>
                  <a:cubicBezTo>
                    <a:pt x="35001" y="71271"/>
                    <a:pt x="34195" y="71190"/>
                    <a:pt x="34105" y="70871"/>
                  </a:cubicBezTo>
                  <a:cubicBezTo>
                    <a:pt x="33912" y="70187"/>
                    <a:pt x="34145" y="69610"/>
                    <a:pt x="35353" y="68956"/>
                  </a:cubicBezTo>
                  <a:cubicBezTo>
                    <a:pt x="36560" y="68302"/>
                    <a:pt x="47709" y="62537"/>
                    <a:pt x="47885" y="57631"/>
                  </a:cubicBezTo>
                  <a:cubicBezTo>
                    <a:pt x="48060" y="52724"/>
                    <a:pt x="37736" y="52973"/>
                    <a:pt x="36313" y="52666"/>
                  </a:cubicBezTo>
                  <a:cubicBezTo>
                    <a:pt x="34891" y="52358"/>
                    <a:pt x="35477" y="51126"/>
                    <a:pt x="36149" y="50582"/>
                  </a:cubicBezTo>
                  <a:cubicBezTo>
                    <a:pt x="36835" y="50027"/>
                    <a:pt x="44434" y="43922"/>
                    <a:pt x="48001" y="41267"/>
                  </a:cubicBezTo>
                  <a:cubicBezTo>
                    <a:pt x="51567" y="38612"/>
                    <a:pt x="53145" y="35905"/>
                    <a:pt x="51859" y="33417"/>
                  </a:cubicBezTo>
                  <a:cubicBezTo>
                    <a:pt x="51252" y="32243"/>
                    <a:pt x="49879" y="31956"/>
                    <a:pt x="48388" y="31956"/>
                  </a:cubicBezTo>
                  <a:cubicBezTo>
                    <a:pt x="46967" y="31956"/>
                    <a:pt x="45440" y="32217"/>
                    <a:pt x="44367" y="32217"/>
                  </a:cubicBezTo>
                  <a:cubicBezTo>
                    <a:pt x="44266" y="32217"/>
                    <a:pt x="44170" y="32214"/>
                    <a:pt x="44077" y="32209"/>
                  </a:cubicBezTo>
                  <a:cubicBezTo>
                    <a:pt x="41971" y="32095"/>
                    <a:pt x="42609" y="29528"/>
                    <a:pt x="42609" y="29528"/>
                  </a:cubicBezTo>
                  <a:cubicBezTo>
                    <a:pt x="42609" y="29528"/>
                    <a:pt x="45658" y="23838"/>
                    <a:pt x="49672" y="12621"/>
                  </a:cubicBezTo>
                  <a:cubicBezTo>
                    <a:pt x="53641" y="1529"/>
                    <a:pt x="48488" y="211"/>
                    <a:pt x="48373" y="183"/>
                  </a:cubicBezTo>
                  <a:lnTo>
                    <a:pt x="48373" y="183"/>
                  </a:lnTo>
                  <a:cubicBezTo>
                    <a:pt x="48206" y="118"/>
                    <a:pt x="47832" y="1"/>
                    <a:pt x="47307" y="1"/>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 name="Google Shape;145;p26"/>
            <p:cNvSpPr/>
            <p:nvPr/>
          </p:nvSpPr>
          <p:spPr>
            <a:xfrm>
              <a:off x="4518550" y="3498575"/>
              <a:ext cx="718425" cy="1935850"/>
            </a:xfrm>
            <a:custGeom>
              <a:avLst/>
              <a:gdLst/>
              <a:ahLst/>
              <a:cxnLst/>
              <a:rect l="l" t="t" r="r" b="b"/>
              <a:pathLst>
                <a:path w="28737" h="77434" extrusionOk="0">
                  <a:moveTo>
                    <a:pt x="28736" y="1"/>
                  </a:moveTo>
                  <a:lnTo>
                    <a:pt x="28736" y="1"/>
                  </a:lnTo>
                  <a:cubicBezTo>
                    <a:pt x="28736" y="1"/>
                    <a:pt x="28700" y="78"/>
                    <a:pt x="28640" y="232"/>
                  </a:cubicBezTo>
                  <a:cubicBezTo>
                    <a:pt x="28578" y="396"/>
                    <a:pt x="28492" y="623"/>
                    <a:pt x="28380" y="918"/>
                  </a:cubicBezTo>
                  <a:cubicBezTo>
                    <a:pt x="28155" y="1532"/>
                    <a:pt x="27828" y="2421"/>
                    <a:pt x="27409" y="3562"/>
                  </a:cubicBezTo>
                  <a:cubicBezTo>
                    <a:pt x="26563" y="5869"/>
                    <a:pt x="25344" y="9190"/>
                    <a:pt x="23840" y="13289"/>
                  </a:cubicBezTo>
                  <a:cubicBezTo>
                    <a:pt x="20818" y="21499"/>
                    <a:pt x="16580" y="32818"/>
                    <a:pt x="11888" y="45315"/>
                  </a:cubicBezTo>
                  <a:cubicBezTo>
                    <a:pt x="7194" y="57817"/>
                    <a:pt x="2981" y="69147"/>
                    <a:pt x="1" y="77373"/>
                  </a:cubicBezTo>
                  <a:lnTo>
                    <a:pt x="165" y="77433"/>
                  </a:lnTo>
                  <a:cubicBezTo>
                    <a:pt x="3185" y="69223"/>
                    <a:pt x="7424" y="57903"/>
                    <a:pt x="12119" y="45402"/>
                  </a:cubicBezTo>
                  <a:cubicBezTo>
                    <a:pt x="16811" y="32903"/>
                    <a:pt x="21023" y="21575"/>
                    <a:pt x="24004" y="13349"/>
                  </a:cubicBezTo>
                  <a:cubicBezTo>
                    <a:pt x="25496" y="9237"/>
                    <a:pt x="26690" y="5904"/>
                    <a:pt x="27499" y="3595"/>
                  </a:cubicBezTo>
                  <a:lnTo>
                    <a:pt x="28428" y="934"/>
                  </a:lnTo>
                  <a:cubicBezTo>
                    <a:pt x="28529" y="636"/>
                    <a:pt x="28607" y="406"/>
                    <a:pt x="28664" y="240"/>
                  </a:cubicBezTo>
                  <a:cubicBezTo>
                    <a:pt x="28715" y="83"/>
                    <a:pt x="28736" y="1"/>
                    <a:pt x="28736"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 name="Google Shape;146;p26"/>
            <p:cNvSpPr/>
            <p:nvPr/>
          </p:nvSpPr>
          <p:spPr>
            <a:xfrm>
              <a:off x="4811975" y="3966325"/>
              <a:ext cx="127650" cy="340250"/>
            </a:xfrm>
            <a:custGeom>
              <a:avLst/>
              <a:gdLst/>
              <a:ahLst/>
              <a:cxnLst/>
              <a:rect l="l" t="t" r="r" b="b"/>
              <a:pathLst>
                <a:path w="5106" h="13610" extrusionOk="0">
                  <a:moveTo>
                    <a:pt x="17" y="0"/>
                  </a:moveTo>
                  <a:cubicBezTo>
                    <a:pt x="16" y="0"/>
                    <a:pt x="16" y="0"/>
                    <a:pt x="16" y="0"/>
                  </a:cubicBezTo>
                  <a:cubicBezTo>
                    <a:pt x="1" y="7"/>
                    <a:pt x="62" y="202"/>
                    <a:pt x="184" y="548"/>
                  </a:cubicBezTo>
                  <a:cubicBezTo>
                    <a:pt x="328" y="941"/>
                    <a:pt x="506" y="1430"/>
                    <a:pt x="718" y="2010"/>
                  </a:cubicBezTo>
                  <a:cubicBezTo>
                    <a:pt x="1181" y="3297"/>
                    <a:pt x="1787" y="4979"/>
                    <a:pt x="2456" y="6839"/>
                  </a:cubicBezTo>
                  <a:cubicBezTo>
                    <a:pt x="3128" y="8728"/>
                    <a:pt x="3746" y="10437"/>
                    <a:pt x="4230" y="11661"/>
                  </a:cubicBezTo>
                  <a:cubicBezTo>
                    <a:pt x="4472" y="12273"/>
                    <a:pt x="4677" y="12764"/>
                    <a:pt x="4829" y="13099"/>
                  </a:cubicBezTo>
                  <a:cubicBezTo>
                    <a:pt x="4979" y="13429"/>
                    <a:pt x="5070" y="13609"/>
                    <a:pt x="5089" y="13609"/>
                  </a:cubicBezTo>
                  <a:cubicBezTo>
                    <a:pt x="5089" y="13609"/>
                    <a:pt x="5090" y="13609"/>
                    <a:pt x="5090" y="13609"/>
                  </a:cubicBezTo>
                  <a:cubicBezTo>
                    <a:pt x="5105" y="13603"/>
                    <a:pt x="5043" y="13409"/>
                    <a:pt x="4918" y="13063"/>
                  </a:cubicBezTo>
                  <a:cubicBezTo>
                    <a:pt x="4777" y="12670"/>
                    <a:pt x="4601" y="12180"/>
                    <a:pt x="4392" y="11601"/>
                  </a:cubicBezTo>
                  <a:lnTo>
                    <a:pt x="2687" y="6757"/>
                  </a:lnTo>
                  <a:cubicBezTo>
                    <a:pt x="2015" y="4868"/>
                    <a:pt x="1375" y="3166"/>
                    <a:pt x="879" y="1948"/>
                  </a:cubicBezTo>
                  <a:cubicBezTo>
                    <a:pt x="632" y="1339"/>
                    <a:pt x="424" y="848"/>
                    <a:pt x="274" y="512"/>
                  </a:cubicBezTo>
                  <a:cubicBezTo>
                    <a:pt x="125" y="183"/>
                    <a:pt x="35" y="0"/>
                    <a:pt x="17"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 name="Google Shape;147;p26"/>
            <p:cNvSpPr/>
            <p:nvPr/>
          </p:nvSpPr>
          <p:spPr>
            <a:xfrm>
              <a:off x="4957000" y="4149050"/>
              <a:ext cx="388750" cy="159100"/>
            </a:xfrm>
            <a:custGeom>
              <a:avLst/>
              <a:gdLst/>
              <a:ahLst/>
              <a:cxnLst/>
              <a:rect l="l" t="t" r="r" b="b"/>
              <a:pathLst>
                <a:path w="15550" h="6364" extrusionOk="0">
                  <a:moveTo>
                    <a:pt x="15517" y="0"/>
                  </a:moveTo>
                  <a:cubicBezTo>
                    <a:pt x="15342" y="0"/>
                    <a:pt x="11912" y="1351"/>
                    <a:pt x="7728" y="3068"/>
                  </a:cubicBezTo>
                  <a:cubicBezTo>
                    <a:pt x="3449" y="4824"/>
                    <a:pt x="1" y="6298"/>
                    <a:pt x="27" y="6361"/>
                  </a:cubicBezTo>
                  <a:cubicBezTo>
                    <a:pt x="28" y="6363"/>
                    <a:pt x="30" y="6363"/>
                    <a:pt x="34" y="6363"/>
                  </a:cubicBezTo>
                  <a:cubicBezTo>
                    <a:pt x="206" y="6363"/>
                    <a:pt x="3635" y="5014"/>
                    <a:pt x="7822" y="3296"/>
                  </a:cubicBezTo>
                  <a:cubicBezTo>
                    <a:pt x="12101" y="1539"/>
                    <a:pt x="15550" y="64"/>
                    <a:pt x="15523" y="2"/>
                  </a:cubicBezTo>
                  <a:cubicBezTo>
                    <a:pt x="15523" y="1"/>
                    <a:pt x="15521" y="0"/>
                    <a:pt x="15517"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 name="Google Shape;148;p26"/>
            <p:cNvSpPr/>
            <p:nvPr/>
          </p:nvSpPr>
          <p:spPr>
            <a:xfrm>
              <a:off x="4755800" y="4725375"/>
              <a:ext cx="366550" cy="54750"/>
            </a:xfrm>
            <a:custGeom>
              <a:avLst/>
              <a:gdLst/>
              <a:ahLst/>
              <a:cxnLst/>
              <a:rect l="l" t="t" r="r" b="b"/>
              <a:pathLst>
                <a:path w="14662" h="2190" extrusionOk="0">
                  <a:moveTo>
                    <a:pt x="14637" y="1"/>
                  </a:moveTo>
                  <a:cubicBezTo>
                    <a:pt x="14577" y="1"/>
                    <a:pt x="14383" y="31"/>
                    <a:pt x="14078" y="87"/>
                  </a:cubicBezTo>
                  <a:lnTo>
                    <a:pt x="12518" y="383"/>
                  </a:lnTo>
                  <a:cubicBezTo>
                    <a:pt x="11201" y="636"/>
                    <a:pt x="9378" y="969"/>
                    <a:pt x="7356" y="1267"/>
                  </a:cubicBezTo>
                  <a:cubicBezTo>
                    <a:pt x="5333" y="1569"/>
                    <a:pt x="3492" y="1775"/>
                    <a:pt x="2159" y="1920"/>
                  </a:cubicBezTo>
                  <a:lnTo>
                    <a:pt x="580" y="2088"/>
                  </a:lnTo>
                  <a:cubicBezTo>
                    <a:pt x="207" y="2129"/>
                    <a:pt x="1" y="2161"/>
                    <a:pt x="2" y="2177"/>
                  </a:cubicBezTo>
                  <a:cubicBezTo>
                    <a:pt x="3" y="2186"/>
                    <a:pt x="59" y="2190"/>
                    <a:pt x="166" y="2190"/>
                  </a:cubicBezTo>
                  <a:cubicBezTo>
                    <a:pt x="265" y="2190"/>
                    <a:pt x="407" y="2187"/>
                    <a:pt x="587" y="2182"/>
                  </a:cubicBezTo>
                  <a:cubicBezTo>
                    <a:pt x="963" y="2171"/>
                    <a:pt x="1505" y="2138"/>
                    <a:pt x="2176" y="2091"/>
                  </a:cubicBezTo>
                  <a:cubicBezTo>
                    <a:pt x="3514" y="1992"/>
                    <a:pt x="5363" y="1811"/>
                    <a:pt x="7392" y="1509"/>
                  </a:cubicBezTo>
                  <a:cubicBezTo>
                    <a:pt x="9421" y="1211"/>
                    <a:pt x="11243" y="850"/>
                    <a:pt x="12553" y="554"/>
                  </a:cubicBezTo>
                  <a:cubicBezTo>
                    <a:pt x="13208" y="408"/>
                    <a:pt x="13736" y="277"/>
                    <a:pt x="14099" y="180"/>
                  </a:cubicBezTo>
                  <a:cubicBezTo>
                    <a:pt x="14462" y="83"/>
                    <a:pt x="14661" y="21"/>
                    <a:pt x="14657" y="5"/>
                  </a:cubicBezTo>
                  <a:cubicBezTo>
                    <a:pt x="14656" y="2"/>
                    <a:pt x="14650" y="1"/>
                    <a:pt x="14637"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 name="Google Shape;149;p26"/>
            <p:cNvSpPr/>
            <p:nvPr/>
          </p:nvSpPr>
          <p:spPr>
            <a:xfrm>
              <a:off x="4556025" y="4499600"/>
              <a:ext cx="202950" cy="276575"/>
            </a:xfrm>
            <a:custGeom>
              <a:avLst/>
              <a:gdLst/>
              <a:ahLst/>
              <a:cxnLst/>
              <a:rect l="l" t="t" r="r" b="b"/>
              <a:pathLst>
                <a:path w="8118" h="11063" extrusionOk="0">
                  <a:moveTo>
                    <a:pt x="17" y="0"/>
                  </a:moveTo>
                  <a:cubicBezTo>
                    <a:pt x="16" y="0"/>
                    <a:pt x="15" y="1"/>
                    <a:pt x="15" y="1"/>
                  </a:cubicBezTo>
                  <a:cubicBezTo>
                    <a:pt x="1" y="12"/>
                    <a:pt x="101" y="176"/>
                    <a:pt x="294" y="465"/>
                  </a:cubicBezTo>
                  <a:cubicBezTo>
                    <a:pt x="522" y="795"/>
                    <a:pt x="800" y="1197"/>
                    <a:pt x="1130" y="1673"/>
                  </a:cubicBezTo>
                  <a:cubicBezTo>
                    <a:pt x="1844" y="2687"/>
                    <a:pt x="2844" y="4077"/>
                    <a:pt x="3960" y="5604"/>
                  </a:cubicBezTo>
                  <a:cubicBezTo>
                    <a:pt x="5077" y="7132"/>
                    <a:pt x="6099" y="8506"/>
                    <a:pt x="6849" y="9494"/>
                  </a:cubicBezTo>
                  <a:lnTo>
                    <a:pt x="7747" y="10656"/>
                  </a:lnTo>
                  <a:cubicBezTo>
                    <a:pt x="7958" y="10919"/>
                    <a:pt x="8082" y="11062"/>
                    <a:pt x="8103" y="11062"/>
                  </a:cubicBezTo>
                  <a:cubicBezTo>
                    <a:pt x="8103" y="11062"/>
                    <a:pt x="8104" y="11062"/>
                    <a:pt x="8104" y="11062"/>
                  </a:cubicBezTo>
                  <a:cubicBezTo>
                    <a:pt x="8117" y="11052"/>
                    <a:pt x="8018" y="10888"/>
                    <a:pt x="7825" y="10599"/>
                  </a:cubicBezTo>
                  <a:lnTo>
                    <a:pt x="6990" y="9392"/>
                  </a:lnTo>
                  <a:cubicBezTo>
                    <a:pt x="6276" y="8377"/>
                    <a:pt x="5276" y="6985"/>
                    <a:pt x="4159" y="5459"/>
                  </a:cubicBezTo>
                  <a:cubicBezTo>
                    <a:pt x="3042" y="3932"/>
                    <a:pt x="2020" y="2558"/>
                    <a:pt x="1269" y="1570"/>
                  </a:cubicBezTo>
                  <a:lnTo>
                    <a:pt x="372" y="408"/>
                  </a:lnTo>
                  <a:cubicBezTo>
                    <a:pt x="162" y="145"/>
                    <a:pt x="37" y="0"/>
                    <a:pt x="17"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 name="Google Shape;150;p26"/>
            <p:cNvSpPr/>
            <p:nvPr/>
          </p:nvSpPr>
          <p:spPr>
            <a:xfrm>
              <a:off x="4324975" y="4893425"/>
              <a:ext cx="263250" cy="351975"/>
            </a:xfrm>
            <a:custGeom>
              <a:avLst/>
              <a:gdLst/>
              <a:ahLst/>
              <a:cxnLst/>
              <a:rect l="l" t="t" r="r" b="b"/>
              <a:pathLst>
                <a:path w="10530" h="14079" extrusionOk="0">
                  <a:moveTo>
                    <a:pt x="15" y="1"/>
                  </a:moveTo>
                  <a:cubicBezTo>
                    <a:pt x="14" y="1"/>
                    <a:pt x="14" y="1"/>
                    <a:pt x="14" y="1"/>
                  </a:cubicBezTo>
                  <a:cubicBezTo>
                    <a:pt x="1" y="11"/>
                    <a:pt x="135" y="218"/>
                    <a:pt x="388" y="583"/>
                  </a:cubicBezTo>
                  <a:lnTo>
                    <a:pt x="1482" y="2114"/>
                  </a:lnTo>
                  <a:cubicBezTo>
                    <a:pt x="2415" y="3402"/>
                    <a:pt x="3717" y="5169"/>
                    <a:pt x="5166" y="7113"/>
                  </a:cubicBezTo>
                  <a:cubicBezTo>
                    <a:pt x="6616" y="9057"/>
                    <a:pt x="7941" y="10809"/>
                    <a:pt x="8909" y="12068"/>
                  </a:cubicBezTo>
                  <a:lnTo>
                    <a:pt x="10066" y="13554"/>
                  </a:lnTo>
                  <a:cubicBezTo>
                    <a:pt x="10336" y="13893"/>
                    <a:pt x="10495" y="14079"/>
                    <a:pt x="10514" y="14079"/>
                  </a:cubicBezTo>
                  <a:cubicBezTo>
                    <a:pt x="10515" y="14079"/>
                    <a:pt x="10515" y="14079"/>
                    <a:pt x="10516" y="14078"/>
                  </a:cubicBezTo>
                  <a:cubicBezTo>
                    <a:pt x="10530" y="14068"/>
                    <a:pt x="10396" y="13861"/>
                    <a:pt x="10142" y="13496"/>
                  </a:cubicBezTo>
                  <a:lnTo>
                    <a:pt x="9047" y="11965"/>
                  </a:lnTo>
                  <a:cubicBezTo>
                    <a:pt x="8116" y="10678"/>
                    <a:pt x="6813" y="8909"/>
                    <a:pt x="5363" y="6966"/>
                  </a:cubicBezTo>
                  <a:cubicBezTo>
                    <a:pt x="3914" y="5023"/>
                    <a:pt x="2590" y="3272"/>
                    <a:pt x="1622" y="2011"/>
                  </a:cubicBezTo>
                  <a:lnTo>
                    <a:pt x="465" y="526"/>
                  </a:lnTo>
                  <a:cubicBezTo>
                    <a:pt x="194" y="188"/>
                    <a:pt x="36" y="1"/>
                    <a:pt x="15"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 name="Google Shape;151;p26"/>
            <p:cNvSpPr/>
            <p:nvPr/>
          </p:nvSpPr>
          <p:spPr>
            <a:xfrm>
              <a:off x="4583925" y="5153575"/>
              <a:ext cx="463050" cy="81800"/>
            </a:xfrm>
            <a:custGeom>
              <a:avLst/>
              <a:gdLst/>
              <a:ahLst/>
              <a:cxnLst/>
              <a:rect l="l" t="t" r="r" b="b"/>
              <a:pathLst>
                <a:path w="18522" h="3272" extrusionOk="0">
                  <a:moveTo>
                    <a:pt x="18503" y="1"/>
                  </a:moveTo>
                  <a:cubicBezTo>
                    <a:pt x="18440" y="1"/>
                    <a:pt x="18191" y="46"/>
                    <a:pt x="17788" y="129"/>
                  </a:cubicBezTo>
                  <a:lnTo>
                    <a:pt x="15816" y="541"/>
                  </a:lnTo>
                  <a:cubicBezTo>
                    <a:pt x="14150" y="891"/>
                    <a:pt x="11846" y="1358"/>
                    <a:pt x="9290" y="1807"/>
                  </a:cubicBezTo>
                  <a:cubicBezTo>
                    <a:pt x="6735" y="2260"/>
                    <a:pt x="4410" y="2604"/>
                    <a:pt x="2726" y="2846"/>
                  </a:cubicBezTo>
                  <a:lnTo>
                    <a:pt x="731" y="3132"/>
                  </a:lnTo>
                  <a:cubicBezTo>
                    <a:pt x="260" y="3202"/>
                    <a:pt x="0" y="3248"/>
                    <a:pt x="3" y="3265"/>
                  </a:cubicBezTo>
                  <a:cubicBezTo>
                    <a:pt x="3" y="3269"/>
                    <a:pt x="22" y="3272"/>
                    <a:pt x="59" y="3272"/>
                  </a:cubicBezTo>
                  <a:cubicBezTo>
                    <a:pt x="160" y="3272"/>
                    <a:pt x="395" y="3256"/>
                    <a:pt x="742" y="3227"/>
                  </a:cubicBezTo>
                  <a:cubicBezTo>
                    <a:pt x="1217" y="3188"/>
                    <a:pt x="1902" y="3116"/>
                    <a:pt x="2748" y="3018"/>
                  </a:cubicBezTo>
                  <a:cubicBezTo>
                    <a:pt x="4439" y="2820"/>
                    <a:pt x="6772" y="2502"/>
                    <a:pt x="9332" y="2049"/>
                  </a:cubicBezTo>
                  <a:cubicBezTo>
                    <a:pt x="11894" y="1599"/>
                    <a:pt x="14196" y="1105"/>
                    <a:pt x="15853" y="711"/>
                  </a:cubicBezTo>
                  <a:cubicBezTo>
                    <a:pt x="16683" y="515"/>
                    <a:pt x="17351" y="346"/>
                    <a:pt x="17810" y="221"/>
                  </a:cubicBezTo>
                  <a:cubicBezTo>
                    <a:pt x="18270" y="97"/>
                    <a:pt x="18522" y="21"/>
                    <a:pt x="18519" y="4"/>
                  </a:cubicBezTo>
                  <a:cubicBezTo>
                    <a:pt x="18518" y="2"/>
                    <a:pt x="18513" y="1"/>
                    <a:pt x="18503"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 name="Google Shape;152;p26"/>
            <p:cNvSpPr/>
            <p:nvPr/>
          </p:nvSpPr>
          <p:spPr>
            <a:xfrm>
              <a:off x="1803500" y="1861400"/>
              <a:ext cx="246275" cy="246275"/>
            </a:xfrm>
            <a:custGeom>
              <a:avLst/>
              <a:gdLst/>
              <a:ahLst/>
              <a:cxnLst/>
              <a:rect l="l" t="t" r="r" b="b"/>
              <a:pathLst>
                <a:path w="9851" h="9851" extrusionOk="0">
                  <a:moveTo>
                    <a:pt x="4926" y="1"/>
                  </a:moveTo>
                  <a:lnTo>
                    <a:pt x="3184" y="3185"/>
                  </a:lnTo>
                  <a:lnTo>
                    <a:pt x="1" y="4926"/>
                  </a:lnTo>
                  <a:lnTo>
                    <a:pt x="3184" y="6668"/>
                  </a:lnTo>
                  <a:lnTo>
                    <a:pt x="4926" y="9851"/>
                  </a:lnTo>
                  <a:lnTo>
                    <a:pt x="6667" y="6668"/>
                  </a:lnTo>
                  <a:lnTo>
                    <a:pt x="9850" y="4926"/>
                  </a:lnTo>
                  <a:lnTo>
                    <a:pt x="6667" y="3185"/>
                  </a:lnTo>
                  <a:lnTo>
                    <a:pt x="4926"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 name="Google Shape;153;p26"/>
            <p:cNvSpPr/>
            <p:nvPr/>
          </p:nvSpPr>
          <p:spPr>
            <a:xfrm>
              <a:off x="5043750" y="2362075"/>
              <a:ext cx="184700" cy="184725"/>
            </a:xfrm>
            <a:custGeom>
              <a:avLst/>
              <a:gdLst/>
              <a:ahLst/>
              <a:cxnLst/>
              <a:rect l="l" t="t" r="r" b="b"/>
              <a:pathLst>
                <a:path w="7388" h="7389" extrusionOk="0">
                  <a:moveTo>
                    <a:pt x="3693" y="1"/>
                  </a:moveTo>
                  <a:lnTo>
                    <a:pt x="2388" y="2389"/>
                  </a:lnTo>
                  <a:lnTo>
                    <a:pt x="0" y="3695"/>
                  </a:lnTo>
                  <a:lnTo>
                    <a:pt x="2388" y="5001"/>
                  </a:lnTo>
                  <a:lnTo>
                    <a:pt x="3693" y="7388"/>
                  </a:lnTo>
                  <a:lnTo>
                    <a:pt x="5000" y="5001"/>
                  </a:lnTo>
                  <a:lnTo>
                    <a:pt x="7388" y="3695"/>
                  </a:lnTo>
                  <a:lnTo>
                    <a:pt x="5000" y="2389"/>
                  </a:lnTo>
                  <a:lnTo>
                    <a:pt x="3693"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 name="Google Shape;154;p26"/>
            <p:cNvSpPr/>
            <p:nvPr/>
          </p:nvSpPr>
          <p:spPr>
            <a:xfrm>
              <a:off x="5310800" y="475625"/>
              <a:ext cx="123125" cy="123175"/>
            </a:xfrm>
            <a:custGeom>
              <a:avLst/>
              <a:gdLst/>
              <a:ahLst/>
              <a:cxnLst/>
              <a:rect l="l" t="t" r="r" b="b"/>
              <a:pathLst>
                <a:path w="4925" h="4927" extrusionOk="0">
                  <a:moveTo>
                    <a:pt x="2463" y="1"/>
                  </a:moveTo>
                  <a:lnTo>
                    <a:pt x="1592" y="1593"/>
                  </a:lnTo>
                  <a:lnTo>
                    <a:pt x="0" y="2464"/>
                  </a:lnTo>
                  <a:lnTo>
                    <a:pt x="1592" y="3334"/>
                  </a:lnTo>
                  <a:lnTo>
                    <a:pt x="2463" y="4927"/>
                  </a:lnTo>
                  <a:lnTo>
                    <a:pt x="3333" y="3334"/>
                  </a:lnTo>
                  <a:lnTo>
                    <a:pt x="4925" y="2464"/>
                  </a:lnTo>
                  <a:lnTo>
                    <a:pt x="3333" y="1593"/>
                  </a:lnTo>
                  <a:lnTo>
                    <a:pt x="2463"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5" name="Google Shape;155;p26"/>
            <p:cNvSpPr/>
            <p:nvPr/>
          </p:nvSpPr>
          <p:spPr>
            <a:xfrm>
              <a:off x="2796525" y="2681075"/>
              <a:ext cx="83350" cy="83375"/>
            </a:xfrm>
            <a:custGeom>
              <a:avLst/>
              <a:gdLst/>
              <a:ahLst/>
              <a:cxnLst/>
              <a:rect l="l" t="t" r="r" b="b"/>
              <a:pathLst>
                <a:path w="3334" h="3335" extrusionOk="0">
                  <a:moveTo>
                    <a:pt x="1668" y="0"/>
                  </a:moveTo>
                  <a:lnTo>
                    <a:pt x="1078" y="1078"/>
                  </a:lnTo>
                  <a:lnTo>
                    <a:pt x="1" y="1667"/>
                  </a:lnTo>
                  <a:lnTo>
                    <a:pt x="1078" y="2257"/>
                  </a:lnTo>
                  <a:lnTo>
                    <a:pt x="1668" y="3334"/>
                  </a:lnTo>
                  <a:lnTo>
                    <a:pt x="2256" y="2257"/>
                  </a:lnTo>
                  <a:lnTo>
                    <a:pt x="3334" y="1667"/>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6" name="Google Shape;156;p26"/>
            <p:cNvSpPr/>
            <p:nvPr/>
          </p:nvSpPr>
          <p:spPr>
            <a:xfrm>
              <a:off x="5491450" y="1867225"/>
              <a:ext cx="83350" cy="83350"/>
            </a:xfrm>
            <a:custGeom>
              <a:avLst/>
              <a:gdLst/>
              <a:ahLst/>
              <a:cxnLst/>
              <a:rect l="l" t="t" r="r" b="b"/>
              <a:pathLst>
                <a:path w="3334" h="3334" extrusionOk="0">
                  <a:moveTo>
                    <a:pt x="1667" y="0"/>
                  </a:moveTo>
                  <a:lnTo>
                    <a:pt x="1078" y="1077"/>
                  </a:lnTo>
                  <a:lnTo>
                    <a:pt x="0" y="1666"/>
                  </a:lnTo>
                  <a:lnTo>
                    <a:pt x="1078" y="2256"/>
                  </a:lnTo>
                  <a:lnTo>
                    <a:pt x="1667" y="3333"/>
                  </a:lnTo>
                  <a:lnTo>
                    <a:pt x="2256" y="2256"/>
                  </a:lnTo>
                  <a:lnTo>
                    <a:pt x="3333" y="1666"/>
                  </a:lnTo>
                  <a:lnTo>
                    <a:pt x="2256" y="1077"/>
                  </a:lnTo>
                  <a:lnTo>
                    <a:pt x="1667" y="0"/>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 name="Google Shape;157;p26"/>
            <p:cNvSpPr/>
            <p:nvPr/>
          </p:nvSpPr>
          <p:spPr>
            <a:xfrm>
              <a:off x="2363650" y="975550"/>
              <a:ext cx="83350" cy="83350"/>
            </a:xfrm>
            <a:custGeom>
              <a:avLst/>
              <a:gdLst/>
              <a:ahLst/>
              <a:cxnLst/>
              <a:rect l="l" t="t" r="r" b="b"/>
              <a:pathLst>
                <a:path w="3334" h="3334" extrusionOk="0">
                  <a:moveTo>
                    <a:pt x="1668" y="0"/>
                  </a:moveTo>
                  <a:lnTo>
                    <a:pt x="1078" y="1078"/>
                  </a:lnTo>
                  <a:lnTo>
                    <a:pt x="1" y="1666"/>
                  </a:lnTo>
                  <a:lnTo>
                    <a:pt x="1078" y="2256"/>
                  </a:lnTo>
                  <a:lnTo>
                    <a:pt x="1668" y="3333"/>
                  </a:lnTo>
                  <a:lnTo>
                    <a:pt x="2256" y="2256"/>
                  </a:lnTo>
                  <a:lnTo>
                    <a:pt x="3334" y="1666"/>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 name="Google Shape;158;p26"/>
            <p:cNvSpPr/>
            <p:nvPr/>
          </p:nvSpPr>
          <p:spPr>
            <a:xfrm>
              <a:off x="5512425" y="730000"/>
              <a:ext cx="174000" cy="173950"/>
            </a:xfrm>
            <a:custGeom>
              <a:avLst/>
              <a:gdLst/>
              <a:ahLst/>
              <a:cxnLst/>
              <a:rect l="l" t="t" r="r" b="b"/>
              <a:pathLst>
                <a:path w="6960" h="6958" extrusionOk="0">
                  <a:moveTo>
                    <a:pt x="3480" y="1"/>
                  </a:moveTo>
                  <a:lnTo>
                    <a:pt x="2250" y="2249"/>
                  </a:lnTo>
                  <a:lnTo>
                    <a:pt x="1" y="3480"/>
                  </a:lnTo>
                  <a:lnTo>
                    <a:pt x="2250" y="4709"/>
                  </a:lnTo>
                  <a:lnTo>
                    <a:pt x="3480" y="6958"/>
                  </a:lnTo>
                  <a:lnTo>
                    <a:pt x="4709" y="4709"/>
                  </a:lnTo>
                  <a:lnTo>
                    <a:pt x="6959" y="3480"/>
                  </a:lnTo>
                  <a:lnTo>
                    <a:pt x="4709" y="2249"/>
                  </a:lnTo>
                  <a:lnTo>
                    <a:pt x="348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 name="Google Shape;159;p26"/>
            <p:cNvSpPr/>
            <p:nvPr/>
          </p:nvSpPr>
          <p:spPr>
            <a:xfrm>
              <a:off x="1607675" y="5436425"/>
              <a:ext cx="4403850" cy="6025"/>
            </a:xfrm>
            <a:custGeom>
              <a:avLst/>
              <a:gdLst/>
              <a:ahLst/>
              <a:cxnLst/>
              <a:rect l="l" t="t" r="r" b="b"/>
              <a:pathLst>
                <a:path w="176154" h="241" extrusionOk="0">
                  <a:moveTo>
                    <a:pt x="88082" y="0"/>
                  </a:moveTo>
                  <a:cubicBezTo>
                    <a:pt x="39428" y="0"/>
                    <a:pt x="0" y="54"/>
                    <a:pt x="0" y="120"/>
                  </a:cubicBezTo>
                  <a:cubicBezTo>
                    <a:pt x="0" y="187"/>
                    <a:pt x="39428" y="240"/>
                    <a:pt x="88080" y="240"/>
                  </a:cubicBezTo>
                  <a:cubicBezTo>
                    <a:pt x="136716" y="240"/>
                    <a:pt x="176153" y="187"/>
                    <a:pt x="176153" y="120"/>
                  </a:cubicBezTo>
                  <a:cubicBezTo>
                    <a:pt x="176153" y="54"/>
                    <a:pt x="136717" y="0"/>
                    <a:pt x="88082"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 name="Google Shape;160;p26"/>
            <p:cNvSpPr/>
            <p:nvPr/>
          </p:nvSpPr>
          <p:spPr>
            <a:xfrm>
              <a:off x="2316150" y="4584925"/>
              <a:ext cx="187200" cy="369900"/>
            </a:xfrm>
            <a:custGeom>
              <a:avLst/>
              <a:gdLst/>
              <a:ahLst/>
              <a:cxnLst/>
              <a:rect l="l" t="t" r="r" b="b"/>
              <a:pathLst>
                <a:path w="7488" h="14796" extrusionOk="0">
                  <a:moveTo>
                    <a:pt x="4172" y="1"/>
                  </a:moveTo>
                  <a:cubicBezTo>
                    <a:pt x="4010" y="1"/>
                    <a:pt x="3848" y="21"/>
                    <a:pt x="3689" y="65"/>
                  </a:cubicBezTo>
                  <a:cubicBezTo>
                    <a:pt x="2772" y="316"/>
                    <a:pt x="2209" y="1223"/>
                    <a:pt x="1804" y="2085"/>
                  </a:cubicBezTo>
                  <a:cubicBezTo>
                    <a:pt x="611" y="4627"/>
                    <a:pt x="0" y="7403"/>
                    <a:pt x="15" y="10211"/>
                  </a:cubicBezTo>
                  <a:cubicBezTo>
                    <a:pt x="23" y="11517"/>
                    <a:pt x="190" y="12886"/>
                    <a:pt x="938" y="13957"/>
                  </a:cubicBezTo>
                  <a:cubicBezTo>
                    <a:pt x="1369" y="14560"/>
                    <a:pt x="1978" y="14795"/>
                    <a:pt x="2593" y="14795"/>
                  </a:cubicBezTo>
                  <a:cubicBezTo>
                    <a:pt x="3337" y="14795"/>
                    <a:pt x="4089" y="14452"/>
                    <a:pt x="4547" y="14000"/>
                  </a:cubicBezTo>
                  <a:cubicBezTo>
                    <a:pt x="5385" y="13174"/>
                    <a:pt x="5731" y="11984"/>
                    <a:pt x="6046" y="10850"/>
                  </a:cubicBezTo>
                  <a:cubicBezTo>
                    <a:pt x="6764" y="8259"/>
                    <a:pt x="7488" y="5541"/>
                    <a:pt x="6909" y="2914"/>
                  </a:cubicBezTo>
                  <a:cubicBezTo>
                    <a:pt x="6737" y="2129"/>
                    <a:pt x="6434" y="1348"/>
                    <a:pt x="5877" y="769"/>
                  </a:cubicBezTo>
                  <a:cubicBezTo>
                    <a:pt x="5432" y="309"/>
                    <a:pt x="4802" y="1"/>
                    <a:pt x="4172"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 name="Google Shape;161;p26"/>
            <p:cNvSpPr/>
            <p:nvPr/>
          </p:nvSpPr>
          <p:spPr>
            <a:xfrm>
              <a:off x="2382175" y="5082975"/>
              <a:ext cx="254600" cy="155850"/>
            </a:xfrm>
            <a:custGeom>
              <a:avLst/>
              <a:gdLst/>
              <a:ahLst/>
              <a:cxnLst/>
              <a:rect l="l" t="t" r="r" b="b"/>
              <a:pathLst>
                <a:path w="10184" h="6234" extrusionOk="0">
                  <a:moveTo>
                    <a:pt x="5331" y="1"/>
                  </a:moveTo>
                  <a:cubicBezTo>
                    <a:pt x="4130" y="1"/>
                    <a:pt x="2937" y="231"/>
                    <a:pt x="1879" y="790"/>
                  </a:cubicBezTo>
                  <a:cubicBezTo>
                    <a:pt x="340" y="1602"/>
                    <a:pt x="170" y="3181"/>
                    <a:pt x="170" y="3181"/>
                  </a:cubicBezTo>
                  <a:cubicBezTo>
                    <a:pt x="1" y="3907"/>
                    <a:pt x="22" y="4709"/>
                    <a:pt x="405" y="5347"/>
                  </a:cubicBezTo>
                  <a:cubicBezTo>
                    <a:pt x="715" y="5864"/>
                    <a:pt x="1303" y="6233"/>
                    <a:pt x="1893" y="6233"/>
                  </a:cubicBezTo>
                  <a:cubicBezTo>
                    <a:pt x="2031" y="6233"/>
                    <a:pt x="2169" y="6213"/>
                    <a:pt x="2303" y="6170"/>
                  </a:cubicBezTo>
                  <a:cubicBezTo>
                    <a:pt x="3028" y="5938"/>
                    <a:pt x="3426" y="5173"/>
                    <a:pt x="4029" y="4709"/>
                  </a:cubicBezTo>
                  <a:cubicBezTo>
                    <a:pt x="4713" y="4184"/>
                    <a:pt x="5572" y="4090"/>
                    <a:pt x="6455" y="4090"/>
                  </a:cubicBezTo>
                  <a:cubicBezTo>
                    <a:pt x="6940" y="4090"/>
                    <a:pt x="7432" y="4119"/>
                    <a:pt x="7905" y="4120"/>
                  </a:cubicBezTo>
                  <a:cubicBezTo>
                    <a:pt x="7910" y="4120"/>
                    <a:pt x="7914" y="4120"/>
                    <a:pt x="7919" y="4120"/>
                  </a:cubicBezTo>
                  <a:cubicBezTo>
                    <a:pt x="8468" y="4120"/>
                    <a:pt x="9054" y="4058"/>
                    <a:pt x="9473" y="3705"/>
                  </a:cubicBezTo>
                  <a:cubicBezTo>
                    <a:pt x="10183" y="3108"/>
                    <a:pt x="10053" y="1898"/>
                    <a:pt x="9423" y="1217"/>
                  </a:cubicBezTo>
                  <a:cubicBezTo>
                    <a:pt x="8793" y="535"/>
                    <a:pt x="7837" y="270"/>
                    <a:pt x="6920" y="127"/>
                  </a:cubicBezTo>
                  <a:cubicBezTo>
                    <a:pt x="6396" y="46"/>
                    <a:pt x="5863" y="1"/>
                    <a:pt x="5331"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 name="Google Shape;162;p26"/>
            <p:cNvSpPr/>
            <p:nvPr/>
          </p:nvSpPr>
          <p:spPr>
            <a:xfrm>
              <a:off x="1995800" y="4696250"/>
              <a:ext cx="308875" cy="303725"/>
            </a:xfrm>
            <a:custGeom>
              <a:avLst/>
              <a:gdLst/>
              <a:ahLst/>
              <a:cxnLst/>
              <a:rect l="l" t="t" r="r" b="b"/>
              <a:pathLst>
                <a:path w="12355" h="12149" extrusionOk="0">
                  <a:moveTo>
                    <a:pt x="2619" y="0"/>
                  </a:moveTo>
                  <a:cubicBezTo>
                    <a:pt x="2506" y="0"/>
                    <a:pt x="2393" y="6"/>
                    <a:pt x="2279" y="18"/>
                  </a:cubicBezTo>
                  <a:cubicBezTo>
                    <a:pt x="1553" y="94"/>
                    <a:pt x="825" y="473"/>
                    <a:pt x="492" y="1123"/>
                  </a:cubicBezTo>
                  <a:cubicBezTo>
                    <a:pt x="1" y="2082"/>
                    <a:pt x="492" y="3237"/>
                    <a:pt x="1021" y="4178"/>
                  </a:cubicBezTo>
                  <a:cubicBezTo>
                    <a:pt x="1953" y="5836"/>
                    <a:pt x="3014" y="7419"/>
                    <a:pt x="4194" y="8910"/>
                  </a:cubicBezTo>
                  <a:cubicBezTo>
                    <a:pt x="5143" y="10110"/>
                    <a:pt x="6228" y="11291"/>
                    <a:pt x="7662" y="11823"/>
                  </a:cubicBezTo>
                  <a:cubicBezTo>
                    <a:pt x="8230" y="12034"/>
                    <a:pt x="8805" y="12149"/>
                    <a:pt x="9340" y="12149"/>
                  </a:cubicBezTo>
                  <a:cubicBezTo>
                    <a:pt x="10127" y="12149"/>
                    <a:pt x="10825" y="11900"/>
                    <a:pt x="11279" y="11340"/>
                  </a:cubicBezTo>
                  <a:lnTo>
                    <a:pt x="11279" y="11340"/>
                  </a:lnTo>
                  <a:lnTo>
                    <a:pt x="11192" y="11452"/>
                  </a:lnTo>
                  <a:cubicBezTo>
                    <a:pt x="11236" y="11399"/>
                    <a:pt x="11279" y="11344"/>
                    <a:pt x="11320" y="11288"/>
                  </a:cubicBezTo>
                  <a:lnTo>
                    <a:pt x="11320" y="11288"/>
                  </a:lnTo>
                  <a:cubicBezTo>
                    <a:pt x="11322" y="11285"/>
                    <a:pt x="11325" y="11282"/>
                    <a:pt x="11327" y="11279"/>
                  </a:cubicBezTo>
                  <a:lnTo>
                    <a:pt x="11327" y="11279"/>
                  </a:lnTo>
                  <a:lnTo>
                    <a:pt x="11324" y="11283"/>
                  </a:lnTo>
                  <a:lnTo>
                    <a:pt x="11324" y="11283"/>
                  </a:lnTo>
                  <a:cubicBezTo>
                    <a:pt x="12214" y="10073"/>
                    <a:pt x="12355" y="8398"/>
                    <a:pt x="11908" y="6956"/>
                  </a:cubicBezTo>
                  <a:cubicBezTo>
                    <a:pt x="11440" y="5445"/>
                    <a:pt x="10403" y="4165"/>
                    <a:pt x="9213" y="3124"/>
                  </a:cubicBezTo>
                  <a:cubicBezTo>
                    <a:pt x="7811" y="1901"/>
                    <a:pt x="6184" y="962"/>
                    <a:pt x="4423" y="361"/>
                  </a:cubicBezTo>
                  <a:cubicBezTo>
                    <a:pt x="3841" y="163"/>
                    <a:pt x="3231" y="0"/>
                    <a:pt x="2619"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 name="Google Shape;163;p26"/>
            <p:cNvSpPr/>
            <p:nvPr/>
          </p:nvSpPr>
          <p:spPr>
            <a:xfrm>
              <a:off x="2342225" y="5129575"/>
              <a:ext cx="172825" cy="309875"/>
            </a:xfrm>
            <a:custGeom>
              <a:avLst/>
              <a:gdLst/>
              <a:ahLst/>
              <a:cxnLst/>
              <a:rect l="l" t="t" r="r" b="b"/>
              <a:pathLst>
                <a:path w="6913" h="12395" extrusionOk="0">
                  <a:moveTo>
                    <a:pt x="6725" y="0"/>
                  </a:moveTo>
                  <a:cubicBezTo>
                    <a:pt x="6622" y="0"/>
                    <a:pt x="6477" y="4"/>
                    <a:pt x="6295" y="10"/>
                  </a:cubicBezTo>
                  <a:cubicBezTo>
                    <a:pt x="5899" y="41"/>
                    <a:pt x="5320" y="147"/>
                    <a:pt x="4668" y="451"/>
                  </a:cubicBezTo>
                  <a:cubicBezTo>
                    <a:pt x="4013" y="748"/>
                    <a:pt x="3314" y="1286"/>
                    <a:pt x="2722" y="2028"/>
                  </a:cubicBezTo>
                  <a:cubicBezTo>
                    <a:pt x="2126" y="2767"/>
                    <a:pt x="1625" y="3689"/>
                    <a:pt x="1224" y="4699"/>
                  </a:cubicBezTo>
                  <a:cubicBezTo>
                    <a:pt x="838" y="5714"/>
                    <a:pt x="550" y="6708"/>
                    <a:pt x="373" y="7633"/>
                  </a:cubicBezTo>
                  <a:cubicBezTo>
                    <a:pt x="197" y="8559"/>
                    <a:pt x="121" y="9400"/>
                    <a:pt x="73" y="10105"/>
                  </a:cubicBezTo>
                  <a:cubicBezTo>
                    <a:pt x="27" y="10812"/>
                    <a:pt x="13" y="11384"/>
                    <a:pt x="7" y="11780"/>
                  </a:cubicBezTo>
                  <a:cubicBezTo>
                    <a:pt x="1" y="12175"/>
                    <a:pt x="8" y="12393"/>
                    <a:pt x="26" y="12394"/>
                  </a:cubicBezTo>
                  <a:cubicBezTo>
                    <a:pt x="26" y="12394"/>
                    <a:pt x="26" y="12394"/>
                    <a:pt x="26" y="12394"/>
                  </a:cubicBezTo>
                  <a:cubicBezTo>
                    <a:pt x="43" y="12394"/>
                    <a:pt x="70" y="12177"/>
                    <a:pt x="104" y="11784"/>
                  </a:cubicBezTo>
                  <a:cubicBezTo>
                    <a:pt x="144" y="11341"/>
                    <a:pt x="192" y="10783"/>
                    <a:pt x="251" y="10120"/>
                  </a:cubicBezTo>
                  <a:cubicBezTo>
                    <a:pt x="321" y="9420"/>
                    <a:pt x="416" y="8586"/>
                    <a:pt x="601" y="7678"/>
                  </a:cubicBezTo>
                  <a:cubicBezTo>
                    <a:pt x="786" y="6772"/>
                    <a:pt x="1079" y="5788"/>
                    <a:pt x="1459" y="4791"/>
                  </a:cubicBezTo>
                  <a:cubicBezTo>
                    <a:pt x="1853" y="3799"/>
                    <a:pt x="2336" y="2897"/>
                    <a:pt x="2904" y="2173"/>
                  </a:cubicBezTo>
                  <a:cubicBezTo>
                    <a:pt x="3467" y="1446"/>
                    <a:pt x="4126" y="917"/>
                    <a:pt x="4747" y="609"/>
                  </a:cubicBezTo>
                  <a:cubicBezTo>
                    <a:pt x="5238" y="362"/>
                    <a:pt x="5764" y="191"/>
                    <a:pt x="6307" y="107"/>
                  </a:cubicBezTo>
                  <a:cubicBezTo>
                    <a:pt x="6695" y="64"/>
                    <a:pt x="6912" y="31"/>
                    <a:pt x="6912" y="14"/>
                  </a:cubicBezTo>
                  <a:cubicBezTo>
                    <a:pt x="6912" y="5"/>
                    <a:pt x="6848" y="0"/>
                    <a:pt x="6725"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 name="Google Shape;164;p26"/>
            <p:cNvSpPr/>
            <p:nvPr/>
          </p:nvSpPr>
          <p:spPr>
            <a:xfrm>
              <a:off x="2341050" y="4719650"/>
              <a:ext cx="75775" cy="687775"/>
            </a:xfrm>
            <a:custGeom>
              <a:avLst/>
              <a:gdLst/>
              <a:ahLst/>
              <a:cxnLst/>
              <a:rect l="l" t="t" r="r" b="b"/>
              <a:pathLst>
                <a:path w="3031" h="27511" extrusionOk="0">
                  <a:moveTo>
                    <a:pt x="3022" y="0"/>
                  </a:moveTo>
                  <a:cubicBezTo>
                    <a:pt x="3013" y="0"/>
                    <a:pt x="2980" y="92"/>
                    <a:pt x="2926" y="266"/>
                  </a:cubicBezTo>
                  <a:cubicBezTo>
                    <a:pt x="2866" y="471"/>
                    <a:pt x="2792" y="727"/>
                    <a:pt x="2699" y="1043"/>
                  </a:cubicBezTo>
                  <a:cubicBezTo>
                    <a:pt x="2599" y="1380"/>
                    <a:pt x="2496" y="1798"/>
                    <a:pt x="2378" y="2283"/>
                  </a:cubicBezTo>
                  <a:cubicBezTo>
                    <a:pt x="2256" y="2767"/>
                    <a:pt x="2128" y="3321"/>
                    <a:pt x="2003" y="3937"/>
                  </a:cubicBezTo>
                  <a:cubicBezTo>
                    <a:pt x="1473" y="6395"/>
                    <a:pt x="921" y="9829"/>
                    <a:pt x="537" y="13645"/>
                  </a:cubicBezTo>
                  <a:cubicBezTo>
                    <a:pt x="156" y="17462"/>
                    <a:pt x="1" y="20934"/>
                    <a:pt x="8" y="23447"/>
                  </a:cubicBezTo>
                  <a:cubicBezTo>
                    <a:pt x="5" y="24705"/>
                    <a:pt x="42" y="25721"/>
                    <a:pt x="80" y="26422"/>
                  </a:cubicBezTo>
                  <a:cubicBezTo>
                    <a:pt x="104" y="26750"/>
                    <a:pt x="123" y="27018"/>
                    <a:pt x="138" y="27230"/>
                  </a:cubicBezTo>
                  <a:cubicBezTo>
                    <a:pt x="155" y="27414"/>
                    <a:pt x="167" y="27511"/>
                    <a:pt x="175" y="27511"/>
                  </a:cubicBezTo>
                  <a:cubicBezTo>
                    <a:pt x="175" y="27511"/>
                    <a:pt x="175" y="27511"/>
                    <a:pt x="175" y="27511"/>
                  </a:cubicBezTo>
                  <a:cubicBezTo>
                    <a:pt x="184" y="27511"/>
                    <a:pt x="189" y="27413"/>
                    <a:pt x="189" y="27228"/>
                  </a:cubicBezTo>
                  <a:cubicBezTo>
                    <a:pt x="186" y="27016"/>
                    <a:pt x="183" y="26749"/>
                    <a:pt x="179" y="26420"/>
                  </a:cubicBezTo>
                  <a:cubicBezTo>
                    <a:pt x="170" y="25718"/>
                    <a:pt x="160" y="24703"/>
                    <a:pt x="186" y="23450"/>
                  </a:cubicBezTo>
                  <a:cubicBezTo>
                    <a:pt x="225" y="20942"/>
                    <a:pt x="407" y="17479"/>
                    <a:pt x="787" y="13670"/>
                  </a:cubicBezTo>
                  <a:cubicBezTo>
                    <a:pt x="1170" y="9861"/>
                    <a:pt x="1694" y="6433"/>
                    <a:pt x="2178" y="3973"/>
                  </a:cubicBezTo>
                  <a:cubicBezTo>
                    <a:pt x="2291" y="3356"/>
                    <a:pt x="2407" y="2800"/>
                    <a:pt x="2516" y="2314"/>
                  </a:cubicBezTo>
                  <a:cubicBezTo>
                    <a:pt x="2620" y="1828"/>
                    <a:pt x="2708" y="1407"/>
                    <a:pt x="2794" y="1068"/>
                  </a:cubicBezTo>
                  <a:cubicBezTo>
                    <a:pt x="2868" y="747"/>
                    <a:pt x="2928" y="487"/>
                    <a:pt x="2976" y="280"/>
                  </a:cubicBezTo>
                  <a:cubicBezTo>
                    <a:pt x="3014" y="98"/>
                    <a:pt x="3030" y="2"/>
                    <a:pt x="3023" y="0"/>
                  </a:cubicBezTo>
                  <a:cubicBezTo>
                    <a:pt x="3022" y="0"/>
                    <a:pt x="3022" y="0"/>
                    <a:pt x="3022"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 name="Google Shape;165;p26"/>
            <p:cNvSpPr/>
            <p:nvPr/>
          </p:nvSpPr>
          <p:spPr>
            <a:xfrm>
              <a:off x="2114850" y="4773725"/>
              <a:ext cx="229800" cy="466350"/>
            </a:xfrm>
            <a:custGeom>
              <a:avLst/>
              <a:gdLst/>
              <a:ahLst/>
              <a:cxnLst/>
              <a:rect l="l" t="t" r="r" b="b"/>
              <a:pathLst>
                <a:path w="9192" h="18654" extrusionOk="0">
                  <a:moveTo>
                    <a:pt x="43" y="1"/>
                  </a:moveTo>
                  <a:cubicBezTo>
                    <a:pt x="42" y="1"/>
                    <a:pt x="41" y="1"/>
                    <a:pt x="40" y="2"/>
                  </a:cubicBezTo>
                  <a:cubicBezTo>
                    <a:pt x="1" y="56"/>
                    <a:pt x="1054" y="663"/>
                    <a:pt x="2391" y="2058"/>
                  </a:cubicBezTo>
                  <a:cubicBezTo>
                    <a:pt x="3721" y="3449"/>
                    <a:pt x="5269" y="5661"/>
                    <a:pt x="6443" y="8370"/>
                  </a:cubicBezTo>
                  <a:cubicBezTo>
                    <a:pt x="7042" y="9716"/>
                    <a:pt x="7523" y="11039"/>
                    <a:pt x="7883" y="12264"/>
                  </a:cubicBezTo>
                  <a:cubicBezTo>
                    <a:pt x="8261" y="13485"/>
                    <a:pt x="8514" y="14610"/>
                    <a:pt x="8706" y="15556"/>
                  </a:cubicBezTo>
                  <a:cubicBezTo>
                    <a:pt x="8889" y="16506"/>
                    <a:pt x="8999" y="17281"/>
                    <a:pt x="9064" y="17818"/>
                  </a:cubicBezTo>
                  <a:cubicBezTo>
                    <a:pt x="9120" y="18354"/>
                    <a:pt x="9158" y="18653"/>
                    <a:pt x="9175" y="18653"/>
                  </a:cubicBezTo>
                  <a:cubicBezTo>
                    <a:pt x="9175" y="18653"/>
                    <a:pt x="9175" y="18653"/>
                    <a:pt x="9175" y="18653"/>
                  </a:cubicBezTo>
                  <a:cubicBezTo>
                    <a:pt x="9192" y="18652"/>
                    <a:pt x="9186" y="18353"/>
                    <a:pt x="9161" y="17810"/>
                  </a:cubicBezTo>
                  <a:cubicBezTo>
                    <a:pt x="9125" y="17267"/>
                    <a:pt x="9043" y="16483"/>
                    <a:pt x="8881" y="15524"/>
                  </a:cubicBezTo>
                  <a:cubicBezTo>
                    <a:pt x="8709" y="14567"/>
                    <a:pt x="8472" y="13431"/>
                    <a:pt x="8104" y="12198"/>
                  </a:cubicBezTo>
                  <a:cubicBezTo>
                    <a:pt x="7754" y="10960"/>
                    <a:pt x="7277" y="9625"/>
                    <a:pt x="6673" y="8268"/>
                  </a:cubicBezTo>
                  <a:cubicBezTo>
                    <a:pt x="5490" y="5537"/>
                    <a:pt x="3898" y="3310"/>
                    <a:pt x="2518" y="1934"/>
                  </a:cubicBezTo>
                  <a:cubicBezTo>
                    <a:pt x="2194" y="1568"/>
                    <a:pt x="1835" y="1306"/>
                    <a:pt x="1547" y="1048"/>
                  </a:cubicBezTo>
                  <a:cubicBezTo>
                    <a:pt x="1397" y="925"/>
                    <a:pt x="1266" y="801"/>
                    <a:pt x="1132" y="704"/>
                  </a:cubicBezTo>
                  <a:lnTo>
                    <a:pt x="755" y="451"/>
                  </a:lnTo>
                  <a:cubicBezTo>
                    <a:pt x="323" y="160"/>
                    <a:pt x="73" y="1"/>
                    <a:pt x="43"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 name="Google Shape;166;p26"/>
            <p:cNvSpPr/>
            <p:nvPr/>
          </p:nvSpPr>
          <p:spPr>
            <a:xfrm>
              <a:off x="5166950" y="4773950"/>
              <a:ext cx="183100" cy="353000"/>
            </a:xfrm>
            <a:custGeom>
              <a:avLst/>
              <a:gdLst/>
              <a:ahLst/>
              <a:cxnLst/>
              <a:rect l="l" t="t" r="r" b="b"/>
              <a:pathLst>
                <a:path w="7324" h="14120" extrusionOk="0">
                  <a:moveTo>
                    <a:pt x="4648" y="1"/>
                  </a:moveTo>
                  <a:cubicBezTo>
                    <a:pt x="2666" y="1"/>
                    <a:pt x="738" y="4158"/>
                    <a:pt x="426" y="6647"/>
                  </a:cubicBezTo>
                  <a:cubicBezTo>
                    <a:pt x="211" y="8365"/>
                    <a:pt x="0" y="11766"/>
                    <a:pt x="1757" y="14119"/>
                  </a:cubicBezTo>
                  <a:cubicBezTo>
                    <a:pt x="3771" y="12404"/>
                    <a:pt x="5788" y="10125"/>
                    <a:pt x="6632" y="7619"/>
                  </a:cubicBezTo>
                  <a:cubicBezTo>
                    <a:pt x="7068" y="6324"/>
                    <a:pt x="7323" y="4942"/>
                    <a:pt x="7141" y="3587"/>
                  </a:cubicBezTo>
                  <a:cubicBezTo>
                    <a:pt x="6958" y="2232"/>
                    <a:pt x="6301" y="904"/>
                    <a:pt x="5190" y="109"/>
                  </a:cubicBezTo>
                  <a:cubicBezTo>
                    <a:pt x="5010" y="35"/>
                    <a:pt x="4828" y="1"/>
                    <a:pt x="4648"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 name="Google Shape;167;p26"/>
            <p:cNvSpPr/>
            <p:nvPr/>
          </p:nvSpPr>
          <p:spPr>
            <a:xfrm>
              <a:off x="5250450" y="5134875"/>
              <a:ext cx="213475" cy="131750"/>
            </a:xfrm>
            <a:custGeom>
              <a:avLst/>
              <a:gdLst/>
              <a:ahLst/>
              <a:cxnLst/>
              <a:rect l="l" t="t" r="r" b="b"/>
              <a:pathLst>
                <a:path w="8539" h="5270" extrusionOk="0">
                  <a:moveTo>
                    <a:pt x="5147" y="1"/>
                  </a:moveTo>
                  <a:cubicBezTo>
                    <a:pt x="4072" y="1"/>
                    <a:pt x="3000" y="278"/>
                    <a:pt x="2109" y="872"/>
                  </a:cubicBezTo>
                  <a:cubicBezTo>
                    <a:pt x="839" y="1719"/>
                    <a:pt x="1" y="3247"/>
                    <a:pt x="144" y="4766"/>
                  </a:cubicBezTo>
                  <a:lnTo>
                    <a:pt x="145" y="4766"/>
                  </a:lnTo>
                  <a:cubicBezTo>
                    <a:pt x="914" y="5120"/>
                    <a:pt x="1699" y="5270"/>
                    <a:pt x="2488" y="5270"/>
                  </a:cubicBezTo>
                  <a:cubicBezTo>
                    <a:pt x="3809" y="5270"/>
                    <a:pt x="5143" y="4852"/>
                    <a:pt x="6436" y="4273"/>
                  </a:cubicBezTo>
                  <a:cubicBezTo>
                    <a:pt x="7039" y="4003"/>
                    <a:pt x="7624" y="3644"/>
                    <a:pt x="8008" y="3108"/>
                  </a:cubicBezTo>
                  <a:cubicBezTo>
                    <a:pt x="8391" y="2571"/>
                    <a:pt x="8539" y="1828"/>
                    <a:pt x="8241" y="1239"/>
                  </a:cubicBezTo>
                  <a:cubicBezTo>
                    <a:pt x="7923" y="609"/>
                    <a:pt x="7198" y="299"/>
                    <a:pt x="6508" y="149"/>
                  </a:cubicBezTo>
                  <a:cubicBezTo>
                    <a:pt x="6063" y="51"/>
                    <a:pt x="5605" y="1"/>
                    <a:pt x="5147"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 name="Google Shape;168;p26"/>
            <p:cNvSpPr/>
            <p:nvPr/>
          </p:nvSpPr>
          <p:spPr>
            <a:xfrm>
              <a:off x="5141425" y="5195350"/>
              <a:ext cx="239275" cy="232975"/>
            </a:xfrm>
            <a:custGeom>
              <a:avLst/>
              <a:gdLst/>
              <a:ahLst/>
              <a:cxnLst/>
              <a:rect l="l" t="t" r="r" b="b"/>
              <a:pathLst>
                <a:path w="9571" h="9319" extrusionOk="0">
                  <a:moveTo>
                    <a:pt x="9297" y="1"/>
                  </a:moveTo>
                  <a:cubicBezTo>
                    <a:pt x="9217" y="1"/>
                    <a:pt x="9120" y="4"/>
                    <a:pt x="9007" y="10"/>
                  </a:cubicBezTo>
                  <a:cubicBezTo>
                    <a:pt x="8648" y="29"/>
                    <a:pt x="8128" y="112"/>
                    <a:pt x="7513" y="308"/>
                  </a:cubicBezTo>
                  <a:cubicBezTo>
                    <a:pt x="6280" y="688"/>
                    <a:pt x="4704" y="1654"/>
                    <a:pt x="3423" y="3155"/>
                  </a:cubicBezTo>
                  <a:cubicBezTo>
                    <a:pt x="2144" y="4656"/>
                    <a:pt x="1347" y="6259"/>
                    <a:pt x="806" y="7408"/>
                  </a:cubicBezTo>
                  <a:cubicBezTo>
                    <a:pt x="536" y="7986"/>
                    <a:pt x="333" y="8461"/>
                    <a:pt x="199" y="8792"/>
                  </a:cubicBezTo>
                  <a:cubicBezTo>
                    <a:pt x="66" y="9121"/>
                    <a:pt x="0" y="9309"/>
                    <a:pt x="19" y="9318"/>
                  </a:cubicBezTo>
                  <a:cubicBezTo>
                    <a:pt x="19" y="9318"/>
                    <a:pt x="20" y="9318"/>
                    <a:pt x="21" y="9318"/>
                  </a:cubicBezTo>
                  <a:cubicBezTo>
                    <a:pt x="68" y="9318"/>
                    <a:pt x="420" y="8617"/>
                    <a:pt x="994" y="7501"/>
                  </a:cubicBezTo>
                  <a:cubicBezTo>
                    <a:pt x="1581" y="6379"/>
                    <a:pt x="2399" y="4813"/>
                    <a:pt x="3648" y="3348"/>
                  </a:cubicBezTo>
                  <a:cubicBezTo>
                    <a:pt x="4897" y="1886"/>
                    <a:pt x="6401" y="926"/>
                    <a:pt x="7582" y="506"/>
                  </a:cubicBezTo>
                  <a:cubicBezTo>
                    <a:pt x="8765" y="70"/>
                    <a:pt x="9570" y="85"/>
                    <a:pt x="9563" y="25"/>
                  </a:cubicBezTo>
                  <a:cubicBezTo>
                    <a:pt x="9563" y="13"/>
                    <a:pt x="9471" y="1"/>
                    <a:pt x="9297"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 name="Google Shape;169;p26"/>
            <p:cNvSpPr/>
            <p:nvPr/>
          </p:nvSpPr>
          <p:spPr>
            <a:xfrm>
              <a:off x="5138400" y="4871175"/>
              <a:ext cx="125825" cy="568275"/>
            </a:xfrm>
            <a:custGeom>
              <a:avLst/>
              <a:gdLst/>
              <a:ahLst/>
              <a:cxnLst/>
              <a:rect l="l" t="t" r="r" b="b"/>
              <a:pathLst>
                <a:path w="5033" h="22731" extrusionOk="0">
                  <a:moveTo>
                    <a:pt x="5012" y="0"/>
                  </a:moveTo>
                  <a:cubicBezTo>
                    <a:pt x="4992" y="0"/>
                    <a:pt x="4914" y="317"/>
                    <a:pt x="4793" y="890"/>
                  </a:cubicBezTo>
                  <a:cubicBezTo>
                    <a:pt x="4664" y="1518"/>
                    <a:pt x="4495" y="2340"/>
                    <a:pt x="4290" y="3332"/>
                  </a:cubicBezTo>
                  <a:cubicBezTo>
                    <a:pt x="3871" y="5396"/>
                    <a:pt x="3286" y="8243"/>
                    <a:pt x="2596" y="11382"/>
                  </a:cubicBezTo>
                  <a:cubicBezTo>
                    <a:pt x="1907" y="14520"/>
                    <a:pt x="1245" y="17353"/>
                    <a:pt x="761" y="19402"/>
                  </a:cubicBezTo>
                  <a:cubicBezTo>
                    <a:pt x="530" y="20389"/>
                    <a:pt x="339" y="21206"/>
                    <a:pt x="193" y="21831"/>
                  </a:cubicBezTo>
                  <a:cubicBezTo>
                    <a:pt x="62" y="22405"/>
                    <a:pt x="0" y="22725"/>
                    <a:pt x="20" y="22730"/>
                  </a:cubicBezTo>
                  <a:cubicBezTo>
                    <a:pt x="20" y="22730"/>
                    <a:pt x="20" y="22730"/>
                    <a:pt x="20" y="22730"/>
                  </a:cubicBezTo>
                  <a:cubicBezTo>
                    <a:pt x="41" y="22730"/>
                    <a:pt x="140" y="22420"/>
                    <a:pt x="305" y="21859"/>
                  </a:cubicBezTo>
                  <a:cubicBezTo>
                    <a:pt x="471" y="21294"/>
                    <a:pt x="696" y="20472"/>
                    <a:pt x="964" y="19453"/>
                  </a:cubicBezTo>
                  <a:cubicBezTo>
                    <a:pt x="1500" y="17415"/>
                    <a:pt x="2197" y="14586"/>
                    <a:pt x="2885" y="11445"/>
                  </a:cubicBezTo>
                  <a:cubicBezTo>
                    <a:pt x="3574" y="8306"/>
                    <a:pt x="4129" y="5447"/>
                    <a:pt x="4496" y="3372"/>
                  </a:cubicBezTo>
                  <a:cubicBezTo>
                    <a:pt x="4679" y="2335"/>
                    <a:pt x="4819" y="1494"/>
                    <a:pt x="4906" y="911"/>
                  </a:cubicBezTo>
                  <a:cubicBezTo>
                    <a:pt x="4994" y="328"/>
                    <a:pt x="5033" y="4"/>
                    <a:pt x="5012" y="0"/>
                  </a:cubicBezTo>
                  <a:cubicBezTo>
                    <a:pt x="5012" y="0"/>
                    <a:pt x="5012" y="0"/>
                    <a:pt x="5012"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 name="Google Shape;170;p26"/>
            <p:cNvSpPr/>
            <p:nvPr/>
          </p:nvSpPr>
          <p:spPr>
            <a:xfrm>
              <a:off x="4978350" y="5035850"/>
              <a:ext cx="174550" cy="236100"/>
            </a:xfrm>
            <a:custGeom>
              <a:avLst/>
              <a:gdLst/>
              <a:ahLst/>
              <a:cxnLst/>
              <a:rect l="l" t="t" r="r" b="b"/>
              <a:pathLst>
                <a:path w="6982" h="9444" extrusionOk="0">
                  <a:moveTo>
                    <a:pt x="1419" y="0"/>
                  </a:moveTo>
                  <a:cubicBezTo>
                    <a:pt x="1211" y="0"/>
                    <a:pt x="1008" y="46"/>
                    <a:pt x="816" y="151"/>
                  </a:cubicBezTo>
                  <a:cubicBezTo>
                    <a:pt x="97" y="545"/>
                    <a:pt x="1" y="1540"/>
                    <a:pt x="113" y="2353"/>
                  </a:cubicBezTo>
                  <a:cubicBezTo>
                    <a:pt x="582" y="5737"/>
                    <a:pt x="3302" y="8694"/>
                    <a:pt x="6636" y="9444"/>
                  </a:cubicBezTo>
                  <a:lnTo>
                    <a:pt x="6736" y="9246"/>
                  </a:lnTo>
                  <a:cubicBezTo>
                    <a:pt x="6982" y="6036"/>
                    <a:pt x="5560" y="2744"/>
                    <a:pt x="3057" y="720"/>
                  </a:cubicBezTo>
                  <a:cubicBezTo>
                    <a:pt x="2590" y="342"/>
                    <a:pt x="1989" y="0"/>
                    <a:pt x="1419"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 name="Google Shape;171;p26"/>
            <p:cNvSpPr/>
            <p:nvPr/>
          </p:nvSpPr>
          <p:spPr>
            <a:xfrm>
              <a:off x="5046050" y="5115300"/>
              <a:ext cx="112525" cy="302275"/>
            </a:xfrm>
            <a:custGeom>
              <a:avLst/>
              <a:gdLst/>
              <a:ahLst/>
              <a:cxnLst/>
              <a:rect l="l" t="t" r="r" b="b"/>
              <a:pathLst>
                <a:path w="4501" h="12091" extrusionOk="0">
                  <a:moveTo>
                    <a:pt x="42" y="1"/>
                  </a:moveTo>
                  <a:cubicBezTo>
                    <a:pt x="39" y="1"/>
                    <a:pt x="38" y="1"/>
                    <a:pt x="37" y="2"/>
                  </a:cubicBezTo>
                  <a:cubicBezTo>
                    <a:pt x="1" y="47"/>
                    <a:pt x="604" y="507"/>
                    <a:pt x="1387" y="1424"/>
                  </a:cubicBezTo>
                  <a:cubicBezTo>
                    <a:pt x="1783" y="1879"/>
                    <a:pt x="2199" y="2465"/>
                    <a:pt x="2604" y="3150"/>
                  </a:cubicBezTo>
                  <a:cubicBezTo>
                    <a:pt x="2994" y="3842"/>
                    <a:pt x="3364" y="4637"/>
                    <a:pt x="3652" y="5509"/>
                  </a:cubicBezTo>
                  <a:cubicBezTo>
                    <a:pt x="3927" y="6384"/>
                    <a:pt x="4087" y="7247"/>
                    <a:pt x="4173" y="8037"/>
                  </a:cubicBezTo>
                  <a:cubicBezTo>
                    <a:pt x="4242" y="8829"/>
                    <a:pt x="4245" y="9548"/>
                    <a:pt x="4189" y="10149"/>
                  </a:cubicBezTo>
                  <a:cubicBezTo>
                    <a:pt x="4086" y="11351"/>
                    <a:pt x="3863" y="12075"/>
                    <a:pt x="3920" y="12091"/>
                  </a:cubicBezTo>
                  <a:cubicBezTo>
                    <a:pt x="3920" y="12091"/>
                    <a:pt x="3921" y="12091"/>
                    <a:pt x="3921" y="12091"/>
                  </a:cubicBezTo>
                  <a:cubicBezTo>
                    <a:pt x="3942" y="12091"/>
                    <a:pt x="4006" y="11914"/>
                    <a:pt x="4106" y="11592"/>
                  </a:cubicBezTo>
                  <a:cubicBezTo>
                    <a:pt x="4172" y="11394"/>
                    <a:pt x="4224" y="11192"/>
                    <a:pt x="4260" y="10987"/>
                  </a:cubicBezTo>
                  <a:cubicBezTo>
                    <a:pt x="4305" y="10748"/>
                    <a:pt x="4373" y="10476"/>
                    <a:pt x="4397" y="10170"/>
                  </a:cubicBezTo>
                  <a:cubicBezTo>
                    <a:pt x="4482" y="9561"/>
                    <a:pt x="4501" y="8826"/>
                    <a:pt x="4445" y="8013"/>
                  </a:cubicBezTo>
                  <a:cubicBezTo>
                    <a:pt x="4305" y="6244"/>
                    <a:pt x="3755" y="4531"/>
                    <a:pt x="2839" y="3011"/>
                  </a:cubicBezTo>
                  <a:cubicBezTo>
                    <a:pt x="2411" y="2318"/>
                    <a:pt x="1967" y="1731"/>
                    <a:pt x="1544" y="1285"/>
                  </a:cubicBezTo>
                  <a:cubicBezTo>
                    <a:pt x="1346" y="1050"/>
                    <a:pt x="1133" y="869"/>
                    <a:pt x="956" y="701"/>
                  </a:cubicBezTo>
                  <a:cubicBezTo>
                    <a:pt x="808" y="556"/>
                    <a:pt x="647" y="422"/>
                    <a:pt x="479" y="299"/>
                  </a:cubicBezTo>
                  <a:cubicBezTo>
                    <a:pt x="225" y="106"/>
                    <a:pt x="72" y="1"/>
                    <a:pt x="42"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 name="Google Shape;172;p26"/>
            <p:cNvSpPr/>
            <p:nvPr/>
          </p:nvSpPr>
          <p:spPr>
            <a:xfrm>
              <a:off x="4409525" y="2771275"/>
              <a:ext cx="151825" cy="127250"/>
            </a:xfrm>
            <a:custGeom>
              <a:avLst/>
              <a:gdLst/>
              <a:ahLst/>
              <a:cxnLst/>
              <a:rect l="l" t="t" r="r" b="b"/>
              <a:pathLst>
                <a:path w="6073" h="5090" extrusionOk="0">
                  <a:moveTo>
                    <a:pt x="2979" y="1"/>
                  </a:moveTo>
                  <a:cubicBezTo>
                    <a:pt x="2383" y="1"/>
                    <a:pt x="1796" y="188"/>
                    <a:pt x="1350" y="596"/>
                  </a:cubicBezTo>
                  <a:lnTo>
                    <a:pt x="846" y="1232"/>
                  </a:lnTo>
                  <a:cubicBezTo>
                    <a:pt x="1" y="2725"/>
                    <a:pt x="1141" y="4916"/>
                    <a:pt x="2849" y="5080"/>
                  </a:cubicBezTo>
                  <a:cubicBezTo>
                    <a:pt x="2917" y="5087"/>
                    <a:pt x="2986" y="5090"/>
                    <a:pt x="3054" y="5090"/>
                  </a:cubicBezTo>
                  <a:cubicBezTo>
                    <a:pt x="4677" y="5090"/>
                    <a:pt x="6073" y="3247"/>
                    <a:pt x="5551" y="1686"/>
                  </a:cubicBezTo>
                  <a:cubicBezTo>
                    <a:pt x="5199" y="632"/>
                    <a:pt x="4073" y="1"/>
                    <a:pt x="2979" y="1"/>
                  </a:cubicBezTo>
                  <a:close/>
                </a:path>
              </a:pathLst>
            </a:custGeom>
            <a:solidFill>
              <a:srgbClr val="E850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 name="Google Shape;173;p26"/>
            <p:cNvSpPr/>
            <p:nvPr/>
          </p:nvSpPr>
          <p:spPr>
            <a:xfrm>
              <a:off x="4404225" y="2766950"/>
              <a:ext cx="162150" cy="135925"/>
            </a:xfrm>
            <a:custGeom>
              <a:avLst/>
              <a:gdLst/>
              <a:ahLst/>
              <a:cxnLst/>
              <a:rect l="l" t="t" r="r" b="b"/>
              <a:pathLst>
                <a:path w="6486" h="5437" extrusionOk="0">
                  <a:moveTo>
                    <a:pt x="3182" y="1"/>
                  </a:moveTo>
                  <a:cubicBezTo>
                    <a:pt x="2546" y="1"/>
                    <a:pt x="1920" y="201"/>
                    <a:pt x="1443" y="637"/>
                  </a:cubicBezTo>
                  <a:lnTo>
                    <a:pt x="903" y="1315"/>
                  </a:lnTo>
                  <a:cubicBezTo>
                    <a:pt x="1" y="2910"/>
                    <a:pt x="1219" y="5250"/>
                    <a:pt x="3042" y="5425"/>
                  </a:cubicBezTo>
                  <a:cubicBezTo>
                    <a:pt x="3116" y="5433"/>
                    <a:pt x="3189" y="5436"/>
                    <a:pt x="3262" y="5436"/>
                  </a:cubicBezTo>
                  <a:cubicBezTo>
                    <a:pt x="4996" y="5436"/>
                    <a:pt x="6486" y="3468"/>
                    <a:pt x="5929" y="1800"/>
                  </a:cubicBezTo>
                  <a:cubicBezTo>
                    <a:pt x="5553" y="675"/>
                    <a:pt x="4350" y="1"/>
                    <a:pt x="318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 name="Google Shape;174;p26"/>
            <p:cNvSpPr/>
            <p:nvPr/>
          </p:nvSpPr>
          <p:spPr>
            <a:xfrm>
              <a:off x="4549125" y="2423050"/>
              <a:ext cx="261025" cy="218825"/>
            </a:xfrm>
            <a:custGeom>
              <a:avLst/>
              <a:gdLst/>
              <a:ahLst/>
              <a:cxnLst/>
              <a:rect l="l" t="t" r="r" b="b"/>
              <a:pathLst>
                <a:path w="10441" h="8753" extrusionOk="0">
                  <a:moveTo>
                    <a:pt x="5122" y="1"/>
                  </a:moveTo>
                  <a:cubicBezTo>
                    <a:pt x="4097" y="1"/>
                    <a:pt x="3090" y="322"/>
                    <a:pt x="2323" y="1024"/>
                  </a:cubicBezTo>
                  <a:lnTo>
                    <a:pt x="1454" y="2116"/>
                  </a:lnTo>
                  <a:cubicBezTo>
                    <a:pt x="1" y="4684"/>
                    <a:pt x="1961" y="8451"/>
                    <a:pt x="4898" y="8735"/>
                  </a:cubicBezTo>
                  <a:cubicBezTo>
                    <a:pt x="5016" y="8747"/>
                    <a:pt x="5134" y="8752"/>
                    <a:pt x="5251" y="8752"/>
                  </a:cubicBezTo>
                  <a:cubicBezTo>
                    <a:pt x="8042" y="8752"/>
                    <a:pt x="10441" y="5583"/>
                    <a:pt x="9544" y="2898"/>
                  </a:cubicBezTo>
                  <a:cubicBezTo>
                    <a:pt x="8939" y="1086"/>
                    <a:pt x="7002" y="1"/>
                    <a:pt x="5122" y="1"/>
                  </a:cubicBezTo>
                  <a:close/>
                </a:path>
              </a:pathLst>
            </a:custGeom>
            <a:solidFill>
              <a:srgbClr val="E850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 name="Google Shape;175;p26"/>
            <p:cNvSpPr/>
            <p:nvPr/>
          </p:nvSpPr>
          <p:spPr>
            <a:xfrm>
              <a:off x="4545475" y="2420250"/>
              <a:ext cx="268200" cy="224400"/>
            </a:xfrm>
            <a:custGeom>
              <a:avLst/>
              <a:gdLst/>
              <a:ahLst/>
              <a:cxnLst/>
              <a:rect l="l" t="t" r="r" b="b"/>
              <a:pathLst>
                <a:path w="10728" h="8976" extrusionOk="0">
                  <a:moveTo>
                    <a:pt x="5262" y="1"/>
                  </a:moveTo>
                  <a:cubicBezTo>
                    <a:pt x="4209" y="1"/>
                    <a:pt x="3174" y="331"/>
                    <a:pt x="2386" y="1051"/>
                  </a:cubicBezTo>
                  <a:lnTo>
                    <a:pt x="1493" y="2171"/>
                  </a:lnTo>
                  <a:cubicBezTo>
                    <a:pt x="0" y="4805"/>
                    <a:pt x="2014" y="8667"/>
                    <a:pt x="5032" y="8958"/>
                  </a:cubicBezTo>
                  <a:cubicBezTo>
                    <a:pt x="5153" y="8970"/>
                    <a:pt x="5274" y="8976"/>
                    <a:pt x="5394" y="8976"/>
                  </a:cubicBezTo>
                  <a:cubicBezTo>
                    <a:pt x="8261" y="8976"/>
                    <a:pt x="10728" y="5725"/>
                    <a:pt x="9806" y="2972"/>
                  </a:cubicBezTo>
                  <a:cubicBezTo>
                    <a:pt x="9184" y="1114"/>
                    <a:pt x="7194" y="1"/>
                    <a:pt x="526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 name="Google Shape;179;p26"/>
            <p:cNvSpPr/>
            <p:nvPr/>
          </p:nvSpPr>
          <p:spPr>
            <a:xfrm>
              <a:off x="3637550" y="2051200"/>
              <a:ext cx="422875" cy="55200"/>
            </a:xfrm>
            <a:custGeom>
              <a:avLst/>
              <a:gdLst/>
              <a:ahLst/>
              <a:cxnLst/>
              <a:rect l="l" t="t" r="r" b="b"/>
              <a:pathLst>
                <a:path w="16915" h="2208" extrusionOk="0">
                  <a:moveTo>
                    <a:pt x="26" y="0"/>
                  </a:moveTo>
                  <a:cubicBezTo>
                    <a:pt x="12" y="0"/>
                    <a:pt x="0" y="12"/>
                    <a:pt x="0" y="27"/>
                  </a:cubicBezTo>
                  <a:lnTo>
                    <a:pt x="0" y="2181"/>
                  </a:lnTo>
                  <a:cubicBezTo>
                    <a:pt x="0" y="2196"/>
                    <a:pt x="12" y="2208"/>
                    <a:pt x="26" y="2208"/>
                  </a:cubicBezTo>
                  <a:lnTo>
                    <a:pt x="16889" y="2208"/>
                  </a:lnTo>
                  <a:cubicBezTo>
                    <a:pt x="16904" y="2208"/>
                    <a:pt x="16915" y="2196"/>
                    <a:pt x="16915" y="2181"/>
                  </a:cubicBezTo>
                  <a:lnTo>
                    <a:pt x="16915" y="27"/>
                  </a:lnTo>
                  <a:cubicBezTo>
                    <a:pt x="16915" y="12"/>
                    <a:pt x="16904" y="0"/>
                    <a:pt x="16889"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 name="Google Shape;180;p26"/>
            <p:cNvSpPr/>
            <p:nvPr/>
          </p:nvSpPr>
          <p:spPr>
            <a:xfrm>
              <a:off x="3637550" y="2130500"/>
              <a:ext cx="422900" cy="176100"/>
            </a:xfrm>
            <a:custGeom>
              <a:avLst/>
              <a:gdLst/>
              <a:ahLst/>
              <a:cxnLst/>
              <a:rect l="l" t="t" r="r" b="b"/>
              <a:pathLst>
                <a:path w="16916" h="7044" extrusionOk="0">
                  <a:moveTo>
                    <a:pt x="1102" y="1"/>
                  </a:moveTo>
                  <a:cubicBezTo>
                    <a:pt x="493" y="1"/>
                    <a:pt x="0" y="495"/>
                    <a:pt x="0" y="1104"/>
                  </a:cubicBezTo>
                  <a:cubicBezTo>
                    <a:pt x="0" y="1714"/>
                    <a:pt x="494" y="2208"/>
                    <a:pt x="1104" y="2208"/>
                  </a:cubicBezTo>
                  <a:lnTo>
                    <a:pt x="2718" y="2208"/>
                  </a:lnTo>
                  <a:lnTo>
                    <a:pt x="4860" y="6284"/>
                  </a:lnTo>
                  <a:cubicBezTo>
                    <a:pt x="5105" y="6751"/>
                    <a:pt x="5589" y="7043"/>
                    <a:pt x="6116" y="7043"/>
                  </a:cubicBezTo>
                  <a:lnTo>
                    <a:pt x="11371" y="7043"/>
                  </a:lnTo>
                  <a:cubicBezTo>
                    <a:pt x="11904" y="7043"/>
                    <a:pt x="12391" y="6745"/>
                    <a:pt x="12633" y="6271"/>
                  </a:cubicBezTo>
                  <a:lnTo>
                    <a:pt x="14715" y="2208"/>
                  </a:lnTo>
                  <a:lnTo>
                    <a:pt x="15812" y="2208"/>
                  </a:lnTo>
                  <a:cubicBezTo>
                    <a:pt x="16422" y="2208"/>
                    <a:pt x="16916" y="1714"/>
                    <a:pt x="16916" y="1104"/>
                  </a:cubicBezTo>
                  <a:cubicBezTo>
                    <a:pt x="16916" y="494"/>
                    <a:pt x="16422" y="1"/>
                    <a:pt x="15812" y="1"/>
                  </a:cubicBezTo>
                  <a:lnTo>
                    <a:pt x="1104" y="1"/>
                  </a:lnTo>
                  <a:cubicBezTo>
                    <a:pt x="1103" y="1"/>
                    <a:pt x="1103" y="1"/>
                    <a:pt x="1102" y="1"/>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 name="Google Shape;181;p26"/>
            <p:cNvSpPr/>
            <p:nvPr/>
          </p:nvSpPr>
          <p:spPr>
            <a:xfrm>
              <a:off x="3409875" y="1062725"/>
              <a:ext cx="327175" cy="555300"/>
            </a:xfrm>
            <a:custGeom>
              <a:avLst/>
              <a:gdLst/>
              <a:ahLst/>
              <a:cxnLst/>
              <a:rect l="l" t="t" r="r" b="b"/>
              <a:pathLst>
                <a:path w="13087" h="22212" extrusionOk="0">
                  <a:moveTo>
                    <a:pt x="12340" y="0"/>
                  </a:moveTo>
                  <a:cubicBezTo>
                    <a:pt x="12186" y="0"/>
                    <a:pt x="12007" y="10"/>
                    <a:pt x="11805" y="31"/>
                  </a:cubicBezTo>
                  <a:cubicBezTo>
                    <a:pt x="11066" y="106"/>
                    <a:pt x="10015" y="367"/>
                    <a:pt x="8793" y="906"/>
                  </a:cubicBezTo>
                  <a:cubicBezTo>
                    <a:pt x="7570" y="1442"/>
                    <a:pt x="6193" y="2295"/>
                    <a:pt x="4879" y="3508"/>
                  </a:cubicBezTo>
                  <a:cubicBezTo>
                    <a:pt x="3565" y="4716"/>
                    <a:pt x="2335" y="6309"/>
                    <a:pt x="1447" y="8199"/>
                  </a:cubicBezTo>
                  <a:cubicBezTo>
                    <a:pt x="577" y="10097"/>
                    <a:pt x="153" y="12065"/>
                    <a:pt x="79" y="13848"/>
                  </a:cubicBezTo>
                  <a:cubicBezTo>
                    <a:pt x="0" y="15636"/>
                    <a:pt x="238" y="17237"/>
                    <a:pt x="618" y="18518"/>
                  </a:cubicBezTo>
                  <a:cubicBezTo>
                    <a:pt x="995" y="19800"/>
                    <a:pt x="1474" y="20771"/>
                    <a:pt x="1893" y="21383"/>
                  </a:cubicBezTo>
                  <a:cubicBezTo>
                    <a:pt x="2268" y="21933"/>
                    <a:pt x="2569" y="22211"/>
                    <a:pt x="2730" y="22211"/>
                  </a:cubicBezTo>
                  <a:cubicBezTo>
                    <a:pt x="2749" y="22211"/>
                    <a:pt x="2766" y="22208"/>
                    <a:pt x="2781" y="22200"/>
                  </a:cubicBezTo>
                  <a:cubicBezTo>
                    <a:pt x="3106" y="22035"/>
                    <a:pt x="2552" y="20565"/>
                    <a:pt x="2282" y="18179"/>
                  </a:cubicBezTo>
                  <a:cubicBezTo>
                    <a:pt x="1995" y="15818"/>
                    <a:pt x="2130" y="12441"/>
                    <a:pt x="3625" y="9210"/>
                  </a:cubicBezTo>
                  <a:cubicBezTo>
                    <a:pt x="5128" y="5984"/>
                    <a:pt x="7619" y="3700"/>
                    <a:pt x="9608" y="2396"/>
                  </a:cubicBezTo>
                  <a:cubicBezTo>
                    <a:pt x="11605" y="1063"/>
                    <a:pt x="13086" y="536"/>
                    <a:pt x="13001" y="182"/>
                  </a:cubicBezTo>
                  <a:cubicBezTo>
                    <a:pt x="12975" y="69"/>
                    <a:pt x="12746" y="0"/>
                    <a:pt x="1234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 name="Google Shape;182;p26"/>
            <p:cNvSpPr/>
            <p:nvPr/>
          </p:nvSpPr>
          <p:spPr>
            <a:xfrm>
              <a:off x="3789550" y="1028300"/>
              <a:ext cx="126050" cy="60050"/>
            </a:xfrm>
            <a:custGeom>
              <a:avLst/>
              <a:gdLst/>
              <a:ahLst/>
              <a:cxnLst/>
              <a:rect l="l" t="t" r="r" b="b"/>
              <a:pathLst>
                <a:path w="5042" h="2402" extrusionOk="0">
                  <a:moveTo>
                    <a:pt x="2508" y="1"/>
                  </a:moveTo>
                  <a:cubicBezTo>
                    <a:pt x="1774" y="1"/>
                    <a:pt x="1118" y="184"/>
                    <a:pt x="678" y="453"/>
                  </a:cubicBezTo>
                  <a:cubicBezTo>
                    <a:pt x="230" y="723"/>
                    <a:pt x="1" y="1071"/>
                    <a:pt x="55" y="1395"/>
                  </a:cubicBezTo>
                  <a:cubicBezTo>
                    <a:pt x="182" y="2051"/>
                    <a:pt x="1276" y="2390"/>
                    <a:pt x="2514" y="2401"/>
                  </a:cubicBezTo>
                  <a:cubicBezTo>
                    <a:pt x="2518" y="2401"/>
                    <a:pt x="2522" y="2401"/>
                    <a:pt x="2526" y="2401"/>
                  </a:cubicBezTo>
                  <a:cubicBezTo>
                    <a:pt x="3760" y="2401"/>
                    <a:pt x="4851" y="2074"/>
                    <a:pt x="4983" y="1421"/>
                  </a:cubicBezTo>
                  <a:cubicBezTo>
                    <a:pt x="5041" y="1096"/>
                    <a:pt x="4815" y="747"/>
                    <a:pt x="4371" y="472"/>
                  </a:cubicBezTo>
                  <a:cubicBezTo>
                    <a:pt x="3929" y="197"/>
                    <a:pt x="3267" y="4"/>
                    <a:pt x="2527" y="1"/>
                  </a:cubicBezTo>
                  <a:cubicBezTo>
                    <a:pt x="2521" y="1"/>
                    <a:pt x="2514" y="1"/>
                    <a:pt x="250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 name="Google Shape;183;p26"/>
            <p:cNvSpPr/>
            <p:nvPr/>
          </p:nvSpPr>
          <p:spPr>
            <a:xfrm>
              <a:off x="3771950" y="2274275"/>
              <a:ext cx="174900" cy="26850"/>
            </a:xfrm>
            <a:custGeom>
              <a:avLst/>
              <a:gdLst/>
              <a:ahLst/>
              <a:cxnLst/>
              <a:rect l="l" t="t" r="r" b="b"/>
              <a:pathLst>
                <a:path w="6996" h="1074" extrusionOk="0">
                  <a:moveTo>
                    <a:pt x="3664" y="0"/>
                  </a:moveTo>
                  <a:cubicBezTo>
                    <a:pt x="3600" y="0"/>
                    <a:pt x="3536" y="1"/>
                    <a:pt x="3471" y="3"/>
                  </a:cubicBezTo>
                  <a:cubicBezTo>
                    <a:pt x="2453" y="35"/>
                    <a:pt x="1552" y="280"/>
                    <a:pt x="944" y="542"/>
                  </a:cubicBezTo>
                  <a:cubicBezTo>
                    <a:pt x="333" y="803"/>
                    <a:pt x="1" y="1049"/>
                    <a:pt x="14" y="1069"/>
                  </a:cubicBezTo>
                  <a:cubicBezTo>
                    <a:pt x="15" y="1072"/>
                    <a:pt x="20" y="1074"/>
                    <a:pt x="26" y="1074"/>
                  </a:cubicBezTo>
                  <a:cubicBezTo>
                    <a:pt x="96" y="1074"/>
                    <a:pt x="446" y="900"/>
                    <a:pt x="1005" y="702"/>
                  </a:cubicBezTo>
                  <a:cubicBezTo>
                    <a:pt x="1615" y="485"/>
                    <a:pt x="2491" y="274"/>
                    <a:pt x="3478" y="243"/>
                  </a:cubicBezTo>
                  <a:cubicBezTo>
                    <a:pt x="3551" y="241"/>
                    <a:pt x="3624" y="240"/>
                    <a:pt x="3696" y="240"/>
                  </a:cubicBezTo>
                  <a:cubicBezTo>
                    <a:pt x="4595" y="240"/>
                    <a:pt x="5396" y="392"/>
                    <a:pt x="5973" y="557"/>
                  </a:cubicBezTo>
                  <a:cubicBezTo>
                    <a:pt x="6538" y="719"/>
                    <a:pt x="6896" y="873"/>
                    <a:pt x="6970" y="873"/>
                  </a:cubicBezTo>
                  <a:cubicBezTo>
                    <a:pt x="6977" y="873"/>
                    <a:pt x="6982" y="872"/>
                    <a:pt x="6983" y="869"/>
                  </a:cubicBezTo>
                  <a:cubicBezTo>
                    <a:pt x="6995" y="846"/>
                    <a:pt x="6649" y="621"/>
                    <a:pt x="6025" y="395"/>
                  </a:cubicBezTo>
                  <a:cubicBezTo>
                    <a:pt x="5442" y="183"/>
                    <a:pt x="4604" y="0"/>
                    <a:pt x="3664"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 name="Google Shape;184;p26"/>
            <p:cNvSpPr/>
            <p:nvPr/>
          </p:nvSpPr>
          <p:spPr>
            <a:xfrm>
              <a:off x="3709250" y="2183925"/>
              <a:ext cx="296950" cy="6025"/>
            </a:xfrm>
            <a:custGeom>
              <a:avLst/>
              <a:gdLst/>
              <a:ahLst/>
              <a:cxnLst/>
              <a:rect l="l" t="t" r="r" b="b"/>
              <a:pathLst>
                <a:path w="11878" h="241" extrusionOk="0">
                  <a:moveTo>
                    <a:pt x="5939" y="0"/>
                  </a:moveTo>
                  <a:cubicBezTo>
                    <a:pt x="2658" y="0"/>
                    <a:pt x="0" y="54"/>
                    <a:pt x="0" y="120"/>
                  </a:cubicBezTo>
                  <a:cubicBezTo>
                    <a:pt x="0" y="187"/>
                    <a:pt x="2659" y="240"/>
                    <a:pt x="5939" y="240"/>
                  </a:cubicBezTo>
                  <a:cubicBezTo>
                    <a:pt x="9218" y="240"/>
                    <a:pt x="11878" y="187"/>
                    <a:pt x="11878" y="120"/>
                  </a:cubicBezTo>
                  <a:cubicBezTo>
                    <a:pt x="11878" y="54"/>
                    <a:pt x="9219" y="0"/>
                    <a:pt x="5939"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 name="Google Shape;185;p26"/>
            <p:cNvSpPr/>
            <p:nvPr/>
          </p:nvSpPr>
          <p:spPr>
            <a:xfrm>
              <a:off x="3735225" y="2229800"/>
              <a:ext cx="248000" cy="7825"/>
            </a:xfrm>
            <a:custGeom>
              <a:avLst/>
              <a:gdLst/>
              <a:ahLst/>
              <a:cxnLst/>
              <a:rect l="l" t="t" r="r" b="b"/>
              <a:pathLst>
                <a:path w="9920" h="313" extrusionOk="0">
                  <a:moveTo>
                    <a:pt x="9311" y="0"/>
                  </a:moveTo>
                  <a:cubicBezTo>
                    <a:pt x="9083" y="0"/>
                    <a:pt x="8797" y="3"/>
                    <a:pt x="8464" y="8"/>
                  </a:cubicBezTo>
                  <a:lnTo>
                    <a:pt x="4959" y="65"/>
                  </a:lnTo>
                  <a:lnTo>
                    <a:pt x="1454" y="106"/>
                  </a:lnTo>
                  <a:cubicBezTo>
                    <a:pt x="557" y="119"/>
                    <a:pt x="1" y="138"/>
                    <a:pt x="0" y="169"/>
                  </a:cubicBezTo>
                  <a:cubicBezTo>
                    <a:pt x="0" y="202"/>
                    <a:pt x="555" y="245"/>
                    <a:pt x="1452" y="276"/>
                  </a:cubicBezTo>
                  <a:cubicBezTo>
                    <a:pt x="2090" y="298"/>
                    <a:pt x="2900" y="313"/>
                    <a:pt x="3806" y="313"/>
                  </a:cubicBezTo>
                  <a:cubicBezTo>
                    <a:pt x="4177" y="313"/>
                    <a:pt x="4565" y="310"/>
                    <a:pt x="4963" y="305"/>
                  </a:cubicBezTo>
                  <a:cubicBezTo>
                    <a:pt x="6333" y="285"/>
                    <a:pt x="7573" y="234"/>
                    <a:pt x="8470" y="177"/>
                  </a:cubicBezTo>
                  <a:cubicBezTo>
                    <a:pt x="9366" y="121"/>
                    <a:pt x="9919" y="62"/>
                    <a:pt x="9918" y="30"/>
                  </a:cubicBezTo>
                  <a:cubicBezTo>
                    <a:pt x="9917" y="8"/>
                    <a:pt x="9697" y="0"/>
                    <a:pt x="9311" y="0"/>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 name="Google Shape;189;p26"/>
            <p:cNvSpPr/>
            <p:nvPr/>
          </p:nvSpPr>
          <p:spPr>
            <a:xfrm>
              <a:off x="2564450" y="1798300"/>
              <a:ext cx="500775" cy="441500"/>
            </a:xfrm>
            <a:custGeom>
              <a:avLst/>
              <a:gdLst/>
              <a:ahLst/>
              <a:cxnLst/>
              <a:rect l="l" t="t" r="r" b="b"/>
              <a:pathLst>
                <a:path w="20031" h="17660" extrusionOk="0">
                  <a:moveTo>
                    <a:pt x="10019" y="1"/>
                  </a:moveTo>
                  <a:cubicBezTo>
                    <a:pt x="6540" y="1"/>
                    <a:pt x="3242" y="2071"/>
                    <a:pt x="1844" y="5491"/>
                  </a:cubicBezTo>
                  <a:cubicBezTo>
                    <a:pt x="0" y="10004"/>
                    <a:pt x="2164" y="15158"/>
                    <a:pt x="6677" y="17001"/>
                  </a:cubicBezTo>
                  <a:cubicBezTo>
                    <a:pt x="7770" y="17448"/>
                    <a:pt x="8901" y="17660"/>
                    <a:pt x="10013" y="17660"/>
                  </a:cubicBezTo>
                  <a:cubicBezTo>
                    <a:pt x="13492" y="17660"/>
                    <a:pt x="16789" y="15589"/>
                    <a:pt x="18187" y="12170"/>
                  </a:cubicBezTo>
                  <a:cubicBezTo>
                    <a:pt x="20030" y="7657"/>
                    <a:pt x="17868" y="2503"/>
                    <a:pt x="13355" y="659"/>
                  </a:cubicBezTo>
                  <a:cubicBezTo>
                    <a:pt x="12262" y="212"/>
                    <a:pt x="11131" y="1"/>
                    <a:pt x="10019"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 name="Google Shape;190;p26"/>
            <p:cNvSpPr/>
            <p:nvPr/>
          </p:nvSpPr>
          <p:spPr>
            <a:xfrm>
              <a:off x="4886100" y="1136750"/>
              <a:ext cx="378250" cy="378225"/>
            </a:xfrm>
            <a:custGeom>
              <a:avLst/>
              <a:gdLst/>
              <a:ahLst/>
              <a:cxnLst/>
              <a:rect l="l" t="t" r="r" b="b"/>
              <a:pathLst>
                <a:path w="15130" h="15129" extrusionOk="0">
                  <a:moveTo>
                    <a:pt x="7565" y="0"/>
                  </a:moveTo>
                  <a:cubicBezTo>
                    <a:pt x="3387" y="0"/>
                    <a:pt x="1" y="3388"/>
                    <a:pt x="1" y="7564"/>
                  </a:cubicBezTo>
                  <a:cubicBezTo>
                    <a:pt x="1" y="11742"/>
                    <a:pt x="3387" y="15129"/>
                    <a:pt x="7565" y="15129"/>
                  </a:cubicBezTo>
                  <a:cubicBezTo>
                    <a:pt x="11743" y="15129"/>
                    <a:pt x="15129" y="11742"/>
                    <a:pt x="15129" y="7564"/>
                  </a:cubicBezTo>
                  <a:cubicBezTo>
                    <a:pt x="15129" y="3388"/>
                    <a:pt x="11743" y="0"/>
                    <a:pt x="7565"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 name="Google Shape;191;p26"/>
            <p:cNvSpPr/>
            <p:nvPr/>
          </p:nvSpPr>
          <p:spPr>
            <a:xfrm>
              <a:off x="3132850" y="695650"/>
              <a:ext cx="415900" cy="415875"/>
            </a:xfrm>
            <a:custGeom>
              <a:avLst/>
              <a:gdLst/>
              <a:ahLst/>
              <a:cxnLst/>
              <a:rect l="l" t="t" r="r" b="b"/>
              <a:pathLst>
                <a:path w="16636" h="16635" extrusionOk="0">
                  <a:moveTo>
                    <a:pt x="8318" y="0"/>
                  </a:moveTo>
                  <a:cubicBezTo>
                    <a:pt x="3724" y="0"/>
                    <a:pt x="1" y="3724"/>
                    <a:pt x="1" y="8317"/>
                  </a:cubicBezTo>
                  <a:cubicBezTo>
                    <a:pt x="1" y="12910"/>
                    <a:pt x="3724" y="16634"/>
                    <a:pt x="8318" y="16634"/>
                  </a:cubicBezTo>
                  <a:cubicBezTo>
                    <a:pt x="12912" y="16634"/>
                    <a:pt x="16636" y="12910"/>
                    <a:pt x="16636" y="8317"/>
                  </a:cubicBezTo>
                  <a:cubicBezTo>
                    <a:pt x="16636" y="3724"/>
                    <a:pt x="12912" y="0"/>
                    <a:pt x="8318"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 name="Google Shape;193;p26"/>
            <p:cNvSpPr/>
            <p:nvPr/>
          </p:nvSpPr>
          <p:spPr>
            <a:xfrm>
              <a:off x="2895525" y="1347325"/>
              <a:ext cx="224175" cy="224175"/>
            </a:xfrm>
            <a:custGeom>
              <a:avLst/>
              <a:gdLst/>
              <a:ahLst/>
              <a:cxnLst/>
              <a:rect l="l" t="t" r="r" b="b"/>
              <a:pathLst>
                <a:path w="8967" h="8967" extrusionOk="0">
                  <a:moveTo>
                    <a:pt x="4483" y="0"/>
                  </a:moveTo>
                  <a:cubicBezTo>
                    <a:pt x="2008" y="0"/>
                    <a:pt x="0" y="2008"/>
                    <a:pt x="0" y="4484"/>
                  </a:cubicBezTo>
                  <a:cubicBezTo>
                    <a:pt x="0" y="6959"/>
                    <a:pt x="2008" y="8967"/>
                    <a:pt x="4483" y="8967"/>
                  </a:cubicBezTo>
                  <a:cubicBezTo>
                    <a:pt x="6960" y="8967"/>
                    <a:pt x="8966" y="6959"/>
                    <a:pt x="8966" y="4484"/>
                  </a:cubicBezTo>
                  <a:cubicBezTo>
                    <a:pt x="8966" y="2008"/>
                    <a:pt x="6959" y="0"/>
                    <a:pt x="4483"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 name="Google Shape;194;p26"/>
            <p:cNvSpPr/>
            <p:nvPr/>
          </p:nvSpPr>
          <p:spPr>
            <a:xfrm>
              <a:off x="4677875" y="997400"/>
              <a:ext cx="59275" cy="59275"/>
            </a:xfrm>
            <a:custGeom>
              <a:avLst/>
              <a:gdLst/>
              <a:ahLst/>
              <a:cxnLst/>
              <a:rect l="l" t="t" r="r" b="b"/>
              <a:pathLst>
                <a:path w="2371" h="2371" extrusionOk="0">
                  <a:moveTo>
                    <a:pt x="1185" y="1"/>
                  </a:moveTo>
                  <a:lnTo>
                    <a:pt x="765" y="767"/>
                  </a:lnTo>
                  <a:lnTo>
                    <a:pt x="0" y="1187"/>
                  </a:lnTo>
                  <a:lnTo>
                    <a:pt x="765" y="1605"/>
                  </a:lnTo>
                  <a:lnTo>
                    <a:pt x="1185" y="2371"/>
                  </a:lnTo>
                  <a:lnTo>
                    <a:pt x="1604" y="1605"/>
                  </a:lnTo>
                  <a:lnTo>
                    <a:pt x="2370" y="1187"/>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 name="Google Shape;195;p26"/>
            <p:cNvSpPr/>
            <p:nvPr/>
          </p:nvSpPr>
          <p:spPr>
            <a:xfrm>
              <a:off x="4203800" y="2059625"/>
              <a:ext cx="59275" cy="59300"/>
            </a:xfrm>
            <a:custGeom>
              <a:avLst/>
              <a:gdLst/>
              <a:ahLst/>
              <a:cxnLst/>
              <a:rect l="l" t="t" r="r" b="b"/>
              <a:pathLst>
                <a:path w="2371" h="2372" extrusionOk="0">
                  <a:moveTo>
                    <a:pt x="1185" y="1"/>
                  </a:moveTo>
                  <a:lnTo>
                    <a:pt x="766" y="767"/>
                  </a:lnTo>
                  <a:lnTo>
                    <a:pt x="0" y="1186"/>
                  </a:lnTo>
                  <a:lnTo>
                    <a:pt x="766" y="1605"/>
                  </a:lnTo>
                  <a:lnTo>
                    <a:pt x="1185" y="2372"/>
                  </a:lnTo>
                  <a:lnTo>
                    <a:pt x="1604" y="1605"/>
                  </a:lnTo>
                  <a:lnTo>
                    <a:pt x="2371" y="1186"/>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 name="Google Shape;196;p26"/>
            <p:cNvSpPr/>
            <p:nvPr/>
          </p:nvSpPr>
          <p:spPr>
            <a:xfrm>
              <a:off x="2609575" y="1498225"/>
              <a:ext cx="87575" cy="87575"/>
            </a:xfrm>
            <a:custGeom>
              <a:avLst/>
              <a:gdLst/>
              <a:ahLst/>
              <a:cxnLst/>
              <a:rect l="l" t="t" r="r" b="b"/>
              <a:pathLst>
                <a:path w="3503" h="3503" extrusionOk="0">
                  <a:moveTo>
                    <a:pt x="1752" y="0"/>
                  </a:moveTo>
                  <a:lnTo>
                    <a:pt x="1133" y="1133"/>
                  </a:lnTo>
                  <a:lnTo>
                    <a:pt x="1" y="1752"/>
                  </a:lnTo>
                  <a:lnTo>
                    <a:pt x="1133" y="2371"/>
                  </a:lnTo>
                  <a:lnTo>
                    <a:pt x="1752" y="3503"/>
                  </a:lnTo>
                  <a:lnTo>
                    <a:pt x="2371" y="2371"/>
                  </a:lnTo>
                  <a:lnTo>
                    <a:pt x="3503" y="1752"/>
                  </a:lnTo>
                  <a:lnTo>
                    <a:pt x="2371" y="1133"/>
                  </a:lnTo>
                  <a:lnTo>
                    <a:pt x="1752" y="0"/>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 name="Google Shape;197;p26"/>
            <p:cNvSpPr/>
            <p:nvPr/>
          </p:nvSpPr>
          <p:spPr>
            <a:xfrm>
              <a:off x="3939400" y="565875"/>
              <a:ext cx="87575" cy="87575"/>
            </a:xfrm>
            <a:custGeom>
              <a:avLst/>
              <a:gdLst/>
              <a:ahLst/>
              <a:cxnLst/>
              <a:rect l="l" t="t" r="r" b="b"/>
              <a:pathLst>
                <a:path w="3503" h="3503" extrusionOk="0">
                  <a:moveTo>
                    <a:pt x="1751" y="0"/>
                  </a:moveTo>
                  <a:lnTo>
                    <a:pt x="1132" y="1132"/>
                  </a:lnTo>
                  <a:lnTo>
                    <a:pt x="0" y="1751"/>
                  </a:lnTo>
                  <a:lnTo>
                    <a:pt x="1132" y="2370"/>
                  </a:lnTo>
                  <a:lnTo>
                    <a:pt x="1751" y="3502"/>
                  </a:lnTo>
                  <a:lnTo>
                    <a:pt x="2370" y="2370"/>
                  </a:lnTo>
                  <a:lnTo>
                    <a:pt x="3502" y="1751"/>
                  </a:lnTo>
                  <a:lnTo>
                    <a:pt x="2370" y="1132"/>
                  </a:lnTo>
                  <a:lnTo>
                    <a:pt x="1751" y="0"/>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 name="Google Shape;198;p26"/>
            <p:cNvSpPr/>
            <p:nvPr/>
          </p:nvSpPr>
          <p:spPr>
            <a:xfrm>
              <a:off x="4753550" y="1772325"/>
              <a:ext cx="136525" cy="136575"/>
            </a:xfrm>
            <a:custGeom>
              <a:avLst/>
              <a:gdLst/>
              <a:ahLst/>
              <a:cxnLst/>
              <a:rect l="l" t="t" r="r" b="b"/>
              <a:pathLst>
                <a:path w="5461" h="5463" extrusionOk="0">
                  <a:moveTo>
                    <a:pt x="2731" y="0"/>
                  </a:moveTo>
                  <a:lnTo>
                    <a:pt x="1766" y="1766"/>
                  </a:lnTo>
                  <a:lnTo>
                    <a:pt x="0" y="2732"/>
                  </a:lnTo>
                  <a:lnTo>
                    <a:pt x="1766" y="3697"/>
                  </a:lnTo>
                  <a:lnTo>
                    <a:pt x="2731" y="5462"/>
                  </a:lnTo>
                  <a:lnTo>
                    <a:pt x="3696" y="3697"/>
                  </a:lnTo>
                  <a:lnTo>
                    <a:pt x="5461" y="2732"/>
                  </a:lnTo>
                  <a:lnTo>
                    <a:pt x="3696" y="1766"/>
                  </a:lnTo>
                  <a:lnTo>
                    <a:pt x="2731" y="0"/>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 name="Google Shape;199;p26"/>
            <p:cNvSpPr/>
            <p:nvPr/>
          </p:nvSpPr>
          <p:spPr>
            <a:xfrm>
              <a:off x="3397725" y="2481125"/>
              <a:ext cx="1424450" cy="1765750"/>
            </a:xfrm>
            <a:custGeom>
              <a:avLst/>
              <a:gdLst/>
              <a:ahLst/>
              <a:cxnLst/>
              <a:rect l="l" t="t" r="r" b="b"/>
              <a:pathLst>
                <a:path w="56978" h="70630" extrusionOk="0">
                  <a:moveTo>
                    <a:pt x="19463" y="0"/>
                  </a:moveTo>
                  <a:cubicBezTo>
                    <a:pt x="15594" y="0"/>
                    <a:pt x="11286" y="1700"/>
                    <a:pt x="7115" y="7193"/>
                  </a:cubicBezTo>
                  <a:lnTo>
                    <a:pt x="558" y="31378"/>
                  </a:lnTo>
                  <a:cubicBezTo>
                    <a:pt x="1" y="42375"/>
                    <a:pt x="4600" y="53526"/>
                    <a:pt x="12749" y="60931"/>
                  </a:cubicBezTo>
                  <a:cubicBezTo>
                    <a:pt x="19596" y="67154"/>
                    <a:pt x="28837" y="70629"/>
                    <a:pt x="38077" y="70629"/>
                  </a:cubicBezTo>
                  <a:cubicBezTo>
                    <a:pt x="39833" y="70629"/>
                    <a:pt x="41590" y="70504"/>
                    <a:pt x="43330" y="70248"/>
                  </a:cubicBezTo>
                  <a:cubicBezTo>
                    <a:pt x="47073" y="69696"/>
                    <a:pt x="50916" y="68459"/>
                    <a:pt x="53475" y="65672"/>
                  </a:cubicBezTo>
                  <a:cubicBezTo>
                    <a:pt x="56089" y="62824"/>
                    <a:pt x="56978" y="58573"/>
                    <a:pt x="55969" y="54842"/>
                  </a:cubicBezTo>
                  <a:cubicBezTo>
                    <a:pt x="54959" y="51109"/>
                    <a:pt x="52162" y="47959"/>
                    <a:pt x="48685" y="46271"/>
                  </a:cubicBezTo>
                  <a:cubicBezTo>
                    <a:pt x="46053" y="44992"/>
                    <a:pt x="42861" y="44349"/>
                    <a:pt x="41187" y="41950"/>
                  </a:cubicBezTo>
                  <a:cubicBezTo>
                    <a:pt x="39359" y="39330"/>
                    <a:pt x="40136" y="35782"/>
                    <a:pt x="40874" y="32674"/>
                  </a:cubicBezTo>
                  <a:cubicBezTo>
                    <a:pt x="41612" y="29566"/>
                    <a:pt x="42096" y="25876"/>
                    <a:pt x="39911" y="23545"/>
                  </a:cubicBezTo>
                  <a:cubicBezTo>
                    <a:pt x="38313" y="21841"/>
                    <a:pt x="35553" y="21239"/>
                    <a:pt x="34605" y="19104"/>
                  </a:cubicBezTo>
                  <a:cubicBezTo>
                    <a:pt x="34015" y="17778"/>
                    <a:pt x="34325" y="16250"/>
                    <a:pt x="34414" y="14801"/>
                  </a:cubicBezTo>
                  <a:cubicBezTo>
                    <a:pt x="34749" y="9312"/>
                    <a:pt x="31362" y="3784"/>
                    <a:pt x="26319" y="1591"/>
                  </a:cubicBezTo>
                  <a:cubicBezTo>
                    <a:pt x="24327" y="724"/>
                    <a:pt x="21988" y="0"/>
                    <a:pt x="19463"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 name="Google Shape;200;p26"/>
            <p:cNvSpPr/>
            <p:nvPr/>
          </p:nvSpPr>
          <p:spPr>
            <a:xfrm>
              <a:off x="3709475" y="2496075"/>
              <a:ext cx="988475" cy="1650125"/>
            </a:xfrm>
            <a:custGeom>
              <a:avLst/>
              <a:gdLst/>
              <a:ahLst/>
              <a:cxnLst/>
              <a:rect l="l" t="t" r="r" b="b"/>
              <a:pathLst>
                <a:path w="39539" h="66005" extrusionOk="0">
                  <a:moveTo>
                    <a:pt x="9197" y="1"/>
                  </a:moveTo>
                  <a:cubicBezTo>
                    <a:pt x="7058" y="1"/>
                    <a:pt x="5202" y="721"/>
                    <a:pt x="3869" y="1564"/>
                  </a:cubicBezTo>
                  <a:cubicBezTo>
                    <a:pt x="2239" y="2584"/>
                    <a:pt x="1273" y="3785"/>
                    <a:pt x="720" y="4631"/>
                  </a:cubicBezTo>
                  <a:cubicBezTo>
                    <a:pt x="170" y="5491"/>
                    <a:pt x="1" y="6011"/>
                    <a:pt x="1" y="6011"/>
                  </a:cubicBezTo>
                  <a:cubicBezTo>
                    <a:pt x="1" y="6011"/>
                    <a:pt x="2" y="6011"/>
                    <a:pt x="2" y="6011"/>
                  </a:cubicBezTo>
                  <a:cubicBezTo>
                    <a:pt x="38" y="6011"/>
                    <a:pt x="252" y="5513"/>
                    <a:pt x="817" y="4697"/>
                  </a:cubicBezTo>
                  <a:cubicBezTo>
                    <a:pt x="1395" y="3882"/>
                    <a:pt x="2372" y="2726"/>
                    <a:pt x="3987" y="1755"/>
                  </a:cubicBezTo>
                  <a:cubicBezTo>
                    <a:pt x="5286" y="965"/>
                    <a:pt x="7062" y="301"/>
                    <a:pt x="9093" y="301"/>
                  </a:cubicBezTo>
                  <a:cubicBezTo>
                    <a:pt x="9537" y="301"/>
                    <a:pt x="9992" y="332"/>
                    <a:pt x="10458" y="401"/>
                  </a:cubicBezTo>
                  <a:cubicBezTo>
                    <a:pt x="13016" y="758"/>
                    <a:pt x="15857" y="2268"/>
                    <a:pt x="17580" y="4994"/>
                  </a:cubicBezTo>
                  <a:lnTo>
                    <a:pt x="17582" y="4999"/>
                  </a:lnTo>
                  <a:lnTo>
                    <a:pt x="17596" y="5015"/>
                  </a:lnTo>
                  <a:cubicBezTo>
                    <a:pt x="18620" y="6397"/>
                    <a:pt x="19395" y="8112"/>
                    <a:pt x="19904" y="9943"/>
                  </a:cubicBezTo>
                  <a:cubicBezTo>
                    <a:pt x="20157" y="10862"/>
                    <a:pt x="20358" y="11817"/>
                    <a:pt x="20459" y="12802"/>
                  </a:cubicBezTo>
                  <a:cubicBezTo>
                    <a:pt x="20577" y="13777"/>
                    <a:pt x="20576" y="14803"/>
                    <a:pt x="20703" y="15843"/>
                  </a:cubicBezTo>
                  <a:cubicBezTo>
                    <a:pt x="20824" y="16879"/>
                    <a:pt x="20985" y="17932"/>
                    <a:pt x="21352" y="18969"/>
                  </a:cubicBezTo>
                  <a:cubicBezTo>
                    <a:pt x="21729" y="19981"/>
                    <a:pt x="22199" y="20953"/>
                    <a:pt x="22599" y="21955"/>
                  </a:cubicBezTo>
                  <a:cubicBezTo>
                    <a:pt x="23002" y="22953"/>
                    <a:pt x="23297" y="23997"/>
                    <a:pt x="23324" y="25079"/>
                  </a:cubicBezTo>
                  <a:cubicBezTo>
                    <a:pt x="23337" y="26153"/>
                    <a:pt x="23147" y="27271"/>
                    <a:pt x="22943" y="28374"/>
                  </a:cubicBezTo>
                  <a:cubicBezTo>
                    <a:pt x="22645" y="29934"/>
                    <a:pt x="22255" y="31467"/>
                    <a:pt x="21973" y="33008"/>
                  </a:cubicBezTo>
                  <a:cubicBezTo>
                    <a:pt x="21686" y="34547"/>
                    <a:pt x="21541" y="36101"/>
                    <a:pt x="21581" y="37625"/>
                  </a:cubicBezTo>
                  <a:cubicBezTo>
                    <a:pt x="21651" y="40668"/>
                    <a:pt x="22544" y="43627"/>
                    <a:pt x="24246" y="45888"/>
                  </a:cubicBezTo>
                  <a:cubicBezTo>
                    <a:pt x="25085" y="47019"/>
                    <a:pt x="26111" y="47972"/>
                    <a:pt x="27250" y="48675"/>
                  </a:cubicBezTo>
                  <a:cubicBezTo>
                    <a:pt x="28389" y="49379"/>
                    <a:pt x="29589" y="49851"/>
                    <a:pt x="30724" y="50320"/>
                  </a:cubicBezTo>
                  <a:cubicBezTo>
                    <a:pt x="31861" y="50787"/>
                    <a:pt x="32949" y="51251"/>
                    <a:pt x="33900" y="51856"/>
                  </a:cubicBezTo>
                  <a:cubicBezTo>
                    <a:pt x="34818" y="52429"/>
                    <a:pt x="35658" y="53120"/>
                    <a:pt x="36394" y="53913"/>
                  </a:cubicBezTo>
                  <a:cubicBezTo>
                    <a:pt x="37805" y="55428"/>
                    <a:pt x="38633" y="57174"/>
                    <a:pt x="38955" y="58784"/>
                  </a:cubicBezTo>
                  <a:cubicBezTo>
                    <a:pt x="39305" y="60395"/>
                    <a:pt x="39235" y="61847"/>
                    <a:pt x="38919" y="62959"/>
                  </a:cubicBezTo>
                  <a:cubicBezTo>
                    <a:pt x="38679" y="63818"/>
                    <a:pt x="38261" y="64617"/>
                    <a:pt x="37692" y="65306"/>
                  </a:cubicBezTo>
                  <a:cubicBezTo>
                    <a:pt x="37306" y="65781"/>
                    <a:pt x="37047" y="65983"/>
                    <a:pt x="37068" y="66004"/>
                  </a:cubicBezTo>
                  <a:cubicBezTo>
                    <a:pt x="37068" y="66004"/>
                    <a:pt x="37346" y="65828"/>
                    <a:pt x="37762" y="65365"/>
                  </a:cubicBezTo>
                  <a:cubicBezTo>
                    <a:pt x="38176" y="64908"/>
                    <a:pt x="38738" y="64149"/>
                    <a:pt x="39090" y="63008"/>
                  </a:cubicBezTo>
                  <a:cubicBezTo>
                    <a:pt x="39440" y="61876"/>
                    <a:pt x="39538" y="60384"/>
                    <a:pt x="39205" y="58733"/>
                  </a:cubicBezTo>
                  <a:cubicBezTo>
                    <a:pt x="38900" y="57081"/>
                    <a:pt x="38066" y="55264"/>
                    <a:pt x="36631" y="53695"/>
                  </a:cubicBezTo>
                  <a:cubicBezTo>
                    <a:pt x="35882" y="52873"/>
                    <a:pt x="35027" y="52154"/>
                    <a:pt x="34088" y="51558"/>
                  </a:cubicBezTo>
                  <a:cubicBezTo>
                    <a:pt x="33112" y="50926"/>
                    <a:pt x="32004" y="50446"/>
                    <a:pt x="30869" y="49971"/>
                  </a:cubicBezTo>
                  <a:cubicBezTo>
                    <a:pt x="29735" y="49493"/>
                    <a:pt x="28556" y="49018"/>
                    <a:pt x="27462" y="48334"/>
                  </a:cubicBezTo>
                  <a:cubicBezTo>
                    <a:pt x="26371" y="47653"/>
                    <a:pt x="25389" y="46732"/>
                    <a:pt x="24583" y="45637"/>
                  </a:cubicBezTo>
                  <a:cubicBezTo>
                    <a:pt x="22950" y="43448"/>
                    <a:pt x="22091" y="40584"/>
                    <a:pt x="22028" y="37613"/>
                  </a:cubicBezTo>
                  <a:cubicBezTo>
                    <a:pt x="21992" y="36124"/>
                    <a:pt x="22135" y="34607"/>
                    <a:pt x="22420" y="33089"/>
                  </a:cubicBezTo>
                  <a:cubicBezTo>
                    <a:pt x="22698" y="31568"/>
                    <a:pt x="23089" y="30039"/>
                    <a:pt x="23391" y="28460"/>
                  </a:cubicBezTo>
                  <a:cubicBezTo>
                    <a:pt x="23597" y="27337"/>
                    <a:pt x="23792" y="26223"/>
                    <a:pt x="23779" y="25067"/>
                  </a:cubicBezTo>
                  <a:cubicBezTo>
                    <a:pt x="23750" y="23917"/>
                    <a:pt x="23431" y="22805"/>
                    <a:pt x="23018" y="21788"/>
                  </a:cubicBezTo>
                  <a:cubicBezTo>
                    <a:pt x="22609" y="20766"/>
                    <a:pt x="22137" y="19796"/>
                    <a:pt x="21770" y="18816"/>
                  </a:cubicBezTo>
                  <a:cubicBezTo>
                    <a:pt x="21424" y="17846"/>
                    <a:pt x="21258" y="16809"/>
                    <a:pt x="21137" y="15795"/>
                  </a:cubicBezTo>
                  <a:cubicBezTo>
                    <a:pt x="21010" y="14783"/>
                    <a:pt x="21008" y="13767"/>
                    <a:pt x="20884" y="12754"/>
                  </a:cubicBezTo>
                  <a:cubicBezTo>
                    <a:pt x="20777" y="11747"/>
                    <a:pt x="20567" y="10770"/>
                    <a:pt x="20305" y="9830"/>
                  </a:cubicBezTo>
                  <a:cubicBezTo>
                    <a:pt x="19770" y="7961"/>
                    <a:pt x="18993" y="6240"/>
                    <a:pt x="17906" y="4788"/>
                  </a:cubicBezTo>
                  <a:lnTo>
                    <a:pt x="17906" y="4788"/>
                  </a:lnTo>
                  <a:cubicBezTo>
                    <a:pt x="16091" y="1960"/>
                    <a:pt x="13144" y="434"/>
                    <a:pt x="10502" y="90"/>
                  </a:cubicBezTo>
                  <a:cubicBezTo>
                    <a:pt x="10057" y="29"/>
                    <a:pt x="9622" y="1"/>
                    <a:pt x="9197" y="1"/>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 name="Google Shape;201;p26"/>
            <p:cNvSpPr/>
            <p:nvPr/>
          </p:nvSpPr>
          <p:spPr>
            <a:xfrm>
              <a:off x="2866025" y="3744000"/>
              <a:ext cx="1759600" cy="1711825"/>
            </a:xfrm>
            <a:custGeom>
              <a:avLst/>
              <a:gdLst/>
              <a:ahLst/>
              <a:cxnLst/>
              <a:rect l="l" t="t" r="r" b="b"/>
              <a:pathLst>
                <a:path w="70384" h="68473" extrusionOk="0">
                  <a:moveTo>
                    <a:pt x="45401" y="1"/>
                  </a:moveTo>
                  <a:cubicBezTo>
                    <a:pt x="44126" y="1"/>
                    <a:pt x="43335" y="42"/>
                    <a:pt x="43335" y="42"/>
                  </a:cubicBezTo>
                  <a:lnTo>
                    <a:pt x="22551" y="2573"/>
                  </a:lnTo>
                  <a:cubicBezTo>
                    <a:pt x="22551" y="2573"/>
                    <a:pt x="7394" y="4145"/>
                    <a:pt x="3224" y="16282"/>
                  </a:cubicBezTo>
                  <a:lnTo>
                    <a:pt x="0" y="30722"/>
                  </a:lnTo>
                  <a:lnTo>
                    <a:pt x="16680" y="31386"/>
                  </a:lnTo>
                  <a:lnTo>
                    <a:pt x="17010" y="34140"/>
                  </a:lnTo>
                  <a:cubicBezTo>
                    <a:pt x="17413" y="35619"/>
                    <a:pt x="17924" y="37379"/>
                    <a:pt x="18483" y="38808"/>
                  </a:cubicBezTo>
                  <a:cubicBezTo>
                    <a:pt x="19416" y="41199"/>
                    <a:pt x="21630" y="46238"/>
                    <a:pt x="20316" y="48576"/>
                  </a:cubicBezTo>
                  <a:cubicBezTo>
                    <a:pt x="16999" y="54473"/>
                    <a:pt x="13760" y="68472"/>
                    <a:pt x="13760" y="68472"/>
                  </a:cubicBezTo>
                  <a:lnTo>
                    <a:pt x="61568" y="67851"/>
                  </a:lnTo>
                  <a:lnTo>
                    <a:pt x="55867" y="33055"/>
                  </a:lnTo>
                  <a:lnTo>
                    <a:pt x="70383" y="24595"/>
                  </a:lnTo>
                  <a:lnTo>
                    <a:pt x="70383" y="24595"/>
                  </a:lnTo>
                  <a:cubicBezTo>
                    <a:pt x="70383" y="24595"/>
                    <a:pt x="70383" y="24596"/>
                    <a:pt x="70383" y="24596"/>
                  </a:cubicBezTo>
                  <a:lnTo>
                    <a:pt x="70383" y="24595"/>
                  </a:lnTo>
                  <a:lnTo>
                    <a:pt x="70383" y="24595"/>
                  </a:lnTo>
                  <a:lnTo>
                    <a:pt x="70383" y="24595"/>
                  </a:lnTo>
                  <a:cubicBezTo>
                    <a:pt x="68205" y="12057"/>
                    <a:pt x="64284" y="5910"/>
                    <a:pt x="62933" y="4429"/>
                  </a:cubicBezTo>
                  <a:cubicBezTo>
                    <a:pt x="59307" y="458"/>
                    <a:pt x="49657" y="1"/>
                    <a:pt x="45401"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 name="Google Shape;202;p26"/>
            <p:cNvSpPr/>
            <p:nvPr/>
          </p:nvSpPr>
          <p:spPr>
            <a:xfrm>
              <a:off x="3404800" y="2683350"/>
              <a:ext cx="743850" cy="1399950"/>
            </a:xfrm>
            <a:custGeom>
              <a:avLst/>
              <a:gdLst/>
              <a:ahLst/>
              <a:cxnLst/>
              <a:rect l="l" t="t" r="r" b="b"/>
              <a:pathLst>
                <a:path w="29754" h="55998" extrusionOk="0">
                  <a:moveTo>
                    <a:pt x="19223" y="0"/>
                  </a:moveTo>
                  <a:cubicBezTo>
                    <a:pt x="18707" y="0"/>
                    <a:pt x="18183" y="44"/>
                    <a:pt x="17656" y="134"/>
                  </a:cubicBezTo>
                  <a:lnTo>
                    <a:pt x="2672" y="2705"/>
                  </a:lnTo>
                  <a:cubicBezTo>
                    <a:pt x="1103" y="2975"/>
                    <a:pt x="0" y="4399"/>
                    <a:pt x="135" y="5985"/>
                  </a:cubicBezTo>
                  <a:lnTo>
                    <a:pt x="3411" y="47978"/>
                  </a:lnTo>
                  <a:cubicBezTo>
                    <a:pt x="3770" y="52574"/>
                    <a:pt x="7787" y="55998"/>
                    <a:pt x="12618" y="55998"/>
                  </a:cubicBezTo>
                  <a:cubicBezTo>
                    <a:pt x="12910" y="55998"/>
                    <a:pt x="13205" y="55985"/>
                    <a:pt x="13502" y="55960"/>
                  </a:cubicBezTo>
                  <a:cubicBezTo>
                    <a:pt x="18771" y="55509"/>
                    <a:pt x="22793" y="51149"/>
                    <a:pt x="22490" y="46217"/>
                  </a:cubicBezTo>
                  <a:cubicBezTo>
                    <a:pt x="22171" y="41041"/>
                    <a:pt x="21931" y="35587"/>
                    <a:pt x="21931" y="35587"/>
                  </a:cubicBezTo>
                  <a:cubicBezTo>
                    <a:pt x="21931" y="35587"/>
                    <a:pt x="28526" y="34050"/>
                    <a:pt x="29346" y="25263"/>
                  </a:cubicBezTo>
                  <a:cubicBezTo>
                    <a:pt x="29753" y="20895"/>
                    <a:pt x="29078" y="13820"/>
                    <a:pt x="28339" y="8047"/>
                  </a:cubicBezTo>
                  <a:cubicBezTo>
                    <a:pt x="27742" y="3380"/>
                    <a:pt x="23768" y="0"/>
                    <a:pt x="19223"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 name="Google Shape;203;p26"/>
            <p:cNvSpPr/>
            <p:nvPr/>
          </p:nvSpPr>
          <p:spPr>
            <a:xfrm>
              <a:off x="3983950" y="2984050"/>
              <a:ext cx="58425" cy="53600"/>
            </a:xfrm>
            <a:custGeom>
              <a:avLst/>
              <a:gdLst/>
              <a:ahLst/>
              <a:cxnLst/>
              <a:rect l="l" t="t" r="r" b="b"/>
              <a:pathLst>
                <a:path w="2337" h="2144" extrusionOk="0">
                  <a:moveTo>
                    <a:pt x="1201" y="1"/>
                  </a:moveTo>
                  <a:cubicBezTo>
                    <a:pt x="1155" y="1"/>
                    <a:pt x="1109" y="3"/>
                    <a:pt x="1062" y="9"/>
                  </a:cubicBezTo>
                  <a:cubicBezTo>
                    <a:pt x="451" y="81"/>
                    <a:pt x="1" y="616"/>
                    <a:pt x="60" y="1204"/>
                  </a:cubicBezTo>
                  <a:cubicBezTo>
                    <a:pt x="114" y="1747"/>
                    <a:pt x="582" y="2144"/>
                    <a:pt x="1136" y="2144"/>
                  </a:cubicBezTo>
                  <a:cubicBezTo>
                    <a:pt x="1182" y="2144"/>
                    <a:pt x="1228" y="2141"/>
                    <a:pt x="1275" y="2136"/>
                  </a:cubicBezTo>
                  <a:cubicBezTo>
                    <a:pt x="1887" y="2062"/>
                    <a:pt x="2336" y="1529"/>
                    <a:pt x="2277" y="941"/>
                  </a:cubicBezTo>
                  <a:cubicBezTo>
                    <a:pt x="2223" y="398"/>
                    <a:pt x="1754" y="1"/>
                    <a:pt x="1201"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 name="Google Shape;204;p26"/>
            <p:cNvSpPr/>
            <p:nvPr/>
          </p:nvSpPr>
          <p:spPr>
            <a:xfrm>
              <a:off x="3969200" y="2953200"/>
              <a:ext cx="113200" cy="33025"/>
            </a:xfrm>
            <a:custGeom>
              <a:avLst/>
              <a:gdLst/>
              <a:ahLst/>
              <a:cxnLst/>
              <a:rect l="l" t="t" r="r" b="b"/>
              <a:pathLst>
                <a:path w="4528" h="1321" extrusionOk="0">
                  <a:moveTo>
                    <a:pt x="2410" y="0"/>
                  </a:moveTo>
                  <a:cubicBezTo>
                    <a:pt x="2349" y="0"/>
                    <a:pt x="2286" y="2"/>
                    <a:pt x="2223" y="6"/>
                  </a:cubicBezTo>
                  <a:cubicBezTo>
                    <a:pt x="1475" y="51"/>
                    <a:pt x="849" y="363"/>
                    <a:pt x="489" y="665"/>
                  </a:cubicBezTo>
                  <a:cubicBezTo>
                    <a:pt x="124" y="969"/>
                    <a:pt x="0" y="1241"/>
                    <a:pt x="68" y="1302"/>
                  </a:cubicBezTo>
                  <a:cubicBezTo>
                    <a:pt x="81" y="1315"/>
                    <a:pt x="100" y="1320"/>
                    <a:pt x="124" y="1320"/>
                  </a:cubicBezTo>
                  <a:cubicBezTo>
                    <a:pt x="366" y="1320"/>
                    <a:pt x="1159" y="760"/>
                    <a:pt x="2248" y="703"/>
                  </a:cubicBezTo>
                  <a:cubicBezTo>
                    <a:pt x="2328" y="697"/>
                    <a:pt x="2407" y="695"/>
                    <a:pt x="2484" y="695"/>
                  </a:cubicBezTo>
                  <a:cubicBezTo>
                    <a:pt x="3425" y="695"/>
                    <a:pt x="4138" y="1065"/>
                    <a:pt x="4385" y="1065"/>
                  </a:cubicBezTo>
                  <a:cubicBezTo>
                    <a:pt x="4421" y="1065"/>
                    <a:pt x="4448" y="1057"/>
                    <a:pt x="4463" y="1039"/>
                  </a:cubicBezTo>
                  <a:cubicBezTo>
                    <a:pt x="4528" y="969"/>
                    <a:pt x="4385" y="715"/>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 name="Google Shape;205;p26"/>
            <p:cNvSpPr/>
            <p:nvPr/>
          </p:nvSpPr>
          <p:spPr>
            <a:xfrm>
              <a:off x="3689150" y="3010825"/>
              <a:ext cx="58400" cy="53600"/>
            </a:xfrm>
            <a:custGeom>
              <a:avLst/>
              <a:gdLst/>
              <a:ahLst/>
              <a:cxnLst/>
              <a:rect l="l" t="t" r="r" b="b"/>
              <a:pathLst>
                <a:path w="2336" h="2144" extrusionOk="0">
                  <a:moveTo>
                    <a:pt x="1198" y="1"/>
                  </a:moveTo>
                  <a:cubicBezTo>
                    <a:pt x="1153" y="1"/>
                    <a:pt x="1107" y="3"/>
                    <a:pt x="1061" y="9"/>
                  </a:cubicBezTo>
                  <a:cubicBezTo>
                    <a:pt x="449" y="82"/>
                    <a:pt x="1" y="617"/>
                    <a:pt x="60" y="1204"/>
                  </a:cubicBezTo>
                  <a:cubicBezTo>
                    <a:pt x="114" y="1748"/>
                    <a:pt x="581" y="2144"/>
                    <a:pt x="1134" y="2144"/>
                  </a:cubicBezTo>
                  <a:cubicBezTo>
                    <a:pt x="1180" y="2144"/>
                    <a:pt x="1227" y="2141"/>
                    <a:pt x="1273" y="2135"/>
                  </a:cubicBezTo>
                  <a:cubicBezTo>
                    <a:pt x="1886" y="2063"/>
                    <a:pt x="2336" y="1528"/>
                    <a:pt x="2277" y="941"/>
                  </a:cubicBezTo>
                  <a:cubicBezTo>
                    <a:pt x="2222" y="398"/>
                    <a:pt x="1752" y="1"/>
                    <a:pt x="1198"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 name="Google Shape;206;p26"/>
            <p:cNvSpPr/>
            <p:nvPr/>
          </p:nvSpPr>
          <p:spPr>
            <a:xfrm>
              <a:off x="3674575" y="2977850"/>
              <a:ext cx="113200" cy="33025"/>
            </a:xfrm>
            <a:custGeom>
              <a:avLst/>
              <a:gdLst/>
              <a:ahLst/>
              <a:cxnLst/>
              <a:rect l="l" t="t" r="r" b="b"/>
              <a:pathLst>
                <a:path w="4528" h="1321" extrusionOk="0">
                  <a:moveTo>
                    <a:pt x="2410" y="0"/>
                  </a:moveTo>
                  <a:cubicBezTo>
                    <a:pt x="2349" y="0"/>
                    <a:pt x="2286" y="2"/>
                    <a:pt x="2223" y="6"/>
                  </a:cubicBezTo>
                  <a:cubicBezTo>
                    <a:pt x="1477" y="51"/>
                    <a:pt x="850" y="363"/>
                    <a:pt x="491" y="665"/>
                  </a:cubicBezTo>
                  <a:cubicBezTo>
                    <a:pt x="124" y="969"/>
                    <a:pt x="1" y="1241"/>
                    <a:pt x="69" y="1302"/>
                  </a:cubicBezTo>
                  <a:cubicBezTo>
                    <a:pt x="82" y="1315"/>
                    <a:pt x="101" y="1320"/>
                    <a:pt x="126" y="1320"/>
                  </a:cubicBezTo>
                  <a:cubicBezTo>
                    <a:pt x="368" y="1320"/>
                    <a:pt x="1161" y="760"/>
                    <a:pt x="2249" y="702"/>
                  </a:cubicBezTo>
                  <a:cubicBezTo>
                    <a:pt x="2329" y="697"/>
                    <a:pt x="2408" y="694"/>
                    <a:pt x="2485" y="694"/>
                  </a:cubicBezTo>
                  <a:cubicBezTo>
                    <a:pt x="3426" y="694"/>
                    <a:pt x="4139" y="1065"/>
                    <a:pt x="4386" y="1065"/>
                  </a:cubicBezTo>
                  <a:cubicBezTo>
                    <a:pt x="4423" y="1065"/>
                    <a:pt x="4449" y="1057"/>
                    <a:pt x="4465" y="1039"/>
                  </a:cubicBezTo>
                  <a:cubicBezTo>
                    <a:pt x="4528" y="969"/>
                    <a:pt x="4385" y="713"/>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 name="Google Shape;207;p26"/>
            <p:cNvSpPr/>
            <p:nvPr/>
          </p:nvSpPr>
          <p:spPr>
            <a:xfrm>
              <a:off x="3876300" y="2970150"/>
              <a:ext cx="110500" cy="249900"/>
            </a:xfrm>
            <a:custGeom>
              <a:avLst/>
              <a:gdLst/>
              <a:ahLst/>
              <a:cxnLst/>
              <a:rect l="l" t="t" r="r" b="b"/>
              <a:pathLst>
                <a:path w="4420" h="9996" extrusionOk="0">
                  <a:moveTo>
                    <a:pt x="137" y="1"/>
                  </a:moveTo>
                  <a:cubicBezTo>
                    <a:pt x="135" y="1"/>
                    <a:pt x="134" y="1"/>
                    <a:pt x="132" y="2"/>
                  </a:cubicBezTo>
                  <a:cubicBezTo>
                    <a:pt x="0" y="59"/>
                    <a:pt x="1088" y="2733"/>
                    <a:pt x="2561" y="5974"/>
                  </a:cubicBezTo>
                  <a:cubicBezTo>
                    <a:pt x="2929" y="6768"/>
                    <a:pt x="3282" y="7527"/>
                    <a:pt x="3618" y="8249"/>
                  </a:cubicBezTo>
                  <a:cubicBezTo>
                    <a:pt x="3789" y="8596"/>
                    <a:pt x="3939" y="8919"/>
                    <a:pt x="3881" y="9145"/>
                  </a:cubicBezTo>
                  <a:cubicBezTo>
                    <a:pt x="3843" y="9357"/>
                    <a:pt x="3557" y="9437"/>
                    <a:pt x="3252" y="9488"/>
                  </a:cubicBezTo>
                  <a:cubicBezTo>
                    <a:pt x="2054" y="9721"/>
                    <a:pt x="1316" y="9898"/>
                    <a:pt x="1326" y="9967"/>
                  </a:cubicBezTo>
                  <a:cubicBezTo>
                    <a:pt x="1328" y="9986"/>
                    <a:pt x="1392" y="9995"/>
                    <a:pt x="1512" y="9995"/>
                  </a:cubicBezTo>
                  <a:cubicBezTo>
                    <a:pt x="1807" y="9995"/>
                    <a:pt x="2439" y="9938"/>
                    <a:pt x="3303" y="9836"/>
                  </a:cubicBezTo>
                  <a:cubicBezTo>
                    <a:pt x="3453" y="9817"/>
                    <a:pt x="3626" y="9803"/>
                    <a:pt x="3818" y="9730"/>
                  </a:cubicBezTo>
                  <a:cubicBezTo>
                    <a:pt x="4011" y="9664"/>
                    <a:pt x="4225" y="9484"/>
                    <a:pt x="4293" y="9249"/>
                  </a:cubicBezTo>
                  <a:cubicBezTo>
                    <a:pt x="4419" y="8780"/>
                    <a:pt x="4195" y="8398"/>
                    <a:pt x="4056" y="8056"/>
                  </a:cubicBezTo>
                  <a:cubicBezTo>
                    <a:pt x="3732" y="7328"/>
                    <a:pt x="3392" y="6565"/>
                    <a:pt x="3036" y="5765"/>
                  </a:cubicBezTo>
                  <a:cubicBezTo>
                    <a:pt x="1580" y="2560"/>
                    <a:pt x="293" y="1"/>
                    <a:pt x="137"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 name="Google Shape;208;p26"/>
            <p:cNvSpPr/>
            <p:nvPr/>
          </p:nvSpPr>
          <p:spPr>
            <a:xfrm>
              <a:off x="3656875" y="3514150"/>
              <a:ext cx="296600" cy="115725"/>
            </a:xfrm>
            <a:custGeom>
              <a:avLst/>
              <a:gdLst/>
              <a:ahLst/>
              <a:cxnLst/>
              <a:rect l="l" t="t" r="r" b="b"/>
              <a:pathLst>
                <a:path w="11864" h="4629" extrusionOk="0">
                  <a:moveTo>
                    <a:pt x="0" y="0"/>
                  </a:moveTo>
                  <a:cubicBezTo>
                    <a:pt x="0" y="0"/>
                    <a:pt x="2566" y="4628"/>
                    <a:pt x="9290" y="4628"/>
                  </a:cubicBezTo>
                  <a:cubicBezTo>
                    <a:pt x="10088" y="4628"/>
                    <a:pt x="10945" y="4563"/>
                    <a:pt x="11863" y="4417"/>
                  </a:cubicBezTo>
                  <a:lnTo>
                    <a:pt x="11849" y="2356"/>
                  </a:lnTo>
                  <a:cubicBezTo>
                    <a:pt x="11849" y="2356"/>
                    <a:pt x="11228" y="2436"/>
                    <a:pt x="10180" y="2436"/>
                  </a:cubicBezTo>
                  <a:cubicBezTo>
                    <a:pt x="8022" y="2436"/>
                    <a:pt x="4055" y="2094"/>
                    <a:pt x="0"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 name="Google Shape;209;p26"/>
            <p:cNvSpPr/>
            <p:nvPr/>
          </p:nvSpPr>
          <p:spPr>
            <a:xfrm>
              <a:off x="3648525" y="2866650"/>
              <a:ext cx="138850" cy="45050"/>
            </a:xfrm>
            <a:custGeom>
              <a:avLst/>
              <a:gdLst/>
              <a:ahLst/>
              <a:cxnLst/>
              <a:rect l="l" t="t" r="r" b="b"/>
              <a:pathLst>
                <a:path w="5554" h="1802" extrusionOk="0">
                  <a:moveTo>
                    <a:pt x="3466" y="1"/>
                  </a:moveTo>
                  <a:cubicBezTo>
                    <a:pt x="3190" y="1"/>
                    <a:pt x="2898" y="24"/>
                    <a:pt x="2598" y="77"/>
                  </a:cubicBezTo>
                  <a:cubicBezTo>
                    <a:pt x="1759" y="226"/>
                    <a:pt x="1051" y="572"/>
                    <a:pt x="617" y="917"/>
                  </a:cubicBezTo>
                  <a:cubicBezTo>
                    <a:pt x="178" y="1263"/>
                    <a:pt x="0" y="1583"/>
                    <a:pt x="93" y="1717"/>
                  </a:cubicBezTo>
                  <a:cubicBezTo>
                    <a:pt x="137" y="1777"/>
                    <a:pt x="222" y="1802"/>
                    <a:pt x="342" y="1802"/>
                  </a:cubicBezTo>
                  <a:cubicBezTo>
                    <a:pt x="785" y="1802"/>
                    <a:pt x="1706" y="1462"/>
                    <a:pt x="2810" y="1279"/>
                  </a:cubicBezTo>
                  <a:cubicBezTo>
                    <a:pt x="4207" y="1019"/>
                    <a:pt x="5416" y="1097"/>
                    <a:pt x="5513" y="763"/>
                  </a:cubicBezTo>
                  <a:cubicBezTo>
                    <a:pt x="5553" y="605"/>
                    <a:pt x="5277" y="364"/>
                    <a:pt x="4747" y="190"/>
                  </a:cubicBezTo>
                  <a:cubicBezTo>
                    <a:pt x="4408" y="77"/>
                    <a:pt x="3963" y="1"/>
                    <a:pt x="3466"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 name="Google Shape;210;p26"/>
            <p:cNvSpPr/>
            <p:nvPr/>
          </p:nvSpPr>
          <p:spPr>
            <a:xfrm>
              <a:off x="3960025" y="2865175"/>
              <a:ext cx="106250" cy="34225"/>
            </a:xfrm>
            <a:custGeom>
              <a:avLst/>
              <a:gdLst/>
              <a:ahLst/>
              <a:cxnLst/>
              <a:rect l="l" t="t" r="r" b="b"/>
              <a:pathLst>
                <a:path w="4250" h="1369" extrusionOk="0">
                  <a:moveTo>
                    <a:pt x="2197" y="0"/>
                  </a:moveTo>
                  <a:cubicBezTo>
                    <a:pt x="2162" y="0"/>
                    <a:pt x="2126" y="1"/>
                    <a:pt x="2090" y="2"/>
                  </a:cubicBezTo>
                  <a:cubicBezTo>
                    <a:pt x="1406" y="25"/>
                    <a:pt x="813" y="275"/>
                    <a:pt x="467" y="555"/>
                  </a:cubicBezTo>
                  <a:cubicBezTo>
                    <a:pt x="115" y="836"/>
                    <a:pt x="1" y="1118"/>
                    <a:pt x="94" y="1251"/>
                  </a:cubicBezTo>
                  <a:cubicBezTo>
                    <a:pt x="162" y="1338"/>
                    <a:pt x="293" y="1368"/>
                    <a:pt x="473" y="1368"/>
                  </a:cubicBezTo>
                  <a:cubicBezTo>
                    <a:pt x="854" y="1368"/>
                    <a:pt x="1454" y="1233"/>
                    <a:pt x="2130" y="1222"/>
                  </a:cubicBezTo>
                  <a:cubicBezTo>
                    <a:pt x="2237" y="1217"/>
                    <a:pt x="2343" y="1215"/>
                    <a:pt x="2446" y="1215"/>
                  </a:cubicBezTo>
                  <a:cubicBezTo>
                    <a:pt x="2915" y="1215"/>
                    <a:pt x="3335" y="1262"/>
                    <a:pt x="3647" y="1262"/>
                  </a:cubicBezTo>
                  <a:cubicBezTo>
                    <a:pt x="3903" y="1262"/>
                    <a:pt x="4086" y="1230"/>
                    <a:pt x="4164" y="1114"/>
                  </a:cubicBezTo>
                  <a:cubicBezTo>
                    <a:pt x="4249" y="976"/>
                    <a:pt x="4115" y="702"/>
                    <a:pt x="3746" y="445"/>
                  </a:cubicBezTo>
                  <a:cubicBezTo>
                    <a:pt x="3402" y="201"/>
                    <a:pt x="2839" y="0"/>
                    <a:pt x="2197"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 name="Google Shape;211;p26"/>
            <p:cNvSpPr/>
            <p:nvPr/>
          </p:nvSpPr>
          <p:spPr>
            <a:xfrm>
              <a:off x="3839500" y="3247775"/>
              <a:ext cx="102275" cy="86250"/>
            </a:xfrm>
            <a:custGeom>
              <a:avLst/>
              <a:gdLst/>
              <a:ahLst/>
              <a:cxnLst/>
              <a:rect l="l" t="t" r="r" b="b"/>
              <a:pathLst>
                <a:path w="4091" h="3450" extrusionOk="0">
                  <a:moveTo>
                    <a:pt x="1168" y="0"/>
                  </a:moveTo>
                  <a:cubicBezTo>
                    <a:pt x="435" y="311"/>
                    <a:pt x="1" y="1182"/>
                    <a:pt x="162" y="1962"/>
                  </a:cubicBezTo>
                  <a:cubicBezTo>
                    <a:pt x="323" y="2741"/>
                    <a:pt x="1040" y="3360"/>
                    <a:pt x="1833" y="3440"/>
                  </a:cubicBezTo>
                  <a:cubicBezTo>
                    <a:pt x="1894" y="3446"/>
                    <a:pt x="1955" y="3449"/>
                    <a:pt x="2016" y="3449"/>
                  </a:cubicBezTo>
                  <a:cubicBezTo>
                    <a:pt x="2747" y="3449"/>
                    <a:pt x="3464" y="3020"/>
                    <a:pt x="3822" y="2378"/>
                  </a:cubicBezTo>
                  <a:cubicBezTo>
                    <a:pt x="3998" y="2060"/>
                    <a:pt x="4090" y="1664"/>
                    <a:pt x="3941" y="1333"/>
                  </a:cubicBezTo>
                  <a:cubicBezTo>
                    <a:pt x="3828" y="1088"/>
                    <a:pt x="3601" y="915"/>
                    <a:pt x="3373" y="772"/>
                  </a:cubicBezTo>
                  <a:cubicBezTo>
                    <a:pt x="2577" y="275"/>
                    <a:pt x="2105" y="9"/>
                    <a:pt x="1168"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 name="Google Shape;212;p26"/>
            <p:cNvSpPr/>
            <p:nvPr/>
          </p:nvSpPr>
          <p:spPr>
            <a:xfrm>
              <a:off x="3827125" y="3245200"/>
              <a:ext cx="115750" cy="66525"/>
            </a:xfrm>
            <a:custGeom>
              <a:avLst/>
              <a:gdLst/>
              <a:ahLst/>
              <a:cxnLst/>
              <a:rect l="l" t="t" r="r" b="b"/>
              <a:pathLst>
                <a:path w="4630" h="2661" extrusionOk="0">
                  <a:moveTo>
                    <a:pt x="112" y="1"/>
                  </a:moveTo>
                  <a:cubicBezTo>
                    <a:pt x="99" y="1"/>
                    <a:pt x="88" y="3"/>
                    <a:pt x="79" y="9"/>
                  </a:cubicBezTo>
                  <a:cubicBezTo>
                    <a:pt x="0" y="61"/>
                    <a:pt x="94" y="377"/>
                    <a:pt x="408" y="780"/>
                  </a:cubicBezTo>
                  <a:cubicBezTo>
                    <a:pt x="717" y="1185"/>
                    <a:pt x="1242" y="1659"/>
                    <a:pt x="1913" y="2042"/>
                  </a:cubicBezTo>
                  <a:cubicBezTo>
                    <a:pt x="2583" y="2422"/>
                    <a:pt x="3273" y="2633"/>
                    <a:pt x="3794" y="2657"/>
                  </a:cubicBezTo>
                  <a:cubicBezTo>
                    <a:pt x="3844" y="2660"/>
                    <a:pt x="3892" y="2661"/>
                    <a:pt x="3938" y="2661"/>
                  </a:cubicBezTo>
                  <a:cubicBezTo>
                    <a:pt x="4374" y="2661"/>
                    <a:pt x="4630" y="2539"/>
                    <a:pt x="4617" y="2457"/>
                  </a:cubicBezTo>
                  <a:cubicBezTo>
                    <a:pt x="4605" y="2351"/>
                    <a:pt x="4314" y="2303"/>
                    <a:pt x="3886" y="2156"/>
                  </a:cubicBezTo>
                  <a:cubicBezTo>
                    <a:pt x="3456" y="2017"/>
                    <a:pt x="2879" y="1760"/>
                    <a:pt x="2269" y="1416"/>
                  </a:cubicBezTo>
                  <a:cubicBezTo>
                    <a:pt x="1100" y="772"/>
                    <a:pt x="332" y="1"/>
                    <a:pt x="112"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 name="Google Shape;213;p26"/>
            <p:cNvSpPr/>
            <p:nvPr/>
          </p:nvSpPr>
          <p:spPr>
            <a:xfrm>
              <a:off x="3164625" y="2645250"/>
              <a:ext cx="592100" cy="1222300"/>
            </a:xfrm>
            <a:custGeom>
              <a:avLst/>
              <a:gdLst/>
              <a:ahLst/>
              <a:cxnLst/>
              <a:rect l="l" t="t" r="r" b="b"/>
              <a:pathLst>
                <a:path w="23684" h="48892" extrusionOk="0">
                  <a:moveTo>
                    <a:pt x="17559" y="1"/>
                  </a:moveTo>
                  <a:cubicBezTo>
                    <a:pt x="16957" y="1"/>
                    <a:pt x="16338" y="69"/>
                    <a:pt x="15725" y="237"/>
                  </a:cubicBezTo>
                  <a:cubicBezTo>
                    <a:pt x="12414" y="1142"/>
                    <a:pt x="10046" y="3713"/>
                    <a:pt x="8515" y="9927"/>
                  </a:cubicBezTo>
                  <a:cubicBezTo>
                    <a:pt x="6983" y="16141"/>
                    <a:pt x="8405" y="21556"/>
                    <a:pt x="5819" y="25443"/>
                  </a:cubicBezTo>
                  <a:cubicBezTo>
                    <a:pt x="3233" y="29329"/>
                    <a:pt x="0" y="32229"/>
                    <a:pt x="388" y="36339"/>
                  </a:cubicBezTo>
                  <a:cubicBezTo>
                    <a:pt x="776" y="40449"/>
                    <a:pt x="3541" y="48891"/>
                    <a:pt x="3541" y="48891"/>
                  </a:cubicBezTo>
                  <a:lnTo>
                    <a:pt x="13421" y="46021"/>
                  </a:lnTo>
                  <a:cubicBezTo>
                    <a:pt x="19404" y="43909"/>
                    <a:pt x="20021" y="30732"/>
                    <a:pt x="15935" y="24429"/>
                  </a:cubicBezTo>
                  <a:cubicBezTo>
                    <a:pt x="18670" y="21434"/>
                    <a:pt x="19244" y="16666"/>
                    <a:pt x="17297" y="13107"/>
                  </a:cubicBezTo>
                  <a:cubicBezTo>
                    <a:pt x="19661" y="12447"/>
                    <a:pt x="21692" y="10690"/>
                    <a:pt x="22688" y="8446"/>
                  </a:cubicBezTo>
                  <a:cubicBezTo>
                    <a:pt x="23683" y="6204"/>
                    <a:pt x="23622" y="3518"/>
                    <a:pt x="22525" y="1323"/>
                  </a:cubicBezTo>
                  <a:cubicBezTo>
                    <a:pt x="22525" y="1323"/>
                    <a:pt x="20209" y="1"/>
                    <a:pt x="17559"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 name="Google Shape;214;p26"/>
            <p:cNvSpPr/>
            <p:nvPr/>
          </p:nvSpPr>
          <p:spPr>
            <a:xfrm>
              <a:off x="3183050" y="2681200"/>
              <a:ext cx="465800" cy="972525"/>
            </a:xfrm>
            <a:custGeom>
              <a:avLst/>
              <a:gdLst/>
              <a:ahLst/>
              <a:cxnLst/>
              <a:rect l="l" t="t" r="r" b="b"/>
              <a:pathLst>
                <a:path w="18632" h="38901" extrusionOk="0">
                  <a:moveTo>
                    <a:pt x="18442" y="1"/>
                  </a:moveTo>
                  <a:cubicBezTo>
                    <a:pt x="18442" y="1"/>
                    <a:pt x="18442" y="1"/>
                    <a:pt x="18442" y="1"/>
                  </a:cubicBezTo>
                  <a:cubicBezTo>
                    <a:pt x="18400" y="1"/>
                    <a:pt x="18631" y="637"/>
                    <a:pt x="18411" y="1766"/>
                  </a:cubicBezTo>
                  <a:cubicBezTo>
                    <a:pt x="18193" y="2887"/>
                    <a:pt x="17359" y="4394"/>
                    <a:pt x="15851" y="5780"/>
                  </a:cubicBezTo>
                  <a:cubicBezTo>
                    <a:pt x="15102" y="6474"/>
                    <a:pt x="14192" y="7144"/>
                    <a:pt x="13251" y="7907"/>
                  </a:cubicBezTo>
                  <a:cubicBezTo>
                    <a:pt x="12316" y="8670"/>
                    <a:pt x="11316" y="9541"/>
                    <a:pt x="10570" y="10710"/>
                  </a:cubicBezTo>
                  <a:cubicBezTo>
                    <a:pt x="10379" y="11004"/>
                    <a:pt x="10215" y="11314"/>
                    <a:pt x="10083" y="11638"/>
                  </a:cubicBezTo>
                  <a:cubicBezTo>
                    <a:pt x="9928" y="11958"/>
                    <a:pt x="9826" y="12301"/>
                    <a:pt x="9721" y="12647"/>
                  </a:cubicBezTo>
                  <a:cubicBezTo>
                    <a:pt x="9531" y="13357"/>
                    <a:pt x="9411" y="14082"/>
                    <a:pt x="9363" y="14815"/>
                  </a:cubicBezTo>
                  <a:cubicBezTo>
                    <a:pt x="9238" y="16302"/>
                    <a:pt x="9322" y="17840"/>
                    <a:pt x="9229" y="19398"/>
                  </a:cubicBezTo>
                  <a:cubicBezTo>
                    <a:pt x="9191" y="20164"/>
                    <a:pt x="9080" y="20926"/>
                    <a:pt x="8898" y="21672"/>
                  </a:cubicBezTo>
                  <a:cubicBezTo>
                    <a:pt x="8713" y="22404"/>
                    <a:pt x="8393" y="23077"/>
                    <a:pt x="8008" y="23692"/>
                  </a:cubicBezTo>
                  <a:cubicBezTo>
                    <a:pt x="7181" y="24898"/>
                    <a:pt x="5978" y="25711"/>
                    <a:pt x="4907" y="26542"/>
                  </a:cubicBezTo>
                  <a:cubicBezTo>
                    <a:pt x="3816" y="27359"/>
                    <a:pt x="2868" y="28290"/>
                    <a:pt x="2179" y="29297"/>
                  </a:cubicBezTo>
                  <a:cubicBezTo>
                    <a:pt x="1532" y="30225"/>
                    <a:pt x="1019" y="31241"/>
                    <a:pt x="655" y="32313"/>
                  </a:cubicBezTo>
                  <a:cubicBezTo>
                    <a:pt x="357" y="33196"/>
                    <a:pt x="160" y="34111"/>
                    <a:pt x="67" y="35039"/>
                  </a:cubicBezTo>
                  <a:cubicBezTo>
                    <a:pt x="0" y="35857"/>
                    <a:pt x="10" y="36567"/>
                    <a:pt x="69" y="37142"/>
                  </a:cubicBezTo>
                  <a:cubicBezTo>
                    <a:pt x="186" y="38294"/>
                    <a:pt x="399" y="38901"/>
                    <a:pt x="399" y="38901"/>
                  </a:cubicBezTo>
                  <a:cubicBezTo>
                    <a:pt x="402" y="38900"/>
                    <a:pt x="399" y="38861"/>
                    <a:pt x="386" y="38785"/>
                  </a:cubicBezTo>
                  <a:cubicBezTo>
                    <a:pt x="370" y="38695"/>
                    <a:pt x="351" y="38583"/>
                    <a:pt x="327" y="38446"/>
                  </a:cubicBezTo>
                  <a:cubicBezTo>
                    <a:pt x="266" y="38150"/>
                    <a:pt x="206" y="37708"/>
                    <a:pt x="162" y="37136"/>
                  </a:cubicBezTo>
                  <a:cubicBezTo>
                    <a:pt x="118" y="36565"/>
                    <a:pt x="123" y="35862"/>
                    <a:pt x="200" y="35053"/>
                  </a:cubicBezTo>
                  <a:cubicBezTo>
                    <a:pt x="306" y="34138"/>
                    <a:pt x="512" y="33238"/>
                    <a:pt x="816" y="32369"/>
                  </a:cubicBezTo>
                  <a:cubicBezTo>
                    <a:pt x="1185" y="31317"/>
                    <a:pt x="1698" y="30322"/>
                    <a:pt x="2342" y="29413"/>
                  </a:cubicBezTo>
                  <a:cubicBezTo>
                    <a:pt x="3029" y="28424"/>
                    <a:pt x="3953" y="27526"/>
                    <a:pt x="5043" y="26719"/>
                  </a:cubicBezTo>
                  <a:cubicBezTo>
                    <a:pt x="6111" y="25896"/>
                    <a:pt x="7336" y="25079"/>
                    <a:pt x="8202" y="23824"/>
                  </a:cubicBezTo>
                  <a:cubicBezTo>
                    <a:pt x="8606" y="23187"/>
                    <a:pt x="8938" y="22486"/>
                    <a:pt x="9129" y="21733"/>
                  </a:cubicBezTo>
                  <a:cubicBezTo>
                    <a:pt x="9317" y="20972"/>
                    <a:pt x="9430" y="20196"/>
                    <a:pt x="9469" y="19413"/>
                  </a:cubicBezTo>
                  <a:cubicBezTo>
                    <a:pt x="9562" y="17836"/>
                    <a:pt x="9477" y="16301"/>
                    <a:pt x="9597" y="14834"/>
                  </a:cubicBezTo>
                  <a:cubicBezTo>
                    <a:pt x="9642" y="14116"/>
                    <a:pt x="9758" y="13403"/>
                    <a:pt x="9942" y="12708"/>
                  </a:cubicBezTo>
                  <a:cubicBezTo>
                    <a:pt x="10043" y="12372"/>
                    <a:pt x="10140" y="12039"/>
                    <a:pt x="10291" y="11729"/>
                  </a:cubicBezTo>
                  <a:cubicBezTo>
                    <a:pt x="10417" y="11414"/>
                    <a:pt x="10573" y="11113"/>
                    <a:pt x="10757" y="10828"/>
                  </a:cubicBezTo>
                  <a:cubicBezTo>
                    <a:pt x="11474" y="9692"/>
                    <a:pt x="12451" y="8827"/>
                    <a:pt x="13377" y="8061"/>
                  </a:cubicBezTo>
                  <a:cubicBezTo>
                    <a:pt x="14309" y="7294"/>
                    <a:pt x="15214" y="6616"/>
                    <a:pt x="15967" y="5904"/>
                  </a:cubicBezTo>
                  <a:cubicBezTo>
                    <a:pt x="17480" y="4484"/>
                    <a:pt x="18309" y="2934"/>
                    <a:pt x="18502" y="1785"/>
                  </a:cubicBezTo>
                  <a:cubicBezTo>
                    <a:pt x="18609" y="1210"/>
                    <a:pt x="18571" y="755"/>
                    <a:pt x="18542" y="454"/>
                  </a:cubicBezTo>
                  <a:cubicBezTo>
                    <a:pt x="18514" y="316"/>
                    <a:pt x="18491" y="205"/>
                    <a:pt x="18474" y="114"/>
                  </a:cubicBezTo>
                  <a:cubicBezTo>
                    <a:pt x="18457" y="39"/>
                    <a:pt x="18446" y="1"/>
                    <a:pt x="18442" y="1"/>
                  </a:cubicBezTo>
                  <a:close/>
                </a:path>
              </a:pathLst>
            </a:custGeom>
            <a:solidFill>
              <a:srgbClr val="455A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 name="Google Shape;215;p26"/>
            <p:cNvSpPr/>
            <p:nvPr/>
          </p:nvSpPr>
          <p:spPr>
            <a:xfrm>
              <a:off x="3283600" y="4408500"/>
              <a:ext cx="115250" cy="491025"/>
            </a:xfrm>
            <a:custGeom>
              <a:avLst/>
              <a:gdLst/>
              <a:ahLst/>
              <a:cxnLst/>
              <a:rect l="l" t="t" r="r" b="b"/>
              <a:pathLst>
                <a:path w="4610" h="19641" extrusionOk="0">
                  <a:moveTo>
                    <a:pt x="385" y="1"/>
                  </a:moveTo>
                  <a:cubicBezTo>
                    <a:pt x="376" y="1"/>
                    <a:pt x="359" y="70"/>
                    <a:pt x="332" y="202"/>
                  </a:cubicBezTo>
                  <a:cubicBezTo>
                    <a:pt x="307" y="335"/>
                    <a:pt x="262" y="531"/>
                    <a:pt x="229" y="788"/>
                  </a:cubicBezTo>
                  <a:cubicBezTo>
                    <a:pt x="151" y="1298"/>
                    <a:pt x="77" y="2044"/>
                    <a:pt x="55" y="2969"/>
                  </a:cubicBezTo>
                  <a:cubicBezTo>
                    <a:pt x="0" y="4818"/>
                    <a:pt x="262" y="7385"/>
                    <a:pt x="989" y="10114"/>
                  </a:cubicBezTo>
                  <a:cubicBezTo>
                    <a:pt x="1712" y="12843"/>
                    <a:pt x="2667" y="15216"/>
                    <a:pt x="3375" y="16917"/>
                  </a:cubicBezTo>
                  <a:cubicBezTo>
                    <a:pt x="3732" y="17766"/>
                    <a:pt x="4031" y="18449"/>
                    <a:pt x="4242" y="18920"/>
                  </a:cubicBezTo>
                  <a:cubicBezTo>
                    <a:pt x="4452" y="19384"/>
                    <a:pt x="4576" y="19640"/>
                    <a:pt x="4593" y="19640"/>
                  </a:cubicBezTo>
                  <a:cubicBezTo>
                    <a:pt x="4594" y="19640"/>
                    <a:pt x="4594" y="19640"/>
                    <a:pt x="4594" y="19640"/>
                  </a:cubicBezTo>
                  <a:cubicBezTo>
                    <a:pt x="4609" y="19634"/>
                    <a:pt x="4514" y="19364"/>
                    <a:pt x="4329" y="18883"/>
                  </a:cubicBezTo>
                  <a:cubicBezTo>
                    <a:pt x="4126" y="18366"/>
                    <a:pt x="3857" y="17681"/>
                    <a:pt x="3532" y="16852"/>
                  </a:cubicBezTo>
                  <a:cubicBezTo>
                    <a:pt x="2866" y="15137"/>
                    <a:pt x="1939" y="12763"/>
                    <a:pt x="1221" y="10053"/>
                  </a:cubicBezTo>
                  <a:cubicBezTo>
                    <a:pt x="500" y="7343"/>
                    <a:pt x="214" y="4805"/>
                    <a:pt x="224" y="2970"/>
                  </a:cubicBezTo>
                  <a:cubicBezTo>
                    <a:pt x="224" y="2053"/>
                    <a:pt x="274" y="1310"/>
                    <a:pt x="322" y="799"/>
                  </a:cubicBezTo>
                  <a:cubicBezTo>
                    <a:pt x="370" y="287"/>
                    <a:pt x="404" y="3"/>
                    <a:pt x="385" y="1"/>
                  </a:cubicBezTo>
                  <a:cubicBezTo>
                    <a:pt x="385" y="1"/>
                    <a:pt x="385" y="1"/>
                    <a:pt x="385"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 name="Google Shape;216;p26"/>
            <p:cNvSpPr/>
            <p:nvPr/>
          </p:nvSpPr>
          <p:spPr>
            <a:xfrm>
              <a:off x="3769450" y="4082700"/>
              <a:ext cx="150100" cy="332375"/>
            </a:xfrm>
            <a:custGeom>
              <a:avLst/>
              <a:gdLst/>
              <a:ahLst/>
              <a:cxnLst/>
              <a:rect l="l" t="t" r="r" b="b"/>
              <a:pathLst>
                <a:path w="6004" h="13295" extrusionOk="0">
                  <a:moveTo>
                    <a:pt x="17" y="0"/>
                  </a:moveTo>
                  <a:cubicBezTo>
                    <a:pt x="17" y="0"/>
                    <a:pt x="17" y="0"/>
                    <a:pt x="17" y="0"/>
                  </a:cubicBezTo>
                  <a:cubicBezTo>
                    <a:pt x="0" y="5"/>
                    <a:pt x="35" y="233"/>
                    <a:pt x="112" y="644"/>
                  </a:cubicBezTo>
                  <a:cubicBezTo>
                    <a:pt x="203" y="1100"/>
                    <a:pt x="320" y="1681"/>
                    <a:pt x="460" y="2380"/>
                  </a:cubicBezTo>
                  <a:cubicBezTo>
                    <a:pt x="764" y="3844"/>
                    <a:pt x="1202" y="5861"/>
                    <a:pt x="1699" y="8089"/>
                  </a:cubicBezTo>
                  <a:cubicBezTo>
                    <a:pt x="1950" y="9198"/>
                    <a:pt x="2189" y="10256"/>
                    <a:pt x="2409" y="11224"/>
                  </a:cubicBezTo>
                  <a:cubicBezTo>
                    <a:pt x="2533" y="11702"/>
                    <a:pt x="2584" y="12168"/>
                    <a:pt x="2791" y="12596"/>
                  </a:cubicBezTo>
                  <a:cubicBezTo>
                    <a:pt x="3002" y="13035"/>
                    <a:pt x="3460" y="13253"/>
                    <a:pt x="3843" y="13285"/>
                  </a:cubicBezTo>
                  <a:cubicBezTo>
                    <a:pt x="3905" y="13292"/>
                    <a:pt x="3966" y="13295"/>
                    <a:pt x="4026" y="13295"/>
                  </a:cubicBezTo>
                  <a:cubicBezTo>
                    <a:pt x="4346" y="13295"/>
                    <a:pt x="4633" y="13207"/>
                    <a:pt x="4863" y="13097"/>
                  </a:cubicBezTo>
                  <a:cubicBezTo>
                    <a:pt x="5139" y="12966"/>
                    <a:pt x="5350" y="12811"/>
                    <a:pt x="5516" y="12682"/>
                  </a:cubicBezTo>
                  <a:cubicBezTo>
                    <a:pt x="5843" y="12417"/>
                    <a:pt x="6003" y="12251"/>
                    <a:pt x="5995" y="12239"/>
                  </a:cubicBezTo>
                  <a:cubicBezTo>
                    <a:pt x="5994" y="12238"/>
                    <a:pt x="5993" y="12238"/>
                    <a:pt x="5992" y="12238"/>
                  </a:cubicBezTo>
                  <a:cubicBezTo>
                    <a:pt x="5966" y="12238"/>
                    <a:pt x="5784" y="12379"/>
                    <a:pt x="5461" y="12607"/>
                  </a:cubicBezTo>
                  <a:cubicBezTo>
                    <a:pt x="5160" y="12801"/>
                    <a:pt x="4695" y="13129"/>
                    <a:pt x="4080" y="13129"/>
                  </a:cubicBezTo>
                  <a:cubicBezTo>
                    <a:pt x="4010" y="13129"/>
                    <a:pt x="3939" y="13125"/>
                    <a:pt x="3865" y="13116"/>
                  </a:cubicBezTo>
                  <a:cubicBezTo>
                    <a:pt x="3516" y="13073"/>
                    <a:pt x="3142" y="12882"/>
                    <a:pt x="2970" y="12508"/>
                  </a:cubicBezTo>
                  <a:cubicBezTo>
                    <a:pt x="2796" y="12137"/>
                    <a:pt x="2742" y="11654"/>
                    <a:pt x="2625" y="11176"/>
                  </a:cubicBezTo>
                  <a:cubicBezTo>
                    <a:pt x="2412" y="10206"/>
                    <a:pt x="2178" y="9147"/>
                    <a:pt x="1934" y="8036"/>
                  </a:cubicBezTo>
                  <a:cubicBezTo>
                    <a:pt x="1437" y="5809"/>
                    <a:pt x="973" y="3797"/>
                    <a:pt x="626" y="2343"/>
                  </a:cubicBezTo>
                  <a:cubicBezTo>
                    <a:pt x="457" y="1652"/>
                    <a:pt x="315" y="1074"/>
                    <a:pt x="203" y="624"/>
                  </a:cubicBezTo>
                  <a:cubicBezTo>
                    <a:pt x="99" y="22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 name="Google Shape;217;p26"/>
            <p:cNvSpPr/>
            <p:nvPr/>
          </p:nvSpPr>
          <p:spPr>
            <a:xfrm>
              <a:off x="3817300" y="4111100"/>
              <a:ext cx="63600" cy="60500"/>
            </a:xfrm>
            <a:custGeom>
              <a:avLst/>
              <a:gdLst/>
              <a:ahLst/>
              <a:cxnLst/>
              <a:rect l="l" t="t" r="r" b="b"/>
              <a:pathLst>
                <a:path w="2544" h="2420" extrusionOk="0">
                  <a:moveTo>
                    <a:pt x="1212" y="1"/>
                  </a:moveTo>
                  <a:cubicBezTo>
                    <a:pt x="1148" y="1"/>
                    <a:pt x="1091" y="7"/>
                    <a:pt x="1042" y="17"/>
                  </a:cubicBezTo>
                  <a:cubicBezTo>
                    <a:pt x="859" y="53"/>
                    <a:pt x="777" y="122"/>
                    <a:pt x="783" y="131"/>
                  </a:cubicBezTo>
                  <a:cubicBezTo>
                    <a:pt x="784" y="135"/>
                    <a:pt x="790" y="137"/>
                    <a:pt x="800" y="137"/>
                  </a:cubicBezTo>
                  <a:cubicBezTo>
                    <a:pt x="835" y="137"/>
                    <a:pt x="920" y="114"/>
                    <a:pt x="1051" y="110"/>
                  </a:cubicBezTo>
                  <a:cubicBezTo>
                    <a:pt x="1062" y="109"/>
                    <a:pt x="1073" y="109"/>
                    <a:pt x="1084" y="109"/>
                  </a:cubicBezTo>
                  <a:cubicBezTo>
                    <a:pt x="1249" y="109"/>
                    <a:pt x="1482" y="157"/>
                    <a:pt x="1717" y="305"/>
                  </a:cubicBezTo>
                  <a:cubicBezTo>
                    <a:pt x="1961" y="464"/>
                    <a:pt x="2218" y="753"/>
                    <a:pt x="2252" y="1127"/>
                  </a:cubicBezTo>
                  <a:cubicBezTo>
                    <a:pt x="2297" y="1500"/>
                    <a:pt x="2031" y="1895"/>
                    <a:pt x="1629" y="2076"/>
                  </a:cubicBezTo>
                  <a:cubicBezTo>
                    <a:pt x="1474" y="2147"/>
                    <a:pt x="1307" y="2183"/>
                    <a:pt x="1147" y="2183"/>
                  </a:cubicBezTo>
                  <a:cubicBezTo>
                    <a:pt x="895" y="2183"/>
                    <a:pt x="657" y="2095"/>
                    <a:pt x="503" y="1924"/>
                  </a:cubicBezTo>
                  <a:cubicBezTo>
                    <a:pt x="243" y="1653"/>
                    <a:pt x="193" y="1269"/>
                    <a:pt x="234" y="982"/>
                  </a:cubicBezTo>
                  <a:cubicBezTo>
                    <a:pt x="278" y="688"/>
                    <a:pt x="407" y="473"/>
                    <a:pt x="523" y="352"/>
                  </a:cubicBezTo>
                  <a:cubicBezTo>
                    <a:pt x="638" y="227"/>
                    <a:pt x="726" y="181"/>
                    <a:pt x="715" y="161"/>
                  </a:cubicBezTo>
                  <a:cubicBezTo>
                    <a:pt x="715" y="160"/>
                    <a:pt x="712" y="159"/>
                    <a:pt x="707" y="159"/>
                  </a:cubicBezTo>
                  <a:cubicBezTo>
                    <a:pt x="679" y="159"/>
                    <a:pt x="585" y="186"/>
                    <a:pt x="460" y="282"/>
                  </a:cubicBezTo>
                  <a:cubicBezTo>
                    <a:pt x="311" y="394"/>
                    <a:pt x="140" y="622"/>
                    <a:pt x="66" y="951"/>
                  </a:cubicBezTo>
                  <a:cubicBezTo>
                    <a:pt x="0" y="1272"/>
                    <a:pt x="26" y="1721"/>
                    <a:pt x="342" y="2076"/>
                  </a:cubicBezTo>
                  <a:cubicBezTo>
                    <a:pt x="537" y="2304"/>
                    <a:pt x="846" y="2419"/>
                    <a:pt x="1165" y="2419"/>
                  </a:cubicBezTo>
                  <a:cubicBezTo>
                    <a:pt x="1356" y="2419"/>
                    <a:pt x="1552" y="2378"/>
                    <a:pt x="1728" y="2294"/>
                  </a:cubicBezTo>
                  <a:cubicBezTo>
                    <a:pt x="2204" y="2086"/>
                    <a:pt x="2544" y="1581"/>
                    <a:pt x="2472" y="1104"/>
                  </a:cubicBezTo>
                  <a:cubicBezTo>
                    <a:pt x="2412" y="634"/>
                    <a:pt x="2090" y="319"/>
                    <a:pt x="1805" y="159"/>
                  </a:cubicBezTo>
                  <a:cubicBezTo>
                    <a:pt x="1589" y="43"/>
                    <a:pt x="1379" y="1"/>
                    <a:pt x="1212"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 name="Google Shape;218;p26"/>
            <p:cNvSpPr/>
            <p:nvPr/>
          </p:nvSpPr>
          <p:spPr>
            <a:xfrm>
              <a:off x="3859700" y="4252575"/>
              <a:ext cx="63625" cy="60500"/>
            </a:xfrm>
            <a:custGeom>
              <a:avLst/>
              <a:gdLst/>
              <a:ahLst/>
              <a:cxnLst/>
              <a:rect l="l" t="t" r="r" b="b"/>
              <a:pathLst>
                <a:path w="2545" h="2420" extrusionOk="0">
                  <a:moveTo>
                    <a:pt x="1212" y="1"/>
                  </a:moveTo>
                  <a:cubicBezTo>
                    <a:pt x="1149" y="1"/>
                    <a:pt x="1092" y="7"/>
                    <a:pt x="1042" y="17"/>
                  </a:cubicBezTo>
                  <a:cubicBezTo>
                    <a:pt x="860" y="53"/>
                    <a:pt x="778" y="122"/>
                    <a:pt x="783" y="131"/>
                  </a:cubicBezTo>
                  <a:cubicBezTo>
                    <a:pt x="785" y="135"/>
                    <a:pt x="791" y="137"/>
                    <a:pt x="801" y="137"/>
                  </a:cubicBezTo>
                  <a:cubicBezTo>
                    <a:pt x="835" y="137"/>
                    <a:pt x="921" y="115"/>
                    <a:pt x="1052" y="111"/>
                  </a:cubicBezTo>
                  <a:cubicBezTo>
                    <a:pt x="1064" y="111"/>
                    <a:pt x="1076" y="110"/>
                    <a:pt x="1089" y="110"/>
                  </a:cubicBezTo>
                  <a:cubicBezTo>
                    <a:pt x="1255" y="110"/>
                    <a:pt x="1485" y="159"/>
                    <a:pt x="1719" y="306"/>
                  </a:cubicBezTo>
                  <a:cubicBezTo>
                    <a:pt x="1961" y="464"/>
                    <a:pt x="2219" y="754"/>
                    <a:pt x="2253" y="1128"/>
                  </a:cubicBezTo>
                  <a:cubicBezTo>
                    <a:pt x="2297" y="1500"/>
                    <a:pt x="2031" y="1895"/>
                    <a:pt x="1629" y="2076"/>
                  </a:cubicBezTo>
                  <a:cubicBezTo>
                    <a:pt x="1474" y="2148"/>
                    <a:pt x="1308" y="2183"/>
                    <a:pt x="1148" y="2183"/>
                  </a:cubicBezTo>
                  <a:cubicBezTo>
                    <a:pt x="895" y="2183"/>
                    <a:pt x="658" y="2095"/>
                    <a:pt x="504" y="1925"/>
                  </a:cubicBezTo>
                  <a:cubicBezTo>
                    <a:pt x="244" y="1654"/>
                    <a:pt x="194" y="1269"/>
                    <a:pt x="234" y="983"/>
                  </a:cubicBezTo>
                  <a:cubicBezTo>
                    <a:pt x="279" y="690"/>
                    <a:pt x="408" y="474"/>
                    <a:pt x="523" y="352"/>
                  </a:cubicBezTo>
                  <a:cubicBezTo>
                    <a:pt x="638" y="228"/>
                    <a:pt x="726" y="181"/>
                    <a:pt x="716" y="161"/>
                  </a:cubicBezTo>
                  <a:cubicBezTo>
                    <a:pt x="715" y="160"/>
                    <a:pt x="712" y="159"/>
                    <a:pt x="707" y="159"/>
                  </a:cubicBezTo>
                  <a:cubicBezTo>
                    <a:pt x="680" y="159"/>
                    <a:pt x="585" y="186"/>
                    <a:pt x="460" y="284"/>
                  </a:cubicBezTo>
                  <a:cubicBezTo>
                    <a:pt x="313" y="394"/>
                    <a:pt x="141" y="622"/>
                    <a:pt x="67" y="952"/>
                  </a:cubicBezTo>
                  <a:cubicBezTo>
                    <a:pt x="1" y="1273"/>
                    <a:pt x="27" y="1721"/>
                    <a:pt x="342" y="2076"/>
                  </a:cubicBezTo>
                  <a:cubicBezTo>
                    <a:pt x="538" y="2305"/>
                    <a:pt x="846" y="2420"/>
                    <a:pt x="1165" y="2420"/>
                  </a:cubicBezTo>
                  <a:cubicBezTo>
                    <a:pt x="1357" y="2420"/>
                    <a:pt x="1552" y="2378"/>
                    <a:pt x="1729" y="2295"/>
                  </a:cubicBezTo>
                  <a:cubicBezTo>
                    <a:pt x="2205" y="2086"/>
                    <a:pt x="2544" y="1582"/>
                    <a:pt x="2472" y="1105"/>
                  </a:cubicBezTo>
                  <a:cubicBezTo>
                    <a:pt x="2412" y="634"/>
                    <a:pt x="2091" y="320"/>
                    <a:pt x="1805" y="159"/>
                  </a:cubicBezTo>
                  <a:cubicBezTo>
                    <a:pt x="1589" y="43"/>
                    <a:pt x="1380" y="1"/>
                    <a:pt x="1212"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 name="Google Shape;219;p26"/>
            <p:cNvSpPr/>
            <p:nvPr/>
          </p:nvSpPr>
          <p:spPr>
            <a:xfrm>
              <a:off x="3251525" y="3878275"/>
              <a:ext cx="49000" cy="467200"/>
            </a:xfrm>
            <a:custGeom>
              <a:avLst/>
              <a:gdLst/>
              <a:ahLst/>
              <a:cxnLst/>
              <a:rect l="l" t="t" r="r" b="b"/>
              <a:pathLst>
                <a:path w="1960" h="18688" extrusionOk="0">
                  <a:moveTo>
                    <a:pt x="17" y="0"/>
                  </a:moveTo>
                  <a:cubicBezTo>
                    <a:pt x="17" y="0"/>
                    <a:pt x="17" y="0"/>
                    <a:pt x="17" y="0"/>
                  </a:cubicBezTo>
                  <a:cubicBezTo>
                    <a:pt x="0" y="4"/>
                    <a:pt x="50" y="264"/>
                    <a:pt x="150" y="730"/>
                  </a:cubicBezTo>
                  <a:cubicBezTo>
                    <a:pt x="255" y="1195"/>
                    <a:pt x="397" y="1869"/>
                    <a:pt x="560" y="2705"/>
                  </a:cubicBezTo>
                  <a:cubicBezTo>
                    <a:pt x="1424" y="7058"/>
                    <a:pt x="1808" y="11494"/>
                    <a:pt x="1709" y="15930"/>
                  </a:cubicBezTo>
                  <a:cubicBezTo>
                    <a:pt x="1691" y="16782"/>
                    <a:pt x="1668" y="17471"/>
                    <a:pt x="1646" y="17947"/>
                  </a:cubicBezTo>
                  <a:cubicBezTo>
                    <a:pt x="1626" y="18423"/>
                    <a:pt x="1624" y="18687"/>
                    <a:pt x="1640" y="18688"/>
                  </a:cubicBezTo>
                  <a:cubicBezTo>
                    <a:pt x="1640" y="18688"/>
                    <a:pt x="1640" y="18688"/>
                    <a:pt x="1640" y="18688"/>
                  </a:cubicBezTo>
                  <a:cubicBezTo>
                    <a:pt x="1657" y="18688"/>
                    <a:pt x="1692" y="18426"/>
                    <a:pt x="1739" y="17953"/>
                  </a:cubicBezTo>
                  <a:cubicBezTo>
                    <a:pt x="1790" y="17478"/>
                    <a:pt x="1840" y="16788"/>
                    <a:pt x="1879" y="15936"/>
                  </a:cubicBezTo>
                  <a:cubicBezTo>
                    <a:pt x="1960" y="14231"/>
                    <a:pt x="1959" y="11865"/>
                    <a:pt x="1735" y="9265"/>
                  </a:cubicBezTo>
                  <a:cubicBezTo>
                    <a:pt x="1507" y="6666"/>
                    <a:pt x="1101" y="4337"/>
                    <a:pt x="727" y="2671"/>
                  </a:cubicBezTo>
                  <a:cubicBezTo>
                    <a:pt x="542" y="1837"/>
                    <a:pt x="374" y="1166"/>
                    <a:pt x="242" y="708"/>
                  </a:cubicBezTo>
                  <a:cubicBezTo>
                    <a:pt x="113" y="25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 name="Google Shape;220;p26"/>
            <p:cNvSpPr/>
            <p:nvPr/>
          </p:nvSpPr>
          <p:spPr>
            <a:xfrm>
              <a:off x="3689000" y="3342700"/>
              <a:ext cx="452575" cy="710000"/>
            </a:xfrm>
            <a:custGeom>
              <a:avLst/>
              <a:gdLst/>
              <a:ahLst/>
              <a:cxnLst/>
              <a:rect l="l" t="t" r="r" b="b"/>
              <a:pathLst>
                <a:path w="18103" h="28400" extrusionOk="0">
                  <a:moveTo>
                    <a:pt x="14033" y="1"/>
                  </a:moveTo>
                  <a:cubicBezTo>
                    <a:pt x="13838" y="1"/>
                    <a:pt x="13582" y="69"/>
                    <a:pt x="13251" y="235"/>
                  </a:cubicBezTo>
                  <a:cubicBezTo>
                    <a:pt x="12118" y="801"/>
                    <a:pt x="13251" y="7271"/>
                    <a:pt x="13251" y="7271"/>
                  </a:cubicBezTo>
                  <a:lnTo>
                    <a:pt x="12604" y="10747"/>
                  </a:lnTo>
                  <a:cubicBezTo>
                    <a:pt x="12604" y="10747"/>
                    <a:pt x="8641" y="9858"/>
                    <a:pt x="8318" y="9696"/>
                  </a:cubicBezTo>
                  <a:cubicBezTo>
                    <a:pt x="8313" y="9694"/>
                    <a:pt x="8307" y="9693"/>
                    <a:pt x="8300" y="9693"/>
                  </a:cubicBezTo>
                  <a:cubicBezTo>
                    <a:pt x="7776" y="9693"/>
                    <a:pt x="0" y="15321"/>
                    <a:pt x="0" y="15321"/>
                  </a:cubicBezTo>
                  <a:cubicBezTo>
                    <a:pt x="0" y="15321"/>
                    <a:pt x="869" y="16035"/>
                    <a:pt x="1920" y="16035"/>
                  </a:cubicBezTo>
                  <a:cubicBezTo>
                    <a:pt x="2162" y="16035"/>
                    <a:pt x="2414" y="15997"/>
                    <a:pt x="2667" y="15904"/>
                  </a:cubicBezTo>
                  <a:cubicBezTo>
                    <a:pt x="3278" y="15679"/>
                    <a:pt x="6457" y="13739"/>
                    <a:pt x="6457" y="13739"/>
                  </a:cubicBezTo>
                  <a:lnTo>
                    <a:pt x="6457" y="13739"/>
                  </a:lnTo>
                  <a:lnTo>
                    <a:pt x="3870" y="17298"/>
                  </a:lnTo>
                  <a:cubicBezTo>
                    <a:pt x="3870" y="17298"/>
                    <a:pt x="2900" y="22635"/>
                    <a:pt x="3142" y="23039"/>
                  </a:cubicBezTo>
                  <a:cubicBezTo>
                    <a:pt x="3200" y="23135"/>
                    <a:pt x="3368" y="23172"/>
                    <a:pt x="3590" y="23172"/>
                  </a:cubicBezTo>
                  <a:cubicBezTo>
                    <a:pt x="4301" y="23172"/>
                    <a:pt x="5569" y="22797"/>
                    <a:pt x="5569" y="22797"/>
                  </a:cubicBezTo>
                  <a:lnTo>
                    <a:pt x="5892" y="20613"/>
                  </a:lnTo>
                  <a:cubicBezTo>
                    <a:pt x="5892" y="20613"/>
                    <a:pt x="6134" y="22149"/>
                    <a:pt x="6377" y="22474"/>
                  </a:cubicBezTo>
                  <a:cubicBezTo>
                    <a:pt x="6430" y="22545"/>
                    <a:pt x="6544" y="22573"/>
                    <a:pt x="6688" y="22573"/>
                  </a:cubicBezTo>
                  <a:cubicBezTo>
                    <a:pt x="7193" y="22573"/>
                    <a:pt x="8075" y="22230"/>
                    <a:pt x="8075" y="22230"/>
                  </a:cubicBezTo>
                  <a:lnTo>
                    <a:pt x="8398" y="24575"/>
                  </a:lnTo>
                  <a:lnTo>
                    <a:pt x="10296" y="28399"/>
                  </a:lnTo>
                  <a:lnTo>
                    <a:pt x="18102" y="26274"/>
                  </a:lnTo>
                  <a:lnTo>
                    <a:pt x="18102" y="13821"/>
                  </a:lnTo>
                  <a:lnTo>
                    <a:pt x="16404" y="12284"/>
                  </a:lnTo>
                  <a:lnTo>
                    <a:pt x="15919" y="5976"/>
                  </a:lnTo>
                  <a:cubicBezTo>
                    <a:pt x="15919" y="5976"/>
                    <a:pt x="14625" y="1367"/>
                    <a:pt x="14625" y="801"/>
                  </a:cubicBezTo>
                  <a:cubicBezTo>
                    <a:pt x="14625" y="401"/>
                    <a:pt x="14504" y="1"/>
                    <a:pt x="14033" y="1"/>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 name="Google Shape;221;p26"/>
            <p:cNvSpPr/>
            <p:nvPr/>
          </p:nvSpPr>
          <p:spPr>
            <a:xfrm>
              <a:off x="3940250" y="3999525"/>
              <a:ext cx="685375" cy="1245975"/>
            </a:xfrm>
            <a:custGeom>
              <a:avLst/>
              <a:gdLst/>
              <a:ahLst/>
              <a:cxnLst/>
              <a:rect l="l" t="t" r="r" b="b"/>
              <a:pathLst>
                <a:path w="27415" h="49839" extrusionOk="0">
                  <a:moveTo>
                    <a:pt x="8052" y="1"/>
                  </a:moveTo>
                  <a:lnTo>
                    <a:pt x="0" y="1851"/>
                  </a:lnTo>
                  <a:cubicBezTo>
                    <a:pt x="0" y="2306"/>
                    <a:pt x="1213" y="27686"/>
                    <a:pt x="1486" y="29506"/>
                  </a:cubicBezTo>
                  <a:cubicBezTo>
                    <a:pt x="1759" y="31325"/>
                    <a:pt x="1919" y="48518"/>
                    <a:pt x="11801" y="49839"/>
                  </a:cubicBezTo>
                  <a:cubicBezTo>
                    <a:pt x="11801" y="49839"/>
                    <a:pt x="16747" y="49778"/>
                    <a:pt x="17215" y="49387"/>
                  </a:cubicBezTo>
                  <a:lnTo>
                    <a:pt x="17231" y="49375"/>
                  </a:lnTo>
                  <a:cubicBezTo>
                    <a:pt x="22610" y="45338"/>
                    <a:pt x="26005" y="39191"/>
                    <a:pt x="26387" y="32478"/>
                  </a:cubicBezTo>
                  <a:lnTo>
                    <a:pt x="27414" y="14375"/>
                  </a:lnTo>
                  <a:lnTo>
                    <a:pt x="27414" y="14375"/>
                  </a:lnTo>
                  <a:cubicBezTo>
                    <a:pt x="27414" y="14375"/>
                    <a:pt x="21743" y="15110"/>
                    <a:pt x="14390" y="15746"/>
                  </a:cubicBezTo>
                  <a:lnTo>
                    <a:pt x="14390" y="20498"/>
                  </a:lnTo>
                  <a:cubicBezTo>
                    <a:pt x="14390" y="20498"/>
                    <a:pt x="12676" y="15711"/>
                    <a:pt x="12403" y="14375"/>
                  </a:cubicBezTo>
                  <a:cubicBezTo>
                    <a:pt x="12130" y="13038"/>
                    <a:pt x="8052" y="1"/>
                    <a:pt x="8052" y="1"/>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 name="Google Shape;222;p26"/>
            <p:cNvSpPr/>
            <p:nvPr/>
          </p:nvSpPr>
          <p:spPr>
            <a:xfrm>
              <a:off x="3998700" y="3336850"/>
              <a:ext cx="100700" cy="312950"/>
            </a:xfrm>
            <a:custGeom>
              <a:avLst/>
              <a:gdLst/>
              <a:ahLst/>
              <a:cxnLst/>
              <a:rect l="l" t="t" r="r" b="b"/>
              <a:pathLst>
                <a:path w="4028" h="12518" extrusionOk="0">
                  <a:moveTo>
                    <a:pt x="1558" y="0"/>
                  </a:moveTo>
                  <a:lnTo>
                    <a:pt x="1524" y="19"/>
                  </a:lnTo>
                  <a:cubicBezTo>
                    <a:pt x="762" y="428"/>
                    <a:pt x="350" y="1219"/>
                    <a:pt x="180" y="1960"/>
                  </a:cubicBezTo>
                  <a:cubicBezTo>
                    <a:pt x="0" y="2719"/>
                    <a:pt x="67" y="3473"/>
                    <a:pt x="181" y="4152"/>
                  </a:cubicBezTo>
                  <a:cubicBezTo>
                    <a:pt x="295" y="4837"/>
                    <a:pt x="454" y="5470"/>
                    <a:pt x="553" y="6066"/>
                  </a:cubicBezTo>
                  <a:cubicBezTo>
                    <a:pt x="648" y="6616"/>
                    <a:pt x="690" y="7174"/>
                    <a:pt x="679" y="7733"/>
                  </a:cubicBezTo>
                  <a:cubicBezTo>
                    <a:pt x="662" y="8757"/>
                    <a:pt x="469" y="9570"/>
                    <a:pt x="313" y="10117"/>
                  </a:cubicBezTo>
                  <a:cubicBezTo>
                    <a:pt x="150" y="10665"/>
                    <a:pt x="26" y="10956"/>
                    <a:pt x="44" y="10963"/>
                  </a:cubicBezTo>
                  <a:cubicBezTo>
                    <a:pt x="44" y="10963"/>
                    <a:pt x="44" y="10963"/>
                    <a:pt x="45" y="10963"/>
                  </a:cubicBezTo>
                  <a:cubicBezTo>
                    <a:pt x="52" y="10963"/>
                    <a:pt x="90" y="10894"/>
                    <a:pt x="153" y="10760"/>
                  </a:cubicBezTo>
                  <a:cubicBezTo>
                    <a:pt x="218" y="10623"/>
                    <a:pt x="303" y="10416"/>
                    <a:pt x="399" y="10144"/>
                  </a:cubicBezTo>
                  <a:cubicBezTo>
                    <a:pt x="663" y="9368"/>
                    <a:pt x="813" y="8557"/>
                    <a:pt x="844" y="7738"/>
                  </a:cubicBezTo>
                  <a:cubicBezTo>
                    <a:pt x="866" y="7169"/>
                    <a:pt x="832" y="6599"/>
                    <a:pt x="744" y="6035"/>
                  </a:cubicBezTo>
                  <a:cubicBezTo>
                    <a:pt x="652" y="5428"/>
                    <a:pt x="499" y="4791"/>
                    <a:pt x="393" y="4118"/>
                  </a:cubicBezTo>
                  <a:cubicBezTo>
                    <a:pt x="289" y="3446"/>
                    <a:pt x="233" y="2728"/>
                    <a:pt x="405" y="2014"/>
                  </a:cubicBezTo>
                  <a:cubicBezTo>
                    <a:pt x="568" y="1324"/>
                    <a:pt x="945" y="618"/>
                    <a:pt x="1602" y="249"/>
                  </a:cubicBezTo>
                  <a:lnTo>
                    <a:pt x="1602" y="249"/>
                  </a:lnTo>
                  <a:lnTo>
                    <a:pt x="2252" y="341"/>
                  </a:lnTo>
                  <a:lnTo>
                    <a:pt x="2252" y="341"/>
                  </a:lnTo>
                  <a:cubicBezTo>
                    <a:pt x="2252" y="341"/>
                    <a:pt x="2252" y="341"/>
                    <a:pt x="2252" y="341"/>
                  </a:cubicBezTo>
                  <a:cubicBezTo>
                    <a:pt x="2652" y="2386"/>
                    <a:pt x="3029" y="4311"/>
                    <a:pt x="3356" y="5978"/>
                  </a:cubicBezTo>
                  <a:lnTo>
                    <a:pt x="3356" y="5978"/>
                  </a:lnTo>
                  <a:cubicBezTo>
                    <a:pt x="3537" y="7905"/>
                    <a:pt x="3689" y="9529"/>
                    <a:pt x="3801" y="10711"/>
                  </a:cubicBezTo>
                  <a:cubicBezTo>
                    <a:pt x="3860" y="11261"/>
                    <a:pt x="3907" y="11706"/>
                    <a:pt x="3944" y="12046"/>
                  </a:cubicBezTo>
                  <a:cubicBezTo>
                    <a:pt x="3980" y="12353"/>
                    <a:pt x="4005" y="12518"/>
                    <a:pt x="4017" y="12518"/>
                  </a:cubicBezTo>
                  <a:cubicBezTo>
                    <a:pt x="4017" y="12518"/>
                    <a:pt x="4017" y="12518"/>
                    <a:pt x="4017" y="12518"/>
                  </a:cubicBezTo>
                  <a:cubicBezTo>
                    <a:pt x="4028" y="12517"/>
                    <a:pt x="4024" y="12351"/>
                    <a:pt x="4009" y="12040"/>
                  </a:cubicBezTo>
                  <a:cubicBezTo>
                    <a:pt x="3987" y="11697"/>
                    <a:pt x="3959" y="11250"/>
                    <a:pt x="3925" y="10699"/>
                  </a:cubicBezTo>
                  <a:cubicBezTo>
                    <a:pt x="3836" y="9512"/>
                    <a:pt x="3712" y="7882"/>
                    <a:pt x="3566" y="5948"/>
                  </a:cubicBezTo>
                  <a:lnTo>
                    <a:pt x="3566" y="5943"/>
                  </a:lnTo>
                  <a:lnTo>
                    <a:pt x="3565" y="5937"/>
                  </a:lnTo>
                  <a:cubicBezTo>
                    <a:pt x="3246" y="4268"/>
                    <a:pt x="2878" y="2341"/>
                    <a:pt x="2487" y="294"/>
                  </a:cubicBezTo>
                  <a:cubicBezTo>
                    <a:pt x="2481" y="265"/>
                    <a:pt x="2475" y="236"/>
                    <a:pt x="2471" y="210"/>
                  </a:cubicBezTo>
                  <a:lnTo>
                    <a:pt x="2455" y="126"/>
                  </a:lnTo>
                  <a:lnTo>
                    <a:pt x="2369" y="114"/>
                  </a:lnTo>
                  <a:lnTo>
                    <a:pt x="1598" y="6"/>
                  </a:lnTo>
                  <a:lnTo>
                    <a:pt x="1558" y="0"/>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 name="Google Shape;223;p26"/>
            <p:cNvSpPr/>
            <p:nvPr/>
          </p:nvSpPr>
          <p:spPr>
            <a:xfrm>
              <a:off x="3689725" y="3581625"/>
              <a:ext cx="367875" cy="165975"/>
            </a:xfrm>
            <a:custGeom>
              <a:avLst/>
              <a:gdLst/>
              <a:ahLst/>
              <a:cxnLst/>
              <a:rect l="l" t="t" r="r" b="b"/>
              <a:pathLst>
                <a:path w="14715" h="6639" extrusionOk="0">
                  <a:moveTo>
                    <a:pt x="8303" y="1"/>
                  </a:moveTo>
                  <a:lnTo>
                    <a:pt x="8263" y="28"/>
                  </a:lnTo>
                  <a:lnTo>
                    <a:pt x="3941" y="2931"/>
                  </a:lnTo>
                  <a:lnTo>
                    <a:pt x="106" y="5530"/>
                  </a:lnTo>
                  <a:lnTo>
                    <a:pt x="0" y="5601"/>
                  </a:lnTo>
                  <a:lnTo>
                    <a:pt x="85" y="5693"/>
                  </a:lnTo>
                  <a:cubicBezTo>
                    <a:pt x="454" y="6096"/>
                    <a:pt x="883" y="6411"/>
                    <a:pt x="1372" y="6567"/>
                  </a:cubicBezTo>
                  <a:cubicBezTo>
                    <a:pt x="1517" y="6614"/>
                    <a:pt x="1669" y="6638"/>
                    <a:pt x="1821" y="6638"/>
                  </a:cubicBezTo>
                  <a:cubicBezTo>
                    <a:pt x="1920" y="6638"/>
                    <a:pt x="2020" y="6628"/>
                    <a:pt x="2117" y="6608"/>
                  </a:cubicBezTo>
                  <a:cubicBezTo>
                    <a:pt x="2365" y="6556"/>
                    <a:pt x="2567" y="6441"/>
                    <a:pt x="2758" y="6345"/>
                  </a:cubicBezTo>
                  <a:cubicBezTo>
                    <a:pt x="3530" y="5942"/>
                    <a:pt x="4188" y="5559"/>
                    <a:pt x="4733" y="5239"/>
                  </a:cubicBezTo>
                  <a:cubicBezTo>
                    <a:pt x="5277" y="4919"/>
                    <a:pt x="5703" y="4660"/>
                    <a:pt x="5993" y="4479"/>
                  </a:cubicBezTo>
                  <a:cubicBezTo>
                    <a:pt x="6282" y="4297"/>
                    <a:pt x="6435" y="4193"/>
                    <a:pt x="6428" y="4183"/>
                  </a:cubicBezTo>
                  <a:cubicBezTo>
                    <a:pt x="6428" y="4182"/>
                    <a:pt x="6427" y="4182"/>
                    <a:pt x="6426" y="4182"/>
                  </a:cubicBezTo>
                  <a:cubicBezTo>
                    <a:pt x="6403" y="4182"/>
                    <a:pt x="6240" y="4265"/>
                    <a:pt x="5958" y="4417"/>
                  </a:cubicBezTo>
                  <a:lnTo>
                    <a:pt x="4667" y="5122"/>
                  </a:lnTo>
                  <a:cubicBezTo>
                    <a:pt x="4114" y="5423"/>
                    <a:pt x="3447" y="5793"/>
                    <a:pt x="2675" y="6179"/>
                  </a:cubicBezTo>
                  <a:cubicBezTo>
                    <a:pt x="2480" y="6275"/>
                    <a:pt x="2284" y="6380"/>
                    <a:pt x="2080" y="6417"/>
                  </a:cubicBezTo>
                  <a:cubicBezTo>
                    <a:pt x="2002" y="6431"/>
                    <a:pt x="1922" y="6439"/>
                    <a:pt x="1843" y="6439"/>
                  </a:cubicBezTo>
                  <a:cubicBezTo>
                    <a:pt x="1704" y="6439"/>
                    <a:pt x="1565" y="6416"/>
                    <a:pt x="1432" y="6371"/>
                  </a:cubicBezTo>
                  <a:cubicBezTo>
                    <a:pt x="1035" y="6242"/>
                    <a:pt x="655" y="5971"/>
                    <a:pt x="338" y="5641"/>
                  </a:cubicBezTo>
                  <a:lnTo>
                    <a:pt x="338" y="5641"/>
                  </a:lnTo>
                  <a:lnTo>
                    <a:pt x="4076" y="3129"/>
                  </a:lnTo>
                  <a:lnTo>
                    <a:pt x="8345" y="232"/>
                  </a:lnTo>
                  <a:lnTo>
                    <a:pt x="8345" y="232"/>
                  </a:lnTo>
                  <a:lnTo>
                    <a:pt x="12926" y="1296"/>
                  </a:lnTo>
                  <a:lnTo>
                    <a:pt x="14239" y="1582"/>
                  </a:lnTo>
                  <a:cubicBezTo>
                    <a:pt x="14498" y="1635"/>
                    <a:pt x="14656" y="1664"/>
                    <a:pt x="14700" y="1664"/>
                  </a:cubicBezTo>
                  <a:cubicBezTo>
                    <a:pt x="14707" y="1664"/>
                    <a:pt x="14712" y="1663"/>
                    <a:pt x="14712" y="1661"/>
                  </a:cubicBezTo>
                  <a:cubicBezTo>
                    <a:pt x="14714" y="1650"/>
                    <a:pt x="14556" y="1599"/>
                    <a:pt x="14256" y="1516"/>
                  </a:cubicBezTo>
                  <a:lnTo>
                    <a:pt x="12957" y="1171"/>
                  </a:lnTo>
                  <a:lnTo>
                    <a:pt x="8349" y="13"/>
                  </a:lnTo>
                  <a:lnTo>
                    <a:pt x="8303"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 name="Google Shape;224;p26"/>
            <p:cNvSpPr/>
            <p:nvPr/>
          </p:nvSpPr>
          <p:spPr>
            <a:xfrm>
              <a:off x="3763625" y="3648300"/>
              <a:ext cx="206725" cy="271375"/>
            </a:xfrm>
            <a:custGeom>
              <a:avLst/>
              <a:gdLst/>
              <a:ahLst/>
              <a:cxnLst/>
              <a:rect l="l" t="t" r="r" b="b"/>
              <a:pathLst>
                <a:path w="8269" h="10855" extrusionOk="0">
                  <a:moveTo>
                    <a:pt x="6570" y="0"/>
                  </a:moveTo>
                  <a:cubicBezTo>
                    <a:pt x="6522" y="0"/>
                    <a:pt x="6474" y="4"/>
                    <a:pt x="6425" y="12"/>
                  </a:cubicBezTo>
                  <a:cubicBezTo>
                    <a:pt x="6009" y="64"/>
                    <a:pt x="5568" y="240"/>
                    <a:pt x="5087" y="367"/>
                  </a:cubicBezTo>
                  <a:lnTo>
                    <a:pt x="5063" y="373"/>
                  </a:lnTo>
                  <a:lnTo>
                    <a:pt x="5045" y="391"/>
                  </a:lnTo>
                  <a:cubicBezTo>
                    <a:pt x="4481" y="946"/>
                    <a:pt x="3837" y="1593"/>
                    <a:pt x="3140" y="2313"/>
                  </a:cubicBezTo>
                  <a:cubicBezTo>
                    <a:pt x="2792" y="2674"/>
                    <a:pt x="2431" y="3053"/>
                    <a:pt x="2062" y="3452"/>
                  </a:cubicBezTo>
                  <a:cubicBezTo>
                    <a:pt x="1696" y="3859"/>
                    <a:pt x="1312" y="4251"/>
                    <a:pt x="969" y="4757"/>
                  </a:cubicBezTo>
                  <a:lnTo>
                    <a:pt x="960" y="4772"/>
                  </a:lnTo>
                  <a:lnTo>
                    <a:pt x="956" y="4796"/>
                  </a:lnTo>
                  <a:cubicBezTo>
                    <a:pt x="878" y="5243"/>
                    <a:pt x="800" y="5704"/>
                    <a:pt x="719" y="6171"/>
                  </a:cubicBezTo>
                  <a:cubicBezTo>
                    <a:pt x="468" y="7662"/>
                    <a:pt x="229" y="9080"/>
                    <a:pt x="13" y="10365"/>
                  </a:cubicBezTo>
                  <a:lnTo>
                    <a:pt x="1" y="10437"/>
                  </a:lnTo>
                  <a:lnTo>
                    <a:pt x="58" y="10473"/>
                  </a:lnTo>
                  <a:cubicBezTo>
                    <a:pt x="439" y="10716"/>
                    <a:pt x="864" y="10855"/>
                    <a:pt x="1281" y="10855"/>
                  </a:cubicBezTo>
                  <a:cubicBezTo>
                    <a:pt x="1376" y="10855"/>
                    <a:pt x="1470" y="10847"/>
                    <a:pt x="1564" y="10833"/>
                  </a:cubicBezTo>
                  <a:cubicBezTo>
                    <a:pt x="2067" y="10749"/>
                    <a:pt x="2470" y="10442"/>
                    <a:pt x="2730" y="10107"/>
                  </a:cubicBezTo>
                  <a:lnTo>
                    <a:pt x="2746" y="10086"/>
                  </a:lnTo>
                  <a:lnTo>
                    <a:pt x="2750" y="10063"/>
                  </a:lnTo>
                  <a:cubicBezTo>
                    <a:pt x="2884" y="9004"/>
                    <a:pt x="2994" y="8131"/>
                    <a:pt x="3077" y="7480"/>
                  </a:cubicBezTo>
                  <a:cubicBezTo>
                    <a:pt x="3108" y="7197"/>
                    <a:pt x="3133" y="6964"/>
                    <a:pt x="3154" y="6773"/>
                  </a:cubicBezTo>
                  <a:cubicBezTo>
                    <a:pt x="3169" y="6610"/>
                    <a:pt x="3172" y="6524"/>
                    <a:pt x="3163" y="6523"/>
                  </a:cubicBezTo>
                  <a:cubicBezTo>
                    <a:pt x="3163" y="6523"/>
                    <a:pt x="3163" y="6523"/>
                    <a:pt x="3163" y="6523"/>
                  </a:cubicBezTo>
                  <a:cubicBezTo>
                    <a:pt x="3154" y="6523"/>
                    <a:pt x="3134" y="6607"/>
                    <a:pt x="3103" y="6766"/>
                  </a:cubicBezTo>
                  <a:lnTo>
                    <a:pt x="2979" y="7466"/>
                  </a:lnTo>
                  <a:cubicBezTo>
                    <a:pt x="2877" y="8109"/>
                    <a:pt x="2741" y="8971"/>
                    <a:pt x="2576" y="10014"/>
                  </a:cubicBezTo>
                  <a:lnTo>
                    <a:pt x="2576" y="10014"/>
                  </a:lnTo>
                  <a:cubicBezTo>
                    <a:pt x="2325" y="10314"/>
                    <a:pt x="1966" y="10567"/>
                    <a:pt x="1534" y="10633"/>
                  </a:cubicBezTo>
                  <a:cubicBezTo>
                    <a:pt x="1459" y="10645"/>
                    <a:pt x="1382" y="10650"/>
                    <a:pt x="1304" y="10650"/>
                  </a:cubicBezTo>
                  <a:cubicBezTo>
                    <a:pt x="948" y="10650"/>
                    <a:pt x="569" y="10531"/>
                    <a:pt x="243" y="10332"/>
                  </a:cubicBezTo>
                  <a:lnTo>
                    <a:pt x="243" y="10332"/>
                  </a:lnTo>
                  <a:cubicBezTo>
                    <a:pt x="462" y="9066"/>
                    <a:pt x="703" y="7674"/>
                    <a:pt x="956" y="6213"/>
                  </a:cubicBezTo>
                  <a:cubicBezTo>
                    <a:pt x="1034" y="5754"/>
                    <a:pt x="1111" y="5301"/>
                    <a:pt x="1187" y="4860"/>
                  </a:cubicBezTo>
                  <a:lnTo>
                    <a:pt x="1187" y="4860"/>
                  </a:lnTo>
                  <a:cubicBezTo>
                    <a:pt x="1487" y="4417"/>
                    <a:pt x="1880" y="4002"/>
                    <a:pt x="2232" y="3608"/>
                  </a:cubicBezTo>
                  <a:lnTo>
                    <a:pt x="3297" y="2463"/>
                  </a:lnTo>
                  <a:lnTo>
                    <a:pt x="5154" y="528"/>
                  </a:lnTo>
                  <a:lnTo>
                    <a:pt x="5154" y="528"/>
                  </a:lnTo>
                  <a:cubicBezTo>
                    <a:pt x="5646" y="384"/>
                    <a:pt x="6059" y="209"/>
                    <a:pt x="6444" y="148"/>
                  </a:cubicBezTo>
                  <a:cubicBezTo>
                    <a:pt x="6499" y="137"/>
                    <a:pt x="6553" y="132"/>
                    <a:pt x="6605" y="132"/>
                  </a:cubicBezTo>
                  <a:cubicBezTo>
                    <a:pt x="6734" y="132"/>
                    <a:pt x="6854" y="162"/>
                    <a:pt x="6972" y="198"/>
                  </a:cubicBezTo>
                  <a:cubicBezTo>
                    <a:pt x="7135" y="249"/>
                    <a:pt x="7281" y="309"/>
                    <a:pt x="7413" y="363"/>
                  </a:cubicBezTo>
                  <a:cubicBezTo>
                    <a:pt x="7859" y="565"/>
                    <a:pt x="8164" y="624"/>
                    <a:pt x="8245" y="624"/>
                  </a:cubicBezTo>
                  <a:cubicBezTo>
                    <a:pt x="8259" y="624"/>
                    <a:pt x="8266" y="622"/>
                    <a:pt x="8266" y="619"/>
                  </a:cubicBezTo>
                  <a:cubicBezTo>
                    <a:pt x="8268" y="609"/>
                    <a:pt x="8192" y="591"/>
                    <a:pt x="8051" y="541"/>
                  </a:cubicBezTo>
                  <a:cubicBezTo>
                    <a:pt x="7910" y="492"/>
                    <a:pt x="7710" y="400"/>
                    <a:pt x="7453" y="276"/>
                  </a:cubicBezTo>
                  <a:cubicBezTo>
                    <a:pt x="7323" y="215"/>
                    <a:pt x="7178" y="146"/>
                    <a:pt x="7009" y="87"/>
                  </a:cubicBezTo>
                  <a:cubicBezTo>
                    <a:pt x="6885" y="41"/>
                    <a:pt x="6731" y="0"/>
                    <a:pt x="6570"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 name="Google Shape;225;p26"/>
            <p:cNvSpPr/>
            <p:nvPr/>
          </p:nvSpPr>
          <p:spPr>
            <a:xfrm>
              <a:off x="3838100" y="3731675"/>
              <a:ext cx="151350" cy="179175"/>
            </a:xfrm>
            <a:custGeom>
              <a:avLst/>
              <a:gdLst/>
              <a:ahLst/>
              <a:cxnLst/>
              <a:rect l="l" t="t" r="r" b="b"/>
              <a:pathLst>
                <a:path w="6054" h="7167" extrusionOk="0">
                  <a:moveTo>
                    <a:pt x="5781" y="1"/>
                  </a:moveTo>
                  <a:lnTo>
                    <a:pt x="5011" y="15"/>
                  </a:lnTo>
                  <a:lnTo>
                    <a:pt x="2209" y="119"/>
                  </a:lnTo>
                  <a:lnTo>
                    <a:pt x="2167" y="121"/>
                  </a:lnTo>
                  <a:lnTo>
                    <a:pt x="2140" y="156"/>
                  </a:lnTo>
                  <a:lnTo>
                    <a:pt x="28" y="2885"/>
                  </a:lnTo>
                  <a:lnTo>
                    <a:pt x="5" y="2916"/>
                  </a:lnTo>
                  <a:lnTo>
                    <a:pt x="5" y="2956"/>
                  </a:lnTo>
                  <a:cubicBezTo>
                    <a:pt x="3" y="3780"/>
                    <a:pt x="2" y="4648"/>
                    <a:pt x="1" y="5545"/>
                  </a:cubicBezTo>
                  <a:cubicBezTo>
                    <a:pt x="1" y="6041"/>
                    <a:pt x="2" y="6529"/>
                    <a:pt x="2" y="6994"/>
                  </a:cubicBezTo>
                  <a:lnTo>
                    <a:pt x="2" y="7089"/>
                  </a:lnTo>
                  <a:lnTo>
                    <a:pt x="91" y="7109"/>
                  </a:lnTo>
                  <a:cubicBezTo>
                    <a:pt x="258" y="7145"/>
                    <a:pt x="427" y="7166"/>
                    <a:pt x="594" y="7166"/>
                  </a:cubicBezTo>
                  <a:cubicBezTo>
                    <a:pt x="794" y="7166"/>
                    <a:pt x="993" y="7135"/>
                    <a:pt x="1185" y="7060"/>
                  </a:cubicBezTo>
                  <a:cubicBezTo>
                    <a:pt x="1358" y="6989"/>
                    <a:pt x="1521" y="6870"/>
                    <a:pt x="1624" y="6712"/>
                  </a:cubicBezTo>
                  <a:cubicBezTo>
                    <a:pt x="1728" y="6550"/>
                    <a:pt x="1782" y="6391"/>
                    <a:pt x="1832" y="6231"/>
                  </a:cubicBezTo>
                  <a:cubicBezTo>
                    <a:pt x="2008" y="5610"/>
                    <a:pt x="2055" y="5013"/>
                    <a:pt x="2066" y="4455"/>
                  </a:cubicBezTo>
                  <a:lnTo>
                    <a:pt x="2066" y="4455"/>
                  </a:lnTo>
                  <a:cubicBezTo>
                    <a:pt x="2527" y="4123"/>
                    <a:pt x="2887" y="3739"/>
                    <a:pt x="3136" y="3338"/>
                  </a:cubicBezTo>
                  <a:lnTo>
                    <a:pt x="3136" y="3338"/>
                  </a:lnTo>
                  <a:lnTo>
                    <a:pt x="5262" y="3229"/>
                  </a:lnTo>
                  <a:cubicBezTo>
                    <a:pt x="5773" y="3197"/>
                    <a:pt x="6053" y="3171"/>
                    <a:pt x="6053" y="3155"/>
                  </a:cubicBezTo>
                  <a:cubicBezTo>
                    <a:pt x="6053" y="3141"/>
                    <a:pt x="5857" y="3134"/>
                    <a:pt x="5495" y="3134"/>
                  </a:cubicBezTo>
                  <a:cubicBezTo>
                    <a:pt x="5423" y="3134"/>
                    <a:pt x="5344" y="3135"/>
                    <a:pt x="5259" y="3135"/>
                  </a:cubicBezTo>
                  <a:lnTo>
                    <a:pt x="3084" y="3170"/>
                  </a:lnTo>
                  <a:lnTo>
                    <a:pt x="3039" y="3171"/>
                  </a:lnTo>
                  <a:lnTo>
                    <a:pt x="3013" y="3212"/>
                  </a:lnTo>
                  <a:cubicBezTo>
                    <a:pt x="2764" y="3605"/>
                    <a:pt x="2380" y="3999"/>
                    <a:pt x="1910" y="4317"/>
                  </a:cubicBezTo>
                  <a:lnTo>
                    <a:pt x="1866" y="4347"/>
                  </a:lnTo>
                  <a:lnTo>
                    <a:pt x="1863" y="4402"/>
                  </a:lnTo>
                  <a:cubicBezTo>
                    <a:pt x="1847" y="4954"/>
                    <a:pt x="1794" y="5566"/>
                    <a:pt x="1617" y="6167"/>
                  </a:cubicBezTo>
                  <a:cubicBezTo>
                    <a:pt x="1570" y="6314"/>
                    <a:pt x="1513" y="6466"/>
                    <a:pt x="1437" y="6582"/>
                  </a:cubicBezTo>
                  <a:cubicBezTo>
                    <a:pt x="1357" y="6702"/>
                    <a:pt x="1236" y="6789"/>
                    <a:pt x="1097" y="6846"/>
                  </a:cubicBezTo>
                  <a:cubicBezTo>
                    <a:pt x="947" y="6906"/>
                    <a:pt x="775" y="6932"/>
                    <a:pt x="600" y="6932"/>
                  </a:cubicBezTo>
                  <a:cubicBezTo>
                    <a:pt x="480" y="6932"/>
                    <a:pt x="357" y="6919"/>
                    <a:pt x="239" y="6898"/>
                  </a:cubicBezTo>
                  <a:lnTo>
                    <a:pt x="239" y="6898"/>
                  </a:lnTo>
                  <a:cubicBezTo>
                    <a:pt x="239" y="6462"/>
                    <a:pt x="240" y="6007"/>
                    <a:pt x="240" y="5545"/>
                  </a:cubicBezTo>
                  <a:cubicBezTo>
                    <a:pt x="239" y="4663"/>
                    <a:pt x="238" y="3808"/>
                    <a:pt x="236" y="2995"/>
                  </a:cubicBezTo>
                  <a:lnTo>
                    <a:pt x="236" y="2995"/>
                  </a:lnTo>
                  <a:lnTo>
                    <a:pt x="2263" y="306"/>
                  </a:lnTo>
                  <a:lnTo>
                    <a:pt x="2263" y="306"/>
                  </a:lnTo>
                  <a:lnTo>
                    <a:pt x="5016" y="122"/>
                  </a:lnTo>
                  <a:lnTo>
                    <a:pt x="5785" y="57"/>
                  </a:lnTo>
                  <a:cubicBezTo>
                    <a:pt x="5960" y="38"/>
                    <a:pt x="6053" y="24"/>
                    <a:pt x="6053" y="15"/>
                  </a:cubicBezTo>
                  <a:cubicBezTo>
                    <a:pt x="6053" y="5"/>
                    <a:pt x="5959" y="1"/>
                    <a:pt x="5781"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 name="Google Shape;226;p26"/>
            <p:cNvSpPr/>
            <p:nvPr/>
          </p:nvSpPr>
          <p:spPr>
            <a:xfrm>
              <a:off x="3886050" y="3874250"/>
              <a:ext cx="62025" cy="171575"/>
            </a:xfrm>
            <a:custGeom>
              <a:avLst/>
              <a:gdLst/>
              <a:ahLst/>
              <a:cxnLst/>
              <a:rect l="l" t="t" r="r" b="b"/>
              <a:pathLst>
                <a:path w="2481" h="6863" extrusionOk="0">
                  <a:moveTo>
                    <a:pt x="76" y="1"/>
                  </a:moveTo>
                  <a:cubicBezTo>
                    <a:pt x="76" y="1"/>
                    <a:pt x="75" y="1"/>
                    <a:pt x="75" y="1"/>
                  </a:cubicBezTo>
                  <a:cubicBezTo>
                    <a:pt x="75" y="1"/>
                    <a:pt x="75" y="1"/>
                    <a:pt x="75" y="1"/>
                  </a:cubicBezTo>
                  <a:cubicBezTo>
                    <a:pt x="47" y="1"/>
                    <a:pt x="0" y="418"/>
                    <a:pt x="36" y="1089"/>
                  </a:cubicBezTo>
                  <a:cubicBezTo>
                    <a:pt x="72" y="1762"/>
                    <a:pt x="217" y="2691"/>
                    <a:pt x="549" y="3669"/>
                  </a:cubicBezTo>
                  <a:cubicBezTo>
                    <a:pt x="883" y="4646"/>
                    <a:pt x="1337" y="5468"/>
                    <a:pt x="1718" y="6025"/>
                  </a:cubicBezTo>
                  <a:cubicBezTo>
                    <a:pt x="2089" y="6565"/>
                    <a:pt x="2376" y="6863"/>
                    <a:pt x="2411" y="6863"/>
                  </a:cubicBezTo>
                  <a:cubicBezTo>
                    <a:pt x="2412" y="6863"/>
                    <a:pt x="2413" y="6863"/>
                    <a:pt x="2414" y="6862"/>
                  </a:cubicBezTo>
                  <a:cubicBezTo>
                    <a:pt x="2480" y="6819"/>
                    <a:pt x="1421" y="5516"/>
                    <a:pt x="776" y="3592"/>
                  </a:cubicBezTo>
                  <a:cubicBezTo>
                    <a:pt x="111" y="1675"/>
                    <a:pt x="155" y="1"/>
                    <a:pt x="76"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 name="Google Shape;227;p26"/>
            <p:cNvSpPr/>
            <p:nvPr/>
          </p:nvSpPr>
          <p:spPr>
            <a:xfrm>
              <a:off x="3901850" y="3865000"/>
              <a:ext cx="77175" cy="32550"/>
            </a:xfrm>
            <a:custGeom>
              <a:avLst/>
              <a:gdLst/>
              <a:ahLst/>
              <a:cxnLst/>
              <a:rect l="l" t="t" r="r" b="b"/>
              <a:pathLst>
                <a:path w="3087" h="1302" extrusionOk="0">
                  <a:moveTo>
                    <a:pt x="1012" y="0"/>
                  </a:moveTo>
                  <a:cubicBezTo>
                    <a:pt x="813" y="0"/>
                    <a:pt x="634" y="25"/>
                    <a:pt x="489" y="62"/>
                  </a:cubicBezTo>
                  <a:cubicBezTo>
                    <a:pt x="170" y="141"/>
                    <a:pt x="0" y="256"/>
                    <a:pt x="12" y="284"/>
                  </a:cubicBezTo>
                  <a:cubicBezTo>
                    <a:pt x="14" y="291"/>
                    <a:pt x="24" y="294"/>
                    <a:pt x="43" y="294"/>
                  </a:cubicBezTo>
                  <a:cubicBezTo>
                    <a:pt x="137" y="294"/>
                    <a:pt x="435" y="214"/>
                    <a:pt x="835" y="214"/>
                  </a:cubicBezTo>
                  <a:cubicBezTo>
                    <a:pt x="1086" y="214"/>
                    <a:pt x="1377" y="246"/>
                    <a:pt x="1683" y="349"/>
                  </a:cubicBezTo>
                  <a:cubicBezTo>
                    <a:pt x="2547" y="633"/>
                    <a:pt x="2977" y="1301"/>
                    <a:pt x="3054" y="1301"/>
                  </a:cubicBezTo>
                  <a:cubicBezTo>
                    <a:pt x="3056" y="1301"/>
                    <a:pt x="3058" y="1300"/>
                    <a:pt x="3060" y="1299"/>
                  </a:cubicBezTo>
                  <a:cubicBezTo>
                    <a:pt x="3086" y="1285"/>
                    <a:pt x="3020" y="1090"/>
                    <a:pt x="2810" y="836"/>
                  </a:cubicBezTo>
                  <a:cubicBezTo>
                    <a:pt x="2606" y="584"/>
                    <a:pt x="2242" y="281"/>
                    <a:pt x="1760" y="121"/>
                  </a:cubicBezTo>
                  <a:cubicBezTo>
                    <a:pt x="1500" y="34"/>
                    <a:pt x="1243" y="0"/>
                    <a:pt x="1012"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 name="Google Shape;228;p26"/>
            <p:cNvSpPr/>
            <p:nvPr/>
          </p:nvSpPr>
          <p:spPr>
            <a:xfrm>
              <a:off x="3973750" y="3817325"/>
              <a:ext cx="10725" cy="75825"/>
            </a:xfrm>
            <a:custGeom>
              <a:avLst/>
              <a:gdLst/>
              <a:ahLst/>
              <a:cxnLst/>
              <a:rect l="l" t="t" r="r" b="b"/>
              <a:pathLst>
                <a:path w="429" h="3033" extrusionOk="0">
                  <a:moveTo>
                    <a:pt x="362" y="1"/>
                  </a:moveTo>
                  <a:cubicBezTo>
                    <a:pt x="296" y="1"/>
                    <a:pt x="177" y="669"/>
                    <a:pt x="96" y="1502"/>
                  </a:cubicBezTo>
                  <a:cubicBezTo>
                    <a:pt x="14" y="2341"/>
                    <a:pt x="1" y="3027"/>
                    <a:pt x="67" y="3032"/>
                  </a:cubicBezTo>
                  <a:cubicBezTo>
                    <a:pt x="68" y="3032"/>
                    <a:pt x="68" y="3032"/>
                    <a:pt x="68" y="3032"/>
                  </a:cubicBezTo>
                  <a:cubicBezTo>
                    <a:pt x="134" y="3032"/>
                    <a:pt x="253" y="2362"/>
                    <a:pt x="334" y="1531"/>
                  </a:cubicBezTo>
                  <a:cubicBezTo>
                    <a:pt x="416" y="697"/>
                    <a:pt x="429" y="12"/>
                    <a:pt x="363" y="1"/>
                  </a:cubicBezTo>
                  <a:cubicBezTo>
                    <a:pt x="363" y="1"/>
                    <a:pt x="362" y="1"/>
                    <a:pt x="362"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 name="Google Shape;229;p26"/>
            <p:cNvSpPr/>
            <p:nvPr/>
          </p:nvSpPr>
          <p:spPr>
            <a:xfrm>
              <a:off x="4141425" y="3999525"/>
              <a:ext cx="305900" cy="1025000"/>
            </a:xfrm>
            <a:custGeom>
              <a:avLst/>
              <a:gdLst/>
              <a:ahLst/>
              <a:cxnLst/>
              <a:rect l="l" t="t" r="r" b="b"/>
              <a:pathLst>
                <a:path w="12236" h="41000" extrusionOk="0">
                  <a:moveTo>
                    <a:pt x="6" y="1"/>
                  </a:moveTo>
                  <a:cubicBezTo>
                    <a:pt x="5" y="1"/>
                    <a:pt x="5" y="1"/>
                    <a:pt x="5" y="1"/>
                  </a:cubicBezTo>
                  <a:cubicBezTo>
                    <a:pt x="1" y="2"/>
                    <a:pt x="8" y="40"/>
                    <a:pt x="24" y="111"/>
                  </a:cubicBezTo>
                  <a:cubicBezTo>
                    <a:pt x="46" y="197"/>
                    <a:pt x="72" y="301"/>
                    <a:pt x="105" y="429"/>
                  </a:cubicBezTo>
                  <a:cubicBezTo>
                    <a:pt x="187" y="726"/>
                    <a:pt x="298" y="1131"/>
                    <a:pt x="439" y="1642"/>
                  </a:cubicBezTo>
                  <a:cubicBezTo>
                    <a:pt x="735" y="2694"/>
                    <a:pt x="1173" y="4213"/>
                    <a:pt x="1729" y="6086"/>
                  </a:cubicBezTo>
                  <a:cubicBezTo>
                    <a:pt x="2840" y="9831"/>
                    <a:pt x="4418" y="14996"/>
                    <a:pt x="6286" y="20661"/>
                  </a:cubicBezTo>
                  <a:cubicBezTo>
                    <a:pt x="7225" y="23490"/>
                    <a:pt x="8155" y="26175"/>
                    <a:pt x="9040" y="28603"/>
                  </a:cubicBezTo>
                  <a:cubicBezTo>
                    <a:pt x="9496" y="29812"/>
                    <a:pt x="9920" y="30964"/>
                    <a:pt x="10357" y="32029"/>
                  </a:cubicBezTo>
                  <a:cubicBezTo>
                    <a:pt x="10774" y="33101"/>
                    <a:pt x="11215" y="34076"/>
                    <a:pt x="11528" y="34996"/>
                  </a:cubicBezTo>
                  <a:cubicBezTo>
                    <a:pt x="11844" y="35914"/>
                    <a:pt x="12035" y="36778"/>
                    <a:pt x="12074" y="37545"/>
                  </a:cubicBezTo>
                  <a:cubicBezTo>
                    <a:pt x="12113" y="38313"/>
                    <a:pt x="12018" y="38977"/>
                    <a:pt x="11864" y="39496"/>
                  </a:cubicBezTo>
                  <a:cubicBezTo>
                    <a:pt x="11550" y="40541"/>
                    <a:pt x="11087" y="40982"/>
                    <a:pt x="11121" y="40999"/>
                  </a:cubicBezTo>
                  <a:cubicBezTo>
                    <a:pt x="11121" y="40999"/>
                    <a:pt x="11237" y="40898"/>
                    <a:pt x="11400" y="40661"/>
                  </a:cubicBezTo>
                  <a:cubicBezTo>
                    <a:pt x="11642" y="40313"/>
                    <a:pt x="11827" y="39929"/>
                    <a:pt x="11953" y="39524"/>
                  </a:cubicBezTo>
                  <a:cubicBezTo>
                    <a:pt x="12124" y="39000"/>
                    <a:pt x="12235" y="38325"/>
                    <a:pt x="12208" y="37541"/>
                  </a:cubicBezTo>
                  <a:cubicBezTo>
                    <a:pt x="12181" y="36756"/>
                    <a:pt x="11998" y="35875"/>
                    <a:pt x="11687" y="34944"/>
                  </a:cubicBezTo>
                  <a:cubicBezTo>
                    <a:pt x="11383" y="34009"/>
                    <a:pt x="10949" y="33028"/>
                    <a:pt x="10541" y="31957"/>
                  </a:cubicBezTo>
                  <a:cubicBezTo>
                    <a:pt x="10114" y="30891"/>
                    <a:pt x="9698" y="29737"/>
                    <a:pt x="9248" y="28528"/>
                  </a:cubicBezTo>
                  <a:cubicBezTo>
                    <a:pt x="8374" y="26099"/>
                    <a:pt x="7453" y="23414"/>
                    <a:pt x="6514" y="20586"/>
                  </a:cubicBezTo>
                  <a:cubicBezTo>
                    <a:pt x="4647" y="14924"/>
                    <a:pt x="3045" y="9770"/>
                    <a:pt x="1892" y="6038"/>
                  </a:cubicBezTo>
                  <a:cubicBezTo>
                    <a:pt x="1321" y="4185"/>
                    <a:pt x="856" y="2681"/>
                    <a:pt x="528" y="1617"/>
                  </a:cubicBezTo>
                  <a:cubicBezTo>
                    <a:pt x="369" y="1109"/>
                    <a:pt x="243" y="708"/>
                    <a:pt x="152" y="416"/>
                  </a:cubicBezTo>
                  <a:cubicBezTo>
                    <a:pt x="110" y="290"/>
                    <a:pt x="75" y="189"/>
                    <a:pt x="48" y="105"/>
                  </a:cubicBezTo>
                  <a:cubicBezTo>
                    <a:pt x="24" y="36"/>
                    <a:pt x="9" y="1"/>
                    <a:pt x="6"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 name="Google Shape;230;p26"/>
            <p:cNvSpPr/>
            <p:nvPr/>
          </p:nvSpPr>
          <p:spPr>
            <a:xfrm>
              <a:off x="2736000" y="4512025"/>
              <a:ext cx="1244100" cy="959225"/>
            </a:xfrm>
            <a:custGeom>
              <a:avLst/>
              <a:gdLst/>
              <a:ahLst/>
              <a:cxnLst/>
              <a:rect l="l" t="t" r="r" b="b"/>
              <a:pathLst>
                <a:path w="49764" h="38369" extrusionOk="0">
                  <a:moveTo>
                    <a:pt x="5614" y="1"/>
                  </a:moveTo>
                  <a:lnTo>
                    <a:pt x="1501" y="23232"/>
                  </a:lnTo>
                  <a:cubicBezTo>
                    <a:pt x="1" y="31033"/>
                    <a:pt x="5932" y="38287"/>
                    <a:pt x="13875" y="38368"/>
                  </a:cubicBezTo>
                  <a:lnTo>
                    <a:pt x="49764" y="37970"/>
                  </a:lnTo>
                  <a:lnTo>
                    <a:pt x="48821" y="26349"/>
                  </a:lnTo>
                  <a:lnTo>
                    <a:pt x="18050" y="21759"/>
                  </a:lnTo>
                  <a:lnTo>
                    <a:pt x="21881" y="665"/>
                  </a:lnTo>
                  <a:lnTo>
                    <a:pt x="5614"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 name="Google Shape;231;p26"/>
            <p:cNvSpPr/>
            <p:nvPr/>
          </p:nvSpPr>
          <p:spPr>
            <a:xfrm>
              <a:off x="3901025" y="5105825"/>
              <a:ext cx="507200" cy="368775"/>
            </a:xfrm>
            <a:custGeom>
              <a:avLst/>
              <a:gdLst/>
              <a:ahLst/>
              <a:cxnLst/>
              <a:rect l="l" t="t" r="r" b="b"/>
              <a:pathLst>
                <a:path w="20288" h="14751" extrusionOk="0">
                  <a:moveTo>
                    <a:pt x="7057" y="0"/>
                  </a:moveTo>
                  <a:cubicBezTo>
                    <a:pt x="7057" y="0"/>
                    <a:pt x="510" y="3127"/>
                    <a:pt x="19" y="3127"/>
                  </a:cubicBezTo>
                  <a:cubicBezTo>
                    <a:pt x="11" y="3127"/>
                    <a:pt x="5" y="3126"/>
                    <a:pt x="0" y="3125"/>
                  </a:cubicBezTo>
                  <a:lnTo>
                    <a:pt x="0" y="3342"/>
                  </a:lnTo>
                  <a:lnTo>
                    <a:pt x="0" y="13273"/>
                  </a:lnTo>
                  <a:lnTo>
                    <a:pt x="3260" y="14247"/>
                  </a:lnTo>
                  <a:cubicBezTo>
                    <a:pt x="4388" y="14583"/>
                    <a:pt x="5553" y="14751"/>
                    <a:pt x="6718" y="14751"/>
                  </a:cubicBezTo>
                  <a:cubicBezTo>
                    <a:pt x="7822" y="14751"/>
                    <a:pt x="8927" y="14600"/>
                    <a:pt x="10001" y="14297"/>
                  </a:cubicBezTo>
                  <a:cubicBezTo>
                    <a:pt x="11368" y="13914"/>
                    <a:pt x="12653" y="13515"/>
                    <a:pt x="12818" y="13326"/>
                  </a:cubicBezTo>
                  <a:cubicBezTo>
                    <a:pt x="13186" y="12905"/>
                    <a:pt x="14079" y="11066"/>
                    <a:pt x="14079" y="11066"/>
                  </a:cubicBezTo>
                  <a:cubicBezTo>
                    <a:pt x="14079" y="11066"/>
                    <a:pt x="15498" y="10541"/>
                    <a:pt x="15655" y="10016"/>
                  </a:cubicBezTo>
                  <a:cubicBezTo>
                    <a:pt x="15813" y="9491"/>
                    <a:pt x="15866" y="8492"/>
                    <a:pt x="15866" y="8492"/>
                  </a:cubicBezTo>
                  <a:cubicBezTo>
                    <a:pt x="15866" y="8492"/>
                    <a:pt x="18473" y="8274"/>
                    <a:pt x="19380" y="7669"/>
                  </a:cubicBezTo>
                  <a:cubicBezTo>
                    <a:pt x="20287" y="7064"/>
                    <a:pt x="20162" y="3731"/>
                    <a:pt x="20162" y="3731"/>
                  </a:cubicBezTo>
                  <a:lnTo>
                    <a:pt x="20162" y="3731"/>
                  </a:lnTo>
                  <a:lnTo>
                    <a:pt x="18952" y="4738"/>
                  </a:lnTo>
                  <a:lnTo>
                    <a:pt x="14114" y="5141"/>
                  </a:lnTo>
                  <a:lnTo>
                    <a:pt x="11291" y="3128"/>
                  </a:lnTo>
                  <a:lnTo>
                    <a:pt x="11291" y="3128"/>
                  </a:lnTo>
                  <a:cubicBezTo>
                    <a:pt x="11291" y="3128"/>
                    <a:pt x="13755" y="3351"/>
                    <a:pt x="15666" y="3351"/>
                  </a:cubicBezTo>
                  <a:cubicBezTo>
                    <a:pt x="16622" y="3351"/>
                    <a:pt x="17440" y="3295"/>
                    <a:pt x="17742" y="3128"/>
                  </a:cubicBezTo>
                  <a:cubicBezTo>
                    <a:pt x="18650" y="2626"/>
                    <a:pt x="18952" y="605"/>
                    <a:pt x="18952" y="605"/>
                  </a:cubicBezTo>
                  <a:lnTo>
                    <a:pt x="7057" y="0"/>
                  </a:lnTo>
                  <a:close/>
                </a:path>
              </a:pathLst>
            </a:custGeom>
            <a:solidFill>
              <a:srgbClr val="B7887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 name="Google Shape;232;p26"/>
            <p:cNvSpPr/>
            <p:nvPr/>
          </p:nvSpPr>
          <p:spPr>
            <a:xfrm>
              <a:off x="4074250" y="5109375"/>
              <a:ext cx="336000" cy="124550"/>
            </a:xfrm>
            <a:custGeom>
              <a:avLst/>
              <a:gdLst/>
              <a:ahLst/>
              <a:cxnLst/>
              <a:rect l="l" t="t" r="r" b="b"/>
              <a:pathLst>
                <a:path w="13440" h="4982" extrusionOk="0">
                  <a:moveTo>
                    <a:pt x="168" y="0"/>
                  </a:moveTo>
                  <a:cubicBezTo>
                    <a:pt x="59" y="0"/>
                    <a:pt x="1" y="3"/>
                    <a:pt x="1" y="9"/>
                  </a:cubicBezTo>
                  <a:cubicBezTo>
                    <a:pt x="0" y="16"/>
                    <a:pt x="80" y="27"/>
                    <a:pt x="234" y="42"/>
                  </a:cubicBezTo>
                  <a:lnTo>
                    <a:pt x="909" y="98"/>
                  </a:lnTo>
                  <a:lnTo>
                    <a:pt x="3426" y="267"/>
                  </a:lnTo>
                  <a:lnTo>
                    <a:pt x="11912" y="762"/>
                  </a:lnTo>
                  <a:lnTo>
                    <a:pt x="11912" y="762"/>
                  </a:lnTo>
                  <a:cubicBezTo>
                    <a:pt x="11809" y="1797"/>
                    <a:pt x="10898" y="2709"/>
                    <a:pt x="9819" y="3028"/>
                  </a:cubicBezTo>
                  <a:cubicBezTo>
                    <a:pt x="9259" y="3204"/>
                    <a:pt x="8678" y="3263"/>
                    <a:pt x="8102" y="3263"/>
                  </a:cubicBezTo>
                  <a:cubicBezTo>
                    <a:pt x="7712" y="3263"/>
                    <a:pt x="7324" y="3236"/>
                    <a:pt x="6946" y="3200"/>
                  </a:cubicBezTo>
                  <a:cubicBezTo>
                    <a:pt x="6108" y="3120"/>
                    <a:pt x="5287" y="3006"/>
                    <a:pt x="4489" y="3006"/>
                  </a:cubicBezTo>
                  <a:cubicBezTo>
                    <a:pt x="4389" y="3006"/>
                    <a:pt x="4289" y="3007"/>
                    <a:pt x="4189" y="3011"/>
                  </a:cubicBezTo>
                  <a:lnTo>
                    <a:pt x="3625" y="3033"/>
                  </a:lnTo>
                  <a:lnTo>
                    <a:pt x="4154" y="3227"/>
                  </a:lnTo>
                  <a:cubicBezTo>
                    <a:pt x="4813" y="3470"/>
                    <a:pt x="5367" y="3912"/>
                    <a:pt x="5977" y="4209"/>
                  </a:cubicBezTo>
                  <a:cubicBezTo>
                    <a:pt x="6550" y="4499"/>
                    <a:pt x="7161" y="4710"/>
                    <a:pt x="7791" y="4837"/>
                  </a:cubicBezTo>
                  <a:cubicBezTo>
                    <a:pt x="8274" y="4933"/>
                    <a:pt x="8763" y="4982"/>
                    <a:pt x="9253" y="4982"/>
                  </a:cubicBezTo>
                  <a:cubicBezTo>
                    <a:pt x="9814" y="4982"/>
                    <a:pt x="10374" y="4918"/>
                    <a:pt x="10924" y="4792"/>
                  </a:cubicBezTo>
                  <a:cubicBezTo>
                    <a:pt x="11784" y="4596"/>
                    <a:pt x="12421" y="4292"/>
                    <a:pt x="12832" y="4054"/>
                  </a:cubicBezTo>
                  <a:cubicBezTo>
                    <a:pt x="13042" y="3941"/>
                    <a:pt x="13189" y="3831"/>
                    <a:pt x="13289" y="3760"/>
                  </a:cubicBezTo>
                  <a:cubicBezTo>
                    <a:pt x="13390" y="3688"/>
                    <a:pt x="13440" y="3649"/>
                    <a:pt x="13437" y="3643"/>
                  </a:cubicBezTo>
                  <a:cubicBezTo>
                    <a:pt x="13436" y="3643"/>
                    <a:pt x="13435" y="3642"/>
                    <a:pt x="13434" y="3642"/>
                  </a:cubicBezTo>
                  <a:cubicBezTo>
                    <a:pt x="13404" y="3642"/>
                    <a:pt x="13195" y="3786"/>
                    <a:pt x="12797" y="3989"/>
                  </a:cubicBezTo>
                  <a:cubicBezTo>
                    <a:pt x="12197" y="4299"/>
                    <a:pt x="11557" y="4524"/>
                    <a:pt x="10895" y="4658"/>
                  </a:cubicBezTo>
                  <a:cubicBezTo>
                    <a:pt x="10394" y="4762"/>
                    <a:pt x="9886" y="4814"/>
                    <a:pt x="9377" y="4814"/>
                  </a:cubicBezTo>
                  <a:cubicBezTo>
                    <a:pt x="8858" y="4814"/>
                    <a:pt x="8339" y="4760"/>
                    <a:pt x="7829" y="4651"/>
                  </a:cubicBezTo>
                  <a:cubicBezTo>
                    <a:pt x="7217" y="4522"/>
                    <a:pt x="6627" y="4310"/>
                    <a:pt x="6072" y="4023"/>
                  </a:cubicBezTo>
                  <a:cubicBezTo>
                    <a:pt x="5627" y="3804"/>
                    <a:pt x="5201" y="3490"/>
                    <a:pt x="4712" y="3235"/>
                  </a:cubicBezTo>
                  <a:lnTo>
                    <a:pt x="4712" y="3235"/>
                  </a:lnTo>
                  <a:cubicBezTo>
                    <a:pt x="5421" y="3257"/>
                    <a:pt x="6159" y="3359"/>
                    <a:pt x="6924" y="3435"/>
                  </a:cubicBezTo>
                  <a:cubicBezTo>
                    <a:pt x="7312" y="3472"/>
                    <a:pt x="7713" y="3502"/>
                    <a:pt x="8120" y="3502"/>
                  </a:cubicBezTo>
                  <a:cubicBezTo>
                    <a:pt x="8706" y="3502"/>
                    <a:pt x="9305" y="3441"/>
                    <a:pt x="9893" y="3256"/>
                  </a:cubicBezTo>
                  <a:cubicBezTo>
                    <a:pt x="10490" y="3075"/>
                    <a:pt x="11039" y="2732"/>
                    <a:pt x="11449" y="2282"/>
                  </a:cubicBezTo>
                  <a:cubicBezTo>
                    <a:pt x="11859" y="1831"/>
                    <a:pt x="12132" y="1253"/>
                    <a:pt x="12155" y="657"/>
                  </a:cubicBezTo>
                  <a:lnTo>
                    <a:pt x="12158" y="541"/>
                  </a:lnTo>
                  <a:lnTo>
                    <a:pt x="12042" y="535"/>
                  </a:lnTo>
                  <a:cubicBezTo>
                    <a:pt x="8607" y="368"/>
                    <a:pt x="5608" y="222"/>
                    <a:pt x="3435" y="117"/>
                  </a:cubicBezTo>
                  <a:lnTo>
                    <a:pt x="914" y="17"/>
                  </a:lnTo>
                  <a:lnTo>
                    <a:pt x="236" y="0"/>
                  </a:lnTo>
                  <a:cubicBezTo>
                    <a:pt x="212" y="0"/>
                    <a:pt x="189" y="0"/>
                    <a:pt x="168"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 name="Google Shape;233;p26"/>
            <p:cNvSpPr/>
            <p:nvPr/>
          </p:nvSpPr>
          <p:spPr>
            <a:xfrm>
              <a:off x="4208550" y="5311175"/>
              <a:ext cx="137950" cy="16475"/>
            </a:xfrm>
            <a:custGeom>
              <a:avLst/>
              <a:gdLst/>
              <a:ahLst/>
              <a:cxnLst/>
              <a:rect l="l" t="t" r="r" b="b"/>
              <a:pathLst>
                <a:path w="5518" h="659" extrusionOk="0">
                  <a:moveTo>
                    <a:pt x="5411" y="1"/>
                  </a:moveTo>
                  <a:cubicBezTo>
                    <a:pt x="5094" y="1"/>
                    <a:pt x="4024" y="137"/>
                    <a:pt x="2750" y="275"/>
                  </a:cubicBezTo>
                  <a:cubicBezTo>
                    <a:pt x="1234" y="442"/>
                    <a:pt x="0" y="551"/>
                    <a:pt x="4" y="619"/>
                  </a:cubicBezTo>
                  <a:cubicBezTo>
                    <a:pt x="5" y="644"/>
                    <a:pt x="185" y="659"/>
                    <a:pt x="490" y="659"/>
                  </a:cubicBezTo>
                  <a:cubicBezTo>
                    <a:pt x="991" y="659"/>
                    <a:pt x="1830" y="619"/>
                    <a:pt x="2777" y="513"/>
                  </a:cubicBezTo>
                  <a:cubicBezTo>
                    <a:pt x="4302" y="349"/>
                    <a:pt x="5518" y="80"/>
                    <a:pt x="5507" y="17"/>
                  </a:cubicBezTo>
                  <a:cubicBezTo>
                    <a:pt x="5505" y="6"/>
                    <a:pt x="5472" y="1"/>
                    <a:pt x="5411"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 name="Google Shape;234;p26"/>
            <p:cNvSpPr/>
            <p:nvPr/>
          </p:nvSpPr>
          <p:spPr>
            <a:xfrm>
              <a:off x="4204425" y="5368675"/>
              <a:ext cx="76900" cy="29850"/>
            </a:xfrm>
            <a:custGeom>
              <a:avLst/>
              <a:gdLst/>
              <a:ahLst/>
              <a:cxnLst/>
              <a:rect l="l" t="t" r="r" b="b"/>
              <a:pathLst>
                <a:path w="3076" h="1194" extrusionOk="0">
                  <a:moveTo>
                    <a:pt x="3017" y="1"/>
                  </a:moveTo>
                  <a:cubicBezTo>
                    <a:pt x="2864" y="1"/>
                    <a:pt x="2234" y="200"/>
                    <a:pt x="1495" y="485"/>
                  </a:cubicBezTo>
                  <a:cubicBezTo>
                    <a:pt x="659" y="808"/>
                    <a:pt x="1" y="1121"/>
                    <a:pt x="25" y="1183"/>
                  </a:cubicBezTo>
                  <a:cubicBezTo>
                    <a:pt x="27" y="1190"/>
                    <a:pt x="39" y="1194"/>
                    <a:pt x="60" y="1194"/>
                  </a:cubicBezTo>
                  <a:cubicBezTo>
                    <a:pt x="214" y="1194"/>
                    <a:pt x="844" y="994"/>
                    <a:pt x="1581" y="709"/>
                  </a:cubicBezTo>
                  <a:cubicBezTo>
                    <a:pt x="2418" y="386"/>
                    <a:pt x="3076" y="74"/>
                    <a:pt x="3052" y="11"/>
                  </a:cubicBezTo>
                  <a:cubicBezTo>
                    <a:pt x="3049" y="4"/>
                    <a:pt x="3037" y="1"/>
                    <a:pt x="3017"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 name="Google Shape;235;p26"/>
            <p:cNvSpPr/>
            <p:nvPr/>
          </p:nvSpPr>
          <p:spPr>
            <a:xfrm>
              <a:off x="3864375" y="4291450"/>
              <a:ext cx="62925" cy="37450"/>
            </a:xfrm>
            <a:custGeom>
              <a:avLst/>
              <a:gdLst/>
              <a:ahLst/>
              <a:cxnLst/>
              <a:rect l="l" t="t" r="r" b="b"/>
              <a:pathLst>
                <a:path w="2517" h="1498" extrusionOk="0">
                  <a:moveTo>
                    <a:pt x="0" y="106"/>
                  </a:moveTo>
                  <a:cubicBezTo>
                    <a:pt x="51" y="209"/>
                    <a:pt x="116" y="303"/>
                    <a:pt x="193" y="386"/>
                  </a:cubicBezTo>
                  <a:lnTo>
                    <a:pt x="193" y="386"/>
                  </a:lnTo>
                  <a:cubicBezTo>
                    <a:pt x="194" y="367"/>
                    <a:pt x="195" y="347"/>
                    <a:pt x="197" y="328"/>
                  </a:cubicBezTo>
                  <a:lnTo>
                    <a:pt x="0" y="106"/>
                  </a:lnTo>
                  <a:close/>
                  <a:moveTo>
                    <a:pt x="2261" y="1"/>
                  </a:moveTo>
                  <a:cubicBezTo>
                    <a:pt x="2091" y="446"/>
                    <a:pt x="1642" y="771"/>
                    <a:pt x="1165" y="794"/>
                  </a:cubicBezTo>
                  <a:cubicBezTo>
                    <a:pt x="1148" y="795"/>
                    <a:pt x="1130" y="795"/>
                    <a:pt x="1113" y="795"/>
                  </a:cubicBezTo>
                  <a:cubicBezTo>
                    <a:pt x="768" y="795"/>
                    <a:pt x="427" y="639"/>
                    <a:pt x="193" y="386"/>
                  </a:cubicBezTo>
                  <a:lnTo>
                    <a:pt x="193" y="386"/>
                  </a:lnTo>
                  <a:cubicBezTo>
                    <a:pt x="179" y="965"/>
                    <a:pt x="719" y="1498"/>
                    <a:pt x="1294" y="1498"/>
                  </a:cubicBezTo>
                  <a:cubicBezTo>
                    <a:pt x="1342" y="1498"/>
                    <a:pt x="1390" y="1494"/>
                    <a:pt x="1438" y="1486"/>
                  </a:cubicBezTo>
                  <a:cubicBezTo>
                    <a:pt x="2082" y="1385"/>
                    <a:pt x="2517" y="601"/>
                    <a:pt x="2261"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 name="Google Shape;236;p26"/>
            <p:cNvSpPr/>
            <p:nvPr/>
          </p:nvSpPr>
          <p:spPr>
            <a:xfrm>
              <a:off x="3824075" y="4151025"/>
              <a:ext cx="62950" cy="37475"/>
            </a:xfrm>
            <a:custGeom>
              <a:avLst/>
              <a:gdLst/>
              <a:ahLst/>
              <a:cxnLst/>
              <a:rect l="l" t="t" r="r" b="b"/>
              <a:pathLst>
                <a:path w="2518" h="1499" extrusionOk="0">
                  <a:moveTo>
                    <a:pt x="1" y="108"/>
                  </a:moveTo>
                  <a:cubicBezTo>
                    <a:pt x="51" y="210"/>
                    <a:pt x="117" y="304"/>
                    <a:pt x="194" y="387"/>
                  </a:cubicBezTo>
                  <a:lnTo>
                    <a:pt x="194" y="387"/>
                  </a:lnTo>
                  <a:cubicBezTo>
                    <a:pt x="195" y="367"/>
                    <a:pt x="196" y="348"/>
                    <a:pt x="197" y="328"/>
                  </a:cubicBezTo>
                  <a:lnTo>
                    <a:pt x="1" y="108"/>
                  </a:lnTo>
                  <a:close/>
                  <a:moveTo>
                    <a:pt x="2262" y="1"/>
                  </a:moveTo>
                  <a:cubicBezTo>
                    <a:pt x="2091" y="447"/>
                    <a:pt x="1643" y="773"/>
                    <a:pt x="1167" y="794"/>
                  </a:cubicBezTo>
                  <a:cubicBezTo>
                    <a:pt x="1149" y="795"/>
                    <a:pt x="1132" y="796"/>
                    <a:pt x="1115" y="796"/>
                  </a:cubicBezTo>
                  <a:cubicBezTo>
                    <a:pt x="769" y="796"/>
                    <a:pt x="429" y="640"/>
                    <a:pt x="194" y="387"/>
                  </a:cubicBezTo>
                  <a:lnTo>
                    <a:pt x="194" y="387"/>
                  </a:lnTo>
                  <a:cubicBezTo>
                    <a:pt x="181" y="966"/>
                    <a:pt x="722" y="1499"/>
                    <a:pt x="1297" y="1499"/>
                  </a:cubicBezTo>
                  <a:cubicBezTo>
                    <a:pt x="1345" y="1499"/>
                    <a:pt x="1392" y="1495"/>
                    <a:pt x="1440" y="1488"/>
                  </a:cubicBezTo>
                  <a:cubicBezTo>
                    <a:pt x="2083" y="1385"/>
                    <a:pt x="2517" y="601"/>
                    <a:pt x="2262"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 name="Google Shape;237;p26"/>
            <p:cNvSpPr/>
            <p:nvPr/>
          </p:nvSpPr>
          <p:spPr>
            <a:xfrm>
              <a:off x="4281325" y="4022375"/>
              <a:ext cx="20950" cy="459825"/>
            </a:xfrm>
            <a:custGeom>
              <a:avLst/>
              <a:gdLst/>
              <a:ahLst/>
              <a:cxnLst/>
              <a:rect l="l" t="t" r="r" b="b"/>
              <a:pathLst>
                <a:path w="838" h="18393" extrusionOk="0">
                  <a:moveTo>
                    <a:pt x="18" y="1"/>
                  </a:moveTo>
                  <a:cubicBezTo>
                    <a:pt x="17" y="1"/>
                    <a:pt x="17" y="1"/>
                    <a:pt x="17" y="1"/>
                  </a:cubicBezTo>
                  <a:cubicBezTo>
                    <a:pt x="1" y="2"/>
                    <a:pt x="12" y="260"/>
                    <a:pt x="44" y="724"/>
                  </a:cubicBezTo>
                  <a:cubicBezTo>
                    <a:pt x="80" y="1232"/>
                    <a:pt x="128" y="1895"/>
                    <a:pt x="184" y="2693"/>
                  </a:cubicBezTo>
                  <a:cubicBezTo>
                    <a:pt x="302" y="4354"/>
                    <a:pt x="443" y="6649"/>
                    <a:pt x="520" y="9189"/>
                  </a:cubicBezTo>
                  <a:cubicBezTo>
                    <a:pt x="596" y="11729"/>
                    <a:pt x="597" y="14030"/>
                    <a:pt x="581" y="15695"/>
                  </a:cubicBezTo>
                  <a:cubicBezTo>
                    <a:pt x="572" y="16495"/>
                    <a:pt x="565" y="17159"/>
                    <a:pt x="560" y="17667"/>
                  </a:cubicBezTo>
                  <a:cubicBezTo>
                    <a:pt x="556" y="18132"/>
                    <a:pt x="562" y="18391"/>
                    <a:pt x="578" y="18392"/>
                  </a:cubicBezTo>
                  <a:cubicBezTo>
                    <a:pt x="578" y="18392"/>
                    <a:pt x="579" y="18392"/>
                    <a:pt x="579" y="18392"/>
                  </a:cubicBezTo>
                  <a:cubicBezTo>
                    <a:pt x="595" y="18392"/>
                    <a:pt x="619" y="18135"/>
                    <a:pt x="653" y="17671"/>
                  </a:cubicBezTo>
                  <a:cubicBezTo>
                    <a:pt x="687" y="17206"/>
                    <a:pt x="720" y="16532"/>
                    <a:pt x="750" y="15698"/>
                  </a:cubicBezTo>
                  <a:cubicBezTo>
                    <a:pt x="811" y="14032"/>
                    <a:pt x="837" y="11725"/>
                    <a:pt x="759" y="9182"/>
                  </a:cubicBezTo>
                  <a:cubicBezTo>
                    <a:pt x="681" y="6638"/>
                    <a:pt x="515" y="4338"/>
                    <a:pt x="354" y="2678"/>
                  </a:cubicBezTo>
                  <a:cubicBezTo>
                    <a:pt x="273" y="1849"/>
                    <a:pt x="197" y="1178"/>
                    <a:pt x="136" y="716"/>
                  </a:cubicBezTo>
                  <a:cubicBezTo>
                    <a:pt x="75" y="255"/>
                    <a:pt x="35" y="1"/>
                    <a:pt x="18"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0" name="Rectangle 5"/>
          <p:cNvSpPr>
            <a:spLocks noChangeArrowheads="1"/>
          </p:cNvSpPr>
          <p:nvPr/>
        </p:nvSpPr>
        <p:spPr bwMode="auto">
          <a:xfrm>
            <a:off x="5100842" y="801613"/>
            <a:ext cx="67913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TÀI LIỆU HỌC TẬP, THAM KHẢO</a:t>
            </a:r>
          </a:p>
        </p:txBody>
      </p:sp>
      <p:sp>
        <p:nvSpPr>
          <p:cNvPr id="115" name="Rectangle 5"/>
          <p:cNvSpPr>
            <a:spLocks noChangeArrowheads="1"/>
          </p:cNvSpPr>
          <p:nvPr/>
        </p:nvSpPr>
        <p:spPr bwMode="auto">
          <a:xfrm>
            <a:off x="4859921" y="375115"/>
            <a:ext cx="67913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TÀI LIỆU HỌC TẬP, THAM KHẢO</a:t>
            </a:r>
          </a:p>
        </p:txBody>
      </p:sp>
      <p:sp>
        <p:nvSpPr>
          <p:cNvPr id="105" name="Rectangle 1">
            <a:extLst>
              <a:ext uri="{FF2B5EF4-FFF2-40B4-BE49-F238E27FC236}">
                <a16:creationId xmlns="" xmlns:a16="http://schemas.microsoft.com/office/drawing/2014/main" id="{0D848DFD-0779-40E6-927C-BEDB8D698E35}"/>
              </a:ext>
            </a:extLst>
          </p:cNvPr>
          <p:cNvSpPr>
            <a:spLocks noChangeArrowheads="1"/>
          </p:cNvSpPr>
          <p:nvPr/>
        </p:nvSpPr>
        <p:spPr bwMode="auto">
          <a:xfrm>
            <a:off x="482819" y="303853"/>
            <a:ext cx="101402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None/>
              <a:tabLst/>
              <a:defRPr/>
            </a:pPr>
            <a:r>
              <a:rPr kumimoji="0" lang="en-US" altLang="en-US" sz="24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2. </a:t>
            </a:r>
            <a:r>
              <a:rPr kumimoji="0" lang="en-US" altLang="en-US" sz="24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Nguồn</a:t>
            </a:r>
            <a:r>
              <a:rPr kumimoji="0" lang="en-US" altLang="en-US" sz="24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4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gốc</a:t>
            </a:r>
            <a:r>
              <a:rPr kumimoji="0" lang="en-US" altLang="en-US" sz="24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4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hình</a:t>
            </a:r>
            <a:r>
              <a:rPr kumimoji="0" lang="en-US" altLang="en-US" sz="24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4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thành</a:t>
            </a:r>
            <a:r>
              <a:rPr kumimoji="0" lang="en-US" altLang="en-US" sz="24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4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tư</a:t>
            </a:r>
            <a:r>
              <a:rPr kumimoji="0" lang="en-US" altLang="en-US" sz="24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4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tưởng</a:t>
            </a:r>
            <a:r>
              <a:rPr kumimoji="0" lang="en-US" altLang="en-US" sz="24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4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Hồ</a:t>
            </a:r>
            <a:r>
              <a:rPr kumimoji="0" lang="en-US" altLang="en-US" sz="24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4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Chí</a:t>
            </a:r>
            <a:r>
              <a:rPr kumimoji="0" lang="en-US" altLang="en-US" sz="24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Minh</a:t>
            </a:r>
          </a:p>
        </p:txBody>
      </p:sp>
      <p:sp>
        <p:nvSpPr>
          <p:cNvPr id="109" name="Oval 108">
            <a:extLst>
              <a:ext uri="{FF2B5EF4-FFF2-40B4-BE49-F238E27FC236}">
                <a16:creationId xmlns="" xmlns:a16="http://schemas.microsoft.com/office/drawing/2014/main" id="{24A40363-86E0-41FF-AFF6-5F540489509F}"/>
              </a:ext>
            </a:extLst>
          </p:cNvPr>
          <p:cNvSpPr/>
          <p:nvPr/>
        </p:nvSpPr>
        <p:spPr>
          <a:xfrm>
            <a:off x="6458403" y="2401551"/>
            <a:ext cx="3143250" cy="1450783"/>
          </a:xfrm>
          <a:prstGeom prst="ellipse">
            <a:avLst/>
          </a:prstGeom>
          <a:solidFill>
            <a:srgbClr val="FF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b="1" dirty="0">
              <a:latin typeface="Arial" panose="020B0604020202020204" pitchFamily="34" charset="0"/>
              <a:cs typeface="Arial" panose="020B0604020202020204" pitchFamily="34" charset="0"/>
            </a:endParaRPr>
          </a:p>
        </p:txBody>
      </p:sp>
      <p:sp>
        <p:nvSpPr>
          <p:cNvPr id="112" name="Rectangle: Rounded Corners 111">
            <a:extLst>
              <a:ext uri="{FF2B5EF4-FFF2-40B4-BE49-F238E27FC236}">
                <a16:creationId xmlns="" xmlns:a16="http://schemas.microsoft.com/office/drawing/2014/main" id="{50B5D2B3-D2BD-45D6-9E56-3867A5311A13}"/>
              </a:ext>
            </a:extLst>
          </p:cNvPr>
          <p:cNvSpPr/>
          <p:nvPr/>
        </p:nvSpPr>
        <p:spPr>
          <a:xfrm>
            <a:off x="4929638" y="4495276"/>
            <a:ext cx="2014539" cy="1937449"/>
          </a:xfrm>
          <a:prstGeom prst="roundRect">
            <a:avLst/>
          </a:prstGeom>
          <a:solidFill>
            <a:srgbClr val="008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42900" indent="-342900" algn="ctr">
              <a:buFont typeface="Arial" panose="020B0604020202020204" pitchFamily="34" charset="0"/>
              <a:buChar char="•"/>
            </a:pPr>
            <a:r>
              <a:rPr lang="en-US" sz="2400" b="1" dirty="0" err="1">
                <a:latin typeface="Arial" panose="020B0604020202020204" pitchFamily="34" charset="0"/>
                <a:cs typeface="Arial" panose="020B0604020202020204" pitchFamily="34" charset="0"/>
              </a:rPr>
              <a:t>Bối</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cảnh</a:t>
            </a:r>
            <a:endParaRPr lang="en-US" sz="2400" b="1" dirty="0">
              <a:latin typeface="Arial" panose="020B0604020202020204" pitchFamily="34" charset="0"/>
              <a:cs typeface="Arial" panose="020B0604020202020204" pitchFamily="34" charset="0"/>
            </a:endParaRPr>
          </a:p>
          <a:p>
            <a:pPr algn="ctr"/>
            <a:r>
              <a:rPr lang="en-US" sz="2400" b="1" dirty="0" err="1">
                <a:latin typeface="Arial" panose="020B0604020202020204" pitchFamily="34" charset="0"/>
                <a:cs typeface="Arial" panose="020B0604020202020204" pitchFamily="34" charset="0"/>
              </a:rPr>
              <a:t>Quốc</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tế</a:t>
            </a:r>
            <a:endParaRPr lang="en-US" sz="2400" b="1" dirty="0">
              <a:latin typeface="Arial" panose="020B0604020202020204" pitchFamily="34" charset="0"/>
              <a:cs typeface="Arial" panose="020B0604020202020204" pitchFamily="34" charset="0"/>
            </a:endParaRPr>
          </a:p>
        </p:txBody>
      </p:sp>
      <p:sp>
        <p:nvSpPr>
          <p:cNvPr id="116" name="Rectangle: Rounded Corners 115">
            <a:extLst>
              <a:ext uri="{FF2B5EF4-FFF2-40B4-BE49-F238E27FC236}">
                <a16:creationId xmlns="" xmlns:a16="http://schemas.microsoft.com/office/drawing/2014/main" id="{DBDCA3B5-E132-4214-B775-29CE3D761FC3}"/>
              </a:ext>
            </a:extLst>
          </p:cNvPr>
          <p:cNvSpPr/>
          <p:nvPr/>
        </p:nvSpPr>
        <p:spPr>
          <a:xfrm>
            <a:off x="9203029" y="4495276"/>
            <a:ext cx="2067813" cy="1937449"/>
          </a:xfrm>
          <a:prstGeom prst="roundRect">
            <a:avLst/>
          </a:prstGeom>
          <a:solidFill>
            <a:srgbClr val="3333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42900" indent="-342900" algn="ctr">
              <a:buFont typeface="Arial" panose="020B0604020202020204" pitchFamily="34" charset="0"/>
              <a:buChar char="•"/>
            </a:pPr>
            <a:r>
              <a:rPr lang="en-US" sz="2400" b="1" dirty="0" err="1">
                <a:latin typeface="Arial" panose="020B0604020202020204" pitchFamily="34" charset="0"/>
                <a:cs typeface="Arial" panose="020B0604020202020204" pitchFamily="34" charset="0"/>
              </a:rPr>
              <a:t>Bối</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cảnh</a:t>
            </a:r>
            <a:r>
              <a:rPr lang="en-US" sz="2400" b="1" dirty="0">
                <a:latin typeface="Arial" panose="020B0604020202020204" pitchFamily="34" charset="0"/>
                <a:cs typeface="Arial" panose="020B0604020202020204" pitchFamily="34" charset="0"/>
              </a:rPr>
              <a:t> </a:t>
            </a:r>
          </a:p>
          <a:p>
            <a:pPr algn="ctr"/>
            <a:r>
              <a:rPr lang="en-US" sz="2400" b="1" dirty="0" err="1">
                <a:latin typeface="Arial" panose="020B0604020202020204" pitchFamily="34" charset="0"/>
                <a:cs typeface="Arial" panose="020B0604020202020204" pitchFamily="34" charset="0"/>
              </a:rPr>
              <a:t>Việt</a:t>
            </a:r>
            <a:r>
              <a:rPr lang="en-US" sz="2400" b="1" dirty="0">
                <a:latin typeface="Arial" panose="020B0604020202020204" pitchFamily="34" charset="0"/>
                <a:cs typeface="Arial" panose="020B0604020202020204" pitchFamily="34" charset="0"/>
              </a:rPr>
              <a:t> Nam</a:t>
            </a:r>
          </a:p>
        </p:txBody>
      </p:sp>
      <p:sp>
        <p:nvSpPr>
          <p:cNvPr id="117" name="Freeform 8">
            <a:extLst>
              <a:ext uri="{FF2B5EF4-FFF2-40B4-BE49-F238E27FC236}">
                <a16:creationId xmlns="" xmlns:a16="http://schemas.microsoft.com/office/drawing/2014/main" id="{949CC953-057C-4562-91DE-3B65D25A171A}"/>
              </a:ext>
            </a:extLst>
          </p:cNvPr>
          <p:cNvSpPr>
            <a:spLocks/>
          </p:cNvSpPr>
          <p:nvPr/>
        </p:nvSpPr>
        <p:spPr bwMode="gray">
          <a:xfrm>
            <a:off x="6959259" y="3915599"/>
            <a:ext cx="1058195" cy="1195466"/>
          </a:xfrm>
          <a:custGeom>
            <a:avLst/>
            <a:gdLst>
              <a:gd name="T0" fmla="*/ 2147483646 w 580"/>
              <a:gd name="T1" fmla="*/ 0 h 798"/>
              <a:gd name="T2" fmla="*/ 2147483646 w 580"/>
              <a:gd name="T3" fmla="*/ 2147483646 h 798"/>
              <a:gd name="T4" fmla="*/ 2147483646 w 580"/>
              <a:gd name="T5" fmla="*/ 2147483646 h 798"/>
              <a:gd name="T6" fmla="*/ 2147483646 w 580"/>
              <a:gd name="T7" fmla="*/ 2147483646 h 798"/>
              <a:gd name="T8" fmla="*/ 2147483646 w 580"/>
              <a:gd name="T9" fmla="*/ 2147483646 h 798"/>
              <a:gd name="T10" fmla="*/ 2147483646 w 580"/>
              <a:gd name="T11" fmla="*/ 2147483646 h 798"/>
              <a:gd name="T12" fmla="*/ 2147483646 w 580"/>
              <a:gd name="T13" fmla="*/ 2147483646 h 798"/>
              <a:gd name="T14" fmla="*/ 2147483646 w 580"/>
              <a:gd name="T15" fmla="*/ 2147483646 h 798"/>
              <a:gd name="T16" fmla="*/ 2147483646 w 580"/>
              <a:gd name="T17" fmla="*/ 2147483646 h 798"/>
              <a:gd name="T18" fmla="*/ 2147483646 w 580"/>
              <a:gd name="T19" fmla="*/ 2147483646 h 798"/>
              <a:gd name="T20" fmla="*/ 2147483646 w 580"/>
              <a:gd name="T21" fmla="*/ 2147483646 h 798"/>
              <a:gd name="T22" fmla="*/ 2147483646 w 580"/>
              <a:gd name="T23" fmla="*/ 2147483646 h 798"/>
              <a:gd name="T24" fmla="*/ 0 w 580"/>
              <a:gd name="T25" fmla="*/ 2147483646 h 798"/>
              <a:gd name="T26" fmla="*/ 2147483646 w 580"/>
              <a:gd name="T27" fmla="*/ 2147483646 h 798"/>
              <a:gd name="T28" fmla="*/ 2147483646 w 580"/>
              <a:gd name="T29" fmla="*/ 2147483646 h 798"/>
              <a:gd name="T30" fmla="*/ 2147483646 w 580"/>
              <a:gd name="T31" fmla="*/ 2147483646 h 798"/>
              <a:gd name="T32" fmla="*/ 2147483646 w 580"/>
              <a:gd name="T33" fmla="*/ 2147483646 h 798"/>
              <a:gd name="T34" fmla="*/ 2147483646 w 580"/>
              <a:gd name="T35" fmla="*/ 2147483646 h 798"/>
              <a:gd name="T36" fmla="*/ 2147483646 w 580"/>
              <a:gd name="T37" fmla="*/ 2147483646 h 798"/>
              <a:gd name="T38" fmla="*/ 2147483646 w 580"/>
              <a:gd name="T39" fmla="*/ 2147483646 h 798"/>
              <a:gd name="T40" fmla="*/ 2147483646 w 580"/>
              <a:gd name="T41" fmla="*/ 2147483646 h 798"/>
              <a:gd name="T42" fmla="*/ 2147483646 w 580"/>
              <a:gd name="T43" fmla="*/ 2147483646 h 798"/>
              <a:gd name="T44" fmla="*/ 2147483646 w 580"/>
              <a:gd name="T45" fmla="*/ 2147483646 h 798"/>
              <a:gd name="T46" fmla="*/ 2147483646 w 580"/>
              <a:gd name="T47" fmla="*/ 2147483646 h 798"/>
              <a:gd name="T48" fmla="*/ 2147483646 w 580"/>
              <a:gd name="T49" fmla="*/ 2147483646 h 798"/>
              <a:gd name="T50" fmla="*/ 2147483646 w 580"/>
              <a:gd name="T51" fmla="*/ 2147483646 h 798"/>
              <a:gd name="T52" fmla="*/ 2147483646 w 580"/>
              <a:gd name="T53" fmla="*/ 0 h 798"/>
              <a:gd name="T54" fmla="*/ 2147483646 w 580"/>
              <a:gd name="T55" fmla="*/ 0 h 79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000000"/>
          </a:solidFill>
          <a:ln>
            <a:noFill/>
          </a:ln>
        </p:spPr>
        <p:txBody>
          <a:bodyPr/>
          <a:lstStyle/>
          <a:p>
            <a:pPr defTabSz="914400" eaLnBrk="0" fontAlgn="base" hangingPunct="0">
              <a:spcBef>
                <a:spcPct val="0"/>
              </a:spcBef>
              <a:spcAft>
                <a:spcPct val="0"/>
              </a:spcAft>
            </a:pPr>
            <a:endParaRPr lang="en-US" dirty="0">
              <a:solidFill>
                <a:srgbClr val="000000"/>
              </a:solidFill>
              <a:latin typeface="Arial" panose="020B0604020202020204" pitchFamily="34" charset="0"/>
            </a:endParaRPr>
          </a:p>
        </p:txBody>
      </p:sp>
      <p:sp>
        <p:nvSpPr>
          <p:cNvPr id="118" name="Freeform 10">
            <a:extLst>
              <a:ext uri="{FF2B5EF4-FFF2-40B4-BE49-F238E27FC236}">
                <a16:creationId xmlns="" xmlns:a16="http://schemas.microsoft.com/office/drawing/2014/main" id="{4544CAD7-152F-407E-ACD6-CC165A843A52}"/>
              </a:ext>
            </a:extLst>
          </p:cNvPr>
          <p:cNvSpPr>
            <a:spLocks/>
          </p:cNvSpPr>
          <p:nvPr/>
        </p:nvSpPr>
        <p:spPr bwMode="gray">
          <a:xfrm flipH="1">
            <a:off x="8128000" y="3943068"/>
            <a:ext cx="985168" cy="1190783"/>
          </a:xfrm>
          <a:custGeom>
            <a:avLst/>
            <a:gdLst>
              <a:gd name="T0" fmla="*/ 2147483646 w 580"/>
              <a:gd name="T1" fmla="*/ 0 h 798"/>
              <a:gd name="T2" fmla="*/ 2147483646 w 580"/>
              <a:gd name="T3" fmla="*/ 2147483646 h 798"/>
              <a:gd name="T4" fmla="*/ 2147483646 w 580"/>
              <a:gd name="T5" fmla="*/ 2147483646 h 798"/>
              <a:gd name="T6" fmla="*/ 2147483646 w 580"/>
              <a:gd name="T7" fmla="*/ 2147483646 h 798"/>
              <a:gd name="T8" fmla="*/ 2147483646 w 580"/>
              <a:gd name="T9" fmla="*/ 2147483646 h 798"/>
              <a:gd name="T10" fmla="*/ 2147483646 w 580"/>
              <a:gd name="T11" fmla="*/ 2147483646 h 798"/>
              <a:gd name="T12" fmla="*/ 2147483646 w 580"/>
              <a:gd name="T13" fmla="*/ 2147483646 h 798"/>
              <a:gd name="T14" fmla="*/ 2147483646 w 580"/>
              <a:gd name="T15" fmla="*/ 2147483646 h 798"/>
              <a:gd name="T16" fmla="*/ 2147483646 w 580"/>
              <a:gd name="T17" fmla="*/ 2147483646 h 798"/>
              <a:gd name="T18" fmla="*/ 2147483646 w 580"/>
              <a:gd name="T19" fmla="*/ 2147483646 h 798"/>
              <a:gd name="T20" fmla="*/ 2147483646 w 580"/>
              <a:gd name="T21" fmla="*/ 2147483646 h 798"/>
              <a:gd name="T22" fmla="*/ 2147483646 w 580"/>
              <a:gd name="T23" fmla="*/ 2147483646 h 798"/>
              <a:gd name="T24" fmla="*/ 0 w 580"/>
              <a:gd name="T25" fmla="*/ 2147483646 h 798"/>
              <a:gd name="T26" fmla="*/ 2147483646 w 580"/>
              <a:gd name="T27" fmla="*/ 2147483646 h 798"/>
              <a:gd name="T28" fmla="*/ 2147483646 w 580"/>
              <a:gd name="T29" fmla="*/ 2147483646 h 798"/>
              <a:gd name="T30" fmla="*/ 2147483646 w 580"/>
              <a:gd name="T31" fmla="*/ 2147483646 h 798"/>
              <a:gd name="T32" fmla="*/ 2147483646 w 580"/>
              <a:gd name="T33" fmla="*/ 2147483646 h 798"/>
              <a:gd name="T34" fmla="*/ 2147483646 w 580"/>
              <a:gd name="T35" fmla="*/ 2147483646 h 798"/>
              <a:gd name="T36" fmla="*/ 2147483646 w 580"/>
              <a:gd name="T37" fmla="*/ 2147483646 h 798"/>
              <a:gd name="T38" fmla="*/ 2147483646 w 580"/>
              <a:gd name="T39" fmla="*/ 2147483646 h 798"/>
              <a:gd name="T40" fmla="*/ 2147483646 w 580"/>
              <a:gd name="T41" fmla="*/ 2147483646 h 798"/>
              <a:gd name="T42" fmla="*/ 2147483646 w 580"/>
              <a:gd name="T43" fmla="*/ 2147483646 h 798"/>
              <a:gd name="T44" fmla="*/ 2147483646 w 580"/>
              <a:gd name="T45" fmla="*/ 2147483646 h 798"/>
              <a:gd name="T46" fmla="*/ 2147483646 w 580"/>
              <a:gd name="T47" fmla="*/ 2147483646 h 798"/>
              <a:gd name="T48" fmla="*/ 2147483646 w 580"/>
              <a:gd name="T49" fmla="*/ 2147483646 h 798"/>
              <a:gd name="T50" fmla="*/ 2147483646 w 580"/>
              <a:gd name="T51" fmla="*/ 2147483646 h 798"/>
              <a:gd name="T52" fmla="*/ 2147483646 w 580"/>
              <a:gd name="T53" fmla="*/ 0 h 798"/>
              <a:gd name="T54" fmla="*/ 2147483646 w 580"/>
              <a:gd name="T55" fmla="*/ 0 h 79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000000"/>
          </a:solidFill>
          <a:ln>
            <a:noFill/>
          </a:ln>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119" name="TextBox 118">
            <a:extLst>
              <a:ext uri="{FF2B5EF4-FFF2-40B4-BE49-F238E27FC236}">
                <a16:creationId xmlns="" xmlns:a16="http://schemas.microsoft.com/office/drawing/2014/main" id="{377C517F-F23F-4ED4-96E5-4C865ACB5949}"/>
              </a:ext>
            </a:extLst>
          </p:cNvPr>
          <p:cNvSpPr txBox="1"/>
          <p:nvPr/>
        </p:nvSpPr>
        <p:spPr>
          <a:xfrm>
            <a:off x="6900474" y="2722236"/>
            <a:ext cx="2212694" cy="830997"/>
          </a:xfrm>
          <a:prstGeom prst="rect">
            <a:avLst/>
          </a:prstGeom>
          <a:noFill/>
        </p:spPr>
        <p:txBody>
          <a:bodyPr wrap="square">
            <a:spAutoFit/>
          </a:bodyPr>
          <a:lstStyle/>
          <a:p>
            <a:pPr marL="342900" indent="-342900" algn="ctr">
              <a:buFont typeface="Wingdings" panose="05000000000000000000" pitchFamily="2" charset="2"/>
              <a:buChar char="q"/>
            </a:pPr>
            <a:r>
              <a:rPr lang="en-US" altLang="en-US" sz="2400" b="1" kern="0" dirty="0" err="1">
                <a:solidFill>
                  <a:schemeClr val="bg1"/>
                </a:solidFill>
              </a:rPr>
              <a:t>Nguồn</a:t>
            </a:r>
            <a:r>
              <a:rPr lang="en-US" altLang="en-US" sz="2400" b="1" kern="0" dirty="0">
                <a:solidFill>
                  <a:schemeClr val="bg1"/>
                </a:solidFill>
              </a:rPr>
              <a:t> </a:t>
            </a:r>
            <a:r>
              <a:rPr lang="en-US" altLang="en-US" sz="2400" b="1" kern="0" dirty="0" err="1">
                <a:solidFill>
                  <a:schemeClr val="bg1"/>
                </a:solidFill>
              </a:rPr>
              <a:t>gốc</a:t>
            </a:r>
            <a:r>
              <a:rPr lang="en-US" altLang="en-US" sz="2400" b="1" kern="0" dirty="0">
                <a:solidFill>
                  <a:schemeClr val="bg1"/>
                </a:solidFill>
              </a:rPr>
              <a:t> </a:t>
            </a:r>
          </a:p>
          <a:p>
            <a:pPr algn="ctr"/>
            <a:r>
              <a:rPr lang="en-US" altLang="en-US" sz="2400" b="1" kern="0" dirty="0" err="1">
                <a:solidFill>
                  <a:schemeClr val="bg1"/>
                </a:solidFill>
              </a:rPr>
              <a:t>thực</a:t>
            </a:r>
            <a:r>
              <a:rPr lang="en-US" altLang="en-US" sz="2400" b="1" kern="0" dirty="0">
                <a:solidFill>
                  <a:schemeClr val="bg1"/>
                </a:solidFill>
              </a:rPr>
              <a:t> </a:t>
            </a:r>
            <a:r>
              <a:rPr lang="en-US" altLang="en-US" sz="2400" b="1" kern="0" dirty="0" err="1">
                <a:solidFill>
                  <a:schemeClr val="bg1"/>
                </a:solidFill>
              </a:rPr>
              <a:t>tiễn</a:t>
            </a:r>
            <a:r>
              <a:rPr lang="en-US" altLang="en-US" sz="2400" b="1" kern="0" dirty="0">
                <a:solidFill>
                  <a:schemeClr val="bg1"/>
                </a:solidFill>
              </a:rPr>
              <a:t> </a:t>
            </a:r>
            <a:endParaRPr lang="en-US" sz="2400" dirty="0">
              <a:solidFill>
                <a:schemeClr val="bg1"/>
              </a:solidFill>
            </a:endParaRPr>
          </a:p>
        </p:txBody>
      </p:sp>
      <p:grpSp>
        <p:nvGrpSpPr>
          <p:cNvPr id="111" name="Group 21">
            <a:extLst>
              <a:ext uri="{FF2B5EF4-FFF2-40B4-BE49-F238E27FC236}">
                <a16:creationId xmlns="" xmlns:a16="http://schemas.microsoft.com/office/drawing/2014/main" id="{9DB1C684-848F-417D-9613-C31FBD535697}"/>
              </a:ext>
            </a:extLst>
          </p:cNvPr>
          <p:cNvGrpSpPr>
            <a:grpSpLocks/>
          </p:cNvGrpSpPr>
          <p:nvPr/>
        </p:nvGrpSpPr>
        <p:grpSpPr bwMode="auto">
          <a:xfrm>
            <a:off x="0" y="1008515"/>
            <a:ext cx="10024110" cy="155376"/>
            <a:chOff x="240" y="576"/>
            <a:chExt cx="5298" cy="0"/>
          </a:xfrm>
        </p:grpSpPr>
        <p:sp>
          <p:nvSpPr>
            <p:cNvPr id="113" name="Line 7">
              <a:extLst>
                <a:ext uri="{FF2B5EF4-FFF2-40B4-BE49-F238E27FC236}">
                  <a16:creationId xmlns="" xmlns:a16="http://schemas.microsoft.com/office/drawing/2014/main" id="{A49BC4E7-C8C4-423A-BB28-AE50D74E759E}"/>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sp>
          <p:nvSpPr>
            <p:cNvPr id="114" name="Line 8">
              <a:extLst>
                <a:ext uri="{FF2B5EF4-FFF2-40B4-BE49-F238E27FC236}">
                  <a16:creationId xmlns="" xmlns:a16="http://schemas.microsoft.com/office/drawing/2014/main" id="{5A4B3B70-46BF-419B-9CBE-502897DA9A4F}"/>
                </a:ext>
              </a:extLst>
            </p:cNvPr>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grpSp>
      <p:sp>
        <p:nvSpPr>
          <p:cNvPr id="120" name="TextBox 119">
            <a:extLst>
              <a:ext uri="{FF2B5EF4-FFF2-40B4-BE49-F238E27FC236}">
                <a16:creationId xmlns="" xmlns:a16="http://schemas.microsoft.com/office/drawing/2014/main" id="{B177BA98-6CC8-4200-85C2-4637335003B9}"/>
              </a:ext>
            </a:extLst>
          </p:cNvPr>
          <p:cNvSpPr txBox="1"/>
          <p:nvPr/>
        </p:nvSpPr>
        <p:spPr>
          <a:xfrm>
            <a:off x="4312974" y="1375933"/>
            <a:ext cx="4183530" cy="461665"/>
          </a:xfrm>
          <a:prstGeom prst="rect">
            <a:avLst/>
          </a:prstGeom>
          <a:noFill/>
        </p:spPr>
        <p:txBody>
          <a:bodyPr wrap="square">
            <a:spAutoFit/>
          </a:bodyPr>
          <a:lstStyle/>
          <a:p>
            <a:pPr algn="ctr"/>
            <a:r>
              <a:rPr lang="en-US" altLang="en-US" sz="2400" b="1" kern="0" dirty="0">
                <a:solidFill>
                  <a:srgbClr val="000000"/>
                </a:solidFill>
              </a:rPr>
              <a:t>a, </a:t>
            </a:r>
            <a:r>
              <a:rPr lang="en-US" altLang="en-US" sz="2400" b="1" kern="0" dirty="0" err="1">
                <a:solidFill>
                  <a:srgbClr val="000000"/>
                </a:solidFill>
              </a:rPr>
              <a:t>Nguồn</a:t>
            </a:r>
            <a:r>
              <a:rPr lang="en-US" altLang="en-US" sz="2400" b="1" kern="0" dirty="0">
                <a:solidFill>
                  <a:srgbClr val="000000"/>
                </a:solidFill>
              </a:rPr>
              <a:t> </a:t>
            </a:r>
            <a:r>
              <a:rPr lang="en-US" altLang="en-US" sz="2400" b="1" kern="0" dirty="0" err="1">
                <a:solidFill>
                  <a:srgbClr val="000000"/>
                </a:solidFill>
              </a:rPr>
              <a:t>gốc</a:t>
            </a:r>
            <a:r>
              <a:rPr lang="en-US" altLang="en-US" sz="2400" b="1" kern="0" dirty="0">
                <a:solidFill>
                  <a:srgbClr val="000000"/>
                </a:solidFill>
              </a:rPr>
              <a:t> </a:t>
            </a:r>
            <a:r>
              <a:rPr lang="en-US" altLang="en-US" sz="2400" b="1" kern="0" dirty="0" err="1">
                <a:solidFill>
                  <a:srgbClr val="000000"/>
                </a:solidFill>
              </a:rPr>
              <a:t>thực</a:t>
            </a:r>
            <a:r>
              <a:rPr lang="en-US" altLang="en-US" sz="2400" b="1" kern="0" dirty="0">
                <a:solidFill>
                  <a:srgbClr val="000000"/>
                </a:solidFill>
              </a:rPr>
              <a:t> </a:t>
            </a:r>
            <a:r>
              <a:rPr lang="en-US" altLang="en-US" sz="2400" b="1" kern="0" dirty="0" err="1">
                <a:solidFill>
                  <a:srgbClr val="000000"/>
                </a:solidFill>
              </a:rPr>
              <a:t>tiễn</a:t>
            </a:r>
            <a:r>
              <a:rPr lang="en-US" altLang="en-US" sz="2400" b="1" kern="0" dirty="0">
                <a:solidFill>
                  <a:srgbClr val="000000"/>
                </a:solidFill>
              </a:rPr>
              <a:t> </a:t>
            </a:r>
            <a:endParaRPr lang="en-US" sz="2400" dirty="0">
              <a:solidFill>
                <a:srgbClr val="000000"/>
              </a:solidFill>
            </a:endParaRPr>
          </a:p>
        </p:txBody>
      </p:sp>
    </p:spTree>
    <p:extLst>
      <p:ext uri="{BB962C8B-B14F-4D97-AF65-F5344CB8AC3E}">
        <p14:creationId xmlns:p14="http://schemas.microsoft.com/office/powerpoint/2010/main" val="246346831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gradFill rotWithShape="0">
          <a:gsLst>
            <a:gs pos="0">
              <a:srgbClr val="CCFFCC"/>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25" name="Rectangle 4"/>
          <p:cNvSpPr>
            <a:spLocks noChangeArrowheads="1"/>
          </p:cNvSpPr>
          <p:nvPr/>
        </p:nvSpPr>
        <p:spPr bwMode="auto">
          <a:xfrm>
            <a:off x="3258458" y="7654918"/>
            <a:ext cx="11509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Trồng lúa</a:t>
            </a:r>
          </a:p>
        </p:txBody>
      </p:sp>
      <p:sp>
        <p:nvSpPr>
          <p:cNvPr id="26" name="Rectangle 7"/>
          <p:cNvSpPr>
            <a:spLocks noChangeArrowheads="1"/>
          </p:cNvSpPr>
          <p:nvPr/>
        </p:nvSpPr>
        <p:spPr bwMode="auto">
          <a:xfrm>
            <a:off x="7351034" y="7675557"/>
            <a:ext cx="22764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66"/>
                </a:solidFill>
                <a:effectLst/>
                <a:uLnTx/>
                <a:uFillTx/>
                <a:latin typeface="Arial" panose="020B0604020202020204" pitchFamily="34" charset="0"/>
                <a:ea typeface="Times New Roman" panose="02020603050405020304" pitchFamily="18" charset="0"/>
                <a:cs typeface="Arial" panose="020B0604020202020204" pitchFamily="34" charset="0"/>
              </a:rPr>
              <a:t>Trồng lúa thảo dược</a:t>
            </a:r>
          </a:p>
        </p:txBody>
      </p:sp>
      <p:grpSp>
        <p:nvGrpSpPr>
          <p:cNvPr id="27" name="Group 15">
            <a:extLst>
              <a:ext uri="{FF2B5EF4-FFF2-40B4-BE49-F238E27FC236}">
                <a16:creationId xmlns="" xmlns:a16="http://schemas.microsoft.com/office/drawing/2014/main" id="{36AE29EC-8A65-4F32-906E-F6C5DB07D54C}"/>
              </a:ext>
            </a:extLst>
          </p:cNvPr>
          <p:cNvGrpSpPr>
            <a:grpSpLocks/>
          </p:cNvGrpSpPr>
          <p:nvPr/>
        </p:nvGrpSpPr>
        <p:grpSpPr bwMode="auto">
          <a:xfrm>
            <a:off x="861349" y="2330453"/>
            <a:ext cx="10510985" cy="3736518"/>
            <a:chOff x="947224" y="283400"/>
            <a:chExt cx="7713197" cy="3340171"/>
          </a:xfrm>
        </p:grpSpPr>
        <p:grpSp>
          <p:nvGrpSpPr>
            <p:cNvPr id="30" name="Group 6">
              <a:extLst>
                <a:ext uri="{FF2B5EF4-FFF2-40B4-BE49-F238E27FC236}">
                  <a16:creationId xmlns="" xmlns:a16="http://schemas.microsoft.com/office/drawing/2014/main" id="{FE56EEB6-B507-4154-87BF-4BAC11A9532B}"/>
                </a:ext>
              </a:extLst>
            </p:cNvPr>
            <p:cNvGrpSpPr>
              <a:grpSpLocks/>
            </p:cNvGrpSpPr>
            <p:nvPr/>
          </p:nvGrpSpPr>
          <p:grpSpPr bwMode="auto">
            <a:xfrm>
              <a:off x="947224" y="283554"/>
              <a:ext cx="7713197" cy="3340017"/>
              <a:chOff x="-346" y="-431"/>
              <a:chExt cx="6243" cy="2861"/>
            </a:xfrm>
          </p:grpSpPr>
          <p:sp>
            <p:nvSpPr>
              <p:cNvPr id="33" name="Rectangle 32">
                <a:extLst>
                  <a:ext uri="{FF2B5EF4-FFF2-40B4-BE49-F238E27FC236}">
                    <a16:creationId xmlns="" xmlns:a16="http://schemas.microsoft.com/office/drawing/2014/main" id="{70BEBEEE-93A1-49EE-9297-2545A2465543}"/>
                  </a:ext>
                </a:extLst>
              </p:cNvPr>
              <p:cNvSpPr>
                <a:spLocks noChangeArrowheads="1"/>
              </p:cNvSpPr>
              <p:nvPr/>
            </p:nvSpPr>
            <p:spPr bwMode="auto">
              <a:xfrm>
                <a:off x="1971" y="2106"/>
                <a:ext cx="2063" cy="310"/>
              </a:xfrm>
              <a:prstGeom prst="rect">
                <a:avLst/>
              </a:prstGeom>
              <a:noFill/>
              <a:ln w="9525">
                <a:noFill/>
                <a:miter lim="800000"/>
                <a:headEnd/>
                <a:tailEnd/>
              </a:ln>
              <a:effectLst/>
            </p:spPr>
            <p:txBody>
              <a:bodyPr/>
              <a:lstStyle/>
              <a:p>
                <a:pPr marL="381000" marR="0" lvl="0" indent="-381000" algn="ctr" defTabSz="914286" rtl="0" eaLnBrk="1" fontAlgn="auto" latinLnBrk="0" hangingPunct="1">
                  <a:lnSpc>
                    <a:spcPct val="100000"/>
                  </a:lnSpc>
                  <a:spcBef>
                    <a:spcPct val="20000"/>
                  </a:spcBef>
                  <a:spcAft>
                    <a:spcPts val="0"/>
                  </a:spcAft>
                  <a:buClr>
                    <a:srgbClr val="0000FF"/>
                  </a:buClr>
                  <a:buSzTx/>
                  <a:buFont typeface="Wingdings" pitchFamily="2" charset="2"/>
                  <a:buNone/>
                  <a:tabLst/>
                  <a:defRPr/>
                </a:pPr>
                <a:r>
                  <a:rPr kumimoji="0" lang="en-US" sz="2400" b="0" i="1" u="none" strike="noStrike" kern="1200" cap="none" spc="0" normalizeH="0" baseline="0" noProof="0" dirty="0" err="1">
                    <a:ln>
                      <a:noFill/>
                    </a:ln>
                    <a:solidFill>
                      <a:srgbClr val="000000"/>
                    </a:solidFill>
                    <a:effectLst>
                      <a:glow rad="63500">
                        <a:srgbClr val="4F81BD">
                          <a:satMod val="175000"/>
                          <a:alpha val="40000"/>
                        </a:srgbClr>
                      </a:glow>
                    </a:effectLst>
                    <a:uLnTx/>
                    <a:uFillTx/>
                    <a:latin typeface="Times New Roman" panose="02020603050405020304" pitchFamily="18" charset="0"/>
                    <a:ea typeface="+mn-ea"/>
                    <a:cs typeface="Times New Roman" panose="02020603050405020304" pitchFamily="18" charset="0"/>
                  </a:rPr>
                  <a:t>Vua</a:t>
                </a:r>
                <a:r>
                  <a:rPr kumimoji="0" lang="en-US" sz="2400" b="0" i="1" u="none" strike="noStrike" kern="1200" cap="none" spc="0" normalizeH="0" baseline="0" noProof="0" dirty="0">
                    <a:ln>
                      <a:noFill/>
                    </a:ln>
                    <a:solidFill>
                      <a:srgbClr val="000000"/>
                    </a:solidFill>
                    <a:effectLst>
                      <a:glow rad="63500">
                        <a:srgbClr val="4F81BD">
                          <a:satMod val="175000"/>
                          <a:alpha val="40000"/>
                        </a:srgbClr>
                      </a:glow>
                    </a:effectLst>
                    <a:uLnTx/>
                    <a:uFillTx/>
                    <a:latin typeface="Times New Roman" panose="02020603050405020304" pitchFamily="18" charset="0"/>
                    <a:ea typeface="+mn-ea"/>
                    <a:cs typeface="Times New Roman" panose="02020603050405020304" pitchFamily="18" charset="0"/>
                  </a:rPr>
                  <a:t> Minh </a:t>
                </a:r>
                <a:r>
                  <a:rPr kumimoji="0" lang="en-US" sz="2400" b="0" i="1" u="none" strike="noStrike" kern="1200" cap="none" spc="0" normalizeH="0" baseline="0" noProof="0" dirty="0" err="1">
                    <a:ln>
                      <a:noFill/>
                    </a:ln>
                    <a:solidFill>
                      <a:srgbClr val="000000"/>
                    </a:solidFill>
                    <a:effectLst>
                      <a:glow rad="63500">
                        <a:srgbClr val="4F81BD">
                          <a:satMod val="175000"/>
                          <a:alpha val="40000"/>
                        </a:srgbClr>
                      </a:glow>
                    </a:effectLst>
                    <a:uLnTx/>
                    <a:uFillTx/>
                    <a:latin typeface="Times New Roman" panose="02020603050405020304" pitchFamily="18" charset="0"/>
                    <a:ea typeface="+mn-ea"/>
                    <a:cs typeface="Times New Roman" panose="02020603050405020304" pitchFamily="18" charset="0"/>
                  </a:rPr>
                  <a:t>Mạng</a:t>
                </a:r>
                <a:endParaRPr kumimoji="0" lang="en-US" sz="2400" b="0" i="1" u="none" strike="noStrike" kern="1200" cap="none" spc="0" normalizeH="0" baseline="0" noProof="0" dirty="0">
                  <a:ln>
                    <a:noFill/>
                  </a:ln>
                  <a:solidFill>
                    <a:srgbClr val="000000"/>
                  </a:solidFill>
                  <a:effectLst>
                    <a:glow rad="63500">
                      <a:srgbClr val="4F81BD">
                        <a:satMod val="175000"/>
                        <a:alpha val="40000"/>
                      </a:srgbClr>
                    </a:glow>
                  </a:effectLst>
                  <a:uLnTx/>
                  <a:uFillTx/>
                  <a:latin typeface="Times New Roman" panose="02020603050405020304" pitchFamily="18" charset="0"/>
                  <a:ea typeface="+mn-ea"/>
                  <a:cs typeface="Times New Roman" panose="02020603050405020304" pitchFamily="18" charset="0"/>
                </a:endParaRPr>
              </a:p>
            </p:txBody>
          </p:sp>
          <p:pic>
            <p:nvPicPr>
              <p:cNvPr id="34" name="Picture 33" descr="vua_Minh_Mang">
                <a:extLst>
                  <a:ext uri="{FF2B5EF4-FFF2-40B4-BE49-F238E27FC236}">
                    <a16:creationId xmlns="" xmlns:a16="http://schemas.microsoft.com/office/drawing/2014/main" id="{8183EA4D-19FA-4CDC-BC6D-B268FEDD280E}"/>
                  </a:ext>
                </a:extLst>
              </p:cNvPr>
              <p:cNvPicPr>
                <a:picLocks noChangeAspect="1" noChangeArrowheads="1"/>
              </p:cNvPicPr>
              <p:nvPr/>
            </p:nvPicPr>
            <p:blipFill>
              <a:blip r:embed="rId2" cstate="print"/>
              <a:srcRect r="9160"/>
              <a:stretch>
                <a:fillRect/>
              </a:stretch>
            </p:blipFill>
            <p:spPr bwMode="auto">
              <a:xfrm>
                <a:off x="1731" y="-431"/>
                <a:ext cx="1985" cy="2414"/>
              </a:xfrm>
              <a:prstGeom prst="ellipse">
                <a:avLst/>
              </a:prstGeom>
              <a:ln>
                <a:noFill/>
              </a:ln>
              <a:effectLst>
                <a:glow rad="228600">
                  <a:schemeClr val="accent3">
                    <a:satMod val="175000"/>
                    <a:alpha val="40000"/>
                  </a:schemeClr>
                </a:glow>
                <a:softEdge rad="112500"/>
              </a:effectLst>
            </p:spPr>
          </p:pic>
          <p:sp>
            <p:nvSpPr>
              <p:cNvPr id="35" name="Rectangle 34">
                <a:extLst>
                  <a:ext uri="{FF2B5EF4-FFF2-40B4-BE49-F238E27FC236}">
                    <a16:creationId xmlns="" xmlns:a16="http://schemas.microsoft.com/office/drawing/2014/main" id="{3FA03150-6520-4BF1-BDF3-3B73F11E4987}"/>
                  </a:ext>
                </a:extLst>
              </p:cNvPr>
              <p:cNvSpPr>
                <a:spLocks noChangeArrowheads="1"/>
              </p:cNvSpPr>
              <p:nvPr/>
            </p:nvSpPr>
            <p:spPr bwMode="auto">
              <a:xfrm>
                <a:off x="-346" y="2120"/>
                <a:ext cx="2063" cy="310"/>
              </a:xfrm>
              <a:prstGeom prst="rect">
                <a:avLst/>
              </a:prstGeom>
              <a:noFill/>
              <a:ln w="9525">
                <a:noFill/>
                <a:miter lim="800000"/>
                <a:headEnd/>
                <a:tailEnd/>
              </a:ln>
              <a:effectLst/>
            </p:spPr>
            <p:txBody>
              <a:bodyPr/>
              <a:lstStyle/>
              <a:p>
                <a:pPr marL="381000" marR="0" lvl="0" indent="-381000" algn="ctr" defTabSz="914286" rtl="0" eaLnBrk="1" fontAlgn="auto" latinLnBrk="0" hangingPunct="1">
                  <a:lnSpc>
                    <a:spcPct val="100000"/>
                  </a:lnSpc>
                  <a:spcBef>
                    <a:spcPct val="20000"/>
                  </a:spcBef>
                  <a:spcAft>
                    <a:spcPts val="0"/>
                  </a:spcAft>
                  <a:buClr>
                    <a:srgbClr val="0000FF"/>
                  </a:buClr>
                  <a:buSzTx/>
                  <a:buFont typeface="Wingdings" pitchFamily="2" charset="2"/>
                  <a:buNone/>
                  <a:tabLst/>
                  <a:defRPr/>
                </a:pPr>
                <a:r>
                  <a:rPr kumimoji="0" lang="en-US" sz="2400" b="0" i="1" u="none" strike="noStrike" kern="1200" cap="none" spc="0" normalizeH="0" baseline="0" noProof="0" dirty="0">
                    <a:ln>
                      <a:noFill/>
                    </a:ln>
                    <a:solidFill>
                      <a:srgbClr val="000000"/>
                    </a:solidFill>
                    <a:effectLst>
                      <a:glow rad="63500">
                        <a:srgbClr val="4F81BD">
                          <a:satMod val="175000"/>
                          <a:alpha val="40000"/>
                        </a:srgbClr>
                      </a:glow>
                    </a:effectLst>
                    <a:uLnTx/>
                    <a:uFillTx/>
                    <a:latin typeface="Times New Roman" panose="02020603050405020304" pitchFamily="18" charset="0"/>
                    <a:ea typeface="+mn-ea"/>
                    <a:cs typeface="Times New Roman" panose="02020603050405020304" pitchFamily="18" charset="0"/>
                  </a:rPr>
                  <a:t>Vua Gia Long</a:t>
                </a:r>
              </a:p>
            </p:txBody>
          </p:sp>
          <p:sp>
            <p:nvSpPr>
              <p:cNvPr id="36" name="Rectangle 35">
                <a:extLst>
                  <a:ext uri="{FF2B5EF4-FFF2-40B4-BE49-F238E27FC236}">
                    <a16:creationId xmlns="" xmlns:a16="http://schemas.microsoft.com/office/drawing/2014/main" id="{0303C54A-46FB-4E77-AAFF-B2648D5F8959}"/>
                  </a:ext>
                </a:extLst>
              </p:cNvPr>
              <p:cNvSpPr>
                <a:spLocks noChangeArrowheads="1"/>
              </p:cNvSpPr>
              <p:nvPr/>
            </p:nvSpPr>
            <p:spPr bwMode="auto">
              <a:xfrm>
                <a:off x="3855" y="2106"/>
                <a:ext cx="2042" cy="310"/>
              </a:xfrm>
              <a:prstGeom prst="rect">
                <a:avLst/>
              </a:prstGeom>
              <a:noFill/>
              <a:ln w="9525">
                <a:noFill/>
                <a:miter lim="800000"/>
                <a:headEnd/>
                <a:tailEnd/>
              </a:ln>
              <a:effectLst/>
            </p:spPr>
            <p:txBody>
              <a:bodyPr/>
              <a:lstStyle/>
              <a:p>
                <a:pPr marL="381000" marR="0" lvl="0" indent="-381000" algn="ctr" defTabSz="914286" rtl="0" eaLnBrk="1" fontAlgn="auto" latinLnBrk="0" hangingPunct="1">
                  <a:lnSpc>
                    <a:spcPct val="100000"/>
                  </a:lnSpc>
                  <a:spcBef>
                    <a:spcPct val="20000"/>
                  </a:spcBef>
                  <a:spcAft>
                    <a:spcPts val="0"/>
                  </a:spcAft>
                  <a:buClr>
                    <a:srgbClr val="0000FF"/>
                  </a:buClr>
                  <a:buSzTx/>
                  <a:buFont typeface="Wingdings" pitchFamily="2" charset="2"/>
                  <a:buNone/>
                  <a:tabLst/>
                  <a:defRPr/>
                </a:pPr>
                <a:r>
                  <a:rPr kumimoji="0" lang="en-US" sz="2400" b="0" i="1" u="none" strike="noStrike" kern="1200" cap="none" spc="0" normalizeH="0" baseline="0" noProof="0" dirty="0" err="1">
                    <a:ln>
                      <a:noFill/>
                    </a:ln>
                    <a:solidFill>
                      <a:srgbClr val="000000"/>
                    </a:solidFill>
                    <a:effectLst>
                      <a:glow rad="63500">
                        <a:srgbClr val="4F81BD">
                          <a:satMod val="175000"/>
                          <a:alpha val="40000"/>
                        </a:srgbClr>
                      </a:glow>
                    </a:effectLst>
                    <a:uLnTx/>
                    <a:uFillTx/>
                    <a:latin typeface="Times New Roman" pitchFamily="18" charset="0"/>
                    <a:ea typeface="+mn-ea"/>
                    <a:cs typeface="Times New Roman" pitchFamily="18" charset="0"/>
                  </a:rPr>
                  <a:t>Vua</a:t>
                </a:r>
                <a:r>
                  <a:rPr kumimoji="0" lang="en-US" sz="2400" b="0" i="1" u="none" strike="noStrike" kern="1200" cap="none" spc="0" normalizeH="0" baseline="0" noProof="0" dirty="0">
                    <a:ln>
                      <a:noFill/>
                    </a:ln>
                    <a:solidFill>
                      <a:srgbClr val="000000"/>
                    </a:solidFill>
                    <a:effectLst>
                      <a:glow rad="63500">
                        <a:srgbClr val="4F81BD">
                          <a:satMod val="175000"/>
                          <a:alpha val="40000"/>
                        </a:srgbClr>
                      </a:glow>
                    </a:effectLst>
                    <a:uLnTx/>
                    <a:uFillTx/>
                    <a:latin typeface="Times New Roman" pitchFamily="18" charset="0"/>
                    <a:ea typeface="+mn-ea"/>
                    <a:cs typeface="Times New Roman" pitchFamily="18" charset="0"/>
                  </a:rPr>
                  <a:t> </a:t>
                </a:r>
                <a:r>
                  <a:rPr kumimoji="0" lang="en-US" sz="2400" b="0" i="1" u="none" strike="noStrike" kern="1200" cap="none" spc="0" normalizeH="0" baseline="0" noProof="0" dirty="0" err="1">
                    <a:ln>
                      <a:noFill/>
                    </a:ln>
                    <a:solidFill>
                      <a:srgbClr val="000000"/>
                    </a:solidFill>
                    <a:effectLst>
                      <a:glow rad="63500">
                        <a:srgbClr val="4F81BD">
                          <a:satMod val="175000"/>
                          <a:alpha val="40000"/>
                        </a:srgbClr>
                      </a:glow>
                    </a:effectLst>
                    <a:uLnTx/>
                    <a:uFillTx/>
                    <a:latin typeface="Times New Roman" pitchFamily="18" charset="0"/>
                    <a:ea typeface="+mn-ea"/>
                    <a:cs typeface="Times New Roman" pitchFamily="18" charset="0"/>
                  </a:rPr>
                  <a:t>Tự</a:t>
                </a:r>
                <a:r>
                  <a:rPr kumimoji="0" lang="en-US" sz="2400" b="0" i="1" u="none" strike="noStrike" kern="1200" cap="none" spc="0" normalizeH="0" baseline="0" noProof="0" dirty="0">
                    <a:ln>
                      <a:noFill/>
                    </a:ln>
                    <a:solidFill>
                      <a:srgbClr val="000000"/>
                    </a:solidFill>
                    <a:effectLst>
                      <a:glow rad="63500">
                        <a:srgbClr val="4F81BD">
                          <a:satMod val="175000"/>
                          <a:alpha val="40000"/>
                        </a:srgbClr>
                      </a:glow>
                    </a:effectLst>
                    <a:uLnTx/>
                    <a:uFillTx/>
                    <a:latin typeface="Times New Roman" pitchFamily="18" charset="0"/>
                    <a:ea typeface="+mn-ea"/>
                    <a:cs typeface="Times New Roman" pitchFamily="18" charset="0"/>
                  </a:rPr>
                  <a:t> </a:t>
                </a:r>
                <a:r>
                  <a:rPr kumimoji="0" lang="en-US" sz="2400" b="0" i="1" u="none" strike="noStrike" kern="1200" cap="none" spc="0" normalizeH="0" baseline="0" noProof="0" dirty="0" err="1">
                    <a:ln>
                      <a:noFill/>
                    </a:ln>
                    <a:solidFill>
                      <a:srgbClr val="000000"/>
                    </a:solidFill>
                    <a:effectLst>
                      <a:glow rad="63500">
                        <a:srgbClr val="4F81BD">
                          <a:satMod val="175000"/>
                          <a:alpha val="40000"/>
                        </a:srgbClr>
                      </a:glow>
                    </a:effectLst>
                    <a:uLnTx/>
                    <a:uFillTx/>
                    <a:latin typeface="Times New Roman" pitchFamily="18" charset="0"/>
                    <a:ea typeface="+mn-ea"/>
                    <a:cs typeface="Times New Roman" pitchFamily="18" charset="0"/>
                  </a:rPr>
                  <a:t>Đức</a:t>
                </a:r>
                <a:r>
                  <a:rPr kumimoji="0" lang="en-US" sz="2400" b="0" i="1" u="none" strike="noStrike" kern="1200" cap="none" spc="0" normalizeH="0" baseline="0" noProof="0" dirty="0">
                    <a:ln>
                      <a:noFill/>
                    </a:ln>
                    <a:solidFill>
                      <a:srgbClr val="000000"/>
                    </a:solidFill>
                    <a:effectLst>
                      <a:glow rad="63500">
                        <a:srgbClr val="4F81BD">
                          <a:satMod val="175000"/>
                          <a:alpha val="40000"/>
                        </a:srgbClr>
                      </a:glow>
                    </a:effectLst>
                    <a:uLnTx/>
                    <a:uFillTx/>
                    <a:latin typeface="Times New Roman" pitchFamily="18" charset="0"/>
                    <a:ea typeface="+mn-ea"/>
                    <a:cs typeface="Times New Roman" pitchFamily="18" charset="0"/>
                  </a:rPr>
                  <a:t> </a:t>
                </a:r>
              </a:p>
            </p:txBody>
          </p:sp>
        </p:grpSp>
        <p:pic>
          <p:nvPicPr>
            <p:cNvPr id="31" name="Picture 30" descr="GIA LONG.jpg">
              <a:extLst>
                <a:ext uri="{FF2B5EF4-FFF2-40B4-BE49-F238E27FC236}">
                  <a16:creationId xmlns="" xmlns:a16="http://schemas.microsoft.com/office/drawing/2014/main" id="{557FC84D-B1A9-45B8-88D0-9D577367F5AD}"/>
                </a:ext>
              </a:extLst>
            </p:cNvPr>
            <p:cNvPicPr>
              <a:picLocks noChangeAspect="1"/>
            </p:cNvPicPr>
            <p:nvPr/>
          </p:nvPicPr>
          <p:blipFill>
            <a:blip r:embed="rId3" cstate="print"/>
            <a:srcRect b="7583"/>
            <a:stretch>
              <a:fillRect/>
            </a:stretch>
          </p:blipFill>
          <p:spPr bwMode="auto">
            <a:xfrm>
              <a:off x="1061080" y="283400"/>
              <a:ext cx="2452268" cy="2818708"/>
            </a:xfrm>
            <a:prstGeom prst="ellipse">
              <a:avLst/>
            </a:prstGeom>
            <a:ln>
              <a:noFill/>
            </a:ln>
            <a:effectLst>
              <a:glow rad="228600">
                <a:schemeClr val="accent3">
                  <a:satMod val="175000"/>
                  <a:alpha val="40000"/>
                </a:schemeClr>
              </a:glow>
              <a:softEdge rad="112500"/>
            </a:effectLst>
          </p:spPr>
        </p:pic>
        <p:pic>
          <p:nvPicPr>
            <p:cNvPr id="32" name="Picture 31" descr="vua_Tu_Duc.jpg">
              <a:extLst>
                <a:ext uri="{FF2B5EF4-FFF2-40B4-BE49-F238E27FC236}">
                  <a16:creationId xmlns="" xmlns:a16="http://schemas.microsoft.com/office/drawing/2014/main" id="{A1918670-E15E-484C-A1E2-134496FC09DA}"/>
                </a:ext>
              </a:extLst>
            </p:cNvPr>
            <p:cNvPicPr>
              <a:picLocks noChangeAspect="1"/>
            </p:cNvPicPr>
            <p:nvPr/>
          </p:nvPicPr>
          <p:blipFill>
            <a:blip r:embed="rId4" cstate="print"/>
            <a:srcRect t="-1879" b="6053"/>
            <a:stretch>
              <a:fillRect/>
            </a:stretch>
          </p:blipFill>
          <p:spPr bwMode="auto">
            <a:xfrm>
              <a:off x="6062174" y="321114"/>
              <a:ext cx="2323202" cy="2780616"/>
            </a:xfrm>
            <a:prstGeom prst="ellipse">
              <a:avLst/>
            </a:prstGeom>
            <a:ln>
              <a:noFill/>
            </a:ln>
            <a:effectLst>
              <a:glow rad="228600">
                <a:schemeClr val="accent3">
                  <a:satMod val="175000"/>
                  <a:alpha val="40000"/>
                </a:schemeClr>
              </a:glow>
              <a:softEdge rad="112500"/>
            </a:effectLst>
          </p:spPr>
        </p:pic>
      </p:grpSp>
      <p:sp>
        <p:nvSpPr>
          <p:cNvPr id="37" name="Rectangle 36">
            <a:extLst>
              <a:ext uri="{FF2B5EF4-FFF2-40B4-BE49-F238E27FC236}">
                <a16:creationId xmlns="" xmlns:a16="http://schemas.microsoft.com/office/drawing/2014/main" id="{1E1D5A2F-064C-4AFF-B064-38CBE88AD1BE}"/>
              </a:ext>
            </a:extLst>
          </p:cNvPr>
          <p:cNvSpPr/>
          <p:nvPr/>
        </p:nvSpPr>
        <p:spPr>
          <a:xfrm>
            <a:off x="4054693" y="385766"/>
            <a:ext cx="3296341" cy="460375"/>
          </a:xfrm>
          <a:prstGeom prst="rect">
            <a:avLst/>
          </a:prstGeom>
          <a:ln>
            <a:solidFill>
              <a:srgbClr val="FF0066"/>
            </a:solidFill>
          </a:ln>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0" cap="none" spc="0" normalizeH="0" baseline="0" noProof="0" dirty="0" err="1">
                <a:ln>
                  <a:noFill/>
                </a:ln>
                <a:solidFill>
                  <a:srgbClr val="0033CC"/>
                </a:solidFill>
                <a:effectLst/>
                <a:uLnTx/>
                <a:uFillTx/>
                <a:latin typeface="Arial"/>
                <a:ea typeface="+mn-ea"/>
                <a:cs typeface="Times New Roman" panose="02020603050405020304" pitchFamily="18" charset="0"/>
              </a:rPr>
              <a:t>Bối</a:t>
            </a:r>
            <a:r>
              <a:rPr kumimoji="0" lang="en-US" sz="2400" b="1" i="0" u="none" strike="noStrike" kern="0" cap="none" spc="0" normalizeH="0" baseline="0" noProof="0" dirty="0">
                <a:ln>
                  <a:noFill/>
                </a:ln>
                <a:solidFill>
                  <a:srgbClr val="0033CC"/>
                </a:solidFill>
                <a:effectLst/>
                <a:uLnTx/>
                <a:uFillTx/>
                <a:latin typeface="Arial"/>
                <a:ea typeface="+mn-ea"/>
                <a:cs typeface="Times New Roman" panose="02020603050405020304" pitchFamily="18" charset="0"/>
              </a:rPr>
              <a:t> </a:t>
            </a:r>
            <a:r>
              <a:rPr kumimoji="0" lang="en-US" sz="2400" b="1" i="0" u="none" strike="noStrike" kern="0" cap="none" spc="0" normalizeH="0" baseline="0" noProof="0" dirty="0" err="1">
                <a:ln>
                  <a:noFill/>
                </a:ln>
                <a:solidFill>
                  <a:srgbClr val="0033CC"/>
                </a:solidFill>
                <a:effectLst/>
                <a:uLnTx/>
                <a:uFillTx/>
                <a:latin typeface="Arial"/>
                <a:ea typeface="+mn-ea"/>
                <a:cs typeface="Times New Roman" panose="02020603050405020304" pitchFamily="18" charset="0"/>
              </a:rPr>
              <a:t>cảnh</a:t>
            </a:r>
            <a:r>
              <a:rPr kumimoji="0" lang="en-US" sz="2400" b="1" i="0" u="none" strike="noStrike" kern="0" cap="none" spc="0" normalizeH="0" baseline="0" noProof="0" dirty="0">
                <a:ln>
                  <a:noFill/>
                </a:ln>
                <a:solidFill>
                  <a:srgbClr val="0033CC"/>
                </a:solidFill>
                <a:effectLst/>
                <a:uLnTx/>
                <a:uFillTx/>
                <a:latin typeface="Arial"/>
                <a:ea typeface="+mn-ea"/>
                <a:cs typeface="Times New Roman" panose="02020603050405020304" pitchFamily="18" charset="0"/>
              </a:rPr>
              <a:t> </a:t>
            </a:r>
            <a:r>
              <a:rPr kumimoji="0" lang="en-US" sz="2400" b="1" i="0" u="none" strike="noStrike" kern="0" cap="none" spc="0" normalizeH="0" baseline="0" noProof="0" dirty="0" err="1">
                <a:ln>
                  <a:noFill/>
                </a:ln>
                <a:solidFill>
                  <a:srgbClr val="0033CC"/>
                </a:solidFill>
                <a:effectLst/>
                <a:uLnTx/>
                <a:uFillTx/>
                <a:latin typeface="Arial"/>
                <a:ea typeface="+mn-ea"/>
                <a:cs typeface="Times New Roman" panose="02020603050405020304" pitchFamily="18" charset="0"/>
              </a:rPr>
              <a:t>Việt</a:t>
            </a:r>
            <a:r>
              <a:rPr kumimoji="0" lang="en-US" sz="2400" b="1" i="0" u="none" strike="noStrike" kern="0" cap="none" spc="0" normalizeH="0" baseline="0" noProof="0" dirty="0">
                <a:ln>
                  <a:noFill/>
                </a:ln>
                <a:solidFill>
                  <a:srgbClr val="0033CC"/>
                </a:solidFill>
                <a:effectLst/>
                <a:uLnTx/>
                <a:uFillTx/>
                <a:latin typeface="Arial"/>
                <a:ea typeface="+mn-ea"/>
                <a:cs typeface="Times New Roman" panose="02020603050405020304" pitchFamily="18" charset="0"/>
              </a:rPr>
              <a:t> Nam</a:t>
            </a:r>
            <a:endParaRPr kumimoji="0" lang="en-US" sz="2400" b="0" i="0" u="none" strike="noStrike" kern="1200" cap="none" spc="0" normalizeH="0" baseline="0" noProof="0" dirty="0">
              <a:ln>
                <a:noFill/>
              </a:ln>
              <a:solidFill>
                <a:srgbClr val="0033CC"/>
              </a:solidFill>
              <a:effectLst/>
              <a:uLnTx/>
              <a:uFillTx/>
              <a:latin typeface="Arial"/>
              <a:ea typeface="+mn-ea"/>
              <a:cs typeface="Arial"/>
            </a:endParaRPr>
          </a:p>
        </p:txBody>
      </p:sp>
      <p:sp>
        <p:nvSpPr>
          <p:cNvPr id="38" name="Rectangle 37">
            <a:extLst>
              <a:ext uri="{FF2B5EF4-FFF2-40B4-BE49-F238E27FC236}">
                <a16:creationId xmlns="" xmlns:a16="http://schemas.microsoft.com/office/drawing/2014/main" id="{94B65F0F-2361-483D-9E9B-8B72659568D6}"/>
              </a:ext>
            </a:extLst>
          </p:cNvPr>
          <p:cNvSpPr>
            <a:spLocks noChangeArrowheads="1"/>
          </p:cNvSpPr>
          <p:nvPr/>
        </p:nvSpPr>
        <p:spPr bwMode="auto">
          <a:xfrm>
            <a:off x="659006" y="988132"/>
            <a:ext cx="1074057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684213"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Xa</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hội</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Việt</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Nam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tư</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đầu</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thê</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ky</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XIX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đến</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khi</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thực</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dân</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Pháp</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xâm</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lược</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(1858) là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một</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CC0000"/>
                </a:solidFill>
                <a:effectLst/>
                <a:uLnTx/>
                <a:uFillTx/>
                <a:latin typeface="Arial" panose="020B0604020202020204" pitchFamily="34" charset="0"/>
                <a:ea typeface="+mn-ea"/>
                <a:cs typeface="Times New Roman" panose="02020603050405020304" pitchFamily="18" charset="0"/>
              </a:rPr>
              <a:t>xa</a:t>
            </a:r>
            <a:r>
              <a:rPr kumimoji="0" lang="en-US" altLang="en-US" sz="2400" b="1" i="0" u="none" strike="noStrike" kern="1200" cap="none" spc="0" normalizeH="0" baseline="0" noProof="0" dirty="0">
                <a:ln>
                  <a:noFill/>
                </a:ln>
                <a:solidFill>
                  <a:srgbClr val="CC0000"/>
                </a:solidFill>
                <a:effectLst/>
                <a:uLnTx/>
                <a:uFillTx/>
                <a:latin typeface="Arial" panose="020B0604020202020204" pitchFamily="34" charset="0"/>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CC0000"/>
                </a:solidFill>
                <a:effectLst/>
                <a:uLnTx/>
                <a:uFillTx/>
                <a:latin typeface="Arial" panose="020B0604020202020204" pitchFamily="34" charset="0"/>
                <a:ea typeface="+mn-ea"/>
                <a:cs typeface="Times New Roman" panose="02020603050405020304" pitchFamily="18" charset="0"/>
              </a:rPr>
              <a:t>hội</a:t>
            </a:r>
            <a:r>
              <a:rPr kumimoji="0" lang="en-US" altLang="en-US" sz="2400" b="1" i="0" u="none" strike="noStrike" kern="1200" cap="none" spc="0" normalizeH="0" baseline="0" noProof="0" dirty="0">
                <a:ln>
                  <a:noFill/>
                </a:ln>
                <a:solidFill>
                  <a:srgbClr val="CC0000"/>
                </a:solidFill>
                <a:effectLst/>
                <a:uLnTx/>
                <a:uFillTx/>
                <a:latin typeface="Arial" panose="020B0604020202020204" pitchFamily="34" charset="0"/>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CC0000"/>
                </a:solidFill>
                <a:effectLst/>
                <a:uLnTx/>
                <a:uFillTx/>
                <a:latin typeface="Arial" panose="020B0604020202020204" pitchFamily="34" charset="0"/>
                <a:ea typeface="+mn-ea"/>
                <a:cs typeface="Times New Roman" panose="02020603050405020304" pitchFamily="18" charset="0"/>
              </a:rPr>
              <a:t>phong</a:t>
            </a:r>
            <a:r>
              <a:rPr kumimoji="0" lang="en-US" altLang="en-US" sz="2400" b="1" i="0" u="none" strike="noStrike" kern="1200" cap="none" spc="0" normalizeH="0" baseline="0" noProof="0" dirty="0">
                <a:ln>
                  <a:noFill/>
                </a:ln>
                <a:solidFill>
                  <a:srgbClr val="CC0000"/>
                </a:solidFill>
                <a:effectLst/>
                <a:uLnTx/>
                <a:uFillTx/>
                <a:latin typeface="Arial" panose="020B0604020202020204" pitchFamily="34" charset="0"/>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CC0000"/>
                </a:solidFill>
                <a:effectLst/>
                <a:uLnTx/>
                <a:uFillTx/>
                <a:latin typeface="Arial" panose="020B0604020202020204" pitchFamily="34" charset="0"/>
                <a:ea typeface="+mn-ea"/>
                <a:cs typeface="Times New Roman" panose="02020603050405020304" pitchFamily="18" charset="0"/>
              </a:rPr>
              <a:t>kiến</a:t>
            </a:r>
            <a:r>
              <a:rPr kumimoji="0" lang="en-US" altLang="en-US" sz="2400" b="1" i="0" u="none" strike="noStrike" kern="1200" cap="none" spc="0" normalizeH="0" baseline="0" noProof="0" dirty="0">
                <a:ln>
                  <a:noFill/>
                </a:ln>
                <a:solidFill>
                  <a:srgbClr val="CC0000"/>
                </a:solidFill>
                <a:effectLst/>
                <a:uLnTx/>
                <a:uFillTx/>
                <a:latin typeface="Arial" panose="020B0604020202020204" pitchFamily="34" charset="0"/>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CC0000"/>
                </a:solidFill>
                <a:effectLst/>
                <a:uLnTx/>
                <a:uFillTx/>
                <a:latin typeface="Arial" panose="020B0604020202020204" pitchFamily="34" charset="0"/>
                <a:ea typeface="+mn-ea"/>
                <a:cs typeface="Times New Roman" panose="02020603050405020304" pitchFamily="18" charset="0"/>
              </a:rPr>
              <a:t>nông</a:t>
            </a:r>
            <a:r>
              <a:rPr kumimoji="0" lang="en-US" altLang="en-US" sz="2400" b="1" i="0" u="none" strike="noStrike" kern="1200" cap="none" spc="0" normalizeH="0" baseline="0" noProof="0" dirty="0">
                <a:ln>
                  <a:noFill/>
                </a:ln>
                <a:solidFill>
                  <a:srgbClr val="CC0000"/>
                </a:solidFill>
                <a:effectLst/>
                <a:uLnTx/>
                <a:uFillTx/>
                <a:latin typeface="Arial" panose="020B0604020202020204" pitchFamily="34" charset="0"/>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CC0000"/>
                </a:solidFill>
                <a:effectLst/>
                <a:uLnTx/>
                <a:uFillTx/>
                <a:latin typeface="Arial" panose="020B0604020202020204" pitchFamily="34" charset="0"/>
                <a:ea typeface="+mn-ea"/>
                <a:cs typeface="Times New Roman" panose="02020603050405020304" pitchFamily="18" charset="0"/>
              </a:rPr>
              <a:t>nghiệp</a:t>
            </a:r>
            <a:r>
              <a:rPr kumimoji="0" lang="en-US" altLang="en-US" sz="2400" b="1" i="0" u="none" strike="noStrike" kern="1200" cap="none" spc="0" normalizeH="0" baseline="0" noProof="0" dirty="0">
                <a:ln>
                  <a:noFill/>
                </a:ln>
                <a:solidFill>
                  <a:srgbClr val="CC0000"/>
                </a:solidFill>
                <a:effectLst/>
                <a:uLnTx/>
                <a:uFillTx/>
                <a:latin typeface="Arial" panose="020B0604020202020204" pitchFamily="34" charset="0"/>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CC0000"/>
                </a:solidFill>
                <a:effectLst/>
                <a:uLnTx/>
                <a:uFillTx/>
                <a:latin typeface="Arial" panose="020B0604020202020204" pitchFamily="34" charset="0"/>
                <a:ea typeface="+mn-ea"/>
                <a:cs typeface="Times New Roman" panose="02020603050405020304" pitchFamily="18" charset="0"/>
              </a:rPr>
              <a:t>lạc</a:t>
            </a:r>
            <a:r>
              <a:rPr kumimoji="0" lang="en-US" altLang="en-US" sz="2400" b="1" i="0" u="none" strike="noStrike" kern="1200" cap="none" spc="0" normalizeH="0" baseline="0" noProof="0" dirty="0">
                <a:ln>
                  <a:noFill/>
                </a:ln>
                <a:solidFill>
                  <a:srgbClr val="CC0000"/>
                </a:solidFill>
                <a:effectLst/>
                <a:uLnTx/>
                <a:uFillTx/>
                <a:latin typeface="Arial" panose="020B0604020202020204" pitchFamily="34" charset="0"/>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CC0000"/>
                </a:solidFill>
                <a:effectLst/>
                <a:uLnTx/>
                <a:uFillTx/>
                <a:latin typeface="Arial" panose="020B0604020202020204" pitchFamily="34" charset="0"/>
                <a:ea typeface="+mn-ea"/>
                <a:cs typeface="Times New Roman" panose="02020603050405020304" pitchFamily="18" charset="0"/>
              </a:rPr>
              <a:t>hậu</a:t>
            </a:r>
            <a:r>
              <a:rPr kumimoji="0" lang="en-US" altLang="en-US" sz="2400" b="1" i="0" u="none" strike="noStrike" kern="1200" cap="none" spc="0" normalizeH="0" baseline="0" noProof="0" dirty="0">
                <a:ln>
                  <a:noFill/>
                </a:ln>
                <a:solidFill>
                  <a:srgbClr val="CC0000"/>
                </a:solidFill>
                <a:effectLst/>
                <a:uLnTx/>
                <a:uFillTx/>
                <a:latin typeface="Arial" panose="020B0604020202020204" pitchFamily="34" charset="0"/>
                <a:ea typeface="+mn-ea"/>
                <a:cs typeface="Times New Roman" panose="02020603050405020304" pitchFamily="18" charset="0"/>
              </a:rPr>
              <a:t>, trì </a:t>
            </a:r>
            <a:r>
              <a:rPr kumimoji="0" lang="en-US" altLang="en-US" sz="2400" b="1" i="0" u="none" strike="noStrike" kern="1200" cap="none" spc="0" normalizeH="0" baseline="0" noProof="0" dirty="0" err="1">
                <a:ln>
                  <a:noFill/>
                </a:ln>
                <a:solidFill>
                  <a:srgbClr val="CC0000"/>
                </a:solidFill>
                <a:effectLst/>
                <a:uLnTx/>
                <a:uFillTx/>
                <a:latin typeface="Arial" panose="020B0604020202020204" pitchFamily="34" charset="0"/>
                <a:ea typeface="+mn-ea"/>
                <a:cs typeface="Times New Roman" panose="02020603050405020304" pitchFamily="18" charset="0"/>
              </a:rPr>
              <a:t>trê</a:t>
            </a:r>
            <a:r>
              <a:rPr kumimoji="0" lang="en-US" altLang="en-US" sz="2400" b="1" i="0" u="none" strike="noStrike" kern="1200" cap="none" spc="0" normalizeH="0" baseline="0" noProof="0" dirty="0">
                <a:ln>
                  <a:noFill/>
                </a:ln>
                <a:solidFill>
                  <a:srgbClr val="CC0000"/>
                </a:solidFill>
                <a:effectLst/>
                <a:uLnTx/>
                <a:uFillTx/>
                <a:latin typeface="Arial" panose="020B0604020202020204" pitchFamily="34" charset="0"/>
                <a:ea typeface="+mn-ea"/>
                <a:cs typeface="Times New Roman" panose="02020603050405020304" pitchFamily="18" charset="0"/>
              </a:rPr>
              <a:t>̣ </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do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sư</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panose="020B0604020202020204" pitchFamily="34" charset="0"/>
                <a:ea typeface="+mn-ea"/>
                <a:cs typeface="Times New Roman" panose="02020603050405020304" pitchFamily="18" charset="0"/>
              </a:rPr>
              <a:t>kém</a:t>
            </a:r>
            <a:r>
              <a:rPr kumimoji="0" lang="en-US" altLang="en-US" sz="2400" b="1" i="0" u="none" strike="noStrike" kern="1200" cap="none" spc="0" normalizeH="0" baseline="0" noProof="0" dirty="0">
                <a:ln>
                  <a:noFill/>
                </a:ln>
                <a:solidFill>
                  <a:srgbClr val="009900"/>
                </a:solidFill>
                <a:effectLst/>
                <a:uLnTx/>
                <a:uFillTx/>
                <a:latin typeface="Arial" panose="020B0604020202020204" pitchFamily="34" charset="0"/>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panose="020B0604020202020204" pitchFamily="34" charset="0"/>
                <a:ea typeface="+mn-ea"/>
                <a:cs typeface="Times New Roman" panose="02020603050405020304" pitchFamily="18" charset="0"/>
              </a:rPr>
              <a:t>cõi</a:t>
            </a:r>
            <a:r>
              <a:rPr kumimoji="0" lang="en-US" altLang="en-US" sz="2400" b="1" i="0" u="none" strike="noStrike" kern="1200" cap="none" spc="0" normalizeH="0" baseline="0" noProof="0" dirty="0">
                <a:ln>
                  <a:noFill/>
                </a:ln>
                <a:solidFill>
                  <a:srgbClr val="009900"/>
                </a:solidFill>
                <a:effectLst/>
                <a:uLnTx/>
                <a:uFillTx/>
                <a:latin typeface="Arial" panose="020B0604020202020204" pitchFamily="34" charset="0"/>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panose="020B0604020202020204" pitchFamily="34" charset="0"/>
                <a:ea typeface="+mn-ea"/>
                <a:cs typeface="Times New Roman" panose="02020603050405020304" pitchFamily="18" charset="0"/>
              </a:rPr>
              <a:t>lỗi</a:t>
            </a:r>
            <a:r>
              <a:rPr kumimoji="0" lang="en-US" altLang="en-US" sz="2400" b="1" i="0" u="none" strike="noStrike" kern="1200" cap="none" spc="0" normalizeH="0" baseline="0" noProof="0" dirty="0">
                <a:ln>
                  <a:noFill/>
                </a:ln>
                <a:solidFill>
                  <a:srgbClr val="009900"/>
                </a:solidFill>
                <a:effectLst/>
                <a:uLnTx/>
                <a:uFillTx/>
                <a:latin typeface="Arial" panose="020B0604020202020204" pitchFamily="34" charset="0"/>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9900"/>
                </a:solidFill>
                <a:effectLst/>
                <a:uLnTx/>
                <a:uFillTx/>
                <a:latin typeface="Arial" panose="020B0604020202020204" pitchFamily="34" charset="0"/>
                <a:ea typeface="+mn-ea"/>
                <a:cs typeface="Times New Roman" panose="02020603050405020304" pitchFamily="18" charset="0"/>
              </a:rPr>
              <a:t>thời</a:t>
            </a:r>
            <a:r>
              <a:rPr kumimoji="0" lang="en-US" altLang="en-US" sz="2400" b="1" i="0" u="none" strike="noStrike" kern="1200" cap="none" spc="0" normalizeH="0" baseline="0" noProof="0" dirty="0">
                <a:ln>
                  <a:noFill/>
                </a:ln>
                <a:solidFill>
                  <a:srgbClr val="009900"/>
                </a:solidFill>
                <a:effectLst/>
                <a:uLnTx/>
                <a:uFillTx/>
                <a:latin typeface="Arial" panose="020B0604020202020204" pitchFamily="34" charset="0"/>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của</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triều</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đại</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phong</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kiến</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nha</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 </a:t>
            </a:r>
            <a:r>
              <a:rPr kumimoji="0" lang="en-US" altLang="en-US" sz="2400" b="0" i="0" u="none" strike="noStrike" kern="1200" cap="none" spc="0" normalizeH="0" baseline="0" noProof="0" dirty="0" err="1">
                <a:ln>
                  <a:noFill/>
                </a:ln>
                <a:solidFill>
                  <a:srgbClr val="000066"/>
                </a:solidFill>
                <a:effectLst/>
                <a:uLnTx/>
                <a:uFillTx/>
                <a:latin typeface="Arial" panose="020B0604020202020204" pitchFamily="34" charset="0"/>
                <a:ea typeface="+mn-ea"/>
                <a:cs typeface="Times New Roman" panose="02020603050405020304" pitchFamily="18" charset="0"/>
              </a:rPr>
              <a:t>Nguyễn</a:t>
            </a:r>
            <a:r>
              <a:rPr kumimoji="0" lang="en-US" altLang="en-US" sz="2400" b="0" i="0" u="none" strike="noStrike" kern="1200" cap="none" spc="0" normalizeH="0" baseline="0" noProof="0" dirty="0">
                <a:ln>
                  <a:noFill/>
                </a:ln>
                <a:solidFill>
                  <a:srgbClr val="000066"/>
                </a:solidFill>
                <a:effectLst/>
                <a:uLnTx/>
                <a:uFillTx/>
                <a:latin typeface="Arial" panose="020B0604020202020204" pitchFamily="34" charset="0"/>
                <a:ea typeface="+mn-ea"/>
                <a:cs typeface="Times New Roman" panose="02020603050405020304" pitchFamily="18" charset="0"/>
              </a:rPr>
              <a:t>.</a:t>
            </a:r>
          </a:p>
        </p:txBody>
      </p:sp>
    </p:spTree>
    <p:extLst>
      <p:ext uri="{BB962C8B-B14F-4D97-AF65-F5344CB8AC3E}">
        <p14:creationId xmlns:p14="http://schemas.microsoft.com/office/powerpoint/2010/main" val="22333265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1000"/>
                                        <p:tgtEl>
                                          <p:spTgt spid="27"/>
                                        </p:tgtEl>
                                      </p:cBhvr>
                                    </p:animEffect>
                                    <p:anim calcmode="lin" valueType="num">
                                      <p:cBhvr>
                                        <p:cTn id="8" dur="1000" fill="hold"/>
                                        <p:tgtEl>
                                          <p:spTgt spid="27"/>
                                        </p:tgtEl>
                                        <p:attrNameLst>
                                          <p:attrName>ppt_x</p:attrName>
                                        </p:attrNameLst>
                                      </p:cBhvr>
                                      <p:tavLst>
                                        <p:tav tm="0">
                                          <p:val>
                                            <p:strVal val="#ppt_x"/>
                                          </p:val>
                                        </p:tav>
                                        <p:tav tm="100000">
                                          <p:val>
                                            <p:strVal val="#ppt_x"/>
                                          </p:val>
                                        </p:tav>
                                      </p:tavLst>
                                    </p:anim>
                                    <p:anim calcmode="lin" valueType="num">
                                      <p:cBhvr>
                                        <p:cTn id="9"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8"/>
                                        </p:tgtEl>
                                        <p:attrNameLst>
                                          <p:attrName>style.visibility</p:attrName>
                                        </p:attrNameLst>
                                      </p:cBhvr>
                                      <p:to>
                                        <p:strVal val="visible"/>
                                      </p:to>
                                    </p:set>
                                    <p:animEffect transition="in" filter="fade">
                                      <p:cBhvr>
                                        <p:cTn id="14" dur="1000"/>
                                        <p:tgtEl>
                                          <p:spTgt spid="38"/>
                                        </p:tgtEl>
                                      </p:cBhvr>
                                    </p:animEffect>
                                    <p:anim calcmode="lin" valueType="num">
                                      <p:cBhvr>
                                        <p:cTn id="15" dur="1000" fill="hold"/>
                                        <p:tgtEl>
                                          <p:spTgt spid="38"/>
                                        </p:tgtEl>
                                        <p:attrNameLst>
                                          <p:attrName>ppt_x</p:attrName>
                                        </p:attrNameLst>
                                      </p:cBhvr>
                                      <p:tavLst>
                                        <p:tav tm="0">
                                          <p:val>
                                            <p:strVal val="#ppt_x"/>
                                          </p:val>
                                        </p:tav>
                                        <p:tav tm="100000">
                                          <p:val>
                                            <p:strVal val="#ppt_x"/>
                                          </p:val>
                                        </p:tav>
                                      </p:tavLst>
                                    </p:anim>
                                    <p:anim calcmode="lin" valueType="num">
                                      <p:cBhvr>
                                        <p:cTn id="16" dur="1000" fill="hold"/>
                                        <p:tgtEl>
                                          <p:spTgt spid="3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Freeform 8">
            <a:extLst>
              <a:ext uri="{FF2B5EF4-FFF2-40B4-BE49-F238E27FC236}">
                <a16:creationId xmlns="" xmlns:a16="http://schemas.microsoft.com/office/drawing/2014/main" id="{4547F9B4-F5EC-4881-8D25-A6B9BA301941}"/>
              </a:ext>
            </a:extLst>
          </p:cNvPr>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45" name="Oval 44">
            <a:extLst>
              <a:ext uri="{FF2B5EF4-FFF2-40B4-BE49-F238E27FC236}">
                <a16:creationId xmlns="" xmlns:a16="http://schemas.microsoft.com/office/drawing/2014/main" id="{D7C1E404-AEAD-458C-8DF1-3AC7BBAF6016}"/>
              </a:ext>
            </a:extLst>
          </p:cNvPr>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6" name="Freeform: Shape 45">
            <a:extLst>
              <a:ext uri="{FF2B5EF4-FFF2-40B4-BE49-F238E27FC236}">
                <a16:creationId xmlns="" xmlns:a16="http://schemas.microsoft.com/office/drawing/2014/main" id="{40D16CE4-2447-400D-8A8C-814412AA0E90}"/>
              </a:ext>
            </a:extLst>
          </p:cNvPr>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7" name="Freeform: Shape 46">
            <a:extLst>
              <a:ext uri="{FF2B5EF4-FFF2-40B4-BE49-F238E27FC236}">
                <a16:creationId xmlns="" xmlns:a16="http://schemas.microsoft.com/office/drawing/2014/main" id="{8D50D085-A977-47BD-88B8-AD2326F19F1B}"/>
              </a:ext>
            </a:extLst>
          </p:cNvPr>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8" name="Freeform 8">
            <a:extLst>
              <a:ext uri="{FF2B5EF4-FFF2-40B4-BE49-F238E27FC236}">
                <a16:creationId xmlns="" xmlns:a16="http://schemas.microsoft.com/office/drawing/2014/main" id="{15782403-A141-4A22-A63A-AEEE8E4084B5}"/>
              </a:ext>
            </a:extLst>
          </p:cNvPr>
          <p:cNvSpPr>
            <a:spLocks noEditPoints="1"/>
          </p:cNvSpPr>
          <p:nvPr/>
        </p:nvSpPr>
        <p:spPr bwMode="auto">
          <a:xfrm>
            <a:off x="476250" y="5778500"/>
            <a:ext cx="862013" cy="863600"/>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18" name="Rectangle 17">
            <a:extLst>
              <a:ext uri="{FF2B5EF4-FFF2-40B4-BE49-F238E27FC236}">
                <a16:creationId xmlns="" xmlns:a16="http://schemas.microsoft.com/office/drawing/2014/main" id="{2EADD70B-75F0-4994-BE69-33161DD0B5B1}"/>
              </a:ext>
            </a:extLst>
          </p:cNvPr>
          <p:cNvSpPr/>
          <p:nvPr/>
        </p:nvSpPr>
        <p:spPr>
          <a:xfrm>
            <a:off x="3122612" y="845580"/>
            <a:ext cx="6858000" cy="5143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68571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19" name="Rectangle 18">
            <a:extLst>
              <a:ext uri="{FF2B5EF4-FFF2-40B4-BE49-F238E27FC236}">
                <a16:creationId xmlns="" xmlns:a16="http://schemas.microsoft.com/office/drawing/2014/main" id="{A696A429-EE06-4F94-B63E-1D7FF5E0E410}"/>
              </a:ext>
            </a:extLst>
          </p:cNvPr>
          <p:cNvSpPr/>
          <p:nvPr/>
        </p:nvSpPr>
        <p:spPr>
          <a:xfrm>
            <a:off x="379867" y="1003807"/>
            <a:ext cx="11071904" cy="914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w="1905"/>
                <a:solidFill>
                  <a:srgbClr val="FF0000"/>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Năm</a:t>
            </a:r>
            <a:r>
              <a:rPr kumimoji="0" lang="en-US" sz="2400" b="1" i="0" u="none" strike="noStrike" kern="1200" cap="none" spc="0" normalizeH="0" baseline="0" noProof="0" dirty="0">
                <a:ln w="1905"/>
                <a:solidFill>
                  <a:srgbClr val="FF0000"/>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 1858</a:t>
            </a:r>
          </a:p>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w="1905"/>
                <a:solidFill>
                  <a:srgbClr val="009900"/>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Pháp</a:t>
            </a:r>
            <a:r>
              <a:rPr kumimoji="0" lang="en-US" sz="2400" b="1" i="0" u="none" strike="noStrike" kern="1200" cap="none" spc="0" normalizeH="0" baseline="0" noProof="0" dirty="0">
                <a:ln w="1905"/>
                <a:solidFill>
                  <a:srgbClr val="009900"/>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w="1905"/>
                <a:solidFill>
                  <a:srgbClr val="009900"/>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tấn</a:t>
            </a:r>
            <a:r>
              <a:rPr kumimoji="0" lang="en-US" sz="2400" b="1" i="0" u="none" strike="noStrike" kern="1200" cap="none" spc="0" normalizeH="0" baseline="0" noProof="0" dirty="0">
                <a:ln w="1905"/>
                <a:solidFill>
                  <a:srgbClr val="009900"/>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w="1905"/>
                <a:solidFill>
                  <a:srgbClr val="009900"/>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công</a:t>
            </a:r>
            <a:r>
              <a:rPr kumimoji="0" lang="en-US" sz="2400" b="1" i="0" u="none" strike="noStrike" kern="1200" cap="none" spc="0" normalizeH="0" baseline="0" noProof="0" dirty="0">
                <a:ln w="1905"/>
                <a:solidFill>
                  <a:srgbClr val="009900"/>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w="1905"/>
                <a:solidFill>
                  <a:srgbClr val="009900"/>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Đà</a:t>
            </a:r>
            <a:r>
              <a:rPr kumimoji="0" lang="en-US" sz="2400" b="1" i="0" u="none" strike="noStrike" kern="1200" cap="none" spc="0" normalizeH="0" baseline="0" noProof="0" dirty="0">
                <a:ln w="1905"/>
                <a:solidFill>
                  <a:srgbClr val="009900"/>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w="1905"/>
                <a:solidFill>
                  <a:srgbClr val="009900"/>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Nẵng</a:t>
            </a:r>
            <a:r>
              <a:rPr kumimoji="0" lang="en-US" sz="2400" b="0" i="0" u="none" strike="noStrike" kern="1200" cap="none" spc="0" normalizeH="0" baseline="0" noProof="0" dirty="0">
                <a:ln w="1905"/>
                <a:solidFill>
                  <a:srgbClr val="000066"/>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w="1905"/>
                <a:solidFill>
                  <a:srgbClr val="000066"/>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mở</a:t>
            </a:r>
            <a:r>
              <a:rPr kumimoji="0" lang="en-US" sz="2400" b="0" i="0" u="none" strike="noStrike" kern="1200" cap="none" spc="0" normalizeH="0" baseline="0" noProof="0" dirty="0">
                <a:ln w="1905"/>
                <a:solidFill>
                  <a:srgbClr val="000066"/>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w="1905"/>
                <a:solidFill>
                  <a:srgbClr val="000066"/>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đầu</a:t>
            </a:r>
            <a:r>
              <a:rPr kumimoji="0" lang="en-US" sz="2400" b="0" i="0" u="none" strike="noStrike" kern="1200" cap="none" spc="0" normalizeH="0" baseline="0" noProof="0" dirty="0">
                <a:ln w="1905"/>
                <a:solidFill>
                  <a:srgbClr val="000066"/>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w="1905"/>
                <a:solidFill>
                  <a:srgbClr val="000066"/>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cuộc</a:t>
            </a:r>
            <a:r>
              <a:rPr kumimoji="0" lang="en-US" sz="2400" b="0" i="0" u="none" strike="noStrike" kern="1200" cap="none" spc="0" normalizeH="0" baseline="0" noProof="0" dirty="0">
                <a:ln w="1905"/>
                <a:solidFill>
                  <a:srgbClr val="000066"/>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w="1905"/>
                <a:solidFill>
                  <a:srgbClr val="000066"/>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chiến</a:t>
            </a:r>
            <a:r>
              <a:rPr kumimoji="0" lang="en-US" sz="2400" b="0" i="0" u="none" strike="noStrike" kern="1200" cap="none" spc="0" normalizeH="0" baseline="0" noProof="0" dirty="0">
                <a:ln w="1905"/>
                <a:solidFill>
                  <a:srgbClr val="000066"/>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w="1905"/>
                <a:solidFill>
                  <a:srgbClr val="000066"/>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tranh</a:t>
            </a:r>
            <a:r>
              <a:rPr kumimoji="0" lang="en-US" sz="2400" b="0" i="0" u="none" strike="noStrike" kern="1200" cap="none" spc="0" normalizeH="0" baseline="0" noProof="0" dirty="0">
                <a:ln w="1905"/>
                <a:solidFill>
                  <a:srgbClr val="000066"/>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w="1905"/>
                <a:solidFill>
                  <a:srgbClr val="CC0000"/>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xâm</a:t>
            </a:r>
            <a:r>
              <a:rPr kumimoji="0" lang="en-US" sz="2400" b="1" i="0" u="none" strike="noStrike" kern="1200" cap="none" spc="0" normalizeH="0" baseline="0" noProof="0" dirty="0">
                <a:ln w="1905"/>
                <a:solidFill>
                  <a:srgbClr val="CC0000"/>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w="1905"/>
                <a:solidFill>
                  <a:srgbClr val="CC0000"/>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lược</a:t>
            </a:r>
            <a:r>
              <a:rPr kumimoji="0" lang="en-US" sz="2400" b="1" i="0" u="none" strike="noStrike" kern="1200" cap="none" spc="0" normalizeH="0" baseline="0" noProof="0" dirty="0">
                <a:ln w="1905"/>
                <a:solidFill>
                  <a:srgbClr val="CC0000"/>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w="1905"/>
                <a:solidFill>
                  <a:srgbClr val="CC0000"/>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Việt</a:t>
            </a:r>
            <a:r>
              <a:rPr kumimoji="0" lang="en-US" sz="2400" b="1" i="0" u="none" strike="noStrike" kern="1200" cap="none" spc="0" normalizeH="0" baseline="0" noProof="0" dirty="0">
                <a:ln w="1905"/>
                <a:solidFill>
                  <a:srgbClr val="CC0000"/>
                </a:solidFill>
                <a:effectLst>
                  <a:innerShdw blurRad="69850" dist="43180" dir="5400000">
                    <a:srgbClr val="000000">
                      <a:alpha val="65000"/>
                    </a:srgbClr>
                  </a:innerShdw>
                </a:effectLst>
                <a:uLnTx/>
                <a:uFillTx/>
                <a:latin typeface="Arial" panose="020B0604020202020204" pitchFamily="34" charset="0"/>
                <a:ea typeface="+mn-ea"/>
                <a:cs typeface="Arial" panose="020B0604020202020204" pitchFamily="34" charset="0"/>
              </a:rPr>
              <a:t> Nam</a:t>
            </a:r>
          </a:p>
        </p:txBody>
      </p:sp>
      <p:pic>
        <p:nvPicPr>
          <p:cNvPr id="20" name="Picture 19" descr="bandaosontra_tt1">
            <a:extLst>
              <a:ext uri="{FF2B5EF4-FFF2-40B4-BE49-F238E27FC236}">
                <a16:creationId xmlns="" xmlns:a16="http://schemas.microsoft.com/office/drawing/2014/main" id="{CC62711F-AB6C-424A-ACF1-4E7C3C61CEBA}"/>
              </a:ext>
            </a:extLst>
          </p:cNvPr>
          <p:cNvPicPr>
            <a:picLocks noChangeAspect="1" noChangeArrowheads="1"/>
          </p:cNvPicPr>
          <p:nvPr/>
        </p:nvPicPr>
        <p:blipFill>
          <a:blip r:embed="rId2"/>
          <a:srcRect/>
          <a:stretch>
            <a:fillRect/>
          </a:stretch>
        </p:blipFill>
        <p:spPr bwMode="auto">
          <a:xfrm>
            <a:off x="5294312" y="2148114"/>
            <a:ext cx="5597480" cy="4300780"/>
          </a:xfrm>
          <a:prstGeom prst="rect">
            <a:avLst/>
          </a:prstGeom>
          <a:ln>
            <a:noFill/>
          </a:ln>
          <a:effectLst>
            <a:outerShdw blurRad="292100" dist="139700" dir="2700000" algn="tl" rotWithShape="0">
              <a:srgbClr val="333333">
                <a:alpha val="65000"/>
              </a:srgbClr>
            </a:outerShdw>
          </a:effectLst>
          <a:scene3d>
            <a:camera prst="orthographicFront"/>
            <a:lightRig rig="threePt" dir="t"/>
          </a:scene3d>
          <a:sp3d>
            <a:bevelT/>
          </a:sp3d>
        </p:spPr>
      </p:pic>
      <p:pic>
        <p:nvPicPr>
          <p:cNvPr id="21" name="Picture 2" descr="Image result for bản đồ Pháp xâm lược Đà Nẵng">
            <a:extLst>
              <a:ext uri="{FF2B5EF4-FFF2-40B4-BE49-F238E27FC236}">
                <a16:creationId xmlns="" xmlns:a16="http://schemas.microsoft.com/office/drawing/2014/main" id="{17800FE9-EA39-4203-BF1B-CC3EF9A255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70101" y="2148114"/>
            <a:ext cx="2970212" cy="4300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Rectangle 21">
            <a:extLst>
              <a:ext uri="{FF2B5EF4-FFF2-40B4-BE49-F238E27FC236}">
                <a16:creationId xmlns="" xmlns:a16="http://schemas.microsoft.com/office/drawing/2014/main" id="{40E71044-AD17-4210-9DB9-E2BB52B75203}"/>
              </a:ext>
            </a:extLst>
          </p:cNvPr>
          <p:cNvSpPr/>
          <p:nvPr/>
        </p:nvSpPr>
        <p:spPr>
          <a:xfrm>
            <a:off x="4054693" y="385766"/>
            <a:ext cx="3260507" cy="460375"/>
          </a:xfrm>
          <a:prstGeom prst="rect">
            <a:avLst/>
          </a:prstGeom>
          <a:ln>
            <a:solidFill>
              <a:srgbClr val="FF0066"/>
            </a:solidFill>
          </a:ln>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Bối</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cảnh</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Việt</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Nam</a:t>
            </a:r>
            <a:endParaRPr kumimoji="0" lang="en-US" sz="2400" b="0"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33439369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p:tgtEl>
                                          <p:spTgt spid="19"/>
                                        </p:tgtEl>
                                        <p:attrNameLst>
                                          <p:attrName>ppt_y</p:attrName>
                                        </p:attrNameLst>
                                      </p:cBhvr>
                                      <p:tavLst>
                                        <p:tav tm="0">
                                          <p:val>
                                            <p:strVal val="#ppt_y+#ppt_h*1.125000"/>
                                          </p:val>
                                        </p:tav>
                                        <p:tav tm="100000">
                                          <p:val>
                                            <p:strVal val="#ppt_y"/>
                                          </p:val>
                                        </p:tav>
                                      </p:tavLst>
                                    </p:anim>
                                    <p:animEffect transition="in" filter="wipe(up)">
                                      <p:cBhvr>
                                        <p:cTn id="8" dur="500"/>
                                        <p:tgtEl>
                                          <p:spTgt spid="19"/>
                                        </p:tgtEl>
                                      </p:cBhvr>
                                    </p:animEffec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499"/>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Rectangle 8">
            <a:extLst>
              <a:ext uri="{FF2B5EF4-FFF2-40B4-BE49-F238E27FC236}">
                <a16:creationId xmlns="" xmlns:a16="http://schemas.microsoft.com/office/drawing/2014/main" id="{6036287D-F0CB-46FC-9C35-D12204941BE5}"/>
              </a:ext>
            </a:extLst>
          </p:cNvPr>
          <p:cNvSpPr txBox="1">
            <a:spLocks noChangeArrowheads="1"/>
          </p:cNvSpPr>
          <p:nvPr/>
        </p:nvSpPr>
        <p:spPr bwMode="auto">
          <a:xfrm>
            <a:off x="607765" y="6039531"/>
            <a:ext cx="3548085" cy="685799"/>
          </a:xfrm>
          <a:prstGeom prst="rect">
            <a:avLst/>
          </a:prstGeom>
          <a:noFill/>
          <a:ln w="9525">
            <a:noFill/>
            <a:miter lim="800000"/>
            <a:headEnd/>
            <a:tailEnd/>
          </a:ln>
          <a:effectLst/>
        </p:spPr>
        <p:txBody>
          <a:bodyPr/>
          <a:lstStyle/>
          <a:p>
            <a:pPr marL="257175" marR="0" lvl="0" indent="-257175" algn="ctr" defTabSz="685715" rtl="0" eaLnBrk="1" fontAlgn="auto" latinLnBrk="0" hangingPunct="1">
              <a:lnSpc>
                <a:spcPct val="100000"/>
              </a:lnSpc>
              <a:spcBef>
                <a:spcPct val="20000"/>
              </a:spcBef>
              <a:spcAft>
                <a:spcPts val="0"/>
              </a:spcAft>
              <a:buClr>
                <a:srgbClr val="FFFFFF"/>
              </a:buClr>
              <a:buSzTx/>
              <a:buFontTx/>
              <a:buNone/>
              <a:tabLst/>
              <a:defRPr/>
            </a:pPr>
            <a:r>
              <a:rPr kumimoji="0" lang="en-US" sz="2000" b="0" i="0" u="none"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Nhà</a:t>
            </a:r>
            <a:r>
              <a:rPr kumimoji="0" lang="en-US" sz="2000" b="0" i="0" u="none"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Nguyễn</a:t>
            </a:r>
            <a:r>
              <a:rPr kumimoji="0" lang="en-US" sz="2000" b="0" i="0" u="none"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ký</a:t>
            </a:r>
            <a:r>
              <a:rPr kumimoji="0" lang="en-US" sz="2000" b="0" i="0" u="none"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với</a:t>
            </a:r>
            <a:r>
              <a:rPr kumimoji="0" lang="en-US" sz="2000" b="0" i="0" u="none"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Pháp</a:t>
            </a:r>
            <a:r>
              <a:rPr kumimoji="0" lang="en-US" sz="2000" b="0" i="0" u="none"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hiệp</a:t>
            </a:r>
            <a:r>
              <a:rPr kumimoji="0" lang="en-US" sz="2000" b="0" i="0" u="none"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ước</a:t>
            </a:r>
            <a:r>
              <a:rPr kumimoji="0" lang="en-US" sz="2000" b="0" i="0" u="none"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Pasternot</a:t>
            </a:r>
            <a:r>
              <a:rPr kumimoji="0" lang="en-US" sz="2000" b="0" i="0" u="none"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1884</a:t>
            </a:r>
          </a:p>
        </p:txBody>
      </p:sp>
      <p:sp>
        <p:nvSpPr>
          <p:cNvPr id="41" name="Rectangle 7">
            <a:extLst>
              <a:ext uri="{FF2B5EF4-FFF2-40B4-BE49-F238E27FC236}">
                <a16:creationId xmlns="" xmlns:a16="http://schemas.microsoft.com/office/drawing/2014/main" id="{1A202F8F-0F60-432D-9F92-B54ACD25364A}"/>
              </a:ext>
            </a:extLst>
          </p:cNvPr>
          <p:cNvSpPr txBox="1">
            <a:spLocks noChangeArrowheads="1"/>
          </p:cNvSpPr>
          <p:nvPr/>
        </p:nvSpPr>
        <p:spPr bwMode="auto">
          <a:xfrm>
            <a:off x="4736172" y="5684587"/>
            <a:ext cx="3548085" cy="685800"/>
          </a:xfrm>
          <a:prstGeom prst="rect">
            <a:avLst/>
          </a:prstGeom>
          <a:noFill/>
          <a:ln w="9525">
            <a:noFill/>
            <a:miter lim="800000"/>
            <a:headEnd/>
            <a:tailEnd/>
          </a:ln>
          <a:effectLst/>
        </p:spPr>
        <p:txBody>
          <a:bodyPr/>
          <a:lstStyle/>
          <a:p>
            <a:pPr marL="257175" marR="0" lvl="0" indent="-257175" algn="ctr" defTabSz="685715" rtl="0" eaLnBrk="1" fontAlgn="auto" latinLnBrk="0" hangingPunct="1">
              <a:lnSpc>
                <a:spcPct val="100000"/>
              </a:lnSpc>
              <a:spcBef>
                <a:spcPct val="20000"/>
              </a:spcBef>
              <a:spcAft>
                <a:spcPts val="0"/>
              </a:spcAft>
              <a:buClr>
                <a:srgbClr val="FFFFFF"/>
              </a:buClr>
              <a:buSzTx/>
              <a:buFontTx/>
              <a:buNone/>
              <a:tabLst/>
              <a:defRPr/>
            </a:pPr>
            <a:r>
              <a:rPr kumimoji="0" lang="en-US" sz="2000" b="0" i="0" u="none" strike="noStrike" kern="0" cap="none" spc="0" normalizeH="0" baseline="0" noProof="0" dirty="0" err="1">
                <a:ln>
                  <a:noFill/>
                </a:ln>
                <a:solidFill>
                  <a:srgbClr val="000000"/>
                </a:solidFill>
                <a:effectLst/>
                <a:uLnTx/>
                <a:uFillTx/>
                <a:latin typeface="Arial"/>
                <a:ea typeface="+mn-ea"/>
                <a:cs typeface="Times New Roman" panose="02020603050405020304" pitchFamily="18" charset="0"/>
              </a:rPr>
              <a:t>Việt</a:t>
            </a:r>
            <a:r>
              <a:rPr kumimoji="0" lang="en-US" sz="2000" b="0" i="0" u="none" strike="noStrike" kern="0" cap="none" spc="0" normalizeH="0" baseline="0" noProof="0" dirty="0">
                <a:ln>
                  <a:noFill/>
                </a:ln>
                <a:solidFill>
                  <a:srgbClr val="000000"/>
                </a:solidFill>
                <a:effectLst/>
                <a:uLnTx/>
                <a:uFillTx/>
                <a:latin typeface="Arial"/>
                <a:ea typeface="+mn-ea"/>
                <a:cs typeface="Times New Roman" panose="02020603050405020304" pitchFamily="18" charset="0"/>
              </a:rPr>
              <a:t> Nam </a:t>
            </a:r>
            <a:r>
              <a:rPr kumimoji="0" lang="en-US" sz="2000" b="0" i="0" u="none" strike="noStrike" kern="0" cap="none" spc="0" normalizeH="0" baseline="0" noProof="0" dirty="0" err="1">
                <a:ln>
                  <a:noFill/>
                </a:ln>
                <a:solidFill>
                  <a:srgbClr val="000000"/>
                </a:solidFill>
                <a:effectLst/>
                <a:uLnTx/>
                <a:uFillTx/>
                <a:latin typeface="Arial"/>
                <a:ea typeface="+mn-ea"/>
                <a:cs typeface="Times New Roman" panose="02020603050405020304" pitchFamily="18" charset="0"/>
              </a:rPr>
              <a:t>trở</a:t>
            </a:r>
            <a:r>
              <a:rPr kumimoji="0" lang="en-US" sz="2000" b="0" i="0" u="none" strike="noStrike" kern="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latin typeface="Arial"/>
                <a:ea typeface="+mn-ea"/>
                <a:cs typeface="Times New Roman" panose="02020603050405020304" pitchFamily="18" charset="0"/>
              </a:rPr>
              <a:t>thành</a:t>
            </a:r>
            <a:r>
              <a:rPr kumimoji="0" lang="en-US" sz="2000" b="0" i="0" u="none" strike="noStrike" kern="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latin typeface="Arial"/>
                <a:ea typeface="+mn-ea"/>
                <a:cs typeface="Times New Roman" panose="02020603050405020304" pitchFamily="18" charset="0"/>
              </a:rPr>
              <a:t>nước</a:t>
            </a:r>
            <a:endParaRPr kumimoji="0" lang="en-US" sz="2000" b="0" i="0" u="none" strike="noStrike" kern="0" cap="none" spc="0" normalizeH="0" baseline="0" noProof="0" dirty="0">
              <a:ln>
                <a:noFill/>
              </a:ln>
              <a:solidFill>
                <a:srgbClr val="000000"/>
              </a:solidFill>
              <a:effectLst/>
              <a:uLnTx/>
              <a:uFillTx/>
              <a:latin typeface="Arial"/>
              <a:ea typeface="+mn-ea"/>
              <a:cs typeface="Times New Roman" panose="02020603050405020304" pitchFamily="18" charset="0"/>
            </a:endParaRPr>
          </a:p>
          <a:p>
            <a:pPr marL="257175" marR="0" lvl="0" indent="-257175" algn="ctr" defTabSz="685715" rtl="0" eaLnBrk="1" fontAlgn="auto" latinLnBrk="0" hangingPunct="1">
              <a:lnSpc>
                <a:spcPct val="100000"/>
              </a:lnSpc>
              <a:spcBef>
                <a:spcPct val="20000"/>
              </a:spcBef>
              <a:spcAft>
                <a:spcPts val="0"/>
              </a:spcAft>
              <a:buClr>
                <a:srgbClr val="FFFFFF"/>
              </a:buClr>
              <a:buSzTx/>
              <a:buFontTx/>
              <a:buNone/>
              <a:tabLst/>
              <a:defRPr/>
            </a:pPr>
            <a:r>
              <a:rPr kumimoji="0" lang="en-US" sz="2000" b="0" i="0" u="none" strike="noStrike" kern="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latin typeface="Arial"/>
                <a:ea typeface="+mn-ea"/>
                <a:cs typeface="Times New Roman" panose="02020603050405020304" pitchFamily="18" charset="0"/>
              </a:rPr>
              <a:t>thuộc</a:t>
            </a:r>
            <a:r>
              <a:rPr kumimoji="0" lang="en-US" sz="2000" b="0" i="0" u="none" strike="noStrike" kern="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latin typeface="Arial"/>
                <a:ea typeface="+mn-ea"/>
                <a:cs typeface="Times New Roman" panose="02020603050405020304" pitchFamily="18" charset="0"/>
              </a:rPr>
              <a:t>địa</a:t>
            </a:r>
            <a:r>
              <a:rPr kumimoji="0" lang="en-US" sz="2000" b="0" i="0" u="none" strike="noStrike" kern="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latin typeface="Arial"/>
                <a:ea typeface="+mn-ea"/>
                <a:cs typeface="Times New Roman" panose="02020603050405020304" pitchFamily="18" charset="0"/>
              </a:rPr>
              <a:t>nửa</a:t>
            </a:r>
            <a:r>
              <a:rPr kumimoji="0" lang="en-US" sz="2000" b="0" i="0" u="none" strike="noStrike" kern="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latin typeface="Arial"/>
                <a:ea typeface="+mn-ea"/>
                <a:cs typeface="Times New Roman" panose="02020603050405020304" pitchFamily="18" charset="0"/>
              </a:rPr>
              <a:t>phong</a:t>
            </a:r>
            <a:r>
              <a:rPr kumimoji="0" lang="en-US" sz="2000" b="0" i="0" u="none" strike="noStrike" kern="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latin typeface="Arial"/>
                <a:ea typeface="+mn-ea"/>
                <a:cs typeface="Times New Roman" panose="02020603050405020304" pitchFamily="18" charset="0"/>
              </a:rPr>
              <a:t>kiến</a:t>
            </a:r>
            <a:endParaRPr kumimoji="0" lang="en-US" sz="2000" b="0" i="0" u="none" strike="noStrike" kern="0" cap="none" spc="0" normalizeH="0" baseline="0" noProof="0" dirty="0">
              <a:ln>
                <a:noFill/>
              </a:ln>
              <a:solidFill>
                <a:srgbClr val="000000"/>
              </a:solidFill>
              <a:effectLst/>
              <a:uLnTx/>
              <a:uFillTx/>
              <a:latin typeface="Arial"/>
              <a:ea typeface="+mn-ea"/>
              <a:cs typeface="Times New Roman" panose="02020603050405020304" pitchFamily="18" charset="0"/>
            </a:endParaRPr>
          </a:p>
        </p:txBody>
      </p:sp>
      <p:pic>
        <p:nvPicPr>
          <p:cNvPr id="42" name="Picture 5" descr="hiepuoc_Patonot">
            <a:extLst>
              <a:ext uri="{FF2B5EF4-FFF2-40B4-BE49-F238E27FC236}">
                <a16:creationId xmlns="" xmlns:a16="http://schemas.microsoft.com/office/drawing/2014/main" id="{DD3202B4-0D17-4EBD-BCBC-81544C941E80}"/>
              </a:ext>
            </a:extLst>
          </p:cNvPr>
          <p:cNvPicPr>
            <a:picLocks noChangeAspect="1" noChangeArrowheads="1"/>
          </p:cNvPicPr>
          <p:nvPr/>
        </p:nvPicPr>
        <p:blipFill>
          <a:blip r:embed="rId3"/>
          <a:srcRect/>
          <a:stretch>
            <a:fillRect/>
          </a:stretch>
        </p:blipFill>
        <p:spPr bwMode="auto">
          <a:xfrm>
            <a:off x="667658" y="3882812"/>
            <a:ext cx="3428300" cy="2007494"/>
          </a:xfrm>
          <a:prstGeom prst="rect">
            <a:avLst/>
          </a:prstGeom>
          <a:ln>
            <a:noFill/>
          </a:ln>
          <a:effectLst>
            <a:outerShdw blurRad="292100" dist="139700" dir="2700000" algn="tl" rotWithShape="0">
              <a:srgbClr val="333333">
                <a:alpha val="65000"/>
              </a:srgbClr>
            </a:outerShdw>
          </a:effectLst>
        </p:spPr>
      </p:pic>
      <p:grpSp>
        <p:nvGrpSpPr>
          <p:cNvPr id="43" name="Group 20">
            <a:extLst>
              <a:ext uri="{FF2B5EF4-FFF2-40B4-BE49-F238E27FC236}">
                <a16:creationId xmlns="" xmlns:a16="http://schemas.microsoft.com/office/drawing/2014/main" id="{A656AC47-49E0-4926-B61F-4282EBAEEB9E}"/>
              </a:ext>
            </a:extLst>
          </p:cNvPr>
          <p:cNvGrpSpPr>
            <a:grpSpLocks/>
          </p:cNvGrpSpPr>
          <p:nvPr/>
        </p:nvGrpSpPr>
        <p:grpSpPr bwMode="auto">
          <a:xfrm>
            <a:off x="4773280" y="3572556"/>
            <a:ext cx="3510977" cy="1938992"/>
            <a:chOff x="3124200" y="2895600"/>
            <a:chExt cx="3581400" cy="2745967"/>
          </a:xfrm>
        </p:grpSpPr>
        <p:pic>
          <p:nvPicPr>
            <p:cNvPr id="44" name="Picture 4">
              <a:extLst>
                <a:ext uri="{FF2B5EF4-FFF2-40B4-BE49-F238E27FC236}">
                  <a16:creationId xmlns="" xmlns:a16="http://schemas.microsoft.com/office/drawing/2014/main" id="{34E1143B-6FEF-4009-9141-D5C495EABD8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21094" t="17708" r="32031" b="34375"/>
            <a:stretch>
              <a:fillRect/>
            </a:stretch>
          </p:blipFill>
          <p:spPr bwMode="auto">
            <a:xfrm>
              <a:off x="3124200" y="2895600"/>
              <a:ext cx="3581400" cy="2745967"/>
            </a:xfrm>
            <a:prstGeom prst="rect">
              <a:avLst/>
            </a:prstGeom>
            <a:noFill/>
            <a:ln w="38100">
              <a:solidFill>
                <a:srgbClr val="CC0000"/>
              </a:solidFill>
              <a:miter lim="800000"/>
              <a:headEnd/>
              <a:tailEnd/>
            </a:ln>
            <a:extLst>
              <a:ext uri="{909E8E84-426E-40DD-AFC4-6F175D3DCCD1}">
                <a14:hiddenFill xmlns:a14="http://schemas.microsoft.com/office/drawing/2010/main">
                  <a:solidFill>
                    <a:srgbClr val="FFFFFF"/>
                  </a:solidFill>
                </a14:hiddenFill>
              </a:ext>
            </a:extLst>
          </p:spPr>
        </p:pic>
        <p:sp>
          <p:nvSpPr>
            <p:cNvPr id="45" name="Oval 44">
              <a:extLst>
                <a:ext uri="{FF2B5EF4-FFF2-40B4-BE49-F238E27FC236}">
                  <a16:creationId xmlns="" xmlns:a16="http://schemas.microsoft.com/office/drawing/2014/main" id="{57437282-4B27-4F4D-9E84-5ED298F4AB7E}"/>
                </a:ext>
              </a:extLst>
            </p:cNvPr>
            <p:cNvSpPr/>
            <p:nvPr/>
          </p:nvSpPr>
          <p:spPr>
            <a:xfrm>
              <a:off x="4455875" y="4556467"/>
              <a:ext cx="458016" cy="534245"/>
            </a:xfrm>
            <a:prstGeom prst="ellipse">
              <a:avLst/>
            </a:prstGeom>
            <a:noFill/>
            <a:ln w="38100">
              <a:solidFill>
                <a:srgbClr val="C00000"/>
              </a:solidFill>
            </a:ln>
          </p:spPr>
          <p:style>
            <a:lnRef idx="2">
              <a:schemeClr val="accent1"/>
            </a:lnRef>
            <a:fillRef idx="1">
              <a:schemeClr val="lt1"/>
            </a:fillRef>
            <a:effectRef idx="0">
              <a:schemeClr val="accent1"/>
            </a:effectRef>
            <a:fontRef idx="minor">
              <a:schemeClr val="dk1"/>
            </a:fontRef>
          </p:style>
          <p:txBody>
            <a:bodyPr anchor="ctr"/>
            <a:lstStyle/>
            <a:p>
              <a:pPr marL="0" marR="0" lvl="0" indent="0" algn="ctr" defTabSz="68571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a:ea typeface="+mn-ea"/>
                <a:cs typeface="+mn-cs"/>
              </a:endParaRPr>
            </a:p>
          </p:txBody>
        </p:sp>
      </p:grpSp>
      <p:grpSp>
        <p:nvGrpSpPr>
          <p:cNvPr id="46" name="Group 19">
            <a:extLst>
              <a:ext uri="{FF2B5EF4-FFF2-40B4-BE49-F238E27FC236}">
                <a16:creationId xmlns="" xmlns:a16="http://schemas.microsoft.com/office/drawing/2014/main" id="{5C96927D-4E06-4C77-99F7-FCE286406E67}"/>
              </a:ext>
            </a:extLst>
          </p:cNvPr>
          <p:cNvGrpSpPr>
            <a:grpSpLocks/>
          </p:cNvGrpSpPr>
          <p:nvPr/>
        </p:nvGrpSpPr>
        <p:grpSpPr bwMode="auto">
          <a:xfrm>
            <a:off x="8678776" y="1161142"/>
            <a:ext cx="2968010" cy="2503488"/>
            <a:chOff x="6843924" y="1142999"/>
            <a:chExt cx="2133600" cy="2362200"/>
          </a:xfrm>
        </p:grpSpPr>
        <p:pic>
          <p:nvPicPr>
            <p:cNvPr id="47" name="Picture 8" descr="Indochina 1900.bmp">
              <a:extLst>
                <a:ext uri="{FF2B5EF4-FFF2-40B4-BE49-F238E27FC236}">
                  <a16:creationId xmlns="" xmlns:a16="http://schemas.microsoft.com/office/drawing/2014/main" id="{900732BF-2AAF-4AF1-A724-58353A80646E}"/>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934200" y="1295400"/>
              <a:ext cx="1961707" cy="2057400"/>
            </a:xfrm>
            <a:prstGeom prst="rect">
              <a:avLst/>
            </a:prstGeom>
            <a:noFill/>
            <a:ln w="9525">
              <a:solidFill>
                <a:srgbClr val="C00000"/>
              </a:solidFill>
              <a:miter lim="800000"/>
              <a:headEnd/>
              <a:tailEnd/>
            </a:ln>
            <a:extLst>
              <a:ext uri="{909E8E84-426E-40DD-AFC4-6F175D3DCCD1}">
                <a14:hiddenFill xmlns:a14="http://schemas.microsoft.com/office/drawing/2010/main">
                  <a:solidFill>
                    <a:srgbClr val="FFFFFF"/>
                  </a:solidFill>
                </a14:hiddenFill>
              </a:ext>
            </a:extLst>
          </p:spPr>
        </p:pic>
        <p:sp>
          <p:nvSpPr>
            <p:cNvPr id="48" name="Rounded Rectangular Callout 18">
              <a:extLst>
                <a:ext uri="{FF2B5EF4-FFF2-40B4-BE49-F238E27FC236}">
                  <a16:creationId xmlns="" xmlns:a16="http://schemas.microsoft.com/office/drawing/2014/main" id="{A83D0E63-37F1-48BC-B505-6D8BD16AE530}"/>
                </a:ext>
              </a:extLst>
            </p:cNvPr>
            <p:cNvSpPr/>
            <p:nvPr/>
          </p:nvSpPr>
          <p:spPr>
            <a:xfrm>
              <a:off x="6843924" y="1142999"/>
              <a:ext cx="2133600" cy="2362200"/>
            </a:xfrm>
            <a:prstGeom prst="wedgeRoundRectCallout">
              <a:avLst>
                <a:gd name="adj1" fmla="val -140678"/>
                <a:gd name="adj2" fmla="val 59328"/>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68571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grpSp>
      <p:sp>
        <p:nvSpPr>
          <p:cNvPr id="52" name="Freeform 8">
            <a:extLst>
              <a:ext uri="{FF2B5EF4-FFF2-40B4-BE49-F238E27FC236}">
                <a16:creationId xmlns="" xmlns:a16="http://schemas.microsoft.com/office/drawing/2014/main" id="{22BF8B68-D03E-44AB-8F08-9AEC75482B39}"/>
              </a:ext>
            </a:extLst>
          </p:cNvPr>
          <p:cNvSpPr>
            <a:spLocks/>
          </p:cNvSpPr>
          <p:nvPr/>
        </p:nvSpPr>
        <p:spPr bwMode="gray">
          <a:xfrm rot="11749125">
            <a:off x="3946011" y="2973378"/>
            <a:ext cx="713994" cy="930275"/>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ln>
            <a:headEnd/>
            <a:tailEnd/>
          </a:ln>
        </p:spPr>
        <p:style>
          <a:lnRef idx="1">
            <a:schemeClr val="accent2"/>
          </a:lnRef>
          <a:fillRef idx="3">
            <a:schemeClr val="accent2"/>
          </a:fillRef>
          <a:effectRef idx="2">
            <a:schemeClr val="accent2"/>
          </a:effectRef>
          <a:fontRef idx="minor">
            <a:schemeClr val="lt1"/>
          </a:fontRef>
        </p:style>
        <p:txBody>
          <a:bodyPr/>
          <a:lstStyle/>
          <a:p>
            <a:pPr marL="0" marR="0" lvl="0" indent="0" algn="l" defTabSz="68571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53" name="Rectangle 1">
            <a:extLst>
              <a:ext uri="{FF2B5EF4-FFF2-40B4-BE49-F238E27FC236}">
                <a16:creationId xmlns="" xmlns:a16="http://schemas.microsoft.com/office/drawing/2014/main" id="{9766298F-CD1E-4F95-A236-C74275846FE0}"/>
              </a:ext>
            </a:extLst>
          </p:cNvPr>
          <p:cNvSpPr>
            <a:spLocks noChangeArrowheads="1"/>
          </p:cNvSpPr>
          <p:nvPr/>
        </p:nvSpPr>
        <p:spPr bwMode="auto">
          <a:xfrm>
            <a:off x="1233714" y="1385218"/>
            <a:ext cx="7331526"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marL="342900" indent="-342900"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684213" rtl="0" eaLnBrk="1" fontAlgn="auto" latinLnBrk="0" hangingPunct="1">
              <a:lnSpc>
                <a:spcPct val="100000"/>
              </a:lnSpc>
              <a:spcBef>
                <a:spcPct val="0"/>
              </a:spcBef>
              <a:spcAft>
                <a:spcPts val="0"/>
              </a:spcAft>
              <a:buClrTx/>
              <a:buSzTx/>
              <a:buFontTx/>
              <a:buNone/>
              <a:tabLst/>
              <a:defRPr/>
            </a:pP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Chính</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quyền</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1" i="0" u="sng" strike="noStrike" kern="1200" cap="none" spc="0" normalizeH="0" baseline="0" noProof="0" dirty="0" err="1">
                <a:ln>
                  <a:noFill/>
                </a:ln>
                <a:solidFill>
                  <a:srgbClr val="0099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triều</a:t>
            </a:r>
            <a:r>
              <a:rPr kumimoji="0" lang="en-US" altLang="en-US" sz="2200" b="1" i="0" u="sng" strike="noStrike" kern="1200" cap="none" spc="0" normalizeH="0" baseline="0" noProof="0" dirty="0">
                <a:ln>
                  <a:noFill/>
                </a:ln>
                <a:solidFill>
                  <a:srgbClr val="0099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1" i="0" u="sng" strike="noStrike" kern="1200" cap="none" spc="0" normalizeH="0" baseline="0" noProof="0" dirty="0" err="1">
                <a:ln>
                  <a:noFill/>
                </a:ln>
                <a:solidFill>
                  <a:srgbClr val="0099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Nguyễn</a:t>
            </a:r>
            <a:r>
              <a:rPr kumimoji="0" lang="en-US" altLang="en-US" sz="2200" b="1" i="0" u="sng" strike="noStrike" kern="1200" cap="none" spc="0" normalizeH="0" baseline="0" noProof="0" dirty="0">
                <a:ln>
                  <a:noFill/>
                </a:ln>
                <a:solidFill>
                  <a:srgbClr val="0099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đã</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từng</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bước</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1" i="0" u="none" strike="noStrike" kern="1200" cap="none" spc="0" normalizeH="0" baseline="0" noProof="0" dirty="0" err="1">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khuất</a:t>
            </a:r>
            <a:r>
              <a:rPr kumimoji="0" lang="en-US" altLang="en-US" sz="2200" b="1" i="0" u="none" strike="noStrike" kern="1200" cap="none" spc="0" normalizeH="0" baseline="0" noProof="0" dirty="0">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1" i="0" u="none" strike="noStrike" kern="1200" cap="none" spc="0" normalizeH="0" baseline="0" noProof="0" dirty="0" err="1">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phục</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trước</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cuộc</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xâm</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lược</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của</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thực</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dân</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Pháp</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lần</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lượt</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ký</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kết</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các</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hiệp</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ước</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1" i="0" u="none" strike="noStrike" kern="1200" cap="none" spc="0" normalizeH="0" baseline="0" noProof="0" dirty="0" err="1">
                <a:ln>
                  <a:noFill/>
                </a:ln>
                <a:solidFill>
                  <a:srgbClr val="990033"/>
                </a:solidFill>
                <a:effectLst/>
                <a:uLnTx/>
                <a:uFillTx/>
                <a:latin typeface="Arial" panose="020B0604020202020204" pitchFamily="34" charset="0"/>
                <a:ea typeface="Arial Unicode MS" panose="020B0604020202020204" pitchFamily="34" charset="-128"/>
                <a:cs typeface="Arial Unicode MS" panose="020B0604020202020204" pitchFamily="34" charset="-128"/>
              </a:rPr>
              <a:t>đầu</a:t>
            </a:r>
            <a:r>
              <a:rPr kumimoji="0" lang="en-US" altLang="en-US" sz="2200" b="1" i="0" u="none" strike="noStrike" kern="1200" cap="none" spc="0" normalizeH="0" baseline="0" noProof="0" dirty="0">
                <a:ln>
                  <a:noFill/>
                </a:ln>
                <a:solidFill>
                  <a:srgbClr val="990033"/>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1" i="0" u="none" strike="noStrike" kern="1200" cap="none" spc="0" normalizeH="0" baseline="0" noProof="0" dirty="0" err="1">
                <a:ln>
                  <a:noFill/>
                </a:ln>
                <a:solidFill>
                  <a:srgbClr val="990033"/>
                </a:solidFill>
                <a:effectLst/>
                <a:uLnTx/>
                <a:uFillTx/>
                <a:latin typeface="Arial" panose="020B0604020202020204" pitchFamily="34" charset="0"/>
                <a:ea typeface="Arial Unicode MS" panose="020B0604020202020204" pitchFamily="34" charset="-128"/>
                <a:cs typeface="Arial Unicode MS" panose="020B0604020202020204" pitchFamily="34" charset="-128"/>
              </a:rPr>
              <a:t>hàng</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1" i="0" u="none" strike="noStrike" kern="1200" cap="none" spc="0" normalizeH="0" baseline="0" noProof="0" dirty="0" err="1">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thừa</a:t>
            </a:r>
            <a:r>
              <a:rPr kumimoji="0" lang="en-US" altLang="en-US" sz="2200" b="1" i="0" u="none" strike="noStrike" kern="1200" cap="none" spc="0" normalizeH="0" baseline="0" noProof="0" dirty="0">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1" i="0" u="none" strike="noStrike" kern="1200" cap="none" spc="0" normalizeH="0" baseline="0" noProof="0" dirty="0" err="1">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nhận</a:t>
            </a:r>
            <a:r>
              <a:rPr kumimoji="0" lang="en-US" altLang="en-US" sz="2200" b="1" i="0" u="none" strike="noStrike" kern="1200" cap="none" spc="0" normalizeH="0" baseline="0" noProof="0" dirty="0">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1" i="0" u="none" strike="noStrike" kern="1200" cap="none" spc="0" normalizeH="0" baseline="0" noProof="0" dirty="0" err="1">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nền</a:t>
            </a:r>
            <a:r>
              <a:rPr kumimoji="0" lang="en-US" altLang="en-US" sz="2200" b="1" i="0" u="none" strike="noStrike" kern="1200" cap="none" spc="0" normalizeH="0" baseline="0" noProof="0" dirty="0">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1" i="0" u="none" strike="noStrike" kern="1200" cap="none" spc="0" normalizeH="0" baseline="0" noProof="0" dirty="0" err="1">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bảo</a:t>
            </a:r>
            <a:r>
              <a:rPr kumimoji="0" lang="en-US" altLang="en-US" sz="2200" b="1" i="0" u="none" strike="noStrike" kern="1200" cap="none" spc="0" normalizeH="0" baseline="0" noProof="0" dirty="0">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1" i="0" u="none" strike="noStrike" kern="1200" cap="none" spc="0" normalizeH="0" baseline="0" noProof="0" dirty="0" err="1">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hộ</a:t>
            </a:r>
            <a:r>
              <a:rPr kumimoji="0" lang="en-US" altLang="en-US" sz="2200" b="1" i="0" u="none" strike="noStrike" kern="1200" cap="none" spc="0" normalizeH="0" baseline="0" noProof="0" dirty="0">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của</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thực</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dân</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Pháp</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trên</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toàn</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cõi</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200" b="0" i="0" u="none" strike="noStrike" kern="1200" cap="none" spc="0" normalizeH="0" baseline="0" noProof="0" dirty="0" err="1">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Việt</a:t>
            </a:r>
            <a:r>
              <a:rPr kumimoji="0" lang="en-US" altLang="en-US" sz="22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Nam</a:t>
            </a:r>
            <a:r>
              <a:rPr kumimoji="0" lang="en-US" altLang="en-US" sz="2200" b="0" i="0" u="none" strike="noStrike" kern="1200" cap="none" spc="0" normalizeH="0" baseline="0" noProof="0" dirty="0">
                <a:ln>
                  <a:noFill/>
                </a:ln>
                <a:solidFill>
                  <a:srgbClr val="000066"/>
                </a:solidFill>
                <a:effectLst/>
                <a:uLnTx/>
                <a:uFillTx/>
                <a:latin typeface="Arial" panose="020B0604020202020204" pitchFamily="34" charset="0"/>
                <a:ea typeface="Arial Unicode MS" panose="020B0604020202020204" pitchFamily="34" charset="-128"/>
                <a:cs typeface="Arial Unicode MS" panose="020B0604020202020204" pitchFamily="34" charset="-128"/>
              </a:rPr>
              <a:t>.</a:t>
            </a:r>
          </a:p>
        </p:txBody>
      </p:sp>
      <p:sp>
        <p:nvSpPr>
          <p:cNvPr id="54" name="Rectangle 53">
            <a:extLst>
              <a:ext uri="{FF2B5EF4-FFF2-40B4-BE49-F238E27FC236}">
                <a16:creationId xmlns="" xmlns:a16="http://schemas.microsoft.com/office/drawing/2014/main" id="{48C76C70-E1E9-4AA9-AB28-4275F6B4482D}"/>
              </a:ext>
            </a:extLst>
          </p:cNvPr>
          <p:cNvSpPr/>
          <p:nvPr/>
        </p:nvSpPr>
        <p:spPr>
          <a:xfrm>
            <a:off x="4535624" y="438830"/>
            <a:ext cx="3287576" cy="460375"/>
          </a:xfrm>
          <a:prstGeom prst="rect">
            <a:avLst/>
          </a:prstGeom>
          <a:ln>
            <a:solidFill>
              <a:srgbClr val="FF0066"/>
            </a:solidFill>
          </a:ln>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Bối</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cảnh</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Việt</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Nam</a:t>
            </a:r>
            <a:endParaRPr kumimoji="0" lang="en-US" sz="2400" b="0"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9582398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fade">
                                      <p:cBhvr>
                                        <p:cTn id="7" dur="1000"/>
                                        <p:tgtEl>
                                          <p:spTgt spid="53"/>
                                        </p:tgtEl>
                                      </p:cBhvr>
                                    </p:animEffect>
                                    <p:anim calcmode="lin" valueType="num">
                                      <p:cBhvr>
                                        <p:cTn id="8" dur="1000" fill="hold"/>
                                        <p:tgtEl>
                                          <p:spTgt spid="53"/>
                                        </p:tgtEl>
                                        <p:attrNameLst>
                                          <p:attrName>ppt_x</p:attrName>
                                        </p:attrNameLst>
                                      </p:cBhvr>
                                      <p:tavLst>
                                        <p:tav tm="0">
                                          <p:val>
                                            <p:strVal val="#ppt_x"/>
                                          </p:val>
                                        </p:tav>
                                        <p:tav tm="100000">
                                          <p:val>
                                            <p:strVal val="#ppt_x"/>
                                          </p:val>
                                        </p:tav>
                                      </p:tavLst>
                                    </p:anim>
                                    <p:anim calcmode="lin" valueType="num">
                                      <p:cBhvr>
                                        <p:cTn id="9" dur="1000" fill="hold"/>
                                        <p:tgtEl>
                                          <p:spTgt spid="5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2"/>
                                        </p:tgtEl>
                                        <p:attrNameLst>
                                          <p:attrName>style.visibility</p:attrName>
                                        </p:attrNameLst>
                                      </p:cBhvr>
                                      <p:to>
                                        <p:strVal val="visible"/>
                                      </p:to>
                                    </p:set>
                                    <p:animEffect transition="in" filter="fade">
                                      <p:cBhvr>
                                        <p:cTn id="14" dur="1000"/>
                                        <p:tgtEl>
                                          <p:spTgt spid="42"/>
                                        </p:tgtEl>
                                      </p:cBhvr>
                                    </p:animEffect>
                                    <p:anim calcmode="lin" valueType="num">
                                      <p:cBhvr>
                                        <p:cTn id="15" dur="1000" fill="hold"/>
                                        <p:tgtEl>
                                          <p:spTgt spid="42"/>
                                        </p:tgtEl>
                                        <p:attrNameLst>
                                          <p:attrName>ppt_x</p:attrName>
                                        </p:attrNameLst>
                                      </p:cBhvr>
                                      <p:tavLst>
                                        <p:tav tm="0">
                                          <p:val>
                                            <p:strVal val="#ppt_x"/>
                                          </p:val>
                                        </p:tav>
                                        <p:tav tm="100000">
                                          <p:val>
                                            <p:strVal val="#ppt_x"/>
                                          </p:val>
                                        </p:tav>
                                      </p:tavLst>
                                    </p:anim>
                                    <p:anim calcmode="lin" valueType="num">
                                      <p:cBhvr>
                                        <p:cTn id="16" dur="1000" fill="hold"/>
                                        <p:tgtEl>
                                          <p:spTgt spid="42"/>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40"/>
                                        </p:tgtEl>
                                        <p:attrNameLst>
                                          <p:attrName>style.visibility</p:attrName>
                                        </p:attrNameLst>
                                      </p:cBhvr>
                                      <p:to>
                                        <p:strVal val="visible"/>
                                      </p:to>
                                    </p:set>
                                    <p:animEffect transition="in" filter="fade">
                                      <p:cBhvr>
                                        <p:cTn id="19" dur="1000"/>
                                        <p:tgtEl>
                                          <p:spTgt spid="40"/>
                                        </p:tgtEl>
                                      </p:cBhvr>
                                    </p:animEffect>
                                    <p:anim calcmode="lin" valueType="num">
                                      <p:cBhvr>
                                        <p:cTn id="20" dur="1000" fill="hold"/>
                                        <p:tgtEl>
                                          <p:spTgt spid="40"/>
                                        </p:tgtEl>
                                        <p:attrNameLst>
                                          <p:attrName>ppt_x</p:attrName>
                                        </p:attrNameLst>
                                      </p:cBhvr>
                                      <p:tavLst>
                                        <p:tav tm="0">
                                          <p:val>
                                            <p:strVal val="#ppt_x"/>
                                          </p:val>
                                        </p:tav>
                                        <p:tav tm="100000">
                                          <p:val>
                                            <p:strVal val="#ppt_x"/>
                                          </p:val>
                                        </p:tav>
                                      </p:tavLst>
                                    </p:anim>
                                    <p:anim calcmode="lin" valueType="num">
                                      <p:cBhvr>
                                        <p:cTn id="21" dur="1000" fill="hold"/>
                                        <p:tgtEl>
                                          <p:spTgt spid="40"/>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nodeType="clickEffect">
                                  <p:stCondLst>
                                    <p:cond delay="0"/>
                                  </p:stCondLst>
                                  <p:childTnLst>
                                    <p:set>
                                      <p:cBhvr>
                                        <p:cTn id="25" dur="1" fill="hold">
                                          <p:stCondLst>
                                            <p:cond delay="0"/>
                                          </p:stCondLst>
                                        </p:cTn>
                                        <p:tgtEl>
                                          <p:spTgt spid="52"/>
                                        </p:tgtEl>
                                        <p:attrNameLst>
                                          <p:attrName>style.visibility</p:attrName>
                                        </p:attrNameLst>
                                      </p:cBhvr>
                                      <p:to>
                                        <p:strVal val="visible"/>
                                      </p:to>
                                    </p:set>
                                    <p:animEffect transition="in" filter="fade">
                                      <p:cBhvr>
                                        <p:cTn id="26" dur="1000"/>
                                        <p:tgtEl>
                                          <p:spTgt spid="52"/>
                                        </p:tgtEl>
                                      </p:cBhvr>
                                    </p:animEffect>
                                    <p:anim calcmode="lin" valueType="num">
                                      <p:cBhvr>
                                        <p:cTn id="27" dur="1000" fill="hold"/>
                                        <p:tgtEl>
                                          <p:spTgt spid="52"/>
                                        </p:tgtEl>
                                        <p:attrNameLst>
                                          <p:attrName>ppt_x</p:attrName>
                                        </p:attrNameLst>
                                      </p:cBhvr>
                                      <p:tavLst>
                                        <p:tav tm="0">
                                          <p:val>
                                            <p:strVal val="#ppt_x"/>
                                          </p:val>
                                        </p:tav>
                                        <p:tav tm="100000">
                                          <p:val>
                                            <p:strVal val="#ppt_x"/>
                                          </p:val>
                                        </p:tav>
                                      </p:tavLst>
                                    </p:anim>
                                    <p:anim calcmode="lin" valueType="num">
                                      <p:cBhvr>
                                        <p:cTn id="28" dur="1000" fill="hold"/>
                                        <p:tgtEl>
                                          <p:spTgt spid="52"/>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43"/>
                                        </p:tgtEl>
                                        <p:attrNameLst>
                                          <p:attrName>style.visibility</p:attrName>
                                        </p:attrNameLst>
                                      </p:cBhvr>
                                      <p:to>
                                        <p:strVal val="visible"/>
                                      </p:to>
                                    </p:set>
                                    <p:animEffect transition="in" filter="fade">
                                      <p:cBhvr>
                                        <p:cTn id="33" dur="1000"/>
                                        <p:tgtEl>
                                          <p:spTgt spid="43"/>
                                        </p:tgtEl>
                                      </p:cBhvr>
                                    </p:animEffect>
                                    <p:anim calcmode="lin" valueType="num">
                                      <p:cBhvr>
                                        <p:cTn id="34" dur="1000" fill="hold"/>
                                        <p:tgtEl>
                                          <p:spTgt spid="43"/>
                                        </p:tgtEl>
                                        <p:attrNameLst>
                                          <p:attrName>ppt_x</p:attrName>
                                        </p:attrNameLst>
                                      </p:cBhvr>
                                      <p:tavLst>
                                        <p:tav tm="0">
                                          <p:val>
                                            <p:strVal val="#ppt_x"/>
                                          </p:val>
                                        </p:tav>
                                        <p:tav tm="100000">
                                          <p:val>
                                            <p:strVal val="#ppt_x"/>
                                          </p:val>
                                        </p:tav>
                                      </p:tavLst>
                                    </p:anim>
                                    <p:anim calcmode="lin" valueType="num">
                                      <p:cBhvr>
                                        <p:cTn id="35" dur="1000" fill="hold"/>
                                        <p:tgtEl>
                                          <p:spTgt spid="43"/>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nodeType="clickEffect">
                                  <p:stCondLst>
                                    <p:cond delay="0"/>
                                  </p:stCondLst>
                                  <p:childTnLst>
                                    <p:set>
                                      <p:cBhvr>
                                        <p:cTn id="39" dur="1" fill="hold">
                                          <p:stCondLst>
                                            <p:cond delay="0"/>
                                          </p:stCondLst>
                                        </p:cTn>
                                        <p:tgtEl>
                                          <p:spTgt spid="46"/>
                                        </p:tgtEl>
                                        <p:attrNameLst>
                                          <p:attrName>style.visibility</p:attrName>
                                        </p:attrNameLst>
                                      </p:cBhvr>
                                      <p:to>
                                        <p:strVal val="visible"/>
                                      </p:to>
                                    </p:set>
                                    <p:animEffect transition="in" filter="fade">
                                      <p:cBhvr>
                                        <p:cTn id="40" dur="1000"/>
                                        <p:tgtEl>
                                          <p:spTgt spid="46"/>
                                        </p:tgtEl>
                                      </p:cBhvr>
                                    </p:animEffect>
                                    <p:anim calcmode="lin" valueType="num">
                                      <p:cBhvr>
                                        <p:cTn id="41" dur="1000" fill="hold"/>
                                        <p:tgtEl>
                                          <p:spTgt spid="46"/>
                                        </p:tgtEl>
                                        <p:attrNameLst>
                                          <p:attrName>ppt_x</p:attrName>
                                        </p:attrNameLst>
                                      </p:cBhvr>
                                      <p:tavLst>
                                        <p:tav tm="0">
                                          <p:val>
                                            <p:strVal val="#ppt_x"/>
                                          </p:val>
                                        </p:tav>
                                        <p:tav tm="100000">
                                          <p:val>
                                            <p:strVal val="#ppt_x"/>
                                          </p:val>
                                        </p:tav>
                                      </p:tavLst>
                                    </p:anim>
                                    <p:anim calcmode="lin" valueType="num">
                                      <p:cBhvr>
                                        <p:cTn id="42" dur="1000" fill="hold"/>
                                        <p:tgtEl>
                                          <p:spTgt spid="46"/>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41"/>
                                        </p:tgtEl>
                                        <p:attrNameLst>
                                          <p:attrName>style.visibility</p:attrName>
                                        </p:attrNameLst>
                                      </p:cBhvr>
                                      <p:to>
                                        <p:strVal val="visible"/>
                                      </p:to>
                                    </p:set>
                                    <p:animEffect transition="in" filter="fade">
                                      <p:cBhvr>
                                        <p:cTn id="47" dur="1000"/>
                                        <p:tgtEl>
                                          <p:spTgt spid="41"/>
                                        </p:tgtEl>
                                      </p:cBhvr>
                                    </p:animEffect>
                                    <p:anim calcmode="lin" valueType="num">
                                      <p:cBhvr>
                                        <p:cTn id="48" dur="1000" fill="hold"/>
                                        <p:tgtEl>
                                          <p:spTgt spid="41"/>
                                        </p:tgtEl>
                                        <p:attrNameLst>
                                          <p:attrName>ppt_x</p:attrName>
                                        </p:attrNameLst>
                                      </p:cBhvr>
                                      <p:tavLst>
                                        <p:tav tm="0">
                                          <p:val>
                                            <p:strVal val="#ppt_x"/>
                                          </p:val>
                                        </p:tav>
                                        <p:tav tm="100000">
                                          <p:val>
                                            <p:strVal val="#ppt_x"/>
                                          </p:val>
                                        </p:tav>
                                      </p:tavLst>
                                    </p:anim>
                                    <p:anim calcmode="lin" valueType="num">
                                      <p:cBhvr>
                                        <p:cTn id="49" dur="1000" fill="hold"/>
                                        <p:tgtEl>
                                          <p:spTgt spid="4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P spid="41" grpId="0"/>
      <p:bldP spid="53"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Shape&#10;&#10;Description automatically generated">
            <a:extLst>
              <a:ext uri="{FF2B5EF4-FFF2-40B4-BE49-F238E27FC236}">
                <a16:creationId xmlns="" xmlns:a16="http://schemas.microsoft.com/office/drawing/2014/main" id="{D59B8DED-F955-41A9-A6EE-14D860CD652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grpSp>
        <p:nvGrpSpPr>
          <p:cNvPr id="4" name="Group 9">
            <a:extLst>
              <a:ext uri="{FF2B5EF4-FFF2-40B4-BE49-F238E27FC236}">
                <a16:creationId xmlns="" xmlns:a16="http://schemas.microsoft.com/office/drawing/2014/main" id="{50140455-B493-4128-95C8-2E0BFF01C8AA}"/>
              </a:ext>
            </a:extLst>
          </p:cNvPr>
          <p:cNvGrpSpPr>
            <a:grpSpLocks/>
          </p:cNvGrpSpPr>
          <p:nvPr/>
        </p:nvGrpSpPr>
        <p:grpSpPr bwMode="auto">
          <a:xfrm>
            <a:off x="2495793" y="1178417"/>
            <a:ext cx="8395795" cy="4501166"/>
            <a:chOff x="748" y="1537"/>
            <a:chExt cx="5330" cy="1633"/>
          </a:xfrm>
          <a:solidFill>
            <a:srgbClr val="00B0F0"/>
          </a:solidFill>
        </p:grpSpPr>
        <p:sp>
          <p:nvSpPr>
            <p:cNvPr id="5" name="Oval 10">
              <a:extLst>
                <a:ext uri="{FF2B5EF4-FFF2-40B4-BE49-F238E27FC236}">
                  <a16:creationId xmlns="" xmlns:a16="http://schemas.microsoft.com/office/drawing/2014/main" id="{4A4741A2-BAB8-4D16-A80E-34043D73F9ED}"/>
                </a:ext>
              </a:extLst>
            </p:cNvPr>
            <p:cNvSpPr>
              <a:spLocks noChangeArrowheads="1"/>
            </p:cNvSpPr>
            <p:nvPr/>
          </p:nvSpPr>
          <p:spPr bwMode="auto">
            <a:xfrm>
              <a:off x="748" y="1616"/>
              <a:ext cx="1699" cy="1542"/>
            </a:xfrm>
            <a:prstGeom prst="ellipse">
              <a:avLst/>
            </a:prstGeom>
            <a:solidFill>
              <a:srgbClr val="CC3300"/>
            </a:solidFill>
            <a:ln w="38100">
              <a:solidFill>
                <a:schemeClr val="bg1"/>
              </a:solidFill>
              <a:round/>
              <a:headEnd/>
              <a:tailEnd/>
            </a:ln>
          </p:spPr>
          <p:txBody>
            <a:bodyPr/>
            <a:lstStyle>
              <a:lvl1pPr eaLnBrk="0" hangingPunct="0">
                <a:spcBef>
                  <a:spcPct val="20000"/>
                </a:spcBef>
                <a:buChar char="•"/>
                <a:defRPr sz="3200">
                  <a:solidFill>
                    <a:schemeClr val="tx1"/>
                  </a:solidFill>
                  <a:latin typeface="Arial" pitchFamily="34" charset="0"/>
                </a:defRPr>
              </a:lvl1pPr>
              <a:lvl2pPr marL="742950" indent="-285750" eaLnBrk="0" hangingPunct="0">
                <a:spcBef>
                  <a:spcPct val="20000"/>
                </a:spcBef>
                <a:buChar char="–"/>
                <a:defRPr sz="2800">
                  <a:solidFill>
                    <a:schemeClr val="tx1"/>
                  </a:solidFill>
                  <a:latin typeface="Arial" pitchFamily="34" charset="0"/>
                </a:defRPr>
              </a:lvl2pPr>
              <a:lvl3pPr marL="1143000" indent="-228600" eaLnBrk="0" hangingPunct="0">
                <a:spcBef>
                  <a:spcPct val="20000"/>
                </a:spcBef>
                <a:buChar char="•"/>
                <a:defRPr sz="2400">
                  <a:solidFill>
                    <a:schemeClr val="tx1"/>
                  </a:solidFill>
                  <a:latin typeface="Arial" pitchFamily="34" charset="0"/>
                </a:defRPr>
              </a:lvl3pPr>
              <a:lvl4pPr marL="1600200" indent="-228600" eaLnBrk="0" hangingPunct="0">
                <a:spcBef>
                  <a:spcPct val="20000"/>
                </a:spcBef>
                <a:buChar char="–"/>
                <a:defRPr sz="2000">
                  <a:solidFill>
                    <a:schemeClr val="tx1"/>
                  </a:solidFill>
                  <a:latin typeface="Arial" pitchFamily="34" charset="0"/>
                </a:defRPr>
              </a:lvl4pPr>
              <a:lvl5pPr marL="2057400" indent="-228600" eaLnBrk="0" hangingPunct="0">
                <a:spcBef>
                  <a:spcPct val="20000"/>
                </a:spcBef>
                <a:buChar char="»"/>
                <a:defRPr sz="2000">
                  <a:solidFill>
                    <a:schemeClr val="tx1"/>
                  </a:solidFill>
                  <a:latin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defRPr>
              </a:lvl9pPr>
            </a:lstStyle>
            <a:p>
              <a:pPr marL="0" marR="0" lvl="0" indent="0" algn="ctr" defTabSz="685715" rtl="0" eaLnBrk="1" fontAlgn="auto" latinLnBrk="0" hangingPunct="1">
                <a:lnSpc>
                  <a:spcPct val="100000"/>
                </a:lnSpc>
                <a:spcBef>
                  <a:spcPct val="0"/>
                </a:spcBef>
                <a:spcAft>
                  <a:spcPts val="0"/>
                </a:spcAft>
                <a:buClrTx/>
                <a:buSzTx/>
                <a:buFontTx/>
                <a:buNone/>
                <a:tabLst/>
                <a:defRPr/>
              </a:pPr>
              <a:endParaRPr kumimoji="0" lang="en-US" altLang="en-US" sz="1350" b="0" i="0" u="none" strike="noStrike" kern="1200" cap="none" spc="0" normalizeH="0" baseline="0" noProof="0">
                <a:ln>
                  <a:noFill/>
                </a:ln>
                <a:solidFill>
                  <a:srgbClr val="FFFF00"/>
                </a:solidFill>
                <a:effectLst/>
                <a:uLnTx/>
                <a:uFillTx/>
                <a:latin typeface="Arial" pitchFamily="34" charset="0"/>
                <a:ea typeface="+mn-ea"/>
                <a:cs typeface="+mn-cs"/>
              </a:endParaRPr>
            </a:p>
            <a:p>
              <a:pPr marL="0" marR="0" lvl="0" indent="0" algn="ctr" defTabSz="685715" rtl="0" eaLnBrk="1" fontAlgn="auto" latinLnBrk="0" hangingPunct="1">
                <a:lnSpc>
                  <a:spcPct val="100000"/>
                </a:lnSpc>
                <a:spcBef>
                  <a:spcPct val="0"/>
                </a:spcBef>
                <a:spcAft>
                  <a:spcPts val="0"/>
                </a:spcAft>
                <a:buClrTx/>
                <a:buSzTx/>
                <a:buFontTx/>
                <a:buNone/>
                <a:tabLst/>
                <a:defRPr/>
              </a:pPr>
              <a:endParaRPr kumimoji="0" lang="en-US" altLang="en-US" sz="1200" b="1" i="0" u="none" strike="noStrike" kern="1200" cap="none" spc="0" normalizeH="0" baseline="0" noProof="0">
                <a:ln>
                  <a:noFill/>
                </a:ln>
                <a:solidFill>
                  <a:srgbClr val="FFFF00"/>
                </a:solidFill>
                <a:effectLst/>
                <a:uLnTx/>
                <a:uFillTx/>
                <a:latin typeface="Arial" pitchFamily="34" charset="0"/>
                <a:ea typeface="+mn-ea"/>
                <a:cs typeface="+mn-cs"/>
              </a:endParaRPr>
            </a:p>
            <a:p>
              <a:pPr marL="0" marR="0" lvl="0" indent="0" algn="ctr" defTabSz="685715" rtl="0" eaLnBrk="1" fontAlgn="auto" latinLnBrk="0" hangingPunct="1">
                <a:lnSpc>
                  <a:spcPct val="100000"/>
                </a:lnSpc>
                <a:spcBef>
                  <a:spcPct val="0"/>
                </a:spcBef>
                <a:spcAft>
                  <a:spcPts val="0"/>
                </a:spcAft>
                <a:buClrTx/>
                <a:buSzTx/>
                <a:buFontTx/>
                <a:buNone/>
                <a:tabLst/>
                <a:defRPr/>
              </a:pPr>
              <a:endParaRPr kumimoji="0" lang="en-US" altLang="en-US" sz="1800" b="1" i="0" u="none" strike="noStrike" kern="1200" cap="none" spc="0" normalizeH="0" baseline="0" noProof="0">
                <a:ln>
                  <a:noFill/>
                </a:ln>
                <a:solidFill>
                  <a:srgbClr val="00CC00"/>
                </a:solidFill>
                <a:effectLst/>
                <a:uLnTx/>
                <a:uFillTx/>
                <a:latin typeface="Arial" pitchFamily="34" charset="0"/>
                <a:ea typeface="+mn-ea"/>
                <a:cs typeface="+mn-cs"/>
              </a:endParaRPr>
            </a:p>
          </p:txBody>
        </p:sp>
        <p:grpSp>
          <p:nvGrpSpPr>
            <p:cNvPr id="6" name="Group 11">
              <a:extLst>
                <a:ext uri="{FF2B5EF4-FFF2-40B4-BE49-F238E27FC236}">
                  <a16:creationId xmlns="" xmlns:a16="http://schemas.microsoft.com/office/drawing/2014/main" id="{72B12D0C-5C2D-405C-8087-2DBC04ED6943}"/>
                </a:ext>
              </a:extLst>
            </p:cNvPr>
            <p:cNvGrpSpPr>
              <a:grpSpLocks/>
            </p:cNvGrpSpPr>
            <p:nvPr/>
          </p:nvGrpSpPr>
          <p:grpSpPr bwMode="auto">
            <a:xfrm>
              <a:off x="2324" y="1537"/>
              <a:ext cx="3754" cy="1633"/>
              <a:chOff x="2621" y="1673"/>
              <a:chExt cx="3754" cy="1633"/>
            </a:xfrm>
            <a:grpFill/>
          </p:grpSpPr>
          <p:sp>
            <p:nvSpPr>
              <p:cNvPr id="7" name="Oval 12">
                <a:extLst>
                  <a:ext uri="{FF2B5EF4-FFF2-40B4-BE49-F238E27FC236}">
                    <a16:creationId xmlns="" xmlns:a16="http://schemas.microsoft.com/office/drawing/2014/main" id="{12ADB925-8EDC-4063-87D1-BC44B8D4A680}"/>
                  </a:ext>
                </a:extLst>
              </p:cNvPr>
              <p:cNvSpPr>
                <a:spLocks noChangeArrowheads="1"/>
              </p:cNvSpPr>
              <p:nvPr/>
            </p:nvSpPr>
            <p:spPr bwMode="auto">
              <a:xfrm>
                <a:off x="2621" y="1673"/>
                <a:ext cx="3754" cy="1633"/>
              </a:xfrm>
              <a:prstGeom prst="ellipse">
                <a:avLst/>
              </a:prstGeom>
              <a:grpFill/>
              <a:ln w="38100">
                <a:solidFill>
                  <a:schemeClr val="bg1"/>
                </a:solidFill>
                <a:round/>
                <a:headEnd/>
                <a:tailEnd/>
              </a:ln>
            </p:spPr>
            <p:txBody>
              <a:bodyPr wrap="none" anchor="ctr"/>
              <a:lstStyle>
                <a:lvl1pPr eaLnBrk="0" hangingPunct="0">
                  <a:spcBef>
                    <a:spcPct val="20000"/>
                  </a:spcBef>
                  <a:buChar char="•"/>
                  <a:defRPr sz="3200">
                    <a:solidFill>
                      <a:schemeClr val="tx1"/>
                    </a:solidFill>
                    <a:latin typeface="Arial" pitchFamily="34" charset="0"/>
                  </a:defRPr>
                </a:lvl1pPr>
                <a:lvl2pPr marL="742950" indent="-285750" eaLnBrk="0" hangingPunct="0">
                  <a:spcBef>
                    <a:spcPct val="20000"/>
                  </a:spcBef>
                  <a:buChar char="–"/>
                  <a:defRPr sz="2800">
                    <a:solidFill>
                      <a:schemeClr val="tx1"/>
                    </a:solidFill>
                    <a:latin typeface="Arial" pitchFamily="34" charset="0"/>
                  </a:defRPr>
                </a:lvl2pPr>
                <a:lvl3pPr marL="1143000" indent="-228600" eaLnBrk="0" hangingPunct="0">
                  <a:spcBef>
                    <a:spcPct val="20000"/>
                  </a:spcBef>
                  <a:buChar char="•"/>
                  <a:defRPr sz="2400">
                    <a:solidFill>
                      <a:schemeClr val="tx1"/>
                    </a:solidFill>
                    <a:latin typeface="Arial" pitchFamily="34" charset="0"/>
                  </a:defRPr>
                </a:lvl3pPr>
                <a:lvl4pPr marL="1600200" indent="-228600" eaLnBrk="0" hangingPunct="0">
                  <a:spcBef>
                    <a:spcPct val="20000"/>
                  </a:spcBef>
                  <a:buChar char="–"/>
                  <a:defRPr sz="2000">
                    <a:solidFill>
                      <a:schemeClr val="tx1"/>
                    </a:solidFill>
                    <a:latin typeface="Arial" pitchFamily="34" charset="0"/>
                  </a:defRPr>
                </a:lvl4pPr>
                <a:lvl5pPr marL="2057400" indent="-228600" eaLnBrk="0" hangingPunct="0">
                  <a:spcBef>
                    <a:spcPct val="20000"/>
                  </a:spcBef>
                  <a:buChar char="»"/>
                  <a:defRPr sz="2000">
                    <a:solidFill>
                      <a:schemeClr val="tx1"/>
                    </a:solidFill>
                    <a:latin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defRPr>
                </a:lvl9pPr>
              </a:lstStyle>
              <a:p>
                <a:pPr marL="0" marR="0" lvl="0" indent="0" algn="l" defTabSz="685715" rtl="0" eaLnBrk="1" fontAlgn="auto" latinLnBrk="0" hangingPunct="1">
                  <a:lnSpc>
                    <a:spcPct val="100000"/>
                  </a:lnSpc>
                  <a:spcBef>
                    <a:spcPct val="0"/>
                  </a:spcBef>
                  <a:spcAft>
                    <a:spcPts val="0"/>
                  </a:spcAft>
                  <a:buClrTx/>
                  <a:buSzTx/>
                  <a:buFontTx/>
                  <a:buNone/>
                  <a:tabLst/>
                  <a:defRPr/>
                </a:pPr>
                <a:endParaRPr kumimoji="0" lang="en-US" altLang="en-US" sz="1350" b="0" i="0" u="none" strike="noStrike" kern="1200" cap="none" spc="0" normalizeH="0" baseline="0" noProof="0">
                  <a:ln>
                    <a:noFill/>
                  </a:ln>
                  <a:solidFill>
                    <a:prstClr val="black"/>
                  </a:solidFill>
                  <a:effectLst/>
                  <a:uLnTx/>
                  <a:uFillTx/>
                  <a:latin typeface="Arial" pitchFamily="34" charset="0"/>
                  <a:ea typeface="+mn-ea"/>
                  <a:cs typeface="+mn-cs"/>
                </a:endParaRPr>
              </a:p>
            </p:txBody>
          </p:sp>
          <p:grpSp>
            <p:nvGrpSpPr>
              <p:cNvPr id="8" name="Group 13">
                <a:extLst>
                  <a:ext uri="{FF2B5EF4-FFF2-40B4-BE49-F238E27FC236}">
                    <a16:creationId xmlns="" xmlns:a16="http://schemas.microsoft.com/office/drawing/2014/main" id="{5900FABD-47B8-47A7-8B4A-921CA48AA843}"/>
                  </a:ext>
                </a:extLst>
              </p:cNvPr>
              <p:cNvGrpSpPr>
                <a:grpSpLocks/>
              </p:cNvGrpSpPr>
              <p:nvPr/>
            </p:nvGrpSpPr>
            <p:grpSpPr bwMode="auto">
              <a:xfrm>
                <a:off x="3320" y="1914"/>
                <a:ext cx="2346" cy="401"/>
                <a:chOff x="3320" y="2095"/>
                <a:chExt cx="2346" cy="401"/>
              </a:xfrm>
              <a:grpFill/>
            </p:grpSpPr>
            <p:sp>
              <p:nvSpPr>
                <p:cNvPr id="12" name="AutoShape 14">
                  <a:extLst>
                    <a:ext uri="{FF2B5EF4-FFF2-40B4-BE49-F238E27FC236}">
                      <a16:creationId xmlns="" xmlns:a16="http://schemas.microsoft.com/office/drawing/2014/main" id="{3FA4C52C-AA9C-4E0F-B73A-97DC3649840D}"/>
                    </a:ext>
                  </a:extLst>
                </p:cNvPr>
                <p:cNvSpPr>
                  <a:spLocks noChangeArrowheads="1"/>
                </p:cNvSpPr>
                <p:nvPr/>
              </p:nvSpPr>
              <p:spPr bwMode="auto">
                <a:xfrm>
                  <a:off x="3320" y="2095"/>
                  <a:ext cx="1183" cy="401"/>
                </a:xfrm>
                <a:prstGeom prst="homePlate">
                  <a:avLst>
                    <a:gd name="adj" fmla="val 60474"/>
                  </a:avLst>
                </a:prstGeom>
                <a:grpFill/>
                <a:ln w="38100">
                  <a:solidFill>
                    <a:schemeClr val="bg1"/>
                  </a:solidFill>
                  <a:miter lim="800000"/>
                  <a:headEnd/>
                  <a:tailEnd/>
                </a:ln>
              </p:spPr>
              <p:txBody>
                <a:bodyPr wrap="none" anchor="ctr"/>
                <a:lstStyle>
                  <a:lvl1pPr eaLnBrk="0" hangingPunct="0">
                    <a:spcBef>
                      <a:spcPct val="20000"/>
                    </a:spcBef>
                    <a:buChar char="•"/>
                    <a:defRPr sz="3200">
                      <a:solidFill>
                        <a:schemeClr val="tx1"/>
                      </a:solidFill>
                      <a:latin typeface="Arial" pitchFamily="34" charset="0"/>
                    </a:defRPr>
                  </a:lvl1pPr>
                  <a:lvl2pPr marL="742950" indent="-285750" eaLnBrk="0" hangingPunct="0">
                    <a:spcBef>
                      <a:spcPct val="20000"/>
                    </a:spcBef>
                    <a:buChar char="–"/>
                    <a:defRPr sz="2800">
                      <a:solidFill>
                        <a:schemeClr val="tx1"/>
                      </a:solidFill>
                      <a:latin typeface="Arial" pitchFamily="34" charset="0"/>
                    </a:defRPr>
                  </a:lvl2pPr>
                  <a:lvl3pPr marL="1143000" indent="-228600" eaLnBrk="0" hangingPunct="0">
                    <a:spcBef>
                      <a:spcPct val="20000"/>
                    </a:spcBef>
                    <a:buChar char="•"/>
                    <a:defRPr sz="2400">
                      <a:solidFill>
                        <a:schemeClr val="tx1"/>
                      </a:solidFill>
                      <a:latin typeface="Arial" pitchFamily="34" charset="0"/>
                    </a:defRPr>
                  </a:lvl3pPr>
                  <a:lvl4pPr marL="1600200" indent="-228600" eaLnBrk="0" hangingPunct="0">
                    <a:spcBef>
                      <a:spcPct val="20000"/>
                    </a:spcBef>
                    <a:buChar char="–"/>
                    <a:defRPr sz="2000">
                      <a:solidFill>
                        <a:schemeClr val="tx1"/>
                      </a:solidFill>
                      <a:latin typeface="Arial" pitchFamily="34" charset="0"/>
                    </a:defRPr>
                  </a:lvl4pPr>
                  <a:lvl5pPr marL="2057400" indent="-228600" eaLnBrk="0" hangingPunct="0">
                    <a:spcBef>
                      <a:spcPct val="20000"/>
                    </a:spcBef>
                    <a:buChar char="»"/>
                    <a:defRPr sz="2000">
                      <a:solidFill>
                        <a:schemeClr val="tx1"/>
                      </a:solidFill>
                      <a:latin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defRPr>
                  </a:lvl9pPr>
                </a:lstStyle>
                <a:p>
                  <a:pPr marL="0" marR="0" lvl="0" indent="0" algn="ctr" defTabSz="685715" rtl="0" eaLnBrk="1" fontAlgn="auto" latinLnBrk="0" hangingPunct="1">
                    <a:lnSpc>
                      <a:spcPct val="100000"/>
                    </a:lnSpc>
                    <a:spcBef>
                      <a:spcPct val="0"/>
                    </a:spcBef>
                    <a:spcAft>
                      <a:spcPts val="0"/>
                    </a:spcAft>
                    <a:buClrTx/>
                    <a:buSzTx/>
                    <a:buFontTx/>
                    <a:buNone/>
                    <a:tabLst/>
                    <a:defRPr/>
                  </a:pPr>
                  <a:r>
                    <a:rPr kumimoji="0" lang="en-US" altLang="en-US" sz="2100" b="1" i="0" u="none" strike="noStrike" kern="1200" cap="none" spc="0" normalizeH="0" baseline="0" noProof="0" dirty="0" err="1">
                      <a:ln>
                        <a:noFill/>
                      </a:ln>
                      <a:solidFill>
                        <a:prstClr val="white"/>
                      </a:solidFill>
                      <a:effectLst/>
                      <a:uLnTx/>
                      <a:uFillTx/>
                      <a:latin typeface="Arial" pitchFamily="34" charset="0"/>
                      <a:ea typeface="+mn-ea"/>
                      <a:cs typeface="+mn-cs"/>
                    </a:rPr>
                    <a:t>Dân</a:t>
                  </a:r>
                  <a:r>
                    <a:rPr kumimoji="0" lang="en-US" altLang="en-US" sz="2100" b="1" i="0" u="none" strike="noStrike" kern="1200" cap="none" spc="0" normalizeH="0" baseline="0" noProof="0" dirty="0">
                      <a:ln>
                        <a:noFill/>
                      </a:ln>
                      <a:solidFill>
                        <a:prstClr val="white"/>
                      </a:solidFill>
                      <a:effectLst/>
                      <a:uLnTx/>
                      <a:uFillTx/>
                      <a:latin typeface="Arial" pitchFamily="34" charset="0"/>
                      <a:ea typeface="+mn-ea"/>
                      <a:cs typeface="+mn-cs"/>
                    </a:rPr>
                    <a:t> </a:t>
                  </a:r>
                  <a:r>
                    <a:rPr kumimoji="0" lang="en-US" altLang="en-US" sz="2100" b="1" i="0" u="none" strike="noStrike" kern="1200" cap="none" spc="0" normalizeH="0" baseline="0" noProof="0" dirty="0" err="1">
                      <a:ln>
                        <a:noFill/>
                      </a:ln>
                      <a:solidFill>
                        <a:prstClr val="white"/>
                      </a:solidFill>
                      <a:effectLst/>
                      <a:uLnTx/>
                      <a:uFillTx/>
                      <a:latin typeface="Arial" pitchFamily="34" charset="0"/>
                      <a:ea typeface="+mn-ea"/>
                      <a:cs typeface="+mn-cs"/>
                    </a:rPr>
                    <a:t>tộc</a:t>
                  </a:r>
                  <a:endParaRPr kumimoji="0" lang="en-US" altLang="en-US" sz="2100" b="1" i="0" u="none" strike="noStrike" kern="1200" cap="none" spc="0" normalizeH="0" baseline="0" noProof="0" dirty="0">
                    <a:ln>
                      <a:noFill/>
                    </a:ln>
                    <a:solidFill>
                      <a:prstClr val="white"/>
                    </a:solidFill>
                    <a:effectLst/>
                    <a:uLnTx/>
                    <a:uFillTx/>
                    <a:latin typeface="Arial" pitchFamily="34" charset="0"/>
                    <a:ea typeface="+mn-ea"/>
                    <a:cs typeface="+mn-cs"/>
                  </a:endParaRPr>
                </a:p>
                <a:p>
                  <a:pPr marL="0" marR="0" lvl="0" indent="0" algn="ctr" defTabSz="685715" rtl="0" eaLnBrk="1" fontAlgn="auto" latinLnBrk="0" hangingPunct="1">
                    <a:lnSpc>
                      <a:spcPct val="100000"/>
                    </a:lnSpc>
                    <a:spcBef>
                      <a:spcPct val="0"/>
                    </a:spcBef>
                    <a:spcAft>
                      <a:spcPts val="0"/>
                    </a:spcAft>
                    <a:buClrTx/>
                    <a:buSzTx/>
                    <a:buFontTx/>
                    <a:buNone/>
                    <a:tabLst/>
                    <a:defRPr/>
                  </a:pPr>
                  <a:r>
                    <a:rPr kumimoji="0" lang="en-US" altLang="en-US" sz="2100" b="1" i="0" u="none" strike="noStrike" kern="1200" cap="none" spc="0" normalizeH="0" baseline="0" noProof="0" dirty="0" err="1">
                      <a:ln>
                        <a:noFill/>
                      </a:ln>
                      <a:solidFill>
                        <a:prstClr val="white"/>
                      </a:solidFill>
                      <a:effectLst/>
                      <a:uLnTx/>
                      <a:uFillTx/>
                      <a:latin typeface="Arial" pitchFamily="34" charset="0"/>
                      <a:ea typeface="+mn-ea"/>
                      <a:cs typeface="+mn-cs"/>
                    </a:rPr>
                    <a:t>Việt</a:t>
                  </a:r>
                  <a:r>
                    <a:rPr kumimoji="0" lang="en-US" altLang="en-US" sz="2100" b="1" i="0" u="none" strike="noStrike" kern="1200" cap="none" spc="0" normalizeH="0" baseline="0" noProof="0" dirty="0">
                      <a:ln>
                        <a:noFill/>
                      </a:ln>
                      <a:solidFill>
                        <a:prstClr val="white"/>
                      </a:solidFill>
                      <a:effectLst/>
                      <a:uLnTx/>
                      <a:uFillTx/>
                      <a:latin typeface="Arial" pitchFamily="34" charset="0"/>
                      <a:ea typeface="+mn-ea"/>
                      <a:cs typeface="+mn-cs"/>
                    </a:rPr>
                    <a:t> Nam</a:t>
                  </a:r>
                </a:p>
              </p:txBody>
            </p:sp>
            <p:sp>
              <p:nvSpPr>
                <p:cNvPr id="13" name="AutoShape 15">
                  <a:extLst>
                    <a:ext uri="{FF2B5EF4-FFF2-40B4-BE49-F238E27FC236}">
                      <a16:creationId xmlns="" xmlns:a16="http://schemas.microsoft.com/office/drawing/2014/main" id="{7294D3AF-2B29-4E4E-882B-5D653D379125}"/>
                    </a:ext>
                  </a:extLst>
                </p:cNvPr>
                <p:cNvSpPr>
                  <a:spLocks noChangeArrowheads="1"/>
                </p:cNvSpPr>
                <p:nvPr/>
              </p:nvSpPr>
              <p:spPr bwMode="auto">
                <a:xfrm rot="10800000">
                  <a:off x="4565" y="2095"/>
                  <a:ext cx="1101" cy="401"/>
                </a:xfrm>
                <a:prstGeom prst="homePlate">
                  <a:avLst>
                    <a:gd name="adj" fmla="val 60474"/>
                  </a:avLst>
                </a:prstGeom>
                <a:grpFill/>
                <a:ln w="38100">
                  <a:solidFill>
                    <a:schemeClr val="bg1"/>
                  </a:solidFill>
                  <a:miter lim="800000"/>
                  <a:headEnd/>
                  <a:tailEnd/>
                </a:ln>
              </p:spPr>
              <p:txBody>
                <a:bodyPr rot="10800000" wrap="none" anchor="ctr"/>
                <a:lstStyle>
                  <a:lvl1pPr eaLnBrk="0" hangingPunct="0">
                    <a:spcBef>
                      <a:spcPct val="20000"/>
                    </a:spcBef>
                    <a:buChar char="•"/>
                    <a:defRPr sz="3200">
                      <a:solidFill>
                        <a:schemeClr val="tx1"/>
                      </a:solidFill>
                      <a:latin typeface="Arial" pitchFamily="34" charset="0"/>
                    </a:defRPr>
                  </a:lvl1pPr>
                  <a:lvl2pPr marL="742950" indent="-285750" eaLnBrk="0" hangingPunct="0">
                    <a:spcBef>
                      <a:spcPct val="20000"/>
                    </a:spcBef>
                    <a:buChar char="–"/>
                    <a:defRPr sz="2800">
                      <a:solidFill>
                        <a:schemeClr val="tx1"/>
                      </a:solidFill>
                      <a:latin typeface="Arial" pitchFamily="34" charset="0"/>
                    </a:defRPr>
                  </a:lvl2pPr>
                  <a:lvl3pPr marL="1143000" indent="-228600" eaLnBrk="0" hangingPunct="0">
                    <a:spcBef>
                      <a:spcPct val="20000"/>
                    </a:spcBef>
                    <a:buChar char="•"/>
                    <a:defRPr sz="2400">
                      <a:solidFill>
                        <a:schemeClr val="tx1"/>
                      </a:solidFill>
                      <a:latin typeface="Arial" pitchFamily="34" charset="0"/>
                    </a:defRPr>
                  </a:lvl3pPr>
                  <a:lvl4pPr marL="1600200" indent="-228600" eaLnBrk="0" hangingPunct="0">
                    <a:spcBef>
                      <a:spcPct val="20000"/>
                    </a:spcBef>
                    <a:buChar char="–"/>
                    <a:defRPr sz="2000">
                      <a:solidFill>
                        <a:schemeClr val="tx1"/>
                      </a:solidFill>
                      <a:latin typeface="Arial" pitchFamily="34" charset="0"/>
                    </a:defRPr>
                  </a:lvl4pPr>
                  <a:lvl5pPr marL="2057400" indent="-228600" eaLnBrk="0" hangingPunct="0">
                    <a:spcBef>
                      <a:spcPct val="20000"/>
                    </a:spcBef>
                    <a:buChar char="»"/>
                    <a:defRPr sz="2000">
                      <a:solidFill>
                        <a:schemeClr val="tx1"/>
                      </a:solidFill>
                      <a:latin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defRPr>
                  </a:lvl9pPr>
                </a:lstStyle>
                <a:p>
                  <a:pPr marL="0" marR="0" lvl="0" indent="0" algn="ctr" defTabSz="685715" rtl="0" eaLnBrk="1" fontAlgn="auto" latinLnBrk="0" hangingPunct="1">
                    <a:lnSpc>
                      <a:spcPct val="100000"/>
                    </a:lnSpc>
                    <a:spcBef>
                      <a:spcPct val="0"/>
                    </a:spcBef>
                    <a:spcAft>
                      <a:spcPts val="0"/>
                    </a:spcAft>
                    <a:buClrTx/>
                    <a:buSzTx/>
                    <a:buFontTx/>
                    <a:buNone/>
                    <a:tabLst/>
                    <a:defRPr/>
                  </a:pPr>
                  <a:r>
                    <a:rPr kumimoji="0" lang="en-US" altLang="en-US" sz="2100" b="1" i="0" u="none" strike="noStrike" kern="1200" cap="none" spc="0" normalizeH="0" baseline="0" noProof="0" dirty="0" err="1">
                      <a:ln>
                        <a:noFill/>
                      </a:ln>
                      <a:solidFill>
                        <a:prstClr val="white"/>
                      </a:solidFill>
                      <a:effectLst/>
                      <a:uLnTx/>
                      <a:uFillTx/>
                      <a:latin typeface="Arial" pitchFamily="34" charset="0"/>
                      <a:ea typeface="+mn-ea"/>
                      <a:cs typeface="+mn-cs"/>
                    </a:rPr>
                    <a:t>Đế</a:t>
                  </a:r>
                  <a:r>
                    <a:rPr kumimoji="0" lang="en-US" altLang="en-US" sz="2100" b="1" i="0" u="none" strike="noStrike" kern="1200" cap="none" spc="0" normalizeH="0" baseline="0" noProof="0" dirty="0">
                      <a:ln>
                        <a:noFill/>
                      </a:ln>
                      <a:solidFill>
                        <a:prstClr val="white"/>
                      </a:solidFill>
                      <a:effectLst/>
                      <a:uLnTx/>
                      <a:uFillTx/>
                      <a:latin typeface="Arial" pitchFamily="34" charset="0"/>
                      <a:ea typeface="+mn-ea"/>
                      <a:cs typeface="+mn-cs"/>
                    </a:rPr>
                    <a:t> </a:t>
                  </a:r>
                  <a:r>
                    <a:rPr kumimoji="0" lang="en-US" altLang="en-US" sz="2100" b="1" i="0" u="none" strike="noStrike" kern="1200" cap="none" spc="0" normalizeH="0" baseline="0" noProof="0" dirty="0" err="1">
                      <a:ln>
                        <a:noFill/>
                      </a:ln>
                      <a:solidFill>
                        <a:prstClr val="white"/>
                      </a:solidFill>
                      <a:effectLst/>
                      <a:uLnTx/>
                      <a:uFillTx/>
                      <a:latin typeface="Arial" pitchFamily="34" charset="0"/>
                      <a:ea typeface="+mn-ea"/>
                      <a:cs typeface="+mn-cs"/>
                    </a:rPr>
                    <a:t>quốc</a:t>
                  </a:r>
                  <a:endParaRPr kumimoji="0" lang="en-US" altLang="en-US" sz="2100" b="1" i="0" u="none" strike="noStrike" kern="1200" cap="none" spc="0" normalizeH="0" baseline="0" noProof="0" dirty="0">
                    <a:ln>
                      <a:noFill/>
                    </a:ln>
                    <a:solidFill>
                      <a:prstClr val="white"/>
                    </a:solidFill>
                    <a:effectLst/>
                    <a:uLnTx/>
                    <a:uFillTx/>
                    <a:latin typeface="Arial" pitchFamily="34" charset="0"/>
                    <a:ea typeface="+mn-ea"/>
                    <a:cs typeface="+mn-cs"/>
                  </a:endParaRPr>
                </a:p>
                <a:p>
                  <a:pPr marL="0" marR="0" lvl="0" indent="0" algn="ctr" defTabSz="685715" rtl="0" eaLnBrk="1" fontAlgn="auto" latinLnBrk="0" hangingPunct="1">
                    <a:lnSpc>
                      <a:spcPct val="100000"/>
                    </a:lnSpc>
                    <a:spcBef>
                      <a:spcPct val="0"/>
                    </a:spcBef>
                    <a:spcAft>
                      <a:spcPts val="0"/>
                    </a:spcAft>
                    <a:buClrTx/>
                    <a:buSzTx/>
                    <a:buFontTx/>
                    <a:buNone/>
                    <a:tabLst/>
                    <a:defRPr/>
                  </a:pPr>
                  <a:r>
                    <a:rPr kumimoji="0" lang="en-US" altLang="en-US" sz="2100" b="1" i="0" u="none" strike="noStrike" kern="1200" cap="none" spc="0" normalizeH="0" baseline="0" noProof="0" dirty="0" err="1">
                      <a:ln>
                        <a:noFill/>
                      </a:ln>
                      <a:solidFill>
                        <a:prstClr val="white"/>
                      </a:solidFill>
                      <a:effectLst/>
                      <a:uLnTx/>
                      <a:uFillTx/>
                      <a:latin typeface="Arial" pitchFamily="34" charset="0"/>
                      <a:ea typeface="+mn-ea"/>
                      <a:cs typeface="+mn-cs"/>
                    </a:rPr>
                    <a:t>Pháp</a:t>
                  </a:r>
                  <a:endParaRPr kumimoji="0" lang="en-US" altLang="en-US" sz="2100" b="1" i="0" u="none" strike="noStrike" kern="1200" cap="none" spc="0" normalizeH="0" baseline="0" noProof="0" dirty="0">
                    <a:ln>
                      <a:noFill/>
                    </a:ln>
                    <a:solidFill>
                      <a:prstClr val="white"/>
                    </a:solidFill>
                    <a:effectLst/>
                    <a:uLnTx/>
                    <a:uFillTx/>
                    <a:latin typeface="Arial" pitchFamily="34" charset="0"/>
                    <a:ea typeface="+mn-ea"/>
                    <a:cs typeface="+mn-cs"/>
                  </a:endParaRPr>
                </a:p>
              </p:txBody>
            </p:sp>
          </p:grpSp>
          <p:grpSp>
            <p:nvGrpSpPr>
              <p:cNvPr id="9" name="Group 16">
                <a:extLst>
                  <a:ext uri="{FF2B5EF4-FFF2-40B4-BE49-F238E27FC236}">
                    <a16:creationId xmlns="" xmlns:a16="http://schemas.microsoft.com/office/drawing/2014/main" id="{C8C8AD8A-72F7-4BF4-AB2A-E28AF9D35AEF}"/>
                  </a:ext>
                </a:extLst>
              </p:cNvPr>
              <p:cNvGrpSpPr>
                <a:grpSpLocks/>
              </p:cNvGrpSpPr>
              <p:nvPr/>
            </p:nvGrpSpPr>
            <p:grpSpPr bwMode="auto">
              <a:xfrm>
                <a:off x="3340" y="2471"/>
                <a:ext cx="2326" cy="406"/>
                <a:chOff x="3428" y="1482"/>
                <a:chExt cx="2362" cy="733"/>
              </a:xfrm>
              <a:grpFill/>
            </p:grpSpPr>
            <p:sp>
              <p:nvSpPr>
                <p:cNvPr id="10" name="AutoShape 17">
                  <a:extLst>
                    <a:ext uri="{FF2B5EF4-FFF2-40B4-BE49-F238E27FC236}">
                      <a16:creationId xmlns="" xmlns:a16="http://schemas.microsoft.com/office/drawing/2014/main" id="{FE60D126-3929-4424-B6B1-790657B582A6}"/>
                    </a:ext>
                  </a:extLst>
                </p:cNvPr>
                <p:cNvSpPr>
                  <a:spLocks noChangeArrowheads="1"/>
                </p:cNvSpPr>
                <p:nvPr/>
              </p:nvSpPr>
              <p:spPr bwMode="auto">
                <a:xfrm>
                  <a:off x="3428" y="1482"/>
                  <a:ext cx="1181" cy="726"/>
                </a:xfrm>
                <a:prstGeom prst="homePlate">
                  <a:avLst>
                    <a:gd name="adj" fmla="val 33919"/>
                  </a:avLst>
                </a:prstGeom>
                <a:grpFill/>
                <a:ln w="38100">
                  <a:solidFill>
                    <a:schemeClr val="bg1"/>
                  </a:solidFill>
                  <a:miter lim="800000"/>
                  <a:headEnd/>
                  <a:tailEnd/>
                </a:ln>
              </p:spPr>
              <p:txBody>
                <a:bodyPr wrap="none" anchor="ctr"/>
                <a:lstStyle>
                  <a:lvl1pPr eaLnBrk="0" hangingPunct="0">
                    <a:spcBef>
                      <a:spcPct val="20000"/>
                    </a:spcBef>
                    <a:buChar char="•"/>
                    <a:defRPr sz="3200">
                      <a:solidFill>
                        <a:schemeClr val="tx1"/>
                      </a:solidFill>
                      <a:latin typeface="Arial" pitchFamily="34" charset="0"/>
                    </a:defRPr>
                  </a:lvl1pPr>
                  <a:lvl2pPr marL="742950" indent="-285750" eaLnBrk="0" hangingPunct="0">
                    <a:spcBef>
                      <a:spcPct val="20000"/>
                    </a:spcBef>
                    <a:buChar char="–"/>
                    <a:defRPr sz="2800">
                      <a:solidFill>
                        <a:schemeClr val="tx1"/>
                      </a:solidFill>
                      <a:latin typeface="Arial" pitchFamily="34" charset="0"/>
                    </a:defRPr>
                  </a:lvl2pPr>
                  <a:lvl3pPr marL="1143000" indent="-228600" eaLnBrk="0" hangingPunct="0">
                    <a:spcBef>
                      <a:spcPct val="20000"/>
                    </a:spcBef>
                    <a:buChar char="•"/>
                    <a:defRPr sz="2400">
                      <a:solidFill>
                        <a:schemeClr val="tx1"/>
                      </a:solidFill>
                      <a:latin typeface="Arial" pitchFamily="34" charset="0"/>
                    </a:defRPr>
                  </a:lvl3pPr>
                  <a:lvl4pPr marL="1600200" indent="-228600" eaLnBrk="0" hangingPunct="0">
                    <a:spcBef>
                      <a:spcPct val="20000"/>
                    </a:spcBef>
                    <a:buChar char="–"/>
                    <a:defRPr sz="2000">
                      <a:solidFill>
                        <a:schemeClr val="tx1"/>
                      </a:solidFill>
                      <a:latin typeface="Arial" pitchFamily="34" charset="0"/>
                    </a:defRPr>
                  </a:lvl4pPr>
                  <a:lvl5pPr marL="2057400" indent="-228600" eaLnBrk="0" hangingPunct="0">
                    <a:spcBef>
                      <a:spcPct val="20000"/>
                    </a:spcBef>
                    <a:buChar char="»"/>
                    <a:defRPr sz="2000">
                      <a:solidFill>
                        <a:schemeClr val="tx1"/>
                      </a:solidFill>
                      <a:latin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defRPr>
                  </a:lvl9pPr>
                </a:lstStyle>
                <a:p>
                  <a:pPr marL="0" marR="0" lvl="0" indent="0" algn="ctr" defTabSz="685715" rtl="0" eaLnBrk="1" fontAlgn="auto" latinLnBrk="0" hangingPunct="1">
                    <a:lnSpc>
                      <a:spcPct val="100000"/>
                    </a:lnSpc>
                    <a:spcBef>
                      <a:spcPct val="0"/>
                    </a:spcBef>
                    <a:spcAft>
                      <a:spcPts val="0"/>
                    </a:spcAft>
                    <a:buClrTx/>
                    <a:buSzTx/>
                    <a:buFontTx/>
                    <a:buNone/>
                    <a:tabLst/>
                    <a:defRPr/>
                  </a:pPr>
                  <a:r>
                    <a:rPr kumimoji="0" lang="en-US" altLang="en-US" sz="2100" b="1" i="0" u="none" strike="noStrike" kern="1200" cap="none" spc="0" normalizeH="0" baseline="0" noProof="0" dirty="0" err="1">
                      <a:ln>
                        <a:noFill/>
                      </a:ln>
                      <a:solidFill>
                        <a:prstClr val="white"/>
                      </a:solidFill>
                      <a:effectLst/>
                      <a:uLnTx/>
                      <a:uFillTx/>
                      <a:latin typeface="Arial" pitchFamily="34" charset="0"/>
                      <a:ea typeface="+mn-ea"/>
                      <a:cs typeface="+mn-cs"/>
                    </a:rPr>
                    <a:t>Nông</a:t>
                  </a:r>
                  <a:r>
                    <a:rPr kumimoji="0" lang="en-US" altLang="en-US" sz="2100" b="1" i="0" u="none" strike="noStrike" kern="1200" cap="none" spc="0" normalizeH="0" baseline="0" noProof="0" dirty="0">
                      <a:ln>
                        <a:noFill/>
                      </a:ln>
                      <a:solidFill>
                        <a:prstClr val="white"/>
                      </a:solidFill>
                      <a:effectLst/>
                      <a:uLnTx/>
                      <a:uFillTx/>
                      <a:latin typeface="Arial" pitchFamily="34" charset="0"/>
                      <a:ea typeface="+mn-ea"/>
                      <a:cs typeface="+mn-cs"/>
                    </a:rPr>
                    <a:t> </a:t>
                  </a:r>
                  <a:r>
                    <a:rPr kumimoji="0" lang="en-US" altLang="en-US" sz="2100" b="1" i="0" u="none" strike="noStrike" kern="1200" cap="none" spc="0" normalizeH="0" baseline="0" noProof="0" dirty="0" err="1">
                      <a:ln>
                        <a:noFill/>
                      </a:ln>
                      <a:solidFill>
                        <a:prstClr val="white"/>
                      </a:solidFill>
                      <a:effectLst/>
                      <a:uLnTx/>
                      <a:uFillTx/>
                      <a:latin typeface="Arial" pitchFamily="34" charset="0"/>
                      <a:ea typeface="+mn-ea"/>
                      <a:cs typeface="+mn-cs"/>
                    </a:rPr>
                    <a:t>dân</a:t>
                  </a:r>
                  <a:endParaRPr kumimoji="0" lang="en-US" altLang="en-US" sz="2100" b="1" i="0" u="none" strike="noStrike" kern="1200" cap="none" spc="0" normalizeH="0" baseline="0" noProof="0" dirty="0">
                    <a:ln>
                      <a:noFill/>
                    </a:ln>
                    <a:solidFill>
                      <a:prstClr val="white"/>
                    </a:solidFill>
                    <a:effectLst/>
                    <a:uLnTx/>
                    <a:uFillTx/>
                    <a:latin typeface="Arial" pitchFamily="34" charset="0"/>
                    <a:ea typeface="+mn-ea"/>
                    <a:cs typeface="+mn-cs"/>
                  </a:endParaRPr>
                </a:p>
                <a:p>
                  <a:pPr marL="0" marR="0" lvl="0" indent="0" algn="ctr" defTabSz="685715" rtl="0" eaLnBrk="1" fontAlgn="auto" latinLnBrk="0" hangingPunct="1">
                    <a:lnSpc>
                      <a:spcPct val="100000"/>
                    </a:lnSpc>
                    <a:spcBef>
                      <a:spcPct val="0"/>
                    </a:spcBef>
                    <a:spcAft>
                      <a:spcPts val="0"/>
                    </a:spcAft>
                    <a:buClrTx/>
                    <a:buSzTx/>
                    <a:buFontTx/>
                    <a:buNone/>
                    <a:tabLst/>
                    <a:defRPr/>
                  </a:pPr>
                  <a:r>
                    <a:rPr kumimoji="0" lang="en-US" altLang="en-US" sz="2100" b="1" i="0" u="none" strike="noStrike" kern="1200" cap="none" spc="0" normalizeH="0" baseline="0" noProof="0" dirty="0" err="1">
                      <a:ln>
                        <a:noFill/>
                      </a:ln>
                      <a:solidFill>
                        <a:prstClr val="white"/>
                      </a:solidFill>
                      <a:effectLst/>
                      <a:uLnTx/>
                      <a:uFillTx/>
                      <a:latin typeface="Arial" pitchFamily="34" charset="0"/>
                      <a:ea typeface="+mn-ea"/>
                      <a:cs typeface="+mn-cs"/>
                    </a:rPr>
                    <a:t>Việt</a:t>
                  </a:r>
                  <a:r>
                    <a:rPr kumimoji="0" lang="en-US" altLang="en-US" sz="2100" b="1" i="0" u="none" strike="noStrike" kern="1200" cap="none" spc="0" normalizeH="0" baseline="0" noProof="0" dirty="0">
                      <a:ln>
                        <a:noFill/>
                      </a:ln>
                      <a:solidFill>
                        <a:prstClr val="white"/>
                      </a:solidFill>
                      <a:effectLst/>
                      <a:uLnTx/>
                      <a:uFillTx/>
                      <a:latin typeface="Arial" pitchFamily="34" charset="0"/>
                      <a:ea typeface="+mn-ea"/>
                      <a:cs typeface="+mn-cs"/>
                    </a:rPr>
                    <a:t> Nam</a:t>
                  </a:r>
                </a:p>
              </p:txBody>
            </p:sp>
            <p:sp>
              <p:nvSpPr>
                <p:cNvPr id="11" name="AutoShape 18">
                  <a:extLst>
                    <a:ext uri="{FF2B5EF4-FFF2-40B4-BE49-F238E27FC236}">
                      <a16:creationId xmlns="" xmlns:a16="http://schemas.microsoft.com/office/drawing/2014/main" id="{C7C4D64C-97C5-4F69-9A12-5A9D1BDC3D56}"/>
                    </a:ext>
                  </a:extLst>
                </p:cNvPr>
                <p:cNvSpPr>
                  <a:spLocks noChangeArrowheads="1"/>
                </p:cNvSpPr>
                <p:nvPr/>
              </p:nvSpPr>
              <p:spPr bwMode="auto">
                <a:xfrm rot="10800000">
                  <a:off x="4609" y="1489"/>
                  <a:ext cx="1181" cy="726"/>
                </a:xfrm>
                <a:prstGeom prst="homePlate">
                  <a:avLst>
                    <a:gd name="adj" fmla="val 33919"/>
                  </a:avLst>
                </a:prstGeom>
                <a:grpFill/>
                <a:ln w="38100">
                  <a:solidFill>
                    <a:schemeClr val="bg1"/>
                  </a:solidFill>
                  <a:miter lim="800000"/>
                  <a:headEnd/>
                  <a:tailEnd/>
                </a:ln>
              </p:spPr>
              <p:txBody>
                <a:bodyPr rot="10800000" wrap="none" anchor="ctr"/>
                <a:lstStyle>
                  <a:lvl1pPr eaLnBrk="0" hangingPunct="0">
                    <a:spcBef>
                      <a:spcPct val="20000"/>
                    </a:spcBef>
                    <a:buChar char="•"/>
                    <a:defRPr sz="3200">
                      <a:solidFill>
                        <a:schemeClr val="tx1"/>
                      </a:solidFill>
                      <a:latin typeface="Arial" pitchFamily="34" charset="0"/>
                    </a:defRPr>
                  </a:lvl1pPr>
                  <a:lvl2pPr marL="742950" indent="-285750" eaLnBrk="0" hangingPunct="0">
                    <a:spcBef>
                      <a:spcPct val="20000"/>
                    </a:spcBef>
                    <a:buChar char="–"/>
                    <a:defRPr sz="2800">
                      <a:solidFill>
                        <a:schemeClr val="tx1"/>
                      </a:solidFill>
                      <a:latin typeface="Arial" pitchFamily="34" charset="0"/>
                    </a:defRPr>
                  </a:lvl2pPr>
                  <a:lvl3pPr marL="1143000" indent="-228600" eaLnBrk="0" hangingPunct="0">
                    <a:spcBef>
                      <a:spcPct val="20000"/>
                    </a:spcBef>
                    <a:buChar char="•"/>
                    <a:defRPr sz="2400">
                      <a:solidFill>
                        <a:schemeClr val="tx1"/>
                      </a:solidFill>
                      <a:latin typeface="Arial" pitchFamily="34" charset="0"/>
                    </a:defRPr>
                  </a:lvl3pPr>
                  <a:lvl4pPr marL="1600200" indent="-228600" eaLnBrk="0" hangingPunct="0">
                    <a:spcBef>
                      <a:spcPct val="20000"/>
                    </a:spcBef>
                    <a:buChar char="–"/>
                    <a:defRPr sz="2000">
                      <a:solidFill>
                        <a:schemeClr val="tx1"/>
                      </a:solidFill>
                      <a:latin typeface="Arial" pitchFamily="34" charset="0"/>
                    </a:defRPr>
                  </a:lvl4pPr>
                  <a:lvl5pPr marL="2057400" indent="-228600" eaLnBrk="0" hangingPunct="0">
                    <a:spcBef>
                      <a:spcPct val="20000"/>
                    </a:spcBef>
                    <a:buChar char="»"/>
                    <a:defRPr sz="2000">
                      <a:solidFill>
                        <a:schemeClr val="tx1"/>
                      </a:solidFill>
                      <a:latin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defRPr>
                  </a:lvl9pPr>
                </a:lstStyle>
                <a:p>
                  <a:pPr marL="0" marR="0" lvl="0" indent="0" algn="ctr" defTabSz="685715" rtl="0" eaLnBrk="1" fontAlgn="auto" latinLnBrk="0" hangingPunct="1">
                    <a:lnSpc>
                      <a:spcPct val="100000"/>
                    </a:lnSpc>
                    <a:spcBef>
                      <a:spcPct val="0"/>
                    </a:spcBef>
                    <a:spcAft>
                      <a:spcPts val="0"/>
                    </a:spcAft>
                    <a:buClrTx/>
                    <a:buSzTx/>
                    <a:buFontTx/>
                    <a:buNone/>
                    <a:tabLst/>
                    <a:defRPr/>
                  </a:pPr>
                  <a:r>
                    <a:rPr kumimoji="0" lang="en-US" altLang="en-US" sz="2100" b="1" i="0" u="none" strike="noStrike" kern="1200" cap="none" spc="0" normalizeH="0" baseline="0" noProof="0" dirty="0" err="1">
                      <a:ln>
                        <a:noFill/>
                      </a:ln>
                      <a:solidFill>
                        <a:prstClr val="white"/>
                      </a:solidFill>
                      <a:effectLst/>
                      <a:uLnTx/>
                      <a:uFillTx/>
                      <a:latin typeface="Arial" pitchFamily="34" charset="0"/>
                      <a:ea typeface="+mn-ea"/>
                      <a:cs typeface="+mn-cs"/>
                    </a:rPr>
                    <a:t>Địa</a:t>
                  </a:r>
                  <a:r>
                    <a:rPr kumimoji="0" lang="en-US" altLang="en-US" sz="2100" b="1" i="0" u="none" strike="noStrike" kern="1200" cap="none" spc="0" normalizeH="0" baseline="0" noProof="0" dirty="0">
                      <a:ln>
                        <a:noFill/>
                      </a:ln>
                      <a:solidFill>
                        <a:prstClr val="white"/>
                      </a:solidFill>
                      <a:effectLst/>
                      <a:uLnTx/>
                      <a:uFillTx/>
                      <a:latin typeface="Arial" pitchFamily="34" charset="0"/>
                      <a:ea typeface="+mn-ea"/>
                      <a:cs typeface="+mn-cs"/>
                    </a:rPr>
                    <a:t> </a:t>
                  </a:r>
                  <a:r>
                    <a:rPr kumimoji="0" lang="en-US" altLang="en-US" sz="2100" b="1" i="0" u="none" strike="noStrike" kern="1200" cap="none" spc="0" normalizeH="0" baseline="0" noProof="0" dirty="0" err="1">
                      <a:ln>
                        <a:noFill/>
                      </a:ln>
                      <a:solidFill>
                        <a:prstClr val="white"/>
                      </a:solidFill>
                      <a:effectLst/>
                      <a:uLnTx/>
                      <a:uFillTx/>
                      <a:latin typeface="Arial" pitchFamily="34" charset="0"/>
                      <a:ea typeface="+mn-ea"/>
                      <a:cs typeface="+mn-cs"/>
                    </a:rPr>
                    <a:t>chủ</a:t>
                  </a:r>
                  <a:endParaRPr kumimoji="0" lang="en-US" altLang="en-US" sz="2100" b="1" i="0" u="none" strike="noStrike" kern="1200" cap="none" spc="0" normalizeH="0" baseline="0" noProof="0" dirty="0">
                    <a:ln>
                      <a:noFill/>
                    </a:ln>
                    <a:solidFill>
                      <a:prstClr val="white"/>
                    </a:solidFill>
                    <a:effectLst/>
                    <a:uLnTx/>
                    <a:uFillTx/>
                    <a:latin typeface="Arial" pitchFamily="34" charset="0"/>
                    <a:ea typeface="+mn-ea"/>
                    <a:cs typeface="+mn-cs"/>
                  </a:endParaRPr>
                </a:p>
                <a:p>
                  <a:pPr marL="0" marR="0" lvl="0" indent="0" algn="ctr" defTabSz="685715" rtl="0" eaLnBrk="1" fontAlgn="auto" latinLnBrk="0" hangingPunct="1">
                    <a:lnSpc>
                      <a:spcPct val="100000"/>
                    </a:lnSpc>
                    <a:spcBef>
                      <a:spcPct val="0"/>
                    </a:spcBef>
                    <a:spcAft>
                      <a:spcPts val="0"/>
                    </a:spcAft>
                    <a:buClrTx/>
                    <a:buSzTx/>
                    <a:buFontTx/>
                    <a:buNone/>
                    <a:tabLst/>
                    <a:defRPr/>
                  </a:pPr>
                  <a:r>
                    <a:rPr kumimoji="0" lang="en-US" altLang="en-US" sz="2100" b="1" i="0" u="none" strike="noStrike" kern="1200" cap="none" spc="0" normalizeH="0" baseline="0" noProof="0" dirty="0" err="1">
                      <a:ln>
                        <a:noFill/>
                      </a:ln>
                      <a:solidFill>
                        <a:prstClr val="white"/>
                      </a:solidFill>
                      <a:effectLst/>
                      <a:uLnTx/>
                      <a:uFillTx/>
                      <a:latin typeface="Arial" pitchFamily="34" charset="0"/>
                      <a:ea typeface="+mn-ea"/>
                      <a:cs typeface="+mn-cs"/>
                    </a:rPr>
                    <a:t>phong</a:t>
                  </a:r>
                  <a:r>
                    <a:rPr kumimoji="0" lang="en-US" altLang="en-US" sz="2100" b="1" i="0" u="none" strike="noStrike" kern="1200" cap="none" spc="0" normalizeH="0" baseline="0" noProof="0" dirty="0">
                      <a:ln>
                        <a:noFill/>
                      </a:ln>
                      <a:solidFill>
                        <a:prstClr val="white"/>
                      </a:solidFill>
                      <a:effectLst/>
                      <a:uLnTx/>
                      <a:uFillTx/>
                      <a:latin typeface="Arial" pitchFamily="34" charset="0"/>
                      <a:ea typeface="+mn-ea"/>
                      <a:cs typeface="+mn-cs"/>
                    </a:rPr>
                    <a:t> </a:t>
                  </a:r>
                  <a:r>
                    <a:rPr kumimoji="0" lang="en-US" altLang="en-US" sz="2100" b="1" i="0" u="none" strike="noStrike" kern="1200" cap="none" spc="0" normalizeH="0" baseline="0" noProof="0" dirty="0" err="1">
                      <a:ln>
                        <a:noFill/>
                      </a:ln>
                      <a:solidFill>
                        <a:prstClr val="white"/>
                      </a:solidFill>
                      <a:effectLst/>
                      <a:uLnTx/>
                      <a:uFillTx/>
                      <a:latin typeface="Arial" pitchFamily="34" charset="0"/>
                      <a:ea typeface="+mn-ea"/>
                      <a:cs typeface="+mn-cs"/>
                    </a:rPr>
                    <a:t>kiến</a:t>
                  </a:r>
                  <a:r>
                    <a:rPr kumimoji="0" lang="en-US" altLang="en-US" sz="2100" b="1" i="0" u="none" strike="noStrike" kern="1200" cap="none" spc="0" normalizeH="0" baseline="0" noProof="0" dirty="0">
                      <a:ln>
                        <a:noFill/>
                      </a:ln>
                      <a:solidFill>
                        <a:prstClr val="white"/>
                      </a:solidFill>
                      <a:effectLst/>
                      <a:uLnTx/>
                      <a:uFillTx/>
                      <a:latin typeface="Arial" pitchFamily="34" charset="0"/>
                      <a:ea typeface="+mn-ea"/>
                      <a:cs typeface="+mn-cs"/>
                    </a:rPr>
                    <a:t> </a:t>
                  </a:r>
                </a:p>
              </p:txBody>
            </p:sp>
          </p:grpSp>
        </p:grpSp>
      </p:grpSp>
      <p:sp>
        <p:nvSpPr>
          <p:cNvPr id="14" name="Rectangle 19">
            <a:extLst>
              <a:ext uri="{FF2B5EF4-FFF2-40B4-BE49-F238E27FC236}">
                <a16:creationId xmlns="" xmlns:a16="http://schemas.microsoft.com/office/drawing/2014/main" id="{F8ECDFF1-3121-4278-A1EC-54255B88ECFE}"/>
              </a:ext>
            </a:extLst>
          </p:cNvPr>
          <p:cNvSpPr>
            <a:spLocks noChangeArrowheads="1"/>
          </p:cNvSpPr>
          <p:nvPr/>
        </p:nvSpPr>
        <p:spPr bwMode="auto">
          <a:xfrm>
            <a:off x="6421211" y="4595721"/>
            <a:ext cx="3011488" cy="531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684213" rtl="0" eaLnBrk="1" fontAlgn="auto" latinLnBrk="0" hangingPunct="1">
              <a:lnSpc>
                <a:spcPct val="100000"/>
              </a:lnSpc>
              <a:spcBef>
                <a:spcPct val="0"/>
              </a:spcBef>
              <a:spcAft>
                <a:spcPts val="0"/>
              </a:spcAft>
              <a:buClrTx/>
              <a:buSzTx/>
              <a:buFont typeface="Wingdings" panose="05000000000000000000" pitchFamily="2" charset="2"/>
              <a:buNone/>
              <a:tabLst/>
              <a:defRPr/>
            </a:pPr>
            <a:endParaRPr kumimoji="0" lang="en-US" altLang="en-US" sz="1500" b="1" i="0" u="none" strike="noStrike" kern="1200" cap="none" spc="0" normalizeH="0" baseline="0" noProof="0">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15" name="Rectangle 20">
            <a:extLst>
              <a:ext uri="{FF2B5EF4-FFF2-40B4-BE49-F238E27FC236}">
                <a16:creationId xmlns="" xmlns:a16="http://schemas.microsoft.com/office/drawing/2014/main" id="{A3E50F83-AE02-42F2-A016-450D07D81F47}"/>
              </a:ext>
            </a:extLst>
          </p:cNvPr>
          <p:cNvSpPr>
            <a:spLocks noChangeArrowheads="1"/>
          </p:cNvSpPr>
          <p:nvPr/>
        </p:nvSpPr>
        <p:spPr bwMode="auto">
          <a:xfrm>
            <a:off x="2916011" y="2471646"/>
            <a:ext cx="1836738" cy="1938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684213"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US" altLang="en-US" sz="2400" b="1" i="0" u="none" strike="noStrike" kern="1200" cap="none" spc="0" normalizeH="0" baseline="0" noProof="0">
                <a:ln>
                  <a:noFill/>
                </a:ln>
                <a:solidFill>
                  <a:srgbClr val="FFFFFF"/>
                </a:solidFill>
                <a:effectLst/>
                <a:uLnTx/>
                <a:uFillTx/>
                <a:latin typeface="Arial" panose="020B0604020202020204" pitchFamily="34" charset="0"/>
                <a:ea typeface="Arial Unicode MS" panose="020B0604020202020204" pitchFamily="34" charset="-128"/>
                <a:cs typeface="Arial Unicode MS" panose="020B0604020202020204" pitchFamily="34" charset="-128"/>
              </a:rPr>
              <a:t>Mâu thuẫn </a:t>
            </a:r>
          </a:p>
          <a:p>
            <a:pPr marL="0" marR="0" lvl="0" indent="0" algn="ctr" defTabSz="684213"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US" altLang="en-US" sz="2400" b="1" i="0" u="none" strike="noStrike" kern="1200" cap="none" spc="0" normalizeH="0" baseline="0" noProof="0">
                <a:ln>
                  <a:noFill/>
                </a:ln>
                <a:solidFill>
                  <a:srgbClr val="FFFFFF"/>
                </a:solidFill>
                <a:effectLst/>
                <a:uLnTx/>
                <a:uFillTx/>
                <a:latin typeface="Arial" panose="020B0604020202020204" pitchFamily="34" charset="0"/>
                <a:ea typeface="Arial Unicode MS" panose="020B0604020202020204" pitchFamily="34" charset="-128"/>
                <a:cs typeface="Arial Unicode MS" panose="020B0604020202020204" pitchFamily="34" charset="-128"/>
              </a:rPr>
              <a:t>cơ bản trong</a:t>
            </a:r>
          </a:p>
          <a:p>
            <a:pPr marL="0" marR="0" lvl="0" indent="0" algn="ctr" defTabSz="684213"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US" altLang="en-US" sz="2400" b="1" i="0" u="none" strike="noStrike" kern="1200" cap="none" spc="0" normalizeH="0" baseline="0" noProof="0">
                <a:ln>
                  <a:noFill/>
                </a:ln>
                <a:solidFill>
                  <a:srgbClr val="FFFFFF"/>
                </a:solidFill>
                <a:effectLst/>
                <a:uLnTx/>
                <a:uFillTx/>
                <a:latin typeface="Arial" panose="020B0604020202020204" pitchFamily="34" charset="0"/>
                <a:ea typeface="Arial Unicode MS" panose="020B0604020202020204" pitchFamily="34" charset="-128"/>
                <a:cs typeface="Arial Unicode MS" panose="020B0604020202020204" pitchFamily="34" charset="-128"/>
              </a:rPr>
              <a:t>xã hội </a:t>
            </a:r>
          </a:p>
          <a:p>
            <a:pPr marL="0" marR="0" lvl="0" indent="0" algn="ctr" defTabSz="684213" rtl="0" eaLnBrk="1" fontAlgn="auto" latinLnBrk="0" hangingPunct="1">
              <a:lnSpc>
                <a:spcPct val="100000"/>
              </a:lnSpc>
              <a:spcBef>
                <a:spcPct val="0"/>
              </a:spcBef>
              <a:spcAft>
                <a:spcPts val="0"/>
              </a:spcAft>
              <a:buClrTx/>
              <a:buSzTx/>
              <a:buFont typeface="Wingdings" panose="05000000000000000000" pitchFamily="2" charset="2"/>
              <a:buNone/>
              <a:tabLst/>
              <a:defRPr/>
            </a:pPr>
            <a:r>
              <a:rPr kumimoji="0" lang="en-US" altLang="en-US" sz="2400" b="1" i="0" u="none" strike="noStrike" kern="1200" cap="none" spc="0" normalizeH="0" baseline="0" noProof="0">
                <a:ln>
                  <a:noFill/>
                </a:ln>
                <a:solidFill>
                  <a:srgbClr val="FFFFFF"/>
                </a:solidFill>
                <a:effectLst/>
                <a:uLnTx/>
                <a:uFillTx/>
                <a:latin typeface="Arial" panose="020B0604020202020204" pitchFamily="34" charset="0"/>
                <a:ea typeface="Arial Unicode MS" panose="020B0604020202020204" pitchFamily="34" charset="-128"/>
                <a:cs typeface="Arial Unicode MS" panose="020B0604020202020204" pitchFamily="34" charset="-128"/>
              </a:rPr>
              <a:t>Việt Nam</a:t>
            </a:r>
          </a:p>
        </p:txBody>
      </p:sp>
      <p:sp>
        <p:nvSpPr>
          <p:cNvPr id="16" name="Rectangle 15">
            <a:extLst>
              <a:ext uri="{FF2B5EF4-FFF2-40B4-BE49-F238E27FC236}">
                <a16:creationId xmlns="" xmlns:a16="http://schemas.microsoft.com/office/drawing/2014/main" id="{AE95345F-1664-421B-BA8B-9284A6B454FB}"/>
              </a:ext>
            </a:extLst>
          </p:cNvPr>
          <p:cNvSpPr/>
          <p:nvPr/>
        </p:nvSpPr>
        <p:spPr>
          <a:xfrm>
            <a:off x="4535624" y="438830"/>
            <a:ext cx="3244033" cy="460375"/>
          </a:xfrm>
          <a:prstGeom prst="rect">
            <a:avLst/>
          </a:prstGeom>
          <a:ln>
            <a:solidFill>
              <a:srgbClr val="FF0066"/>
            </a:solidFill>
          </a:ln>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Bối</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cảnh</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Việt</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Nam</a:t>
            </a:r>
            <a:endParaRPr kumimoji="0" lang="en-US" sz="2400" b="0"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8804772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5"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0" fill="hold"/>
                                        <p:tgtEl>
                                          <p:spTgt spid="15"/>
                                        </p:tgtEl>
                                        <p:attrNameLst>
                                          <p:attrName>ppt_w</p:attrName>
                                        </p:attrNameLst>
                                      </p:cBhvr>
                                      <p:tavLst>
                                        <p:tav tm="0">
                                          <p:val>
                                            <p:fltVal val="0"/>
                                          </p:val>
                                        </p:tav>
                                        <p:tav tm="100000">
                                          <p:val>
                                            <p:strVal val="#ppt_w"/>
                                          </p:val>
                                        </p:tav>
                                      </p:tavLst>
                                    </p:anim>
                                    <p:anim calcmode="lin" valueType="num">
                                      <p:cBhvr>
                                        <p:cTn id="8" dur="5000" fill="hold"/>
                                        <p:tgtEl>
                                          <p:spTgt spid="15"/>
                                        </p:tgtEl>
                                        <p:attrNameLst>
                                          <p:attrName>ppt_h</p:attrName>
                                        </p:attrNameLst>
                                      </p:cBhvr>
                                      <p:tavLst>
                                        <p:tav tm="0">
                                          <p:val>
                                            <p:fltVal val="0"/>
                                          </p:val>
                                        </p:tav>
                                        <p:tav tm="100000">
                                          <p:val>
                                            <p:strVal val="#ppt_h"/>
                                          </p:val>
                                        </p:tav>
                                      </p:tavLst>
                                    </p:anim>
                                    <p:anim calcmode="lin" valueType="num">
                                      <p:cBhvr>
                                        <p:cTn id="9" dur="5000" fill="hold"/>
                                        <p:tgtEl>
                                          <p:spTgt spid="15"/>
                                        </p:tgtEl>
                                        <p:attrNameLst>
                                          <p:attrName>ppt_x</p:attrName>
                                        </p:attrNameLst>
                                      </p:cBhvr>
                                      <p:tavLst>
                                        <p:tav tm="0" fmla="#ppt_x+(cos(-2*pi*(1-$))*-#ppt_x-sin(-2*pi*(1-$))*(1-#ppt_y))*(1-$)">
                                          <p:val>
                                            <p:fltVal val="0"/>
                                          </p:val>
                                        </p:tav>
                                        <p:tav tm="100000">
                                          <p:val>
                                            <p:fltVal val="1"/>
                                          </p:val>
                                        </p:tav>
                                      </p:tavLst>
                                    </p:anim>
                                    <p:anim calcmode="lin" valueType="num">
                                      <p:cBhvr>
                                        <p:cTn id="10" dur="5000" fill="hold"/>
                                        <p:tgtEl>
                                          <p:spTgt spid="15"/>
                                        </p:tgtEl>
                                        <p:attrNameLst>
                                          <p:attrName>ppt_y</p:attrName>
                                        </p:attrNameLst>
                                      </p:cBhvr>
                                      <p:tavLst>
                                        <p:tav tm="0" fmla="#ppt_y+(sin(-2*pi*(1-$))*-#ppt_x+cos(-2*pi*(1-$))*(1-#ppt_y))*(1-$)">
                                          <p:val>
                                            <p:fltVal val="0"/>
                                          </p:val>
                                        </p:tav>
                                        <p:tav tm="100000">
                                          <p:val>
                                            <p:fltVal val="1"/>
                                          </p:val>
                                        </p:tav>
                                      </p:tavLst>
                                    </p:anim>
                                  </p:childTnLst>
                                </p:cTn>
                              </p:par>
                              <p:par>
                                <p:cTn id="11" presetID="15" presetClass="entr" presetSubtype="0" fill="hold"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5000" fill="hold"/>
                                        <p:tgtEl>
                                          <p:spTgt spid="4"/>
                                        </p:tgtEl>
                                        <p:attrNameLst>
                                          <p:attrName>ppt_w</p:attrName>
                                        </p:attrNameLst>
                                      </p:cBhvr>
                                      <p:tavLst>
                                        <p:tav tm="0">
                                          <p:val>
                                            <p:fltVal val="0"/>
                                          </p:val>
                                        </p:tav>
                                        <p:tav tm="100000">
                                          <p:val>
                                            <p:strVal val="#ppt_w"/>
                                          </p:val>
                                        </p:tav>
                                      </p:tavLst>
                                    </p:anim>
                                    <p:anim calcmode="lin" valueType="num">
                                      <p:cBhvr>
                                        <p:cTn id="14" dur="5000" fill="hold"/>
                                        <p:tgtEl>
                                          <p:spTgt spid="4"/>
                                        </p:tgtEl>
                                        <p:attrNameLst>
                                          <p:attrName>ppt_h</p:attrName>
                                        </p:attrNameLst>
                                      </p:cBhvr>
                                      <p:tavLst>
                                        <p:tav tm="0">
                                          <p:val>
                                            <p:fltVal val="0"/>
                                          </p:val>
                                        </p:tav>
                                        <p:tav tm="100000">
                                          <p:val>
                                            <p:strVal val="#ppt_h"/>
                                          </p:val>
                                        </p:tav>
                                      </p:tavLst>
                                    </p:anim>
                                    <p:anim calcmode="lin" valueType="num">
                                      <p:cBhvr>
                                        <p:cTn id="15" dur="5000" fill="hold"/>
                                        <p:tgtEl>
                                          <p:spTgt spid="4"/>
                                        </p:tgtEl>
                                        <p:attrNameLst>
                                          <p:attrName>ppt_x</p:attrName>
                                        </p:attrNameLst>
                                      </p:cBhvr>
                                      <p:tavLst>
                                        <p:tav tm="0" fmla="#ppt_x+(cos(-2*pi*(1-$))*-#ppt_x-sin(-2*pi*(1-$))*(1-#ppt_y))*(1-$)">
                                          <p:val>
                                            <p:fltVal val="0"/>
                                          </p:val>
                                        </p:tav>
                                        <p:tav tm="100000">
                                          <p:val>
                                            <p:fltVal val="1"/>
                                          </p:val>
                                        </p:tav>
                                      </p:tavLst>
                                    </p:anim>
                                    <p:anim calcmode="lin" valueType="num">
                                      <p:cBhvr>
                                        <p:cTn id="16" dur="5000" fill="hold"/>
                                        <p:tgtEl>
                                          <p:spTgt spid="4"/>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Background pattern&#10;&#10;Description automatically generated">
            <a:extLst>
              <a:ext uri="{FF2B5EF4-FFF2-40B4-BE49-F238E27FC236}">
                <a16:creationId xmlns="" xmlns:a16="http://schemas.microsoft.com/office/drawing/2014/main" id="{80684430-003B-4915-A15E-8A940EB0C56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4" name="Rectangle 2">
            <a:extLst>
              <a:ext uri="{FF2B5EF4-FFF2-40B4-BE49-F238E27FC236}">
                <a16:creationId xmlns="" xmlns:a16="http://schemas.microsoft.com/office/drawing/2014/main" id="{913BE6A0-D2A3-44BB-9221-9CC048AEB20F}"/>
              </a:ext>
            </a:extLst>
          </p:cNvPr>
          <p:cNvSpPr txBox="1">
            <a:spLocks noChangeArrowheads="1"/>
          </p:cNvSpPr>
          <p:nvPr/>
        </p:nvSpPr>
        <p:spPr>
          <a:xfrm>
            <a:off x="1057790" y="829877"/>
            <a:ext cx="10654392" cy="377568"/>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t"/>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en-US" sz="2200" b="1" i="0" u="none" strike="noStrike" kern="0" cap="none" spc="0" normalizeH="0" baseline="0" noProof="0" dirty="0" err="1">
                <a:ln>
                  <a:noFill/>
                </a:ln>
                <a:solidFill>
                  <a:srgbClr val="494B58">
                    <a:lumMod val="50000"/>
                  </a:srgbClr>
                </a:solidFill>
                <a:effectLst/>
                <a:uLnTx/>
                <a:uFillTx/>
                <a:latin typeface="Arial"/>
                <a:cs typeface="Arial"/>
                <a:sym typeface="Arial"/>
              </a:rPr>
              <a:t>Phong</a:t>
            </a:r>
            <a:r>
              <a:rPr kumimoji="0" lang="en-US" altLang="en-US" sz="2200" b="1" i="0" u="none" strike="noStrike" kern="0" cap="none" spc="0" normalizeH="0" baseline="0" noProof="0" dirty="0">
                <a:ln>
                  <a:noFill/>
                </a:ln>
                <a:solidFill>
                  <a:srgbClr val="494B58">
                    <a:lumMod val="50000"/>
                  </a:srgbClr>
                </a:solidFill>
                <a:effectLst/>
                <a:uLnTx/>
                <a:uFillTx/>
                <a:latin typeface="Arial"/>
                <a:cs typeface="Arial"/>
                <a:sym typeface="Arial"/>
              </a:rPr>
              <a:t> </a:t>
            </a:r>
            <a:r>
              <a:rPr kumimoji="0" lang="en-US" altLang="en-US" sz="2200" b="1" i="0" u="none" strike="noStrike" kern="0" cap="none" spc="0" normalizeH="0" baseline="0" noProof="0" dirty="0" err="1">
                <a:ln>
                  <a:noFill/>
                </a:ln>
                <a:solidFill>
                  <a:srgbClr val="494B58">
                    <a:lumMod val="50000"/>
                  </a:srgbClr>
                </a:solidFill>
                <a:effectLst/>
                <a:uLnTx/>
                <a:uFillTx/>
                <a:latin typeface="Arial"/>
                <a:cs typeface="Arial"/>
                <a:sym typeface="Arial"/>
              </a:rPr>
              <a:t>trào</a:t>
            </a:r>
            <a:r>
              <a:rPr kumimoji="0" lang="en-US" altLang="en-US" sz="2200" b="1" i="0" u="none" strike="noStrike" kern="0" cap="none" spc="0" normalizeH="0" baseline="0" noProof="0" dirty="0">
                <a:ln>
                  <a:noFill/>
                </a:ln>
                <a:solidFill>
                  <a:srgbClr val="494B58">
                    <a:lumMod val="50000"/>
                  </a:srgbClr>
                </a:solidFill>
                <a:effectLst/>
                <a:uLnTx/>
                <a:uFillTx/>
                <a:latin typeface="Arial"/>
                <a:cs typeface="Arial"/>
                <a:sym typeface="Arial"/>
              </a:rPr>
              <a:t> </a:t>
            </a:r>
            <a:r>
              <a:rPr kumimoji="0" lang="en-US" altLang="en-US" sz="2200" b="1" i="0" u="none" strike="noStrike" kern="0" cap="none" spc="0" normalizeH="0" baseline="0" noProof="0" dirty="0" err="1">
                <a:ln>
                  <a:noFill/>
                </a:ln>
                <a:solidFill>
                  <a:srgbClr val="494B58">
                    <a:lumMod val="50000"/>
                  </a:srgbClr>
                </a:solidFill>
                <a:effectLst/>
                <a:uLnTx/>
                <a:uFillTx/>
                <a:latin typeface="Arial"/>
                <a:cs typeface="Arial"/>
                <a:sym typeface="Arial"/>
              </a:rPr>
              <a:t>yêu</a:t>
            </a:r>
            <a:r>
              <a:rPr kumimoji="0" lang="en-US" altLang="en-US" sz="2200" b="1" i="0" u="none" strike="noStrike" kern="0" cap="none" spc="0" normalizeH="0" baseline="0" noProof="0" dirty="0">
                <a:ln>
                  <a:noFill/>
                </a:ln>
                <a:solidFill>
                  <a:srgbClr val="494B58">
                    <a:lumMod val="50000"/>
                  </a:srgbClr>
                </a:solidFill>
                <a:effectLst/>
                <a:uLnTx/>
                <a:uFillTx/>
                <a:latin typeface="Arial"/>
                <a:cs typeface="Arial"/>
                <a:sym typeface="Arial"/>
              </a:rPr>
              <a:t> </a:t>
            </a:r>
            <a:r>
              <a:rPr kumimoji="0" lang="en-US" altLang="en-US" sz="2200" b="1" i="0" u="none" strike="noStrike" kern="0" cap="none" spc="0" normalizeH="0" baseline="0" noProof="0" dirty="0" err="1">
                <a:ln>
                  <a:noFill/>
                </a:ln>
                <a:solidFill>
                  <a:srgbClr val="494B58">
                    <a:lumMod val="50000"/>
                  </a:srgbClr>
                </a:solidFill>
                <a:effectLst/>
                <a:uLnTx/>
                <a:uFillTx/>
                <a:latin typeface="Arial"/>
                <a:cs typeface="Arial"/>
                <a:sym typeface="Arial"/>
              </a:rPr>
              <a:t>nước</a:t>
            </a:r>
            <a:r>
              <a:rPr kumimoji="0" lang="en-US" altLang="en-US" sz="2200" b="1" i="0" u="none" strike="noStrike" kern="0" cap="none" spc="0" normalizeH="0" baseline="0" noProof="0" dirty="0">
                <a:ln>
                  <a:noFill/>
                </a:ln>
                <a:solidFill>
                  <a:srgbClr val="494B58">
                    <a:lumMod val="50000"/>
                  </a:srgbClr>
                </a:solidFill>
                <a:effectLst/>
                <a:uLnTx/>
                <a:uFillTx/>
                <a:latin typeface="Arial"/>
                <a:cs typeface="Arial"/>
                <a:sym typeface="Arial"/>
              </a:rPr>
              <a:t> </a:t>
            </a:r>
            <a:r>
              <a:rPr kumimoji="0" lang="en-US" altLang="en-US" sz="2200" b="1" i="0" u="none" strike="noStrike" kern="0" cap="none" spc="0" normalizeH="0" baseline="0" noProof="0" dirty="0" err="1">
                <a:ln>
                  <a:noFill/>
                </a:ln>
                <a:solidFill>
                  <a:srgbClr val="494B58">
                    <a:lumMod val="50000"/>
                  </a:srgbClr>
                </a:solidFill>
                <a:effectLst/>
                <a:uLnTx/>
                <a:uFillTx/>
                <a:latin typeface="Arial"/>
                <a:cs typeface="Arial"/>
                <a:sym typeface="Arial"/>
              </a:rPr>
              <a:t>phát</a:t>
            </a:r>
            <a:r>
              <a:rPr kumimoji="0" lang="en-US" altLang="en-US" sz="2200" b="1" i="0" u="none" strike="noStrike" kern="0" cap="none" spc="0" normalizeH="0" baseline="0" noProof="0" dirty="0">
                <a:ln>
                  <a:noFill/>
                </a:ln>
                <a:solidFill>
                  <a:srgbClr val="494B58">
                    <a:lumMod val="50000"/>
                  </a:srgbClr>
                </a:solidFill>
                <a:effectLst/>
                <a:uLnTx/>
                <a:uFillTx/>
                <a:latin typeface="Arial"/>
                <a:cs typeface="Arial"/>
                <a:sym typeface="Arial"/>
              </a:rPr>
              <a:t> </a:t>
            </a:r>
            <a:r>
              <a:rPr kumimoji="0" lang="en-US" altLang="en-US" sz="2200" b="1" i="0" u="none" strike="noStrike" kern="0" cap="none" spc="0" normalizeH="0" baseline="0" noProof="0" dirty="0" err="1">
                <a:ln>
                  <a:noFill/>
                </a:ln>
                <a:solidFill>
                  <a:srgbClr val="494B58">
                    <a:lumMod val="50000"/>
                  </a:srgbClr>
                </a:solidFill>
                <a:effectLst/>
                <a:uLnTx/>
                <a:uFillTx/>
                <a:latin typeface="Arial"/>
                <a:cs typeface="Arial"/>
                <a:sym typeface="Arial"/>
              </a:rPr>
              <a:t>triển</a:t>
            </a:r>
            <a:r>
              <a:rPr kumimoji="0" lang="en-US" altLang="en-US" sz="2200" b="1" i="0" u="none" strike="noStrike" kern="0" cap="none" spc="0" normalizeH="0" baseline="0" noProof="0" dirty="0">
                <a:ln>
                  <a:noFill/>
                </a:ln>
                <a:solidFill>
                  <a:srgbClr val="494B58">
                    <a:lumMod val="50000"/>
                  </a:srgbClr>
                </a:solidFill>
                <a:effectLst/>
                <a:uLnTx/>
                <a:uFillTx/>
                <a:latin typeface="Arial"/>
                <a:cs typeface="Arial"/>
                <a:sym typeface="Arial"/>
              </a:rPr>
              <a:t> </a:t>
            </a:r>
            <a:r>
              <a:rPr kumimoji="0" lang="en-US" altLang="en-US" sz="2200" b="1" i="0" u="none" strike="noStrike" kern="0" cap="none" spc="0" normalizeH="0" baseline="0" noProof="0" dirty="0" err="1">
                <a:ln>
                  <a:noFill/>
                </a:ln>
                <a:solidFill>
                  <a:srgbClr val="494B58">
                    <a:lumMod val="50000"/>
                  </a:srgbClr>
                </a:solidFill>
                <a:effectLst/>
                <a:uLnTx/>
                <a:uFillTx/>
                <a:latin typeface="Arial"/>
                <a:cs typeface="Arial"/>
                <a:sym typeface="Arial"/>
              </a:rPr>
              <a:t>mạnh</a:t>
            </a:r>
            <a:r>
              <a:rPr kumimoji="0" lang="en-US" altLang="en-US" sz="2200" b="1" i="0" u="none" strike="noStrike" kern="0" cap="none" spc="0" normalizeH="0" baseline="0" noProof="0" dirty="0">
                <a:ln>
                  <a:noFill/>
                </a:ln>
                <a:solidFill>
                  <a:srgbClr val="494B58">
                    <a:lumMod val="50000"/>
                  </a:srgbClr>
                </a:solidFill>
                <a:effectLst/>
                <a:uLnTx/>
                <a:uFillTx/>
                <a:latin typeface="Arial"/>
                <a:cs typeface="Arial"/>
                <a:sym typeface="Arial"/>
              </a:rPr>
              <a:t> mẽ </a:t>
            </a:r>
            <a:r>
              <a:rPr kumimoji="0" lang="en-US" altLang="en-US" sz="2200" b="1" i="0" u="none" strike="noStrike" kern="0" cap="none" spc="0" normalizeH="0" baseline="0" noProof="0" dirty="0" err="1">
                <a:ln>
                  <a:noFill/>
                </a:ln>
                <a:solidFill>
                  <a:srgbClr val="494B58">
                    <a:lumMod val="50000"/>
                  </a:srgbClr>
                </a:solidFill>
                <a:effectLst/>
                <a:uLnTx/>
                <a:uFillTx/>
                <a:latin typeface="Arial"/>
                <a:cs typeface="Arial"/>
                <a:sym typeface="Arial"/>
              </a:rPr>
              <a:t>với</a:t>
            </a:r>
            <a:r>
              <a:rPr kumimoji="0" lang="en-US" altLang="en-US" sz="2200" b="1" i="0" u="none" strike="noStrike" kern="0" cap="none" spc="0" normalizeH="0" baseline="0" noProof="0" dirty="0">
                <a:ln>
                  <a:noFill/>
                </a:ln>
                <a:solidFill>
                  <a:srgbClr val="494B58">
                    <a:lumMod val="50000"/>
                  </a:srgbClr>
                </a:solidFill>
                <a:effectLst/>
                <a:uLnTx/>
                <a:uFillTx/>
                <a:latin typeface="Arial"/>
                <a:cs typeface="Arial"/>
                <a:sym typeface="Arial"/>
              </a:rPr>
              <a:t> </a:t>
            </a:r>
            <a:r>
              <a:rPr kumimoji="0" lang="en-US" altLang="en-US" sz="2200" b="1" i="0" u="none" strike="noStrike" kern="0" cap="none" spc="0" normalizeH="0" baseline="0" noProof="0" dirty="0" err="1">
                <a:ln>
                  <a:noFill/>
                </a:ln>
                <a:solidFill>
                  <a:srgbClr val="494B58">
                    <a:lumMod val="50000"/>
                  </a:srgbClr>
                </a:solidFill>
                <a:effectLst/>
                <a:uLnTx/>
                <a:uFillTx/>
                <a:latin typeface="Arial"/>
                <a:cs typeface="Arial"/>
                <a:sym typeface="Arial"/>
              </a:rPr>
              <a:t>các</a:t>
            </a:r>
            <a:r>
              <a:rPr kumimoji="0" lang="en-US" altLang="en-US" sz="2200" b="1" i="0" u="none" strike="noStrike" kern="0" cap="none" spc="0" normalizeH="0" baseline="0" noProof="0" dirty="0">
                <a:ln>
                  <a:noFill/>
                </a:ln>
                <a:solidFill>
                  <a:srgbClr val="494B58">
                    <a:lumMod val="50000"/>
                  </a:srgbClr>
                </a:solidFill>
                <a:effectLst/>
                <a:uLnTx/>
                <a:uFillTx/>
                <a:latin typeface="Arial"/>
                <a:cs typeface="Arial"/>
                <a:sym typeface="Arial"/>
              </a:rPr>
              <a:t> xu </a:t>
            </a:r>
            <a:r>
              <a:rPr kumimoji="0" lang="en-US" altLang="en-US" sz="2200" b="1" i="0" u="none" strike="noStrike" kern="0" cap="none" spc="0" normalizeH="0" baseline="0" noProof="0" dirty="0" err="1">
                <a:ln>
                  <a:noFill/>
                </a:ln>
                <a:solidFill>
                  <a:srgbClr val="494B58">
                    <a:lumMod val="50000"/>
                  </a:srgbClr>
                </a:solidFill>
                <a:effectLst/>
                <a:uLnTx/>
                <a:uFillTx/>
                <a:latin typeface="Arial"/>
                <a:cs typeface="Arial"/>
                <a:sym typeface="Arial"/>
              </a:rPr>
              <a:t>hướng</a:t>
            </a:r>
            <a:r>
              <a:rPr kumimoji="0" lang="en-US" altLang="en-US" sz="2200" b="1" i="0" u="none" strike="noStrike" kern="0" cap="none" spc="0" normalizeH="0" baseline="0" noProof="0" dirty="0">
                <a:ln>
                  <a:noFill/>
                </a:ln>
                <a:solidFill>
                  <a:srgbClr val="494B58">
                    <a:lumMod val="50000"/>
                  </a:srgbClr>
                </a:solidFill>
                <a:effectLst/>
                <a:uLnTx/>
                <a:uFillTx/>
                <a:latin typeface="Arial"/>
                <a:cs typeface="Arial"/>
                <a:sym typeface="Arial"/>
              </a:rPr>
              <a:t> </a:t>
            </a:r>
            <a:r>
              <a:rPr kumimoji="0" lang="en-US" altLang="en-US" sz="2200" b="1" i="0" u="none" strike="noStrike" kern="0" cap="none" spc="0" normalizeH="0" baseline="0" noProof="0" dirty="0" err="1">
                <a:ln>
                  <a:noFill/>
                </a:ln>
                <a:solidFill>
                  <a:srgbClr val="494B58">
                    <a:lumMod val="50000"/>
                  </a:srgbClr>
                </a:solidFill>
                <a:effectLst/>
                <a:uLnTx/>
                <a:uFillTx/>
                <a:latin typeface="Arial"/>
                <a:cs typeface="Arial"/>
                <a:sym typeface="Arial"/>
              </a:rPr>
              <a:t>khác</a:t>
            </a:r>
            <a:r>
              <a:rPr kumimoji="0" lang="en-US" altLang="en-US" sz="2200" b="1" i="0" u="none" strike="noStrike" kern="0" cap="none" spc="0" normalizeH="0" baseline="0" noProof="0" dirty="0">
                <a:ln>
                  <a:noFill/>
                </a:ln>
                <a:solidFill>
                  <a:srgbClr val="494B58">
                    <a:lumMod val="50000"/>
                  </a:srgbClr>
                </a:solidFill>
                <a:effectLst/>
                <a:uLnTx/>
                <a:uFillTx/>
                <a:latin typeface="Arial"/>
                <a:cs typeface="Arial"/>
                <a:sym typeface="Arial"/>
              </a:rPr>
              <a:t> </a:t>
            </a:r>
            <a:r>
              <a:rPr kumimoji="0" lang="en-US" altLang="en-US" sz="2200" b="1" i="0" u="none" strike="noStrike" kern="0" cap="none" spc="0" normalizeH="0" baseline="0" noProof="0" dirty="0" err="1">
                <a:ln>
                  <a:noFill/>
                </a:ln>
                <a:solidFill>
                  <a:srgbClr val="494B58">
                    <a:lumMod val="50000"/>
                  </a:srgbClr>
                </a:solidFill>
                <a:effectLst/>
                <a:uLnTx/>
                <a:uFillTx/>
                <a:latin typeface="Arial"/>
                <a:cs typeface="Arial"/>
                <a:sym typeface="Arial"/>
              </a:rPr>
              <a:t>nhau</a:t>
            </a:r>
            <a:endParaRPr kumimoji="0" lang="en-US" altLang="en-US" sz="2200" b="1" i="0" u="none" strike="noStrike" kern="0" cap="none" spc="0" normalizeH="0" baseline="0" noProof="0" dirty="0">
              <a:ln>
                <a:noFill/>
              </a:ln>
              <a:solidFill>
                <a:srgbClr val="494B58">
                  <a:lumMod val="50000"/>
                </a:srgbClr>
              </a:solidFill>
              <a:effectLst/>
              <a:uLnTx/>
              <a:uFillTx/>
              <a:latin typeface="Arial"/>
              <a:cs typeface="Arial"/>
              <a:sym typeface="Arial"/>
            </a:endParaRPr>
          </a:p>
        </p:txBody>
      </p:sp>
      <p:sp>
        <p:nvSpPr>
          <p:cNvPr id="5" name="Oval 3">
            <a:extLst>
              <a:ext uri="{FF2B5EF4-FFF2-40B4-BE49-F238E27FC236}">
                <a16:creationId xmlns="" xmlns:a16="http://schemas.microsoft.com/office/drawing/2014/main" id="{E0CA5C48-6E68-46A0-A2C7-7AB674DE09C7}"/>
              </a:ext>
            </a:extLst>
          </p:cNvPr>
          <p:cNvSpPr>
            <a:spLocks noChangeArrowheads="1"/>
          </p:cNvSpPr>
          <p:nvPr/>
        </p:nvSpPr>
        <p:spPr bwMode="gray">
          <a:xfrm>
            <a:off x="6504214" y="2141538"/>
            <a:ext cx="676855" cy="153987"/>
          </a:xfrm>
          <a:prstGeom prst="ellipse">
            <a:avLst/>
          </a:prstGeom>
          <a:gradFill rotWithShape="1">
            <a:gsLst>
              <a:gs pos="0">
                <a:srgbClr val="B2B2B2"/>
              </a:gs>
              <a:gs pos="100000">
                <a:srgbClr val="FFFFFF"/>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685715" rtl="0" eaLnBrk="1" fontAlgn="auto" latinLnBrk="0" hangingPunct="1">
              <a:lnSpc>
                <a:spcPct val="100000"/>
              </a:lnSpc>
              <a:spcBef>
                <a:spcPct val="0"/>
              </a:spcBef>
              <a:spcAft>
                <a:spcPts val="0"/>
              </a:spcAft>
              <a:buClrTx/>
              <a:buSzTx/>
              <a:buFontTx/>
              <a:buNone/>
              <a:tabLst/>
              <a:defRPr/>
            </a:pPr>
            <a:endParaRPr kumimoji="0" lang="vi-VN" altLang="en-US" sz="135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6" name="Oval 4">
            <a:extLst>
              <a:ext uri="{FF2B5EF4-FFF2-40B4-BE49-F238E27FC236}">
                <a16:creationId xmlns="" xmlns:a16="http://schemas.microsoft.com/office/drawing/2014/main" id="{467F6D56-668B-47B1-98EB-DD3E87940337}"/>
              </a:ext>
            </a:extLst>
          </p:cNvPr>
          <p:cNvSpPr>
            <a:spLocks noChangeArrowheads="1"/>
          </p:cNvSpPr>
          <p:nvPr/>
        </p:nvSpPr>
        <p:spPr bwMode="gray">
          <a:xfrm>
            <a:off x="5539014" y="3405188"/>
            <a:ext cx="1145446" cy="261937"/>
          </a:xfrm>
          <a:prstGeom prst="ellipse">
            <a:avLst/>
          </a:prstGeom>
          <a:gradFill rotWithShape="1">
            <a:gsLst>
              <a:gs pos="0">
                <a:srgbClr val="B2B2B2"/>
              </a:gs>
              <a:gs pos="100000">
                <a:srgbClr val="FFFFFF"/>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685715" rtl="0" eaLnBrk="1" fontAlgn="auto" latinLnBrk="0" hangingPunct="1">
              <a:lnSpc>
                <a:spcPct val="100000"/>
              </a:lnSpc>
              <a:spcBef>
                <a:spcPct val="0"/>
              </a:spcBef>
              <a:spcAft>
                <a:spcPts val="0"/>
              </a:spcAft>
              <a:buClrTx/>
              <a:buSzTx/>
              <a:buFontTx/>
              <a:buNone/>
              <a:tabLst/>
              <a:defRPr/>
            </a:pPr>
            <a:endParaRPr kumimoji="0" lang="vi-VN" altLang="en-US" sz="135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7" name="Oval 5">
            <a:extLst>
              <a:ext uri="{FF2B5EF4-FFF2-40B4-BE49-F238E27FC236}">
                <a16:creationId xmlns="" xmlns:a16="http://schemas.microsoft.com/office/drawing/2014/main" id="{15F28F24-0471-4F59-8906-1F4F18C2FB15}"/>
              </a:ext>
            </a:extLst>
          </p:cNvPr>
          <p:cNvSpPr>
            <a:spLocks noChangeArrowheads="1"/>
          </p:cNvSpPr>
          <p:nvPr/>
        </p:nvSpPr>
        <p:spPr bwMode="gray">
          <a:xfrm>
            <a:off x="3738789" y="3902075"/>
            <a:ext cx="1349852" cy="307975"/>
          </a:xfrm>
          <a:prstGeom prst="ellipse">
            <a:avLst/>
          </a:prstGeom>
          <a:gradFill rotWithShape="1">
            <a:gsLst>
              <a:gs pos="0">
                <a:srgbClr val="B2B2B2"/>
              </a:gs>
              <a:gs pos="100000">
                <a:srgbClr val="FFFFFF"/>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685715" rtl="0" eaLnBrk="1" fontAlgn="auto" latinLnBrk="0" hangingPunct="1">
              <a:lnSpc>
                <a:spcPct val="100000"/>
              </a:lnSpc>
              <a:spcBef>
                <a:spcPct val="0"/>
              </a:spcBef>
              <a:spcAft>
                <a:spcPts val="0"/>
              </a:spcAft>
              <a:buClrTx/>
              <a:buSzTx/>
              <a:buFontTx/>
              <a:buNone/>
              <a:tabLst/>
              <a:defRPr/>
            </a:pPr>
            <a:endParaRPr kumimoji="0" lang="vi-VN" altLang="en-US" sz="135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8" name="Rectangle 6">
            <a:extLst>
              <a:ext uri="{FF2B5EF4-FFF2-40B4-BE49-F238E27FC236}">
                <a16:creationId xmlns="" xmlns:a16="http://schemas.microsoft.com/office/drawing/2014/main" id="{FF4284A6-07B5-4B13-80FC-4766E4F53589}"/>
              </a:ext>
            </a:extLst>
          </p:cNvPr>
          <p:cNvSpPr>
            <a:spLocks noChangeArrowheads="1"/>
          </p:cNvSpPr>
          <p:nvPr/>
        </p:nvSpPr>
        <p:spPr bwMode="gray">
          <a:xfrm rot="13770025">
            <a:off x="6276586" y="3814217"/>
            <a:ext cx="957263" cy="156197"/>
          </a:xfrm>
          <a:prstGeom prst="rect">
            <a:avLst/>
          </a:prstGeom>
          <a:gradFill rotWithShape="1">
            <a:gsLst>
              <a:gs pos="0">
                <a:srgbClr val="454545"/>
              </a:gs>
              <a:gs pos="50000">
                <a:srgbClr val="969696"/>
              </a:gs>
              <a:gs pos="100000">
                <a:srgbClr val="454545"/>
              </a:gs>
            </a:gsLst>
            <a:lin ang="5400000" scaled="1"/>
          </a:gra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685715" rtl="0" eaLnBrk="1" fontAlgn="auto" latinLnBrk="0" hangingPunct="1">
              <a:lnSpc>
                <a:spcPct val="100000"/>
              </a:lnSpc>
              <a:spcBef>
                <a:spcPct val="0"/>
              </a:spcBef>
              <a:spcAft>
                <a:spcPts val="0"/>
              </a:spcAft>
              <a:buClrTx/>
              <a:buSzTx/>
              <a:buFontTx/>
              <a:buNone/>
              <a:tabLst/>
              <a:defRPr/>
            </a:pPr>
            <a:endParaRPr kumimoji="0" lang="en-US" altLang="en-US" sz="1350" b="1"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9" name="Rectangle 7">
            <a:extLst>
              <a:ext uri="{FF2B5EF4-FFF2-40B4-BE49-F238E27FC236}">
                <a16:creationId xmlns="" xmlns:a16="http://schemas.microsoft.com/office/drawing/2014/main" id="{4544D7D3-01D3-4873-B6D4-69A0371F2C8D}"/>
              </a:ext>
            </a:extLst>
          </p:cNvPr>
          <p:cNvSpPr>
            <a:spLocks noChangeArrowheads="1"/>
          </p:cNvSpPr>
          <p:nvPr/>
        </p:nvSpPr>
        <p:spPr bwMode="gray">
          <a:xfrm rot="20856083">
            <a:off x="4767181" y="3333758"/>
            <a:ext cx="919827" cy="130175"/>
          </a:xfrm>
          <a:prstGeom prst="rect">
            <a:avLst/>
          </a:prstGeom>
          <a:gradFill rotWithShape="1">
            <a:gsLst>
              <a:gs pos="0">
                <a:srgbClr val="454545"/>
              </a:gs>
              <a:gs pos="50000">
                <a:srgbClr val="969696"/>
              </a:gs>
              <a:gs pos="100000">
                <a:srgbClr val="454545"/>
              </a:gs>
            </a:gsLst>
            <a:lin ang="5400000" scaled="1"/>
          </a:gra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685715" rtl="0" eaLnBrk="1" fontAlgn="auto" latinLnBrk="0" hangingPunct="1">
              <a:lnSpc>
                <a:spcPct val="100000"/>
              </a:lnSpc>
              <a:spcBef>
                <a:spcPct val="0"/>
              </a:spcBef>
              <a:spcAft>
                <a:spcPts val="0"/>
              </a:spcAft>
              <a:buClrTx/>
              <a:buSzTx/>
              <a:buFontTx/>
              <a:buNone/>
              <a:tabLst/>
              <a:defRPr/>
            </a:pPr>
            <a:endParaRPr kumimoji="0" lang="en-US" altLang="en-US" sz="1350" b="1"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grpSp>
        <p:nvGrpSpPr>
          <p:cNvPr id="10" name="Group 8">
            <a:extLst>
              <a:ext uri="{FF2B5EF4-FFF2-40B4-BE49-F238E27FC236}">
                <a16:creationId xmlns="" xmlns:a16="http://schemas.microsoft.com/office/drawing/2014/main" id="{4AB1BB51-ADEF-48E8-BE3F-021550727EC4}"/>
              </a:ext>
            </a:extLst>
          </p:cNvPr>
          <p:cNvGrpSpPr>
            <a:grpSpLocks/>
          </p:cNvGrpSpPr>
          <p:nvPr/>
        </p:nvGrpSpPr>
        <p:grpSpPr bwMode="auto">
          <a:xfrm>
            <a:off x="5227864" y="2708275"/>
            <a:ext cx="2096128" cy="1193800"/>
            <a:chOff x="2372" y="1362"/>
            <a:chExt cx="1449" cy="1002"/>
          </a:xfrm>
        </p:grpSpPr>
        <p:sp>
          <p:nvSpPr>
            <p:cNvPr id="11" name="Rectangle 9">
              <a:extLst>
                <a:ext uri="{FF2B5EF4-FFF2-40B4-BE49-F238E27FC236}">
                  <a16:creationId xmlns="" xmlns:a16="http://schemas.microsoft.com/office/drawing/2014/main" id="{17986DDC-2447-47F1-A116-00E68EB4148D}"/>
                </a:ext>
              </a:extLst>
            </p:cNvPr>
            <p:cNvSpPr>
              <a:spLocks noChangeArrowheads="1"/>
            </p:cNvSpPr>
            <p:nvPr/>
          </p:nvSpPr>
          <p:spPr bwMode="gray">
            <a:xfrm rot="-1753731">
              <a:off x="3282" y="1442"/>
              <a:ext cx="539" cy="103"/>
            </a:xfrm>
            <a:prstGeom prst="rect">
              <a:avLst/>
            </a:prstGeom>
            <a:gradFill rotWithShape="1">
              <a:gsLst>
                <a:gs pos="0">
                  <a:srgbClr val="454545"/>
                </a:gs>
                <a:gs pos="50000">
                  <a:srgbClr val="969696"/>
                </a:gs>
                <a:gs pos="100000">
                  <a:srgbClr val="454545"/>
                </a:gs>
              </a:gsLst>
              <a:lin ang="5400000" scaled="1"/>
            </a:gra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685715" rtl="0" eaLnBrk="1" fontAlgn="auto" latinLnBrk="0" hangingPunct="1">
                <a:lnSpc>
                  <a:spcPct val="100000"/>
                </a:lnSpc>
                <a:spcBef>
                  <a:spcPct val="0"/>
                </a:spcBef>
                <a:spcAft>
                  <a:spcPts val="0"/>
                </a:spcAft>
                <a:buClrTx/>
                <a:buSzTx/>
                <a:buFontTx/>
                <a:buNone/>
                <a:tabLst/>
                <a:defRPr/>
              </a:pPr>
              <a:endParaRPr kumimoji="0" lang="en-US" altLang="en-US" sz="1350" b="1"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2" name="Oval 11">
              <a:extLst>
                <a:ext uri="{FF2B5EF4-FFF2-40B4-BE49-F238E27FC236}">
                  <a16:creationId xmlns="" xmlns:a16="http://schemas.microsoft.com/office/drawing/2014/main" id="{5F343144-CA61-42AC-AA23-343092F28B15}"/>
                </a:ext>
              </a:extLst>
            </p:cNvPr>
            <p:cNvSpPr>
              <a:spLocks noChangeArrowheads="1"/>
            </p:cNvSpPr>
            <p:nvPr/>
          </p:nvSpPr>
          <p:spPr bwMode="gray">
            <a:xfrm>
              <a:off x="2372" y="1362"/>
              <a:ext cx="1014" cy="1002"/>
            </a:xfrm>
            <a:prstGeom prst="ellipse">
              <a:avLst/>
            </a:pr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685715" rtl="0" eaLnBrk="1" fontAlgn="auto" latinLnBrk="0" hangingPunct="1">
                <a:lnSpc>
                  <a:spcPct val="100000"/>
                </a:lnSpc>
                <a:spcBef>
                  <a:spcPct val="0"/>
                </a:spcBef>
                <a:spcAft>
                  <a:spcPts val="0"/>
                </a:spcAft>
                <a:buClrTx/>
                <a:buSzTx/>
                <a:buFontTx/>
                <a:buNone/>
                <a:tabLst/>
                <a:defRPr/>
              </a:pPr>
              <a:endParaRPr kumimoji="0" lang="en-US" altLang="en-US" sz="1350" b="1"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3" name="Text Box 13">
              <a:extLst>
                <a:ext uri="{FF2B5EF4-FFF2-40B4-BE49-F238E27FC236}">
                  <a16:creationId xmlns="" xmlns:a16="http://schemas.microsoft.com/office/drawing/2014/main" id="{0FE70AC2-D9B8-4A24-AE42-641E01005FFC}"/>
                </a:ext>
              </a:extLst>
            </p:cNvPr>
            <p:cNvSpPr txBox="1">
              <a:spLocks noChangeArrowheads="1"/>
            </p:cNvSpPr>
            <p:nvPr/>
          </p:nvSpPr>
          <p:spPr bwMode="gray">
            <a:xfrm>
              <a:off x="2401" y="1548"/>
              <a:ext cx="1112" cy="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684213" rtl="0" eaLnBrk="1" fontAlgn="auto" latinLnBrk="0" hangingPunct="1">
                <a:lnSpc>
                  <a:spcPct val="100000"/>
                </a:lnSpc>
                <a:spcBef>
                  <a:spcPct val="0"/>
                </a:spcBef>
                <a:spcAft>
                  <a:spcPts val="0"/>
                </a:spcAft>
                <a:buClrTx/>
                <a:buSzTx/>
                <a:buFontTx/>
                <a:buNone/>
                <a:tabLst/>
                <a:defRPr/>
              </a:pPr>
              <a:r>
                <a:rPr kumimoji="0" lang="en-US" altLang="en-US" sz="2100" b="1" i="0" u="none" strike="noStrike" kern="1200" cap="none" spc="0" normalizeH="0" baseline="0" noProof="0">
                  <a:ln>
                    <a:noFill/>
                  </a:ln>
                  <a:solidFill>
                    <a:srgbClr val="FFFFFF"/>
                  </a:solidFill>
                  <a:effectLst/>
                  <a:uLnTx/>
                  <a:uFillTx/>
                  <a:latin typeface="Arial" panose="020B0604020202020204" pitchFamily="34" charset="0"/>
                  <a:ea typeface="Arial Unicode MS" panose="020B0604020202020204" pitchFamily="34" charset="-128"/>
                  <a:cs typeface="Arial Unicode MS" panose="020B0604020202020204" pitchFamily="34" charset="-128"/>
                </a:rPr>
                <a:t>Đấu </a:t>
              </a:r>
            </a:p>
            <a:p>
              <a:pPr marL="0" marR="0" lvl="0" indent="0" algn="ctr" defTabSz="684213" rtl="0" eaLnBrk="1" fontAlgn="auto" latinLnBrk="0" hangingPunct="1">
                <a:lnSpc>
                  <a:spcPct val="100000"/>
                </a:lnSpc>
                <a:spcBef>
                  <a:spcPct val="0"/>
                </a:spcBef>
                <a:spcAft>
                  <a:spcPts val="0"/>
                </a:spcAft>
                <a:buClrTx/>
                <a:buSzTx/>
                <a:buFontTx/>
                <a:buNone/>
                <a:tabLst/>
                <a:defRPr/>
              </a:pPr>
              <a:r>
                <a:rPr kumimoji="0" lang="en-US" altLang="en-US" sz="2100" b="1" i="0" u="none" strike="noStrike" kern="1200" cap="none" spc="0" normalizeH="0" baseline="0" noProof="0">
                  <a:ln>
                    <a:noFill/>
                  </a:ln>
                  <a:solidFill>
                    <a:srgbClr val="FFFFFF"/>
                  </a:solidFill>
                  <a:effectLst/>
                  <a:uLnTx/>
                  <a:uFillTx/>
                  <a:latin typeface="Arial" panose="020B0604020202020204" pitchFamily="34" charset="0"/>
                  <a:ea typeface="Arial Unicode MS" panose="020B0604020202020204" pitchFamily="34" charset="-128"/>
                  <a:cs typeface="Arial Unicode MS" panose="020B0604020202020204" pitchFamily="34" charset="-128"/>
                </a:rPr>
                <a:t>tranh</a:t>
              </a:r>
            </a:p>
          </p:txBody>
        </p:sp>
      </p:grpSp>
      <p:grpSp>
        <p:nvGrpSpPr>
          <p:cNvPr id="14" name="Group 14">
            <a:extLst>
              <a:ext uri="{FF2B5EF4-FFF2-40B4-BE49-F238E27FC236}">
                <a16:creationId xmlns="" xmlns:a16="http://schemas.microsoft.com/office/drawing/2014/main" id="{05F93659-5333-4494-AEEF-CAE83B2ADE14}"/>
              </a:ext>
            </a:extLst>
          </p:cNvPr>
          <p:cNvGrpSpPr>
            <a:grpSpLocks/>
          </p:cNvGrpSpPr>
          <p:nvPr/>
        </p:nvGrpSpPr>
        <p:grpSpPr bwMode="auto">
          <a:xfrm>
            <a:off x="6734800" y="1695450"/>
            <a:ext cx="1599575" cy="1182291"/>
            <a:chOff x="3321" y="816"/>
            <a:chExt cx="549" cy="543"/>
          </a:xfrm>
          <a:solidFill>
            <a:srgbClr val="808000"/>
          </a:solidFill>
        </p:grpSpPr>
        <p:sp>
          <p:nvSpPr>
            <p:cNvPr id="15" name="Oval 16">
              <a:extLst>
                <a:ext uri="{FF2B5EF4-FFF2-40B4-BE49-F238E27FC236}">
                  <a16:creationId xmlns="" xmlns:a16="http://schemas.microsoft.com/office/drawing/2014/main" id="{7164DFE4-6658-4DEA-A4BC-0D3D8530A708}"/>
                </a:ext>
              </a:extLst>
            </p:cNvPr>
            <p:cNvSpPr>
              <a:spLocks noChangeArrowheads="1"/>
            </p:cNvSpPr>
            <p:nvPr/>
          </p:nvSpPr>
          <p:spPr bwMode="gray">
            <a:xfrm>
              <a:off x="3321" y="816"/>
              <a:ext cx="549" cy="54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marL="0" marR="0" lvl="0" indent="0" algn="l" defTabSz="685715" rtl="0" eaLnBrk="1" fontAlgn="auto" latinLnBrk="0" hangingPunct="1">
                <a:lnSpc>
                  <a:spcPct val="100000"/>
                </a:lnSpc>
                <a:spcBef>
                  <a:spcPct val="0"/>
                </a:spcBef>
                <a:spcAft>
                  <a:spcPts val="0"/>
                </a:spcAft>
                <a:buClrTx/>
                <a:buSzTx/>
                <a:buFont typeface="Arial" pitchFamily="34" charset="0"/>
                <a:buNone/>
                <a:tabLst/>
                <a:defRPr/>
              </a:pPr>
              <a:endParaRPr kumimoji="0" lang="en-US" altLang="en-US" sz="1350" b="1" i="0" u="none" strike="noStrike" kern="1200" cap="none" spc="0" normalizeH="0" baseline="0" noProof="0">
                <a:ln>
                  <a:noFill/>
                </a:ln>
                <a:solidFill>
                  <a:prstClr val="black"/>
                </a:solidFill>
                <a:effectLst/>
                <a:uLnTx/>
                <a:uFillTx/>
                <a:latin typeface="Arial" pitchFamily="34" charset="0"/>
                <a:ea typeface="+mn-ea"/>
                <a:cs typeface="+mn-cs"/>
              </a:endParaRPr>
            </a:p>
          </p:txBody>
        </p:sp>
        <p:sp>
          <p:nvSpPr>
            <p:cNvPr id="16" name="Text Box 18">
              <a:extLst>
                <a:ext uri="{FF2B5EF4-FFF2-40B4-BE49-F238E27FC236}">
                  <a16:creationId xmlns="" xmlns:a16="http://schemas.microsoft.com/office/drawing/2014/main" id="{3AFC8FB8-A214-4909-840A-6426757FD939}"/>
                </a:ext>
              </a:extLst>
            </p:cNvPr>
            <p:cNvSpPr txBox="1">
              <a:spLocks noChangeArrowheads="1"/>
            </p:cNvSpPr>
            <p:nvPr/>
          </p:nvSpPr>
          <p:spPr bwMode="gray">
            <a:xfrm>
              <a:off x="3411" y="891"/>
              <a:ext cx="390" cy="339"/>
            </a:xfrm>
            <a:prstGeom prst="rect">
              <a:avLst/>
            </a:prstGeom>
            <a:grpFill/>
            <a:ln w="9525" algn="ctr">
              <a:noFill/>
              <a:miter lim="800000"/>
              <a:headEnd/>
              <a:tailEnd/>
            </a:ln>
            <a:effectLst/>
          </p:spPr>
          <p:txBody>
            <a:bodyPr wrap="none">
              <a:spAutoFit/>
            </a:bodyPr>
            <a:lstStyle/>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err="1">
                  <a:ln>
                    <a:noFill/>
                  </a:ln>
                  <a:solidFill>
                    <a:prstClr val="white"/>
                  </a:solidFill>
                  <a:effectLst/>
                  <a:uLnTx/>
                  <a:uFillTx/>
                  <a:latin typeface="Arial" charset="0"/>
                  <a:ea typeface="+mn-ea"/>
                  <a:cs typeface="Arial" charset="0"/>
                </a:rPr>
                <a:t>Miền</a:t>
              </a:r>
              <a:r>
                <a:rPr kumimoji="0" lang="en-US" sz="2100" b="1" i="0" u="none" strike="noStrike" kern="1200" cap="none" spc="0" normalizeH="0" baseline="0" noProof="0" dirty="0">
                  <a:ln>
                    <a:noFill/>
                  </a:ln>
                  <a:solidFill>
                    <a:prstClr val="white"/>
                  </a:solidFill>
                  <a:effectLst/>
                  <a:uLnTx/>
                  <a:uFillTx/>
                  <a:latin typeface="Arial" charset="0"/>
                  <a:ea typeface="+mn-ea"/>
                  <a:cs typeface="Arial" charset="0"/>
                </a:rPr>
                <a:t> </a:t>
              </a:r>
            </a:p>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err="1">
                  <a:ln>
                    <a:noFill/>
                  </a:ln>
                  <a:solidFill>
                    <a:prstClr val="white"/>
                  </a:solidFill>
                  <a:effectLst/>
                  <a:uLnTx/>
                  <a:uFillTx/>
                  <a:latin typeface="Arial" charset="0"/>
                  <a:ea typeface="+mn-ea"/>
                  <a:cs typeface="Arial" charset="0"/>
                </a:rPr>
                <a:t>Trung</a:t>
              </a:r>
              <a:endParaRPr kumimoji="0" lang="en-US" sz="2100" b="1" i="0" u="none" strike="noStrike" kern="1200" cap="none" spc="0" normalizeH="0" baseline="0" noProof="0" dirty="0">
                <a:ln>
                  <a:noFill/>
                </a:ln>
                <a:solidFill>
                  <a:prstClr val="white"/>
                </a:solidFill>
                <a:effectLst/>
                <a:uLnTx/>
                <a:uFillTx/>
                <a:latin typeface="Arial"/>
                <a:ea typeface="+mn-ea"/>
                <a:cs typeface="Arial" charset="0"/>
              </a:endParaRPr>
            </a:p>
          </p:txBody>
        </p:sp>
      </p:grpSp>
      <p:grpSp>
        <p:nvGrpSpPr>
          <p:cNvPr id="17" name="Group 19">
            <a:extLst>
              <a:ext uri="{FF2B5EF4-FFF2-40B4-BE49-F238E27FC236}">
                <a16:creationId xmlns="" xmlns:a16="http://schemas.microsoft.com/office/drawing/2014/main" id="{37A0D364-18B1-4CB5-B583-16A30E598526}"/>
              </a:ext>
            </a:extLst>
          </p:cNvPr>
          <p:cNvGrpSpPr>
            <a:grpSpLocks/>
          </p:cNvGrpSpPr>
          <p:nvPr/>
        </p:nvGrpSpPr>
        <p:grpSpPr bwMode="auto">
          <a:xfrm>
            <a:off x="3490347" y="2877741"/>
            <a:ext cx="1589451" cy="1343025"/>
            <a:chOff x="912" y="1651"/>
            <a:chExt cx="1099" cy="1128"/>
          </a:xfrm>
          <a:solidFill>
            <a:srgbClr val="BA062D"/>
          </a:solidFill>
        </p:grpSpPr>
        <p:grpSp>
          <p:nvGrpSpPr>
            <p:cNvPr id="18" name="Group 20">
              <a:extLst>
                <a:ext uri="{FF2B5EF4-FFF2-40B4-BE49-F238E27FC236}">
                  <a16:creationId xmlns="" xmlns:a16="http://schemas.microsoft.com/office/drawing/2014/main" id="{503DE524-5D5E-4E20-9A45-799FB15FE4CA}"/>
                </a:ext>
              </a:extLst>
            </p:cNvPr>
            <p:cNvGrpSpPr>
              <a:grpSpLocks/>
            </p:cNvGrpSpPr>
            <p:nvPr/>
          </p:nvGrpSpPr>
          <p:grpSpPr bwMode="auto">
            <a:xfrm>
              <a:off x="912" y="1651"/>
              <a:ext cx="1099" cy="1128"/>
              <a:chOff x="2016" y="1920"/>
              <a:chExt cx="1680" cy="1680"/>
            </a:xfrm>
            <a:grpFill/>
          </p:grpSpPr>
          <p:sp>
            <p:nvSpPr>
              <p:cNvPr id="20" name="Oval 21">
                <a:extLst>
                  <a:ext uri="{FF2B5EF4-FFF2-40B4-BE49-F238E27FC236}">
                    <a16:creationId xmlns="" xmlns:a16="http://schemas.microsoft.com/office/drawing/2014/main" id="{1F9F539A-3DCF-4FE7-ABCE-7856A55AFEAF}"/>
                  </a:ext>
                </a:extLst>
              </p:cNvPr>
              <p:cNvSpPr>
                <a:spLocks noChangeArrowheads="1"/>
              </p:cNvSpPr>
              <p:nvPr/>
            </p:nvSpPr>
            <p:spPr bwMode="gray">
              <a:xfrm>
                <a:off x="2016" y="1920"/>
                <a:ext cx="1680" cy="168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marL="0" marR="0" lvl="0" indent="0" algn="l" defTabSz="685715" rtl="0" eaLnBrk="1" fontAlgn="auto" latinLnBrk="0" hangingPunct="1">
                  <a:lnSpc>
                    <a:spcPct val="100000"/>
                  </a:lnSpc>
                  <a:spcBef>
                    <a:spcPct val="0"/>
                  </a:spcBef>
                  <a:spcAft>
                    <a:spcPts val="0"/>
                  </a:spcAft>
                  <a:buClrTx/>
                  <a:buSzTx/>
                  <a:buFont typeface="Arial" pitchFamily="34" charset="0"/>
                  <a:buNone/>
                  <a:tabLst/>
                  <a:defRPr/>
                </a:pPr>
                <a:endParaRPr kumimoji="0" lang="en-US" altLang="en-US" sz="1350" b="1" i="0" u="none" strike="noStrike" kern="1200" cap="none" spc="0" normalizeH="0" baseline="0" noProof="0">
                  <a:ln>
                    <a:noFill/>
                  </a:ln>
                  <a:solidFill>
                    <a:prstClr val="black"/>
                  </a:solidFill>
                  <a:effectLst/>
                  <a:uLnTx/>
                  <a:uFillTx/>
                  <a:latin typeface="Arial" pitchFamily="34" charset="0"/>
                  <a:ea typeface="+mn-ea"/>
                  <a:cs typeface="+mn-cs"/>
                </a:endParaRPr>
              </a:p>
            </p:txBody>
          </p:sp>
          <p:sp>
            <p:nvSpPr>
              <p:cNvPr id="21" name="Freeform 22">
                <a:extLst>
                  <a:ext uri="{FF2B5EF4-FFF2-40B4-BE49-F238E27FC236}">
                    <a16:creationId xmlns="" xmlns:a16="http://schemas.microsoft.com/office/drawing/2014/main" id="{1D43C44A-3F1A-4035-9DF7-853BE8CF684E}"/>
                  </a:ext>
                </a:extLst>
              </p:cNvPr>
              <p:cNvSpPr>
                <a:spLocks/>
              </p:cNvSpPr>
              <p:nvPr/>
            </p:nvSpPr>
            <p:spPr bwMode="gray">
              <a:xfrm>
                <a:off x="2208" y="1948"/>
                <a:ext cx="1296" cy="634"/>
              </a:xfrm>
              <a:custGeom>
                <a:avLst/>
                <a:gdLst>
                  <a:gd name="T0" fmla="*/ 922 w 1321"/>
                  <a:gd name="T1" fmla="*/ 49 h 712"/>
                  <a:gd name="T2" fmla="*/ 934 w 1321"/>
                  <a:gd name="T3" fmla="*/ 54 h 712"/>
                  <a:gd name="T4" fmla="*/ 937 w 1321"/>
                  <a:gd name="T5" fmla="*/ 60 h 712"/>
                  <a:gd name="T6" fmla="*/ 932 w 1321"/>
                  <a:gd name="T7" fmla="*/ 64 h 712"/>
                  <a:gd name="T8" fmla="*/ 920 w 1321"/>
                  <a:gd name="T9" fmla="*/ 68 h 712"/>
                  <a:gd name="T10" fmla="*/ 902 w 1321"/>
                  <a:gd name="T11" fmla="*/ 72 h 712"/>
                  <a:gd name="T12" fmla="*/ 878 w 1321"/>
                  <a:gd name="T13" fmla="*/ 75 h 712"/>
                  <a:gd name="T14" fmla="*/ 848 w 1321"/>
                  <a:gd name="T15" fmla="*/ 77 h 712"/>
                  <a:gd name="T16" fmla="*/ 813 w 1321"/>
                  <a:gd name="T17" fmla="*/ 81 h 712"/>
                  <a:gd name="T18" fmla="*/ 774 w 1321"/>
                  <a:gd name="T19" fmla="*/ 83 h 712"/>
                  <a:gd name="T20" fmla="*/ 731 w 1321"/>
                  <a:gd name="T21" fmla="*/ 84 h 712"/>
                  <a:gd name="T22" fmla="*/ 686 w 1321"/>
                  <a:gd name="T23" fmla="*/ 85 h 712"/>
                  <a:gd name="T24" fmla="*/ 636 w 1321"/>
                  <a:gd name="T25" fmla="*/ 87 h 712"/>
                  <a:gd name="T26" fmla="*/ 585 w 1321"/>
                  <a:gd name="T27" fmla="*/ 88 h 712"/>
                  <a:gd name="T28" fmla="*/ 564 w 1321"/>
                  <a:gd name="T29" fmla="*/ 89 h 712"/>
                  <a:gd name="T30" fmla="*/ 337 w 1321"/>
                  <a:gd name="T31" fmla="*/ 89 h 712"/>
                  <a:gd name="T32" fmla="*/ 334 w 1321"/>
                  <a:gd name="T33" fmla="*/ 89 h 712"/>
                  <a:gd name="T34" fmla="*/ 289 w 1321"/>
                  <a:gd name="T35" fmla="*/ 88 h 712"/>
                  <a:gd name="T36" fmla="*/ 247 w 1321"/>
                  <a:gd name="T37" fmla="*/ 87 h 712"/>
                  <a:gd name="T38" fmla="*/ 207 w 1321"/>
                  <a:gd name="T39" fmla="*/ 86 h 712"/>
                  <a:gd name="T40" fmla="*/ 168 w 1321"/>
                  <a:gd name="T41" fmla="*/ 84 h 712"/>
                  <a:gd name="T42" fmla="*/ 131 w 1321"/>
                  <a:gd name="T43" fmla="*/ 84 h 712"/>
                  <a:gd name="T44" fmla="*/ 102 w 1321"/>
                  <a:gd name="T45" fmla="*/ 82 h 712"/>
                  <a:gd name="T46" fmla="*/ 72 w 1321"/>
                  <a:gd name="T47" fmla="*/ 80 h 712"/>
                  <a:gd name="T48" fmla="*/ 49 w 1321"/>
                  <a:gd name="T49" fmla="*/ 78 h 712"/>
                  <a:gd name="T50" fmla="*/ 26 w 1321"/>
                  <a:gd name="T51" fmla="*/ 75 h 712"/>
                  <a:gd name="T52" fmla="*/ 18 w 1321"/>
                  <a:gd name="T53" fmla="*/ 72 h 712"/>
                  <a:gd name="T54" fmla="*/ 6 w 1321"/>
                  <a:gd name="T55" fmla="*/ 69 h 712"/>
                  <a:gd name="T56" fmla="*/ 0 w 1321"/>
                  <a:gd name="T57" fmla="*/ 65 h 712"/>
                  <a:gd name="T58" fmla="*/ 0 w 1321"/>
                  <a:gd name="T59" fmla="*/ 64 h 712"/>
                  <a:gd name="T60" fmla="*/ 4 w 1321"/>
                  <a:gd name="T61" fmla="*/ 60 h 712"/>
                  <a:gd name="T62" fmla="*/ 16 w 1321"/>
                  <a:gd name="T63" fmla="*/ 54 h 712"/>
                  <a:gd name="T64" fmla="*/ 33 w 1321"/>
                  <a:gd name="T65" fmla="*/ 46 h 712"/>
                  <a:gd name="T66" fmla="*/ 68 w 1321"/>
                  <a:gd name="T67" fmla="*/ 37 h 712"/>
                  <a:gd name="T68" fmla="*/ 106 w 1321"/>
                  <a:gd name="T69" fmla="*/ 29 h 712"/>
                  <a:gd name="T70" fmla="*/ 145 w 1321"/>
                  <a:gd name="T71" fmla="*/ 21 h 712"/>
                  <a:gd name="T72" fmla="*/ 191 w 1321"/>
                  <a:gd name="T73" fmla="*/ 15 h 712"/>
                  <a:gd name="T74" fmla="*/ 242 w 1321"/>
                  <a:gd name="T75" fmla="*/ 10 h 712"/>
                  <a:gd name="T76" fmla="*/ 294 w 1321"/>
                  <a:gd name="T77" fmla="*/ 5 h 712"/>
                  <a:gd name="T78" fmla="*/ 353 w 1321"/>
                  <a:gd name="T79" fmla="*/ 4 h 712"/>
                  <a:gd name="T80" fmla="*/ 412 w 1321"/>
                  <a:gd name="T81" fmla="*/ 4 h 712"/>
                  <a:gd name="T82" fmla="*/ 474 w 1321"/>
                  <a:gd name="T83" fmla="*/ 0 h 712"/>
                  <a:gd name="T84" fmla="*/ 474 w 1321"/>
                  <a:gd name="T85" fmla="*/ 0 h 712"/>
                  <a:gd name="T86" fmla="*/ 538 w 1321"/>
                  <a:gd name="T87" fmla="*/ 4 h 712"/>
                  <a:gd name="T88" fmla="*/ 600 w 1321"/>
                  <a:gd name="T89" fmla="*/ 4 h 712"/>
                  <a:gd name="T90" fmla="*/ 661 w 1321"/>
                  <a:gd name="T91" fmla="*/ 6 h 712"/>
                  <a:gd name="T92" fmla="*/ 717 w 1321"/>
                  <a:gd name="T93" fmla="*/ 11 h 712"/>
                  <a:gd name="T94" fmla="*/ 767 w 1321"/>
                  <a:gd name="T95" fmla="*/ 17 h 712"/>
                  <a:gd name="T96" fmla="*/ 814 w 1321"/>
                  <a:gd name="T97" fmla="*/ 24 h 712"/>
                  <a:gd name="T98" fmla="*/ 856 w 1321"/>
                  <a:gd name="T99" fmla="*/ 32 h 712"/>
                  <a:gd name="T100" fmla="*/ 892 w 1321"/>
                  <a:gd name="T101" fmla="*/ 40 h 712"/>
                  <a:gd name="T102" fmla="*/ 922 w 1321"/>
                  <a:gd name="T103" fmla="*/ 49 h 712"/>
                  <a:gd name="T104" fmla="*/ 922 w 1321"/>
                  <a:gd name="T105" fmla="*/ 49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21"/>
                  <a:gd name="T160" fmla="*/ 0 h 712"/>
                  <a:gd name="T161" fmla="*/ 1321 w 1321"/>
                  <a:gd name="T162" fmla="*/ 712 h 7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pFill/>
              <a:ln>
                <a:noFill/>
              </a:ln>
              <a:extLst>
                <a:ext uri="{91240B29-F687-4F45-9708-019B960494DF}">
                  <a14:hiddenLine xmlns:a14="http://schemas.microsoft.com/office/drawing/2010/main" w="0">
                    <a:solidFill>
                      <a:srgbClr val="000000"/>
                    </a:solidFill>
                    <a:round/>
                    <a:headEnd/>
                    <a:tailEnd/>
                  </a14:hiddenLine>
                </a:ext>
              </a:extLst>
            </p:spPr>
            <p:txBody>
              <a:bodyPr/>
              <a:lstStyle/>
              <a:p>
                <a:pPr marL="0" marR="0" lvl="0" indent="0" algn="l" defTabSz="68571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mn-ea"/>
                  <a:cs typeface="+mn-cs"/>
                </a:endParaRPr>
              </a:p>
            </p:txBody>
          </p:sp>
        </p:grpSp>
        <p:sp>
          <p:nvSpPr>
            <p:cNvPr id="19" name="Text Box 23">
              <a:extLst>
                <a:ext uri="{FF2B5EF4-FFF2-40B4-BE49-F238E27FC236}">
                  <a16:creationId xmlns="" xmlns:a16="http://schemas.microsoft.com/office/drawing/2014/main" id="{9491BA3A-C1B8-4D63-AA0C-02C5131899F1}"/>
                </a:ext>
              </a:extLst>
            </p:cNvPr>
            <p:cNvSpPr txBox="1">
              <a:spLocks noChangeArrowheads="1"/>
            </p:cNvSpPr>
            <p:nvPr/>
          </p:nvSpPr>
          <p:spPr bwMode="gray">
            <a:xfrm>
              <a:off x="1090" y="1899"/>
              <a:ext cx="671" cy="620"/>
            </a:xfrm>
            <a:prstGeom prst="rect">
              <a:avLst/>
            </a:prstGeom>
            <a:grpFill/>
            <a:ln w="9525">
              <a:noFill/>
              <a:miter lim="800000"/>
              <a:headEnd/>
              <a:tailEnd/>
            </a:ln>
            <a:effectLst/>
          </p:spPr>
          <p:txBody>
            <a:bodyPr wrap="none">
              <a:spAutoFit/>
            </a:bodyPr>
            <a:lstStyle/>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err="1">
                  <a:ln>
                    <a:noFill/>
                  </a:ln>
                  <a:solidFill>
                    <a:prstClr val="white"/>
                  </a:solidFill>
                  <a:effectLst/>
                  <a:uLnTx/>
                  <a:uFillTx/>
                  <a:latin typeface="Arial" charset="0"/>
                  <a:ea typeface="+mn-ea"/>
                  <a:cs typeface="Arial" charset="0"/>
                </a:rPr>
                <a:t>Miền</a:t>
              </a:r>
              <a:endParaRPr kumimoji="0" lang="en-US" sz="2100" b="1" i="0" u="none" strike="noStrike" kern="1200" cap="none" spc="0" normalizeH="0" baseline="0" noProof="0" dirty="0">
                <a:ln>
                  <a:noFill/>
                </a:ln>
                <a:solidFill>
                  <a:prstClr val="white"/>
                </a:solidFill>
                <a:effectLst/>
                <a:uLnTx/>
                <a:uFillTx/>
                <a:latin typeface="Arial" charset="0"/>
                <a:ea typeface="+mn-ea"/>
                <a:cs typeface="Arial" charset="0"/>
              </a:endParaRPr>
            </a:p>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prstClr val="white"/>
                  </a:solidFill>
                  <a:effectLst/>
                  <a:uLnTx/>
                  <a:uFillTx/>
                  <a:latin typeface="Arial" charset="0"/>
                  <a:ea typeface="+mn-ea"/>
                  <a:cs typeface="Arial" charset="0"/>
                </a:rPr>
                <a:t> </a:t>
              </a:r>
              <a:r>
                <a:rPr kumimoji="0" lang="en-US" sz="2100" b="1" i="0" u="none" strike="noStrike" kern="1200" cap="none" spc="0" normalizeH="0" baseline="0" noProof="0" dirty="0" err="1">
                  <a:ln>
                    <a:noFill/>
                  </a:ln>
                  <a:solidFill>
                    <a:prstClr val="white"/>
                  </a:solidFill>
                  <a:effectLst/>
                  <a:uLnTx/>
                  <a:uFillTx/>
                  <a:latin typeface="Arial" charset="0"/>
                  <a:ea typeface="+mn-ea"/>
                  <a:cs typeface="Arial" charset="0"/>
                </a:rPr>
                <a:t>Bắc</a:t>
              </a:r>
              <a:endParaRPr kumimoji="0" lang="en-US" sz="2100" b="1" i="0" u="none" strike="noStrike" kern="1200" cap="none" spc="0" normalizeH="0" baseline="0" noProof="0" dirty="0">
                <a:ln>
                  <a:noFill/>
                </a:ln>
                <a:solidFill>
                  <a:prstClr val="white"/>
                </a:solidFill>
                <a:effectLst/>
                <a:uLnTx/>
                <a:uFillTx/>
                <a:latin typeface="Arial" charset="0"/>
                <a:ea typeface="+mn-ea"/>
                <a:cs typeface="Arial" charset="0"/>
              </a:endParaRPr>
            </a:p>
          </p:txBody>
        </p:sp>
      </p:grpSp>
      <p:grpSp>
        <p:nvGrpSpPr>
          <p:cNvPr id="22" name="Group 24">
            <a:extLst>
              <a:ext uri="{FF2B5EF4-FFF2-40B4-BE49-F238E27FC236}">
                <a16:creationId xmlns="" xmlns:a16="http://schemas.microsoft.com/office/drawing/2014/main" id="{3D4C25DE-2938-4E74-A53B-DBBED3558832}"/>
              </a:ext>
            </a:extLst>
          </p:cNvPr>
          <p:cNvGrpSpPr>
            <a:grpSpLocks/>
          </p:cNvGrpSpPr>
          <p:nvPr/>
        </p:nvGrpSpPr>
        <p:grpSpPr bwMode="auto">
          <a:xfrm>
            <a:off x="6989592" y="3536156"/>
            <a:ext cx="1833871" cy="1491854"/>
            <a:chOff x="3278" y="2445"/>
            <a:chExt cx="1268" cy="1253"/>
          </a:xfrm>
          <a:solidFill>
            <a:srgbClr val="660066"/>
          </a:solidFill>
        </p:grpSpPr>
        <p:grpSp>
          <p:nvGrpSpPr>
            <p:cNvPr id="23" name="Group 25">
              <a:extLst>
                <a:ext uri="{FF2B5EF4-FFF2-40B4-BE49-F238E27FC236}">
                  <a16:creationId xmlns="" xmlns:a16="http://schemas.microsoft.com/office/drawing/2014/main" id="{F7FE60F7-6956-4F1A-979F-34D8645B1DF5}"/>
                </a:ext>
              </a:extLst>
            </p:cNvPr>
            <p:cNvGrpSpPr>
              <a:grpSpLocks/>
            </p:cNvGrpSpPr>
            <p:nvPr/>
          </p:nvGrpSpPr>
          <p:grpSpPr bwMode="auto">
            <a:xfrm>
              <a:off x="3278" y="2445"/>
              <a:ext cx="1268" cy="1253"/>
              <a:chOff x="2016" y="1920"/>
              <a:chExt cx="1680" cy="1680"/>
            </a:xfrm>
            <a:grpFill/>
          </p:grpSpPr>
          <p:sp>
            <p:nvSpPr>
              <p:cNvPr id="25" name="Oval 26">
                <a:extLst>
                  <a:ext uri="{FF2B5EF4-FFF2-40B4-BE49-F238E27FC236}">
                    <a16:creationId xmlns="" xmlns:a16="http://schemas.microsoft.com/office/drawing/2014/main" id="{8DA7CF2F-EEBB-4F71-88D7-CCCED1E1A0A7}"/>
                  </a:ext>
                </a:extLst>
              </p:cNvPr>
              <p:cNvSpPr>
                <a:spLocks noChangeArrowheads="1"/>
              </p:cNvSpPr>
              <p:nvPr/>
            </p:nvSpPr>
            <p:spPr bwMode="gray">
              <a:xfrm>
                <a:off x="2016" y="1920"/>
                <a:ext cx="1680" cy="168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marL="0" marR="0" lvl="0" indent="0" algn="l" defTabSz="685715" rtl="0" eaLnBrk="1" fontAlgn="auto" latinLnBrk="0" hangingPunct="1">
                  <a:lnSpc>
                    <a:spcPct val="100000"/>
                  </a:lnSpc>
                  <a:spcBef>
                    <a:spcPct val="0"/>
                  </a:spcBef>
                  <a:spcAft>
                    <a:spcPts val="0"/>
                  </a:spcAft>
                  <a:buClrTx/>
                  <a:buSzTx/>
                  <a:buFont typeface="Arial" pitchFamily="34" charset="0"/>
                  <a:buNone/>
                  <a:tabLst/>
                  <a:defRPr/>
                </a:pPr>
                <a:endParaRPr kumimoji="0" lang="en-US" altLang="en-US" sz="1350" b="1" i="0" u="none" strike="noStrike" kern="1200" cap="none" spc="0" normalizeH="0" baseline="0" noProof="0">
                  <a:ln>
                    <a:noFill/>
                  </a:ln>
                  <a:solidFill>
                    <a:prstClr val="black"/>
                  </a:solidFill>
                  <a:effectLst/>
                  <a:uLnTx/>
                  <a:uFillTx/>
                  <a:latin typeface="Arial" pitchFamily="34" charset="0"/>
                  <a:ea typeface="+mn-ea"/>
                  <a:cs typeface="+mn-cs"/>
                </a:endParaRPr>
              </a:p>
            </p:txBody>
          </p:sp>
          <p:sp>
            <p:nvSpPr>
              <p:cNvPr id="26" name="Freeform 27">
                <a:extLst>
                  <a:ext uri="{FF2B5EF4-FFF2-40B4-BE49-F238E27FC236}">
                    <a16:creationId xmlns="" xmlns:a16="http://schemas.microsoft.com/office/drawing/2014/main" id="{C9D9A660-2EC9-4E3C-83F2-0B9CFF0F6D42}"/>
                  </a:ext>
                </a:extLst>
              </p:cNvPr>
              <p:cNvSpPr>
                <a:spLocks/>
              </p:cNvSpPr>
              <p:nvPr/>
            </p:nvSpPr>
            <p:spPr bwMode="gray">
              <a:xfrm>
                <a:off x="2208" y="1948"/>
                <a:ext cx="1296" cy="634"/>
              </a:xfrm>
              <a:custGeom>
                <a:avLst/>
                <a:gdLst>
                  <a:gd name="T0" fmla="*/ 922 w 1321"/>
                  <a:gd name="T1" fmla="*/ 49 h 712"/>
                  <a:gd name="T2" fmla="*/ 934 w 1321"/>
                  <a:gd name="T3" fmla="*/ 54 h 712"/>
                  <a:gd name="T4" fmla="*/ 937 w 1321"/>
                  <a:gd name="T5" fmla="*/ 60 h 712"/>
                  <a:gd name="T6" fmla="*/ 932 w 1321"/>
                  <a:gd name="T7" fmla="*/ 64 h 712"/>
                  <a:gd name="T8" fmla="*/ 920 w 1321"/>
                  <a:gd name="T9" fmla="*/ 68 h 712"/>
                  <a:gd name="T10" fmla="*/ 902 w 1321"/>
                  <a:gd name="T11" fmla="*/ 72 h 712"/>
                  <a:gd name="T12" fmla="*/ 878 w 1321"/>
                  <a:gd name="T13" fmla="*/ 75 h 712"/>
                  <a:gd name="T14" fmla="*/ 848 w 1321"/>
                  <a:gd name="T15" fmla="*/ 77 h 712"/>
                  <a:gd name="T16" fmla="*/ 813 w 1321"/>
                  <a:gd name="T17" fmla="*/ 81 h 712"/>
                  <a:gd name="T18" fmla="*/ 774 w 1321"/>
                  <a:gd name="T19" fmla="*/ 83 h 712"/>
                  <a:gd name="T20" fmla="*/ 731 w 1321"/>
                  <a:gd name="T21" fmla="*/ 84 h 712"/>
                  <a:gd name="T22" fmla="*/ 686 w 1321"/>
                  <a:gd name="T23" fmla="*/ 85 h 712"/>
                  <a:gd name="T24" fmla="*/ 636 w 1321"/>
                  <a:gd name="T25" fmla="*/ 87 h 712"/>
                  <a:gd name="T26" fmla="*/ 585 w 1321"/>
                  <a:gd name="T27" fmla="*/ 88 h 712"/>
                  <a:gd name="T28" fmla="*/ 564 w 1321"/>
                  <a:gd name="T29" fmla="*/ 89 h 712"/>
                  <a:gd name="T30" fmla="*/ 337 w 1321"/>
                  <a:gd name="T31" fmla="*/ 89 h 712"/>
                  <a:gd name="T32" fmla="*/ 334 w 1321"/>
                  <a:gd name="T33" fmla="*/ 89 h 712"/>
                  <a:gd name="T34" fmla="*/ 289 w 1321"/>
                  <a:gd name="T35" fmla="*/ 88 h 712"/>
                  <a:gd name="T36" fmla="*/ 247 w 1321"/>
                  <a:gd name="T37" fmla="*/ 87 h 712"/>
                  <a:gd name="T38" fmla="*/ 207 w 1321"/>
                  <a:gd name="T39" fmla="*/ 86 h 712"/>
                  <a:gd name="T40" fmla="*/ 168 w 1321"/>
                  <a:gd name="T41" fmla="*/ 84 h 712"/>
                  <a:gd name="T42" fmla="*/ 131 w 1321"/>
                  <a:gd name="T43" fmla="*/ 84 h 712"/>
                  <a:gd name="T44" fmla="*/ 102 w 1321"/>
                  <a:gd name="T45" fmla="*/ 82 h 712"/>
                  <a:gd name="T46" fmla="*/ 72 w 1321"/>
                  <a:gd name="T47" fmla="*/ 80 h 712"/>
                  <a:gd name="T48" fmla="*/ 49 w 1321"/>
                  <a:gd name="T49" fmla="*/ 78 h 712"/>
                  <a:gd name="T50" fmla="*/ 26 w 1321"/>
                  <a:gd name="T51" fmla="*/ 75 h 712"/>
                  <a:gd name="T52" fmla="*/ 18 w 1321"/>
                  <a:gd name="T53" fmla="*/ 72 h 712"/>
                  <a:gd name="T54" fmla="*/ 6 w 1321"/>
                  <a:gd name="T55" fmla="*/ 69 h 712"/>
                  <a:gd name="T56" fmla="*/ 0 w 1321"/>
                  <a:gd name="T57" fmla="*/ 65 h 712"/>
                  <a:gd name="T58" fmla="*/ 0 w 1321"/>
                  <a:gd name="T59" fmla="*/ 64 h 712"/>
                  <a:gd name="T60" fmla="*/ 4 w 1321"/>
                  <a:gd name="T61" fmla="*/ 60 h 712"/>
                  <a:gd name="T62" fmla="*/ 16 w 1321"/>
                  <a:gd name="T63" fmla="*/ 54 h 712"/>
                  <a:gd name="T64" fmla="*/ 33 w 1321"/>
                  <a:gd name="T65" fmla="*/ 46 h 712"/>
                  <a:gd name="T66" fmla="*/ 68 w 1321"/>
                  <a:gd name="T67" fmla="*/ 37 h 712"/>
                  <a:gd name="T68" fmla="*/ 106 w 1321"/>
                  <a:gd name="T69" fmla="*/ 29 h 712"/>
                  <a:gd name="T70" fmla="*/ 145 w 1321"/>
                  <a:gd name="T71" fmla="*/ 21 h 712"/>
                  <a:gd name="T72" fmla="*/ 191 w 1321"/>
                  <a:gd name="T73" fmla="*/ 15 h 712"/>
                  <a:gd name="T74" fmla="*/ 242 w 1321"/>
                  <a:gd name="T75" fmla="*/ 10 h 712"/>
                  <a:gd name="T76" fmla="*/ 294 w 1321"/>
                  <a:gd name="T77" fmla="*/ 5 h 712"/>
                  <a:gd name="T78" fmla="*/ 353 w 1321"/>
                  <a:gd name="T79" fmla="*/ 4 h 712"/>
                  <a:gd name="T80" fmla="*/ 412 w 1321"/>
                  <a:gd name="T81" fmla="*/ 4 h 712"/>
                  <a:gd name="T82" fmla="*/ 474 w 1321"/>
                  <a:gd name="T83" fmla="*/ 0 h 712"/>
                  <a:gd name="T84" fmla="*/ 474 w 1321"/>
                  <a:gd name="T85" fmla="*/ 0 h 712"/>
                  <a:gd name="T86" fmla="*/ 538 w 1321"/>
                  <a:gd name="T87" fmla="*/ 4 h 712"/>
                  <a:gd name="T88" fmla="*/ 600 w 1321"/>
                  <a:gd name="T89" fmla="*/ 4 h 712"/>
                  <a:gd name="T90" fmla="*/ 661 w 1321"/>
                  <a:gd name="T91" fmla="*/ 6 h 712"/>
                  <a:gd name="T92" fmla="*/ 717 w 1321"/>
                  <a:gd name="T93" fmla="*/ 11 h 712"/>
                  <a:gd name="T94" fmla="*/ 767 w 1321"/>
                  <a:gd name="T95" fmla="*/ 17 h 712"/>
                  <a:gd name="T96" fmla="*/ 814 w 1321"/>
                  <a:gd name="T97" fmla="*/ 24 h 712"/>
                  <a:gd name="T98" fmla="*/ 856 w 1321"/>
                  <a:gd name="T99" fmla="*/ 32 h 712"/>
                  <a:gd name="T100" fmla="*/ 892 w 1321"/>
                  <a:gd name="T101" fmla="*/ 40 h 712"/>
                  <a:gd name="T102" fmla="*/ 922 w 1321"/>
                  <a:gd name="T103" fmla="*/ 49 h 712"/>
                  <a:gd name="T104" fmla="*/ 922 w 1321"/>
                  <a:gd name="T105" fmla="*/ 49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21"/>
                  <a:gd name="T160" fmla="*/ 0 h 712"/>
                  <a:gd name="T161" fmla="*/ 1321 w 1321"/>
                  <a:gd name="T162" fmla="*/ 712 h 7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pFill/>
              <a:ln>
                <a:noFill/>
              </a:ln>
              <a:extLst>
                <a:ext uri="{91240B29-F687-4F45-9708-019B960494DF}">
                  <a14:hiddenLine xmlns:a14="http://schemas.microsoft.com/office/drawing/2010/main" w="0">
                    <a:solidFill>
                      <a:srgbClr val="000000"/>
                    </a:solidFill>
                    <a:round/>
                    <a:headEnd/>
                    <a:tailEnd/>
                  </a14:hiddenLine>
                </a:ext>
              </a:extLst>
            </p:spPr>
            <p:txBody>
              <a:bodyPr/>
              <a:lstStyle/>
              <a:p>
                <a:pPr marL="0" marR="0" lvl="0" indent="0" algn="l" defTabSz="685715"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mn-ea"/>
                  <a:cs typeface="+mn-cs"/>
                </a:endParaRPr>
              </a:p>
            </p:txBody>
          </p:sp>
        </p:grpSp>
        <p:sp>
          <p:nvSpPr>
            <p:cNvPr id="24" name="Text Box 28">
              <a:extLst>
                <a:ext uri="{FF2B5EF4-FFF2-40B4-BE49-F238E27FC236}">
                  <a16:creationId xmlns="" xmlns:a16="http://schemas.microsoft.com/office/drawing/2014/main" id="{BD994567-1176-4F70-A142-61AD97996A76}"/>
                </a:ext>
              </a:extLst>
            </p:cNvPr>
            <p:cNvSpPr txBox="1">
              <a:spLocks noChangeArrowheads="1"/>
            </p:cNvSpPr>
            <p:nvPr/>
          </p:nvSpPr>
          <p:spPr bwMode="gray">
            <a:xfrm>
              <a:off x="3603" y="2714"/>
              <a:ext cx="734" cy="620"/>
            </a:xfrm>
            <a:prstGeom prst="rect">
              <a:avLst/>
            </a:prstGeom>
            <a:grpFill/>
            <a:ln w="9525">
              <a:noFill/>
              <a:miter lim="800000"/>
              <a:headEnd/>
              <a:tailEnd/>
            </a:ln>
            <a:effectLst/>
          </p:spPr>
          <p:txBody>
            <a:bodyPr wrap="none">
              <a:spAutoFit/>
            </a:bodyPr>
            <a:lstStyle/>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err="1">
                  <a:ln>
                    <a:noFill/>
                  </a:ln>
                  <a:solidFill>
                    <a:prstClr val="white"/>
                  </a:solidFill>
                  <a:effectLst/>
                  <a:uLnTx/>
                  <a:uFillTx/>
                  <a:latin typeface="Arial" charset="0"/>
                  <a:ea typeface="+mn-ea"/>
                  <a:cs typeface="Arial" charset="0"/>
                </a:rPr>
                <a:t>Miền</a:t>
              </a:r>
              <a:r>
                <a:rPr kumimoji="0" lang="en-US" sz="2100" b="1" i="0" u="none" strike="noStrike" kern="1200" cap="none" spc="0" normalizeH="0" baseline="0" noProof="0" dirty="0">
                  <a:ln>
                    <a:noFill/>
                  </a:ln>
                  <a:solidFill>
                    <a:prstClr val="white"/>
                  </a:solidFill>
                  <a:effectLst/>
                  <a:uLnTx/>
                  <a:uFillTx/>
                  <a:latin typeface="Arial" charset="0"/>
                  <a:ea typeface="+mn-ea"/>
                  <a:cs typeface="Arial" charset="0"/>
                </a:rPr>
                <a:t> </a:t>
              </a:r>
            </a:p>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prstClr val="white"/>
                  </a:solidFill>
                  <a:effectLst/>
                  <a:uLnTx/>
                  <a:uFillTx/>
                  <a:latin typeface="Arial" charset="0"/>
                  <a:ea typeface="+mn-ea"/>
                  <a:cs typeface="Arial" charset="0"/>
                </a:rPr>
                <a:t>Nam</a:t>
              </a:r>
            </a:p>
          </p:txBody>
        </p:sp>
      </p:grpSp>
      <p:sp>
        <p:nvSpPr>
          <p:cNvPr id="27" name="Rounded Rectangle 29">
            <a:extLst>
              <a:ext uri="{FF2B5EF4-FFF2-40B4-BE49-F238E27FC236}">
                <a16:creationId xmlns="" xmlns:a16="http://schemas.microsoft.com/office/drawing/2014/main" id="{4B40B0F2-93CB-4FF1-A696-E60546037121}"/>
              </a:ext>
            </a:extLst>
          </p:cNvPr>
          <p:cNvSpPr/>
          <p:nvPr/>
        </p:nvSpPr>
        <p:spPr bwMode="auto">
          <a:xfrm>
            <a:off x="6815364" y="4894263"/>
            <a:ext cx="2404666" cy="852487"/>
          </a:xfrm>
          <a:prstGeom prst="roundRect">
            <a:avLst/>
          </a:prstGeom>
          <a:solidFill>
            <a:srgbClr val="006600"/>
          </a:solidFill>
          <a:ln>
            <a:headEnd type="none" w="med" len="med"/>
            <a:tailEnd type="none" w="med" len="med"/>
          </a:ln>
        </p:spPr>
        <p:style>
          <a:lnRef idx="1">
            <a:schemeClr val="accent5"/>
          </a:lnRef>
          <a:fillRef idx="2">
            <a:schemeClr val="accent5"/>
          </a:fillRef>
          <a:effectRef idx="1">
            <a:schemeClr val="accent5"/>
          </a:effectRef>
          <a:fontRef idx="minor">
            <a:schemeClr val="dk1"/>
          </a:fontRef>
        </p:style>
        <p:txBody>
          <a:bodyPr/>
          <a:lstStyle/>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white"/>
                </a:solidFill>
                <a:effectLst/>
                <a:uLnTx/>
                <a:uFillTx/>
                <a:latin typeface="Arial"/>
                <a:ea typeface="+mn-ea"/>
                <a:cs typeface="+mn-cs"/>
              </a:rPr>
              <a:t>Trương</a:t>
            </a:r>
            <a:r>
              <a:rPr kumimoji="0" lang="en-US" sz="1800" b="0" i="0" u="none" strike="noStrike" kern="1200" cap="none" spc="0" normalizeH="0" baseline="0" noProof="0" dirty="0">
                <a:ln>
                  <a:noFill/>
                </a:ln>
                <a:solidFill>
                  <a:prstClr val="white"/>
                </a:solidFill>
                <a:effectLst/>
                <a:uLnTx/>
                <a:uFillTx/>
                <a:latin typeface="Arial"/>
                <a:ea typeface="+mn-ea"/>
                <a:cs typeface="+mn-cs"/>
              </a:rPr>
              <a:t> </a:t>
            </a:r>
            <a:r>
              <a:rPr kumimoji="0" lang="en-US" sz="1800" b="0" i="0" u="none" strike="noStrike" kern="1200" cap="none" spc="0" normalizeH="0" baseline="0" noProof="0" dirty="0" err="1">
                <a:ln>
                  <a:noFill/>
                </a:ln>
                <a:solidFill>
                  <a:prstClr val="white"/>
                </a:solidFill>
                <a:effectLst/>
                <a:uLnTx/>
                <a:uFillTx/>
                <a:latin typeface="Arial"/>
                <a:ea typeface="+mn-ea"/>
                <a:cs typeface="+mn-cs"/>
              </a:rPr>
              <a:t>Định</a:t>
            </a:r>
            <a:r>
              <a:rPr kumimoji="0" lang="en-US" sz="1800" b="0" i="0" u="none" strike="noStrike" kern="1200" cap="none" spc="0" normalizeH="0" baseline="0" noProof="0" dirty="0">
                <a:ln>
                  <a:noFill/>
                </a:ln>
                <a:solidFill>
                  <a:prstClr val="white"/>
                </a:solidFill>
                <a:effectLst/>
                <a:uLnTx/>
                <a:uFillTx/>
                <a:latin typeface="Arial"/>
                <a:ea typeface="+mn-ea"/>
                <a:cs typeface="+mn-cs"/>
              </a:rPr>
              <a:t>,</a:t>
            </a:r>
          </a:p>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white"/>
                </a:solidFill>
                <a:effectLst/>
                <a:uLnTx/>
                <a:uFillTx/>
                <a:latin typeface="Arial"/>
                <a:ea typeface="+mn-ea"/>
                <a:cs typeface="+mn-cs"/>
              </a:rPr>
              <a:t>Nguyễn</a:t>
            </a:r>
            <a:r>
              <a:rPr kumimoji="0" lang="en-US" sz="1800" b="0" i="0" u="none" strike="noStrike" kern="1200" cap="none" spc="0" normalizeH="0" baseline="0" noProof="0" dirty="0">
                <a:ln>
                  <a:noFill/>
                </a:ln>
                <a:solidFill>
                  <a:prstClr val="white"/>
                </a:solidFill>
                <a:effectLst/>
                <a:uLnTx/>
                <a:uFillTx/>
                <a:latin typeface="Arial"/>
                <a:ea typeface="+mn-ea"/>
                <a:cs typeface="+mn-cs"/>
              </a:rPr>
              <a:t> </a:t>
            </a:r>
            <a:r>
              <a:rPr kumimoji="0" lang="en-US" sz="1800" b="0" i="0" u="none" strike="noStrike" kern="1200" cap="none" spc="0" normalizeH="0" baseline="0" noProof="0" dirty="0" err="1">
                <a:ln>
                  <a:noFill/>
                </a:ln>
                <a:solidFill>
                  <a:prstClr val="white"/>
                </a:solidFill>
                <a:effectLst/>
                <a:uLnTx/>
                <a:uFillTx/>
                <a:latin typeface="Arial"/>
                <a:ea typeface="+mn-ea"/>
                <a:cs typeface="+mn-cs"/>
              </a:rPr>
              <a:t>Trung</a:t>
            </a:r>
            <a:r>
              <a:rPr kumimoji="0" lang="en-US" sz="1800" b="0" i="0" u="none" strike="noStrike" kern="1200" cap="none" spc="0" normalizeH="0" baseline="0" noProof="0" dirty="0">
                <a:ln>
                  <a:noFill/>
                </a:ln>
                <a:solidFill>
                  <a:prstClr val="white"/>
                </a:solidFill>
                <a:effectLst/>
                <a:uLnTx/>
                <a:uFillTx/>
                <a:latin typeface="Arial"/>
                <a:ea typeface="+mn-ea"/>
                <a:cs typeface="+mn-cs"/>
              </a:rPr>
              <a:t> </a:t>
            </a:r>
            <a:r>
              <a:rPr kumimoji="0" lang="en-US" sz="1800" b="0" i="0" u="none" strike="noStrike" kern="1200" cap="none" spc="0" normalizeH="0" baseline="0" noProof="0" dirty="0" err="1">
                <a:ln>
                  <a:noFill/>
                </a:ln>
                <a:solidFill>
                  <a:srgbClr val="FFFFFF"/>
                </a:solidFill>
                <a:effectLst/>
                <a:uLnTx/>
                <a:uFillTx/>
                <a:latin typeface="Arial"/>
                <a:ea typeface="+mn-ea"/>
                <a:cs typeface="+mn-cs"/>
              </a:rPr>
              <a:t>Trực</a:t>
            </a: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8" name="Rounded Rectangle 30">
            <a:extLst>
              <a:ext uri="{FF2B5EF4-FFF2-40B4-BE49-F238E27FC236}">
                <a16:creationId xmlns="" xmlns:a16="http://schemas.microsoft.com/office/drawing/2014/main" id="{3CA9A4B1-EDD8-48F5-9421-6792BE0CD0AA}"/>
              </a:ext>
            </a:extLst>
          </p:cNvPr>
          <p:cNvSpPr>
            <a:spLocks noChangeArrowheads="1"/>
          </p:cNvSpPr>
          <p:nvPr/>
        </p:nvSpPr>
        <p:spPr bwMode="auto">
          <a:xfrm>
            <a:off x="3310164" y="3916363"/>
            <a:ext cx="2342958" cy="534987"/>
          </a:xfrm>
          <a:prstGeom prst="roundRect">
            <a:avLst>
              <a:gd name="adj" fmla="val 16667"/>
            </a:avLst>
          </a:prstGeom>
          <a:solidFill>
            <a:srgbClr val="660066"/>
          </a:solidFill>
          <a:ln>
            <a:headEnd/>
            <a:tailEnd/>
          </a:ln>
        </p:spPr>
        <p:style>
          <a:lnRef idx="1">
            <a:schemeClr val="accent2"/>
          </a:lnRef>
          <a:fillRef idx="2">
            <a:schemeClr val="accent2"/>
          </a:fillRef>
          <a:effectRef idx="1">
            <a:schemeClr val="accent2"/>
          </a:effectRef>
          <a:fontRef idx="minor">
            <a:schemeClr val="dk1"/>
          </a:fontRef>
        </p:style>
        <p:txBody>
          <a:bodyPr/>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684213" rtl="0" eaLnBrk="1" fontAlgn="auto" latinLnBrk="0" hangingPunct="1">
              <a:lnSpc>
                <a:spcPct val="100000"/>
              </a:lnSpc>
              <a:spcBef>
                <a:spcPct val="0"/>
              </a:spcBef>
              <a:spcAft>
                <a:spcPts val="0"/>
              </a:spcAft>
              <a:buClrTx/>
              <a:buSzTx/>
              <a:buFontTx/>
              <a:buNone/>
              <a:tabLst/>
              <a:defRPr/>
            </a:pPr>
            <a:r>
              <a:rPr kumimoji="0" lang="en-US" altLang="en-US" sz="13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Nguyễn Thiện Thuật</a:t>
            </a:r>
          </a:p>
          <a:p>
            <a:pPr marL="0" marR="0" lvl="0" indent="0" algn="l" defTabSz="684213" rtl="0" eaLnBrk="1" fontAlgn="auto" latinLnBrk="0" hangingPunct="1">
              <a:lnSpc>
                <a:spcPct val="100000"/>
              </a:lnSpc>
              <a:spcBef>
                <a:spcPct val="0"/>
              </a:spcBef>
              <a:spcAft>
                <a:spcPts val="0"/>
              </a:spcAft>
              <a:buClrTx/>
              <a:buSzTx/>
              <a:buFontTx/>
              <a:buNone/>
              <a:tabLst/>
              <a:defRPr/>
            </a:pPr>
            <a:r>
              <a:rPr kumimoji="0" lang="en-US" altLang="en-US" sz="13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Nguyễn Quang Bích..</a:t>
            </a:r>
          </a:p>
        </p:txBody>
      </p:sp>
      <p:sp>
        <p:nvSpPr>
          <p:cNvPr id="29" name="Rounded Rectangle 31">
            <a:extLst>
              <a:ext uri="{FF2B5EF4-FFF2-40B4-BE49-F238E27FC236}">
                <a16:creationId xmlns="" xmlns:a16="http://schemas.microsoft.com/office/drawing/2014/main" id="{11DE8F17-8139-47C1-BBAE-F8D1374A20DD}"/>
              </a:ext>
            </a:extLst>
          </p:cNvPr>
          <p:cNvSpPr>
            <a:spLocks noChangeArrowheads="1"/>
          </p:cNvSpPr>
          <p:nvPr/>
        </p:nvSpPr>
        <p:spPr bwMode="auto">
          <a:xfrm>
            <a:off x="7051901" y="2655888"/>
            <a:ext cx="2566647" cy="534987"/>
          </a:xfrm>
          <a:prstGeom prst="roundRect">
            <a:avLst>
              <a:gd name="adj" fmla="val 16667"/>
            </a:avLst>
          </a:prstGeom>
          <a:solidFill>
            <a:srgbClr val="BA062D"/>
          </a:solidFill>
          <a:ln>
            <a:headEnd/>
            <a:tailEnd/>
          </a:ln>
        </p:spPr>
        <p:style>
          <a:lnRef idx="1">
            <a:schemeClr val="accent1"/>
          </a:lnRef>
          <a:fillRef idx="2">
            <a:schemeClr val="accent1"/>
          </a:fillRef>
          <a:effectRef idx="1">
            <a:schemeClr val="accent1"/>
          </a:effectRef>
          <a:fontRef idx="minor">
            <a:schemeClr val="dk1"/>
          </a:fontRef>
        </p:style>
        <p:txBody>
          <a:bodyPr/>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684213" rtl="0" eaLnBrk="1" fontAlgn="auto" latinLnBrk="0" hangingPunct="1">
              <a:lnSpc>
                <a:spcPct val="100000"/>
              </a:lnSpc>
              <a:spcBef>
                <a:spcPct val="0"/>
              </a:spcBef>
              <a:spcAft>
                <a:spcPts val="0"/>
              </a:spcAft>
              <a:buClrTx/>
              <a:buSzTx/>
              <a:buFontTx/>
              <a:buNone/>
              <a:tabLst/>
              <a:defRPr/>
            </a:pPr>
            <a:r>
              <a:rPr kumimoji="0" lang="en-US" altLang="en-US" sz="13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Trần Tấn, Đặng Như Mai, Nguyễn Xuân Ôn…</a:t>
            </a:r>
          </a:p>
        </p:txBody>
      </p:sp>
      <p:sp>
        <p:nvSpPr>
          <p:cNvPr id="30" name="Rectangle 29">
            <a:extLst>
              <a:ext uri="{FF2B5EF4-FFF2-40B4-BE49-F238E27FC236}">
                <a16:creationId xmlns="" xmlns:a16="http://schemas.microsoft.com/office/drawing/2014/main" id="{FDF72EDC-20C9-45CB-BDD1-91F60D5E4E40}"/>
              </a:ext>
            </a:extLst>
          </p:cNvPr>
          <p:cNvSpPr>
            <a:spLocks noChangeArrowheads="1"/>
          </p:cNvSpPr>
          <p:nvPr/>
        </p:nvSpPr>
        <p:spPr bwMode="auto">
          <a:xfrm>
            <a:off x="2491471" y="1305029"/>
            <a:ext cx="75620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Verdana" pitchFamily="34" charset="0"/>
              </a:defRPr>
            </a:lvl1pPr>
            <a:lvl2pPr marL="742950" indent="-285750">
              <a:defRPr>
                <a:solidFill>
                  <a:schemeClr val="tx1"/>
                </a:solidFill>
                <a:latin typeface="Verdana" pitchFamily="34" charset="0"/>
              </a:defRPr>
            </a:lvl2pPr>
            <a:lvl3pPr marL="1143000" indent="-228600">
              <a:defRPr>
                <a:solidFill>
                  <a:schemeClr val="tx1"/>
                </a:solidFill>
                <a:latin typeface="Verdana" pitchFamily="34" charset="0"/>
              </a:defRPr>
            </a:lvl3pPr>
            <a:lvl4pPr marL="1600200" indent="-228600">
              <a:defRPr>
                <a:solidFill>
                  <a:schemeClr val="tx1"/>
                </a:solidFill>
                <a:latin typeface="Verdana" pitchFamily="34" charset="0"/>
              </a:defRPr>
            </a:lvl4pPr>
            <a:lvl5pPr marL="2057400" indent="-228600">
              <a:defRPr>
                <a:solidFill>
                  <a:schemeClr val="tx1"/>
                </a:solidFill>
                <a:latin typeface="Verdana" pitchFamily="34" charset="0"/>
              </a:defRPr>
            </a:lvl5pPr>
            <a:lvl6pPr marL="2514600" indent="-228600" eaLnBrk="0" fontAlgn="base" hangingPunct="0">
              <a:spcBef>
                <a:spcPct val="0"/>
              </a:spcBef>
              <a:spcAft>
                <a:spcPct val="0"/>
              </a:spcAft>
              <a:defRPr>
                <a:solidFill>
                  <a:schemeClr val="tx1"/>
                </a:solidFill>
                <a:latin typeface="Verdana" pitchFamily="34" charset="0"/>
              </a:defRPr>
            </a:lvl6pPr>
            <a:lvl7pPr marL="2971800" indent="-228600" eaLnBrk="0" fontAlgn="base" hangingPunct="0">
              <a:spcBef>
                <a:spcPct val="0"/>
              </a:spcBef>
              <a:spcAft>
                <a:spcPct val="0"/>
              </a:spcAft>
              <a:defRPr>
                <a:solidFill>
                  <a:schemeClr val="tx1"/>
                </a:solidFill>
                <a:latin typeface="Verdana" pitchFamily="34" charset="0"/>
              </a:defRPr>
            </a:lvl7pPr>
            <a:lvl8pPr marL="3429000" indent="-228600" eaLnBrk="0" fontAlgn="base" hangingPunct="0">
              <a:spcBef>
                <a:spcPct val="0"/>
              </a:spcBef>
              <a:spcAft>
                <a:spcPct val="0"/>
              </a:spcAft>
              <a:defRPr>
                <a:solidFill>
                  <a:schemeClr val="tx1"/>
                </a:solidFill>
                <a:latin typeface="Verdana" pitchFamily="34" charset="0"/>
              </a:defRPr>
            </a:lvl8pPr>
            <a:lvl9pPr marL="3886200" indent="-228600" eaLnBrk="0" fontAlgn="base" hangingPunct="0">
              <a:spcBef>
                <a:spcPct val="0"/>
              </a:spcBef>
              <a:spcAft>
                <a:spcPct val="0"/>
              </a:spcAft>
              <a:defRPr>
                <a:solidFill>
                  <a:schemeClr val="tx1"/>
                </a:solidFill>
                <a:latin typeface="Verdana" pitchFamily="34" charset="0"/>
              </a:defRPr>
            </a:lvl9pPr>
          </a:lstStyle>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Phong</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trào</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yêu</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nước</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theo</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hê</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tư</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tưởng</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phong</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kiến</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a:t>
            </a:r>
          </a:p>
        </p:txBody>
      </p:sp>
      <p:pic>
        <p:nvPicPr>
          <p:cNvPr id="31" name="Picture 2" descr="Image result for khởi nghĩa Nguyễn Thiện Thuật Nguyễn Quang Bích..">
            <a:extLst>
              <a:ext uri="{FF2B5EF4-FFF2-40B4-BE49-F238E27FC236}">
                <a16:creationId xmlns="" xmlns:a16="http://schemas.microsoft.com/office/drawing/2014/main" id="{B2A9C6EE-A736-46E1-B380-2EC92DA6974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0401" y="2574925"/>
            <a:ext cx="2476015" cy="133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4" descr="Image result for khởi nghĩa Nguyễn Thiện Thuật Nguyễn Quang Bích..">
            <a:extLst>
              <a:ext uri="{FF2B5EF4-FFF2-40B4-BE49-F238E27FC236}">
                <a16:creationId xmlns="" xmlns:a16="http://schemas.microsoft.com/office/drawing/2014/main" id="{68A9736B-8357-4F24-8944-1732C3D657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51201" y="3908425"/>
            <a:ext cx="1504121" cy="166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 name="Picture 6" descr="Image result for khởi nghĩa Nguyễn Thiện Thuật Nguyễn Quang Bích..">
            <a:extLst>
              <a:ext uri="{FF2B5EF4-FFF2-40B4-BE49-F238E27FC236}">
                <a16:creationId xmlns="" xmlns:a16="http://schemas.microsoft.com/office/drawing/2014/main" id="{99B6BEE9-4861-4621-8256-E2B0711EF9B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89439" y="4503738"/>
            <a:ext cx="1909077" cy="1317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 name="Picture 8" descr="Related image">
            <a:extLst>
              <a:ext uri="{FF2B5EF4-FFF2-40B4-BE49-F238E27FC236}">
                <a16:creationId xmlns="" xmlns:a16="http://schemas.microsoft.com/office/drawing/2014/main" id="{DA928DFC-F8E9-4805-BC3A-B63F61F423D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97714" y="4406900"/>
            <a:ext cx="1949573" cy="1339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 name="Picture 2" descr="Related image">
            <a:extLst>
              <a:ext uri="{FF2B5EF4-FFF2-40B4-BE49-F238E27FC236}">
                <a16:creationId xmlns="" xmlns:a16="http://schemas.microsoft.com/office/drawing/2014/main" id="{061D394D-6B26-43B6-BE4C-2C5077483E7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171616" y="3868283"/>
            <a:ext cx="1810730" cy="1303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Rectangle 35">
            <a:extLst>
              <a:ext uri="{FF2B5EF4-FFF2-40B4-BE49-F238E27FC236}">
                <a16:creationId xmlns="" xmlns:a16="http://schemas.microsoft.com/office/drawing/2014/main" id="{2784B932-CA55-4F0A-ADAB-EC4FBDB5B469}"/>
              </a:ext>
            </a:extLst>
          </p:cNvPr>
          <p:cNvSpPr/>
          <p:nvPr/>
        </p:nvSpPr>
        <p:spPr>
          <a:xfrm>
            <a:off x="4413715" y="282848"/>
            <a:ext cx="3244033" cy="460375"/>
          </a:xfrm>
          <a:prstGeom prst="rect">
            <a:avLst/>
          </a:prstGeom>
          <a:ln>
            <a:solidFill>
              <a:srgbClr val="FF0066"/>
            </a:solidFill>
          </a:ln>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Bối</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cảnh</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Việt</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Nam</a:t>
            </a:r>
            <a:endParaRPr kumimoji="0" lang="en-US" sz="2400" b="0"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0167859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7" presetClass="entr" presetSubtype="4"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5000" fill="hold"/>
                                        <p:tgtEl>
                                          <p:spTgt spid="10"/>
                                        </p:tgtEl>
                                        <p:attrNameLst>
                                          <p:attrName>ppt_x</p:attrName>
                                        </p:attrNameLst>
                                      </p:cBhvr>
                                      <p:tavLst>
                                        <p:tav tm="0">
                                          <p:val>
                                            <p:strVal val="#ppt_x"/>
                                          </p:val>
                                        </p:tav>
                                        <p:tav tm="100000">
                                          <p:val>
                                            <p:strVal val="#ppt_x"/>
                                          </p:val>
                                        </p:tav>
                                      </p:tavLst>
                                    </p:anim>
                                    <p:anim calcmode="lin" valueType="num">
                                      <p:cBhvr additive="base">
                                        <p:cTn id="16" dur="50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additive="base">
                                        <p:cTn id="21" dur="500" fill="hold"/>
                                        <p:tgtEl>
                                          <p:spTgt spid="9"/>
                                        </p:tgtEl>
                                        <p:attrNameLst>
                                          <p:attrName>ppt_x</p:attrName>
                                        </p:attrNameLst>
                                      </p:cBhvr>
                                      <p:tavLst>
                                        <p:tav tm="0">
                                          <p:val>
                                            <p:strVal val="#ppt_x"/>
                                          </p:val>
                                        </p:tav>
                                        <p:tav tm="100000">
                                          <p:val>
                                            <p:strVal val="#ppt_x"/>
                                          </p:val>
                                        </p:tav>
                                      </p:tavLst>
                                    </p:anim>
                                    <p:anim calcmode="lin" valueType="num">
                                      <p:cBhvr additive="base">
                                        <p:cTn id="22"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0" presetClass="entr" presetSubtype="0" fill="hold"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edge">
                                      <p:cBhvr>
                                        <p:cTn id="27" dur="500"/>
                                        <p:tgtEl>
                                          <p:spTgt spid="17"/>
                                        </p:tgtEl>
                                      </p:cBhvr>
                                    </p:animEffect>
                                  </p:childTnLst>
                                </p:cTn>
                              </p:par>
                            </p:childTnLst>
                          </p:cTn>
                        </p:par>
                      </p:childTnLst>
                    </p:cTn>
                  </p:par>
                  <p:par>
                    <p:cTn id="28" fill="hold">
                      <p:stCondLst>
                        <p:cond delay="indefinite"/>
                      </p:stCondLst>
                      <p:childTnLst>
                        <p:par>
                          <p:cTn id="29" fill="hold">
                            <p:stCondLst>
                              <p:cond delay="0"/>
                            </p:stCondLst>
                            <p:childTnLst>
                              <p:par>
                                <p:cTn id="30" presetID="21" presetClass="entr" presetSubtype="4"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wheel(4)">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additive="base">
                                        <p:cTn id="37" dur="500" fill="hold"/>
                                        <p:tgtEl>
                                          <p:spTgt spid="8"/>
                                        </p:tgtEl>
                                        <p:attrNameLst>
                                          <p:attrName>ppt_x</p:attrName>
                                        </p:attrNameLst>
                                      </p:cBhvr>
                                      <p:tavLst>
                                        <p:tav tm="0">
                                          <p:val>
                                            <p:strVal val="#ppt_x"/>
                                          </p:val>
                                        </p:tav>
                                        <p:tav tm="100000">
                                          <p:val>
                                            <p:strVal val="#ppt_x"/>
                                          </p:val>
                                        </p:tav>
                                      </p:tavLst>
                                    </p:anim>
                                    <p:anim calcmode="lin" valueType="num">
                                      <p:cBhvr additive="base">
                                        <p:cTn id="3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4" presetClass="entr" presetSubtype="0" fill="hold" nodeType="clickEffect">
                                  <p:stCondLst>
                                    <p:cond delay="0"/>
                                  </p:stCondLst>
                                  <p:childTnLst>
                                    <p:set>
                                      <p:cBhvr>
                                        <p:cTn id="42" dur="1" fill="hold">
                                          <p:stCondLst>
                                            <p:cond delay="499"/>
                                          </p:stCondLst>
                                        </p:cTn>
                                        <p:tgtEl>
                                          <p:spTgt spid="22"/>
                                        </p:tgtEl>
                                        <p:attrNameLst>
                                          <p:attrName>style.visibility</p:attrName>
                                        </p:attrNameLst>
                                      </p:cBhvr>
                                      <p:to>
                                        <p:strVal val="visible"/>
                                      </p:to>
                                    </p:set>
                                    <p:anim to="" calcmode="lin" valueType="num">
                                      <p:cBhvr>
                                        <p:cTn id="43" dur="1" fill="hold"/>
                                        <p:tgtEl>
                                          <p:spTgt spid="22"/>
                                        </p:tgtEl>
                                        <p:attrNameLst>
                                          <p:attrName/>
                                        </p:attrNameLst>
                                      </p:cBhvr>
                                    </p:anim>
                                  </p:childTnLst>
                                </p:cTn>
                              </p:par>
                            </p:childTnLst>
                          </p:cTn>
                        </p:par>
                      </p:childTnLst>
                    </p:cTn>
                  </p:par>
                  <p:par>
                    <p:cTn id="44" fill="hold">
                      <p:stCondLst>
                        <p:cond delay="indefinite"/>
                      </p:stCondLst>
                      <p:childTnLst>
                        <p:par>
                          <p:cTn id="45" fill="hold">
                            <p:stCondLst>
                              <p:cond delay="0"/>
                            </p:stCondLst>
                            <p:childTnLst>
                              <p:par>
                                <p:cTn id="46" presetID="2" presetClass="entr" presetSubtype="4" fill="hold" grpId="0" nodeType="clickEffect">
                                  <p:stCondLst>
                                    <p:cond delay="0"/>
                                  </p:stCondLst>
                                  <p:childTnLst>
                                    <p:set>
                                      <p:cBhvr>
                                        <p:cTn id="47" dur="1" fill="hold">
                                          <p:stCondLst>
                                            <p:cond delay="0"/>
                                          </p:stCondLst>
                                        </p:cTn>
                                        <p:tgtEl>
                                          <p:spTgt spid="28"/>
                                        </p:tgtEl>
                                        <p:attrNameLst>
                                          <p:attrName>style.visibility</p:attrName>
                                        </p:attrNameLst>
                                      </p:cBhvr>
                                      <p:to>
                                        <p:strVal val="visible"/>
                                      </p:to>
                                    </p:set>
                                    <p:anim calcmode="lin" valueType="num">
                                      <p:cBhvr additive="base">
                                        <p:cTn id="48" dur="500" fill="hold"/>
                                        <p:tgtEl>
                                          <p:spTgt spid="28"/>
                                        </p:tgtEl>
                                        <p:attrNameLst>
                                          <p:attrName>ppt_x</p:attrName>
                                        </p:attrNameLst>
                                      </p:cBhvr>
                                      <p:tavLst>
                                        <p:tav tm="0">
                                          <p:val>
                                            <p:strVal val="#ppt_x"/>
                                          </p:val>
                                        </p:tav>
                                        <p:tav tm="100000">
                                          <p:val>
                                            <p:strVal val="#ppt_x"/>
                                          </p:val>
                                        </p:tav>
                                      </p:tavLst>
                                    </p:anim>
                                    <p:anim calcmode="lin" valueType="num">
                                      <p:cBhvr additive="base">
                                        <p:cTn id="49"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2" presetClass="entr" presetSubtype="4" fill="hold" grpId="0" nodeType="clickEffect">
                                  <p:stCondLst>
                                    <p:cond delay="0"/>
                                  </p:stCondLst>
                                  <p:childTnLst>
                                    <p:set>
                                      <p:cBhvr>
                                        <p:cTn id="53" dur="1" fill="hold">
                                          <p:stCondLst>
                                            <p:cond delay="0"/>
                                          </p:stCondLst>
                                        </p:cTn>
                                        <p:tgtEl>
                                          <p:spTgt spid="29"/>
                                        </p:tgtEl>
                                        <p:attrNameLst>
                                          <p:attrName>style.visibility</p:attrName>
                                        </p:attrNameLst>
                                      </p:cBhvr>
                                      <p:to>
                                        <p:strVal val="visible"/>
                                      </p:to>
                                    </p:set>
                                    <p:anim calcmode="lin" valueType="num">
                                      <p:cBhvr additive="base">
                                        <p:cTn id="54" dur="500" fill="hold"/>
                                        <p:tgtEl>
                                          <p:spTgt spid="29"/>
                                        </p:tgtEl>
                                        <p:attrNameLst>
                                          <p:attrName>ppt_x</p:attrName>
                                        </p:attrNameLst>
                                      </p:cBhvr>
                                      <p:tavLst>
                                        <p:tav tm="0">
                                          <p:val>
                                            <p:strVal val="#ppt_x"/>
                                          </p:val>
                                        </p:tav>
                                        <p:tav tm="100000">
                                          <p:val>
                                            <p:strVal val="#ppt_x"/>
                                          </p:val>
                                        </p:tav>
                                      </p:tavLst>
                                    </p:anim>
                                    <p:anim calcmode="lin" valueType="num">
                                      <p:cBhvr additive="base">
                                        <p:cTn id="55"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2" presetClass="entr" presetSubtype="4" fill="hold" grpId="0" nodeType="clickEffect">
                                  <p:stCondLst>
                                    <p:cond delay="0"/>
                                  </p:stCondLst>
                                  <p:childTnLst>
                                    <p:set>
                                      <p:cBhvr>
                                        <p:cTn id="59" dur="1" fill="hold">
                                          <p:stCondLst>
                                            <p:cond delay="0"/>
                                          </p:stCondLst>
                                        </p:cTn>
                                        <p:tgtEl>
                                          <p:spTgt spid="27"/>
                                        </p:tgtEl>
                                        <p:attrNameLst>
                                          <p:attrName>style.visibility</p:attrName>
                                        </p:attrNameLst>
                                      </p:cBhvr>
                                      <p:to>
                                        <p:strVal val="visible"/>
                                      </p:to>
                                    </p:set>
                                    <p:anim calcmode="lin" valueType="num">
                                      <p:cBhvr additive="base">
                                        <p:cTn id="60" dur="500" fill="hold"/>
                                        <p:tgtEl>
                                          <p:spTgt spid="27"/>
                                        </p:tgtEl>
                                        <p:attrNameLst>
                                          <p:attrName>ppt_x</p:attrName>
                                        </p:attrNameLst>
                                      </p:cBhvr>
                                      <p:tavLst>
                                        <p:tav tm="0">
                                          <p:val>
                                            <p:strVal val="#ppt_x"/>
                                          </p:val>
                                        </p:tav>
                                        <p:tav tm="100000">
                                          <p:val>
                                            <p:strVal val="#ppt_x"/>
                                          </p:val>
                                        </p:tav>
                                      </p:tavLst>
                                    </p:anim>
                                    <p:anim calcmode="lin" valueType="num">
                                      <p:cBhvr additive="base">
                                        <p:cTn id="61"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utoUpdateAnimBg="0"/>
      <p:bldP spid="8" grpId="0" animBg="1" autoUpdateAnimBg="0"/>
      <p:bldP spid="9" grpId="0" animBg="1" autoUpdateAnimBg="0"/>
      <p:bldP spid="27" grpId="0" animBg="1" autoUpdateAnimBg="0"/>
      <p:bldP spid="28" grpId="0" animBg="1" autoUpdateAnimBg="0"/>
      <p:bldP spid="29" grpId="0" animBg="1" autoUpdateAnimBg="0"/>
      <p:bldP spid="30" grpId="0" autoUpdateAnimBg="0"/>
    </p:bldLst>
  </p:timing>
</p:sld>
</file>

<file path=ppt/slides/slide17.xml><?xml version="1.0" encoding="utf-8"?>
<p:sld xmlns:a="http://schemas.openxmlformats.org/drawingml/2006/main" xmlns:r="http://schemas.openxmlformats.org/officeDocument/2006/relationships" xmlns:p="http://schemas.openxmlformats.org/presentationml/2006/main">
  <p:cSld>
    <p:bg>
      <p:bgPr>
        <a:pattFill prst="pct5">
          <a:fgClr>
            <a:srgbClr val="F3F3F3"/>
          </a:fgClr>
          <a:bgClr>
            <a:schemeClr val="bg1"/>
          </a:bgClr>
        </a:pattFill>
        <a:effectLst/>
      </p:bgPr>
    </p:bg>
    <p:spTree>
      <p:nvGrpSpPr>
        <p:cNvPr id="1" name="Shape 339"/>
        <p:cNvGrpSpPr/>
        <p:nvPr/>
      </p:nvGrpSpPr>
      <p:grpSpPr>
        <a:xfrm>
          <a:off x="0" y="0"/>
          <a:ext cx="0" cy="0"/>
          <a:chOff x="0" y="0"/>
          <a:chExt cx="0" cy="0"/>
        </a:xfrm>
      </p:grpSpPr>
      <p:pic>
        <p:nvPicPr>
          <p:cNvPr id="16" name="Picture 4" descr="Image result for phong trào cần vương">
            <a:extLst>
              <a:ext uri="{FF2B5EF4-FFF2-40B4-BE49-F238E27FC236}">
                <a16:creationId xmlns="" xmlns:a16="http://schemas.microsoft.com/office/drawing/2014/main" id="{CFE81F17-F3ED-40C5-B2C1-ED90191D35A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59543" y="1524000"/>
            <a:ext cx="6816271" cy="3422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9" descr="Chieu%20Can%20Vuong">
            <a:extLst>
              <a:ext uri="{FF2B5EF4-FFF2-40B4-BE49-F238E27FC236}">
                <a16:creationId xmlns="" xmlns:a16="http://schemas.microsoft.com/office/drawing/2014/main" id="{FABAA938-1182-4B6D-9CEE-3BDB800E900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875814" y="1524000"/>
            <a:ext cx="3090863" cy="3422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Text Box 10">
            <a:extLst>
              <a:ext uri="{FF2B5EF4-FFF2-40B4-BE49-F238E27FC236}">
                <a16:creationId xmlns="" xmlns:a16="http://schemas.microsoft.com/office/drawing/2014/main" id="{8391FDAA-AB77-4EE6-99F9-4F2CDBE7309A}"/>
              </a:ext>
            </a:extLst>
          </p:cNvPr>
          <p:cNvSpPr txBox="1">
            <a:spLocks noChangeArrowheads="1"/>
          </p:cNvSpPr>
          <p:nvPr/>
        </p:nvSpPr>
        <p:spPr bwMode="auto">
          <a:xfrm>
            <a:off x="7875814" y="5020697"/>
            <a:ext cx="3090863" cy="369887"/>
          </a:xfrm>
          <a:prstGeom prst="rect">
            <a:avLst/>
          </a:prstGeom>
          <a:noFill/>
          <a:ln w="38100">
            <a:solidFill>
              <a:srgbClr val="CC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684213" rtl="0" eaLnBrk="1" fontAlgn="auto" latinLnBrk="0" hangingPunct="1">
              <a:lnSpc>
                <a:spcPct val="100000"/>
              </a:lnSpc>
              <a:spcBef>
                <a:spcPct val="50000"/>
              </a:spcBef>
              <a:spcAft>
                <a:spcPts val="0"/>
              </a:spcAft>
              <a:buClrTx/>
              <a:buSzTx/>
              <a:buFontTx/>
              <a:buNone/>
              <a:tabLst/>
              <a:defRPr/>
            </a:pPr>
            <a:r>
              <a:rPr kumimoji="0" lang="en-US" altLang="en-US" sz="1800" b="1"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CHIẾU CẦN VƯƠNG</a:t>
            </a:r>
          </a:p>
        </p:txBody>
      </p:sp>
      <p:sp>
        <p:nvSpPr>
          <p:cNvPr id="19" name="Rectangle 2">
            <a:extLst>
              <a:ext uri="{FF2B5EF4-FFF2-40B4-BE49-F238E27FC236}">
                <a16:creationId xmlns="" xmlns:a16="http://schemas.microsoft.com/office/drawing/2014/main" id="{465EE993-EFCD-43E3-B034-76CB3D835AFD}"/>
              </a:ext>
            </a:extLst>
          </p:cNvPr>
          <p:cNvSpPr>
            <a:spLocks noChangeArrowheads="1"/>
          </p:cNvSpPr>
          <p:nvPr/>
        </p:nvSpPr>
        <p:spPr bwMode="auto">
          <a:xfrm>
            <a:off x="2179864" y="5162097"/>
            <a:ext cx="29749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684213" rtl="0" eaLnBrk="1" fontAlgn="auto" latinLnBrk="0" hangingPunct="1">
              <a:lnSpc>
                <a:spcPct val="100000"/>
              </a:lnSpc>
              <a:spcBef>
                <a:spcPct val="50000"/>
              </a:spcBef>
              <a:spcAft>
                <a:spcPts val="0"/>
              </a:spcAft>
              <a:buClrTx/>
              <a:buSzTx/>
              <a:buFontTx/>
              <a:buNone/>
              <a:tabLst/>
              <a:defRPr/>
            </a:pPr>
            <a:r>
              <a:rPr kumimoji="0" lang="en-US" altLang="en-US" sz="1800" b="0" i="0" u="none" strike="noStrike" kern="1200" cap="none" spc="0" normalizeH="0" baseline="0" noProof="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1800" b="1" i="0" u="none" strike="noStrike" kern="1200" cap="none" spc="0" normalizeH="0" baseline="0" noProof="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(1872 – 1943)</a:t>
            </a:r>
          </a:p>
        </p:txBody>
      </p:sp>
      <p:sp>
        <p:nvSpPr>
          <p:cNvPr id="20" name="Rectangle 11">
            <a:extLst>
              <a:ext uri="{FF2B5EF4-FFF2-40B4-BE49-F238E27FC236}">
                <a16:creationId xmlns="" xmlns:a16="http://schemas.microsoft.com/office/drawing/2014/main" id="{9A640494-EDDA-4CD4-8F4C-3971476BC41B}"/>
              </a:ext>
            </a:extLst>
          </p:cNvPr>
          <p:cNvSpPr>
            <a:spLocks noChangeArrowheads="1"/>
          </p:cNvSpPr>
          <p:nvPr/>
        </p:nvSpPr>
        <p:spPr bwMode="auto">
          <a:xfrm>
            <a:off x="5154839" y="5162097"/>
            <a:ext cx="25955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684213" rtl="0" eaLnBrk="1" fontAlgn="auto" latinLnBrk="0" hangingPunct="1">
              <a:lnSpc>
                <a:spcPct val="100000"/>
              </a:lnSpc>
              <a:spcBef>
                <a:spcPct val="50000"/>
              </a:spcBef>
              <a:spcAft>
                <a:spcPts val="0"/>
              </a:spcAft>
              <a:buClrTx/>
              <a:buSzTx/>
              <a:buFontTx/>
              <a:buNone/>
              <a:tabLst/>
              <a:defRPr/>
            </a:pPr>
            <a:r>
              <a:rPr kumimoji="0" lang="en-US" altLang="en-US" sz="1800" b="0" i="0" u="none" strike="noStrike" kern="1200" cap="none" spc="0" normalizeH="0" baseline="0" noProof="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1800" b="1" i="0" u="none" strike="noStrike" kern="1200" cap="none" spc="0" normalizeH="0" baseline="0" noProof="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(1839 – 1913)</a:t>
            </a:r>
          </a:p>
        </p:txBody>
      </p:sp>
      <p:sp>
        <p:nvSpPr>
          <p:cNvPr id="21" name="Rectangle 20">
            <a:extLst>
              <a:ext uri="{FF2B5EF4-FFF2-40B4-BE49-F238E27FC236}">
                <a16:creationId xmlns="" xmlns:a16="http://schemas.microsoft.com/office/drawing/2014/main" id="{62109DA0-F08A-4BDE-9EA4-A19DF2AA9076}"/>
              </a:ext>
            </a:extLst>
          </p:cNvPr>
          <p:cNvSpPr/>
          <p:nvPr/>
        </p:nvSpPr>
        <p:spPr>
          <a:xfrm>
            <a:off x="4413715" y="282848"/>
            <a:ext cx="3244033" cy="460375"/>
          </a:xfrm>
          <a:prstGeom prst="rect">
            <a:avLst/>
          </a:prstGeom>
          <a:ln>
            <a:solidFill>
              <a:srgbClr val="FF0066"/>
            </a:solidFill>
          </a:ln>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Bối</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cảnh</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Việt</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Nam</a:t>
            </a:r>
            <a:endParaRPr kumimoji="0" lang="en-US" sz="2400" b="0"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p:txBody>
      </p:sp>
      <p:sp>
        <p:nvSpPr>
          <p:cNvPr id="22" name="Rectangle 21">
            <a:extLst>
              <a:ext uri="{FF2B5EF4-FFF2-40B4-BE49-F238E27FC236}">
                <a16:creationId xmlns="" xmlns:a16="http://schemas.microsoft.com/office/drawing/2014/main" id="{1722B1AB-DCC8-4D5D-9090-C2F42E76044D}"/>
              </a:ext>
            </a:extLst>
          </p:cNvPr>
          <p:cNvSpPr>
            <a:spLocks noChangeArrowheads="1"/>
          </p:cNvSpPr>
          <p:nvPr/>
        </p:nvSpPr>
        <p:spPr bwMode="auto">
          <a:xfrm>
            <a:off x="2254702" y="925905"/>
            <a:ext cx="75620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Verdana" pitchFamily="34" charset="0"/>
              </a:defRPr>
            </a:lvl1pPr>
            <a:lvl2pPr marL="742950" indent="-285750">
              <a:defRPr>
                <a:solidFill>
                  <a:schemeClr val="tx1"/>
                </a:solidFill>
                <a:latin typeface="Verdana" pitchFamily="34" charset="0"/>
              </a:defRPr>
            </a:lvl2pPr>
            <a:lvl3pPr marL="1143000" indent="-228600">
              <a:defRPr>
                <a:solidFill>
                  <a:schemeClr val="tx1"/>
                </a:solidFill>
                <a:latin typeface="Verdana" pitchFamily="34" charset="0"/>
              </a:defRPr>
            </a:lvl3pPr>
            <a:lvl4pPr marL="1600200" indent="-228600">
              <a:defRPr>
                <a:solidFill>
                  <a:schemeClr val="tx1"/>
                </a:solidFill>
                <a:latin typeface="Verdana" pitchFamily="34" charset="0"/>
              </a:defRPr>
            </a:lvl4pPr>
            <a:lvl5pPr marL="2057400" indent="-228600">
              <a:defRPr>
                <a:solidFill>
                  <a:schemeClr val="tx1"/>
                </a:solidFill>
                <a:latin typeface="Verdana" pitchFamily="34" charset="0"/>
              </a:defRPr>
            </a:lvl5pPr>
            <a:lvl6pPr marL="2514600" indent="-228600" eaLnBrk="0" fontAlgn="base" hangingPunct="0">
              <a:spcBef>
                <a:spcPct val="0"/>
              </a:spcBef>
              <a:spcAft>
                <a:spcPct val="0"/>
              </a:spcAft>
              <a:defRPr>
                <a:solidFill>
                  <a:schemeClr val="tx1"/>
                </a:solidFill>
                <a:latin typeface="Verdana" pitchFamily="34" charset="0"/>
              </a:defRPr>
            </a:lvl6pPr>
            <a:lvl7pPr marL="2971800" indent="-228600" eaLnBrk="0" fontAlgn="base" hangingPunct="0">
              <a:spcBef>
                <a:spcPct val="0"/>
              </a:spcBef>
              <a:spcAft>
                <a:spcPct val="0"/>
              </a:spcAft>
              <a:defRPr>
                <a:solidFill>
                  <a:schemeClr val="tx1"/>
                </a:solidFill>
                <a:latin typeface="Verdana" pitchFamily="34" charset="0"/>
              </a:defRPr>
            </a:lvl7pPr>
            <a:lvl8pPr marL="3429000" indent="-228600" eaLnBrk="0" fontAlgn="base" hangingPunct="0">
              <a:spcBef>
                <a:spcPct val="0"/>
              </a:spcBef>
              <a:spcAft>
                <a:spcPct val="0"/>
              </a:spcAft>
              <a:defRPr>
                <a:solidFill>
                  <a:schemeClr val="tx1"/>
                </a:solidFill>
                <a:latin typeface="Verdana" pitchFamily="34" charset="0"/>
              </a:defRPr>
            </a:lvl8pPr>
            <a:lvl9pPr marL="3886200" indent="-228600" eaLnBrk="0" fontAlgn="base" hangingPunct="0">
              <a:spcBef>
                <a:spcPct val="0"/>
              </a:spcBef>
              <a:spcAft>
                <a:spcPct val="0"/>
              </a:spcAft>
              <a:defRPr>
                <a:solidFill>
                  <a:schemeClr val="tx1"/>
                </a:solidFill>
                <a:latin typeface="Verdana" pitchFamily="34" charset="0"/>
              </a:defRPr>
            </a:lvl9pPr>
          </a:lstStyle>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Phong</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trào</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yêu</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nước</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theo</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hê</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tư</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tưởng</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phong</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kiến</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a:t>
            </a:r>
          </a:p>
        </p:txBody>
      </p:sp>
    </p:spTree>
    <p:extLst>
      <p:ext uri="{BB962C8B-B14F-4D97-AF65-F5344CB8AC3E}">
        <p14:creationId xmlns:p14="http://schemas.microsoft.com/office/powerpoint/2010/main" val="21776845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4"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 to="" calcmode="lin" valueType="num">
                                      <p:cBhvr>
                                        <p:cTn id="7" dur="1" fill="hold"/>
                                        <p:tgtEl>
                                          <p:spTgt spid="17"/>
                                        </p:tgtEl>
                                        <p:attrNameLst>
                                          <p:attrName/>
                                        </p:attrNameLst>
                                      </p:cBhvr>
                                    </p:anim>
                                  </p:childTnLst>
                                </p:cTn>
                              </p:par>
                              <p:par>
                                <p:cTn id="8" presetID="24" presetClass="entr" presetSubtype="0" fill="hold" grpId="0" nodeType="withEffect">
                                  <p:stCondLst>
                                    <p:cond delay="0"/>
                                  </p:stCondLst>
                                  <p:childTnLst>
                                    <p:set>
                                      <p:cBhvr>
                                        <p:cTn id="9" dur="1" fill="hold">
                                          <p:stCondLst>
                                            <p:cond delay="0"/>
                                          </p:stCondLst>
                                        </p:cTn>
                                        <p:tgtEl>
                                          <p:spTgt spid="18"/>
                                        </p:tgtEl>
                                        <p:attrNameLst>
                                          <p:attrName>style.visibility</p:attrName>
                                        </p:attrNameLst>
                                      </p:cBhvr>
                                      <p:to>
                                        <p:strVal val="visible"/>
                                      </p:to>
                                    </p:set>
                                    <p:anim to="" calcmode="lin" valueType="num">
                                      <p:cBhvr>
                                        <p:cTn id="10" dur="1" fill="hold"/>
                                        <p:tgtEl>
                                          <p:spTgt spid="18"/>
                                        </p:tgtEl>
                                        <p:attrNameLst>
                                          <p:attrName/>
                                        </p:attrNameLst>
                                      </p:cBhvr>
                                    </p:anim>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2" grpId="0" autoUpdateAnimBg="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 xmlns:a16="http://schemas.microsoft.com/office/drawing/2014/main" id="{D4C98608-1052-4F8E-8140-E93AEE15C491}"/>
              </a:ext>
            </a:extLst>
          </p:cNvPr>
          <p:cNvPicPr>
            <a:picLocks noChangeAspect="1"/>
          </p:cNvPicPr>
          <p:nvPr/>
        </p:nvPicPr>
        <p:blipFill>
          <a:blip r:embed="rId2"/>
          <a:stretch>
            <a:fillRect/>
          </a:stretch>
        </p:blipFill>
        <p:spPr>
          <a:xfrm>
            <a:off x="74010" y="105797"/>
            <a:ext cx="762066" cy="3627434"/>
          </a:xfrm>
          <a:prstGeom prst="rect">
            <a:avLst/>
          </a:prstGeom>
          <a:solidFill>
            <a:srgbClr val="FFFFFF"/>
          </a:solidFill>
        </p:spPr>
      </p:pic>
      <p:grpSp>
        <p:nvGrpSpPr>
          <p:cNvPr id="68" name="Group 67">
            <a:extLst>
              <a:ext uri="{FF2B5EF4-FFF2-40B4-BE49-F238E27FC236}">
                <a16:creationId xmlns="" xmlns:a16="http://schemas.microsoft.com/office/drawing/2014/main" id="{606162E5-84FE-4B57-80FE-26B3C5724AFC}"/>
              </a:ext>
            </a:extLst>
          </p:cNvPr>
          <p:cNvGrpSpPr/>
          <p:nvPr/>
        </p:nvGrpSpPr>
        <p:grpSpPr>
          <a:xfrm>
            <a:off x="634549" y="105797"/>
            <a:ext cx="762976" cy="2449850"/>
            <a:chOff x="1591607" y="-20084"/>
            <a:chExt cx="762976" cy="2449850"/>
          </a:xfrm>
        </p:grpSpPr>
        <p:sp>
          <p:nvSpPr>
            <p:cNvPr id="69" name="Rectangle 68">
              <a:extLst>
                <a:ext uri="{FF2B5EF4-FFF2-40B4-BE49-F238E27FC236}">
                  <a16:creationId xmlns="" xmlns:a16="http://schemas.microsoft.com/office/drawing/2014/main" id="{FF27B7F4-6E0B-462A-B73E-B666D6B0AD32}"/>
                </a:ext>
              </a:extLst>
            </p:cNvPr>
            <p:cNvSpPr/>
            <p:nvPr/>
          </p:nvSpPr>
          <p:spPr>
            <a:xfrm>
              <a:off x="1936171" y="-20084"/>
              <a:ext cx="72000" cy="11880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70" name="Freeform: Shape 69">
              <a:extLst>
                <a:ext uri="{FF2B5EF4-FFF2-40B4-BE49-F238E27FC236}">
                  <a16:creationId xmlns="" xmlns:a16="http://schemas.microsoft.com/office/drawing/2014/main" id="{81302E8D-B7FE-4AAE-B1BF-2B2ED09D611A}"/>
                </a:ext>
              </a:extLst>
            </p:cNvPr>
            <p:cNvSpPr/>
            <p:nvPr/>
          </p:nvSpPr>
          <p:spPr>
            <a:xfrm rot="5400000" flipH="1">
              <a:off x="1344272" y="1419455"/>
              <a:ext cx="1257646" cy="762976"/>
            </a:xfrm>
            <a:custGeom>
              <a:avLst/>
              <a:gdLst>
                <a:gd name="connsiteX0" fmla="*/ 782320 w 1075004"/>
                <a:gd name="connsiteY0" fmla="*/ 253919 h 652173"/>
                <a:gd name="connsiteX1" fmla="*/ 763875 w 1075004"/>
                <a:gd name="connsiteY1" fmla="*/ 269396 h 652173"/>
                <a:gd name="connsiteX2" fmla="*/ 421371 w 1075004"/>
                <a:gd name="connsiteY2" fmla="*/ 239431 h 652173"/>
                <a:gd name="connsiteX3" fmla="*/ 421370 w 1075004"/>
                <a:gd name="connsiteY3" fmla="*/ 253854 h 652173"/>
                <a:gd name="connsiteX4" fmla="*/ 447078 w 1075004"/>
                <a:gd name="connsiteY4" fmla="*/ 253854 h 652173"/>
                <a:gd name="connsiteX5" fmla="*/ 464104 w 1075004"/>
                <a:gd name="connsiteY5" fmla="*/ 270880 h 652173"/>
                <a:gd name="connsiteX6" fmla="*/ 464104 w 1075004"/>
                <a:gd name="connsiteY6" fmla="*/ 270879 h 652173"/>
                <a:gd name="connsiteX7" fmla="*/ 447078 w 1075004"/>
                <a:gd name="connsiteY7" fmla="*/ 287905 h 652173"/>
                <a:gd name="connsiteX8" fmla="*/ 421371 w 1075004"/>
                <a:gd name="connsiteY8" fmla="*/ 287905 h 652173"/>
                <a:gd name="connsiteX9" fmla="*/ 421371 w 1075004"/>
                <a:gd name="connsiteY9" fmla="*/ 311227 h 652173"/>
                <a:gd name="connsiteX10" fmla="*/ 447078 w 1075004"/>
                <a:gd name="connsiteY10" fmla="*/ 311227 h 652173"/>
                <a:gd name="connsiteX11" fmla="*/ 464104 w 1075004"/>
                <a:gd name="connsiteY11" fmla="*/ 328253 h 652173"/>
                <a:gd name="connsiteX12" fmla="*/ 464104 w 1075004"/>
                <a:gd name="connsiteY12" fmla="*/ 328253 h 652173"/>
                <a:gd name="connsiteX13" fmla="*/ 447078 w 1075004"/>
                <a:gd name="connsiteY13" fmla="*/ 345278 h 652173"/>
                <a:gd name="connsiteX14" fmla="*/ 421371 w 1075004"/>
                <a:gd name="connsiteY14" fmla="*/ 345279 h 652173"/>
                <a:gd name="connsiteX15" fmla="*/ 421371 w 1075004"/>
                <a:gd name="connsiteY15" fmla="*/ 368601 h 652173"/>
                <a:gd name="connsiteX16" fmla="*/ 447078 w 1075004"/>
                <a:gd name="connsiteY16" fmla="*/ 368601 h 652173"/>
                <a:gd name="connsiteX17" fmla="*/ 464104 w 1075004"/>
                <a:gd name="connsiteY17" fmla="*/ 385627 h 652173"/>
                <a:gd name="connsiteX18" fmla="*/ 464104 w 1075004"/>
                <a:gd name="connsiteY18" fmla="*/ 385627 h 652173"/>
                <a:gd name="connsiteX19" fmla="*/ 447079 w 1075004"/>
                <a:gd name="connsiteY19" fmla="*/ 402652 h 652173"/>
                <a:gd name="connsiteX20" fmla="*/ 421371 w 1075004"/>
                <a:gd name="connsiteY20" fmla="*/ 402652 h 652173"/>
                <a:gd name="connsiteX21" fmla="*/ 421370 w 1075004"/>
                <a:gd name="connsiteY21" fmla="*/ 417162 h 652173"/>
                <a:gd name="connsiteX22" fmla="*/ 762267 w 1075004"/>
                <a:gd name="connsiteY22" fmla="*/ 381332 h 652173"/>
                <a:gd name="connsiteX23" fmla="*/ 780979 w 1075004"/>
                <a:gd name="connsiteY23" fmla="*/ 396485 h 652173"/>
                <a:gd name="connsiteX24" fmla="*/ 765828 w 1075004"/>
                <a:gd name="connsiteY24" fmla="*/ 415197 h 652173"/>
                <a:gd name="connsiteX25" fmla="*/ 415893 w 1075004"/>
                <a:gd name="connsiteY25" fmla="*/ 451977 h 652173"/>
                <a:gd name="connsiteX26" fmla="*/ 397181 w 1075004"/>
                <a:gd name="connsiteY26" fmla="*/ 436824 h 652173"/>
                <a:gd name="connsiteX27" fmla="*/ 398889 w 1075004"/>
                <a:gd name="connsiteY27" fmla="*/ 431060 h 652173"/>
                <a:gd name="connsiteX28" fmla="*/ 398669 w 1075004"/>
                <a:gd name="connsiteY28" fmla="*/ 430530 h 652173"/>
                <a:gd name="connsiteX29" fmla="*/ 398669 w 1075004"/>
                <a:gd name="connsiteY29" fmla="*/ 402652 h 652173"/>
                <a:gd name="connsiteX30" fmla="*/ 372962 w 1075004"/>
                <a:gd name="connsiteY30" fmla="*/ 402653 h 652173"/>
                <a:gd name="connsiteX31" fmla="*/ 355936 w 1075004"/>
                <a:gd name="connsiteY31" fmla="*/ 385627 h 652173"/>
                <a:gd name="connsiteX32" fmla="*/ 372962 w 1075004"/>
                <a:gd name="connsiteY32" fmla="*/ 368601 h 652173"/>
                <a:gd name="connsiteX33" fmla="*/ 398669 w 1075004"/>
                <a:gd name="connsiteY33" fmla="*/ 368601 h 652173"/>
                <a:gd name="connsiteX34" fmla="*/ 398669 w 1075004"/>
                <a:gd name="connsiteY34" fmla="*/ 345279 h 652173"/>
                <a:gd name="connsiteX35" fmla="*/ 372962 w 1075004"/>
                <a:gd name="connsiteY35" fmla="*/ 345279 h 652173"/>
                <a:gd name="connsiteX36" fmla="*/ 355936 w 1075004"/>
                <a:gd name="connsiteY36" fmla="*/ 328253 h 652173"/>
                <a:gd name="connsiteX37" fmla="*/ 372962 w 1075004"/>
                <a:gd name="connsiteY37" fmla="*/ 311228 h 652173"/>
                <a:gd name="connsiteX38" fmla="*/ 398669 w 1075004"/>
                <a:gd name="connsiteY38" fmla="*/ 311227 h 652173"/>
                <a:gd name="connsiteX39" fmla="*/ 398669 w 1075004"/>
                <a:gd name="connsiteY39" fmla="*/ 287905 h 652173"/>
                <a:gd name="connsiteX40" fmla="*/ 372962 w 1075004"/>
                <a:gd name="connsiteY40" fmla="*/ 287905 h 652173"/>
                <a:gd name="connsiteX41" fmla="*/ 355936 w 1075004"/>
                <a:gd name="connsiteY41" fmla="*/ 270880 h 652173"/>
                <a:gd name="connsiteX42" fmla="*/ 372962 w 1075004"/>
                <a:gd name="connsiteY42" fmla="*/ 253854 h 652173"/>
                <a:gd name="connsiteX43" fmla="*/ 398669 w 1075004"/>
                <a:gd name="connsiteY43" fmla="*/ 253854 h 652173"/>
                <a:gd name="connsiteX44" fmla="*/ 398669 w 1075004"/>
                <a:gd name="connsiteY44" fmla="*/ 226224 h 652173"/>
                <a:gd name="connsiteX45" fmla="*/ 399282 w 1075004"/>
                <a:gd name="connsiteY45" fmla="*/ 224745 h 652173"/>
                <a:gd name="connsiteX46" fmla="*/ 397875 w 1075004"/>
                <a:gd name="connsiteY46" fmla="*/ 220285 h 652173"/>
                <a:gd name="connsiteX47" fmla="*/ 416320 w 1075004"/>
                <a:gd name="connsiteY47" fmla="*/ 204807 h 652173"/>
                <a:gd name="connsiteX48" fmla="*/ 766843 w 1075004"/>
                <a:gd name="connsiteY48" fmla="*/ 235474 h 652173"/>
                <a:gd name="connsiteX49" fmla="*/ 782320 w 1075004"/>
                <a:gd name="connsiteY49" fmla="*/ 253919 h 652173"/>
                <a:gd name="connsiteX50" fmla="*/ 787242 w 1075004"/>
                <a:gd name="connsiteY50" fmla="*/ 326087 h 652173"/>
                <a:gd name="connsiteX51" fmla="*/ 785600 w 1075004"/>
                <a:gd name="connsiteY51" fmla="*/ 324445 h 652173"/>
                <a:gd name="connsiteX52" fmla="*/ 785600 w 1075004"/>
                <a:gd name="connsiteY52" fmla="*/ 237207 h 652173"/>
                <a:gd name="connsiteX53" fmla="*/ 722115 w 1075004"/>
                <a:gd name="connsiteY53" fmla="*/ 173722 h 652173"/>
                <a:gd name="connsiteX54" fmla="*/ 634876 w 1075004"/>
                <a:gd name="connsiteY54" fmla="*/ 173722 h 652173"/>
                <a:gd name="connsiteX55" fmla="*/ 556664 w 1075004"/>
                <a:gd name="connsiteY55" fmla="*/ 95509 h 652173"/>
                <a:gd name="connsiteX56" fmla="*/ 95508 w 1075004"/>
                <a:gd name="connsiteY56" fmla="*/ 95509 h 652173"/>
                <a:gd name="connsiteX57" fmla="*/ 0 w 1075004"/>
                <a:gd name="connsiteY57" fmla="*/ 326087 h 652173"/>
                <a:gd name="connsiteX58" fmla="*/ 95508 w 1075004"/>
                <a:gd name="connsiteY58" fmla="*/ 556665 h 652173"/>
                <a:gd name="connsiteX59" fmla="*/ 556664 w 1075004"/>
                <a:gd name="connsiteY59" fmla="*/ 556665 h 652173"/>
                <a:gd name="connsiteX60" fmla="*/ 634877 w 1075004"/>
                <a:gd name="connsiteY60" fmla="*/ 478452 h 652173"/>
                <a:gd name="connsiteX61" fmla="*/ 722116 w 1075004"/>
                <a:gd name="connsiteY61" fmla="*/ 478453 h 652173"/>
                <a:gd name="connsiteX62" fmla="*/ 785600 w 1075004"/>
                <a:gd name="connsiteY62" fmla="*/ 414968 h 652173"/>
                <a:gd name="connsiteX63" fmla="*/ 785600 w 1075004"/>
                <a:gd name="connsiteY63" fmla="*/ 327729 h 652173"/>
                <a:gd name="connsiteX64" fmla="*/ 893383 w 1075004"/>
                <a:gd name="connsiteY64" fmla="*/ 437430 h 652173"/>
                <a:gd name="connsiteX65" fmla="*/ 893383 w 1075004"/>
                <a:gd name="connsiteY65" fmla="*/ 214743 h 652173"/>
                <a:gd name="connsiteX66" fmla="*/ 864082 w 1075004"/>
                <a:gd name="connsiteY66" fmla="*/ 185442 h 652173"/>
                <a:gd name="connsiteX67" fmla="*/ 834781 w 1075004"/>
                <a:gd name="connsiteY67" fmla="*/ 214743 h 652173"/>
                <a:gd name="connsiteX68" fmla="*/ 834781 w 1075004"/>
                <a:gd name="connsiteY68" fmla="*/ 437431 h 652173"/>
                <a:gd name="connsiteX69" fmla="*/ 864082 w 1075004"/>
                <a:gd name="connsiteY69" fmla="*/ 466732 h 652173"/>
                <a:gd name="connsiteX70" fmla="*/ 864082 w 1075004"/>
                <a:gd name="connsiteY70" fmla="*/ 466731 h 652173"/>
                <a:gd name="connsiteX71" fmla="*/ 893383 w 1075004"/>
                <a:gd name="connsiteY71" fmla="*/ 437430 h 652173"/>
                <a:gd name="connsiteX72" fmla="*/ 984194 w 1075004"/>
                <a:gd name="connsiteY72" fmla="*/ 425710 h 652173"/>
                <a:gd name="connsiteX73" fmla="*/ 984193 w 1075004"/>
                <a:gd name="connsiteY73" fmla="*/ 226463 h 652173"/>
                <a:gd name="connsiteX74" fmla="*/ 954892 w 1075004"/>
                <a:gd name="connsiteY74" fmla="*/ 197162 h 652173"/>
                <a:gd name="connsiteX75" fmla="*/ 925591 w 1075004"/>
                <a:gd name="connsiteY75" fmla="*/ 226463 h 652173"/>
                <a:gd name="connsiteX76" fmla="*/ 925591 w 1075004"/>
                <a:gd name="connsiteY76" fmla="*/ 425710 h 652173"/>
                <a:gd name="connsiteX77" fmla="*/ 954892 w 1075004"/>
                <a:gd name="connsiteY77" fmla="*/ 455011 h 652173"/>
                <a:gd name="connsiteX78" fmla="*/ 954892 w 1075004"/>
                <a:gd name="connsiteY78" fmla="*/ 455011 h 652173"/>
                <a:gd name="connsiteX79" fmla="*/ 984194 w 1075004"/>
                <a:gd name="connsiteY79" fmla="*/ 425710 h 652173"/>
                <a:gd name="connsiteX80" fmla="*/ 1075004 w 1075004"/>
                <a:gd name="connsiteY80" fmla="*/ 402268 h 652173"/>
                <a:gd name="connsiteX81" fmla="*/ 1075003 w 1075004"/>
                <a:gd name="connsiteY81" fmla="*/ 249904 h 652173"/>
                <a:gd name="connsiteX82" fmla="*/ 1045703 w 1075004"/>
                <a:gd name="connsiteY82" fmla="*/ 220603 h 652173"/>
                <a:gd name="connsiteX83" fmla="*/ 1016401 w 1075004"/>
                <a:gd name="connsiteY83" fmla="*/ 249904 h 652173"/>
                <a:gd name="connsiteX84" fmla="*/ 1016402 w 1075004"/>
                <a:gd name="connsiteY84" fmla="*/ 402269 h 652173"/>
                <a:gd name="connsiteX85" fmla="*/ 1045703 w 1075004"/>
                <a:gd name="connsiteY85" fmla="*/ 431570 h 652173"/>
                <a:gd name="connsiteX86" fmla="*/ 1045703 w 1075004"/>
                <a:gd name="connsiteY86" fmla="*/ 431570 h 652173"/>
                <a:gd name="connsiteX87" fmla="*/ 1075004 w 1075004"/>
                <a:gd name="connsiteY87" fmla="*/ 402268 h 65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075004" h="652173">
                  <a:moveTo>
                    <a:pt x="782320" y="253919"/>
                  </a:moveTo>
                  <a:cubicBezTo>
                    <a:pt x="781500" y="263286"/>
                    <a:pt x="773242" y="270215"/>
                    <a:pt x="763875" y="269396"/>
                  </a:cubicBezTo>
                  <a:cubicBezTo>
                    <a:pt x="649707" y="259408"/>
                    <a:pt x="535539" y="249420"/>
                    <a:pt x="421371" y="239431"/>
                  </a:cubicBezTo>
                  <a:lnTo>
                    <a:pt x="421370" y="253854"/>
                  </a:lnTo>
                  <a:lnTo>
                    <a:pt x="447078" y="253854"/>
                  </a:lnTo>
                  <a:cubicBezTo>
                    <a:pt x="456482" y="253853"/>
                    <a:pt x="464103" y="261476"/>
                    <a:pt x="464104" y="270880"/>
                  </a:cubicBezTo>
                  <a:lnTo>
                    <a:pt x="464104" y="270879"/>
                  </a:lnTo>
                  <a:cubicBezTo>
                    <a:pt x="464104" y="280282"/>
                    <a:pt x="456482" y="287905"/>
                    <a:pt x="447078" y="287905"/>
                  </a:cubicBezTo>
                  <a:cubicBezTo>
                    <a:pt x="438509" y="287905"/>
                    <a:pt x="429939" y="287904"/>
                    <a:pt x="421371" y="287905"/>
                  </a:cubicBezTo>
                  <a:lnTo>
                    <a:pt x="421371" y="311227"/>
                  </a:lnTo>
                  <a:lnTo>
                    <a:pt x="447078" y="311227"/>
                  </a:lnTo>
                  <a:cubicBezTo>
                    <a:pt x="456482" y="311227"/>
                    <a:pt x="464104" y="318850"/>
                    <a:pt x="464104" y="328253"/>
                  </a:cubicBezTo>
                  <a:lnTo>
                    <a:pt x="464104" y="328253"/>
                  </a:lnTo>
                  <a:cubicBezTo>
                    <a:pt x="464104" y="337655"/>
                    <a:pt x="456482" y="345278"/>
                    <a:pt x="447078" y="345278"/>
                  </a:cubicBezTo>
                  <a:cubicBezTo>
                    <a:pt x="438510" y="345278"/>
                    <a:pt x="429939" y="345278"/>
                    <a:pt x="421371" y="345279"/>
                  </a:cubicBezTo>
                  <a:lnTo>
                    <a:pt x="421371" y="368601"/>
                  </a:lnTo>
                  <a:lnTo>
                    <a:pt x="447078" y="368601"/>
                  </a:lnTo>
                  <a:cubicBezTo>
                    <a:pt x="456482" y="368601"/>
                    <a:pt x="464104" y="376223"/>
                    <a:pt x="464104" y="385627"/>
                  </a:cubicBezTo>
                  <a:lnTo>
                    <a:pt x="464104" y="385627"/>
                  </a:lnTo>
                  <a:cubicBezTo>
                    <a:pt x="464104" y="395030"/>
                    <a:pt x="456481" y="402652"/>
                    <a:pt x="447079" y="402652"/>
                  </a:cubicBezTo>
                  <a:cubicBezTo>
                    <a:pt x="438509" y="402652"/>
                    <a:pt x="429940" y="402652"/>
                    <a:pt x="421371" y="402652"/>
                  </a:cubicBezTo>
                  <a:lnTo>
                    <a:pt x="421370" y="417162"/>
                  </a:lnTo>
                  <a:lnTo>
                    <a:pt x="762267" y="381332"/>
                  </a:lnTo>
                  <a:cubicBezTo>
                    <a:pt x="771619" y="380350"/>
                    <a:pt x="779997" y="387134"/>
                    <a:pt x="780979" y="396485"/>
                  </a:cubicBezTo>
                  <a:cubicBezTo>
                    <a:pt x="781963" y="405837"/>
                    <a:pt x="775179" y="414214"/>
                    <a:pt x="765828" y="415197"/>
                  </a:cubicBezTo>
                  <a:cubicBezTo>
                    <a:pt x="649182" y="427457"/>
                    <a:pt x="532538" y="439718"/>
                    <a:pt x="415893" y="451977"/>
                  </a:cubicBezTo>
                  <a:cubicBezTo>
                    <a:pt x="406541" y="452960"/>
                    <a:pt x="398164" y="446176"/>
                    <a:pt x="397181" y="436824"/>
                  </a:cubicBezTo>
                  <a:cubicBezTo>
                    <a:pt x="396959" y="434720"/>
                    <a:pt x="397132" y="432665"/>
                    <a:pt x="398889" y="431060"/>
                  </a:cubicBezTo>
                  <a:lnTo>
                    <a:pt x="398669" y="430530"/>
                  </a:lnTo>
                  <a:lnTo>
                    <a:pt x="398669" y="402652"/>
                  </a:lnTo>
                  <a:lnTo>
                    <a:pt x="372962" y="402653"/>
                  </a:lnTo>
                  <a:cubicBezTo>
                    <a:pt x="363559" y="402653"/>
                    <a:pt x="355936" y="395031"/>
                    <a:pt x="355936" y="385627"/>
                  </a:cubicBezTo>
                  <a:cubicBezTo>
                    <a:pt x="355936" y="376224"/>
                    <a:pt x="363558" y="368601"/>
                    <a:pt x="372962" y="368601"/>
                  </a:cubicBezTo>
                  <a:lnTo>
                    <a:pt x="398669" y="368601"/>
                  </a:lnTo>
                  <a:lnTo>
                    <a:pt x="398669" y="345279"/>
                  </a:lnTo>
                  <a:lnTo>
                    <a:pt x="372962" y="345279"/>
                  </a:lnTo>
                  <a:cubicBezTo>
                    <a:pt x="363559" y="345278"/>
                    <a:pt x="355937" y="337656"/>
                    <a:pt x="355936" y="328253"/>
                  </a:cubicBezTo>
                  <a:cubicBezTo>
                    <a:pt x="355937" y="318850"/>
                    <a:pt x="363559" y="311227"/>
                    <a:pt x="372962" y="311228"/>
                  </a:cubicBezTo>
                  <a:lnTo>
                    <a:pt x="398669" y="311227"/>
                  </a:lnTo>
                  <a:lnTo>
                    <a:pt x="398669" y="287905"/>
                  </a:lnTo>
                  <a:lnTo>
                    <a:pt x="372962" y="287905"/>
                  </a:lnTo>
                  <a:cubicBezTo>
                    <a:pt x="363559" y="287905"/>
                    <a:pt x="355936" y="280283"/>
                    <a:pt x="355936" y="270880"/>
                  </a:cubicBezTo>
                  <a:cubicBezTo>
                    <a:pt x="355936" y="261476"/>
                    <a:pt x="363559" y="253854"/>
                    <a:pt x="372962" y="253854"/>
                  </a:cubicBezTo>
                  <a:lnTo>
                    <a:pt x="398669" y="253854"/>
                  </a:lnTo>
                  <a:lnTo>
                    <a:pt x="398669" y="226224"/>
                  </a:lnTo>
                  <a:cubicBezTo>
                    <a:pt x="398669" y="225699"/>
                    <a:pt x="398705" y="225182"/>
                    <a:pt x="399282" y="224745"/>
                  </a:cubicBezTo>
                  <a:lnTo>
                    <a:pt x="397875" y="220285"/>
                  </a:lnTo>
                  <a:cubicBezTo>
                    <a:pt x="398695" y="210917"/>
                    <a:pt x="406953" y="203988"/>
                    <a:pt x="416320" y="204807"/>
                  </a:cubicBezTo>
                  <a:lnTo>
                    <a:pt x="766843" y="235474"/>
                  </a:lnTo>
                  <a:cubicBezTo>
                    <a:pt x="776210" y="236294"/>
                    <a:pt x="783139" y="244551"/>
                    <a:pt x="782320" y="253919"/>
                  </a:cubicBezTo>
                  <a:close/>
                  <a:moveTo>
                    <a:pt x="787242" y="326087"/>
                  </a:moveTo>
                  <a:lnTo>
                    <a:pt x="785600" y="324445"/>
                  </a:lnTo>
                  <a:lnTo>
                    <a:pt x="785600" y="237207"/>
                  </a:lnTo>
                  <a:cubicBezTo>
                    <a:pt x="785600" y="202145"/>
                    <a:pt x="757177" y="173722"/>
                    <a:pt x="722115" y="173722"/>
                  </a:cubicBezTo>
                  <a:lnTo>
                    <a:pt x="634876" y="173722"/>
                  </a:lnTo>
                  <a:cubicBezTo>
                    <a:pt x="608805" y="147651"/>
                    <a:pt x="582735" y="121579"/>
                    <a:pt x="556664" y="95509"/>
                  </a:cubicBezTo>
                  <a:cubicBezTo>
                    <a:pt x="429319" y="-31836"/>
                    <a:pt x="222853" y="-31836"/>
                    <a:pt x="95508" y="95509"/>
                  </a:cubicBezTo>
                  <a:cubicBezTo>
                    <a:pt x="31836" y="159181"/>
                    <a:pt x="0" y="242634"/>
                    <a:pt x="0" y="326087"/>
                  </a:cubicBezTo>
                  <a:cubicBezTo>
                    <a:pt x="0" y="409540"/>
                    <a:pt x="31836" y="492992"/>
                    <a:pt x="95508" y="556665"/>
                  </a:cubicBezTo>
                  <a:cubicBezTo>
                    <a:pt x="222853" y="684010"/>
                    <a:pt x="429320" y="684010"/>
                    <a:pt x="556664" y="556665"/>
                  </a:cubicBezTo>
                  <a:lnTo>
                    <a:pt x="634877" y="478452"/>
                  </a:lnTo>
                  <a:lnTo>
                    <a:pt x="722116" y="478453"/>
                  </a:lnTo>
                  <a:cubicBezTo>
                    <a:pt x="757178" y="478452"/>
                    <a:pt x="785600" y="450029"/>
                    <a:pt x="785600" y="414968"/>
                  </a:cubicBezTo>
                  <a:lnTo>
                    <a:pt x="785600" y="327729"/>
                  </a:lnTo>
                  <a:close/>
                  <a:moveTo>
                    <a:pt x="893383" y="437430"/>
                  </a:moveTo>
                  <a:lnTo>
                    <a:pt x="893383" y="214743"/>
                  </a:lnTo>
                  <a:cubicBezTo>
                    <a:pt x="893383" y="198561"/>
                    <a:pt x="880265" y="185442"/>
                    <a:pt x="864082" y="185442"/>
                  </a:cubicBezTo>
                  <a:cubicBezTo>
                    <a:pt x="847899" y="185442"/>
                    <a:pt x="834781" y="198561"/>
                    <a:pt x="834781" y="214743"/>
                  </a:cubicBezTo>
                  <a:lnTo>
                    <a:pt x="834781" y="437431"/>
                  </a:lnTo>
                  <a:cubicBezTo>
                    <a:pt x="834781" y="453613"/>
                    <a:pt x="847900" y="466732"/>
                    <a:pt x="864082" y="466732"/>
                  </a:cubicBezTo>
                  <a:lnTo>
                    <a:pt x="864082" y="466731"/>
                  </a:lnTo>
                  <a:cubicBezTo>
                    <a:pt x="880265" y="466731"/>
                    <a:pt x="893383" y="453613"/>
                    <a:pt x="893383" y="437430"/>
                  </a:cubicBezTo>
                  <a:close/>
                  <a:moveTo>
                    <a:pt x="984194" y="425710"/>
                  </a:moveTo>
                  <a:lnTo>
                    <a:pt x="984193" y="226463"/>
                  </a:lnTo>
                  <a:cubicBezTo>
                    <a:pt x="984193" y="210281"/>
                    <a:pt x="971075" y="197163"/>
                    <a:pt x="954892" y="197162"/>
                  </a:cubicBezTo>
                  <a:cubicBezTo>
                    <a:pt x="938710" y="197163"/>
                    <a:pt x="925591" y="210281"/>
                    <a:pt x="925591" y="226463"/>
                  </a:cubicBezTo>
                  <a:lnTo>
                    <a:pt x="925591" y="425710"/>
                  </a:lnTo>
                  <a:cubicBezTo>
                    <a:pt x="925591" y="441893"/>
                    <a:pt x="938710" y="455011"/>
                    <a:pt x="954892" y="455011"/>
                  </a:cubicBezTo>
                  <a:lnTo>
                    <a:pt x="954892" y="455011"/>
                  </a:lnTo>
                  <a:cubicBezTo>
                    <a:pt x="971075" y="455011"/>
                    <a:pt x="984194" y="441892"/>
                    <a:pt x="984194" y="425710"/>
                  </a:cubicBezTo>
                  <a:close/>
                  <a:moveTo>
                    <a:pt x="1075004" y="402268"/>
                  </a:moveTo>
                  <a:lnTo>
                    <a:pt x="1075003" y="249904"/>
                  </a:lnTo>
                  <a:cubicBezTo>
                    <a:pt x="1075003" y="233721"/>
                    <a:pt x="1061885" y="220603"/>
                    <a:pt x="1045703" y="220603"/>
                  </a:cubicBezTo>
                  <a:cubicBezTo>
                    <a:pt x="1029520" y="220603"/>
                    <a:pt x="1016401" y="233721"/>
                    <a:pt x="1016401" y="249904"/>
                  </a:cubicBezTo>
                  <a:lnTo>
                    <a:pt x="1016402" y="402269"/>
                  </a:lnTo>
                  <a:cubicBezTo>
                    <a:pt x="1016402" y="418451"/>
                    <a:pt x="1029520" y="431570"/>
                    <a:pt x="1045703" y="431570"/>
                  </a:cubicBezTo>
                  <a:lnTo>
                    <a:pt x="1045703" y="431570"/>
                  </a:lnTo>
                  <a:cubicBezTo>
                    <a:pt x="1061885" y="431570"/>
                    <a:pt x="1075004" y="418451"/>
                    <a:pt x="1075004" y="402268"/>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grpSp>
      <p:pic>
        <p:nvPicPr>
          <p:cNvPr id="11" name="Picture 2" descr="BÀI 26-T41&#10;II- NHỮNG CUỘC KHỞI&#10;NGHĨA LỚN TRONG&#10;PHONG TRÀO CẦN&#10;VƯƠNG&#10;LỊCH SỬ 8&#10;GV thực hiện:&#10;HOÀNG THỊ LAN HƯƠNG&#10;Khởi nghĩa...">
            <a:extLst>
              <a:ext uri="{FF2B5EF4-FFF2-40B4-BE49-F238E27FC236}">
                <a16:creationId xmlns="" xmlns:a16="http://schemas.microsoft.com/office/drawing/2014/main" id="{C2B8DBA1-DA7A-47EA-A8CC-FF85BA424CC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34475" y="1293796"/>
            <a:ext cx="7209295" cy="4436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ounded Rectangle 4">
            <a:extLst>
              <a:ext uri="{FF2B5EF4-FFF2-40B4-BE49-F238E27FC236}">
                <a16:creationId xmlns="" xmlns:a16="http://schemas.microsoft.com/office/drawing/2014/main" id="{BB6B5881-3611-47D9-BD81-2C0680334CFA}"/>
              </a:ext>
            </a:extLst>
          </p:cNvPr>
          <p:cNvSpPr/>
          <p:nvPr/>
        </p:nvSpPr>
        <p:spPr>
          <a:xfrm>
            <a:off x="1958064" y="1293796"/>
            <a:ext cx="4800600" cy="4533235"/>
          </a:xfrm>
          <a:prstGeom prst="roundRect">
            <a:avLst/>
          </a:prstGeom>
          <a:gradFill>
            <a:gsLst>
              <a:gs pos="0">
                <a:srgbClr val="CCFFCC"/>
              </a:gs>
              <a:gs pos="50000">
                <a:schemeClr val="bg1">
                  <a:gamma/>
                  <a:tint val="0"/>
                  <a:invGamma/>
                </a:schemeClr>
              </a:gs>
              <a:gs pos="100000">
                <a:schemeClr val="bg2"/>
              </a:gs>
            </a:gsLst>
            <a:lin ang="2700000" scaled="1"/>
          </a:gradFill>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marL="0" marR="0" lvl="0" indent="0" algn="ctr" defTabSz="685715"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sp>
        <p:nvSpPr>
          <p:cNvPr id="13" name="Rounded Rectangle 5">
            <a:extLst>
              <a:ext uri="{FF2B5EF4-FFF2-40B4-BE49-F238E27FC236}">
                <a16:creationId xmlns="" xmlns:a16="http://schemas.microsoft.com/office/drawing/2014/main" id="{40D3E4B2-ACDA-46C6-AD35-ADB776AEB451}"/>
              </a:ext>
            </a:extLst>
          </p:cNvPr>
          <p:cNvSpPr/>
          <p:nvPr/>
        </p:nvSpPr>
        <p:spPr>
          <a:xfrm>
            <a:off x="3594776" y="1685245"/>
            <a:ext cx="1527175" cy="850900"/>
          </a:xfrm>
          <a:prstGeom prst="round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Các</a:t>
            </a:r>
            <a:r>
              <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sz="1600" b="0" i="0" u="none" strike="noStrike" kern="120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cuộc</a:t>
            </a:r>
            <a:r>
              <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sz="1600" b="0" i="0" u="none" strike="noStrike" kern="120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khởi</a:t>
            </a:r>
            <a:r>
              <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sz="1600" b="0" i="0" u="none" strike="noStrike" kern="120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nghĩa</a:t>
            </a:r>
            <a:r>
              <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sz="1600" b="0" i="0" u="none" strike="noStrike" kern="120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tiêu</a:t>
            </a:r>
            <a:r>
              <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sz="1600" b="0" i="0" u="none" strike="noStrike" kern="120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biểu</a:t>
            </a:r>
            <a:r>
              <a:rPr kumimoji="0" lang="pl-PL"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endPar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sp>
        <p:nvSpPr>
          <p:cNvPr id="14" name="Rounded Rectangle 6">
            <a:extLst>
              <a:ext uri="{FF2B5EF4-FFF2-40B4-BE49-F238E27FC236}">
                <a16:creationId xmlns="" xmlns:a16="http://schemas.microsoft.com/office/drawing/2014/main" id="{0932824A-0212-4162-B58C-4599B1A0BCF3}"/>
              </a:ext>
            </a:extLst>
          </p:cNvPr>
          <p:cNvSpPr/>
          <p:nvPr/>
        </p:nvSpPr>
        <p:spPr>
          <a:xfrm>
            <a:off x="2035851" y="3239407"/>
            <a:ext cx="1370012" cy="1082675"/>
          </a:xfrm>
          <a:prstGeom prst="round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Khởi</a:t>
            </a:r>
            <a:r>
              <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sz="1600" b="0" i="0" u="none" strike="noStrike" kern="120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nghĩa</a:t>
            </a:r>
            <a:endPar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Bãi</a:t>
            </a:r>
            <a:r>
              <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sz="1600" b="0" i="0" u="none" strike="noStrike" kern="120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Sậy</a:t>
            </a:r>
            <a:endPar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(1883 - 1892) </a:t>
            </a:r>
          </a:p>
        </p:txBody>
      </p:sp>
      <p:sp>
        <p:nvSpPr>
          <p:cNvPr id="15" name="Rounded Rectangle 11">
            <a:extLst>
              <a:ext uri="{FF2B5EF4-FFF2-40B4-BE49-F238E27FC236}">
                <a16:creationId xmlns="" xmlns:a16="http://schemas.microsoft.com/office/drawing/2014/main" id="{B015DE79-6EBE-4A2A-84EA-EE8DB074FCE5}"/>
              </a:ext>
            </a:extLst>
          </p:cNvPr>
          <p:cNvSpPr/>
          <p:nvPr/>
        </p:nvSpPr>
        <p:spPr>
          <a:xfrm>
            <a:off x="3594776" y="3239407"/>
            <a:ext cx="1385888" cy="1082675"/>
          </a:xfrm>
          <a:prstGeom prst="round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Khởi</a:t>
            </a:r>
            <a:r>
              <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sz="1600" b="0" i="0" u="none" strike="noStrike" kern="120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nghĩa</a:t>
            </a:r>
            <a:endPar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Ba </a:t>
            </a:r>
            <a:r>
              <a:rPr kumimoji="0" lang="en-US" sz="1600" b="0" i="0" u="none" strike="noStrike" kern="120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Đình</a:t>
            </a:r>
            <a:endPar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(1886 - 1887) </a:t>
            </a:r>
          </a:p>
        </p:txBody>
      </p:sp>
      <p:sp>
        <p:nvSpPr>
          <p:cNvPr id="16" name="Rounded Rectangle 14">
            <a:extLst>
              <a:ext uri="{FF2B5EF4-FFF2-40B4-BE49-F238E27FC236}">
                <a16:creationId xmlns="" xmlns:a16="http://schemas.microsoft.com/office/drawing/2014/main" id="{FADA437C-1CC3-4B95-9C67-A8C718551D07}"/>
              </a:ext>
            </a:extLst>
          </p:cNvPr>
          <p:cNvSpPr/>
          <p:nvPr/>
        </p:nvSpPr>
        <p:spPr>
          <a:xfrm>
            <a:off x="5120363" y="3239407"/>
            <a:ext cx="1435101" cy="1082675"/>
          </a:xfrm>
          <a:prstGeom prst="round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Khởi</a:t>
            </a:r>
            <a:r>
              <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sz="1600" b="0" i="0" u="none" strike="noStrike" kern="120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nghĩa</a:t>
            </a:r>
            <a:endPar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Hương</a:t>
            </a:r>
            <a:r>
              <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 </a:t>
            </a:r>
            <a:r>
              <a:rPr kumimoji="0" lang="en-US" sz="1600" b="0" i="0" u="none" strike="noStrike" kern="1200" cap="none" spc="0" normalizeH="0" baseline="0" noProof="0" dirty="0" err="1">
                <a:ln>
                  <a:noFill/>
                </a:ln>
                <a:solidFill>
                  <a:prstClr val="white"/>
                </a:solidFill>
                <a:effectLst/>
                <a:uLnTx/>
                <a:uFillTx/>
                <a:latin typeface="Arial" panose="020B0604020202020204" pitchFamily="34" charset="0"/>
                <a:ea typeface="Arial Unicode MS"/>
                <a:cs typeface="Arial" panose="020B0604020202020204" pitchFamily="34" charset="0"/>
              </a:rPr>
              <a:t>Khê</a:t>
            </a:r>
            <a:endPar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(1885 - 1896) </a:t>
            </a:r>
          </a:p>
        </p:txBody>
      </p:sp>
      <p:cxnSp>
        <p:nvCxnSpPr>
          <p:cNvPr id="17" name="Straight Arrow Connector 16">
            <a:extLst>
              <a:ext uri="{FF2B5EF4-FFF2-40B4-BE49-F238E27FC236}">
                <a16:creationId xmlns="" xmlns:a16="http://schemas.microsoft.com/office/drawing/2014/main" id="{BC5AD86E-E756-403F-9669-A3D1AF38A094}"/>
              </a:ext>
            </a:extLst>
          </p:cNvPr>
          <p:cNvCxnSpPr/>
          <p:nvPr/>
        </p:nvCxnSpPr>
        <p:spPr>
          <a:xfrm flipH="1">
            <a:off x="2658151" y="2572657"/>
            <a:ext cx="1700213" cy="666750"/>
          </a:xfrm>
          <a:prstGeom prst="straightConnector1">
            <a:avLst/>
          </a:prstGeom>
          <a:ln>
            <a:solidFill>
              <a:schemeClr val="tx1"/>
            </a:solidFill>
            <a:tailEnd type="triangle"/>
          </a:ln>
        </p:spPr>
        <p:style>
          <a:lnRef idx="1">
            <a:schemeClr val="accent2"/>
          </a:lnRef>
          <a:fillRef idx="0">
            <a:schemeClr val="accent2"/>
          </a:fillRef>
          <a:effectRef idx="0">
            <a:schemeClr val="accent2"/>
          </a:effectRef>
          <a:fontRef idx="minor">
            <a:schemeClr val="tx1"/>
          </a:fontRef>
        </p:style>
      </p:cxnSp>
      <p:cxnSp>
        <p:nvCxnSpPr>
          <p:cNvPr id="18" name="Straight Arrow Connector 17">
            <a:extLst>
              <a:ext uri="{FF2B5EF4-FFF2-40B4-BE49-F238E27FC236}">
                <a16:creationId xmlns="" xmlns:a16="http://schemas.microsoft.com/office/drawing/2014/main" id="{582032B6-E000-4170-B7F8-126C23A6948B}"/>
              </a:ext>
            </a:extLst>
          </p:cNvPr>
          <p:cNvCxnSpPr/>
          <p:nvPr/>
        </p:nvCxnSpPr>
        <p:spPr>
          <a:xfrm>
            <a:off x="4358364" y="2553607"/>
            <a:ext cx="1651000" cy="685800"/>
          </a:xfrm>
          <a:prstGeom prst="straightConnector1">
            <a:avLst/>
          </a:prstGeom>
          <a:ln>
            <a:solidFill>
              <a:schemeClr val="tx1"/>
            </a:solidFill>
            <a:tailEnd type="triangle"/>
          </a:ln>
        </p:spPr>
        <p:style>
          <a:lnRef idx="1">
            <a:schemeClr val="accent2"/>
          </a:lnRef>
          <a:fillRef idx="0">
            <a:schemeClr val="accent2"/>
          </a:fillRef>
          <a:effectRef idx="0">
            <a:schemeClr val="accent2"/>
          </a:effectRef>
          <a:fontRef idx="minor">
            <a:schemeClr val="tx1"/>
          </a:fontRef>
        </p:style>
      </p:cxnSp>
      <p:cxnSp>
        <p:nvCxnSpPr>
          <p:cNvPr id="19" name="Straight Arrow Connector 18">
            <a:extLst>
              <a:ext uri="{FF2B5EF4-FFF2-40B4-BE49-F238E27FC236}">
                <a16:creationId xmlns="" xmlns:a16="http://schemas.microsoft.com/office/drawing/2014/main" id="{E600E871-E473-4665-9391-9112C30DB8A0}"/>
              </a:ext>
            </a:extLst>
          </p:cNvPr>
          <p:cNvCxnSpPr/>
          <p:nvPr/>
        </p:nvCxnSpPr>
        <p:spPr>
          <a:xfrm>
            <a:off x="4358364" y="2572657"/>
            <a:ext cx="0" cy="66675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Rectangle 20">
            <a:extLst>
              <a:ext uri="{FF2B5EF4-FFF2-40B4-BE49-F238E27FC236}">
                <a16:creationId xmlns="" xmlns:a16="http://schemas.microsoft.com/office/drawing/2014/main" id="{81CE1308-826A-41B1-9B02-A1F6A8368B2A}"/>
              </a:ext>
            </a:extLst>
          </p:cNvPr>
          <p:cNvSpPr>
            <a:spLocks noChangeArrowheads="1"/>
          </p:cNvSpPr>
          <p:nvPr/>
        </p:nvSpPr>
        <p:spPr bwMode="auto">
          <a:xfrm>
            <a:off x="2172376" y="4747532"/>
            <a:ext cx="45720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684213"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err="1">
                <a:ln>
                  <a:noFill/>
                </a:ln>
                <a:solidFill>
                  <a:srgbClr val="3333FF"/>
                </a:solidFill>
                <a:effectLst/>
                <a:uLnTx/>
                <a:uFillTx/>
                <a:latin typeface="Arial" panose="020B0604020202020204" pitchFamily="34" charset="0"/>
                <a:ea typeface="Batang" panose="020B0503020000020004" pitchFamily="18" charset="-127"/>
                <a:cs typeface="Arial" panose="020B0604020202020204" pitchFamily="34" charset="0"/>
              </a:rPr>
              <a:t>Năm</a:t>
            </a:r>
            <a:r>
              <a:rPr kumimoji="0" lang="en-US" altLang="en-US" sz="1600" b="0" i="0" u="none" strike="noStrike" kern="1200" cap="none" spc="0" normalizeH="0" baseline="0" noProof="0" dirty="0">
                <a:ln>
                  <a:noFill/>
                </a:ln>
                <a:solidFill>
                  <a:srgbClr val="3333FF"/>
                </a:solidFill>
                <a:effectLst/>
                <a:uLnTx/>
                <a:uFillTx/>
                <a:latin typeface="Arial" panose="020B0604020202020204" pitchFamily="34" charset="0"/>
                <a:ea typeface="Batang" panose="020B0503020000020004" pitchFamily="18" charset="-127"/>
                <a:cs typeface="Arial" panose="020B0604020202020204" pitchFamily="34" charset="0"/>
              </a:rPr>
              <a:t> 1896, </a:t>
            </a:r>
            <a:r>
              <a:rPr kumimoji="0" lang="pl-PL" altLang="en-US" sz="1600" b="0" i="0" u="none" strike="noStrike" kern="1200" cap="none" spc="0" normalizeH="0" baseline="0" noProof="0" dirty="0">
                <a:ln>
                  <a:noFill/>
                </a:ln>
                <a:solidFill>
                  <a:srgbClr val="3333FF"/>
                </a:solidFill>
                <a:effectLst/>
                <a:uLnTx/>
                <a:uFillTx/>
                <a:latin typeface="Arial" panose="020B0604020202020204" pitchFamily="34" charset="0"/>
                <a:ea typeface="Batang" panose="020B0503020000020004" pitchFamily="18" charset="-127"/>
                <a:cs typeface="Arial" panose="020B0604020202020204" pitchFamily="34" charset="0"/>
              </a:rPr>
              <a:t>phong trào thất bại chấm dứt vai trò lãnh đạo cách mạng của các sĩ phu yêu nư­ớc. </a:t>
            </a:r>
            <a:endParaRPr kumimoji="0" lang="en-US" altLang="en-US" sz="1600" b="0" i="0" u="none" strike="noStrike" kern="1200" cap="none" spc="0" normalizeH="0" baseline="0" noProof="0" dirty="0">
              <a:ln>
                <a:noFill/>
              </a:ln>
              <a:solidFill>
                <a:srgbClr val="3333FF"/>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1" name="Title 1">
            <a:extLst>
              <a:ext uri="{FF2B5EF4-FFF2-40B4-BE49-F238E27FC236}">
                <a16:creationId xmlns="" xmlns:a16="http://schemas.microsoft.com/office/drawing/2014/main" id="{08CC67CC-1D5D-41F8-9147-0C874B51FC21}"/>
              </a:ext>
            </a:extLst>
          </p:cNvPr>
          <p:cNvSpPr txBox="1">
            <a:spLocks/>
          </p:cNvSpPr>
          <p:nvPr/>
        </p:nvSpPr>
        <p:spPr>
          <a:xfrm>
            <a:off x="74010" y="5904593"/>
            <a:ext cx="10721666" cy="825500"/>
          </a:xfrm>
          <a:prstGeom prst="rect">
            <a:avLst/>
          </a:prstGeom>
        </p:spPr>
        <p:txBody>
          <a:bodyPr>
            <a:normAutofit/>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pPr marL="0" marR="0" lvl="0" indent="0" algn="ctr" defTabSz="685715" rtl="0" eaLnBrk="0" fontAlgn="auto" latinLnBrk="0" hangingPunct="0">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000099"/>
                </a:solidFill>
                <a:effectLst/>
                <a:uLnTx/>
                <a:uFillTx/>
                <a:latin typeface="Times New Roman" pitchFamily="18" charset="0"/>
                <a:ea typeface="Arial Unicode MS"/>
                <a:cs typeface="Times New Roman" pitchFamily="18" charset="0"/>
              </a:rPr>
              <a:t> </a:t>
            </a:r>
            <a:r>
              <a:rPr kumimoji="0" lang="en-US" sz="2200" b="0" i="0" u="none" strike="noStrike" kern="1200" cap="none" spc="0" normalizeH="0" baseline="0" noProof="0" dirty="0">
                <a:ln>
                  <a:noFill/>
                </a:ln>
                <a:solidFill>
                  <a:prstClr val="black"/>
                </a:solidFill>
                <a:effectLst/>
                <a:uLnTx/>
                <a:uFillTx/>
                <a:latin typeface="Times New Roman" panose="02020603050405020304" pitchFamily="18" charset="0"/>
                <a:ea typeface="Arial Unicode MS"/>
                <a:cs typeface="Times New Roman" pitchFamily="18" charset="0"/>
              </a:rPr>
              <a:t>→ </a:t>
            </a:r>
            <a:r>
              <a:rPr kumimoji="0" lang="en-US" sz="2200" b="0" i="0" u="none" strike="noStrike" kern="1200" cap="none" spc="0" normalizeH="0" baseline="0" noProof="0" dirty="0" err="1">
                <a:ln>
                  <a:noFill/>
                </a:ln>
                <a:solidFill>
                  <a:prstClr val="black"/>
                </a:solidFill>
                <a:effectLst/>
                <a:uLnTx/>
                <a:uFillTx/>
                <a:latin typeface="Arial"/>
                <a:ea typeface="Arial Unicode MS"/>
                <a:cs typeface="Times New Roman" pitchFamily="18" charset="0"/>
              </a:rPr>
              <a:t>Hệ</a:t>
            </a:r>
            <a:r>
              <a:rPr kumimoji="0" lang="en-US" sz="2200" b="0" i="0" u="none" strike="noStrike" kern="1200" cap="none" spc="0" normalizeH="0" baseline="0" noProof="0" dirty="0">
                <a:ln>
                  <a:noFill/>
                </a:ln>
                <a:solidFill>
                  <a:prstClr val="black"/>
                </a:solidFill>
                <a:effectLst/>
                <a:uLnTx/>
                <a:uFillTx/>
                <a:latin typeface="Arial"/>
                <a:ea typeface="Arial Unicode MS"/>
                <a:cs typeface="Times New Roman" pitchFamily="18" charset="0"/>
              </a:rPr>
              <a:t> </a:t>
            </a:r>
            <a:r>
              <a:rPr kumimoji="0" lang="en-US" sz="2200" b="0" i="0" u="none" strike="noStrike" kern="1200" cap="none" spc="0" normalizeH="0" baseline="0" noProof="0" dirty="0" err="1">
                <a:ln>
                  <a:noFill/>
                </a:ln>
                <a:solidFill>
                  <a:prstClr val="black"/>
                </a:solidFill>
                <a:effectLst/>
                <a:uLnTx/>
                <a:uFillTx/>
                <a:latin typeface="Arial"/>
                <a:ea typeface="Arial Unicode MS"/>
                <a:cs typeface="Times New Roman" pitchFamily="18" charset="0"/>
              </a:rPr>
              <a:t>tư</a:t>
            </a:r>
            <a:r>
              <a:rPr kumimoji="0" lang="en-US" sz="2200" b="0" i="0" u="none" strike="noStrike" kern="1200" cap="none" spc="0" normalizeH="0" baseline="0" noProof="0" dirty="0">
                <a:ln>
                  <a:noFill/>
                </a:ln>
                <a:solidFill>
                  <a:prstClr val="black"/>
                </a:solidFill>
                <a:effectLst/>
                <a:uLnTx/>
                <a:uFillTx/>
                <a:latin typeface="Arial"/>
                <a:ea typeface="Arial Unicode MS"/>
                <a:cs typeface="Times New Roman" pitchFamily="18" charset="0"/>
              </a:rPr>
              <a:t> </a:t>
            </a:r>
            <a:r>
              <a:rPr kumimoji="0" lang="en-US" sz="2200" b="0" i="0" u="none" strike="noStrike" kern="1200" cap="none" spc="0" normalizeH="0" baseline="0" noProof="0" dirty="0" err="1">
                <a:ln>
                  <a:noFill/>
                </a:ln>
                <a:solidFill>
                  <a:prstClr val="black"/>
                </a:solidFill>
                <a:effectLst/>
                <a:uLnTx/>
                <a:uFillTx/>
                <a:latin typeface="Arial"/>
                <a:ea typeface="Arial Unicode MS"/>
                <a:cs typeface="Times New Roman" pitchFamily="18" charset="0"/>
              </a:rPr>
              <a:t>tưởng</a:t>
            </a:r>
            <a:r>
              <a:rPr kumimoji="0" lang="en-US" sz="2200" b="0" i="0" u="none" strike="noStrike" kern="1200" cap="none" spc="0" normalizeH="0" baseline="0" noProof="0" dirty="0">
                <a:ln>
                  <a:noFill/>
                </a:ln>
                <a:solidFill>
                  <a:prstClr val="black"/>
                </a:solidFill>
                <a:effectLst/>
                <a:uLnTx/>
                <a:uFillTx/>
                <a:latin typeface="Arial"/>
                <a:ea typeface="Arial Unicode MS"/>
                <a:cs typeface="Times New Roman" pitchFamily="18" charset="0"/>
              </a:rPr>
              <a:t> </a:t>
            </a:r>
            <a:r>
              <a:rPr kumimoji="0" lang="en-US" sz="2200" b="0" i="0" u="none" strike="noStrike" kern="1200" cap="none" spc="0" normalizeH="0" baseline="0" noProof="0" dirty="0" err="1">
                <a:ln>
                  <a:noFill/>
                </a:ln>
                <a:solidFill>
                  <a:prstClr val="black"/>
                </a:solidFill>
                <a:effectLst/>
                <a:uLnTx/>
                <a:uFillTx/>
                <a:latin typeface="Arial"/>
                <a:ea typeface="Arial Unicode MS"/>
                <a:cs typeface="Times New Roman" pitchFamily="18" charset="0"/>
              </a:rPr>
              <a:t>phong</a:t>
            </a:r>
            <a:r>
              <a:rPr kumimoji="0" lang="en-US" sz="2200" b="0" i="0" u="none" strike="noStrike" kern="1200" cap="none" spc="0" normalizeH="0" baseline="0" noProof="0" dirty="0">
                <a:ln>
                  <a:noFill/>
                </a:ln>
                <a:solidFill>
                  <a:prstClr val="black"/>
                </a:solidFill>
                <a:effectLst/>
                <a:uLnTx/>
                <a:uFillTx/>
                <a:latin typeface="Arial"/>
                <a:ea typeface="Arial Unicode MS"/>
                <a:cs typeface="Times New Roman" pitchFamily="18" charset="0"/>
              </a:rPr>
              <a:t> </a:t>
            </a:r>
            <a:r>
              <a:rPr kumimoji="0" lang="en-US" sz="2200" b="0" i="0" u="none" strike="noStrike" kern="1200" cap="none" spc="0" normalizeH="0" baseline="0" noProof="0" dirty="0" err="1">
                <a:ln>
                  <a:noFill/>
                </a:ln>
                <a:solidFill>
                  <a:prstClr val="black"/>
                </a:solidFill>
                <a:effectLst/>
                <a:uLnTx/>
                <a:uFillTx/>
                <a:latin typeface="Arial"/>
                <a:ea typeface="Arial Unicode MS"/>
                <a:cs typeface="Times New Roman" pitchFamily="18" charset="0"/>
              </a:rPr>
              <a:t>kiến</a:t>
            </a:r>
            <a:r>
              <a:rPr kumimoji="0" lang="en-US" sz="2200" b="0" i="0" u="none" strike="noStrike" kern="1200" cap="none" spc="0" normalizeH="0" baseline="0" noProof="0" dirty="0">
                <a:ln>
                  <a:noFill/>
                </a:ln>
                <a:solidFill>
                  <a:prstClr val="black"/>
                </a:solidFill>
                <a:effectLst/>
                <a:uLnTx/>
                <a:uFillTx/>
                <a:latin typeface="Arial"/>
                <a:ea typeface="Arial Unicode MS"/>
                <a:cs typeface="Times New Roman" pitchFamily="18" charset="0"/>
              </a:rPr>
              <a:t> </a:t>
            </a:r>
            <a:r>
              <a:rPr kumimoji="0" lang="en-US" sz="2200" b="0" i="0" u="none" strike="noStrike" kern="1200" cap="none" spc="0" normalizeH="0" baseline="0" noProof="0" dirty="0" err="1">
                <a:ln>
                  <a:noFill/>
                </a:ln>
                <a:solidFill>
                  <a:prstClr val="black"/>
                </a:solidFill>
                <a:effectLst/>
                <a:uLnTx/>
                <a:uFillTx/>
                <a:latin typeface="Arial"/>
                <a:ea typeface="Arial Unicode MS"/>
                <a:cs typeface="Times New Roman" pitchFamily="18" charset="0"/>
              </a:rPr>
              <a:t>tỏ</a:t>
            </a:r>
            <a:r>
              <a:rPr kumimoji="0" lang="en-US" sz="2200" b="0" i="0" u="none" strike="noStrike" kern="1200" cap="none" spc="0" normalizeH="0" baseline="0" noProof="0" dirty="0">
                <a:ln>
                  <a:noFill/>
                </a:ln>
                <a:solidFill>
                  <a:prstClr val="black"/>
                </a:solidFill>
                <a:effectLst/>
                <a:uLnTx/>
                <a:uFillTx/>
                <a:latin typeface="Arial"/>
                <a:ea typeface="Arial Unicode MS"/>
                <a:cs typeface="Times New Roman" pitchFamily="18" charset="0"/>
              </a:rPr>
              <a:t> ra </a:t>
            </a:r>
            <a:r>
              <a:rPr kumimoji="0" lang="en-US" sz="2200" b="0" i="0" u="none" strike="noStrike" kern="1200" cap="none" spc="0" normalizeH="0" baseline="0" noProof="0" dirty="0" err="1">
                <a:ln>
                  <a:noFill/>
                </a:ln>
                <a:solidFill>
                  <a:prstClr val="black"/>
                </a:solidFill>
                <a:effectLst/>
                <a:uLnTx/>
                <a:uFillTx/>
                <a:latin typeface="Arial"/>
                <a:ea typeface="Arial Unicode MS"/>
                <a:cs typeface="Times New Roman" pitchFamily="18" charset="0"/>
              </a:rPr>
              <a:t>lỗi</a:t>
            </a:r>
            <a:r>
              <a:rPr kumimoji="0" lang="en-US" sz="2200" b="0" i="0" u="none" strike="noStrike" kern="1200" cap="none" spc="0" normalizeH="0" baseline="0" noProof="0" dirty="0">
                <a:ln>
                  <a:noFill/>
                </a:ln>
                <a:solidFill>
                  <a:prstClr val="black"/>
                </a:solidFill>
                <a:effectLst/>
                <a:uLnTx/>
                <a:uFillTx/>
                <a:latin typeface="Arial"/>
                <a:ea typeface="Arial Unicode MS"/>
                <a:cs typeface="Times New Roman" pitchFamily="18" charset="0"/>
              </a:rPr>
              <a:t> </a:t>
            </a:r>
            <a:r>
              <a:rPr kumimoji="0" lang="en-US" sz="2200" b="0" i="0" u="none" strike="noStrike" kern="1200" cap="none" spc="0" normalizeH="0" baseline="0" noProof="0" dirty="0" err="1">
                <a:ln>
                  <a:noFill/>
                </a:ln>
                <a:solidFill>
                  <a:prstClr val="black"/>
                </a:solidFill>
                <a:effectLst/>
                <a:uLnTx/>
                <a:uFillTx/>
                <a:latin typeface="Arial"/>
                <a:ea typeface="Arial Unicode MS"/>
                <a:cs typeface="Times New Roman" pitchFamily="18" charset="0"/>
              </a:rPr>
              <a:t>thời</a:t>
            </a:r>
            <a:r>
              <a:rPr kumimoji="0" lang="en-US" sz="2200" b="0" i="0" u="none" strike="noStrike" kern="1200" cap="none" spc="0" normalizeH="0" baseline="0" noProof="0" dirty="0">
                <a:ln>
                  <a:noFill/>
                </a:ln>
                <a:solidFill>
                  <a:prstClr val="black"/>
                </a:solidFill>
                <a:effectLst/>
                <a:uLnTx/>
                <a:uFillTx/>
                <a:latin typeface="Arial"/>
                <a:ea typeface="Arial Unicode MS"/>
                <a:cs typeface="Times New Roman" pitchFamily="18" charset="0"/>
              </a:rPr>
              <a:t> </a:t>
            </a:r>
            <a:r>
              <a:rPr kumimoji="0" lang="en-US" sz="2200" b="0" i="0" u="none" strike="noStrike" kern="1200" cap="none" spc="0" normalizeH="0" baseline="0" noProof="0" dirty="0" err="1">
                <a:ln>
                  <a:noFill/>
                </a:ln>
                <a:solidFill>
                  <a:prstClr val="black"/>
                </a:solidFill>
                <a:effectLst/>
                <a:uLnTx/>
                <a:uFillTx/>
                <a:latin typeface="Arial"/>
                <a:ea typeface="Arial Unicode MS"/>
                <a:cs typeface="Times New Roman" pitchFamily="18" charset="0"/>
              </a:rPr>
              <a:t>trước</a:t>
            </a:r>
            <a:r>
              <a:rPr kumimoji="0" lang="en-US" sz="2200" b="0" i="0" u="none" strike="noStrike" kern="1200" cap="none" spc="0" normalizeH="0" baseline="0" noProof="0" dirty="0">
                <a:ln>
                  <a:noFill/>
                </a:ln>
                <a:solidFill>
                  <a:prstClr val="black"/>
                </a:solidFill>
                <a:effectLst/>
                <a:uLnTx/>
                <a:uFillTx/>
                <a:latin typeface="Arial"/>
                <a:ea typeface="Arial Unicode MS"/>
                <a:cs typeface="Times New Roman" pitchFamily="18" charset="0"/>
              </a:rPr>
              <a:t> </a:t>
            </a:r>
            <a:r>
              <a:rPr kumimoji="0" lang="en-US" sz="2200" b="0" i="0" u="none" strike="noStrike" kern="1200" cap="none" spc="0" normalizeH="0" baseline="0" noProof="0" dirty="0" err="1">
                <a:ln>
                  <a:noFill/>
                </a:ln>
                <a:solidFill>
                  <a:prstClr val="black"/>
                </a:solidFill>
                <a:effectLst/>
                <a:uLnTx/>
                <a:uFillTx/>
                <a:latin typeface="Arial"/>
                <a:ea typeface="Arial Unicode MS"/>
                <a:cs typeface="Times New Roman" pitchFamily="18" charset="0"/>
              </a:rPr>
              <a:t>các</a:t>
            </a:r>
            <a:r>
              <a:rPr kumimoji="0" lang="en-US" sz="2200" b="0" i="0" u="none" strike="noStrike" kern="1200" cap="none" spc="0" normalizeH="0" baseline="0" noProof="0" dirty="0">
                <a:ln>
                  <a:noFill/>
                </a:ln>
                <a:solidFill>
                  <a:prstClr val="black"/>
                </a:solidFill>
                <a:effectLst/>
                <a:uLnTx/>
                <a:uFillTx/>
                <a:latin typeface="Arial"/>
                <a:ea typeface="Arial Unicode MS"/>
                <a:cs typeface="Times New Roman" pitchFamily="18" charset="0"/>
              </a:rPr>
              <a:t> </a:t>
            </a:r>
            <a:r>
              <a:rPr kumimoji="0" lang="en-US" sz="2200" b="0" i="0" u="none" strike="noStrike" kern="1200" cap="none" spc="0" normalizeH="0" baseline="0" noProof="0" dirty="0" err="1">
                <a:ln>
                  <a:noFill/>
                </a:ln>
                <a:solidFill>
                  <a:prstClr val="black"/>
                </a:solidFill>
                <a:effectLst/>
                <a:uLnTx/>
                <a:uFillTx/>
                <a:latin typeface="Arial"/>
                <a:ea typeface="Arial Unicode MS"/>
                <a:cs typeface="Times New Roman" pitchFamily="18" charset="0"/>
              </a:rPr>
              <a:t>nhiệm</a:t>
            </a:r>
            <a:r>
              <a:rPr kumimoji="0" lang="en-US" sz="2200" b="0" i="0" u="none" strike="noStrike" kern="1200" cap="none" spc="0" normalizeH="0" baseline="0" noProof="0" dirty="0">
                <a:ln>
                  <a:noFill/>
                </a:ln>
                <a:solidFill>
                  <a:prstClr val="black"/>
                </a:solidFill>
                <a:effectLst/>
                <a:uLnTx/>
                <a:uFillTx/>
                <a:latin typeface="Arial"/>
                <a:ea typeface="Arial Unicode MS"/>
                <a:cs typeface="Times New Roman" pitchFamily="18" charset="0"/>
              </a:rPr>
              <a:t> </a:t>
            </a:r>
            <a:r>
              <a:rPr kumimoji="0" lang="en-US" sz="2200" b="0" i="0" u="none" strike="noStrike" kern="1200" cap="none" spc="0" normalizeH="0" baseline="0" noProof="0" dirty="0" err="1">
                <a:ln>
                  <a:noFill/>
                </a:ln>
                <a:solidFill>
                  <a:prstClr val="black"/>
                </a:solidFill>
                <a:effectLst/>
                <a:uLnTx/>
                <a:uFillTx/>
                <a:latin typeface="Arial"/>
                <a:ea typeface="Arial Unicode MS"/>
                <a:cs typeface="Times New Roman" pitchFamily="18" charset="0"/>
              </a:rPr>
              <a:t>vụ</a:t>
            </a:r>
            <a:r>
              <a:rPr kumimoji="0" lang="en-US" sz="2200" b="0" i="0" u="none" strike="noStrike" kern="1200" cap="none" spc="0" normalizeH="0" baseline="0" noProof="0" dirty="0">
                <a:ln>
                  <a:noFill/>
                </a:ln>
                <a:solidFill>
                  <a:prstClr val="black"/>
                </a:solidFill>
                <a:effectLst/>
                <a:uLnTx/>
                <a:uFillTx/>
                <a:latin typeface="Arial"/>
                <a:ea typeface="Arial Unicode MS"/>
                <a:cs typeface="Times New Roman" pitchFamily="18" charset="0"/>
              </a:rPr>
              <a:t> </a:t>
            </a:r>
            <a:r>
              <a:rPr kumimoji="0" lang="en-US" sz="2200" b="0" i="0" u="none" strike="noStrike" kern="1200" cap="none" spc="0" normalizeH="0" baseline="0" noProof="0" dirty="0" err="1">
                <a:ln>
                  <a:noFill/>
                </a:ln>
                <a:solidFill>
                  <a:prstClr val="black"/>
                </a:solidFill>
                <a:effectLst/>
                <a:uLnTx/>
                <a:uFillTx/>
                <a:latin typeface="Arial"/>
                <a:ea typeface="Arial Unicode MS"/>
                <a:cs typeface="Times New Roman" pitchFamily="18" charset="0"/>
              </a:rPr>
              <a:t>lịch</a:t>
            </a:r>
            <a:r>
              <a:rPr kumimoji="0" lang="en-US" sz="2200" b="0" i="0" u="none" strike="noStrike" kern="1200" cap="none" spc="0" normalizeH="0" baseline="0" noProof="0" dirty="0">
                <a:ln>
                  <a:noFill/>
                </a:ln>
                <a:solidFill>
                  <a:prstClr val="black"/>
                </a:solidFill>
                <a:effectLst/>
                <a:uLnTx/>
                <a:uFillTx/>
                <a:latin typeface="Arial"/>
                <a:ea typeface="Arial Unicode MS"/>
                <a:cs typeface="Times New Roman" pitchFamily="18" charset="0"/>
              </a:rPr>
              <a:t> </a:t>
            </a:r>
            <a:r>
              <a:rPr kumimoji="0" lang="en-US" sz="2200" b="0" i="0" u="none" strike="noStrike" kern="1200" cap="none" spc="0" normalizeH="0" baseline="0" noProof="0" dirty="0" err="1">
                <a:ln>
                  <a:noFill/>
                </a:ln>
                <a:solidFill>
                  <a:prstClr val="black"/>
                </a:solidFill>
                <a:effectLst/>
                <a:uLnTx/>
                <a:uFillTx/>
                <a:latin typeface="Arial"/>
                <a:ea typeface="Arial Unicode MS"/>
                <a:cs typeface="Times New Roman" pitchFamily="18" charset="0"/>
              </a:rPr>
              <a:t>sử</a:t>
            </a:r>
            <a:r>
              <a:rPr kumimoji="0" lang="en-US" sz="2200" b="0" i="0" u="none" strike="noStrike" kern="1200" cap="none" spc="0" normalizeH="0" baseline="0" noProof="0" dirty="0">
                <a:ln>
                  <a:noFill/>
                </a:ln>
                <a:solidFill>
                  <a:srgbClr val="333399"/>
                </a:solidFill>
                <a:effectLst/>
                <a:uLnTx/>
                <a:uFillTx/>
                <a:latin typeface="Arial"/>
                <a:ea typeface="Arial Unicode MS"/>
                <a:cs typeface="Times New Roman" pitchFamily="18" charset="0"/>
              </a:rPr>
              <a:t>.</a:t>
            </a:r>
            <a:endParaRPr kumimoji="0" lang="en-US" sz="2200" b="1" i="1" u="none" strike="noStrike" kern="1200" cap="none" spc="0" normalizeH="0" baseline="0" noProof="0" dirty="0">
              <a:ln>
                <a:noFill/>
              </a:ln>
              <a:solidFill>
                <a:srgbClr val="333399"/>
              </a:solidFill>
              <a:effectLst/>
              <a:uLnTx/>
              <a:uFillTx/>
              <a:latin typeface="Arial"/>
              <a:ea typeface="Arial Unicode MS"/>
              <a:cs typeface="+mj-cs"/>
            </a:endParaRPr>
          </a:p>
        </p:txBody>
      </p:sp>
      <p:sp>
        <p:nvSpPr>
          <p:cNvPr id="23" name="Rectangle 22">
            <a:extLst>
              <a:ext uri="{FF2B5EF4-FFF2-40B4-BE49-F238E27FC236}">
                <a16:creationId xmlns="" xmlns:a16="http://schemas.microsoft.com/office/drawing/2014/main" id="{32336CB6-EA73-4A2C-9A6C-5188AE383DB5}"/>
              </a:ext>
            </a:extLst>
          </p:cNvPr>
          <p:cNvSpPr/>
          <p:nvPr/>
        </p:nvSpPr>
        <p:spPr>
          <a:xfrm>
            <a:off x="4409840" y="195649"/>
            <a:ext cx="3244033" cy="460375"/>
          </a:xfrm>
          <a:prstGeom prst="rect">
            <a:avLst/>
          </a:prstGeom>
          <a:ln>
            <a:solidFill>
              <a:srgbClr val="FF0066"/>
            </a:solidFill>
          </a:ln>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Arial Unicode MS"/>
                <a:cs typeface="Arial" panose="020B0604020202020204" pitchFamily="34" charset="0"/>
              </a:rPr>
              <a:t>Bối</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Arial Unicode MS"/>
                <a:cs typeface="Arial" panose="020B0604020202020204" pitchFamily="34" charset="0"/>
              </a:rPr>
              <a:t>cảnh</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Arial Unicode MS"/>
                <a:cs typeface="Arial" panose="020B0604020202020204" pitchFamily="34" charset="0"/>
              </a:rPr>
              <a:t>Việt</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rPr>
              <a:t> Nam</a:t>
            </a:r>
            <a:endParaRPr kumimoji="0" lang="en-US" sz="24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endParaRPr>
          </a:p>
        </p:txBody>
      </p:sp>
      <p:sp>
        <p:nvSpPr>
          <p:cNvPr id="24" name="Rectangle 23">
            <a:extLst>
              <a:ext uri="{FF2B5EF4-FFF2-40B4-BE49-F238E27FC236}">
                <a16:creationId xmlns="" xmlns:a16="http://schemas.microsoft.com/office/drawing/2014/main" id="{146DB70E-4D2B-422E-881F-31591264E898}"/>
              </a:ext>
            </a:extLst>
          </p:cNvPr>
          <p:cNvSpPr>
            <a:spLocks noChangeArrowheads="1"/>
          </p:cNvSpPr>
          <p:nvPr/>
        </p:nvSpPr>
        <p:spPr bwMode="auto">
          <a:xfrm>
            <a:off x="2250827" y="796170"/>
            <a:ext cx="75620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Verdana" pitchFamily="34" charset="0"/>
              </a:defRPr>
            </a:lvl1pPr>
            <a:lvl2pPr marL="742950" indent="-285750">
              <a:defRPr>
                <a:solidFill>
                  <a:schemeClr val="tx1"/>
                </a:solidFill>
                <a:latin typeface="Verdana" pitchFamily="34" charset="0"/>
              </a:defRPr>
            </a:lvl2pPr>
            <a:lvl3pPr marL="1143000" indent="-228600">
              <a:defRPr>
                <a:solidFill>
                  <a:schemeClr val="tx1"/>
                </a:solidFill>
                <a:latin typeface="Verdana" pitchFamily="34" charset="0"/>
              </a:defRPr>
            </a:lvl3pPr>
            <a:lvl4pPr marL="1600200" indent="-228600">
              <a:defRPr>
                <a:solidFill>
                  <a:schemeClr val="tx1"/>
                </a:solidFill>
                <a:latin typeface="Verdana" pitchFamily="34" charset="0"/>
              </a:defRPr>
            </a:lvl4pPr>
            <a:lvl5pPr marL="2057400" indent="-228600">
              <a:defRPr>
                <a:solidFill>
                  <a:schemeClr val="tx1"/>
                </a:solidFill>
                <a:latin typeface="Verdana" pitchFamily="34" charset="0"/>
              </a:defRPr>
            </a:lvl5pPr>
            <a:lvl6pPr marL="2514600" indent="-228600" eaLnBrk="0" fontAlgn="base" hangingPunct="0">
              <a:spcBef>
                <a:spcPct val="0"/>
              </a:spcBef>
              <a:spcAft>
                <a:spcPct val="0"/>
              </a:spcAft>
              <a:defRPr>
                <a:solidFill>
                  <a:schemeClr val="tx1"/>
                </a:solidFill>
                <a:latin typeface="Verdana" pitchFamily="34" charset="0"/>
              </a:defRPr>
            </a:lvl6pPr>
            <a:lvl7pPr marL="2971800" indent="-228600" eaLnBrk="0" fontAlgn="base" hangingPunct="0">
              <a:spcBef>
                <a:spcPct val="0"/>
              </a:spcBef>
              <a:spcAft>
                <a:spcPct val="0"/>
              </a:spcAft>
              <a:defRPr>
                <a:solidFill>
                  <a:schemeClr val="tx1"/>
                </a:solidFill>
                <a:latin typeface="Verdana" pitchFamily="34" charset="0"/>
              </a:defRPr>
            </a:lvl7pPr>
            <a:lvl8pPr marL="3429000" indent="-228600" eaLnBrk="0" fontAlgn="base" hangingPunct="0">
              <a:spcBef>
                <a:spcPct val="0"/>
              </a:spcBef>
              <a:spcAft>
                <a:spcPct val="0"/>
              </a:spcAft>
              <a:defRPr>
                <a:solidFill>
                  <a:schemeClr val="tx1"/>
                </a:solidFill>
                <a:latin typeface="Verdana" pitchFamily="34" charset="0"/>
              </a:defRPr>
            </a:lvl8pPr>
            <a:lvl9pPr marL="3886200" indent="-228600" eaLnBrk="0" fontAlgn="base" hangingPunct="0">
              <a:spcBef>
                <a:spcPct val="0"/>
              </a:spcBef>
              <a:spcAft>
                <a:spcPct val="0"/>
              </a:spcAft>
              <a:defRPr>
                <a:solidFill>
                  <a:schemeClr val="tx1"/>
                </a:solidFill>
                <a:latin typeface="Verdana" pitchFamily="34" charset="0"/>
              </a:defRPr>
            </a:lvl9pPr>
          </a:lstStyle>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Phong</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trào</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yêu</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nước</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theo</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hê</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tư</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tưởng</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phong</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kiến</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a:t>
            </a:r>
          </a:p>
        </p:txBody>
      </p:sp>
    </p:spTree>
    <p:extLst>
      <p:ext uri="{BB962C8B-B14F-4D97-AF65-F5344CB8AC3E}">
        <p14:creationId xmlns:p14="http://schemas.microsoft.com/office/powerpoint/2010/main" val="29678706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anim calcmode="lin" valueType="num">
                                      <p:cBhvr>
                                        <p:cTn id="8" dur="1000" fill="hold"/>
                                        <p:tgtEl>
                                          <p:spTgt spid="21"/>
                                        </p:tgtEl>
                                        <p:attrNameLst>
                                          <p:attrName>ppt_x</p:attrName>
                                        </p:attrNameLst>
                                      </p:cBhvr>
                                      <p:tavLst>
                                        <p:tav tm="0">
                                          <p:val>
                                            <p:strVal val="#ppt_x"/>
                                          </p:val>
                                        </p:tav>
                                        <p:tav tm="100000">
                                          <p:val>
                                            <p:strVal val="#ppt_x"/>
                                          </p:val>
                                        </p:tav>
                                      </p:tavLst>
                                    </p:anim>
                                    <p:anim calcmode="lin" valueType="num">
                                      <p:cBhvr>
                                        <p:cTn id="9"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499"/>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4" grpId="0" autoUpdateAnimBg="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Picture 2" descr="Kết quả hình ảnh cho hình ảnh khởi nghĩa nông dân yên thế">
            <a:extLst>
              <a:ext uri="{FF2B5EF4-FFF2-40B4-BE49-F238E27FC236}">
                <a16:creationId xmlns="" xmlns:a16="http://schemas.microsoft.com/office/drawing/2014/main" id="{4816F781-040A-400D-B726-FE8C13A4901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22400" y="1553028"/>
            <a:ext cx="3888921" cy="47080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4" descr="Kết quả hình ảnh cho hình ảnh khởi nghĩa nông dân yên thế">
            <a:extLst>
              <a:ext uri="{FF2B5EF4-FFF2-40B4-BE49-F238E27FC236}">
                <a16:creationId xmlns="" xmlns:a16="http://schemas.microsoft.com/office/drawing/2014/main" id="{53896636-EB58-415B-BD8E-EA518DBAC20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90721" y="1553028"/>
            <a:ext cx="5686879" cy="47080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Rectangle 3">
            <a:extLst>
              <a:ext uri="{FF2B5EF4-FFF2-40B4-BE49-F238E27FC236}">
                <a16:creationId xmlns="" xmlns:a16="http://schemas.microsoft.com/office/drawing/2014/main" id="{C19A7101-BD6D-415B-948A-613A636D65D4}"/>
              </a:ext>
            </a:extLst>
          </p:cNvPr>
          <p:cNvSpPr>
            <a:spLocks noChangeArrowheads="1"/>
          </p:cNvSpPr>
          <p:nvPr/>
        </p:nvSpPr>
        <p:spPr bwMode="auto">
          <a:xfrm>
            <a:off x="1422400" y="6371999"/>
            <a:ext cx="29749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684213" rtl="0" eaLnBrk="1" fontAlgn="auto" latinLnBrk="0" hangingPunct="1">
              <a:lnSpc>
                <a:spcPct val="100000"/>
              </a:lnSpc>
              <a:spcBef>
                <a:spcPct val="5000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1800" b="1" i="0" u="none" strike="noStrike" kern="1200" cap="none" spc="0" normalizeH="0" baseline="0" noProof="0" dirty="0">
                <a:ln>
                  <a:noFill/>
                </a:ln>
                <a:solidFill>
                  <a:srgbClr val="0000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(1858 – 1913)</a:t>
            </a:r>
          </a:p>
        </p:txBody>
      </p:sp>
      <p:sp>
        <p:nvSpPr>
          <p:cNvPr id="26" name="Rectangle 25">
            <a:extLst>
              <a:ext uri="{FF2B5EF4-FFF2-40B4-BE49-F238E27FC236}">
                <a16:creationId xmlns="" xmlns:a16="http://schemas.microsoft.com/office/drawing/2014/main" id="{B4B9A920-0A26-4038-8A40-E80F633FE9B7}"/>
              </a:ext>
            </a:extLst>
          </p:cNvPr>
          <p:cNvSpPr/>
          <p:nvPr/>
        </p:nvSpPr>
        <p:spPr>
          <a:xfrm>
            <a:off x="4409840" y="195649"/>
            <a:ext cx="3244033" cy="460375"/>
          </a:xfrm>
          <a:prstGeom prst="rect">
            <a:avLst/>
          </a:prstGeom>
          <a:ln>
            <a:solidFill>
              <a:srgbClr val="FF0066"/>
            </a:solidFill>
          </a:ln>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Arial Unicode MS"/>
                <a:cs typeface="Arial" panose="020B0604020202020204" pitchFamily="34" charset="0"/>
              </a:rPr>
              <a:t>Bối</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Arial Unicode MS"/>
                <a:cs typeface="Arial" panose="020B0604020202020204" pitchFamily="34" charset="0"/>
              </a:rPr>
              <a:t>cảnh</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Arial Unicode MS"/>
                <a:cs typeface="Arial" panose="020B0604020202020204" pitchFamily="34" charset="0"/>
              </a:rPr>
              <a:t>Việt</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rPr>
              <a:t> Nam</a:t>
            </a:r>
            <a:endParaRPr kumimoji="0" lang="en-US" sz="24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endParaRPr>
          </a:p>
        </p:txBody>
      </p:sp>
      <p:sp>
        <p:nvSpPr>
          <p:cNvPr id="27" name="Rectangle 26">
            <a:extLst>
              <a:ext uri="{FF2B5EF4-FFF2-40B4-BE49-F238E27FC236}">
                <a16:creationId xmlns="" xmlns:a16="http://schemas.microsoft.com/office/drawing/2014/main" id="{6DA81CEF-B925-4A18-82F3-7A0A9BDDFFA2}"/>
              </a:ext>
            </a:extLst>
          </p:cNvPr>
          <p:cNvSpPr>
            <a:spLocks noChangeArrowheads="1"/>
          </p:cNvSpPr>
          <p:nvPr/>
        </p:nvSpPr>
        <p:spPr bwMode="auto">
          <a:xfrm>
            <a:off x="2250827" y="796170"/>
            <a:ext cx="75620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Verdana" pitchFamily="34" charset="0"/>
              </a:defRPr>
            </a:lvl1pPr>
            <a:lvl2pPr marL="742950" indent="-285750">
              <a:defRPr>
                <a:solidFill>
                  <a:schemeClr val="tx1"/>
                </a:solidFill>
                <a:latin typeface="Verdana" pitchFamily="34" charset="0"/>
              </a:defRPr>
            </a:lvl2pPr>
            <a:lvl3pPr marL="1143000" indent="-228600">
              <a:defRPr>
                <a:solidFill>
                  <a:schemeClr val="tx1"/>
                </a:solidFill>
                <a:latin typeface="Verdana" pitchFamily="34" charset="0"/>
              </a:defRPr>
            </a:lvl3pPr>
            <a:lvl4pPr marL="1600200" indent="-228600">
              <a:defRPr>
                <a:solidFill>
                  <a:schemeClr val="tx1"/>
                </a:solidFill>
                <a:latin typeface="Verdana" pitchFamily="34" charset="0"/>
              </a:defRPr>
            </a:lvl4pPr>
            <a:lvl5pPr marL="2057400" indent="-228600">
              <a:defRPr>
                <a:solidFill>
                  <a:schemeClr val="tx1"/>
                </a:solidFill>
                <a:latin typeface="Verdana" pitchFamily="34" charset="0"/>
              </a:defRPr>
            </a:lvl5pPr>
            <a:lvl6pPr marL="2514600" indent="-228600" eaLnBrk="0" fontAlgn="base" hangingPunct="0">
              <a:spcBef>
                <a:spcPct val="0"/>
              </a:spcBef>
              <a:spcAft>
                <a:spcPct val="0"/>
              </a:spcAft>
              <a:defRPr>
                <a:solidFill>
                  <a:schemeClr val="tx1"/>
                </a:solidFill>
                <a:latin typeface="Verdana" pitchFamily="34" charset="0"/>
              </a:defRPr>
            </a:lvl6pPr>
            <a:lvl7pPr marL="2971800" indent="-228600" eaLnBrk="0" fontAlgn="base" hangingPunct="0">
              <a:spcBef>
                <a:spcPct val="0"/>
              </a:spcBef>
              <a:spcAft>
                <a:spcPct val="0"/>
              </a:spcAft>
              <a:defRPr>
                <a:solidFill>
                  <a:schemeClr val="tx1"/>
                </a:solidFill>
                <a:latin typeface="Verdana" pitchFamily="34" charset="0"/>
              </a:defRPr>
            </a:lvl7pPr>
            <a:lvl8pPr marL="3429000" indent="-228600" eaLnBrk="0" fontAlgn="base" hangingPunct="0">
              <a:spcBef>
                <a:spcPct val="0"/>
              </a:spcBef>
              <a:spcAft>
                <a:spcPct val="0"/>
              </a:spcAft>
              <a:defRPr>
                <a:solidFill>
                  <a:schemeClr val="tx1"/>
                </a:solidFill>
                <a:latin typeface="Verdana" pitchFamily="34" charset="0"/>
              </a:defRPr>
            </a:lvl8pPr>
            <a:lvl9pPr marL="3886200" indent="-228600" eaLnBrk="0" fontAlgn="base" hangingPunct="0">
              <a:spcBef>
                <a:spcPct val="0"/>
              </a:spcBef>
              <a:spcAft>
                <a:spcPct val="0"/>
              </a:spcAft>
              <a:defRPr>
                <a:solidFill>
                  <a:schemeClr val="tx1"/>
                </a:solidFill>
                <a:latin typeface="Verdana" pitchFamily="34" charset="0"/>
              </a:defRPr>
            </a:lvl9pPr>
          </a:lstStyle>
          <a:p>
            <a:pPr marL="0" marR="0" lvl="0" indent="0" algn="ctr" defTabSz="685715"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Phong</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trào</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yêu</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nước</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theo</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hê</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tư</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tưởng</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phong</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 </a:t>
            </a:r>
            <a:r>
              <a:rPr kumimoji="0" lang="en-US" altLang="en-US" sz="2000" b="0" i="0" u="none" strike="noStrike" kern="1200" cap="none" spc="0" normalizeH="0" baseline="0" noProof="0" dirty="0" err="1">
                <a:ln>
                  <a:noFill/>
                </a:ln>
                <a:solidFill>
                  <a:srgbClr val="0000CC"/>
                </a:solidFill>
                <a:effectLst/>
                <a:uLnTx/>
                <a:uFillTx/>
                <a:latin typeface="Arial" pitchFamily="34" charset="0"/>
                <a:ea typeface="Times New Roman" pitchFamily="18" charset="0"/>
                <a:cs typeface="+mn-cs"/>
              </a:rPr>
              <a:t>kiến</a:t>
            </a:r>
            <a:r>
              <a:rPr kumimoji="0" lang="en-US" altLang="en-US" sz="2000" b="0" i="0" u="none" strike="noStrike" kern="1200" cap="none" spc="0" normalizeH="0" baseline="0" noProof="0" dirty="0">
                <a:ln>
                  <a:noFill/>
                </a:ln>
                <a:solidFill>
                  <a:srgbClr val="0000CC"/>
                </a:solidFill>
                <a:effectLst/>
                <a:uLnTx/>
                <a:uFillTx/>
                <a:latin typeface="Arial" pitchFamily="34" charset="0"/>
                <a:ea typeface="Times New Roman" pitchFamily="18" charset="0"/>
                <a:cs typeface="+mn-cs"/>
              </a:rPr>
              <a:t>:</a:t>
            </a:r>
          </a:p>
        </p:txBody>
      </p:sp>
      <p:pic>
        <p:nvPicPr>
          <p:cNvPr id="29" name="Picture 4">
            <a:extLst>
              <a:ext uri="{FF2B5EF4-FFF2-40B4-BE49-F238E27FC236}">
                <a16:creationId xmlns="" xmlns:a16="http://schemas.microsoft.com/office/drawing/2014/main" id="{2DE2762C-F996-4834-B68F-EE23FD8F7D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0267" y="3809038"/>
            <a:ext cx="1548266" cy="2881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970972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utoUpdateAnimBg="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3">
            <a:extLst>
              <a:ext uri="{FF2B5EF4-FFF2-40B4-BE49-F238E27FC236}">
                <a16:creationId xmlns="" xmlns:a16="http://schemas.microsoft.com/office/drawing/2014/main" id="{AEFB3915-0CAE-47E2-A538-EE64E0091030}"/>
              </a:ext>
            </a:extLst>
          </p:cNvPr>
          <p:cNvSpPr/>
          <p:nvPr/>
        </p:nvSpPr>
        <p:spPr>
          <a:xfrm>
            <a:off x="0" y="6720700"/>
            <a:ext cx="12192000" cy="137299"/>
          </a:xfrm>
          <a:prstGeom prst="rect">
            <a:avLst/>
          </a:prstGeom>
          <a:solidFill>
            <a:srgbClr val="00CC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 name="Freeform 18">
            <a:extLst>
              <a:ext uri="{FF2B5EF4-FFF2-40B4-BE49-F238E27FC236}">
                <a16:creationId xmlns="" xmlns:a16="http://schemas.microsoft.com/office/drawing/2014/main" id="{BA48D890-DE28-436E-A60E-2376BAB32195}"/>
              </a:ext>
            </a:extLst>
          </p:cNvPr>
          <p:cNvSpPr>
            <a:spLocks/>
          </p:cNvSpPr>
          <p:nvPr/>
        </p:nvSpPr>
        <p:spPr bwMode="auto">
          <a:xfrm>
            <a:off x="10676870" y="5608538"/>
            <a:ext cx="1354569" cy="1162514"/>
          </a:xfrm>
          <a:custGeom>
            <a:avLst/>
            <a:gdLst>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51521 w 1912672"/>
              <a:gd name="connsiteY198" fmla="*/ 2937864 h 3833160"/>
              <a:gd name="connsiteX199" fmla="*/ 1180266 w 1912672"/>
              <a:gd name="connsiteY199" fmla="*/ 2953171 h 3833160"/>
              <a:gd name="connsiteX200" fmla="*/ 1207679 w 1912672"/>
              <a:gd name="connsiteY200" fmla="*/ 2969405 h 3833160"/>
              <a:gd name="connsiteX201" fmla="*/ 1234848 w 1912672"/>
              <a:gd name="connsiteY201" fmla="*/ 2985127 h 3833160"/>
              <a:gd name="connsiteX202" fmla="*/ 1258166 w 1912672"/>
              <a:gd name="connsiteY202" fmla="*/ 3001068 h 3833160"/>
              <a:gd name="connsiteX203" fmla="*/ 1307538 w 1912672"/>
              <a:gd name="connsiteY203" fmla="*/ 3040740 h 3833160"/>
              <a:gd name="connsiteX204" fmla="*/ 1351565 w 1912672"/>
              <a:gd name="connsiteY204" fmla="*/ 3082914 h 3833160"/>
              <a:gd name="connsiteX205" fmla="*/ 1389568 w 1912672"/>
              <a:gd name="connsiteY205" fmla="*/ 3124303 h 3833160"/>
              <a:gd name="connsiteX206" fmla="*/ 1424031 w 1912672"/>
              <a:gd name="connsiteY206" fmla="*/ 3165885 h 3833160"/>
              <a:gd name="connsiteX207" fmla="*/ 1455679 w 1912672"/>
              <a:gd name="connsiteY207" fmla="*/ 3207993 h 3833160"/>
              <a:gd name="connsiteX208" fmla="*/ 1485527 w 1912672"/>
              <a:gd name="connsiteY208" fmla="*/ 3248526 h 3833160"/>
              <a:gd name="connsiteX209" fmla="*/ 1512168 w 1912672"/>
              <a:gd name="connsiteY209" fmla="*/ 3287746 h 3833160"/>
              <a:gd name="connsiteX210" fmla="*/ 1499563 w 1912672"/>
              <a:gd name="connsiteY210" fmla="*/ 3294670 h 3833160"/>
              <a:gd name="connsiteX211" fmla="*/ 1456733 w 1912672"/>
              <a:gd name="connsiteY211" fmla="*/ 3246355 h 3833160"/>
              <a:gd name="connsiteX212" fmla="*/ 1412405 w 1912672"/>
              <a:gd name="connsiteY212" fmla="*/ 3200323 h 3833160"/>
              <a:gd name="connsiteX213" fmla="*/ 1366622 w 1912672"/>
              <a:gd name="connsiteY213" fmla="*/ 3157506 h 3833160"/>
              <a:gd name="connsiteX214" fmla="*/ 1319006 w 1912672"/>
              <a:gd name="connsiteY214" fmla="*/ 3118477 h 3833160"/>
              <a:gd name="connsiteX215" fmla="*/ 1268398 w 1912672"/>
              <a:gd name="connsiteY215" fmla="*/ 3084012 h 3833160"/>
              <a:gd name="connsiteX216" fmla="*/ 1215820 w 1912672"/>
              <a:gd name="connsiteY216" fmla="*/ 3053212 h 3833160"/>
              <a:gd name="connsiteX217" fmla="*/ 1162136 w 1912672"/>
              <a:gd name="connsiteY217" fmla="*/ 3026534 h 3833160"/>
              <a:gd name="connsiteX218" fmla="*/ 1105505 w 1912672"/>
              <a:gd name="connsiteY218" fmla="*/ 3006561 h 3833160"/>
              <a:gd name="connsiteX219" fmla="*/ 1031784 w 1912672"/>
              <a:gd name="connsiteY219" fmla="*/ 2981193 h 3833160"/>
              <a:gd name="connsiteX220" fmla="*/ 1052936 w 1912672"/>
              <a:gd name="connsiteY220" fmla="*/ 3127318 h 3833160"/>
              <a:gd name="connsiteX221" fmla="*/ 1055550 w 1912672"/>
              <a:gd name="connsiteY221" fmla="*/ 3272471 h 3833160"/>
              <a:gd name="connsiteX222" fmla="*/ 1106379 w 1912672"/>
              <a:gd name="connsiteY222" fmla="*/ 3308927 h 3833160"/>
              <a:gd name="connsiteX223" fmla="*/ 1151347 w 1912672"/>
              <a:gd name="connsiteY223" fmla="*/ 3348334 h 3833160"/>
              <a:gd name="connsiteX224" fmla="*/ 1187691 w 1912672"/>
              <a:gd name="connsiteY224" fmla="*/ 3388268 h 3833160"/>
              <a:gd name="connsiteX225" fmla="*/ 1216725 w 1912672"/>
              <a:gd name="connsiteY225" fmla="*/ 3430484 h 3833160"/>
              <a:gd name="connsiteX226" fmla="*/ 1238582 w 1912672"/>
              <a:gd name="connsiteY226" fmla="*/ 3473897 h 3833160"/>
              <a:gd name="connsiteX227" fmla="*/ 1252456 w 1912672"/>
              <a:gd name="connsiteY227" fmla="*/ 3516304 h 3833160"/>
              <a:gd name="connsiteX228" fmla="*/ 1258768 w 1912672"/>
              <a:gd name="connsiteY228" fmla="*/ 3559273 h 3833160"/>
              <a:gd name="connsiteX229" fmla="*/ 1256926 w 1912672"/>
              <a:gd name="connsiteY229" fmla="*/ 3601386 h 3833160"/>
              <a:gd name="connsiteX230" fmla="*/ 1247774 w 1912672"/>
              <a:gd name="connsiteY230" fmla="*/ 3640689 h 3833160"/>
              <a:gd name="connsiteX231" fmla="*/ 1240808 w 1912672"/>
              <a:gd name="connsiteY231" fmla="*/ 3642671 h 3833160"/>
              <a:gd name="connsiteX232" fmla="*/ 1237950 w 1912672"/>
              <a:gd name="connsiteY232" fmla="*/ 3632080 h 3833160"/>
              <a:gd name="connsiteX233" fmla="*/ 1246452 w 1912672"/>
              <a:gd name="connsiteY233" fmla="*/ 3608381 h 3833160"/>
              <a:gd name="connsiteX234" fmla="*/ 1246889 w 1912672"/>
              <a:gd name="connsiteY234" fmla="*/ 3581808 h 3833160"/>
              <a:gd name="connsiteX235" fmla="*/ 1243694 w 1912672"/>
              <a:gd name="connsiteY235" fmla="*/ 3552354 h 3833160"/>
              <a:gd name="connsiteX236" fmla="*/ 1233485 w 1912672"/>
              <a:gd name="connsiteY236" fmla="*/ 3522742 h 3833160"/>
              <a:gd name="connsiteX237" fmla="*/ 1218246 w 1912672"/>
              <a:gd name="connsiteY237" fmla="*/ 3491717 h 3833160"/>
              <a:gd name="connsiteX238" fmla="*/ 1199371 w 1912672"/>
              <a:gd name="connsiteY238" fmla="*/ 3461697 h 3833160"/>
              <a:gd name="connsiteX239" fmla="*/ 1175758 w 1912672"/>
              <a:gd name="connsiteY239" fmla="*/ 3432919 h 3833160"/>
              <a:gd name="connsiteX240" fmla="*/ 1147962 w 1912672"/>
              <a:gd name="connsiteY240" fmla="*/ 3405866 h 3833160"/>
              <a:gd name="connsiteX241" fmla="*/ 1119222 w 1912672"/>
              <a:gd name="connsiteY241" fmla="*/ 3381579 h 3833160"/>
              <a:gd name="connsiteX242" fmla="*/ 1101535 w 1912672"/>
              <a:gd name="connsiteY242" fmla="*/ 3369675 h 3833160"/>
              <a:gd name="connsiteX243" fmla="*/ 1087698 w 1912672"/>
              <a:gd name="connsiteY243" fmla="*/ 3357550 h 3833160"/>
              <a:gd name="connsiteX244" fmla="*/ 1073608 w 1912672"/>
              <a:gd name="connsiteY244" fmla="*/ 3348798 h 3833160"/>
              <a:gd name="connsiteX245" fmla="*/ 1059423 w 1912672"/>
              <a:gd name="connsiteY245" fmla="*/ 3340859 h 3833160"/>
              <a:gd name="connsiteX246" fmla="*/ 1043960 w 1912672"/>
              <a:gd name="connsiteY246" fmla="*/ 3337192 h 3833160"/>
              <a:gd name="connsiteX247" fmla="*/ 1025322 w 1912672"/>
              <a:gd name="connsiteY247" fmla="*/ 3402025 h 3833160"/>
              <a:gd name="connsiteX248" fmla="*/ 1003697 w 1912672"/>
              <a:gd name="connsiteY248" fmla="*/ 3462443 h 3833160"/>
              <a:gd name="connsiteX249" fmla="*/ 978914 w 1912672"/>
              <a:gd name="connsiteY249" fmla="*/ 3523689 h 3833160"/>
              <a:gd name="connsiteX250" fmla="*/ 949550 w 1912672"/>
              <a:gd name="connsiteY250" fmla="*/ 3583615 h 3833160"/>
              <a:gd name="connsiteX251" fmla="*/ 915669 w 1912672"/>
              <a:gd name="connsiteY251" fmla="*/ 3646771 h 3833160"/>
              <a:gd name="connsiteX252" fmla="*/ 876441 w 1912672"/>
              <a:gd name="connsiteY252" fmla="*/ 3712430 h 3833160"/>
              <a:gd name="connsiteX253" fmla="*/ 867986 w 1912672"/>
              <a:gd name="connsiteY253" fmla="*/ 3722991 h 3833160"/>
              <a:gd name="connsiteX254" fmla="*/ 858368 w 1912672"/>
              <a:gd name="connsiteY254" fmla="*/ 3739422 h 3833160"/>
              <a:gd name="connsiteX255" fmla="*/ 845551 w 1912672"/>
              <a:gd name="connsiteY255" fmla="*/ 3755745 h 3833160"/>
              <a:gd name="connsiteX256" fmla="*/ 833671 w 1912672"/>
              <a:gd name="connsiteY256" fmla="*/ 3773189 h 3833160"/>
              <a:gd name="connsiteX257" fmla="*/ 819871 w 1912672"/>
              <a:gd name="connsiteY257" fmla="*/ 3791345 h 3833160"/>
              <a:gd name="connsiteX258" fmla="*/ 805085 w 1912672"/>
              <a:gd name="connsiteY258" fmla="*/ 3806242 h 3833160"/>
              <a:gd name="connsiteX259" fmla="*/ 790388 w 1912672"/>
              <a:gd name="connsiteY259" fmla="*/ 3819121 h 3833160"/>
              <a:gd name="connsiteX260" fmla="*/ 775016 w 1912672"/>
              <a:gd name="connsiteY260" fmla="*/ 3828711 h 3833160"/>
              <a:gd name="connsiteX261" fmla="*/ 761637 w 1912672"/>
              <a:gd name="connsiteY261" fmla="*/ 3833160 h 3833160"/>
              <a:gd name="connsiteX262" fmla="*/ 758567 w 1912672"/>
              <a:gd name="connsiteY262" fmla="*/ 3826878 h 3833160"/>
              <a:gd name="connsiteX263" fmla="*/ 805952 w 1912672"/>
              <a:gd name="connsiteY263" fmla="*/ 3777351 h 3833160"/>
              <a:gd name="connsiteX264" fmla="*/ 847525 w 1912672"/>
              <a:gd name="connsiteY264" fmla="*/ 3722733 h 3833160"/>
              <a:gd name="connsiteX265" fmla="*/ 882815 w 1912672"/>
              <a:gd name="connsiteY265" fmla="*/ 3664405 h 3833160"/>
              <a:gd name="connsiteX266" fmla="*/ 910683 w 1912672"/>
              <a:gd name="connsiteY266" fmla="*/ 3606761 h 3833160"/>
              <a:gd name="connsiteX267" fmla="*/ 933675 w 1912672"/>
              <a:gd name="connsiteY267" fmla="*/ 3550236 h 3833160"/>
              <a:gd name="connsiteX268" fmla="*/ 943120 w 1912672"/>
              <a:gd name="connsiteY268" fmla="*/ 3508495 h 3833160"/>
              <a:gd name="connsiteX269" fmla="*/ 946497 w 1912672"/>
              <a:gd name="connsiteY269" fmla="*/ 3509658 h 3833160"/>
              <a:gd name="connsiteX270" fmla="*/ 947522 w 1912672"/>
              <a:gd name="connsiteY270" fmla="*/ 3508759 h 3833160"/>
              <a:gd name="connsiteX271" fmla="*/ 947302 w 1912672"/>
              <a:gd name="connsiteY271" fmla="*/ 3506770 h 3833160"/>
              <a:gd name="connsiteX272" fmla="*/ 946709 w 1912672"/>
              <a:gd name="connsiteY272" fmla="*/ 3505350 h 3833160"/>
              <a:gd name="connsiteX273" fmla="*/ 945381 w 1912672"/>
              <a:gd name="connsiteY273" fmla="*/ 3502390 h 3833160"/>
              <a:gd name="connsiteX274" fmla="*/ 946879 w 1912672"/>
              <a:gd name="connsiteY274" fmla="*/ 3500109 h 3833160"/>
              <a:gd name="connsiteX275" fmla="*/ 946796 w 1912672"/>
              <a:gd name="connsiteY275" fmla="*/ 3498240 h 3833160"/>
              <a:gd name="connsiteX276" fmla="*/ 947228 w 1912672"/>
              <a:gd name="connsiteY276" fmla="*/ 3495922 h 3833160"/>
              <a:gd name="connsiteX277" fmla="*/ 946202 w 1912672"/>
              <a:gd name="connsiteY277" fmla="*/ 3496821 h 3833160"/>
              <a:gd name="connsiteX278" fmla="*/ 946796 w 1912672"/>
              <a:gd name="connsiteY278" fmla="*/ 3498240 h 3833160"/>
              <a:gd name="connsiteX279" fmla="*/ 943120 w 1912672"/>
              <a:gd name="connsiteY279" fmla="*/ 3508495 h 3833160"/>
              <a:gd name="connsiteX280" fmla="*/ 920055 w 1912672"/>
              <a:gd name="connsiteY280" fmla="*/ 3504456 h 3833160"/>
              <a:gd name="connsiteX281" fmla="*/ 891050 w 1912672"/>
              <a:gd name="connsiteY281" fmla="*/ 3506594 h 3833160"/>
              <a:gd name="connsiteX282" fmla="*/ 860172 w 1912672"/>
              <a:gd name="connsiteY282" fmla="*/ 3511582 h 3833160"/>
              <a:gd name="connsiteX283" fmla="*/ 826163 w 1912672"/>
              <a:gd name="connsiteY283" fmla="*/ 3521016 h 3833160"/>
              <a:gd name="connsiteX284" fmla="*/ 790835 w 1912672"/>
              <a:gd name="connsiteY284" fmla="*/ 3533785 h 3833160"/>
              <a:gd name="connsiteX285" fmla="*/ 755037 w 1912672"/>
              <a:gd name="connsiteY285" fmla="*/ 3547939 h 3833160"/>
              <a:gd name="connsiteX286" fmla="*/ 720010 w 1912672"/>
              <a:gd name="connsiteY286" fmla="*/ 3564567 h 3833160"/>
              <a:gd name="connsiteX287" fmla="*/ 686563 w 1912672"/>
              <a:gd name="connsiteY287" fmla="*/ 3580781 h 3833160"/>
              <a:gd name="connsiteX288" fmla="*/ 655247 w 1912672"/>
              <a:gd name="connsiteY288" fmla="*/ 3597068 h 3833160"/>
              <a:gd name="connsiteX289" fmla="*/ 687635 w 1912672"/>
              <a:gd name="connsiteY289" fmla="*/ 3566747 h 3833160"/>
              <a:gd name="connsiteX290" fmla="*/ 719332 w 1912672"/>
              <a:gd name="connsiteY290" fmla="*/ 3540910 h 3833160"/>
              <a:gd name="connsiteX291" fmla="*/ 753129 w 1912672"/>
              <a:gd name="connsiteY291" fmla="*/ 3520510 h 3833160"/>
              <a:gd name="connsiteX292" fmla="*/ 789139 w 1912672"/>
              <a:gd name="connsiteY292" fmla="*/ 3502048 h 3833160"/>
              <a:gd name="connsiteX293" fmla="*/ 826517 w 1912672"/>
              <a:gd name="connsiteY293" fmla="*/ 3487482 h 3833160"/>
              <a:gd name="connsiteX294" fmla="*/ 868462 w 1912672"/>
              <a:gd name="connsiteY294" fmla="*/ 3476916 h 3833160"/>
              <a:gd name="connsiteX295" fmla="*/ 962011 w 1912672"/>
              <a:gd name="connsiteY295" fmla="*/ 3455565 h 3833160"/>
              <a:gd name="connsiteX296" fmla="*/ 973820 w 1912672"/>
              <a:gd name="connsiteY296" fmla="*/ 3382651 h 3833160"/>
              <a:gd name="connsiteX297" fmla="*/ 979476 w 1912672"/>
              <a:gd name="connsiteY297" fmla="*/ 3310035 h 3833160"/>
              <a:gd name="connsiteX298" fmla="*/ 978970 w 1912672"/>
              <a:gd name="connsiteY298" fmla="*/ 3236513 h 3833160"/>
              <a:gd name="connsiteX299" fmla="*/ 972281 w 1912672"/>
              <a:gd name="connsiteY299" fmla="*/ 3163562 h 3833160"/>
              <a:gd name="connsiteX300" fmla="*/ 909718 w 1912672"/>
              <a:gd name="connsiteY300" fmla="*/ 2935624 h 3833160"/>
              <a:gd name="connsiteX301" fmla="*/ 900871 w 1912672"/>
              <a:gd name="connsiteY301" fmla="*/ 2934162 h 3833160"/>
              <a:gd name="connsiteX302" fmla="*/ 870406 w 1912672"/>
              <a:gd name="connsiteY302" fmla="*/ 2984139 h 3833160"/>
              <a:gd name="connsiteX303" fmla="*/ 833789 w 1912672"/>
              <a:gd name="connsiteY303" fmla="*/ 3034414 h 3833160"/>
              <a:gd name="connsiteX304" fmla="*/ 791581 w 1912672"/>
              <a:gd name="connsiteY304" fmla="*/ 3086679 h 3833160"/>
              <a:gd name="connsiteX305" fmla="*/ 743642 w 1912672"/>
              <a:gd name="connsiteY305" fmla="*/ 3135720 h 3833160"/>
              <a:gd name="connsiteX306" fmla="*/ 692759 w 1912672"/>
              <a:gd name="connsiteY306" fmla="*/ 3186373 h 3833160"/>
              <a:gd name="connsiteX307" fmla="*/ 637219 w 1912672"/>
              <a:gd name="connsiteY307" fmla="*/ 3235043 h 3833160"/>
              <a:gd name="connsiteX308" fmla="*/ 578815 w 1912672"/>
              <a:gd name="connsiteY308" fmla="*/ 3282100 h 3833160"/>
              <a:gd name="connsiteX309" fmla="*/ 518156 w 1912672"/>
              <a:gd name="connsiteY309" fmla="*/ 3326282 h 3833160"/>
              <a:gd name="connsiteX310" fmla="*/ 455177 w 1912672"/>
              <a:gd name="connsiteY310" fmla="*/ 3368134 h 3833160"/>
              <a:gd name="connsiteX311" fmla="*/ 393663 w 1912672"/>
              <a:gd name="connsiteY311" fmla="*/ 3407974 h 3833160"/>
              <a:gd name="connsiteX312" fmla="*/ 330228 w 1912672"/>
              <a:gd name="connsiteY312" fmla="*/ 3443435 h 3833160"/>
              <a:gd name="connsiteX313" fmla="*/ 267517 w 1912672"/>
              <a:gd name="connsiteY313" fmla="*/ 3474139 h 3833160"/>
              <a:gd name="connsiteX314" fmla="*/ 206814 w 1912672"/>
              <a:gd name="connsiteY314" fmla="*/ 3502111 h 3833160"/>
              <a:gd name="connsiteX315" fmla="*/ 148203 w 1912672"/>
              <a:gd name="connsiteY315" fmla="*/ 3524128 h 3833160"/>
              <a:gd name="connsiteX316" fmla="*/ 92246 w 1912672"/>
              <a:gd name="connsiteY316" fmla="*/ 3541882 h 3833160"/>
              <a:gd name="connsiteX317" fmla="*/ 37645 w 1912672"/>
              <a:gd name="connsiteY317" fmla="*/ 3552139 h 3833160"/>
              <a:gd name="connsiteX318" fmla="*/ 48200 w 1912672"/>
              <a:gd name="connsiteY318" fmla="*/ 3547012 h 3833160"/>
              <a:gd name="connsiteX319" fmla="*/ 54777 w 1912672"/>
              <a:gd name="connsiteY319" fmla="*/ 3543191 h 3833160"/>
              <a:gd name="connsiteX320" fmla="*/ 59610 w 1912672"/>
              <a:gd name="connsiteY320" fmla="*/ 3541137 h 3833160"/>
              <a:gd name="connsiteX321" fmla="*/ 61660 w 1912672"/>
              <a:gd name="connsiteY321" fmla="*/ 3539340 h 3833160"/>
              <a:gd name="connsiteX322" fmla="*/ 61441 w 1912672"/>
              <a:gd name="connsiteY322" fmla="*/ 3537351 h 3833160"/>
              <a:gd name="connsiteX323" fmla="*/ 62467 w 1912672"/>
              <a:gd name="connsiteY323" fmla="*/ 3536452 h 3833160"/>
              <a:gd name="connsiteX324" fmla="*/ 61359 w 1912672"/>
              <a:gd name="connsiteY324" fmla="*/ 3535481 h 3833160"/>
              <a:gd name="connsiteX325" fmla="*/ 62897 w 1912672"/>
              <a:gd name="connsiteY325" fmla="*/ 3534134 h 3833160"/>
              <a:gd name="connsiteX326" fmla="*/ 67081 w 1912672"/>
              <a:gd name="connsiteY326" fmla="*/ 3532408 h 3833160"/>
              <a:gd name="connsiteX327" fmla="*/ 72939 w 1912672"/>
              <a:gd name="connsiteY327" fmla="*/ 3529456 h 3833160"/>
              <a:gd name="connsiteX328" fmla="*/ 81778 w 1912672"/>
              <a:gd name="connsiteY328" fmla="*/ 3524622 h 3833160"/>
              <a:gd name="connsiteX329" fmla="*/ 95320 w 1912672"/>
              <a:gd name="connsiteY329" fmla="*/ 3518818 h 3833160"/>
              <a:gd name="connsiteX330" fmla="*/ 114932 w 1912672"/>
              <a:gd name="connsiteY330" fmla="*/ 3510846 h 3833160"/>
              <a:gd name="connsiteX331" fmla="*/ 137312 w 1912672"/>
              <a:gd name="connsiteY331" fmla="*/ 3500207 h 3833160"/>
              <a:gd name="connsiteX332" fmla="*/ 167862 w 1912672"/>
              <a:gd name="connsiteY332" fmla="*/ 3487744 h 3833160"/>
              <a:gd name="connsiteX333" fmla="*/ 204549 w 1912672"/>
              <a:gd name="connsiteY333" fmla="*/ 3472571 h 3833160"/>
              <a:gd name="connsiteX334" fmla="*/ 258382 w 1912672"/>
              <a:gd name="connsiteY334" fmla="*/ 3445767 h 3833160"/>
              <a:gd name="connsiteX335" fmla="*/ 311693 w 1912672"/>
              <a:gd name="connsiteY335" fmla="*/ 3413115 h 3833160"/>
              <a:gd name="connsiteX336" fmla="*/ 364540 w 1912672"/>
              <a:gd name="connsiteY336" fmla="*/ 3377961 h 3833160"/>
              <a:gd name="connsiteX337" fmla="*/ 422506 w 1912672"/>
              <a:gd name="connsiteY337" fmla="*/ 3342200 h 3833160"/>
              <a:gd name="connsiteX338" fmla="*/ 434347 w 1912672"/>
              <a:gd name="connsiteY338" fmla="*/ 3334006 h 3833160"/>
              <a:gd name="connsiteX339" fmla="*/ 451900 w 1912672"/>
              <a:gd name="connsiteY339" fmla="*/ 3321534 h 3833160"/>
              <a:gd name="connsiteX340" fmla="*/ 469893 w 1912672"/>
              <a:gd name="connsiteY340" fmla="*/ 3307950 h 3833160"/>
              <a:gd name="connsiteX341" fmla="*/ 489284 w 1912672"/>
              <a:gd name="connsiteY341" fmla="*/ 3292897 h 3833160"/>
              <a:gd name="connsiteX342" fmla="*/ 508083 w 1912672"/>
              <a:gd name="connsiteY342" fmla="*/ 3276424 h 3833160"/>
              <a:gd name="connsiteX343" fmla="*/ 522649 w 1912672"/>
              <a:gd name="connsiteY343" fmla="*/ 3259537 h 3833160"/>
              <a:gd name="connsiteX344" fmla="*/ 534440 w 1912672"/>
              <a:gd name="connsiteY344" fmla="*/ 3244112 h 3833160"/>
              <a:gd name="connsiteX345" fmla="*/ 539574 w 1912672"/>
              <a:gd name="connsiteY345" fmla="*/ 3230640 h 3833160"/>
              <a:gd name="connsiteX346" fmla="*/ 509849 w 1912672"/>
              <a:gd name="connsiteY346" fmla="*/ 3208187 h 3833160"/>
              <a:gd name="connsiteX347" fmla="*/ 474526 w 1912672"/>
              <a:gd name="connsiteY347" fmla="*/ 3191609 h 3833160"/>
              <a:gd name="connsiteX348" fmla="*/ 435493 w 1912672"/>
              <a:gd name="connsiteY348" fmla="*/ 3180466 h 3833160"/>
              <a:gd name="connsiteX349" fmla="*/ 390471 w 1912672"/>
              <a:gd name="connsiteY349" fmla="*/ 3173359 h 3833160"/>
              <a:gd name="connsiteX350" fmla="*/ 344894 w 1912672"/>
              <a:gd name="connsiteY350" fmla="*/ 3170859 h 3833160"/>
              <a:gd name="connsiteX351" fmla="*/ 295258 w 1912672"/>
              <a:gd name="connsiteY351" fmla="*/ 3172887 h 3833160"/>
              <a:gd name="connsiteX352" fmla="*/ 245329 w 1912672"/>
              <a:gd name="connsiteY352" fmla="*/ 3177354 h 3833160"/>
              <a:gd name="connsiteX353" fmla="*/ 195694 w 1912672"/>
              <a:gd name="connsiteY353" fmla="*/ 3184474 h 3833160"/>
              <a:gd name="connsiteX354" fmla="*/ 144902 w 1912672"/>
              <a:gd name="connsiteY354" fmla="*/ 3193577 h 3833160"/>
              <a:gd name="connsiteX355" fmla="*/ 95992 w 1912672"/>
              <a:gd name="connsiteY355" fmla="*/ 3206125 h 3833160"/>
              <a:gd name="connsiteX356" fmla="*/ 49213 w 1912672"/>
              <a:gd name="connsiteY356" fmla="*/ 3218744 h 3833160"/>
              <a:gd name="connsiteX357" fmla="*/ 6365 w 1912672"/>
              <a:gd name="connsiteY357" fmla="*/ 3233010 h 3833160"/>
              <a:gd name="connsiteX358" fmla="*/ 0 w 1912672"/>
              <a:gd name="connsiteY358" fmla="*/ 3227433 h 3833160"/>
              <a:gd name="connsiteX359" fmla="*/ 3076 w 1912672"/>
              <a:gd name="connsiteY359" fmla="*/ 3224737 h 3833160"/>
              <a:gd name="connsiteX360" fmla="*/ 43018 w 1912672"/>
              <a:gd name="connsiteY360" fmla="*/ 3207924 h 3833160"/>
              <a:gd name="connsiteX361" fmla="*/ 85231 w 1912672"/>
              <a:gd name="connsiteY361" fmla="*/ 3191304 h 3833160"/>
              <a:gd name="connsiteX362" fmla="*/ 127386 w 1912672"/>
              <a:gd name="connsiteY362" fmla="*/ 3176431 h 3833160"/>
              <a:gd name="connsiteX363" fmla="*/ 168655 w 1912672"/>
              <a:gd name="connsiteY363" fmla="*/ 3162578 h 3833160"/>
              <a:gd name="connsiteX364" fmla="*/ 209793 w 1912672"/>
              <a:gd name="connsiteY364" fmla="*/ 3149808 h 3833160"/>
              <a:gd name="connsiteX365" fmla="*/ 250713 w 1912672"/>
              <a:gd name="connsiteY365" fmla="*/ 3140141 h 3833160"/>
              <a:gd name="connsiteX366" fmla="*/ 291298 w 1912672"/>
              <a:gd name="connsiteY366" fmla="*/ 3131978 h 3833160"/>
              <a:gd name="connsiteX367" fmla="*/ 333154 w 1912672"/>
              <a:gd name="connsiteY367" fmla="*/ 3128523 h 3833160"/>
              <a:gd name="connsiteX368" fmla="*/ 375359 w 1912672"/>
              <a:gd name="connsiteY368" fmla="*/ 3125974 h 3833160"/>
              <a:gd name="connsiteX369" fmla="*/ 416751 w 1912672"/>
              <a:gd name="connsiteY369" fmla="*/ 3130200 h 3833160"/>
              <a:gd name="connsiteX370" fmla="*/ 459928 w 1912672"/>
              <a:gd name="connsiteY370" fmla="*/ 3138683 h 3833160"/>
              <a:gd name="connsiteX371" fmla="*/ 504268 w 1912672"/>
              <a:gd name="connsiteY371" fmla="*/ 3151481 h 3833160"/>
              <a:gd name="connsiteX372" fmla="*/ 546509 w 1912672"/>
              <a:gd name="connsiteY372" fmla="*/ 3169029 h 3833160"/>
              <a:gd name="connsiteX373" fmla="*/ 591005 w 1912672"/>
              <a:gd name="connsiteY373" fmla="*/ 3194544 h 3833160"/>
              <a:gd name="connsiteX374" fmla="*/ 643386 w 1912672"/>
              <a:gd name="connsiteY374" fmla="*/ 3146702 h 3833160"/>
              <a:gd name="connsiteX375" fmla="*/ 689192 w 1912672"/>
              <a:gd name="connsiteY375" fmla="*/ 3097589 h 3833160"/>
              <a:gd name="connsiteX376" fmla="*/ 728837 w 1912672"/>
              <a:gd name="connsiteY376" fmla="*/ 3047570 h 3833160"/>
              <a:gd name="connsiteX377" fmla="*/ 763151 w 1912672"/>
              <a:gd name="connsiteY377" fmla="*/ 2997373 h 3833160"/>
              <a:gd name="connsiteX378" fmla="*/ 792509 w 1912672"/>
              <a:gd name="connsiteY378" fmla="*/ 2946426 h 3833160"/>
              <a:gd name="connsiteX379" fmla="*/ 818742 w 1912672"/>
              <a:gd name="connsiteY379" fmla="*/ 2896035 h 3833160"/>
              <a:gd name="connsiteX380" fmla="*/ 840539 w 1912672"/>
              <a:gd name="connsiteY380" fmla="*/ 2845651 h 3833160"/>
              <a:gd name="connsiteX381" fmla="*/ 868659 w 1912672"/>
              <a:gd name="connsiteY381" fmla="*/ 2777611 h 3833160"/>
              <a:gd name="connsiteX382" fmla="*/ 886079 w 1912672"/>
              <a:gd name="connsiteY382" fmla="*/ 2678806 h 3833160"/>
              <a:gd name="connsiteX383" fmla="*/ 894665 w 1912672"/>
              <a:gd name="connsiteY383" fmla="*/ 2574247 h 3833160"/>
              <a:gd name="connsiteX384" fmla="*/ 910157 w 1912672"/>
              <a:gd name="connsiteY384" fmla="*/ 2532162 h 3833160"/>
              <a:gd name="connsiteX385" fmla="*/ 923410 w 1912672"/>
              <a:gd name="connsiteY385" fmla="*/ 2485372 h 3833160"/>
              <a:gd name="connsiteX386" fmla="*/ 935916 w 1912672"/>
              <a:gd name="connsiteY386" fmla="*/ 2433353 h 3833160"/>
              <a:gd name="connsiteX387" fmla="*/ 947488 w 1912672"/>
              <a:gd name="connsiteY387" fmla="*/ 2377937 h 3833160"/>
              <a:gd name="connsiteX388" fmla="*/ 956821 w 1912672"/>
              <a:gd name="connsiteY388" fmla="*/ 2318077 h 3833160"/>
              <a:gd name="connsiteX389" fmla="*/ 963914 w 1912672"/>
              <a:gd name="connsiteY389" fmla="*/ 2257171 h 3833160"/>
              <a:gd name="connsiteX390" fmla="*/ 970820 w 1912672"/>
              <a:gd name="connsiteY390" fmla="*/ 2193390 h 3833160"/>
              <a:gd name="connsiteX391" fmla="*/ 975486 w 1912672"/>
              <a:gd name="connsiteY391" fmla="*/ 2128825 h 3833160"/>
              <a:gd name="connsiteX392" fmla="*/ 979406 w 1912672"/>
              <a:gd name="connsiteY392" fmla="*/ 2061646 h 3833160"/>
              <a:gd name="connsiteX393" fmla="*/ 979406 w 1912672"/>
              <a:gd name="connsiteY393" fmla="*/ 1995512 h 3833160"/>
              <a:gd name="connsiteX394" fmla="*/ 979406 w 1912672"/>
              <a:gd name="connsiteY394" fmla="*/ 1930162 h 3833160"/>
              <a:gd name="connsiteX395" fmla="*/ 975486 w 1912672"/>
              <a:gd name="connsiteY395" fmla="*/ 1864552 h 3833160"/>
              <a:gd name="connsiteX396" fmla="*/ 970073 w 1912672"/>
              <a:gd name="connsiteY396" fmla="*/ 1801555 h 3833160"/>
              <a:gd name="connsiteX397" fmla="*/ 963167 w 1912672"/>
              <a:gd name="connsiteY397" fmla="*/ 1740126 h 3833160"/>
              <a:gd name="connsiteX398" fmla="*/ 952901 w 1912672"/>
              <a:gd name="connsiteY398" fmla="*/ 1680789 h 3833160"/>
              <a:gd name="connsiteX399" fmla="*/ 938902 w 1912672"/>
              <a:gd name="connsiteY399" fmla="*/ 1625634 h 3833160"/>
              <a:gd name="connsiteX400" fmla="*/ 923410 w 1912672"/>
              <a:gd name="connsiteY400" fmla="*/ 1573354 h 3833160"/>
              <a:gd name="connsiteX401" fmla="*/ 904744 w 1912672"/>
              <a:gd name="connsiteY401" fmla="*/ 1526564 h 3833160"/>
              <a:gd name="connsiteX402" fmla="*/ 883839 w 1912672"/>
              <a:gd name="connsiteY402" fmla="*/ 1485263 h 3833160"/>
              <a:gd name="connsiteX403" fmla="*/ 859574 w 1912672"/>
              <a:gd name="connsiteY403" fmla="*/ 1448667 h 3833160"/>
              <a:gd name="connsiteX404" fmla="*/ 832510 w 1912672"/>
              <a:gd name="connsiteY404" fmla="*/ 1419129 h 3833160"/>
              <a:gd name="connsiteX405" fmla="*/ 801338 w 1912672"/>
              <a:gd name="connsiteY405" fmla="*/ 1396649 h 3833160"/>
              <a:gd name="connsiteX406" fmla="*/ 774834 w 1912672"/>
              <a:gd name="connsiteY406" fmla="*/ 1383318 h 3833160"/>
              <a:gd name="connsiteX407" fmla="*/ 745342 w 1912672"/>
              <a:gd name="connsiteY407" fmla="*/ 1377829 h 3833160"/>
              <a:gd name="connsiteX408" fmla="*/ 714918 w 1912672"/>
              <a:gd name="connsiteY408" fmla="*/ 1377829 h 3833160"/>
              <a:gd name="connsiteX409" fmla="*/ 683187 w 1912672"/>
              <a:gd name="connsiteY409" fmla="*/ 1381750 h 3833160"/>
              <a:gd name="connsiteX410" fmla="*/ 652016 w 1912672"/>
              <a:gd name="connsiteY410" fmla="*/ 1388023 h 3833160"/>
              <a:gd name="connsiteX411" fmla="*/ 620845 w 1912672"/>
              <a:gd name="connsiteY411" fmla="*/ 1396649 h 3833160"/>
              <a:gd name="connsiteX412" fmla="*/ 589860 w 1912672"/>
              <a:gd name="connsiteY412" fmla="*/ 1403446 h 3833160"/>
              <a:gd name="connsiteX413" fmla="*/ 559436 w 1912672"/>
              <a:gd name="connsiteY413" fmla="*/ 1410503 h 3833160"/>
              <a:gd name="connsiteX414" fmla="*/ 531438 w 1912672"/>
              <a:gd name="connsiteY414" fmla="*/ 1414424 h 3833160"/>
              <a:gd name="connsiteX415" fmla="*/ 467602 w 1912672"/>
              <a:gd name="connsiteY415" fmla="*/ 1417561 h 3833160"/>
              <a:gd name="connsiteX416" fmla="*/ 405447 w 1912672"/>
              <a:gd name="connsiteY416" fmla="*/ 1414424 h 3833160"/>
              <a:gd name="connsiteX417" fmla="*/ 347958 w 1912672"/>
              <a:gd name="connsiteY417" fmla="*/ 1407367 h 3833160"/>
              <a:gd name="connsiteX418" fmla="*/ 292708 w 1912672"/>
              <a:gd name="connsiteY418" fmla="*/ 1397433 h 3833160"/>
              <a:gd name="connsiteX419" fmla="*/ 238952 w 1912672"/>
              <a:gd name="connsiteY419" fmla="*/ 1384886 h 3833160"/>
              <a:gd name="connsiteX420" fmla="*/ 187622 w 1912672"/>
              <a:gd name="connsiteY420" fmla="*/ 1372339 h 3833160"/>
              <a:gd name="connsiteX421" fmla="*/ 139466 w 1912672"/>
              <a:gd name="connsiteY421" fmla="*/ 1358485 h 3833160"/>
              <a:gd name="connsiteX422" fmla="*/ 142639 w 1912672"/>
              <a:gd name="connsiteY422" fmla="*/ 1342801 h 3833160"/>
              <a:gd name="connsiteX423" fmla="*/ 208714 w 1912672"/>
              <a:gd name="connsiteY423" fmla="*/ 1352212 h 3833160"/>
              <a:gd name="connsiteX424" fmla="*/ 274043 w 1912672"/>
              <a:gd name="connsiteY424" fmla="*/ 1358485 h 3833160"/>
              <a:gd name="connsiteX425" fmla="*/ 337878 w 1912672"/>
              <a:gd name="connsiteY425" fmla="*/ 1360838 h 3833160"/>
              <a:gd name="connsiteX426" fmla="*/ 400034 w 1912672"/>
              <a:gd name="connsiteY426" fmla="*/ 1358485 h 3833160"/>
              <a:gd name="connsiteX427" fmla="*/ 460696 w 1912672"/>
              <a:gd name="connsiteY427" fmla="*/ 1349859 h 3833160"/>
              <a:gd name="connsiteX428" fmla="*/ 519865 w 1912672"/>
              <a:gd name="connsiteY428" fmla="*/ 1336528 h 3833160"/>
              <a:gd name="connsiteX429" fmla="*/ 576608 w 1912672"/>
              <a:gd name="connsiteY429" fmla="*/ 1318753 h 3833160"/>
              <a:gd name="connsiteX430" fmla="*/ 630177 w 1912672"/>
              <a:gd name="connsiteY430" fmla="*/ 1292874 h 3833160"/>
              <a:gd name="connsiteX431" fmla="*/ 699426 w 1912672"/>
              <a:gd name="connsiteY431" fmla="*/ 1258631 h 3833160"/>
              <a:gd name="connsiteX432" fmla="*/ 572688 w 1912672"/>
              <a:gd name="connsiteY432" fmla="*/ 1147276 h 3833160"/>
              <a:gd name="connsiteX433" fmla="*/ 459203 w 1912672"/>
              <a:gd name="connsiteY433" fmla="*/ 1022589 h 3833160"/>
              <a:gd name="connsiteX434" fmla="*/ 396861 w 1912672"/>
              <a:gd name="connsiteY434" fmla="*/ 1029647 h 3833160"/>
              <a:gd name="connsiteX435" fmla="*/ 336198 w 1912672"/>
              <a:gd name="connsiteY435" fmla="*/ 1029647 h 3833160"/>
              <a:gd name="connsiteX436" fmla="*/ 280949 w 1912672"/>
              <a:gd name="connsiteY436" fmla="*/ 1022589 h 3833160"/>
              <a:gd name="connsiteX437" fmla="*/ 228873 w 1912672"/>
              <a:gd name="connsiteY437" fmla="*/ 1007951 h 3833160"/>
              <a:gd name="connsiteX438" fmla="*/ 180716 w 1912672"/>
              <a:gd name="connsiteY438" fmla="*/ 986777 h 3833160"/>
              <a:gd name="connsiteX439" fmla="*/ 138719 w 1912672"/>
              <a:gd name="connsiteY439" fmla="*/ 960376 h 3833160"/>
              <a:gd name="connsiteX440" fmla="*/ 101389 w 1912672"/>
              <a:gd name="connsiteY440" fmla="*/ 927701 h 3833160"/>
              <a:gd name="connsiteX441" fmla="*/ 70218 w 1912672"/>
              <a:gd name="connsiteY441" fmla="*/ 889537 h 3833160"/>
              <a:gd name="connsiteX442" fmla="*/ 46139 w 1912672"/>
              <a:gd name="connsiteY442" fmla="*/ 848236 h 3833160"/>
              <a:gd name="connsiteX443" fmla="*/ 49312 w 1912672"/>
              <a:gd name="connsiteY443" fmla="*/ 841179 h 3833160"/>
              <a:gd name="connsiteX444" fmla="*/ 59392 w 1912672"/>
              <a:gd name="connsiteY444" fmla="*/ 848236 h 3833160"/>
              <a:gd name="connsiteX445" fmla="*/ 71897 w 1912672"/>
              <a:gd name="connsiteY445" fmla="*/ 875422 h 3833160"/>
              <a:gd name="connsiteX446" fmla="*/ 92056 w 1912672"/>
              <a:gd name="connsiteY446" fmla="*/ 898948 h 3833160"/>
              <a:gd name="connsiteX447" fmla="*/ 116881 w 1912672"/>
              <a:gd name="connsiteY447" fmla="*/ 922212 h 3833160"/>
              <a:gd name="connsiteX448" fmla="*/ 146559 w 1912672"/>
              <a:gd name="connsiteY448" fmla="*/ 940248 h 3833160"/>
              <a:gd name="connsiteX449" fmla="*/ 180716 w 1912672"/>
              <a:gd name="connsiteY449" fmla="*/ 955671 h 3833160"/>
              <a:gd name="connsiteX450" fmla="*/ 216554 w 1912672"/>
              <a:gd name="connsiteY450" fmla="*/ 967434 h 3833160"/>
              <a:gd name="connsiteX451" fmla="*/ 254631 w 1912672"/>
              <a:gd name="connsiteY451" fmla="*/ 974492 h 3833160"/>
              <a:gd name="connsiteX452" fmla="*/ 294201 w 1912672"/>
              <a:gd name="connsiteY452" fmla="*/ 976844 h 3833160"/>
              <a:gd name="connsiteX453" fmla="*/ 332279 w 1912672"/>
              <a:gd name="connsiteY453" fmla="*/ 976060 h 3833160"/>
              <a:gd name="connsiteX454" fmla="*/ 353371 w 1912672"/>
              <a:gd name="connsiteY454" fmla="*/ 972923 h 3833160"/>
              <a:gd name="connsiteX455" fmla="*/ 372036 w 1912672"/>
              <a:gd name="connsiteY455" fmla="*/ 972923 h 3833160"/>
              <a:gd name="connsiteX456" fmla="*/ 388275 w 1912672"/>
              <a:gd name="connsiteY456" fmla="*/ 969786 h 3833160"/>
              <a:gd name="connsiteX457" fmla="*/ 403954 w 1912672"/>
              <a:gd name="connsiteY457" fmla="*/ 965865 h 3833160"/>
              <a:gd name="connsiteX458" fmla="*/ 417206 w 1912672"/>
              <a:gd name="connsiteY458" fmla="*/ 957239 h 3833160"/>
              <a:gd name="connsiteX459" fmla="*/ 379875 w 1912672"/>
              <a:gd name="connsiteY459" fmla="*/ 886400 h 3833160"/>
              <a:gd name="connsiteX460" fmla="*/ 347958 w 1912672"/>
              <a:gd name="connsiteY460" fmla="*/ 817130 h 3833160"/>
              <a:gd name="connsiteX461" fmla="*/ 317533 w 1912672"/>
              <a:gd name="connsiteY461" fmla="*/ 744723 h 3833160"/>
              <a:gd name="connsiteX462" fmla="*/ 291215 w 1912672"/>
              <a:gd name="connsiteY462" fmla="*/ 669963 h 3833160"/>
              <a:gd name="connsiteX463" fmla="*/ 265457 w 1912672"/>
              <a:gd name="connsiteY463" fmla="*/ 588930 h 3833160"/>
              <a:gd name="connsiteX464" fmla="*/ 241379 w 1912672"/>
              <a:gd name="connsiteY464" fmla="*/ 501623 h 3833160"/>
              <a:gd name="connsiteX465" fmla="*/ 238952 w 1912672"/>
              <a:gd name="connsiteY465" fmla="*/ 485939 h 3833160"/>
              <a:gd name="connsiteX466" fmla="*/ 232793 w 1912672"/>
              <a:gd name="connsiteY466" fmla="*/ 464243 h 3833160"/>
              <a:gd name="connsiteX467" fmla="*/ 228873 w 1912672"/>
              <a:gd name="connsiteY467" fmla="*/ 440194 h 3833160"/>
              <a:gd name="connsiteX468" fmla="*/ 223460 w 1912672"/>
              <a:gd name="connsiteY468" fmla="*/ 415884 h 3833160"/>
              <a:gd name="connsiteX469" fmla="*/ 218794 w 1912672"/>
              <a:gd name="connsiteY469" fmla="*/ 389483 h 3833160"/>
              <a:gd name="connsiteX470" fmla="*/ 217300 w 1912672"/>
              <a:gd name="connsiteY470" fmla="*/ 365173 h 3833160"/>
              <a:gd name="connsiteX471" fmla="*/ 217300 w 1912672"/>
              <a:gd name="connsiteY471" fmla="*/ 342693 h 3833160"/>
              <a:gd name="connsiteX472" fmla="*/ 220287 w 1912672"/>
              <a:gd name="connsiteY472" fmla="*/ 322565 h 3833160"/>
              <a:gd name="connsiteX473" fmla="*/ 225886 w 1912672"/>
              <a:gd name="connsiteY473" fmla="*/ 308450 h 3833160"/>
              <a:gd name="connsiteX474" fmla="*/ 232793 w 1912672"/>
              <a:gd name="connsiteY474" fmla="*/ 311586 h 3833160"/>
              <a:gd name="connsiteX475" fmla="*/ 238952 w 1912672"/>
              <a:gd name="connsiteY475" fmla="*/ 391051 h 3833160"/>
              <a:gd name="connsiteX476" fmla="*/ 252951 w 1912672"/>
              <a:gd name="connsiteY476" fmla="*/ 470516 h 3833160"/>
              <a:gd name="connsiteX477" fmla="*/ 274043 w 1912672"/>
              <a:gd name="connsiteY477" fmla="*/ 548413 h 3833160"/>
              <a:gd name="connsiteX478" fmla="*/ 299614 w 1912672"/>
              <a:gd name="connsiteY478" fmla="*/ 620036 h 3833160"/>
              <a:gd name="connsiteX479" fmla="*/ 327612 w 1912672"/>
              <a:gd name="connsiteY479" fmla="*/ 686954 h 3833160"/>
              <a:gd name="connsiteX480" fmla="*/ 353371 w 1912672"/>
              <a:gd name="connsiteY480" fmla="*/ 730607 h 3833160"/>
              <a:gd name="connsiteX481" fmla="*/ 350197 w 1912672"/>
              <a:gd name="connsiteY481" fmla="*/ 732176 h 3833160"/>
              <a:gd name="connsiteX482" fmla="*/ 350197 w 1912672"/>
              <a:gd name="connsiteY482" fmla="*/ 733744 h 3833160"/>
              <a:gd name="connsiteX483" fmla="*/ 351877 w 1912672"/>
              <a:gd name="connsiteY483" fmla="*/ 735313 h 3833160"/>
              <a:gd name="connsiteX484" fmla="*/ 353371 w 1912672"/>
              <a:gd name="connsiteY484" fmla="*/ 736097 h 3833160"/>
              <a:gd name="connsiteX485" fmla="*/ 356544 w 1912672"/>
              <a:gd name="connsiteY485" fmla="*/ 737665 h 3833160"/>
              <a:gd name="connsiteX486" fmla="*/ 357290 w 1912672"/>
              <a:gd name="connsiteY486" fmla="*/ 740802 h 3833160"/>
              <a:gd name="connsiteX487" fmla="*/ 358784 w 1912672"/>
              <a:gd name="connsiteY487" fmla="*/ 742370 h 3833160"/>
              <a:gd name="connsiteX488" fmla="*/ 360277 w 1912672"/>
              <a:gd name="connsiteY488" fmla="*/ 744723 h 3833160"/>
              <a:gd name="connsiteX489" fmla="*/ 360277 w 1912672"/>
              <a:gd name="connsiteY489" fmla="*/ 743154 h 3833160"/>
              <a:gd name="connsiteX490" fmla="*/ 358784 w 1912672"/>
              <a:gd name="connsiteY490" fmla="*/ 742370 h 3833160"/>
              <a:gd name="connsiteX491" fmla="*/ 353371 w 1912672"/>
              <a:gd name="connsiteY491" fmla="*/ 730607 h 3833160"/>
              <a:gd name="connsiteX492" fmla="*/ 372036 w 1912672"/>
              <a:gd name="connsiteY492" fmla="*/ 716492 h 3833160"/>
              <a:gd name="connsiteX493" fmla="*/ 389955 w 1912672"/>
              <a:gd name="connsiteY493" fmla="*/ 692443 h 3833160"/>
              <a:gd name="connsiteX494" fmla="*/ 406940 w 1912672"/>
              <a:gd name="connsiteY494" fmla="*/ 664474 h 3833160"/>
              <a:gd name="connsiteX495" fmla="*/ 422619 w 1912672"/>
              <a:gd name="connsiteY495" fmla="*/ 630231 h 3833160"/>
              <a:gd name="connsiteX496" fmla="*/ 436618 w 1912672"/>
              <a:gd name="connsiteY496" fmla="*/ 592066 h 3833160"/>
              <a:gd name="connsiteX497" fmla="*/ 449870 w 1912672"/>
              <a:gd name="connsiteY497" fmla="*/ 552334 h 3833160"/>
              <a:gd name="connsiteX498" fmla="*/ 460696 w 1912672"/>
              <a:gd name="connsiteY498" fmla="*/ 511033 h 3833160"/>
              <a:gd name="connsiteX499" fmla="*/ 470776 w 1912672"/>
              <a:gd name="connsiteY499" fmla="*/ 471301 h 3833160"/>
              <a:gd name="connsiteX500" fmla="*/ 479362 w 1912672"/>
              <a:gd name="connsiteY500" fmla="*/ 433136 h 3833160"/>
              <a:gd name="connsiteX501" fmla="*/ 480855 w 1912672"/>
              <a:gd name="connsiteY501" fmla="*/ 484370 h 3833160"/>
              <a:gd name="connsiteX502" fmla="*/ 479362 w 1912672"/>
              <a:gd name="connsiteY502" fmla="*/ 531161 h 3833160"/>
              <a:gd name="connsiteX503" fmla="*/ 472269 w 1912672"/>
              <a:gd name="connsiteY503" fmla="*/ 574814 h 3833160"/>
              <a:gd name="connsiteX504" fmla="*/ 462189 w 1912672"/>
              <a:gd name="connsiteY504" fmla="*/ 618468 h 3833160"/>
              <a:gd name="connsiteX505" fmla="*/ 448190 w 1912672"/>
              <a:gd name="connsiteY505" fmla="*/ 659769 h 3833160"/>
              <a:gd name="connsiteX506" fmla="*/ 428032 w 1912672"/>
              <a:gd name="connsiteY506" fmla="*/ 701069 h 3833160"/>
              <a:gd name="connsiteX507" fmla="*/ 381369 w 1912672"/>
              <a:gd name="connsiteY507" fmla="*/ 791252 h 3833160"/>
              <a:gd name="connsiteX508" fmla="*/ 429525 w 1912672"/>
              <a:gd name="connsiteY508" fmla="*/ 863920 h 3833160"/>
              <a:gd name="connsiteX509" fmla="*/ 481601 w 1912672"/>
              <a:gd name="connsiteY509" fmla="*/ 931622 h 3833160"/>
              <a:gd name="connsiteX510" fmla="*/ 538531 w 1912672"/>
              <a:gd name="connsiteY510" fmla="*/ 995403 h 3833160"/>
              <a:gd name="connsiteX511" fmla="*/ 599193 w 1912672"/>
              <a:gd name="connsiteY511" fmla="*/ 1053957 h 3833160"/>
              <a:gd name="connsiteX512" fmla="*/ 816831 w 1912672"/>
              <a:gd name="connsiteY512" fmla="*/ 1205045 h 3833160"/>
              <a:gd name="connsiteX513" fmla="*/ 823924 w 1912672"/>
              <a:gd name="connsiteY513" fmla="*/ 1199555 h 3833160"/>
              <a:gd name="connsiteX514" fmla="*/ 806005 w 1912672"/>
              <a:gd name="connsiteY514" fmla="*/ 1132637 h 3833160"/>
              <a:gd name="connsiteX515" fmla="*/ 792006 w 1912672"/>
              <a:gd name="connsiteY515" fmla="*/ 1060753 h 3833160"/>
              <a:gd name="connsiteX516" fmla="*/ 780247 w 1912672"/>
              <a:gd name="connsiteY516" fmla="*/ 982856 h 3833160"/>
              <a:gd name="connsiteX517" fmla="*/ 774834 w 1912672"/>
              <a:gd name="connsiteY517" fmla="*/ 903391 h 3833160"/>
              <a:gd name="connsiteX518" fmla="*/ 770167 w 1912672"/>
              <a:gd name="connsiteY518" fmla="*/ 820267 h 3833160"/>
              <a:gd name="connsiteX519" fmla="*/ 770167 w 1912672"/>
              <a:gd name="connsiteY519" fmla="*/ 735313 h 3833160"/>
              <a:gd name="connsiteX520" fmla="*/ 773340 w 1912672"/>
              <a:gd name="connsiteY520" fmla="*/ 649574 h 3833160"/>
              <a:gd name="connsiteX521" fmla="*/ 780247 w 1912672"/>
              <a:gd name="connsiteY521" fmla="*/ 564620 h 3833160"/>
              <a:gd name="connsiteX522" fmla="*/ 790513 w 1912672"/>
              <a:gd name="connsiteY522" fmla="*/ 479927 h 3833160"/>
              <a:gd name="connsiteX523" fmla="*/ 801338 w 1912672"/>
              <a:gd name="connsiteY523" fmla="*/ 398109 h 3833160"/>
              <a:gd name="connsiteX524" fmla="*/ 816831 w 1912672"/>
              <a:gd name="connsiteY524" fmla="*/ 318644 h 3833160"/>
              <a:gd name="connsiteX525" fmla="*/ 835496 w 1912672"/>
              <a:gd name="connsiteY525" fmla="*/ 243884 h 3833160"/>
              <a:gd name="connsiteX526" fmla="*/ 854908 w 1912672"/>
              <a:gd name="connsiteY526" fmla="*/ 173046 h 3833160"/>
              <a:gd name="connsiteX527" fmla="*/ 877493 w 1912672"/>
              <a:gd name="connsiteY527" fmla="*/ 109003 h 3833160"/>
              <a:gd name="connsiteX528" fmla="*/ 901571 w 1912672"/>
              <a:gd name="connsiteY528" fmla="*/ 50711 h 3833160"/>
              <a:gd name="connsiteX529" fmla="*/ 930503 w 1912672"/>
              <a:gd name="connsiteY529"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31784 w 1912672"/>
              <a:gd name="connsiteY218" fmla="*/ 2981193 h 3833160"/>
              <a:gd name="connsiteX219" fmla="*/ 1052936 w 1912672"/>
              <a:gd name="connsiteY219" fmla="*/ 3127318 h 3833160"/>
              <a:gd name="connsiteX220" fmla="*/ 1055550 w 1912672"/>
              <a:gd name="connsiteY220" fmla="*/ 3272471 h 3833160"/>
              <a:gd name="connsiteX221" fmla="*/ 1106379 w 1912672"/>
              <a:gd name="connsiteY221" fmla="*/ 3308927 h 3833160"/>
              <a:gd name="connsiteX222" fmla="*/ 1151347 w 1912672"/>
              <a:gd name="connsiteY222" fmla="*/ 3348334 h 3833160"/>
              <a:gd name="connsiteX223" fmla="*/ 1187691 w 1912672"/>
              <a:gd name="connsiteY223" fmla="*/ 3388268 h 3833160"/>
              <a:gd name="connsiteX224" fmla="*/ 1216725 w 1912672"/>
              <a:gd name="connsiteY224" fmla="*/ 3430484 h 3833160"/>
              <a:gd name="connsiteX225" fmla="*/ 1238582 w 1912672"/>
              <a:gd name="connsiteY225" fmla="*/ 3473897 h 3833160"/>
              <a:gd name="connsiteX226" fmla="*/ 1252456 w 1912672"/>
              <a:gd name="connsiteY226" fmla="*/ 3516304 h 3833160"/>
              <a:gd name="connsiteX227" fmla="*/ 1258768 w 1912672"/>
              <a:gd name="connsiteY227" fmla="*/ 3559273 h 3833160"/>
              <a:gd name="connsiteX228" fmla="*/ 1256926 w 1912672"/>
              <a:gd name="connsiteY228" fmla="*/ 3601386 h 3833160"/>
              <a:gd name="connsiteX229" fmla="*/ 1247774 w 1912672"/>
              <a:gd name="connsiteY229" fmla="*/ 3640689 h 3833160"/>
              <a:gd name="connsiteX230" fmla="*/ 1240808 w 1912672"/>
              <a:gd name="connsiteY230" fmla="*/ 3642671 h 3833160"/>
              <a:gd name="connsiteX231" fmla="*/ 1237950 w 1912672"/>
              <a:gd name="connsiteY231" fmla="*/ 3632080 h 3833160"/>
              <a:gd name="connsiteX232" fmla="*/ 1246452 w 1912672"/>
              <a:gd name="connsiteY232" fmla="*/ 3608381 h 3833160"/>
              <a:gd name="connsiteX233" fmla="*/ 1246889 w 1912672"/>
              <a:gd name="connsiteY233" fmla="*/ 3581808 h 3833160"/>
              <a:gd name="connsiteX234" fmla="*/ 1243694 w 1912672"/>
              <a:gd name="connsiteY234" fmla="*/ 3552354 h 3833160"/>
              <a:gd name="connsiteX235" fmla="*/ 1233485 w 1912672"/>
              <a:gd name="connsiteY235" fmla="*/ 3522742 h 3833160"/>
              <a:gd name="connsiteX236" fmla="*/ 1218246 w 1912672"/>
              <a:gd name="connsiteY236" fmla="*/ 3491717 h 3833160"/>
              <a:gd name="connsiteX237" fmla="*/ 1199371 w 1912672"/>
              <a:gd name="connsiteY237" fmla="*/ 3461697 h 3833160"/>
              <a:gd name="connsiteX238" fmla="*/ 1175758 w 1912672"/>
              <a:gd name="connsiteY238" fmla="*/ 3432919 h 3833160"/>
              <a:gd name="connsiteX239" fmla="*/ 1147962 w 1912672"/>
              <a:gd name="connsiteY239" fmla="*/ 3405866 h 3833160"/>
              <a:gd name="connsiteX240" fmla="*/ 1119222 w 1912672"/>
              <a:gd name="connsiteY240" fmla="*/ 3381579 h 3833160"/>
              <a:gd name="connsiteX241" fmla="*/ 1101535 w 1912672"/>
              <a:gd name="connsiteY241" fmla="*/ 3369675 h 3833160"/>
              <a:gd name="connsiteX242" fmla="*/ 1087698 w 1912672"/>
              <a:gd name="connsiteY242" fmla="*/ 3357550 h 3833160"/>
              <a:gd name="connsiteX243" fmla="*/ 1073608 w 1912672"/>
              <a:gd name="connsiteY243" fmla="*/ 3348798 h 3833160"/>
              <a:gd name="connsiteX244" fmla="*/ 1059423 w 1912672"/>
              <a:gd name="connsiteY244" fmla="*/ 3340859 h 3833160"/>
              <a:gd name="connsiteX245" fmla="*/ 1043960 w 1912672"/>
              <a:gd name="connsiteY245" fmla="*/ 3337192 h 3833160"/>
              <a:gd name="connsiteX246" fmla="*/ 1025322 w 1912672"/>
              <a:gd name="connsiteY246" fmla="*/ 3402025 h 3833160"/>
              <a:gd name="connsiteX247" fmla="*/ 1003697 w 1912672"/>
              <a:gd name="connsiteY247" fmla="*/ 3462443 h 3833160"/>
              <a:gd name="connsiteX248" fmla="*/ 978914 w 1912672"/>
              <a:gd name="connsiteY248" fmla="*/ 3523689 h 3833160"/>
              <a:gd name="connsiteX249" fmla="*/ 949550 w 1912672"/>
              <a:gd name="connsiteY249" fmla="*/ 3583615 h 3833160"/>
              <a:gd name="connsiteX250" fmla="*/ 915669 w 1912672"/>
              <a:gd name="connsiteY250" fmla="*/ 3646771 h 3833160"/>
              <a:gd name="connsiteX251" fmla="*/ 876441 w 1912672"/>
              <a:gd name="connsiteY251" fmla="*/ 3712430 h 3833160"/>
              <a:gd name="connsiteX252" fmla="*/ 867986 w 1912672"/>
              <a:gd name="connsiteY252" fmla="*/ 3722991 h 3833160"/>
              <a:gd name="connsiteX253" fmla="*/ 858368 w 1912672"/>
              <a:gd name="connsiteY253" fmla="*/ 3739422 h 3833160"/>
              <a:gd name="connsiteX254" fmla="*/ 845551 w 1912672"/>
              <a:gd name="connsiteY254" fmla="*/ 3755745 h 3833160"/>
              <a:gd name="connsiteX255" fmla="*/ 833671 w 1912672"/>
              <a:gd name="connsiteY255" fmla="*/ 3773189 h 3833160"/>
              <a:gd name="connsiteX256" fmla="*/ 819871 w 1912672"/>
              <a:gd name="connsiteY256" fmla="*/ 3791345 h 3833160"/>
              <a:gd name="connsiteX257" fmla="*/ 805085 w 1912672"/>
              <a:gd name="connsiteY257" fmla="*/ 3806242 h 3833160"/>
              <a:gd name="connsiteX258" fmla="*/ 790388 w 1912672"/>
              <a:gd name="connsiteY258" fmla="*/ 3819121 h 3833160"/>
              <a:gd name="connsiteX259" fmla="*/ 775016 w 1912672"/>
              <a:gd name="connsiteY259" fmla="*/ 3828711 h 3833160"/>
              <a:gd name="connsiteX260" fmla="*/ 761637 w 1912672"/>
              <a:gd name="connsiteY260" fmla="*/ 3833160 h 3833160"/>
              <a:gd name="connsiteX261" fmla="*/ 758567 w 1912672"/>
              <a:gd name="connsiteY261" fmla="*/ 3826878 h 3833160"/>
              <a:gd name="connsiteX262" fmla="*/ 805952 w 1912672"/>
              <a:gd name="connsiteY262" fmla="*/ 3777351 h 3833160"/>
              <a:gd name="connsiteX263" fmla="*/ 847525 w 1912672"/>
              <a:gd name="connsiteY263" fmla="*/ 3722733 h 3833160"/>
              <a:gd name="connsiteX264" fmla="*/ 882815 w 1912672"/>
              <a:gd name="connsiteY264" fmla="*/ 3664405 h 3833160"/>
              <a:gd name="connsiteX265" fmla="*/ 910683 w 1912672"/>
              <a:gd name="connsiteY265" fmla="*/ 3606761 h 3833160"/>
              <a:gd name="connsiteX266" fmla="*/ 933675 w 1912672"/>
              <a:gd name="connsiteY266" fmla="*/ 3550236 h 3833160"/>
              <a:gd name="connsiteX267" fmla="*/ 943120 w 1912672"/>
              <a:gd name="connsiteY267" fmla="*/ 3508495 h 3833160"/>
              <a:gd name="connsiteX268" fmla="*/ 946497 w 1912672"/>
              <a:gd name="connsiteY268" fmla="*/ 3509658 h 3833160"/>
              <a:gd name="connsiteX269" fmla="*/ 947522 w 1912672"/>
              <a:gd name="connsiteY269" fmla="*/ 3508759 h 3833160"/>
              <a:gd name="connsiteX270" fmla="*/ 947302 w 1912672"/>
              <a:gd name="connsiteY270" fmla="*/ 3506770 h 3833160"/>
              <a:gd name="connsiteX271" fmla="*/ 946709 w 1912672"/>
              <a:gd name="connsiteY271" fmla="*/ 3505350 h 3833160"/>
              <a:gd name="connsiteX272" fmla="*/ 945381 w 1912672"/>
              <a:gd name="connsiteY272" fmla="*/ 3502390 h 3833160"/>
              <a:gd name="connsiteX273" fmla="*/ 946879 w 1912672"/>
              <a:gd name="connsiteY273" fmla="*/ 3500109 h 3833160"/>
              <a:gd name="connsiteX274" fmla="*/ 946796 w 1912672"/>
              <a:gd name="connsiteY274" fmla="*/ 3498240 h 3833160"/>
              <a:gd name="connsiteX275" fmla="*/ 947228 w 1912672"/>
              <a:gd name="connsiteY275" fmla="*/ 3495922 h 3833160"/>
              <a:gd name="connsiteX276" fmla="*/ 946202 w 1912672"/>
              <a:gd name="connsiteY276" fmla="*/ 3496821 h 3833160"/>
              <a:gd name="connsiteX277" fmla="*/ 946796 w 1912672"/>
              <a:gd name="connsiteY277" fmla="*/ 3498240 h 3833160"/>
              <a:gd name="connsiteX278" fmla="*/ 943120 w 1912672"/>
              <a:gd name="connsiteY278" fmla="*/ 3508495 h 3833160"/>
              <a:gd name="connsiteX279" fmla="*/ 920055 w 1912672"/>
              <a:gd name="connsiteY279" fmla="*/ 3504456 h 3833160"/>
              <a:gd name="connsiteX280" fmla="*/ 891050 w 1912672"/>
              <a:gd name="connsiteY280" fmla="*/ 3506594 h 3833160"/>
              <a:gd name="connsiteX281" fmla="*/ 860172 w 1912672"/>
              <a:gd name="connsiteY281" fmla="*/ 3511582 h 3833160"/>
              <a:gd name="connsiteX282" fmla="*/ 826163 w 1912672"/>
              <a:gd name="connsiteY282" fmla="*/ 3521016 h 3833160"/>
              <a:gd name="connsiteX283" fmla="*/ 790835 w 1912672"/>
              <a:gd name="connsiteY283" fmla="*/ 3533785 h 3833160"/>
              <a:gd name="connsiteX284" fmla="*/ 755037 w 1912672"/>
              <a:gd name="connsiteY284" fmla="*/ 3547939 h 3833160"/>
              <a:gd name="connsiteX285" fmla="*/ 720010 w 1912672"/>
              <a:gd name="connsiteY285" fmla="*/ 3564567 h 3833160"/>
              <a:gd name="connsiteX286" fmla="*/ 686563 w 1912672"/>
              <a:gd name="connsiteY286" fmla="*/ 3580781 h 3833160"/>
              <a:gd name="connsiteX287" fmla="*/ 655247 w 1912672"/>
              <a:gd name="connsiteY287" fmla="*/ 3597068 h 3833160"/>
              <a:gd name="connsiteX288" fmla="*/ 687635 w 1912672"/>
              <a:gd name="connsiteY288" fmla="*/ 3566747 h 3833160"/>
              <a:gd name="connsiteX289" fmla="*/ 719332 w 1912672"/>
              <a:gd name="connsiteY289" fmla="*/ 3540910 h 3833160"/>
              <a:gd name="connsiteX290" fmla="*/ 753129 w 1912672"/>
              <a:gd name="connsiteY290" fmla="*/ 3520510 h 3833160"/>
              <a:gd name="connsiteX291" fmla="*/ 789139 w 1912672"/>
              <a:gd name="connsiteY291" fmla="*/ 3502048 h 3833160"/>
              <a:gd name="connsiteX292" fmla="*/ 826517 w 1912672"/>
              <a:gd name="connsiteY292" fmla="*/ 3487482 h 3833160"/>
              <a:gd name="connsiteX293" fmla="*/ 868462 w 1912672"/>
              <a:gd name="connsiteY293" fmla="*/ 3476916 h 3833160"/>
              <a:gd name="connsiteX294" fmla="*/ 962011 w 1912672"/>
              <a:gd name="connsiteY294" fmla="*/ 3455565 h 3833160"/>
              <a:gd name="connsiteX295" fmla="*/ 973820 w 1912672"/>
              <a:gd name="connsiteY295" fmla="*/ 3382651 h 3833160"/>
              <a:gd name="connsiteX296" fmla="*/ 979476 w 1912672"/>
              <a:gd name="connsiteY296" fmla="*/ 3310035 h 3833160"/>
              <a:gd name="connsiteX297" fmla="*/ 978970 w 1912672"/>
              <a:gd name="connsiteY297" fmla="*/ 3236513 h 3833160"/>
              <a:gd name="connsiteX298" fmla="*/ 972281 w 1912672"/>
              <a:gd name="connsiteY298" fmla="*/ 3163562 h 3833160"/>
              <a:gd name="connsiteX299" fmla="*/ 909718 w 1912672"/>
              <a:gd name="connsiteY299" fmla="*/ 2935624 h 3833160"/>
              <a:gd name="connsiteX300" fmla="*/ 900871 w 1912672"/>
              <a:gd name="connsiteY300" fmla="*/ 2934162 h 3833160"/>
              <a:gd name="connsiteX301" fmla="*/ 870406 w 1912672"/>
              <a:gd name="connsiteY301" fmla="*/ 2984139 h 3833160"/>
              <a:gd name="connsiteX302" fmla="*/ 833789 w 1912672"/>
              <a:gd name="connsiteY302" fmla="*/ 3034414 h 3833160"/>
              <a:gd name="connsiteX303" fmla="*/ 791581 w 1912672"/>
              <a:gd name="connsiteY303" fmla="*/ 3086679 h 3833160"/>
              <a:gd name="connsiteX304" fmla="*/ 743642 w 1912672"/>
              <a:gd name="connsiteY304" fmla="*/ 3135720 h 3833160"/>
              <a:gd name="connsiteX305" fmla="*/ 692759 w 1912672"/>
              <a:gd name="connsiteY305" fmla="*/ 3186373 h 3833160"/>
              <a:gd name="connsiteX306" fmla="*/ 637219 w 1912672"/>
              <a:gd name="connsiteY306" fmla="*/ 3235043 h 3833160"/>
              <a:gd name="connsiteX307" fmla="*/ 578815 w 1912672"/>
              <a:gd name="connsiteY307" fmla="*/ 3282100 h 3833160"/>
              <a:gd name="connsiteX308" fmla="*/ 518156 w 1912672"/>
              <a:gd name="connsiteY308" fmla="*/ 3326282 h 3833160"/>
              <a:gd name="connsiteX309" fmla="*/ 455177 w 1912672"/>
              <a:gd name="connsiteY309" fmla="*/ 3368134 h 3833160"/>
              <a:gd name="connsiteX310" fmla="*/ 393663 w 1912672"/>
              <a:gd name="connsiteY310" fmla="*/ 3407974 h 3833160"/>
              <a:gd name="connsiteX311" fmla="*/ 330228 w 1912672"/>
              <a:gd name="connsiteY311" fmla="*/ 3443435 h 3833160"/>
              <a:gd name="connsiteX312" fmla="*/ 267517 w 1912672"/>
              <a:gd name="connsiteY312" fmla="*/ 3474139 h 3833160"/>
              <a:gd name="connsiteX313" fmla="*/ 206814 w 1912672"/>
              <a:gd name="connsiteY313" fmla="*/ 3502111 h 3833160"/>
              <a:gd name="connsiteX314" fmla="*/ 148203 w 1912672"/>
              <a:gd name="connsiteY314" fmla="*/ 3524128 h 3833160"/>
              <a:gd name="connsiteX315" fmla="*/ 92246 w 1912672"/>
              <a:gd name="connsiteY315" fmla="*/ 3541882 h 3833160"/>
              <a:gd name="connsiteX316" fmla="*/ 37645 w 1912672"/>
              <a:gd name="connsiteY316" fmla="*/ 3552139 h 3833160"/>
              <a:gd name="connsiteX317" fmla="*/ 48200 w 1912672"/>
              <a:gd name="connsiteY317" fmla="*/ 3547012 h 3833160"/>
              <a:gd name="connsiteX318" fmla="*/ 54777 w 1912672"/>
              <a:gd name="connsiteY318" fmla="*/ 3543191 h 3833160"/>
              <a:gd name="connsiteX319" fmla="*/ 59610 w 1912672"/>
              <a:gd name="connsiteY319" fmla="*/ 3541137 h 3833160"/>
              <a:gd name="connsiteX320" fmla="*/ 61660 w 1912672"/>
              <a:gd name="connsiteY320" fmla="*/ 3539340 h 3833160"/>
              <a:gd name="connsiteX321" fmla="*/ 61441 w 1912672"/>
              <a:gd name="connsiteY321" fmla="*/ 3537351 h 3833160"/>
              <a:gd name="connsiteX322" fmla="*/ 62467 w 1912672"/>
              <a:gd name="connsiteY322" fmla="*/ 3536452 h 3833160"/>
              <a:gd name="connsiteX323" fmla="*/ 61359 w 1912672"/>
              <a:gd name="connsiteY323" fmla="*/ 3535481 h 3833160"/>
              <a:gd name="connsiteX324" fmla="*/ 62897 w 1912672"/>
              <a:gd name="connsiteY324" fmla="*/ 3534134 h 3833160"/>
              <a:gd name="connsiteX325" fmla="*/ 67081 w 1912672"/>
              <a:gd name="connsiteY325" fmla="*/ 3532408 h 3833160"/>
              <a:gd name="connsiteX326" fmla="*/ 72939 w 1912672"/>
              <a:gd name="connsiteY326" fmla="*/ 3529456 h 3833160"/>
              <a:gd name="connsiteX327" fmla="*/ 81778 w 1912672"/>
              <a:gd name="connsiteY327" fmla="*/ 3524622 h 3833160"/>
              <a:gd name="connsiteX328" fmla="*/ 95320 w 1912672"/>
              <a:gd name="connsiteY328" fmla="*/ 3518818 h 3833160"/>
              <a:gd name="connsiteX329" fmla="*/ 114932 w 1912672"/>
              <a:gd name="connsiteY329" fmla="*/ 3510846 h 3833160"/>
              <a:gd name="connsiteX330" fmla="*/ 137312 w 1912672"/>
              <a:gd name="connsiteY330" fmla="*/ 3500207 h 3833160"/>
              <a:gd name="connsiteX331" fmla="*/ 167862 w 1912672"/>
              <a:gd name="connsiteY331" fmla="*/ 3487744 h 3833160"/>
              <a:gd name="connsiteX332" fmla="*/ 204549 w 1912672"/>
              <a:gd name="connsiteY332" fmla="*/ 3472571 h 3833160"/>
              <a:gd name="connsiteX333" fmla="*/ 258382 w 1912672"/>
              <a:gd name="connsiteY333" fmla="*/ 3445767 h 3833160"/>
              <a:gd name="connsiteX334" fmla="*/ 311693 w 1912672"/>
              <a:gd name="connsiteY334" fmla="*/ 3413115 h 3833160"/>
              <a:gd name="connsiteX335" fmla="*/ 364540 w 1912672"/>
              <a:gd name="connsiteY335" fmla="*/ 3377961 h 3833160"/>
              <a:gd name="connsiteX336" fmla="*/ 422506 w 1912672"/>
              <a:gd name="connsiteY336" fmla="*/ 3342200 h 3833160"/>
              <a:gd name="connsiteX337" fmla="*/ 434347 w 1912672"/>
              <a:gd name="connsiteY337" fmla="*/ 3334006 h 3833160"/>
              <a:gd name="connsiteX338" fmla="*/ 451900 w 1912672"/>
              <a:gd name="connsiteY338" fmla="*/ 3321534 h 3833160"/>
              <a:gd name="connsiteX339" fmla="*/ 469893 w 1912672"/>
              <a:gd name="connsiteY339" fmla="*/ 3307950 h 3833160"/>
              <a:gd name="connsiteX340" fmla="*/ 489284 w 1912672"/>
              <a:gd name="connsiteY340" fmla="*/ 3292897 h 3833160"/>
              <a:gd name="connsiteX341" fmla="*/ 508083 w 1912672"/>
              <a:gd name="connsiteY341" fmla="*/ 3276424 h 3833160"/>
              <a:gd name="connsiteX342" fmla="*/ 522649 w 1912672"/>
              <a:gd name="connsiteY342" fmla="*/ 3259537 h 3833160"/>
              <a:gd name="connsiteX343" fmla="*/ 534440 w 1912672"/>
              <a:gd name="connsiteY343" fmla="*/ 3244112 h 3833160"/>
              <a:gd name="connsiteX344" fmla="*/ 539574 w 1912672"/>
              <a:gd name="connsiteY344" fmla="*/ 3230640 h 3833160"/>
              <a:gd name="connsiteX345" fmla="*/ 509849 w 1912672"/>
              <a:gd name="connsiteY345" fmla="*/ 3208187 h 3833160"/>
              <a:gd name="connsiteX346" fmla="*/ 474526 w 1912672"/>
              <a:gd name="connsiteY346" fmla="*/ 3191609 h 3833160"/>
              <a:gd name="connsiteX347" fmla="*/ 435493 w 1912672"/>
              <a:gd name="connsiteY347" fmla="*/ 3180466 h 3833160"/>
              <a:gd name="connsiteX348" fmla="*/ 390471 w 1912672"/>
              <a:gd name="connsiteY348" fmla="*/ 3173359 h 3833160"/>
              <a:gd name="connsiteX349" fmla="*/ 344894 w 1912672"/>
              <a:gd name="connsiteY349" fmla="*/ 3170859 h 3833160"/>
              <a:gd name="connsiteX350" fmla="*/ 295258 w 1912672"/>
              <a:gd name="connsiteY350" fmla="*/ 3172887 h 3833160"/>
              <a:gd name="connsiteX351" fmla="*/ 245329 w 1912672"/>
              <a:gd name="connsiteY351" fmla="*/ 3177354 h 3833160"/>
              <a:gd name="connsiteX352" fmla="*/ 195694 w 1912672"/>
              <a:gd name="connsiteY352" fmla="*/ 3184474 h 3833160"/>
              <a:gd name="connsiteX353" fmla="*/ 144902 w 1912672"/>
              <a:gd name="connsiteY353" fmla="*/ 3193577 h 3833160"/>
              <a:gd name="connsiteX354" fmla="*/ 95992 w 1912672"/>
              <a:gd name="connsiteY354" fmla="*/ 3206125 h 3833160"/>
              <a:gd name="connsiteX355" fmla="*/ 49213 w 1912672"/>
              <a:gd name="connsiteY355" fmla="*/ 3218744 h 3833160"/>
              <a:gd name="connsiteX356" fmla="*/ 6365 w 1912672"/>
              <a:gd name="connsiteY356" fmla="*/ 3233010 h 3833160"/>
              <a:gd name="connsiteX357" fmla="*/ 0 w 1912672"/>
              <a:gd name="connsiteY357" fmla="*/ 3227433 h 3833160"/>
              <a:gd name="connsiteX358" fmla="*/ 3076 w 1912672"/>
              <a:gd name="connsiteY358" fmla="*/ 3224737 h 3833160"/>
              <a:gd name="connsiteX359" fmla="*/ 43018 w 1912672"/>
              <a:gd name="connsiteY359" fmla="*/ 3207924 h 3833160"/>
              <a:gd name="connsiteX360" fmla="*/ 85231 w 1912672"/>
              <a:gd name="connsiteY360" fmla="*/ 3191304 h 3833160"/>
              <a:gd name="connsiteX361" fmla="*/ 127386 w 1912672"/>
              <a:gd name="connsiteY361" fmla="*/ 3176431 h 3833160"/>
              <a:gd name="connsiteX362" fmla="*/ 168655 w 1912672"/>
              <a:gd name="connsiteY362" fmla="*/ 3162578 h 3833160"/>
              <a:gd name="connsiteX363" fmla="*/ 209793 w 1912672"/>
              <a:gd name="connsiteY363" fmla="*/ 3149808 h 3833160"/>
              <a:gd name="connsiteX364" fmla="*/ 250713 w 1912672"/>
              <a:gd name="connsiteY364" fmla="*/ 3140141 h 3833160"/>
              <a:gd name="connsiteX365" fmla="*/ 291298 w 1912672"/>
              <a:gd name="connsiteY365" fmla="*/ 3131978 h 3833160"/>
              <a:gd name="connsiteX366" fmla="*/ 333154 w 1912672"/>
              <a:gd name="connsiteY366" fmla="*/ 3128523 h 3833160"/>
              <a:gd name="connsiteX367" fmla="*/ 375359 w 1912672"/>
              <a:gd name="connsiteY367" fmla="*/ 3125974 h 3833160"/>
              <a:gd name="connsiteX368" fmla="*/ 416751 w 1912672"/>
              <a:gd name="connsiteY368" fmla="*/ 3130200 h 3833160"/>
              <a:gd name="connsiteX369" fmla="*/ 459928 w 1912672"/>
              <a:gd name="connsiteY369" fmla="*/ 3138683 h 3833160"/>
              <a:gd name="connsiteX370" fmla="*/ 504268 w 1912672"/>
              <a:gd name="connsiteY370" fmla="*/ 3151481 h 3833160"/>
              <a:gd name="connsiteX371" fmla="*/ 546509 w 1912672"/>
              <a:gd name="connsiteY371" fmla="*/ 3169029 h 3833160"/>
              <a:gd name="connsiteX372" fmla="*/ 591005 w 1912672"/>
              <a:gd name="connsiteY372" fmla="*/ 3194544 h 3833160"/>
              <a:gd name="connsiteX373" fmla="*/ 643386 w 1912672"/>
              <a:gd name="connsiteY373" fmla="*/ 3146702 h 3833160"/>
              <a:gd name="connsiteX374" fmla="*/ 689192 w 1912672"/>
              <a:gd name="connsiteY374" fmla="*/ 3097589 h 3833160"/>
              <a:gd name="connsiteX375" fmla="*/ 728837 w 1912672"/>
              <a:gd name="connsiteY375" fmla="*/ 3047570 h 3833160"/>
              <a:gd name="connsiteX376" fmla="*/ 763151 w 1912672"/>
              <a:gd name="connsiteY376" fmla="*/ 2997373 h 3833160"/>
              <a:gd name="connsiteX377" fmla="*/ 792509 w 1912672"/>
              <a:gd name="connsiteY377" fmla="*/ 2946426 h 3833160"/>
              <a:gd name="connsiteX378" fmla="*/ 818742 w 1912672"/>
              <a:gd name="connsiteY378" fmla="*/ 2896035 h 3833160"/>
              <a:gd name="connsiteX379" fmla="*/ 840539 w 1912672"/>
              <a:gd name="connsiteY379" fmla="*/ 2845651 h 3833160"/>
              <a:gd name="connsiteX380" fmla="*/ 868659 w 1912672"/>
              <a:gd name="connsiteY380" fmla="*/ 2777611 h 3833160"/>
              <a:gd name="connsiteX381" fmla="*/ 886079 w 1912672"/>
              <a:gd name="connsiteY381" fmla="*/ 2678806 h 3833160"/>
              <a:gd name="connsiteX382" fmla="*/ 894665 w 1912672"/>
              <a:gd name="connsiteY382" fmla="*/ 2574247 h 3833160"/>
              <a:gd name="connsiteX383" fmla="*/ 910157 w 1912672"/>
              <a:gd name="connsiteY383" fmla="*/ 2532162 h 3833160"/>
              <a:gd name="connsiteX384" fmla="*/ 923410 w 1912672"/>
              <a:gd name="connsiteY384" fmla="*/ 2485372 h 3833160"/>
              <a:gd name="connsiteX385" fmla="*/ 935916 w 1912672"/>
              <a:gd name="connsiteY385" fmla="*/ 2433353 h 3833160"/>
              <a:gd name="connsiteX386" fmla="*/ 947488 w 1912672"/>
              <a:gd name="connsiteY386" fmla="*/ 2377937 h 3833160"/>
              <a:gd name="connsiteX387" fmla="*/ 956821 w 1912672"/>
              <a:gd name="connsiteY387" fmla="*/ 2318077 h 3833160"/>
              <a:gd name="connsiteX388" fmla="*/ 963914 w 1912672"/>
              <a:gd name="connsiteY388" fmla="*/ 2257171 h 3833160"/>
              <a:gd name="connsiteX389" fmla="*/ 970820 w 1912672"/>
              <a:gd name="connsiteY389" fmla="*/ 2193390 h 3833160"/>
              <a:gd name="connsiteX390" fmla="*/ 975486 w 1912672"/>
              <a:gd name="connsiteY390" fmla="*/ 2128825 h 3833160"/>
              <a:gd name="connsiteX391" fmla="*/ 979406 w 1912672"/>
              <a:gd name="connsiteY391" fmla="*/ 2061646 h 3833160"/>
              <a:gd name="connsiteX392" fmla="*/ 979406 w 1912672"/>
              <a:gd name="connsiteY392" fmla="*/ 1995512 h 3833160"/>
              <a:gd name="connsiteX393" fmla="*/ 979406 w 1912672"/>
              <a:gd name="connsiteY393" fmla="*/ 1930162 h 3833160"/>
              <a:gd name="connsiteX394" fmla="*/ 975486 w 1912672"/>
              <a:gd name="connsiteY394" fmla="*/ 1864552 h 3833160"/>
              <a:gd name="connsiteX395" fmla="*/ 970073 w 1912672"/>
              <a:gd name="connsiteY395" fmla="*/ 1801555 h 3833160"/>
              <a:gd name="connsiteX396" fmla="*/ 963167 w 1912672"/>
              <a:gd name="connsiteY396" fmla="*/ 1740126 h 3833160"/>
              <a:gd name="connsiteX397" fmla="*/ 952901 w 1912672"/>
              <a:gd name="connsiteY397" fmla="*/ 1680789 h 3833160"/>
              <a:gd name="connsiteX398" fmla="*/ 938902 w 1912672"/>
              <a:gd name="connsiteY398" fmla="*/ 1625634 h 3833160"/>
              <a:gd name="connsiteX399" fmla="*/ 923410 w 1912672"/>
              <a:gd name="connsiteY399" fmla="*/ 1573354 h 3833160"/>
              <a:gd name="connsiteX400" fmla="*/ 904744 w 1912672"/>
              <a:gd name="connsiteY400" fmla="*/ 1526564 h 3833160"/>
              <a:gd name="connsiteX401" fmla="*/ 883839 w 1912672"/>
              <a:gd name="connsiteY401" fmla="*/ 1485263 h 3833160"/>
              <a:gd name="connsiteX402" fmla="*/ 859574 w 1912672"/>
              <a:gd name="connsiteY402" fmla="*/ 1448667 h 3833160"/>
              <a:gd name="connsiteX403" fmla="*/ 832510 w 1912672"/>
              <a:gd name="connsiteY403" fmla="*/ 1419129 h 3833160"/>
              <a:gd name="connsiteX404" fmla="*/ 801338 w 1912672"/>
              <a:gd name="connsiteY404" fmla="*/ 1396649 h 3833160"/>
              <a:gd name="connsiteX405" fmla="*/ 774834 w 1912672"/>
              <a:gd name="connsiteY405" fmla="*/ 1383318 h 3833160"/>
              <a:gd name="connsiteX406" fmla="*/ 745342 w 1912672"/>
              <a:gd name="connsiteY406" fmla="*/ 1377829 h 3833160"/>
              <a:gd name="connsiteX407" fmla="*/ 714918 w 1912672"/>
              <a:gd name="connsiteY407" fmla="*/ 1377829 h 3833160"/>
              <a:gd name="connsiteX408" fmla="*/ 683187 w 1912672"/>
              <a:gd name="connsiteY408" fmla="*/ 1381750 h 3833160"/>
              <a:gd name="connsiteX409" fmla="*/ 652016 w 1912672"/>
              <a:gd name="connsiteY409" fmla="*/ 1388023 h 3833160"/>
              <a:gd name="connsiteX410" fmla="*/ 620845 w 1912672"/>
              <a:gd name="connsiteY410" fmla="*/ 1396649 h 3833160"/>
              <a:gd name="connsiteX411" fmla="*/ 589860 w 1912672"/>
              <a:gd name="connsiteY411" fmla="*/ 1403446 h 3833160"/>
              <a:gd name="connsiteX412" fmla="*/ 559436 w 1912672"/>
              <a:gd name="connsiteY412" fmla="*/ 1410503 h 3833160"/>
              <a:gd name="connsiteX413" fmla="*/ 531438 w 1912672"/>
              <a:gd name="connsiteY413" fmla="*/ 1414424 h 3833160"/>
              <a:gd name="connsiteX414" fmla="*/ 467602 w 1912672"/>
              <a:gd name="connsiteY414" fmla="*/ 1417561 h 3833160"/>
              <a:gd name="connsiteX415" fmla="*/ 405447 w 1912672"/>
              <a:gd name="connsiteY415" fmla="*/ 1414424 h 3833160"/>
              <a:gd name="connsiteX416" fmla="*/ 347958 w 1912672"/>
              <a:gd name="connsiteY416" fmla="*/ 1407367 h 3833160"/>
              <a:gd name="connsiteX417" fmla="*/ 292708 w 1912672"/>
              <a:gd name="connsiteY417" fmla="*/ 1397433 h 3833160"/>
              <a:gd name="connsiteX418" fmla="*/ 238952 w 1912672"/>
              <a:gd name="connsiteY418" fmla="*/ 1384886 h 3833160"/>
              <a:gd name="connsiteX419" fmla="*/ 187622 w 1912672"/>
              <a:gd name="connsiteY419" fmla="*/ 1372339 h 3833160"/>
              <a:gd name="connsiteX420" fmla="*/ 139466 w 1912672"/>
              <a:gd name="connsiteY420" fmla="*/ 1358485 h 3833160"/>
              <a:gd name="connsiteX421" fmla="*/ 142639 w 1912672"/>
              <a:gd name="connsiteY421" fmla="*/ 1342801 h 3833160"/>
              <a:gd name="connsiteX422" fmla="*/ 208714 w 1912672"/>
              <a:gd name="connsiteY422" fmla="*/ 1352212 h 3833160"/>
              <a:gd name="connsiteX423" fmla="*/ 274043 w 1912672"/>
              <a:gd name="connsiteY423" fmla="*/ 1358485 h 3833160"/>
              <a:gd name="connsiteX424" fmla="*/ 337878 w 1912672"/>
              <a:gd name="connsiteY424" fmla="*/ 1360838 h 3833160"/>
              <a:gd name="connsiteX425" fmla="*/ 400034 w 1912672"/>
              <a:gd name="connsiteY425" fmla="*/ 1358485 h 3833160"/>
              <a:gd name="connsiteX426" fmla="*/ 460696 w 1912672"/>
              <a:gd name="connsiteY426" fmla="*/ 1349859 h 3833160"/>
              <a:gd name="connsiteX427" fmla="*/ 519865 w 1912672"/>
              <a:gd name="connsiteY427" fmla="*/ 1336528 h 3833160"/>
              <a:gd name="connsiteX428" fmla="*/ 576608 w 1912672"/>
              <a:gd name="connsiteY428" fmla="*/ 1318753 h 3833160"/>
              <a:gd name="connsiteX429" fmla="*/ 630177 w 1912672"/>
              <a:gd name="connsiteY429" fmla="*/ 1292874 h 3833160"/>
              <a:gd name="connsiteX430" fmla="*/ 699426 w 1912672"/>
              <a:gd name="connsiteY430" fmla="*/ 1258631 h 3833160"/>
              <a:gd name="connsiteX431" fmla="*/ 572688 w 1912672"/>
              <a:gd name="connsiteY431" fmla="*/ 1147276 h 3833160"/>
              <a:gd name="connsiteX432" fmla="*/ 459203 w 1912672"/>
              <a:gd name="connsiteY432" fmla="*/ 1022589 h 3833160"/>
              <a:gd name="connsiteX433" fmla="*/ 396861 w 1912672"/>
              <a:gd name="connsiteY433" fmla="*/ 1029647 h 3833160"/>
              <a:gd name="connsiteX434" fmla="*/ 336198 w 1912672"/>
              <a:gd name="connsiteY434" fmla="*/ 1029647 h 3833160"/>
              <a:gd name="connsiteX435" fmla="*/ 280949 w 1912672"/>
              <a:gd name="connsiteY435" fmla="*/ 1022589 h 3833160"/>
              <a:gd name="connsiteX436" fmla="*/ 228873 w 1912672"/>
              <a:gd name="connsiteY436" fmla="*/ 1007951 h 3833160"/>
              <a:gd name="connsiteX437" fmla="*/ 180716 w 1912672"/>
              <a:gd name="connsiteY437" fmla="*/ 986777 h 3833160"/>
              <a:gd name="connsiteX438" fmla="*/ 138719 w 1912672"/>
              <a:gd name="connsiteY438" fmla="*/ 960376 h 3833160"/>
              <a:gd name="connsiteX439" fmla="*/ 101389 w 1912672"/>
              <a:gd name="connsiteY439" fmla="*/ 927701 h 3833160"/>
              <a:gd name="connsiteX440" fmla="*/ 70218 w 1912672"/>
              <a:gd name="connsiteY440" fmla="*/ 889537 h 3833160"/>
              <a:gd name="connsiteX441" fmla="*/ 46139 w 1912672"/>
              <a:gd name="connsiteY441" fmla="*/ 848236 h 3833160"/>
              <a:gd name="connsiteX442" fmla="*/ 49312 w 1912672"/>
              <a:gd name="connsiteY442" fmla="*/ 841179 h 3833160"/>
              <a:gd name="connsiteX443" fmla="*/ 59392 w 1912672"/>
              <a:gd name="connsiteY443" fmla="*/ 848236 h 3833160"/>
              <a:gd name="connsiteX444" fmla="*/ 71897 w 1912672"/>
              <a:gd name="connsiteY444" fmla="*/ 875422 h 3833160"/>
              <a:gd name="connsiteX445" fmla="*/ 92056 w 1912672"/>
              <a:gd name="connsiteY445" fmla="*/ 898948 h 3833160"/>
              <a:gd name="connsiteX446" fmla="*/ 116881 w 1912672"/>
              <a:gd name="connsiteY446" fmla="*/ 922212 h 3833160"/>
              <a:gd name="connsiteX447" fmla="*/ 146559 w 1912672"/>
              <a:gd name="connsiteY447" fmla="*/ 940248 h 3833160"/>
              <a:gd name="connsiteX448" fmla="*/ 180716 w 1912672"/>
              <a:gd name="connsiteY448" fmla="*/ 955671 h 3833160"/>
              <a:gd name="connsiteX449" fmla="*/ 216554 w 1912672"/>
              <a:gd name="connsiteY449" fmla="*/ 967434 h 3833160"/>
              <a:gd name="connsiteX450" fmla="*/ 254631 w 1912672"/>
              <a:gd name="connsiteY450" fmla="*/ 974492 h 3833160"/>
              <a:gd name="connsiteX451" fmla="*/ 294201 w 1912672"/>
              <a:gd name="connsiteY451" fmla="*/ 976844 h 3833160"/>
              <a:gd name="connsiteX452" fmla="*/ 332279 w 1912672"/>
              <a:gd name="connsiteY452" fmla="*/ 976060 h 3833160"/>
              <a:gd name="connsiteX453" fmla="*/ 353371 w 1912672"/>
              <a:gd name="connsiteY453" fmla="*/ 972923 h 3833160"/>
              <a:gd name="connsiteX454" fmla="*/ 372036 w 1912672"/>
              <a:gd name="connsiteY454" fmla="*/ 972923 h 3833160"/>
              <a:gd name="connsiteX455" fmla="*/ 388275 w 1912672"/>
              <a:gd name="connsiteY455" fmla="*/ 969786 h 3833160"/>
              <a:gd name="connsiteX456" fmla="*/ 403954 w 1912672"/>
              <a:gd name="connsiteY456" fmla="*/ 965865 h 3833160"/>
              <a:gd name="connsiteX457" fmla="*/ 417206 w 1912672"/>
              <a:gd name="connsiteY457" fmla="*/ 957239 h 3833160"/>
              <a:gd name="connsiteX458" fmla="*/ 379875 w 1912672"/>
              <a:gd name="connsiteY458" fmla="*/ 886400 h 3833160"/>
              <a:gd name="connsiteX459" fmla="*/ 347958 w 1912672"/>
              <a:gd name="connsiteY459" fmla="*/ 817130 h 3833160"/>
              <a:gd name="connsiteX460" fmla="*/ 317533 w 1912672"/>
              <a:gd name="connsiteY460" fmla="*/ 744723 h 3833160"/>
              <a:gd name="connsiteX461" fmla="*/ 291215 w 1912672"/>
              <a:gd name="connsiteY461" fmla="*/ 669963 h 3833160"/>
              <a:gd name="connsiteX462" fmla="*/ 265457 w 1912672"/>
              <a:gd name="connsiteY462" fmla="*/ 588930 h 3833160"/>
              <a:gd name="connsiteX463" fmla="*/ 241379 w 1912672"/>
              <a:gd name="connsiteY463" fmla="*/ 501623 h 3833160"/>
              <a:gd name="connsiteX464" fmla="*/ 238952 w 1912672"/>
              <a:gd name="connsiteY464" fmla="*/ 485939 h 3833160"/>
              <a:gd name="connsiteX465" fmla="*/ 232793 w 1912672"/>
              <a:gd name="connsiteY465" fmla="*/ 464243 h 3833160"/>
              <a:gd name="connsiteX466" fmla="*/ 228873 w 1912672"/>
              <a:gd name="connsiteY466" fmla="*/ 440194 h 3833160"/>
              <a:gd name="connsiteX467" fmla="*/ 223460 w 1912672"/>
              <a:gd name="connsiteY467" fmla="*/ 415884 h 3833160"/>
              <a:gd name="connsiteX468" fmla="*/ 218794 w 1912672"/>
              <a:gd name="connsiteY468" fmla="*/ 389483 h 3833160"/>
              <a:gd name="connsiteX469" fmla="*/ 217300 w 1912672"/>
              <a:gd name="connsiteY469" fmla="*/ 365173 h 3833160"/>
              <a:gd name="connsiteX470" fmla="*/ 217300 w 1912672"/>
              <a:gd name="connsiteY470" fmla="*/ 342693 h 3833160"/>
              <a:gd name="connsiteX471" fmla="*/ 220287 w 1912672"/>
              <a:gd name="connsiteY471" fmla="*/ 322565 h 3833160"/>
              <a:gd name="connsiteX472" fmla="*/ 225886 w 1912672"/>
              <a:gd name="connsiteY472" fmla="*/ 308450 h 3833160"/>
              <a:gd name="connsiteX473" fmla="*/ 232793 w 1912672"/>
              <a:gd name="connsiteY473" fmla="*/ 311586 h 3833160"/>
              <a:gd name="connsiteX474" fmla="*/ 238952 w 1912672"/>
              <a:gd name="connsiteY474" fmla="*/ 391051 h 3833160"/>
              <a:gd name="connsiteX475" fmla="*/ 252951 w 1912672"/>
              <a:gd name="connsiteY475" fmla="*/ 470516 h 3833160"/>
              <a:gd name="connsiteX476" fmla="*/ 274043 w 1912672"/>
              <a:gd name="connsiteY476" fmla="*/ 548413 h 3833160"/>
              <a:gd name="connsiteX477" fmla="*/ 299614 w 1912672"/>
              <a:gd name="connsiteY477" fmla="*/ 620036 h 3833160"/>
              <a:gd name="connsiteX478" fmla="*/ 327612 w 1912672"/>
              <a:gd name="connsiteY478" fmla="*/ 686954 h 3833160"/>
              <a:gd name="connsiteX479" fmla="*/ 353371 w 1912672"/>
              <a:gd name="connsiteY479" fmla="*/ 730607 h 3833160"/>
              <a:gd name="connsiteX480" fmla="*/ 350197 w 1912672"/>
              <a:gd name="connsiteY480" fmla="*/ 732176 h 3833160"/>
              <a:gd name="connsiteX481" fmla="*/ 350197 w 1912672"/>
              <a:gd name="connsiteY481" fmla="*/ 733744 h 3833160"/>
              <a:gd name="connsiteX482" fmla="*/ 351877 w 1912672"/>
              <a:gd name="connsiteY482" fmla="*/ 735313 h 3833160"/>
              <a:gd name="connsiteX483" fmla="*/ 353371 w 1912672"/>
              <a:gd name="connsiteY483" fmla="*/ 736097 h 3833160"/>
              <a:gd name="connsiteX484" fmla="*/ 356544 w 1912672"/>
              <a:gd name="connsiteY484" fmla="*/ 737665 h 3833160"/>
              <a:gd name="connsiteX485" fmla="*/ 357290 w 1912672"/>
              <a:gd name="connsiteY485" fmla="*/ 740802 h 3833160"/>
              <a:gd name="connsiteX486" fmla="*/ 358784 w 1912672"/>
              <a:gd name="connsiteY486" fmla="*/ 742370 h 3833160"/>
              <a:gd name="connsiteX487" fmla="*/ 360277 w 1912672"/>
              <a:gd name="connsiteY487" fmla="*/ 744723 h 3833160"/>
              <a:gd name="connsiteX488" fmla="*/ 360277 w 1912672"/>
              <a:gd name="connsiteY488" fmla="*/ 743154 h 3833160"/>
              <a:gd name="connsiteX489" fmla="*/ 358784 w 1912672"/>
              <a:gd name="connsiteY489" fmla="*/ 742370 h 3833160"/>
              <a:gd name="connsiteX490" fmla="*/ 353371 w 1912672"/>
              <a:gd name="connsiteY490" fmla="*/ 730607 h 3833160"/>
              <a:gd name="connsiteX491" fmla="*/ 372036 w 1912672"/>
              <a:gd name="connsiteY491" fmla="*/ 716492 h 3833160"/>
              <a:gd name="connsiteX492" fmla="*/ 389955 w 1912672"/>
              <a:gd name="connsiteY492" fmla="*/ 692443 h 3833160"/>
              <a:gd name="connsiteX493" fmla="*/ 406940 w 1912672"/>
              <a:gd name="connsiteY493" fmla="*/ 664474 h 3833160"/>
              <a:gd name="connsiteX494" fmla="*/ 422619 w 1912672"/>
              <a:gd name="connsiteY494" fmla="*/ 630231 h 3833160"/>
              <a:gd name="connsiteX495" fmla="*/ 436618 w 1912672"/>
              <a:gd name="connsiteY495" fmla="*/ 592066 h 3833160"/>
              <a:gd name="connsiteX496" fmla="*/ 449870 w 1912672"/>
              <a:gd name="connsiteY496" fmla="*/ 552334 h 3833160"/>
              <a:gd name="connsiteX497" fmla="*/ 460696 w 1912672"/>
              <a:gd name="connsiteY497" fmla="*/ 511033 h 3833160"/>
              <a:gd name="connsiteX498" fmla="*/ 470776 w 1912672"/>
              <a:gd name="connsiteY498" fmla="*/ 471301 h 3833160"/>
              <a:gd name="connsiteX499" fmla="*/ 479362 w 1912672"/>
              <a:gd name="connsiteY499" fmla="*/ 433136 h 3833160"/>
              <a:gd name="connsiteX500" fmla="*/ 480855 w 1912672"/>
              <a:gd name="connsiteY500" fmla="*/ 484370 h 3833160"/>
              <a:gd name="connsiteX501" fmla="*/ 479362 w 1912672"/>
              <a:gd name="connsiteY501" fmla="*/ 531161 h 3833160"/>
              <a:gd name="connsiteX502" fmla="*/ 472269 w 1912672"/>
              <a:gd name="connsiteY502" fmla="*/ 574814 h 3833160"/>
              <a:gd name="connsiteX503" fmla="*/ 462189 w 1912672"/>
              <a:gd name="connsiteY503" fmla="*/ 618468 h 3833160"/>
              <a:gd name="connsiteX504" fmla="*/ 448190 w 1912672"/>
              <a:gd name="connsiteY504" fmla="*/ 659769 h 3833160"/>
              <a:gd name="connsiteX505" fmla="*/ 428032 w 1912672"/>
              <a:gd name="connsiteY505" fmla="*/ 701069 h 3833160"/>
              <a:gd name="connsiteX506" fmla="*/ 381369 w 1912672"/>
              <a:gd name="connsiteY506" fmla="*/ 791252 h 3833160"/>
              <a:gd name="connsiteX507" fmla="*/ 429525 w 1912672"/>
              <a:gd name="connsiteY507" fmla="*/ 863920 h 3833160"/>
              <a:gd name="connsiteX508" fmla="*/ 481601 w 1912672"/>
              <a:gd name="connsiteY508" fmla="*/ 931622 h 3833160"/>
              <a:gd name="connsiteX509" fmla="*/ 538531 w 1912672"/>
              <a:gd name="connsiteY509" fmla="*/ 995403 h 3833160"/>
              <a:gd name="connsiteX510" fmla="*/ 599193 w 1912672"/>
              <a:gd name="connsiteY510" fmla="*/ 1053957 h 3833160"/>
              <a:gd name="connsiteX511" fmla="*/ 816831 w 1912672"/>
              <a:gd name="connsiteY511" fmla="*/ 1205045 h 3833160"/>
              <a:gd name="connsiteX512" fmla="*/ 823924 w 1912672"/>
              <a:gd name="connsiteY512" fmla="*/ 1199555 h 3833160"/>
              <a:gd name="connsiteX513" fmla="*/ 806005 w 1912672"/>
              <a:gd name="connsiteY513" fmla="*/ 1132637 h 3833160"/>
              <a:gd name="connsiteX514" fmla="*/ 792006 w 1912672"/>
              <a:gd name="connsiteY514" fmla="*/ 1060753 h 3833160"/>
              <a:gd name="connsiteX515" fmla="*/ 780247 w 1912672"/>
              <a:gd name="connsiteY515" fmla="*/ 982856 h 3833160"/>
              <a:gd name="connsiteX516" fmla="*/ 774834 w 1912672"/>
              <a:gd name="connsiteY516" fmla="*/ 903391 h 3833160"/>
              <a:gd name="connsiteX517" fmla="*/ 770167 w 1912672"/>
              <a:gd name="connsiteY517" fmla="*/ 820267 h 3833160"/>
              <a:gd name="connsiteX518" fmla="*/ 770167 w 1912672"/>
              <a:gd name="connsiteY518" fmla="*/ 735313 h 3833160"/>
              <a:gd name="connsiteX519" fmla="*/ 773340 w 1912672"/>
              <a:gd name="connsiteY519" fmla="*/ 649574 h 3833160"/>
              <a:gd name="connsiteX520" fmla="*/ 780247 w 1912672"/>
              <a:gd name="connsiteY520" fmla="*/ 564620 h 3833160"/>
              <a:gd name="connsiteX521" fmla="*/ 790513 w 1912672"/>
              <a:gd name="connsiteY521" fmla="*/ 479927 h 3833160"/>
              <a:gd name="connsiteX522" fmla="*/ 801338 w 1912672"/>
              <a:gd name="connsiteY522" fmla="*/ 398109 h 3833160"/>
              <a:gd name="connsiteX523" fmla="*/ 816831 w 1912672"/>
              <a:gd name="connsiteY523" fmla="*/ 318644 h 3833160"/>
              <a:gd name="connsiteX524" fmla="*/ 835496 w 1912672"/>
              <a:gd name="connsiteY524" fmla="*/ 243884 h 3833160"/>
              <a:gd name="connsiteX525" fmla="*/ 854908 w 1912672"/>
              <a:gd name="connsiteY525" fmla="*/ 173046 h 3833160"/>
              <a:gd name="connsiteX526" fmla="*/ 877493 w 1912672"/>
              <a:gd name="connsiteY526" fmla="*/ 109003 h 3833160"/>
              <a:gd name="connsiteX527" fmla="*/ 901571 w 1912672"/>
              <a:gd name="connsiteY527" fmla="*/ 50711 h 3833160"/>
              <a:gd name="connsiteX528" fmla="*/ 930503 w 1912672"/>
              <a:gd name="connsiteY528"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31784 w 1912672"/>
              <a:gd name="connsiteY218" fmla="*/ 2981193 h 3833160"/>
              <a:gd name="connsiteX219" fmla="*/ 1052936 w 1912672"/>
              <a:gd name="connsiteY219" fmla="*/ 3127318 h 3833160"/>
              <a:gd name="connsiteX220" fmla="*/ 1055550 w 1912672"/>
              <a:gd name="connsiteY220" fmla="*/ 3272471 h 3833160"/>
              <a:gd name="connsiteX221" fmla="*/ 1106379 w 1912672"/>
              <a:gd name="connsiteY221" fmla="*/ 3308927 h 3833160"/>
              <a:gd name="connsiteX222" fmla="*/ 1151347 w 1912672"/>
              <a:gd name="connsiteY222" fmla="*/ 3348334 h 3833160"/>
              <a:gd name="connsiteX223" fmla="*/ 1187691 w 1912672"/>
              <a:gd name="connsiteY223" fmla="*/ 3388268 h 3833160"/>
              <a:gd name="connsiteX224" fmla="*/ 1216725 w 1912672"/>
              <a:gd name="connsiteY224" fmla="*/ 3430484 h 3833160"/>
              <a:gd name="connsiteX225" fmla="*/ 1238582 w 1912672"/>
              <a:gd name="connsiteY225" fmla="*/ 3473897 h 3833160"/>
              <a:gd name="connsiteX226" fmla="*/ 1252456 w 1912672"/>
              <a:gd name="connsiteY226" fmla="*/ 3516304 h 3833160"/>
              <a:gd name="connsiteX227" fmla="*/ 1258768 w 1912672"/>
              <a:gd name="connsiteY227" fmla="*/ 3559273 h 3833160"/>
              <a:gd name="connsiteX228" fmla="*/ 1256926 w 1912672"/>
              <a:gd name="connsiteY228" fmla="*/ 3601386 h 3833160"/>
              <a:gd name="connsiteX229" fmla="*/ 1247774 w 1912672"/>
              <a:gd name="connsiteY229" fmla="*/ 3640689 h 3833160"/>
              <a:gd name="connsiteX230" fmla="*/ 1240808 w 1912672"/>
              <a:gd name="connsiteY230" fmla="*/ 3642671 h 3833160"/>
              <a:gd name="connsiteX231" fmla="*/ 1237950 w 1912672"/>
              <a:gd name="connsiteY231" fmla="*/ 3632080 h 3833160"/>
              <a:gd name="connsiteX232" fmla="*/ 1246452 w 1912672"/>
              <a:gd name="connsiteY232" fmla="*/ 3608381 h 3833160"/>
              <a:gd name="connsiteX233" fmla="*/ 1246889 w 1912672"/>
              <a:gd name="connsiteY233" fmla="*/ 3581808 h 3833160"/>
              <a:gd name="connsiteX234" fmla="*/ 1243694 w 1912672"/>
              <a:gd name="connsiteY234" fmla="*/ 3552354 h 3833160"/>
              <a:gd name="connsiteX235" fmla="*/ 1233485 w 1912672"/>
              <a:gd name="connsiteY235" fmla="*/ 3522742 h 3833160"/>
              <a:gd name="connsiteX236" fmla="*/ 1218246 w 1912672"/>
              <a:gd name="connsiteY236" fmla="*/ 3491717 h 3833160"/>
              <a:gd name="connsiteX237" fmla="*/ 1199371 w 1912672"/>
              <a:gd name="connsiteY237" fmla="*/ 3461697 h 3833160"/>
              <a:gd name="connsiteX238" fmla="*/ 1175758 w 1912672"/>
              <a:gd name="connsiteY238" fmla="*/ 3432919 h 3833160"/>
              <a:gd name="connsiteX239" fmla="*/ 1147962 w 1912672"/>
              <a:gd name="connsiteY239" fmla="*/ 3405866 h 3833160"/>
              <a:gd name="connsiteX240" fmla="*/ 1119222 w 1912672"/>
              <a:gd name="connsiteY240" fmla="*/ 3381579 h 3833160"/>
              <a:gd name="connsiteX241" fmla="*/ 1101535 w 1912672"/>
              <a:gd name="connsiteY241" fmla="*/ 3369675 h 3833160"/>
              <a:gd name="connsiteX242" fmla="*/ 1087698 w 1912672"/>
              <a:gd name="connsiteY242" fmla="*/ 3357550 h 3833160"/>
              <a:gd name="connsiteX243" fmla="*/ 1073608 w 1912672"/>
              <a:gd name="connsiteY243" fmla="*/ 3348798 h 3833160"/>
              <a:gd name="connsiteX244" fmla="*/ 1059423 w 1912672"/>
              <a:gd name="connsiteY244" fmla="*/ 3340859 h 3833160"/>
              <a:gd name="connsiteX245" fmla="*/ 1043960 w 1912672"/>
              <a:gd name="connsiteY245" fmla="*/ 3337192 h 3833160"/>
              <a:gd name="connsiteX246" fmla="*/ 1025322 w 1912672"/>
              <a:gd name="connsiteY246" fmla="*/ 3402025 h 3833160"/>
              <a:gd name="connsiteX247" fmla="*/ 1003697 w 1912672"/>
              <a:gd name="connsiteY247" fmla="*/ 3462443 h 3833160"/>
              <a:gd name="connsiteX248" fmla="*/ 978914 w 1912672"/>
              <a:gd name="connsiteY248" fmla="*/ 3523689 h 3833160"/>
              <a:gd name="connsiteX249" fmla="*/ 949550 w 1912672"/>
              <a:gd name="connsiteY249" fmla="*/ 3583615 h 3833160"/>
              <a:gd name="connsiteX250" fmla="*/ 915669 w 1912672"/>
              <a:gd name="connsiteY250" fmla="*/ 3646771 h 3833160"/>
              <a:gd name="connsiteX251" fmla="*/ 876441 w 1912672"/>
              <a:gd name="connsiteY251" fmla="*/ 3712430 h 3833160"/>
              <a:gd name="connsiteX252" fmla="*/ 867986 w 1912672"/>
              <a:gd name="connsiteY252" fmla="*/ 3722991 h 3833160"/>
              <a:gd name="connsiteX253" fmla="*/ 858368 w 1912672"/>
              <a:gd name="connsiteY253" fmla="*/ 3739422 h 3833160"/>
              <a:gd name="connsiteX254" fmla="*/ 845551 w 1912672"/>
              <a:gd name="connsiteY254" fmla="*/ 3755745 h 3833160"/>
              <a:gd name="connsiteX255" fmla="*/ 833671 w 1912672"/>
              <a:gd name="connsiteY255" fmla="*/ 3773189 h 3833160"/>
              <a:gd name="connsiteX256" fmla="*/ 819871 w 1912672"/>
              <a:gd name="connsiteY256" fmla="*/ 3791345 h 3833160"/>
              <a:gd name="connsiteX257" fmla="*/ 805085 w 1912672"/>
              <a:gd name="connsiteY257" fmla="*/ 3806242 h 3833160"/>
              <a:gd name="connsiteX258" fmla="*/ 790388 w 1912672"/>
              <a:gd name="connsiteY258" fmla="*/ 3819121 h 3833160"/>
              <a:gd name="connsiteX259" fmla="*/ 775016 w 1912672"/>
              <a:gd name="connsiteY259" fmla="*/ 3828711 h 3833160"/>
              <a:gd name="connsiteX260" fmla="*/ 761637 w 1912672"/>
              <a:gd name="connsiteY260" fmla="*/ 3833160 h 3833160"/>
              <a:gd name="connsiteX261" fmla="*/ 758567 w 1912672"/>
              <a:gd name="connsiteY261" fmla="*/ 3826878 h 3833160"/>
              <a:gd name="connsiteX262" fmla="*/ 805952 w 1912672"/>
              <a:gd name="connsiteY262" fmla="*/ 3777351 h 3833160"/>
              <a:gd name="connsiteX263" fmla="*/ 847525 w 1912672"/>
              <a:gd name="connsiteY263" fmla="*/ 3722733 h 3833160"/>
              <a:gd name="connsiteX264" fmla="*/ 882815 w 1912672"/>
              <a:gd name="connsiteY264" fmla="*/ 3664405 h 3833160"/>
              <a:gd name="connsiteX265" fmla="*/ 910683 w 1912672"/>
              <a:gd name="connsiteY265" fmla="*/ 3606761 h 3833160"/>
              <a:gd name="connsiteX266" fmla="*/ 933675 w 1912672"/>
              <a:gd name="connsiteY266" fmla="*/ 3550236 h 3833160"/>
              <a:gd name="connsiteX267" fmla="*/ 943120 w 1912672"/>
              <a:gd name="connsiteY267" fmla="*/ 3508495 h 3833160"/>
              <a:gd name="connsiteX268" fmla="*/ 946497 w 1912672"/>
              <a:gd name="connsiteY268" fmla="*/ 3509658 h 3833160"/>
              <a:gd name="connsiteX269" fmla="*/ 947522 w 1912672"/>
              <a:gd name="connsiteY269" fmla="*/ 3508759 h 3833160"/>
              <a:gd name="connsiteX270" fmla="*/ 947302 w 1912672"/>
              <a:gd name="connsiteY270" fmla="*/ 3506770 h 3833160"/>
              <a:gd name="connsiteX271" fmla="*/ 946709 w 1912672"/>
              <a:gd name="connsiteY271" fmla="*/ 3505350 h 3833160"/>
              <a:gd name="connsiteX272" fmla="*/ 945381 w 1912672"/>
              <a:gd name="connsiteY272" fmla="*/ 3502390 h 3833160"/>
              <a:gd name="connsiteX273" fmla="*/ 946879 w 1912672"/>
              <a:gd name="connsiteY273" fmla="*/ 3500109 h 3833160"/>
              <a:gd name="connsiteX274" fmla="*/ 946796 w 1912672"/>
              <a:gd name="connsiteY274" fmla="*/ 3498240 h 3833160"/>
              <a:gd name="connsiteX275" fmla="*/ 947228 w 1912672"/>
              <a:gd name="connsiteY275" fmla="*/ 3495922 h 3833160"/>
              <a:gd name="connsiteX276" fmla="*/ 946202 w 1912672"/>
              <a:gd name="connsiteY276" fmla="*/ 3496821 h 3833160"/>
              <a:gd name="connsiteX277" fmla="*/ 946796 w 1912672"/>
              <a:gd name="connsiteY277" fmla="*/ 3498240 h 3833160"/>
              <a:gd name="connsiteX278" fmla="*/ 943120 w 1912672"/>
              <a:gd name="connsiteY278" fmla="*/ 3508495 h 3833160"/>
              <a:gd name="connsiteX279" fmla="*/ 920055 w 1912672"/>
              <a:gd name="connsiteY279" fmla="*/ 3504456 h 3833160"/>
              <a:gd name="connsiteX280" fmla="*/ 891050 w 1912672"/>
              <a:gd name="connsiteY280" fmla="*/ 3506594 h 3833160"/>
              <a:gd name="connsiteX281" fmla="*/ 860172 w 1912672"/>
              <a:gd name="connsiteY281" fmla="*/ 3511582 h 3833160"/>
              <a:gd name="connsiteX282" fmla="*/ 826163 w 1912672"/>
              <a:gd name="connsiteY282" fmla="*/ 3521016 h 3833160"/>
              <a:gd name="connsiteX283" fmla="*/ 790835 w 1912672"/>
              <a:gd name="connsiteY283" fmla="*/ 3533785 h 3833160"/>
              <a:gd name="connsiteX284" fmla="*/ 755037 w 1912672"/>
              <a:gd name="connsiteY284" fmla="*/ 3547939 h 3833160"/>
              <a:gd name="connsiteX285" fmla="*/ 720010 w 1912672"/>
              <a:gd name="connsiteY285" fmla="*/ 3564567 h 3833160"/>
              <a:gd name="connsiteX286" fmla="*/ 686563 w 1912672"/>
              <a:gd name="connsiteY286" fmla="*/ 3580781 h 3833160"/>
              <a:gd name="connsiteX287" fmla="*/ 655247 w 1912672"/>
              <a:gd name="connsiteY287" fmla="*/ 3597068 h 3833160"/>
              <a:gd name="connsiteX288" fmla="*/ 687635 w 1912672"/>
              <a:gd name="connsiteY288" fmla="*/ 3566747 h 3833160"/>
              <a:gd name="connsiteX289" fmla="*/ 719332 w 1912672"/>
              <a:gd name="connsiteY289" fmla="*/ 3540910 h 3833160"/>
              <a:gd name="connsiteX290" fmla="*/ 753129 w 1912672"/>
              <a:gd name="connsiteY290" fmla="*/ 3520510 h 3833160"/>
              <a:gd name="connsiteX291" fmla="*/ 789139 w 1912672"/>
              <a:gd name="connsiteY291" fmla="*/ 3502048 h 3833160"/>
              <a:gd name="connsiteX292" fmla="*/ 826517 w 1912672"/>
              <a:gd name="connsiteY292" fmla="*/ 3487482 h 3833160"/>
              <a:gd name="connsiteX293" fmla="*/ 868462 w 1912672"/>
              <a:gd name="connsiteY293" fmla="*/ 3476916 h 3833160"/>
              <a:gd name="connsiteX294" fmla="*/ 962011 w 1912672"/>
              <a:gd name="connsiteY294" fmla="*/ 3455565 h 3833160"/>
              <a:gd name="connsiteX295" fmla="*/ 973820 w 1912672"/>
              <a:gd name="connsiteY295" fmla="*/ 3382651 h 3833160"/>
              <a:gd name="connsiteX296" fmla="*/ 979476 w 1912672"/>
              <a:gd name="connsiteY296" fmla="*/ 3310035 h 3833160"/>
              <a:gd name="connsiteX297" fmla="*/ 978970 w 1912672"/>
              <a:gd name="connsiteY297" fmla="*/ 3236513 h 3833160"/>
              <a:gd name="connsiteX298" fmla="*/ 972281 w 1912672"/>
              <a:gd name="connsiteY298" fmla="*/ 3163562 h 3833160"/>
              <a:gd name="connsiteX299" fmla="*/ 909718 w 1912672"/>
              <a:gd name="connsiteY299" fmla="*/ 2935624 h 3833160"/>
              <a:gd name="connsiteX300" fmla="*/ 900871 w 1912672"/>
              <a:gd name="connsiteY300" fmla="*/ 2934162 h 3833160"/>
              <a:gd name="connsiteX301" fmla="*/ 870406 w 1912672"/>
              <a:gd name="connsiteY301" fmla="*/ 2984139 h 3833160"/>
              <a:gd name="connsiteX302" fmla="*/ 833789 w 1912672"/>
              <a:gd name="connsiteY302" fmla="*/ 3034414 h 3833160"/>
              <a:gd name="connsiteX303" fmla="*/ 791581 w 1912672"/>
              <a:gd name="connsiteY303" fmla="*/ 3086679 h 3833160"/>
              <a:gd name="connsiteX304" fmla="*/ 743642 w 1912672"/>
              <a:gd name="connsiteY304" fmla="*/ 3135720 h 3833160"/>
              <a:gd name="connsiteX305" fmla="*/ 692759 w 1912672"/>
              <a:gd name="connsiteY305" fmla="*/ 3186373 h 3833160"/>
              <a:gd name="connsiteX306" fmla="*/ 637219 w 1912672"/>
              <a:gd name="connsiteY306" fmla="*/ 3235043 h 3833160"/>
              <a:gd name="connsiteX307" fmla="*/ 578815 w 1912672"/>
              <a:gd name="connsiteY307" fmla="*/ 3282100 h 3833160"/>
              <a:gd name="connsiteX308" fmla="*/ 518156 w 1912672"/>
              <a:gd name="connsiteY308" fmla="*/ 3326282 h 3833160"/>
              <a:gd name="connsiteX309" fmla="*/ 455177 w 1912672"/>
              <a:gd name="connsiteY309" fmla="*/ 3368134 h 3833160"/>
              <a:gd name="connsiteX310" fmla="*/ 393663 w 1912672"/>
              <a:gd name="connsiteY310" fmla="*/ 3407974 h 3833160"/>
              <a:gd name="connsiteX311" fmla="*/ 330228 w 1912672"/>
              <a:gd name="connsiteY311" fmla="*/ 3443435 h 3833160"/>
              <a:gd name="connsiteX312" fmla="*/ 267517 w 1912672"/>
              <a:gd name="connsiteY312" fmla="*/ 3474139 h 3833160"/>
              <a:gd name="connsiteX313" fmla="*/ 206814 w 1912672"/>
              <a:gd name="connsiteY313" fmla="*/ 3502111 h 3833160"/>
              <a:gd name="connsiteX314" fmla="*/ 148203 w 1912672"/>
              <a:gd name="connsiteY314" fmla="*/ 3524128 h 3833160"/>
              <a:gd name="connsiteX315" fmla="*/ 92246 w 1912672"/>
              <a:gd name="connsiteY315" fmla="*/ 3541882 h 3833160"/>
              <a:gd name="connsiteX316" fmla="*/ 37645 w 1912672"/>
              <a:gd name="connsiteY316" fmla="*/ 3552139 h 3833160"/>
              <a:gd name="connsiteX317" fmla="*/ 48200 w 1912672"/>
              <a:gd name="connsiteY317" fmla="*/ 3547012 h 3833160"/>
              <a:gd name="connsiteX318" fmla="*/ 54777 w 1912672"/>
              <a:gd name="connsiteY318" fmla="*/ 3543191 h 3833160"/>
              <a:gd name="connsiteX319" fmla="*/ 59610 w 1912672"/>
              <a:gd name="connsiteY319" fmla="*/ 3541137 h 3833160"/>
              <a:gd name="connsiteX320" fmla="*/ 61660 w 1912672"/>
              <a:gd name="connsiteY320" fmla="*/ 3539340 h 3833160"/>
              <a:gd name="connsiteX321" fmla="*/ 61441 w 1912672"/>
              <a:gd name="connsiteY321" fmla="*/ 3537351 h 3833160"/>
              <a:gd name="connsiteX322" fmla="*/ 62467 w 1912672"/>
              <a:gd name="connsiteY322" fmla="*/ 3536452 h 3833160"/>
              <a:gd name="connsiteX323" fmla="*/ 61359 w 1912672"/>
              <a:gd name="connsiteY323" fmla="*/ 3535481 h 3833160"/>
              <a:gd name="connsiteX324" fmla="*/ 62897 w 1912672"/>
              <a:gd name="connsiteY324" fmla="*/ 3534134 h 3833160"/>
              <a:gd name="connsiteX325" fmla="*/ 67081 w 1912672"/>
              <a:gd name="connsiteY325" fmla="*/ 3532408 h 3833160"/>
              <a:gd name="connsiteX326" fmla="*/ 72939 w 1912672"/>
              <a:gd name="connsiteY326" fmla="*/ 3529456 h 3833160"/>
              <a:gd name="connsiteX327" fmla="*/ 81778 w 1912672"/>
              <a:gd name="connsiteY327" fmla="*/ 3524622 h 3833160"/>
              <a:gd name="connsiteX328" fmla="*/ 95320 w 1912672"/>
              <a:gd name="connsiteY328" fmla="*/ 3518818 h 3833160"/>
              <a:gd name="connsiteX329" fmla="*/ 114932 w 1912672"/>
              <a:gd name="connsiteY329" fmla="*/ 3510846 h 3833160"/>
              <a:gd name="connsiteX330" fmla="*/ 137312 w 1912672"/>
              <a:gd name="connsiteY330" fmla="*/ 3500207 h 3833160"/>
              <a:gd name="connsiteX331" fmla="*/ 167862 w 1912672"/>
              <a:gd name="connsiteY331" fmla="*/ 3487744 h 3833160"/>
              <a:gd name="connsiteX332" fmla="*/ 204549 w 1912672"/>
              <a:gd name="connsiteY332" fmla="*/ 3472571 h 3833160"/>
              <a:gd name="connsiteX333" fmla="*/ 258382 w 1912672"/>
              <a:gd name="connsiteY333" fmla="*/ 3445767 h 3833160"/>
              <a:gd name="connsiteX334" fmla="*/ 311693 w 1912672"/>
              <a:gd name="connsiteY334" fmla="*/ 3413115 h 3833160"/>
              <a:gd name="connsiteX335" fmla="*/ 364540 w 1912672"/>
              <a:gd name="connsiteY335" fmla="*/ 3377961 h 3833160"/>
              <a:gd name="connsiteX336" fmla="*/ 422506 w 1912672"/>
              <a:gd name="connsiteY336" fmla="*/ 3342200 h 3833160"/>
              <a:gd name="connsiteX337" fmla="*/ 434347 w 1912672"/>
              <a:gd name="connsiteY337" fmla="*/ 3334006 h 3833160"/>
              <a:gd name="connsiteX338" fmla="*/ 451900 w 1912672"/>
              <a:gd name="connsiteY338" fmla="*/ 3321534 h 3833160"/>
              <a:gd name="connsiteX339" fmla="*/ 469893 w 1912672"/>
              <a:gd name="connsiteY339" fmla="*/ 3307950 h 3833160"/>
              <a:gd name="connsiteX340" fmla="*/ 489284 w 1912672"/>
              <a:gd name="connsiteY340" fmla="*/ 3292897 h 3833160"/>
              <a:gd name="connsiteX341" fmla="*/ 508083 w 1912672"/>
              <a:gd name="connsiteY341" fmla="*/ 3276424 h 3833160"/>
              <a:gd name="connsiteX342" fmla="*/ 522649 w 1912672"/>
              <a:gd name="connsiteY342" fmla="*/ 3259537 h 3833160"/>
              <a:gd name="connsiteX343" fmla="*/ 534440 w 1912672"/>
              <a:gd name="connsiteY343" fmla="*/ 3244112 h 3833160"/>
              <a:gd name="connsiteX344" fmla="*/ 539574 w 1912672"/>
              <a:gd name="connsiteY344" fmla="*/ 3230640 h 3833160"/>
              <a:gd name="connsiteX345" fmla="*/ 509849 w 1912672"/>
              <a:gd name="connsiteY345" fmla="*/ 3208187 h 3833160"/>
              <a:gd name="connsiteX346" fmla="*/ 474526 w 1912672"/>
              <a:gd name="connsiteY346" fmla="*/ 3191609 h 3833160"/>
              <a:gd name="connsiteX347" fmla="*/ 435493 w 1912672"/>
              <a:gd name="connsiteY347" fmla="*/ 3180466 h 3833160"/>
              <a:gd name="connsiteX348" fmla="*/ 390471 w 1912672"/>
              <a:gd name="connsiteY348" fmla="*/ 3173359 h 3833160"/>
              <a:gd name="connsiteX349" fmla="*/ 344894 w 1912672"/>
              <a:gd name="connsiteY349" fmla="*/ 3170859 h 3833160"/>
              <a:gd name="connsiteX350" fmla="*/ 295258 w 1912672"/>
              <a:gd name="connsiteY350" fmla="*/ 3172887 h 3833160"/>
              <a:gd name="connsiteX351" fmla="*/ 245329 w 1912672"/>
              <a:gd name="connsiteY351" fmla="*/ 3177354 h 3833160"/>
              <a:gd name="connsiteX352" fmla="*/ 195694 w 1912672"/>
              <a:gd name="connsiteY352" fmla="*/ 3184474 h 3833160"/>
              <a:gd name="connsiteX353" fmla="*/ 144902 w 1912672"/>
              <a:gd name="connsiteY353" fmla="*/ 3193577 h 3833160"/>
              <a:gd name="connsiteX354" fmla="*/ 95992 w 1912672"/>
              <a:gd name="connsiteY354" fmla="*/ 3206125 h 3833160"/>
              <a:gd name="connsiteX355" fmla="*/ 49213 w 1912672"/>
              <a:gd name="connsiteY355" fmla="*/ 3218744 h 3833160"/>
              <a:gd name="connsiteX356" fmla="*/ 6365 w 1912672"/>
              <a:gd name="connsiteY356" fmla="*/ 3233010 h 3833160"/>
              <a:gd name="connsiteX357" fmla="*/ 0 w 1912672"/>
              <a:gd name="connsiteY357" fmla="*/ 3227433 h 3833160"/>
              <a:gd name="connsiteX358" fmla="*/ 3076 w 1912672"/>
              <a:gd name="connsiteY358" fmla="*/ 3224737 h 3833160"/>
              <a:gd name="connsiteX359" fmla="*/ 43018 w 1912672"/>
              <a:gd name="connsiteY359" fmla="*/ 3207924 h 3833160"/>
              <a:gd name="connsiteX360" fmla="*/ 85231 w 1912672"/>
              <a:gd name="connsiteY360" fmla="*/ 3191304 h 3833160"/>
              <a:gd name="connsiteX361" fmla="*/ 127386 w 1912672"/>
              <a:gd name="connsiteY361" fmla="*/ 3176431 h 3833160"/>
              <a:gd name="connsiteX362" fmla="*/ 168655 w 1912672"/>
              <a:gd name="connsiteY362" fmla="*/ 3162578 h 3833160"/>
              <a:gd name="connsiteX363" fmla="*/ 209793 w 1912672"/>
              <a:gd name="connsiteY363" fmla="*/ 3149808 h 3833160"/>
              <a:gd name="connsiteX364" fmla="*/ 250713 w 1912672"/>
              <a:gd name="connsiteY364" fmla="*/ 3140141 h 3833160"/>
              <a:gd name="connsiteX365" fmla="*/ 291298 w 1912672"/>
              <a:gd name="connsiteY365" fmla="*/ 3131978 h 3833160"/>
              <a:gd name="connsiteX366" fmla="*/ 333154 w 1912672"/>
              <a:gd name="connsiteY366" fmla="*/ 3128523 h 3833160"/>
              <a:gd name="connsiteX367" fmla="*/ 375359 w 1912672"/>
              <a:gd name="connsiteY367" fmla="*/ 3125974 h 3833160"/>
              <a:gd name="connsiteX368" fmla="*/ 416751 w 1912672"/>
              <a:gd name="connsiteY368" fmla="*/ 3130200 h 3833160"/>
              <a:gd name="connsiteX369" fmla="*/ 459928 w 1912672"/>
              <a:gd name="connsiteY369" fmla="*/ 3138683 h 3833160"/>
              <a:gd name="connsiteX370" fmla="*/ 504268 w 1912672"/>
              <a:gd name="connsiteY370" fmla="*/ 3151481 h 3833160"/>
              <a:gd name="connsiteX371" fmla="*/ 546509 w 1912672"/>
              <a:gd name="connsiteY371" fmla="*/ 3169029 h 3833160"/>
              <a:gd name="connsiteX372" fmla="*/ 591005 w 1912672"/>
              <a:gd name="connsiteY372" fmla="*/ 3194544 h 3833160"/>
              <a:gd name="connsiteX373" fmla="*/ 643386 w 1912672"/>
              <a:gd name="connsiteY373" fmla="*/ 3146702 h 3833160"/>
              <a:gd name="connsiteX374" fmla="*/ 689192 w 1912672"/>
              <a:gd name="connsiteY374" fmla="*/ 3097589 h 3833160"/>
              <a:gd name="connsiteX375" fmla="*/ 728837 w 1912672"/>
              <a:gd name="connsiteY375" fmla="*/ 3047570 h 3833160"/>
              <a:gd name="connsiteX376" fmla="*/ 763151 w 1912672"/>
              <a:gd name="connsiteY376" fmla="*/ 2997373 h 3833160"/>
              <a:gd name="connsiteX377" fmla="*/ 792509 w 1912672"/>
              <a:gd name="connsiteY377" fmla="*/ 2946426 h 3833160"/>
              <a:gd name="connsiteX378" fmla="*/ 818742 w 1912672"/>
              <a:gd name="connsiteY378" fmla="*/ 2896035 h 3833160"/>
              <a:gd name="connsiteX379" fmla="*/ 840539 w 1912672"/>
              <a:gd name="connsiteY379" fmla="*/ 2845651 h 3833160"/>
              <a:gd name="connsiteX380" fmla="*/ 868659 w 1912672"/>
              <a:gd name="connsiteY380" fmla="*/ 2777611 h 3833160"/>
              <a:gd name="connsiteX381" fmla="*/ 886079 w 1912672"/>
              <a:gd name="connsiteY381" fmla="*/ 2678806 h 3833160"/>
              <a:gd name="connsiteX382" fmla="*/ 894665 w 1912672"/>
              <a:gd name="connsiteY382" fmla="*/ 2574247 h 3833160"/>
              <a:gd name="connsiteX383" fmla="*/ 910157 w 1912672"/>
              <a:gd name="connsiteY383" fmla="*/ 2532162 h 3833160"/>
              <a:gd name="connsiteX384" fmla="*/ 923410 w 1912672"/>
              <a:gd name="connsiteY384" fmla="*/ 2485372 h 3833160"/>
              <a:gd name="connsiteX385" fmla="*/ 935916 w 1912672"/>
              <a:gd name="connsiteY385" fmla="*/ 2433353 h 3833160"/>
              <a:gd name="connsiteX386" fmla="*/ 947488 w 1912672"/>
              <a:gd name="connsiteY386" fmla="*/ 2377937 h 3833160"/>
              <a:gd name="connsiteX387" fmla="*/ 956821 w 1912672"/>
              <a:gd name="connsiteY387" fmla="*/ 2318077 h 3833160"/>
              <a:gd name="connsiteX388" fmla="*/ 963914 w 1912672"/>
              <a:gd name="connsiteY388" fmla="*/ 2257171 h 3833160"/>
              <a:gd name="connsiteX389" fmla="*/ 970820 w 1912672"/>
              <a:gd name="connsiteY389" fmla="*/ 2193390 h 3833160"/>
              <a:gd name="connsiteX390" fmla="*/ 975486 w 1912672"/>
              <a:gd name="connsiteY390" fmla="*/ 2128825 h 3833160"/>
              <a:gd name="connsiteX391" fmla="*/ 979406 w 1912672"/>
              <a:gd name="connsiteY391" fmla="*/ 2061646 h 3833160"/>
              <a:gd name="connsiteX392" fmla="*/ 979406 w 1912672"/>
              <a:gd name="connsiteY392" fmla="*/ 1995512 h 3833160"/>
              <a:gd name="connsiteX393" fmla="*/ 979406 w 1912672"/>
              <a:gd name="connsiteY393" fmla="*/ 1930162 h 3833160"/>
              <a:gd name="connsiteX394" fmla="*/ 975486 w 1912672"/>
              <a:gd name="connsiteY394" fmla="*/ 1864552 h 3833160"/>
              <a:gd name="connsiteX395" fmla="*/ 970073 w 1912672"/>
              <a:gd name="connsiteY395" fmla="*/ 1801555 h 3833160"/>
              <a:gd name="connsiteX396" fmla="*/ 963167 w 1912672"/>
              <a:gd name="connsiteY396" fmla="*/ 1740126 h 3833160"/>
              <a:gd name="connsiteX397" fmla="*/ 952901 w 1912672"/>
              <a:gd name="connsiteY397" fmla="*/ 1680789 h 3833160"/>
              <a:gd name="connsiteX398" fmla="*/ 938902 w 1912672"/>
              <a:gd name="connsiteY398" fmla="*/ 1625634 h 3833160"/>
              <a:gd name="connsiteX399" fmla="*/ 923410 w 1912672"/>
              <a:gd name="connsiteY399" fmla="*/ 1573354 h 3833160"/>
              <a:gd name="connsiteX400" fmla="*/ 904744 w 1912672"/>
              <a:gd name="connsiteY400" fmla="*/ 1526564 h 3833160"/>
              <a:gd name="connsiteX401" fmla="*/ 883839 w 1912672"/>
              <a:gd name="connsiteY401" fmla="*/ 1485263 h 3833160"/>
              <a:gd name="connsiteX402" fmla="*/ 859574 w 1912672"/>
              <a:gd name="connsiteY402" fmla="*/ 1448667 h 3833160"/>
              <a:gd name="connsiteX403" fmla="*/ 832510 w 1912672"/>
              <a:gd name="connsiteY403" fmla="*/ 1419129 h 3833160"/>
              <a:gd name="connsiteX404" fmla="*/ 801338 w 1912672"/>
              <a:gd name="connsiteY404" fmla="*/ 1396649 h 3833160"/>
              <a:gd name="connsiteX405" fmla="*/ 774834 w 1912672"/>
              <a:gd name="connsiteY405" fmla="*/ 1383318 h 3833160"/>
              <a:gd name="connsiteX406" fmla="*/ 745342 w 1912672"/>
              <a:gd name="connsiteY406" fmla="*/ 1377829 h 3833160"/>
              <a:gd name="connsiteX407" fmla="*/ 714918 w 1912672"/>
              <a:gd name="connsiteY407" fmla="*/ 1377829 h 3833160"/>
              <a:gd name="connsiteX408" fmla="*/ 683187 w 1912672"/>
              <a:gd name="connsiteY408" fmla="*/ 1381750 h 3833160"/>
              <a:gd name="connsiteX409" fmla="*/ 652016 w 1912672"/>
              <a:gd name="connsiteY409" fmla="*/ 1388023 h 3833160"/>
              <a:gd name="connsiteX410" fmla="*/ 620845 w 1912672"/>
              <a:gd name="connsiteY410" fmla="*/ 1396649 h 3833160"/>
              <a:gd name="connsiteX411" fmla="*/ 589860 w 1912672"/>
              <a:gd name="connsiteY411" fmla="*/ 1403446 h 3833160"/>
              <a:gd name="connsiteX412" fmla="*/ 559436 w 1912672"/>
              <a:gd name="connsiteY412" fmla="*/ 1410503 h 3833160"/>
              <a:gd name="connsiteX413" fmla="*/ 531438 w 1912672"/>
              <a:gd name="connsiteY413" fmla="*/ 1414424 h 3833160"/>
              <a:gd name="connsiteX414" fmla="*/ 467602 w 1912672"/>
              <a:gd name="connsiteY414" fmla="*/ 1417561 h 3833160"/>
              <a:gd name="connsiteX415" fmla="*/ 405447 w 1912672"/>
              <a:gd name="connsiteY415" fmla="*/ 1414424 h 3833160"/>
              <a:gd name="connsiteX416" fmla="*/ 347958 w 1912672"/>
              <a:gd name="connsiteY416" fmla="*/ 1407367 h 3833160"/>
              <a:gd name="connsiteX417" fmla="*/ 292708 w 1912672"/>
              <a:gd name="connsiteY417" fmla="*/ 1397433 h 3833160"/>
              <a:gd name="connsiteX418" fmla="*/ 238952 w 1912672"/>
              <a:gd name="connsiteY418" fmla="*/ 1384886 h 3833160"/>
              <a:gd name="connsiteX419" fmla="*/ 187622 w 1912672"/>
              <a:gd name="connsiteY419" fmla="*/ 1372339 h 3833160"/>
              <a:gd name="connsiteX420" fmla="*/ 139466 w 1912672"/>
              <a:gd name="connsiteY420" fmla="*/ 1358485 h 3833160"/>
              <a:gd name="connsiteX421" fmla="*/ 142639 w 1912672"/>
              <a:gd name="connsiteY421" fmla="*/ 1342801 h 3833160"/>
              <a:gd name="connsiteX422" fmla="*/ 208714 w 1912672"/>
              <a:gd name="connsiteY422" fmla="*/ 1352212 h 3833160"/>
              <a:gd name="connsiteX423" fmla="*/ 274043 w 1912672"/>
              <a:gd name="connsiteY423" fmla="*/ 1358485 h 3833160"/>
              <a:gd name="connsiteX424" fmla="*/ 337878 w 1912672"/>
              <a:gd name="connsiteY424" fmla="*/ 1360838 h 3833160"/>
              <a:gd name="connsiteX425" fmla="*/ 400034 w 1912672"/>
              <a:gd name="connsiteY425" fmla="*/ 1358485 h 3833160"/>
              <a:gd name="connsiteX426" fmla="*/ 460696 w 1912672"/>
              <a:gd name="connsiteY426" fmla="*/ 1349859 h 3833160"/>
              <a:gd name="connsiteX427" fmla="*/ 519865 w 1912672"/>
              <a:gd name="connsiteY427" fmla="*/ 1336528 h 3833160"/>
              <a:gd name="connsiteX428" fmla="*/ 576608 w 1912672"/>
              <a:gd name="connsiteY428" fmla="*/ 1318753 h 3833160"/>
              <a:gd name="connsiteX429" fmla="*/ 630177 w 1912672"/>
              <a:gd name="connsiteY429" fmla="*/ 1292874 h 3833160"/>
              <a:gd name="connsiteX430" fmla="*/ 699426 w 1912672"/>
              <a:gd name="connsiteY430" fmla="*/ 1258631 h 3833160"/>
              <a:gd name="connsiteX431" fmla="*/ 572688 w 1912672"/>
              <a:gd name="connsiteY431" fmla="*/ 1147276 h 3833160"/>
              <a:gd name="connsiteX432" fmla="*/ 459203 w 1912672"/>
              <a:gd name="connsiteY432" fmla="*/ 1022589 h 3833160"/>
              <a:gd name="connsiteX433" fmla="*/ 396861 w 1912672"/>
              <a:gd name="connsiteY433" fmla="*/ 1029647 h 3833160"/>
              <a:gd name="connsiteX434" fmla="*/ 336198 w 1912672"/>
              <a:gd name="connsiteY434" fmla="*/ 1029647 h 3833160"/>
              <a:gd name="connsiteX435" fmla="*/ 280949 w 1912672"/>
              <a:gd name="connsiteY435" fmla="*/ 1022589 h 3833160"/>
              <a:gd name="connsiteX436" fmla="*/ 228873 w 1912672"/>
              <a:gd name="connsiteY436" fmla="*/ 1007951 h 3833160"/>
              <a:gd name="connsiteX437" fmla="*/ 180716 w 1912672"/>
              <a:gd name="connsiteY437" fmla="*/ 986777 h 3833160"/>
              <a:gd name="connsiteX438" fmla="*/ 138719 w 1912672"/>
              <a:gd name="connsiteY438" fmla="*/ 960376 h 3833160"/>
              <a:gd name="connsiteX439" fmla="*/ 101389 w 1912672"/>
              <a:gd name="connsiteY439" fmla="*/ 927701 h 3833160"/>
              <a:gd name="connsiteX440" fmla="*/ 70218 w 1912672"/>
              <a:gd name="connsiteY440" fmla="*/ 889537 h 3833160"/>
              <a:gd name="connsiteX441" fmla="*/ 46139 w 1912672"/>
              <a:gd name="connsiteY441" fmla="*/ 848236 h 3833160"/>
              <a:gd name="connsiteX442" fmla="*/ 49312 w 1912672"/>
              <a:gd name="connsiteY442" fmla="*/ 841179 h 3833160"/>
              <a:gd name="connsiteX443" fmla="*/ 59392 w 1912672"/>
              <a:gd name="connsiteY443" fmla="*/ 848236 h 3833160"/>
              <a:gd name="connsiteX444" fmla="*/ 71897 w 1912672"/>
              <a:gd name="connsiteY444" fmla="*/ 875422 h 3833160"/>
              <a:gd name="connsiteX445" fmla="*/ 92056 w 1912672"/>
              <a:gd name="connsiteY445" fmla="*/ 898948 h 3833160"/>
              <a:gd name="connsiteX446" fmla="*/ 116881 w 1912672"/>
              <a:gd name="connsiteY446" fmla="*/ 922212 h 3833160"/>
              <a:gd name="connsiteX447" fmla="*/ 146559 w 1912672"/>
              <a:gd name="connsiteY447" fmla="*/ 940248 h 3833160"/>
              <a:gd name="connsiteX448" fmla="*/ 180716 w 1912672"/>
              <a:gd name="connsiteY448" fmla="*/ 955671 h 3833160"/>
              <a:gd name="connsiteX449" fmla="*/ 216554 w 1912672"/>
              <a:gd name="connsiteY449" fmla="*/ 967434 h 3833160"/>
              <a:gd name="connsiteX450" fmla="*/ 254631 w 1912672"/>
              <a:gd name="connsiteY450" fmla="*/ 974492 h 3833160"/>
              <a:gd name="connsiteX451" fmla="*/ 294201 w 1912672"/>
              <a:gd name="connsiteY451" fmla="*/ 976844 h 3833160"/>
              <a:gd name="connsiteX452" fmla="*/ 332279 w 1912672"/>
              <a:gd name="connsiteY452" fmla="*/ 976060 h 3833160"/>
              <a:gd name="connsiteX453" fmla="*/ 353371 w 1912672"/>
              <a:gd name="connsiteY453" fmla="*/ 972923 h 3833160"/>
              <a:gd name="connsiteX454" fmla="*/ 372036 w 1912672"/>
              <a:gd name="connsiteY454" fmla="*/ 972923 h 3833160"/>
              <a:gd name="connsiteX455" fmla="*/ 388275 w 1912672"/>
              <a:gd name="connsiteY455" fmla="*/ 969786 h 3833160"/>
              <a:gd name="connsiteX456" fmla="*/ 403954 w 1912672"/>
              <a:gd name="connsiteY456" fmla="*/ 965865 h 3833160"/>
              <a:gd name="connsiteX457" fmla="*/ 417206 w 1912672"/>
              <a:gd name="connsiteY457" fmla="*/ 957239 h 3833160"/>
              <a:gd name="connsiteX458" fmla="*/ 379875 w 1912672"/>
              <a:gd name="connsiteY458" fmla="*/ 886400 h 3833160"/>
              <a:gd name="connsiteX459" fmla="*/ 347958 w 1912672"/>
              <a:gd name="connsiteY459" fmla="*/ 817130 h 3833160"/>
              <a:gd name="connsiteX460" fmla="*/ 317533 w 1912672"/>
              <a:gd name="connsiteY460" fmla="*/ 744723 h 3833160"/>
              <a:gd name="connsiteX461" fmla="*/ 291215 w 1912672"/>
              <a:gd name="connsiteY461" fmla="*/ 669963 h 3833160"/>
              <a:gd name="connsiteX462" fmla="*/ 265457 w 1912672"/>
              <a:gd name="connsiteY462" fmla="*/ 588930 h 3833160"/>
              <a:gd name="connsiteX463" fmla="*/ 241379 w 1912672"/>
              <a:gd name="connsiteY463" fmla="*/ 501623 h 3833160"/>
              <a:gd name="connsiteX464" fmla="*/ 238952 w 1912672"/>
              <a:gd name="connsiteY464" fmla="*/ 485939 h 3833160"/>
              <a:gd name="connsiteX465" fmla="*/ 232793 w 1912672"/>
              <a:gd name="connsiteY465" fmla="*/ 464243 h 3833160"/>
              <a:gd name="connsiteX466" fmla="*/ 228873 w 1912672"/>
              <a:gd name="connsiteY466" fmla="*/ 440194 h 3833160"/>
              <a:gd name="connsiteX467" fmla="*/ 223460 w 1912672"/>
              <a:gd name="connsiteY467" fmla="*/ 415884 h 3833160"/>
              <a:gd name="connsiteX468" fmla="*/ 218794 w 1912672"/>
              <a:gd name="connsiteY468" fmla="*/ 389483 h 3833160"/>
              <a:gd name="connsiteX469" fmla="*/ 217300 w 1912672"/>
              <a:gd name="connsiteY469" fmla="*/ 365173 h 3833160"/>
              <a:gd name="connsiteX470" fmla="*/ 217300 w 1912672"/>
              <a:gd name="connsiteY470" fmla="*/ 342693 h 3833160"/>
              <a:gd name="connsiteX471" fmla="*/ 220287 w 1912672"/>
              <a:gd name="connsiteY471" fmla="*/ 322565 h 3833160"/>
              <a:gd name="connsiteX472" fmla="*/ 225886 w 1912672"/>
              <a:gd name="connsiteY472" fmla="*/ 308450 h 3833160"/>
              <a:gd name="connsiteX473" fmla="*/ 232793 w 1912672"/>
              <a:gd name="connsiteY473" fmla="*/ 311586 h 3833160"/>
              <a:gd name="connsiteX474" fmla="*/ 238952 w 1912672"/>
              <a:gd name="connsiteY474" fmla="*/ 391051 h 3833160"/>
              <a:gd name="connsiteX475" fmla="*/ 252951 w 1912672"/>
              <a:gd name="connsiteY475" fmla="*/ 470516 h 3833160"/>
              <a:gd name="connsiteX476" fmla="*/ 274043 w 1912672"/>
              <a:gd name="connsiteY476" fmla="*/ 548413 h 3833160"/>
              <a:gd name="connsiteX477" fmla="*/ 299614 w 1912672"/>
              <a:gd name="connsiteY477" fmla="*/ 620036 h 3833160"/>
              <a:gd name="connsiteX478" fmla="*/ 327612 w 1912672"/>
              <a:gd name="connsiteY478" fmla="*/ 686954 h 3833160"/>
              <a:gd name="connsiteX479" fmla="*/ 353371 w 1912672"/>
              <a:gd name="connsiteY479" fmla="*/ 730607 h 3833160"/>
              <a:gd name="connsiteX480" fmla="*/ 350197 w 1912672"/>
              <a:gd name="connsiteY480" fmla="*/ 732176 h 3833160"/>
              <a:gd name="connsiteX481" fmla="*/ 350197 w 1912672"/>
              <a:gd name="connsiteY481" fmla="*/ 733744 h 3833160"/>
              <a:gd name="connsiteX482" fmla="*/ 351877 w 1912672"/>
              <a:gd name="connsiteY482" fmla="*/ 735313 h 3833160"/>
              <a:gd name="connsiteX483" fmla="*/ 353371 w 1912672"/>
              <a:gd name="connsiteY483" fmla="*/ 736097 h 3833160"/>
              <a:gd name="connsiteX484" fmla="*/ 356544 w 1912672"/>
              <a:gd name="connsiteY484" fmla="*/ 737665 h 3833160"/>
              <a:gd name="connsiteX485" fmla="*/ 357290 w 1912672"/>
              <a:gd name="connsiteY485" fmla="*/ 740802 h 3833160"/>
              <a:gd name="connsiteX486" fmla="*/ 358784 w 1912672"/>
              <a:gd name="connsiteY486" fmla="*/ 742370 h 3833160"/>
              <a:gd name="connsiteX487" fmla="*/ 360277 w 1912672"/>
              <a:gd name="connsiteY487" fmla="*/ 744723 h 3833160"/>
              <a:gd name="connsiteX488" fmla="*/ 360277 w 1912672"/>
              <a:gd name="connsiteY488" fmla="*/ 743154 h 3833160"/>
              <a:gd name="connsiteX489" fmla="*/ 358784 w 1912672"/>
              <a:gd name="connsiteY489" fmla="*/ 742370 h 3833160"/>
              <a:gd name="connsiteX490" fmla="*/ 353371 w 1912672"/>
              <a:gd name="connsiteY490" fmla="*/ 730607 h 3833160"/>
              <a:gd name="connsiteX491" fmla="*/ 372036 w 1912672"/>
              <a:gd name="connsiteY491" fmla="*/ 716492 h 3833160"/>
              <a:gd name="connsiteX492" fmla="*/ 389955 w 1912672"/>
              <a:gd name="connsiteY492" fmla="*/ 692443 h 3833160"/>
              <a:gd name="connsiteX493" fmla="*/ 406940 w 1912672"/>
              <a:gd name="connsiteY493" fmla="*/ 664474 h 3833160"/>
              <a:gd name="connsiteX494" fmla="*/ 422619 w 1912672"/>
              <a:gd name="connsiteY494" fmla="*/ 630231 h 3833160"/>
              <a:gd name="connsiteX495" fmla="*/ 436618 w 1912672"/>
              <a:gd name="connsiteY495" fmla="*/ 592066 h 3833160"/>
              <a:gd name="connsiteX496" fmla="*/ 449870 w 1912672"/>
              <a:gd name="connsiteY496" fmla="*/ 552334 h 3833160"/>
              <a:gd name="connsiteX497" fmla="*/ 460696 w 1912672"/>
              <a:gd name="connsiteY497" fmla="*/ 511033 h 3833160"/>
              <a:gd name="connsiteX498" fmla="*/ 470776 w 1912672"/>
              <a:gd name="connsiteY498" fmla="*/ 471301 h 3833160"/>
              <a:gd name="connsiteX499" fmla="*/ 479362 w 1912672"/>
              <a:gd name="connsiteY499" fmla="*/ 433136 h 3833160"/>
              <a:gd name="connsiteX500" fmla="*/ 480855 w 1912672"/>
              <a:gd name="connsiteY500" fmla="*/ 484370 h 3833160"/>
              <a:gd name="connsiteX501" fmla="*/ 479362 w 1912672"/>
              <a:gd name="connsiteY501" fmla="*/ 531161 h 3833160"/>
              <a:gd name="connsiteX502" fmla="*/ 472269 w 1912672"/>
              <a:gd name="connsiteY502" fmla="*/ 574814 h 3833160"/>
              <a:gd name="connsiteX503" fmla="*/ 462189 w 1912672"/>
              <a:gd name="connsiteY503" fmla="*/ 618468 h 3833160"/>
              <a:gd name="connsiteX504" fmla="*/ 448190 w 1912672"/>
              <a:gd name="connsiteY504" fmla="*/ 659769 h 3833160"/>
              <a:gd name="connsiteX505" fmla="*/ 428032 w 1912672"/>
              <a:gd name="connsiteY505" fmla="*/ 701069 h 3833160"/>
              <a:gd name="connsiteX506" fmla="*/ 381369 w 1912672"/>
              <a:gd name="connsiteY506" fmla="*/ 791252 h 3833160"/>
              <a:gd name="connsiteX507" fmla="*/ 429525 w 1912672"/>
              <a:gd name="connsiteY507" fmla="*/ 863920 h 3833160"/>
              <a:gd name="connsiteX508" fmla="*/ 481601 w 1912672"/>
              <a:gd name="connsiteY508" fmla="*/ 931622 h 3833160"/>
              <a:gd name="connsiteX509" fmla="*/ 538531 w 1912672"/>
              <a:gd name="connsiteY509" fmla="*/ 995403 h 3833160"/>
              <a:gd name="connsiteX510" fmla="*/ 599193 w 1912672"/>
              <a:gd name="connsiteY510" fmla="*/ 1053957 h 3833160"/>
              <a:gd name="connsiteX511" fmla="*/ 816831 w 1912672"/>
              <a:gd name="connsiteY511" fmla="*/ 1205045 h 3833160"/>
              <a:gd name="connsiteX512" fmla="*/ 823924 w 1912672"/>
              <a:gd name="connsiteY512" fmla="*/ 1199555 h 3833160"/>
              <a:gd name="connsiteX513" fmla="*/ 806005 w 1912672"/>
              <a:gd name="connsiteY513" fmla="*/ 1132637 h 3833160"/>
              <a:gd name="connsiteX514" fmla="*/ 792006 w 1912672"/>
              <a:gd name="connsiteY514" fmla="*/ 1060753 h 3833160"/>
              <a:gd name="connsiteX515" fmla="*/ 780247 w 1912672"/>
              <a:gd name="connsiteY515" fmla="*/ 982856 h 3833160"/>
              <a:gd name="connsiteX516" fmla="*/ 774834 w 1912672"/>
              <a:gd name="connsiteY516" fmla="*/ 903391 h 3833160"/>
              <a:gd name="connsiteX517" fmla="*/ 770167 w 1912672"/>
              <a:gd name="connsiteY517" fmla="*/ 820267 h 3833160"/>
              <a:gd name="connsiteX518" fmla="*/ 770167 w 1912672"/>
              <a:gd name="connsiteY518" fmla="*/ 735313 h 3833160"/>
              <a:gd name="connsiteX519" fmla="*/ 773340 w 1912672"/>
              <a:gd name="connsiteY519" fmla="*/ 649574 h 3833160"/>
              <a:gd name="connsiteX520" fmla="*/ 780247 w 1912672"/>
              <a:gd name="connsiteY520" fmla="*/ 564620 h 3833160"/>
              <a:gd name="connsiteX521" fmla="*/ 790513 w 1912672"/>
              <a:gd name="connsiteY521" fmla="*/ 479927 h 3833160"/>
              <a:gd name="connsiteX522" fmla="*/ 801338 w 1912672"/>
              <a:gd name="connsiteY522" fmla="*/ 398109 h 3833160"/>
              <a:gd name="connsiteX523" fmla="*/ 816831 w 1912672"/>
              <a:gd name="connsiteY523" fmla="*/ 318644 h 3833160"/>
              <a:gd name="connsiteX524" fmla="*/ 835496 w 1912672"/>
              <a:gd name="connsiteY524" fmla="*/ 243884 h 3833160"/>
              <a:gd name="connsiteX525" fmla="*/ 854908 w 1912672"/>
              <a:gd name="connsiteY525" fmla="*/ 173046 h 3833160"/>
              <a:gd name="connsiteX526" fmla="*/ 877493 w 1912672"/>
              <a:gd name="connsiteY526" fmla="*/ 109003 h 3833160"/>
              <a:gd name="connsiteX527" fmla="*/ 901571 w 1912672"/>
              <a:gd name="connsiteY527" fmla="*/ 50711 h 3833160"/>
              <a:gd name="connsiteX528" fmla="*/ 930503 w 1912672"/>
              <a:gd name="connsiteY528"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61472 w 1912672"/>
              <a:gd name="connsiteY218" fmla="*/ 2963380 h 3833160"/>
              <a:gd name="connsiteX219" fmla="*/ 1052936 w 1912672"/>
              <a:gd name="connsiteY219" fmla="*/ 3127318 h 3833160"/>
              <a:gd name="connsiteX220" fmla="*/ 1055550 w 1912672"/>
              <a:gd name="connsiteY220" fmla="*/ 3272471 h 3833160"/>
              <a:gd name="connsiteX221" fmla="*/ 1106379 w 1912672"/>
              <a:gd name="connsiteY221" fmla="*/ 3308927 h 3833160"/>
              <a:gd name="connsiteX222" fmla="*/ 1151347 w 1912672"/>
              <a:gd name="connsiteY222" fmla="*/ 3348334 h 3833160"/>
              <a:gd name="connsiteX223" fmla="*/ 1187691 w 1912672"/>
              <a:gd name="connsiteY223" fmla="*/ 3388268 h 3833160"/>
              <a:gd name="connsiteX224" fmla="*/ 1216725 w 1912672"/>
              <a:gd name="connsiteY224" fmla="*/ 3430484 h 3833160"/>
              <a:gd name="connsiteX225" fmla="*/ 1238582 w 1912672"/>
              <a:gd name="connsiteY225" fmla="*/ 3473897 h 3833160"/>
              <a:gd name="connsiteX226" fmla="*/ 1252456 w 1912672"/>
              <a:gd name="connsiteY226" fmla="*/ 3516304 h 3833160"/>
              <a:gd name="connsiteX227" fmla="*/ 1258768 w 1912672"/>
              <a:gd name="connsiteY227" fmla="*/ 3559273 h 3833160"/>
              <a:gd name="connsiteX228" fmla="*/ 1256926 w 1912672"/>
              <a:gd name="connsiteY228" fmla="*/ 3601386 h 3833160"/>
              <a:gd name="connsiteX229" fmla="*/ 1247774 w 1912672"/>
              <a:gd name="connsiteY229" fmla="*/ 3640689 h 3833160"/>
              <a:gd name="connsiteX230" fmla="*/ 1240808 w 1912672"/>
              <a:gd name="connsiteY230" fmla="*/ 3642671 h 3833160"/>
              <a:gd name="connsiteX231" fmla="*/ 1237950 w 1912672"/>
              <a:gd name="connsiteY231" fmla="*/ 3632080 h 3833160"/>
              <a:gd name="connsiteX232" fmla="*/ 1246452 w 1912672"/>
              <a:gd name="connsiteY232" fmla="*/ 3608381 h 3833160"/>
              <a:gd name="connsiteX233" fmla="*/ 1246889 w 1912672"/>
              <a:gd name="connsiteY233" fmla="*/ 3581808 h 3833160"/>
              <a:gd name="connsiteX234" fmla="*/ 1243694 w 1912672"/>
              <a:gd name="connsiteY234" fmla="*/ 3552354 h 3833160"/>
              <a:gd name="connsiteX235" fmla="*/ 1233485 w 1912672"/>
              <a:gd name="connsiteY235" fmla="*/ 3522742 h 3833160"/>
              <a:gd name="connsiteX236" fmla="*/ 1218246 w 1912672"/>
              <a:gd name="connsiteY236" fmla="*/ 3491717 h 3833160"/>
              <a:gd name="connsiteX237" fmla="*/ 1199371 w 1912672"/>
              <a:gd name="connsiteY237" fmla="*/ 3461697 h 3833160"/>
              <a:gd name="connsiteX238" fmla="*/ 1175758 w 1912672"/>
              <a:gd name="connsiteY238" fmla="*/ 3432919 h 3833160"/>
              <a:gd name="connsiteX239" fmla="*/ 1147962 w 1912672"/>
              <a:gd name="connsiteY239" fmla="*/ 3405866 h 3833160"/>
              <a:gd name="connsiteX240" fmla="*/ 1119222 w 1912672"/>
              <a:gd name="connsiteY240" fmla="*/ 3381579 h 3833160"/>
              <a:gd name="connsiteX241" fmla="*/ 1101535 w 1912672"/>
              <a:gd name="connsiteY241" fmla="*/ 3369675 h 3833160"/>
              <a:gd name="connsiteX242" fmla="*/ 1087698 w 1912672"/>
              <a:gd name="connsiteY242" fmla="*/ 3357550 h 3833160"/>
              <a:gd name="connsiteX243" fmla="*/ 1073608 w 1912672"/>
              <a:gd name="connsiteY243" fmla="*/ 3348798 h 3833160"/>
              <a:gd name="connsiteX244" fmla="*/ 1059423 w 1912672"/>
              <a:gd name="connsiteY244" fmla="*/ 3340859 h 3833160"/>
              <a:gd name="connsiteX245" fmla="*/ 1043960 w 1912672"/>
              <a:gd name="connsiteY245" fmla="*/ 3337192 h 3833160"/>
              <a:gd name="connsiteX246" fmla="*/ 1025322 w 1912672"/>
              <a:gd name="connsiteY246" fmla="*/ 3402025 h 3833160"/>
              <a:gd name="connsiteX247" fmla="*/ 1003697 w 1912672"/>
              <a:gd name="connsiteY247" fmla="*/ 3462443 h 3833160"/>
              <a:gd name="connsiteX248" fmla="*/ 978914 w 1912672"/>
              <a:gd name="connsiteY248" fmla="*/ 3523689 h 3833160"/>
              <a:gd name="connsiteX249" fmla="*/ 949550 w 1912672"/>
              <a:gd name="connsiteY249" fmla="*/ 3583615 h 3833160"/>
              <a:gd name="connsiteX250" fmla="*/ 915669 w 1912672"/>
              <a:gd name="connsiteY250" fmla="*/ 3646771 h 3833160"/>
              <a:gd name="connsiteX251" fmla="*/ 876441 w 1912672"/>
              <a:gd name="connsiteY251" fmla="*/ 3712430 h 3833160"/>
              <a:gd name="connsiteX252" fmla="*/ 867986 w 1912672"/>
              <a:gd name="connsiteY252" fmla="*/ 3722991 h 3833160"/>
              <a:gd name="connsiteX253" fmla="*/ 858368 w 1912672"/>
              <a:gd name="connsiteY253" fmla="*/ 3739422 h 3833160"/>
              <a:gd name="connsiteX254" fmla="*/ 845551 w 1912672"/>
              <a:gd name="connsiteY254" fmla="*/ 3755745 h 3833160"/>
              <a:gd name="connsiteX255" fmla="*/ 833671 w 1912672"/>
              <a:gd name="connsiteY255" fmla="*/ 3773189 h 3833160"/>
              <a:gd name="connsiteX256" fmla="*/ 819871 w 1912672"/>
              <a:gd name="connsiteY256" fmla="*/ 3791345 h 3833160"/>
              <a:gd name="connsiteX257" fmla="*/ 805085 w 1912672"/>
              <a:gd name="connsiteY257" fmla="*/ 3806242 h 3833160"/>
              <a:gd name="connsiteX258" fmla="*/ 790388 w 1912672"/>
              <a:gd name="connsiteY258" fmla="*/ 3819121 h 3833160"/>
              <a:gd name="connsiteX259" fmla="*/ 775016 w 1912672"/>
              <a:gd name="connsiteY259" fmla="*/ 3828711 h 3833160"/>
              <a:gd name="connsiteX260" fmla="*/ 761637 w 1912672"/>
              <a:gd name="connsiteY260" fmla="*/ 3833160 h 3833160"/>
              <a:gd name="connsiteX261" fmla="*/ 758567 w 1912672"/>
              <a:gd name="connsiteY261" fmla="*/ 3826878 h 3833160"/>
              <a:gd name="connsiteX262" fmla="*/ 805952 w 1912672"/>
              <a:gd name="connsiteY262" fmla="*/ 3777351 h 3833160"/>
              <a:gd name="connsiteX263" fmla="*/ 847525 w 1912672"/>
              <a:gd name="connsiteY263" fmla="*/ 3722733 h 3833160"/>
              <a:gd name="connsiteX264" fmla="*/ 882815 w 1912672"/>
              <a:gd name="connsiteY264" fmla="*/ 3664405 h 3833160"/>
              <a:gd name="connsiteX265" fmla="*/ 910683 w 1912672"/>
              <a:gd name="connsiteY265" fmla="*/ 3606761 h 3833160"/>
              <a:gd name="connsiteX266" fmla="*/ 933675 w 1912672"/>
              <a:gd name="connsiteY266" fmla="*/ 3550236 h 3833160"/>
              <a:gd name="connsiteX267" fmla="*/ 943120 w 1912672"/>
              <a:gd name="connsiteY267" fmla="*/ 3508495 h 3833160"/>
              <a:gd name="connsiteX268" fmla="*/ 946497 w 1912672"/>
              <a:gd name="connsiteY268" fmla="*/ 3509658 h 3833160"/>
              <a:gd name="connsiteX269" fmla="*/ 947522 w 1912672"/>
              <a:gd name="connsiteY269" fmla="*/ 3508759 h 3833160"/>
              <a:gd name="connsiteX270" fmla="*/ 947302 w 1912672"/>
              <a:gd name="connsiteY270" fmla="*/ 3506770 h 3833160"/>
              <a:gd name="connsiteX271" fmla="*/ 946709 w 1912672"/>
              <a:gd name="connsiteY271" fmla="*/ 3505350 h 3833160"/>
              <a:gd name="connsiteX272" fmla="*/ 945381 w 1912672"/>
              <a:gd name="connsiteY272" fmla="*/ 3502390 h 3833160"/>
              <a:gd name="connsiteX273" fmla="*/ 946879 w 1912672"/>
              <a:gd name="connsiteY273" fmla="*/ 3500109 h 3833160"/>
              <a:gd name="connsiteX274" fmla="*/ 946796 w 1912672"/>
              <a:gd name="connsiteY274" fmla="*/ 3498240 h 3833160"/>
              <a:gd name="connsiteX275" fmla="*/ 947228 w 1912672"/>
              <a:gd name="connsiteY275" fmla="*/ 3495922 h 3833160"/>
              <a:gd name="connsiteX276" fmla="*/ 946202 w 1912672"/>
              <a:gd name="connsiteY276" fmla="*/ 3496821 h 3833160"/>
              <a:gd name="connsiteX277" fmla="*/ 946796 w 1912672"/>
              <a:gd name="connsiteY277" fmla="*/ 3498240 h 3833160"/>
              <a:gd name="connsiteX278" fmla="*/ 943120 w 1912672"/>
              <a:gd name="connsiteY278" fmla="*/ 3508495 h 3833160"/>
              <a:gd name="connsiteX279" fmla="*/ 920055 w 1912672"/>
              <a:gd name="connsiteY279" fmla="*/ 3504456 h 3833160"/>
              <a:gd name="connsiteX280" fmla="*/ 891050 w 1912672"/>
              <a:gd name="connsiteY280" fmla="*/ 3506594 h 3833160"/>
              <a:gd name="connsiteX281" fmla="*/ 860172 w 1912672"/>
              <a:gd name="connsiteY281" fmla="*/ 3511582 h 3833160"/>
              <a:gd name="connsiteX282" fmla="*/ 826163 w 1912672"/>
              <a:gd name="connsiteY282" fmla="*/ 3521016 h 3833160"/>
              <a:gd name="connsiteX283" fmla="*/ 790835 w 1912672"/>
              <a:gd name="connsiteY283" fmla="*/ 3533785 h 3833160"/>
              <a:gd name="connsiteX284" fmla="*/ 755037 w 1912672"/>
              <a:gd name="connsiteY284" fmla="*/ 3547939 h 3833160"/>
              <a:gd name="connsiteX285" fmla="*/ 720010 w 1912672"/>
              <a:gd name="connsiteY285" fmla="*/ 3564567 h 3833160"/>
              <a:gd name="connsiteX286" fmla="*/ 686563 w 1912672"/>
              <a:gd name="connsiteY286" fmla="*/ 3580781 h 3833160"/>
              <a:gd name="connsiteX287" fmla="*/ 655247 w 1912672"/>
              <a:gd name="connsiteY287" fmla="*/ 3597068 h 3833160"/>
              <a:gd name="connsiteX288" fmla="*/ 687635 w 1912672"/>
              <a:gd name="connsiteY288" fmla="*/ 3566747 h 3833160"/>
              <a:gd name="connsiteX289" fmla="*/ 719332 w 1912672"/>
              <a:gd name="connsiteY289" fmla="*/ 3540910 h 3833160"/>
              <a:gd name="connsiteX290" fmla="*/ 753129 w 1912672"/>
              <a:gd name="connsiteY290" fmla="*/ 3520510 h 3833160"/>
              <a:gd name="connsiteX291" fmla="*/ 789139 w 1912672"/>
              <a:gd name="connsiteY291" fmla="*/ 3502048 h 3833160"/>
              <a:gd name="connsiteX292" fmla="*/ 826517 w 1912672"/>
              <a:gd name="connsiteY292" fmla="*/ 3487482 h 3833160"/>
              <a:gd name="connsiteX293" fmla="*/ 868462 w 1912672"/>
              <a:gd name="connsiteY293" fmla="*/ 3476916 h 3833160"/>
              <a:gd name="connsiteX294" fmla="*/ 962011 w 1912672"/>
              <a:gd name="connsiteY294" fmla="*/ 3455565 h 3833160"/>
              <a:gd name="connsiteX295" fmla="*/ 973820 w 1912672"/>
              <a:gd name="connsiteY295" fmla="*/ 3382651 h 3833160"/>
              <a:gd name="connsiteX296" fmla="*/ 979476 w 1912672"/>
              <a:gd name="connsiteY296" fmla="*/ 3310035 h 3833160"/>
              <a:gd name="connsiteX297" fmla="*/ 978970 w 1912672"/>
              <a:gd name="connsiteY297" fmla="*/ 3236513 h 3833160"/>
              <a:gd name="connsiteX298" fmla="*/ 972281 w 1912672"/>
              <a:gd name="connsiteY298" fmla="*/ 3163562 h 3833160"/>
              <a:gd name="connsiteX299" fmla="*/ 909718 w 1912672"/>
              <a:gd name="connsiteY299" fmla="*/ 2935624 h 3833160"/>
              <a:gd name="connsiteX300" fmla="*/ 900871 w 1912672"/>
              <a:gd name="connsiteY300" fmla="*/ 2934162 h 3833160"/>
              <a:gd name="connsiteX301" fmla="*/ 870406 w 1912672"/>
              <a:gd name="connsiteY301" fmla="*/ 2984139 h 3833160"/>
              <a:gd name="connsiteX302" fmla="*/ 833789 w 1912672"/>
              <a:gd name="connsiteY302" fmla="*/ 3034414 h 3833160"/>
              <a:gd name="connsiteX303" fmla="*/ 791581 w 1912672"/>
              <a:gd name="connsiteY303" fmla="*/ 3086679 h 3833160"/>
              <a:gd name="connsiteX304" fmla="*/ 743642 w 1912672"/>
              <a:gd name="connsiteY304" fmla="*/ 3135720 h 3833160"/>
              <a:gd name="connsiteX305" fmla="*/ 692759 w 1912672"/>
              <a:gd name="connsiteY305" fmla="*/ 3186373 h 3833160"/>
              <a:gd name="connsiteX306" fmla="*/ 637219 w 1912672"/>
              <a:gd name="connsiteY306" fmla="*/ 3235043 h 3833160"/>
              <a:gd name="connsiteX307" fmla="*/ 578815 w 1912672"/>
              <a:gd name="connsiteY307" fmla="*/ 3282100 h 3833160"/>
              <a:gd name="connsiteX308" fmla="*/ 518156 w 1912672"/>
              <a:gd name="connsiteY308" fmla="*/ 3326282 h 3833160"/>
              <a:gd name="connsiteX309" fmla="*/ 455177 w 1912672"/>
              <a:gd name="connsiteY309" fmla="*/ 3368134 h 3833160"/>
              <a:gd name="connsiteX310" fmla="*/ 393663 w 1912672"/>
              <a:gd name="connsiteY310" fmla="*/ 3407974 h 3833160"/>
              <a:gd name="connsiteX311" fmla="*/ 330228 w 1912672"/>
              <a:gd name="connsiteY311" fmla="*/ 3443435 h 3833160"/>
              <a:gd name="connsiteX312" fmla="*/ 267517 w 1912672"/>
              <a:gd name="connsiteY312" fmla="*/ 3474139 h 3833160"/>
              <a:gd name="connsiteX313" fmla="*/ 206814 w 1912672"/>
              <a:gd name="connsiteY313" fmla="*/ 3502111 h 3833160"/>
              <a:gd name="connsiteX314" fmla="*/ 148203 w 1912672"/>
              <a:gd name="connsiteY314" fmla="*/ 3524128 h 3833160"/>
              <a:gd name="connsiteX315" fmla="*/ 92246 w 1912672"/>
              <a:gd name="connsiteY315" fmla="*/ 3541882 h 3833160"/>
              <a:gd name="connsiteX316" fmla="*/ 37645 w 1912672"/>
              <a:gd name="connsiteY316" fmla="*/ 3552139 h 3833160"/>
              <a:gd name="connsiteX317" fmla="*/ 48200 w 1912672"/>
              <a:gd name="connsiteY317" fmla="*/ 3547012 h 3833160"/>
              <a:gd name="connsiteX318" fmla="*/ 54777 w 1912672"/>
              <a:gd name="connsiteY318" fmla="*/ 3543191 h 3833160"/>
              <a:gd name="connsiteX319" fmla="*/ 59610 w 1912672"/>
              <a:gd name="connsiteY319" fmla="*/ 3541137 h 3833160"/>
              <a:gd name="connsiteX320" fmla="*/ 61660 w 1912672"/>
              <a:gd name="connsiteY320" fmla="*/ 3539340 h 3833160"/>
              <a:gd name="connsiteX321" fmla="*/ 61441 w 1912672"/>
              <a:gd name="connsiteY321" fmla="*/ 3537351 h 3833160"/>
              <a:gd name="connsiteX322" fmla="*/ 62467 w 1912672"/>
              <a:gd name="connsiteY322" fmla="*/ 3536452 h 3833160"/>
              <a:gd name="connsiteX323" fmla="*/ 61359 w 1912672"/>
              <a:gd name="connsiteY323" fmla="*/ 3535481 h 3833160"/>
              <a:gd name="connsiteX324" fmla="*/ 62897 w 1912672"/>
              <a:gd name="connsiteY324" fmla="*/ 3534134 h 3833160"/>
              <a:gd name="connsiteX325" fmla="*/ 67081 w 1912672"/>
              <a:gd name="connsiteY325" fmla="*/ 3532408 h 3833160"/>
              <a:gd name="connsiteX326" fmla="*/ 72939 w 1912672"/>
              <a:gd name="connsiteY326" fmla="*/ 3529456 h 3833160"/>
              <a:gd name="connsiteX327" fmla="*/ 81778 w 1912672"/>
              <a:gd name="connsiteY327" fmla="*/ 3524622 h 3833160"/>
              <a:gd name="connsiteX328" fmla="*/ 95320 w 1912672"/>
              <a:gd name="connsiteY328" fmla="*/ 3518818 h 3833160"/>
              <a:gd name="connsiteX329" fmla="*/ 114932 w 1912672"/>
              <a:gd name="connsiteY329" fmla="*/ 3510846 h 3833160"/>
              <a:gd name="connsiteX330" fmla="*/ 137312 w 1912672"/>
              <a:gd name="connsiteY330" fmla="*/ 3500207 h 3833160"/>
              <a:gd name="connsiteX331" fmla="*/ 167862 w 1912672"/>
              <a:gd name="connsiteY331" fmla="*/ 3487744 h 3833160"/>
              <a:gd name="connsiteX332" fmla="*/ 204549 w 1912672"/>
              <a:gd name="connsiteY332" fmla="*/ 3472571 h 3833160"/>
              <a:gd name="connsiteX333" fmla="*/ 258382 w 1912672"/>
              <a:gd name="connsiteY333" fmla="*/ 3445767 h 3833160"/>
              <a:gd name="connsiteX334" fmla="*/ 311693 w 1912672"/>
              <a:gd name="connsiteY334" fmla="*/ 3413115 h 3833160"/>
              <a:gd name="connsiteX335" fmla="*/ 364540 w 1912672"/>
              <a:gd name="connsiteY335" fmla="*/ 3377961 h 3833160"/>
              <a:gd name="connsiteX336" fmla="*/ 422506 w 1912672"/>
              <a:gd name="connsiteY336" fmla="*/ 3342200 h 3833160"/>
              <a:gd name="connsiteX337" fmla="*/ 434347 w 1912672"/>
              <a:gd name="connsiteY337" fmla="*/ 3334006 h 3833160"/>
              <a:gd name="connsiteX338" fmla="*/ 451900 w 1912672"/>
              <a:gd name="connsiteY338" fmla="*/ 3321534 h 3833160"/>
              <a:gd name="connsiteX339" fmla="*/ 469893 w 1912672"/>
              <a:gd name="connsiteY339" fmla="*/ 3307950 h 3833160"/>
              <a:gd name="connsiteX340" fmla="*/ 489284 w 1912672"/>
              <a:gd name="connsiteY340" fmla="*/ 3292897 h 3833160"/>
              <a:gd name="connsiteX341" fmla="*/ 508083 w 1912672"/>
              <a:gd name="connsiteY341" fmla="*/ 3276424 h 3833160"/>
              <a:gd name="connsiteX342" fmla="*/ 522649 w 1912672"/>
              <a:gd name="connsiteY342" fmla="*/ 3259537 h 3833160"/>
              <a:gd name="connsiteX343" fmla="*/ 534440 w 1912672"/>
              <a:gd name="connsiteY343" fmla="*/ 3244112 h 3833160"/>
              <a:gd name="connsiteX344" fmla="*/ 539574 w 1912672"/>
              <a:gd name="connsiteY344" fmla="*/ 3230640 h 3833160"/>
              <a:gd name="connsiteX345" fmla="*/ 509849 w 1912672"/>
              <a:gd name="connsiteY345" fmla="*/ 3208187 h 3833160"/>
              <a:gd name="connsiteX346" fmla="*/ 474526 w 1912672"/>
              <a:gd name="connsiteY346" fmla="*/ 3191609 h 3833160"/>
              <a:gd name="connsiteX347" fmla="*/ 435493 w 1912672"/>
              <a:gd name="connsiteY347" fmla="*/ 3180466 h 3833160"/>
              <a:gd name="connsiteX348" fmla="*/ 390471 w 1912672"/>
              <a:gd name="connsiteY348" fmla="*/ 3173359 h 3833160"/>
              <a:gd name="connsiteX349" fmla="*/ 344894 w 1912672"/>
              <a:gd name="connsiteY349" fmla="*/ 3170859 h 3833160"/>
              <a:gd name="connsiteX350" fmla="*/ 295258 w 1912672"/>
              <a:gd name="connsiteY350" fmla="*/ 3172887 h 3833160"/>
              <a:gd name="connsiteX351" fmla="*/ 245329 w 1912672"/>
              <a:gd name="connsiteY351" fmla="*/ 3177354 h 3833160"/>
              <a:gd name="connsiteX352" fmla="*/ 195694 w 1912672"/>
              <a:gd name="connsiteY352" fmla="*/ 3184474 h 3833160"/>
              <a:gd name="connsiteX353" fmla="*/ 144902 w 1912672"/>
              <a:gd name="connsiteY353" fmla="*/ 3193577 h 3833160"/>
              <a:gd name="connsiteX354" fmla="*/ 95992 w 1912672"/>
              <a:gd name="connsiteY354" fmla="*/ 3206125 h 3833160"/>
              <a:gd name="connsiteX355" fmla="*/ 49213 w 1912672"/>
              <a:gd name="connsiteY355" fmla="*/ 3218744 h 3833160"/>
              <a:gd name="connsiteX356" fmla="*/ 6365 w 1912672"/>
              <a:gd name="connsiteY356" fmla="*/ 3233010 h 3833160"/>
              <a:gd name="connsiteX357" fmla="*/ 0 w 1912672"/>
              <a:gd name="connsiteY357" fmla="*/ 3227433 h 3833160"/>
              <a:gd name="connsiteX358" fmla="*/ 3076 w 1912672"/>
              <a:gd name="connsiteY358" fmla="*/ 3224737 h 3833160"/>
              <a:gd name="connsiteX359" fmla="*/ 43018 w 1912672"/>
              <a:gd name="connsiteY359" fmla="*/ 3207924 h 3833160"/>
              <a:gd name="connsiteX360" fmla="*/ 85231 w 1912672"/>
              <a:gd name="connsiteY360" fmla="*/ 3191304 h 3833160"/>
              <a:gd name="connsiteX361" fmla="*/ 127386 w 1912672"/>
              <a:gd name="connsiteY361" fmla="*/ 3176431 h 3833160"/>
              <a:gd name="connsiteX362" fmla="*/ 168655 w 1912672"/>
              <a:gd name="connsiteY362" fmla="*/ 3162578 h 3833160"/>
              <a:gd name="connsiteX363" fmla="*/ 209793 w 1912672"/>
              <a:gd name="connsiteY363" fmla="*/ 3149808 h 3833160"/>
              <a:gd name="connsiteX364" fmla="*/ 250713 w 1912672"/>
              <a:gd name="connsiteY364" fmla="*/ 3140141 h 3833160"/>
              <a:gd name="connsiteX365" fmla="*/ 291298 w 1912672"/>
              <a:gd name="connsiteY365" fmla="*/ 3131978 h 3833160"/>
              <a:gd name="connsiteX366" fmla="*/ 333154 w 1912672"/>
              <a:gd name="connsiteY366" fmla="*/ 3128523 h 3833160"/>
              <a:gd name="connsiteX367" fmla="*/ 375359 w 1912672"/>
              <a:gd name="connsiteY367" fmla="*/ 3125974 h 3833160"/>
              <a:gd name="connsiteX368" fmla="*/ 416751 w 1912672"/>
              <a:gd name="connsiteY368" fmla="*/ 3130200 h 3833160"/>
              <a:gd name="connsiteX369" fmla="*/ 459928 w 1912672"/>
              <a:gd name="connsiteY369" fmla="*/ 3138683 h 3833160"/>
              <a:gd name="connsiteX370" fmla="*/ 504268 w 1912672"/>
              <a:gd name="connsiteY370" fmla="*/ 3151481 h 3833160"/>
              <a:gd name="connsiteX371" fmla="*/ 546509 w 1912672"/>
              <a:gd name="connsiteY371" fmla="*/ 3169029 h 3833160"/>
              <a:gd name="connsiteX372" fmla="*/ 591005 w 1912672"/>
              <a:gd name="connsiteY372" fmla="*/ 3194544 h 3833160"/>
              <a:gd name="connsiteX373" fmla="*/ 643386 w 1912672"/>
              <a:gd name="connsiteY373" fmla="*/ 3146702 h 3833160"/>
              <a:gd name="connsiteX374" fmla="*/ 689192 w 1912672"/>
              <a:gd name="connsiteY374" fmla="*/ 3097589 h 3833160"/>
              <a:gd name="connsiteX375" fmla="*/ 728837 w 1912672"/>
              <a:gd name="connsiteY375" fmla="*/ 3047570 h 3833160"/>
              <a:gd name="connsiteX376" fmla="*/ 763151 w 1912672"/>
              <a:gd name="connsiteY376" fmla="*/ 2997373 h 3833160"/>
              <a:gd name="connsiteX377" fmla="*/ 792509 w 1912672"/>
              <a:gd name="connsiteY377" fmla="*/ 2946426 h 3833160"/>
              <a:gd name="connsiteX378" fmla="*/ 818742 w 1912672"/>
              <a:gd name="connsiteY378" fmla="*/ 2896035 h 3833160"/>
              <a:gd name="connsiteX379" fmla="*/ 840539 w 1912672"/>
              <a:gd name="connsiteY379" fmla="*/ 2845651 h 3833160"/>
              <a:gd name="connsiteX380" fmla="*/ 868659 w 1912672"/>
              <a:gd name="connsiteY380" fmla="*/ 2777611 h 3833160"/>
              <a:gd name="connsiteX381" fmla="*/ 886079 w 1912672"/>
              <a:gd name="connsiteY381" fmla="*/ 2678806 h 3833160"/>
              <a:gd name="connsiteX382" fmla="*/ 894665 w 1912672"/>
              <a:gd name="connsiteY382" fmla="*/ 2574247 h 3833160"/>
              <a:gd name="connsiteX383" fmla="*/ 910157 w 1912672"/>
              <a:gd name="connsiteY383" fmla="*/ 2532162 h 3833160"/>
              <a:gd name="connsiteX384" fmla="*/ 923410 w 1912672"/>
              <a:gd name="connsiteY384" fmla="*/ 2485372 h 3833160"/>
              <a:gd name="connsiteX385" fmla="*/ 935916 w 1912672"/>
              <a:gd name="connsiteY385" fmla="*/ 2433353 h 3833160"/>
              <a:gd name="connsiteX386" fmla="*/ 947488 w 1912672"/>
              <a:gd name="connsiteY386" fmla="*/ 2377937 h 3833160"/>
              <a:gd name="connsiteX387" fmla="*/ 956821 w 1912672"/>
              <a:gd name="connsiteY387" fmla="*/ 2318077 h 3833160"/>
              <a:gd name="connsiteX388" fmla="*/ 963914 w 1912672"/>
              <a:gd name="connsiteY388" fmla="*/ 2257171 h 3833160"/>
              <a:gd name="connsiteX389" fmla="*/ 970820 w 1912672"/>
              <a:gd name="connsiteY389" fmla="*/ 2193390 h 3833160"/>
              <a:gd name="connsiteX390" fmla="*/ 975486 w 1912672"/>
              <a:gd name="connsiteY390" fmla="*/ 2128825 h 3833160"/>
              <a:gd name="connsiteX391" fmla="*/ 979406 w 1912672"/>
              <a:gd name="connsiteY391" fmla="*/ 2061646 h 3833160"/>
              <a:gd name="connsiteX392" fmla="*/ 979406 w 1912672"/>
              <a:gd name="connsiteY392" fmla="*/ 1995512 h 3833160"/>
              <a:gd name="connsiteX393" fmla="*/ 979406 w 1912672"/>
              <a:gd name="connsiteY393" fmla="*/ 1930162 h 3833160"/>
              <a:gd name="connsiteX394" fmla="*/ 975486 w 1912672"/>
              <a:gd name="connsiteY394" fmla="*/ 1864552 h 3833160"/>
              <a:gd name="connsiteX395" fmla="*/ 970073 w 1912672"/>
              <a:gd name="connsiteY395" fmla="*/ 1801555 h 3833160"/>
              <a:gd name="connsiteX396" fmla="*/ 963167 w 1912672"/>
              <a:gd name="connsiteY396" fmla="*/ 1740126 h 3833160"/>
              <a:gd name="connsiteX397" fmla="*/ 952901 w 1912672"/>
              <a:gd name="connsiteY397" fmla="*/ 1680789 h 3833160"/>
              <a:gd name="connsiteX398" fmla="*/ 938902 w 1912672"/>
              <a:gd name="connsiteY398" fmla="*/ 1625634 h 3833160"/>
              <a:gd name="connsiteX399" fmla="*/ 923410 w 1912672"/>
              <a:gd name="connsiteY399" fmla="*/ 1573354 h 3833160"/>
              <a:gd name="connsiteX400" fmla="*/ 904744 w 1912672"/>
              <a:gd name="connsiteY400" fmla="*/ 1526564 h 3833160"/>
              <a:gd name="connsiteX401" fmla="*/ 883839 w 1912672"/>
              <a:gd name="connsiteY401" fmla="*/ 1485263 h 3833160"/>
              <a:gd name="connsiteX402" fmla="*/ 859574 w 1912672"/>
              <a:gd name="connsiteY402" fmla="*/ 1448667 h 3833160"/>
              <a:gd name="connsiteX403" fmla="*/ 832510 w 1912672"/>
              <a:gd name="connsiteY403" fmla="*/ 1419129 h 3833160"/>
              <a:gd name="connsiteX404" fmla="*/ 801338 w 1912672"/>
              <a:gd name="connsiteY404" fmla="*/ 1396649 h 3833160"/>
              <a:gd name="connsiteX405" fmla="*/ 774834 w 1912672"/>
              <a:gd name="connsiteY405" fmla="*/ 1383318 h 3833160"/>
              <a:gd name="connsiteX406" fmla="*/ 745342 w 1912672"/>
              <a:gd name="connsiteY406" fmla="*/ 1377829 h 3833160"/>
              <a:gd name="connsiteX407" fmla="*/ 714918 w 1912672"/>
              <a:gd name="connsiteY407" fmla="*/ 1377829 h 3833160"/>
              <a:gd name="connsiteX408" fmla="*/ 683187 w 1912672"/>
              <a:gd name="connsiteY408" fmla="*/ 1381750 h 3833160"/>
              <a:gd name="connsiteX409" fmla="*/ 652016 w 1912672"/>
              <a:gd name="connsiteY409" fmla="*/ 1388023 h 3833160"/>
              <a:gd name="connsiteX410" fmla="*/ 620845 w 1912672"/>
              <a:gd name="connsiteY410" fmla="*/ 1396649 h 3833160"/>
              <a:gd name="connsiteX411" fmla="*/ 589860 w 1912672"/>
              <a:gd name="connsiteY411" fmla="*/ 1403446 h 3833160"/>
              <a:gd name="connsiteX412" fmla="*/ 559436 w 1912672"/>
              <a:gd name="connsiteY412" fmla="*/ 1410503 h 3833160"/>
              <a:gd name="connsiteX413" fmla="*/ 531438 w 1912672"/>
              <a:gd name="connsiteY413" fmla="*/ 1414424 h 3833160"/>
              <a:gd name="connsiteX414" fmla="*/ 467602 w 1912672"/>
              <a:gd name="connsiteY414" fmla="*/ 1417561 h 3833160"/>
              <a:gd name="connsiteX415" fmla="*/ 405447 w 1912672"/>
              <a:gd name="connsiteY415" fmla="*/ 1414424 h 3833160"/>
              <a:gd name="connsiteX416" fmla="*/ 347958 w 1912672"/>
              <a:gd name="connsiteY416" fmla="*/ 1407367 h 3833160"/>
              <a:gd name="connsiteX417" fmla="*/ 292708 w 1912672"/>
              <a:gd name="connsiteY417" fmla="*/ 1397433 h 3833160"/>
              <a:gd name="connsiteX418" fmla="*/ 238952 w 1912672"/>
              <a:gd name="connsiteY418" fmla="*/ 1384886 h 3833160"/>
              <a:gd name="connsiteX419" fmla="*/ 187622 w 1912672"/>
              <a:gd name="connsiteY419" fmla="*/ 1372339 h 3833160"/>
              <a:gd name="connsiteX420" fmla="*/ 139466 w 1912672"/>
              <a:gd name="connsiteY420" fmla="*/ 1358485 h 3833160"/>
              <a:gd name="connsiteX421" fmla="*/ 142639 w 1912672"/>
              <a:gd name="connsiteY421" fmla="*/ 1342801 h 3833160"/>
              <a:gd name="connsiteX422" fmla="*/ 208714 w 1912672"/>
              <a:gd name="connsiteY422" fmla="*/ 1352212 h 3833160"/>
              <a:gd name="connsiteX423" fmla="*/ 274043 w 1912672"/>
              <a:gd name="connsiteY423" fmla="*/ 1358485 h 3833160"/>
              <a:gd name="connsiteX424" fmla="*/ 337878 w 1912672"/>
              <a:gd name="connsiteY424" fmla="*/ 1360838 h 3833160"/>
              <a:gd name="connsiteX425" fmla="*/ 400034 w 1912672"/>
              <a:gd name="connsiteY425" fmla="*/ 1358485 h 3833160"/>
              <a:gd name="connsiteX426" fmla="*/ 460696 w 1912672"/>
              <a:gd name="connsiteY426" fmla="*/ 1349859 h 3833160"/>
              <a:gd name="connsiteX427" fmla="*/ 519865 w 1912672"/>
              <a:gd name="connsiteY427" fmla="*/ 1336528 h 3833160"/>
              <a:gd name="connsiteX428" fmla="*/ 576608 w 1912672"/>
              <a:gd name="connsiteY428" fmla="*/ 1318753 h 3833160"/>
              <a:gd name="connsiteX429" fmla="*/ 630177 w 1912672"/>
              <a:gd name="connsiteY429" fmla="*/ 1292874 h 3833160"/>
              <a:gd name="connsiteX430" fmla="*/ 699426 w 1912672"/>
              <a:gd name="connsiteY430" fmla="*/ 1258631 h 3833160"/>
              <a:gd name="connsiteX431" fmla="*/ 572688 w 1912672"/>
              <a:gd name="connsiteY431" fmla="*/ 1147276 h 3833160"/>
              <a:gd name="connsiteX432" fmla="*/ 459203 w 1912672"/>
              <a:gd name="connsiteY432" fmla="*/ 1022589 h 3833160"/>
              <a:gd name="connsiteX433" fmla="*/ 396861 w 1912672"/>
              <a:gd name="connsiteY433" fmla="*/ 1029647 h 3833160"/>
              <a:gd name="connsiteX434" fmla="*/ 336198 w 1912672"/>
              <a:gd name="connsiteY434" fmla="*/ 1029647 h 3833160"/>
              <a:gd name="connsiteX435" fmla="*/ 280949 w 1912672"/>
              <a:gd name="connsiteY435" fmla="*/ 1022589 h 3833160"/>
              <a:gd name="connsiteX436" fmla="*/ 228873 w 1912672"/>
              <a:gd name="connsiteY436" fmla="*/ 1007951 h 3833160"/>
              <a:gd name="connsiteX437" fmla="*/ 180716 w 1912672"/>
              <a:gd name="connsiteY437" fmla="*/ 986777 h 3833160"/>
              <a:gd name="connsiteX438" fmla="*/ 138719 w 1912672"/>
              <a:gd name="connsiteY438" fmla="*/ 960376 h 3833160"/>
              <a:gd name="connsiteX439" fmla="*/ 101389 w 1912672"/>
              <a:gd name="connsiteY439" fmla="*/ 927701 h 3833160"/>
              <a:gd name="connsiteX440" fmla="*/ 70218 w 1912672"/>
              <a:gd name="connsiteY440" fmla="*/ 889537 h 3833160"/>
              <a:gd name="connsiteX441" fmla="*/ 46139 w 1912672"/>
              <a:gd name="connsiteY441" fmla="*/ 848236 h 3833160"/>
              <a:gd name="connsiteX442" fmla="*/ 49312 w 1912672"/>
              <a:gd name="connsiteY442" fmla="*/ 841179 h 3833160"/>
              <a:gd name="connsiteX443" fmla="*/ 59392 w 1912672"/>
              <a:gd name="connsiteY443" fmla="*/ 848236 h 3833160"/>
              <a:gd name="connsiteX444" fmla="*/ 71897 w 1912672"/>
              <a:gd name="connsiteY444" fmla="*/ 875422 h 3833160"/>
              <a:gd name="connsiteX445" fmla="*/ 92056 w 1912672"/>
              <a:gd name="connsiteY445" fmla="*/ 898948 h 3833160"/>
              <a:gd name="connsiteX446" fmla="*/ 116881 w 1912672"/>
              <a:gd name="connsiteY446" fmla="*/ 922212 h 3833160"/>
              <a:gd name="connsiteX447" fmla="*/ 146559 w 1912672"/>
              <a:gd name="connsiteY447" fmla="*/ 940248 h 3833160"/>
              <a:gd name="connsiteX448" fmla="*/ 180716 w 1912672"/>
              <a:gd name="connsiteY448" fmla="*/ 955671 h 3833160"/>
              <a:gd name="connsiteX449" fmla="*/ 216554 w 1912672"/>
              <a:gd name="connsiteY449" fmla="*/ 967434 h 3833160"/>
              <a:gd name="connsiteX450" fmla="*/ 254631 w 1912672"/>
              <a:gd name="connsiteY450" fmla="*/ 974492 h 3833160"/>
              <a:gd name="connsiteX451" fmla="*/ 294201 w 1912672"/>
              <a:gd name="connsiteY451" fmla="*/ 976844 h 3833160"/>
              <a:gd name="connsiteX452" fmla="*/ 332279 w 1912672"/>
              <a:gd name="connsiteY452" fmla="*/ 976060 h 3833160"/>
              <a:gd name="connsiteX453" fmla="*/ 353371 w 1912672"/>
              <a:gd name="connsiteY453" fmla="*/ 972923 h 3833160"/>
              <a:gd name="connsiteX454" fmla="*/ 372036 w 1912672"/>
              <a:gd name="connsiteY454" fmla="*/ 972923 h 3833160"/>
              <a:gd name="connsiteX455" fmla="*/ 388275 w 1912672"/>
              <a:gd name="connsiteY455" fmla="*/ 969786 h 3833160"/>
              <a:gd name="connsiteX456" fmla="*/ 403954 w 1912672"/>
              <a:gd name="connsiteY456" fmla="*/ 965865 h 3833160"/>
              <a:gd name="connsiteX457" fmla="*/ 417206 w 1912672"/>
              <a:gd name="connsiteY457" fmla="*/ 957239 h 3833160"/>
              <a:gd name="connsiteX458" fmla="*/ 379875 w 1912672"/>
              <a:gd name="connsiteY458" fmla="*/ 886400 h 3833160"/>
              <a:gd name="connsiteX459" fmla="*/ 347958 w 1912672"/>
              <a:gd name="connsiteY459" fmla="*/ 817130 h 3833160"/>
              <a:gd name="connsiteX460" fmla="*/ 317533 w 1912672"/>
              <a:gd name="connsiteY460" fmla="*/ 744723 h 3833160"/>
              <a:gd name="connsiteX461" fmla="*/ 291215 w 1912672"/>
              <a:gd name="connsiteY461" fmla="*/ 669963 h 3833160"/>
              <a:gd name="connsiteX462" fmla="*/ 265457 w 1912672"/>
              <a:gd name="connsiteY462" fmla="*/ 588930 h 3833160"/>
              <a:gd name="connsiteX463" fmla="*/ 241379 w 1912672"/>
              <a:gd name="connsiteY463" fmla="*/ 501623 h 3833160"/>
              <a:gd name="connsiteX464" fmla="*/ 238952 w 1912672"/>
              <a:gd name="connsiteY464" fmla="*/ 485939 h 3833160"/>
              <a:gd name="connsiteX465" fmla="*/ 232793 w 1912672"/>
              <a:gd name="connsiteY465" fmla="*/ 464243 h 3833160"/>
              <a:gd name="connsiteX466" fmla="*/ 228873 w 1912672"/>
              <a:gd name="connsiteY466" fmla="*/ 440194 h 3833160"/>
              <a:gd name="connsiteX467" fmla="*/ 223460 w 1912672"/>
              <a:gd name="connsiteY467" fmla="*/ 415884 h 3833160"/>
              <a:gd name="connsiteX468" fmla="*/ 218794 w 1912672"/>
              <a:gd name="connsiteY468" fmla="*/ 389483 h 3833160"/>
              <a:gd name="connsiteX469" fmla="*/ 217300 w 1912672"/>
              <a:gd name="connsiteY469" fmla="*/ 365173 h 3833160"/>
              <a:gd name="connsiteX470" fmla="*/ 217300 w 1912672"/>
              <a:gd name="connsiteY470" fmla="*/ 342693 h 3833160"/>
              <a:gd name="connsiteX471" fmla="*/ 220287 w 1912672"/>
              <a:gd name="connsiteY471" fmla="*/ 322565 h 3833160"/>
              <a:gd name="connsiteX472" fmla="*/ 225886 w 1912672"/>
              <a:gd name="connsiteY472" fmla="*/ 308450 h 3833160"/>
              <a:gd name="connsiteX473" fmla="*/ 232793 w 1912672"/>
              <a:gd name="connsiteY473" fmla="*/ 311586 h 3833160"/>
              <a:gd name="connsiteX474" fmla="*/ 238952 w 1912672"/>
              <a:gd name="connsiteY474" fmla="*/ 391051 h 3833160"/>
              <a:gd name="connsiteX475" fmla="*/ 252951 w 1912672"/>
              <a:gd name="connsiteY475" fmla="*/ 470516 h 3833160"/>
              <a:gd name="connsiteX476" fmla="*/ 274043 w 1912672"/>
              <a:gd name="connsiteY476" fmla="*/ 548413 h 3833160"/>
              <a:gd name="connsiteX477" fmla="*/ 299614 w 1912672"/>
              <a:gd name="connsiteY477" fmla="*/ 620036 h 3833160"/>
              <a:gd name="connsiteX478" fmla="*/ 327612 w 1912672"/>
              <a:gd name="connsiteY478" fmla="*/ 686954 h 3833160"/>
              <a:gd name="connsiteX479" fmla="*/ 353371 w 1912672"/>
              <a:gd name="connsiteY479" fmla="*/ 730607 h 3833160"/>
              <a:gd name="connsiteX480" fmla="*/ 350197 w 1912672"/>
              <a:gd name="connsiteY480" fmla="*/ 732176 h 3833160"/>
              <a:gd name="connsiteX481" fmla="*/ 350197 w 1912672"/>
              <a:gd name="connsiteY481" fmla="*/ 733744 h 3833160"/>
              <a:gd name="connsiteX482" fmla="*/ 351877 w 1912672"/>
              <a:gd name="connsiteY482" fmla="*/ 735313 h 3833160"/>
              <a:gd name="connsiteX483" fmla="*/ 353371 w 1912672"/>
              <a:gd name="connsiteY483" fmla="*/ 736097 h 3833160"/>
              <a:gd name="connsiteX484" fmla="*/ 356544 w 1912672"/>
              <a:gd name="connsiteY484" fmla="*/ 737665 h 3833160"/>
              <a:gd name="connsiteX485" fmla="*/ 357290 w 1912672"/>
              <a:gd name="connsiteY485" fmla="*/ 740802 h 3833160"/>
              <a:gd name="connsiteX486" fmla="*/ 358784 w 1912672"/>
              <a:gd name="connsiteY486" fmla="*/ 742370 h 3833160"/>
              <a:gd name="connsiteX487" fmla="*/ 360277 w 1912672"/>
              <a:gd name="connsiteY487" fmla="*/ 744723 h 3833160"/>
              <a:gd name="connsiteX488" fmla="*/ 360277 w 1912672"/>
              <a:gd name="connsiteY488" fmla="*/ 743154 h 3833160"/>
              <a:gd name="connsiteX489" fmla="*/ 358784 w 1912672"/>
              <a:gd name="connsiteY489" fmla="*/ 742370 h 3833160"/>
              <a:gd name="connsiteX490" fmla="*/ 353371 w 1912672"/>
              <a:gd name="connsiteY490" fmla="*/ 730607 h 3833160"/>
              <a:gd name="connsiteX491" fmla="*/ 372036 w 1912672"/>
              <a:gd name="connsiteY491" fmla="*/ 716492 h 3833160"/>
              <a:gd name="connsiteX492" fmla="*/ 389955 w 1912672"/>
              <a:gd name="connsiteY492" fmla="*/ 692443 h 3833160"/>
              <a:gd name="connsiteX493" fmla="*/ 406940 w 1912672"/>
              <a:gd name="connsiteY493" fmla="*/ 664474 h 3833160"/>
              <a:gd name="connsiteX494" fmla="*/ 422619 w 1912672"/>
              <a:gd name="connsiteY494" fmla="*/ 630231 h 3833160"/>
              <a:gd name="connsiteX495" fmla="*/ 436618 w 1912672"/>
              <a:gd name="connsiteY495" fmla="*/ 592066 h 3833160"/>
              <a:gd name="connsiteX496" fmla="*/ 449870 w 1912672"/>
              <a:gd name="connsiteY496" fmla="*/ 552334 h 3833160"/>
              <a:gd name="connsiteX497" fmla="*/ 460696 w 1912672"/>
              <a:gd name="connsiteY497" fmla="*/ 511033 h 3833160"/>
              <a:gd name="connsiteX498" fmla="*/ 470776 w 1912672"/>
              <a:gd name="connsiteY498" fmla="*/ 471301 h 3833160"/>
              <a:gd name="connsiteX499" fmla="*/ 479362 w 1912672"/>
              <a:gd name="connsiteY499" fmla="*/ 433136 h 3833160"/>
              <a:gd name="connsiteX500" fmla="*/ 480855 w 1912672"/>
              <a:gd name="connsiteY500" fmla="*/ 484370 h 3833160"/>
              <a:gd name="connsiteX501" fmla="*/ 479362 w 1912672"/>
              <a:gd name="connsiteY501" fmla="*/ 531161 h 3833160"/>
              <a:gd name="connsiteX502" fmla="*/ 472269 w 1912672"/>
              <a:gd name="connsiteY502" fmla="*/ 574814 h 3833160"/>
              <a:gd name="connsiteX503" fmla="*/ 462189 w 1912672"/>
              <a:gd name="connsiteY503" fmla="*/ 618468 h 3833160"/>
              <a:gd name="connsiteX504" fmla="*/ 448190 w 1912672"/>
              <a:gd name="connsiteY504" fmla="*/ 659769 h 3833160"/>
              <a:gd name="connsiteX505" fmla="*/ 428032 w 1912672"/>
              <a:gd name="connsiteY505" fmla="*/ 701069 h 3833160"/>
              <a:gd name="connsiteX506" fmla="*/ 381369 w 1912672"/>
              <a:gd name="connsiteY506" fmla="*/ 791252 h 3833160"/>
              <a:gd name="connsiteX507" fmla="*/ 429525 w 1912672"/>
              <a:gd name="connsiteY507" fmla="*/ 863920 h 3833160"/>
              <a:gd name="connsiteX508" fmla="*/ 481601 w 1912672"/>
              <a:gd name="connsiteY508" fmla="*/ 931622 h 3833160"/>
              <a:gd name="connsiteX509" fmla="*/ 538531 w 1912672"/>
              <a:gd name="connsiteY509" fmla="*/ 995403 h 3833160"/>
              <a:gd name="connsiteX510" fmla="*/ 599193 w 1912672"/>
              <a:gd name="connsiteY510" fmla="*/ 1053957 h 3833160"/>
              <a:gd name="connsiteX511" fmla="*/ 816831 w 1912672"/>
              <a:gd name="connsiteY511" fmla="*/ 1205045 h 3833160"/>
              <a:gd name="connsiteX512" fmla="*/ 823924 w 1912672"/>
              <a:gd name="connsiteY512" fmla="*/ 1199555 h 3833160"/>
              <a:gd name="connsiteX513" fmla="*/ 806005 w 1912672"/>
              <a:gd name="connsiteY513" fmla="*/ 1132637 h 3833160"/>
              <a:gd name="connsiteX514" fmla="*/ 792006 w 1912672"/>
              <a:gd name="connsiteY514" fmla="*/ 1060753 h 3833160"/>
              <a:gd name="connsiteX515" fmla="*/ 780247 w 1912672"/>
              <a:gd name="connsiteY515" fmla="*/ 982856 h 3833160"/>
              <a:gd name="connsiteX516" fmla="*/ 774834 w 1912672"/>
              <a:gd name="connsiteY516" fmla="*/ 903391 h 3833160"/>
              <a:gd name="connsiteX517" fmla="*/ 770167 w 1912672"/>
              <a:gd name="connsiteY517" fmla="*/ 820267 h 3833160"/>
              <a:gd name="connsiteX518" fmla="*/ 770167 w 1912672"/>
              <a:gd name="connsiteY518" fmla="*/ 735313 h 3833160"/>
              <a:gd name="connsiteX519" fmla="*/ 773340 w 1912672"/>
              <a:gd name="connsiteY519" fmla="*/ 649574 h 3833160"/>
              <a:gd name="connsiteX520" fmla="*/ 780247 w 1912672"/>
              <a:gd name="connsiteY520" fmla="*/ 564620 h 3833160"/>
              <a:gd name="connsiteX521" fmla="*/ 790513 w 1912672"/>
              <a:gd name="connsiteY521" fmla="*/ 479927 h 3833160"/>
              <a:gd name="connsiteX522" fmla="*/ 801338 w 1912672"/>
              <a:gd name="connsiteY522" fmla="*/ 398109 h 3833160"/>
              <a:gd name="connsiteX523" fmla="*/ 816831 w 1912672"/>
              <a:gd name="connsiteY523" fmla="*/ 318644 h 3833160"/>
              <a:gd name="connsiteX524" fmla="*/ 835496 w 1912672"/>
              <a:gd name="connsiteY524" fmla="*/ 243884 h 3833160"/>
              <a:gd name="connsiteX525" fmla="*/ 854908 w 1912672"/>
              <a:gd name="connsiteY525" fmla="*/ 173046 h 3833160"/>
              <a:gd name="connsiteX526" fmla="*/ 877493 w 1912672"/>
              <a:gd name="connsiteY526" fmla="*/ 109003 h 3833160"/>
              <a:gd name="connsiteX527" fmla="*/ 901571 w 1912672"/>
              <a:gd name="connsiteY527" fmla="*/ 50711 h 3833160"/>
              <a:gd name="connsiteX528" fmla="*/ 930503 w 1912672"/>
              <a:gd name="connsiteY528"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61472 w 1912672"/>
              <a:gd name="connsiteY218" fmla="*/ 2963380 h 3833160"/>
              <a:gd name="connsiteX219" fmla="*/ 1052936 w 1912672"/>
              <a:gd name="connsiteY219" fmla="*/ 3127318 h 3833160"/>
              <a:gd name="connsiteX220" fmla="*/ 1055550 w 1912672"/>
              <a:gd name="connsiteY220" fmla="*/ 3272471 h 3833160"/>
              <a:gd name="connsiteX221" fmla="*/ 1106379 w 1912672"/>
              <a:gd name="connsiteY221" fmla="*/ 3308927 h 3833160"/>
              <a:gd name="connsiteX222" fmla="*/ 1151347 w 1912672"/>
              <a:gd name="connsiteY222" fmla="*/ 3348334 h 3833160"/>
              <a:gd name="connsiteX223" fmla="*/ 1187691 w 1912672"/>
              <a:gd name="connsiteY223" fmla="*/ 3388268 h 3833160"/>
              <a:gd name="connsiteX224" fmla="*/ 1216725 w 1912672"/>
              <a:gd name="connsiteY224" fmla="*/ 3430484 h 3833160"/>
              <a:gd name="connsiteX225" fmla="*/ 1238582 w 1912672"/>
              <a:gd name="connsiteY225" fmla="*/ 3473897 h 3833160"/>
              <a:gd name="connsiteX226" fmla="*/ 1252456 w 1912672"/>
              <a:gd name="connsiteY226" fmla="*/ 3516304 h 3833160"/>
              <a:gd name="connsiteX227" fmla="*/ 1258768 w 1912672"/>
              <a:gd name="connsiteY227" fmla="*/ 3559273 h 3833160"/>
              <a:gd name="connsiteX228" fmla="*/ 1256926 w 1912672"/>
              <a:gd name="connsiteY228" fmla="*/ 3601386 h 3833160"/>
              <a:gd name="connsiteX229" fmla="*/ 1247774 w 1912672"/>
              <a:gd name="connsiteY229" fmla="*/ 3640689 h 3833160"/>
              <a:gd name="connsiteX230" fmla="*/ 1240808 w 1912672"/>
              <a:gd name="connsiteY230" fmla="*/ 3642671 h 3833160"/>
              <a:gd name="connsiteX231" fmla="*/ 1237950 w 1912672"/>
              <a:gd name="connsiteY231" fmla="*/ 3632080 h 3833160"/>
              <a:gd name="connsiteX232" fmla="*/ 1246452 w 1912672"/>
              <a:gd name="connsiteY232" fmla="*/ 3608381 h 3833160"/>
              <a:gd name="connsiteX233" fmla="*/ 1246889 w 1912672"/>
              <a:gd name="connsiteY233" fmla="*/ 3581808 h 3833160"/>
              <a:gd name="connsiteX234" fmla="*/ 1243694 w 1912672"/>
              <a:gd name="connsiteY234" fmla="*/ 3552354 h 3833160"/>
              <a:gd name="connsiteX235" fmla="*/ 1233485 w 1912672"/>
              <a:gd name="connsiteY235" fmla="*/ 3522742 h 3833160"/>
              <a:gd name="connsiteX236" fmla="*/ 1218246 w 1912672"/>
              <a:gd name="connsiteY236" fmla="*/ 3491717 h 3833160"/>
              <a:gd name="connsiteX237" fmla="*/ 1199371 w 1912672"/>
              <a:gd name="connsiteY237" fmla="*/ 3461697 h 3833160"/>
              <a:gd name="connsiteX238" fmla="*/ 1175758 w 1912672"/>
              <a:gd name="connsiteY238" fmla="*/ 3432919 h 3833160"/>
              <a:gd name="connsiteX239" fmla="*/ 1147962 w 1912672"/>
              <a:gd name="connsiteY239" fmla="*/ 3405866 h 3833160"/>
              <a:gd name="connsiteX240" fmla="*/ 1119222 w 1912672"/>
              <a:gd name="connsiteY240" fmla="*/ 3381579 h 3833160"/>
              <a:gd name="connsiteX241" fmla="*/ 1101535 w 1912672"/>
              <a:gd name="connsiteY241" fmla="*/ 3369675 h 3833160"/>
              <a:gd name="connsiteX242" fmla="*/ 1087698 w 1912672"/>
              <a:gd name="connsiteY242" fmla="*/ 3357550 h 3833160"/>
              <a:gd name="connsiteX243" fmla="*/ 1073608 w 1912672"/>
              <a:gd name="connsiteY243" fmla="*/ 3348798 h 3833160"/>
              <a:gd name="connsiteX244" fmla="*/ 1059423 w 1912672"/>
              <a:gd name="connsiteY244" fmla="*/ 3340859 h 3833160"/>
              <a:gd name="connsiteX245" fmla="*/ 1043960 w 1912672"/>
              <a:gd name="connsiteY245" fmla="*/ 3337192 h 3833160"/>
              <a:gd name="connsiteX246" fmla="*/ 1025322 w 1912672"/>
              <a:gd name="connsiteY246" fmla="*/ 3402025 h 3833160"/>
              <a:gd name="connsiteX247" fmla="*/ 1003697 w 1912672"/>
              <a:gd name="connsiteY247" fmla="*/ 3462443 h 3833160"/>
              <a:gd name="connsiteX248" fmla="*/ 978914 w 1912672"/>
              <a:gd name="connsiteY248" fmla="*/ 3523689 h 3833160"/>
              <a:gd name="connsiteX249" fmla="*/ 949550 w 1912672"/>
              <a:gd name="connsiteY249" fmla="*/ 3583615 h 3833160"/>
              <a:gd name="connsiteX250" fmla="*/ 915669 w 1912672"/>
              <a:gd name="connsiteY250" fmla="*/ 3646771 h 3833160"/>
              <a:gd name="connsiteX251" fmla="*/ 876441 w 1912672"/>
              <a:gd name="connsiteY251" fmla="*/ 3712430 h 3833160"/>
              <a:gd name="connsiteX252" fmla="*/ 867986 w 1912672"/>
              <a:gd name="connsiteY252" fmla="*/ 3722991 h 3833160"/>
              <a:gd name="connsiteX253" fmla="*/ 858368 w 1912672"/>
              <a:gd name="connsiteY253" fmla="*/ 3739422 h 3833160"/>
              <a:gd name="connsiteX254" fmla="*/ 845551 w 1912672"/>
              <a:gd name="connsiteY254" fmla="*/ 3755745 h 3833160"/>
              <a:gd name="connsiteX255" fmla="*/ 833671 w 1912672"/>
              <a:gd name="connsiteY255" fmla="*/ 3773189 h 3833160"/>
              <a:gd name="connsiteX256" fmla="*/ 819871 w 1912672"/>
              <a:gd name="connsiteY256" fmla="*/ 3791345 h 3833160"/>
              <a:gd name="connsiteX257" fmla="*/ 805085 w 1912672"/>
              <a:gd name="connsiteY257" fmla="*/ 3806242 h 3833160"/>
              <a:gd name="connsiteX258" fmla="*/ 790388 w 1912672"/>
              <a:gd name="connsiteY258" fmla="*/ 3819121 h 3833160"/>
              <a:gd name="connsiteX259" fmla="*/ 775016 w 1912672"/>
              <a:gd name="connsiteY259" fmla="*/ 3828711 h 3833160"/>
              <a:gd name="connsiteX260" fmla="*/ 761637 w 1912672"/>
              <a:gd name="connsiteY260" fmla="*/ 3833160 h 3833160"/>
              <a:gd name="connsiteX261" fmla="*/ 758567 w 1912672"/>
              <a:gd name="connsiteY261" fmla="*/ 3826878 h 3833160"/>
              <a:gd name="connsiteX262" fmla="*/ 805952 w 1912672"/>
              <a:gd name="connsiteY262" fmla="*/ 3777351 h 3833160"/>
              <a:gd name="connsiteX263" fmla="*/ 847525 w 1912672"/>
              <a:gd name="connsiteY263" fmla="*/ 3722733 h 3833160"/>
              <a:gd name="connsiteX264" fmla="*/ 882815 w 1912672"/>
              <a:gd name="connsiteY264" fmla="*/ 3664405 h 3833160"/>
              <a:gd name="connsiteX265" fmla="*/ 910683 w 1912672"/>
              <a:gd name="connsiteY265" fmla="*/ 3606761 h 3833160"/>
              <a:gd name="connsiteX266" fmla="*/ 933675 w 1912672"/>
              <a:gd name="connsiteY266" fmla="*/ 3550236 h 3833160"/>
              <a:gd name="connsiteX267" fmla="*/ 943120 w 1912672"/>
              <a:gd name="connsiteY267" fmla="*/ 3508495 h 3833160"/>
              <a:gd name="connsiteX268" fmla="*/ 946497 w 1912672"/>
              <a:gd name="connsiteY268" fmla="*/ 3509658 h 3833160"/>
              <a:gd name="connsiteX269" fmla="*/ 947522 w 1912672"/>
              <a:gd name="connsiteY269" fmla="*/ 3508759 h 3833160"/>
              <a:gd name="connsiteX270" fmla="*/ 947302 w 1912672"/>
              <a:gd name="connsiteY270" fmla="*/ 3506770 h 3833160"/>
              <a:gd name="connsiteX271" fmla="*/ 946709 w 1912672"/>
              <a:gd name="connsiteY271" fmla="*/ 3505350 h 3833160"/>
              <a:gd name="connsiteX272" fmla="*/ 945381 w 1912672"/>
              <a:gd name="connsiteY272" fmla="*/ 3502390 h 3833160"/>
              <a:gd name="connsiteX273" fmla="*/ 946879 w 1912672"/>
              <a:gd name="connsiteY273" fmla="*/ 3500109 h 3833160"/>
              <a:gd name="connsiteX274" fmla="*/ 946796 w 1912672"/>
              <a:gd name="connsiteY274" fmla="*/ 3498240 h 3833160"/>
              <a:gd name="connsiteX275" fmla="*/ 947228 w 1912672"/>
              <a:gd name="connsiteY275" fmla="*/ 3495922 h 3833160"/>
              <a:gd name="connsiteX276" fmla="*/ 946202 w 1912672"/>
              <a:gd name="connsiteY276" fmla="*/ 3496821 h 3833160"/>
              <a:gd name="connsiteX277" fmla="*/ 946796 w 1912672"/>
              <a:gd name="connsiteY277" fmla="*/ 3498240 h 3833160"/>
              <a:gd name="connsiteX278" fmla="*/ 943120 w 1912672"/>
              <a:gd name="connsiteY278" fmla="*/ 3508495 h 3833160"/>
              <a:gd name="connsiteX279" fmla="*/ 920055 w 1912672"/>
              <a:gd name="connsiteY279" fmla="*/ 3504456 h 3833160"/>
              <a:gd name="connsiteX280" fmla="*/ 891050 w 1912672"/>
              <a:gd name="connsiteY280" fmla="*/ 3506594 h 3833160"/>
              <a:gd name="connsiteX281" fmla="*/ 860172 w 1912672"/>
              <a:gd name="connsiteY281" fmla="*/ 3511582 h 3833160"/>
              <a:gd name="connsiteX282" fmla="*/ 826163 w 1912672"/>
              <a:gd name="connsiteY282" fmla="*/ 3521016 h 3833160"/>
              <a:gd name="connsiteX283" fmla="*/ 790835 w 1912672"/>
              <a:gd name="connsiteY283" fmla="*/ 3533785 h 3833160"/>
              <a:gd name="connsiteX284" fmla="*/ 755037 w 1912672"/>
              <a:gd name="connsiteY284" fmla="*/ 3547939 h 3833160"/>
              <a:gd name="connsiteX285" fmla="*/ 720010 w 1912672"/>
              <a:gd name="connsiteY285" fmla="*/ 3564567 h 3833160"/>
              <a:gd name="connsiteX286" fmla="*/ 686563 w 1912672"/>
              <a:gd name="connsiteY286" fmla="*/ 3580781 h 3833160"/>
              <a:gd name="connsiteX287" fmla="*/ 655247 w 1912672"/>
              <a:gd name="connsiteY287" fmla="*/ 3597068 h 3833160"/>
              <a:gd name="connsiteX288" fmla="*/ 687635 w 1912672"/>
              <a:gd name="connsiteY288" fmla="*/ 3566747 h 3833160"/>
              <a:gd name="connsiteX289" fmla="*/ 719332 w 1912672"/>
              <a:gd name="connsiteY289" fmla="*/ 3540910 h 3833160"/>
              <a:gd name="connsiteX290" fmla="*/ 753129 w 1912672"/>
              <a:gd name="connsiteY290" fmla="*/ 3520510 h 3833160"/>
              <a:gd name="connsiteX291" fmla="*/ 789139 w 1912672"/>
              <a:gd name="connsiteY291" fmla="*/ 3502048 h 3833160"/>
              <a:gd name="connsiteX292" fmla="*/ 826517 w 1912672"/>
              <a:gd name="connsiteY292" fmla="*/ 3487482 h 3833160"/>
              <a:gd name="connsiteX293" fmla="*/ 868462 w 1912672"/>
              <a:gd name="connsiteY293" fmla="*/ 3476916 h 3833160"/>
              <a:gd name="connsiteX294" fmla="*/ 962011 w 1912672"/>
              <a:gd name="connsiteY294" fmla="*/ 3455565 h 3833160"/>
              <a:gd name="connsiteX295" fmla="*/ 973820 w 1912672"/>
              <a:gd name="connsiteY295" fmla="*/ 3382651 h 3833160"/>
              <a:gd name="connsiteX296" fmla="*/ 979476 w 1912672"/>
              <a:gd name="connsiteY296" fmla="*/ 3310035 h 3833160"/>
              <a:gd name="connsiteX297" fmla="*/ 978970 w 1912672"/>
              <a:gd name="connsiteY297" fmla="*/ 3236513 h 3833160"/>
              <a:gd name="connsiteX298" fmla="*/ 972281 w 1912672"/>
              <a:gd name="connsiteY298" fmla="*/ 3163562 h 3833160"/>
              <a:gd name="connsiteX299" fmla="*/ 909718 w 1912672"/>
              <a:gd name="connsiteY299" fmla="*/ 2935624 h 3833160"/>
              <a:gd name="connsiteX300" fmla="*/ 900871 w 1912672"/>
              <a:gd name="connsiteY300" fmla="*/ 2934162 h 3833160"/>
              <a:gd name="connsiteX301" fmla="*/ 870406 w 1912672"/>
              <a:gd name="connsiteY301" fmla="*/ 2984139 h 3833160"/>
              <a:gd name="connsiteX302" fmla="*/ 833789 w 1912672"/>
              <a:gd name="connsiteY302" fmla="*/ 3034414 h 3833160"/>
              <a:gd name="connsiteX303" fmla="*/ 791581 w 1912672"/>
              <a:gd name="connsiteY303" fmla="*/ 3086679 h 3833160"/>
              <a:gd name="connsiteX304" fmla="*/ 743642 w 1912672"/>
              <a:gd name="connsiteY304" fmla="*/ 3135720 h 3833160"/>
              <a:gd name="connsiteX305" fmla="*/ 692759 w 1912672"/>
              <a:gd name="connsiteY305" fmla="*/ 3186373 h 3833160"/>
              <a:gd name="connsiteX306" fmla="*/ 637219 w 1912672"/>
              <a:gd name="connsiteY306" fmla="*/ 3235043 h 3833160"/>
              <a:gd name="connsiteX307" fmla="*/ 578815 w 1912672"/>
              <a:gd name="connsiteY307" fmla="*/ 3282100 h 3833160"/>
              <a:gd name="connsiteX308" fmla="*/ 518156 w 1912672"/>
              <a:gd name="connsiteY308" fmla="*/ 3326282 h 3833160"/>
              <a:gd name="connsiteX309" fmla="*/ 455177 w 1912672"/>
              <a:gd name="connsiteY309" fmla="*/ 3368134 h 3833160"/>
              <a:gd name="connsiteX310" fmla="*/ 393663 w 1912672"/>
              <a:gd name="connsiteY310" fmla="*/ 3407974 h 3833160"/>
              <a:gd name="connsiteX311" fmla="*/ 330228 w 1912672"/>
              <a:gd name="connsiteY311" fmla="*/ 3443435 h 3833160"/>
              <a:gd name="connsiteX312" fmla="*/ 267517 w 1912672"/>
              <a:gd name="connsiteY312" fmla="*/ 3474139 h 3833160"/>
              <a:gd name="connsiteX313" fmla="*/ 206814 w 1912672"/>
              <a:gd name="connsiteY313" fmla="*/ 3502111 h 3833160"/>
              <a:gd name="connsiteX314" fmla="*/ 148203 w 1912672"/>
              <a:gd name="connsiteY314" fmla="*/ 3524128 h 3833160"/>
              <a:gd name="connsiteX315" fmla="*/ 92246 w 1912672"/>
              <a:gd name="connsiteY315" fmla="*/ 3541882 h 3833160"/>
              <a:gd name="connsiteX316" fmla="*/ 37645 w 1912672"/>
              <a:gd name="connsiteY316" fmla="*/ 3552139 h 3833160"/>
              <a:gd name="connsiteX317" fmla="*/ 48200 w 1912672"/>
              <a:gd name="connsiteY317" fmla="*/ 3547012 h 3833160"/>
              <a:gd name="connsiteX318" fmla="*/ 54777 w 1912672"/>
              <a:gd name="connsiteY318" fmla="*/ 3543191 h 3833160"/>
              <a:gd name="connsiteX319" fmla="*/ 59610 w 1912672"/>
              <a:gd name="connsiteY319" fmla="*/ 3541137 h 3833160"/>
              <a:gd name="connsiteX320" fmla="*/ 61660 w 1912672"/>
              <a:gd name="connsiteY320" fmla="*/ 3539340 h 3833160"/>
              <a:gd name="connsiteX321" fmla="*/ 61441 w 1912672"/>
              <a:gd name="connsiteY321" fmla="*/ 3537351 h 3833160"/>
              <a:gd name="connsiteX322" fmla="*/ 62467 w 1912672"/>
              <a:gd name="connsiteY322" fmla="*/ 3536452 h 3833160"/>
              <a:gd name="connsiteX323" fmla="*/ 61359 w 1912672"/>
              <a:gd name="connsiteY323" fmla="*/ 3535481 h 3833160"/>
              <a:gd name="connsiteX324" fmla="*/ 62897 w 1912672"/>
              <a:gd name="connsiteY324" fmla="*/ 3534134 h 3833160"/>
              <a:gd name="connsiteX325" fmla="*/ 67081 w 1912672"/>
              <a:gd name="connsiteY325" fmla="*/ 3532408 h 3833160"/>
              <a:gd name="connsiteX326" fmla="*/ 72939 w 1912672"/>
              <a:gd name="connsiteY326" fmla="*/ 3529456 h 3833160"/>
              <a:gd name="connsiteX327" fmla="*/ 81778 w 1912672"/>
              <a:gd name="connsiteY327" fmla="*/ 3524622 h 3833160"/>
              <a:gd name="connsiteX328" fmla="*/ 95320 w 1912672"/>
              <a:gd name="connsiteY328" fmla="*/ 3518818 h 3833160"/>
              <a:gd name="connsiteX329" fmla="*/ 114932 w 1912672"/>
              <a:gd name="connsiteY329" fmla="*/ 3510846 h 3833160"/>
              <a:gd name="connsiteX330" fmla="*/ 137312 w 1912672"/>
              <a:gd name="connsiteY330" fmla="*/ 3500207 h 3833160"/>
              <a:gd name="connsiteX331" fmla="*/ 167862 w 1912672"/>
              <a:gd name="connsiteY331" fmla="*/ 3487744 h 3833160"/>
              <a:gd name="connsiteX332" fmla="*/ 204549 w 1912672"/>
              <a:gd name="connsiteY332" fmla="*/ 3472571 h 3833160"/>
              <a:gd name="connsiteX333" fmla="*/ 258382 w 1912672"/>
              <a:gd name="connsiteY333" fmla="*/ 3445767 h 3833160"/>
              <a:gd name="connsiteX334" fmla="*/ 311693 w 1912672"/>
              <a:gd name="connsiteY334" fmla="*/ 3413115 h 3833160"/>
              <a:gd name="connsiteX335" fmla="*/ 364540 w 1912672"/>
              <a:gd name="connsiteY335" fmla="*/ 3377961 h 3833160"/>
              <a:gd name="connsiteX336" fmla="*/ 422506 w 1912672"/>
              <a:gd name="connsiteY336" fmla="*/ 3342200 h 3833160"/>
              <a:gd name="connsiteX337" fmla="*/ 434347 w 1912672"/>
              <a:gd name="connsiteY337" fmla="*/ 3334006 h 3833160"/>
              <a:gd name="connsiteX338" fmla="*/ 451900 w 1912672"/>
              <a:gd name="connsiteY338" fmla="*/ 3321534 h 3833160"/>
              <a:gd name="connsiteX339" fmla="*/ 469893 w 1912672"/>
              <a:gd name="connsiteY339" fmla="*/ 3307950 h 3833160"/>
              <a:gd name="connsiteX340" fmla="*/ 489284 w 1912672"/>
              <a:gd name="connsiteY340" fmla="*/ 3292897 h 3833160"/>
              <a:gd name="connsiteX341" fmla="*/ 508083 w 1912672"/>
              <a:gd name="connsiteY341" fmla="*/ 3276424 h 3833160"/>
              <a:gd name="connsiteX342" fmla="*/ 522649 w 1912672"/>
              <a:gd name="connsiteY342" fmla="*/ 3259537 h 3833160"/>
              <a:gd name="connsiteX343" fmla="*/ 534440 w 1912672"/>
              <a:gd name="connsiteY343" fmla="*/ 3244112 h 3833160"/>
              <a:gd name="connsiteX344" fmla="*/ 539574 w 1912672"/>
              <a:gd name="connsiteY344" fmla="*/ 3230640 h 3833160"/>
              <a:gd name="connsiteX345" fmla="*/ 509849 w 1912672"/>
              <a:gd name="connsiteY345" fmla="*/ 3208187 h 3833160"/>
              <a:gd name="connsiteX346" fmla="*/ 474526 w 1912672"/>
              <a:gd name="connsiteY346" fmla="*/ 3191609 h 3833160"/>
              <a:gd name="connsiteX347" fmla="*/ 435493 w 1912672"/>
              <a:gd name="connsiteY347" fmla="*/ 3180466 h 3833160"/>
              <a:gd name="connsiteX348" fmla="*/ 390471 w 1912672"/>
              <a:gd name="connsiteY348" fmla="*/ 3173359 h 3833160"/>
              <a:gd name="connsiteX349" fmla="*/ 344894 w 1912672"/>
              <a:gd name="connsiteY349" fmla="*/ 3170859 h 3833160"/>
              <a:gd name="connsiteX350" fmla="*/ 295258 w 1912672"/>
              <a:gd name="connsiteY350" fmla="*/ 3172887 h 3833160"/>
              <a:gd name="connsiteX351" fmla="*/ 245329 w 1912672"/>
              <a:gd name="connsiteY351" fmla="*/ 3177354 h 3833160"/>
              <a:gd name="connsiteX352" fmla="*/ 195694 w 1912672"/>
              <a:gd name="connsiteY352" fmla="*/ 3184474 h 3833160"/>
              <a:gd name="connsiteX353" fmla="*/ 144902 w 1912672"/>
              <a:gd name="connsiteY353" fmla="*/ 3193577 h 3833160"/>
              <a:gd name="connsiteX354" fmla="*/ 95992 w 1912672"/>
              <a:gd name="connsiteY354" fmla="*/ 3206125 h 3833160"/>
              <a:gd name="connsiteX355" fmla="*/ 49213 w 1912672"/>
              <a:gd name="connsiteY355" fmla="*/ 3218744 h 3833160"/>
              <a:gd name="connsiteX356" fmla="*/ 6365 w 1912672"/>
              <a:gd name="connsiteY356" fmla="*/ 3233010 h 3833160"/>
              <a:gd name="connsiteX357" fmla="*/ 0 w 1912672"/>
              <a:gd name="connsiteY357" fmla="*/ 3227433 h 3833160"/>
              <a:gd name="connsiteX358" fmla="*/ 3076 w 1912672"/>
              <a:gd name="connsiteY358" fmla="*/ 3224737 h 3833160"/>
              <a:gd name="connsiteX359" fmla="*/ 43018 w 1912672"/>
              <a:gd name="connsiteY359" fmla="*/ 3207924 h 3833160"/>
              <a:gd name="connsiteX360" fmla="*/ 85231 w 1912672"/>
              <a:gd name="connsiteY360" fmla="*/ 3191304 h 3833160"/>
              <a:gd name="connsiteX361" fmla="*/ 127386 w 1912672"/>
              <a:gd name="connsiteY361" fmla="*/ 3176431 h 3833160"/>
              <a:gd name="connsiteX362" fmla="*/ 168655 w 1912672"/>
              <a:gd name="connsiteY362" fmla="*/ 3162578 h 3833160"/>
              <a:gd name="connsiteX363" fmla="*/ 209793 w 1912672"/>
              <a:gd name="connsiteY363" fmla="*/ 3149808 h 3833160"/>
              <a:gd name="connsiteX364" fmla="*/ 250713 w 1912672"/>
              <a:gd name="connsiteY364" fmla="*/ 3140141 h 3833160"/>
              <a:gd name="connsiteX365" fmla="*/ 291298 w 1912672"/>
              <a:gd name="connsiteY365" fmla="*/ 3131978 h 3833160"/>
              <a:gd name="connsiteX366" fmla="*/ 333154 w 1912672"/>
              <a:gd name="connsiteY366" fmla="*/ 3128523 h 3833160"/>
              <a:gd name="connsiteX367" fmla="*/ 375359 w 1912672"/>
              <a:gd name="connsiteY367" fmla="*/ 3125974 h 3833160"/>
              <a:gd name="connsiteX368" fmla="*/ 416751 w 1912672"/>
              <a:gd name="connsiteY368" fmla="*/ 3130200 h 3833160"/>
              <a:gd name="connsiteX369" fmla="*/ 459928 w 1912672"/>
              <a:gd name="connsiteY369" fmla="*/ 3138683 h 3833160"/>
              <a:gd name="connsiteX370" fmla="*/ 504268 w 1912672"/>
              <a:gd name="connsiteY370" fmla="*/ 3151481 h 3833160"/>
              <a:gd name="connsiteX371" fmla="*/ 546509 w 1912672"/>
              <a:gd name="connsiteY371" fmla="*/ 3169029 h 3833160"/>
              <a:gd name="connsiteX372" fmla="*/ 591005 w 1912672"/>
              <a:gd name="connsiteY372" fmla="*/ 3194544 h 3833160"/>
              <a:gd name="connsiteX373" fmla="*/ 643386 w 1912672"/>
              <a:gd name="connsiteY373" fmla="*/ 3146702 h 3833160"/>
              <a:gd name="connsiteX374" fmla="*/ 689192 w 1912672"/>
              <a:gd name="connsiteY374" fmla="*/ 3097589 h 3833160"/>
              <a:gd name="connsiteX375" fmla="*/ 728837 w 1912672"/>
              <a:gd name="connsiteY375" fmla="*/ 3047570 h 3833160"/>
              <a:gd name="connsiteX376" fmla="*/ 763151 w 1912672"/>
              <a:gd name="connsiteY376" fmla="*/ 2997373 h 3833160"/>
              <a:gd name="connsiteX377" fmla="*/ 792509 w 1912672"/>
              <a:gd name="connsiteY377" fmla="*/ 2946426 h 3833160"/>
              <a:gd name="connsiteX378" fmla="*/ 818742 w 1912672"/>
              <a:gd name="connsiteY378" fmla="*/ 2896035 h 3833160"/>
              <a:gd name="connsiteX379" fmla="*/ 840539 w 1912672"/>
              <a:gd name="connsiteY379" fmla="*/ 2845651 h 3833160"/>
              <a:gd name="connsiteX380" fmla="*/ 868659 w 1912672"/>
              <a:gd name="connsiteY380" fmla="*/ 2777611 h 3833160"/>
              <a:gd name="connsiteX381" fmla="*/ 886079 w 1912672"/>
              <a:gd name="connsiteY381" fmla="*/ 2678806 h 3833160"/>
              <a:gd name="connsiteX382" fmla="*/ 894665 w 1912672"/>
              <a:gd name="connsiteY382" fmla="*/ 2574247 h 3833160"/>
              <a:gd name="connsiteX383" fmla="*/ 910157 w 1912672"/>
              <a:gd name="connsiteY383" fmla="*/ 2532162 h 3833160"/>
              <a:gd name="connsiteX384" fmla="*/ 923410 w 1912672"/>
              <a:gd name="connsiteY384" fmla="*/ 2485372 h 3833160"/>
              <a:gd name="connsiteX385" fmla="*/ 935916 w 1912672"/>
              <a:gd name="connsiteY385" fmla="*/ 2433353 h 3833160"/>
              <a:gd name="connsiteX386" fmla="*/ 947488 w 1912672"/>
              <a:gd name="connsiteY386" fmla="*/ 2377937 h 3833160"/>
              <a:gd name="connsiteX387" fmla="*/ 956821 w 1912672"/>
              <a:gd name="connsiteY387" fmla="*/ 2318077 h 3833160"/>
              <a:gd name="connsiteX388" fmla="*/ 963914 w 1912672"/>
              <a:gd name="connsiteY388" fmla="*/ 2257171 h 3833160"/>
              <a:gd name="connsiteX389" fmla="*/ 970820 w 1912672"/>
              <a:gd name="connsiteY389" fmla="*/ 2193390 h 3833160"/>
              <a:gd name="connsiteX390" fmla="*/ 975486 w 1912672"/>
              <a:gd name="connsiteY390" fmla="*/ 2128825 h 3833160"/>
              <a:gd name="connsiteX391" fmla="*/ 979406 w 1912672"/>
              <a:gd name="connsiteY391" fmla="*/ 2061646 h 3833160"/>
              <a:gd name="connsiteX392" fmla="*/ 979406 w 1912672"/>
              <a:gd name="connsiteY392" fmla="*/ 1995512 h 3833160"/>
              <a:gd name="connsiteX393" fmla="*/ 979406 w 1912672"/>
              <a:gd name="connsiteY393" fmla="*/ 1930162 h 3833160"/>
              <a:gd name="connsiteX394" fmla="*/ 975486 w 1912672"/>
              <a:gd name="connsiteY394" fmla="*/ 1864552 h 3833160"/>
              <a:gd name="connsiteX395" fmla="*/ 970073 w 1912672"/>
              <a:gd name="connsiteY395" fmla="*/ 1801555 h 3833160"/>
              <a:gd name="connsiteX396" fmla="*/ 963167 w 1912672"/>
              <a:gd name="connsiteY396" fmla="*/ 1740126 h 3833160"/>
              <a:gd name="connsiteX397" fmla="*/ 952901 w 1912672"/>
              <a:gd name="connsiteY397" fmla="*/ 1680789 h 3833160"/>
              <a:gd name="connsiteX398" fmla="*/ 938902 w 1912672"/>
              <a:gd name="connsiteY398" fmla="*/ 1625634 h 3833160"/>
              <a:gd name="connsiteX399" fmla="*/ 923410 w 1912672"/>
              <a:gd name="connsiteY399" fmla="*/ 1573354 h 3833160"/>
              <a:gd name="connsiteX400" fmla="*/ 904744 w 1912672"/>
              <a:gd name="connsiteY400" fmla="*/ 1526564 h 3833160"/>
              <a:gd name="connsiteX401" fmla="*/ 883839 w 1912672"/>
              <a:gd name="connsiteY401" fmla="*/ 1485263 h 3833160"/>
              <a:gd name="connsiteX402" fmla="*/ 859574 w 1912672"/>
              <a:gd name="connsiteY402" fmla="*/ 1448667 h 3833160"/>
              <a:gd name="connsiteX403" fmla="*/ 832510 w 1912672"/>
              <a:gd name="connsiteY403" fmla="*/ 1419129 h 3833160"/>
              <a:gd name="connsiteX404" fmla="*/ 801338 w 1912672"/>
              <a:gd name="connsiteY404" fmla="*/ 1396649 h 3833160"/>
              <a:gd name="connsiteX405" fmla="*/ 774834 w 1912672"/>
              <a:gd name="connsiteY405" fmla="*/ 1383318 h 3833160"/>
              <a:gd name="connsiteX406" fmla="*/ 745342 w 1912672"/>
              <a:gd name="connsiteY406" fmla="*/ 1377829 h 3833160"/>
              <a:gd name="connsiteX407" fmla="*/ 714918 w 1912672"/>
              <a:gd name="connsiteY407" fmla="*/ 1377829 h 3833160"/>
              <a:gd name="connsiteX408" fmla="*/ 683187 w 1912672"/>
              <a:gd name="connsiteY408" fmla="*/ 1381750 h 3833160"/>
              <a:gd name="connsiteX409" fmla="*/ 652016 w 1912672"/>
              <a:gd name="connsiteY409" fmla="*/ 1388023 h 3833160"/>
              <a:gd name="connsiteX410" fmla="*/ 620845 w 1912672"/>
              <a:gd name="connsiteY410" fmla="*/ 1396649 h 3833160"/>
              <a:gd name="connsiteX411" fmla="*/ 589860 w 1912672"/>
              <a:gd name="connsiteY411" fmla="*/ 1403446 h 3833160"/>
              <a:gd name="connsiteX412" fmla="*/ 559436 w 1912672"/>
              <a:gd name="connsiteY412" fmla="*/ 1410503 h 3833160"/>
              <a:gd name="connsiteX413" fmla="*/ 531438 w 1912672"/>
              <a:gd name="connsiteY413" fmla="*/ 1414424 h 3833160"/>
              <a:gd name="connsiteX414" fmla="*/ 467602 w 1912672"/>
              <a:gd name="connsiteY414" fmla="*/ 1417561 h 3833160"/>
              <a:gd name="connsiteX415" fmla="*/ 405447 w 1912672"/>
              <a:gd name="connsiteY415" fmla="*/ 1414424 h 3833160"/>
              <a:gd name="connsiteX416" fmla="*/ 347958 w 1912672"/>
              <a:gd name="connsiteY416" fmla="*/ 1407367 h 3833160"/>
              <a:gd name="connsiteX417" fmla="*/ 292708 w 1912672"/>
              <a:gd name="connsiteY417" fmla="*/ 1397433 h 3833160"/>
              <a:gd name="connsiteX418" fmla="*/ 238952 w 1912672"/>
              <a:gd name="connsiteY418" fmla="*/ 1384886 h 3833160"/>
              <a:gd name="connsiteX419" fmla="*/ 187622 w 1912672"/>
              <a:gd name="connsiteY419" fmla="*/ 1372339 h 3833160"/>
              <a:gd name="connsiteX420" fmla="*/ 139466 w 1912672"/>
              <a:gd name="connsiteY420" fmla="*/ 1358485 h 3833160"/>
              <a:gd name="connsiteX421" fmla="*/ 142639 w 1912672"/>
              <a:gd name="connsiteY421" fmla="*/ 1342801 h 3833160"/>
              <a:gd name="connsiteX422" fmla="*/ 208714 w 1912672"/>
              <a:gd name="connsiteY422" fmla="*/ 1352212 h 3833160"/>
              <a:gd name="connsiteX423" fmla="*/ 274043 w 1912672"/>
              <a:gd name="connsiteY423" fmla="*/ 1358485 h 3833160"/>
              <a:gd name="connsiteX424" fmla="*/ 337878 w 1912672"/>
              <a:gd name="connsiteY424" fmla="*/ 1360838 h 3833160"/>
              <a:gd name="connsiteX425" fmla="*/ 400034 w 1912672"/>
              <a:gd name="connsiteY425" fmla="*/ 1358485 h 3833160"/>
              <a:gd name="connsiteX426" fmla="*/ 460696 w 1912672"/>
              <a:gd name="connsiteY426" fmla="*/ 1349859 h 3833160"/>
              <a:gd name="connsiteX427" fmla="*/ 519865 w 1912672"/>
              <a:gd name="connsiteY427" fmla="*/ 1336528 h 3833160"/>
              <a:gd name="connsiteX428" fmla="*/ 576608 w 1912672"/>
              <a:gd name="connsiteY428" fmla="*/ 1318753 h 3833160"/>
              <a:gd name="connsiteX429" fmla="*/ 630177 w 1912672"/>
              <a:gd name="connsiteY429" fmla="*/ 1292874 h 3833160"/>
              <a:gd name="connsiteX430" fmla="*/ 699426 w 1912672"/>
              <a:gd name="connsiteY430" fmla="*/ 1258631 h 3833160"/>
              <a:gd name="connsiteX431" fmla="*/ 572688 w 1912672"/>
              <a:gd name="connsiteY431" fmla="*/ 1147276 h 3833160"/>
              <a:gd name="connsiteX432" fmla="*/ 459203 w 1912672"/>
              <a:gd name="connsiteY432" fmla="*/ 1022589 h 3833160"/>
              <a:gd name="connsiteX433" fmla="*/ 396861 w 1912672"/>
              <a:gd name="connsiteY433" fmla="*/ 1029647 h 3833160"/>
              <a:gd name="connsiteX434" fmla="*/ 336198 w 1912672"/>
              <a:gd name="connsiteY434" fmla="*/ 1029647 h 3833160"/>
              <a:gd name="connsiteX435" fmla="*/ 280949 w 1912672"/>
              <a:gd name="connsiteY435" fmla="*/ 1022589 h 3833160"/>
              <a:gd name="connsiteX436" fmla="*/ 228873 w 1912672"/>
              <a:gd name="connsiteY436" fmla="*/ 1007951 h 3833160"/>
              <a:gd name="connsiteX437" fmla="*/ 180716 w 1912672"/>
              <a:gd name="connsiteY437" fmla="*/ 986777 h 3833160"/>
              <a:gd name="connsiteX438" fmla="*/ 138719 w 1912672"/>
              <a:gd name="connsiteY438" fmla="*/ 960376 h 3833160"/>
              <a:gd name="connsiteX439" fmla="*/ 101389 w 1912672"/>
              <a:gd name="connsiteY439" fmla="*/ 927701 h 3833160"/>
              <a:gd name="connsiteX440" fmla="*/ 70218 w 1912672"/>
              <a:gd name="connsiteY440" fmla="*/ 889537 h 3833160"/>
              <a:gd name="connsiteX441" fmla="*/ 46139 w 1912672"/>
              <a:gd name="connsiteY441" fmla="*/ 848236 h 3833160"/>
              <a:gd name="connsiteX442" fmla="*/ 49312 w 1912672"/>
              <a:gd name="connsiteY442" fmla="*/ 841179 h 3833160"/>
              <a:gd name="connsiteX443" fmla="*/ 59392 w 1912672"/>
              <a:gd name="connsiteY443" fmla="*/ 848236 h 3833160"/>
              <a:gd name="connsiteX444" fmla="*/ 71897 w 1912672"/>
              <a:gd name="connsiteY444" fmla="*/ 875422 h 3833160"/>
              <a:gd name="connsiteX445" fmla="*/ 92056 w 1912672"/>
              <a:gd name="connsiteY445" fmla="*/ 898948 h 3833160"/>
              <a:gd name="connsiteX446" fmla="*/ 116881 w 1912672"/>
              <a:gd name="connsiteY446" fmla="*/ 922212 h 3833160"/>
              <a:gd name="connsiteX447" fmla="*/ 146559 w 1912672"/>
              <a:gd name="connsiteY447" fmla="*/ 940248 h 3833160"/>
              <a:gd name="connsiteX448" fmla="*/ 180716 w 1912672"/>
              <a:gd name="connsiteY448" fmla="*/ 955671 h 3833160"/>
              <a:gd name="connsiteX449" fmla="*/ 216554 w 1912672"/>
              <a:gd name="connsiteY449" fmla="*/ 967434 h 3833160"/>
              <a:gd name="connsiteX450" fmla="*/ 254631 w 1912672"/>
              <a:gd name="connsiteY450" fmla="*/ 974492 h 3833160"/>
              <a:gd name="connsiteX451" fmla="*/ 294201 w 1912672"/>
              <a:gd name="connsiteY451" fmla="*/ 976844 h 3833160"/>
              <a:gd name="connsiteX452" fmla="*/ 332279 w 1912672"/>
              <a:gd name="connsiteY452" fmla="*/ 976060 h 3833160"/>
              <a:gd name="connsiteX453" fmla="*/ 353371 w 1912672"/>
              <a:gd name="connsiteY453" fmla="*/ 972923 h 3833160"/>
              <a:gd name="connsiteX454" fmla="*/ 372036 w 1912672"/>
              <a:gd name="connsiteY454" fmla="*/ 972923 h 3833160"/>
              <a:gd name="connsiteX455" fmla="*/ 388275 w 1912672"/>
              <a:gd name="connsiteY455" fmla="*/ 969786 h 3833160"/>
              <a:gd name="connsiteX456" fmla="*/ 403954 w 1912672"/>
              <a:gd name="connsiteY456" fmla="*/ 965865 h 3833160"/>
              <a:gd name="connsiteX457" fmla="*/ 417206 w 1912672"/>
              <a:gd name="connsiteY457" fmla="*/ 957239 h 3833160"/>
              <a:gd name="connsiteX458" fmla="*/ 379875 w 1912672"/>
              <a:gd name="connsiteY458" fmla="*/ 886400 h 3833160"/>
              <a:gd name="connsiteX459" fmla="*/ 347958 w 1912672"/>
              <a:gd name="connsiteY459" fmla="*/ 817130 h 3833160"/>
              <a:gd name="connsiteX460" fmla="*/ 317533 w 1912672"/>
              <a:gd name="connsiteY460" fmla="*/ 744723 h 3833160"/>
              <a:gd name="connsiteX461" fmla="*/ 291215 w 1912672"/>
              <a:gd name="connsiteY461" fmla="*/ 669963 h 3833160"/>
              <a:gd name="connsiteX462" fmla="*/ 265457 w 1912672"/>
              <a:gd name="connsiteY462" fmla="*/ 588930 h 3833160"/>
              <a:gd name="connsiteX463" fmla="*/ 241379 w 1912672"/>
              <a:gd name="connsiteY463" fmla="*/ 501623 h 3833160"/>
              <a:gd name="connsiteX464" fmla="*/ 238952 w 1912672"/>
              <a:gd name="connsiteY464" fmla="*/ 485939 h 3833160"/>
              <a:gd name="connsiteX465" fmla="*/ 232793 w 1912672"/>
              <a:gd name="connsiteY465" fmla="*/ 464243 h 3833160"/>
              <a:gd name="connsiteX466" fmla="*/ 228873 w 1912672"/>
              <a:gd name="connsiteY466" fmla="*/ 440194 h 3833160"/>
              <a:gd name="connsiteX467" fmla="*/ 223460 w 1912672"/>
              <a:gd name="connsiteY467" fmla="*/ 415884 h 3833160"/>
              <a:gd name="connsiteX468" fmla="*/ 218794 w 1912672"/>
              <a:gd name="connsiteY468" fmla="*/ 389483 h 3833160"/>
              <a:gd name="connsiteX469" fmla="*/ 217300 w 1912672"/>
              <a:gd name="connsiteY469" fmla="*/ 365173 h 3833160"/>
              <a:gd name="connsiteX470" fmla="*/ 217300 w 1912672"/>
              <a:gd name="connsiteY470" fmla="*/ 342693 h 3833160"/>
              <a:gd name="connsiteX471" fmla="*/ 220287 w 1912672"/>
              <a:gd name="connsiteY471" fmla="*/ 322565 h 3833160"/>
              <a:gd name="connsiteX472" fmla="*/ 225886 w 1912672"/>
              <a:gd name="connsiteY472" fmla="*/ 308450 h 3833160"/>
              <a:gd name="connsiteX473" fmla="*/ 232793 w 1912672"/>
              <a:gd name="connsiteY473" fmla="*/ 311586 h 3833160"/>
              <a:gd name="connsiteX474" fmla="*/ 238952 w 1912672"/>
              <a:gd name="connsiteY474" fmla="*/ 391051 h 3833160"/>
              <a:gd name="connsiteX475" fmla="*/ 252951 w 1912672"/>
              <a:gd name="connsiteY475" fmla="*/ 470516 h 3833160"/>
              <a:gd name="connsiteX476" fmla="*/ 274043 w 1912672"/>
              <a:gd name="connsiteY476" fmla="*/ 548413 h 3833160"/>
              <a:gd name="connsiteX477" fmla="*/ 299614 w 1912672"/>
              <a:gd name="connsiteY477" fmla="*/ 620036 h 3833160"/>
              <a:gd name="connsiteX478" fmla="*/ 327612 w 1912672"/>
              <a:gd name="connsiteY478" fmla="*/ 686954 h 3833160"/>
              <a:gd name="connsiteX479" fmla="*/ 353371 w 1912672"/>
              <a:gd name="connsiteY479" fmla="*/ 730607 h 3833160"/>
              <a:gd name="connsiteX480" fmla="*/ 350197 w 1912672"/>
              <a:gd name="connsiteY480" fmla="*/ 732176 h 3833160"/>
              <a:gd name="connsiteX481" fmla="*/ 350197 w 1912672"/>
              <a:gd name="connsiteY481" fmla="*/ 733744 h 3833160"/>
              <a:gd name="connsiteX482" fmla="*/ 351877 w 1912672"/>
              <a:gd name="connsiteY482" fmla="*/ 735313 h 3833160"/>
              <a:gd name="connsiteX483" fmla="*/ 353371 w 1912672"/>
              <a:gd name="connsiteY483" fmla="*/ 736097 h 3833160"/>
              <a:gd name="connsiteX484" fmla="*/ 356544 w 1912672"/>
              <a:gd name="connsiteY484" fmla="*/ 737665 h 3833160"/>
              <a:gd name="connsiteX485" fmla="*/ 357290 w 1912672"/>
              <a:gd name="connsiteY485" fmla="*/ 740802 h 3833160"/>
              <a:gd name="connsiteX486" fmla="*/ 358784 w 1912672"/>
              <a:gd name="connsiteY486" fmla="*/ 742370 h 3833160"/>
              <a:gd name="connsiteX487" fmla="*/ 360277 w 1912672"/>
              <a:gd name="connsiteY487" fmla="*/ 744723 h 3833160"/>
              <a:gd name="connsiteX488" fmla="*/ 360277 w 1912672"/>
              <a:gd name="connsiteY488" fmla="*/ 743154 h 3833160"/>
              <a:gd name="connsiteX489" fmla="*/ 358784 w 1912672"/>
              <a:gd name="connsiteY489" fmla="*/ 742370 h 3833160"/>
              <a:gd name="connsiteX490" fmla="*/ 353371 w 1912672"/>
              <a:gd name="connsiteY490" fmla="*/ 730607 h 3833160"/>
              <a:gd name="connsiteX491" fmla="*/ 372036 w 1912672"/>
              <a:gd name="connsiteY491" fmla="*/ 716492 h 3833160"/>
              <a:gd name="connsiteX492" fmla="*/ 389955 w 1912672"/>
              <a:gd name="connsiteY492" fmla="*/ 692443 h 3833160"/>
              <a:gd name="connsiteX493" fmla="*/ 406940 w 1912672"/>
              <a:gd name="connsiteY493" fmla="*/ 664474 h 3833160"/>
              <a:gd name="connsiteX494" fmla="*/ 422619 w 1912672"/>
              <a:gd name="connsiteY494" fmla="*/ 630231 h 3833160"/>
              <a:gd name="connsiteX495" fmla="*/ 436618 w 1912672"/>
              <a:gd name="connsiteY495" fmla="*/ 592066 h 3833160"/>
              <a:gd name="connsiteX496" fmla="*/ 449870 w 1912672"/>
              <a:gd name="connsiteY496" fmla="*/ 552334 h 3833160"/>
              <a:gd name="connsiteX497" fmla="*/ 460696 w 1912672"/>
              <a:gd name="connsiteY497" fmla="*/ 511033 h 3833160"/>
              <a:gd name="connsiteX498" fmla="*/ 470776 w 1912672"/>
              <a:gd name="connsiteY498" fmla="*/ 471301 h 3833160"/>
              <a:gd name="connsiteX499" fmla="*/ 479362 w 1912672"/>
              <a:gd name="connsiteY499" fmla="*/ 433136 h 3833160"/>
              <a:gd name="connsiteX500" fmla="*/ 480855 w 1912672"/>
              <a:gd name="connsiteY500" fmla="*/ 484370 h 3833160"/>
              <a:gd name="connsiteX501" fmla="*/ 479362 w 1912672"/>
              <a:gd name="connsiteY501" fmla="*/ 531161 h 3833160"/>
              <a:gd name="connsiteX502" fmla="*/ 472269 w 1912672"/>
              <a:gd name="connsiteY502" fmla="*/ 574814 h 3833160"/>
              <a:gd name="connsiteX503" fmla="*/ 462189 w 1912672"/>
              <a:gd name="connsiteY503" fmla="*/ 618468 h 3833160"/>
              <a:gd name="connsiteX504" fmla="*/ 448190 w 1912672"/>
              <a:gd name="connsiteY504" fmla="*/ 659769 h 3833160"/>
              <a:gd name="connsiteX505" fmla="*/ 428032 w 1912672"/>
              <a:gd name="connsiteY505" fmla="*/ 701069 h 3833160"/>
              <a:gd name="connsiteX506" fmla="*/ 381369 w 1912672"/>
              <a:gd name="connsiteY506" fmla="*/ 791252 h 3833160"/>
              <a:gd name="connsiteX507" fmla="*/ 429525 w 1912672"/>
              <a:gd name="connsiteY507" fmla="*/ 863920 h 3833160"/>
              <a:gd name="connsiteX508" fmla="*/ 481601 w 1912672"/>
              <a:gd name="connsiteY508" fmla="*/ 931622 h 3833160"/>
              <a:gd name="connsiteX509" fmla="*/ 538531 w 1912672"/>
              <a:gd name="connsiteY509" fmla="*/ 995403 h 3833160"/>
              <a:gd name="connsiteX510" fmla="*/ 599193 w 1912672"/>
              <a:gd name="connsiteY510" fmla="*/ 1053957 h 3833160"/>
              <a:gd name="connsiteX511" fmla="*/ 816831 w 1912672"/>
              <a:gd name="connsiteY511" fmla="*/ 1205045 h 3833160"/>
              <a:gd name="connsiteX512" fmla="*/ 823924 w 1912672"/>
              <a:gd name="connsiteY512" fmla="*/ 1199555 h 3833160"/>
              <a:gd name="connsiteX513" fmla="*/ 806005 w 1912672"/>
              <a:gd name="connsiteY513" fmla="*/ 1132637 h 3833160"/>
              <a:gd name="connsiteX514" fmla="*/ 792006 w 1912672"/>
              <a:gd name="connsiteY514" fmla="*/ 1060753 h 3833160"/>
              <a:gd name="connsiteX515" fmla="*/ 780247 w 1912672"/>
              <a:gd name="connsiteY515" fmla="*/ 982856 h 3833160"/>
              <a:gd name="connsiteX516" fmla="*/ 774834 w 1912672"/>
              <a:gd name="connsiteY516" fmla="*/ 903391 h 3833160"/>
              <a:gd name="connsiteX517" fmla="*/ 770167 w 1912672"/>
              <a:gd name="connsiteY517" fmla="*/ 820267 h 3833160"/>
              <a:gd name="connsiteX518" fmla="*/ 770167 w 1912672"/>
              <a:gd name="connsiteY518" fmla="*/ 735313 h 3833160"/>
              <a:gd name="connsiteX519" fmla="*/ 773340 w 1912672"/>
              <a:gd name="connsiteY519" fmla="*/ 649574 h 3833160"/>
              <a:gd name="connsiteX520" fmla="*/ 780247 w 1912672"/>
              <a:gd name="connsiteY520" fmla="*/ 564620 h 3833160"/>
              <a:gd name="connsiteX521" fmla="*/ 790513 w 1912672"/>
              <a:gd name="connsiteY521" fmla="*/ 479927 h 3833160"/>
              <a:gd name="connsiteX522" fmla="*/ 801338 w 1912672"/>
              <a:gd name="connsiteY522" fmla="*/ 398109 h 3833160"/>
              <a:gd name="connsiteX523" fmla="*/ 816831 w 1912672"/>
              <a:gd name="connsiteY523" fmla="*/ 318644 h 3833160"/>
              <a:gd name="connsiteX524" fmla="*/ 835496 w 1912672"/>
              <a:gd name="connsiteY524" fmla="*/ 243884 h 3833160"/>
              <a:gd name="connsiteX525" fmla="*/ 854908 w 1912672"/>
              <a:gd name="connsiteY525" fmla="*/ 173046 h 3833160"/>
              <a:gd name="connsiteX526" fmla="*/ 877493 w 1912672"/>
              <a:gd name="connsiteY526" fmla="*/ 109003 h 3833160"/>
              <a:gd name="connsiteX527" fmla="*/ 901571 w 1912672"/>
              <a:gd name="connsiteY527" fmla="*/ 50711 h 3833160"/>
              <a:gd name="connsiteX528" fmla="*/ 930503 w 1912672"/>
              <a:gd name="connsiteY528"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52936 w 1912672"/>
              <a:gd name="connsiteY218" fmla="*/ 3127318 h 3833160"/>
              <a:gd name="connsiteX219" fmla="*/ 1055550 w 1912672"/>
              <a:gd name="connsiteY219" fmla="*/ 3272471 h 3833160"/>
              <a:gd name="connsiteX220" fmla="*/ 1106379 w 1912672"/>
              <a:gd name="connsiteY220" fmla="*/ 3308927 h 3833160"/>
              <a:gd name="connsiteX221" fmla="*/ 1151347 w 1912672"/>
              <a:gd name="connsiteY221" fmla="*/ 3348334 h 3833160"/>
              <a:gd name="connsiteX222" fmla="*/ 1187691 w 1912672"/>
              <a:gd name="connsiteY222" fmla="*/ 3388268 h 3833160"/>
              <a:gd name="connsiteX223" fmla="*/ 1216725 w 1912672"/>
              <a:gd name="connsiteY223" fmla="*/ 3430484 h 3833160"/>
              <a:gd name="connsiteX224" fmla="*/ 1238582 w 1912672"/>
              <a:gd name="connsiteY224" fmla="*/ 3473897 h 3833160"/>
              <a:gd name="connsiteX225" fmla="*/ 1252456 w 1912672"/>
              <a:gd name="connsiteY225" fmla="*/ 3516304 h 3833160"/>
              <a:gd name="connsiteX226" fmla="*/ 1258768 w 1912672"/>
              <a:gd name="connsiteY226" fmla="*/ 3559273 h 3833160"/>
              <a:gd name="connsiteX227" fmla="*/ 1256926 w 1912672"/>
              <a:gd name="connsiteY227" fmla="*/ 3601386 h 3833160"/>
              <a:gd name="connsiteX228" fmla="*/ 1247774 w 1912672"/>
              <a:gd name="connsiteY228" fmla="*/ 3640689 h 3833160"/>
              <a:gd name="connsiteX229" fmla="*/ 1240808 w 1912672"/>
              <a:gd name="connsiteY229" fmla="*/ 3642671 h 3833160"/>
              <a:gd name="connsiteX230" fmla="*/ 1237950 w 1912672"/>
              <a:gd name="connsiteY230" fmla="*/ 3632080 h 3833160"/>
              <a:gd name="connsiteX231" fmla="*/ 1246452 w 1912672"/>
              <a:gd name="connsiteY231" fmla="*/ 3608381 h 3833160"/>
              <a:gd name="connsiteX232" fmla="*/ 1246889 w 1912672"/>
              <a:gd name="connsiteY232" fmla="*/ 3581808 h 3833160"/>
              <a:gd name="connsiteX233" fmla="*/ 1243694 w 1912672"/>
              <a:gd name="connsiteY233" fmla="*/ 3552354 h 3833160"/>
              <a:gd name="connsiteX234" fmla="*/ 1233485 w 1912672"/>
              <a:gd name="connsiteY234" fmla="*/ 3522742 h 3833160"/>
              <a:gd name="connsiteX235" fmla="*/ 1218246 w 1912672"/>
              <a:gd name="connsiteY235" fmla="*/ 3491717 h 3833160"/>
              <a:gd name="connsiteX236" fmla="*/ 1199371 w 1912672"/>
              <a:gd name="connsiteY236" fmla="*/ 3461697 h 3833160"/>
              <a:gd name="connsiteX237" fmla="*/ 1175758 w 1912672"/>
              <a:gd name="connsiteY237" fmla="*/ 3432919 h 3833160"/>
              <a:gd name="connsiteX238" fmla="*/ 1147962 w 1912672"/>
              <a:gd name="connsiteY238" fmla="*/ 3405866 h 3833160"/>
              <a:gd name="connsiteX239" fmla="*/ 1119222 w 1912672"/>
              <a:gd name="connsiteY239" fmla="*/ 3381579 h 3833160"/>
              <a:gd name="connsiteX240" fmla="*/ 1101535 w 1912672"/>
              <a:gd name="connsiteY240" fmla="*/ 3369675 h 3833160"/>
              <a:gd name="connsiteX241" fmla="*/ 1087698 w 1912672"/>
              <a:gd name="connsiteY241" fmla="*/ 3357550 h 3833160"/>
              <a:gd name="connsiteX242" fmla="*/ 1073608 w 1912672"/>
              <a:gd name="connsiteY242" fmla="*/ 3348798 h 3833160"/>
              <a:gd name="connsiteX243" fmla="*/ 1059423 w 1912672"/>
              <a:gd name="connsiteY243" fmla="*/ 3340859 h 3833160"/>
              <a:gd name="connsiteX244" fmla="*/ 1043960 w 1912672"/>
              <a:gd name="connsiteY244" fmla="*/ 3337192 h 3833160"/>
              <a:gd name="connsiteX245" fmla="*/ 1025322 w 1912672"/>
              <a:gd name="connsiteY245" fmla="*/ 3402025 h 3833160"/>
              <a:gd name="connsiteX246" fmla="*/ 1003697 w 1912672"/>
              <a:gd name="connsiteY246" fmla="*/ 3462443 h 3833160"/>
              <a:gd name="connsiteX247" fmla="*/ 978914 w 1912672"/>
              <a:gd name="connsiteY247" fmla="*/ 3523689 h 3833160"/>
              <a:gd name="connsiteX248" fmla="*/ 949550 w 1912672"/>
              <a:gd name="connsiteY248" fmla="*/ 3583615 h 3833160"/>
              <a:gd name="connsiteX249" fmla="*/ 915669 w 1912672"/>
              <a:gd name="connsiteY249" fmla="*/ 3646771 h 3833160"/>
              <a:gd name="connsiteX250" fmla="*/ 876441 w 1912672"/>
              <a:gd name="connsiteY250" fmla="*/ 3712430 h 3833160"/>
              <a:gd name="connsiteX251" fmla="*/ 867986 w 1912672"/>
              <a:gd name="connsiteY251" fmla="*/ 3722991 h 3833160"/>
              <a:gd name="connsiteX252" fmla="*/ 858368 w 1912672"/>
              <a:gd name="connsiteY252" fmla="*/ 3739422 h 3833160"/>
              <a:gd name="connsiteX253" fmla="*/ 845551 w 1912672"/>
              <a:gd name="connsiteY253" fmla="*/ 3755745 h 3833160"/>
              <a:gd name="connsiteX254" fmla="*/ 833671 w 1912672"/>
              <a:gd name="connsiteY254" fmla="*/ 3773189 h 3833160"/>
              <a:gd name="connsiteX255" fmla="*/ 819871 w 1912672"/>
              <a:gd name="connsiteY255" fmla="*/ 3791345 h 3833160"/>
              <a:gd name="connsiteX256" fmla="*/ 805085 w 1912672"/>
              <a:gd name="connsiteY256" fmla="*/ 3806242 h 3833160"/>
              <a:gd name="connsiteX257" fmla="*/ 790388 w 1912672"/>
              <a:gd name="connsiteY257" fmla="*/ 3819121 h 3833160"/>
              <a:gd name="connsiteX258" fmla="*/ 775016 w 1912672"/>
              <a:gd name="connsiteY258" fmla="*/ 3828711 h 3833160"/>
              <a:gd name="connsiteX259" fmla="*/ 761637 w 1912672"/>
              <a:gd name="connsiteY259" fmla="*/ 3833160 h 3833160"/>
              <a:gd name="connsiteX260" fmla="*/ 758567 w 1912672"/>
              <a:gd name="connsiteY260" fmla="*/ 3826878 h 3833160"/>
              <a:gd name="connsiteX261" fmla="*/ 805952 w 1912672"/>
              <a:gd name="connsiteY261" fmla="*/ 3777351 h 3833160"/>
              <a:gd name="connsiteX262" fmla="*/ 847525 w 1912672"/>
              <a:gd name="connsiteY262" fmla="*/ 3722733 h 3833160"/>
              <a:gd name="connsiteX263" fmla="*/ 882815 w 1912672"/>
              <a:gd name="connsiteY263" fmla="*/ 3664405 h 3833160"/>
              <a:gd name="connsiteX264" fmla="*/ 910683 w 1912672"/>
              <a:gd name="connsiteY264" fmla="*/ 3606761 h 3833160"/>
              <a:gd name="connsiteX265" fmla="*/ 933675 w 1912672"/>
              <a:gd name="connsiteY265" fmla="*/ 3550236 h 3833160"/>
              <a:gd name="connsiteX266" fmla="*/ 943120 w 1912672"/>
              <a:gd name="connsiteY266" fmla="*/ 3508495 h 3833160"/>
              <a:gd name="connsiteX267" fmla="*/ 946497 w 1912672"/>
              <a:gd name="connsiteY267" fmla="*/ 3509658 h 3833160"/>
              <a:gd name="connsiteX268" fmla="*/ 947522 w 1912672"/>
              <a:gd name="connsiteY268" fmla="*/ 3508759 h 3833160"/>
              <a:gd name="connsiteX269" fmla="*/ 947302 w 1912672"/>
              <a:gd name="connsiteY269" fmla="*/ 3506770 h 3833160"/>
              <a:gd name="connsiteX270" fmla="*/ 946709 w 1912672"/>
              <a:gd name="connsiteY270" fmla="*/ 3505350 h 3833160"/>
              <a:gd name="connsiteX271" fmla="*/ 945381 w 1912672"/>
              <a:gd name="connsiteY271" fmla="*/ 3502390 h 3833160"/>
              <a:gd name="connsiteX272" fmla="*/ 946879 w 1912672"/>
              <a:gd name="connsiteY272" fmla="*/ 3500109 h 3833160"/>
              <a:gd name="connsiteX273" fmla="*/ 946796 w 1912672"/>
              <a:gd name="connsiteY273" fmla="*/ 3498240 h 3833160"/>
              <a:gd name="connsiteX274" fmla="*/ 947228 w 1912672"/>
              <a:gd name="connsiteY274" fmla="*/ 3495922 h 3833160"/>
              <a:gd name="connsiteX275" fmla="*/ 946202 w 1912672"/>
              <a:gd name="connsiteY275" fmla="*/ 3496821 h 3833160"/>
              <a:gd name="connsiteX276" fmla="*/ 946796 w 1912672"/>
              <a:gd name="connsiteY276" fmla="*/ 3498240 h 3833160"/>
              <a:gd name="connsiteX277" fmla="*/ 943120 w 1912672"/>
              <a:gd name="connsiteY277" fmla="*/ 3508495 h 3833160"/>
              <a:gd name="connsiteX278" fmla="*/ 920055 w 1912672"/>
              <a:gd name="connsiteY278" fmla="*/ 3504456 h 3833160"/>
              <a:gd name="connsiteX279" fmla="*/ 891050 w 1912672"/>
              <a:gd name="connsiteY279" fmla="*/ 3506594 h 3833160"/>
              <a:gd name="connsiteX280" fmla="*/ 860172 w 1912672"/>
              <a:gd name="connsiteY280" fmla="*/ 3511582 h 3833160"/>
              <a:gd name="connsiteX281" fmla="*/ 826163 w 1912672"/>
              <a:gd name="connsiteY281" fmla="*/ 3521016 h 3833160"/>
              <a:gd name="connsiteX282" fmla="*/ 790835 w 1912672"/>
              <a:gd name="connsiteY282" fmla="*/ 3533785 h 3833160"/>
              <a:gd name="connsiteX283" fmla="*/ 755037 w 1912672"/>
              <a:gd name="connsiteY283" fmla="*/ 3547939 h 3833160"/>
              <a:gd name="connsiteX284" fmla="*/ 720010 w 1912672"/>
              <a:gd name="connsiteY284" fmla="*/ 3564567 h 3833160"/>
              <a:gd name="connsiteX285" fmla="*/ 686563 w 1912672"/>
              <a:gd name="connsiteY285" fmla="*/ 3580781 h 3833160"/>
              <a:gd name="connsiteX286" fmla="*/ 655247 w 1912672"/>
              <a:gd name="connsiteY286" fmla="*/ 3597068 h 3833160"/>
              <a:gd name="connsiteX287" fmla="*/ 687635 w 1912672"/>
              <a:gd name="connsiteY287" fmla="*/ 3566747 h 3833160"/>
              <a:gd name="connsiteX288" fmla="*/ 719332 w 1912672"/>
              <a:gd name="connsiteY288" fmla="*/ 3540910 h 3833160"/>
              <a:gd name="connsiteX289" fmla="*/ 753129 w 1912672"/>
              <a:gd name="connsiteY289" fmla="*/ 3520510 h 3833160"/>
              <a:gd name="connsiteX290" fmla="*/ 789139 w 1912672"/>
              <a:gd name="connsiteY290" fmla="*/ 3502048 h 3833160"/>
              <a:gd name="connsiteX291" fmla="*/ 826517 w 1912672"/>
              <a:gd name="connsiteY291" fmla="*/ 3487482 h 3833160"/>
              <a:gd name="connsiteX292" fmla="*/ 868462 w 1912672"/>
              <a:gd name="connsiteY292" fmla="*/ 3476916 h 3833160"/>
              <a:gd name="connsiteX293" fmla="*/ 962011 w 1912672"/>
              <a:gd name="connsiteY293" fmla="*/ 3455565 h 3833160"/>
              <a:gd name="connsiteX294" fmla="*/ 973820 w 1912672"/>
              <a:gd name="connsiteY294" fmla="*/ 3382651 h 3833160"/>
              <a:gd name="connsiteX295" fmla="*/ 979476 w 1912672"/>
              <a:gd name="connsiteY295" fmla="*/ 3310035 h 3833160"/>
              <a:gd name="connsiteX296" fmla="*/ 978970 w 1912672"/>
              <a:gd name="connsiteY296" fmla="*/ 3236513 h 3833160"/>
              <a:gd name="connsiteX297" fmla="*/ 972281 w 1912672"/>
              <a:gd name="connsiteY297" fmla="*/ 3163562 h 3833160"/>
              <a:gd name="connsiteX298" fmla="*/ 909718 w 1912672"/>
              <a:gd name="connsiteY298" fmla="*/ 2935624 h 3833160"/>
              <a:gd name="connsiteX299" fmla="*/ 900871 w 1912672"/>
              <a:gd name="connsiteY299" fmla="*/ 2934162 h 3833160"/>
              <a:gd name="connsiteX300" fmla="*/ 870406 w 1912672"/>
              <a:gd name="connsiteY300" fmla="*/ 2984139 h 3833160"/>
              <a:gd name="connsiteX301" fmla="*/ 833789 w 1912672"/>
              <a:gd name="connsiteY301" fmla="*/ 3034414 h 3833160"/>
              <a:gd name="connsiteX302" fmla="*/ 791581 w 1912672"/>
              <a:gd name="connsiteY302" fmla="*/ 3086679 h 3833160"/>
              <a:gd name="connsiteX303" fmla="*/ 743642 w 1912672"/>
              <a:gd name="connsiteY303" fmla="*/ 3135720 h 3833160"/>
              <a:gd name="connsiteX304" fmla="*/ 692759 w 1912672"/>
              <a:gd name="connsiteY304" fmla="*/ 3186373 h 3833160"/>
              <a:gd name="connsiteX305" fmla="*/ 637219 w 1912672"/>
              <a:gd name="connsiteY305" fmla="*/ 3235043 h 3833160"/>
              <a:gd name="connsiteX306" fmla="*/ 578815 w 1912672"/>
              <a:gd name="connsiteY306" fmla="*/ 3282100 h 3833160"/>
              <a:gd name="connsiteX307" fmla="*/ 518156 w 1912672"/>
              <a:gd name="connsiteY307" fmla="*/ 3326282 h 3833160"/>
              <a:gd name="connsiteX308" fmla="*/ 455177 w 1912672"/>
              <a:gd name="connsiteY308" fmla="*/ 3368134 h 3833160"/>
              <a:gd name="connsiteX309" fmla="*/ 393663 w 1912672"/>
              <a:gd name="connsiteY309" fmla="*/ 3407974 h 3833160"/>
              <a:gd name="connsiteX310" fmla="*/ 330228 w 1912672"/>
              <a:gd name="connsiteY310" fmla="*/ 3443435 h 3833160"/>
              <a:gd name="connsiteX311" fmla="*/ 267517 w 1912672"/>
              <a:gd name="connsiteY311" fmla="*/ 3474139 h 3833160"/>
              <a:gd name="connsiteX312" fmla="*/ 206814 w 1912672"/>
              <a:gd name="connsiteY312" fmla="*/ 3502111 h 3833160"/>
              <a:gd name="connsiteX313" fmla="*/ 148203 w 1912672"/>
              <a:gd name="connsiteY313" fmla="*/ 3524128 h 3833160"/>
              <a:gd name="connsiteX314" fmla="*/ 92246 w 1912672"/>
              <a:gd name="connsiteY314" fmla="*/ 3541882 h 3833160"/>
              <a:gd name="connsiteX315" fmla="*/ 37645 w 1912672"/>
              <a:gd name="connsiteY315" fmla="*/ 3552139 h 3833160"/>
              <a:gd name="connsiteX316" fmla="*/ 48200 w 1912672"/>
              <a:gd name="connsiteY316" fmla="*/ 3547012 h 3833160"/>
              <a:gd name="connsiteX317" fmla="*/ 54777 w 1912672"/>
              <a:gd name="connsiteY317" fmla="*/ 3543191 h 3833160"/>
              <a:gd name="connsiteX318" fmla="*/ 59610 w 1912672"/>
              <a:gd name="connsiteY318" fmla="*/ 3541137 h 3833160"/>
              <a:gd name="connsiteX319" fmla="*/ 61660 w 1912672"/>
              <a:gd name="connsiteY319" fmla="*/ 3539340 h 3833160"/>
              <a:gd name="connsiteX320" fmla="*/ 61441 w 1912672"/>
              <a:gd name="connsiteY320" fmla="*/ 3537351 h 3833160"/>
              <a:gd name="connsiteX321" fmla="*/ 62467 w 1912672"/>
              <a:gd name="connsiteY321" fmla="*/ 3536452 h 3833160"/>
              <a:gd name="connsiteX322" fmla="*/ 61359 w 1912672"/>
              <a:gd name="connsiteY322" fmla="*/ 3535481 h 3833160"/>
              <a:gd name="connsiteX323" fmla="*/ 62897 w 1912672"/>
              <a:gd name="connsiteY323" fmla="*/ 3534134 h 3833160"/>
              <a:gd name="connsiteX324" fmla="*/ 67081 w 1912672"/>
              <a:gd name="connsiteY324" fmla="*/ 3532408 h 3833160"/>
              <a:gd name="connsiteX325" fmla="*/ 72939 w 1912672"/>
              <a:gd name="connsiteY325" fmla="*/ 3529456 h 3833160"/>
              <a:gd name="connsiteX326" fmla="*/ 81778 w 1912672"/>
              <a:gd name="connsiteY326" fmla="*/ 3524622 h 3833160"/>
              <a:gd name="connsiteX327" fmla="*/ 95320 w 1912672"/>
              <a:gd name="connsiteY327" fmla="*/ 3518818 h 3833160"/>
              <a:gd name="connsiteX328" fmla="*/ 114932 w 1912672"/>
              <a:gd name="connsiteY328" fmla="*/ 3510846 h 3833160"/>
              <a:gd name="connsiteX329" fmla="*/ 137312 w 1912672"/>
              <a:gd name="connsiteY329" fmla="*/ 3500207 h 3833160"/>
              <a:gd name="connsiteX330" fmla="*/ 167862 w 1912672"/>
              <a:gd name="connsiteY330" fmla="*/ 3487744 h 3833160"/>
              <a:gd name="connsiteX331" fmla="*/ 204549 w 1912672"/>
              <a:gd name="connsiteY331" fmla="*/ 3472571 h 3833160"/>
              <a:gd name="connsiteX332" fmla="*/ 258382 w 1912672"/>
              <a:gd name="connsiteY332" fmla="*/ 3445767 h 3833160"/>
              <a:gd name="connsiteX333" fmla="*/ 311693 w 1912672"/>
              <a:gd name="connsiteY333" fmla="*/ 3413115 h 3833160"/>
              <a:gd name="connsiteX334" fmla="*/ 364540 w 1912672"/>
              <a:gd name="connsiteY334" fmla="*/ 3377961 h 3833160"/>
              <a:gd name="connsiteX335" fmla="*/ 422506 w 1912672"/>
              <a:gd name="connsiteY335" fmla="*/ 3342200 h 3833160"/>
              <a:gd name="connsiteX336" fmla="*/ 434347 w 1912672"/>
              <a:gd name="connsiteY336" fmla="*/ 3334006 h 3833160"/>
              <a:gd name="connsiteX337" fmla="*/ 451900 w 1912672"/>
              <a:gd name="connsiteY337" fmla="*/ 3321534 h 3833160"/>
              <a:gd name="connsiteX338" fmla="*/ 469893 w 1912672"/>
              <a:gd name="connsiteY338" fmla="*/ 3307950 h 3833160"/>
              <a:gd name="connsiteX339" fmla="*/ 489284 w 1912672"/>
              <a:gd name="connsiteY339" fmla="*/ 3292897 h 3833160"/>
              <a:gd name="connsiteX340" fmla="*/ 508083 w 1912672"/>
              <a:gd name="connsiteY340" fmla="*/ 3276424 h 3833160"/>
              <a:gd name="connsiteX341" fmla="*/ 522649 w 1912672"/>
              <a:gd name="connsiteY341" fmla="*/ 3259537 h 3833160"/>
              <a:gd name="connsiteX342" fmla="*/ 534440 w 1912672"/>
              <a:gd name="connsiteY342" fmla="*/ 3244112 h 3833160"/>
              <a:gd name="connsiteX343" fmla="*/ 539574 w 1912672"/>
              <a:gd name="connsiteY343" fmla="*/ 3230640 h 3833160"/>
              <a:gd name="connsiteX344" fmla="*/ 509849 w 1912672"/>
              <a:gd name="connsiteY344" fmla="*/ 3208187 h 3833160"/>
              <a:gd name="connsiteX345" fmla="*/ 474526 w 1912672"/>
              <a:gd name="connsiteY345" fmla="*/ 3191609 h 3833160"/>
              <a:gd name="connsiteX346" fmla="*/ 435493 w 1912672"/>
              <a:gd name="connsiteY346" fmla="*/ 3180466 h 3833160"/>
              <a:gd name="connsiteX347" fmla="*/ 390471 w 1912672"/>
              <a:gd name="connsiteY347" fmla="*/ 3173359 h 3833160"/>
              <a:gd name="connsiteX348" fmla="*/ 344894 w 1912672"/>
              <a:gd name="connsiteY348" fmla="*/ 3170859 h 3833160"/>
              <a:gd name="connsiteX349" fmla="*/ 295258 w 1912672"/>
              <a:gd name="connsiteY349" fmla="*/ 3172887 h 3833160"/>
              <a:gd name="connsiteX350" fmla="*/ 245329 w 1912672"/>
              <a:gd name="connsiteY350" fmla="*/ 3177354 h 3833160"/>
              <a:gd name="connsiteX351" fmla="*/ 195694 w 1912672"/>
              <a:gd name="connsiteY351" fmla="*/ 3184474 h 3833160"/>
              <a:gd name="connsiteX352" fmla="*/ 144902 w 1912672"/>
              <a:gd name="connsiteY352" fmla="*/ 3193577 h 3833160"/>
              <a:gd name="connsiteX353" fmla="*/ 95992 w 1912672"/>
              <a:gd name="connsiteY353" fmla="*/ 3206125 h 3833160"/>
              <a:gd name="connsiteX354" fmla="*/ 49213 w 1912672"/>
              <a:gd name="connsiteY354" fmla="*/ 3218744 h 3833160"/>
              <a:gd name="connsiteX355" fmla="*/ 6365 w 1912672"/>
              <a:gd name="connsiteY355" fmla="*/ 3233010 h 3833160"/>
              <a:gd name="connsiteX356" fmla="*/ 0 w 1912672"/>
              <a:gd name="connsiteY356" fmla="*/ 3227433 h 3833160"/>
              <a:gd name="connsiteX357" fmla="*/ 3076 w 1912672"/>
              <a:gd name="connsiteY357" fmla="*/ 3224737 h 3833160"/>
              <a:gd name="connsiteX358" fmla="*/ 43018 w 1912672"/>
              <a:gd name="connsiteY358" fmla="*/ 3207924 h 3833160"/>
              <a:gd name="connsiteX359" fmla="*/ 85231 w 1912672"/>
              <a:gd name="connsiteY359" fmla="*/ 3191304 h 3833160"/>
              <a:gd name="connsiteX360" fmla="*/ 127386 w 1912672"/>
              <a:gd name="connsiteY360" fmla="*/ 3176431 h 3833160"/>
              <a:gd name="connsiteX361" fmla="*/ 168655 w 1912672"/>
              <a:gd name="connsiteY361" fmla="*/ 3162578 h 3833160"/>
              <a:gd name="connsiteX362" fmla="*/ 209793 w 1912672"/>
              <a:gd name="connsiteY362" fmla="*/ 3149808 h 3833160"/>
              <a:gd name="connsiteX363" fmla="*/ 250713 w 1912672"/>
              <a:gd name="connsiteY363" fmla="*/ 3140141 h 3833160"/>
              <a:gd name="connsiteX364" fmla="*/ 291298 w 1912672"/>
              <a:gd name="connsiteY364" fmla="*/ 3131978 h 3833160"/>
              <a:gd name="connsiteX365" fmla="*/ 333154 w 1912672"/>
              <a:gd name="connsiteY365" fmla="*/ 3128523 h 3833160"/>
              <a:gd name="connsiteX366" fmla="*/ 375359 w 1912672"/>
              <a:gd name="connsiteY366" fmla="*/ 3125974 h 3833160"/>
              <a:gd name="connsiteX367" fmla="*/ 416751 w 1912672"/>
              <a:gd name="connsiteY367" fmla="*/ 3130200 h 3833160"/>
              <a:gd name="connsiteX368" fmla="*/ 459928 w 1912672"/>
              <a:gd name="connsiteY368" fmla="*/ 3138683 h 3833160"/>
              <a:gd name="connsiteX369" fmla="*/ 504268 w 1912672"/>
              <a:gd name="connsiteY369" fmla="*/ 3151481 h 3833160"/>
              <a:gd name="connsiteX370" fmla="*/ 546509 w 1912672"/>
              <a:gd name="connsiteY370" fmla="*/ 3169029 h 3833160"/>
              <a:gd name="connsiteX371" fmla="*/ 591005 w 1912672"/>
              <a:gd name="connsiteY371" fmla="*/ 3194544 h 3833160"/>
              <a:gd name="connsiteX372" fmla="*/ 643386 w 1912672"/>
              <a:gd name="connsiteY372" fmla="*/ 3146702 h 3833160"/>
              <a:gd name="connsiteX373" fmla="*/ 689192 w 1912672"/>
              <a:gd name="connsiteY373" fmla="*/ 3097589 h 3833160"/>
              <a:gd name="connsiteX374" fmla="*/ 728837 w 1912672"/>
              <a:gd name="connsiteY374" fmla="*/ 3047570 h 3833160"/>
              <a:gd name="connsiteX375" fmla="*/ 763151 w 1912672"/>
              <a:gd name="connsiteY375" fmla="*/ 2997373 h 3833160"/>
              <a:gd name="connsiteX376" fmla="*/ 792509 w 1912672"/>
              <a:gd name="connsiteY376" fmla="*/ 2946426 h 3833160"/>
              <a:gd name="connsiteX377" fmla="*/ 818742 w 1912672"/>
              <a:gd name="connsiteY377" fmla="*/ 2896035 h 3833160"/>
              <a:gd name="connsiteX378" fmla="*/ 840539 w 1912672"/>
              <a:gd name="connsiteY378" fmla="*/ 2845651 h 3833160"/>
              <a:gd name="connsiteX379" fmla="*/ 868659 w 1912672"/>
              <a:gd name="connsiteY379" fmla="*/ 2777611 h 3833160"/>
              <a:gd name="connsiteX380" fmla="*/ 886079 w 1912672"/>
              <a:gd name="connsiteY380" fmla="*/ 2678806 h 3833160"/>
              <a:gd name="connsiteX381" fmla="*/ 894665 w 1912672"/>
              <a:gd name="connsiteY381" fmla="*/ 2574247 h 3833160"/>
              <a:gd name="connsiteX382" fmla="*/ 910157 w 1912672"/>
              <a:gd name="connsiteY382" fmla="*/ 2532162 h 3833160"/>
              <a:gd name="connsiteX383" fmla="*/ 923410 w 1912672"/>
              <a:gd name="connsiteY383" fmla="*/ 2485372 h 3833160"/>
              <a:gd name="connsiteX384" fmla="*/ 935916 w 1912672"/>
              <a:gd name="connsiteY384" fmla="*/ 2433353 h 3833160"/>
              <a:gd name="connsiteX385" fmla="*/ 947488 w 1912672"/>
              <a:gd name="connsiteY385" fmla="*/ 2377937 h 3833160"/>
              <a:gd name="connsiteX386" fmla="*/ 956821 w 1912672"/>
              <a:gd name="connsiteY386" fmla="*/ 2318077 h 3833160"/>
              <a:gd name="connsiteX387" fmla="*/ 963914 w 1912672"/>
              <a:gd name="connsiteY387" fmla="*/ 2257171 h 3833160"/>
              <a:gd name="connsiteX388" fmla="*/ 970820 w 1912672"/>
              <a:gd name="connsiteY388" fmla="*/ 2193390 h 3833160"/>
              <a:gd name="connsiteX389" fmla="*/ 975486 w 1912672"/>
              <a:gd name="connsiteY389" fmla="*/ 2128825 h 3833160"/>
              <a:gd name="connsiteX390" fmla="*/ 979406 w 1912672"/>
              <a:gd name="connsiteY390" fmla="*/ 2061646 h 3833160"/>
              <a:gd name="connsiteX391" fmla="*/ 979406 w 1912672"/>
              <a:gd name="connsiteY391" fmla="*/ 1995512 h 3833160"/>
              <a:gd name="connsiteX392" fmla="*/ 979406 w 1912672"/>
              <a:gd name="connsiteY392" fmla="*/ 1930162 h 3833160"/>
              <a:gd name="connsiteX393" fmla="*/ 975486 w 1912672"/>
              <a:gd name="connsiteY393" fmla="*/ 1864552 h 3833160"/>
              <a:gd name="connsiteX394" fmla="*/ 970073 w 1912672"/>
              <a:gd name="connsiteY394" fmla="*/ 1801555 h 3833160"/>
              <a:gd name="connsiteX395" fmla="*/ 963167 w 1912672"/>
              <a:gd name="connsiteY395" fmla="*/ 1740126 h 3833160"/>
              <a:gd name="connsiteX396" fmla="*/ 952901 w 1912672"/>
              <a:gd name="connsiteY396" fmla="*/ 1680789 h 3833160"/>
              <a:gd name="connsiteX397" fmla="*/ 938902 w 1912672"/>
              <a:gd name="connsiteY397" fmla="*/ 1625634 h 3833160"/>
              <a:gd name="connsiteX398" fmla="*/ 923410 w 1912672"/>
              <a:gd name="connsiteY398" fmla="*/ 1573354 h 3833160"/>
              <a:gd name="connsiteX399" fmla="*/ 904744 w 1912672"/>
              <a:gd name="connsiteY399" fmla="*/ 1526564 h 3833160"/>
              <a:gd name="connsiteX400" fmla="*/ 883839 w 1912672"/>
              <a:gd name="connsiteY400" fmla="*/ 1485263 h 3833160"/>
              <a:gd name="connsiteX401" fmla="*/ 859574 w 1912672"/>
              <a:gd name="connsiteY401" fmla="*/ 1448667 h 3833160"/>
              <a:gd name="connsiteX402" fmla="*/ 832510 w 1912672"/>
              <a:gd name="connsiteY402" fmla="*/ 1419129 h 3833160"/>
              <a:gd name="connsiteX403" fmla="*/ 801338 w 1912672"/>
              <a:gd name="connsiteY403" fmla="*/ 1396649 h 3833160"/>
              <a:gd name="connsiteX404" fmla="*/ 774834 w 1912672"/>
              <a:gd name="connsiteY404" fmla="*/ 1383318 h 3833160"/>
              <a:gd name="connsiteX405" fmla="*/ 745342 w 1912672"/>
              <a:gd name="connsiteY405" fmla="*/ 1377829 h 3833160"/>
              <a:gd name="connsiteX406" fmla="*/ 714918 w 1912672"/>
              <a:gd name="connsiteY406" fmla="*/ 1377829 h 3833160"/>
              <a:gd name="connsiteX407" fmla="*/ 683187 w 1912672"/>
              <a:gd name="connsiteY407" fmla="*/ 1381750 h 3833160"/>
              <a:gd name="connsiteX408" fmla="*/ 652016 w 1912672"/>
              <a:gd name="connsiteY408" fmla="*/ 1388023 h 3833160"/>
              <a:gd name="connsiteX409" fmla="*/ 620845 w 1912672"/>
              <a:gd name="connsiteY409" fmla="*/ 1396649 h 3833160"/>
              <a:gd name="connsiteX410" fmla="*/ 589860 w 1912672"/>
              <a:gd name="connsiteY410" fmla="*/ 1403446 h 3833160"/>
              <a:gd name="connsiteX411" fmla="*/ 559436 w 1912672"/>
              <a:gd name="connsiteY411" fmla="*/ 1410503 h 3833160"/>
              <a:gd name="connsiteX412" fmla="*/ 531438 w 1912672"/>
              <a:gd name="connsiteY412" fmla="*/ 1414424 h 3833160"/>
              <a:gd name="connsiteX413" fmla="*/ 467602 w 1912672"/>
              <a:gd name="connsiteY413" fmla="*/ 1417561 h 3833160"/>
              <a:gd name="connsiteX414" fmla="*/ 405447 w 1912672"/>
              <a:gd name="connsiteY414" fmla="*/ 1414424 h 3833160"/>
              <a:gd name="connsiteX415" fmla="*/ 347958 w 1912672"/>
              <a:gd name="connsiteY415" fmla="*/ 1407367 h 3833160"/>
              <a:gd name="connsiteX416" fmla="*/ 292708 w 1912672"/>
              <a:gd name="connsiteY416" fmla="*/ 1397433 h 3833160"/>
              <a:gd name="connsiteX417" fmla="*/ 238952 w 1912672"/>
              <a:gd name="connsiteY417" fmla="*/ 1384886 h 3833160"/>
              <a:gd name="connsiteX418" fmla="*/ 187622 w 1912672"/>
              <a:gd name="connsiteY418" fmla="*/ 1372339 h 3833160"/>
              <a:gd name="connsiteX419" fmla="*/ 139466 w 1912672"/>
              <a:gd name="connsiteY419" fmla="*/ 1358485 h 3833160"/>
              <a:gd name="connsiteX420" fmla="*/ 142639 w 1912672"/>
              <a:gd name="connsiteY420" fmla="*/ 1342801 h 3833160"/>
              <a:gd name="connsiteX421" fmla="*/ 208714 w 1912672"/>
              <a:gd name="connsiteY421" fmla="*/ 1352212 h 3833160"/>
              <a:gd name="connsiteX422" fmla="*/ 274043 w 1912672"/>
              <a:gd name="connsiteY422" fmla="*/ 1358485 h 3833160"/>
              <a:gd name="connsiteX423" fmla="*/ 337878 w 1912672"/>
              <a:gd name="connsiteY423" fmla="*/ 1360838 h 3833160"/>
              <a:gd name="connsiteX424" fmla="*/ 400034 w 1912672"/>
              <a:gd name="connsiteY424" fmla="*/ 1358485 h 3833160"/>
              <a:gd name="connsiteX425" fmla="*/ 460696 w 1912672"/>
              <a:gd name="connsiteY425" fmla="*/ 1349859 h 3833160"/>
              <a:gd name="connsiteX426" fmla="*/ 519865 w 1912672"/>
              <a:gd name="connsiteY426" fmla="*/ 1336528 h 3833160"/>
              <a:gd name="connsiteX427" fmla="*/ 576608 w 1912672"/>
              <a:gd name="connsiteY427" fmla="*/ 1318753 h 3833160"/>
              <a:gd name="connsiteX428" fmla="*/ 630177 w 1912672"/>
              <a:gd name="connsiteY428" fmla="*/ 1292874 h 3833160"/>
              <a:gd name="connsiteX429" fmla="*/ 699426 w 1912672"/>
              <a:gd name="connsiteY429" fmla="*/ 1258631 h 3833160"/>
              <a:gd name="connsiteX430" fmla="*/ 572688 w 1912672"/>
              <a:gd name="connsiteY430" fmla="*/ 1147276 h 3833160"/>
              <a:gd name="connsiteX431" fmla="*/ 459203 w 1912672"/>
              <a:gd name="connsiteY431" fmla="*/ 1022589 h 3833160"/>
              <a:gd name="connsiteX432" fmla="*/ 396861 w 1912672"/>
              <a:gd name="connsiteY432" fmla="*/ 1029647 h 3833160"/>
              <a:gd name="connsiteX433" fmla="*/ 336198 w 1912672"/>
              <a:gd name="connsiteY433" fmla="*/ 1029647 h 3833160"/>
              <a:gd name="connsiteX434" fmla="*/ 280949 w 1912672"/>
              <a:gd name="connsiteY434" fmla="*/ 1022589 h 3833160"/>
              <a:gd name="connsiteX435" fmla="*/ 228873 w 1912672"/>
              <a:gd name="connsiteY435" fmla="*/ 1007951 h 3833160"/>
              <a:gd name="connsiteX436" fmla="*/ 180716 w 1912672"/>
              <a:gd name="connsiteY436" fmla="*/ 986777 h 3833160"/>
              <a:gd name="connsiteX437" fmla="*/ 138719 w 1912672"/>
              <a:gd name="connsiteY437" fmla="*/ 960376 h 3833160"/>
              <a:gd name="connsiteX438" fmla="*/ 101389 w 1912672"/>
              <a:gd name="connsiteY438" fmla="*/ 927701 h 3833160"/>
              <a:gd name="connsiteX439" fmla="*/ 70218 w 1912672"/>
              <a:gd name="connsiteY439" fmla="*/ 889537 h 3833160"/>
              <a:gd name="connsiteX440" fmla="*/ 46139 w 1912672"/>
              <a:gd name="connsiteY440" fmla="*/ 848236 h 3833160"/>
              <a:gd name="connsiteX441" fmla="*/ 49312 w 1912672"/>
              <a:gd name="connsiteY441" fmla="*/ 841179 h 3833160"/>
              <a:gd name="connsiteX442" fmla="*/ 59392 w 1912672"/>
              <a:gd name="connsiteY442" fmla="*/ 848236 h 3833160"/>
              <a:gd name="connsiteX443" fmla="*/ 71897 w 1912672"/>
              <a:gd name="connsiteY443" fmla="*/ 875422 h 3833160"/>
              <a:gd name="connsiteX444" fmla="*/ 92056 w 1912672"/>
              <a:gd name="connsiteY444" fmla="*/ 898948 h 3833160"/>
              <a:gd name="connsiteX445" fmla="*/ 116881 w 1912672"/>
              <a:gd name="connsiteY445" fmla="*/ 922212 h 3833160"/>
              <a:gd name="connsiteX446" fmla="*/ 146559 w 1912672"/>
              <a:gd name="connsiteY446" fmla="*/ 940248 h 3833160"/>
              <a:gd name="connsiteX447" fmla="*/ 180716 w 1912672"/>
              <a:gd name="connsiteY447" fmla="*/ 955671 h 3833160"/>
              <a:gd name="connsiteX448" fmla="*/ 216554 w 1912672"/>
              <a:gd name="connsiteY448" fmla="*/ 967434 h 3833160"/>
              <a:gd name="connsiteX449" fmla="*/ 254631 w 1912672"/>
              <a:gd name="connsiteY449" fmla="*/ 974492 h 3833160"/>
              <a:gd name="connsiteX450" fmla="*/ 294201 w 1912672"/>
              <a:gd name="connsiteY450" fmla="*/ 976844 h 3833160"/>
              <a:gd name="connsiteX451" fmla="*/ 332279 w 1912672"/>
              <a:gd name="connsiteY451" fmla="*/ 976060 h 3833160"/>
              <a:gd name="connsiteX452" fmla="*/ 353371 w 1912672"/>
              <a:gd name="connsiteY452" fmla="*/ 972923 h 3833160"/>
              <a:gd name="connsiteX453" fmla="*/ 372036 w 1912672"/>
              <a:gd name="connsiteY453" fmla="*/ 972923 h 3833160"/>
              <a:gd name="connsiteX454" fmla="*/ 388275 w 1912672"/>
              <a:gd name="connsiteY454" fmla="*/ 969786 h 3833160"/>
              <a:gd name="connsiteX455" fmla="*/ 403954 w 1912672"/>
              <a:gd name="connsiteY455" fmla="*/ 965865 h 3833160"/>
              <a:gd name="connsiteX456" fmla="*/ 417206 w 1912672"/>
              <a:gd name="connsiteY456" fmla="*/ 957239 h 3833160"/>
              <a:gd name="connsiteX457" fmla="*/ 379875 w 1912672"/>
              <a:gd name="connsiteY457" fmla="*/ 886400 h 3833160"/>
              <a:gd name="connsiteX458" fmla="*/ 347958 w 1912672"/>
              <a:gd name="connsiteY458" fmla="*/ 817130 h 3833160"/>
              <a:gd name="connsiteX459" fmla="*/ 317533 w 1912672"/>
              <a:gd name="connsiteY459" fmla="*/ 744723 h 3833160"/>
              <a:gd name="connsiteX460" fmla="*/ 291215 w 1912672"/>
              <a:gd name="connsiteY460" fmla="*/ 669963 h 3833160"/>
              <a:gd name="connsiteX461" fmla="*/ 265457 w 1912672"/>
              <a:gd name="connsiteY461" fmla="*/ 588930 h 3833160"/>
              <a:gd name="connsiteX462" fmla="*/ 241379 w 1912672"/>
              <a:gd name="connsiteY462" fmla="*/ 501623 h 3833160"/>
              <a:gd name="connsiteX463" fmla="*/ 238952 w 1912672"/>
              <a:gd name="connsiteY463" fmla="*/ 485939 h 3833160"/>
              <a:gd name="connsiteX464" fmla="*/ 232793 w 1912672"/>
              <a:gd name="connsiteY464" fmla="*/ 464243 h 3833160"/>
              <a:gd name="connsiteX465" fmla="*/ 228873 w 1912672"/>
              <a:gd name="connsiteY465" fmla="*/ 440194 h 3833160"/>
              <a:gd name="connsiteX466" fmla="*/ 223460 w 1912672"/>
              <a:gd name="connsiteY466" fmla="*/ 415884 h 3833160"/>
              <a:gd name="connsiteX467" fmla="*/ 218794 w 1912672"/>
              <a:gd name="connsiteY467" fmla="*/ 389483 h 3833160"/>
              <a:gd name="connsiteX468" fmla="*/ 217300 w 1912672"/>
              <a:gd name="connsiteY468" fmla="*/ 365173 h 3833160"/>
              <a:gd name="connsiteX469" fmla="*/ 217300 w 1912672"/>
              <a:gd name="connsiteY469" fmla="*/ 342693 h 3833160"/>
              <a:gd name="connsiteX470" fmla="*/ 220287 w 1912672"/>
              <a:gd name="connsiteY470" fmla="*/ 322565 h 3833160"/>
              <a:gd name="connsiteX471" fmla="*/ 225886 w 1912672"/>
              <a:gd name="connsiteY471" fmla="*/ 308450 h 3833160"/>
              <a:gd name="connsiteX472" fmla="*/ 232793 w 1912672"/>
              <a:gd name="connsiteY472" fmla="*/ 311586 h 3833160"/>
              <a:gd name="connsiteX473" fmla="*/ 238952 w 1912672"/>
              <a:gd name="connsiteY473" fmla="*/ 391051 h 3833160"/>
              <a:gd name="connsiteX474" fmla="*/ 252951 w 1912672"/>
              <a:gd name="connsiteY474" fmla="*/ 470516 h 3833160"/>
              <a:gd name="connsiteX475" fmla="*/ 274043 w 1912672"/>
              <a:gd name="connsiteY475" fmla="*/ 548413 h 3833160"/>
              <a:gd name="connsiteX476" fmla="*/ 299614 w 1912672"/>
              <a:gd name="connsiteY476" fmla="*/ 620036 h 3833160"/>
              <a:gd name="connsiteX477" fmla="*/ 327612 w 1912672"/>
              <a:gd name="connsiteY477" fmla="*/ 686954 h 3833160"/>
              <a:gd name="connsiteX478" fmla="*/ 353371 w 1912672"/>
              <a:gd name="connsiteY478" fmla="*/ 730607 h 3833160"/>
              <a:gd name="connsiteX479" fmla="*/ 350197 w 1912672"/>
              <a:gd name="connsiteY479" fmla="*/ 732176 h 3833160"/>
              <a:gd name="connsiteX480" fmla="*/ 350197 w 1912672"/>
              <a:gd name="connsiteY480" fmla="*/ 733744 h 3833160"/>
              <a:gd name="connsiteX481" fmla="*/ 351877 w 1912672"/>
              <a:gd name="connsiteY481" fmla="*/ 735313 h 3833160"/>
              <a:gd name="connsiteX482" fmla="*/ 353371 w 1912672"/>
              <a:gd name="connsiteY482" fmla="*/ 736097 h 3833160"/>
              <a:gd name="connsiteX483" fmla="*/ 356544 w 1912672"/>
              <a:gd name="connsiteY483" fmla="*/ 737665 h 3833160"/>
              <a:gd name="connsiteX484" fmla="*/ 357290 w 1912672"/>
              <a:gd name="connsiteY484" fmla="*/ 740802 h 3833160"/>
              <a:gd name="connsiteX485" fmla="*/ 358784 w 1912672"/>
              <a:gd name="connsiteY485" fmla="*/ 742370 h 3833160"/>
              <a:gd name="connsiteX486" fmla="*/ 360277 w 1912672"/>
              <a:gd name="connsiteY486" fmla="*/ 744723 h 3833160"/>
              <a:gd name="connsiteX487" fmla="*/ 360277 w 1912672"/>
              <a:gd name="connsiteY487" fmla="*/ 743154 h 3833160"/>
              <a:gd name="connsiteX488" fmla="*/ 358784 w 1912672"/>
              <a:gd name="connsiteY488" fmla="*/ 742370 h 3833160"/>
              <a:gd name="connsiteX489" fmla="*/ 353371 w 1912672"/>
              <a:gd name="connsiteY489" fmla="*/ 730607 h 3833160"/>
              <a:gd name="connsiteX490" fmla="*/ 372036 w 1912672"/>
              <a:gd name="connsiteY490" fmla="*/ 716492 h 3833160"/>
              <a:gd name="connsiteX491" fmla="*/ 389955 w 1912672"/>
              <a:gd name="connsiteY491" fmla="*/ 692443 h 3833160"/>
              <a:gd name="connsiteX492" fmla="*/ 406940 w 1912672"/>
              <a:gd name="connsiteY492" fmla="*/ 664474 h 3833160"/>
              <a:gd name="connsiteX493" fmla="*/ 422619 w 1912672"/>
              <a:gd name="connsiteY493" fmla="*/ 630231 h 3833160"/>
              <a:gd name="connsiteX494" fmla="*/ 436618 w 1912672"/>
              <a:gd name="connsiteY494" fmla="*/ 592066 h 3833160"/>
              <a:gd name="connsiteX495" fmla="*/ 449870 w 1912672"/>
              <a:gd name="connsiteY495" fmla="*/ 552334 h 3833160"/>
              <a:gd name="connsiteX496" fmla="*/ 460696 w 1912672"/>
              <a:gd name="connsiteY496" fmla="*/ 511033 h 3833160"/>
              <a:gd name="connsiteX497" fmla="*/ 470776 w 1912672"/>
              <a:gd name="connsiteY497" fmla="*/ 471301 h 3833160"/>
              <a:gd name="connsiteX498" fmla="*/ 479362 w 1912672"/>
              <a:gd name="connsiteY498" fmla="*/ 433136 h 3833160"/>
              <a:gd name="connsiteX499" fmla="*/ 480855 w 1912672"/>
              <a:gd name="connsiteY499" fmla="*/ 484370 h 3833160"/>
              <a:gd name="connsiteX500" fmla="*/ 479362 w 1912672"/>
              <a:gd name="connsiteY500" fmla="*/ 531161 h 3833160"/>
              <a:gd name="connsiteX501" fmla="*/ 472269 w 1912672"/>
              <a:gd name="connsiteY501" fmla="*/ 574814 h 3833160"/>
              <a:gd name="connsiteX502" fmla="*/ 462189 w 1912672"/>
              <a:gd name="connsiteY502" fmla="*/ 618468 h 3833160"/>
              <a:gd name="connsiteX503" fmla="*/ 448190 w 1912672"/>
              <a:gd name="connsiteY503" fmla="*/ 659769 h 3833160"/>
              <a:gd name="connsiteX504" fmla="*/ 428032 w 1912672"/>
              <a:gd name="connsiteY504" fmla="*/ 701069 h 3833160"/>
              <a:gd name="connsiteX505" fmla="*/ 381369 w 1912672"/>
              <a:gd name="connsiteY505" fmla="*/ 791252 h 3833160"/>
              <a:gd name="connsiteX506" fmla="*/ 429525 w 1912672"/>
              <a:gd name="connsiteY506" fmla="*/ 863920 h 3833160"/>
              <a:gd name="connsiteX507" fmla="*/ 481601 w 1912672"/>
              <a:gd name="connsiteY507" fmla="*/ 931622 h 3833160"/>
              <a:gd name="connsiteX508" fmla="*/ 538531 w 1912672"/>
              <a:gd name="connsiteY508" fmla="*/ 995403 h 3833160"/>
              <a:gd name="connsiteX509" fmla="*/ 599193 w 1912672"/>
              <a:gd name="connsiteY509" fmla="*/ 1053957 h 3833160"/>
              <a:gd name="connsiteX510" fmla="*/ 816831 w 1912672"/>
              <a:gd name="connsiteY510" fmla="*/ 1205045 h 3833160"/>
              <a:gd name="connsiteX511" fmla="*/ 823924 w 1912672"/>
              <a:gd name="connsiteY511" fmla="*/ 1199555 h 3833160"/>
              <a:gd name="connsiteX512" fmla="*/ 806005 w 1912672"/>
              <a:gd name="connsiteY512" fmla="*/ 1132637 h 3833160"/>
              <a:gd name="connsiteX513" fmla="*/ 792006 w 1912672"/>
              <a:gd name="connsiteY513" fmla="*/ 1060753 h 3833160"/>
              <a:gd name="connsiteX514" fmla="*/ 780247 w 1912672"/>
              <a:gd name="connsiteY514" fmla="*/ 982856 h 3833160"/>
              <a:gd name="connsiteX515" fmla="*/ 774834 w 1912672"/>
              <a:gd name="connsiteY515" fmla="*/ 903391 h 3833160"/>
              <a:gd name="connsiteX516" fmla="*/ 770167 w 1912672"/>
              <a:gd name="connsiteY516" fmla="*/ 820267 h 3833160"/>
              <a:gd name="connsiteX517" fmla="*/ 770167 w 1912672"/>
              <a:gd name="connsiteY517" fmla="*/ 735313 h 3833160"/>
              <a:gd name="connsiteX518" fmla="*/ 773340 w 1912672"/>
              <a:gd name="connsiteY518" fmla="*/ 649574 h 3833160"/>
              <a:gd name="connsiteX519" fmla="*/ 780247 w 1912672"/>
              <a:gd name="connsiteY519" fmla="*/ 564620 h 3833160"/>
              <a:gd name="connsiteX520" fmla="*/ 790513 w 1912672"/>
              <a:gd name="connsiteY520" fmla="*/ 479927 h 3833160"/>
              <a:gd name="connsiteX521" fmla="*/ 801338 w 1912672"/>
              <a:gd name="connsiteY521" fmla="*/ 398109 h 3833160"/>
              <a:gd name="connsiteX522" fmla="*/ 816831 w 1912672"/>
              <a:gd name="connsiteY522" fmla="*/ 318644 h 3833160"/>
              <a:gd name="connsiteX523" fmla="*/ 835496 w 1912672"/>
              <a:gd name="connsiteY523" fmla="*/ 243884 h 3833160"/>
              <a:gd name="connsiteX524" fmla="*/ 854908 w 1912672"/>
              <a:gd name="connsiteY524" fmla="*/ 173046 h 3833160"/>
              <a:gd name="connsiteX525" fmla="*/ 877493 w 1912672"/>
              <a:gd name="connsiteY525" fmla="*/ 109003 h 3833160"/>
              <a:gd name="connsiteX526" fmla="*/ 901571 w 1912672"/>
              <a:gd name="connsiteY526" fmla="*/ 50711 h 3833160"/>
              <a:gd name="connsiteX527" fmla="*/ 930503 w 1912672"/>
              <a:gd name="connsiteY527"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55550 w 1912672"/>
              <a:gd name="connsiteY218" fmla="*/ 3272471 h 3833160"/>
              <a:gd name="connsiteX219" fmla="*/ 1106379 w 1912672"/>
              <a:gd name="connsiteY219" fmla="*/ 3308927 h 3833160"/>
              <a:gd name="connsiteX220" fmla="*/ 1151347 w 1912672"/>
              <a:gd name="connsiteY220" fmla="*/ 3348334 h 3833160"/>
              <a:gd name="connsiteX221" fmla="*/ 1187691 w 1912672"/>
              <a:gd name="connsiteY221" fmla="*/ 3388268 h 3833160"/>
              <a:gd name="connsiteX222" fmla="*/ 1216725 w 1912672"/>
              <a:gd name="connsiteY222" fmla="*/ 3430484 h 3833160"/>
              <a:gd name="connsiteX223" fmla="*/ 1238582 w 1912672"/>
              <a:gd name="connsiteY223" fmla="*/ 3473897 h 3833160"/>
              <a:gd name="connsiteX224" fmla="*/ 1252456 w 1912672"/>
              <a:gd name="connsiteY224" fmla="*/ 3516304 h 3833160"/>
              <a:gd name="connsiteX225" fmla="*/ 1258768 w 1912672"/>
              <a:gd name="connsiteY225" fmla="*/ 3559273 h 3833160"/>
              <a:gd name="connsiteX226" fmla="*/ 1256926 w 1912672"/>
              <a:gd name="connsiteY226" fmla="*/ 3601386 h 3833160"/>
              <a:gd name="connsiteX227" fmla="*/ 1247774 w 1912672"/>
              <a:gd name="connsiteY227" fmla="*/ 3640689 h 3833160"/>
              <a:gd name="connsiteX228" fmla="*/ 1240808 w 1912672"/>
              <a:gd name="connsiteY228" fmla="*/ 3642671 h 3833160"/>
              <a:gd name="connsiteX229" fmla="*/ 1237950 w 1912672"/>
              <a:gd name="connsiteY229" fmla="*/ 3632080 h 3833160"/>
              <a:gd name="connsiteX230" fmla="*/ 1246452 w 1912672"/>
              <a:gd name="connsiteY230" fmla="*/ 3608381 h 3833160"/>
              <a:gd name="connsiteX231" fmla="*/ 1246889 w 1912672"/>
              <a:gd name="connsiteY231" fmla="*/ 3581808 h 3833160"/>
              <a:gd name="connsiteX232" fmla="*/ 1243694 w 1912672"/>
              <a:gd name="connsiteY232" fmla="*/ 3552354 h 3833160"/>
              <a:gd name="connsiteX233" fmla="*/ 1233485 w 1912672"/>
              <a:gd name="connsiteY233" fmla="*/ 3522742 h 3833160"/>
              <a:gd name="connsiteX234" fmla="*/ 1218246 w 1912672"/>
              <a:gd name="connsiteY234" fmla="*/ 3491717 h 3833160"/>
              <a:gd name="connsiteX235" fmla="*/ 1199371 w 1912672"/>
              <a:gd name="connsiteY235" fmla="*/ 3461697 h 3833160"/>
              <a:gd name="connsiteX236" fmla="*/ 1175758 w 1912672"/>
              <a:gd name="connsiteY236" fmla="*/ 3432919 h 3833160"/>
              <a:gd name="connsiteX237" fmla="*/ 1147962 w 1912672"/>
              <a:gd name="connsiteY237" fmla="*/ 3405866 h 3833160"/>
              <a:gd name="connsiteX238" fmla="*/ 1119222 w 1912672"/>
              <a:gd name="connsiteY238" fmla="*/ 3381579 h 3833160"/>
              <a:gd name="connsiteX239" fmla="*/ 1101535 w 1912672"/>
              <a:gd name="connsiteY239" fmla="*/ 3369675 h 3833160"/>
              <a:gd name="connsiteX240" fmla="*/ 1087698 w 1912672"/>
              <a:gd name="connsiteY240" fmla="*/ 3357550 h 3833160"/>
              <a:gd name="connsiteX241" fmla="*/ 1073608 w 1912672"/>
              <a:gd name="connsiteY241" fmla="*/ 3348798 h 3833160"/>
              <a:gd name="connsiteX242" fmla="*/ 1059423 w 1912672"/>
              <a:gd name="connsiteY242" fmla="*/ 3340859 h 3833160"/>
              <a:gd name="connsiteX243" fmla="*/ 1043960 w 1912672"/>
              <a:gd name="connsiteY243" fmla="*/ 3337192 h 3833160"/>
              <a:gd name="connsiteX244" fmla="*/ 1025322 w 1912672"/>
              <a:gd name="connsiteY244" fmla="*/ 3402025 h 3833160"/>
              <a:gd name="connsiteX245" fmla="*/ 1003697 w 1912672"/>
              <a:gd name="connsiteY245" fmla="*/ 3462443 h 3833160"/>
              <a:gd name="connsiteX246" fmla="*/ 978914 w 1912672"/>
              <a:gd name="connsiteY246" fmla="*/ 3523689 h 3833160"/>
              <a:gd name="connsiteX247" fmla="*/ 949550 w 1912672"/>
              <a:gd name="connsiteY247" fmla="*/ 3583615 h 3833160"/>
              <a:gd name="connsiteX248" fmla="*/ 915669 w 1912672"/>
              <a:gd name="connsiteY248" fmla="*/ 3646771 h 3833160"/>
              <a:gd name="connsiteX249" fmla="*/ 876441 w 1912672"/>
              <a:gd name="connsiteY249" fmla="*/ 3712430 h 3833160"/>
              <a:gd name="connsiteX250" fmla="*/ 867986 w 1912672"/>
              <a:gd name="connsiteY250" fmla="*/ 3722991 h 3833160"/>
              <a:gd name="connsiteX251" fmla="*/ 858368 w 1912672"/>
              <a:gd name="connsiteY251" fmla="*/ 3739422 h 3833160"/>
              <a:gd name="connsiteX252" fmla="*/ 845551 w 1912672"/>
              <a:gd name="connsiteY252" fmla="*/ 3755745 h 3833160"/>
              <a:gd name="connsiteX253" fmla="*/ 833671 w 1912672"/>
              <a:gd name="connsiteY253" fmla="*/ 3773189 h 3833160"/>
              <a:gd name="connsiteX254" fmla="*/ 819871 w 1912672"/>
              <a:gd name="connsiteY254" fmla="*/ 3791345 h 3833160"/>
              <a:gd name="connsiteX255" fmla="*/ 805085 w 1912672"/>
              <a:gd name="connsiteY255" fmla="*/ 3806242 h 3833160"/>
              <a:gd name="connsiteX256" fmla="*/ 790388 w 1912672"/>
              <a:gd name="connsiteY256" fmla="*/ 3819121 h 3833160"/>
              <a:gd name="connsiteX257" fmla="*/ 775016 w 1912672"/>
              <a:gd name="connsiteY257" fmla="*/ 3828711 h 3833160"/>
              <a:gd name="connsiteX258" fmla="*/ 761637 w 1912672"/>
              <a:gd name="connsiteY258" fmla="*/ 3833160 h 3833160"/>
              <a:gd name="connsiteX259" fmla="*/ 758567 w 1912672"/>
              <a:gd name="connsiteY259" fmla="*/ 3826878 h 3833160"/>
              <a:gd name="connsiteX260" fmla="*/ 805952 w 1912672"/>
              <a:gd name="connsiteY260" fmla="*/ 3777351 h 3833160"/>
              <a:gd name="connsiteX261" fmla="*/ 847525 w 1912672"/>
              <a:gd name="connsiteY261" fmla="*/ 3722733 h 3833160"/>
              <a:gd name="connsiteX262" fmla="*/ 882815 w 1912672"/>
              <a:gd name="connsiteY262" fmla="*/ 3664405 h 3833160"/>
              <a:gd name="connsiteX263" fmla="*/ 910683 w 1912672"/>
              <a:gd name="connsiteY263" fmla="*/ 3606761 h 3833160"/>
              <a:gd name="connsiteX264" fmla="*/ 933675 w 1912672"/>
              <a:gd name="connsiteY264" fmla="*/ 3550236 h 3833160"/>
              <a:gd name="connsiteX265" fmla="*/ 943120 w 1912672"/>
              <a:gd name="connsiteY265" fmla="*/ 3508495 h 3833160"/>
              <a:gd name="connsiteX266" fmla="*/ 946497 w 1912672"/>
              <a:gd name="connsiteY266" fmla="*/ 3509658 h 3833160"/>
              <a:gd name="connsiteX267" fmla="*/ 947522 w 1912672"/>
              <a:gd name="connsiteY267" fmla="*/ 3508759 h 3833160"/>
              <a:gd name="connsiteX268" fmla="*/ 947302 w 1912672"/>
              <a:gd name="connsiteY268" fmla="*/ 3506770 h 3833160"/>
              <a:gd name="connsiteX269" fmla="*/ 946709 w 1912672"/>
              <a:gd name="connsiteY269" fmla="*/ 3505350 h 3833160"/>
              <a:gd name="connsiteX270" fmla="*/ 945381 w 1912672"/>
              <a:gd name="connsiteY270" fmla="*/ 3502390 h 3833160"/>
              <a:gd name="connsiteX271" fmla="*/ 946879 w 1912672"/>
              <a:gd name="connsiteY271" fmla="*/ 3500109 h 3833160"/>
              <a:gd name="connsiteX272" fmla="*/ 946796 w 1912672"/>
              <a:gd name="connsiteY272" fmla="*/ 3498240 h 3833160"/>
              <a:gd name="connsiteX273" fmla="*/ 947228 w 1912672"/>
              <a:gd name="connsiteY273" fmla="*/ 3495922 h 3833160"/>
              <a:gd name="connsiteX274" fmla="*/ 946202 w 1912672"/>
              <a:gd name="connsiteY274" fmla="*/ 3496821 h 3833160"/>
              <a:gd name="connsiteX275" fmla="*/ 946796 w 1912672"/>
              <a:gd name="connsiteY275" fmla="*/ 3498240 h 3833160"/>
              <a:gd name="connsiteX276" fmla="*/ 943120 w 1912672"/>
              <a:gd name="connsiteY276" fmla="*/ 3508495 h 3833160"/>
              <a:gd name="connsiteX277" fmla="*/ 920055 w 1912672"/>
              <a:gd name="connsiteY277" fmla="*/ 3504456 h 3833160"/>
              <a:gd name="connsiteX278" fmla="*/ 891050 w 1912672"/>
              <a:gd name="connsiteY278" fmla="*/ 3506594 h 3833160"/>
              <a:gd name="connsiteX279" fmla="*/ 860172 w 1912672"/>
              <a:gd name="connsiteY279" fmla="*/ 3511582 h 3833160"/>
              <a:gd name="connsiteX280" fmla="*/ 826163 w 1912672"/>
              <a:gd name="connsiteY280" fmla="*/ 3521016 h 3833160"/>
              <a:gd name="connsiteX281" fmla="*/ 790835 w 1912672"/>
              <a:gd name="connsiteY281" fmla="*/ 3533785 h 3833160"/>
              <a:gd name="connsiteX282" fmla="*/ 755037 w 1912672"/>
              <a:gd name="connsiteY282" fmla="*/ 3547939 h 3833160"/>
              <a:gd name="connsiteX283" fmla="*/ 720010 w 1912672"/>
              <a:gd name="connsiteY283" fmla="*/ 3564567 h 3833160"/>
              <a:gd name="connsiteX284" fmla="*/ 686563 w 1912672"/>
              <a:gd name="connsiteY284" fmla="*/ 3580781 h 3833160"/>
              <a:gd name="connsiteX285" fmla="*/ 655247 w 1912672"/>
              <a:gd name="connsiteY285" fmla="*/ 3597068 h 3833160"/>
              <a:gd name="connsiteX286" fmla="*/ 687635 w 1912672"/>
              <a:gd name="connsiteY286" fmla="*/ 3566747 h 3833160"/>
              <a:gd name="connsiteX287" fmla="*/ 719332 w 1912672"/>
              <a:gd name="connsiteY287" fmla="*/ 3540910 h 3833160"/>
              <a:gd name="connsiteX288" fmla="*/ 753129 w 1912672"/>
              <a:gd name="connsiteY288" fmla="*/ 3520510 h 3833160"/>
              <a:gd name="connsiteX289" fmla="*/ 789139 w 1912672"/>
              <a:gd name="connsiteY289" fmla="*/ 3502048 h 3833160"/>
              <a:gd name="connsiteX290" fmla="*/ 826517 w 1912672"/>
              <a:gd name="connsiteY290" fmla="*/ 3487482 h 3833160"/>
              <a:gd name="connsiteX291" fmla="*/ 868462 w 1912672"/>
              <a:gd name="connsiteY291" fmla="*/ 3476916 h 3833160"/>
              <a:gd name="connsiteX292" fmla="*/ 962011 w 1912672"/>
              <a:gd name="connsiteY292" fmla="*/ 3455565 h 3833160"/>
              <a:gd name="connsiteX293" fmla="*/ 973820 w 1912672"/>
              <a:gd name="connsiteY293" fmla="*/ 3382651 h 3833160"/>
              <a:gd name="connsiteX294" fmla="*/ 979476 w 1912672"/>
              <a:gd name="connsiteY294" fmla="*/ 3310035 h 3833160"/>
              <a:gd name="connsiteX295" fmla="*/ 978970 w 1912672"/>
              <a:gd name="connsiteY295" fmla="*/ 3236513 h 3833160"/>
              <a:gd name="connsiteX296" fmla="*/ 972281 w 1912672"/>
              <a:gd name="connsiteY296" fmla="*/ 3163562 h 3833160"/>
              <a:gd name="connsiteX297" fmla="*/ 909718 w 1912672"/>
              <a:gd name="connsiteY297" fmla="*/ 2935624 h 3833160"/>
              <a:gd name="connsiteX298" fmla="*/ 900871 w 1912672"/>
              <a:gd name="connsiteY298" fmla="*/ 2934162 h 3833160"/>
              <a:gd name="connsiteX299" fmla="*/ 870406 w 1912672"/>
              <a:gd name="connsiteY299" fmla="*/ 2984139 h 3833160"/>
              <a:gd name="connsiteX300" fmla="*/ 833789 w 1912672"/>
              <a:gd name="connsiteY300" fmla="*/ 3034414 h 3833160"/>
              <a:gd name="connsiteX301" fmla="*/ 791581 w 1912672"/>
              <a:gd name="connsiteY301" fmla="*/ 3086679 h 3833160"/>
              <a:gd name="connsiteX302" fmla="*/ 743642 w 1912672"/>
              <a:gd name="connsiteY302" fmla="*/ 3135720 h 3833160"/>
              <a:gd name="connsiteX303" fmla="*/ 692759 w 1912672"/>
              <a:gd name="connsiteY303" fmla="*/ 3186373 h 3833160"/>
              <a:gd name="connsiteX304" fmla="*/ 637219 w 1912672"/>
              <a:gd name="connsiteY304" fmla="*/ 3235043 h 3833160"/>
              <a:gd name="connsiteX305" fmla="*/ 578815 w 1912672"/>
              <a:gd name="connsiteY305" fmla="*/ 3282100 h 3833160"/>
              <a:gd name="connsiteX306" fmla="*/ 518156 w 1912672"/>
              <a:gd name="connsiteY306" fmla="*/ 3326282 h 3833160"/>
              <a:gd name="connsiteX307" fmla="*/ 455177 w 1912672"/>
              <a:gd name="connsiteY307" fmla="*/ 3368134 h 3833160"/>
              <a:gd name="connsiteX308" fmla="*/ 393663 w 1912672"/>
              <a:gd name="connsiteY308" fmla="*/ 3407974 h 3833160"/>
              <a:gd name="connsiteX309" fmla="*/ 330228 w 1912672"/>
              <a:gd name="connsiteY309" fmla="*/ 3443435 h 3833160"/>
              <a:gd name="connsiteX310" fmla="*/ 267517 w 1912672"/>
              <a:gd name="connsiteY310" fmla="*/ 3474139 h 3833160"/>
              <a:gd name="connsiteX311" fmla="*/ 206814 w 1912672"/>
              <a:gd name="connsiteY311" fmla="*/ 3502111 h 3833160"/>
              <a:gd name="connsiteX312" fmla="*/ 148203 w 1912672"/>
              <a:gd name="connsiteY312" fmla="*/ 3524128 h 3833160"/>
              <a:gd name="connsiteX313" fmla="*/ 92246 w 1912672"/>
              <a:gd name="connsiteY313" fmla="*/ 3541882 h 3833160"/>
              <a:gd name="connsiteX314" fmla="*/ 37645 w 1912672"/>
              <a:gd name="connsiteY314" fmla="*/ 3552139 h 3833160"/>
              <a:gd name="connsiteX315" fmla="*/ 48200 w 1912672"/>
              <a:gd name="connsiteY315" fmla="*/ 3547012 h 3833160"/>
              <a:gd name="connsiteX316" fmla="*/ 54777 w 1912672"/>
              <a:gd name="connsiteY316" fmla="*/ 3543191 h 3833160"/>
              <a:gd name="connsiteX317" fmla="*/ 59610 w 1912672"/>
              <a:gd name="connsiteY317" fmla="*/ 3541137 h 3833160"/>
              <a:gd name="connsiteX318" fmla="*/ 61660 w 1912672"/>
              <a:gd name="connsiteY318" fmla="*/ 3539340 h 3833160"/>
              <a:gd name="connsiteX319" fmla="*/ 61441 w 1912672"/>
              <a:gd name="connsiteY319" fmla="*/ 3537351 h 3833160"/>
              <a:gd name="connsiteX320" fmla="*/ 62467 w 1912672"/>
              <a:gd name="connsiteY320" fmla="*/ 3536452 h 3833160"/>
              <a:gd name="connsiteX321" fmla="*/ 61359 w 1912672"/>
              <a:gd name="connsiteY321" fmla="*/ 3535481 h 3833160"/>
              <a:gd name="connsiteX322" fmla="*/ 62897 w 1912672"/>
              <a:gd name="connsiteY322" fmla="*/ 3534134 h 3833160"/>
              <a:gd name="connsiteX323" fmla="*/ 67081 w 1912672"/>
              <a:gd name="connsiteY323" fmla="*/ 3532408 h 3833160"/>
              <a:gd name="connsiteX324" fmla="*/ 72939 w 1912672"/>
              <a:gd name="connsiteY324" fmla="*/ 3529456 h 3833160"/>
              <a:gd name="connsiteX325" fmla="*/ 81778 w 1912672"/>
              <a:gd name="connsiteY325" fmla="*/ 3524622 h 3833160"/>
              <a:gd name="connsiteX326" fmla="*/ 95320 w 1912672"/>
              <a:gd name="connsiteY326" fmla="*/ 3518818 h 3833160"/>
              <a:gd name="connsiteX327" fmla="*/ 114932 w 1912672"/>
              <a:gd name="connsiteY327" fmla="*/ 3510846 h 3833160"/>
              <a:gd name="connsiteX328" fmla="*/ 137312 w 1912672"/>
              <a:gd name="connsiteY328" fmla="*/ 3500207 h 3833160"/>
              <a:gd name="connsiteX329" fmla="*/ 167862 w 1912672"/>
              <a:gd name="connsiteY329" fmla="*/ 3487744 h 3833160"/>
              <a:gd name="connsiteX330" fmla="*/ 204549 w 1912672"/>
              <a:gd name="connsiteY330" fmla="*/ 3472571 h 3833160"/>
              <a:gd name="connsiteX331" fmla="*/ 258382 w 1912672"/>
              <a:gd name="connsiteY331" fmla="*/ 3445767 h 3833160"/>
              <a:gd name="connsiteX332" fmla="*/ 311693 w 1912672"/>
              <a:gd name="connsiteY332" fmla="*/ 3413115 h 3833160"/>
              <a:gd name="connsiteX333" fmla="*/ 364540 w 1912672"/>
              <a:gd name="connsiteY333" fmla="*/ 3377961 h 3833160"/>
              <a:gd name="connsiteX334" fmla="*/ 422506 w 1912672"/>
              <a:gd name="connsiteY334" fmla="*/ 3342200 h 3833160"/>
              <a:gd name="connsiteX335" fmla="*/ 434347 w 1912672"/>
              <a:gd name="connsiteY335" fmla="*/ 3334006 h 3833160"/>
              <a:gd name="connsiteX336" fmla="*/ 451900 w 1912672"/>
              <a:gd name="connsiteY336" fmla="*/ 3321534 h 3833160"/>
              <a:gd name="connsiteX337" fmla="*/ 469893 w 1912672"/>
              <a:gd name="connsiteY337" fmla="*/ 3307950 h 3833160"/>
              <a:gd name="connsiteX338" fmla="*/ 489284 w 1912672"/>
              <a:gd name="connsiteY338" fmla="*/ 3292897 h 3833160"/>
              <a:gd name="connsiteX339" fmla="*/ 508083 w 1912672"/>
              <a:gd name="connsiteY339" fmla="*/ 3276424 h 3833160"/>
              <a:gd name="connsiteX340" fmla="*/ 522649 w 1912672"/>
              <a:gd name="connsiteY340" fmla="*/ 3259537 h 3833160"/>
              <a:gd name="connsiteX341" fmla="*/ 534440 w 1912672"/>
              <a:gd name="connsiteY341" fmla="*/ 3244112 h 3833160"/>
              <a:gd name="connsiteX342" fmla="*/ 539574 w 1912672"/>
              <a:gd name="connsiteY342" fmla="*/ 3230640 h 3833160"/>
              <a:gd name="connsiteX343" fmla="*/ 509849 w 1912672"/>
              <a:gd name="connsiteY343" fmla="*/ 3208187 h 3833160"/>
              <a:gd name="connsiteX344" fmla="*/ 474526 w 1912672"/>
              <a:gd name="connsiteY344" fmla="*/ 3191609 h 3833160"/>
              <a:gd name="connsiteX345" fmla="*/ 435493 w 1912672"/>
              <a:gd name="connsiteY345" fmla="*/ 3180466 h 3833160"/>
              <a:gd name="connsiteX346" fmla="*/ 390471 w 1912672"/>
              <a:gd name="connsiteY346" fmla="*/ 3173359 h 3833160"/>
              <a:gd name="connsiteX347" fmla="*/ 344894 w 1912672"/>
              <a:gd name="connsiteY347" fmla="*/ 3170859 h 3833160"/>
              <a:gd name="connsiteX348" fmla="*/ 295258 w 1912672"/>
              <a:gd name="connsiteY348" fmla="*/ 3172887 h 3833160"/>
              <a:gd name="connsiteX349" fmla="*/ 245329 w 1912672"/>
              <a:gd name="connsiteY349" fmla="*/ 3177354 h 3833160"/>
              <a:gd name="connsiteX350" fmla="*/ 195694 w 1912672"/>
              <a:gd name="connsiteY350" fmla="*/ 3184474 h 3833160"/>
              <a:gd name="connsiteX351" fmla="*/ 144902 w 1912672"/>
              <a:gd name="connsiteY351" fmla="*/ 3193577 h 3833160"/>
              <a:gd name="connsiteX352" fmla="*/ 95992 w 1912672"/>
              <a:gd name="connsiteY352" fmla="*/ 3206125 h 3833160"/>
              <a:gd name="connsiteX353" fmla="*/ 49213 w 1912672"/>
              <a:gd name="connsiteY353" fmla="*/ 3218744 h 3833160"/>
              <a:gd name="connsiteX354" fmla="*/ 6365 w 1912672"/>
              <a:gd name="connsiteY354" fmla="*/ 3233010 h 3833160"/>
              <a:gd name="connsiteX355" fmla="*/ 0 w 1912672"/>
              <a:gd name="connsiteY355" fmla="*/ 3227433 h 3833160"/>
              <a:gd name="connsiteX356" fmla="*/ 3076 w 1912672"/>
              <a:gd name="connsiteY356" fmla="*/ 3224737 h 3833160"/>
              <a:gd name="connsiteX357" fmla="*/ 43018 w 1912672"/>
              <a:gd name="connsiteY357" fmla="*/ 3207924 h 3833160"/>
              <a:gd name="connsiteX358" fmla="*/ 85231 w 1912672"/>
              <a:gd name="connsiteY358" fmla="*/ 3191304 h 3833160"/>
              <a:gd name="connsiteX359" fmla="*/ 127386 w 1912672"/>
              <a:gd name="connsiteY359" fmla="*/ 3176431 h 3833160"/>
              <a:gd name="connsiteX360" fmla="*/ 168655 w 1912672"/>
              <a:gd name="connsiteY360" fmla="*/ 3162578 h 3833160"/>
              <a:gd name="connsiteX361" fmla="*/ 209793 w 1912672"/>
              <a:gd name="connsiteY361" fmla="*/ 3149808 h 3833160"/>
              <a:gd name="connsiteX362" fmla="*/ 250713 w 1912672"/>
              <a:gd name="connsiteY362" fmla="*/ 3140141 h 3833160"/>
              <a:gd name="connsiteX363" fmla="*/ 291298 w 1912672"/>
              <a:gd name="connsiteY363" fmla="*/ 3131978 h 3833160"/>
              <a:gd name="connsiteX364" fmla="*/ 333154 w 1912672"/>
              <a:gd name="connsiteY364" fmla="*/ 3128523 h 3833160"/>
              <a:gd name="connsiteX365" fmla="*/ 375359 w 1912672"/>
              <a:gd name="connsiteY365" fmla="*/ 3125974 h 3833160"/>
              <a:gd name="connsiteX366" fmla="*/ 416751 w 1912672"/>
              <a:gd name="connsiteY366" fmla="*/ 3130200 h 3833160"/>
              <a:gd name="connsiteX367" fmla="*/ 459928 w 1912672"/>
              <a:gd name="connsiteY367" fmla="*/ 3138683 h 3833160"/>
              <a:gd name="connsiteX368" fmla="*/ 504268 w 1912672"/>
              <a:gd name="connsiteY368" fmla="*/ 3151481 h 3833160"/>
              <a:gd name="connsiteX369" fmla="*/ 546509 w 1912672"/>
              <a:gd name="connsiteY369" fmla="*/ 3169029 h 3833160"/>
              <a:gd name="connsiteX370" fmla="*/ 591005 w 1912672"/>
              <a:gd name="connsiteY370" fmla="*/ 3194544 h 3833160"/>
              <a:gd name="connsiteX371" fmla="*/ 643386 w 1912672"/>
              <a:gd name="connsiteY371" fmla="*/ 3146702 h 3833160"/>
              <a:gd name="connsiteX372" fmla="*/ 689192 w 1912672"/>
              <a:gd name="connsiteY372" fmla="*/ 3097589 h 3833160"/>
              <a:gd name="connsiteX373" fmla="*/ 728837 w 1912672"/>
              <a:gd name="connsiteY373" fmla="*/ 3047570 h 3833160"/>
              <a:gd name="connsiteX374" fmla="*/ 763151 w 1912672"/>
              <a:gd name="connsiteY374" fmla="*/ 2997373 h 3833160"/>
              <a:gd name="connsiteX375" fmla="*/ 792509 w 1912672"/>
              <a:gd name="connsiteY375" fmla="*/ 2946426 h 3833160"/>
              <a:gd name="connsiteX376" fmla="*/ 818742 w 1912672"/>
              <a:gd name="connsiteY376" fmla="*/ 2896035 h 3833160"/>
              <a:gd name="connsiteX377" fmla="*/ 840539 w 1912672"/>
              <a:gd name="connsiteY377" fmla="*/ 2845651 h 3833160"/>
              <a:gd name="connsiteX378" fmla="*/ 868659 w 1912672"/>
              <a:gd name="connsiteY378" fmla="*/ 2777611 h 3833160"/>
              <a:gd name="connsiteX379" fmla="*/ 886079 w 1912672"/>
              <a:gd name="connsiteY379" fmla="*/ 2678806 h 3833160"/>
              <a:gd name="connsiteX380" fmla="*/ 894665 w 1912672"/>
              <a:gd name="connsiteY380" fmla="*/ 2574247 h 3833160"/>
              <a:gd name="connsiteX381" fmla="*/ 910157 w 1912672"/>
              <a:gd name="connsiteY381" fmla="*/ 2532162 h 3833160"/>
              <a:gd name="connsiteX382" fmla="*/ 923410 w 1912672"/>
              <a:gd name="connsiteY382" fmla="*/ 2485372 h 3833160"/>
              <a:gd name="connsiteX383" fmla="*/ 935916 w 1912672"/>
              <a:gd name="connsiteY383" fmla="*/ 2433353 h 3833160"/>
              <a:gd name="connsiteX384" fmla="*/ 947488 w 1912672"/>
              <a:gd name="connsiteY384" fmla="*/ 2377937 h 3833160"/>
              <a:gd name="connsiteX385" fmla="*/ 956821 w 1912672"/>
              <a:gd name="connsiteY385" fmla="*/ 2318077 h 3833160"/>
              <a:gd name="connsiteX386" fmla="*/ 963914 w 1912672"/>
              <a:gd name="connsiteY386" fmla="*/ 2257171 h 3833160"/>
              <a:gd name="connsiteX387" fmla="*/ 970820 w 1912672"/>
              <a:gd name="connsiteY387" fmla="*/ 2193390 h 3833160"/>
              <a:gd name="connsiteX388" fmla="*/ 975486 w 1912672"/>
              <a:gd name="connsiteY388" fmla="*/ 2128825 h 3833160"/>
              <a:gd name="connsiteX389" fmla="*/ 979406 w 1912672"/>
              <a:gd name="connsiteY389" fmla="*/ 2061646 h 3833160"/>
              <a:gd name="connsiteX390" fmla="*/ 979406 w 1912672"/>
              <a:gd name="connsiteY390" fmla="*/ 1995512 h 3833160"/>
              <a:gd name="connsiteX391" fmla="*/ 979406 w 1912672"/>
              <a:gd name="connsiteY391" fmla="*/ 1930162 h 3833160"/>
              <a:gd name="connsiteX392" fmla="*/ 975486 w 1912672"/>
              <a:gd name="connsiteY392" fmla="*/ 1864552 h 3833160"/>
              <a:gd name="connsiteX393" fmla="*/ 970073 w 1912672"/>
              <a:gd name="connsiteY393" fmla="*/ 1801555 h 3833160"/>
              <a:gd name="connsiteX394" fmla="*/ 963167 w 1912672"/>
              <a:gd name="connsiteY394" fmla="*/ 1740126 h 3833160"/>
              <a:gd name="connsiteX395" fmla="*/ 952901 w 1912672"/>
              <a:gd name="connsiteY395" fmla="*/ 1680789 h 3833160"/>
              <a:gd name="connsiteX396" fmla="*/ 938902 w 1912672"/>
              <a:gd name="connsiteY396" fmla="*/ 1625634 h 3833160"/>
              <a:gd name="connsiteX397" fmla="*/ 923410 w 1912672"/>
              <a:gd name="connsiteY397" fmla="*/ 1573354 h 3833160"/>
              <a:gd name="connsiteX398" fmla="*/ 904744 w 1912672"/>
              <a:gd name="connsiteY398" fmla="*/ 1526564 h 3833160"/>
              <a:gd name="connsiteX399" fmla="*/ 883839 w 1912672"/>
              <a:gd name="connsiteY399" fmla="*/ 1485263 h 3833160"/>
              <a:gd name="connsiteX400" fmla="*/ 859574 w 1912672"/>
              <a:gd name="connsiteY400" fmla="*/ 1448667 h 3833160"/>
              <a:gd name="connsiteX401" fmla="*/ 832510 w 1912672"/>
              <a:gd name="connsiteY401" fmla="*/ 1419129 h 3833160"/>
              <a:gd name="connsiteX402" fmla="*/ 801338 w 1912672"/>
              <a:gd name="connsiteY402" fmla="*/ 1396649 h 3833160"/>
              <a:gd name="connsiteX403" fmla="*/ 774834 w 1912672"/>
              <a:gd name="connsiteY403" fmla="*/ 1383318 h 3833160"/>
              <a:gd name="connsiteX404" fmla="*/ 745342 w 1912672"/>
              <a:gd name="connsiteY404" fmla="*/ 1377829 h 3833160"/>
              <a:gd name="connsiteX405" fmla="*/ 714918 w 1912672"/>
              <a:gd name="connsiteY405" fmla="*/ 1377829 h 3833160"/>
              <a:gd name="connsiteX406" fmla="*/ 683187 w 1912672"/>
              <a:gd name="connsiteY406" fmla="*/ 1381750 h 3833160"/>
              <a:gd name="connsiteX407" fmla="*/ 652016 w 1912672"/>
              <a:gd name="connsiteY407" fmla="*/ 1388023 h 3833160"/>
              <a:gd name="connsiteX408" fmla="*/ 620845 w 1912672"/>
              <a:gd name="connsiteY408" fmla="*/ 1396649 h 3833160"/>
              <a:gd name="connsiteX409" fmla="*/ 589860 w 1912672"/>
              <a:gd name="connsiteY409" fmla="*/ 1403446 h 3833160"/>
              <a:gd name="connsiteX410" fmla="*/ 559436 w 1912672"/>
              <a:gd name="connsiteY410" fmla="*/ 1410503 h 3833160"/>
              <a:gd name="connsiteX411" fmla="*/ 531438 w 1912672"/>
              <a:gd name="connsiteY411" fmla="*/ 1414424 h 3833160"/>
              <a:gd name="connsiteX412" fmla="*/ 467602 w 1912672"/>
              <a:gd name="connsiteY412" fmla="*/ 1417561 h 3833160"/>
              <a:gd name="connsiteX413" fmla="*/ 405447 w 1912672"/>
              <a:gd name="connsiteY413" fmla="*/ 1414424 h 3833160"/>
              <a:gd name="connsiteX414" fmla="*/ 347958 w 1912672"/>
              <a:gd name="connsiteY414" fmla="*/ 1407367 h 3833160"/>
              <a:gd name="connsiteX415" fmla="*/ 292708 w 1912672"/>
              <a:gd name="connsiteY415" fmla="*/ 1397433 h 3833160"/>
              <a:gd name="connsiteX416" fmla="*/ 238952 w 1912672"/>
              <a:gd name="connsiteY416" fmla="*/ 1384886 h 3833160"/>
              <a:gd name="connsiteX417" fmla="*/ 187622 w 1912672"/>
              <a:gd name="connsiteY417" fmla="*/ 1372339 h 3833160"/>
              <a:gd name="connsiteX418" fmla="*/ 139466 w 1912672"/>
              <a:gd name="connsiteY418" fmla="*/ 1358485 h 3833160"/>
              <a:gd name="connsiteX419" fmla="*/ 142639 w 1912672"/>
              <a:gd name="connsiteY419" fmla="*/ 1342801 h 3833160"/>
              <a:gd name="connsiteX420" fmla="*/ 208714 w 1912672"/>
              <a:gd name="connsiteY420" fmla="*/ 1352212 h 3833160"/>
              <a:gd name="connsiteX421" fmla="*/ 274043 w 1912672"/>
              <a:gd name="connsiteY421" fmla="*/ 1358485 h 3833160"/>
              <a:gd name="connsiteX422" fmla="*/ 337878 w 1912672"/>
              <a:gd name="connsiteY422" fmla="*/ 1360838 h 3833160"/>
              <a:gd name="connsiteX423" fmla="*/ 400034 w 1912672"/>
              <a:gd name="connsiteY423" fmla="*/ 1358485 h 3833160"/>
              <a:gd name="connsiteX424" fmla="*/ 460696 w 1912672"/>
              <a:gd name="connsiteY424" fmla="*/ 1349859 h 3833160"/>
              <a:gd name="connsiteX425" fmla="*/ 519865 w 1912672"/>
              <a:gd name="connsiteY425" fmla="*/ 1336528 h 3833160"/>
              <a:gd name="connsiteX426" fmla="*/ 576608 w 1912672"/>
              <a:gd name="connsiteY426" fmla="*/ 1318753 h 3833160"/>
              <a:gd name="connsiteX427" fmla="*/ 630177 w 1912672"/>
              <a:gd name="connsiteY427" fmla="*/ 1292874 h 3833160"/>
              <a:gd name="connsiteX428" fmla="*/ 699426 w 1912672"/>
              <a:gd name="connsiteY428" fmla="*/ 1258631 h 3833160"/>
              <a:gd name="connsiteX429" fmla="*/ 572688 w 1912672"/>
              <a:gd name="connsiteY429" fmla="*/ 1147276 h 3833160"/>
              <a:gd name="connsiteX430" fmla="*/ 459203 w 1912672"/>
              <a:gd name="connsiteY430" fmla="*/ 1022589 h 3833160"/>
              <a:gd name="connsiteX431" fmla="*/ 396861 w 1912672"/>
              <a:gd name="connsiteY431" fmla="*/ 1029647 h 3833160"/>
              <a:gd name="connsiteX432" fmla="*/ 336198 w 1912672"/>
              <a:gd name="connsiteY432" fmla="*/ 1029647 h 3833160"/>
              <a:gd name="connsiteX433" fmla="*/ 280949 w 1912672"/>
              <a:gd name="connsiteY433" fmla="*/ 1022589 h 3833160"/>
              <a:gd name="connsiteX434" fmla="*/ 228873 w 1912672"/>
              <a:gd name="connsiteY434" fmla="*/ 1007951 h 3833160"/>
              <a:gd name="connsiteX435" fmla="*/ 180716 w 1912672"/>
              <a:gd name="connsiteY435" fmla="*/ 986777 h 3833160"/>
              <a:gd name="connsiteX436" fmla="*/ 138719 w 1912672"/>
              <a:gd name="connsiteY436" fmla="*/ 960376 h 3833160"/>
              <a:gd name="connsiteX437" fmla="*/ 101389 w 1912672"/>
              <a:gd name="connsiteY437" fmla="*/ 927701 h 3833160"/>
              <a:gd name="connsiteX438" fmla="*/ 70218 w 1912672"/>
              <a:gd name="connsiteY438" fmla="*/ 889537 h 3833160"/>
              <a:gd name="connsiteX439" fmla="*/ 46139 w 1912672"/>
              <a:gd name="connsiteY439" fmla="*/ 848236 h 3833160"/>
              <a:gd name="connsiteX440" fmla="*/ 49312 w 1912672"/>
              <a:gd name="connsiteY440" fmla="*/ 841179 h 3833160"/>
              <a:gd name="connsiteX441" fmla="*/ 59392 w 1912672"/>
              <a:gd name="connsiteY441" fmla="*/ 848236 h 3833160"/>
              <a:gd name="connsiteX442" fmla="*/ 71897 w 1912672"/>
              <a:gd name="connsiteY442" fmla="*/ 875422 h 3833160"/>
              <a:gd name="connsiteX443" fmla="*/ 92056 w 1912672"/>
              <a:gd name="connsiteY443" fmla="*/ 898948 h 3833160"/>
              <a:gd name="connsiteX444" fmla="*/ 116881 w 1912672"/>
              <a:gd name="connsiteY444" fmla="*/ 922212 h 3833160"/>
              <a:gd name="connsiteX445" fmla="*/ 146559 w 1912672"/>
              <a:gd name="connsiteY445" fmla="*/ 940248 h 3833160"/>
              <a:gd name="connsiteX446" fmla="*/ 180716 w 1912672"/>
              <a:gd name="connsiteY446" fmla="*/ 955671 h 3833160"/>
              <a:gd name="connsiteX447" fmla="*/ 216554 w 1912672"/>
              <a:gd name="connsiteY447" fmla="*/ 967434 h 3833160"/>
              <a:gd name="connsiteX448" fmla="*/ 254631 w 1912672"/>
              <a:gd name="connsiteY448" fmla="*/ 974492 h 3833160"/>
              <a:gd name="connsiteX449" fmla="*/ 294201 w 1912672"/>
              <a:gd name="connsiteY449" fmla="*/ 976844 h 3833160"/>
              <a:gd name="connsiteX450" fmla="*/ 332279 w 1912672"/>
              <a:gd name="connsiteY450" fmla="*/ 976060 h 3833160"/>
              <a:gd name="connsiteX451" fmla="*/ 353371 w 1912672"/>
              <a:gd name="connsiteY451" fmla="*/ 972923 h 3833160"/>
              <a:gd name="connsiteX452" fmla="*/ 372036 w 1912672"/>
              <a:gd name="connsiteY452" fmla="*/ 972923 h 3833160"/>
              <a:gd name="connsiteX453" fmla="*/ 388275 w 1912672"/>
              <a:gd name="connsiteY453" fmla="*/ 969786 h 3833160"/>
              <a:gd name="connsiteX454" fmla="*/ 403954 w 1912672"/>
              <a:gd name="connsiteY454" fmla="*/ 965865 h 3833160"/>
              <a:gd name="connsiteX455" fmla="*/ 417206 w 1912672"/>
              <a:gd name="connsiteY455" fmla="*/ 957239 h 3833160"/>
              <a:gd name="connsiteX456" fmla="*/ 379875 w 1912672"/>
              <a:gd name="connsiteY456" fmla="*/ 886400 h 3833160"/>
              <a:gd name="connsiteX457" fmla="*/ 347958 w 1912672"/>
              <a:gd name="connsiteY457" fmla="*/ 817130 h 3833160"/>
              <a:gd name="connsiteX458" fmla="*/ 317533 w 1912672"/>
              <a:gd name="connsiteY458" fmla="*/ 744723 h 3833160"/>
              <a:gd name="connsiteX459" fmla="*/ 291215 w 1912672"/>
              <a:gd name="connsiteY459" fmla="*/ 669963 h 3833160"/>
              <a:gd name="connsiteX460" fmla="*/ 265457 w 1912672"/>
              <a:gd name="connsiteY460" fmla="*/ 588930 h 3833160"/>
              <a:gd name="connsiteX461" fmla="*/ 241379 w 1912672"/>
              <a:gd name="connsiteY461" fmla="*/ 501623 h 3833160"/>
              <a:gd name="connsiteX462" fmla="*/ 238952 w 1912672"/>
              <a:gd name="connsiteY462" fmla="*/ 485939 h 3833160"/>
              <a:gd name="connsiteX463" fmla="*/ 232793 w 1912672"/>
              <a:gd name="connsiteY463" fmla="*/ 464243 h 3833160"/>
              <a:gd name="connsiteX464" fmla="*/ 228873 w 1912672"/>
              <a:gd name="connsiteY464" fmla="*/ 440194 h 3833160"/>
              <a:gd name="connsiteX465" fmla="*/ 223460 w 1912672"/>
              <a:gd name="connsiteY465" fmla="*/ 415884 h 3833160"/>
              <a:gd name="connsiteX466" fmla="*/ 218794 w 1912672"/>
              <a:gd name="connsiteY466" fmla="*/ 389483 h 3833160"/>
              <a:gd name="connsiteX467" fmla="*/ 217300 w 1912672"/>
              <a:gd name="connsiteY467" fmla="*/ 365173 h 3833160"/>
              <a:gd name="connsiteX468" fmla="*/ 217300 w 1912672"/>
              <a:gd name="connsiteY468" fmla="*/ 342693 h 3833160"/>
              <a:gd name="connsiteX469" fmla="*/ 220287 w 1912672"/>
              <a:gd name="connsiteY469" fmla="*/ 322565 h 3833160"/>
              <a:gd name="connsiteX470" fmla="*/ 225886 w 1912672"/>
              <a:gd name="connsiteY470" fmla="*/ 308450 h 3833160"/>
              <a:gd name="connsiteX471" fmla="*/ 232793 w 1912672"/>
              <a:gd name="connsiteY471" fmla="*/ 311586 h 3833160"/>
              <a:gd name="connsiteX472" fmla="*/ 238952 w 1912672"/>
              <a:gd name="connsiteY472" fmla="*/ 391051 h 3833160"/>
              <a:gd name="connsiteX473" fmla="*/ 252951 w 1912672"/>
              <a:gd name="connsiteY473" fmla="*/ 470516 h 3833160"/>
              <a:gd name="connsiteX474" fmla="*/ 274043 w 1912672"/>
              <a:gd name="connsiteY474" fmla="*/ 548413 h 3833160"/>
              <a:gd name="connsiteX475" fmla="*/ 299614 w 1912672"/>
              <a:gd name="connsiteY475" fmla="*/ 620036 h 3833160"/>
              <a:gd name="connsiteX476" fmla="*/ 327612 w 1912672"/>
              <a:gd name="connsiteY476" fmla="*/ 686954 h 3833160"/>
              <a:gd name="connsiteX477" fmla="*/ 353371 w 1912672"/>
              <a:gd name="connsiteY477" fmla="*/ 730607 h 3833160"/>
              <a:gd name="connsiteX478" fmla="*/ 350197 w 1912672"/>
              <a:gd name="connsiteY478" fmla="*/ 732176 h 3833160"/>
              <a:gd name="connsiteX479" fmla="*/ 350197 w 1912672"/>
              <a:gd name="connsiteY479" fmla="*/ 733744 h 3833160"/>
              <a:gd name="connsiteX480" fmla="*/ 351877 w 1912672"/>
              <a:gd name="connsiteY480" fmla="*/ 735313 h 3833160"/>
              <a:gd name="connsiteX481" fmla="*/ 353371 w 1912672"/>
              <a:gd name="connsiteY481" fmla="*/ 736097 h 3833160"/>
              <a:gd name="connsiteX482" fmla="*/ 356544 w 1912672"/>
              <a:gd name="connsiteY482" fmla="*/ 737665 h 3833160"/>
              <a:gd name="connsiteX483" fmla="*/ 357290 w 1912672"/>
              <a:gd name="connsiteY483" fmla="*/ 740802 h 3833160"/>
              <a:gd name="connsiteX484" fmla="*/ 358784 w 1912672"/>
              <a:gd name="connsiteY484" fmla="*/ 742370 h 3833160"/>
              <a:gd name="connsiteX485" fmla="*/ 360277 w 1912672"/>
              <a:gd name="connsiteY485" fmla="*/ 744723 h 3833160"/>
              <a:gd name="connsiteX486" fmla="*/ 360277 w 1912672"/>
              <a:gd name="connsiteY486" fmla="*/ 743154 h 3833160"/>
              <a:gd name="connsiteX487" fmla="*/ 358784 w 1912672"/>
              <a:gd name="connsiteY487" fmla="*/ 742370 h 3833160"/>
              <a:gd name="connsiteX488" fmla="*/ 353371 w 1912672"/>
              <a:gd name="connsiteY488" fmla="*/ 730607 h 3833160"/>
              <a:gd name="connsiteX489" fmla="*/ 372036 w 1912672"/>
              <a:gd name="connsiteY489" fmla="*/ 716492 h 3833160"/>
              <a:gd name="connsiteX490" fmla="*/ 389955 w 1912672"/>
              <a:gd name="connsiteY490" fmla="*/ 692443 h 3833160"/>
              <a:gd name="connsiteX491" fmla="*/ 406940 w 1912672"/>
              <a:gd name="connsiteY491" fmla="*/ 664474 h 3833160"/>
              <a:gd name="connsiteX492" fmla="*/ 422619 w 1912672"/>
              <a:gd name="connsiteY492" fmla="*/ 630231 h 3833160"/>
              <a:gd name="connsiteX493" fmla="*/ 436618 w 1912672"/>
              <a:gd name="connsiteY493" fmla="*/ 592066 h 3833160"/>
              <a:gd name="connsiteX494" fmla="*/ 449870 w 1912672"/>
              <a:gd name="connsiteY494" fmla="*/ 552334 h 3833160"/>
              <a:gd name="connsiteX495" fmla="*/ 460696 w 1912672"/>
              <a:gd name="connsiteY495" fmla="*/ 511033 h 3833160"/>
              <a:gd name="connsiteX496" fmla="*/ 470776 w 1912672"/>
              <a:gd name="connsiteY496" fmla="*/ 471301 h 3833160"/>
              <a:gd name="connsiteX497" fmla="*/ 479362 w 1912672"/>
              <a:gd name="connsiteY497" fmla="*/ 433136 h 3833160"/>
              <a:gd name="connsiteX498" fmla="*/ 480855 w 1912672"/>
              <a:gd name="connsiteY498" fmla="*/ 484370 h 3833160"/>
              <a:gd name="connsiteX499" fmla="*/ 479362 w 1912672"/>
              <a:gd name="connsiteY499" fmla="*/ 531161 h 3833160"/>
              <a:gd name="connsiteX500" fmla="*/ 472269 w 1912672"/>
              <a:gd name="connsiteY500" fmla="*/ 574814 h 3833160"/>
              <a:gd name="connsiteX501" fmla="*/ 462189 w 1912672"/>
              <a:gd name="connsiteY501" fmla="*/ 618468 h 3833160"/>
              <a:gd name="connsiteX502" fmla="*/ 448190 w 1912672"/>
              <a:gd name="connsiteY502" fmla="*/ 659769 h 3833160"/>
              <a:gd name="connsiteX503" fmla="*/ 428032 w 1912672"/>
              <a:gd name="connsiteY503" fmla="*/ 701069 h 3833160"/>
              <a:gd name="connsiteX504" fmla="*/ 381369 w 1912672"/>
              <a:gd name="connsiteY504" fmla="*/ 791252 h 3833160"/>
              <a:gd name="connsiteX505" fmla="*/ 429525 w 1912672"/>
              <a:gd name="connsiteY505" fmla="*/ 863920 h 3833160"/>
              <a:gd name="connsiteX506" fmla="*/ 481601 w 1912672"/>
              <a:gd name="connsiteY506" fmla="*/ 931622 h 3833160"/>
              <a:gd name="connsiteX507" fmla="*/ 538531 w 1912672"/>
              <a:gd name="connsiteY507" fmla="*/ 995403 h 3833160"/>
              <a:gd name="connsiteX508" fmla="*/ 599193 w 1912672"/>
              <a:gd name="connsiteY508" fmla="*/ 1053957 h 3833160"/>
              <a:gd name="connsiteX509" fmla="*/ 816831 w 1912672"/>
              <a:gd name="connsiteY509" fmla="*/ 1205045 h 3833160"/>
              <a:gd name="connsiteX510" fmla="*/ 823924 w 1912672"/>
              <a:gd name="connsiteY510" fmla="*/ 1199555 h 3833160"/>
              <a:gd name="connsiteX511" fmla="*/ 806005 w 1912672"/>
              <a:gd name="connsiteY511" fmla="*/ 1132637 h 3833160"/>
              <a:gd name="connsiteX512" fmla="*/ 792006 w 1912672"/>
              <a:gd name="connsiteY512" fmla="*/ 1060753 h 3833160"/>
              <a:gd name="connsiteX513" fmla="*/ 780247 w 1912672"/>
              <a:gd name="connsiteY513" fmla="*/ 982856 h 3833160"/>
              <a:gd name="connsiteX514" fmla="*/ 774834 w 1912672"/>
              <a:gd name="connsiteY514" fmla="*/ 903391 h 3833160"/>
              <a:gd name="connsiteX515" fmla="*/ 770167 w 1912672"/>
              <a:gd name="connsiteY515" fmla="*/ 820267 h 3833160"/>
              <a:gd name="connsiteX516" fmla="*/ 770167 w 1912672"/>
              <a:gd name="connsiteY516" fmla="*/ 735313 h 3833160"/>
              <a:gd name="connsiteX517" fmla="*/ 773340 w 1912672"/>
              <a:gd name="connsiteY517" fmla="*/ 649574 h 3833160"/>
              <a:gd name="connsiteX518" fmla="*/ 780247 w 1912672"/>
              <a:gd name="connsiteY518" fmla="*/ 564620 h 3833160"/>
              <a:gd name="connsiteX519" fmla="*/ 790513 w 1912672"/>
              <a:gd name="connsiteY519" fmla="*/ 479927 h 3833160"/>
              <a:gd name="connsiteX520" fmla="*/ 801338 w 1912672"/>
              <a:gd name="connsiteY520" fmla="*/ 398109 h 3833160"/>
              <a:gd name="connsiteX521" fmla="*/ 816831 w 1912672"/>
              <a:gd name="connsiteY521" fmla="*/ 318644 h 3833160"/>
              <a:gd name="connsiteX522" fmla="*/ 835496 w 1912672"/>
              <a:gd name="connsiteY522" fmla="*/ 243884 h 3833160"/>
              <a:gd name="connsiteX523" fmla="*/ 854908 w 1912672"/>
              <a:gd name="connsiteY523" fmla="*/ 173046 h 3833160"/>
              <a:gd name="connsiteX524" fmla="*/ 877493 w 1912672"/>
              <a:gd name="connsiteY524" fmla="*/ 109003 h 3833160"/>
              <a:gd name="connsiteX525" fmla="*/ 901571 w 1912672"/>
              <a:gd name="connsiteY525" fmla="*/ 50711 h 3833160"/>
              <a:gd name="connsiteX526" fmla="*/ 930503 w 1912672"/>
              <a:gd name="connsiteY526" fmla="*/ 0 h 3833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Lst>
            <a:rect l="l" t="t" r="r" b="b"/>
            <a:pathLst>
              <a:path w="1912672" h="3833160">
                <a:moveTo>
                  <a:pt x="930503" y="0"/>
                </a:moveTo>
                <a:cubicBezTo>
                  <a:pt x="929383" y="4182"/>
                  <a:pt x="928449" y="8365"/>
                  <a:pt x="927329" y="12547"/>
                </a:cubicBezTo>
                <a:cubicBezTo>
                  <a:pt x="926770" y="15423"/>
                  <a:pt x="926396" y="18037"/>
                  <a:pt x="925836" y="20912"/>
                </a:cubicBezTo>
                <a:lnTo>
                  <a:pt x="924156" y="26401"/>
                </a:lnTo>
                <a:lnTo>
                  <a:pt x="924156" y="29538"/>
                </a:lnTo>
                <a:lnTo>
                  <a:pt x="925836" y="31106"/>
                </a:lnTo>
                <a:lnTo>
                  <a:pt x="925836" y="32675"/>
                </a:lnTo>
                <a:lnTo>
                  <a:pt x="927329" y="32675"/>
                </a:lnTo>
                <a:lnTo>
                  <a:pt x="927329" y="35027"/>
                </a:lnTo>
                <a:cubicBezTo>
                  <a:pt x="926770" y="36596"/>
                  <a:pt x="926396" y="38164"/>
                  <a:pt x="925836" y="39733"/>
                </a:cubicBezTo>
                <a:lnTo>
                  <a:pt x="924156" y="46790"/>
                </a:lnTo>
                <a:lnTo>
                  <a:pt x="921917" y="57769"/>
                </a:lnTo>
                <a:cubicBezTo>
                  <a:pt x="920423" y="62997"/>
                  <a:pt x="918743" y="67964"/>
                  <a:pt x="917250" y="73192"/>
                </a:cubicBezTo>
                <a:cubicBezTo>
                  <a:pt x="914824" y="80511"/>
                  <a:pt x="912584" y="87830"/>
                  <a:pt x="910157" y="95149"/>
                </a:cubicBezTo>
                <a:cubicBezTo>
                  <a:pt x="907918" y="104037"/>
                  <a:pt x="905491" y="112663"/>
                  <a:pt x="903251" y="121550"/>
                </a:cubicBezTo>
                <a:cubicBezTo>
                  <a:pt x="899518" y="133052"/>
                  <a:pt x="895972" y="144292"/>
                  <a:pt x="892239" y="155793"/>
                </a:cubicBezTo>
                <a:cubicBezTo>
                  <a:pt x="887946" y="169647"/>
                  <a:pt x="883466" y="183240"/>
                  <a:pt x="879173" y="197094"/>
                </a:cubicBezTo>
                <a:cubicBezTo>
                  <a:pt x="873947" y="218529"/>
                  <a:pt x="868720" y="240225"/>
                  <a:pt x="863494" y="261659"/>
                </a:cubicBezTo>
                <a:cubicBezTo>
                  <a:pt x="859948" y="284662"/>
                  <a:pt x="856215" y="307927"/>
                  <a:pt x="852668" y="330930"/>
                </a:cubicBezTo>
                <a:cubicBezTo>
                  <a:pt x="849868" y="354717"/>
                  <a:pt x="846882" y="378243"/>
                  <a:pt x="844082" y="402030"/>
                </a:cubicBezTo>
                <a:cubicBezTo>
                  <a:pt x="840162" y="427124"/>
                  <a:pt x="836429" y="452480"/>
                  <a:pt x="832510" y="477574"/>
                </a:cubicBezTo>
                <a:cubicBezTo>
                  <a:pt x="831950" y="483063"/>
                  <a:pt x="831390" y="488291"/>
                  <a:pt x="830830" y="493781"/>
                </a:cubicBezTo>
                <a:lnTo>
                  <a:pt x="828590" y="518091"/>
                </a:lnTo>
                <a:cubicBezTo>
                  <a:pt x="828030" y="526717"/>
                  <a:pt x="827470" y="535082"/>
                  <a:pt x="826910" y="543708"/>
                </a:cubicBezTo>
                <a:cubicBezTo>
                  <a:pt x="826350" y="553118"/>
                  <a:pt x="825977" y="562267"/>
                  <a:pt x="825417" y="571677"/>
                </a:cubicBezTo>
                <a:lnTo>
                  <a:pt x="825417" y="600431"/>
                </a:lnTo>
                <a:cubicBezTo>
                  <a:pt x="826537" y="609057"/>
                  <a:pt x="827470" y="617683"/>
                  <a:pt x="828590" y="626310"/>
                </a:cubicBezTo>
                <a:cubicBezTo>
                  <a:pt x="829896" y="633890"/>
                  <a:pt x="831203" y="641209"/>
                  <a:pt x="832510" y="648790"/>
                </a:cubicBezTo>
                <a:cubicBezTo>
                  <a:pt x="834749" y="654018"/>
                  <a:pt x="837176" y="659246"/>
                  <a:pt x="839416" y="664474"/>
                </a:cubicBezTo>
                <a:lnTo>
                  <a:pt x="876746" y="661337"/>
                </a:lnTo>
                <a:lnTo>
                  <a:pt x="913330" y="648790"/>
                </a:lnTo>
                <a:lnTo>
                  <a:pt x="948235" y="628662"/>
                </a:lnTo>
                <a:lnTo>
                  <a:pt x="984072" y="600431"/>
                </a:lnTo>
                <a:lnTo>
                  <a:pt x="1016736" y="567756"/>
                </a:lnTo>
                <a:lnTo>
                  <a:pt x="1048654" y="528024"/>
                </a:lnTo>
                <a:lnTo>
                  <a:pt x="1078892" y="485939"/>
                </a:lnTo>
                <a:lnTo>
                  <a:pt x="1106890" y="441763"/>
                </a:lnTo>
                <a:lnTo>
                  <a:pt x="1134141" y="394972"/>
                </a:lnTo>
                <a:lnTo>
                  <a:pt x="1157473" y="346614"/>
                </a:lnTo>
                <a:lnTo>
                  <a:pt x="1179311" y="299824"/>
                </a:lnTo>
                <a:cubicBezTo>
                  <a:pt x="1185284" y="284662"/>
                  <a:pt x="1191257" y="269763"/>
                  <a:pt x="1197230" y="254602"/>
                </a:cubicBezTo>
                <a:lnTo>
                  <a:pt x="1205816" y="254602"/>
                </a:lnTo>
                <a:lnTo>
                  <a:pt x="1205816" y="259307"/>
                </a:lnTo>
                <a:cubicBezTo>
                  <a:pt x="1201150" y="274468"/>
                  <a:pt x="1196484" y="289368"/>
                  <a:pt x="1191817" y="304529"/>
                </a:cubicBezTo>
                <a:cubicBezTo>
                  <a:pt x="1186591" y="320213"/>
                  <a:pt x="1181365" y="335635"/>
                  <a:pt x="1176138" y="351319"/>
                </a:cubicBezTo>
                <a:cubicBezTo>
                  <a:pt x="1170539" y="366480"/>
                  <a:pt x="1164752" y="381380"/>
                  <a:pt x="1159153" y="396541"/>
                </a:cubicBezTo>
                <a:lnTo>
                  <a:pt x="1141981" y="440194"/>
                </a:lnTo>
                <a:cubicBezTo>
                  <a:pt x="1136008" y="454310"/>
                  <a:pt x="1130035" y="468687"/>
                  <a:pt x="1124062" y="482802"/>
                </a:cubicBezTo>
                <a:lnTo>
                  <a:pt x="1103903" y="522535"/>
                </a:lnTo>
                <a:lnTo>
                  <a:pt x="1082812" y="560699"/>
                </a:lnTo>
                <a:lnTo>
                  <a:pt x="1057240" y="595726"/>
                </a:lnTo>
                <a:lnTo>
                  <a:pt x="1030735" y="630231"/>
                </a:lnTo>
                <a:lnTo>
                  <a:pt x="999564" y="658200"/>
                </a:lnTo>
                <a:lnTo>
                  <a:pt x="963914" y="683817"/>
                </a:lnTo>
                <a:lnTo>
                  <a:pt x="924156" y="706559"/>
                </a:lnTo>
                <a:lnTo>
                  <a:pt x="882159" y="723550"/>
                </a:lnTo>
                <a:lnTo>
                  <a:pt x="832510" y="735313"/>
                </a:lnTo>
                <a:cubicBezTo>
                  <a:pt x="833070" y="762498"/>
                  <a:pt x="833443" y="789945"/>
                  <a:pt x="834003" y="817130"/>
                </a:cubicBezTo>
                <a:cubicBezTo>
                  <a:pt x="836243" y="843008"/>
                  <a:pt x="838669" y="869148"/>
                  <a:pt x="840909" y="895027"/>
                </a:cubicBezTo>
                <a:cubicBezTo>
                  <a:pt x="844829" y="919598"/>
                  <a:pt x="848748" y="944431"/>
                  <a:pt x="852668" y="969002"/>
                </a:cubicBezTo>
                <a:cubicBezTo>
                  <a:pt x="857894" y="992267"/>
                  <a:pt x="862934" y="1015792"/>
                  <a:pt x="868160" y="1039057"/>
                </a:cubicBezTo>
                <a:cubicBezTo>
                  <a:pt x="874693" y="1061276"/>
                  <a:pt x="881039" y="1083756"/>
                  <a:pt x="887572" y="1105975"/>
                </a:cubicBezTo>
                <a:cubicBezTo>
                  <a:pt x="894665" y="1127409"/>
                  <a:pt x="901571" y="1148583"/>
                  <a:pt x="908664" y="1170017"/>
                </a:cubicBezTo>
                <a:lnTo>
                  <a:pt x="932742" y="1230662"/>
                </a:lnTo>
                <a:lnTo>
                  <a:pt x="956821" y="1289738"/>
                </a:lnTo>
                <a:cubicBezTo>
                  <a:pt x="959247" y="1294443"/>
                  <a:pt x="961487" y="1299148"/>
                  <a:pt x="963914" y="1303853"/>
                </a:cubicBezTo>
                <a:lnTo>
                  <a:pt x="970073" y="1321105"/>
                </a:lnTo>
                <a:cubicBezTo>
                  <a:pt x="972873" y="1327379"/>
                  <a:pt x="975859" y="1333391"/>
                  <a:pt x="978659" y="1339665"/>
                </a:cubicBezTo>
                <a:lnTo>
                  <a:pt x="986499" y="1359269"/>
                </a:lnTo>
                <a:cubicBezTo>
                  <a:pt x="989858" y="1365543"/>
                  <a:pt x="993218" y="1371555"/>
                  <a:pt x="996578" y="1377829"/>
                </a:cubicBezTo>
                <a:cubicBezTo>
                  <a:pt x="1000498" y="1383057"/>
                  <a:pt x="1004231" y="1388285"/>
                  <a:pt x="1008150" y="1393512"/>
                </a:cubicBezTo>
                <a:cubicBezTo>
                  <a:pt x="1012817" y="1398218"/>
                  <a:pt x="1017483" y="1402661"/>
                  <a:pt x="1022149" y="1407367"/>
                </a:cubicBezTo>
                <a:lnTo>
                  <a:pt x="1037828" y="1417561"/>
                </a:lnTo>
                <a:lnTo>
                  <a:pt x="1056494" y="1421482"/>
                </a:lnTo>
                <a:lnTo>
                  <a:pt x="1075906" y="1420698"/>
                </a:lnTo>
                <a:lnTo>
                  <a:pt x="1110810" y="1408935"/>
                </a:lnTo>
                <a:lnTo>
                  <a:pt x="1141981" y="1389592"/>
                </a:lnTo>
                <a:lnTo>
                  <a:pt x="1172219" y="1365282"/>
                </a:lnTo>
                <a:lnTo>
                  <a:pt x="1197230" y="1336528"/>
                </a:lnTo>
                <a:lnTo>
                  <a:pt x="1221308" y="1305421"/>
                </a:lnTo>
                <a:cubicBezTo>
                  <a:pt x="1228775" y="1294443"/>
                  <a:pt x="1236427" y="1283725"/>
                  <a:pt x="1243893" y="1272747"/>
                </a:cubicBezTo>
                <a:lnTo>
                  <a:pt x="1264052" y="1241640"/>
                </a:lnTo>
                <a:cubicBezTo>
                  <a:pt x="1269838" y="1231707"/>
                  <a:pt x="1275438" y="1221774"/>
                  <a:pt x="1281224" y="1211841"/>
                </a:cubicBezTo>
                <a:lnTo>
                  <a:pt x="1319301" y="1144139"/>
                </a:lnTo>
                <a:lnTo>
                  <a:pt x="1355885" y="1067811"/>
                </a:lnTo>
                <a:lnTo>
                  <a:pt x="1392469" y="984425"/>
                </a:lnTo>
                <a:lnTo>
                  <a:pt x="1426627" y="893458"/>
                </a:lnTo>
                <a:cubicBezTo>
                  <a:pt x="1437080" y="861568"/>
                  <a:pt x="1447346" y="829416"/>
                  <a:pt x="1457798" y="797525"/>
                </a:cubicBezTo>
                <a:lnTo>
                  <a:pt x="1485796" y="695580"/>
                </a:lnTo>
                <a:cubicBezTo>
                  <a:pt x="1494382" y="660030"/>
                  <a:pt x="1502782" y="624480"/>
                  <a:pt x="1511368" y="588930"/>
                </a:cubicBezTo>
                <a:cubicBezTo>
                  <a:pt x="1517527" y="552073"/>
                  <a:pt x="1523873" y="515215"/>
                  <a:pt x="1530033" y="478358"/>
                </a:cubicBezTo>
                <a:cubicBezTo>
                  <a:pt x="1534699" y="440717"/>
                  <a:pt x="1539366" y="402814"/>
                  <a:pt x="1544032" y="365173"/>
                </a:cubicBezTo>
                <a:cubicBezTo>
                  <a:pt x="1546832" y="326486"/>
                  <a:pt x="1549818" y="288061"/>
                  <a:pt x="1552618" y="249374"/>
                </a:cubicBezTo>
                <a:cubicBezTo>
                  <a:pt x="1554858" y="251204"/>
                  <a:pt x="1557284" y="252772"/>
                  <a:pt x="1559524" y="254602"/>
                </a:cubicBezTo>
                <a:lnTo>
                  <a:pt x="1565124" y="267933"/>
                </a:lnTo>
                <a:cubicBezTo>
                  <a:pt x="1566617" y="274468"/>
                  <a:pt x="1568297" y="281003"/>
                  <a:pt x="1569790" y="287538"/>
                </a:cubicBezTo>
                <a:cubicBezTo>
                  <a:pt x="1570537" y="296164"/>
                  <a:pt x="1571283" y="304529"/>
                  <a:pt x="1572030" y="313155"/>
                </a:cubicBezTo>
                <a:cubicBezTo>
                  <a:pt x="1572590" y="323088"/>
                  <a:pt x="1572963" y="332760"/>
                  <a:pt x="1573523" y="342693"/>
                </a:cubicBezTo>
                <a:lnTo>
                  <a:pt x="1573523" y="376936"/>
                </a:lnTo>
                <a:lnTo>
                  <a:pt x="1573523" y="413532"/>
                </a:lnTo>
                <a:cubicBezTo>
                  <a:pt x="1572963" y="426863"/>
                  <a:pt x="1572590" y="439933"/>
                  <a:pt x="1572030" y="453264"/>
                </a:cubicBezTo>
                <a:cubicBezTo>
                  <a:pt x="1571283" y="466857"/>
                  <a:pt x="1570537" y="480188"/>
                  <a:pt x="1569790" y="493781"/>
                </a:cubicBezTo>
                <a:cubicBezTo>
                  <a:pt x="1568670" y="507635"/>
                  <a:pt x="1567737" y="521228"/>
                  <a:pt x="1566617" y="535082"/>
                </a:cubicBezTo>
                <a:cubicBezTo>
                  <a:pt x="1565124" y="548936"/>
                  <a:pt x="1563444" y="562528"/>
                  <a:pt x="1561951" y="576383"/>
                </a:cubicBezTo>
                <a:cubicBezTo>
                  <a:pt x="1561204" y="589714"/>
                  <a:pt x="1560271" y="602784"/>
                  <a:pt x="1559524" y="616115"/>
                </a:cubicBezTo>
                <a:cubicBezTo>
                  <a:pt x="1558031" y="628401"/>
                  <a:pt x="1556351" y="640425"/>
                  <a:pt x="1554858" y="652711"/>
                </a:cubicBezTo>
                <a:cubicBezTo>
                  <a:pt x="1553551" y="664212"/>
                  <a:pt x="1552431" y="675452"/>
                  <a:pt x="1551125" y="686954"/>
                </a:cubicBezTo>
                <a:cubicBezTo>
                  <a:pt x="1549632" y="696887"/>
                  <a:pt x="1547952" y="706559"/>
                  <a:pt x="1546458" y="716492"/>
                </a:cubicBezTo>
                <a:lnTo>
                  <a:pt x="1542539" y="740802"/>
                </a:lnTo>
                <a:cubicBezTo>
                  <a:pt x="1541419" y="747337"/>
                  <a:pt x="1540486" y="753610"/>
                  <a:pt x="1539366" y="760145"/>
                </a:cubicBezTo>
                <a:lnTo>
                  <a:pt x="1483370" y="981288"/>
                </a:lnTo>
                <a:lnTo>
                  <a:pt x="1528540" y="976844"/>
                </a:lnTo>
                <a:lnTo>
                  <a:pt x="1570537" y="965865"/>
                </a:lnTo>
                <a:lnTo>
                  <a:pt x="1610107" y="950182"/>
                </a:lnTo>
                <a:lnTo>
                  <a:pt x="1648185" y="930054"/>
                </a:lnTo>
                <a:lnTo>
                  <a:pt x="1682529" y="907312"/>
                </a:lnTo>
                <a:lnTo>
                  <a:pt x="1713513" y="882480"/>
                </a:lnTo>
                <a:lnTo>
                  <a:pt x="1743191" y="856863"/>
                </a:lnTo>
                <a:lnTo>
                  <a:pt x="1770442" y="832553"/>
                </a:lnTo>
                <a:lnTo>
                  <a:pt x="1772682" y="844315"/>
                </a:lnTo>
                <a:cubicBezTo>
                  <a:pt x="1764470" y="857124"/>
                  <a:pt x="1756070" y="869671"/>
                  <a:pt x="1747857" y="882480"/>
                </a:cubicBezTo>
                <a:cubicBezTo>
                  <a:pt x="1737778" y="894765"/>
                  <a:pt x="1727512" y="906790"/>
                  <a:pt x="1717433" y="919075"/>
                </a:cubicBezTo>
                <a:lnTo>
                  <a:pt x="1680849" y="951750"/>
                </a:lnTo>
                <a:lnTo>
                  <a:pt x="1639785" y="981288"/>
                </a:lnTo>
                <a:lnTo>
                  <a:pt x="1596108" y="1007951"/>
                </a:lnTo>
                <a:lnTo>
                  <a:pt x="1549445" y="1031215"/>
                </a:lnTo>
                <a:lnTo>
                  <a:pt x="1501288" y="1049251"/>
                </a:lnTo>
                <a:lnTo>
                  <a:pt x="1452199" y="1062321"/>
                </a:lnTo>
                <a:lnTo>
                  <a:pt x="1442119" y="1093689"/>
                </a:lnTo>
                <a:cubicBezTo>
                  <a:pt x="1437453" y="1105975"/>
                  <a:pt x="1432787" y="1117999"/>
                  <a:pt x="1428120" y="1130285"/>
                </a:cubicBezTo>
                <a:lnTo>
                  <a:pt x="1412628" y="1168449"/>
                </a:lnTo>
                <a:lnTo>
                  <a:pt x="1392469" y="1209750"/>
                </a:lnTo>
                <a:cubicBezTo>
                  <a:pt x="1385377" y="1224127"/>
                  <a:pt x="1378470" y="1238765"/>
                  <a:pt x="1371378" y="1253142"/>
                </a:cubicBezTo>
                <a:cubicBezTo>
                  <a:pt x="1363912" y="1267519"/>
                  <a:pt x="1356259" y="1281634"/>
                  <a:pt x="1348793" y="1296011"/>
                </a:cubicBezTo>
                <a:lnTo>
                  <a:pt x="1324714" y="1336528"/>
                </a:lnTo>
                <a:lnTo>
                  <a:pt x="1300636" y="1376260"/>
                </a:lnTo>
                <a:cubicBezTo>
                  <a:pt x="1293170" y="1388546"/>
                  <a:pt x="1285517" y="1400570"/>
                  <a:pt x="1278051" y="1412856"/>
                </a:cubicBezTo>
                <a:lnTo>
                  <a:pt x="1253973" y="1445531"/>
                </a:lnTo>
                <a:lnTo>
                  <a:pt x="1232881" y="1474546"/>
                </a:lnTo>
                <a:lnTo>
                  <a:pt x="1212722" y="1495458"/>
                </a:lnTo>
                <a:cubicBezTo>
                  <a:pt x="1213842" y="1500686"/>
                  <a:pt x="1214776" y="1505914"/>
                  <a:pt x="1215895" y="1511142"/>
                </a:cubicBezTo>
                <a:cubicBezTo>
                  <a:pt x="1217762" y="1512187"/>
                  <a:pt x="1219442" y="1513233"/>
                  <a:pt x="1221308" y="1514278"/>
                </a:cubicBezTo>
                <a:lnTo>
                  <a:pt x="1255466" y="1504084"/>
                </a:lnTo>
                <a:lnTo>
                  <a:pt x="1289810" y="1499379"/>
                </a:lnTo>
                <a:lnTo>
                  <a:pt x="1326208" y="1499379"/>
                </a:lnTo>
                <a:lnTo>
                  <a:pt x="1361298" y="1500947"/>
                </a:lnTo>
                <a:lnTo>
                  <a:pt x="1398629" y="1502515"/>
                </a:lnTo>
                <a:lnTo>
                  <a:pt x="1432040" y="1502515"/>
                </a:lnTo>
                <a:lnTo>
                  <a:pt x="1464704" y="1498594"/>
                </a:lnTo>
                <a:lnTo>
                  <a:pt x="1530033" y="1482911"/>
                </a:lnTo>
                <a:lnTo>
                  <a:pt x="1590695" y="1462783"/>
                </a:lnTo>
                <a:lnTo>
                  <a:pt x="1647438" y="1438734"/>
                </a:lnTo>
                <a:lnTo>
                  <a:pt x="1699514" y="1408935"/>
                </a:lnTo>
                <a:lnTo>
                  <a:pt x="1747857" y="1376260"/>
                </a:lnTo>
                <a:lnTo>
                  <a:pt x="1791348" y="1338096"/>
                </a:lnTo>
                <a:lnTo>
                  <a:pt x="1831105" y="1298364"/>
                </a:lnTo>
                <a:lnTo>
                  <a:pt x="1867502" y="1253142"/>
                </a:lnTo>
                <a:lnTo>
                  <a:pt x="1900166" y="1205045"/>
                </a:lnTo>
                <a:cubicBezTo>
                  <a:pt x="1904273" y="1208443"/>
                  <a:pt x="1908566" y="1211580"/>
                  <a:pt x="1912672" y="1214978"/>
                </a:cubicBezTo>
                <a:lnTo>
                  <a:pt x="1912672" y="1218114"/>
                </a:lnTo>
                <a:cubicBezTo>
                  <a:pt x="1906699" y="1232753"/>
                  <a:pt x="1900726" y="1247130"/>
                  <a:pt x="1894754" y="1261768"/>
                </a:cubicBezTo>
                <a:lnTo>
                  <a:pt x="1869182" y="1306990"/>
                </a:lnTo>
                <a:lnTo>
                  <a:pt x="1838011" y="1352212"/>
                </a:lnTo>
                <a:lnTo>
                  <a:pt x="1801427" y="1396649"/>
                </a:lnTo>
                <a:lnTo>
                  <a:pt x="1760176" y="1438734"/>
                </a:lnTo>
                <a:lnTo>
                  <a:pt x="1716686" y="1480035"/>
                </a:lnTo>
                <a:lnTo>
                  <a:pt x="1670770" y="1516631"/>
                </a:lnTo>
                <a:lnTo>
                  <a:pt x="1625786" y="1549306"/>
                </a:lnTo>
                <a:lnTo>
                  <a:pt x="1582109" y="1574923"/>
                </a:lnTo>
                <a:lnTo>
                  <a:pt x="1539366" y="1595834"/>
                </a:lnTo>
                <a:lnTo>
                  <a:pt x="1516781" y="1602892"/>
                </a:lnTo>
                <a:lnTo>
                  <a:pt x="1488783" y="1608382"/>
                </a:lnTo>
                <a:lnTo>
                  <a:pt x="1457798" y="1614655"/>
                </a:lnTo>
                <a:lnTo>
                  <a:pt x="1425134" y="1620144"/>
                </a:lnTo>
                <a:lnTo>
                  <a:pt x="1390790" y="1625634"/>
                </a:lnTo>
                <a:lnTo>
                  <a:pt x="1355885" y="1631123"/>
                </a:lnTo>
                <a:lnTo>
                  <a:pt x="1323221" y="1637135"/>
                </a:lnTo>
                <a:lnTo>
                  <a:pt x="1292050" y="1644193"/>
                </a:lnTo>
                <a:lnTo>
                  <a:pt x="1262559" y="1654388"/>
                </a:lnTo>
                <a:lnTo>
                  <a:pt x="1238481" y="1663798"/>
                </a:lnTo>
                <a:cubicBezTo>
                  <a:pt x="1232321" y="1668242"/>
                  <a:pt x="1225975" y="1672424"/>
                  <a:pt x="1219815" y="1676868"/>
                </a:cubicBezTo>
                <a:lnTo>
                  <a:pt x="1205816" y="1692552"/>
                </a:lnTo>
                <a:cubicBezTo>
                  <a:pt x="1198350" y="1707713"/>
                  <a:pt x="1190697" y="1722612"/>
                  <a:pt x="1183231" y="1737774"/>
                </a:cubicBezTo>
                <a:cubicBezTo>
                  <a:pt x="1178005" y="1754242"/>
                  <a:pt x="1172779" y="1770448"/>
                  <a:pt x="1167552" y="1786916"/>
                </a:cubicBezTo>
                <a:cubicBezTo>
                  <a:pt x="1163446" y="1803907"/>
                  <a:pt x="1159339" y="1821159"/>
                  <a:pt x="1155233" y="1838150"/>
                </a:cubicBezTo>
                <a:cubicBezTo>
                  <a:pt x="1152807" y="1855664"/>
                  <a:pt x="1150567" y="1872916"/>
                  <a:pt x="1148140" y="1890430"/>
                </a:cubicBezTo>
                <a:cubicBezTo>
                  <a:pt x="1147207" y="1908728"/>
                  <a:pt x="1146087" y="1927287"/>
                  <a:pt x="1145154" y="1945585"/>
                </a:cubicBezTo>
                <a:cubicBezTo>
                  <a:pt x="1144594" y="1964144"/>
                  <a:pt x="1144034" y="1982442"/>
                  <a:pt x="1143474" y="2001001"/>
                </a:cubicBezTo>
                <a:cubicBezTo>
                  <a:pt x="1144034" y="2019561"/>
                  <a:pt x="1144594" y="2037858"/>
                  <a:pt x="1145154" y="2056418"/>
                </a:cubicBezTo>
                <a:cubicBezTo>
                  <a:pt x="1146087" y="2075238"/>
                  <a:pt x="1147207" y="2094320"/>
                  <a:pt x="1148140" y="2113141"/>
                </a:cubicBezTo>
                <a:cubicBezTo>
                  <a:pt x="1149447" y="2131962"/>
                  <a:pt x="1150753" y="2150521"/>
                  <a:pt x="1152060" y="2169341"/>
                </a:cubicBezTo>
                <a:cubicBezTo>
                  <a:pt x="1153553" y="2187639"/>
                  <a:pt x="1155233" y="2206199"/>
                  <a:pt x="1156726" y="2224496"/>
                </a:cubicBezTo>
                <a:cubicBezTo>
                  <a:pt x="1156913" y="2251420"/>
                  <a:pt x="1157286" y="2278606"/>
                  <a:pt x="1157473" y="2305530"/>
                </a:cubicBezTo>
                <a:cubicBezTo>
                  <a:pt x="1156166" y="2332454"/>
                  <a:pt x="1154860" y="2359639"/>
                  <a:pt x="1153553" y="2386563"/>
                </a:cubicBezTo>
                <a:cubicBezTo>
                  <a:pt x="1151313" y="2412442"/>
                  <a:pt x="1148887" y="2438581"/>
                  <a:pt x="1146647" y="2464460"/>
                </a:cubicBezTo>
                <a:cubicBezTo>
                  <a:pt x="1143847" y="2489815"/>
                  <a:pt x="1140861" y="2515432"/>
                  <a:pt x="1138061" y="2540788"/>
                </a:cubicBezTo>
                <a:lnTo>
                  <a:pt x="1133570" y="2649282"/>
                </a:lnTo>
                <a:lnTo>
                  <a:pt x="1135587" y="2649282"/>
                </a:lnTo>
                <a:cubicBezTo>
                  <a:pt x="1150480" y="2750578"/>
                  <a:pt x="1105996" y="2851875"/>
                  <a:pt x="1180266" y="2953171"/>
                </a:cubicBezTo>
                <a:lnTo>
                  <a:pt x="1207679" y="2969405"/>
                </a:lnTo>
                <a:lnTo>
                  <a:pt x="1234848" y="2985127"/>
                </a:lnTo>
                <a:lnTo>
                  <a:pt x="1258166" y="3001068"/>
                </a:lnTo>
                <a:lnTo>
                  <a:pt x="1307538" y="3040740"/>
                </a:lnTo>
                <a:lnTo>
                  <a:pt x="1351565" y="3082914"/>
                </a:lnTo>
                <a:lnTo>
                  <a:pt x="1389568" y="3124303"/>
                </a:lnTo>
                <a:lnTo>
                  <a:pt x="1424031" y="3165885"/>
                </a:lnTo>
                <a:lnTo>
                  <a:pt x="1455679" y="3207993"/>
                </a:lnTo>
                <a:lnTo>
                  <a:pt x="1485527" y="3248526"/>
                </a:lnTo>
                <a:lnTo>
                  <a:pt x="1512168" y="3287746"/>
                </a:lnTo>
                <a:cubicBezTo>
                  <a:pt x="1507921" y="3290013"/>
                  <a:pt x="1503811" y="3292402"/>
                  <a:pt x="1499563" y="3294670"/>
                </a:cubicBezTo>
                <a:lnTo>
                  <a:pt x="1456733" y="3246355"/>
                </a:lnTo>
                <a:lnTo>
                  <a:pt x="1412405" y="3200323"/>
                </a:lnTo>
                <a:lnTo>
                  <a:pt x="1366622" y="3157506"/>
                </a:lnTo>
                <a:lnTo>
                  <a:pt x="1319006" y="3118477"/>
                </a:lnTo>
                <a:lnTo>
                  <a:pt x="1268398" y="3084012"/>
                </a:lnTo>
                <a:lnTo>
                  <a:pt x="1215820" y="3053212"/>
                </a:lnTo>
                <a:lnTo>
                  <a:pt x="1162136" y="3026534"/>
                </a:lnTo>
                <a:lnTo>
                  <a:pt x="1105505" y="3006561"/>
                </a:lnTo>
                <a:lnTo>
                  <a:pt x="1055550" y="3272471"/>
                </a:lnTo>
                <a:lnTo>
                  <a:pt x="1106379" y="3308927"/>
                </a:lnTo>
                <a:lnTo>
                  <a:pt x="1151347" y="3348334"/>
                </a:lnTo>
                <a:lnTo>
                  <a:pt x="1187691" y="3388268"/>
                </a:lnTo>
                <a:lnTo>
                  <a:pt x="1216725" y="3430484"/>
                </a:lnTo>
                <a:lnTo>
                  <a:pt x="1238582" y="3473897"/>
                </a:lnTo>
                <a:lnTo>
                  <a:pt x="1252456" y="3516304"/>
                </a:lnTo>
                <a:lnTo>
                  <a:pt x="1258768" y="3559273"/>
                </a:lnTo>
                <a:lnTo>
                  <a:pt x="1256926" y="3601386"/>
                </a:lnTo>
                <a:lnTo>
                  <a:pt x="1247774" y="3640689"/>
                </a:lnTo>
                <a:cubicBezTo>
                  <a:pt x="1245406" y="3641309"/>
                  <a:pt x="1243176" y="3642051"/>
                  <a:pt x="1240808" y="3642671"/>
                </a:cubicBezTo>
                <a:lnTo>
                  <a:pt x="1237950" y="3632080"/>
                </a:lnTo>
                <a:cubicBezTo>
                  <a:pt x="1240887" y="3624171"/>
                  <a:pt x="1243515" y="3616290"/>
                  <a:pt x="1246452" y="3608381"/>
                </a:cubicBezTo>
                <a:cubicBezTo>
                  <a:pt x="1246598" y="3599523"/>
                  <a:pt x="1246743" y="3590666"/>
                  <a:pt x="1246889" y="3581808"/>
                </a:cubicBezTo>
                <a:cubicBezTo>
                  <a:pt x="1245926" y="3571981"/>
                  <a:pt x="1244656" y="3562182"/>
                  <a:pt x="1243694" y="3552354"/>
                </a:cubicBezTo>
                <a:lnTo>
                  <a:pt x="1233485" y="3522742"/>
                </a:lnTo>
                <a:lnTo>
                  <a:pt x="1218246" y="3491717"/>
                </a:lnTo>
                <a:lnTo>
                  <a:pt x="1199371" y="3461697"/>
                </a:lnTo>
                <a:lnTo>
                  <a:pt x="1175758" y="3432919"/>
                </a:lnTo>
                <a:lnTo>
                  <a:pt x="1147962" y="3405866"/>
                </a:lnTo>
                <a:lnTo>
                  <a:pt x="1119222" y="3381579"/>
                </a:lnTo>
                <a:lnTo>
                  <a:pt x="1101535" y="3369675"/>
                </a:lnTo>
                <a:lnTo>
                  <a:pt x="1087698" y="3357550"/>
                </a:lnTo>
                <a:lnTo>
                  <a:pt x="1073608" y="3348798"/>
                </a:lnTo>
                <a:lnTo>
                  <a:pt x="1059423" y="3340859"/>
                </a:lnTo>
                <a:lnTo>
                  <a:pt x="1043960" y="3337192"/>
                </a:lnTo>
                <a:cubicBezTo>
                  <a:pt x="1037850" y="3358793"/>
                  <a:pt x="1031431" y="3380423"/>
                  <a:pt x="1025322" y="3402025"/>
                </a:cubicBezTo>
                <a:lnTo>
                  <a:pt x="1003697" y="3462443"/>
                </a:lnTo>
                <a:lnTo>
                  <a:pt x="978914" y="3523689"/>
                </a:lnTo>
                <a:lnTo>
                  <a:pt x="949550" y="3583615"/>
                </a:lnTo>
                <a:lnTo>
                  <a:pt x="915669" y="3646771"/>
                </a:lnTo>
                <a:lnTo>
                  <a:pt x="876441" y="3712430"/>
                </a:lnTo>
                <a:cubicBezTo>
                  <a:pt x="873575" y="3715909"/>
                  <a:pt x="870850" y="3719511"/>
                  <a:pt x="867986" y="3722991"/>
                </a:cubicBezTo>
                <a:cubicBezTo>
                  <a:pt x="864722" y="3728518"/>
                  <a:pt x="861631" y="3733895"/>
                  <a:pt x="858368" y="3739422"/>
                </a:cubicBezTo>
                <a:lnTo>
                  <a:pt x="845551" y="3755745"/>
                </a:lnTo>
                <a:cubicBezTo>
                  <a:pt x="841638" y="3761600"/>
                  <a:pt x="837586" y="3767334"/>
                  <a:pt x="833671" y="3773189"/>
                </a:cubicBezTo>
                <a:cubicBezTo>
                  <a:pt x="828969" y="3779250"/>
                  <a:pt x="824574" y="3785283"/>
                  <a:pt x="819871" y="3791345"/>
                </a:cubicBezTo>
                <a:cubicBezTo>
                  <a:pt x="814988" y="3796351"/>
                  <a:pt x="809967" y="3801236"/>
                  <a:pt x="805085" y="3806242"/>
                </a:cubicBezTo>
                <a:lnTo>
                  <a:pt x="790388" y="3819121"/>
                </a:lnTo>
                <a:cubicBezTo>
                  <a:pt x="785253" y="3822408"/>
                  <a:pt x="780151" y="3825425"/>
                  <a:pt x="775016" y="3828711"/>
                </a:cubicBezTo>
                <a:lnTo>
                  <a:pt x="761637" y="3833160"/>
                </a:lnTo>
                <a:lnTo>
                  <a:pt x="758567" y="3826878"/>
                </a:lnTo>
                <a:lnTo>
                  <a:pt x="805952" y="3777351"/>
                </a:lnTo>
                <a:lnTo>
                  <a:pt x="847525" y="3722733"/>
                </a:lnTo>
                <a:cubicBezTo>
                  <a:pt x="859186" y="3703299"/>
                  <a:pt x="871156" y="3683838"/>
                  <a:pt x="882815" y="3664405"/>
                </a:cubicBezTo>
                <a:cubicBezTo>
                  <a:pt x="892002" y="3645200"/>
                  <a:pt x="901497" y="3625966"/>
                  <a:pt x="910683" y="3606761"/>
                </a:cubicBezTo>
                <a:lnTo>
                  <a:pt x="933675" y="3550236"/>
                </a:lnTo>
                <a:lnTo>
                  <a:pt x="943120" y="3508495"/>
                </a:lnTo>
                <a:cubicBezTo>
                  <a:pt x="944292" y="3508923"/>
                  <a:pt x="945325" y="3509230"/>
                  <a:pt x="946497" y="3509658"/>
                </a:cubicBezTo>
                <a:lnTo>
                  <a:pt x="947522" y="3508759"/>
                </a:lnTo>
                <a:cubicBezTo>
                  <a:pt x="947449" y="3508096"/>
                  <a:pt x="947375" y="3507433"/>
                  <a:pt x="947302" y="3506770"/>
                </a:cubicBezTo>
                <a:cubicBezTo>
                  <a:pt x="947058" y="3506256"/>
                  <a:pt x="946952" y="3505864"/>
                  <a:pt x="946709" y="3505350"/>
                </a:cubicBezTo>
                <a:cubicBezTo>
                  <a:pt x="946219" y="3504323"/>
                  <a:pt x="945870" y="3503418"/>
                  <a:pt x="945381" y="3502390"/>
                </a:cubicBezTo>
                <a:cubicBezTo>
                  <a:pt x="945927" y="3501670"/>
                  <a:pt x="946333" y="3500829"/>
                  <a:pt x="946879" y="3500109"/>
                </a:cubicBezTo>
                <a:cubicBezTo>
                  <a:pt x="946851" y="3499486"/>
                  <a:pt x="946824" y="3498863"/>
                  <a:pt x="946796" y="3498240"/>
                </a:cubicBezTo>
                <a:cubicBezTo>
                  <a:pt x="946893" y="3497427"/>
                  <a:pt x="947131" y="3496735"/>
                  <a:pt x="947228" y="3495922"/>
                </a:cubicBezTo>
                <a:lnTo>
                  <a:pt x="946202" y="3496821"/>
                </a:lnTo>
                <a:lnTo>
                  <a:pt x="946796" y="3498240"/>
                </a:lnTo>
                <a:cubicBezTo>
                  <a:pt x="945618" y="3501699"/>
                  <a:pt x="944300" y="3505037"/>
                  <a:pt x="943120" y="3508495"/>
                </a:cubicBezTo>
                <a:lnTo>
                  <a:pt x="920055" y="3504456"/>
                </a:lnTo>
                <a:lnTo>
                  <a:pt x="891050" y="3506594"/>
                </a:lnTo>
                <a:lnTo>
                  <a:pt x="860172" y="3511582"/>
                </a:lnTo>
                <a:lnTo>
                  <a:pt x="826163" y="3521016"/>
                </a:lnTo>
                <a:lnTo>
                  <a:pt x="790835" y="3533785"/>
                </a:lnTo>
                <a:lnTo>
                  <a:pt x="755037" y="3547939"/>
                </a:lnTo>
                <a:lnTo>
                  <a:pt x="720010" y="3564567"/>
                </a:lnTo>
                <a:lnTo>
                  <a:pt x="686563" y="3580781"/>
                </a:lnTo>
                <a:lnTo>
                  <a:pt x="655247" y="3597068"/>
                </a:lnTo>
                <a:lnTo>
                  <a:pt x="687635" y="3566747"/>
                </a:lnTo>
                <a:lnTo>
                  <a:pt x="719332" y="3540910"/>
                </a:lnTo>
                <a:lnTo>
                  <a:pt x="753129" y="3520510"/>
                </a:lnTo>
                <a:lnTo>
                  <a:pt x="789139" y="3502048"/>
                </a:lnTo>
                <a:lnTo>
                  <a:pt x="826517" y="3487482"/>
                </a:lnTo>
                <a:lnTo>
                  <a:pt x="868462" y="3476916"/>
                </a:lnTo>
                <a:lnTo>
                  <a:pt x="962011" y="3455565"/>
                </a:lnTo>
                <a:lnTo>
                  <a:pt x="973820" y="3382651"/>
                </a:lnTo>
                <a:lnTo>
                  <a:pt x="979476" y="3310035"/>
                </a:lnTo>
                <a:cubicBezTo>
                  <a:pt x="979307" y="3285528"/>
                  <a:pt x="979139" y="3261020"/>
                  <a:pt x="978970" y="3236513"/>
                </a:cubicBezTo>
                <a:lnTo>
                  <a:pt x="972281" y="3163562"/>
                </a:lnTo>
                <a:lnTo>
                  <a:pt x="909718" y="2935624"/>
                </a:lnTo>
                <a:cubicBezTo>
                  <a:pt x="906722" y="2935096"/>
                  <a:pt x="903866" y="2934690"/>
                  <a:pt x="900871" y="2934162"/>
                </a:cubicBezTo>
                <a:lnTo>
                  <a:pt x="870406" y="2984139"/>
                </a:lnTo>
                <a:lnTo>
                  <a:pt x="833789" y="3034414"/>
                </a:lnTo>
                <a:lnTo>
                  <a:pt x="791581" y="3086679"/>
                </a:lnTo>
                <a:lnTo>
                  <a:pt x="743642" y="3135720"/>
                </a:lnTo>
                <a:lnTo>
                  <a:pt x="692759" y="3186373"/>
                </a:lnTo>
                <a:lnTo>
                  <a:pt x="637219" y="3235043"/>
                </a:lnTo>
                <a:lnTo>
                  <a:pt x="578815" y="3282100"/>
                </a:lnTo>
                <a:lnTo>
                  <a:pt x="518156" y="3326282"/>
                </a:lnTo>
                <a:lnTo>
                  <a:pt x="455177" y="3368134"/>
                </a:lnTo>
                <a:lnTo>
                  <a:pt x="393663" y="3407974"/>
                </a:lnTo>
                <a:lnTo>
                  <a:pt x="330228" y="3443435"/>
                </a:lnTo>
                <a:lnTo>
                  <a:pt x="267517" y="3474139"/>
                </a:lnTo>
                <a:lnTo>
                  <a:pt x="206814" y="3502111"/>
                </a:lnTo>
                <a:lnTo>
                  <a:pt x="148203" y="3524128"/>
                </a:lnTo>
                <a:lnTo>
                  <a:pt x="92246" y="3541882"/>
                </a:lnTo>
                <a:lnTo>
                  <a:pt x="37645" y="3552139"/>
                </a:lnTo>
                <a:cubicBezTo>
                  <a:pt x="41209" y="3550471"/>
                  <a:pt x="44636" y="3548681"/>
                  <a:pt x="48200" y="3547012"/>
                </a:cubicBezTo>
                <a:cubicBezTo>
                  <a:pt x="50496" y="3545729"/>
                  <a:pt x="52482" y="3544474"/>
                  <a:pt x="54777" y="3543191"/>
                </a:cubicBezTo>
                <a:lnTo>
                  <a:pt x="59610" y="3541137"/>
                </a:lnTo>
                <a:lnTo>
                  <a:pt x="61660" y="3539340"/>
                </a:lnTo>
                <a:lnTo>
                  <a:pt x="61441" y="3537351"/>
                </a:lnTo>
                <a:lnTo>
                  <a:pt x="62467" y="3536452"/>
                </a:lnTo>
                <a:lnTo>
                  <a:pt x="61359" y="3535481"/>
                </a:lnTo>
                <a:lnTo>
                  <a:pt x="62897" y="3534134"/>
                </a:lnTo>
                <a:cubicBezTo>
                  <a:pt x="64337" y="3533599"/>
                  <a:pt x="65641" y="3532943"/>
                  <a:pt x="67081" y="3532408"/>
                </a:cubicBezTo>
                <a:lnTo>
                  <a:pt x="72939" y="3529456"/>
                </a:lnTo>
                <a:lnTo>
                  <a:pt x="81778" y="3524622"/>
                </a:lnTo>
                <a:cubicBezTo>
                  <a:pt x="86302" y="3522596"/>
                  <a:pt x="90795" y="3520842"/>
                  <a:pt x="95320" y="3518818"/>
                </a:cubicBezTo>
                <a:lnTo>
                  <a:pt x="114932" y="3510846"/>
                </a:lnTo>
                <a:cubicBezTo>
                  <a:pt x="122403" y="3507210"/>
                  <a:pt x="129842" y="3503844"/>
                  <a:pt x="137312" y="3500207"/>
                </a:cubicBezTo>
                <a:lnTo>
                  <a:pt x="167862" y="3487744"/>
                </a:lnTo>
                <a:lnTo>
                  <a:pt x="204549" y="3472571"/>
                </a:lnTo>
                <a:lnTo>
                  <a:pt x="258382" y="3445767"/>
                </a:lnTo>
                <a:lnTo>
                  <a:pt x="311693" y="3413115"/>
                </a:lnTo>
                <a:lnTo>
                  <a:pt x="364540" y="3377961"/>
                </a:lnTo>
                <a:lnTo>
                  <a:pt x="422506" y="3342200"/>
                </a:lnTo>
                <a:lnTo>
                  <a:pt x="434347" y="3334006"/>
                </a:lnTo>
                <a:lnTo>
                  <a:pt x="451900" y="3321534"/>
                </a:lnTo>
                <a:lnTo>
                  <a:pt x="469893" y="3307950"/>
                </a:lnTo>
                <a:cubicBezTo>
                  <a:pt x="476460" y="3302923"/>
                  <a:pt x="482718" y="3297924"/>
                  <a:pt x="489284" y="3292897"/>
                </a:cubicBezTo>
                <a:lnTo>
                  <a:pt x="508083" y="3276424"/>
                </a:lnTo>
                <a:cubicBezTo>
                  <a:pt x="512893" y="3270755"/>
                  <a:pt x="517839" y="3265207"/>
                  <a:pt x="522649" y="3259537"/>
                </a:cubicBezTo>
                <a:lnTo>
                  <a:pt x="534440" y="3244112"/>
                </a:lnTo>
                <a:cubicBezTo>
                  <a:pt x="536197" y="3239662"/>
                  <a:pt x="537817" y="3235090"/>
                  <a:pt x="539574" y="3230640"/>
                </a:cubicBezTo>
                <a:lnTo>
                  <a:pt x="509849" y="3208187"/>
                </a:lnTo>
                <a:lnTo>
                  <a:pt x="474526" y="3191609"/>
                </a:lnTo>
                <a:lnTo>
                  <a:pt x="435493" y="3180466"/>
                </a:lnTo>
                <a:lnTo>
                  <a:pt x="390471" y="3173359"/>
                </a:lnTo>
                <a:lnTo>
                  <a:pt x="344894" y="3170859"/>
                </a:lnTo>
                <a:lnTo>
                  <a:pt x="295258" y="3172887"/>
                </a:lnTo>
                <a:lnTo>
                  <a:pt x="245329" y="3177354"/>
                </a:lnTo>
                <a:lnTo>
                  <a:pt x="195694" y="3184474"/>
                </a:lnTo>
                <a:lnTo>
                  <a:pt x="144902" y="3193577"/>
                </a:lnTo>
                <a:lnTo>
                  <a:pt x="95992" y="3206125"/>
                </a:lnTo>
                <a:lnTo>
                  <a:pt x="49213" y="3218744"/>
                </a:lnTo>
                <a:lnTo>
                  <a:pt x="6365" y="3233010"/>
                </a:lnTo>
                <a:lnTo>
                  <a:pt x="0" y="3227433"/>
                </a:lnTo>
                <a:lnTo>
                  <a:pt x="3076" y="3224737"/>
                </a:lnTo>
                <a:lnTo>
                  <a:pt x="43018" y="3207924"/>
                </a:lnTo>
                <a:lnTo>
                  <a:pt x="85231" y="3191304"/>
                </a:lnTo>
                <a:lnTo>
                  <a:pt x="127386" y="3176431"/>
                </a:lnTo>
                <a:lnTo>
                  <a:pt x="168655" y="3162578"/>
                </a:lnTo>
                <a:lnTo>
                  <a:pt x="209793" y="3149808"/>
                </a:lnTo>
                <a:lnTo>
                  <a:pt x="250713" y="3140141"/>
                </a:lnTo>
                <a:lnTo>
                  <a:pt x="291298" y="3131978"/>
                </a:lnTo>
                <a:lnTo>
                  <a:pt x="333154" y="3128523"/>
                </a:lnTo>
                <a:lnTo>
                  <a:pt x="375359" y="3125974"/>
                </a:lnTo>
                <a:lnTo>
                  <a:pt x="416751" y="3130200"/>
                </a:lnTo>
                <a:lnTo>
                  <a:pt x="459928" y="3138683"/>
                </a:lnTo>
                <a:lnTo>
                  <a:pt x="504268" y="3151481"/>
                </a:lnTo>
                <a:lnTo>
                  <a:pt x="546509" y="3169029"/>
                </a:lnTo>
                <a:lnTo>
                  <a:pt x="591005" y="3194544"/>
                </a:lnTo>
                <a:lnTo>
                  <a:pt x="643386" y="3146702"/>
                </a:lnTo>
                <a:lnTo>
                  <a:pt x="689192" y="3097589"/>
                </a:lnTo>
                <a:lnTo>
                  <a:pt x="728837" y="3047570"/>
                </a:lnTo>
                <a:cubicBezTo>
                  <a:pt x="740172" y="3030847"/>
                  <a:pt x="751816" y="3014096"/>
                  <a:pt x="763151" y="2997373"/>
                </a:cubicBezTo>
                <a:cubicBezTo>
                  <a:pt x="772834" y="2980400"/>
                  <a:pt x="782826" y="2963399"/>
                  <a:pt x="792509" y="2946426"/>
                </a:cubicBezTo>
                <a:lnTo>
                  <a:pt x="818742" y="2896035"/>
                </a:lnTo>
                <a:lnTo>
                  <a:pt x="840539" y="2845651"/>
                </a:lnTo>
                <a:lnTo>
                  <a:pt x="868659" y="2777611"/>
                </a:lnTo>
                <a:cubicBezTo>
                  <a:pt x="870144" y="2745788"/>
                  <a:pt x="891015" y="2708017"/>
                  <a:pt x="886079" y="2678806"/>
                </a:cubicBezTo>
                <a:cubicBezTo>
                  <a:pt x="888879" y="2644040"/>
                  <a:pt x="891865" y="2609013"/>
                  <a:pt x="894665" y="2574247"/>
                </a:cubicBezTo>
                <a:cubicBezTo>
                  <a:pt x="899891" y="2560131"/>
                  <a:pt x="904931" y="2546277"/>
                  <a:pt x="910157" y="2532162"/>
                </a:cubicBezTo>
                <a:cubicBezTo>
                  <a:pt x="914637" y="2516478"/>
                  <a:pt x="918930" y="2501055"/>
                  <a:pt x="923410" y="2485372"/>
                </a:cubicBezTo>
                <a:cubicBezTo>
                  <a:pt x="927516" y="2468119"/>
                  <a:pt x="931809" y="2450606"/>
                  <a:pt x="935916" y="2433353"/>
                </a:cubicBezTo>
                <a:cubicBezTo>
                  <a:pt x="939835" y="2414794"/>
                  <a:pt x="943568" y="2396496"/>
                  <a:pt x="947488" y="2377937"/>
                </a:cubicBezTo>
                <a:cubicBezTo>
                  <a:pt x="950661" y="2358071"/>
                  <a:pt x="953648" y="2337943"/>
                  <a:pt x="956821" y="2318077"/>
                </a:cubicBezTo>
                <a:cubicBezTo>
                  <a:pt x="959247" y="2297688"/>
                  <a:pt x="961487" y="2277560"/>
                  <a:pt x="963914" y="2257171"/>
                </a:cubicBezTo>
                <a:cubicBezTo>
                  <a:pt x="966153" y="2235998"/>
                  <a:pt x="968580" y="2214563"/>
                  <a:pt x="970820" y="2193390"/>
                </a:cubicBezTo>
                <a:cubicBezTo>
                  <a:pt x="972313" y="2171955"/>
                  <a:pt x="973993" y="2150259"/>
                  <a:pt x="975486" y="2128825"/>
                </a:cubicBezTo>
                <a:cubicBezTo>
                  <a:pt x="976793" y="2106345"/>
                  <a:pt x="978099" y="2084126"/>
                  <a:pt x="979406" y="2061646"/>
                </a:cubicBezTo>
                <a:lnTo>
                  <a:pt x="979406" y="1995512"/>
                </a:lnTo>
                <a:lnTo>
                  <a:pt x="979406" y="1930162"/>
                </a:lnTo>
                <a:cubicBezTo>
                  <a:pt x="978099" y="1908205"/>
                  <a:pt x="976793" y="1886509"/>
                  <a:pt x="975486" y="1864552"/>
                </a:cubicBezTo>
                <a:cubicBezTo>
                  <a:pt x="973619" y="1843640"/>
                  <a:pt x="971940" y="1822466"/>
                  <a:pt x="970073" y="1801555"/>
                </a:cubicBezTo>
                <a:cubicBezTo>
                  <a:pt x="967833" y="1781166"/>
                  <a:pt x="965407" y="1760515"/>
                  <a:pt x="963167" y="1740126"/>
                </a:cubicBezTo>
                <a:cubicBezTo>
                  <a:pt x="959807" y="1720260"/>
                  <a:pt x="956261" y="1700655"/>
                  <a:pt x="952901" y="1680789"/>
                </a:cubicBezTo>
                <a:cubicBezTo>
                  <a:pt x="948235" y="1662491"/>
                  <a:pt x="943568" y="1643932"/>
                  <a:pt x="938902" y="1625634"/>
                </a:cubicBezTo>
                <a:cubicBezTo>
                  <a:pt x="933676" y="1608120"/>
                  <a:pt x="928636" y="1590868"/>
                  <a:pt x="923410" y="1573354"/>
                </a:cubicBezTo>
                <a:cubicBezTo>
                  <a:pt x="917250" y="1557670"/>
                  <a:pt x="910904" y="1542248"/>
                  <a:pt x="904744" y="1526564"/>
                </a:cubicBezTo>
                <a:cubicBezTo>
                  <a:pt x="897838" y="1512710"/>
                  <a:pt x="890745" y="1499117"/>
                  <a:pt x="883839" y="1485263"/>
                </a:cubicBezTo>
                <a:cubicBezTo>
                  <a:pt x="875813" y="1472977"/>
                  <a:pt x="867600" y="1460953"/>
                  <a:pt x="859574" y="1448667"/>
                </a:cubicBezTo>
                <a:cubicBezTo>
                  <a:pt x="850615" y="1438734"/>
                  <a:pt x="841469" y="1429063"/>
                  <a:pt x="832510" y="1419129"/>
                </a:cubicBezTo>
                <a:lnTo>
                  <a:pt x="801338" y="1396649"/>
                </a:lnTo>
                <a:lnTo>
                  <a:pt x="774834" y="1383318"/>
                </a:lnTo>
                <a:lnTo>
                  <a:pt x="745342" y="1377829"/>
                </a:lnTo>
                <a:lnTo>
                  <a:pt x="714918" y="1377829"/>
                </a:lnTo>
                <a:lnTo>
                  <a:pt x="683187" y="1381750"/>
                </a:lnTo>
                <a:lnTo>
                  <a:pt x="652016" y="1388023"/>
                </a:lnTo>
                <a:lnTo>
                  <a:pt x="620845" y="1396649"/>
                </a:lnTo>
                <a:lnTo>
                  <a:pt x="589860" y="1403446"/>
                </a:lnTo>
                <a:lnTo>
                  <a:pt x="559436" y="1410503"/>
                </a:lnTo>
                <a:lnTo>
                  <a:pt x="531438" y="1414424"/>
                </a:lnTo>
                <a:lnTo>
                  <a:pt x="467602" y="1417561"/>
                </a:lnTo>
                <a:lnTo>
                  <a:pt x="405447" y="1414424"/>
                </a:lnTo>
                <a:lnTo>
                  <a:pt x="347958" y="1407367"/>
                </a:lnTo>
                <a:lnTo>
                  <a:pt x="292708" y="1397433"/>
                </a:lnTo>
                <a:lnTo>
                  <a:pt x="238952" y="1384886"/>
                </a:lnTo>
                <a:lnTo>
                  <a:pt x="187622" y="1372339"/>
                </a:lnTo>
                <a:lnTo>
                  <a:pt x="139466" y="1358485"/>
                </a:lnTo>
                <a:cubicBezTo>
                  <a:pt x="140586" y="1353257"/>
                  <a:pt x="141519" y="1348029"/>
                  <a:pt x="142639" y="1342801"/>
                </a:cubicBezTo>
                <a:lnTo>
                  <a:pt x="208714" y="1352212"/>
                </a:lnTo>
                <a:lnTo>
                  <a:pt x="274043" y="1358485"/>
                </a:lnTo>
                <a:lnTo>
                  <a:pt x="337878" y="1360838"/>
                </a:lnTo>
                <a:lnTo>
                  <a:pt x="400034" y="1358485"/>
                </a:lnTo>
                <a:lnTo>
                  <a:pt x="460696" y="1349859"/>
                </a:lnTo>
                <a:lnTo>
                  <a:pt x="519865" y="1336528"/>
                </a:lnTo>
                <a:lnTo>
                  <a:pt x="576608" y="1318753"/>
                </a:lnTo>
                <a:lnTo>
                  <a:pt x="630177" y="1292874"/>
                </a:lnTo>
                <a:lnTo>
                  <a:pt x="699426" y="1258631"/>
                </a:lnTo>
                <a:lnTo>
                  <a:pt x="572688" y="1147276"/>
                </a:lnTo>
                <a:lnTo>
                  <a:pt x="459203" y="1022589"/>
                </a:lnTo>
                <a:lnTo>
                  <a:pt x="396861" y="1029647"/>
                </a:lnTo>
                <a:lnTo>
                  <a:pt x="336198" y="1029647"/>
                </a:lnTo>
                <a:lnTo>
                  <a:pt x="280949" y="1022589"/>
                </a:lnTo>
                <a:lnTo>
                  <a:pt x="228873" y="1007951"/>
                </a:lnTo>
                <a:lnTo>
                  <a:pt x="180716" y="986777"/>
                </a:lnTo>
                <a:lnTo>
                  <a:pt x="138719" y="960376"/>
                </a:lnTo>
                <a:lnTo>
                  <a:pt x="101389" y="927701"/>
                </a:lnTo>
                <a:lnTo>
                  <a:pt x="70218" y="889537"/>
                </a:lnTo>
                <a:lnTo>
                  <a:pt x="46139" y="848236"/>
                </a:lnTo>
                <a:cubicBezTo>
                  <a:pt x="47259" y="845884"/>
                  <a:pt x="48192" y="843531"/>
                  <a:pt x="49312" y="841179"/>
                </a:cubicBezTo>
                <a:lnTo>
                  <a:pt x="59392" y="848236"/>
                </a:lnTo>
                <a:cubicBezTo>
                  <a:pt x="63498" y="857385"/>
                  <a:pt x="67791" y="866273"/>
                  <a:pt x="71897" y="875422"/>
                </a:cubicBezTo>
                <a:lnTo>
                  <a:pt x="92056" y="898948"/>
                </a:lnTo>
                <a:cubicBezTo>
                  <a:pt x="100269" y="906790"/>
                  <a:pt x="108668" y="914370"/>
                  <a:pt x="116881" y="922212"/>
                </a:cubicBezTo>
                <a:lnTo>
                  <a:pt x="146559" y="940248"/>
                </a:lnTo>
                <a:lnTo>
                  <a:pt x="180716" y="955671"/>
                </a:lnTo>
                <a:lnTo>
                  <a:pt x="216554" y="967434"/>
                </a:lnTo>
                <a:lnTo>
                  <a:pt x="254631" y="974492"/>
                </a:lnTo>
                <a:lnTo>
                  <a:pt x="294201" y="976844"/>
                </a:lnTo>
                <a:lnTo>
                  <a:pt x="332279" y="976060"/>
                </a:lnTo>
                <a:lnTo>
                  <a:pt x="353371" y="972923"/>
                </a:lnTo>
                <a:lnTo>
                  <a:pt x="372036" y="972923"/>
                </a:lnTo>
                <a:lnTo>
                  <a:pt x="388275" y="969786"/>
                </a:lnTo>
                <a:lnTo>
                  <a:pt x="403954" y="965865"/>
                </a:lnTo>
                <a:lnTo>
                  <a:pt x="417206" y="957239"/>
                </a:lnTo>
                <a:cubicBezTo>
                  <a:pt x="404700" y="933714"/>
                  <a:pt x="392381" y="909926"/>
                  <a:pt x="379875" y="886400"/>
                </a:cubicBezTo>
                <a:lnTo>
                  <a:pt x="347958" y="817130"/>
                </a:lnTo>
                <a:lnTo>
                  <a:pt x="317533" y="744723"/>
                </a:lnTo>
                <a:lnTo>
                  <a:pt x="291215" y="669963"/>
                </a:lnTo>
                <a:lnTo>
                  <a:pt x="265457" y="588930"/>
                </a:lnTo>
                <a:lnTo>
                  <a:pt x="241379" y="501623"/>
                </a:lnTo>
                <a:cubicBezTo>
                  <a:pt x="240632" y="496395"/>
                  <a:pt x="239699" y="491167"/>
                  <a:pt x="238952" y="485939"/>
                </a:cubicBezTo>
                <a:cubicBezTo>
                  <a:pt x="236899" y="478620"/>
                  <a:pt x="234846" y="471562"/>
                  <a:pt x="232793" y="464243"/>
                </a:cubicBezTo>
                <a:cubicBezTo>
                  <a:pt x="231486" y="456140"/>
                  <a:pt x="230179" y="448298"/>
                  <a:pt x="228873" y="440194"/>
                </a:cubicBezTo>
                <a:cubicBezTo>
                  <a:pt x="227006" y="432091"/>
                  <a:pt x="225326" y="423988"/>
                  <a:pt x="223460" y="415884"/>
                </a:cubicBezTo>
                <a:cubicBezTo>
                  <a:pt x="221967" y="406997"/>
                  <a:pt x="220287" y="398371"/>
                  <a:pt x="218794" y="389483"/>
                </a:cubicBezTo>
                <a:cubicBezTo>
                  <a:pt x="218234" y="381380"/>
                  <a:pt x="217860" y="373276"/>
                  <a:pt x="217300" y="365173"/>
                </a:cubicBezTo>
                <a:lnTo>
                  <a:pt x="217300" y="342693"/>
                </a:lnTo>
                <a:cubicBezTo>
                  <a:pt x="218234" y="335896"/>
                  <a:pt x="219354" y="329362"/>
                  <a:pt x="220287" y="322565"/>
                </a:cubicBezTo>
                <a:lnTo>
                  <a:pt x="225886" y="308450"/>
                </a:lnTo>
                <a:lnTo>
                  <a:pt x="232793" y="311586"/>
                </a:lnTo>
                <a:cubicBezTo>
                  <a:pt x="234846" y="337988"/>
                  <a:pt x="236899" y="364650"/>
                  <a:pt x="238952" y="391051"/>
                </a:cubicBezTo>
                <a:cubicBezTo>
                  <a:pt x="243618" y="417453"/>
                  <a:pt x="248285" y="444115"/>
                  <a:pt x="252951" y="470516"/>
                </a:cubicBezTo>
                <a:cubicBezTo>
                  <a:pt x="260044" y="496395"/>
                  <a:pt x="266950" y="522535"/>
                  <a:pt x="274043" y="548413"/>
                </a:cubicBezTo>
                <a:cubicBezTo>
                  <a:pt x="282629" y="572200"/>
                  <a:pt x="291028" y="596249"/>
                  <a:pt x="299614" y="620036"/>
                </a:cubicBezTo>
                <a:lnTo>
                  <a:pt x="327612" y="686954"/>
                </a:lnTo>
                <a:lnTo>
                  <a:pt x="353371" y="730607"/>
                </a:lnTo>
                <a:cubicBezTo>
                  <a:pt x="352251" y="731130"/>
                  <a:pt x="351317" y="731653"/>
                  <a:pt x="350197" y="732176"/>
                </a:cubicBezTo>
                <a:lnTo>
                  <a:pt x="350197" y="733744"/>
                </a:lnTo>
                <a:lnTo>
                  <a:pt x="351877" y="735313"/>
                </a:lnTo>
                <a:cubicBezTo>
                  <a:pt x="352437" y="735574"/>
                  <a:pt x="352811" y="735835"/>
                  <a:pt x="353371" y="736097"/>
                </a:cubicBezTo>
                <a:cubicBezTo>
                  <a:pt x="354490" y="736619"/>
                  <a:pt x="355424" y="737142"/>
                  <a:pt x="356544" y="737665"/>
                </a:cubicBezTo>
                <a:cubicBezTo>
                  <a:pt x="356730" y="738711"/>
                  <a:pt x="357104" y="739756"/>
                  <a:pt x="357290" y="740802"/>
                </a:cubicBezTo>
                <a:lnTo>
                  <a:pt x="358784" y="742370"/>
                </a:lnTo>
                <a:cubicBezTo>
                  <a:pt x="359343" y="743154"/>
                  <a:pt x="359717" y="743939"/>
                  <a:pt x="360277" y="744723"/>
                </a:cubicBezTo>
                <a:lnTo>
                  <a:pt x="360277" y="743154"/>
                </a:lnTo>
                <a:cubicBezTo>
                  <a:pt x="359717" y="742893"/>
                  <a:pt x="359343" y="742632"/>
                  <a:pt x="358784" y="742370"/>
                </a:cubicBezTo>
                <a:cubicBezTo>
                  <a:pt x="356917" y="738449"/>
                  <a:pt x="355237" y="734528"/>
                  <a:pt x="353371" y="730607"/>
                </a:cubicBezTo>
                <a:lnTo>
                  <a:pt x="372036" y="716492"/>
                </a:lnTo>
                <a:cubicBezTo>
                  <a:pt x="378009" y="708389"/>
                  <a:pt x="383982" y="700547"/>
                  <a:pt x="389955" y="692443"/>
                </a:cubicBezTo>
                <a:cubicBezTo>
                  <a:pt x="395554" y="683033"/>
                  <a:pt x="401340" y="673884"/>
                  <a:pt x="406940" y="664474"/>
                </a:cubicBezTo>
                <a:cubicBezTo>
                  <a:pt x="412166" y="652972"/>
                  <a:pt x="417393" y="641732"/>
                  <a:pt x="422619" y="630231"/>
                </a:cubicBezTo>
                <a:cubicBezTo>
                  <a:pt x="427285" y="617422"/>
                  <a:pt x="431952" y="604875"/>
                  <a:pt x="436618" y="592066"/>
                </a:cubicBezTo>
                <a:cubicBezTo>
                  <a:pt x="441098" y="578735"/>
                  <a:pt x="445391" y="565665"/>
                  <a:pt x="449870" y="552334"/>
                </a:cubicBezTo>
                <a:cubicBezTo>
                  <a:pt x="453417" y="538480"/>
                  <a:pt x="457150" y="524887"/>
                  <a:pt x="460696" y="511033"/>
                </a:cubicBezTo>
                <a:cubicBezTo>
                  <a:pt x="464056" y="497702"/>
                  <a:pt x="467416" y="484632"/>
                  <a:pt x="470776" y="471301"/>
                </a:cubicBezTo>
                <a:cubicBezTo>
                  <a:pt x="473575" y="458492"/>
                  <a:pt x="476562" y="445945"/>
                  <a:pt x="479362" y="433136"/>
                </a:cubicBezTo>
                <a:cubicBezTo>
                  <a:pt x="479922" y="450127"/>
                  <a:pt x="480295" y="467380"/>
                  <a:pt x="480855" y="484370"/>
                </a:cubicBezTo>
                <a:cubicBezTo>
                  <a:pt x="480295" y="500054"/>
                  <a:pt x="479922" y="515477"/>
                  <a:pt x="479362" y="531161"/>
                </a:cubicBezTo>
                <a:cubicBezTo>
                  <a:pt x="476935" y="545799"/>
                  <a:pt x="474695" y="560176"/>
                  <a:pt x="472269" y="574814"/>
                </a:cubicBezTo>
                <a:cubicBezTo>
                  <a:pt x="468909" y="589452"/>
                  <a:pt x="465549" y="603829"/>
                  <a:pt x="462189" y="618468"/>
                </a:cubicBezTo>
                <a:cubicBezTo>
                  <a:pt x="457523" y="632322"/>
                  <a:pt x="452857" y="645914"/>
                  <a:pt x="448190" y="659769"/>
                </a:cubicBezTo>
                <a:lnTo>
                  <a:pt x="428032" y="701069"/>
                </a:lnTo>
                <a:lnTo>
                  <a:pt x="381369" y="791252"/>
                </a:lnTo>
                <a:lnTo>
                  <a:pt x="429525" y="863920"/>
                </a:lnTo>
                <a:lnTo>
                  <a:pt x="481601" y="931622"/>
                </a:lnTo>
                <a:lnTo>
                  <a:pt x="538531" y="995403"/>
                </a:lnTo>
                <a:lnTo>
                  <a:pt x="599193" y="1053957"/>
                </a:lnTo>
                <a:lnTo>
                  <a:pt x="816831" y="1205045"/>
                </a:lnTo>
                <a:cubicBezTo>
                  <a:pt x="819257" y="1203215"/>
                  <a:pt x="821497" y="1201385"/>
                  <a:pt x="823924" y="1199555"/>
                </a:cubicBezTo>
                <a:cubicBezTo>
                  <a:pt x="817951" y="1177336"/>
                  <a:pt x="811978" y="1154856"/>
                  <a:pt x="806005" y="1132637"/>
                </a:cubicBezTo>
                <a:cubicBezTo>
                  <a:pt x="801338" y="1108589"/>
                  <a:pt x="796672" y="1084802"/>
                  <a:pt x="792006" y="1060753"/>
                </a:cubicBezTo>
                <a:cubicBezTo>
                  <a:pt x="788086" y="1034875"/>
                  <a:pt x="784166" y="1008735"/>
                  <a:pt x="780247" y="982856"/>
                </a:cubicBezTo>
                <a:cubicBezTo>
                  <a:pt x="778380" y="956455"/>
                  <a:pt x="776700" y="929793"/>
                  <a:pt x="774834" y="903391"/>
                </a:cubicBezTo>
                <a:cubicBezTo>
                  <a:pt x="773340" y="875683"/>
                  <a:pt x="771661" y="847975"/>
                  <a:pt x="770167" y="820267"/>
                </a:cubicBezTo>
                <a:lnTo>
                  <a:pt x="770167" y="735313"/>
                </a:lnTo>
                <a:cubicBezTo>
                  <a:pt x="771287" y="706820"/>
                  <a:pt x="772221" y="678066"/>
                  <a:pt x="773340" y="649574"/>
                </a:cubicBezTo>
                <a:cubicBezTo>
                  <a:pt x="775580" y="621343"/>
                  <a:pt x="778007" y="592851"/>
                  <a:pt x="780247" y="564620"/>
                </a:cubicBezTo>
                <a:cubicBezTo>
                  <a:pt x="783606" y="536389"/>
                  <a:pt x="787153" y="508158"/>
                  <a:pt x="790513" y="479927"/>
                </a:cubicBezTo>
                <a:cubicBezTo>
                  <a:pt x="794059" y="452741"/>
                  <a:pt x="797792" y="425295"/>
                  <a:pt x="801338" y="398109"/>
                </a:cubicBezTo>
                <a:cubicBezTo>
                  <a:pt x="806565" y="371708"/>
                  <a:pt x="811604" y="345045"/>
                  <a:pt x="816831" y="318644"/>
                </a:cubicBezTo>
                <a:cubicBezTo>
                  <a:pt x="822990" y="293811"/>
                  <a:pt x="829336" y="268717"/>
                  <a:pt x="835496" y="243884"/>
                </a:cubicBezTo>
                <a:cubicBezTo>
                  <a:pt x="842029" y="220359"/>
                  <a:pt x="848375" y="196571"/>
                  <a:pt x="854908" y="173046"/>
                </a:cubicBezTo>
                <a:cubicBezTo>
                  <a:pt x="862374" y="151611"/>
                  <a:pt x="870027" y="130438"/>
                  <a:pt x="877493" y="109003"/>
                </a:cubicBezTo>
                <a:lnTo>
                  <a:pt x="901571" y="50711"/>
                </a:lnTo>
                <a:lnTo>
                  <a:pt x="930503"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black"/>
              </a:solidFill>
              <a:effectLst/>
              <a:uLnTx/>
              <a:uFillTx/>
              <a:latin typeface="Arial"/>
              <a:ea typeface="Arial Unicode MS"/>
              <a:cs typeface="+mn-cs"/>
            </a:endParaRPr>
          </a:p>
        </p:txBody>
      </p:sp>
      <p:grpSp>
        <p:nvGrpSpPr>
          <p:cNvPr id="5" name="Group 4">
            <a:extLst>
              <a:ext uri="{FF2B5EF4-FFF2-40B4-BE49-F238E27FC236}">
                <a16:creationId xmlns="" xmlns:a16="http://schemas.microsoft.com/office/drawing/2014/main" id="{E057CCD0-78B1-4921-9C3F-B990119D8FA5}"/>
              </a:ext>
            </a:extLst>
          </p:cNvPr>
          <p:cNvGrpSpPr/>
          <p:nvPr/>
        </p:nvGrpSpPr>
        <p:grpSpPr>
          <a:xfrm>
            <a:off x="10676870" y="5093207"/>
            <a:ext cx="1354569" cy="943967"/>
            <a:chOff x="6642118" y="1586415"/>
            <a:chExt cx="2588618" cy="2088892"/>
          </a:xfrm>
          <a:solidFill>
            <a:srgbClr val="92D050"/>
          </a:solidFill>
        </p:grpSpPr>
        <p:sp>
          <p:nvSpPr>
            <p:cNvPr id="6" name="Freeform 10">
              <a:extLst>
                <a:ext uri="{FF2B5EF4-FFF2-40B4-BE49-F238E27FC236}">
                  <a16:creationId xmlns="" xmlns:a16="http://schemas.microsoft.com/office/drawing/2014/main" id="{08C63CAF-11AF-40CA-B9BC-746550233974}"/>
                </a:ext>
              </a:extLst>
            </p:cNvPr>
            <p:cNvSpPr/>
            <p:nvPr/>
          </p:nvSpPr>
          <p:spPr>
            <a:xfrm>
              <a:off x="8483374" y="2810128"/>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7" name="Freeform 37">
              <a:extLst>
                <a:ext uri="{FF2B5EF4-FFF2-40B4-BE49-F238E27FC236}">
                  <a16:creationId xmlns="" xmlns:a16="http://schemas.microsoft.com/office/drawing/2014/main" id="{57637CBB-9AF1-4991-A795-19E156F034DD}"/>
                </a:ext>
              </a:extLst>
            </p:cNvPr>
            <p:cNvSpPr/>
            <p:nvPr/>
          </p:nvSpPr>
          <p:spPr>
            <a:xfrm>
              <a:off x="8393318" y="2447832"/>
              <a:ext cx="428691" cy="250877"/>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8" name="Freeform 38">
              <a:extLst>
                <a:ext uri="{FF2B5EF4-FFF2-40B4-BE49-F238E27FC236}">
                  <a16:creationId xmlns="" xmlns:a16="http://schemas.microsoft.com/office/drawing/2014/main" id="{C8F76D90-A553-4E2E-A1EB-7022F32F58FC}"/>
                </a:ext>
              </a:extLst>
            </p:cNvPr>
            <p:cNvSpPr/>
            <p:nvPr/>
          </p:nvSpPr>
          <p:spPr>
            <a:xfrm flipH="1">
              <a:off x="7984364" y="1586415"/>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9" name="Freeform 39">
              <a:extLst>
                <a:ext uri="{FF2B5EF4-FFF2-40B4-BE49-F238E27FC236}">
                  <a16:creationId xmlns="" xmlns:a16="http://schemas.microsoft.com/office/drawing/2014/main" id="{ED76BA36-514C-48D7-BD75-3780A383412F}"/>
                </a:ext>
              </a:extLst>
            </p:cNvPr>
            <p:cNvSpPr/>
            <p:nvPr/>
          </p:nvSpPr>
          <p:spPr>
            <a:xfrm rot="20158478" flipH="1">
              <a:off x="7230574" y="1902759"/>
              <a:ext cx="403731" cy="236270"/>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0" name="Freeform 40">
              <a:extLst>
                <a:ext uri="{FF2B5EF4-FFF2-40B4-BE49-F238E27FC236}">
                  <a16:creationId xmlns="" xmlns:a16="http://schemas.microsoft.com/office/drawing/2014/main" id="{7F17CE12-C5CF-4AC8-95BD-8C6249A4A562}"/>
                </a:ext>
              </a:extLst>
            </p:cNvPr>
            <p:cNvSpPr/>
            <p:nvPr/>
          </p:nvSpPr>
          <p:spPr>
            <a:xfrm flipH="1">
              <a:off x="7150209" y="2468771"/>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1" name="Freeform 41">
              <a:extLst>
                <a:ext uri="{FF2B5EF4-FFF2-40B4-BE49-F238E27FC236}">
                  <a16:creationId xmlns="" xmlns:a16="http://schemas.microsoft.com/office/drawing/2014/main" id="{89A5A82B-4712-45C5-AE94-B6A48495ABDC}"/>
                </a:ext>
              </a:extLst>
            </p:cNvPr>
            <p:cNvSpPr/>
            <p:nvPr/>
          </p:nvSpPr>
          <p:spPr>
            <a:xfrm rot="19608555" flipH="1">
              <a:off x="7440273" y="2826279"/>
              <a:ext cx="414738" cy="24271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2" name="Freeform 42">
              <a:extLst>
                <a:ext uri="{FF2B5EF4-FFF2-40B4-BE49-F238E27FC236}">
                  <a16:creationId xmlns="" xmlns:a16="http://schemas.microsoft.com/office/drawing/2014/main" id="{71D48EA7-04EA-4D69-A9C5-081756EAA180}"/>
                </a:ext>
              </a:extLst>
            </p:cNvPr>
            <p:cNvSpPr/>
            <p:nvPr/>
          </p:nvSpPr>
          <p:spPr>
            <a:xfrm rot="4168950" flipH="1">
              <a:off x="8396960" y="3097621"/>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3" name="Freeform 43">
              <a:extLst>
                <a:ext uri="{FF2B5EF4-FFF2-40B4-BE49-F238E27FC236}">
                  <a16:creationId xmlns="" xmlns:a16="http://schemas.microsoft.com/office/drawing/2014/main" id="{585FFAD2-5969-4D96-BFC0-1E3DB489B5B4}"/>
                </a:ext>
              </a:extLst>
            </p:cNvPr>
            <p:cNvSpPr/>
            <p:nvPr/>
          </p:nvSpPr>
          <p:spPr>
            <a:xfrm rot="4168950" flipH="1">
              <a:off x="7198941" y="3171162"/>
              <a:ext cx="337427" cy="197468"/>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4" name="Freeform 44">
              <a:extLst>
                <a:ext uri="{FF2B5EF4-FFF2-40B4-BE49-F238E27FC236}">
                  <a16:creationId xmlns="" xmlns:a16="http://schemas.microsoft.com/office/drawing/2014/main" id="{678B05FD-91AD-4AF3-A432-BA00A2FEF16A}"/>
                </a:ext>
              </a:extLst>
            </p:cNvPr>
            <p:cNvSpPr/>
            <p:nvPr/>
          </p:nvSpPr>
          <p:spPr>
            <a:xfrm rot="3290765" flipH="1">
              <a:off x="7552694" y="2300529"/>
              <a:ext cx="382544" cy="22387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5" name="Freeform 45">
              <a:extLst>
                <a:ext uri="{FF2B5EF4-FFF2-40B4-BE49-F238E27FC236}">
                  <a16:creationId xmlns="" xmlns:a16="http://schemas.microsoft.com/office/drawing/2014/main" id="{F1910B0E-441C-4BFE-8402-F708EECF3468}"/>
                </a:ext>
              </a:extLst>
            </p:cNvPr>
            <p:cNvSpPr/>
            <p:nvPr/>
          </p:nvSpPr>
          <p:spPr>
            <a:xfrm rot="20700000" flipH="1">
              <a:off x="8197783" y="1792341"/>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6" name="Freeform 48">
              <a:extLst>
                <a:ext uri="{FF2B5EF4-FFF2-40B4-BE49-F238E27FC236}">
                  <a16:creationId xmlns="" xmlns:a16="http://schemas.microsoft.com/office/drawing/2014/main" id="{37BBCC78-05E8-4AFF-81A5-458B261B43C5}"/>
                </a:ext>
              </a:extLst>
            </p:cNvPr>
            <p:cNvSpPr/>
            <p:nvPr/>
          </p:nvSpPr>
          <p:spPr>
            <a:xfrm rot="20438041">
              <a:off x="7518032" y="1667868"/>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7" name="Freeform 49">
              <a:extLst>
                <a:ext uri="{FF2B5EF4-FFF2-40B4-BE49-F238E27FC236}">
                  <a16:creationId xmlns="" xmlns:a16="http://schemas.microsoft.com/office/drawing/2014/main" id="{5998F438-52CA-44E5-9191-8E95ECA78284}"/>
                </a:ext>
              </a:extLst>
            </p:cNvPr>
            <p:cNvSpPr/>
            <p:nvPr/>
          </p:nvSpPr>
          <p:spPr>
            <a:xfrm rot="20438041">
              <a:off x="6642118" y="2502772"/>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8" name="Freeform 50">
              <a:extLst>
                <a:ext uri="{FF2B5EF4-FFF2-40B4-BE49-F238E27FC236}">
                  <a16:creationId xmlns="" xmlns:a16="http://schemas.microsoft.com/office/drawing/2014/main" id="{ECFF23EB-C804-4318-A5BA-988EDC16FE26}"/>
                </a:ext>
              </a:extLst>
            </p:cNvPr>
            <p:cNvSpPr/>
            <p:nvPr/>
          </p:nvSpPr>
          <p:spPr>
            <a:xfrm rot="20438041">
              <a:off x="6722073" y="2950374"/>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9" name="Freeform 51">
              <a:extLst>
                <a:ext uri="{FF2B5EF4-FFF2-40B4-BE49-F238E27FC236}">
                  <a16:creationId xmlns="" xmlns:a16="http://schemas.microsoft.com/office/drawing/2014/main" id="{9060B942-FEAA-4B48-96CA-8E73EE28775B}"/>
                </a:ext>
              </a:extLst>
            </p:cNvPr>
            <p:cNvSpPr/>
            <p:nvPr/>
          </p:nvSpPr>
          <p:spPr>
            <a:xfrm rot="20438041">
              <a:off x="6874631" y="2028765"/>
              <a:ext cx="403731" cy="236270"/>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0" name="Freeform 52">
              <a:extLst>
                <a:ext uri="{FF2B5EF4-FFF2-40B4-BE49-F238E27FC236}">
                  <a16:creationId xmlns="" xmlns:a16="http://schemas.microsoft.com/office/drawing/2014/main" id="{C6528717-C81E-453E-9E8F-BE879AAF97EB}"/>
                </a:ext>
              </a:extLst>
            </p:cNvPr>
            <p:cNvSpPr/>
            <p:nvPr/>
          </p:nvSpPr>
          <p:spPr>
            <a:xfrm rot="853396">
              <a:off x="7752655" y="1975320"/>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1" name="Freeform 53">
              <a:extLst>
                <a:ext uri="{FF2B5EF4-FFF2-40B4-BE49-F238E27FC236}">
                  <a16:creationId xmlns="" xmlns:a16="http://schemas.microsoft.com/office/drawing/2014/main" id="{C23FFD69-EA67-4B91-85F5-43FE8FEA0F1B}"/>
                </a:ext>
              </a:extLst>
            </p:cNvPr>
            <p:cNvSpPr/>
            <p:nvPr/>
          </p:nvSpPr>
          <p:spPr>
            <a:xfrm rot="853396">
              <a:off x="7502774" y="2063012"/>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2" name="Freeform 54">
              <a:extLst>
                <a:ext uri="{FF2B5EF4-FFF2-40B4-BE49-F238E27FC236}">
                  <a16:creationId xmlns="" xmlns:a16="http://schemas.microsoft.com/office/drawing/2014/main" id="{7E5170A6-BE98-4200-AEB3-B4E9E7A13D9C}"/>
                </a:ext>
              </a:extLst>
            </p:cNvPr>
            <p:cNvSpPr/>
            <p:nvPr/>
          </p:nvSpPr>
          <p:spPr>
            <a:xfrm rot="853396">
              <a:off x="8061064" y="2455062"/>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3" name="Freeform 55">
              <a:extLst>
                <a:ext uri="{FF2B5EF4-FFF2-40B4-BE49-F238E27FC236}">
                  <a16:creationId xmlns="" xmlns:a16="http://schemas.microsoft.com/office/drawing/2014/main" id="{DF20A5E4-94C2-4550-B71A-E7CB3B6B33E3}"/>
                </a:ext>
              </a:extLst>
            </p:cNvPr>
            <p:cNvSpPr/>
            <p:nvPr/>
          </p:nvSpPr>
          <p:spPr>
            <a:xfrm rot="15630449">
              <a:off x="6958835" y="3216138"/>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4" name="Freeform 56">
              <a:extLst>
                <a:ext uri="{FF2B5EF4-FFF2-40B4-BE49-F238E27FC236}">
                  <a16:creationId xmlns="" xmlns:a16="http://schemas.microsoft.com/office/drawing/2014/main" id="{56CB68B1-4043-4012-A408-5C529F50F0D6}"/>
                </a:ext>
              </a:extLst>
            </p:cNvPr>
            <p:cNvSpPr/>
            <p:nvPr/>
          </p:nvSpPr>
          <p:spPr>
            <a:xfrm rot="13038809">
              <a:off x="8340851" y="3480646"/>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5" name="Freeform 57">
              <a:extLst>
                <a:ext uri="{FF2B5EF4-FFF2-40B4-BE49-F238E27FC236}">
                  <a16:creationId xmlns="" xmlns:a16="http://schemas.microsoft.com/office/drawing/2014/main" id="{77F474C3-384F-4A98-B2C9-8511F675B262}"/>
                </a:ext>
              </a:extLst>
            </p:cNvPr>
            <p:cNvSpPr/>
            <p:nvPr/>
          </p:nvSpPr>
          <p:spPr>
            <a:xfrm rot="3510183">
              <a:off x="6930961" y="2359214"/>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6" name="Freeform 58">
              <a:extLst>
                <a:ext uri="{FF2B5EF4-FFF2-40B4-BE49-F238E27FC236}">
                  <a16:creationId xmlns="" xmlns:a16="http://schemas.microsoft.com/office/drawing/2014/main" id="{351C6404-B8F9-4AA6-8FD5-F07125E2E00D}"/>
                </a:ext>
              </a:extLst>
            </p:cNvPr>
            <p:cNvSpPr/>
            <p:nvPr/>
          </p:nvSpPr>
          <p:spPr>
            <a:xfrm rot="3510183">
              <a:off x="7042260" y="2855596"/>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7" name="Freeform 59">
              <a:extLst>
                <a:ext uri="{FF2B5EF4-FFF2-40B4-BE49-F238E27FC236}">
                  <a16:creationId xmlns="" xmlns:a16="http://schemas.microsoft.com/office/drawing/2014/main" id="{CC4E270F-8D2C-4269-9993-A26071893244}"/>
                </a:ext>
              </a:extLst>
            </p:cNvPr>
            <p:cNvSpPr/>
            <p:nvPr/>
          </p:nvSpPr>
          <p:spPr>
            <a:xfrm rot="20243303">
              <a:off x="8272468" y="2191084"/>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8" name="Freeform 60">
              <a:extLst>
                <a:ext uri="{FF2B5EF4-FFF2-40B4-BE49-F238E27FC236}">
                  <a16:creationId xmlns="" xmlns:a16="http://schemas.microsoft.com/office/drawing/2014/main" id="{31C3EFBA-EB0E-4410-A010-DD36366BA63B}"/>
                </a:ext>
              </a:extLst>
            </p:cNvPr>
            <p:cNvSpPr/>
            <p:nvPr/>
          </p:nvSpPr>
          <p:spPr>
            <a:xfrm rot="20954868">
              <a:off x="8079293" y="2696412"/>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9" name="Freeform 61">
              <a:extLst>
                <a:ext uri="{FF2B5EF4-FFF2-40B4-BE49-F238E27FC236}">
                  <a16:creationId xmlns="" xmlns:a16="http://schemas.microsoft.com/office/drawing/2014/main" id="{7CF2A7BD-6A15-4BDF-8E90-0ADD17C8F5D6}"/>
                </a:ext>
              </a:extLst>
            </p:cNvPr>
            <p:cNvSpPr/>
            <p:nvPr/>
          </p:nvSpPr>
          <p:spPr>
            <a:xfrm rot="1785835">
              <a:off x="7612614" y="3257615"/>
              <a:ext cx="332631" cy="28620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0" name="Freeform 62">
              <a:extLst>
                <a:ext uri="{FF2B5EF4-FFF2-40B4-BE49-F238E27FC236}">
                  <a16:creationId xmlns="" xmlns:a16="http://schemas.microsoft.com/office/drawing/2014/main" id="{32A27F13-8729-409C-9A83-5E5E5221E0F8}"/>
                </a:ext>
              </a:extLst>
            </p:cNvPr>
            <p:cNvSpPr/>
            <p:nvPr/>
          </p:nvSpPr>
          <p:spPr>
            <a:xfrm rot="1785835">
              <a:off x="7998331" y="2859830"/>
              <a:ext cx="332631" cy="28620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1" name="Freeform 57">
              <a:extLst>
                <a:ext uri="{FF2B5EF4-FFF2-40B4-BE49-F238E27FC236}">
                  <a16:creationId xmlns="" xmlns:a16="http://schemas.microsoft.com/office/drawing/2014/main" id="{49723F26-780D-4200-9845-7A12535AE762}"/>
                </a:ext>
              </a:extLst>
            </p:cNvPr>
            <p:cNvSpPr/>
            <p:nvPr/>
          </p:nvSpPr>
          <p:spPr>
            <a:xfrm rot="20304885" flipH="1">
              <a:off x="8561973" y="1907185"/>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2" name="Freeform 43">
              <a:extLst>
                <a:ext uri="{FF2B5EF4-FFF2-40B4-BE49-F238E27FC236}">
                  <a16:creationId xmlns="" xmlns:a16="http://schemas.microsoft.com/office/drawing/2014/main" id="{EAF88CD8-4494-45E6-A2D0-8BB53C6A3F5B}"/>
                </a:ext>
              </a:extLst>
            </p:cNvPr>
            <p:cNvSpPr/>
            <p:nvPr/>
          </p:nvSpPr>
          <p:spPr>
            <a:xfrm rot="740837" flipH="1">
              <a:off x="8629293" y="2152165"/>
              <a:ext cx="337427" cy="197468"/>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3" name="Freeform 56">
              <a:extLst>
                <a:ext uri="{FF2B5EF4-FFF2-40B4-BE49-F238E27FC236}">
                  <a16:creationId xmlns="" xmlns:a16="http://schemas.microsoft.com/office/drawing/2014/main" id="{7F3D2C84-8A9E-4715-BB66-0235DADC1FDE}"/>
                </a:ext>
              </a:extLst>
            </p:cNvPr>
            <p:cNvSpPr/>
            <p:nvPr/>
          </p:nvSpPr>
          <p:spPr>
            <a:xfrm rot="10475025">
              <a:off x="8898105" y="3148643"/>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4" name="Freeform 56">
              <a:extLst>
                <a:ext uri="{FF2B5EF4-FFF2-40B4-BE49-F238E27FC236}">
                  <a16:creationId xmlns="" xmlns:a16="http://schemas.microsoft.com/office/drawing/2014/main" id="{39A6539A-E0FB-4A5A-B05B-00B7A16C39FA}"/>
                </a:ext>
              </a:extLst>
            </p:cNvPr>
            <p:cNvSpPr/>
            <p:nvPr/>
          </p:nvSpPr>
          <p:spPr>
            <a:xfrm rot="6257908">
              <a:off x="8937474" y="2809527"/>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5" name="Freeform 56">
              <a:extLst>
                <a:ext uri="{FF2B5EF4-FFF2-40B4-BE49-F238E27FC236}">
                  <a16:creationId xmlns="" xmlns:a16="http://schemas.microsoft.com/office/drawing/2014/main" id="{EDED42D9-B993-4206-B3AC-CD4EFD48C87A}"/>
                </a:ext>
              </a:extLst>
            </p:cNvPr>
            <p:cNvSpPr/>
            <p:nvPr/>
          </p:nvSpPr>
          <p:spPr>
            <a:xfrm rot="6257908">
              <a:off x="8820117" y="2424021"/>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sp>
        <p:nvSpPr>
          <p:cNvPr id="36" name="Freeform 18">
            <a:extLst>
              <a:ext uri="{FF2B5EF4-FFF2-40B4-BE49-F238E27FC236}">
                <a16:creationId xmlns="" xmlns:a16="http://schemas.microsoft.com/office/drawing/2014/main" id="{B35506FD-6622-4617-8D76-081F98DB6CAA}"/>
              </a:ext>
            </a:extLst>
          </p:cNvPr>
          <p:cNvSpPr>
            <a:spLocks/>
          </p:cNvSpPr>
          <p:nvPr/>
        </p:nvSpPr>
        <p:spPr bwMode="auto">
          <a:xfrm>
            <a:off x="5859249" y="5887837"/>
            <a:ext cx="779904" cy="827844"/>
          </a:xfrm>
          <a:custGeom>
            <a:avLst/>
            <a:gdLst>
              <a:gd name="connsiteX0" fmla="*/ 426653 w 998239"/>
              <a:gd name="connsiteY0" fmla="*/ 0 h 2601565"/>
              <a:gd name="connsiteX1" fmla="*/ 424499 w 998239"/>
              <a:gd name="connsiteY1" fmla="*/ 8516 h 2601565"/>
              <a:gd name="connsiteX2" fmla="*/ 423485 w 998239"/>
              <a:gd name="connsiteY2" fmla="*/ 14193 h 2601565"/>
              <a:gd name="connsiteX3" fmla="*/ 422345 w 998239"/>
              <a:gd name="connsiteY3" fmla="*/ 17918 h 2601565"/>
              <a:gd name="connsiteX4" fmla="*/ 422345 w 998239"/>
              <a:gd name="connsiteY4" fmla="*/ 20048 h 2601565"/>
              <a:gd name="connsiteX5" fmla="*/ 423485 w 998239"/>
              <a:gd name="connsiteY5" fmla="*/ 21112 h 2601565"/>
              <a:gd name="connsiteX6" fmla="*/ 423485 w 998239"/>
              <a:gd name="connsiteY6" fmla="*/ 22177 h 2601565"/>
              <a:gd name="connsiteX7" fmla="*/ 424499 w 998239"/>
              <a:gd name="connsiteY7" fmla="*/ 22177 h 2601565"/>
              <a:gd name="connsiteX8" fmla="*/ 424499 w 998239"/>
              <a:gd name="connsiteY8" fmla="*/ 23773 h 2601565"/>
              <a:gd name="connsiteX9" fmla="*/ 423485 w 998239"/>
              <a:gd name="connsiteY9" fmla="*/ 26967 h 2601565"/>
              <a:gd name="connsiteX10" fmla="*/ 422345 w 998239"/>
              <a:gd name="connsiteY10" fmla="*/ 31756 h 2601565"/>
              <a:gd name="connsiteX11" fmla="*/ 420825 w 998239"/>
              <a:gd name="connsiteY11" fmla="*/ 39208 h 2601565"/>
              <a:gd name="connsiteX12" fmla="*/ 417658 w 998239"/>
              <a:gd name="connsiteY12" fmla="*/ 49676 h 2601565"/>
              <a:gd name="connsiteX13" fmla="*/ 412844 w 998239"/>
              <a:gd name="connsiteY13" fmla="*/ 64578 h 2601565"/>
              <a:gd name="connsiteX14" fmla="*/ 408157 w 998239"/>
              <a:gd name="connsiteY14" fmla="*/ 82496 h 2601565"/>
              <a:gd name="connsiteX15" fmla="*/ 400683 w 998239"/>
              <a:gd name="connsiteY15" fmla="*/ 105737 h 2601565"/>
              <a:gd name="connsiteX16" fmla="*/ 391815 w 998239"/>
              <a:gd name="connsiteY16" fmla="*/ 133768 h 2601565"/>
              <a:gd name="connsiteX17" fmla="*/ 381174 w 998239"/>
              <a:gd name="connsiteY17" fmla="*/ 177588 h 2601565"/>
              <a:gd name="connsiteX18" fmla="*/ 373826 w 998239"/>
              <a:gd name="connsiteY18" fmla="*/ 224602 h 2601565"/>
              <a:gd name="connsiteX19" fmla="*/ 367999 w 998239"/>
              <a:gd name="connsiteY19" fmla="*/ 272858 h 2601565"/>
              <a:gd name="connsiteX20" fmla="*/ 360145 w 998239"/>
              <a:gd name="connsiteY20" fmla="*/ 324130 h 2601565"/>
              <a:gd name="connsiteX21" fmla="*/ 359005 w 998239"/>
              <a:gd name="connsiteY21" fmla="*/ 335129 h 2601565"/>
              <a:gd name="connsiteX22" fmla="*/ 357484 w 998239"/>
              <a:gd name="connsiteY22" fmla="*/ 351628 h 2601565"/>
              <a:gd name="connsiteX23" fmla="*/ 356344 w 998239"/>
              <a:gd name="connsiteY23" fmla="*/ 369015 h 2601565"/>
              <a:gd name="connsiteX24" fmla="*/ 355331 w 998239"/>
              <a:gd name="connsiteY24" fmla="*/ 387997 h 2601565"/>
              <a:gd name="connsiteX25" fmla="*/ 355331 w 998239"/>
              <a:gd name="connsiteY25" fmla="*/ 407513 h 2601565"/>
              <a:gd name="connsiteX26" fmla="*/ 357484 w 998239"/>
              <a:gd name="connsiteY26" fmla="*/ 425077 h 2601565"/>
              <a:gd name="connsiteX27" fmla="*/ 360145 w 998239"/>
              <a:gd name="connsiteY27" fmla="*/ 440334 h 2601565"/>
              <a:gd name="connsiteX28" fmla="*/ 364832 w 998239"/>
              <a:gd name="connsiteY28" fmla="*/ 450979 h 2601565"/>
              <a:gd name="connsiteX29" fmla="*/ 390168 w 998239"/>
              <a:gd name="connsiteY29" fmla="*/ 448849 h 2601565"/>
              <a:gd name="connsiteX30" fmla="*/ 414997 w 998239"/>
              <a:gd name="connsiteY30" fmla="*/ 440334 h 2601565"/>
              <a:gd name="connsiteX31" fmla="*/ 438687 w 998239"/>
              <a:gd name="connsiteY31" fmla="*/ 426673 h 2601565"/>
              <a:gd name="connsiteX32" fmla="*/ 463010 w 998239"/>
              <a:gd name="connsiteY32" fmla="*/ 407513 h 2601565"/>
              <a:gd name="connsiteX33" fmla="*/ 485179 w 998239"/>
              <a:gd name="connsiteY33" fmla="*/ 385336 h 2601565"/>
              <a:gd name="connsiteX34" fmla="*/ 506842 w 998239"/>
              <a:gd name="connsiteY34" fmla="*/ 358370 h 2601565"/>
              <a:gd name="connsiteX35" fmla="*/ 527364 w 998239"/>
              <a:gd name="connsiteY35" fmla="*/ 329807 h 2601565"/>
              <a:gd name="connsiteX36" fmla="*/ 546367 w 998239"/>
              <a:gd name="connsiteY36" fmla="*/ 299825 h 2601565"/>
              <a:gd name="connsiteX37" fmla="*/ 564862 w 998239"/>
              <a:gd name="connsiteY37" fmla="*/ 268068 h 2601565"/>
              <a:gd name="connsiteX38" fmla="*/ 580697 w 998239"/>
              <a:gd name="connsiteY38" fmla="*/ 235247 h 2601565"/>
              <a:gd name="connsiteX39" fmla="*/ 595519 w 998239"/>
              <a:gd name="connsiteY39" fmla="*/ 203491 h 2601565"/>
              <a:gd name="connsiteX40" fmla="*/ 607680 w 998239"/>
              <a:gd name="connsiteY40" fmla="*/ 172798 h 2601565"/>
              <a:gd name="connsiteX41" fmla="*/ 613508 w 998239"/>
              <a:gd name="connsiteY41" fmla="*/ 172798 h 2601565"/>
              <a:gd name="connsiteX42" fmla="*/ 613508 w 998239"/>
              <a:gd name="connsiteY42" fmla="*/ 175992 h 2601565"/>
              <a:gd name="connsiteX43" fmla="*/ 604006 w 998239"/>
              <a:gd name="connsiteY43" fmla="*/ 206684 h 2601565"/>
              <a:gd name="connsiteX44" fmla="*/ 593365 w 998239"/>
              <a:gd name="connsiteY44" fmla="*/ 238440 h 2601565"/>
              <a:gd name="connsiteX45" fmla="*/ 581837 w 998239"/>
              <a:gd name="connsiteY45" fmla="*/ 269132 h 2601565"/>
              <a:gd name="connsiteX46" fmla="*/ 570183 w 998239"/>
              <a:gd name="connsiteY46" fmla="*/ 298760 h 2601565"/>
              <a:gd name="connsiteX47" fmla="*/ 558021 w 998239"/>
              <a:gd name="connsiteY47" fmla="*/ 327678 h 2601565"/>
              <a:gd name="connsiteX48" fmla="*/ 544339 w 998239"/>
              <a:gd name="connsiteY48" fmla="*/ 354645 h 2601565"/>
              <a:gd name="connsiteX49" fmla="*/ 530025 w 998239"/>
              <a:gd name="connsiteY49" fmla="*/ 380546 h 2601565"/>
              <a:gd name="connsiteX50" fmla="*/ 512669 w 998239"/>
              <a:gd name="connsiteY50" fmla="*/ 404319 h 2601565"/>
              <a:gd name="connsiteX51" fmla="*/ 494680 w 998239"/>
              <a:gd name="connsiteY51" fmla="*/ 427738 h 2601565"/>
              <a:gd name="connsiteX52" fmla="*/ 473524 w 998239"/>
              <a:gd name="connsiteY52" fmla="*/ 446720 h 2601565"/>
              <a:gd name="connsiteX53" fmla="*/ 449329 w 998239"/>
              <a:gd name="connsiteY53" fmla="*/ 464107 h 2601565"/>
              <a:gd name="connsiteX54" fmla="*/ 422345 w 998239"/>
              <a:gd name="connsiteY54" fmla="*/ 479542 h 2601565"/>
              <a:gd name="connsiteX55" fmla="*/ 393842 w 998239"/>
              <a:gd name="connsiteY55" fmla="*/ 491073 h 2601565"/>
              <a:gd name="connsiteX56" fmla="*/ 360145 w 998239"/>
              <a:gd name="connsiteY56" fmla="*/ 499057 h 2601565"/>
              <a:gd name="connsiteX57" fmla="*/ 361158 w 998239"/>
              <a:gd name="connsiteY57" fmla="*/ 554586 h 2601565"/>
              <a:gd name="connsiteX58" fmla="*/ 365845 w 998239"/>
              <a:gd name="connsiteY58" fmla="*/ 607455 h 2601565"/>
              <a:gd name="connsiteX59" fmla="*/ 373826 w 998239"/>
              <a:gd name="connsiteY59" fmla="*/ 657662 h 2601565"/>
              <a:gd name="connsiteX60" fmla="*/ 384341 w 998239"/>
              <a:gd name="connsiteY60" fmla="*/ 705208 h 2601565"/>
              <a:gd name="connsiteX61" fmla="*/ 397516 w 998239"/>
              <a:gd name="connsiteY61" fmla="*/ 750625 h 2601565"/>
              <a:gd name="connsiteX62" fmla="*/ 411831 w 998239"/>
              <a:gd name="connsiteY62" fmla="*/ 794090 h 2601565"/>
              <a:gd name="connsiteX63" fmla="*/ 428172 w 998239"/>
              <a:gd name="connsiteY63" fmla="*/ 835250 h 2601565"/>
              <a:gd name="connsiteX64" fmla="*/ 444515 w 998239"/>
              <a:gd name="connsiteY64" fmla="*/ 875345 h 2601565"/>
              <a:gd name="connsiteX65" fmla="*/ 449329 w 998239"/>
              <a:gd name="connsiteY65" fmla="*/ 884925 h 2601565"/>
              <a:gd name="connsiteX66" fmla="*/ 453509 w 998239"/>
              <a:gd name="connsiteY66" fmla="*/ 896634 h 2601565"/>
              <a:gd name="connsiteX67" fmla="*/ 459336 w 998239"/>
              <a:gd name="connsiteY67" fmla="*/ 909231 h 2601565"/>
              <a:gd name="connsiteX68" fmla="*/ 464657 w 998239"/>
              <a:gd name="connsiteY68" fmla="*/ 922536 h 2601565"/>
              <a:gd name="connsiteX69" fmla="*/ 471498 w 998239"/>
              <a:gd name="connsiteY69" fmla="*/ 935132 h 2601565"/>
              <a:gd name="connsiteX70" fmla="*/ 479352 w 998239"/>
              <a:gd name="connsiteY70" fmla="*/ 945776 h 2601565"/>
              <a:gd name="connsiteX71" fmla="*/ 488853 w 998239"/>
              <a:gd name="connsiteY71" fmla="*/ 955180 h 2601565"/>
              <a:gd name="connsiteX72" fmla="*/ 499494 w 998239"/>
              <a:gd name="connsiteY72" fmla="*/ 962099 h 2601565"/>
              <a:gd name="connsiteX73" fmla="*/ 512163 w 998239"/>
              <a:gd name="connsiteY73" fmla="*/ 964760 h 2601565"/>
              <a:gd name="connsiteX74" fmla="*/ 525338 w 998239"/>
              <a:gd name="connsiteY74" fmla="*/ 964228 h 2601565"/>
              <a:gd name="connsiteX75" fmla="*/ 549027 w 998239"/>
              <a:gd name="connsiteY75" fmla="*/ 956244 h 2601565"/>
              <a:gd name="connsiteX76" fmla="*/ 570183 w 998239"/>
              <a:gd name="connsiteY76" fmla="*/ 943116 h 2601565"/>
              <a:gd name="connsiteX77" fmla="*/ 590705 w 998239"/>
              <a:gd name="connsiteY77" fmla="*/ 926617 h 2601565"/>
              <a:gd name="connsiteX78" fmla="*/ 607680 w 998239"/>
              <a:gd name="connsiteY78" fmla="*/ 907101 h 2601565"/>
              <a:gd name="connsiteX79" fmla="*/ 624022 w 998239"/>
              <a:gd name="connsiteY79" fmla="*/ 885989 h 2601565"/>
              <a:gd name="connsiteX80" fmla="*/ 639350 w 998239"/>
              <a:gd name="connsiteY80" fmla="*/ 863813 h 2601565"/>
              <a:gd name="connsiteX81" fmla="*/ 653032 w 998239"/>
              <a:gd name="connsiteY81" fmla="*/ 842701 h 2601565"/>
              <a:gd name="connsiteX82" fmla="*/ 664687 w 998239"/>
              <a:gd name="connsiteY82" fmla="*/ 822476 h 2601565"/>
              <a:gd name="connsiteX83" fmla="*/ 690530 w 998239"/>
              <a:gd name="connsiteY83" fmla="*/ 776527 h 2601565"/>
              <a:gd name="connsiteX84" fmla="*/ 715359 w 998239"/>
              <a:gd name="connsiteY84" fmla="*/ 724723 h 2601565"/>
              <a:gd name="connsiteX85" fmla="*/ 740189 w 998239"/>
              <a:gd name="connsiteY85" fmla="*/ 668129 h 2601565"/>
              <a:gd name="connsiteX86" fmla="*/ 763372 w 998239"/>
              <a:gd name="connsiteY86" fmla="*/ 606390 h 2601565"/>
              <a:gd name="connsiteX87" fmla="*/ 784528 w 998239"/>
              <a:gd name="connsiteY87" fmla="*/ 541280 h 2601565"/>
              <a:gd name="connsiteX88" fmla="*/ 803530 w 998239"/>
              <a:gd name="connsiteY88" fmla="*/ 472090 h 2601565"/>
              <a:gd name="connsiteX89" fmla="*/ 820886 w 998239"/>
              <a:gd name="connsiteY89" fmla="*/ 399707 h 2601565"/>
              <a:gd name="connsiteX90" fmla="*/ 833553 w 998239"/>
              <a:gd name="connsiteY90" fmla="*/ 324662 h 2601565"/>
              <a:gd name="connsiteX91" fmla="*/ 843055 w 998239"/>
              <a:gd name="connsiteY91" fmla="*/ 247843 h 2601565"/>
              <a:gd name="connsiteX92" fmla="*/ 848882 w 998239"/>
              <a:gd name="connsiteY92" fmla="*/ 169250 h 2601565"/>
              <a:gd name="connsiteX93" fmla="*/ 853569 w 998239"/>
              <a:gd name="connsiteY93" fmla="*/ 172798 h 2601565"/>
              <a:gd name="connsiteX94" fmla="*/ 857370 w 998239"/>
              <a:gd name="connsiteY94" fmla="*/ 181846 h 2601565"/>
              <a:gd name="connsiteX95" fmla="*/ 860537 w 998239"/>
              <a:gd name="connsiteY95" fmla="*/ 195152 h 2601565"/>
              <a:gd name="connsiteX96" fmla="*/ 862057 w 998239"/>
              <a:gd name="connsiteY96" fmla="*/ 212538 h 2601565"/>
              <a:gd name="connsiteX97" fmla="*/ 863070 w 998239"/>
              <a:gd name="connsiteY97" fmla="*/ 232586 h 2601565"/>
              <a:gd name="connsiteX98" fmla="*/ 863070 w 998239"/>
              <a:gd name="connsiteY98" fmla="*/ 255827 h 2601565"/>
              <a:gd name="connsiteX99" fmla="*/ 863070 w 998239"/>
              <a:gd name="connsiteY99" fmla="*/ 280664 h 2601565"/>
              <a:gd name="connsiteX100" fmla="*/ 862057 w 998239"/>
              <a:gd name="connsiteY100" fmla="*/ 307630 h 2601565"/>
              <a:gd name="connsiteX101" fmla="*/ 860537 w 998239"/>
              <a:gd name="connsiteY101" fmla="*/ 335129 h 2601565"/>
              <a:gd name="connsiteX102" fmla="*/ 858383 w 998239"/>
              <a:gd name="connsiteY102" fmla="*/ 363160 h 2601565"/>
              <a:gd name="connsiteX103" fmla="*/ 855216 w 998239"/>
              <a:gd name="connsiteY103" fmla="*/ 391191 h 2601565"/>
              <a:gd name="connsiteX104" fmla="*/ 853569 w 998239"/>
              <a:gd name="connsiteY104" fmla="*/ 418157 h 2601565"/>
              <a:gd name="connsiteX105" fmla="*/ 850402 w 998239"/>
              <a:gd name="connsiteY105" fmla="*/ 442995 h 2601565"/>
              <a:gd name="connsiteX106" fmla="*/ 847869 w 998239"/>
              <a:gd name="connsiteY106" fmla="*/ 466236 h 2601565"/>
              <a:gd name="connsiteX107" fmla="*/ 844701 w 998239"/>
              <a:gd name="connsiteY107" fmla="*/ 486283 h 2601565"/>
              <a:gd name="connsiteX108" fmla="*/ 842041 w 998239"/>
              <a:gd name="connsiteY108" fmla="*/ 502782 h 2601565"/>
              <a:gd name="connsiteX109" fmla="*/ 839888 w 998239"/>
              <a:gd name="connsiteY109" fmla="*/ 515910 h 2601565"/>
              <a:gd name="connsiteX110" fmla="*/ 801883 w 998239"/>
              <a:gd name="connsiteY110" fmla="*/ 666000 h 2601565"/>
              <a:gd name="connsiteX111" fmla="*/ 832540 w 998239"/>
              <a:gd name="connsiteY111" fmla="*/ 662984 h 2601565"/>
              <a:gd name="connsiteX112" fmla="*/ 861044 w 998239"/>
              <a:gd name="connsiteY112" fmla="*/ 655533 h 2601565"/>
              <a:gd name="connsiteX113" fmla="*/ 887900 w 998239"/>
              <a:gd name="connsiteY113" fmla="*/ 644888 h 2601565"/>
              <a:gd name="connsiteX114" fmla="*/ 913743 w 998239"/>
              <a:gd name="connsiteY114" fmla="*/ 631228 h 2601565"/>
              <a:gd name="connsiteX115" fmla="*/ 937052 w 998239"/>
              <a:gd name="connsiteY115" fmla="*/ 615793 h 2601565"/>
              <a:gd name="connsiteX116" fmla="*/ 958081 w 998239"/>
              <a:gd name="connsiteY116" fmla="*/ 598939 h 2601565"/>
              <a:gd name="connsiteX117" fmla="*/ 978224 w 998239"/>
              <a:gd name="connsiteY117" fmla="*/ 581553 h 2601565"/>
              <a:gd name="connsiteX118" fmla="*/ 996719 w 998239"/>
              <a:gd name="connsiteY118" fmla="*/ 565054 h 2601565"/>
              <a:gd name="connsiteX119" fmla="*/ 998239 w 998239"/>
              <a:gd name="connsiteY119" fmla="*/ 573037 h 2601565"/>
              <a:gd name="connsiteX120" fmla="*/ 981391 w 998239"/>
              <a:gd name="connsiteY120" fmla="*/ 598939 h 2601565"/>
              <a:gd name="connsiteX121" fmla="*/ 960742 w 998239"/>
              <a:gd name="connsiteY121" fmla="*/ 623776 h 2601565"/>
              <a:gd name="connsiteX122" fmla="*/ 935912 w 998239"/>
              <a:gd name="connsiteY122" fmla="*/ 645953 h 2601565"/>
              <a:gd name="connsiteX123" fmla="*/ 908042 w 998239"/>
              <a:gd name="connsiteY123" fmla="*/ 666000 h 2601565"/>
              <a:gd name="connsiteX124" fmla="*/ 878399 w 998239"/>
              <a:gd name="connsiteY124" fmla="*/ 684096 h 2601565"/>
              <a:gd name="connsiteX125" fmla="*/ 846728 w 998239"/>
              <a:gd name="connsiteY125" fmla="*/ 699886 h 2601565"/>
              <a:gd name="connsiteX126" fmla="*/ 814044 w 998239"/>
              <a:gd name="connsiteY126" fmla="*/ 712127 h 2601565"/>
              <a:gd name="connsiteX127" fmla="*/ 780728 w 998239"/>
              <a:gd name="connsiteY127" fmla="*/ 720997 h 2601565"/>
              <a:gd name="connsiteX128" fmla="*/ 773886 w 998239"/>
              <a:gd name="connsiteY128" fmla="*/ 742287 h 2601565"/>
              <a:gd name="connsiteX129" fmla="*/ 764385 w 998239"/>
              <a:gd name="connsiteY129" fmla="*/ 767124 h 2601565"/>
              <a:gd name="connsiteX130" fmla="*/ 753871 w 998239"/>
              <a:gd name="connsiteY130" fmla="*/ 793026 h 2601565"/>
              <a:gd name="connsiteX131" fmla="*/ 740189 w 998239"/>
              <a:gd name="connsiteY131" fmla="*/ 821057 h 2601565"/>
              <a:gd name="connsiteX132" fmla="*/ 725874 w 998239"/>
              <a:gd name="connsiteY132" fmla="*/ 850507 h 2601565"/>
              <a:gd name="connsiteX133" fmla="*/ 710546 w 998239"/>
              <a:gd name="connsiteY133" fmla="*/ 879603 h 2601565"/>
              <a:gd name="connsiteX134" fmla="*/ 705253 w 998239"/>
              <a:gd name="connsiteY134" fmla="*/ 888509 h 2601565"/>
              <a:gd name="connsiteX135" fmla="*/ 657504 w 998239"/>
              <a:gd name="connsiteY135" fmla="*/ 965731 h 2601565"/>
              <a:gd name="connsiteX136" fmla="*/ 646192 w 998239"/>
              <a:gd name="connsiteY136" fmla="*/ 981082 h 2601565"/>
              <a:gd name="connsiteX137" fmla="*/ 631877 w 998239"/>
              <a:gd name="connsiteY137" fmla="*/ 1000774 h 2601565"/>
              <a:gd name="connsiteX138" fmla="*/ 618195 w 998239"/>
              <a:gd name="connsiteY138" fmla="*/ 1014967 h 2601565"/>
              <a:gd name="connsiteX139" fmla="*/ 620348 w 998239"/>
              <a:gd name="connsiteY139" fmla="*/ 1025612 h 2601565"/>
              <a:gd name="connsiteX140" fmla="*/ 624022 w 998239"/>
              <a:gd name="connsiteY140" fmla="*/ 1027740 h 2601565"/>
              <a:gd name="connsiteX141" fmla="*/ 633700 w 998239"/>
              <a:gd name="connsiteY141" fmla="*/ 1024852 h 2601565"/>
              <a:gd name="connsiteX142" fmla="*/ 609304 w 998239"/>
              <a:gd name="connsiteY142" fmla="*/ 1157153 h 2601565"/>
              <a:gd name="connsiteX143" fmla="*/ 598179 w 998239"/>
              <a:gd name="connsiteY143" fmla="*/ 1179427 h 2601565"/>
              <a:gd name="connsiteX144" fmla="*/ 587538 w 998239"/>
              <a:gd name="connsiteY144" fmla="*/ 1212780 h 2601565"/>
              <a:gd name="connsiteX145" fmla="*/ 579177 w 998239"/>
              <a:gd name="connsiteY145" fmla="*/ 1247552 h 2601565"/>
              <a:gd name="connsiteX146" fmla="*/ 574363 w 998239"/>
              <a:gd name="connsiteY146" fmla="*/ 1283035 h 2601565"/>
              <a:gd name="connsiteX147" fmla="*/ 572336 w 998239"/>
              <a:gd name="connsiteY147" fmla="*/ 1320468 h 2601565"/>
              <a:gd name="connsiteX148" fmla="*/ 571196 w 998239"/>
              <a:gd name="connsiteY148" fmla="*/ 1358079 h 2601565"/>
              <a:gd name="connsiteX149" fmla="*/ 572336 w 998239"/>
              <a:gd name="connsiteY149" fmla="*/ 1395691 h 2601565"/>
              <a:gd name="connsiteX150" fmla="*/ 574363 w 998239"/>
              <a:gd name="connsiteY150" fmla="*/ 1434189 h 2601565"/>
              <a:gd name="connsiteX151" fmla="*/ 577023 w 998239"/>
              <a:gd name="connsiteY151" fmla="*/ 1472331 h 2601565"/>
              <a:gd name="connsiteX152" fmla="*/ 580190 w 998239"/>
              <a:gd name="connsiteY152" fmla="*/ 1509765 h 2601565"/>
              <a:gd name="connsiteX153" fmla="*/ 580697 w 998239"/>
              <a:gd name="connsiteY153" fmla="*/ 1564763 h 2601565"/>
              <a:gd name="connsiteX154" fmla="*/ 578037 w 998239"/>
              <a:gd name="connsiteY154" fmla="*/ 1619760 h 2601565"/>
              <a:gd name="connsiteX155" fmla="*/ 573350 w 998239"/>
              <a:gd name="connsiteY155" fmla="*/ 1672629 h 2601565"/>
              <a:gd name="connsiteX156" fmla="*/ 567522 w 998239"/>
              <a:gd name="connsiteY156" fmla="*/ 1724432 h 2601565"/>
              <a:gd name="connsiteX157" fmla="*/ 564474 w 998239"/>
              <a:gd name="connsiteY157" fmla="*/ 1798067 h 2601565"/>
              <a:gd name="connsiteX158" fmla="*/ 565843 w 998239"/>
              <a:gd name="connsiteY158" fmla="*/ 1798067 h 2601565"/>
              <a:gd name="connsiteX159" fmla="*/ 596167 w 998239"/>
              <a:gd name="connsiteY159" fmla="*/ 2004317 h 2601565"/>
              <a:gd name="connsiteX160" fmla="*/ 614772 w 998239"/>
              <a:gd name="connsiteY160" fmla="*/ 2015335 h 2601565"/>
              <a:gd name="connsiteX161" fmla="*/ 633212 w 998239"/>
              <a:gd name="connsiteY161" fmla="*/ 2026005 h 2601565"/>
              <a:gd name="connsiteX162" fmla="*/ 649037 w 998239"/>
              <a:gd name="connsiteY162" fmla="*/ 2036824 h 2601565"/>
              <a:gd name="connsiteX163" fmla="*/ 682546 w 998239"/>
              <a:gd name="connsiteY163" fmla="*/ 2063750 h 2601565"/>
              <a:gd name="connsiteX164" fmla="*/ 712427 w 998239"/>
              <a:gd name="connsiteY164" fmla="*/ 2092373 h 2601565"/>
              <a:gd name="connsiteX165" fmla="*/ 738220 w 998239"/>
              <a:gd name="connsiteY165" fmla="*/ 2120464 h 2601565"/>
              <a:gd name="connsiteX166" fmla="*/ 761610 w 998239"/>
              <a:gd name="connsiteY166" fmla="*/ 2148686 h 2601565"/>
              <a:gd name="connsiteX167" fmla="*/ 783089 w 998239"/>
              <a:gd name="connsiteY167" fmla="*/ 2177264 h 2601565"/>
              <a:gd name="connsiteX168" fmla="*/ 803347 w 998239"/>
              <a:gd name="connsiteY168" fmla="*/ 2204774 h 2601565"/>
              <a:gd name="connsiteX169" fmla="*/ 821429 w 998239"/>
              <a:gd name="connsiteY169" fmla="*/ 2231393 h 2601565"/>
              <a:gd name="connsiteX170" fmla="*/ 812873 w 998239"/>
              <a:gd name="connsiteY170" fmla="*/ 2236092 h 2601565"/>
              <a:gd name="connsiteX171" fmla="*/ 783805 w 998239"/>
              <a:gd name="connsiteY171" fmla="*/ 2203301 h 2601565"/>
              <a:gd name="connsiteX172" fmla="*/ 753719 w 998239"/>
              <a:gd name="connsiteY172" fmla="*/ 2172059 h 2601565"/>
              <a:gd name="connsiteX173" fmla="*/ 722647 w 998239"/>
              <a:gd name="connsiteY173" fmla="*/ 2142999 h 2601565"/>
              <a:gd name="connsiteX174" fmla="*/ 690330 w 998239"/>
              <a:gd name="connsiteY174" fmla="*/ 2116510 h 2601565"/>
              <a:gd name="connsiteX175" fmla="*/ 655982 w 998239"/>
              <a:gd name="connsiteY175" fmla="*/ 2093118 h 2601565"/>
              <a:gd name="connsiteX176" fmla="*/ 620297 w 998239"/>
              <a:gd name="connsiteY176" fmla="*/ 2072215 h 2601565"/>
              <a:gd name="connsiteX177" fmla="*/ 583862 w 998239"/>
              <a:gd name="connsiteY177" fmla="*/ 2054108 h 2601565"/>
              <a:gd name="connsiteX178" fmla="*/ 545427 w 998239"/>
              <a:gd name="connsiteY178" fmla="*/ 2040553 h 2601565"/>
              <a:gd name="connsiteX179" fmla="*/ 511522 w 998239"/>
              <a:gd name="connsiteY179" fmla="*/ 2221026 h 2601565"/>
              <a:gd name="connsiteX180" fmla="*/ 546020 w 998239"/>
              <a:gd name="connsiteY180" fmla="*/ 2245768 h 2601565"/>
              <a:gd name="connsiteX181" fmla="*/ 576539 w 998239"/>
              <a:gd name="connsiteY181" fmla="*/ 2272514 h 2601565"/>
              <a:gd name="connsiteX182" fmla="*/ 601206 w 998239"/>
              <a:gd name="connsiteY182" fmla="*/ 2299617 h 2601565"/>
              <a:gd name="connsiteX183" fmla="*/ 620912 w 998239"/>
              <a:gd name="connsiteY183" fmla="*/ 2328269 h 2601565"/>
              <a:gd name="connsiteX184" fmla="*/ 635746 w 998239"/>
              <a:gd name="connsiteY184" fmla="*/ 2357733 h 2601565"/>
              <a:gd name="connsiteX185" fmla="*/ 645162 w 998239"/>
              <a:gd name="connsiteY185" fmla="*/ 2386515 h 2601565"/>
              <a:gd name="connsiteX186" fmla="*/ 649446 w 998239"/>
              <a:gd name="connsiteY186" fmla="*/ 2415678 h 2601565"/>
              <a:gd name="connsiteX187" fmla="*/ 648196 w 998239"/>
              <a:gd name="connsiteY187" fmla="*/ 2444260 h 2601565"/>
              <a:gd name="connsiteX188" fmla="*/ 641984 w 998239"/>
              <a:gd name="connsiteY188" fmla="*/ 2470935 h 2601565"/>
              <a:gd name="connsiteX189" fmla="*/ 637257 w 998239"/>
              <a:gd name="connsiteY189" fmla="*/ 2472280 h 2601565"/>
              <a:gd name="connsiteX190" fmla="*/ 635317 w 998239"/>
              <a:gd name="connsiteY190" fmla="*/ 2465092 h 2601565"/>
              <a:gd name="connsiteX191" fmla="*/ 641087 w 998239"/>
              <a:gd name="connsiteY191" fmla="*/ 2449008 h 2601565"/>
              <a:gd name="connsiteX192" fmla="*/ 641384 w 998239"/>
              <a:gd name="connsiteY192" fmla="*/ 2430972 h 2601565"/>
              <a:gd name="connsiteX193" fmla="*/ 639215 w 998239"/>
              <a:gd name="connsiteY193" fmla="*/ 2410982 h 2601565"/>
              <a:gd name="connsiteX194" fmla="*/ 632287 w 998239"/>
              <a:gd name="connsiteY194" fmla="*/ 2390884 h 2601565"/>
              <a:gd name="connsiteX195" fmla="*/ 621944 w 998239"/>
              <a:gd name="connsiteY195" fmla="*/ 2369828 h 2601565"/>
              <a:gd name="connsiteX196" fmla="*/ 609133 w 998239"/>
              <a:gd name="connsiteY196" fmla="*/ 2349453 h 2601565"/>
              <a:gd name="connsiteX197" fmla="*/ 593107 w 998239"/>
              <a:gd name="connsiteY197" fmla="*/ 2329922 h 2601565"/>
              <a:gd name="connsiteX198" fmla="*/ 574242 w 998239"/>
              <a:gd name="connsiteY198" fmla="*/ 2311561 h 2601565"/>
              <a:gd name="connsiteX199" fmla="*/ 554736 w 998239"/>
              <a:gd name="connsiteY199" fmla="*/ 2295077 h 2601565"/>
              <a:gd name="connsiteX200" fmla="*/ 542732 w 998239"/>
              <a:gd name="connsiteY200" fmla="*/ 2286998 h 2601565"/>
              <a:gd name="connsiteX201" fmla="*/ 533341 w 998239"/>
              <a:gd name="connsiteY201" fmla="*/ 2278769 h 2601565"/>
              <a:gd name="connsiteX202" fmla="*/ 523778 w 998239"/>
              <a:gd name="connsiteY202" fmla="*/ 2272829 h 2601565"/>
              <a:gd name="connsiteX203" fmla="*/ 514151 w 998239"/>
              <a:gd name="connsiteY203" fmla="*/ 2267440 h 2601565"/>
              <a:gd name="connsiteX204" fmla="*/ 503656 w 998239"/>
              <a:gd name="connsiteY204" fmla="*/ 2264952 h 2601565"/>
              <a:gd name="connsiteX205" fmla="*/ 491006 w 998239"/>
              <a:gd name="connsiteY205" fmla="*/ 2308954 h 2601565"/>
              <a:gd name="connsiteX206" fmla="*/ 476330 w 998239"/>
              <a:gd name="connsiteY206" fmla="*/ 2349959 h 2601565"/>
              <a:gd name="connsiteX207" fmla="*/ 459509 w 998239"/>
              <a:gd name="connsiteY207" fmla="*/ 2391527 h 2601565"/>
              <a:gd name="connsiteX208" fmla="*/ 439580 w 998239"/>
              <a:gd name="connsiteY208" fmla="*/ 2432199 h 2601565"/>
              <a:gd name="connsiteX209" fmla="*/ 416585 w 998239"/>
              <a:gd name="connsiteY209" fmla="*/ 2475063 h 2601565"/>
              <a:gd name="connsiteX210" fmla="*/ 389961 w 998239"/>
              <a:gd name="connsiteY210" fmla="*/ 2519626 h 2601565"/>
              <a:gd name="connsiteX211" fmla="*/ 384223 w 998239"/>
              <a:gd name="connsiteY211" fmla="*/ 2526793 h 2601565"/>
              <a:gd name="connsiteX212" fmla="*/ 377695 w 998239"/>
              <a:gd name="connsiteY212" fmla="*/ 2537945 h 2601565"/>
              <a:gd name="connsiteX213" fmla="*/ 368996 w 998239"/>
              <a:gd name="connsiteY213" fmla="*/ 2549023 h 2601565"/>
              <a:gd name="connsiteX214" fmla="*/ 360933 w 998239"/>
              <a:gd name="connsiteY214" fmla="*/ 2560863 h 2601565"/>
              <a:gd name="connsiteX215" fmla="*/ 351567 w 998239"/>
              <a:gd name="connsiteY215" fmla="*/ 2573185 h 2601565"/>
              <a:gd name="connsiteX216" fmla="*/ 341532 w 998239"/>
              <a:gd name="connsiteY216" fmla="*/ 2583296 h 2601565"/>
              <a:gd name="connsiteX217" fmla="*/ 331557 w 998239"/>
              <a:gd name="connsiteY217" fmla="*/ 2592037 h 2601565"/>
              <a:gd name="connsiteX218" fmla="*/ 321124 w 998239"/>
              <a:gd name="connsiteY218" fmla="*/ 2598545 h 2601565"/>
              <a:gd name="connsiteX219" fmla="*/ 312044 w 998239"/>
              <a:gd name="connsiteY219" fmla="*/ 2601565 h 2601565"/>
              <a:gd name="connsiteX220" fmla="*/ 309960 w 998239"/>
              <a:gd name="connsiteY220" fmla="*/ 2597301 h 2601565"/>
              <a:gd name="connsiteX221" fmla="*/ 342120 w 998239"/>
              <a:gd name="connsiteY221" fmla="*/ 2563687 h 2601565"/>
              <a:gd name="connsiteX222" fmla="*/ 370336 w 998239"/>
              <a:gd name="connsiteY222" fmla="*/ 2526618 h 2601565"/>
              <a:gd name="connsiteX223" fmla="*/ 394287 w 998239"/>
              <a:gd name="connsiteY223" fmla="*/ 2487031 h 2601565"/>
              <a:gd name="connsiteX224" fmla="*/ 413201 w 998239"/>
              <a:gd name="connsiteY224" fmla="*/ 2447908 h 2601565"/>
              <a:gd name="connsiteX225" fmla="*/ 428806 w 998239"/>
              <a:gd name="connsiteY225" fmla="*/ 2409545 h 2601565"/>
              <a:gd name="connsiteX226" fmla="*/ 435216 w 998239"/>
              <a:gd name="connsiteY226" fmla="*/ 2381215 h 2601565"/>
              <a:gd name="connsiteX227" fmla="*/ 437508 w 998239"/>
              <a:gd name="connsiteY227" fmla="*/ 2382004 h 2601565"/>
              <a:gd name="connsiteX228" fmla="*/ 438204 w 998239"/>
              <a:gd name="connsiteY228" fmla="*/ 2381394 h 2601565"/>
              <a:gd name="connsiteX229" fmla="*/ 438054 w 998239"/>
              <a:gd name="connsiteY229" fmla="*/ 2380044 h 2601565"/>
              <a:gd name="connsiteX230" fmla="*/ 437652 w 998239"/>
              <a:gd name="connsiteY230" fmla="*/ 2379080 h 2601565"/>
              <a:gd name="connsiteX231" fmla="*/ 436750 w 998239"/>
              <a:gd name="connsiteY231" fmla="*/ 2377071 h 2601565"/>
              <a:gd name="connsiteX232" fmla="*/ 437767 w 998239"/>
              <a:gd name="connsiteY232" fmla="*/ 2375523 h 2601565"/>
              <a:gd name="connsiteX233" fmla="*/ 437711 w 998239"/>
              <a:gd name="connsiteY233" fmla="*/ 2374255 h 2601565"/>
              <a:gd name="connsiteX234" fmla="*/ 438004 w 998239"/>
              <a:gd name="connsiteY234" fmla="*/ 2372682 h 2601565"/>
              <a:gd name="connsiteX235" fmla="*/ 437308 w 998239"/>
              <a:gd name="connsiteY235" fmla="*/ 2373292 h 2601565"/>
              <a:gd name="connsiteX236" fmla="*/ 437711 w 998239"/>
              <a:gd name="connsiteY236" fmla="*/ 2374255 h 2601565"/>
              <a:gd name="connsiteX237" fmla="*/ 435216 w 998239"/>
              <a:gd name="connsiteY237" fmla="*/ 2381215 h 2601565"/>
              <a:gd name="connsiteX238" fmla="*/ 419562 w 998239"/>
              <a:gd name="connsiteY238" fmla="*/ 2378474 h 2601565"/>
              <a:gd name="connsiteX239" fmla="*/ 399876 w 998239"/>
              <a:gd name="connsiteY239" fmla="*/ 2379925 h 2601565"/>
              <a:gd name="connsiteX240" fmla="*/ 378919 w 998239"/>
              <a:gd name="connsiteY240" fmla="*/ 2383310 h 2601565"/>
              <a:gd name="connsiteX241" fmla="*/ 355837 w 998239"/>
              <a:gd name="connsiteY241" fmla="*/ 2389713 h 2601565"/>
              <a:gd name="connsiteX242" fmla="*/ 331860 w 998239"/>
              <a:gd name="connsiteY242" fmla="*/ 2398379 h 2601565"/>
              <a:gd name="connsiteX243" fmla="*/ 307564 w 998239"/>
              <a:gd name="connsiteY243" fmla="*/ 2407986 h 2601565"/>
              <a:gd name="connsiteX244" fmla="*/ 283791 w 998239"/>
              <a:gd name="connsiteY244" fmla="*/ 2419271 h 2601565"/>
              <a:gd name="connsiteX245" fmla="*/ 261091 w 998239"/>
              <a:gd name="connsiteY245" fmla="*/ 2430275 h 2601565"/>
              <a:gd name="connsiteX246" fmla="*/ 258707 w 998239"/>
              <a:gd name="connsiteY246" fmla="*/ 2431515 h 2601565"/>
              <a:gd name="connsiteX247" fmla="*/ 264907 w 998239"/>
              <a:gd name="connsiteY247" fmla="*/ 2418233 h 2601565"/>
              <a:gd name="connsiteX248" fmla="*/ 283331 w 998239"/>
              <a:gd name="connsiteY248" fmla="*/ 2403215 h 2601565"/>
              <a:gd name="connsiteX249" fmla="*/ 306269 w 998239"/>
              <a:gd name="connsiteY249" fmla="*/ 2389370 h 2601565"/>
              <a:gd name="connsiteX250" fmla="*/ 330709 w 998239"/>
              <a:gd name="connsiteY250" fmla="*/ 2376839 h 2601565"/>
              <a:gd name="connsiteX251" fmla="*/ 356078 w 998239"/>
              <a:gd name="connsiteY251" fmla="*/ 2366953 h 2601565"/>
              <a:gd name="connsiteX252" fmla="*/ 384546 w 998239"/>
              <a:gd name="connsiteY252" fmla="*/ 2359782 h 2601565"/>
              <a:gd name="connsiteX253" fmla="*/ 448037 w 998239"/>
              <a:gd name="connsiteY253" fmla="*/ 2345291 h 2601565"/>
              <a:gd name="connsiteX254" fmla="*/ 456052 w 998239"/>
              <a:gd name="connsiteY254" fmla="*/ 2295805 h 2601565"/>
              <a:gd name="connsiteX255" fmla="*/ 459891 w 998239"/>
              <a:gd name="connsiteY255" fmla="*/ 2246520 h 2601565"/>
              <a:gd name="connsiteX256" fmla="*/ 459547 w 998239"/>
              <a:gd name="connsiteY256" fmla="*/ 2196621 h 2601565"/>
              <a:gd name="connsiteX257" fmla="*/ 455007 w 998239"/>
              <a:gd name="connsiteY257" fmla="*/ 2147109 h 2601565"/>
              <a:gd name="connsiteX258" fmla="*/ 414605 w 998239"/>
              <a:gd name="connsiteY258" fmla="*/ 1999908 h 2601565"/>
              <a:gd name="connsiteX259" fmla="*/ 392039 w 998239"/>
              <a:gd name="connsiteY259" fmla="*/ 2033339 h 2601565"/>
              <a:gd name="connsiteX260" fmla="*/ 351498 w 998239"/>
              <a:gd name="connsiteY260" fmla="*/ 2087417 h 2601565"/>
              <a:gd name="connsiteX261" fmla="*/ 308424 w 998239"/>
              <a:gd name="connsiteY261" fmla="*/ 2139893 h 2601565"/>
              <a:gd name="connsiteX262" fmla="*/ 266098 w 998239"/>
              <a:gd name="connsiteY262" fmla="*/ 2190203 h 2601565"/>
              <a:gd name="connsiteX263" fmla="*/ 221074 w 998239"/>
              <a:gd name="connsiteY263" fmla="*/ 2236952 h 2601565"/>
              <a:gd name="connsiteX264" fmla="*/ 175500 w 998239"/>
              <a:gd name="connsiteY264" fmla="*/ 2279195 h 2601565"/>
              <a:gd name="connsiteX265" fmla="*/ 130958 w 998239"/>
              <a:gd name="connsiteY265" fmla="*/ 2318489 h 2601565"/>
              <a:gd name="connsiteX266" fmla="*/ 86731 w 998239"/>
              <a:gd name="connsiteY266" fmla="*/ 2351876 h 2601565"/>
              <a:gd name="connsiteX267" fmla="*/ 43708 w 998239"/>
              <a:gd name="connsiteY267" fmla="*/ 2380769 h 2601565"/>
              <a:gd name="connsiteX268" fmla="*/ 0 w 998239"/>
              <a:gd name="connsiteY268" fmla="*/ 2402513 h 2601565"/>
              <a:gd name="connsiteX269" fmla="*/ 7680 w 998239"/>
              <a:gd name="connsiteY269" fmla="*/ 2395440 h 2601565"/>
              <a:gd name="connsiteX270" fmla="*/ 12312 w 998239"/>
              <a:gd name="connsiteY270" fmla="*/ 2390461 h 2601565"/>
              <a:gd name="connsiteX271" fmla="*/ 15901 w 998239"/>
              <a:gd name="connsiteY271" fmla="*/ 2387490 h 2601565"/>
              <a:gd name="connsiteX272" fmla="*/ 17197 w 998239"/>
              <a:gd name="connsiteY272" fmla="*/ 2385386 h 2601565"/>
              <a:gd name="connsiteX273" fmla="*/ 16525 w 998239"/>
              <a:gd name="connsiteY273" fmla="*/ 2383620 h 2601565"/>
              <a:gd name="connsiteX274" fmla="*/ 17174 w 998239"/>
              <a:gd name="connsiteY274" fmla="*/ 2382567 h 2601565"/>
              <a:gd name="connsiteX275" fmla="*/ 15999 w 998239"/>
              <a:gd name="connsiteY275" fmla="*/ 2381933 h 2601565"/>
              <a:gd name="connsiteX276" fmla="*/ 16971 w 998239"/>
              <a:gd name="connsiteY276" fmla="*/ 2380354 h 2601565"/>
              <a:gd name="connsiteX277" fmla="*/ 20090 w 998239"/>
              <a:gd name="connsiteY277" fmla="*/ 2377830 h 2601565"/>
              <a:gd name="connsiteX278" fmla="*/ 24327 w 998239"/>
              <a:gd name="connsiteY278" fmla="*/ 2373807 h 2601565"/>
              <a:gd name="connsiteX279" fmla="*/ 30627 w 998239"/>
              <a:gd name="connsiteY279" fmla="*/ 2367391 h 2601565"/>
              <a:gd name="connsiteX280" fmla="*/ 40670 w 998239"/>
              <a:gd name="connsiteY280" fmla="*/ 2359024 h 2601565"/>
              <a:gd name="connsiteX281" fmla="*/ 55321 w 998239"/>
              <a:gd name="connsiteY281" fmla="*/ 2347300 h 2601565"/>
              <a:gd name="connsiteX282" fmla="*/ 71663 w 998239"/>
              <a:gd name="connsiteY282" fmla="*/ 2332515 h 2601565"/>
              <a:gd name="connsiteX283" fmla="*/ 94475 w 998239"/>
              <a:gd name="connsiteY283" fmla="*/ 2314213 h 2601565"/>
              <a:gd name="connsiteX284" fmla="*/ 121818 w 998239"/>
              <a:gd name="connsiteY284" fmla="*/ 2292046 h 2601565"/>
              <a:gd name="connsiteX285" fmla="*/ 160830 w 998239"/>
              <a:gd name="connsiteY285" fmla="*/ 2255375 h 2601565"/>
              <a:gd name="connsiteX286" fmla="*/ 197971 w 998239"/>
              <a:gd name="connsiteY286" fmla="*/ 2213486 h 2601565"/>
              <a:gd name="connsiteX287" fmla="*/ 234107 w 998239"/>
              <a:gd name="connsiteY287" fmla="*/ 2169419 h 2601565"/>
              <a:gd name="connsiteX288" fmla="*/ 274428 w 998239"/>
              <a:gd name="connsiteY288" fmla="*/ 2123636 h 2601565"/>
              <a:gd name="connsiteX289" fmla="*/ 282447 w 998239"/>
              <a:gd name="connsiteY289" fmla="*/ 2113474 h 2601565"/>
              <a:gd name="connsiteX290" fmla="*/ 294255 w 998239"/>
              <a:gd name="connsiteY290" fmla="*/ 2098111 h 2601565"/>
              <a:gd name="connsiteX291" fmla="*/ 304716 w 998239"/>
              <a:gd name="connsiteY291" fmla="*/ 2083635 h 2601565"/>
              <a:gd name="connsiteX292" fmla="*/ 328894 w 998239"/>
              <a:gd name="connsiteY292" fmla="*/ 2047263 h 2601565"/>
              <a:gd name="connsiteX293" fmla="*/ 330780 w 998239"/>
              <a:gd name="connsiteY293" fmla="*/ 2044202 h 2601565"/>
              <a:gd name="connsiteX294" fmla="*/ 331717 w 998239"/>
              <a:gd name="connsiteY294" fmla="*/ 2042063 h 2601565"/>
              <a:gd name="connsiteX295" fmla="*/ 372877 w 998239"/>
              <a:gd name="connsiteY295" fmla="*/ 1948246 h 2601565"/>
              <a:gd name="connsiteX296" fmla="*/ 391204 w 998239"/>
              <a:gd name="connsiteY296" fmla="*/ 1933218 h 2601565"/>
              <a:gd name="connsiteX297" fmla="*/ 390156 w 998239"/>
              <a:gd name="connsiteY297" fmla="*/ 1860349 h 2601565"/>
              <a:gd name="connsiteX298" fmla="*/ 396502 w 998239"/>
              <a:gd name="connsiteY298" fmla="*/ 1818105 h 2601565"/>
              <a:gd name="connsiteX299" fmla="*/ 402330 w 998239"/>
              <a:gd name="connsiteY299" fmla="*/ 1747141 h 2601565"/>
              <a:gd name="connsiteX300" fmla="*/ 412844 w 998239"/>
              <a:gd name="connsiteY300" fmla="*/ 1718578 h 2601565"/>
              <a:gd name="connsiteX301" fmla="*/ 421839 w 998239"/>
              <a:gd name="connsiteY301" fmla="*/ 1686822 h 2601565"/>
              <a:gd name="connsiteX302" fmla="*/ 430327 w 998239"/>
              <a:gd name="connsiteY302" fmla="*/ 1651516 h 2601565"/>
              <a:gd name="connsiteX303" fmla="*/ 438181 w 998239"/>
              <a:gd name="connsiteY303" fmla="*/ 1613906 h 2601565"/>
              <a:gd name="connsiteX304" fmla="*/ 444515 w 998239"/>
              <a:gd name="connsiteY304" fmla="*/ 1573279 h 2601565"/>
              <a:gd name="connsiteX305" fmla="*/ 449329 w 998239"/>
              <a:gd name="connsiteY305" fmla="*/ 1531942 h 2601565"/>
              <a:gd name="connsiteX306" fmla="*/ 454016 w 998239"/>
              <a:gd name="connsiteY306" fmla="*/ 1488654 h 2601565"/>
              <a:gd name="connsiteX307" fmla="*/ 457183 w 998239"/>
              <a:gd name="connsiteY307" fmla="*/ 1444833 h 2601565"/>
              <a:gd name="connsiteX308" fmla="*/ 459843 w 998239"/>
              <a:gd name="connsiteY308" fmla="*/ 1399239 h 2601565"/>
              <a:gd name="connsiteX309" fmla="*/ 459843 w 998239"/>
              <a:gd name="connsiteY309" fmla="*/ 1354354 h 2601565"/>
              <a:gd name="connsiteX310" fmla="*/ 459843 w 998239"/>
              <a:gd name="connsiteY310" fmla="*/ 1310001 h 2601565"/>
              <a:gd name="connsiteX311" fmla="*/ 457183 w 998239"/>
              <a:gd name="connsiteY311" fmla="*/ 1265471 h 2601565"/>
              <a:gd name="connsiteX312" fmla="*/ 453509 w 998239"/>
              <a:gd name="connsiteY312" fmla="*/ 1222715 h 2601565"/>
              <a:gd name="connsiteX313" fmla="*/ 448822 w 998239"/>
              <a:gd name="connsiteY313" fmla="*/ 1181023 h 2601565"/>
              <a:gd name="connsiteX314" fmla="*/ 441854 w 998239"/>
              <a:gd name="connsiteY314" fmla="*/ 1140751 h 2601565"/>
              <a:gd name="connsiteX315" fmla="*/ 432353 w 998239"/>
              <a:gd name="connsiteY315" fmla="*/ 1103318 h 2601565"/>
              <a:gd name="connsiteX316" fmla="*/ 421839 w 998239"/>
              <a:gd name="connsiteY316" fmla="*/ 1067835 h 2601565"/>
              <a:gd name="connsiteX317" fmla="*/ 409170 w 998239"/>
              <a:gd name="connsiteY317" fmla="*/ 1036079 h 2601565"/>
              <a:gd name="connsiteX318" fmla="*/ 405274 w 998239"/>
              <a:gd name="connsiteY318" fmla="*/ 1028382 h 2601565"/>
              <a:gd name="connsiteX319" fmla="*/ 325111 w 998239"/>
              <a:gd name="connsiteY319" fmla="*/ 669960 h 2601565"/>
              <a:gd name="connsiteX320" fmla="*/ 324674 w 998239"/>
              <a:gd name="connsiteY320" fmla="*/ 667064 h 2601565"/>
              <a:gd name="connsiteX321" fmla="*/ 321000 w 998239"/>
              <a:gd name="connsiteY321" fmla="*/ 613131 h 2601565"/>
              <a:gd name="connsiteX322" fmla="*/ 317833 w 998239"/>
              <a:gd name="connsiteY322" fmla="*/ 556715 h 2601565"/>
              <a:gd name="connsiteX323" fmla="*/ 317833 w 998239"/>
              <a:gd name="connsiteY323" fmla="*/ 499057 h 2601565"/>
              <a:gd name="connsiteX324" fmla="*/ 319986 w 998239"/>
              <a:gd name="connsiteY324" fmla="*/ 440866 h 2601565"/>
              <a:gd name="connsiteX325" fmla="*/ 324674 w 998239"/>
              <a:gd name="connsiteY325" fmla="*/ 383208 h 2601565"/>
              <a:gd name="connsiteX326" fmla="*/ 331642 w 998239"/>
              <a:gd name="connsiteY326" fmla="*/ 325726 h 2601565"/>
              <a:gd name="connsiteX327" fmla="*/ 338989 w 998239"/>
              <a:gd name="connsiteY327" fmla="*/ 270197 h 2601565"/>
              <a:gd name="connsiteX328" fmla="*/ 349504 w 998239"/>
              <a:gd name="connsiteY328" fmla="*/ 216264 h 2601565"/>
              <a:gd name="connsiteX329" fmla="*/ 362172 w 998239"/>
              <a:gd name="connsiteY329" fmla="*/ 165524 h 2601565"/>
              <a:gd name="connsiteX330" fmla="*/ 375347 w 998239"/>
              <a:gd name="connsiteY330" fmla="*/ 117446 h 2601565"/>
              <a:gd name="connsiteX331" fmla="*/ 390675 w 998239"/>
              <a:gd name="connsiteY331" fmla="*/ 73980 h 2601565"/>
              <a:gd name="connsiteX332" fmla="*/ 407017 w 998239"/>
              <a:gd name="connsiteY332" fmla="*/ 34418 h 2601565"/>
              <a:gd name="connsiteX333" fmla="*/ 426653 w 998239"/>
              <a:gd name="connsiteY333" fmla="*/ 0 h 2601565"/>
              <a:gd name="connsiteX0" fmla="*/ 426653 w 998239"/>
              <a:gd name="connsiteY0" fmla="*/ 0 h 2601565"/>
              <a:gd name="connsiteX1" fmla="*/ 424499 w 998239"/>
              <a:gd name="connsiteY1" fmla="*/ 8516 h 2601565"/>
              <a:gd name="connsiteX2" fmla="*/ 423485 w 998239"/>
              <a:gd name="connsiteY2" fmla="*/ 14193 h 2601565"/>
              <a:gd name="connsiteX3" fmla="*/ 422345 w 998239"/>
              <a:gd name="connsiteY3" fmla="*/ 17918 h 2601565"/>
              <a:gd name="connsiteX4" fmla="*/ 422345 w 998239"/>
              <a:gd name="connsiteY4" fmla="*/ 20048 h 2601565"/>
              <a:gd name="connsiteX5" fmla="*/ 423485 w 998239"/>
              <a:gd name="connsiteY5" fmla="*/ 21112 h 2601565"/>
              <a:gd name="connsiteX6" fmla="*/ 423485 w 998239"/>
              <a:gd name="connsiteY6" fmla="*/ 22177 h 2601565"/>
              <a:gd name="connsiteX7" fmla="*/ 424499 w 998239"/>
              <a:gd name="connsiteY7" fmla="*/ 22177 h 2601565"/>
              <a:gd name="connsiteX8" fmla="*/ 424499 w 998239"/>
              <a:gd name="connsiteY8" fmla="*/ 23773 h 2601565"/>
              <a:gd name="connsiteX9" fmla="*/ 423485 w 998239"/>
              <a:gd name="connsiteY9" fmla="*/ 26967 h 2601565"/>
              <a:gd name="connsiteX10" fmla="*/ 422345 w 998239"/>
              <a:gd name="connsiteY10" fmla="*/ 31756 h 2601565"/>
              <a:gd name="connsiteX11" fmla="*/ 420825 w 998239"/>
              <a:gd name="connsiteY11" fmla="*/ 39208 h 2601565"/>
              <a:gd name="connsiteX12" fmla="*/ 417658 w 998239"/>
              <a:gd name="connsiteY12" fmla="*/ 49676 h 2601565"/>
              <a:gd name="connsiteX13" fmla="*/ 412844 w 998239"/>
              <a:gd name="connsiteY13" fmla="*/ 64578 h 2601565"/>
              <a:gd name="connsiteX14" fmla="*/ 408157 w 998239"/>
              <a:gd name="connsiteY14" fmla="*/ 82496 h 2601565"/>
              <a:gd name="connsiteX15" fmla="*/ 400683 w 998239"/>
              <a:gd name="connsiteY15" fmla="*/ 105737 h 2601565"/>
              <a:gd name="connsiteX16" fmla="*/ 391815 w 998239"/>
              <a:gd name="connsiteY16" fmla="*/ 133768 h 2601565"/>
              <a:gd name="connsiteX17" fmla="*/ 381174 w 998239"/>
              <a:gd name="connsiteY17" fmla="*/ 177588 h 2601565"/>
              <a:gd name="connsiteX18" fmla="*/ 373826 w 998239"/>
              <a:gd name="connsiteY18" fmla="*/ 224602 h 2601565"/>
              <a:gd name="connsiteX19" fmla="*/ 367999 w 998239"/>
              <a:gd name="connsiteY19" fmla="*/ 272858 h 2601565"/>
              <a:gd name="connsiteX20" fmla="*/ 360145 w 998239"/>
              <a:gd name="connsiteY20" fmla="*/ 324130 h 2601565"/>
              <a:gd name="connsiteX21" fmla="*/ 359005 w 998239"/>
              <a:gd name="connsiteY21" fmla="*/ 335129 h 2601565"/>
              <a:gd name="connsiteX22" fmla="*/ 357484 w 998239"/>
              <a:gd name="connsiteY22" fmla="*/ 351628 h 2601565"/>
              <a:gd name="connsiteX23" fmla="*/ 356344 w 998239"/>
              <a:gd name="connsiteY23" fmla="*/ 369015 h 2601565"/>
              <a:gd name="connsiteX24" fmla="*/ 355331 w 998239"/>
              <a:gd name="connsiteY24" fmla="*/ 387997 h 2601565"/>
              <a:gd name="connsiteX25" fmla="*/ 355331 w 998239"/>
              <a:gd name="connsiteY25" fmla="*/ 407513 h 2601565"/>
              <a:gd name="connsiteX26" fmla="*/ 357484 w 998239"/>
              <a:gd name="connsiteY26" fmla="*/ 425077 h 2601565"/>
              <a:gd name="connsiteX27" fmla="*/ 360145 w 998239"/>
              <a:gd name="connsiteY27" fmla="*/ 440334 h 2601565"/>
              <a:gd name="connsiteX28" fmla="*/ 364832 w 998239"/>
              <a:gd name="connsiteY28" fmla="*/ 450979 h 2601565"/>
              <a:gd name="connsiteX29" fmla="*/ 390168 w 998239"/>
              <a:gd name="connsiteY29" fmla="*/ 448849 h 2601565"/>
              <a:gd name="connsiteX30" fmla="*/ 414997 w 998239"/>
              <a:gd name="connsiteY30" fmla="*/ 440334 h 2601565"/>
              <a:gd name="connsiteX31" fmla="*/ 438687 w 998239"/>
              <a:gd name="connsiteY31" fmla="*/ 426673 h 2601565"/>
              <a:gd name="connsiteX32" fmla="*/ 463010 w 998239"/>
              <a:gd name="connsiteY32" fmla="*/ 407513 h 2601565"/>
              <a:gd name="connsiteX33" fmla="*/ 485179 w 998239"/>
              <a:gd name="connsiteY33" fmla="*/ 385336 h 2601565"/>
              <a:gd name="connsiteX34" fmla="*/ 506842 w 998239"/>
              <a:gd name="connsiteY34" fmla="*/ 358370 h 2601565"/>
              <a:gd name="connsiteX35" fmla="*/ 527364 w 998239"/>
              <a:gd name="connsiteY35" fmla="*/ 329807 h 2601565"/>
              <a:gd name="connsiteX36" fmla="*/ 546367 w 998239"/>
              <a:gd name="connsiteY36" fmla="*/ 299825 h 2601565"/>
              <a:gd name="connsiteX37" fmla="*/ 564862 w 998239"/>
              <a:gd name="connsiteY37" fmla="*/ 268068 h 2601565"/>
              <a:gd name="connsiteX38" fmla="*/ 580697 w 998239"/>
              <a:gd name="connsiteY38" fmla="*/ 235247 h 2601565"/>
              <a:gd name="connsiteX39" fmla="*/ 595519 w 998239"/>
              <a:gd name="connsiteY39" fmla="*/ 203491 h 2601565"/>
              <a:gd name="connsiteX40" fmla="*/ 607680 w 998239"/>
              <a:gd name="connsiteY40" fmla="*/ 172798 h 2601565"/>
              <a:gd name="connsiteX41" fmla="*/ 613508 w 998239"/>
              <a:gd name="connsiteY41" fmla="*/ 172798 h 2601565"/>
              <a:gd name="connsiteX42" fmla="*/ 613508 w 998239"/>
              <a:gd name="connsiteY42" fmla="*/ 175992 h 2601565"/>
              <a:gd name="connsiteX43" fmla="*/ 604006 w 998239"/>
              <a:gd name="connsiteY43" fmla="*/ 206684 h 2601565"/>
              <a:gd name="connsiteX44" fmla="*/ 593365 w 998239"/>
              <a:gd name="connsiteY44" fmla="*/ 238440 h 2601565"/>
              <a:gd name="connsiteX45" fmla="*/ 581837 w 998239"/>
              <a:gd name="connsiteY45" fmla="*/ 269132 h 2601565"/>
              <a:gd name="connsiteX46" fmla="*/ 570183 w 998239"/>
              <a:gd name="connsiteY46" fmla="*/ 298760 h 2601565"/>
              <a:gd name="connsiteX47" fmla="*/ 558021 w 998239"/>
              <a:gd name="connsiteY47" fmla="*/ 327678 h 2601565"/>
              <a:gd name="connsiteX48" fmla="*/ 544339 w 998239"/>
              <a:gd name="connsiteY48" fmla="*/ 354645 h 2601565"/>
              <a:gd name="connsiteX49" fmla="*/ 530025 w 998239"/>
              <a:gd name="connsiteY49" fmla="*/ 380546 h 2601565"/>
              <a:gd name="connsiteX50" fmla="*/ 512669 w 998239"/>
              <a:gd name="connsiteY50" fmla="*/ 404319 h 2601565"/>
              <a:gd name="connsiteX51" fmla="*/ 494680 w 998239"/>
              <a:gd name="connsiteY51" fmla="*/ 427738 h 2601565"/>
              <a:gd name="connsiteX52" fmla="*/ 473524 w 998239"/>
              <a:gd name="connsiteY52" fmla="*/ 446720 h 2601565"/>
              <a:gd name="connsiteX53" fmla="*/ 449329 w 998239"/>
              <a:gd name="connsiteY53" fmla="*/ 464107 h 2601565"/>
              <a:gd name="connsiteX54" fmla="*/ 422345 w 998239"/>
              <a:gd name="connsiteY54" fmla="*/ 479542 h 2601565"/>
              <a:gd name="connsiteX55" fmla="*/ 393842 w 998239"/>
              <a:gd name="connsiteY55" fmla="*/ 491073 h 2601565"/>
              <a:gd name="connsiteX56" fmla="*/ 360145 w 998239"/>
              <a:gd name="connsiteY56" fmla="*/ 499057 h 2601565"/>
              <a:gd name="connsiteX57" fmla="*/ 361158 w 998239"/>
              <a:gd name="connsiteY57" fmla="*/ 554586 h 2601565"/>
              <a:gd name="connsiteX58" fmla="*/ 365845 w 998239"/>
              <a:gd name="connsiteY58" fmla="*/ 607455 h 2601565"/>
              <a:gd name="connsiteX59" fmla="*/ 373826 w 998239"/>
              <a:gd name="connsiteY59" fmla="*/ 657662 h 2601565"/>
              <a:gd name="connsiteX60" fmla="*/ 384341 w 998239"/>
              <a:gd name="connsiteY60" fmla="*/ 705208 h 2601565"/>
              <a:gd name="connsiteX61" fmla="*/ 397516 w 998239"/>
              <a:gd name="connsiteY61" fmla="*/ 750625 h 2601565"/>
              <a:gd name="connsiteX62" fmla="*/ 411831 w 998239"/>
              <a:gd name="connsiteY62" fmla="*/ 794090 h 2601565"/>
              <a:gd name="connsiteX63" fmla="*/ 428172 w 998239"/>
              <a:gd name="connsiteY63" fmla="*/ 835250 h 2601565"/>
              <a:gd name="connsiteX64" fmla="*/ 444515 w 998239"/>
              <a:gd name="connsiteY64" fmla="*/ 875345 h 2601565"/>
              <a:gd name="connsiteX65" fmla="*/ 449329 w 998239"/>
              <a:gd name="connsiteY65" fmla="*/ 884925 h 2601565"/>
              <a:gd name="connsiteX66" fmla="*/ 453509 w 998239"/>
              <a:gd name="connsiteY66" fmla="*/ 896634 h 2601565"/>
              <a:gd name="connsiteX67" fmla="*/ 459336 w 998239"/>
              <a:gd name="connsiteY67" fmla="*/ 909231 h 2601565"/>
              <a:gd name="connsiteX68" fmla="*/ 464657 w 998239"/>
              <a:gd name="connsiteY68" fmla="*/ 922536 h 2601565"/>
              <a:gd name="connsiteX69" fmla="*/ 471498 w 998239"/>
              <a:gd name="connsiteY69" fmla="*/ 935132 h 2601565"/>
              <a:gd name="connsiteX70" fmla="*/ 479352 w 998239"/>
              <a:gd name="connsiteY70" fmla="*/ 945776 h 2601565"/>
              <a:gd name="connsiteX71" fmla="*/ 488853 w 998239"/>
              <a:gd name="connsiteY71" fmla="*/ 955180 h 2601565"/>
              <a:gd name="connsiteX72" fmla="*/ 499494 w 998239"/>
              <a:gd name="connsiteY72" fmla="*/ 962099 h 2601565"/>
              <a:gd name="connsiteX73" fmla="*/ 512163 w 998239"/>
              <a:gd name="connsiteY73" fmla="*/ 964760 h 2601565"/>
              <a:gd name="connsiteX74" fmla="*/ 525338 w 998239"/>
              <a:gd name="connsiteY74" fmla="*/ 964228 h 2601565"/>
              <a:gd name="connsiteX75" fmla="*/ 549027 w 998239"/>
              <a:gd name="connsiteY75" fmla="*/ 956244 h 2601565"/>
              <a:gd name="connsiteX76" fmla="*/ 570183 w 998239"/>
              <a:gd name="connsiteY76" fmla="*/ 943116 h 2601565"/>
              <a:gd name="connsiteX77" fmla="*/ 590705 w 998239"/>
              <a:gd name="connsiteY77" fmla="*/ 926617 h 2601565"/>
              <a:gd name="connsiteX78" fmla="*/ 607680 w 998239"/>
              <a:gd name="connsiteY78" fmla="*/ 907101 h 2601565"/>
              <a:gd name="connsiteX79" fmla="*/ 624022 w 998239"/>
              <a:gd name="connsiteY79" fmla="*/ 885989 h 2601565"/>
              <a:gd name="connsiteX80" fmla="*/ 639350 w 998239"/>
              <a:gd name="connsiteY80" fmla="*/ 863813 h 2601565"/>
              <a:gd name="connsiteX81" fmla="*/ 653032 w 998239"/>
              <a:gd name="connsiteY81" fmla="*/ 842701 h 2601565"/>
              <a:gd name="connsiteX82" fmla="*/ 664687 w 998239"/>
              <a:gd name="connsiteY82" fmla="*/ 822476 h 2601565"/>
              <a:gd name="connsiteX83" fmla="*/ 690530 w 998239"/>
              <a:gd name="connsiteY83" fmla="*/ 776527 h 2601565"/>
              <a:gd name="connsiteX84" fmla="*/ 715359 w 998239"/>
              <a:gd name="connsiteY84" fmla="*/ 724723 h 2601565"/>
              <a:gd name="connsiteX85" fmla="*/ 740189 w 998239"/>
              <a:gd name="connsiteY85" fmla="*/ 668129 h 2601565"/>
              <a:gd name="connsiteX86" fmla="*/ 763372 w 998239"/>
              <a:gd name="connsiteY86" fmla="*/ 606390 h 2601565"/>
              <a:gd name="connsiteX87" fmla="*/ 784528 w 998239"/>
              <a:gd name="connsiteY87" fmla="*/ 541280 h 2601565"/>
              <a:gd name="connsiteX88" fmla="*/ 803530 w 998239"/>
              <a:gd name="connsiteY88" fmla="*/ 472090 h 2601565"/>
              <a:gd name="connsiteX89" fmla="*/ 820886 w 998239"/>
              <a:gd name="connsiteY89" fmla="*/ 399707 h 2601565"/>
              <a:gd name="connsiteX90" fmla="*/ 833553 w 998239"/>
              <a:gd name="connsiteY90" fmla="*/ 324662 h 2601565"/>
              <a:gd name="connsiteX91" fmla="*/ 843055 w 998239"/>
              <a:gd name="connsiteY91" fmla="*/ 247843 h 2601565"/>
              <a:gd name="connsiteX92" fmla="*/ 848882 w 998239"/>
              <a:gd name="connsiteY92" fmla="*/ 169250 h 2601565"/>
              <a:gd name="connsiteX93" fmla="*/ 853569 w 998239"/>
              <a:gd name="connsiteY93" fmla="*/ 172798 h 2601565"/>
              <a:gd name="connsiteX94" fmla="*/ 857370 w 998239"/>
              <a:gd name="connsiteY94" fmla="*/ 181846 h 2601565"/>
              <a:gd name="connsiteX95" fmla="*/ 860537 w 998239"/>
              <a:gd name="connsiteY95" fmla="*/ 195152 h 2601565"/>
              <a:gd name="connsiteX96" fmla="*/ 862057 w 998239"/>
              <a:gd name="connsiteY96" fmla="*/ 212538 h 2601565"/>
              <a:gd name="connsiteX97" fmla="*/ 863070 w 998239"/>
              <a:gd name="connsiteY97" fmla="*/ 232586 h 2601565"/>
              <a:gd name="connsiteX98" fmla="*/ 863070 w 998239"/>
              <a:gd name="connsiteY98" fmla="*/ 255827 h 2601565"/>
              <a:gd name="connsiteX99" fmla="*/ 863070 w 998239"/>
              <a:gd name="connsiteY99" fmla="*/ 280664 h 2601565"/>
              <a:gd name="connsiteX100" fmla="*/ 862057 w 998239"/>
              <a:gd name="connsiteY100" fmla="*/ 307630 h 2601565"/>
              <a:gd name="connsiteX101" fmla="*/ 860537 w 998239"/>
              <a:gd name="connsiteY101" fmla="*/ 335129 h 2601565"/>
              <a:gd name="connsiteX102" fmla="*/ 858383 w 998239"/>
              <a:gd name="connsiteY102" fmla="*/ 363160 h 2601565"/>
              <a:gd name="connsiteX103" fmla="*/ 855216 w 998239"/>
              <a:gd name="connsiteY103" fmla="*/ 391191 h 2601565"/>
              <a:gd name="connsiteX104" fmla="*/ 853569 w 998239"/>
              <a:gd name="connsiteY104" fmla="*/ 418157 h 2601565"/>
              <a:gd name="connsiteX105" fmla="*/ 850402 w 998239"/>
              <a:gd name="connsiteY105" fmla="*/ 442995 h 2601565"/>
              <a:gd name="connsiteX106" fmla="*/ 847869 w 998239"/>
              <a:gd name="connsiteY106" fmla="*/ 466236 h 2601565"/>
              <a:gd name="connsiteX107" fmla="*/ 844701 w 998239"/>
              <a:gd name="connsiteY107" fmla="*/ 486283 h 2601565"/>
              <a:gd name="connsiteX108" fmla="*/ 842041 w 998239"/>
              <a:gd name="connsiteY108" fmla="*/ 502782 h 2601565"/>
              <a:gd name="connsiteX109" fmla="*/ 839888 w 998239"/>
              <a:gd name="connsiteY109" fmla="*/ 515910 h 2601565"/>
              <a:gd name="connsiteX110" fmla="*/ 801883 w 998239"/>
              <a:gd name="connsiteY110" fmla="*/ 666000 h 2601565"/>
              <a:gd name="connsiteX111" fmla="*/ 832540 w 998239"/>
              <a:gd name="connsiteY111" fmla="*/ 662984 h 2601565"/>
              <a:gd name="connsiteX112" fmla="*/ 861044 w 998239"/>
              <a:gd name="connsiteY112" fmla="*/ 655533 h 2601565"/>
              <a:gd name="connsiteX113" fmla="*/ 887900 w 998239"/>
              <a:gd name="connsiteY113" fmla="*/ 644888 h 2601565"/>
              <a:gd name="connsiteX114" fmla="*/ 913743 w 998239"/>
              <a:gd name="connsiteY114" fmla="*/ 631228 h 2601565"/>
              <a:gd name="connsiteX115" fmla="*/ 937052 w 998239"/>
              <a:gd name="connsiteY115" fmla="*/ 615793 h 2601565"/>
              <a:gd name="connsiteX116" fmla="*/ 958081 w 998239"/>
              <a:gd name="connsiteY116" fmla="*/ 598939 h 2601565"/>
              <a:gd name="connsiteX117" fmla="*/ 978224 w 998239"/>
              <a:gd name="connsiteY117" fmla="*/ 581553 h 2601565"/>
              <a:gd name="connsiteX118" fmla="*/ 996719 w 998239"/>
              <a:gd name="connsiteY118" fmla="*/ 565054 h 2601565"/>
              <a:gd name="connsiteX119" fmla="*/ 998239 w 998239"/>
              <a:gd name="connsiteY119" fmla="*/ 573037 h 2601565"/>
              <a:gd name="connsiteX120" fmla="*/ 981391 w 998239"/>
              <a:gd name="connsiteY120" fmla="*/ 598939 h 2601565"/>
              <a:gd name="connsiteX121" fmla="*/ 960742 w 998239"/>
              <a:gd name="connsiteY121" fmla="*/ 623776 h 2601565"/>
              <a:gd name="connsiteX122" fmla="*/ 935912 w 998239"/>
              <a:gd name="connsiteY122" fmla="*/ 645953 h 2601565"/>
              <a:gd name="connsiteX123" fmla="*/ 908042 w 998239"/>
              <a:gd name="connsiteY123" fmla="*/ 666000 h 2601565"/>
              <a:gd name="connsiteX124" fmla="*/ 878399 w 998239"/>
              <a:gd name="connsiteY124" fmla="*/ 684096 h 2601565"/>
              <a:gd name="connsiteX125" fmla="*/ 846728 w 998239"/>
              <a:gd name="connsiteY125" fmla="*/ 699886 h 2601565"/>
              <a:gd name="connsiteX126" fmla="*/ 814044 w 998239"/>
              <a:gd name="connsiteY126" fmla="*/ 712127 h 2601565"/>
              <a:gd name="connsiteX127" fmla="*/ 780728 w 998239"/>
              <a:gd name="connsiteY127" fmla="*/ 720997 h 2601565"/>
              <a:gd name="connsiteX128" fmla="*/ 773886 w 998239"/>
              <a:gd name="connsiteY128" fmla="*/ 742287 h 2601565"/>
              <a:gd name="connsiteX129" fmla="*/ 764385 w 998239"/>
              <a:gd name="connsiteY129" fmla="*/ 767124 h 2601565"/>
              <a:gd name="connsiteX130" fmla="*/ 753871 w 998239"/>
              <a:gd name="connsiteY130" fmla="*/ 793026 h 2601565"/>
              <a:gd name="connsiteX131" fmla="*/ 740189 w 998239"/>
              <a:gd name="connsiteY131" fmla="*/ 821057 h 2601565"/>
              <a:gd name="connsiteX132" fmla="*/ 725874 w 998239"/>
              <a:gd name="connsiteY132" fmla="*/ 850507 h 2601565"/>
              <a:gd name="connsiteX133" fmla="*/ 710546 w 998239"/>
              <a:gd name="connsiteY133" fmla="*/ 879603 h 2601565"/>
              <a:gd name="connsiteX134" fmla="*/ 705253 w 998239"/>
              <a:gd name="connsiteY134" fmla="*/ 888509 h 2601565"/>
              <a:gd name="connsiteX135" fmla="*/ 657504 w 998239"/>
              <a:gd name="connsiteY135" fmla="*/ 965731 h 2601565"/>
              <a:gd name="connsiteX136" fmla="*/ 646192 w 998239"/>
              <a:gd name="connsiteY136" fmla="*/ 981082 h 2601565"/>
              <a:gd name="connsiteX137" fmla="*/ 631877 w 998239"/>
              <a:gd name="connsiteY137" fmla="*/ 1000774 h 2601565"/>
              <a:gd name="connsiteX138" fmla="*/ 618195 w 998239"/>
              <a:gd name="connsiteY138" fmla="*/ 1014967 h 2601565"/>
              <a:gd name="connsiteX139" fmla="*/ 620348 w 998239"/>
              <a:gd name="connsiteY139" fmla="*/ 1025612 h 2601565"/>
              <a:gd name="connsiteX140" fmla="*/ 624022 w 998239"/>
              <a:gd name="connsiteY140" fmla="*/ 1027740 h 2601565"/>
              <a:gd name="connsiteX141" fmla="*/ 633700 w 998239"/>
              <a:gd name="connsiteY141" fmla="*/ 1024852 h 2601565"/>
              <a:gd name="connsiteX142" fmla="*/ 609304 w 998239"/>
              <a:gd name="connsiteY142" fmla="*/ 1157153 h 2601565"/>
              <a:gd name="connsiteX143" fmla="*/ 598179 w 998239"/>
              <a:gd name="connsiteY143" fmla="*/ 1179427 h 2601565"/>
              <a:gd name="connsiteX144" fmla="*/ 587538 w 998239"/>
              <a:gd name="connsiteY144" fmla="*/ 1212780 h 2601565"/>
              <a:gd name="connsiteX145" fmla="*/ 579177 w 998239"/>
              <a:gd name="connsiteY145" fmla="*/ 1247552 h 2601565"/>
              <a:gd name="connsiteX146" fmla="*/ 574363 w 998239"/>
              <a:gd name="connsiteY146" fmla="*/ 1283035 h 2601565"/>
              <a:gd name="connsiteX147" fmla="*/ 572336 w 998239"/>
              <a:gd name="connsiteY147" fmla="*/ 1320468 h 2601565"/>
              <a:gd name="connsiteX148" fmla="*/ 571196 w 998239"/>
              <a:gd name="connsiteY148" fmla="*/ 1358079 h 2601565"/>
              <a:gd name="connsiteX149" fmla="*/ 572336 w 998239"/>
              <a:gd name="connsiteY149" fmla="*/ 1395691 h 2601565"/>
              <a:gd name="connsiteX150" fmla="*/ 574363 w 998239"/>
              <a:gd name="connsiteY150" fmla="*/ 1434189 h 2601565"/>
              <a:gd name="connsiteX151" fmla="*/ 577023 w 998239"/>
              <a:gd name="connsiteY151" fmla="*/ 1472331 h 2601565"/>
              <a:gd name="connsiteX152" fmla="*/ 580190 w 998239"/>
              <a:gd name="connsiteY152" fmla="*/ 1509765 h 2601565"/>
              <a:gd name="connsiteX153" fmla="*/ 580697 w 998239"/>
              <a:gd name="connsiteY153" fmla="*/ 1564763 h 2601565"/>
              <a:gd name="connsiteX154" fmla="*/ 578037 w 998239"/>
              <a:gd name="connsiteY154" fmla="*/ 1619760 h 2601565"/>
              <a:gd name="connsiteX155" fmla="*/ 573350 w 998239"/>
              <a:gd name="connsiteY155" fmla="*/ 1672629 h 2601565"/>
              <a:gd name="connsiteX156" fmla="*/ 567522 w 998239"/>
              <a:gd name="connsiteY156" fmla="*/ 1724432 h 2601565"/>
              <a:gd name="connsiteX157" fmla="*/ 564474 w 998239"/>
              <a:gd name="connsiteY157" fmla="*/ 1798067 h 2601565"/>
              <a:gd name="connsiteX158" fmla="*/ 565843 w 998239"/>
              <a:gd name="connsiteY158" fmla="*/ 1798067 h 2601565"/>
              <a:gd name="connsiteX159" fmla="*/ 596167 w 998239"/>
              <a:gd name="connsiteY159" fmla="*/ 2004317 h 2601565"/>
              <a:gd name="connsiteX160" fmla="*/ 614772 w 998239"/>
              <a:gd name="connsiteY160" fmla="*/ 2015335 h 2601565"/>
              <a:gd name="connsiteX161" fmla="*/ 633212 w 998239"/>
              <a:gd name="connsiteY161" fmla="*/ 2026005 h 2601565"/>
              <a:gd name="connsiteX162" fmla="*/ 649037 w 998239"/>
              <a:gd name="connsiteY162" fmla="*/ 2036824 h 2601565"/>
              <a:gd name="connsiteX163" fmla="*/ 682546 w 998239"/>
              <a:gd name="connsiteY163" fmla="*/ 2063750 h 2601565"/>
              <a:gd name="connsiteX164" fmla="*/ 712427 w 998239"/>
              <a:gd name="connsiteY164" fmla="*/ 2092373 h 2601565"/>
              <a:gd name="connsiteX165" fmla="*/ 738220 w 998239"/>
              <a:gd name="connsiteY165" fmla="*/ 2120464 h 2601565"/>
              <a:gd name="connsiteX166" fmla="*/ 761610 w 998239"/>
              <a:gd name="connsiteY166" fmla="*/ 2148686 h 2601565"/>
              <a:gd name="connsiteX167" fmla="*/ 783089 w 998239"/>
              <a:gd name="connsiteY167" fmla="*/ 2177264 h 2601565"/>
              <a:gd name="connsiteX168" fmla="*/ 803347 w 998239"/>
              <a:gd name="connsiteY168" fmla="*/ 2204774 h 2601565"/>
              <a:gd name="connsiteX169" fmla="*/ 821429 w 998239"/>
              <a:gd name="connsiteY169" fmla="*/ 2231393 h 2601565"/>
              <a:gd name="connsiteX170" fmla="*/ 812873 w 998239"/>
              <a:gd name="connsiteY170" fmla="*/ 2236092 h 2601565"/>
              <a:gd name="connsiteX171" fmla="*/ 783805 w 998239"/>
              <a:gd name="connsiteY171" fmla="*/ 2203301 h 2601565"/>
              <a:gd name="connsiteX172" fmla="*/ 753719 w 998239"/>
              <a:gd name="connsiteY172" fmla="*/ 2172059 h 2601565"/>
              <a:gd name="connsiteX173" fmla="*/ 722647 w 998239"/>
              <a:gd name="connsiteY173" fmla="*/ 2142999 h 2601565"/>
              <a:gd name="connsiteX174" fmla="*/ 690330 w 998239"/>
              <a:gd name="connsiteY174" fmla="*/ 2116510 h 2601565"/>
              <a:gd name="connsiteX175" fmla="*/ 655982 w 998239"/>
              <a:gd name="connsiteY175" fmla="*/ 2093118 h 2601565"/>
              <a:gd name="connsiteX176" fmla="*/ 620297 w 998239"/>
              <a:gd name="connsiteY176" fmla="*/ 2072215 h 2601565"/>
              <a:gd name="connsiteX177" fmla="*/ 583862 w 998239"/>
              <a:gd name="connsiteY177" fmla="*/ 2054108 h 2601565"/>
              <a:gd name="connsiteX178" fmla="*/ 545427 w 998239"/>
              <a:gd name="connsiteY178" fmla="*/ 2040553 h 2601565"/>
              <a:gd name="connsiteX179" fmla="*/ 511522 w 998239"/>
              <a:gd name="connsiteY179" fmla="*/ 2221026 h 2601565"/>
              <a:gd name="connsiteX180" fmla="*/ 546020 w 998239"/>
              <a:gd name="connsiteY180" fmla="*/ 2245768 h 2601565"/>
              <a:gd name="connsiteX181" fmla="*/ 576539 w 998239"/>
              <a:gd name="connsiteY181" fmla="*/ 2272514 h 2601565"/>
              <a:gd name="connsiteX182" fmla="*/ 601206 w 998239"/>
              <a:gd name="connsiteY182" fmla="*/ 2299617 h 2601565"/>
              <a:gd name="connsiteX183" fmla="*/ 620912 w 998239"/>
              <a:gd name="connsiteY183" fmla="*/ 2328269 h 2601565"/>
              <a:gd name="connsiteX184" fmla="*/ 635746 w 998239"/>
              <a:gd name="connsiteY184" fmla="*/ 2357733 h 2601565"/>
              <a:gd name="connsiteX185" fmla="*/ 645162 w 998239"/>
              <a:gd name="connsiteY185" fmla="*/ 2386515 h 2601565"/>
              <a:gd name="connsiteX186" fmla="*/ 649446 w 998239"/>
              <a:gd name="connsiteY186" fmla="*/ 2415678 h 2601565"/>
              <a:gd name="connsiteX187" fmla="*/ 648196 w 998239"/>
              <a:gd name="connsiteY187" fmla="*/ 2444260 h 2601565"/>
              <a:gd name="connsiteX188" fmla="*/ 641984 w 998239"/>
              <a:gd name="connsiteY188" fmla="*/ 2470935 h 2601565"/>
              <a:gd name="connsiteX189" fmla="*/ 637257 w 998239"/>
              <a:gd name="connsiteY189" fmla="*/ 2472280 h 2601565"/>
              <a:gd name="connsiteX190" fmla="*/ 635317 w 998239"/>
              <a:gd name="connsiteY190" fmla="*/ 2465092 h 2601565"/>
              <a:gd name="connsiteX191" fmla="*/ 641087 w 998239"/>
              <a:gd name="connsiteY191" fmla="*/ 2449008 h 2601565"/>
              <a:gd name="connsiteX192" fmla="*/ 641384 w 998239"/>
              <a:gd name="connsiteY192" fmla="*/ 2430972 h 2601565"/>
              <a:gd name="connsiteX193" fmla="*/ 639215 w 998239"/>
              <a:gd name="connsiteY193" fmla="*/ 2410982 h 2601565"/>
              <a:gd name="connsiteX194" fmla="*/ 632287 w 998239"/>
              <a:gd name="connsiteY194" fmla="*/ 2390884 h 2601565"/>
              <a:gd name="connsiteX195" fmla="*/ 621944 w 998239"/>
              <a:gd name="connsiteY195" fmla="*/ 2369828 h 2601565"/>
              <a:gd name="connsiteX196" fmla="*/ 609133 w 998239"/>
              <a:gd name="connsiteY196" fmla="*/ 2349453 h 2601565"/>
              <a:gd name="connsiteX197" fmla="*/ 593107 w 998239"/>
              <a:gd name="connsiteY197" fmla="*/ 2329922 h 2601565"/>
              <a:gd name="connsiteX198" fmla="*/ 574242 w 998239"/>
              <a:gd name="connsiteY198" fmla="*/ 2311561 h 2601565"/>
              <a:gd name="connsiteX199" fmla="*/ 554736 w 998239"/>
              <a:gd name="connsiteY199" fmla="*/ 2295077 h 2601565"/>
              <a:gd name="connsiteX200" fmla="*/ 542732 w 998239"/>
              <a:gd name="connsiteY200" fmla="*/ 2286998 h 2601565"/>
              <a:gd name="connsiteX201" fmla="*/ 533341 w 998239"/>
              <a:gd name="connsiteY201" fmla="*/ 2278769 h 2601565"/>
              <a:gd name="connsiteX202" fmla="*/ 523778 w 998239"/>
              <a:gd name="connsiteY202" fmla="*/ 2272829 h 2601565"/>
              <a:gd name="connsiteX203" fmla="*/ 514151 w 998239"/>
              <a:gd name="connsiteY203" fmla="*/ 2267440 h 2601565"/>
              <a:gd name="connsiteX204" fmla="*/ 503656 w 998239"/>
              <a:gd name="connsiteY204" fmla="*/ 2264952 h 2601565"/>
              <a:gd name="connsiteX205" fmla="*/ 491006 w 998239"/>
              <a:gd name="connsiteY205" fmla="*/ 2308954 h 2601565"/>
              <a:gd name="connsiteX206" fmla="*/ 476330 w 998239"/>
              <a:gd name="connsiteY206" fmla="*/ 2349959 h 2601565"/>
              <a:gd name="connsiteX207" fmla="*/ 459509 w 998239"/>
              <a:gd name="connsiteY207" fmla="*/ 2391527 h 2601565"/>
              <a:gd name="connsiteX208" fmla="*/ 439580 w 998239"/>
              <a:gd name="connsiteY208" fmla="*/ 2432199 h 2601565"/>
              <a:gd name="connsiteX209" fmla="*/ 416585 w 998239"/>
              <a:gd name="connsiteY209" fmla="*/ 2475063 h 2601565"/>
              <a:gd name="connsiteX210" fmla="*/ 389961 w 998239"/>
              <a:gd name="connsiteY210" fmla="*/ 2519626 h 2601565"/>
              <a:gd name="connsiteX211" fmla="*/ 384223 w 998239"/>
              <a:gd name="connsiteY211" fmla="*/ 2526793 h 2601565"/>
              <a:gd name="connsiteX212" fmla="*/ 377695 w 998239"/>
              <a:gd name="connsiteY212" fmla="*/ 2537945 h 2601565"/>
              <a:gd name="connsiteX213" fmla="*/ 368996 w 998239"/>
              <a:gd name="connsiteY213" fmla="*/ 2549023 h 2601565"/>
              <a:gd name="connsiteX214" fmla="*/ 360933 w 998239"/>
              <a:gd name="connsiteY214" fmla="*/ 2560863 h 2601565"/>
              <a:gd name="connsiteX215" fmla="*/ 351567 w 998239"/>
              <a:gd name="connsiteY215" fmla="*/ 2573185 h 2601565"/>
              <a:gd name="connsiteX216" fmla="*/ 341532 w 998239"/>
              <a:gd name="connsiteY216" fmla="*/ 2583296 h 2601565"/>
              <a:gd name="connsiteX217" fmla="*/ 331557 w 998239"/>
              <a:gd name="connsiteY217" fmla="*/ 2592037 h 2601565"/>
              <a:gd name="connsiteX218" fmla="*/ 321124 w 998239"/>
              <a:gd name="connsiteY218" fmla="*/ 2598545 h 2601565"/>
              <a:gd name="connsiteX219" fmla="*/ 312044 w 998239"/>
              <a:gd name="connsiteY219" fmla="*/ 2601565 h 2601565"/>
              <a:gd name="connsiteX220" fmla="*/ 309960 w 998239"/>
              <a:gd name="connsiteY220" fmla="*/ 2597301 h 2601565"/>
              <a:gd name="connsiteX221" fmla="*/ 342120 w 998239"/>
              <a:gd name="connsiteY221" fmla="*/ 2563687 h 2601565"/>
              <a:gd name="connsiteX222" fmla="*/ 370336 w 998239"/>
              <a:gd name="connsiteY222" fmla="*/ 2526618 h 2601565"/>
              <a:gd name="connsiteX223" fmla="*/ 394287 w 998239"/>
              <a:gd name="connsiteY223" fmla="*/ 2487031 h 2601565"/>
              <a:gd name="connsiteX224" fmla="*/ 413201 w 998239"/>
              <a:gd name="connsiteY224" fmla="*/ 2447908 h 2601565"/>
              <a:gd name="connsiteX225" fmla="*/ 428806 w 998239"/>
              <a:gd name="connsiteY225" fmla="*/ 2409545 h 2601565"/>
              <a:gd name="connsiteX226" fmla="*/ 435216 w 998239"/>
              <a:gd name="connsiteY226" fmla="*/ 2381215 h 2601565"/>
              <a:gd name="connsiteX227" fmla="*/ 437508 w 998239"/>
              <a:gd name="connsiteY227" fmla="*/ 2382004 h 2601565"/>
              <a:gd name="connsiteX228" fmla="*/ 438204 w 998239"/>
              <a:gd name="connsiteY228" fmla="*/ 2381394 h 2601565"/>
              <a:gd name="connsiteX229" fmla="*/ 438054 w 998239"/>
              <a:gd name="connsiteY229" fmla="*/ 2380044 h 2601565"/>
              <a:gd name="connsiteX230" fmla="*/ 437652 w 998239"/>
              <a:gd name="connsiteY230" fmla="*/ 2379080 h 2601565"/>
              <a:gd name="connsiteX231" fmla="*/ 436750 w 998239"/>
              <a:gd name="connsiteY231" fmla="*/ 2377071 h 2601565"/>
              <a:gd name="connsiteX232" fmla="*/ 437767 w 998239"/>
              <a:gd name="connsiteY232" fmla="*/ 2375523 h 2601565"/>
              <a:gd name="connsiteX233" fmla="*/ 437711 w 998239"/>
              <a:gd name="connsiteY233" fmla="*/ 2374255 h 2601565"/>
              <a:gd name="connsiteX234" fmla="*/ 438004 w 998239"/>
              <a:gd name="connsiteY234" fmla="*/ 2372682 h 2601565"/>
              <a:gd name="connsiteX235" fmla="*/ 437308 w 998239"/>
              <a:gd name="connsiteY235" fmla="*/ 2373292 h 2601565"/>
              <a:gd name="connsiteX236" fmla="*/ 437711 w 998239"/>
              <a:gd name="connsiteY236" fmla="*/ 2374255 h 2601565"/>
              <a:gd name="connsiteX237" fmla="*/ 435216 w 998239"/>
              <a:gd name="connsiteY237" fmla="*/ 2381215 h 2601565"/>
              <a:gd name="connsiteX238" fmla="*/ 419562 w 998239"/>
              <a:gd name="connsiteY238" fmla="*/ 2378474 h 2601565"/>
              <a:gd name="connsiteX239" fmla="*/ 399876 w 998239"/>
              <a:gd name="connsiteY239" fmla="*/ 2379925 h 2601565"/>
              <a:gd name="connsiteX240" fmla="*/ 378919 w 998239"/>
              <a:gd name="connsiteY240" fmla="*/ 2383310 h 2601565"/>
              <a:gd name="connsiteX241" fmla="*/ 355837 w 998239"/>
              <a:gd name="connsiteY241" fmla="*/ 2389713 h 2601565"/>
              <a:gd name="connsiteX242" fmla="*/ 331860 w 998239"/>
              <a:gd name="connsiteY242" fmla="*/ 2398379 h 2601565"/>
              <a:gd name="connsiteX243" fmla="*/ 307564 w 998239"/>
              <a:gd name="connsiteY243" fmla="*/ 2407986 h 2601565"/>
              <a:gd name="connsiteX244" fmla="*/ 283791 w 998239"/>
              <a:gd name="connsiteY244" fmla="*/ 2419271 h 2601565"/>
              <a:gd name="connsiteX245" fmla="*/ 261091 w 998239"/>
              <a:gd name="connsiteY245" fmla="*/ 2430275 h 2601565"/>
              <a:gd name="connsiteX246" fmla="*/ 258707 w 998239"/>
              <a:gd name="connsiteY246" fmla="*/ 2431515 h 2601565"/>
              <a:gd name="connsiteX247" fmla="*/ 264907 w 998239"/>
              <a:gd name="connsiteY247" fmla="*/ 2418233 h 2601565"/>
              <a:gd name="connsiteX248" fmla="*/ 283331 w 998239"/>
              <a:gd name="connsiteY248" fmla="*/ 2403215 h 2601565"/>
              <a:gd name="connsiteX249" fmla="*/ 306269 w 998239"/>
              <a:gd name="connsiteY249" fmla="*/ 2389370 h 2601565"/>
              <a:gd name="connsiteX250" fmla="*/ 330709 w 998239"/>
              <a:gd name="connsiteY250" fmla="*/ 2376839 h 2601565"/>
              <a:gd name="connsiteX251" fmla="*/ 356078 w 998239"/>
              <a:gd name="connsiteY251" fmla="*/ 2366953 h 2601565"/>
              <a:gd name="connsiteX252" fmla="*/ 384546 w 998239"/>
              <a:gd name="connsiteY252" fmla="*/ 2359782 h 2601565"/>
              <a:gd name="connsiteX253" fmla="*/ 448037 w 998239"/>
              <a:gd name="connsiteY253" fmla="*/ 2345291 h 2601565"/>
              <a:gd name="connsiteX254" fmla="*/ 456052 w 998239"/>
              <a:gd name="connsiteY254" fmla="*/ 2295805 h 2601565"/>
              <a:gd name="connsiteX255" fmla="*/ 459891 w 998239"/>
              <a:gd name="connsiteY255" fmla="*/ 2246520 h 2601565"/>
              <a:gd name="connsiteX256" fmla="*/ 459547 w 998239"/>
              <a:gd name="connsiteY256" fmla="*/ 2196621 h 2601565"/>
              <a:gd name="connsiteX257" fmla="*/ 455007 w 998239"/>
              <a:gd name="connsiteY257" fmla="*/ 2147109 h 2601565"/>
              <a:gd name="connsiteX258" fmla="*/ 414605 w 998239"/>
              <a:gd name="connsiteY258" fmla="*/ 1999908 h 2601565"/>
              <a:gd name="connsiteX259" fmla="*/ 392039 w 998239"/>
              <a:gd name="connsiteY259" fmla="*/ 2033339 h 2601565"/>
              <a:gd name="connsiteX260" fmla="*/ 351498 w 998239"/>
              <a:gd name="connsiteY260" fmla="*/ 2087417 h 2601565"/>
              <a:gd name="connsiteX261" fmla="*/ 308424 w 998239"/>
              <a:gd name="connsiteY261" fmla="*/ 2139893 h 2601565"/>
              <a:gd name="connsiteX262" fmla="*/ 266098 w 998239"/>
              <a:gd name="connsiteY262" fmla="*/ 2190203 h 2601565"/>
              <a:gd name="connsiteX263" fmla="*/ 221074 w 998239"/>
              <a:gd name="connsiteY263" fmla="*/ 2236952 h 2601565"/>
              <a:gd name="connsiteX264" fmla="*/ 175500 w 998239"/>
              <a:gd name="connsiteY264" fmla="*/ 2279195 h 2601565"/>
              <a:gd name="connsiteX265" fmla="*/ 130958 w 998239"/>
              <a:gd name="connsiteY265" fmla="*/ 2318489 h 2601565"/>
              <a:gd name="connsiteX266" fmla="*/ 86731 w 998239"/>
              <a:gd name="connsiteY266" fmla="*/ 2351876 h 2601565"/>
              <a:gd name="connsiteX267" fmla="*/ 43708 w 998239"/>
              <a:gd name="connsiteY267" fmla="*/ 2380769 h 2601565"/>
              <a:gd name="connsiteX268" fmla="*/ 0 w 998239"/>
              <a:gd name="connsiteY268" fmla="*/ 2402513 h 2601565"/>
              <a:gd name="connsiteX269" fmla="*/ 7680 w 998239"/>
              <a:gd name="connsiteY269" fmla="*/ 2395440 h 2601565"/>
              <a:gd name="connsiteX270" fmla="*/ 12312 w 998239"/>
              <a:gd name="connsiteY270" fmla="*/ 2390461 h 2601565"/>
              <a:gd name="connsiteX271" fmla="*/ 15901 w 998239"/>
              <a:gd name="connsiteY271" fmla="*/ 2387490 h 2601565"/>
              <a:gd name="connsiteX272" fmla="*/ 17197 w 998239"/>
              <a:gd name="connsiteY272" fmla="*/ 2385386 h 2601565"/>
              <a:gd name="connsiteX273" fmla="*/ 16525 w 998239"/>
              <a:gd name="connsiteY273" fmla="*/ 2383620 h 2601565"/>
              <a:gd name="connsiteX274" fmla="*/ 17174 w 998239"/>
              <a:gd name="connsiteY274" fmla="*/ 2382567 h 2601565"/>
              <a:gd name="connsiteX275" fmla="*/ 15999 w 998239"/>
              <a:gd name="connsiteY275" fmla="*/ 2381933 h 2601565"/>
              <a:gd name="connsiteX276" fmla="*/ 16971 w 998239"/>
              <a:gd name="connsiteY276" fmla="*/ 2380354 h 2601565"/>
              <a:gd name="connsiteX277" fmla="*/ 20090 w 998239"/>
              <a:gd name="connsiteY277" fmla="*/ 2377830 h 2601565"/>
              <a:gd name="connsiteX278" fmla="*/ 24327 w 998239"/>
              <a:gd name="connsiteY278" fmla="*/ 2373807 h 2601565"/>
              <a:gd name="connsiteX279" fmla="*/ 30627 w 998239"/>
              <a:gd name="connsiteY279" fmla="*/ 2367391 h 2601565"/>
              <a:gd name="connsiteX280" fmla="*/ 40670 w 998239"/>
              <a:gd name="connsiteY280" fmla="*/ 2359024 h 2601565"/>
              <a:gd name="connsiteX281" fmla="*/ 55321 w 998239"/>
              <a:gd name="connsiteY281" fmla="*/ 2347300 h 2601565"/>
              <a:gd name="connsiteX282" fmla="*/ 71663 w 998239"/>
              <a:gd name="connsiteY282" fmla="*/ 2332515 h 2601565"/>
              <a:gd name="connsiteX283" fmla="*/ 94475 w 998239"/>
              <a:gd name="connsiteY283" fmla="*/ 2314213 h 2601565"/>
              <a:gd name="connsiteX284" fmla="*/ 121818 w 998239"/>
              <a:gd name="connsiteY284" fmla="*/ 2292046 h 2601565"/>
              <a:gd name="connsiteX285" fmla="*/ 160830 w 998239"/>
              <a:gd name="connsiteY285" fmla="*/ 2255375 h 2601565"/>
              <a:gd name="connsiteX286" fmla="*/ 197971 w 998239"/>
              <a:gd name="connsiteY286" fmla="*/ 2213486 h 2601565"/>
              <a:gd name="connsiteX287" fmla="*/ 234107 w 998239"/>
              <a:gd name="connsiteY287" fmla="*/ 2169419 h 2601565"/>
              <a:gd name="connsiteX288" fmla="*/ 274428 w 998239"/>
              <a:gd name="connsiteY288" fmla="*/ 2123636 h 2601565"/>
              <a:gd name="connsiteX289" fmla="*/ 282447 w 998239"/>
              <a:gd name="connsiteY289" fmla="*/ 2113474 h 2601565"/>
              <a:gd name="connsiteX290" fmla="*/ 294255 w 998239"/>
              <a:gd name="connsiteY290" fmla="*/ 2098111 h 2601565"/>
              <a:gd name="connsiteX291" fmla="*/ 304716 w 998239"/>
              <a:gd name="connsiteY291" fmla="*/ 2083635 h 2601565"/>
              <a:gd name="connsiteX292" fmla="*/ 328894 w 998239"/>
              <a:gd name="connsiteY292" fmla="*/ 2047263 h 2601565"/>
              <a:gd name="connsiteX293" fmla="*/ 330780 w 998239"/>
              <a:gd name="connsiteY293" fmla="*/ 2044202 h 2601565"/>
              <a:gd name="connsiteX294" fmla="*/ 331717 w 998239"/>
              <a:gd name="connsiteY294" fmla="*/ 2042063 h 2601565"/>
              <a:gd name="connsiteX295" fmla="*/ 391204 w 998239"/>
              <a:gd name="connsiteY295" fmla="*/ 1933218 h 2601565"/>
              <a:gd name="connsiteX296" fmla="*/ 390156 w 998239"/>
              <a:gd name="connsiteY296" fmla="*/ 1860349 h 2601565"/>
              <a:gd name="connsiteX297" fmla="*/ 396502 w 998239"/>
              <a:gd name="connsiteY297" fmla="*/ 1818105 h 2601565"/>
              <a:gd name="connsiteX298" fmla="*/ 402330 w 998239"/>
              <a:gd name="connsiteY298" fmla="*/ 1747141 h 2601565"/>
              <a:gd name="connsiteX299" fmla="*/ 412844 w 998239"/>
              <a:gd name="connsiteY299" fmla="*/ 1718578 h 2601565"/>
              <a:gd name="connsiteX300" fmla="*/ 421839 w 998239"/>
              <a:gd name="connsiteY300" fmla="*/ 1686822 h 2601565"/>
              <a:gd name="connsiteX301" fmla="*/ 430327 w 998239"/>
              <a:gd name="connsiteY301" fmla="*/ 1651516 h 2601565"/>
              <a:gd name="connsiteX302" fmla="*/ 438181 w 998239"/>
              <a:gd name="connsiteY302" fmla="*/ 1613906 h 2601565"/>
              <a:gd name="connsiteX303" fmla="*/ 444515 w 998239"/>
              <a:gd name="connsiteY303" fmla="*/ 1573279 h 2601565"/>
              <a:gd name="connsiteX304" fmla="*/ 449329 w 998239"/>
              <a:gd name="connsiteY304" fmla="*/ 1531942 h 2601565"/>
              <a:gd name="connsiteX305" fmla="*/ 454016 w 998239"/>
              <a:gd name="connsiteY305" fmla="*/ 1488654 h 2601565"/>
              <a:gd name="connsiteX306" fmla="*/ 457183 w 998239"/>
              <a:gd name="connsiteY306" fmla="*/ 1444833 h 2601565"/>
              <a:gd name="connsiteX307" fmla="*/ 459843 w 998239"/>
              <a:gd name="connsiteY307" fmla="*/ 1399239 h 2601565"/>
              <a:gd name="connsiteX308" fmla="*/ 459843 w 998239"/>
              <a:gd name="connsiteY308" fmla="*/ 1354354 h 2601565"/>
              <a:gd name="connsiteX309" fmla="*/ 459843 w 998239"/>
              <a:gd name="connsiteY309" fmla="*/ 1310001 h 2601565"/>
              <a:gd name="connsiteX310" fmla="*/ 457183 w 998239"/>
              <a:gd name="connsiteY310" fmla="*/ 1265471 h 2601565"/>
              <a:gd name="connsiteX311" fmla="*/ 453509 w 998239"/>
              <a:gd name="connsiteY311" fmla="*/ 1222715 h 2601565"/>
              <a:gd name="connsiteX312" fmla="*/ 448822 w 998239"/>
              <a:gd name="connsiteY312" fmla="*/ 1181023 h 2601565"/>
              <a:gd name="connsiteX313" fmla="*/ 441854 w 998239"/>
              <a:gd name="connsiteY313" fmla="*/ 1140751 h 2601565"/>
              <a:gd name="connsiteX314" fmla="*/ 432353 w 998239"/>
              <a:gd name="connsiteY314" fmla="*/ 1103318 h 2601565"/>
              <a:gd name="connsiteX315" fmla="*/ 421839 w 998239"/>
              <a:gd name="connsiteY315" fmla="*/ 1067835 h 2601565"/>
              <a:gd name="connsiteX316" fmla="*/ 409170 w 998239"/>
              <a:gd name="connsiteY316" fmla="*/ 1036079 h 2601565"/>
              <a:gd name="connsiteX317" fmla="*/ 405274 w 998239"/>
              <a:gd name="connsiteY317" fmla="*/ 1028382 h 2601565"/>
              <a:gd name="connsiteX318" fmla="*/ 325111 w 998239"/>
              <a:gd name="connsiteY318" fmla="*/ 669960 h 2601565"/>
              <a:gd name="connsiteX319" fmla="*/ 324674 w 998239"/>
              <a:gd name="connsiteY319" fmla="*/ 667064 h 2601565"/>
              <a:gd name="connsiteX320" fmla="*/ 321000 w 998239"/>
              <a:gd name="connsiteY320" fmla="*/ 613131 h 2601565"/>
              <a:gd name="connsiteX321" fmla="*/ 317833 w 998239"/>
              <a:gd name="connsiteY321" fmla="*/ 556715 h 2601565"/>
              <a:gd name="connsiteX322" fmla="*/ 317833 w 998239"/>
              <a:gd name="connsiteY322" fmla="*/ 499057 h 2601565"/>
              <a:gd name="connsiteX323" fmla="*/ 319986 w 998239"/>
              <a:gd name="connsiteY323" fmla="*/ 440866 h 2601565"/>
              <a:gd name="connsiteX324" fmla="*/ 324674 w 998239"/>
              <a:gd name="connsiteY324" fmla="*/ 383208 h 2601565"/>
              <a:gd name="connsiteX325" fmla="*/ 331642 w 998239"/>
              <a:gd name="connsiteY325" fmla="*/ 325726 h 2601565"/>
              <a:gd name="connsiteX326" fmla="*/ 338989 w 998239"/>
              <a:gd name="connsiteY326" fmla="*/ 270197 h 2601565"/>
              <a:gd name="connsiteX327" fmla="*/ 349504 w 998239"/>
              <a:gd name="connsiteY327" fmla="*/ 216264 h 2601565"/>
              <a:gd name="connsiteX328" fmla="*/ 362172 w 998239"/>
              <a:gd name="connsiteY328" fmla="*/ 165524 h 2601565"/>
              <a:gd name="connsiteX329" fmla="*/ 375347 w 998239"/>
              <a:gd name="connsiteY329" fmla="*/ 117446 h 2601565"/>
              <a:gd name="connsiteX330" fmla="*/ 390675 w 998239"/>
              <a:gd name="connsiteY330" fmla="*/ 73980 h 2601565"/>
              <a:gd name="connsiteX331" fmla="*/ 407017 w 998239"/>
              <a:gd name="connsiteY331" fmla="*/ 34418 h 2601565"/>
              <a:gd name="connsiteX332" fmla="*/ 426653 w 998239"/>
              <a:gd name="connsiteY332" fmla="*/ 0 h 2601565"/>
              <a:gd name="connsiteX0" fmla="*/ 426653 w 998239"/>
              <a:gd name="connsiteY0" fmla="*/ 0 h 2601565"/>
              <a:gd name="connsiteX1" fmla="*/ 424499 w 998239"/>
              <a:gd name="connsiteY1" fmla="*/ 8516 h 2601565"/>
              <a:gd name="connsiteX2" fmla="*/ 423485 w 998239"/>
              <a:gd name="connsiteY2" fmla="*/ 14193 h 2601565"/>
              <a:gd name="connsiteX3" fmla="*/ 422345 w 998239"/>
              <a:gd name="connsiteY3" fmla="*/ 17918 h 2601565"/>
              <a:gd name="connsiteX4" fmla="*/ 422345 w 998239"/>
              <a:gd name="connsiteY4" fmla="*/ 20048 h 2601565"/>
              <a:gd name="connsiteX5" fmla="*/ 423485 w 998239"/>
              <a:gd name="connsiteY5" fmla="*/ 21112 h 2601565"/>
              <a:gd name="connsiteX6" fmla="*/ 423485 w 998239"/>
              <a:gd name="connsiteY6" fmla="*/ 22177 h 2601565"/>
              <a:gd name="connsiteX7" fmla="*/ 424499 w 998239"/>
              <a:gd name="connsiteY7" fmla="*/ 22177 h 2601565"/>
              <a:gd name="connsiteX8" fmla="*/ 424499 w 998239"/>
              <a:gd name="connsiteY8" fmla="*/ 23773 h 2601565"/>
              <a:gd name="connsiteX9" fmla="*/ 423485 w 998239"/>
              <a:gd name="connsiteY9" fmla="*/ 26967 h 2601565"/>
              <a:gd name="connsiteX10" fmla="*/ 422345 w 998239"/>
              <a:gd name="connsiteY10" fmla="*/ 31756 h 2601565"/>
              <a:gd name="connsiteX11" fmla="*/ 420825 w 998239"/>
              <a:gd name="connsiteY11" fmla="*/ 39208 h 2601565"/>
              <a:gd name="connsiteX12" fmla="*/ 417658 w 998239"/>
              <a:gd name="connsiteY12" fmla="*/ 49676 h 2601565"/>
              <a:gd name="connsiteX13" fmla="*/ 412844 w 998239"/>
              <a:gd name="connsiteY13" fmla="*/ 64578 h 2601565"/>
              <a:gd name="connsiteX14" fmla="*/ 408157 w 998239"/>
              <a:gd name="connsiteY14" fmla="*/ 82496 h 2601565"/>
              <a:gd name="connsiteX15" fmla="*/ 400683 w 998239"/>
              <a:gd name="connsiteY15" fmla="*/ 105737 h 2601565"/>
              <a:gd name="connsiteX16" fmla="*/ 391815 w 998239"/>
              <a:gd name="connsiteY16" fmla="*/ 133768 h 2601565"/>
              <a:gd name="connsiteX17" fmla="*/ 381174 w 998239"/>
              <a:gd name="connsiteY17" fmla="*/ 177588 h 2601565"/>
              <a:gd name="connsiteX18" fmla="*/ 373826 w 998239"/>
              <a:gd name="connsiteY18" fmla="*/ 224602 h 2601565"/>
              <a:gd name="connsiteX19" fmla="*/ 367999 w 998239"/>
              <a:gd name="connsiteY19" fmla="*/ 272858 h 2601565"/>
              <a:gd name="connsiteX20" fmla="*/ 360145 w 998239"/>
              <a:gd name="connsiteY20" fmla="*/ 324130 h 2601565"/>
              <a:gd name="connsiteX21" fmla="*/ 359005 w 998239"/>
              <a:gd name="connsiteY21" fmla="*/ 335129 h 2601565"/>
              <a:gd name="connsiteX22" fmla="*/ 357484 w 998239"/>
              <a:gd name="connsiteY22" fmla="*/ 351628 h 2601565"/>
              <a:gd name="connsiteX23" fmla="*/ 356344 w 998239"/>
              <a:gd name="connsiteY23" fmla="*/ 369015 h 2601565"/>
              <a:gd name="connsiteX24" fmla="*/ 355331 w 998239"/>
              <a:gd name="connsiteY24" fmla="*/ 387997 h 2601565"/>
              <a:gd name="connsiteX25" fmla="*/ 355331 w 998239"/>
              <a:gd name="connsiteY25" fmla="*/ 407513 h 2601565"/>
              <a:gd name="connsiteX26" fmla="*/ 357484 w 998239"/>
              <a:gd name="connsiteY26" fmla="*/ 425077 h 2601565"/>
              <a:gd name="connsiteX27" fmla="*/ 360145 w 998239"/>
              <a:gd name="connsiteY27" fmla="*/ 440334 h 2601565"/>
              <a:gd name="connsiteX28" fmla="*/ 364832 w 998239"/>
              <a:gd name="connsiteY28" fmla="*/ 450979 h 2601565"/>
              <a:gd name="connsiteX29" fmla="*/ 390168 w 998239"/>
              <a:gd name="connsiteY29" fmla="*/ 448849 h 2601565"/>
              <a:gd name="connsiteX30" fmla="*/ 414997 w 998239"/>
              <a:gd name="connsiteY30" fmla="*/ 440334 h 2601565"/>
              <a:gd name="connsiteX31" fmla="*/ 438687 w 998239"/>
              <a:gd name="connsiteY31" fmla="*/ 426673 h 2601565"/>
              <a:gd name="connsiteX32" fmla="*/ 463010 w 998239"/>
              <a:gd name="connsiteY32" fmla="*/ 407513 h 2601565"/>
              <a:gd name="connsiteX33" fmla="*/ 485179 w 998239"/>
              <a:gd name="connsiteY33" fmla="*/ 385336 h 2601565"/>
              <a:gd name="connsiteX34" fmla="*/ 506842 w 998239"/>
              <a:gd name="connsiteY34" fmla="*/ 358370 h 2601565"/>
              <a:gd name="connsiteX35" fmla="*/ 527364 w 998239"/>
              <a:gd name="connsiteY35" fmla="*/ 329807 h 2601565"/>
              <a:gd name="connsiteX36" fmla="*/ 546367 w 998239"/>
              <a:gd name="connsiteY36" fmla="*/ 299825 h 2601565"/>
              <a:gd name="connsiteX37" fmla="*/ 564862 w 998239"/>
              <a:gd name="connsiteY37" fmla="*/ 268068 h 2601565"/>
              <a:gd name="connsiteX38" fmla="*/ 580697 w 998239"/>
              <a:gd name="connsiteY38" fmla="*/ 235247 h 2601565"/>
              <a:gd name="connsiteX39" fmla="*/ 595519 w 998239"/>
              <a:gd name="connsiteY39" fmla="*/ 203491 h 2601565"/>
              <a:gd name="connsiteX40" fmla="*/ 607680 w 998239"/>
              <a:gd name="connsiteY40" fmla="*/ 172798 h 2601565"/>
              <a:gd name="connsiteX41" fmla="*/ 613508 w 998239"/>
              <a:gd name="connsiteY41" fmla="*/ 172798 h 2601565"/>
              <a:gd name="connsiteX42" fmla="*/ 613508 w 998239"/>
              <a:gd name="connsiteY42" fmla="*/ 175992 h 2601565"/>
              <a:gd name="connsiteX43" fmla="*/ 604006 w 998239"/>
              <a:gd name="connsiteY43" fmla="*/ 206684 h 2601565"/>
              <a:gd name="connsiteX44" fmla="*/ 593365 w 998239"/>
              <a:gd name="connsiteY44" fmla="*/ 238440 h 2601565"/>
              <a:gd name="connsiteX45" fmla="*/ 581837 w 998239"/>
              <a:gd name="connsiteY45" fmla="*/ 269132 h 2601565"/>
              <a:gd name="connsiteX46" fmla="*/ 570183 w 998239"/>
              <a:gd name="connsiteY46" fmla="*/ 298760 h 2601565"/>
              <a:gd name="connsiteX47" fmla="*/ 558021 w 998239"/>
              <a:gd name="connsiteY47" fmla="*/ 327678 h 2601565"/>
              <a:gd name="connsiteX48" fmla="*/ 544339 w 998239"/>
              <a:gd name="connsiteY48" fmla="*/ 354645 h 2601565"/>
              <a:gd name="connsiteX49" fmla="*/ 530025 w 998239"/>
              <a:gd name="connsiteY49" fmla="*/ 380546 h 2601565"/>
              <a:gd name="connsiteX50" fmla="*/ 512669 w 998239"/>
              <a:gd name="connsiteY50" fmla="*/ 404319 h 2601565"/>
              <a:gd name="connsiteX51" fmla="*/ 494680 w 998239"/>
              <a:gd name="connsiteY51" fmla="*/ 427738 h 2601565"/>
              <a:gd name="connsiteX52" fmla="*/ 473524 w 998239"/>
              <a:gd name="connsiteY52" fmla="*/ 446720 h 2601565"/>
              <a:gd name="connsiteX53" fmla="*/ 449329 w 998239"/>
              <a:gd name="connsiteY53" fmla="*/ 464107 h 2601565"/>
              <a:gd name="connsiteX54" fmla="*/ 422345 w 998239"/>
              <a:gd name="connsiteY54" fmla="*/ 479542 h 2601565"/>
              <a:gd name="connsiteX55" fmla="*/ 393842 w 998239"/>
              <a:gd name="connsiteY55" fmla="*/ 491073 h 2601565"/>
              <a:gd name="connsiteX56" fmla="*/ 360145 w 998239"/>
              <a:gd name="connsiteY56" fmla="*/ 499057 h 2601565"/>
              <a:gd name="connsiteX57" fmla="*/ 361158 w 998239"/>
              <a:gd name="connsiteY57" fmla="*/ 554586 h 2601565"/>
              <a:gd name="connsiteX58" fmla="*/ 365845 w 998239"/>
              <a:gd name="connsiteY58" fmla="*/ 607455 h 2601565"/>
              <a:gd name="connsiteX59" fmla="*/ 373826 w 998239"/>
              <a:gd name="connsiteY59" fmla="*/ 657662 h 2601565"/>
              <a:gd name="connsiteX60" fmla="*/ 384341 w 998239"/>
              <a:gd name="connsiteY60" fmla="*/ 705208 h 2601565"/>
              <a:gd name="connsiteX61" fmla="*/ 397516 w 998239"/>
              <a:gd name="connsiteY61" fmla="*/ 750625 h 2601565"/>
              <a:gd name="connsiteX62" fmla="*/ 411831 w 998239"/>
              <a:gd name="connsiteY62" fmla="*/ 794090 h 2601565"/>
              <a:gd name="connsiteX63" fmla="*/ 428172 w 998239"/>
              <a:gd name="connsiteY63" fmla="*/ 835250 h 2601565"/>
              <a:gd name="connsiteX64" fmla="*/ 444515 w 998239"/>
              <a:gd name="connsiteY64" fmla="*/ 875345 h 2601565"/>
              <a:gd name="connsiteX65" fmla="*/ 449329 w 998239"/>
              <a:gd name="connsiteY65" fmla="*/ 884925 h 2601565"/>
              <a:gd name="connsiteX66" fmla="*/ 453509 w 998239"/>
              <a:gd name="connsiteY66" fmla="*/ 896634 h 2601565"/>
              <a:gd name="connsiteX67" fmla="*/ 459336 w 998239"/>
              <a:gd name="connsiteY67" fmla="*/ 909231 h 2601565"/>
              <a:gd name="connsiteX68" fmla="*/ 464657 w 998239"/>
              <a:gd name="connsiteY68" fmla="*/ 922536 h 2601565"/>
              <a:gd name="connsiteX69" fmla="*/ 471498 w 998239"/>
              <a:gd name="connsiteY69" fmla="*/ 935132 h 2601565"/>
              <a:gd name="connsiteX70" fmla="*/ 479352 w 998239"/>
              <a:gd name="connsiteY70" fmla="*/ 945776 h 2601565"/>
              <a:gd name="connsiteX71" fmla="*/ 488853 w 998239"/>
              <a:gd name="connsiteY71" fmla="*/ 955180 h 2601565"/>
              <a:gd name="connsiteX72" fmla="*/ 499494 w 998239"/>
              <a:gd name="connsiteY72" fmla="*/ 962099 h 2601565"/>
              <a:gd name="connsiteX73" fmla="*/ 512163 w 998239"/>
              <a:gd name="connsiteY73" fmla="*/ 964760 h 2601565"/>
              <a:gd name="connsiteX74" fmla="*/ 525338 w 998239"/>
              <a:gd name="connsiteY74" fmla="*/ 964228 h 2601565"/>
              <a:gd name="connsiteX75" fmla="*/ 549027 w 998239"/>
              <a:gd name="connsiteY75" fmla="*/ 956244 h 2601565"/>
              <a:gd name="connsiteX76" fmla="*/ 570183 w 998239"/>
              <a:gd name="connsiteY76" fmla="*/ 943116 h 2601565"/>
              <a:gd name="connsiteX77" fmla="*/ 590705 w 998239"/>
              <a:gd name="connsiteY77" fmla="*/ 926617 h 2601565"/>
              <a:gd name="connsiteX78" fmla="*/ 607680 w 998239"/>
              <a:gd name="connsiteY78" fmla="*/ 907101 h 2601565"/>
              <a:gd name="connsiteX79" fmla="*/ 624022 w 998239"/>
              <a:gd name="connsiteY79" fmla="*/ 885989 h 2601565"/>
              <a:gd name="connsiteX80" fmla="*/ 639350 w 998239"/>
              <a:gd name="connsiteY80" fmla="*/ 863813 h 2601565"/>
              <a:gd name="connsiteX81" fmla="*/ 653032 w 998239"/>
              <a:gd name="connsiteY81" fmla="*/ 842701 h 2601565"/>
              <a:gd name="connsiteX82" fmla="*/ 664687 w 998239"/>
              <a:gd name="connsiteY82" fmla="*/ 822476 h 2601565"/>
              <a:gd name="connsiteX83" fmla="*/ 690530 w 998239"/>
              <a:gd name="connsiteY83" fmla="*/ 776527 h 2601565"/>
              <a:gd name="connsiteX84" fmla="*/ 715359 w 998239"/>
              <a:gd name="connsiteY84" fmla="*/ 724723 h 2601565"/>
              <a:gd name="connsiteX85" fmla="*/ 740189 w 998239"/>
              <a:gd name="connsiteY85" fmla="*/ 668129 h 2601565"/>
              <a:gd name="connsiteX86" fmla="*/ 763372 w 998239"/>
              <a:gd name="connsiteY86" fmla="*/ 606390 h 2601565"/>
              <a:gd name="connsiteX87" fmla="*/ 784528 w 998239"/>
              <a:gd name="connsiteY87" fmla="*/ 541280 h 2601565"/>
              <a:gd name="connsiteX88" fmla="*/ 803530 w 998239"/>
              <a:gd name="connsiteY88" fmla="*/ 472090 h 2601565"/>
              <a:gd name="connsiteX89" fmla="*/ 820886 w 998239"/>
              <a:gd name="connsiteY89" fmla="*/ 399707 h 2601565"/>
              <a:gd name="connsiteX90" fmla="*/ 833553 w 998239"/>
              <a:gd name="connsiteY90" fmla="*/ 324662 h 2601565"/>
              <a:gd name="connsiteX91" fmla="*/ 843055 w 998239"/>
              <a:gd name="connsiteY91" fmla="*/ 247843 h 2601565"/>
              <a:gd name="connsiteX92" fmla="*/ 848882 w 998239"/>
              <a:gd name="connsiteY92" fmla="*/ 169250 h 2601565"/>
              <a:gd name="connsiteX93" fmla="*/ 853569 w 998239"/>
              <a:gd name="connsiteY93" fmla="*/ 172798 h 2601565"/>
              <a:gd name="connsiteX94" fmla="*/ 857370 w 998239"/>
              <a:gd name="connsiteY94" fmla="*/ 181846 h 2601565"/>
              <a:gd name="connsiteX95" fmla="*/ 860537 w 998239"/>
              <a:gd name="connsiteY95" fmla="*/ 195152 h 2601565"/>
              <a:gd name="connsiteX96" fmla="*/ 862057 w 998239"/>
              <a:gd name="connsiteY96" fmla="*/ 212538 h 2601565"/>
              <a:gd name="connsiteX97" fmla="*/ 863070 w 998239"/>
              <a:gd name="connsiteY97" fmla="*/ 232586 h 2601565"/>
              <a:gd name="connsiteX98" fmla="*/ 863070 w 998239"/>
              <a:gd name="connsiteY98" fmla="*/ 255827 h 2601565"/>
              <a:gd name="connsiteX99" fmla="*/ 863070 w 998239"/>
              <a:gd name="connsiteY99" fmla="*/ 280664 h 2601565"/>
              <a:gd name="connsiteX100" fmla="*/ 862057 w 998239"/>
              <a:gd name="connsiteY100" fmla="*/ 307630 h 2601565"/>
              <a:gd name="connsiteX101" fmla="*/ 860537 w 998239"/>
              <a:gd name="connsiteY101" fmla="*/ 335129 h 2601565"/>
              <a:gd name="connsiteX102" fmla="*/ 858383 w 998239"/>
              <a:gd name="connsiteY102" fmla="*/ 363160 h 2601565"/>
              <a:gd name="connsiteX103" fmla="*/ 855216 w 998239"/>
              <a:gd name="connsiteY103" fmla="*/ 391191 h 2601565"/>
              <a:gd name="connsiteX104" fmla="*/ 853569 w 998239"/>
              <a:gd name="connsiteY104" fmla="*/ 418157 h 2601565"/>
              <a:gd name="connsiteX105" fmla="*/ 850402 w 998239"/>
              <a:gd name="connsiteY105" fmla="*/ 442995 h 2601565"/>
              <a:gd name="connsiteX106" fmla="*/ 847869 w 998239"/>
              <a:gd name="connsiteY106" fmla="*/ 466236 h 2601565"/>
              <a:gd name="connsiteX107" fmla="*/ 844701 w 998239"/>
              <a:gd name="connsiteY107" fmla="*/ 486283 h 2601565"/>
              <a:gd name="connsiteX108" fmla="*/ 842041 w 998239"/>
              <a:gd name="connsiteY108" fmla="*/ 502782 h 2601565"/>
              <a:gd name="connsiteX109" fmla="*/ 839888 w 998239"/>
              <a:gd name="connsiteY109" fmla="*/ 515910 h 2601565"/>
              <a:gd name="connsiteX110" fmla="*/ 801883 w 998239"/>
              <a:gd name="connsiteY110" fmla="*/ 666000 h 2601565"/>
              <a:gd name="connsiteX111" fmla="*/ 832540 w 998239"/>
              <a:gd name="connsiteY111" fmla="*/ 662984 h 2601565"/>
              <a:gd name="connsiteX112" fmla="*/ 861044 w 998239"/>
              <a:gd name="connsiteY112" fmla="*/ 655533 h 2601565"/>
              <a:gd name="connsiteX113" fmla="*/ 887900 w 998239"/>
              <a:gd name="connsiteY113" fmla="*/ 644888 h 2601565"/>
              <a:gd name="connsiteX114" fmla="*/ 913743 w 998239"/>
              <a:gd name="connsiteY114" fmla="*/ 631228 h 2601565"/>
              <a:gd name="connsiteX115" fmla="*/ 937052 w 998239"/>
              <a:gd name="connsiteY115" fmla="*/ 615793 h 2601565"/>
              <a:gd name="connsiteX116" fmla="*/ 958081 w 998239"/>
              <a:gd name="connsiteY116" fmla="*/ 598939 h 2601565"/>
              <a:gd name="connsiteX117" fmla="*/ 978224 w 998239"/>
              <a:gd name="connsiteY117" fmla="*/ 581553 h 2601565"/>
              <a:gd name="connsiteX118" fmla="*/ 996719 w 998239"/>
              <a:gd name="connsiteY118" fmla="*/ 565054 h 2601565"/>
              <a:gd name="connsiteX119" fmla="*/ 998239 w 998239"/>
              <a:gd name="connsiteY119" fmla="*/ 573037 h 2601565"/>
              <a:gd name="connsiteX120" fmla="*/ 981391 w 998239"/>
              <a:gd name="connsiteY120" fmla="*/ 598939 h 2601565"/>
              <a:gd name="connsiteX121" fmla="*/ 960742 w 998239"/>
              <a:gd name="connsiteY121" fmla="*/ 623776 h 2601565"/>
              <a:gd name="connsiteX122" fmla="*/ 935912 w 998239"/>
              <a:gd name="connsiteY122" fmla="*/ 645953 h 2601565"/>
              <a:gd name="connsiteX123" fmla="*/ 908042 w 998239"/>
              <a:gd name="connsiteY123" fmla="*/ 666000 h 2601565"/>
              <a:gd name="connsiteX124" fmla="*/ 878399 w 998239"/>
              <a:gd name="connsiteY124" fmla="*/ 684096 h 2601565"/>
              <a:gd name="connsiteX125" fmla="*/ 846728 w 998239"/>
              <a:gd name="connsiteY125" fmla="*/ 699886 h 2601565"/>
              <a:gd name="connsiteX126" fmla="*/ 814044 w 998239"/>
              <a:gd name="connsiteY126" fmla="*/ 712127 h 2601565"/>
              <a:gd name="connsiteX127" fmla="*/ 780728 w 998239"/>
              <a:gd name="connsiteY127" fmla="*/ 720997 h 2601565"/>
              <a:gd name="connsiteX128" fmla="*/ 773886 w 998239"/>
              <a:gd name="connsiteY128" fmla="*/ 742287 h 2601565"/>
              <a:gd name="connsiteX129" fmla="*/ 764385 w 998239"/>
              <a:gd name="connsiteY129" fmla="*/ 767124 h 2601565"/>
              <a:gd name="connsiteX130" fmla="*/ 753871 w 998239"/>
              <a:gd name="connsiteY130" fmla="*/ 793026 h 2601565"/>
              <a:gd name="connsiteX131" fmla="*/ 740189 w 998239"/>
              <a:gd name="connsiteY131" fmla="*/ 821057 h 2601565"/>
              <a:gd name="connsiteX132" fmla="*/ 725874 w 998239"/>
              <a:gd name="connsiteY132" fmla="*/ 850507 h 2601565"/>
              <a:gd name="connsiteX133" fmla="*/ 710546 w 998239"/>
              <a:gd name="connsiteY133" fmla="*/ 879603 h 2601565"/>
              <a:gd name="connsiteX134" fmla="*/ 705253 w 998239"/>
              <a:gd name="connsiteY134" fmla="*/ 888509 h 2601565"/>
              <a:gd name="connsiteX135" fmla="*/ 657504 w 998239"/>
              <a:gd name="connsiteY135" fmla="*/ 965731 h 2601565"/>
              <a:gd name="connsiteX136" fmla="*/ 646192 w 998239"/>
              <a:gd name="connsiteY136" fmla="*/ 981082 h 2601565"/>
              <a:gd name="connsiteX137" fmla="*/ 631877 w 998239"/>
              <a:gd name="connsiteY137" fmla="*/ 1000774 h 2601565"/>
              <a:gd name="connsiteX138" fmla="*/ 618195 w 998239"/>
              <a:gd name="connsiteY138" fmla="*/ 1014967 h 2601565"/>
              <a:gd name="connsiteX139" fmla="*/ 620348 w 998239"/>
              <a:gd name="connsiteY139" fmla="*/ 1025612 h 2601565"/>
              <a:gd name="connsiteX140" fmla="*/ 624022 w 998239"/>
              <a:gd name="connsiteY140" fmla="*/ 1027740 h 2601565"/>
              <a:gd name="connsiteX141" fmla="*/ 609304 w 998239"/>
              <a:gd name="connsiteY141" fmla="*/ 1157153 h 2601565"/>
              <a:gd name="connsiteX142" fmla="*/ 598179 w 998239"/>
              <a:gd name="connsiteY142" fmla="*/ 1179427 h 2601565"/>
              <a:gd name="connsiteX143" fmla="*/ 587538 w 998239"/>
              <a:gd name="connsiteY143" fmla="*/ 1212780 h 2601565"/>
              <a:gd name="connsiteX144" fmla="*/ 579177 w 998239"/>
              <a:gd name="connsiteY144" fmla="*/ 1247552 h 2601565"/>
              <a:gd name="connsiteX145" fmla="*/ 574363 w 998239"/>
              <a:gd name="connsiteY145" fmla="*/ 1283035 h 2601565"/>
              <a:gd name="connsiteX146" fmla="*/ 572336 w 998239"/>
              <a:gd name="connsiteY146" fmla="*/ 1320468 h 2601565"/>
              <a:gd name="connsiteX147" fmla="*/ 571196 w 998239"/>
              <a:gd name="connsiteY147" fmla="*/ 1358079 h 2601565"/>
              <a:gd name="connsiteX148" fmla="*/ 572336 w 998239"/>
              <a:gd name="connsiteY148" fmla="*/ 1395691 h 2601565"/>
              <a:gd name="connsiteX149" fmla="*/ 574363 w 998239"/>
              <a:gd name="connsiteY149" fmla="*/ 1434189 h 2601565"/>
              <a:gd name="connsiteX150" fmla="*/ 577023 w 998239"/>
              <a:gd name="connsiteY150" fmla="*/ 1472331 h 2601565"/>
              <a:gd name="connsiteX151" fmla="*/ 580190 w 998239"/>
              <a:gd name="connsiteY151" fmla="*/ 1509765 h 2601565"/>
              <a:gd name="connsiteX152" fmla="*/ 580697 w 998239"/>
              <a:gd name="connsiteY152" fmla="*/ 1564763 h 2601565"/>
              <a:gd name="connsiteX153" fmla="*/ 578037 w 998239"/>
              <a:gd name="connsiteY153" fmla="*/ 1619760 h 2601565"/>
              <a:gd name="connsiteX154" fmla="*/ 573350 w 998239"/>
              <a:gd name="connsiteY154" fmla="*/ 1672629 h 2601565"/>
              <a:gd name="connsiteX155" fmla="*/ 567522 w 998239"/>
              <a:gd name="connsiteY155" fmla="*/ 1724432 h 2601565"/>
              <a:gd name="connsiteX156" fmla="*/ 564474 w 998239"/>
              <a:gd name="connsiteY156" fmla="*/ 1798067 h 2601565"/>
              <a:gd name="connsiteX157" fmla="*/ 565843 w 998239"/>
              <a:gd name="connsiteY157" fmla="*/ 1798067 h 2601565"/>
              <a:gd name="connsiteX158" fmla="*/ 596167 w 998239"/>
              <a:gd name="connsiteY158" fmla="*/ 2004317 h 2601565"/>
              <a:gd name="connsiteX159" fmla="*/ 614772 w 998239"/>
              <a:gd name="connsiteY159" fmla="*/ 2015335 h 2601565"/>
              <a:gd name="connsiteX160" fmla="*/ 633212 w 998239"/>
              <a:gd name="connsiteY160" fmla="*/ 2026005 h 2601565"/>
              <a:gd name="connsiteX161" fmla="*/ 649037 w 998239"/>
              <a:gd name="connsiteY161" fmla="*/ 2036824 h 2601565"/>
              <a:gd name="connsiteX162" fmla="*/ 682546 w 998239"/>
              <a:gd name="connsiteY162" fmla="*/ 2063750 h 2601565"/>
              <a:gd name="connsiteX163" fmla="*/ 712427 w 998239"/>
              <a:gd name="connsiteY163" fmla="*/ 2092373 h 2601565"/>
              <a:gd name="connsiteX164" fmla="*/ 738220 w 998239"/>
              <a:gd name="connsiteY164" fmla="*/ 2120464 h 2601565"/>
              <a:gd name="connsiteX165" fmla="*/ 761610 w 998239"/>
              <a:gd name="connsiteY165" fmla="*/ 2148686 h 2601565"/>
              <a:gd name="connsiteX166" fmla="*/ 783089 w 998239"/>
              <a:gd name="connsiteY166" fmla="*/ 2177264 h 2601565"/>
              <a:gd name="connsiteX167" fmla="*/ 803347 w 998239"/>
              <a:gd name="connsiteY167" fmla="*/ 2204774 h 2601565"/>
              <a:gd name="connsiteX168" fmla="*/ 821429 w 998239"/>
              <a:gd name="connsiteY168" fmla="*/ 2231393 h 2601565"/>
              <a:gd name="connsiteX169" fmla="*/ 812873 w 998239"/>
              <a:gd name="connsiteY169" fmla="*/ 2236092 h 2601565"/>
              <a:gd name="connsiteX170" fmla="*/ 783805 w 998239"/>
              <a:gd name="connsiteY170" fmla="*/ 2203301 h 2601565"/>
              <a:gd name="connsiteX171" fmla="*/ 753719 w 998239"/>
              <a:gd name="connsiteY171" fmla="*/ 2172059 h 2601565"/>
              <a:gd name="connsiteX172" fmla="*/ 722647 w 998239"/>
              <a:gd name="connsiteY172" fmla="*/ 2142999 h 2601565"/>
              <a:gd name="connsiteX173" fmla="*/ 690330 w 998239"/>
              <a:gd name="connsiteY173" fmla="*/ 2116510 h 2601565"/>
              <a:gd name="connsiteX174" fmla="*/ 655982 w 998239"/>
              <a:gd name="connsiteY174" fmla="*/ 2093118 h 2601565"/>
              <a:gd name="connsiteX175" fmla="*/ 620297 w 998239"/>
              <a:gd name="connsiteY175" fmla="*/ 2072215 h 2601565"/>
              <a:gd name="connsiteX176" fmla="*/ 583862 w 998239"/>
              <a:gd name="connsiteY176" fmla="*/ 2054108 h 2601565"/>
              <a:gd name="connsiteX177" fmla="*/ 545427 w 998239"/>
              <a:gd name="connsiteY177" fmla="*/ 2040553 h 2601565"/>
              <a:gd name="connsiteX178" fmla="*/ 511522 w 998239"/>
              <a:gd name="connsiteY178" fmla="*/ 2221026 h 2601565"/>
              <a:gd name="connsiteX179" fmla="*/ 546020 w 998239"/>
              <a:gd name="connsiteY179" fmla="*/ 2245768 h 2601565"/>
              <a:gd name="connsiteX180" fmla="*/ 576539 w 998239"/>
              <a:gd name="connsiteY180" fmla="*/ 2272514 h 2601565"/>
              <a:gd name="connsiteX181" fmla="*/ 601206 w 998239"/>
              <a:gd name="connsiteY181" fmla="*/ 2299617 h 2601565"/>
              <a:gd name="connsiteX182" fmla="*/ 620912 w 998239"/>
              <a:gd name="connsiteY182" fmla="*/ 2328269 h 2601565"/>
              <a:gd name="connsiteX183" fmla="*/ 635746 w 998239"/>
              <a:gd name="connsiteY183" fmla="*/ 2357733 h 2601565"/>
              <a:gd name="connsiteX184" fmla="*/ 645162 w 998239"/>
              <a:gd name="connsiteY184" fmla="*/ 2386515 h 2601565"/>
              <a:gd name="connsiteX185" fmla="*/ 649446 w 998239"/>
              <a:gd name="connsiteY185" fmla="*/ 2415678 h 2601565"/>
              <a:gd name="connsiteX186" fmla="*/ 648196 w 998239"/>
              <a:gd name="connsiteY186" fmla="*/ 2444260 h 2601565"/>
              <a:gd name="connsiteX187" fmla="*/ 641984 w 998239"/>
              <a:gd name="connsiteY187" fmla="*/ 2470935 h 2601565"/>
              <a:gd name="connsiteX188" fmla="*/ 637257 w 998239"/>
              <a:gd name="connsiteY188" fmla="*/ 2472280 h 2601565"/>
              <a:gd name="connsiteX189" fmla="*/ 635317 w 998239"/>
              <a:gd name="connsiteY189" fmla="*/ 2465092 h 2601565"/>
              <a:gd name="connsiteX190" fmla="*/ 641087 w 998239"/>
              <a:gd name="connsiteY190" fmla="*/ 2449008 h 2601565"/>
              <a:gd name="connsiteX191" fmla="*/ 641384 w 998239"/>
              <a:gd name="connsiteY191" fmla="*/ 2430972 h 2601565"/>
              <a:gd name="connsiteX192" fmla="*/ 639215 w 998239"/>
              <a:gd name="connsiteY192" fmla="*/ 2410982 h 2601565"/>
              <a:gd name="connsiteX193" fmla="*/ 632287 w 998239"/>
              <a:gd name="connsiteY193" fmla="*/ 2390884 h 2601565"/>
              <a:gd name="connsiteX194" fmla="*/ 621944 w 998239"/>
              <a:gd name="connsiteY194" fmla="*/ 2369828 h 2601565"/>
              <a:gd name="connsiteX195" fmla="*/ 609133 w 998239"/>
              <a:gd name="connsiteY195" fmla="*/ 2349453 h 2601565"/>
              <a:gd name="connsiteX196" fmla="*/ 593107 w 998239"/>
              <a:gd name="connsiteY196" fmla="*/ 2329922 h 2601565"/>
              <a:gd name="connsiteX197" fmla="*/ 574242 w 998239"/>
              <a:gd name="connsiteY197" fmla="*/ 2311561 h 2601565"/>
              <a:gd name="connsiteX198" fmla="*/ 554736 w 998239"/>
              <a:gd name="connsiteY198" fmla="*/ 2295077 h 2601565"/>
              <a:gd name="connsiteX199" fmla="*/ 542732 w 998239"/>
              <a:gd name="connsiteY199" fmla="*/ 2286998 h 2601565"/>
              <a:gd name="connsiteX200" fmla="*/ 533341 w 998239"/>
              <a:gd name="connsiteY200" fmla="*/ 2278769 h 2601565"/>
              <a:gd name="connsiteX201" fmla="*/ 523778 w 998239"/>
              <a:gd name="connsiteY201" fmla="*/ 2272829 h 2601565"/>
              <a:gd name="connsiteX202" fmla="*/ 514151 w 998239"/>
              <a:gd name="connsiteY202" fmla="*/ 2267440 h 2601565"/>
              <a:gd name="connsiteX203" fmla="*/ 503656 w 998239"/>
              <a:gd name="connsiteY203" fmla="*/ 2264952 h 2601565"/>
              <a:gd name="connsiteX204" fmla="*/ 491006 w 998239"/>
              <a:gd name="connsiteY204" fmla="*/ 2308954 h 2601565"/>
              <a:gd name="connsiteX205" fmla="*/ 476330 w 998239"/>
              <a:gd name="connsiteY205" fmla="*/ 2349959 h 2601565"/>
              <a:gd name="connsiteX206" fmla="*/ 459509 w 998239"/>
              <a:gd name="connsiteY206" fmla="*/ 2391527 h 2601565"/>
              <a:gd name="connsiteX207" fmla="*/ 439580 w 998239"/>
              <a:gd name="connsiteY207" fmla="*/ 2432199 h 2601565"/>
              <a:gd name="connsiteX208" fmla="*/ 416585 w 998239"/>
              <a:gd name="connsiteY208" fmla="*/ 2475063 h 2601565"/>
              <a:gd name="connsiteX209" fmla="*/ 389961 w 998239"/>
              <a:gd name="connsiteY209" fmla="*/ 2519626 h 2601565"/>
              <a:gd name="connsiteX210" fmla="*/ 384223 w 998239"/>
              <a:gd name="connsiteY210" fmla="*/ 2526793 h 2601565"/>
              <a:gd name="connsiteX211" fmla="*/ 377695 w 998239"/>
              <a:gd name="connsiteY211" fmla="*/ 2537945 h 2601565"/>
              <a:gd name="connsiteX212" fmla="*/ 368996 w 998239"/>
              <a:gd name="connsiteY212" fmla="*/ 2549023 h 2601565"/>
              <a:gd name="connsiteX213" fmla="*/ 360933 w 998239"/>
              <a:gd name="connsiteY213" fmla="*/ 2560863 h 2601565"/>
              <a:gd name="connsiteX214" fmla="*/ 351567 w 998239"/>
              <a:gd name="connsiteY214" fmla="*/ 2573185 h 2601565"/>
              <a:gd name="connsiteX215" fmla="*/ 341532 w 998239"/>
              <a:gd name="connsiteY215" fmla="*/ 2583296 h 2601565"/>
              <a:gd name="connsiteX216" fmla="*/ 331557 w 998239"/>
              <a:gd name="connsiteY216" fmla="*/ 2592037 h 2601565"/>
              <a:gd name="connsiteX217" fmla="*/ 321124 w 998239"/>
              <a:gd name="connsiteY217" fmla="*/ 2598545 h 2601565"/>
              <a:gd name="connsiteX218" fmla="*/ 312044 w 998239"/>
              <a:gd name="connsiteY218" fmla="*/ 2601565 h 2601565"/>
              <a:gd name="connsiteX219" fmla="*/ 309960 w 998239"/>
              <a:gd name="connsiteY219" fmla="*/ 2597301 h 2601565"/>
              <a:gd name="connsiteX220" fmla="*/ 342120 w 998239"/>
              <a:gd name="connsiteY220" fmla="*/ 2563687 h 2601565"/>
              <a:gd name="connsiteX221" fmla="*/ 370336 w 998239"/>
              <a:gd name="connsiteY221" fmla="*/ 2526618 h 2601565"/>
              <a:gd name="connsiteX222" fmla="*/ 394287 w 998239"/>
              <a:gd name="connsiteY222" fmla="*/ 2487031 h 2601565"/>
              <a:gd name="connsiteX223" fmla="*/ 413201 w 998239"/>
              <a:gd name="connsiteY223" fmla="*/ 2447908 h 2601565"/>
              <a:gd name="connsiteX224" fmla="*/ 428806 w 998239"/>
              <a:gd name="connsiteY224" fmla="*/ 2409545 h 2601565"/>
              <a:gd name="connsiteX225" fmla="*/ 435216 w 998239"/>
              <a:gd name="connsiteY225" fmla="*/ 2381215 h 2601565"/>
              <a:gd name="connsiteX226" fmla="*/ 437508 w 998239"/>
              <a:gd name="connsiteY226" fmla="*/ 2382004 h 2601565"/>
              <a:gd name="connsiteX227" fmla="*/ 438204 w 998239"/>
              <a:gd name="connsiteY227" fmla="*/ 2381394 h 2601565"/>
              <a:gd name="connsiteX228" fmla="*/ 438054 w 998239"/>
              <a:gd name="connsiteY228" fmla="*/ 2380044 h 2601565"/>
              <a:gd name="connsiteX229" fmla="*/ 437652 w 998239"/>
              <a:gd name="connsiteY229" fmla="*/ 2379080 h 2601565"/>
              <a:gd name="connsiteX230" fmla="*/ 436750 w 998239"/>
              <a:gd name="connsiteY230" fmla="*/ 2377071 h 2601565"/>
              <a:gd name="connsiteX231" fmla="*/ 437767 w 998239"/>
              <a:gd name="connsiteY231" fmla="*/ 2375523 h 2601565"/>
              <a:gd name="connsiteX232" fmla="*/ 437711 w 998239"/>
              <a:gd name="connsiteY232" fmla="*/ 2374255 h 2601565"/>
              <a:gd name="connsiteX233" fmla="*/ 438004 w 998239"/>
              <a:gd name="connsiteY233" fmla="*/ 2372682 h 2601565"/>
              <a:gd name="connsiteX234" fmla="*/ 437308 w 998239"/>
              <a:gd name="connsiteY234" fmla="*/ 2373292 h 2601565"/>
              <a:gd name="connsiteX235" fmla="*/ 437711 w 998239"/>
              <a:gd name="connsiteY235" fmla="*/ 2374255 h 2601565"/>
              <a:gd name="connsiteX236" fmla="*/ 435216 w 998239"/>
              <a:gd name="connsiteY236" fmla="*/ 2381215 h 2601565"/>
              <a:gd name="connsiteX237" fmla="*/ 419562 w 998239"/>
              <a:gd name="connsiteY237" fmla="*/ 2378474 h 2601565"/>
              <a:gd name="connsiteX238" fmla="*/ 399876 w 998239"/>
              <a:gd name="connsiteY238" fmla="*/ 2379925 h 2601565"/>
              <a:gd name="connsiteX239" fmla="*/ 378919 w 998239"/>
              <a:gd name="connsiteY239" fmla="*/ 2383310 h 2601565"/>
              <a:gd name="connsiteX240" fmla="*/ 355837 w 998239"/>
              <a:gd name="connsiteY240" fmla="*/ 2389713 h 2601565"/>
              <a:gd name="connsiteX241" fmla="*/ 331860 w 998239"/>
              <a:gd name="connsiteY241" fmla="*/ 2398379 h 2601565"/>
              <a:gd name="connsiteX242" fmla="*/ 307564 w 998239"/>
              <a:gd name="connsiteY242" fmla="*/ 2407986 h 2601565"/>
              <a:gd name="connsiteX243" fmla="*/ 283791 w 998239"/>
              <a:gd name="connsiteY243" fmla="*/ 2419271 h 2601565"/>
              <a:gd name="connsiteX244" fmla="*/ 261091 w 998239"/>
              <a:gd name="connsiteY244" fmla="*/ 2430275 h 2601565"/>
              <a:gd name="connsiteX245" fmla="*/ 258707 w 998239"/>
              <a:gd name="connsiteY245" fmla="*/ 2431515 h 2601565"/>
              <a:gd name="connsiteX246" fmla="*/ 264907 w 998239"/>
              <a:gd name="connsiteY246" fmla="*/ 2418233 h 2601565"/>
              <a:gd name="connsiteX247" fmla="*/ 283331 w 998239"/>
              <a:gd name="connsiteY247" fmla="*/ 2403215 h 2601565"/>
              <a:gd name="connsiteX248" fmla="*/ 306269 w 998239"/>
              <a:gd name="connsiteY248" fmla="*/ 2389370 h 2601565"/>
              <a:gd name="connsiteX249" fmla="*/ 330709 w 998239"/>
              <a:gd name="connsiteY249" fmla="*/ 2376839 h 2601565"/>
              <a:gd name="connsiteX250" fmla="*/ 356078 w 998239"/>
              <a:gd name="connsiteY250" fmla="*/ 2366953 h 2601565"/>
              <a:gd name="connsiteX251" fmla="*/ 384546 w 998239"/>
              <a:gd name="connsiteY251" fmla="*/ 2359782 h 2601565"/>
              <a:gd name="connsiteX252" fmla="*/ 448037 w 998239"/>
              <a:gd name="connsiteY252" fmla="*/ 2345291 h 2601565"/>
              <a:gd name="connsiteX253" fmla="*/ 456052 w 998239"/>
              <a:gd name="connsiteY253" fmla="*/ 2295805 h 2601565"/>
              <a:gd name="connsiteX254" fmla="*/ 459891 w 998239"/>
              <a:gd name="connsiteY254" fmla="*/ 2246520 h 2601565"/>
              <a:gd name="connsiteX255" fmla="*/ 459547 w 998239"/>
              <a:gd name="connsiteY255" fmla="*/ 2196621 h 2601565"/>
              <a:gd name="connsiteX256" fmla="*/ 455007 w 998239"/>
              <a:gd name="connsiteY256" fmla="*/ 2147109 h 2601565"/>
              <a:gd name="connsiteX257" fmla="*/ 414605 w 998239"/>
              <a:gd name="connsiteY257" fmla="*/ 1999908 h 2601565"/>
              <a:gd name="connsiteX258" fmla="*/ 392039 w 998239"/>
              <a:gd name="connsiteY258" fmla="*/ 2033339 h 2601565"/>
              <a:gd name="connsiteX259" fmla="*/ 351498 w 998239"/>
              <a:gd name="connsiteY259" fmla="*/ 2087417 h 2601565"/>
              <a:gd name="connsiteX260" fmla="*/ 308424 w 998239"/>
              <a:gd name="connsiteY260" fmla="*/ 2139893 h 2601565"/>
              <a:gd name="connsiteX261" fmla="*/ 266098 w 998239"/>
              <a:gd name="connsiteY261" fmla="*/ 2190203 h 2601565"/>
              <a:gd name="connsiteX262" fmla="*/ 221074 w 998239"/>
              <a:gd name="connsiteY262" fmla="*/ 2236952 h 2601565"/>
              <a:gd name="connsiteX263" fmla="*/ 175500 w 998239"/>
              <a:gd name="connsiteY263" fmla="*/ 2279195 h 2601565"/>
              <a:gd name="connsiteX264" fmla="*/ 130958 w 998239"/>
              <a:gd name="connsiteY264" fmla="*/ 2318489 h 2601565"/>
              <a:gd name="connsiteX265" fmla="*/ 86731 w 998239"/>
              <a:gd name="connsiteY265" fmla="*/ 2351876 h 2601565"/>
              <a:gd name="connsiteX266" fmla="*/ 43708 w 998239"/>
              <a:gd name="connsiteY266" fmla="*/ 2380769 h 2601565"/>
              <a:gd name="connsiteX267" fmla="*/ 0 w 998239"/>
              <a:gd name="connsiteY267" fmla="*/ 2402513 h 2601565"/>
              <a:gd name="connsiteX268" fmla="*/ 7680 w 998239"/>
              <a:gd name="connsiteY268" fmla="*/ 2395440 h 2601565"/>
              <a:gd name="connsiteX269" fmla="*/ 12312 w 998239"/>
              <a:gd name="connsiteY269" fmla="*/ 2390461 h 2601565"/>
              <a:gd name="connsiteX270" fmla="*/ 15901 w 998239"/>
              <a:gd name="connsiteY270" fmla="*/ 2387490 h 2601565"/>
              <a:gd name="connsiteX271" fmla="*/ 17197 w 998239"/>
              <a:gd name="connsiteY271" fmla="*/ 2385386 h 2601565"/>
              <a:gd name="connsiteX272" fmla="*/ 16525 w 998239"/>
              <a:gd name="connsiteY272" fmla="*/ 2383620 h 2601565"/>
              <a:gd name="connsiteX273" fmla="*/ 17174 w 998239"/>
              <a:gd name="connsiteY273" fmla="*/ 2382567 h 2601565"/>
              <a:gd name="connsiteX274" fmla="*/ 15999 w 998239"/>
              <a:gd name="connsiteY274" fmla="*/ 2381933 h 2601565"/>
              <a:gd name="connsiteX275" fmla="*/ 16971 w 998239"/>
              <a:gd name="connsiteY275" fmla="*/ 2380354 h 2601565"/>
              <a:gd name="connsiteX276" fmla="*/ 20090 w 998239"/>
              <a:gd name="connsiteY276" fmla="*/ 2377830 h 2601565"/>
              <a:gd name="connsiteX277" fmla="*/ 24327 w 998239"/>
              <a:gd name="connsiteY277" fmla="*/ 2373807 h 2601565"/>
              <a:gd name="connsiteX278" fmla="*/ 30627 w 998239"/>
              <a:gd name="connsiteY278" fmla="*/ 2367391 h 2601565"/>
              <a:gd name="connsiteX279" fmla="*/ 40670 w 998239"/>
              <a:gd name="connsiteY279" fmla="*/ 2359024 h 2601565"/>
              <a:gd name="connsiteX280" fmla="*/ 55321 w 998239"/>
              <a:gd name="connsiteY280" fmla="*/ 2347300 h 2601565"/>
              <a:gd name="connsiteX281" fmla="*/ 71663 w 998239"/>
              <a:gd name="connsiteY281" fmla="*/ 2332515 h 2601565"/>
              <a:gd name="connsiteX282" fmla="*/ 94475 w 998239"/>
              <a:gd name="connsiteY282" fmla="*/ 2314213 h 2601565"/>
              <a:gd name="connsiteX283" fmla="*/ 121818 w 998239"/>
              <a:gd name="connsiteY283" fmla="*/ 2292046 h 2601565"/>
              <a:gd name="connsiteX284" fmla="*/ 160830 w 998239"/>
              <a:gd name="connsiteY284" fmla="*/ 2255375 h 2601565"/>
              <a:gd name="connsiteX285" fmla="*/ 197971 w 998239"/>
              <a:gd name="connsiteY285" fmla="*/ 2213486 h 2601565"/>
              <a:gd name="connsiteX286" fmla="*/ 234107 w 998239"/>
              <a:gd name="connsiteY286" fmla="*/ 2169419 h 2601565"/>
              <a:gd name="connsiteX287" fmla="*/ 274428 w 998239"/>
              <a:gd name="connsiteY287" fmla="*/ 2123636 h 2601565"/>
              <a:gd name="connsiteX288" fmla="*/ 282447 w 998239"/>
              <a:gd name="connsiteY288" fmla="*/ 2113474 h 2601565"/>
              <a:gd name="connsiteX289" fmla="*/ 294255 w 998239"/>
              <a:gd name="connsiteY289" fmla="*/ 2098111 h 2601565"/>
              <a:gd name="connsiteX290" fmla="*/ 304716 w 998239"/>
              <a:gd name="connsiteY290" fmla="*/ 2083635 h 2601565"/>
              <a:gd name="connsiteX291" fmla="*/ 328894 w 998239"/>
              <a:gd name="connsiteY291" fmla="*/ 2047263 h 2601565"/>
              <a:gd name="connsiteX292" fmla="*/ 330780 w 998239"/>
              <a:gd name="connsiteY292" fmla="*/ 2044202 h 2601565"/>
              <a:gd name="connsiteX293" fmla="*/ 331717 w 998239"/>
              <a:gd name="connsiteY293" fmla="*/ 2042063 h 2601565"/>
              <a:gd name="connsiteX294" fmla="*/ 391204 w 998239"/>
              <a:gd name="connsiteY294" fmla="*/ 1933218 h 2601565"/>
              <a:gd name="connsiteX295" fmla="*/ 390156 w 998239"/>
              <a:gd name="connsiteY295" fmla="*/ 1860349 h 2601565"/>
              <a:gd name="connsiteX296" fmla="*/ 396502 w 998239"/>
              <a:gd name="connsiteY296" fmla="*/ 1818105 h 2601565"/>
              <a:gd name="connsiteX297" fmla="*/ 402330 w 998239"/>
              <a:gd name="connsiteY297" fmla="*/ 1747141 h 2601565"/>
              <a:gd name="connsiteX298" fmla="*/ 412844 w 998239"/>
              <a:gd name="connsiteY298" fmla="*/ 1718578 h 2601565"/>
              <a:gd name="connsiteX299" fmla="*/ 421839 w 998239"/>
              <a:gd name="connsiteY299" fmla="*/ 1686822 h 2601565"/>
              <a:gd name="connsiteX300" fmla="*/ 430327 w 998239"/>
              <a:gd name="connsiteY300" fmla="*/ 1651516 h 2601565"/>
              <a:gd name="connsiteX301" fmla="*/ 438181 w 998239"/>
              <a:gd name="connsiteY301" fmla="*/ 1613906 h 2601565"/>
              <a:gd name="connsiteX302" fmla="*/ 444515 w 998239"/>
              <a:gd name="connsiteY302" fmla="*/ 1573279 h 2601565"/>
              <a:gd name="connsiteX303" fmla="*/ 449329 w 998239"/>
              <a:gd name="connsiteY303" fmla="*/ 1531942 h 2601565"/>
              <a:gd name="connsiteX304" fmla="*/ 454016 w 998239"/>
              <a:gd name="connsiteY304" fmla="*/ 1488654 h 2601565"/>
              <a:gd name="connsiteX305" fmla="*/ 457183 w 998239"/>
              <a:gd name="connsiteY305" fmla="*/ 1444833 h 2601565"/>
              <a:gd name="connsiteX306" fmla="*/ 459843 w 998239"/>
              <a:gd name="connsiteY306" fmla="*/ 1399239 h 2601565"/>
              <a:gd name="connsiteX307" fmla="*/ 459843 w 998239"/>
              <a:gd name="connsiteY307" fmla="*/ 1354354 h 2601565"/>
              <a:gd name="connsiteX308" fmla="*/ 459843 w 998239"/>
              <a:gd name="connsiteY308" fmla="*/ 1310001 h 2601565"/>
              <a:gd name="connsiteX309" fmla="*/ 457183 w 998239"/>
              <a:gd name="connsiteY309" fmla="*/ 1265471 h 2601565"/>
              <a:gd name="connsiteX310" fmla="*/ 453509 w 998239"/>
              <a:gd name="connsiteY310" fmla="*/ 1222715 h 2601565"/>
              <a:gd name="connsiteX311" fmla="*/ 448822 w 998239"/>
              <a:gd name="connsiteY311" fmla="*/ 1181023 h 2601565"/>
              <a:gd name="connsiteX312" fmla="*/ 441854 w 998239"/>
              <a:gd name="connsiteY312" fmla="*/ 1140751 h 2601565"/>
              <a:gd name="connsiteX313" fmla="*/ 432353 w 998239"/>
              <a:gd name="connsiteY313" fmla="*/ 1103318 h 2601565"/>
              <a:gd name="connsiteX314" fmla="*/ 421839 w 998239"/>
              <a:gd name="connsiteY314" fmla="*/ 1067835 h 2601565"/>
              <a:gd name="connsiteX315" fmla="*/ 409170 w 998239"/>
              <a:gd name="connsiteY315" fmla="*/ 1036079 h 2601565"/>
              <a:gd name="connsiteX316" fmla="*/ 405274 w 998239"/>
              <a:gd name="connsiteY316" fmla="*/ 1028382 h 2601565"/>
              <a:gd name="connsiteX317" fmla="*/ 325111 w 998239"/>
              <a:gd name="connsiteY317" fmla="*/ 669960 h 2601565"/>
              <a:gd name="connsiteX318" fmla="*/ 324674 w 998239"/>
              <a:gd name="connsiteY318" fmla="*/ 667064 h 2601565"/>
              <a:gd name="connsiteX319" fmla="*/ 321000 w 998239"/>
              <a:gd name="connsiteY319" fmla="*/ 613131 h 2601565"/>
              <a:gd name="connsiteX320" fmla="*/ 317833 w 998239"/>
              <a:gd name="connsiteY320" fmla="*/ 556715 h 2601565"/>
              <a:gd name="connsiteX321" fmla="*/ 317833 w 998239"/>
              <a:gd name="connsiteY321" fmla="*/ 499057 h 2601565"/>
              <a:gd name="connsiteX322" fmla="*/ 319986 w 998239"/>
              <a:gd name="connsiteY322" fmla="*/ 440866 h 2601565"/>
              <a:gd name="connsiteX323" fmla="*/ 324674 w 998239"/>
              <a:gd name="connsiteY323" fmla="*/ 383208 h 2601565"/>
              <a:gd name="connsiteX324" fmla="*/ 331642 w 998239"/>
              <a:gd name="connsiteY324" fmla="*/ 325726 h 2601565"/>
              <a:gd name="connsiteX325" fmla="*/ 338989 w 998239"/>
              <a:gd name="connsiteY325" fmla="*/ 270197 h 2601565"/>
              <a:gd name="connsiteX326" fmla="*/ 349504 w 998239"/>
              <a:gd name="connsiteY326" fmla="*/ 216264 h 2601565"/>
              <a:gd name="connsiteX327" fmla="*/ 362172 w 998239"/>
              <a:gd name="connsiteY327" fmla="*/ 165524 h 2601565"/>
              <a:gd name="connsiteX328" fmla="*/ 375347 w 998239"/>
              <a:gd name="connsiteY328" fmla="*/ 117446 h 2601565"/>
              <a:gd name="connsiteX329" fmla="*/ 390675 w 998239"/>
              <a:gd name="connsiteY329" fmla="*/ 73980 h 2601565"/>
              <a:gd name="connsiteX330" fmla="*/ 407017 w 998239"/>
              <a:gd name="connsiteY330" fmla="*/ 34418 h 2601565"/>
              <a:gd name="connsiteX331" fmla="*/ 426653 w 998239"/>
              <a:gd name="connsiteY331" fmla="*/ 0 h 2601565"/>
              <a:gd name="connsiteX0" fmla="*/ 609304 w 998239"/>
              <a:gd name="connsiteY0" fmla="*/ 1157153 h 2601565"/>
              <a:gd name="connsiteX1" fmla="*/ 598179 w 998239"/>
              <a:gd name="connsiteY1" fmla="*/ 1179427 h 2601565"/>
              <a:gd name="connsiteX2" fmla="*/ 587538 w 998239"/>
              <a:gd name="connsiteY2" fmla="*/ 1212780 h 2601565"/>
              <a:gd name="connsiteX3" fmla="*/ 579177 w 998239"/>
              <a:gd name="connsiteY3" fmla="*/ 1247552 h 2601565"/>
              <a:gd name="connsiteX4" fmla="*/ 574363 w 998239"/>
              <a:gd name="connsiteY4" fmla="*/ 1283035 h 2601565"/>
              <a:gd name="connsiteX5" fmla="*/ 572336 w 998239"/>
              <a:gd name="connsiteY5" fmla="*/ 1320468 h 2601565"/>
              <a:gd name="connsiteX6" fmla="*/ 571196 w 998239"/>
              <a:gd name="connsiteY6" fmla="*/ 1358079 h 2601565"/>
              <a:gd name="connsiteX7" fmla="*/ 572336 w 998239"/>
              <a:gd name="connsiteY7" fmla="*/ 1395691 h 2601565"/>
              <a:gd name="connsiteX8" fmla="*/ 574363 w 998239"/>
              <a:gd name="connsiteY8" fmla="*/ 1434189 h 2601565"/>
              <a:gd name="connsiteX9" fmla="*/ 577023 w 998239"/>
              <a:gd name="connsiteY9" fmla="*/ 1472331 h 2601565"/>
              <a:gd name="connsiteX10" fmla="*/ 580190 w 998239"/>
              <a:gd name="connsiteY10" fmla="*/ 1509765 h 2601565"/>
              <a:gd name="connsiteX11" fmla="*/ 580697 w 998239"/>
              <a:gd name="connsiteY11" fmla="*/ 1564763 h 2601565"/>
              <a:gd name="connsiteX12" fmla="*/ 578037 w 998239"/>
              <a:gd name="connsiteY12" fmla="*/ 1619760 h 2601565"/>
              <a:gd name="connsiteX13" fmla="*/ 573350 w 998239"/>
              <a:gd name="connsiteY13" fmla="*/ 1672629 h 2601565"/>
              <a:gd name="connsiteX14" fmla="*/ 567522 w 998239"/>
              <a:gd name="connsiteY14" fmla="*/ 1724432 h 2601565"/>
              <a:gd name="connsiteX15" fmla="*/ 564474 w 998239"/>
              <a:gd name="connsiteY15" fmla="*/ 1798067 h 2601565"/>
              <a:gd name="connsiteX16" fmla="*/ 565843 w 998239"/>
              <a:gd name="connsiteY16" fmla="*/ 1798067 h 2601565"/>
              <a:gd name="connsiteX17" fmla="*/ 596167 w 998239"/>
              <a:gd name="connsiteY17" fmla="*/ 2004317 h 2601565"/>
              <a:gd name="connsiteX18" fmla="*/ 614772 w 998239"/>
              <a:gd name="connsiteY18" fmla="*/ 2015335 h 2601565"/>
              <a:gd name="connsiteX19" fmla="*/ 633212 w 998239"/>
              <a:gd name="connsiteY19" fmla="*/ 2026005 h 2601565"/>
              <a:gd name="connsiteX20" fmla="*/ 649037 w 998239"/>
              <a:gd name="connsiteY20" fmla="*/ 2036824 h 2601565"/>
              <a:gd name="connsiteX21" fmla="*/ 682546 w 998239"/>
              <a:gd name="connsiteY21" fmla="*/ 2063750 h 2601565"/>
              <a:gd name="connsiteX22" fmla="*/ 712427 w 998239"/>
              <a:gd name="connsiteY22" fmla="*/ 2092373 h 2601565"/>
              <a:gd name="connsiteX23" fmla="*/ 738220 w 998239"/>
              <a:gd name="connsiteY23" fmla="*/ 2120464 h 2601565"/>
              <a:gd name="connsiteX24" fmla="*/ 761610 w 998239"/>
              <a:gd name="connsiteY24" fmla="*/ 2148686 h 2601565"/>
              <a:gd name="connsiteX25" fmla="*/ 783089 w 998239"/>
              <a:gd name="connsiteY25" fmla="*/ 2177264 h 2601565"/>
              <a:gd name="connsiteX26" fmla="*/ 803347 w 998239"/>
              <a:gd name="connsiteY26" fmla="*/ 2204774 h 2601565"/>
              <a:gd name="connsiteX27" fmla="*/ 821429 w 998239"/>
              <a:gd name="connsiteY27" fmla="*/ 2231393 h 2601565"/>
              <a:gd name="connsiteX28" fmla="*/ 812873 w 998239"/>
              <a:gd name="connsiteY28" fmla="*/ 2236092 h 2601565"/>
              <a:gd name="connsiteX29" fmla="*/ 783805 w 998239"/>
              <a:gd name="connsiteY29" fmla="*/ 2203301 h 2601565"/>
              <a:gd name="connsiteX30" fmla="*/ 753719 w 998239"/>
              <a:gd name="connsiteY30" fmla="*/ 2172059 h 2601565"/>
              <a:gd name="connsiteX31" fmla="*/ 722647 w 998239"/>
              <a:gd name="connsiteY31" fmla="*/ 2142999 h 2601565"/>
              <a:gd name="connsiteX32" fmla="*/ 690330 w 998239"/>
              <a:gd name="connsiteY32" fmla="*/ 2116510 h 2601565"/>
              <a:gd name="connsiteX33" fmla="*/ 655982 w 998239"/>
              <a:gd name="connsiteY33" fmla="*/ 2093118 h 2601565"/>
              <a:gd name="connsiteX34" fmla="*/ 620297 w 998239"/>
              <a:gd name="connsiteY34" fmla="*/ 2072215 h 2601565"/>
              <a:gd name="connsiteX35" fmla="*/ 583862 w 998239"/>
              <a:gd name="connsiteY35" fmla="*/ 2054108 h 2601565"/>
              <a:gd name="connsiteX36" fmla="*/ 545427 w 998239"/>
              <a:gd name="connsiteY36" fmla="*/ 2040553 h 2601565"/>
              <a:gd name="connsiteX37" fmla="*/ 511522 w 998239"/>
              <a:gd name="connsiteY37" fmla="*/ 2221026 h 2601565"/>
              <a:gd name="connsiteX38" fmla="*/ 546020 w 998239"/>
              <a:gd name="connsiteY38" fmla="*/ 2245768 h 2601565"/>
              <a:gd name="connsiteX39" fmla="*/ 576539 w 998239"/>
              <a:gd name="connsiteY39" fmla="*/ 2272514 h 2601565"/>
              <a:gd name="connsiteX40" fmla="*/ 601206 w 998239"/>
              <a:gd name="connsiteY40" fmla="*/ 2299617 h 2601565"/>
              <a:gd name="connsiteX41" fmla="*/ 620912 w 998239"/>
              <a:gd name="connsiteY41" fmla="*/ 2328269 h 2601565"/>
              <a:gd name="connsiteX42" fmla="*/ 635746 w 998239"/>
              <a:gd name="connsiteY42" fmla="*/ 2357733 h 2601565"/>
              <a:gd name="connsiteX43" fmla="*/ 645162 w 998239"/>
              <a:gd name="connsiteY43" fmla="*/ 2386515 h 2601565"/>
              <a:gd name="connsiteX44" fmla="*/ 649446 w 998239"/>
              <a:gd name="connsiteY44" fmla="*/ 2415678 h 2601565"/>
              <a:gd name="connsiteX45" fmla="*/ 648196 w 998239"/>
              <a:gd name="connsiteY45" fmla="*/ 2444260 h 2601565"/>
              <a:gd name="connsiteX46" fmla="*/ 641984 w 998239"/>
              <a:gd name="connsiteY46" fmla="*/ 2470935 h 2601565"/>
              <a:gd name="connsiteX47" fmla="*/ 637257 w 998239"/>
              <a:gd name="connsiteY47" fmla="*/ 2472280 h 2601565"/>
              <a:gd name="connsiteX48" fmla="*/ 635317 w 998239"/>
              <a:gd name="connsiteY48" fmla="*/ 2465092 h 2601565"/>
              <a:gd name="connsiteX49" fmla="*/ 641087 w 998239"/>
              <a:gd name="connsiteY49" fmla="*/ 2449008 h 2601565"/>
              <a:gd name="connsiteX50" fmla="*/ 641384 w 998239"/>
              <a:gd name="connsiteY50" fmla="*/ 2430972 h 2601565"/>
              <a:gd name="connsiteX51" fmla="*/ 639215 w 998239"/>
              <a:gd name="connsiteY51" fmla="*/ 2410982 h 2601565"/>
              <a:gd name="connsiteX52" fmla="*/ 632287 w 998239"/>
              <a:gd name="connsiteY52" fmla="*/ 2390884 h 2601565"/>
              <a:gd name="connsiteX53" fmla="*/ 621944 w 998239"/>
              <a:gd name="connsiteY53" fmla="*/ 2369828 h 2601565"/>
              <a:gd name="connsiteX54" fmla="*/ 609133 w 998239"/>
              <a:gd name="connsiteY54" fmla="*/ 2349453 h 2601565"/>
              <a:gd name="connsiteX55" fmla="*/ 593107 w 998239"/>
              <a:gd name="connsiteY55" fmla="*/ 2329922 h 2601565"/>
              <a:gd name="connsiteX56" fmla="*/ 574242 w 998239"/>
              <a:gd name="connsiteY56" fmla="*/ 2311561 h 2601565"/>
              <a:gd name="connsiteX57" fmla="*/ 554736 w 998239"/>
              <a:gd name="connsiteY57" fmla="*/ 2295077 h 2601565"/>
              <a:gd name="connsiteX58" fmla="*/ 542732 w 998239"/>
              <a:gd name="connsiteY58" fmla="*/ 2286998 h 2601565"/>
              <a:gd name="connsiteX59" fmla="*/ 533341 w 998239"/>
              <a:gd name="connsiteY59" fmla="*/ 2278769 h 2601565"/>
              <a:gd name="connsiteX60" fmla="*/ 523778 w 998239"/>
              <a:gd name="connsiteY60" fmla="*/ 2272829 h 2601565"/>
              <a:gd name="connsiteX61" fmla="*/ 514151 w 998239"/>
              <a:gd name="connsiteY61" fmla="*/ 2267440 h 2601565"/>
              <a:gd name="connsiteX62" fmla="*/ 503656 w 998239"/>
              <a:gd name="connsiteY62" fmla="*/ 2264952 h 2601565"/>
              <a:gd name="connsiteX63" fmla="*/ 491006 w 998239"/>
              <a:gd name="connsiteY63" fmla="*/ 2308954 h 2601565"/>
              <a:gd name="connsiteX64" fmla="*/ 476330 w 998239"/>
              <a:gd name="connsiteY64" fmla="*/ 2349959 h 2601565"/>
              <a:gd name="connsiteX65" fmla="*/ 459509 w 998239"/>
              <a:gd name="connsiteY65" fmla="*/ 2391527 h 2601565"/>
              <a:gd name="connsiteX66" fmla="*/ 439580 w 998239"/>
              <a:gd name="connsiteY66" fmla="*/ 2432199 h 2601565"/>
              <a:gd name="connsiteX67" fmla="*/ 416585 w 998239"/>
              <a:gd name="connsiteY67" fmla="*/ 2475063 h 2601565"/>
              <a:gd name="connsiteX68" fmla="*/ 389961 w 998239"/>
              <a:gd name="connsiteY68" fmla="*/ 2519626 h 2601565"/>
              <a:gd name="connsiteX69" fmla="*/ 384223 w 998239"/>
              <a:gd name="connsiteY69" fmla="*/ 2526793 h 2601565"/>
              <a:gd name="connsiteX70" fmla="*/ 377695 w 998239"/>
              <a:gd name="connsiteY70" fmla="*/ 2537945 h 2601565"/>
              <a:gd name="connsiteX71" fmla="*/ 368996 w 998239"/>
              <a:gd name="connsiteY71" fmla="*/ 2549023 h 2601565"/>
              <a:gd name="connsiteX72" fmla="*/ 360933 w 998239"/>
              <a:gd name="connsiteY72" fmla="*/ 2560863 h 2601565"/>
              <a:gd name="connsiteX73" fmla="*/ 351567 w 998239"/>
              <a:gd name="connsiteY73" fmla="*/ 2573185 h 2601565"/>
              <a:gd name="connsiteX74" fmla="*/ 341532 w 998239"/>
              <a:gd name="connsiteY74" fmla="*/ 2583296 h 2601565"/>
              <a:gd name="connsiteX75" fmla="*/ 331557 w 998239"/>
              <a:gd name="connsiteY75" fmla="*/ 2592037 h 2601565"/>
              <a:gd name="connsiteX76" fmla="*/ 321124 w 998239"/>
              <a:gd name="connsiteY76" fmla="*/ 2598545 h 2601565"/>
              <a:gd name="connsiteX77" fmla="*/ 312044 w 998239"/>
              <a:gd name="connsiteY77" fmla="*/ 2601565 h 2601565"/>
              <a:gd name="connsiteX78" fmla="*/ 309960 w 998239"/>
              <a:gd name="connsiteY78" fmla="*/ 2597301 h 2601565"/>
              <a:gd name="connsiteX79" fmla="*/ 342120 w 998239"/>
              <a:gd name="connsiteY79" fmla="*/ 2563687 h 2601565"/>
              <a:gd name="connsiteX80" fmla="*/ 370336 w 998239"/>
              <a:gd name="connsiteY80" fmla="*/ 2526618 h 2601565"/>
              <a:gd name="connsiteX81" fmla="*/ 394287 w 998239"/>
              <a:gd name="connsiteY81" fmla="*/ 2487031 h 2601565"/>
              <a:gd name="connsiteX82" fmla="*/ 413201 w 998239"/>
              <a:gd name="connsiteY82" fmla="*/ 2447908 h 2601565"/>
              <a:gd name="connsiteX83" fmla="*/ 428806 w 998239"/>
              <a:gd name="connsiteY83" fmla="*/ 2409545 h 2601565"/>
              <a:gd name="connsiteX84" fmla="*/ 435216 w 998239"/>
              <a:gd name="connsiteY84" fmla="*/ 2381215 h 2601565"/>
              <a:gd name="connsiteX85" fmla="*/ 437508 w 998239"/>
              <a:gd name="connsiteY85" fmla="*/ 2382004 h 2601565"/>
              <a:gd name="connsiteX86" fmla="*/ 438204 w 998239"/>
              <a:gd name="connsiteY86" fmla="*/ 2381394 h 2601565"/>
              <a:gd name="connsiteX87" fmla="*/ 438054 w 998239"/>
              <a:gd name="connsiteY87" fmla="*/ 2380044 h 2601565"/>
              <a:gd name="connsiteX88" fmla="*/ 437652 w 998239"/>
              <a:gd name="connsiteY88" fmla="*/ 2379080 h 2601565"/>
              <a:gd name="connsiteX89" fmla="*/ 436750 w 998239"/>
              <a:gd name="connsiteY89" fmla="*/ 2377071 h 2601565"/>
              <a:gd name="connsiteX90" fmla="*/ 437767 w 998239"/>
              <a:gd name="connsiteY90" fmla="*/ 2375523 h 2601565"/>
              <a:gd name="connsiteX91" fmla="*/ 437711 w 998239"/>
              <a:gd name="connsiteY91" fmla="*/ 2374255 h 2601565"/>
              <a:gd name="connsiteX92" fmla="*/ 438004 w 998239"/>
              <a:gd name="connsiteY92" fmla="*/ 2372682 h 2601565"/>
              <a:gd name="connsiteX93" fmla="*/ 437308 w 998239"/>
              <a:gd name="connsiteY93" fmla="*/ 2373292 h 2601565"/>
              <a:gd name="connsiteX94" fmla="*/ 437711 w 998239"/>
              <a:gd name="connsiteY94" fmla="*/ 2374255 h 2601565"/>
              <a:gd name="connsiteX95" fmla="*/ 435216 w 998239"/>
              <a:gd name="connsiteY95" fmla="*/ 2381215 h 2601565"/>
              <a:gd name="connsiteX96" fmla="*/ 419562 w 998239"/>
              <a:gd name="connsiteY96" fmla="*/ 2378474 h 2601565"/>
              <a:gd name="connsiteX97" fmla="*/ 399876 w 998239"/>
              <a:gd name="connsiteY97" fmla="*/ 2379925 h 2601565"/>
              <a:gd name="connsiteX98" fmla="*/ 378919 w 998239"/>
              <a:gd name="connsiteY98" fmla="*/ 2383310 h 2601565"/>
              <a:gd name="connsiteX99" fmla="*/ 355837 w 998239"/>
              <a:gd name="connsiteY99" fmla="*/ 2389713 h 2601565"/>
              <a:gd name="connsiteX100" fmla="*/ 331860 w 998239"/>
              <a:gd name="connsiteY100" fmla="*/ 2398379 h 2601565"/>
              <a:gd name="connsiteX101" fmla="*/ 307564 w 998239"/>
              <a:gd name="connsiteY101" fmla="*/ 2407986 h 2601565"/>
              <a:gd name="connsiteX102" fmla="*/ 283791 w 998239"/>
              <a:gd name="connsiteY102" fmla="*/ 2419271 h 2601565"/>
              <a:gd name="connsiteX103" fmla="*/ 261091 w 998239"/>
              <a:gd name="connsiteY103" fmla="*/ 2430275 h 2601565"/>
              <a:gd name="connsiteX104" fmla="*/ 258707 w 998239"/>
              <a:gd name="connsiteY104" fmla="*/ 2431515 h 2601565"/>
              <a:gd name="connsiteX105" fmla="*/ 264907 w 998239"/>
              <a:gd name="connsiteY105" fmla="*/ 2418233 h 2601565"/>
              <a:gd name="connsiteX106" fmla="*/ 283331 w 998239"/>
              <a:gd name="connsiteY106" fmla="*/ 2403215 h 2601565"/>
              <a:gd name="connsiteX107" fmla="*/ 306269 w 998239"/>
              <a:gd name="connsiteY107" fmla="*/ 2389370 h 2601565"/>
              <a:gd name="connsiteX108" fmla="*/ 330709 w 998239"/>
              <a:gd name="connsiteY108" fmla="*/ 2376839 h 2601565"/>
              <a:gd name="connsiteX109" fmla="*/ 356078 w 998239"/>
              <a:gd name="connsiteY109" fmla="*/ 2366953 h 2601565"/>
              <a:gd name="connsiteX110" fmla="*/ 384546 w 998239"/>
              <a:gd name="connsiteY110" fmla="*/ 2359782 h 2601565"/>
              <a:gd name="connsiteX111" fmla="*/ 448037 w 998239"/>
              <a:gd name="connsiteY111" fmla="*/ 2345291 h 2601565"/>
              <a:gd name="connsiteX112" fmla="*/ 456052 w 998239"/>
              <a:gd name="connsiteY112" fmla="*/ 2295805 h 2601565"/>
              <a:gd name="connsiteX113" fmla="*/ 459891 w 998239"/>
              <a:gd name="connsiteY113" fmla="*/ 2246520 h 2601565"/>
              <a:gd name="connsiteX114" fmla="*/ 459547 w 998239"/>
              <a:gd name="connsiteY114" fmla="*/ 2196621 h 2601565"/>
              <a:gd name="connsiteX115" fmla="*/ 455007 w 998239"/>
              <a:gd name="connsiteY115" fmla="*/ 2147109 h 2601565"/>
              <a:gd name="connsiteX116" fmla="*/ 414605 w 998239"/>
              <a:gd name="connsiteY116" fmla="*/ 1999908 h 2601565"/>
              <a:gd name="connsiteX117" fmla="*/ 392039 w 998239"/>
              <a:gd name="connsiteY117" fmla="*/ 2033339 h 2601565"/>
              <a:gd name="connsiteX118" fmla="*/ 351498 w 998239"/>
              <a:gd name="connsiteY118" fmla="*/ 2087417 h 2601565"/>
              <a:gd name="connsiteX119" fmla="*/ 308424 w 998239"/>
              <a:gd name="connsiteY119" fmla="*/ 2139893 h 2601565"/>
              <a:gd name="connsiteX120" fmla="*/ 266098 w 998239"/>
              <a:gd name="connsiteY120" fmla="*/ 2190203 h 2601565"/>
              <a:gd name="connsiteX121" fmla="*/ 221074 w 998239"/>
              <a:gd name="connsiteY121" fmla="*/ 2236952 h 2601565"/>
              <a:gd name="connsiteX122" fmla="*/ 175500 w 998239"/>
              <a:gd name="connsiteY122" fmla="*/ 2279195 h 2601565"/>
              <a:gd name="connsiteX123" fmla="*/ 130958 w 998239"/>
              <a:gd name="connsiteY123" fmla="*/ 2318489 h 2601565"/>
              <a:gd name="connsiteX124" fmla="*/ 86731 w 998239"/>
              <a:gd name="connsiteY124" fmla="*/ 2351876 h 2601565"/>
              <a:gd name="connsiteX125" fmla="*/ 43708 w 998239"/>
              <a:gd name="connsiteY125" fmla="*/ 2380769 h 2601565"/>
              <a:gd name="connsiteX126" fmla="*/ 0 w 998239"/>
              <a:gd name="connsiteY126" fmla="*/ 2402513 h 2601565"/>
              <a:gd name="connsiteX127" fmla="*/ 7680 w 998239"/>
              <a:gd name="connsiteY127" fmla="*/ 2395440 h 2601565"/>
              <a:gd name="connsiteX128" fmla="*/ 12312 w 998239"/>
              <a:gd name="connsiteY128" fmla="*/ 2390461 h 2601565"/>
              <a:gd name="connsiteX129" fmla="*/ 15901 w 998239"/>
              <a:gd name="connsiteY129" fmla="*/ 2387490 h 2601565"/>
              <a:gd name="connsiteX130" fmla="*/ 17197 w 998239"/>
              <a:gd name="connsiteY130" fmla="*/ 2385386 h 2601565"/>
              <a:gd name="connsiteX131" fmla="*/ 16525 w 998239"/>
              <a:gd name="connsiteY131" fmla="*/ 2383620 h 2601565"/>
              <a:gd name="connsiteX132" fmla="*/ 17174 w 998239"/>
              <a:gd name="connsiteY132" fmla="*/ 2382567 h 2601565"/>
              <a:gd name="connsiteX133" fmla="*/ 15999 w 998239"/>
              <a:gd name="connsiteY133" fmla="*/ 2381933 h 2601565"/>
              <a:gd name="connsiteX134" fmla="*/ 16971 w 998239"/>
              <a:gd name="connsiteY134" fmla="*/ 2380354 h 2601565"/>
              <a:gd name="connsiteX135" fmla="*/ 20090 w 998239"/>
              <a:gd name="connsiteY135" fmla="*/ 2377830 h 2601565"/>
              <a:gd name="connsiteX136" fmla="*/ 24327 w 998239"/>
              <a:gd name="connsiteY136" fmla="*/ 2373807 h 2601565"/>
              <a:gd name="connsiteX137" fmla="*/ 30627 w 998239"/>
              <a:gd name="connsiteY137" fmla="*/ 2367391 h 2601565"/>
              <a:gd name="connsiteX138" fmla="*/ 40670 w 998239"/>
              <a:gd name="connsiteY138" fmla="*/ 2359024 h 2601565"/>
              <a:gd name="connsiteX139" fmla="*/ 55321 w 998239"/>
              <a:gd name="connsiteY139" fmla="*/ 2347300 h 2601565"/>
              <a:gd name="connsiteX140" fmla="*/ 71663 w 998239"/>
              <a:gd name="connsiteY140" fmla="*/ 2332515 h 2601565"/>
              <a:gd name="connsiteX141" fmla="*/ 94475 w 998239"/>
              <a:gd name="connsiteY141" fmla="*/ 2314213 h 2601565"/>
              <a:gd name="connsiteX142" fmla="*/ 121818 w 998239"/>
              <a:gd name="connsiteY142" fmla="*/ 2292046 h 2601565"/>
              <a:gd name="connsiteX143" fmla="*/ 160830 w 998239"/>
              <a:gd name="connsiteY143" fmla="*/ 2255375 h 2601565"/>
              <a:gd name="connsiteX144" fmla="*/ 197971 w 998239"/>
              <a:gd name="connsiteY144" fmla="*/ 2213486 h 2601565"/>
              <a:gd name="connsiteX145" fmla="*/ 234107 w 998239"/>
              <a:gd name="connsiteY145" fmla="*/ 2169419 h 2601565"/>
              <a:gd name="connsiteX146" fmla="*/ 274428 w 998239"/>
              <a:gd name="connsiteY146" fmla="*/ 2123636 h 2601565"/>
              <a:gd name="connsiteX147" fmla="*/ 282447 w 998239"/>
              <a:gd name="connsiteY147" fmla="*/ 2113474 h 2601565"/>
              <a:gd name="connsiteX148" fmla="*/ 294255 w 998239"/>
              <a:gd name="connsiteY148" fmla="*/ 2098111 h 2601565"/>
              <a:gd name="connsiteX149" fmla="*/ 304716 w 998239"/>
              <a:gd name="connsiteY149" fmla="*/ 2083635 h 2601565"/>
              <a:gd name="connsiteX150" fmla="*/ 328894 w 998239"/>
              <a:gd name="connsiteY150" fmla="*/ 2047263 h 2601565"/>
              <a:gd name="connsiteX151" fmla="*/ 330780 w 998239"/>
              <a:gd name="connsiteY151" fmla="*/ 2044202 h 2601565"/>
              <a:gd name="connsiteX152" fmla="*/ 331717 w 998239"/>
              <a:gd name="connsiteY152" fmla="*/ 2042063 h 2601565"/>
              <a:gd name="connsiteX153" fmla="*/ 391204 w 998239"/>
              <a:gd name="connsiteY153" fmla="*/ 1933218 h 2601565"/>
              <a:gd name="connsiteX154" fmla="*/ 390156 w 998239"/>
              <a:gd name="connsiteY154" fmla="*/ 1860349 h 2601565"/>
              <a:gd name="connsiteX155" fmla="*/ 396502 w 998239"/>
              <a:gd name="connsiteY155" fmla="*/ 1818105 h 2601565"/>
              <a:gd name="connsiteX156" fmla="*/ 402330 w 998239"/>
              <a:gd name="connsiteY156" fmla="*/ 1747141 h 2601565"/>
              <a:gd name="connsiteX157" fmla="*/ 412844 w 998239"/>
              <a:gd name="connsiteY157" fmla="*/ 1718578 h 2601565"/>
              <a:gd name="connsiteX158" fmla="*/ 421839 w 998239"/>
              <a:gd name="connsiteY158" fmla="*/ 1686822 h 2601565"/>
              <a:gd name="connsiteX159" fmla="*/ 430327 w 998239"/>
              <a:gd name="connsiteY159" fmla="*/ 1651516 h 2601565"/>
              <a:gd name="connsiteX160" fmla="*/ 438181 w 998239"/>
              <a:gd name="connsiteY160" fmla="*/ 1613906 h 2601565"/>
              <a:gd name="connsiteX161" fmla="*/ 444515 w 998239"/>
              <a:gd name="connsiteY161" fmla="*/ 1573279 h 2601565"/>
              <a:gd name="connsiteX162" fmla="*/ 449329 w 998239"/>
              <a:gd name="connsiteY162" fmla="*/ 1531942 h 2601565"/>
              <a:gd name="connsiteX163" fmla="*/ 454016 w 998239"/>
              <a:gd name="connsiteY163" fmla="*/ 1488654 h 2601565"/>
              <a:gd name="connsiteX164" fmla="*/ 457183 w 998239"/>
              <a:gd name="connsiteY164" fmla="*/ 1444833 h 2601565"/>
              <a:gd name="connsiteX165" fmla="*/ 459843 w 998239"/>
              <a:gd name="connsiteY165" fmla="*/ 1399239 h 2601565"/>
              <a:gd name="connsiteX166" fmla="*/ 459843 w 998239"/>
              <a:gd name="connsiteY166" fmla="*/ 1354354 h 2601565"/>
              <a:gd name="connsiteX167" fmla="*/ 459843 w 998239"/>
              <a:gd name="connsiteY167" fmla="*/ 1310001 h 2601565"/>
              <a:gd name="connsiteX168" fmla="*/ 457183 w 998239"/>
              <a:gd name="connsiteY168" fmla="*/ 1265471 h 2601565"/>
              <a:gd name="connsiteX169" fmla="*/ 453509 w 998239"/>
              <a:gd name="connsiteY169" fmla="*/ 1222715 h 2601565"/>
              <a:gd name="connsiteX170" fmla="*/ 448822 w 998239"/>
              <a:gd name="connsiteY170" fmla="*/ 1181023 h 2601565"/>
              <a:gd name="connsiteX171" fmla="*/ 441854 w 998239"/>
              <a:gd name="connsiteY171" fmla="*/ 1140751 h 2601565"/>
              <a:gd name="connsiteX172" fmla="*/ 432353 w 998239"/>
              <a:gd name="connsiteY172" fmla="*/ 1103318 h 2601565"/>
              <a:gd name="connsiteX173" fmla="*/ 421839 w 998239"/>
              <a:gd name="connsiteY173" fmla="*/ 1067835 h 2601565"/>
              <a:gd name="connsiteX174" fmla="*/ 409170 w 998239"/>
              <a:gd name="connsiteY174" fmla="*/ 1036079 h 2601565"/>
              <a:gd name="connsiteX175" fmla="*/ 405274 w 998239"/>
              <a:gd name="connsiteY175" fmla="*/ 1028382 h 2601565"/>
              <a:gd name="connsiteX176" fmla="*/ 325111 w 998239"/>
              <a:gd name="connsiteY176" fmla="*/ 669960 h 2601565"/>
              <a:gd name="connsiteX177" fmla="*/ 324674 w 998239"/>
              <a:gd name="connsiteY177" fmla="*/ 667064 h 2601565"/>
              <a:gd name="connsiteX178" fmla="*/ 321000 w 998239"/>
              <a:gd name="connsiteY178" fmla="*/ 613131 h 2601565"/>
              <a:gd name="connsiteX179" fmla="*/ 317833 w 998239"/>
              <a:gd name="connsiteY179" fmla="*/ 556715 h 2601565"/>
              <a:gd name="connsiteX180" fmla="*/ 317833 w 998239"/>
              <a:gd name="connsiteY180" fmla="*/ 499057 h 2601565"/>
              <a:gd name="connsiteX181" fmla="*/ 319986 w 998239"/>
              <a:gd name="connsiteY181" fmla="*/ 440866 h 2601565"/>
              <a:gd name="connsiteX182" fmla="*/ 324674 w 998239"/>
              <a:gd name="connsiteY182" fmla="*/ 383208 h 2601565"/>
              <a:gd name="connsiteX183" fmla="*/ 331642 w 998239"/>
              <a:gd name="connsiteY183" fmla="*/ 325726 h 2601565"/>
              <a:gd name="connsiteX184" fmla="*/ 338989 w 998239"/>
              <a:gd name="connsiteY184" fmla="*/ 270197 h 2601565"/>
              <a:gd name="connsiteX185" fmla="*/ 349504 w 998239"/>
              <a:gd name="connsiteY185" fmla="*/ 216264 h 2601565"/>
              <a:gd name="connsiteX186" fmla="*/ 362172 w 998239"/>
              <a:gd name="connsiteY186" fmla="*/ 165524 h 2601565"/>
              <a:gd name="connsiteX187" fmla="*/ 375347 w 998239"/>
              <a:gd name="connsiteY187" fmla="*/ 117446 h 2601565"/>
              <a:gd name="connsiteX188" fmla="*/ 390675 w 998239"/>
              <a:gd name="connsiteY188" fmla="*/ 73980 h 2601565"/>
              <a:gd name="connsiteX189" fmla="*/ 407017 w 998239"/>
              <a:gd name="connsiteY189" fmla="*/ 34418 h 2601565"/>
              <a:gd name="connsiteX190" fmla="*/ 426653 w 998239"/>
              <a:gd name="connsiteY190" fmla="*/ 0 h 2601565"/>
              <a:gd name="connsiteX191" fmla="*/ 424499 w 998239"/>
              <a:gd name="connsiteY191" fmla="*/ 8516 h 2601565"/>
              <a:gd name="connsiteX192" fmla="*/ 423485 w 998239"/>
              <a:gd name="connsiteY192" fmla="*/ 14193 h 2601565"/>
              <a:gd name="connsiteX193" fmla="*/ 422345 w 998239"/>
              <a:gd name="connsiteY193" fmla="*/ 17918 h 2601565"/>
              <a:gd name="connsiteX194" fmla="*/ 422345 w 998239"/>
              <a:gd name="connsiteY194" fmla="*/ 20048 h 2601565"/>
              <a:gd name="connsiteX195" fmla="*/ 423485 w 998239"/>
              <a:gd name="connsiteY195" fmla="*/ 21112 h 2601565"/>
              <a:gd name="connsiteX196" fmla="*/ 423485 w 998239"/>
              <a:gd name="connsiteY196" fmla="*/ 22177 h 2601565"/>
              <a:gd name="connsiteX197" fmla="*/ 424499 w 998239"/>
              <a:gd name="connsiteY197" fmla="*/ 22177 h 2601565"/>
              <a:gd name="connsiteX198" fmla="*/ 424499 w 998239"/>
              <a:gd name="connsiteY198" fmla="*/ 23773 h 2601565"/>
              <a:gd name="connsiteX199" fmla="*/ 423485 w 998239"/>
              <a:gd name="connsiteY199" fmla="*/ 26967 h 2601565"/>
              <a:gd name="connsiteX200" fmla="*/ 422345 w 998239"/>
              <a:gd name="connsiteY200" fmla="*/ 31756 h 2601565"/>
              <a:gd name="connsiteX201" fmla="*/ 420825 w 998239"/>
              <a:gd name="connsiteY201" fmla="*/ 39208 h 2601565"/>
              <a:gd name="connsiteX202" fmla="*/ 417658 w 998239"/>
              <a:gd name="connsiteY202" fmla="*/ 49676 h 2601565"/>
              <a:gd name="connsiteX203" fmla="*/ 412844 w 998239"/>
              <a:gd name="connsiteY203" fmla="*/ 64578 h 2601565"/>
              <a:gd name="connsiteX204" fmla="*/ 408157 w 998239"/>
              <a:gd name="connsiteY204" fmla="*/ 82496 h 2601565"/>
              <a:gd name="connsiteX205" fmla="*/ 400683 w 998239"/>
              <a:gd name="connsiteY205" fmla="*/ 105737 h 2601565"/>
              <a:gd name="connsiteX206" fmla="*/ 391815 w 998239"/>
              <a:gd name="connsiteY206" fmla="*/ 133768 h 2601565"/>
              <a:gd name="connsiteX207" fmla="*/ 381174 w 998239"/>
              <a:gd name="connsiteY207" fmla="*/ 177588 h 2601565"/>
              <a:gd name="connsiteX208" fmla="*/ 373826 w 998239"/>
              <a:gd name="connsiteY208" fmla="*/ 224602 h 2601565"/>
              <a:gd name="connsiteX209" fmla="*/ 367999 w 998239"/>
              <a:gd name="connsiteY209" fmla="*/ 272858 h 2601565"/>
              <a:gd name="connsiteX210" fmla="*/ 360145 w 998239"/>
              <a:gd name="connsiteY210" fmla="*/ 324130 h 2601565"/>
              <a:gd name="connsiteX211" fmla="*/ 359005 w 998239"/>
              <a:gd name="connsiteY211" fmla="*/ 335129 h 2601565"/>
              <a:gd name="connsiteX212" fmla="*/ 357484 w 998239"/>
              <a:gd name="connsiteY212" fmla="*/ 351628 h 2601565"/>
              <a:gd name="connsiteX213" fmla="*/ 356344 w 998239"/>
              <a:gd name="connsiteY213" fmla="*/ 369015 h 2601565"/>
              <a:gd name="connsiteX214" fmla="*/ 355331 w 998239"/>
              <a:gd name="connsiteY214" fmla="*/ 387997 h 2601565"/>
              <a:gd name="connsiteX215" fmla="*/ 355331 w 998239"/>
              <a:gd name="connsiteY215" fmla="*/ 407513 h 2601565"/>
              <a:gd name="connsiteX216" fmla="*/ 357484 w 998239"/>
              <a:gd name="connsiteY216" fmla="*/ 425077 h 2601565"/>
              <a:gd name="connsiteX217" fmla="*/ 360145 w 998239"/>
              <a:gd name="connsiteY217" fmla="*/ 440334 h 2601565"/>
              <a:gd name="connsiteX218" fmla="*/ 364832 w 998239"/>
              <a:gd name="connsiteY218" fmla="*/ 450979 h 2601565"/>
              <a:gd name="connsiteX219" fmla="*/ 390168 w 998239"/>
              <a:gd name="connsiteY219" fmla="*/ 448849 h 2601565"/>
              <a:gd name="connsiteX220" fmla="*/ 414997 w 998239"/>
              <a:gd name="connsiteY220" fmla="*/ 440334 h 2601565"/>
              <a:gd name="connsiteX221" fmla="*/ 438687 w 998239"/>
              <a:gd name="connsiteY221" fmla="*/ 426673 h 2601565"/>
              <a:gd name="connsiteX222" fmla="*/ 463010 w 998239"/>
              <a:gd name="connsiteY222" fmla="*/ 407513 h 2601565"/>
              <a:gd name="connsiteX223" fmla="*/ 485179 w 998239"/>
              <a:gd name="connsiteY223" fmla="*/ 385336 h 2601565"/>
              <a:gd name="connsiteX224" fmla="*/ 506842 w 998239"/>
              <a:gd name="connsiteY224" fmla="*/ 358370 h 2601565"/>
              <a:gd name="connsiteX225" fmla="*/ 527364 w 998239"/>
              <a:gd name="connsiteY225" fmla="*/ 329807 h 2601565"/>
              <a:gd name="connsiteX226" fmla="*/ 546367 w 998239"/>
              <a:gd name="connsiteY226" fmla="*/ 299825 h 2601565"/>
              <a:gd name="connsiteX227" fmla="*/ 564862 w 998239"/>
              <a:gd name="connsiteY227" fmla="*/ 268068 h 2601565"/>
              <a:gd name="connsiteX228" fmla="*/ 580697 w 998239"/>
              <a:gd name="connsiteY228" fmla="*/ 235247 h 2601565"/>
              <a:gd name="connsiteX229" fmla="*/ 595519 w 998239"/>
              <a:gd name="connsiteY229" fmla="*/ 203491 h 2601565"/>
              <a:gd name="connsiteX230" fmla="*/ 607680 w 998239"/>
              <a:gd name="connsiteY230" fmla="*/ 172798 h 2601565"/>
              <a:gd name="connsiteX231" fmla="*/ 613508 w 998239"/>
              <a:gd name="connsiteY231" fmla="*/ 172798 h 2601565"/>
              <a:gd name="connsiteX232" fmla="*/ 613508 w 998239"/>
              <a:gd name="connsiteY232" fmla="*/ 175992 h 2601565"/>
              <a:gd name="connsiteX233" fmla="*/ 604006 w 998239"/>
              <a:gd name="connsiteY233" fmla="*/ 206684 h 2601565"/>
              <a:gd name="connsiteX234" fmla="*/ 593365 w 998239"/>
              <a:gd name="connsiteY234" fmla="*/ 238440 h 2601565"/>
              <a:gd name="connsiteX235" fmla="*/ 581837 w 998239"/>
              <a:gd name="connsiteY235" fmla="*/ 269132 h 2601565"/>
              <a:gd name="connsiteX236" fmla="*/ 570183 w 998239"/>
              <a:gd name="connsiteY236" fmla="*/ 298760 h 2601565"/>
              <a:gd name="connsiteX237" fmla="*/ 558021 w 998239"/>
              <a:gd name="connsiteY237" fmla="*/ 327678 h 2601565"/>
              <a:gd name="connsiteX238" fmla="*/ 544339 w 998239"/>
              <a:gd name="connsiteY238" fmla="*/ 354645 h 2601565"/>
              <a:gd name="connsiteX239" fmla="*/ 530025 w 998239"/>
              <a:gd name="connsiteY239" fmla="*/ 380546 h 2601565"/>
              <a:gd name="connsiteX240" fmla="*/ 512669 w 998239"/>
              <a:gd name="connsiteY240" fmla="*/ 404319 h 2601565"/>
              <a:gd name="connsiteX241" fmla="*/ 494680 w 998239"/>
              <a:gd name="connsiteY241" fmla="*/ 427738 h 2601565"/>
              <a:gd name="connsiteX242" fmla="*/ 473524 w 998239"/>
              <a:gd name="connsiteY242" fmla="*/ 446720 h 2601565"/>
              <a:gd name="connsiteX243" fmla="*/ 449329 w 998239"/>
              <a:gd name="connsiteY243" fmla="*/ 464107 h 2601565"/>
              <a:gd name="connsiteX244" fmla="*/ 422345 w 998239"/>
              <a:gd name="connsiteY244" fmla="*/ 479542 h 2601565"/>
              <a:gd name="connsiteX245" fmla="*/ 393842 w 998239"/>
              <a:gd name="connsiteY245" fmla="*/ 491073 h 2601565"/>
              <a:gd name="connsiteX246" fmla="*/ 360145 w 998239"/>
              <a:gd name="connsiteY246" fmla="*/ 499057 h 2601565"/>
              <a:gd name="connsiteX247" fmla="*/ 361158 w 998239"/>
              <a:gd name="connsiteY247" fmla="*/ 554586 h 2601565"/>
              <a:gd name="connsiteX248" fmla="*/ 365845 w 998239"/>
              <a:gd name="connsiteY248" fmla="*/ 607455 h 2601565"/>
              <a:gd name="connsiteX249" fmla="*/ 373826 w 998239"/>
              <a:gd name="connsiteY249" fmla="*/ 657662 h 2601565"/>
              <a:gd name="connsiteX250" fmla="*/ 384341 w 998239"/>
              <a:gd name="connsiteY250" fmla="*/ 705208 h 2601565"/>
              <a:gd name="connsiteX251" fmla="*/ 397516 w 998239"/>
              <a:gd name="connsiteY251" fmla="*/ 750625 h 2601565"/>
              <a:gd name="connsiteX252" fmla="*/ 411831 w 998239"/>
              <a:gd name="connsiteY252" fmla="*/ 794090 h 2601565"/>
              <a:gd name="connsiteX253" fmla="*/ 428172 w 998239"/>
              <a:gd name="connsiteY253" fmla="*/ 835250 h 2601565"/>
              <a:gd name="connsiteX254" fmla="*/ 444515 w 998239"/>
              <a:gd name="connsiteY254" fmla="*/ 875345 h 2601565"/>
              <a:gd name="connsiteX255" fmla="*/ 449329 w 998239"/>
              <a:gd name="connsiteY255" fmla="*/ 884925 h 2601565"/>
              <a:gd name="connsiteX256" fmla="*/ 453509 w 998239"/>
              <a:gd name="connsiteY256" fmla="*/ 896634 h 2601565"/>
              <a:gd name="connsiteX257" fmla="*/ 459336 w 998239"/>
              <a:gd name="connsiteY257" fmla="*/ 909231 h 2601565"/>
              <a:gd name="connsiteX258" fmla="*/ 464657 w 998239"/>
              <a:gd name="connsiteY258" fmla="*/ 922536 h 2601565"/>
              <a:gd name="connsiteX259" fmla="*/ 471498 w 998239"/>
              <a:gd name="connsiteY259" fmla="*/ 935132 h 2601565"/>
              <a:gd name="connsiteX260" fmla="*/ 479352 w 998239"/>
              <a:gd name="connsiteY260" fmla="*/ 945776 h 2601565"/>
              <a:gd name="connsiteX261" fmla="*/ 488853 w 998239"/>
              <a:gd name="connsiteY261" fmla="*/ 955180 h 2601565"/>
              <a:gd name="connsiteX262" fmla="*/ 499494 w 998239"/>
              <a:gd name="connsiteY262" fmla="*/ 962099 h 2601565"/>
              <a:gd name="connsiteX263" fmla="*/ 512163 w 998239"/>
              <a:gd name="connsiteY263" fmla="*/ 964760 h 2601565"/>
              <a:gd name="connsiteX264" fmla="*/ 525338 w 998239"/>
              <a:gd name="connsiteY264" fmla="*/ 964228 h 2601565"/>
              <a:gd name="connsiteX265" fmla="*/ 549027 w 998239"/>
              <a:gd name="connsiteY265" fmla="*/ 956244 h 2601565"/>
              <a:gd name="connsiteX266" fmla="*/ 570183 w 998239"/>
              <a:gd name="connsiteY266" fmla="*/ 943116 h 2601565"/>
              <a:gd name="connsiteX267" fmla="*/ 590705 w 998239"/>
              <a:gd name="connsiteY267" fmla="*/ 926617 h 2601565"/>
              <a:gd name="connsiteX268" fmla="*/ 607680 w 998239"/>
              <a:gd name="connsiteY268" fmla="*/ 907101 h 2601565"/>
              <a:gd name="connsiteX269" fmla="*/ 624022 w 998239"/>
              <a:gd name="connsiteY269" fmla="*/ 885989 h 2601565"/>
              <a:gd name="connsiteX270" fmla="*/ 639350 w 998239"/>
              <a:gd name="connsiteY270" fmla="*/ 863813 h 2601565"/>
              <a:gd name="connsiteX271" fmla="*/ 653032 w 998239"/>
              <a:gd name="connsiteY271" fmla="*/ 842701 h 2601565"/>
              <a:gd name="connsiteX272" fmla="*/ 664687 w 998239"/>
              <a:gd name="connsiteY272" fmla="*/ 822476 h 2601565"/>
              <a:gd name="connsiteX273" fmla="*/ 690530 w 998239"/>
              <a:gd name="connsiteY273" fmla="*/ 776527 h 2601565"/>
              <a:gd name="connsiteX274" fmla="*/ 715359 w 998239"/>
              <a:gd name="connsiteY274" fmla="*/ 724723 h 2601565"/>
              <a:gd name="connsiteX275" fmla="*/ 740189 w 998239"/>
              <a:gd name="connsiteY275" fmla="*/ 668129 h 2601565"/>
              <a:gd name="connsiteX276" fmla="*/ 763372 w 998239"/>
              <a:gd name="connsiteY276" fmla="*/ 606390 h 2601565"/>
              <a:gd name="connsiteX277" fmla="*/ 784528 w 998239"/>
              <a:gd name="connsiteY277" fmla="*/ 541280 h 2601565"/>
              <a:gd name="connsiteX278" fmla="*/ 803530 w 998239"/>
              <a:gd name="connsiteY278" fmla="*/ 472090 h 2601565"/>
              <a:gd name="connsiteX279" fmla="*/ 820886 w 998239"/>
              <a:gd name="connsiteY279" fmla="*/ 399707 h 2601565"/>
              <a:gd name="connsiteX280" fmla="*/ 833553 w 998239"/>
              <a:gd name="connsiteY280" fmla="*/ 324662 h 2601565"/>
              <a:gd name="connsiteX281" fmla="*/ 843055 w 998239"/>
              <a:gd name="connsiteY281" fmla="*/ 247843 h 2601565"/>
              <a:gd name="connsiteX282" fmla="*/ 848882 w 998239"/>
              <a:gd name="connsiteY282" fmla="*/ 169250 h 2601565"/>
              <a:gd name="connsiteX283" fmla="*/ 853569 w 998239"/>
              <a:gd name="connsiteY283" fmla="*/ 172798 h 2601565"/>
              <a:gd name="connsiteX284" fmla="*/ 857370 w 998239"/>
              <a:gd name="connsiteY284" fmla="*/ 181846 h 2601565"/>
              <a:gd name="connsiteX285" fmla="*/ 860537 w 998239"/>
              <a:gd name="connsiteY285" fmla="*/ 195152 h 2601565"/>
              <a:gd name="connsiteX286" fmla="*/ 862057 w 998239"/>
              <a:gd name="connsiteY286" fmla="*/ 212538 h 2601565"/>
              <a:gd name="connsiteX287" fmla="*/ 863070 w 998239"/>
              <a:gd name="connsiteY287" fmla="*/ 232586 h 2601565"/>
              <a:gd name="connsiteX288" fmla="*/ 863070 w 998239"/>
              <a:gd name="connsiteY288" fmla="*/ 255827 h 2601565"/>
              <a:gd name="connsiteX289" fmla="*/ 863070 w 998239"/>
              <a:gd name="connsiteY289" fmla="*/ 280664 h 2601565"/>
              <a:gd name="connsiteX290" fmla="*/ 862057 w 998239"/>
              <a:gd name="connsiteY290" fmla="*/ 307630 h 2601565"/>
              <a:gd name="connsiteX291" fmla="*/ 860537 w 998239"/>
              <a:gd name="connsiteY291" fmla="*/ 335129 h 2601565"/>
              <a:gd name="connsiteX292" fmla="*/ 858383 w 998239"/>
              <a:gd name="connsiteY292" fmla="*/ 363160 h 2601565"/>
              <a:gd name="connsiteX293" fmla="*/ 855216 w 998239"/>
              <a:gd name="connsiteY293" fmla="*/ 391191 h 2601565"/>
              <a:gd name="connsiteX294" fmla="*/ 853569 w 998239"/>
              <a:gd name="connsiteY294" fmla="*/ 418157 h 2601565"/>
              <a:gd name="connsiteX295" fmla="*/ 850402 w 998239"/>
              <a:gd name="connsiteY295" fmla="*/ 442995 h 2601565"/>
              <a:gd name="connsiteX296" fmla="*/ 847869 w 998239"/>
              <a:gd name="connsiteY296" fmla="*/ 466236 h 2601565"/>
              <a:gd name="connsiteX297" fmla="*/ 844701 w 998239"/>
              <a:gd name="connsiteY297" fmla="*/ 486283 h 2601565"/>
              <a:gd name="connsiteX298" fmla="*/ 842041 w 998239"/>
              <a:gd name="connsiteY298" fmla="*/ 502782 h 2601565"/>
              <a:gd name="connsiteX299" fmla="*/ 839888 w 998239"/>
              <a:gd name="connsiteY299" fmla="*/ 515910 h 2601565"/>
              <a:gd name="connsiteX300" fmla="*/ 801883 w 998239"/>
              <a:gd name="connsiteY300" fmla="*/ 666000 h 2601565"/>
              <a:gd name="connsiteX301" fmla="*/ 832540 w 998239"/>
              <a:gd name="connsiteY301" fmla="*/ 662984 h 2601565"/>
              <a:gd name="connsiteX302" fmla="*/ 861044 w 998239"/>
              <a:gd name="connsiteY302" fmla="*/ 655533 h 2601565"/>
              <a:gd name="connsiteX303" fmla="*/ 887900 w 998239"/>
              <a:gd name="connsiteY303" fmla="*/ 644888 h 2601565"/>
              <a:gd name="connsiteX304" fmla="*/ 913743 w 998239"/>
              <a:gd name="connsiteY304" fmla="*/ 631228 h 2601565"/>
              <a:gd name="connsiteX305" fmla="*/ 937052 w 998239"/>
              <a:gd name="connsiteY305" fmla="*/ 615793 h 2601565"/>
              <a:gd name="connsiteX306" fmla="*/ 958081 w 998239"/>
              <a:gd name="connsiteY306" fmla="*/ 598939 h 2601565"/>
              <a:gd name="connsiteX307" fmla="*/ 978224 w 998239"/>
              <a:gd name="connsiteY307" fmla="*/ 581553 h 2601565"/>
              <a:gd name="connsiteX308" fmla="*/ 996719 w 998239"/>
              <a:gd name="connsiteY308" fmla="*/ 565054 h 2601565"/>
              <a:gd name="connsiteX309" fmla="*/ 998239 w 998239"/>
              <a:gd name="connsiteY309" fmla="*/ 573037 h 2601565"/>
              <a:gd name="connsiteX310" fmla="*/ 981391 w 998239"/>
              <a:gd name="connsiteY310" fmla="*/ 598939 h 2601565"/>
              <a:gd name="connsiteX311" fmla="*/ 960742 w 998239"/>
              <a:gd name="connsiteY311" fmla="*/ 623776 h 2601565"/>
              <a:gd name="connsiteX312" fmla="*/ 935912 w 998239"/>
              <a:gd name="connsiteY312" fmla="*/ 645953 h 2601565"/>
              <a:gd name="connsiteX313" fmla="*/ 908042 w 998239"/>
              <a:gd name="connsiteY313" fmla="*/ 666000 h 2601565"/>
              <a:gd name="connsiteX314" fmla="*/ 878399 w 998239"/>
              <a:gd name="connsiteY314" fmla="*/ 684096 h 2601565"/>
              <a:gd name="connsiteX315" fmla="*/ 846728 w 998239"/>
              <a:gd name="connsiteY315" fmla="*/ 699886 h 2601565"/>
              <a:gd name="connsiteX316" fmla="*/ 814044 w 998239"/>
              <a:gd name="connsiteY316" fmla="*/ 712127 h 2601565"/>
              <a:gd name="connsiteX317" fmla="*/ 780728 w 998239"/>
              <a:gd name="connsiteY317" fmla="*/ 720997 h 2601565"/>
              <a:gd name="connsiteX318" fmla="*/ 773886 w 998239"/>
              <a:gd name="connsiteY318" fmla="*/ 742287 h 2601565"/>
              <a:gd name="connsiteX319" fmla="*/ 764385 w 998239"/>
              <a:gd name="connsiteY319" fmla="*/ 767124 h 2601565"/>
              <a:gd name="connsiteX320" fmla="*/ 753871 w 998239"/>
              <a:gd name="connsiteY320" fmla="*/ 793026 h 2601565"/>
              <a:gd name="connsiteX321" fmla="*/ 740189 w 998239"/>
              <a:gd name="connsiteY321" fmla="*/ 821057 h 2601565"/>
              <a:gd name="connsiteX322" fmla="*/ 725874 w 998239"/>
              <a:gd name="connsiteY322" fmla="*/ 850507 h 2601565"/>
              <a:gd name="connsiteX323" fmla="*/ 710546 w 998239"/>
              <a:gd name="connsiteY323" fmla="*/ 879603 h 2601565"/>
              <a:gd name="connsiteX324" fmla="*/ 705253 w 998239"/>
              <a:gd name="connsiteY324" fmla="*/ 888509 h 2601565"/>
              <a:gd name="connsiteX325" fmla="*/ 657504 w 998239"/>
              <a:gd name="connsiteY325" fmla="*/ 965731 h 2601565"/>
              <a:gd name="connsiteX326" fmla="*/ 646192 w 998239"/>
              <a:gd name="connsiteY326" fmla="*/ 981082 h 2601565"/>
              <a:gd name="connsiteX327" fmla="*/ 631877 w 998239"/>
              <a:gd name="connsiteY327" fmla="*/ 1000774 h 2601565"/>
              <a:gd name="connsiteX328" fmla="*/ 618195 w 998239"/>
              <a:gd name="connsiteY328" fmla="*/ 1014967 h 2601565"/>
              <a:gd name="connsiteX329" fmla="*/ 620348 w 998239"/>
              <a:gd name="connsiteY329" fmla="*/ 1025612 h 2601565"/>
              <a:gd name="connsiteX330" fmla="*/ 715462 w 998239"/>
              <a:gd name="connsiteY330" fmla="*/ 1119180 h 2601565"/>
              <a:gd name="connsiteX0" fmla="*/ 609304 w 998239"/>
              <a:gd name="connsiteY0" fmla="*/ 1157153 h 2601565"/>
              <a:gd name="connsiteX1" fmla="*/ 598179 w 998239"/>
              <a:gd name="connsiteY1" fmla="*/ 1179427 h 2601565"/>
              <a:gd name="connsiteX2" fmla="*/ 587538 w 998239"/>
              <a:gd name="connsiteY2" fmla="*/ 1212780 h 2601565"/>
              <a:gd name="connsiteX3" fmla="*/ 579177 w 998239"/>
              <a:gd name="connsiteY3" fmla="*/ 1247552 h 2601565"/>
              <a:gd name="connsiteX4" fmla="*/ 574363 w 998239"/>
              <a:gd name="connsiteY4" fmla="*/ 1283035 h 2601565"/>
              <a:gd name="connsiteX5" fmla="*/ 572336 w 998239"/>
              <a:gd name="connsiteY5" fmla="*/ 1320468 h 2601565"/>
              <a:gd name="connsiteX6" fmla="*/ 571196 w 998239"/>
              <a:gd name="connsiteY6" fmla="*/ 1358079 h 2601565"/>
              <a:gd name="connsiteX7" fmla="*/ 572336 w 998239"/>
              <a:gd name="connsiteY7" fmla="*/ 1395691 h 2601565"/>
              <a:gd name="connsiteX8" fmla="*/ 574363 w 998239"/>
              <a:gd name="connsiteY8" fmla="*/ 1434189 h 2601565"/>
              <a:gd name="connsiteX9" fmla="*/ 577023 w 998239"/>
              <a:gd name="connsiteY9" fmla="*/ 1472331 h 2601565"/>
              <a:gd name="connsiteX10" fmla="*/ 580190 w 998239"/>
              <a:gd name="connsiteY10" fmla="*/ 1509765 h 2601565"/>
              <a:gd name="connsiteX11" fmla="*/ 580697 w 998239"/>
              <a:gd name="connsiteY11" fmla="*/ 1564763 h 2601565"/>
              <a:gd name="connsiteX12" fmla="*/ 578037 w 998239"/>
              <a:gd name="connsiteY12" fmla="*/ 1619760 h 2601565"/>
              <a:gd name="connsiteX13" fmla="*/ 573350 w 998239"/>
              <a:gd name="connsiteY13" fmla="*/ 1672629 h 2601565"/>
              <a:gd name="connsiteX14" fmla="*/ 567522 w 998239"/>
              <a:gd name="connsiteY14" fmla="*/ 1724432 h 2601565"/>
              <a:gd name="connsiteX15" fmla="*/ 564474 w 998239"/>
              <a:gd name="connsiteY15" fmla="*/ 1798067 h 2601565"/>
              <a:gd name="connsiteX16" fmla="*/ 565843 w 998239"/>
              <a:gd name="connsiteY16" fmla="*/ 1798067 h 2601565"/>
              <a:gd name="connsiteX17" fmla="*/ 596167 w 998239"/>
              <a:gd name="connsiteY17" fmla="*/ 2004317 h 2601565"/>
              <a:gd name="connsiteX18" fmla="*/ 614772 w 998239"/>
              <a:gd name="connsiteY18" fmla="*/ 2015335 h 2601565"/>
              <a:gd name="connsiteX19" fmla="*/ 633212 w 998239"/>
              <a:gd name="connsiteY19" fmla="*/ 2026005 h 2601565"/>
              <a:gd name="connsiteX20" fmla="*/ 649037 w 998239"/>
              <a:gd name="connsiteY20" fmla="*/ 2036824 h 2601565"/>
              <a:gd name="connsiteX21" fmla="*/ 682546 w 998239"/>
              <a:gd name="connsiteY21" fmla="*/ 2063750 h 2601565"/>
              <a:gd name="connsiteX22" fmla="*/ 712427 w 998239"/>
              <a:gd name="connsiteY22" fmla="*/ 2092373 h 2601565"/>
              <a:gd name="connsiteX23" fmla="*/ 738220 w 998239"/>
              <a:gd name="connsiteY23" fmla="*/ 2120464 h 2601565"/>
              <a:gd name="connsiteX24" fmla="*/ 761610 w 998239"/>
              <a:gd name="connsiteY24" fmla="*/ 2148686 h 2601565"/>
              <a:gd name="connsiteX25" fmla="*/ 783089 w 998239"/>
              <a:gd name="connsiteY25" fmla="*/ 2177264 h 2601565"/>
              <a:gd name="connsiteX26" fmla="*/ 803347 w 998239"/>
              <a:gd name="connsiteY26" fmla="*/ 2204774 h 2601565"/>
              <a:gd name="connsiteX27" fmla="*/ 821429 w 998239"/>
              <a:gd name="connsiteY27" fmla="*/ 2231393 h 2601565"/>
              <a:gd name="connsiteX28" fmla="*/ 812873 w 998239"/>
              <a:gd name="connsiteY28" fmla="*/ 2236092 h 2601565"/>
              <a:gd name="connsiteX29" fmla="*/ 783805 w 998239"/>
              <a:gd name="connsiteY29" fmla="*/ 2203301 h 2601565"/>
              <a:gd name="connsiteX30" fmla="*/ 753719 w 998239"/>
              <a:gd name="connsiteY30" fmla="*/ 2172059 h 2601565"/>
              <a:gd name="connsiteX31" fmla="*/ 722647 w 998239"/>
              <a:gd name="connsiteY31" fmla="*/ 2142999 h 2601565"/>
              <a:gd name="connsiteX32" fmla="*/ 690330 w 998239"/>
              <a:gd name="connsiteY32" fmla="*/ 2116510 h 2601565"/>
              <a:gd name="connsiteX33" fmla="*/ 655982 w 998239"/>
              <a:gd name="connsiteY33" fmla="*/ 2093118 h 2601565"/>
              <a:gd name="connsiteX34" fmla="*/ 620297 w 998239"/>
              <a:gd name="connsiteY34" fmla="*/ 2072215 h 2601565"/>
              <a:gd name="connsiteX35" fmla="*/ 583862 w 998239"/>
              <a:gd name="connsiteY35" fmla="*/ 2054108 h 2601565"/>
              <a:gd name="connsiteX36" fmla="*/ 545427 w 998239"/>
              <a:gd name="connsiteY36" fmla="*/ 2040553 h 2601565"/>
              <a:gd name="connsiteX37" fmla="*/ 511522 w 998239"/>
              <a:gd name="connsiteY37" fmla="*/ 2221026 h 2601565"/>
              <a:gd name="connsiteX38" fmla="*/ 546020 w 998239"/>
              <a:gd name="connsiteY38" fmla="*/ 2245768 h 2601565"/>
              <a:gd name="connsiteX39" fmla="*/ 576539 w 998239"/>
              <a:gd name="connsiteY39" fmla="*/ 2272514 h 2601565"/>
              <a:gd name="connsiteX40" fmla="*/ 601206 w 998239"/>
              <a:gd name="connsiteY40" fmla="*/ 2299617 h 2601565"/>
              <a:gd name="connsiteX41" fmla="*/ 620912 w 998239"/>
              <a:gd name="connsiteY41" fmla="*/ 2328269 h 2601565"/>
              <a:gd name="connsiteX42" fmla="*/ 635746 w 998239"/>
              <a:gd name="connsiteY42" fmla="*/ 2357733 h 2601565"/>
              <a:gd name="connsiteX43" fmla="*/ 645162 w 998239"/>
              <a:gd name="connsiteY43" fmla="*/ 2386515 h 2601565"/>
              <a:gd name="connsiteX44" fmla="*/ 649446 w 998239"/>
              <a:gd name="connsiteY44" fmla="*/ 2415678 h 2601565"/>
              <a:gd name="connsiteX45" fmla="*/ 648196 w 998239"/>
              <a:gd name="connsiteY45" fmla="*/ 2444260 h 2601565"/>
              <a:gd name="connsiteX46" fmla="*/ 641984 w 998239"/>
              <a:gd name="connsiteY46" fmla="*/ 2470935 h 2601565"/>
              <a:gd name="connsiteX47" fmla="*/ 637257 w 998239"/>
              <a:gd name="connsiteY47" fmla="*/ 2472280 h 2601565"/>
              <a:gd name="connsiteX48" fmla="*/ 635317 w 998239"/>
              <a:gd name="connsiteY48" fmla="*/ 2465092 h 2601565"/>
              <a:gd name="connsiteX49" fmla="*/ 641087 w 998239"/>
              <a:gd name="connsiteY49" fmla="*/ 2449008 h 2601565"/>
              <a:gd name="connsiteX50" fmla="*/ 641384 w 998239"/>
              <a:gd name="connsiteY50" fmla="*/ 2430972 h 2601565"/>
              <a:gd name="connsiteX51" fmla="*/ 639215 w 998239"/>
              <a:gd name="connsiteY51" fmla="*/ 2410982 h 2601565"/>
              <a:gd name="connsiteX52" fmla="*/ 632287 w 998239"/>
              <a:gd name="connsiteY52" fmla="*/ 2390884 h 2601565"/>
              <a:gd name="connsiteX53" fmla="*/ 621944 w 998239"/>
              <a:gd name="connsiteY53" fmla="*/ 2369828 h 2601565"/>
              <a:gd name="connsiteX54" fmla="*/ 609133 w 998239"/>
              <a:gd name="connsiteY54" fmla="*/ 2349453 h 2601565"/>
              <a:gd name="connsiteX55" fmla="*/ 593107 w 998239"/>
              <a:gd name="connsiteY55" fmla="*/ 2329922 h 2601565"/>
              <a:gd name="connsiteX56" fmla="*/ 574242 w 998239"/>
              <a:gd name="connsiteY56" fmla="*/ 2311561 h 2601565"/>
              <a:gd name="connsiteX57" fmla="*/ 554736 w 998239"/>
              <a:gd name="connsiteY57" fmla="*/ 2295077 h 2601565"/>
              <a:gd name="connsiteX58" fmla="*/ 542732 w 998239"/>
              <a:gd name="connsiteY58" fmla="*/ 2286998 h 2601565"/>
              <a:gd name="connsiteX59" fmla="*/ 533341 w 998239"/>
              <a:gd name="connsiteY59" fmla="*/ 2278769 h 2601565"/>
              <a:gd name="connsiteX60" fmla="*/ 523778 w 998239"/>
              <a:gd name="connsiteY60" fmla="*/ 2272829 h 2601565"/>
              <a:gd name="connsiteX61" fmla="*/ 514151 w 998239"/>
              <a:gd name="connsiteY61" fmla="*/ 2267440 h 2601565"/>
              <a:gd name="connsiteX62" fmla="*/ 503656 w 998239"/>
              <a:gd name="connsiteY62" fmla="*/ 2264952 h 2601565"/>
              <a:gd name="connsiteX63" fmla="*/ 491006 w 998239"/>
              <a:gd name="connsiteY63" fmla="*/ 2308954 h 2601565"/>
              <a:gd name="connsiteX64" fmla="*/ 476330 w 998239"/>
              <a:gd name="connsiteY64" fmla="*/ 2349959 h 2601565"/>
              <a:gd name="connsiteX65" fmla="*/ 459509 w 998239"/>
              <a:gd name="connsiteY65" fmla="*/ 2391527 h 2601565"/>
              <a:gd name="connsiteX66" fmla="*/ 439580 w 998239"/>
              <a:gd name="connsiteY66" fmla="*/ 2432199 h 2601565"/>
              <a:gd name="connsiteX67" fmla="*/ 416585 w 998239"/>
              <a:gd name="connsiteY67" fmla="*/ 2475063 h 2601565"/>
              <a:gd name="connsiteX68" fmla="*/ 389961 w 998239"/>
              <a:gd name="connsiteY68" fmla="*/ 2519626 h 2601565"/>
              <a:gd name="connsiteX69" fmla="*/ 384223 w 998239"/>
              <a:gd name="connsiteY69" fmla="*/ 2526793 h 2601565"/>
              <a:gd name="connsiteX70" fmla="*/ 377695 w 998239"/>
              <a:gd name="connsiteY70" fmla="*/ 2537945 h 2601565"/>
              <a:gd name="connsiteX71" fmla="*/ 368996 w 998239"/>
              <a:gd name="connsiteY71" fmla="*/ 2549023 h 2601565"/>
              <a:gd name="connsiteX72" fmla="*/ 360933 w 998239"/>
              <a:gd name="connsiteY72" fmla="*/ 2560863 h 2601565"/>
              <a:gd name="connsiteX73" fmla="*/ 351567 w 998239"/>
              <a:gd name="connsiteY73" fmla="*/ 2573185 h 2601565"/>
              <a:gd name="connsiteX74" fmla="*/ 341532 w 998239"/>
              <a:gd name="connsiteY74" fmla="*/ 2583296 h 2601565"/>
              <a:gd name="connsiteX75" fmla="*/ 331557 w 998239"/>
              <a:gd name="connsiteY75" fmla="*/ 2592037 h 2601565"/>
              <a:gd name="connsiteX76" fmla="*/ 321124 w 998239"/>
              <a:gd name="connsiteY76" fmla="*/ 2598545 h 2601565"/>
              <a:gd name="connsiteX77" fmla="*/ 312044 w 998239"/>
              <a:gd name="connsiteY77" fmla="*/ 2601565 h 2601565"/>
              <a:gd name="connsiteX78" fmla="*/ 309960 w 998239"/>
              <a:gd name="connsiteY78" fmla="*/ 2597301 h 2601565"/>
              <a:gd name="connsiteX79" fmla="*/ 342120 w 998239"/>
              <a:gd name="connsiteY79" fmla="*/ 2563687 h 2601565"/>
              <a:gd name="connsiteX80" fmla="*/ 370336 w 998239"/>
              <a:gd name="connsiteY80" fmla="*/ 2526618 h 2601565"/>
              <a:gd name="connsiteX81" fmla="*/ 394287 w 998239"/>
              <a:gd name="connsiteY81" fmla="*/ 2487031 h 2601565"/>
              <a:gd name="connsiteX82" fmla="*/ 413201 w 998239"/>
              <a:gd name="connsiteY82" fmla="*/ 2447908 h 2601565"/>
              <a:gd name="connsiteX83" fmla="*/ 428806 w 998239"/>
              <a:gd name="connsiteY83" fmla="*/ 2409545 h 2601565"/>
              <a:gd name="connsiteX84" fmla="*/ 435216 w 998239"/>
              <a:gd name="connsiteY84" fmla="*/ 2381215 h 2601565"/>
              <a:gd name="connsiteX85" fmla="*/ 437508 w 998239"/>
              <a:gd name="connsiteY85" fmla="*/ 2382004 h 2601565"/>
              <a:gd name="connsiteX86" fmla="*/ 438204 w 998239"/>
              <a:gd name="connsiteY86" fmla="*/ 2381394 h 2601565"/>
              <a:gd name="connsiteX87" fmla="*/ 438054 w 998239"/>
              <a:gd name="connsiteY87" fmla="*/ 2380044 h 2601565"/>
              <a:gd name="connsiteX88" fmla="*/ 437652 w 998239"/>
              <a:gd name="connsiteY88" fmla="*/ 2379080 h 2601565"/>
              <a:gd name="connsiteX89" fmla="*/ 436750 w 998239"/>
              <a:gd name="connsiteY89" fmla="*/ 2377071 h 2601565"/>
              <a:gd name="connsiteX90" fmla="*/ 437767 w 998239"/>
              <a:gd name="connsiteY90" fmla="*/ 2375523 h 2601565"/>
              <a:gd name="connsiteX91" fmla="*/ 437711 w 998239"/>
              <a:gd name="connsiteY91" fmla="*/ 2374255 h 2601565"/>
              <a:gd name="connsiteX92" fmla="*/ 438004 w 998239"/>
              <a:gd name="connsiteY92" fmla="*/ 2372682 h 2601565"/>
              <a:gd name="connsiteX93" fmla="*/ 437308 w 998239"/>
              <a:gd name="connsiteY93" fmla="*/ 2373292 h 2601565"/>
              <a:gd name="connsiteX94" fmla="*/ 437711 w 998239"/>
              <a:gd name="connsiteY94" fmla="*/ 2374255 h 2601565"/>
              <a:gd name="connsiteX95" fmla="*/ 435216 w 998239"/>
              <a:gd name="connsiteY95" fmla="*/ 2381215 h 2601565"/>
              <a:gd name="connsiteX96" fmla="*/ 419562 w 998239"/>
              <a:gd name="connsiteY96" fmla="*/ 2378474 h 2601565"/>
              <a:gd name="connsiteX97" fmla="*/ 399876 w 998239"/>
              <a:gd name="connsiteY97" fmla="*/ 2379925 h 2601565"/>
              <a:gd name="connsiteX98" fmla="*/ 378919 w 998239"/>
              <a:gd name="connsiteY98" fmla="*/ 2383310 h 2601565"/>
              <a:gd name="connsiteX99" fmla="*/ 355837 w 998239"/>
              <a:gd name="connsiteY99" fmla="*/ 2389713 h 2601565"/>
              <a:gd name="connsiteX100" fmla="*/ 331860 w 998239"/>
              <a:gd name="connsiteY100" fmla="*/ 2398379 h 2601565"/>
              <a:gd name="connsiteX101" fmla="*/ 307564 w 998239"/>
              <a:gd name="connsiteY101" fmla="*/ 2407986 h 2601565"/>
              <a:gd name="connsiteX102" fmla="*/ 283791 w 998239"/>
              <a:gd name="connsiteY102" fmla="*/ 2419271 h 2601565"/>
              <a:gd name="connsiteX103" fmla="*/ 261091 w 998239"/>
              <a:gd name="connsiteY103" fmla="*/ 2430275 h 2601565"/>
              <a:gd name="connsiteX104" fmla="*/ 258707 w 998239"/>
              <a:gd name="connsiteY104" fmla="*/ 2431515 h 2601565"/>
              <a:gd name="connsiteX105" fmla="*/ 264907 w 998239"/>
              <a:gd name="connsiteY105" fmla="*/ 2418233 h 2601565"/>
              <a:gd name="connsiteX106" fmla="*/ 283331 w 998239"/>
              <a:gd name="connsiteY106" fmla="*/ 2403215 h 2601565"/>
              <a:gd name="connsiteX107" fmla="*/ 306269 w 998239"/>
              <a:gd name="connsiteY107" fmla="*/ 2389370 h 2601565"/>
              <a:gd name="connsiteX108" fmla="*/ 330709 w 998239"/>
              <a:gd name="connsiteY108" fmla="*/ 2376839 h 2601565"/>
              <a:gd name="connsiteX109" fmla="*/ 356078 w 998239"/>
              <a:gd name="connsiteY109" fmla="*/ 2366953 h 2601565"/>
              <a:gd name="connsiteX110" fmla="*/ 384546 w 998239"/>
              <a:gd name="connsiteY110" fmla="*/ 2359782 h 2601565"/>
              <a:gd name="connsiteX111" fmla="*/ 448037 w 998239"/>
              <a:gd name="connsiteY111" fmla="*/ 2345291 h 2601565"/>
              <a:gd name="connsiteX112" fmla="*/ 456052 w 998239"/>
              <a:gd name="connsiteY112" fmla="*/ 2295805 h 2601565"/>
              <a:gd name="connsiteX113" fmla="*/ 459891 w 998239"/>
              <a:gd name="connsiteY113" fmla="*/ 2246520 h 2601565"/>
              <a:gd name="connsiteX114" fmla="*/ 459547 w 998239"/>
              <a:gd name="connsiteY114" fmla="*/ 2196621 h 2601565"/>
              <a:gd name="connsiteX115" fmla="*/ 455007 w 998239"/>
              <a:gd name="connsiteY115" fmla="*/ 2147109 h 2601565"/>
              <a:gd name="connsiteX116" fmla="*/ 414605 w 998239"/>
              <a:gd name="connsiteY116" fmla="*/ 1999908 h 2601565"/>
              <a:gd name="connsiteX117" fmla="*/ 392039 w 998239"/>
              <a:gd name="connsiteY117" fmla="*/ 2033339 h 2601565"/>
              <a:gd name="connsiteX118" fmla="*/ 351498 w 998239"/>
              <a:gd name="connsiteY118" fmla="*/ 2087417 h 2601565"/>
              <a:gd name="connsiteX119" fmla="*/ 308424 w 998239"/>
              <a:gd name="connsiteY119" fmla="*/ 2139893 h 2601565"/>
              <a:gd name="connsiteX120" fmla="*/ 266098 w 998239"/>
              <a:gd name="connsiteY120" fmla="*/ 2190203 h 2601565"/>
              <a:gd name="connsiteX121" fmla="*/ 221074 w 998239"/>
              <a:gd name="connsiteY121" fmla="*/ 2236952 h 2601565"/>
              <a:gd name="connsiteX122" fmla="*/ 175500 w 998239"/>
              <a:gd name="connsiteY122" fmla="*/ 2279195 h 2601565"/>
              <a:gd name="connsiteX123" fmla="*/ 130958 w 998239"/>
              <a:gd name="connsiteY123" fmla="*/ 2318489 h 2601565"/>
              <a:gd name="connsiteX124" fmla="*/ 86731 w 998239"/>
              <a:gd name="connsiteY124" fmla="*/ 2351876 h 2601565"/>
              <a:gd name="connsiteX125" fmla="*/ 43708 w 998239"/>
              <a:gd name="connsiteY125" fmla="*/ 2380769 h 2601565"/>
              <a:gd name="connsiteX126" fmla="*/ 0 w 998239"/>
              <a:gd name="connsiteY126" fmla="*/ 2402513 h 2601565"/>
              <a:gd name="connsiteX127" fmla="*/ 7680 w 998239"/>
              <a:gd name="connsiteY127" fmla="*/ 2395440 h 2601565"/>
              <a:gd name="connsiteX128" fmla="*/ 12312 w 998239"/>
              <a:gd name="connsiteY128" fmla="*/ 2390461 h 2601565"/>
              <a:gd name="connsiteX129" fmla="*/ 15901 w 998239"/>
              <a:gd name="connsiteY129" fmla="*/ 2387490 h 2601565"/>
              <a:gd name="connsiteX130" fmla="*/ 17197 w 998239"/>
              <a:gd name="connsiteY130" fmla="*/ 2385386 h 2601565"/>
              <a:gd name="connsiteX131" fmla="*/ 16525 w 998239"/>
              <a:gd name="connsiteY131" fmla="*/ 2383620 h 2601565"/>
              <a:gd name="connsiteX132" fmla="*/ 17174 w 998239"/>
              <a:gd name="connsiteY132" fmla="*/ 2382567 h 2601565"/>
              <a:gd name="connsiteX133" fmla="*/ 15999 w 998239"/>
              <a:gd name="connsiteY133" fmla="*/ 2381933 h 2601565"/>
              <a:gd name="connsiteX134" fmla="*/ 16971 w 998239"/>
              <a:gd name="connsiteY134" fmla="*/ 2380354 h 2601565"/>
              <a:gd name="connsiteX135" fmla="*/ 20090 w 998239"/>
              <a:gd name="connsiteY135" fmla="*/ 2377830 h 2601565"/>
              <a:gd name="connsiteX136" fmla="*/ 24327 w 998239"/>
              <a:gd name="connsiteY136" fmla="*/ 2373807 h 2601565"/>
              <a:gd name="connsiteX137" fmla="*/ 30627 w 998239"/>
              <a:gd name="connsiteY137" fmla="*/ 2367391 h 2601565"/>
              <a:gd name="connsiteX138" fmla="*/ 40670 w 998239"/>
              <a:gd name="connsiteY138" fmla="*/ 2359024 h 2601565"/>
              <a:gd name="connsiteX139" fmla="*/ 55321 w 998239"/>
              <a:gd name="connsiteY139" fmla="*/ 2347300 h 2601565"/>
              <a:gd name="connsiteX140" fmla="*/ 71663 w 998239"/>
              <a:gd name="connsiteY140" fmla="*/ 2332515 h 2601565"/>
              <a:gd name="connsiteX141" fmla="*/ 94475 w 998239"/>
              <a:gd name="connsiteY141" fmla="*/ 2314213 h 2601565"/>
              <a:gd name="connsiteX142" fmla="*/ 121818 w 998239"/>
              <a:gd name="connsiteY142" fmla="*/ 2292046 h 2601565"/>
              <a:gd name="connsiteX143" fmla="*/ 160830 w 998239"/>
              <a:gd name="connsiteY143" fmla="*/ 2255375 h 2601565"/>
              <a:gd name="connsiteX144" fmla="*/ 197971 w 998239"/>
              <a:gd name="connsiteY144" fmla="*/ 2213486 h 2601565"/>
              <a:gd name="connsiteX145" fmla="*/ 234107 w 998239"/>
              <a:gd name="connsiteY145" fmla="*/ 2169419 h 2601565"/>
              <a:gd name="connsiteX146" fmla="*/ 274428 w 998239"/>
              <a:gd name="connsiteY146" fmla="*/ 2123636 h 2601565"/>
              <a:gd name="connsiteX147" fmla="*/ 282447 w 998239"/>
              <a:gd name="connsiteY147" fmla="*/ 2113474 h 2601565"/>
              <a:gd name="connsiteX148" fmla="*/ 294255 w 998239"/>
              <a:gd name="connsiteY148" fmla="*/ 2098111 h 2601565"/>
              <a:gd name="connsiteX149" fmla="*/ 304716 w 998239"/>
              <a:gd name="connsiteY149" fmla="*/ 2083635 h 2601565"/>
              <a:gd name="connsiteX150" fmla="*/ 328894 w 998239"/>
              <a:gd name="connsiteY150" fmla="*/ 2047263 h 2601565"/>
              <a:gd name="connsiteX151" fmla="*/ 330780 w 998239"/>
              <a:gd name="connsiteY151" fmla="*/ 2044202 h 2601565"/>
              <a:gd name="connsiteX152" fmla="*/ 331717 w 998239"/>
              <a:gd name="connsiteY152" fmla="*/ 2042063 h 2601565"/>
              <a:gd name="connsiteX153" fmla="*/ 391204 w 998239"/>
              <a:gd name="connsiteY153" fmla="*/ 1933218 h 2601565"/>
              <a:gd name="connsiteX154" fmla="*/ 390156 w 998239"/>
              <a:gd name="connsiteY154" fmla="*/ 1860349 h 2601565"/>
              <a:gd name="connsiteX155" fmla="*/ 396502 w 998239"/>
              <a:gd name="connsiteY155" fmla="*/ 1818105 h 2601565"/>
              <a:gd name="connsiteX156" fmla="*/ 402330 w 998239"/>
              <a:gd name="connsiteY156" fmla="*/ 1747141 h 2601565"/>
              <a:gd name="connsiteX157" fmla="*/ 412844 w 998239"/>
              <a:gd name="connsiteY157" fmla="*/ 1718578 h 2601565"/>
              <a:gd name="connsiteX158" fmla="*/ 421839 w 998239"/>
              <a:gd name="connsiteY158" fmla="*/ 1686822 h 2601565"/>
              <a:gd name="connsiteX159" fmla="*/ 430327 w 998239"/>
              <a:gd name="connsiteY159" fmla="*/ 1651516 h 2601565"/>
              <a:gd name="connsiteX160" fmla="*/ 438181 w 998239"/>
              <a:gd name="connsiteY160" fmla="*/ 1613906 h 2601565"/>
              <a:gd name="connsiteX161" fmla="*/ 444515 w 998239"/>
              <a:gd name="connsiteY161" fmla="*/ 1573279 h 2601565"/>
              <a:gd name="connsiteX162" fmla="*/ 449329 w 998239"/>
              <a:gd name="connsiteY162" fmla="*/ 1531942 h 2601565"/>
              <a:gd name="connsiteX163" fmla="*/ 454016 w 998239"/>
              <a:gd name="connsiteY163" fmla="*/ 1488654 h 2601565"/>
              <a:gd name="connsiteX164" fmla="*/ 457183 w 998239"/>
              <a:gd name="connsiteY164" fmla="*/ 1444833 h 2601565"/>
              <a:gd name="connsiteX165" fmla="*/ 459843 w 998239"/>
              <a:gd name="connsiteY165" fmla="*/ 1399239 h 2601565"/>
              <a:gd name="connsiteX166" fmla="*/ 459843 w 998239"/>
              <a:gd name="connsiteY166" fmla="*/ 1354354 h 2601565"/>
              <a:gd name="connsiteX167" fmla="*/ 459843 w 998239"/>
              <a:gd name="connsiteY167" fmla="*/ 1310001 h 2601565"/>
              <a:gd name="connsiteX168" fmla="*/ 457183 w 998239"/>
              <a:gd name="connsiteY168" fmla="*/ 1265471 h 2601565"/>
              <a:gd name="connsiteX169" fmla="*/ 453509 w 998239"/>
              <a:gd name="connsiteY169" fmla="*/ 1222715 h 2601565"/>
              <a:gd name="connsiteX170" fmla="*/ 448822 w 998239"/>
              <a:gd name="connsiteY170" fmla="*/ 1181023 h 2601565"/>
              <a:gd name="connsiteX171" fmla="*/ 441854 w 998239"/>
              <a:gd name="connsiteY171" fmla="*/ 1140751 h 2601565"/>
              <a:gd name="connsiteX172" fmla="*/ 432353 w 998239"/>
              <a:gd name="connsiteY172" fmla="*/ 1103318 h 2601565"/>
              <a:gd name="connsiteX173" fmla="*/ 421839 w 998239"/>
              <a:gd name="connsiteY173" fmla="*/ 1067835 h 2601565"/>
              <a:gd name="connsiteX174" fmla="*/ 409170 w 998239"/>
              <a:gd name="connsiteY174" fmla="*/ 1036079 h 2601565"/>
              <a:gd name="connsiteX175" fmla="*/ 405274 w 998239"/>
              <a:gd name="connsiteY175" fmla="*/ 1028382 h 2601565"/>
              <a:gd name="connsiteX176" fmla="*/ 325111 w 998239"/>
              <a:gd name="connsiteY176" fmla="*/ 669960 h 2601565"/>
              <a:gd name="connsiteX177" fmla="*/ 324674 w 998239"/>
              <a:gd name="connsiteY177" fmla="*/ 667064 h 2601565"/>
              <a:gd name="connsiteX178" fmla="*/ 321000 w 998239"/>
              <a:gd name="connsiteY178" fmla="*/ 613131 h 2601565"/>
              <a:gd name="connsiteX179" fmla="*/ 317833 w 998239"/>
              <a:gd name="connsiteY179" fmla="*/ 556715 h 2601565"/>
              <a:gd name="connsiteX180" fmla="*/ 317833 w 998239"/>
              <a:gd name="connsiteY180" fmla="*/ 499057 h 2601565"/>
              <a:gd name="connsiteX181" fmla="*/ 319986 w 998239"/>
              <a:gd name="connsiteY181" fmla="*/ 440866 h 2601565"/>
              <a:gd name="connsiteX182" fmla="*/ 324674 w 998239"/>
              <a:gd name="connsiteY182" fmla="*/ 383208 h 2601565"/>
              <a:gd name="connsiteX183" fmla="*/ 331642 w 998239"/>
              <a:gd name="connsiteY183" fmla="*/ 325726 h 2601565"/>
              <a:gd name="connsiteX184" fmla="*/ 338989 w 998239"/>
              <a:gd name="connsiteY184" fmla="*/ 270197 h 2601565"/>
              <a:gd name="connsiteX185" fmla="*/ 349504 w 998239"/>
              <a:gd name="connsiteY185" fmla="*/ 216264 h 2601565"/>
              <a:gd name="connsiteX186" fmla="*/ 362172 w 998239"/>
              <a:gd name="connsiteY186" fmla="*/ 165524 h 2601565"/>
              <a:gd name="connsiteX187" fmla="*/ 375347 w 998239"/>
              <a:gd name="connsiteY187" fmla="*/ 117446 h 2601565"/>
              <a:gd name="connsiteX188" fmla="*/ 390675 w 998239"/>
              <a:gd name="connsiteY188" fmla="*/ 73980 h 2601565"/>
              <a:gd name="connsiteX189" fmla="*/ 407017 w 998239"/>
              <a:gd name="connsiteY189" fmla="*/ 34418 h 2601565"/>
              <a:gd name="connsiteX190" fmla="*/ 426653 w 998239"/>
              <a:gd name="connsiteY190" fmla="*/ 0 h 2601565"/>
              <a:gd name="connsiteX191" fmla="*/ 424499 w 998239"/>
              <a:gd name="connsiteY191" fmla="*/ 8516 h 2601565"/>
              <a:gd name="connsiteX192" fmla="*/ 423485 w 998239"/>
              <a:gd name="connsiteY192" fmla="*/ 14193 h 2601565"/>
              <a:gd name="connsiteX193" fmla="*/ 422345 w 998239"/>
              <a:gd name="connsiteY193" fmla="*/ 17918 h 2601565"/>
              <a:gd name="connsiteX194" fmla="*/ 422345 w 998239"/>
              <a:gd name="connsiteY194" fmla="*/ 20048 h 2601565"/>
              <a:gd name="connsiteX195" fmla="*/ 423485 w 998239"/>
              <a:gd name="connsiteY195" fmla="*/ 21112 h 2601565"/>
              <a:gd name="connsiteX196" fmla="*/ 423485 w 998239"/>
              <a:gd name="connsiteY196" fmla="*/ 22177 h 2601565"/>
              <a:gd name="connsiteX197" fmla="*/ 424499 w 998239"/>
              <a:gd name="connsiteY197" fmla="*/ 22177 h 2601565"/>
              <a:gd name="connsiteX198" fmla="*/ 424499 w 998239"/>
              <a:gd name="connsiteY198" fmla="*/ 23773 h 2601565"/>
              <a:gd name="connsiteX199" fmla="*/ 423485 w 998239"/>
              <a:gd name="connsiteY199" fmla="*/ 26967 h 2601565"/>
              <a:gd name="connsiteX200" fmla="*/ 422345 w 998239"/>
              <a:gd name="connsiteY200" fmla="*/ 31756 h 2601565"/>
              <a:gd name="connsiteX201" fmla="*/ 420825 w 998239"/>
              <a:gd name="connsiteY201" fmla="*/ 39208 h 2601565"/>
              <a:gd name="connsiteX202" fmla="*/ 417658 w 998239"/>
              <a:gd name="connsiteY202" fmla="*/ 49676 h 2601565"/>
              <a:gd name="connsiteX203" fmla="*/ 412844 w 998239"/>
              <a:gd name="connsiteY203" fmla="*/ 64578 h 2601565"/>
              <a:gd name="connsiteX204" fmla="*/ 408157 w 998239"/>
              <a:gd name="connsiteY204" fmla="*/ 82496 h 2601565"/>
              <a:gd name="connsiteX205" fmla="*/ 400683 w 998239"/>
              <a:gd name="connsiteY205" fmla="*/ 105737 h 2601565"/>
              <a:gd name="connsiteX206" fmla="*/ 391815 w 998239"/>
              <a:gd name="connsiteY206" fmla="*/ 133768 h 2601565"/>
              <a:gd name="connsiteX207" fmla="*/ 381174 w 998239"/>
              <a:gd name="connsiteY207" fmla="*/ 177588 h 2601565"/>
              <a:gd name="connsiteX208" fmla="*/ 373826 w 998239"/>
              <a:gd name="connsiteY208" fmla="*/ 224602 h 2601565"/>
              <a:gd name="connsiteX209" fmla="*/ 367999 w 998239"/>
              <a:gd name="connsiteY209" fmla="*/ 272858 h 2601565"/>
              <a:gd name="connsiteX210" fmla="*/ 360145 w 998239"/>
              <a:gd name="connsiteY210" fmla="*/ 324130 h 2601565"/>
              <a:gd name="connsiteX211" fmla="*/ 359005 w 998239"/>
              <a:gd name="connsiteY211" fmla="*/ 335129 h 2601565"/>
              <a:gd name="connsiteX212" fmla="*/ 357484 w 998239"/>
              <a:gd name="connsiteY212" fmla="*/ 351628 h 2601565"/>
              <a:gd name="connsiteX213" fmla="*/ 356344 w 998239"/>
              <a:gd name="connsiteY213" fmla="*/ 369015 h 2601565"/>
              <a:gd name="connsiteX214" fmla="*/ 355331 w 998239"/>
              <a:gd name="connsiteY214" fmla="*/ 387997 h 2601565"/>
              <a:gd name="connsiteX215" fmla="*/ 355331 w 998239"/>
              <a:gd name="connsiteY215" fmla="*/ 407513 h 2601565"/>
              <a:gd name="connsiteX216" fmla="*/ 357484 w 998239"/>
              <a:gd name="connsiteY216" fmla="*/ 425077 h 2601565"/>
              <a:gd name="connsiteX217" fmla="*/ 360145 w 998239"/>
              <a:gd name="connsiteY217" fmla="*/ 440334 h 2601565"/>
              <a:gd name="connsiteX218" fmla="*/ 364832 w 998239"/>
              <a:gd name="connsiteY218" fmla="*/ 450979 h 2601565"/>
              <a:gd name="connsiteX219" fmla="*/ 390168 w 998239"/>
              <a:gd name="connsiteY219" fmla="*/ 448849 h 2601565"/>
              <a:gd name="connsiteX220" fmla="*/ 414997 w 998239"/>
              <a:gd name="connsiteY220" fmla="*/ 440334 h 2601565"/>
              <a:gd name="connsiteX221" fmla="*/ 438687 w 998239"/>
              <a:gd name="connsiteY221" fmla="*/ 426673 h 2601565"/>
              <a:gd name="connsiteX222" fmla="*/ 463010 w 998239"/>
              <a:gd name="connsiteY222" fmla="*/ 407513 h 2601565"/>
              <a:gd name="connsiteX223" fmla="*/ 485179 w 998239"/>
              <a:gd name="connsiteY223" fmla="*/ 385336 h 2601565"/>
              <a:gd name="connsiteX224" fmla="*/ 506842 w 998239"/>
              <a:gd name="connsiteY224" fmla="*/ 358370 h 2601565"/>
              <a:gd name="connsiteX225" fmla="*/ 527364 w 998239"/>
              <a:gd name="connsiteY225" fmla="*/ 329807 h 2601565"/>
              <a:gd name="connsiteX226" fmla="*/ 546367 w 998239"/>
              <a:gd name="connsiteY226" fmla="*/ 299825 h 2601565"/>
              <a:gd name="connsiteX227" fmla="*/ 564862 w 998239"/>
              <a:gd name="connsiteY227" fmla="*/ 268068 h 2601565"/>
              <a:gd name="connsiteX228" fmla="*/ 580697 w 998239"/>
              <a:gd name="connsiteY228" fmla="*/ 235247 h 2601565"/>
              <a:gd name="connsiteX229" fmla="*/ 595519 w 998239"/>
              <a:gd name="connsiteY229" fmla="*/ 203491 h 2601565"/>
              <a:gd name="connsiteX230" fmla="*/ 607680 w 998239"/>
              <a:gd name="connsiteY230" fmla="*/ 172798 h 2601565"/>
              <a:gd name="connsiteX231" fmla="*/ 613508 w 998239"/>
              <a:gd name="connsiteY231" fmla="*/ 172798 h 2601565"/>
              <a:gd name="connsiteX232" fmla="*/ 613508 w 998239"/>
              <a:gd name="connsiteY232" fmla="*/ 175992 h 2601565"/>
              <a:gd name="connsiteX233" fmla="*/ 604006 w 998239"/>
              <a:gd name="connsiteY233" fmla="*/ 206684 h 2601565"/>
              <a:gd name="connsiteX234" fmla="*/ 593365 w 998239"/>
              <a:gd name="connsiteY234" fmla="*/ 238440 h 2601565"/>
              <a:gd name="connsiteX235" fmla="*/ 581837 w 998239"/>
              <a:gd name="connsiteY235" fmla="*/ 269132 h 2601565"/>
              <a:gd name="connsiteX236" fmla="*/ 570183 w 998239"/>
              <a:gd name="connsiteY236" fmla="*/ 298760 h 2601565"/>
              <a:gd name="connsiteX237" fmla="*/ 558021 w 998239"/>
              <a:gd name="connsiteY237" fmla="*/ 327678 h 2601565"/>
              <a:gd name="connsiteX238" fmla="*/ 544339 w 998239"/>
              <a:gd name="connsiteY238" fmla="*/ 354645 h 2601565"/>
              <a:gd name="connsiteX239" fmla="*/ 530025 w 998239"/>
              <a:gd name="connsiteY239" fmla="*/ 380546 h 2601565"/>
              <a:gd name="connsiteX240" fmla="*/ 512669 w 998239"/>
              <a:gd name="connsiteY240" fmla="*/ 404319 h 2601565"/>
              <a:gd name="connsiteX241" fmla="*/ 494680 w 998239"/>
              <a:gd name="connsiteY241" fmla="*/ 427738 h 2601565"/>
              <a:gd name="connsiteX242" fmla="*/ 473524 w 998239"/>
              <a:gd name="connsiteY242" fmla="*/ 446720 h 2601565"/>
              <a:gd name="connsiteX243" fmla="*/ 449329 w 998239"/>
              <a:gd name="connsiteY243" fmla="*/ 464107 h 2601565"/>
              <a:gd name="connsiteX244" fmla="*/ 422345 w 998239"/>
              <a:gd name="connsiteY244" fmla="*/ 479542 h 2601565"/>
              <a:gd name="connsiteX245" fmla="*/ 393842 w 998239"/>
              <a:gd name="connsiteY245" fmla="*/ 491073 h 2601565"/>
              <a:gd name="connsiteX246" fmla="*/ 360145 w 998239"/>
              <a:gd name="connsiteY246" fmla="*/ 499057 h 2601565"/>
              <a:gd name="connsiteX247" fmla="*/ 361158 w 998239"/>
              <a:gd name="connsiteY247" fmla="*/ 554586 h 2601565"/>
              <a:gd name="connsiteX248" fmla="*/ 365845 w 998239"/>
              <a:gd name="connsiteY248" fmla="*/ 607455 h 2601565"/>
              <a:gd name="connsiteX249" fmla="*/ 373826 w 998239"/>
              <a:gd name="connsiteY249" fmla="*/ 657662 h 2601565"/>
              <a:gd name="connsiteX250" fmla="*/ 384341 w 998239"/>
              <a:gd name="connsiteY250" fmla="*/ 705208 h 2601565"/>
              <a:gd name="connsiteX251" fmla="*/ 397516 w 998239"/>
              <a:gd name="connsiteY251" fmla="*/ 750625 h 2601565"/>
              <a:gd name="connsiteX252" fmla="*/ 411831 w 998239"/>
              <a:gd name="connsiteY252" fmla="*/ 794090 h 2601565"/>
              <a:gd name="connsiteX253" fmla="*/ 428172 w 998239"/>
              <a:gd name="connsiteY253" fmla="*/ 835250 h 2601565"/>
              <a:gd name="connsiteX254" fmla="*/ 444515 w 998239"/>
              <a:gd name="connsiteY254" fmla="*/ 875345 h 2601565"/>
              <a:gd name="connsiteX255" fmla="*/ 449329 w 998239"/>
              <a:gd name="connsiteY255" fmla="*/ 884925 h 2601565"/>
              <a:gd name="connsiteX256" fmla="*/ 453509 w 998239"/>
              <a:gd name="connsiteY256" fmla="*/ 896634 h 2601565"/>
              <a:gd name="connsiteX257" fmla="*/ 459336 w 998239"/>
              <a:gd name="connsiteY257" fmla="*/ 909231 h 2601565"/>
              <a:gd name="connsiteX258" fmla="*/ 464657 w 998239"/>
              <a:gd name="connsiteY258" fmla="*/ 922536 h 2601565"/>
              <a:gd name="connsiteX259" fmla="*/ 471498 w 998239"/>
              <a:gd name="connsiteY259" fmla="*/ 935132 h 2601565"/>
              <a:gd name="connsiteX260" fmla="*/ 479352 w 998239"/>
              <a:gd name="connsiteY260" fmla="*/ 945776 h 2601565"/>
              <a:gd name="connsiteX261" fmla="*/ 488853 w 998239"/>
              <a:gd name="connsiteY261" fmla="*/ 955180 h 2601565"/>
              <a:gd name="connsiteX262" fmla="*/ 499494 w 998239"/>
              <a:gd name="connsiteY262" fmla="*/ 962099 h 2601565"/>
              <a:gd name="connsiteX263" fmla="*/ 512163 w 998239"/>
              <a:gd name="connsiteY263" fmla="*/ 964760 h 2601565"/>
              <a:gd name="connsiteX264" fmla="*/ 525338 w 998239"/>
              <a:gd name="connsiteY264" fmla="*/ 964228 h 2601565"/>
              <a:gd name="connsiteX265" fmla="*/ 549027 w 998239"/>
              <a:gd name="connsiteY265" fmla="*/ 956244 h 2601565"/>
              <a:gd name="connsiteX266" fmla="*/ 570183 w 998239"/>
              <a:gd name="connsiteY266" fmla="*/ 943116 h 2601565"/>
              <a:gd name="connsiteX267" fmla="*/ 590705 w 998239"/>
              <a:gd name="connsiteY267" fmla="*/ 926617 h 2601565"/>
              <a:gd name="connsiteX268" fmla="*/ 607680 w 998239"/>
              <a:gd name="connsiteY268" fmla="*/ 907101 h 2601565"/>
              <a:gd name="connsiteX269" fmla="*/ 624022 w 998239"/>
              <a:gd name="connsiteY269" fmla="*/ 885989 h 2601565"/>
              <a:gd name="connsiteX270" fmla="*/ 639350 w 998239"/>
              <a:gd name="connsiteY270" fmla="*/ 863813 h 2601565"/>
              <a:gd name="connsiteX271" fmla="*/ 653032 w 998239"/>
              <a:gd name="connsiteY271" fmla="*/ 842701 h 2601565"/>
              <a:gd name="connsiteX272" fmla="*/ 664687 w 998239"/>
              <a:gd name="connsiteY272" fmla="*/ 822476 h 2601565"/>
              <a:gd name="connsiteX273" fmla="*/ 690530 w 998239"/>
              <a:gd name="connsiteY273" fmla="*/ 776527 h 2601565"/>
              <a:gd name="connsiteX274" fmla="*/ 715359 w 998239"/>
              <a:gd name="connsiteY274" fmla="*/ 724723 h 2601565"/>
              <a:gd name="connsiteX275" fmla="*/ 740189 w 998239"/>
              <a:gd name="connsiteY275" fmla="*/ 668129 h 2601565"/>
              <a:gd name="connsiteX276" fmla="*/ 763372 w 998239"/>
              <a:gd name="connsiteY276" fmla="*/ 606390 h 2601565"/>
              <a:gd name="connsiteX277" fmla="*/ 784528 w 998239"/>
              <a:gd name="connsiteY277" fmla="*/ 541280 h 2601565"/>
              <a:gd name="connsiteX278" fmla="*/ 803530 w 998239"/>
              <a:gd name="connsiteY278" fmla="*/ 472090 h 2601565"/>
              <a:gd name="connsiteX279" fmla="*/ 820886 w 998239"/>
              <a:gd name="connsiteY279" fmla="*/ 399707 h 2601565"/>
              <a:gd name="connsiteX280" fmla="*/ 833553 w 998239"/>
              <a:gd name="connsiteY280" fmla="*/ 324662 h 2601565"/>
              <a:gd name="connsiteX281" fmla="*/ 843055 w 998239"/>
              <a:gd name="connsiteY281" fmla="*/ 247843 h 2601565"/>
              <a:gd name="connsiteX282" fmla="*/ 848882 w 998239"/>
              <a:gd name="connsiteY282" fmla="*/ 169250 h 2601565"/>
              <a:gd name="connsiteX283" fmla="*/ 853569 w 998239"/>
              <a:gd name="connsiteY283" fmla="*/ 172798 h 2601565"/>
              <a:gd name="connsiteX284" fmla="*/ 857370 w 998239"/>
              <a:gd name="connsiteY284" fmla="*/ 181846 h 2601565"/>
              <a:gd name="connsiteX285" fmla="*/ 860537 w 998239"/>
              <a:gd name="connsiteY285" fmla="*/ 195152 h 2601565"/>
              <a:gd name="connsiteX286" fmla="*/ 862057 w 998239"/>
              <a:gd name="connsiteY286" fmla="*/ 212538 h 2601565"/>
              <a:gd name="connsiteX287" fmla="*/ 863070 w 998239"/>
              <a:gd name="connsiteY287" fmla="*/ 232586 h 2601565"/>
              <a:gd name="connsiteX288" fmla="*/ 863070 w 998239"/>
              <a:gd name="connsiteY288" fmla="*/ 255827 h 2601565"/>
              <a:gd name="connsiteX289" fmla="*/ 863070 w 998239"/>
              <a:gd name="connsiteY289" fmla="*/ 280664 h 2601565"/>
              <a:gd name="connsiteX290" fmla="*/ 862057 w 998239"/>
              <a:gd name="connsiteY290" fmla="*/ 307630 h 2601565"/>
              <a:gd name="connsiteX291" fmla="*/ 860537 w 998239"/>
              <a:gd name="connsiteY291" fmla="*/ 335129 h 2601565"/>
              <a:gd name="connsiteX292" fmla="*/ 858383 w 998239"/>
              <a:gd name="connsiteY292" fmla="*/ 363160 h 2601565"/>
              <a:gd name="connsiteX293" fmla="*/ 855216 w 998239"/>
              <a:gd name="connsiteY293" fmla="*/ 391191 h 2601565"/>
              <a:gd name="connsiteX294" fmla="*/ 853569 w 998239"/>
              <a:gd name="connsiteY294" fmla="*/ 418157 h 2601565"/>
              <a:gd name="connsiteX295" fmla="*/ 850402 w 998239"/>
              <a:gd name="connsiteY295" fmla="*/ 442995 h 2601565"/>
              <a:gd name="connsiteX296" fmla="*/ 847869 w 998239"/>
              <a:gd name="connsiteY296" fmla="*/ 466236 h 2601565"/>
              <a:gd name="connsiteX297" fmla="*/ 844701 w 998239"/>
              <a:gd name="connsiteY297" fmla="*/ 486283 h 2601565"/>
              <a:gd name="connsiteX298" fmla="*/ 842041 w 998239"/>
              <a:gd name="connsiteY298" fmla="*/ 502782 h 2601565"/>
              <a:gd name="connsiteX299" fmla="*/ 839888 w 998239"/>
              <a:gd name="connsiteY299" fmla="*/ 515910 h 2601565"/>
              <a:gd name="connsiteX300" fmla="*/ 801883 w 998239"/>
              <a:gd name="connsiteY300" fmla="*/ 666000 h 2601565"/>
              <a:gd name="connsiteX301" fmla="*/ 832540 w 998239"/>
              <a:gd name="connsiteY301" fmla="*/ 662984 h 2601565"/>
              <a:gd name="connsiteX302" fmla="*/ 861044 w 998239"/>
              <a:gd name="connsiteY302" fmla="*/ 655533 h 2601565"/>
              <a:gd name="connsiteX303" fmla="*/ 887900 w 998239"/>
              <a:gd name="connsiteY303" fmla="*/ 644888 h 2601565"/>
              <a:gd name="connsiteX304" fmla="*/ 913743 w 998239"/>
              <a:gd name="connsiteY304" fmla="*/ 631228 h 2601565"/>
              <a:gd name="connsiteX305" fmla="*/ 937052 w 998239"/>
              <a:gd name="connsiteY305" fmla="*/ 615793 h 2601565"/>
              <a:gd name="connsiteX306" fmla="*/ 958081 w 998239"/>
              <a:gd name="connsiteY306" fmla="*/ 598939 h 2601565"/>
              <a:gd name="connsiteX307" fmla="*/ 978224 w 998239"/>
              <a:gd name="connsiteY307" fmla="*/ 581553 h 2601565"/>
              <a:gd name="connsiteX308" fmla="*/ 996719 w 998239"/>
              <a:gd name="connsiteY308" fmla="*/ 565054 h 2601565"/>
              <a:gd name="connsiteX309" fmla="*/ 998239 w 998239"/>
              <a:gd name="connsiteY309" fmla="*/ 573037 h 2601565"/>
              <a:gd name="connsiteX310" fmla="*/ 981391 w 998239"/>
              <a:gd name="connsiteY310" fmla="*/ 598939 h 2601565"/>
              <a:gd name="connsiteX311" fmla="*/ 960742 w 998239"/>
              <a:gd name="connsiteY311" fmla="*/ 623776 h 2601565"/>
              <a:gd name="connsiteX312" fmla="*/ 935912 w 998239"/>
              <a:gd name="connsiteY312" fmla="*/ 645953 h 2601565"/>
              <a:gd name="connsiteX313" fmla="*/ 908042 w 998239"/>
              <a:gd name="connsiteY313" fmla="*/ 666000 h 2601565"/>
              <a:gd name="connsiteX314" fmla="*/ 878399 w 998239"/>
              <a:gd name="connsiteY314" fmla="*/ 684096 h 2601565"/>
              <a:gd name="connsiteX315" fmla="*/ 846728 w 998239"/>
              <a:gd name="connsiteY315" fmla="*/ 699886 h 2601565"/>
              <a:gd name="connsiteX316" fmla="*/ 814044 w 998239"/>
              <a:gd name="connsiteY316" fmla="*/ 712127 h 2601565"/>
              <a:gd name="connsiteX317" fmla="*/ 780728 w 998239"/>
              <a:gd name="connsiteY317" fmla="*/ 720997 h 2601565"/>
              <a:gd name="connsiteX318" fmla="*/ 773886 w 998239"/>
              <a:gd name="connsiteY318" fmla="*/ 742287 h 2601565"/>
              <a:gd name="connsiteX319" fmla="*/ 764385 w 998239"/>
              <a:gd name="connsiteY319" fmla="*/ 767124 h 2601565"/>
              <a:gd name="connsiteX320" fmla="*/ 753871 w 998239"/>
              <a:gd name="connsiteY320" fmla="*/ 793026 h 2601565"/>
              <a:gd name="connsiteX321" fmla="*/ 740189 w 998239"/>
              <a:gd name="connsiteY321" fmla="*/ 821057 h 2601565"/>
              <a:gd name="connsiteX322" fmla="*/ 725874 w 998239"/>
              <a:gd name="connsiteY322" fmla="*/ 850507 h 2601565"/>
              <a:gd name="connsiteX323" fmla="*/ 710546 w 998239"/>
              <a:gd name="connsiteY323" fmla="*/ 879603 h 2601565"/>
              <a:gd name="connsiteX324" fmla="*/ 705253 w 998239"/>
              <a:gd name="connsiteY324" fmla="*/ 888509 h 2601565"/>
              <a:gd name="connsiteX325" fmla="*/ 657504 w 998239"/>
              <a:gd name="connsiteY325" fmla="*/ 965731 h 2601565"/>
              <a:gd name="connsiteX326" fmla="*/ 646192 w 998239"/>
              <a:gd name="connsiteY326" fmla="*/ 981082 h 2601565"/>
              <a:gd name="connsiteX327" fmla="*/ 631877 w 998239"/>
              <a:gd name="connsiteY327" fmla="*/ 1000774 h 2601565"/>
              <a:gd name="connsiteX328" fmla="*/ 618195 w 998239"/>
              <a:gd name="connsiteY328" fmla="*/ 1014967 h 2601565"/>
              <a:gd name="connsiteX329" fmla="*/ 620348 w 998239"/>
              <a:gd name="connsiteY329" fmla="*/ 1025612 h 2601565"/>
              <a:gd name="connsiteX0" fmla="*/ 598179 w 998239"/>
              <a:gd name="connsiteY0" fmla="*/ 1179427 h 2601565"/>
              <a:gd name="connsiteX1" fmla="*/ 587538 w 998239"/>
              <a:gd name="connsiteY1" fmla="*/ 1212780 h 2601565"/>
              <a:gd name="connsiteX2" fmla="*/ 579177 w 998239"/>
              <a:gd name="connsiteY2" fmla="*/ 1247552 h 2601565"/>
              <a:gd name="connsiteX3" fmla="*/ 574363 w 998239"/>
              <a:gd name="connsiteY3" fmla="*/ 1283035 h 2601565"/>
              <a:gd name="connsiteX4" fmla="*/ 572336 w 998239"/>
              <a:gd name="connsiteY4" fmla="*/ 1320468 h 2601565"/>
              <a:gd name="connsiteX5" fmla="*/ 571196 w 998239"/>
              <a:gd name="connsiteY5" fmla="*/ 1358079 h 2601565"/>
              <a:gd name="connsiteX6" fmla="*/ 572336 w 998239"/>
              <a:gd name="connsiteY6" fmla="*/ 1395691 h 2601565"/>
              <a:gd name="connsiteX7" fmla="*/ 574363 w 998239"/>
              <a:gd name="connsiteY7" fmla="*/ 1434189 h 2601565"/>
              <a:gd name="connsiteX8" fmla="*/ 577023 w 998239"/>
              <a:gd name="connsiteY8" fmla="*/ 1472331 h 2601565"/>
              <a:gd name="connsiteX9" fmla="*/ 580190 w 998239"/>
              <a:gd name="connsiteY9" fmla="*/ 1509765 h 2601565"/>
              <a:gd name="connsiteX10" fmla="*/ 580697 w 998239"/>
              <a:gd name="connsiteY10" fmla="*/ 1564763 h 2601565"/>
              <a:gd name="connsiteX11" fmla="*/ 578037 w 998239"/>
              <a:gd name="connsiteY11" fmla="*/ 1619760 h 2601565"/>
              <a:gd name="connsiteX12" fmla="*/ 573350 w 998239"/>
              <a:gd name="connsiteY12" fmla="*/ 1672629 h 2601565"/>
              <a:gd name="connsiteX13" fmla="*/ 567522 w 998239"/>
              <a:gd name="connsiteY13" fmla="*/ 1724432 h 2601565"/>
              <a:gd name="connsiteX14" fmla="*/ 564474 w 998239"/>
              <a:gd name="connsiteY14" fmla="*/ 1798067 h 2601565"/>
              <a:gd name="connsiteX15" fmla="*/ 565843 w 998239"/>
              <a:gd name="connsiteY15" fmla="*/ 1798067 h 2601565"/>
              <a:gd name="connsiteX16" fmla="*/ 596167 w 998239"/>
              <a:gd name="connsiteY16" fmla="*/ 2004317 h 2601565"/>
              <a:gd name="connsiteX17" fmla="*/ 614772 w 998239"/>
              <a:gd name="connsiteY17" fmla="*/ 2015335 h 2601565"/>
              <a:gd name="connsiteX18" fmla="*/ 633212 w 998239"/>
              <a:gd name="connsiteY18" fmla="*/ 2026005 h 2601565"/>
              <a:gd name="connsiteX19" fmla="*/ 649037 w 998239"/>
              <a:gd name="connsiteY19" fmla="*/ 2036824 h 2601565"/>
              <a:gd name="connsiteX20" fmla="*/ 682546 w 998239"/>
              <a:gd name="connsiteY20" fmla="*/ 2063750 h 2601565"/>
              <a:gd name="connsiteX21" fmla="*/ 712427 w 998239"/>
              <a:gd name="connsiteY21" fmla="*/ 2092373 h 2601565"/>
              <a:gd name="connsiteX22" fmla="*/ 738220 w 998239"/>
              <a:gd name="connsiteY22" fmla="*/ 2120464 h 2601565"/>
              <a:gd name="connsiteX23" fmla="*/ 761610 w 998239"/>
              <a:gd name="connsiteY23" fmla="*/ 2148686 h 2601565"/>
              <a:gd name="connsiteX24" fmla="*/ 783089 w 998239"/>
              <a:gd name="connsiteY24" fmla="*/ 2177264 h 2601565"/>
              <a:gd name="connsiteX25" fmla="*/ 803347 w 998239"/>
              <a:gd name="connsiteY25" fmla="*/ 2204774 h 2601565"/>
              <a:gd name="connsiteX26" fmla="*/ 821429 w 998239"/>
              <a:gd name="connsiteY26" fmla="*/ 2231393 h 2601565"/>
              <a:gd name="connsiteX27" fmla="*/ 812873 w 998239"/>
              <a:gd name="connsiteY27" fmla="*/ 2236092 h 2601565"/>
              <a:gd name="connsiteX28" fmla="*/ 783805 w 998239"/>
              <a:gd name="connsiteY28" fmla="*/ 2203301 h 2601565"/>
              <a:gd name="connsiteX29" fmla="*/ 753719 w 998239"/>
              <a:gd name="connsiteY29" fmla="*/ 2172059 h 2601565"/>
              <a:gd name="connsiteX30" fmla="*/ 722647 w 998239"/>
              <a:gd name="connsiteY30" fmla="*/ 2142999 h 2601565"/>
              <a:gd name="connsiteX31" fmla="*/ 690330 w 998239"/>
              <a:gd name="connsiteY31" fmla="*/ 2116510 h 2601565"/>
              <a:gd name="connsiteX32" fmla="*/ 655982 w 998239"/>
              <a:gd name="connsiteY32" fmla="*/ 2093118 h 2601565"/>
              <a:gd name="connsiteX33" fmla="*/ 620297 w 998239"/>
              <a:gd name="connsiteY33" fmla="*/ 2072215 h 2601565"/>
              <a:gd name="connsiteX34" fmla="*/ 583862 w 998239"/>
              <a:gd name="connsiteY34" fmla="*/ 2054108 h 2601565"/>
              <a:gd name="connsiteX35" fmla="*/ 545427 w 998239"/>
              <a:gd name="connsiteY35" fmla="*/ 2040553 h 2601565"/>
              <a:gd name="connsiteX36" fmla="*/ 511522 w 998239"/>
              <a:gd name="connsiteY36" fmla="*/ 2221026 h 2601565"/>
              <a:gd name="connsiteX37" fmla="*/ 546020 w 998239"/>
              <a:gd name="connsiteY37" fmla="*/ 2245768 h 2601565"/>
              <a:gd name="connsiteX38" fmla="*/ 576539 w 998239"/>
              <a:gd name="connsiteY38" fmla="*/ 2272514 h 2601565"/>
              <a:gd name="connsiteX39" fmla="*/ 601206 w 998239"/>
              <a:gd name="connsiteY39" fmla="*/ 2299617 h 2601565"/>
              <a:gd name="connsiteX40" fmla="*/ 620912 w 998239"/>
              <a:gd name="connsiteY40" fmla="*/ 2328269 h 2601565"/>
              <a:gd name="connsiteX41" fmla="*/ 635746 w 998239"/>
              <a:gd name="connsiteY41" fmla="*/ 2357733 h 2601565"/>
              <a:gd name="connsiteX42" fmla="*/ 645162 w 998239"/>
              <a:gd name="connsiteY42" fmla="*/ 2386515 h 2601565"/>
              <a:gd name="connsiteX43" fmla="*/ 649446 w 998239"/>
              <a:gd name="connsiteY43" fmla="*/ 2415678 h 2601565"/>
              <a:gd name="connsiteX44" fmla="*/ 648196 w 998239"/>
              <a:gd name="connsiteY44" fmla="*/ 2444260 h 2601565"/>
              <a:gd name="connsiteX45" fmla="*/ 641984 w 998239"/>
              <a:gd name="connsiteY45" fmla="*/ 2470935 h 2601565"/>
              <a:gd name="connsiteX46" fmla="*/ 637257 w 998239"/>
              <a:gd name="connsiteY46" fmla="*/ 2472280 h 2601565"/>
              <a:gd name="connsiteX47" fmla="*/ 635317 w 998239"/>
              <a:gd name="connsiteY47" fmla="*/ 2465092 h 2601565"/>
              <a:gd name="connsiteX48" fmla="*/ 641087 w 998239"/>
              <a:gd name="connsiteY48" fmla="*/ 2449008 h 2601565"/>
              <a:gd name="connsiteX49" fmla="*/ 641384 w 998239"/>
              <a:gd name="connsiteY49" fmla="*/ 2430972 h 2601565"/>
              <a:gd name="connsiteX50" fmla="*/ 639215 w 998239"/>
              <a:gd name="connsiteY50" fmla="*/ 2410982 h 2601565"/>
              <a:gd name="connsiteX51" fmla="*/ 632287 w 998239"/>
              <a:gd name="connsiteY51" fmla="*/ 2390884 h 2601565"/>
              <a:gd name="connsiteX52" fmla="*/ 621944 w 998239"/>
              <a:gd name="connsiteY52" fmla="*/ 2369828 h 2601565"/>
              <a:gd name="connsiteX53" fmla="*/ 609133 w 998239"/>
              <a:gd name="connsiteY53" fmla="*/ 2349453 h 2601565"/>
              <a:gd name="connsiteX54" fmla="*/ 593107 w 998239"/>
              <a:gd name="connsiteY54" fmla="*/ 2329922 h 2601565"/>
              <a:gd name="connsiteX55" fmla="*/ 574242 w 998239"/>
              <a:gd name="connsiteY55" fmla="*/ 2311561 h 2601565"/>
              <a:gd name="connsiteX56" fmla="*/ 554736 w 998239"/>
              <a:gd name="connsiteY56" fmla="*/ 2295077 h 2601565"/>
              <a:gd name="connsiteX57" fmla="*/ 542732 w 998239"/>
              <a:gd name="connsiteY57" fmla="*/ 2286998 h 2601565"/>
              <a:gd name="connsiteX58" fmla="*/ 533341 w 998239"/>
              <a:gd name="connsiteY58" fmla="*/ 2278769 h 2601565"/>
              <a:gd name="connsiteX59" fmla="*/ 523778 w 998239"/>
              <a:gd name="connsiteY59" fmla="*/ 2272829 h 2601565"/>
              <a:gd name="connsiteX60" fmla="*/ 514151 w 998239"/>
              <a:gd name="connsiteY60" fmla="*/ 2267440 h 2601565"/>
              <a:gd name="connsiteX61" fmla="*/ 503656 w 998239"/>
              <a:gd name="connsiteY61" fmla="*/ 2264952 h 2601565"/>
              <a:gd name="connsiteX62" fmla="*/ 491006 w 998239"/>
              <a:gd name="connsiteY62" fmla="*/ 2308954 h 2601565"/>
              <a:gd name="connsiteX63" fmla="*/ 476330 w 998239"/>
              <a:gd name="connsiteY63" fmla="*/ 2349959 h 2601565"/>
              <a:gd name="connsiteX64" fmla="*/ 459509 w 998239"/>
              <a:gd name="connsiteY64" fmla="*/ 2391527 h 2601565"/>
              <a:gd name="connsiteX65" fmla="*/ 439580 w 998239"/>
              <a:gd name="connsiteY65" fmla="*/ 2432199 h 2601565"/>
              <a:gd name="connsiteX66" fmla="*/ 416585 w 998239"/>
              <a:gd name="connsiteY66" fmla="*/ 2475063 h 2601565"/>
              <a:gd name="connsiteX67" fmla="*/ 389961 w 998239"/>
              <a:gd name="connsiteY67" fmla="*/ 2519626 h 2601565"/>
              <a:gd name="connsiteX68" fmla="*/ 384223 w 998239"/>
              <a:gd name="connsiteY68" fmla="*/ 2526793 h 2601565"/>
              <a:gd name="connsiteX69" fmla="*/ 377695 w 998239"/>
              <a:gd name="connsiteY69" fmla="*/ 2537945 h 2601565"/>
              <a:gd name="connsiteX70" fmla="*/ 368996 w 998239"/>
              <a:gd name="connsiteY70" fmla="*/ 2549023 h 2601565"/>
              <a:gd name="connsiteX71" fmla="*/ 360933 w 998239"/>
              <a:gd name="connsiteY71" fmla="*/ 2560863 h 2601565"/>
              <a:gd name="connsiteX72" fmla="*/ 351567 w 998239"/>
              <a:gd name="connsiteY72" fmla="*/ 2573185 h 2601565"/>
              <a:gd name="connsiteX73" fmla="*/ 341532 w 998239"/>
              <a:gd name="connsiteY73" fmla="*/ 2583296 h 2601565"/>
              <a:gd name="connsiteX74" fmla="*/ 331557 w 998239"/>
              <a:gd name="connsiteY74" fmla="*/ 2592037 h 2601565"/>
              <a:gd name="connsiteX75" fmla="*/ 321124 w 998239"/>
              <a:gd name="connsiteY75" fmla="*/ 2598545 h 2601565"/>
              <a:gd name="connsiteX76" fmla="*/ 312044 w 998239"/>
              <a:gd name="connsiteY76" fmla="*/ 2601565 h 2601565"/>
              <a:gd name="connsiteX77" fmla="*/ 309960 w 998239"/>
              <a:gd name="connsiteY77" fmla="*/ 2597301 h 2601565"/>
              <a:gd name="connsiteX78" fmla="*/ 342120 w 998239"/>
              <a:gd name="connsiteY78" fmla="*/ 2563687 h 2601565"/>
              <a:gd name="connsiteX79" fmla="*/ 370336 w 998239"/>
              <a:gd name="connsiteY79" fmla="*/ 2526618 h 2601565"/>
              <a:gd name="connsiteX80" fmla="*/ 394287 w 998239"/>
              <a:gd name="connsiteY80" fmla="*/ 2487031 h 2601565"/>
              <a:gd name="connsiteX81" fmla="*/ 413201 w 998239"/>
              <a:gd name="connsiteY81" fmla="*/ 2447908 h 2601565"/>
              <a:gd name="connsiteX82" fmla="*/ 428806 w 998239"/>
              <a:gd name="connsiteY82" fmla="*/ 2409545 h 2601565"/>
              <a:gd name="connsiteX83" fmla="*/ 435216 w 998239"/>
              <a:gd name="connsiteY83" fmla="*/ 2381215 h 2601565"/>
              <a:gd name="connsiteX84" fmla="*/ 437508 w 998239"/>
              <a:gd name="connsiteY84" fmla="*/ 2382004 h 2601565"/>
              <a:gd name="connsiteX85" fmla="*/ 438204 w 998239"/>
              <a:gd name="connsiteY85" fmla="*/ 2381394 h 2601565"/>
              <a:gd name="connsiteX86" fmla="*/ 438054 w 998239"/>
              <a:gd name="connsiteY86" fmla="*/ 2380044 h 2601565"/>
              <a:gd name="connsiteX87" fmla="*/ 437652 w 998239"/>
              <a:gd name="connsiteY87" fmla="*/ 2379080 h 2601565"/>
              <a:gd name="connsiteX88" fmla="*/ 436750 w 998239"/>
              <a:gd name="connsiteY88" fmla="*/ 2377071 h 2601565"/>
              <a:gd name="connsiteX89" fmla="*/ 437767 w 998239"/>
              <a:gd name="connsiteY89" fmla="*/ 2375523 h 2601565"/>
              <a:gd name="connsiteX90" fmla="*/ 437711 w 998239"/>
              <a:gd name="connsiteY90" fmla="*/ 2374255 h 2601565"/>
              <a:gd name="connsiteX91" fmla="*/ 438004 w 998239"/>
              <a:gd name="connsiteY91" fmla="*/ 2372682 h 2601565"/>
              <a:gd name="connsiteX92" fmla="*/ 437308 w 998239"/>
              <a:gd name="connsiteY92" fmla="*/ 2373292 h 2601565"/>
              <a:gd name="connsiteX93" fmla="*/ 437711 w 998239"/>
              <a:gd name="connsiteY93" fmla="*/ 2374255 h 2601565"/>
              <a:gd name="connsiteX94" fmla="*/ 435216 w 998239"/>
              <a:gd name="connsiteY94" fmla="*/ 2381215 h 2601565"/>
              <a:gd name="connsiteX95" fmla="*/ 419562 w 998239"/>
              <a:gd name="connsiteY95" fmla="*/ 2378474 h 2601565"/>
              <a:gd name="connsiteX96" fmla="*/ 399876 w 998239"/>
              <a:gd name="connsiteY96" fmla="*/ 2379925 h 2601565"/>
              <a:gd name="connsiteX97" fmla="*/ 378919 w 998239"/>
              <a:gd name="connsiteY97" fmla="*/ 2383310 h 2601565"/>
              <a:gd name="connsiteX98" fmla="*/ 355837 w 998239"/>
              <a:gd name="connsiteY98" fmla="*/ 2389713 h 2601565"/>
              <a:gd name="connsiteX99" fmla="*/ 331860 w 998239"/>
              <a:gd name="connsiteY99" fmla="*/ 2398379 h 2601565"/>
              <a:gd name="connsiteX100" fmla="*/ 307564 w 998239"/>
              <a:gd name="connsiteY100" fmla="*/ 2407986 h 2601565"/>
              <a:gd name="connsiteX101" fmla="*/ 283791 w 998239"/>
              <a:gd name="connsiteY101" fmla="*/ 2419271 h 2601565"/>
              <a:gd name="connsiteX102" fmla="*/ 261091 w 998239"/>
              <a:gd name="connsiteY102" fmla="*/ 2430275 h 2601565"/>
              <a:gd name="connsiteX103" fmla="*/ 258707 w 998239"/>
              <a:gd name="connsiteY103" fmla="*/ 2431515 h 2601565"/>
              <a:gd name="connsiteX104" fmla="*/ 264907 w 998239"/>
              <a:gd name="connsiteY104" fmla="*/ 2418233 h 2601565"/>
              <a:gd name="connsiteX105" fmla="*/ 283331 w 998239"/>
              <a:gd name="connsiteY105" fmla="*/ 2403215 h 2601565"/>
              <a:gd name="connsiteX106" fmla="*/ 306269 w 998239"/>
              <a:gd name="connsiteY106" fmla="*/ 2389370 h 2601565"/>
              <a:gd name="connsiteX107" fmla="*/ 330709 w 998239"/>
              <a:gd name="connsiteY107" fmla="*/ 2376839 h 2601565"/>
              <a:gd name="connsiteX108" fmla="*/ 356078 w 998239"/>
              <a:gd name="connsiteY108" fmla="*/ 2366953 h 2601565"/>
              <a:gd name="connsiteX109" fmla="*/ 384546 w 998239"/>
              <a:gd name="connsiteY109" fmla="*/ 2359782 h 2601565"/>
              <a:gd name="connsiteX110" fmla="*/ 448037 w 998239"/>
              <a:gd name="connsiteY110" fmla="*/ 2345291 h 2601565"/>
              <a:gd name="connsiteX111" fmla="*/ 456052 w 998239"/>
              <a:gd name="connsiteY111" fmla="*/ 2295805 h 2601565"/>
              <a:gd name="connsiteX112" fmla="*/ 459891 w 998239"/>
              <a:gd name="connsiteY112" fmla="*/ 2246520 h 2601565"/>
              <a:gd name="connsiteX113" fmla="*/ 459547 w 998239"/>
              <a:gd name="connsiteY113" fmla="*/ 2196621 h 2601565"/>
              <a:gd name="connsiteX114" fmla="*/ 455007 w 998239"/>
              <a:gd name="connsiteY114" fmla="*/ 2147109 h 2601565"/>
              <a:gd name="connsiteX115" fmla="*/ 414605 w 998239"/>
              <a:gd name="connsiteY115" fmla="*/ 1999908 h 2601565"/>
              <a:gd name="connsiteX116" fmla="*/ 392039 w 998239"/>
              <a:gd name="connsiteY116" fmla="*/ 2033339 h 2601565"/>
              <a:gd name="connsiteX117" fmla="*/ 351498 w 998239"/>
              <a:gd name="connsiteY117" fmla="*/ 2087417 h 2601565"/>
              <a:gd name="connsiteX118" fmla="*/ 308424 w 998239"/>
              <a:gd name="connsiteY118" fmla="*/ 2139893 h 2601565"/>
              <a:gd name="connsiteX119" fmla="*/ 266098 w 998239"/>
              <a:gd name="connsiteY119" fmla="*/ 2190203 h 2601565"/>
              <a:gd name="connsiteX120" fmla="*/ 221074 w 998239"/>
              <a:gd name="connsiteY120" fmla="*/ 2236952 h 2601565"/>
              <a:gd name="connsiteX121" fmla="*/ 175500 w 998239"/>
              <a:gd name="connsiteY121" fmla="*/ 2279195 h 2601565"/>
              <a:gd name="connsiteX122" fmla="*/ 130958 w 998239"/>
              <a:gd name="connsiteY122" fmla="*/ 2318489 h 2601565"/>
              <a:gd name="connsiteX123" fmla="*/ 86731 w 998239"/>
              <a:gd name="connsiteY123" fmla="*/ 2351876 h 2601565"/>
              <a:gd name="connsiteX124" fmla="*/ 43708 w 998239"/>
              <a:gd name="connsiteY124" fmla="*/ 2380769 h 2601565"/>
              <a:gd name="connsiteX125" fmla="*/ 0 w 998239"/>
              <a:gd name="connsiteY125" fmla="*/ 2402513 h 2601565"/>
              <a:gd name="connsiteX126" fmla="*/ 7680 w 998239"/>
              <a:gd name="connsiteY126" fmla="*/ 2395440 h 2601565"/>
              <a:gd name="connsiteX127" fmla="*/ 12312 w 998239"/>
              <a:gd name="connsiteY127" fmla="*/ 2390461 h 2601565"/>
              <a:gd name="connsiteX128" fmla="*/ 15901 w 998239"/>
              <a:gd name="connsiteY128" fmla="*/ 2387490 h 2601565"/>
              <a:gd name="connsiteX129" fmla="*/ 17197 w 998239"/>
              <a:gd name="connsiteY129" fmla="*/ 2385386 h 2601565"/>
              <a:gd name="connsiteX130" fmla="*/ 16525 w 998239"/>
              <a:gd name="connsiteY130" fmla="*/ 2383620 h 2601565"/>
              <a:gd name="connsiteX131" fmla="*/ 17174 w 998239"/>
              <a:gd name="connsiteY131" fmla="*/ 2382567 h 2601565"/>
              <a:gd name="connsiteX132" fmla="*/ 15999 w 998239"/>
              <a:gd name="connsiteY132" fmla="*/ 2381933 h 2601565"/>
              <a:gd name="connsiteX133" fmla="*/ 16971 w 998239"/>
              <a:gd name="connsiteY133" fmla="*/ 2380354 h 2601565"/>
              <a:gd name="connsiteX134" fmla="*/ 20090 w 998239"/>
              <a:gd name="connsiteY134" fmla="*/ 2377830 h 2601565"/>
              <a:gd name="connsiteX135" fmla="*/ 24327 w 998239"/>
              <a:gd name="connsiteY135" fmla="*/ 2373807 h 2601565"/>
              <a:gd name="connsiteX136" fmla="*/ 30627 w 998239"/>
              <a:gd name="connsiteY136" fmla="*/ 2367391 h 2601565"/>
              <a:gd name="connsiteX137" fmla="*/ 40670 w 998239"/>
              <a:gd name="connsiteY137" fmla="*/ 2359024 h 2601565"/>
              <a:gd name="connsiteX138" fmla="*/ 55321 w 998239"/>
              <a:gd name="connsiteY138" fmla="*/ 2347300 h 2601565"/>
              <a:gd name="connsiteX139" fmla="*/ 71663 w 998239"/>
              <a:gd name="connsiteY139" fmla="*/ 2332515 h 2601565"/>
              <a:gd name="connsiteX140" fmla="*/ 94475 w 998239"/>
              <a:gd name="connsiteY140" fmla="*/ 2314213 h 2601565"/>
              <a:gd name="connsiteX141" fmla="*/ 121818 w 998239"/>
              <a:gd name="connsiteY141" fmla="*/ 2292046 h 2601565"/>
              <a:gd name="connsiteX142" fmla="*/ 160830 w 998239"/>
              <a:gd name="connsiteY142" fmla="*/ 2255375 h 2601565"/>
              <a:gd name="connsiteX143" fmla="*/ 197971 w 998239"/>
              <a:gd name="connsiteY143" fmla="*/ 2213486 h 2601565"/>
              <a:gd name="connsiteX144" fmla="*/ 234107 w 998239"/>
              <a:gd name="connsiteY144" fmla="*/ 2169419 h 2601565"/>
              <a:gd name="connsiteX145" fmla="*/ 274428 w 998239"/>
              <a:gd name="connsiteY145" fmla="*/ 2123636 h 2601565"/>
              <a:gd name="connsiteX146" fmla="*/ 282447 w 998239"/>
              <a:gd name="connsiteY146" fmla="*/ 2113474 h 2601565"/>
              <a:gd name="connsiteX147" fmla="*/ 294255 w 998239"/>
              <a:gd name="connsiteY147" fmla="*/ 2098111 h 2601565"/>
              <a:gd name="connsiteX148" fmla="*/ 304716 w 998239"/>
              <a:gd name="connsiteY148" fmla="*/ 2083635 h 2601565"/>
              <a:gd name="connsiteX149" fmla="*/ 328894 w 998239"/>
              <a:gd name="connsiteY149" fmla="*/ 2047263 h 2601565"/>
              <a:gd name="connsiteX150" fmla="*/ 330780 w 998239"/>
              <a:gd name="connsiteY150" fmla="*/ 2044202 h 2601565"/>
              <a:gd name="connsiteX151" fmla="*/ 331717 w 998239"/>
              <a:gd name="connsiteY151" fmla="*/ 2042063 h 2601565"/>
              <a:gd name="connsiteX152" fmla="*/ 391204 w 998239"/>
              <a:gd name="connsiteY152" fmla="*/ 1933218 h 2601565"/>
              <a:gd name="connsiteX153" fmla="*/ 390156 w 998239"/>
              <a:gd name="connsiteY153" fmla="*/ 1860349 h 2601565"/>
              <a:gd name="connsiteX154" fmla="*/ 396502 w 998239"/>
              <a:gd name="connsiteY154" fmla="*/ 1818105 h 2601565"/>
              <a:gd name="connsiteX155" fmla="*/ 402330 w 998239"/>
              <a:gd name="connsiteY155" fmla="*/ 1747141 h 2601565"/>
              <a:gd name="connsiteX156" fmla="*/ 412844 w 998239"/>
              <a:gd name="connsiteY156" fmla="*/ 1718578 h 2601565"/>
              <a:gd name="connsiteX157" fmla="*/ 421839 w 998239"/>
              <a:gd name="connsiteY157" fmla="*/ 1686822 h 2601565"/>
              <a:gd name="connsiteX158" fmla="*/ 430327 w 998239"/>
              <a:gd name="connsiteY158" fmla="*/ 1651516 h 2601565"/>
              <a:gd name="connsiteX159" fmla="*/ 438181 w 998239"/>
              <a:gd name="connsiteY159" fmla="*/ 1613906 h 2601565"/>
              <a:gd name="connsiteX160" fmla="*/ 444515 w 998239"/>
              <a:gd name="connsiteY160" fmla="*/ 1573279 h 2601565"/>
              <a:gd name="connsiteX161" fmla="*/ 449329 w 998239"/>
              <a:gd name="connsiteY161" fmla="*/ 1531942 h 2601565"/>
              <a:gd name="connsiteX162" fmla="*/ 454016 w 998239"/>
              <a:gd name="connsiteY162" fmla="*/ 1488654 h 2601565"/>
              <a:gd name="connsiteX163" fmla="*/ 457183 w 998239"/>
              <a:gd name="connsiteY163" fmla="*/ 1444833 h 2601565"/>
              <a:gd name="connsiteX164" fmla="*/ 459843 w 998239"/>
              <a:gd name="connsiteY164" fmla="*/ 1399239 h 2601565"/>
              <a:gd name="connsiteX165" fmla="*/ 459843 w 998239"/>
              <a:gd name="connsiteY165" fmla="*/ 1354354 h 2601565"/>
              <a:gd name="connsiteX166" fmla="*/ 459843 w 998239"/>
              <a:gd name="connsiteY166" fmla="*/ 1310001 h 2601565"/>
              <a:gd name="connsiteX167" fmla="*/ 457183 w 998239"/>
              <a:gd name="connsiteY167" fmla="*/ 1265471 h 2601565"/>
              <a:gd name="connsiteX168" fmla="*/ 453509 w 998239"/>
              <a:gd name="connsiteY168" fmla="*/ 1222715 h 2601565"/>
              <a:gd name="connsiteX169" fmla="*/ 448822 w 998239"/>
              <a:gd name="connsiteY169" fmla="*/ 1181023 h 2601565"/>
              <a:gd name="connsiteX170" fmla="*/ 441854 w 998239"/>
              <a:gd name="connsiteY170" fmla="*/ 1140751 h 2601565"/>
              <a:gd name="connsiteX171" fmla="*/ 432353 w 998239"/>
              <a:gd name="connsiteY171" fmla="*/ 1103318 h 2601565"/>
              <a:gd name="connsiteX172" fmla="*/ 421839 w 998239"/>
              <a:gd name="connsiteY172" fmla="*/ 1067835 h 2601565"/>
              <a:gd name="connsiteX173" fmla="*/ 409170 w 998239"/>
              <a:gd name="connsiteY173" fmla="*/ 1036079 h 2601565"/>
              <a:gd name="connsiteX174" fmla="*/ 405274 w 998239"/>
              <a:gd name="connsiteY174" fmla="*/ 1028382 h 2601565"/>
              <a:gd name="connsiteX175" fmla="*/ 325111 w 998239"/>
              <a:gd name="connsiteY175" fmla="*/ 669960 h 2601565"/>
              <a:gd name="connsiteX176" fmla="*/ 324674 w 998239"/>
              <a:gd name="connsiteY176" fmla="*/ 667064 h 2601565"/>
              <a:gd name="connsiteX177" fmla="*/ 321000 w 998239"/>
              <a:gd name="connsiteY177" fmla="*/ 613131 h 2601565"/>
              <a:gd name="connsiteX178" fmla="*/ 317833 w 998239"/>
              <a:gd name="connsiteY178" fmla="*/ 556715 h 2601565"/>
              <a:gd name="connsiteX179" fmla="*/ 317833 w 998239"/>
              <a:gd name="connsiteY179" fmla="*/ 499057 h 2601565"/>
              <a:gd name="connsiteX180" fmla="*/ 319986 w 998239"/>
              <a:gd name="connsiteY180" fmla="*/ 440866 h 2601565"/>
              <a:gd name="connsiteX181" fmla="*/ 324674 w 998239"/>
              <a:gd name="connsiteY181" fmla="*/ 383208 h 2601565"/>
              <a:gd name="connsiteX182" fmla="*/ 331642 w 998239"/>
              <a:gd name="connsiteY182" fmla="*/ 325726 h 2601565"/>
              <a:gd name="connsiteX183" fmla="*/ 338989 w 998239"/>
              <a:gd name="connsiteY183" fmla="*/ 270197 h 2601565"/>
              <a:gd name="connsiteX184" fmla="*/ 349504 w 998239"/>
              <a:gd name="connsiteY184" fmla="*/ 216264 h 2601565"/>
              <a:gd name="connsiteX185" fmla="*/ 362172 w 998239"/>
              <a:gd name="connsiteY185" fmla="*/ 165524 h 2601565"/>
              <a:gd name="connsiteX186" fmla="*/ 375347 w 998239"/>
              <a:gd name="connsiteY186" fmla="*/ 117446 h 2601565"/>
              <a:gd name="connsiteX187" fmla="*/ 390675 w 998239"/>
              <a:gd name="connsiteY187" fmla="*/ 73980 h 2601565"/>
              <a:gd name="connsiteX188" fmla="*/ 407017 w 998239"/>
              <a:gd name="connsiteY188" fmla="*/ 34418 h 2601565"/>
              <a:gd name="connsiteX189" fmla="*/ 426653 w 998239"/>
              <a:gd name="connsiteY189" fmla="*/ 0 h 2601565"/>
              <a:gd name="connsiteX190" fmla="*/ 424499 w 998239"/>
              <a:gd name="connsiteY190" fmla="*/ 8516 h 2601565"/>
              <a:gd name="connsiteX191" fmla="*/ 423485 w 998239"/>
              <a:gd name="connsiteY191" fmla="*/ 14193 h 2601565"/>
              <a:gd name="connsiteX192" fmla="*/ 422345 w 998239"/>
              <a:gd name="connsiteY192" fmla="*/ 17918 h 2601565"/>
              <a:gd name="connsiteX193" fmla="*/ 422345 w 998239"/>
              <a:gd name="connsiteY193" fmla="*/ 20048 h 2601565"/>
              <a:gd name="connsiteX194" fmla="*/ 423485 w 998239"/>
              <a:gd name="connsiteY194" fmla="*/ 21112 h 2601565"/>
              <a:gd name="connsiteX195" fmla="*/ 423485 w 998239"/>
              <a:gd name="connsiteY195" fmla="*/ 22177 h 2601565"/>
              <a:gd name="connsiteX196" fmla="*/ 424499 w 998239"/>
              <a:gd name="connsiteY196" fmla="*/ 22177 h 2601565"/>
              <a:gd name="connsiteX197" fmla="*/ 424499 w 998239"/>
              <a:gd name="connsiteY197" fmla="*/ 23773 h 2601565"/>
              <a:gd name="connsiteX198" fmla="*/ 423485 w 998239"/>
              <a:gd name="connsiteY198" fmla="*/ 26967 h 2601565"/>
              <a:gd name="connsiteX199" fmla="*/ 422345 w 998239"/>
              <a:gd name="connsiteY199" fmla="*/ 31756 h 2601565"/>
              <a:gd name="connsiteX200" fmla="*/ 420825 w 998239"/>
              <a:gd name="connsiteY200" fmla="*/ 39208 h 2601565"/>
              <a:gd name="connsiteX201" fmla="*/ 417658 w 998239"/>
              <a:gd name="connsiteY201" fmla="*/ 49676 h 2601565"/>
              <a:gd name="connsiteX202" fmla="*/ 412844 w 998239"/>
              <a:gd name="connsiteY202" fmla="*/ 64578 h 2601565"/>
              <a:gd name="connsiteX203" fmla="*/ 408157 w 998239"/>
              <a:gd name="connsiteY203" fmla="*/ 82496 h 2601565"/>
              <a:gd name="connsiteX204" fmla="*/ 400683 w 998239"/>
              <a:gd name="connsiteY204" fmla="*/ 105737 h 2601565"/>
              <a:gd name="connsiteX205" fmla="*/ 391815 w 998239"/>
              <a:gd name="connsiteY205" fmla="*/ 133768 h 2601565"/>
              <a:gd name="connsiteX206" fmla="*/ 381174 w 998239"/>
              <a:gd name="connsiteY206" fmla="*/ 177588 h 2601565"/>
              <a:gd name="connsiteX207" fmla="*/ 373826 w 998239"/>
              <a:gd name="connsiteY207" fmla="*/ 224602 h 2601565"/>
              <a:gd name="connsiteX208" fmla="*/ 367999 w 998239"/>
              <a:gd name="connsiteY208" fmla="*/ 272858 h 2601565"/>
              <a:gd name="connsiteX209" fmla="*/ 360145 w 998239"/>
              <a:gd name="connsiteY209" fmla="*/ 324130 h 2601565"/>
              <a:gd name="connsiteX210" fmla="*/ 359005 w 998239"/>
              <a:gd name="connsiteY210" fmla="*/ 335129 h 2601565"/>
              <a:gd name="connsiteX211" fmla="*/ 357484 w 998239"/>
              <a:gd name="connsiteY211" fmla="*/ 351628 h 2601565"/>
              <a:gd name="connsiteX212" fmla="*/ 356344 w 998239"/>
              <a:gd name="connsiteY212" fmla="*/ 369015 h 2601565"/>
              <a:gd name="connsiteX213" fmla="*/ 355331 w 998239"/>
              <a:gd name="connsiteY213" fmla="*/ 387997 h 2601565"/>
              <a:gd name="connsiteX214" fmla="*/ 355331 w 998239"/>
              <a:gd name="connsiteY214" fmla="*/ 407513 h 2601565"/>
              <a:gd name="connsiteX215" fmla="*/ 357484 w 998239"/>
              <a:gd name="connsiteY215" fmla="*/ 425077 h 2601565"/>
              <a:gd name="connsiteX216" fmla="*/ 360145 w 998239"/>
              <a:gd name="connsiteY216" fmla="*/ 440334 h 2601565"/>
              <a:gd name="connsiteX217" fmla="*/ 364832 w 998239"/>
              <a:gd name="connsiteY217" fmla="*/ 450979 h 2601565"/>
              <a:gd name="connsiteX218" fmla="*/ 390168 w 998239"/>
              <a:gd name="connsiteY218" fmla="*/ 448849 h 2601565"/>
              <a:gd name="connsiteX219" fmla="*/ 414997 w 998239"/>
              <a:gd name="connsiteY219" fmla="*/ 440334 h 2601565"/>
              <a:gd name="connsiteX220" fmla="*/ 438687 w 998239"/>
              <a:gd name="connsiteY220" fmla="*/ 426673 h 2601565"/>
              <a:gd name="connsiteX221" fmla="*/ 463010 w 998239"/>
              <a:gd name="connsiteY221" fmla="*/ 407513 h 2601565"/>
              <a:gd name="connsiteX222" fmla="*/ 485179 w 998239"/>
              <a:gd name="connsiteY222" fmla="*/ 385336 h 2601565"/>
              <a:gd name="connsiteX223" fmla="*/ 506842 w 998239"/>
              <a:gd name="connsiteY223" fmla="*/ 358370 h 2601565"/>
              <a:gd name="connsiteX224" fmla="*/ 527364 w 998239"/>
              <a:gd name="connsiteY224" fmla="*/ 329807 h 2601565"/>
              <a:gd name="connsiteX225" fmla="*/ 546367 w 998239"/>
              <a:gd name="connsiteY225" fmla="*/ 299825 h 2601565"/>
              <a:gd name="connsiteX226" fmla="*/ 564862 w 998239"/>
              <a:gd name="connsiteY226" fmla="*/ 268068 h 2601565"/>
              <a:gd name="connsiteX227" fmla="*/ 580697 w 998239"/>
              <a:gd name="connsiteY227" fmla="*/ 235247 h 2601565"/>
              <a:gd name="connsiteX228" fmla="*/ 595519 w 998239"/>
              <a:gd name="connsiteY228" fmla="*/ 203491 h 2601565"/>
              <a:gd name="connsiteX229" fmla="*/ 607680 w 998239"/>
              <a:gd name="connsiteY229" fmla="*/ 172798 h 2601565"/>
              <a:gd name="connsiteX230" fmla="*/ 613508 w 998239"/>
              <a:gd name="connsiteY230" fmla="*/ 172798 h 2601565"/>
              <a:gd name="connsiteX231" fmla="*/ 613508 w 998239"/>
              <a:gd name="connsiteY231" fmla="*/ 175992 h 2601565"/>
              <a:gd name="connsiteX232" fmla="*/ 604006 w 998239"/>
              <a:gd name="connsiteY232" fmla="*/ 206684 h 2601565"/>
              <a:gd name="connsiteX233" fmla="*/ 593365 w 998239"/>
              <a:gd name="connsiteY233" fmla="*/ 238440 h 2601565"/>
              <a:gd name="connsiteX234" fmla="*/ 581837 w 998239"/>
              <a:gd name="connsiteY234" fmla="*/ 269132 h 2601565"/>
              <a:gd name="connsiteX235" fmla="*/ 570183 w 998239"/>
              <a:gd name="connsiteY235" fmla="*/ 298760 h 2601565"/>
              <a:gd name="connsiteX236" fmla="*/ 558021 w 998239"/>
              <a:gd name="connsiteY236" fmla="*/ 327678 h 2601565"/>
              <a:gd name="connsiteX237" fmla="*/ 544339 w 998239"/>
              <a:gd name="connsiteY237" fmla="*/ 354645 h 2601565"/>
              <a:gd name="connsiteX238" fmla="*/ 530025 w 998239"/>
              <a:gd name="connsiteY238" fmla="*/ 380546 h 2601565"/>
              <a:gd name="connsiteX239" fmla="*/ 512669 w 998239"/>
              <a:gd name="connsiteY239" fmla="*/ 404319 h 2601565"/>
              <a:gd name="connsiteX240" fmla="*/ 494680 w 998239"/>
              <a:gd name="connsiteY240" fmla="*/ 427738 h 2601565"/>
              <a:gd name="connsiteX241" fmla="*/ 473524 w 998239"/>
              <a:gd name="connsiteY241" fmla="*/ 446720 h 2601565"/>
              <a:gd name="connsiteX242" fmla="*/ 449329 w 998239"/>
              <a:gd name="connsiteY242" fmla="*/ 464107 h 2601565"/>
              <a:gd name="connsiteX243" fmla="*/ 422345 w 998239"/>
              <a:gd name="connsiteY243" fmla="*/ 479542 h 2601565"/>
              <a:gd name="connsiteX244" fmla="*/ 393842 w 998239"/>
              <a:gd name="connsiteY244" fmla="*/ 491073 h 2601565"/>
              <a:gd name="connsiteX245" fmla="*/ 360145 w 998239"/>
              <a:gd name="connsiteY245" fmla="*/ 499057 h 2601565"/>
              <a:gd name="connsiteX246" fmla="*/ 361158 w 998239"/>
              <a:gd name="connsiteY246" fmla="*/ 554586 h 2601565"/>
              <a:gd name="connsiteX247" fmla="*/ 365845 w 998239"/>
              <a:gd name="connsiteY247" fmla="*/ 607455 h 2601565"/>
              <a:gd name="connsiteX248" fmla="*/ 373826 w 998239"/>
              <a:gd name="connsiteY248" fmla="*/ 657662 h 2601565"/>
              <a:gd name="connsiteX249" fmla="*/ 384341 w 998239"/>
              <a:gd name="connsiteY249" fmla="*/ 705208 h 2601565"/>
              <a:gd name="connsiteX250" fmla="*/ 397516 w 998239"/>
              <a:gd name="connsiteY250" fmla="*/ 750625 h 2601565"/>
              <a:gd name="connsiteX251" fmla="*/ 411831 w 998239"/>
              <a:gd name="connsiteY251" fmla="*/ 794090 h 2601565"/>
              <a:gd name="connsiteX252" fmla="*/ 428172 w 998239"/>
              <a:gd name="connsiteY252" fmla="*/ 835250 h 2601565"/>
              <a:gd name="connsiteX253" fmla="*/ 444515 w 998239"/>
              <a:gd name="connsiteY253" fmla="*/ 875345 h 2601565"/>
              <a:gd name="connsiteX254" fmla="*/ 449329 w 998239"/>
              <a:gd name="connsiteY254" fmla="*/ 884925 h 2601565"/>
              <a:gd name="connsiteX255" fmla="*/ 453509 w 998239"/>
              <a:gd name="connsiteY255" fmla="*/ 896634 h 2601565"/>
              <a:gd name="connsiteX256" fmla="*/ 459336 w 998239"/>
              <a:gd name="connsiteY256" fmla="*/ 909231 h 2601565"/>
              <a:gd name="connsiteX257" fmla="*/ 464657 w 998239"/>
              <a:gd name="connsiteY257" fmla="*/ 922536 h 2601565"/>
              <a:gd name="connsiteX258" fmla="*/ 471498 w 998239"/>
              <a:gd name="connsiteY258" fmla="*/ 935132 h 2601565"/>
              <a:gd name="connsiteX259" fmla="*/ 479352 w 998239"/>
              <a:gd name="connsiteY259" fmla="*/ 945776 h 2601565"/>
              <a:gd name="connsiteX260" fmla="*/ 488853 w 998239"/>
              <a:gd name="connsiteY260" fmla="*/ 955180 h 2601565"/>
              <a:gd name="connsiteX261" fmla="*/ 499494 w 998239"/>
              <a:gd name="connsiteY261" fmla="*/ 962099 h 2601565"/>
              <a:gd name="connsiteX262" fmla="*/ 512163 w 998239"/>
              <a:gd name="connsiteY262" fmla="*/ 964760 h 2601565"/>
              <a:gd name="connsiteX263" fmla="*/ 525338 w 998239"/>
              <a:gd name="connsiteY263" fmla="*/ 964228 h 2601565"/>
              <a:gd name="connsiteX264" fmla="*/ 549027 w 998239"/>
              <a:gd name="connsiteY264" fmla="*/ 956244 h 2601565"/>
              <a:gd name="connsiteX265" fmla="*/ 570183 w 998239"/>
              <a:gd name="connsiteY265" fmla="*/ 943116 h 2601565"/>
              <a:gd name="connsiteX266" fmla="*/ 590705 w 998239"/>
              <a:gd name="connsiteY266" fmla="*/ 926617 h 2601565"/>
              <a:gd name="connsiteX267" fmla="*/ 607680 w 998239"/>
              <a:gd name="connsiteY267" fmla="*/ 907101 h 2601565"/>
              <a:gd name="connsiteX268" fmla="*/ 624022 w 998239"/>
              <a:gd name="connsiteY268" fmla="*/ 885989 h 2601565"/>
              <a:gd name="connsiteX269" fmla="*/ 639350 w 998239"/>
              <a:gd name="connsiteY269" fmla="*/ 863813 h 2601565"/>
              <a:gd name="connsiteX270" fmla="*/ 653032 w 998239"/>
              <a:gd name="connsiteY270" fmla="*/ 842701 h 2601565"/>
              <a:gd name="connsiteX271" fmla="*/ 664687 w 998239"/>
              <a:gd name="connsiteY271" fmla="*/ 822476 h 2601565"/>
              <a:gd name="connsiteX272" fmla="*/ 690530 w 998239"/>
              <a:gd name="connsiteY272" fmla="*/ 776527 h 2601565"/>
              <a:gd name="connsiteX273" fmla="*/ 715359 w 998239"/>
              <a:gd name="connsiteY273" fmla="*/ 724723 h 2601565"/>
              <a:gd name="connsiteX274" fmla="*/ 740189 w 998239"/>
              <a:gd name="connsiteY274" fmla="*/ 668129 h 2601565"/>
              <a:gd name="connsiteX275" fmla="*/ 763372 w 998239"/>
              <a:gd name="connsiteY275" fmla="*/ 606390 h 2601565"/>
              <a:gd name="connsiteX276" fmla="*/ 784528 w 998239"/>
              <a:gd name="connsiteY276" fmla="*/ 541280 h 2601565"/>
              <a:gd name="connsiteX277" fmla="*/ 803530 w 998239"/>
              <a:gd name="connsiteY277" fmla="*/ 472090 h 2601565"/>
              <a:gd name="connsiteX278" fmla="*/ 820886 w 998239"/>
              <a:gd name="connsiteY278" fmla="*/ 399707 h 2601565"/>
              <a:gd name="connsiteX279" fmla="*/ 833553 w 998239"/>
              <a:gd name="connsiteY279" fmla="*/ 324662 h 2601565"/>
              <a:gd name="connsiteX280" fmla="*/ 843055 w 998239"/>
              <a:gd name="connsiteY280" fmla="*/ 247843 h 2601565"/>
              <a:gd name="connsiteX281" fmla="*/ 848882 w 998239"/>
              <a:gd name="connsiteY281" fmla="*/ 169250 h 2601565"/>
              <a:gd name="connsiteX282" fmla="*/ 853569 w 998239"/>
              <a:gd name="connsiteY282" fmla="*/ 172798 h 2601565"/>
              <a:gd name="connsiteX283" fmla="*/ 857370 w 998239"/>
              <a:gd name="connsiteY283" fmla="*/ 181846 h 2601565"/>
              <a:gd name="connsiteX284" fmla="*/ 860537 w 998239"/>
              <a:gd name="connsiteY284" fmla="*/ 195152 h 2601565"/>
              <a:gd name="connsiteX285" fmla="*/ 862057 w 998239"/>
              <a:gd name="connsiteY285" fmla="*/ 212538 h 2601565"/>
              <a:gd name="connsiteX286" fmla="*/ 863070 w 998239"/>
              <a:gd name="connsiteY286" fmla="*/ 232586 h 2601565"/>
              <a:gd name="connsiteX287" fmla="*/ 863070 w 998239"/>
              <a:gd name="connsiteY287" fmla="*/ 255827 h 2601565"/>
              <a:gd name="connsiteX288" fmla="*/ 863070 w 998239"/>
              <a:gd name="connsiteY288" fmla="*/ 280664 h 2601565"/>
              <a:gd name="connsiteX289" fmla="*/ 862057 w 998239"/>
              <a:gd name="connsiteY289" fmla="*/ 307630 h 2601565"/>
              <a:gd name="connsiteX290" fmla="*/ 860537 w 998239"/>
              <a:gd name="connsiteY290" fmla="*/ 335129 h 2601565"/>
              <a:gd name="connsiteX291" fmla="*/ 858383 w 998239"/>
              <a:gd name="connsiteY291" fmla="*/ 363160 h 2601565"/>
              <a:gd name="connsiteX292" fmla="*/ 855216 w 998239"/>
              <a:gd name="connsiteY292" fmla="*/ 391191 h 2601565"/>
              <a:gd name="connsiteX293" fmla="*/ 853569 w 998239"/>
              <a:gd name="connsiteY293" fmla="*/ 418157 h 2601565"/>
              <a:gd name="connsiteX294" fmla="*/ 850402 w 998239"/>
              <a:gd name="connsiteY294" fmla="*/ 442995 h 2601565"/>
              <a:gd name="connsiteX295" fmla="*/ 847869 w 998239"/>
              <a:gd name="connsiteY295" fmla="*/ 466236 h 2601565"/>
              <a:gd name="connsiteX296" fmla="*/ 844701 w 998239"/>
              <a:gd name="connsiteY296" fmla="*/ 486283 h 2601565"/>
              <a:gd name="connsiteX297" fmla="*/ 842041 w 998239"/>
              <a:gd name="connsiteY297" fmla="*/ 502782 h 2601565"/>
              <a:gd name="connsiteX298" fmla="*/ 839888 w 998239"/>
              <a:gd name="connsiteY298" fmla="*/ 515910 h 2601565"/>
              <a:gd name="connsiteX299" fmla="*/ 801883 w 998239"/>
              <a:gd name="connsiteY299" fmla="*/ 666000 h 2601565"/>
              <a:gd name="connsiteX300" fmla="*/ 832540 w 998239"/>
              <a:gd name="connsiteY300" fmla="*/ 662984 h 2601565"/>
              <a:gd name="connsiteX301" fmla="*/ 861044 w 998239"/>
              <a:gd name="connsiteY301" fmla="*/ 655533 h 2601565"/>
              <a:gd name="connsiteX302" fmla="*/ 887900 w 998239"/>
              <a:gd name="connsiteY302" fmla="*/ 644888 h 2601565"/>
              <a:gd name="connsiteX303" fmla="*/ 913743 w 998239"/>
              <a:gd name="connsiteY303" fmla="*/ 631228 h 2601565"/>
              <a:gd name="connsiteX304" fmla="*/ 937052 w 998239"/>
              <a:gd name="connsiteY304" fmla="*/ 615793 h 2601565"/>
              <a:gd name="connsiteX305" fmla="*/ 958081 w 998239"/>
              <a:gd name="connsiteY305" fmla="*/ 598939 h 2601565"/>
              <a:gd name="connsiteX306" fmla="*/ 978224 w 998239"/>
              <a:gd name="connsiteY306" fmla="*/ 581553 h 2601565"/>
              <a:gd name="connsiteX307" fmla="*/ 996719 w 998239"/>
              <a:gd name="connsiteY307" fmla="*/ 565054 h 2601565"/>
              <a:gd name="connsiteX308" fmla="*/ 998239 w 998239"/>
              <a:gd name="connsiteY308" fmla="*/ 573037 h 2601565"/>
              <a:gd name="connsiteX309" fmla="*/ 981391 w 998239"/>
              <a:gd name="connsiteY309" fmla="*/ 598939 h 2601565"/>
              <a:gd name="connsiteX310" fmla="*/ 960742 w 998239"/>
              <a:gd name="connsiteY310" fmla="*/ 623776 h 2601565"/>
              <a:gd name="connsiteX311" fmla="*/ 935912 w 998239"/>
              <a:gd name="connsiteY311" fmla="*/ 645953 h 2601565"/>
              <a:gd name="connsiteX312" fmla="*/ 908042 w 998239"/>
              <a:gd name="connsiteY312" fmla="*/ 666000 h 2601565"/>
              <a:gd name="connsiteX313" fmla="*/ 878399 w 998239"/>
              <a:gd name="connsiteY313" fmla="*/ 684096 h 2601565"/>
              <a:gd name="connsiteX314" fmla="*/ 846728 w 998239"/>
              <a:gd name="connsiteY314" fmla="*/ 699886 h 2601565"/>
              <a:gd name="connsiteX315" fmla="*/ 814044 w 998239"/>
              <a:gd name="connsiteY315" fmla="*/ 712127 h 2601565"/>
              <a:gd name="connsiteX316" fmla="*/ 780728 w 998239"/>
              <a:gd name="connsiteY316" fmla="*/ 720997 h 2601565"/>
              <a:gd name="connsiteX317" fmla="*/ 773886 w 998239"/>
              <a:gd name="connsiteY317" fmla="*/ 742287 h 2601565"/>
              <a:gd name="connsiteX318" fmla="*/ 764385 w 998239"/>
              <a:gd name="connsiteY318" fmla="*/ 767124 h 2601565"/>
              <a:gd name="connsiteX319" fmla="*/ 753871 w 998239"/>
              <a:gd name="connsiteY319" fmla="*/ 793026 h 2601565"/>
              <a:gd name="connsiteX320" fmla="*/ 740189 w 998239"/>
              <a:gd name="connsiteY320" fmla="*/ 821057 h 2601565"/>
              <a:gd name="connsiteX321" fmla="*/ 725874 w 998239"/>
              <a:gd name="connsiteY321" fmla="*/ 850507 h 2601565"/>
              <a:gd name="connsiteX322" fmla="*/ 710546 w 998239"/>
              <a:gd name="connsiteY322" fmla="*/ 879603 h 2601565"/>
              <a:gd name="connsiteX323" fmla="*/ 705253 w 998239"/>
              <a:gd name="connsiteY323" fmla="*/ 888509 h 2601565"/>
              <a:gd name="connsiteX324" fmla="*/ 657504 w 998239"/>
              <a:gd name="connsiteY324" fmla="*/ 965731 h 2601565"/>
              <a:gd name="connsiteX325" fmla="*/ 646192 w 998239"/>
              <a:gd name="connsiteY325" fmla="*/ 981082 h 2601565"/>
              <a:gd name="connsiteX326" fmla="*/ 631877 w 998239"/>
              <a:gd name="connsiteY326" fmla="*/ 1000774 h 2601565"/>
              <a:gd name="connsiteX327" fmla="*/ 618195 w 998239"/>
              <a:gd name="connsiteY327" fmla="*/ 1014967 h 2601565"/>
              <a:gd name="connsiteX328" fmla="*/ 620348 w 998239"/>
              <a:gd name="connsiteY328" fmla="*/ 1025612 h 2601565"/>
              <a:gd name="connsiteX0" fmla="*/ 587538 w 998239"/>
              <a:gd name="connsiteY0" fmla="*/ 1212780 h 2601565"/>
              <a:gd name="connsiteX1" fmla="*/ 579177 w 998239"/>
              <a:gd name="connsiteY1" fmla="*/ 1247552 h 2601565"/>
              <a:gd name="connsiteX2" fmla="*/ 574363 w 998239"/>
              <a:gd name="connsiteY2" fmla="*/ 1283035 h 2601565"/>
              <a:gd name="connsiteX3" fmla="*/ 572336 w 998239"/>
              <a:gd name="connsiteY3" fmla="*/ 1320468 h 2601565"/>
              <a:gd name="connsiteX4" fmla="*/ 571196 w 998239"/>
              <a:gd name="connsiteY4" fmla="*/ 1358079 h 2601565"/>
              <a:gd name="connsiteX5" fmla="*/ 572336 w 998239"/>
              <a:gd name="connsiteY5" fmla="*/ 1395691 h 2601565"/>
              <a:gd name="connsiteX6" fmla="*/ 574363 w 998239"/>
              <a:gd name="connsiteY6" fmla="*/ 1434189 h 2601565"/>
              <a:gd name="connsiteX7" fmla="*/ 577023 w 998239"/>
              <a:gd name="connsiteY7" fmla="*/ 1472331 h 2601565"/>
              <a:gd name="connsiteX8" fmla="*/ 580190 w 998239"/>
              <a:gd name="connsiteY8" fmla="*/ 1509765 h 2601565"/>
              <a:gd name="connsiteX9" fmla="*/ 580697 w 998239"/>
              <a:gd name="connsiteY9" fmla="*/ 1564763 h 2601565"/>
              <a:gd name="connsiteX10" fmla="*/ 578037 w 998239"/>
              <a:gd name="connsiteY10" fmla="*/ 1619760 h 2601565"/>
              <a:gd name="connsiteX11" fmla="*/ 573350 w 998239"/>
              <a:gd name="connsiteY11" fmla="*/ 1672629 h 2601565"/>
              <a:gd name="connsiteX12" fmla="*/ 567522 w 998239"/>
              <a:gd name="connsiteY12" fmla="*/ 1724432 h 2601565"/>
              <a:gd name="connsiteX13" fmla="*/ 564474 w 998239"/>
              <a:gd name="connsiteY13" fmla="*/ 1798067 h 2601565"/>
              <a:gd name="connsiteX14" fmla="*/ 565843 w 998239"/>
              <a:gd name="connsiteY14" fmla="*/ 1798067 h 2601565"/>
              <a:gd name="connsiteX15" fmla="*/ 596167 w 998239"/>
              <a:gd name="connsiteY15" fmla="*/ 2004317 h 2601565"/>
              <a:gd name="connsiteX16" fmla="*/ 614772 w 998239"/>
              <a:gd name="connsiteY16" fmla="*/ 2015335 h 2601565"/>
              <a:gd name="connsiteX17" fmla="*/ 633212 w 998239"/>
              <a:gd name="connsiteY17" fmla="*/ 2026005 h 2601565"/>
              <a:gd name="connsiteX18" fmla="*/ 649037 w 998239"/>
              <a:gd name="connsiteY18" fmla="*/ 2036824 h 2601565"/>
              <a:gd name="connsiteX19" fmla="*/ 682546 w 998239"/>
              <a:gd name="connsiteY19" fmla="*/ 2063750 h 2601565"/>
              <a:gd name="connsiteX20" fmla="*/ 712427 w 998239"/>
              <a:gd name="connsiteY20" fmla="*/ 2092373 h 2601565"/>
              <a:gd name="connsiteX21" fmla="*/ 738220 w 998239"/>
              <a:gd name="connsiteY21" fmla="*/ 2120464 h 2601565"/>
              <a:gd name="connsiteX22" fmla="*/ 761610 w 998239"/>
              <a:gd name="connsiteY22" fmla="*/ 2148686 h 2601565"/>
              <a:gd name="connsiteX23" fmla="*/ 783089 w 998239"/>
              <a:gd name="connsiteY23" fmla="*/ 2177264 h 2601565"/>
              <a:gd name="connsiteX24" fmla="*/ 803347 w 998239"/>
              <a:gd name="connsiteY24" fmla="*/ 2204774 h 2601565"/>
              <a:gd name="connsiteX25" fmla="*/ 821429 w 998239"/>
              <a:gd name="connsiteY25" fmla="*/ 2231393 h 2601565"/>
              <a:gd name="connsiteX26" fmla="*/ 812873 w 998239"/>
              <a:gd name="connsiteY26" fmla="*/ 2236092 h 2601565"/>
              <a:gd name="connsiteX27" fmla="*/ 783805 w 998239"/>
              <a:gd name="connsiteY27" fmla="*/ 2203301 h 2601565"/>
              <a:gd name="connsiteX28" fmla="*/ 753719 w 998239"/>
              <a:gd name="connsiteY28" fmla="*/ 2172059 h 2601565"/>
              <a:gd name="connsiteX29" fmla="*/ 722647 w 998239"/>
              <a:gd name="connsiteY29" fmla="*/ 2142999 h 2601565"/>
              <a:gd name="connsiteX30" fmla="*/ 690330 w 998239"/>
              <a:gd name="connsiteY30" fmla="*/ 2116510 h 2601565"/>
              <a:gd name="connsiteX31" fmla="*/ 655982 w 998239"/>
              <a:gd name="connsiteY31" fmla="*/ 2093118 h 2601565"/>
              <a:gd name="connsiteX32" fmla="*/ 620297 w 998239"/>
              <a:gd name="connsiteY32" fmla="*/ 2072215 h 2601565"/>
              <a:gd name="connsiteX33" fmla="*/ 583862 w 998239"/>
              <a:gd name="connsiteY33" fmla="*/ 2054108 h 2601565"/>
              <a:gd name="connsiteX34" fmla="*/ 545427 w 998239"/>
              <a:gd name="connsiteY34" fmla="*/ 2040553 h 2601565"/>
              <a:gd name="connsiteX35" fmla="*/ 511522 w 998239"/>
              <a:gd name="connsiteY35" fmla="*/ 2221026 h 2601565"/>
              <a:gd name="connsiteX36" fmla="*/ 546020 w 998239"/>
              <a:gd name="connsiteY36" fmla="*/ 2245768 h 2601565"/>
              <a:gd name="connsiteX37" fmla="*/ 576539 w 998239"/>
              <a:gd name="connsiteY37" fmla="*/ 2272514 h 2601565"/>
              <a:gd name="connsiteX38" fmla="*/ 601206 w 998239"/>
              <a:gd name="connsiteY38" fmla="*/ 2299617 h 2601565"/>
              <a:gd name="connsiteX39" fmla="*/ 620912 w 998239"/>
              <a:gd name="connsiteY39" fmla="*/ 2328269 h 2601565"/>
              <a:gd name="connsiteX40" fmla="*/ 635746 w 998239"/>
              <a:gd name="connsiteY40" fmla="*/ 2357733 h 2601565"/>
              <a:gd name="connsiteX41" fmla="*/ 645162 w 998239"/>
              <a:gd name="connsiteY41" fmla="*/ 2386515 h 2601565"/>
              <a:gd name="connsiteX42" fmla="*/ 649446 w 998239"/>
              <a:gd name="connsiteY42" fmla="*/ 2415678 h 2601565"/>
              <a:gd name="connsiteX43" fmla="*/ 648196 w 998239"/>
              <a:gd name="connsiteY43" fmla="*/ 2444260 h 2601565"/>
              <a:gd name="connsiteX44" fmla="*/ 641984 w 998239"/>
              <a:gd name="connsiteY44" fmla="*/ 2470935 h 2601565"/>
              <a:gd name="connsiteX45" fmla="*/ 637257 w 998239"/>
              <a:gd name="connsiteY45" fmla="*/ 2472280 h 2601565"/>
              <a:gd name="connsiteX46" fmla="*/ 635317 w 998239"/>
              <a:gd name="connsiteY46" fmla="*/ 2465092 h 2601565"/>
              <a:gd name="connsiteX47" fmla="*/ 641087 w 998239"/>
              <a:gd name="connsiteY47" fmla="*/ 2449008 h 2601565"/>
              <a:gd name="connsiteX48" fmla="*/ 641384 w 998239"/>
              <a:gd name="connsiteY48" fmla="*/ 2430972 h 2601565"/>
              <a:gd name="connsiteX49" fmla="*/ 639215 w 998239"/>
              <a:gd name="connsiteY49" fmla="*/ 2410982 h 2601565"/>
              <a:gd name="connsiteX50" fmla="*/ 632287 w 998239"/>
              <a:gd name="connsiteY50" fmla="*/ 2390884 h 2601565"/>
              <a:gd name="connsiteX51" fmla="*/ 621944 w 998239"/>
              <a:gd name="connsiteY51" fmla="*/ 2369828 h 2601565"/>
              <a:gd name="connsiteX52" fmla="*/ 609133 w 998239"/>
              <a:gd name="connsiteY52" fmla="*/ 2349453 h 2601565"/>
              <a:gd name="connsiteX53" fmla="*/ 593107 w 998239"/>
              <a:gd name="connsiteY53" fmla="*/ 2329922 h 2601565"/>
              <a:gd name="connsiteX54" fmla="*/ 574242 w 998239"/>
              <a:gd name="connsiteY54" fmla="*/ 2311561 h 2601565"/>
              <a:gd name="connsiteX55" fmla="*/ 554736 w 998239"/>
              <a:gd name="connsiteY55" fmla="*/ 2295077 h 2601565"/>
              <a:gd name="connsiteX56" fmla="*/ 542732 w 998239"/>
              <a:gd name="connsiteY56" fmla="*/ 2286998 h 2601565"/>
              <a:gd name="connsiteX57" fmla="*/ 533341 w 998239"/>
              <a:gd name="connsiteY57" fmla="*/ 2278769 h 2601565"/>
              <a:gd name="connsiteX58" fmla="*/ 523778 w 998239"/>
              <a:gd name="connsiteY58" fmla="*/ 2272829 h 2601565"/>
              <a:gd name="connsiteX59" fmla="*/ 514151 w 998239"/>
              <a:gd name="connsiteY59" fmla="*/ 2267440 h 2601565"/>
              <a:gd name="connsiteX60" fmla="*/ 503656 w 998239"/>
              <a:gd name="connsiteY60" fmla="*/ 2264952 h 2601565"/>
              <a:gd name="connsiteX61" fmla="*/ 491006 w 998239"/>
              <a:gd name="connsiteY61" fmla="*/ 2308954 h 2601565"/>
              <a:gd name="connsiteX62" fmla="*/ 476330 w 998239"/>
              <a:gd name="connsiteY62" fmla="*/ 2349959 h 2601565"/>
              <a:gd name="connsiteX63" fmla="*/ 459509 w 998239"/>
              <a:gd name="connsiteY63" fmla="*/ 2391527 h 2601565"/>
              <a:gd name="connsiteX64" fmla="*/ 439580 w 998239"/>
              <a:gd name="connsiteY64" fmla="*/ 2432199 h 2601565"/>
              <a:gd name="connsiteX65" fmla="*/ 416585 w 998239"/>
              <a:gd name="connsiteY65" fmla="*/ 2475063 h 2601565"/>
              <a:gd name="connsiteX66" fmla="*/ 389961 w 998239"/>
              <a:gd name="connsiteY66" fmla="*/ 2519626 h 2601565"/>
              <a:gd name="connsiteX67" fmla="*/ 384223 w 998239"/>
              <a:gd name="connsiteY67" fmla="*/ 2526793 h 2601565"/>
              <a:gd name="connsiteX68" fmla="*/ 377695 w 998239"/>
              <a:gd name="connsiteY68" fmla="*/ 2537945 h 2601565"/>
              <a:gd name="connsiteX69" fmla="*/ 368996 w 998239"/>
              <a:gd name="connsiteY69" fmla="*/ 2549023 h 2601565"/>
              <a:gd name="connsiteX70" fmla="*/ 360933 w 998239"/>
              <a:gd name="connsiteY70" fmla="*/ 2560863 h 2601565"/>
              <a:gd name="connsiteX71" fmla="*/ 351567 w 998239"/>
              <a:gd name="connsiteY71" fmla="*/ 2573185 h 2601565"/>
              <a:gd name="connsiteX72" fmla="*/ 341532 w 998239"/>
              <a:gd name="connsiteY72" fmla="*/ 2583296 h 2601565"/>
              <a:gd name="connsiteX73" fmla="*/ 331557 w 998239"/>
              <a:gd name="connsiteY73" fmla="*/ 2592037 h 2601565"/>
              <a:gd name="connsiteX74" fmla="*/ 321124 w 998239"/>
              <a:gd name="connsiteY74" fmla="*/ 2598545 h 2601565"/>
              <a:gd name="connsiteX75" fmla="*/ 312044 w 998239"/>
              <a:gd name="connsiteY75" fmla="*/ 2601565 h 2601565"/>
              <a:gd name="connsiteX76" fmla="*/ 309960 w 998239"/>
              <a:gd name="connsiteY76" fmla="*/ 2597301 h 2601565"/>
              <a:gd name="connsiteX77" fmla="*/ 342120 w 998239"/>
              <a:gd name="connsiteY77" fmla="*/ 2563687 h 2601565"/>
              <a:gd name="connsiteX78" fmla="*/ 370336 w 998239"/>
              <a:gd name="connsiteY78" fmla="*/ 2526618 h 2601565"/>
              <a:gd name="connsiteX79" fmla="*/ 394287 w 998239"/>
              <a:gd name="connsiteY79" fmla="*/ 2487031 h 2601565"/>
              <a:gd name="connsiteX80" fmla="*/ 413201 w 998239"/>
              <a:gd name="connsiteY80" fmla="*/ 2447908 h 2601565"/>
              <a:gd name="connsiteX81" fmla="*/ 428806 w 998239"/>
              <a:gd name="connsiteY81" fmla="*/ 2409545 h 2601565"/>
              <a:gd name="connsiteX82" fmla="*/ 435216 w 998239"/>
              <a:gd name="connsiteY82" fmla="*/ 2381215 h 2601565"/>
              <a:gd name="connsiteX83" fmla="*/ 437508 w 998239"/>
              <a:gd name="connsiteY83" fmla="*/ 2382004 h 2601565"/>
              <a:gd name="connsiteX84" fmla="*/ 438204 w 998239"/>
              <a:gd name="connsiteY84" fmla="*/ 2381394 h 2601565"/>
              <a:gd name="connsiteX85" fmla="*/ 438054 w 998239"/>
              <a:gd name="connsiteY85" fmla="*/ 2380044 h 2601565"/>
              <a:gd name="connsiteX86" fmla="*/ 437652 w 998239"/>
              <a:gd name="connsiteY86" fmla="*/ 2379080 h 2601565"/>
              <a:gd name="connsiteX87" fmla="*/ 436750 w 998239"/>
              <a:gd name="connsiteY87" fmla="*/ 2377071 h 2601565"/>
              <a:gd name="connsiteX88" fmla="*/ 437767 w 998239"/>
              <a:gd name="connsiteY88" fmla="*/ 2375523 h 2601565"/>
              <a:gd name="connsiteX89" fmla="*/ 437711 w 998239"/>
              <a:gd name="connsiteY89" fmla="*/ 2374255 h 2601565"/>
              <a:gd name="connsiteX90" fmla="*/ 438004 w 998239"/>
              <a:gd name="connsiteY90" fmla="*/ 2372682 h 2601565"/>
              <a:gd name="connsiteX91" fmla="*/ 437308 w 998239"/>
              <a:gd name="connsiteY91" fmla="*/ 2373292 h 2601565"/>
              <a:gd name="connsiteX92" fmla="*/ 437711 w 998239"/>
              <a:gd name="connsiteY92" fmla="*/ 2374255 h 2601565"/>
              <a:gd name="connsiteX93" fmla="*/ 435216 w 998239"/>
              <a:gd name="connsiteY93" fmla="*/ 2381215 h 2601565"/>
              <a:gd name="connsiteX94" fmla="*/ 419562 w 998239"/>
              <a:gd name="connsiteY94" fmla="*/ 2378474 h 2601565"/>
              <a:gd name="connsiteX95" fmla="*/ 399876 w 998239"/>
              <a:gd name="connsiteY95" fmla="*/ 2379925 h 2601565"/>
              <a:gd name="connsiteX96" fmla="*/ 378919 w 998239"/>
              <a:gd name="connsiteY96" fmla="*/ 2383310 h 2601565"/>
              <a:gd name="connsiteX97" fmla="*/ 355837 w 998239"/>
              <a:gd name="connsiteY97" fmla="*/ 2389713 h 2601565"/>
              <a:gd name="connsiteX98" fmla="*/ 331860 w 998239"/>
              <a:gd name="connsiteY98" fmla="*/ 2398379 h 2601565"/>
              <a:gd name="connsiteX99" fmla="*/ 307564 w 998239"/>
              <a:gd name="connsiteY99" fmla="*/ 2407986 h 2601565"/>
              <a:gd name="connsiteX100" fmla="*/ 283791 w 998239"/>
              <a:gd name="connsiteY100" fmla="*/ 2419271 h 2601565"/>
              <a:gd name="connsiteX101" fmla="*/ 261091 w 998239"/>
              <a:gd name="connsiteY101" fmla="*/ 2430275 h 2601565"/>
              <a:gd name="connsiteX102" fmla="*/ 258707 w 998239"/>
              <a:gd name="connsiteY102" fmla="*/ 2431515 h 2601565"/>
              <a:gd name="connsiteX103" fmla="*/ 264907 w 998239"/>
              <a:gd name="connsiteY103" fmla="*/ 2418233 h 2601565"/>
              <a:gd name="connsiteX104" fmla="*/ 283331 w 998239"/>
              <a:gd name="connsiteY104" fmla="*/ 2403215 h 2601565"/>
              <a:gd name="connsiteX105" fmla="*/ 306269 w 998239"/>
              <a:gd name="connsiteY105" fmla="*/ 2389370 h 2601565"/>
              <a:gd name="connsiteX106" fmla="*/ 330709 w 998239"/>
              <a:gd name="connsiteY106" fmla="*/ 2376839 h 2601565"/>
              <a:gd name="connsiteX107" fmla="*/ 356078 w 998239"/>
              <a:gd name="connsiteY107" fmla="*/ 2366953 h 2601565"/>
              <a:gd name="connsiteX108" fmla="*/ 384546 w 998239"/>
              <a:gd name="connsiteY108" fmla="*/ 2359782 h 2601565"/>
              <a:gd name="connsiteX109" fmla="*/ 448037 w 998239"/>
              <a:gd name="connsiteY109" fmla="*/ 2345291 h 2601565"/>
              <a:gd name="connsiteX110" fmla="*/ 456052 w 998239"/>
              <a:gd name="connsiteY110" fmla="*/ 2295805 h 2601565"/>
              <a:gd name="connsiteX111" fmla="*/ 459891 w 998239"/>
              <a:gd name="connsiteY111" fmla="*/ 2246520 h 2601565"/>
              <a:gd name="connsiteX112" fmla="*/ 459547 w 998239"/>
              <a:gd name="connsiteY112" fmla="*/ 2196621 h 2601565"/>
              <a:gd name="connsiteX113" fmla="*/ 455007 w 998239"/>
              <a:gd name="connsiteY113" fmla="*/ 2147109 h 2601565"/>
              <a:gd name="connsiteX114" fmla="*/ 414605 w 998239"/>
              <a:gd name="connsiteY114" fmla="*/ 1999908 h 2601565"/>
              <a:gd name="connsiteX115" fmla="*/ 392039 w 998239"/>
              <a:gd name="connsiteY115" fmla="*/ 2033339 h 2601565"/>
              <a:gd name="connsiteX116" fmla="*/ 351498 w 998239"/>
              <a:gd name="connsiteY116" fmla="*/ 2087417 h 2601565"/>
              <a:gd name="connsiteX117" fmla="*/ 308424 w 998239"/>
              <a:gd name="connsiteY117" fmla="*/ 2139893 h 2601565"/>
              <a:gd name="connsiteX118" fmla="*/ 266098 w 998239"/>
              <a:gd name="connsiteY118" fmla="*/ 2190203 h 2601565"/>
              <a:gd name="connsiteX119" fmla="*/ 221074 w 998239"/>
              <a:gd name="connsiteY119" fmla="*/ 2236952 h 2601565"/>
              <a:gd name="connsiteX120" fmla="*/ 175500 w 998239"/>
              <a:gd name="connsiteY120" fmla="*/ 2279195 h 2601565"/>
              <a:gd name="connsiteX121" fmla="*/ 130958 w 998239"/>
              <a:gd name="connsiteY121" fmla="*/ 2318489 h 2601565"/>
              <a:gd name="connsiteX122" fmla="*/ 86731 w 998239"/>
              <a:gd name="connsiteY122" fmla="*/ 2351876 h 2601565"/>
              <a:gd name="connsiteX123" fmla="*/ 43708 w 998239"/>
              <a:gd name="connsiteY123" fmla="*/ 2380769 h 2601565"/>
              <a:gd name="connsiteX124" fmla="*/ 0 w 998239"/>
              <a:gd name="connsiteY124" fmla="*/ 2402513 h 2601565"/>
              <a:gd name="connsiteX125" fmla="*/ 7680 w 998239"/>
              <a:gd name="connsiteY125" fmla="*/ 2395440 h 2601565"/>
              <a:gd name="connsiteX126" fmla="*/ 12312 w 998239"/>
              <a:gd name="connsiteY126" fmla="*/ 2390461 h 2601565"/>
              <a:gd name="connsiteX127" fmla="*/ 15901 w 998239"/>
              <a:gd name="connsiteY127" fmla="*/ 2387490 h 2601565"/>
              <a:gd name="connsiteX128" fmla="*/ 17197 w 998239"/>
              <a:gd name="connsiteY128" fmla="*/ 2385386 h 2601565"/>
              <a:gd name="connsiteX129" fmla="*/ 16525 w 998239"/>
              <a:gd name="connsiteY129" fmla="*/ 2383620 h 2601565"/>
              <a:gd name="connsiteX130" fmla="*/ 17174 w 998239"/>
              <a:gd name="connsiteY130" fmla="*/ 2382567 h 2601565"/>
              <a:gd name="connsiteX131" fmla="*/ 15999 w 998239"/>
              <a:gd name="connsiteY131" fmla="*/ 2381933 h 2601565"/>
              <a:gd name="connsiteX132" fmla="*/ 16971 w 998239"/>
              <a:gd name="connsiteY132" fmla="*/ 2380354 h 2601565"/>
              <a:gd name="connsiteX133" fmla="*/ 20090 w 998239"/>
              <a:gd name="connsiteY133" fmla="*/ 2377830 h 2601565"/>
              <a:gd name="connsiteX134" fmla="*/ 24327 w 998239"/>
              <a:gd name="connsiteY134" fmla="*/ 2373807 h 2601565"/>
              <a:gd name="connsiteX135" fmla="*/ 30627 w 998239"/>
              <a:gd name="connsiteY135" fmla="*/ 2367391 h 2601565"/>
              <a:gd name="connsiteX136" fmla="*/ 40670 w 998239"/>
              <a:gd name="connsiteY136" fmla="*/ 2359024 h 2601565"/>
              <a:gd name="connsiteX137" fmla="*/ 55321 w 998239"/>
              <a:gd name="connsiteY137" fmla="*/ 2347300 h 2601565"/>
              <a:gd name="connsiteX138" fmla="*/ 71663 w 998239"/>
              <a:gd name="connsiteY138" fmla="*/ 2332515 h 2601565"/>
              <a:gd name="connsiteX139" fmla="*/ 94475 w 998239"/>
              <a:gd name="connsiteY139" fmla="*/ 2314213 h 2601565"/>
              <a:gd name="connsiteX140" fmla="*/ 121818 w 998239"/>
              <a:gd name="connsiteY140" fmla="*/ 2292046 h 2601565"/>
              <a:gd name="connsiteX141" fmla="*/ 160830 w 998239"/>
              <a:gd name="connsiteY141" fmla="*/ 2255375 h 2601565"/>
              <a:gd name="connsiteX142" fmla="*/ 197971 w 998239"/>
              <a:gd name="connsiteY142" fmla="*/ 2213486 h 2601565"/>
              <a:gd name="connsiteX143" fmla="*/ 234107 w 998239"/>
              <a:gd name="connsiteY143" fmla="*/ 2169419 h 2601565"/>
              <a:gd name="connsiteX144" fmla="*/ 274428 w 998239"/>
              <a:gd name="connsiteY144" fmla="*/ 2123636 h 2601565"/>
              <a:gd name="connsiteX145" fmla="*/ 282447 w 998239"/>
              <a:gd name="connsiteY145" fmla="*/ 2113474 h 2601565"/>
              <a:gd name="connsiteX146" fmla="*/ 294255 w 998239"/>
              <a:gd name="connsiteY146" fmla="*/ 2098111 h 2601565"/>
              <a:gd name="connsiteX147" fmla="*/ 304716 w 998239"/>
              <a:gd name="connsiteY147" fmla="*/ 2083635 h 2601565"/>
              <a:gd name="connsiteX148" fmla="*/ 328894 w 998239"/>
              <a:gd name="connsiteY148" fmla="*/ 2047263 h 2601565"/>
              <a:gd name="connsiteX149" fmla="*/ 330780 w 998239"/>
              <a:gd name="connsiteY149" fmla="*/ 2044202 h 2601565"/>
              <a:gd name="connsiteX150" fmla="*/ 331717 w 998239"/>
              <a:gd name="connsiteY150" fmla="*/ 2042063 h 2601565"/>
              <a:gd name="connsiteX151" fmla="*/ 391204 w 998239"/>
              <a:gd name="connsiteY151" fmla="*/ 1933218 h 2601565"/>
              <a:gd name="connsiteX152" fmla="*/ 390156 w 998239"/>
              <a:gd name="connsiteY152" fmla="*/ 1860349 h 2601565"/>
              <a:gd name="connsiteX153" fmla="*/ 396502 w 998239"/>
              <a:gd name="connsiteY153" fmla="*/ 1818105 h 2601565"/>
              <a:gd name="connsiteX154" fmla="*/ 402330 w 998239"/>
              <a:gd name="connsiteY154" fmla="*/ 1747141 h 2601565"/>
              <a:gd name="connsiteX155" fmla="*/ 412844 w 998239"/>
              <a:gd name="connsiteY155" fmla="*/ 1718578 h 2601565"/>
              <a:gd name="connsiteX156" fmla="*/ 421839 w 998239"/>
              <a:gd name="connsiteY156" fmla="*/ 1686822 h 2601565"/>
              <a:gd name="connsiteX157" fmla="*/ 430327 w 998239"/>
              <a:gd name="connsiteY157" fmla="*/ 1651516 h 2601565"/>
              <a:gd name="connsiteX158" fmla="*/ 438181 w 998239"/>
              <a:gd name="connsiteY158" fmla="*/ 1613906 h 2601565"/>
              <a:gd name="connsiteX159" fmla="*/ 444515 w 998239"/>
              <a:gd name="connsiteY159" fmla="*/ 1573279 h 2601565"/>
              <a:gd name="connsiteX160" fmla="*/ 449329 w 998239"/>
              <a:gd name="connsiteY160" fmla="*/ 1531942 h 2601565"/>
              <a:gd name="connsiteX161" fmla="*/ 454016 w 998239"/>
              <a:gd name="connsiteY161" fmla="*/ 1488654 h 2601565"/>
              <a:gd name="connsiteX162" fmla="*/ 457183 w 998239"/>
              <a:gd name="connsiteY162" fmla="*/ 1444833 h 2601565"/>
              <a:gd name="connsiteX163" fmla="*/ 459843 w 998239"/>
              <a:gd name="connsiteY163" fmla="*/ 1399239 h 2601565"/>
              <a:gd name="connsiteX164" fmla="*/ 459843 w 998239"/>
              <a:gd name="connsiteY164" fmla="*/ 1354354 h 2601565"/>
              <a:gd name="connsiteX165" fmla="*/ 459843 w 998239"/>
              <a:gd name="connsiteY165" fmla="*/ 1310001 h 2601565"/>
              <a:gd name="connsiteX166" fmla="*/ 457183 w 998239"/>
              <a:gd name="connsiteY166" fmla="*/ 1265471 h 2601565"/>
              <a:gd name="connsiteX167" fmla="*/ 453509 w 998239"/>
              <a:gd name="connsiteY167" fmla="*/ 1222715 h 2601565"/>
              <a:gd name="connsiteX168" fmla="*/ 448822 w 998239"/>
              <a:gd name="connsiteY168" fmla="*/ 1181023 h 2601565"/>
              <a:gd name="connsiteX169" fmla="*/ 441854 w 998239"/>
              <a:gd name="connsiteY169" fmla="*/ 1140751 h 2601565"/>
              <a:gd name="connsiteX170" fmla="*/ 432353 w 998239"/>
              <a:gd name="connsiteY170" fmla="*/ 1103318 h 2601565"/>
              <a:gd name="connsiteX171" fmla="*/ 421839 w 998239"/>
              <a:gd name="connsiteY171" fmla="*/ 1067835 h 2601565"/>
              <a:gd name="connsiteX172" fmla="*/ 409170 w 998239"/>
              <a:gd name="connsiteY172" fmla="*/ 1036079 h 2601565"/>
              <a:gd name="connsiteX173" fmla="*/ 405274 w 998239"/>
              <a:gd name="connsiteY173" fmla="*/ 1028382 h 2601565"/>
              <a:gd name="connsiteX174" fmla="*/ 325111 w 998239"/>
              <a:gd name="connsiteY174" fmla="*/ 669960 h 2601565"/>
              <a:gd name="connsiteX175" fmla="*/ 324674 w 998239"/>
              <a:gd name="connsiteY175" fmla="*/ 667064 h 2601565"/>
              <a:gd name="connsiteX176" fmla="*/ 321000 w 998239"/>
              <a:gd name="connsiteY176" fmla="*/ 613131 h 2601565"/>
              <a:gd name="connsiteX177" fmla="*/ 317833 w 998239"/>
              <a:gd name="connsiteY177" fmla="*/ 556715 h 2601565"/>
              <a:gd name="connsiteX178" fmla="*/ 317833 w 998239"/>
              <a:gd name="connsiteY178" fmla="*/ 499057 h 2601565"/>
              <a:gd name="connsiteX179" fmla="*/ 319986 w 998239"/>
              <a:gd name="connsiteY179" fmla="*/ 440866 h 2601565"/>
              <a:gd name="connsiteX180" fmla="*/ 324674 w 998239"/>
              <a:gd name="connsiteY180" fmla="*/ 383208 h 2601565"/>
              <a:gd name="connsiteX181" fmla="*/ 331642 w 998239"/>
              <a:gd name="connsiteY181" fmla="*/ 325726 h 2601565"/>
              <a:gd name="connsiteX182" fmla="*/ 338989 w 998239"/>
              <a:gd name="connsiteY182" fmla="*/ 270197 h 2601565"/>
              <a:gd name="connsiteX183" fmla="*/ 349504 w 998239"/>
              <a:gd name="connsiteY183" fmla="*/ 216264 h 2601565"/>
              <a:gd name="connsiteX184" fmla="*/ 362172 w 998239"/>
              <a:gd name="connsiteY184" fmla="*/ 165524 h 2601565"/>
              <a:gd name="connsiteX185" fmla="*/ 375347 w 998239"/>
              <a:gd name="connsiteY185" fmla="*/ 117446 h 2601565"/>
              <a:gd name="connsiteX186" fmla="*/ 390675 w 998239"/>
              <a:gd name="connsiteY186" fmla="*/ 73980 h 2601565"/>
              <a:gd name="connsiteX187" fmla="*/ 407017 w 998239"/>
              <a:gd name="connsiteY187" fmla="*/ 34418 h 2601565"/>
              <a:gd name="connsiteX188" fmla="*/ 426653 w 998239"/>
              <a:gd name="connsiteY188" fmla="*/ 0 h 2601565"/>
              <a:gd name="connsiteX189" fmla="*/ 424499 w 998239"/>
              <a:gd name="connsiteY189" fmla="*/ 8516 h 2601565"/>
              <a:gd name="connsiteX190" fmla="*/ 423485 w 998239"/>
              <a:gd name="connsiteY190" fmla="*/ 14193 h 2601565"/>
              <a:gd name="connsiteX191" fmla="*/ 422345 w 998239"/>
              <a:gd name="connsiteY191" fmla="*/ 17918 h 2601565"/>
              <a:gd name="connsiteX192" fmla="*/ 422345 w 998239"/>
              <a:gd name="connsiteY192" fmla="*/ 20048 h 2601565"/>
              <a:gd name="connsiteX193" fmla="*/ 423485 w 998239"/>
              <a:gd name="connsiteY193" fmla="*/ 21112 h 2601565"/>
              <a:gd name="connsiteX194" fmla="*/ 423485 w 998239"/>
              <a:gd name="connsiteY194" fmla="*/ 22177 h 2601565"/>
              <a:gd name="connsiteX195" fmla="*/ 424499 w 998239"/>
              <a:gd name="connsiteY195" fmla="*/ 22177 h 2601565"/>
              <a:gd name="connsiteX196" fmla="*/ 424499 w 998239"/>
              <a:gd name="connsiteY196" fmla="*/ 23773 h 2601565"/>
              <a:gd name="connsiteX197" fmla="*/ 423485 w 998239"/>
              <a:gd name="connsiteY197" fmla="*/ 26967 h 2601565"/>
              <a:gd name="connsiteX198" fmla="*/ 422345 w 998239"/>
              <a:gd name="connsiteY198" fmla="*/ 31756 h 2601565"/>
              <a:gd name="connsiteX199" fmla="*/ 420825 w 998239"/>
              <a:gd name="connsiteY199" fmla="*/ 39208 h 2601565"/>
              <a:gd name="connsiteX200" fmla="*/ 417658 w 998239"/>
              <a:gd name="connsiteY200" fmla="*/ 49676 h 2601565"/>
              <a:gd name="connsiteX201" fmla="*/ 412844 w 998239"/>
              <a:gd name="connsiteY201" fmla="*/ 64578 h 2601565"/>
              <a:gd name="connsiteX202" fmla="*/ 408157 w 998239"/>
              <a:gd name="connsiteY202" fmla="*/ 82496 h 2601565"/>
              <a:gd name="connsiteX203" fmla="*/ 400683 w 998239"/>
              <a:gd name="connsiteY203" fmla="*/ 105737 h 2601565"/>
              <a:gd name="connsiteX204" fmla="*/ 391815 w 998239"/>
              <a:gd name="connsiteY204" fmla="*/ 133768 h 2601565"/>
              <a:gd name="connsiteX205" fmla="*/ 381174 w 998239"/>
              <a:gd name="connsiteY205" fmla="*/ 177588 h 2601565"/>
              <a:gd name="connsiteX206" fmla="*/ 373826 w 998239"/>
              <a:gd name="connsiteY206" fmla="*/ 224602 h 2601565"/>
              <a:gd name="connsiteX207" fmla="*/ 367999 w 998239"/>
              <a:gd name="connsiteY207" fmla="*/ 272858 h 2601565"/>
              <a:gd name="connsiteX208" fmla="*/ 360145 w 998239"/>
              <a:gd name="connsiteY208" fmla="*/ 324130 h 2601565"/>
              <a:gd name="connsiteX209" fmla="*/ 359005 w 998239"/>
              <a:gd name="connsiteY209" fmla="*/ 335129 h 2601565"/>
              <a:gd name="connsiteX210" fmla="*/ 357484 w 998239"/>
              <a:gd name="connsiteY210" fmla="*/ 351628 h 2601565"/>
              <a:gd name="connsiteX211" fmla="*/ 356344 w 998239"/>
              <a:gd name="connsiteY211" fmla="*/ 369015 h 2601565"/>
              <a:gd name="connsiteX212" fmla="*/ 355331 w 998239"/>
              <a:gd name="connsiteY212" fmla="*/ 387997 h 2601565"/>
              <a:gd name="connsiteX213" fmla="*/ 355331 w 998239"/>
              <a:gd name="connsiteY213" fmla="*/ 407513 h 2601565"/>
              <a:gd name="connsiteX214" fmla="*/ 357484 w 998239"/>
              <a:gd name="connsiteY214" fmla="*/ 425077 h 2601565"/>
              <a:gd name="connsiteX215" fmla="*/ 360145 w 998239"/>
              <a:gd name="connsiteY215" fmla="*/ 440334 h 2601565"/>
              <a:gd name="connsiteX216" fmla="*/ 364832 w 998239"/>
              <a:gd name="connsiteY216" fmla="*/ 450979 h 2601565"/>
              <a:gd name="connsiteX217" fmla="*/ 390168 w 998239"/>
              <a:gd name="connsiteY217" fmla="*/ 448849 h 2601565"/>
              <a:gd name="connsiteX218" fmla="*/ 414997 w 998239"/>
              <a:gd name="connsiteY218" fmla="*/ 440334 h 2601565"/>
              <a:gd name="connsiteX219" fmla="*/ 438687 w 998239"/>
              <a:gd name="connsiteY219" fmla="*/ 426673 h 2601565"/>
              <a:gd name="connsiteX220" fmla="*/ 463010 w 998239"/>
              <a:gd name="connsiteY220" fmla="*/ 407513 h 2601565"/>
              <a:gd name="connsiteX221" fmla="*/ 485179 w 998239"/>
              <a:gd name="connsiteY221" fmla="*/ 385336 h 2601565"/>
              <a:gd name="connsiteX222" fmla="*/ 506842 w 998239"/>
              <a:gd name="connsiteY222" fmla="*/ 358370 h 2601565"/>
              <a:gd name="connsiteX223" fmla="*/ 527364 w 998239"/>
              <a:gd name="connsiteY223" fmla="*/ 329807 h 2601565"/>
              <a:gd name="connsiteX224" fmla="*/ 546367 w 998239"/>
              <a:gd name="connsiteY224" fmla="*/ 299825 h 2601565"/>
              <a:gd name="connsiteX225" fmla="*/ 564862 w 998239"/>
              <a:gd name="connsiteY225" fmla="*/ 268068 h 2601565"/>
              <a:gd name="connsiteX226" fmla="*/ 580697 w 998239"/>
              <a:gd name="connsiteY226" fmla="*/ 235247 h 2601565"/>
              <a:gd name="connsiteX227" fmla="*/ 595519 w 998239"/>
              <a:gd name="connsiteY227" fmla="*/ 203491 h 2601565"/>
              <a:gd name="connsiteX228" fmla="*/ 607680 w 998239"/>
              <a:gd name="connsiteY228" fmla="*/ 172798 h 2601565"/>
              <a:gd name="connsiteX229" fmla="*/ 613508 w 998239"/>
              <a:gd name="connsiteY229" fmla="*/ 172798 h 2601565"/>
              <a:gd name="connsiteX230" fmla="*/ 613508 w 998239"/>
              <a:gd name="connsiteY230" fmla="*/ 175992 h 2601565"/>
              <a:gd name="connsiteX231" fmla="*/ 604006 w 998239"/>
              <a:gd name="connsiteY231" fmla="*/ 206684 h 2601565"/>
              <a:gd name="connsiteX232" fmla="*/ 593365 w 998239"/>
              <a:gd name="connsiteY232" fmla="*/ 238440 h 2601565"/>
              <a:gd name="connsiteX233" fmla="*/ 581837 w 998239"/>
              <a:gd name="connsiteY233" fmla="*/ 269132 h 2601565"/>
              <a:gd name="connsiteX234" fmla="*/ 570183 w 998239"/>
              <a:gd name="connsiteY234" fmla="*/ 298760 h 2601565"/>
              <a:gd name="connsiteX235" fmla="*/ 558021 w 998239"/>
              <a:gd name="connsiteY235" fmla="*/ 327678 h 2601565"/>
              <a:gd name="connsiteX236" fmla="*/ 544339 w 998239"/>
              <a:gd name="connsiteY236" fmla="*/ 354645 h 2601565"/>
              <a:gd name="connsiteX237" fmla="*/ 530025 w 998239"/>
              <a:gd name="connsiteY237" fmla="*/ 380546 h 2601565"/>
              <a:gd name="connsiteX238" fmla="*/ 512669 w 998239"/>
              <a:gd name="connsiteY238" fmla="*/ 404319 h 2601565"/>
              <a:gd name="connsiteX239" fmla="*/ 494680 w 998239"/>
              <a:gd name="connsiteY239" fmla="*/ 427738 h 2601565"/>
              <a:gd name="connsiteX240" fmla="*/ 473524 w 998239"/>
              <a:gd name="connsiteY240" fmla="*/ 446720 h 2601565"/>
              <a:gd name="connsiteX241" fmla="*/ 449329 w 998239"/>
              <a:gd name="connsiteY241" fmla="*/ 464107 h 2601565"/>
              <a:gd name="connsiteX242" fmla="*/ 422345 w 998239"/>
              <a:gd name="connsiteY242" fmla="*/ 479542 h 2601565"/>
              <a:gd name="connsiteX243" fmla="*/ 393842 w 998239"/>
              <a:gd name="connsiteY243" fmla="*/ 491073 h 2601565"/>
              <a:gd name="connsiteX244" fmla="*/ 360145 w 998239"/>
              <a:gd name="connsiteY244" fmla="*/ 499057 h 2601565"/>
              <a:gd name="connsiteX245" fmla="*/ 361158 w 998239"/>
              <a:gd name="connsiteY245" fmla="*/ 554586 h 2601565"/>
              <a:gd name="connsiteX246" fmla="*/ 365845 w 998239"/>
              <a:gd name="connsiteY246" fmla="*/ 607455 h 2601565"/>
              <a:gd name="connsiteX247" fmla="*/ 373826 w 998239"/>
              <a:gd name="connsiteY247" fmla="*/ 657662 h 2601565"/>
              <a:gd name="connsiteX248" fmla="*/ 384341 w 998239"/>
              <a:gd name="connsiteY248" fmla="*/ 705208 h 2601565"/>
              <a:gd name="connsiteX249" fmla="*/ 397516 w 998239"/>
              <a:gd name="connsiteY249" fmla="*/ 750625 h 2601565"/>
              <a:gd name="connsiteX250" fmla="*/ 411831 w 998239"/>
              <a:gd name="connsiteY250" fmla="*/ 794090 h 2601565"/>
              <a:gd name="connsiteX251" fmla="*/ 428172 w 998239"/>
              <a:gd name="connsiteY251" fmla="*/ 835250 h 2601565"/>
              <a:gd name="connsiteX252" fmla="*/ 444515 w 998239"/>
              <a:gd name="connsiteY252" fmla="*/ 875345 h 2601565"/>
              <a:gd name="connsiteX253" fmla="*/ 449329 w 998239"/>
              <a:gd name="connsiteY253" fmla="*/ 884925 h 2601565"/>
              <a:gd name="connsiteX254" fmla="*/ 453509 w 998239"/>
              <a:gd name="connsiteY254" fmla="*/ 896634 h 2601565"/>
              <a:gd name="connsiteX255" fmla="*/ 459336 w 998239"/>
              <a:gd name="connsiteY255" fmla="*/ 909231 h 2601565"/>
              <a:gd name="connsiteX256" fmla="*/ 464657 w 998239"/>
              <a:gd name="connsiteY256" fmla="*/ 922536 h 2601565"/>
              <a:gd name="connsiteX257" fmla="*/ 471498 w 998239"/>
              <a:gd name="connsiteY257" fmla="*/ 935132 h 2601565"/>
              <a:gd name="connsiteX258" fmla="*/ 479352 w 998239"/>
              <a:gd name="connsiteY258" fmla="*/ 945776 h 2601565"/>
              <a:gd name="connsiteX259" fmla="*/ 488853 w 998239"/>
              <a:gd name="connsiteY259" fmla="*/ 955180 h 2601565"/>
              <a:gd name="connsiteX260" fmla="*/ 499494 w 998239"/>
              <a:gd name="connsiteY260" fmla="*/ 962099 h 2601565"/>
              <a:gd name="connsiteX261" fmla="*/ 512163 w 998239"/>
              <a:gd name="connsiteY261" fmla="*/ 964760 h 2601565"/>
              <a:gd name="connsiteX262" fmla="*/ 525338 w 998239"/>
              <a:gd name="connsiteY262" fmla="*/ 964228 h 2601565"/>
              <a:gd name="connsiteX263" fmla="*/ 549027 w 998239"/>
              <a:gd name="connsiteY263" fmla="*/ 956244 h 2601565"/>
              <a:gd name="connsiteX264" fmla="*/ 570183 w 998239"/>
              <a:gd name="connsiteY264" fmla="*/ 943116 h 2601565"/>
              <a:gd name="connsiteX265" fmla="*/ 590705 w 998239"/>
              <a:gd name="connsiteY265" fmla="*/ 926617 h 2601565"/>
              <a:gd name="connsiteX266" fmla="*/ 607680 w 998239"/>
              <a:gd name="connsiteY266" fmla="*/ 907101 h 2601565"/>
              <a:gd name="connsiteX267" fmla="*/ 624022 w 998239"/>
              <a:gd name="connsiteY267" fmla="*/ 885989 h 2601565"/>
              <a:gd name="connsiteX268" fmla="*/ 639350 w 998239"/>
              <a:gd name="connsiteY268" fmla="*/ 863813 h 2601565"/>
              <a:gd name="connsiteX269" fmla="*/ 653032 w 998239"/>
              <a:gd name="connsiteY269" fmla="*/ 842701 h 2601565"/>
              <a:gd name="connsiteX270" fmla="*/ 664687 w 998239"/>
              <a:gd name="connsiteY270" fmla="*/ 822476 h 2601565"/>
              <a:gd name="connsiteX271" fmla="*/ 690530 w 998239"/>
              <a:gd name="connsiteY271" fmla="*/ 776527 h 2601565"/>
              <a:gd name="connsiteX272" fmla="*/ 715359 w 998239"/>
              <a:gd name="connsiteY272" fmla="*/ 724723 h 2601565"/>
              <a:gd name="connsiteX273" fmla="*/ 740189 w 998239"/>
              <a:gd name="connsiteY273" fmla="*/ 668129 h 2601565"/>
              <a:gd name="connsiteX274" fmla="*/ 763372 w 998239"/>
              <a:gd name="connsiteY274" fmla="*/ 606390 h 2601565"/>
              <a:gd name="connsiteX275" fmla="*/ 784528 w 998239"/>
              <a:gd name="connsiteY275" fmla="*/ 541280 h 2601565"/>
              <a:gd name="connsiteX276" fmla="*/ 803530 w 998239"/>
              <a:gd name="connsiteY276" fmla="*/ 472090 h 2601565"/>
              <a:gd name="connsiteX277" fmla="*/ 820886 w 998239"/>
              <a:gd name="connsiteY277" fmla="*/ 399707 h 2601565"/>
              <a:gd name="connsiteX278" fmla="*/ 833553 w 998239"/>
              <a:gd name="connsiteY278" fmla="*/ 324662 h 2601565"/>
              <a:gd name="connsiteX279" fmla="*/ 843055 w 998239"/>
              <a:gd name="connsiteY279" fmla="*/ 247843 h 2601565"/>
              <a:gd name="connsiteX280" fmla="*/ 848882 w 998239"/>
              <a:gd name="connsiteY280" fmla="*/ 169250 h 2601565"/>
              <a:gd name="connsiteX281" fmla="*/ 853569 w 998239"/>
              <a:gd name="connsiteY281" fmla="*/ 172798 h 2601565"/>
              <a:gd name="connsiteX282" fmla="*/ 857370 w 998239"/>
              <a:gd name="connsiteY282" fmla="*/ 181846 h 2601565"/>
              <a:gd name="connsiteX283" fmla="*/ 860537 w 998239"/>
              <a:gd name="connsiteY283" fmla="*/ 195152 h 2601565"/>
              <a:gd name="connsiteX284" fmla="*/ 862057 w 998239"/>
              <a:gd name="connsiteY284" fmla="*/ 212538 h 2601565"/>
              <a:gd name="connsiteX285" fmla="*/ 863070 w 998239"/>
              <a:gd name="connsiteY285" fmla="*/ 232586 h 2601565"/>
              <a:gd name="connsiteX286" fmla="*/ 863070 w 998239"/>
              <a:gd name="connsiteY286" fmla="*/ 255827 h 2601565"/>
              <a:gd name="connsiteX287" fmla="*/ 863070 w 998239"/>
              <a:gd name="connsiteY287" fmla="*/ 280664 h 2601565"/>
              <a:gd name="connsiteX288" fmla="*/ 862057 w 998239"/>
              <a:gd name="connsiteY288" fmla="*/ 307630 h 2601565"/>
              <a:gd name="connsiteX289" fmla="*/ 860537 w 998239"/>
              <a:gd name="connsiteY289" fmla="*/ 335129 h 2601565"/>
              <a:gd name="connsiteX290" fmla="*/ 858383 w 998239"/>
              <a:gd name="connsiteY290" fmla="*/ 363160 h 2601565"/>
              <a:gd name="connsiteX291" fmla="*/ 855216 w 998239"/>
              <a:gd name="connsiteY291" fmla="*/ 391191 h 2601565"/>
              <a:gd name="connsiteX292" fmla="*/ 853569 w 998239"/>
              <a:gd name="connsiteY292" fmla="*/ 418157 h 2601565"/>
              <a:gd name="connsiteX293" fmla="*/ 850402 w 998239"/>
              <a:gd name="connsiteY293" fmla="*/ 442995 h 2601565"/>
              <a:gd name="connsiteX294" fmla="*/ 847869 w 998239"/>
              <a:gd name="connsiteY294" fmla="*/ 466236 h 2601565"/>
              <a:gd name="connsiteX295" fmla="*/ 844701 w 998239"/>
              <a:gd name="connsiteY295" fmla="*/ 486283 h 2601565"/>
              <a:gd name="connsiteX296" fmla="*/ 842041 w 998239"/>
              <a:gd name="connsiteY296" fmla="*/ 502782 h 2601565"/>
              <a:gd name="connsiteX297" fmla="*/ 839888 w 998239"/>
              <a:gd name="connsiteY297" fmla="*/ 515910 h 2601565"/>
              <a:gd name="connsiteX298" fmla="*/ 801883 w 998239"/>
              <a:gd name="connsiteY298" fmla="*/ 666000 h 2601565"/>
              <a:gd name="connsiteX299" fmla="*/ 832540 w 998239"/>
              <a:gd name="connsiteY299" fmla="*/ 662984 h 2601565"/>
              <a:gd name="connsiteX300" fmla="*/ 861044 w 998239"/>
              <a:gd name="connsiteY300" fmla="*/ 655533 h 2601565"/>
              <a:gd name="connsiteX301" fmla="*/ 887900 w 998239"/>
              <a:gd name="connsiteY301" fmla="*/ 644888 h 2601565"/>
              <a:gd name="connsiteX302" fmla="*/ 913743 w 998239"/>
              <a:gd name="connsiteY302" fmla="*/ 631228 h 2601565"/>
              <a:gd name="connsiteX303" fmla="*/ 937052 w 998239"/>
              <a:gd name="connsiteY303" fmla="*/ 615793 h 2601565"/>
              <a:gd name="connsiteX304" fmla="*/ 958081 w 998239"/>
              <a:gd name="connsiteY304" fmla="*/ 598939 h 2601565"/>
              <a:gd name="connsiteX305" fmla="*/ 978224 w 998239"/>
              <a:gd name="connsiteY305" fmla="*/ 581553 h 2601565"/>
              <a:gd name="connsiteX306" fmla="*/ 996719 w 998239"/>
              <a:gd name="connsiteY306" fmla="*/ 565054 h 2601565"/>
              <a:gd name="connsiteX307" fmla="*/ 998239 w 998239"/>
              <a:gd name="connsiteY307" fmla="*/ 573037 h 2601565"/>
              <a:gd name="connsiteX308" fmla="*/ 981391 w 998239"/>
              <a:gd name="connsiteY308" fmla="*/ 598939 h 2601565"/>
              <a:gd name="connsiteX309" fmla="*/ 960742 w 998239"/>
              <a:gd name="connsiteY309" fmla="*/ 623776 h 2601565"/>
              <a:gd name="connsiteX310" fmla="*/ 935912 w 998239"/>
              <a:gd name="connsiteY310" fmla="*/ 645953 h 2601565"/>
              <a:gd name="connsiteX311" fmla="*/ 908042 w 998239"/>
              <a:gd name="connsiteY311" fmla="*/ 666000 h 2601565"/>
              <a:gd name="connsiteX312" fmla="*/ 878399 w 998239"/>
              <a:gd name="connsiteY312" fmla="*/ 684096 h 2601565"/>
              <a:gd name="connsiteX313" fmla="*/ 846728 w 998239"/>
              <a:gd name="connsiteY313" fmla="*/ 699886 h 2601565"/>
              <a:gd name="connsiteX314" fmla="*/ 814044 w 998239"/>
              <a:gd name="connsiteY314" fmla="*/ 712127 h 2601565"/>
              <a:gd name="connsiteX315" fmla="*/ 780728 w 998239"/>
              <a:gd name="connsiteY315" fmla="*/ 720997 h 2601565"/>
              <a:gd name="connsiteX316" fmla="*/ 773886 w 998239"/>
              <a:gd name="connsiteY316" fmla="*/ 742287 h 2601565"/>
              <a:gd name="connsiteX317" fmla="*/ 764385 w 998239"/>
              <a:gd name="connsiteY317" fmla="*/ 767124 h 2601565"/>
              <a:gd name="connsiteX318" fmla="*/ 753871 w 998239"/>
              <a:gd name="connsiteY318" fmla="*/ 793026 h 2601565"/>
              <a:gd name="connsiteX319" fmla="*/ 740189 w 998239"/>
              <a:gd name="connsiteY319" fmla="*/ 821057 h 2601565"/>
              <a:gd name="connsiteX320" fmla="*/ 725874 w 998239"/>
              <a:gd name="connsiteY320" fmla="*/ 850507 h 2601565"/>
              <a:gd name="connsiteX321" fmla="*/ 710546 w 998239"/>
              <a:gd name="connsiteY321" fmla="*/ 879603 h 2601565"/>
              <a:gd name="connsiteX322" fmla="*/ 705253 w 998239"/>
              <a:gd name="connsiteY322" fmla="*/ 888509 h 2601565"/>
              <a:gd name="connsiteX323" fmla="*/ 657504 w 998239"/>
              <a:gd name="connsiteY323" fmla="*/ 965731 h 2601565"/>
              <a:gd name="connsiteX324" fmla="*/ 646192 w 998239"/>
              <a:gd name="connsiteY324" fmla="*/ 981082 h 2601565"/>
              <a:gd name="connsiteX325" fmla="*/ 631877 w 998239"/>
              <a:gd name="connsiteY325" fmla="*/ 1000774 h 2601565"/>
              <a:gd name="connsiteX326" fmla="*/ 618195 w 998239"/>
              <a:gd name="connsiteY326" fmla="*/ 1014967 h 2601565"/>
              <a:gd name="connsiteX327" fmla="*/ 620348 w 998239"/>
              <a:gd name="connsiteY327" fmla="*/ 1025612 h 2601565"/>
              <a:gd name="connsiteX0" fmla="*/ 587538 w 998239"/>
              <a:gd name="connsiteY0" fmla="*/ 1212780 h 2601565"/>
              <a:gd name="connsiteX1" fmla="*/ 579177 w 998239"/>
              <a:gd name="connsiteY1" fmla="*/ 1247552 h 2601565"/>
              <a:gd name="connsiteX2" fmla="*/ 574363 w 998239"/>
              <a:gd name="connsiteY2" fmla="*/ 1283035 h 2601565"/>
              <a:gd name="connsiteX3" fmla="*/ 572336 w 998239"/>
              <a:gd name="connsiteY3" fmla="*/ 1320468 h 2601565"/>
              <a:gd name="connsiteX4" fmla="*/ 571196 w 998239"/>
              <a:gd name="connsiteY4" fmla="*/ 1358079 h 2601565"/>
              <a:gd name="connsiteX5" fmla="*/ 572336 w 998239"/>
              <a:gd name="connsiteY5" fmla="*/ 1395691 h 2601565"/>
              <a:gd name="connsiteX6" fmla="*/ 574363 w 998239"/>
              <a:gd name="connsiteY6" fmla="*/ 1434189 h 2601565"/>
              <a:gd name="connsiteX7" fmla="*/ 577023 w 998239"/>
              <a:gd name="connsiteY7" fmla="*/ 1472331 h 2601565"/>
              <a:gd name="connsiteX8" fmla="*/ 580190 w 998239"/>
              <a:gd name="connsiteY8" fmla="*/ 1509765 h 2601565"/>
              <a:gd name="connsiteX9" fmla="*/ 580697 w 998239"/>
              <a:gd name="connsiteY9" fmla="*/ 1564763 h 2601565"/>
              <a:gd name="connsiteX10" fmla="*/ 578037 w 998239"/>
              <a:gd name="connsiteY10" fmla="*/ 1619760 h 2601565"/>
              <a:gd name="connsiteX11" fmla="*/ 573350 w 998239"/>
              <a:gd name="connsiteY11" fmla="*/ 1672629 h 2601565"/>
              <a:gd name="connsiteX12" fmla="*/ 567522 w 998239"/>
              <a:gd name="connsiteY12" fmla="*/ 1724432 h 2601565"/>
              <a:gd name="connsiteX13" fmla="*/ 564474 w 998239"/>
              <a:gd name="connsiteY13" fmla="*/ 1798067 h 2601565"/>
              <a:gd name="connsiteX14" fmla="*/ 565843 w 998239"/>
              <a:gd name="connsiteY14" fmla="*/ 1798067 h 2601565"/>
              <a:gd name="connsiteX15" fmla="*/ 596167 w 998239"/>
              <a:gd name="connsiteY15" fmla="*/ 2004317 h 2601565"/>
              <a:gd name="connsiteX16" fmla="*/ 614772 w 998239"/>
              <a:gd name="connsiteY16" fmla="*/ 2015335 h 2601565"/>
              <a:gd name="connsiteX17" fmla="*/ 633212 w 998239"/>
              <a:gd name="connsiteY17" fmla="*/ 2026005 h 2601565"/>
              <a:gd name="connsiteX18" fmla="*/ 649037 w 998239"/>
              <a:gd name="connsiteY18" fmla="*/ 2036824 h 2601565"/>
              <a:gd name="connsiteX19" fmla="*/ 682546 w 998239"/>
              <a:gd name="connsiteY19" fmla="*/ 2063750 h 2601565"/>
              <a:gd name="connsiteX20" fmla="*/ 712427 w 998239"/>
              <a:gd name="connsiteY20" fmla="*/ 2092373 h 2601565"/>
              <a:gd name="connsiteX21" fmla="*/ 738220 w 998239"/>
              <a:gd name="connsiteY21" fmla="*/ 2120464 h 2601565"/>
              <a:gd name="connsiteX22" fmla="*/ 761610 w 998239"/>
              <a:gd name="connsiteY22" fmla="*/ 2148686 h 2601565"/>
              <a:gd name="connsiteX23" fmla="*/ 783089 w 998239"/>
              <a:gd name="connsiteY23" fmla="*/ 2177264 h 2601565"/>
              <a:gd name="connsiteX24" fmla="*/ 803347 w 998239"/>
              <a:gd name="connsiteY24" fmla="*/ 2204774 h 2601565"/>
              <a:gd name="connsiteX25" fmla="*/ 821429 w 998239"/>
              <a:gd name="connsiteY25" fmla="*/ 2231393 h 2601565"/>
              <a:gd name="connsiteX26" fmla="*/ 812873 w 998239"/>
              <a:gd name="connsiteY26" fmla="*/ 2236092 h 2601565"/>
              <a:gd name="connsiteX27" fmla="*/ 783805 w 998239"/>
              <a:gd name="connsiteY27" fmla="*/ 2203301 h 2601565"/>
              <a:gd name="connsiteX28" fmla="*/ 753719 w 998239"/>
              <a:gd name="connsiteY28" fmla="*/ 2172059 h 2601565"/>
              <a:gd name="connsiteX29" fmla="*/ 722647 w 998239"/>
              <a:gd name="connsiteY29" fmla="*/ 2142999 h 2601565"/>
              <a:gd name="connsiteX30" fmla="*/ 690330 w 998239"/>
              <a:gd name="connsiteY30" fmla="*/ 2116510 h 2601565"/>
              <a:gd name="connsiteX31" fmla="*/ 655982 w 998239"/>
              <a:gd name="connsiteY31" fmla="*/ 2093118 h 2601565"/>
              <a:gd name="connsiteX32" fmla="*/ 620297 w 998239"/>
              <a:gd name="connsiteY32" fmla="*/ 2072215 h 2601565"/>
              <a:gd name="connsiteX33" fmla="*/ 583862 w 998239"/>
              <a:gd name="connsiteY33" fmla="*/ 2054108 h 2601565"/>
              <a:gd name="connsiteX34" fmla="*/ 545427 w 998239"/>
              <a:gd name="connsiteY34" fmla="*/ 2040553 h 2601565"/>
              <a:gd name="connsiteX35" fmla="*/ 511522 w 998239"/>
              <a:gd name="connsiteY35" fmla="*/ 2221026 h 2601565"/>
              <a:gd name="connsiteX36" fmla="*/ 546020 w 998239"/>
              <a:gd name="connsiteY36" fmla="*/ 2245768 h 2601565"/>
              <a:gd name="connsiteX37" fmla="*/ 576539 w 998239"/>
              <a:gd name="connsiteY37" fmla="*/ 2272514 h 2601565"/>
              <a:gd name="connsiteX38" fmla="*/ 601206 w 998239"/>
              <a:gd name="connsiteY38" fmla="*/ 2299617 h 2601565"/>
              <a:gd name="connsiteX39" fmla="*/ 620912 w 998239"/>
              <a:gd name="connsiteY39" fmla="*/ 2328269 h 2601565"/>
              <a:gd name="connsiteX40" fmla="*/ 635746 w 998239"/>
              <a:gd name="connsiteY40" fmla="*/ 2357733 h 2601565"/>
              <a:gd name="connsiteX41" fmla="*/ 645162 w 998239"/>
              <a:gd name="connsiteY41" fmla="*/ 2386515 h 2601565"/>
              <a:gd name="connsiteX42" fmla="*/ 649446 w 998239"/>
              <a:gd name="connsiteY42" fmla="*/ 2415678 h 2601565"/>
              <a:gd name="connsiteX43" fmla="*/ 648196 w 998239"/>
              <a:gd name="connsiteY43" fmla="*/ 2444260 h 2601565"/>
              <a:gd name="connsiteX44" fmla="*/ 641984 w 998239"/>
              <a:gd name="connsiteY44" fmla="*/ 2470935 h 2601565"/>
              <a:gd name="connsiteX45" fmla="*/ 637257 w 998239"/>
              <a:gd name="connsiteY45" fmla="*/ 2472280 h 2601565"/>
              <a:gd name="connsiteX46" fmla="*/ 635317 w 998239"/>
              <a:gd name="connsiteY46" fmla="*/ 2465092 h 2601565"/>
              <a:gd name="connsiteX47" fmla="*/ 641087 w 998239"/>
              <a:gd name="connsiteY47" fmla="*/ 2449008 h 2601565"/>
              <a:gd name="connsiteX48" fmla="*/ 641384 w 998239"/>
              <a:gd name="connsiteY48" fmla="*/ 2430972 h 2601565"/>
              <a:gd name="connsiteX49" fmla="*/ 639215 w 998239"/>
              <a:gd name="connsiteY49" fmla="*/ 2410982 h 2601565"/>
              <a:gd name="connsiteX50" fmla="*/ 632287 w 998239"/>
              <a:gd name="connsiteY50" fmla="*/ 2390884 h 2601565"/>
              <a:gd name="connsiteX51" fmla="*/ 621944 w 998239"/>
              <a:gd name="connsiteY51" fmla="*/ 2369828 h 2601565"/>
              <a:gd name="connsiteX52" fmla="*/ 609133 w 998239"/>
              <a:gd name="connsiteY52" fmla="*/ 2349453 h 2601565"/>
              <a:gd name="connsiteX53" fmla="*/ 593107 w 998239"/>
              <a:gd name="connsiteY53" fmla="*/ 2329922 h 2601565"/>
              <a:gd name="connsiteX54" fmla="*/ 574242 w 998239"/>
              <a:gd name="connsiteY54" fmla="*/ 2311561 h 2601565"/>
              <a:gd name="connsiteX55" fmla="*/ 554736 w 998239"/>
              <a:gd name="connsiteY55" fmla="*/ 2295077 h 2601565"/>
              <a:gd name="connsiteX56" fmla="*/ 542732 w 998239"/>
              <a:gd name="connsiteY56" fmla="*/ 2286998 h 2601565"/>
              <a:gd name="connsiteX57" fmla="*/ 533341 w 998239"/>
              <a:gd name="connsiteY57" fmla="*/ 2278769 h 2601565"/>
              <a:gd name="connsiteX58" fmla="*/ 523778 w 998239"/>
              <a:gd name="connsiteY58" fmla="*/ 2272829 h 2601565"/>
              <a:gd name="connsiteX59" fmla="*/ 514151 w 998239"/>
              <a:gd name="connsiteY59" fmla="*/ 2267440 h 2601565"/>
              <a:gd name="connsiteX60" fmla="*/ 503656 w 998239"/>
              <a:gd name="connsiteY60" fmla="*/ 2264952 h 2601565"/>
              <a:gd name="connsiteX61" fmla="*/ 491006 w 998239"/>
              <a:gd name="connsiteY61" fmla="*/ 2308954 h 2601565"/>
              <a:gd name="connsiteX62" fmla="*/ 476330 w 998239"/>
              <a:gd name="connsiteY62" fmla="*/ 2349959 h 2601565"/>
              <a:gd name="connsiteX63" fmla="*/ 459509 w 998239"/>
              <a:gd name="connsiteY63" fmla="*/ 2391527 h 2601565"/>
              <a:gd name="connsiteX64" fmla="*/ 439580 w 998239"/>
              <a:gd name="connsiteY64" fmla="*/ 2432199 h 2601565"/>
              <a:gd name="connsiteX65" fmla="*/ 416585 w 998239"/>
              <a:gd name="connsiteY65" fmla="*/ 2475063 h 2601565"/>
              <a:gd name="connsiteX66" fmla="*/ 389961 w 998239"/>
              <a:gd name="connsiteY66" fmla="*/ 2519626 h 2601565"/>
              <a:gd name="connsiteX67" fmla="*/ 384223 w 998239"/>
              <a:gd name="connsiteY67" fmla="*/ 2526793 h 2601565"/>
              <a:gd name="connsiteX68" fmla="*/ 377695 w 998239"/>
              <a:gd name="connsiteY68" fmla="*/ 2537945 h 2601565"/>
              <a:gd name="connsiteX69" fmla="*/ 368996 w 998239"/>
              <a:gd name="connsiteY69" fmla="*/ 2549023 h 2601565"/>
              <a:gd name="connsiteX70" fmla="*/ 360933 w 998239"/>
              <a:gd name="connsiteY70" fmla="*/ 2560863 h 2601565"/>
              <a:gd name="connsiteX71" fmla="*/ 351567 w 998239"/>
              <a:gd name="connsiteY71" fmla="*/ 2573185 h 2601565"/>
              <a:gd name="connsiteX72" fmla="*/ 341532 w 998239"/>
              <a:gd name="connsiteY72" fmla="*/ 2583296 h 2601565"/>
              <a:gd name="connsiteX73" fmla="*/ 331557 w 998239"/>
              <a:gd name="connsiteY73" fmla="*/ 2592037 h 2601565"/>
              <a:gd name="connsiteX74" fmla="*/ 321124 w 998239"/>
              <a:gd name="connsiteY74" fmla="*/ 2598545 h 2601565"/>
              <a:gd name="connsiteX75" fmla="*/ 312044 w 998239"/>
              <a:gd name="connsiteY75" fmla="*/ 2601565 h 2601565"/>
              <a:gd name="connsiteX76" fmla="*/ 309960 w 998239"/>
              <a:gd name="connsiteY76" fmla="*/ 2597301 h 2601565"/>
              <a:gd name="connsiteX77" fmla="*/ 342120 w 998239"/>
              <a:gd name="connsiteY77" fmla="*/ 2563687 h 2601565"/>
              <a:gd name="connsiteX78" fmla="*/ 370336 w 998239"/>
              <a:gd name="connsiteY78" fmla="*/ 2526618 h 2601565"/>
              <a:gd name="connsiteX79" fmla="*/ 394287 w 998239"/>
              <a:gd name="connsiteY79" fmla="*/ 2487031 h 2601565"/>
              <a:gd name="connsiteX80" fmla="*/ 413201 w 998239"/>
              <a:gd name="connsiteY80" fmla="*/ 2447908 h 2601565"/>
              <a:gd name="connsiteX81" fmla="*/ 428806 w 998239"/>
              <a:gd name="connsiteY81" fmla="*/ 2409545 h 2601565"/>
              <a:gd name="connsiteX82" fmla="*/ 435216 w 998239"/>
              <a:gd name="connsiteY82" fmla="*/ 2381215 h 2601565"/>
              <a:gd name="connsiteX83" fmla="*/ 437508 w 998239"/>
              <a:gd name="connsiteY83" fmla="*/ 2382004 h 2601565"/>
              <a:gd name="connsiteX84" fmla="*/ 438204 w 998239"/>
              <a:gd name="connsiteY84" fmla="*/ 2381394 h 2601565"/>
              <a:gd name="connsiteX85" fmla="*/ 438054 w 998239"/>
              <a:gd name="connsiteY85" fmla="*/ 2380044 h 2601565"/>
              <a:gd name="connsiteX86" fmla="*/ 437652 w 998239"/>
              <a:gd name="connsiteY86" fmla="*/ 2379080 h 2601565"/>
              <a:gd name="connsiteX87" fmla="*/ 436750 w 998239"/>
              <a:gd name="connsiteY87" fmla="*/ 2377071 h 2601565"/>
              <a:gd name="connsiteX88" fmla="*/ 437767 w 998239"/>
              <a:gd name="connsiteY88" fmla="*/ 2375523 h 2601565"/>
              <a:gd name="connsiteX89" fmla="*/ 437711 w 998239"/>
              <a:gd name="connsiteY89" fmla="*/ 2374255 h 2601565"/>
              <a:gd name="connsiteX90" fmla="*/ 438004 w 998239"/>
              <a:gd name="connsiteY90" fmla="*/ 2372682 h 2601565"/>
              <a:gd name="connsiteX91" fmla="*/ 437308 w 998239"/>
              <a:gd name="connsiteY91" fmla="*/ 2373292 h 2601565"/>
              <a:gd name="connsiteX92" fmla="*/ 437711 w 998239"/>
              <a:gd name="connsiteY92" fmla="*/ 2374255 h 2601565"/>
              <a:gd name="connsiteX93" fmla="*/ 435216 w 998239"/>
              <a:gd name="connsiteY93" fmla="*/ 2381215 h 2601565"/>
              <a:gd name="connsiteX94" fmla="*/ 419562 w 998239"/>
              <a:gd name="connsiteY94" fmla="*/ 2378474 h 2601565"/>
              <a:gd name="connsiteX95" fmla="*/ 399876 w 998239"/>
              <a:gd name="connsiteY95" fmla="*/ 2379925 h 2601565"/>
              <a:gd name="connsiteX96" fmla="*/ 378919 w 998239"/>
              <a:gd name="connsiteY96" fmla="*/ 2383310 h 2601565"/>
              <a:gd name="connsiteX97" fmla="*/ 355837 w 998239"/>
              <a:gd name="connsiteY97" fmla="*/ 2389713 h 2601565"/>
              <a:gd name="connsiteX98" fmla="*/ 331860 w 998239"/>
              <a:gd name="connsiteY98" fmla="*/ 2398379 h 2601565"/>
              <a:gd name="connsiteX99" fmla="*/ 307564 w 998239"/>
              <a:gd name="connsiteY99" fmla="*/ 2407986 h 2601565"/>
              <a:gd name="connsiteX100" fmla="*/ 283791 w 998239"/>
              <a:gd name="connsiteY100" fmla="*/ 2419271 h 2601565"/>
              <a:gd name="connsiteX101" fmla="*/ 261091 w 998239"/>
              <a:gd name="connsiteY101" fmla="*/ 2430275 h 2601565"/>
              <a:gd name="connsiteX102" fmla="*/ 258707 w 998239"/>
              <a:gd name="connsiteY102" fmla="*/ 2431515 h 2601565"/>
              <a:gd name="connsiteX103" fmla="*/ 264907 w 998239"/>
              <a:gd name="connsiteY103" fmla="*/ 2418233 h 2601565"/>
              <a:gd name="connsiteX104" fmla="*/ 283331 w 998239"/>
              <a:gd name="connsiteY104" fmla="*/ 2403215 h 2601565"/>
              <a:gd name="connsiteX105" fmla="*/ 306269 w 998239"/>
              <a:gd name="connsiteY105" fmla="*/ 2389370 h 2601565"/>
              <a:gd name="connsiteX106" fmla="*/ 330709 w 998239"/>
              <a:gd name="connsiteY106" fmla="*/ 2376839 h 2601565"/>
              <a:gd name="connsiteX107" fmla="*/ 356078 w 998239"/>
              <a:gd name="connsiteY107" fmla="*/ 2366953 h 2601565"/>
              <a:gd name="connsiteX108" fmla="*/ 384546 w 998239"/>
              <a:gd name="connsiteY108" fmla="*/ 2359782 h 2601565"/>
              <a:gd name="connsiteX109" fmla="*/ 448037 w 998239"/>
              <a:gd name="connsiteY109" fmla="*/ 2345291 h 2601565"/>
              <a:gd name="connsiteX110" fmla="*/ 456052 w 998239"/>
              <a:gd name="connsiteY110" fmla="*/ 2295805 h 2601565"/>
              <a:gd name="connsiteX111" fmla="*/ 459891 w 998239"/>
              <a:gd name="connsiteY111" fmla="*/ 2246520 h 2601565"/>
              <a:gd name="connsiteX112" fmla="*/ 459547 w 998239"/>
              <a:gd name="connsiteY112" fmla="*/ 2196621 h 2601565"/>
              <a:gd name="connsiteX113" fmla="*/ 455007 w 998239"/>
              <a:gd name="connsiteY113" fmla="*/ 2147109 h 2601565"/>
              <a:gd name="connsiteX114" fmla="*/ 414605 w 998239"/>
              <a:gd name="connsiteY114" fmla="*/ 1999908 h 2601565"/>
              <a:gd name="connsiteX115" fmla="*/ 392039 w 998239"/>
              <a:gd name="connsiteY115" fmla="*/ 2033339 h 2601565"/>
              <a:gd name="connsiteX116" fmla="*/ 351498 w 998239"/>
              <a:gd name="connsiteY116" fmla="*/ 2087417 h 2601565"/>
              <a:gd name="connsiteX117" fmla="*/ 308424 w 998239"/>
              <a:gd name="connsiteY117" fmla="*/ 2139893 h 2601565"/>
              <a:gd name="connsiteX118" fmla="*/ 266098 w 998239"/>
              <a:gd name="connsiteY118" fmla="*/ 2190203 h 2601565"/>
              <a:gd name="connsiteX119" fmla="*/ 221074 w 998239"/>
              <a:gd name="connsiteY119" fmla="*/ 2236952 h 2601565"/>
              <a:gd name="connsiteX120" fmla="*/ 175500 w 998239"/>
              <a:gd name="connsiteY120" fmla="*/ 2279195 h 2601565"/>
              <a:gd name="connsiteX121" fmla="*/ 130958 w 998239"/>
              <a:gd name="connsiteY121" fmla="*/ 2318489 h 2601565"/>
              <a:gd name="connsiteX122" fmla="*/ 86731 w 998239"/>
              <a:gd name="connsiteY122" fmla="*/ 2351876 h 2601565"/>
              <a:gd name="connsiteX123" fmla="*/ 43708 w 998239"/>
              <a:gd name="connsiteY123" fmla="*/ 2380769 h 2601565"/>
              <a:gd name="connsiteX124" fmla="*/ 0 w 998239"/>
              <a:gd name="connsiteY124" fmla="*/ 2402513 h 2601565"/>
              <a:gd name="connsiteX125" fmla="*/ 7680 w 998239"/>
              <a:gd name="connsiteY125" fmla="*/ 2395440 h 2601565"/>
              <a:gd name="connsiteX126" fmla="*/ 12312 w 998239"/>
              <a:gd name="connsiteY126" fmla="*/ 2390461 h 2601565"/>
              <a:gd name="connsiteX127" fmla="*/ 15901 w 998239"/>
              <a:gd name="connsiteY127" fmla="*/ 2387490 h 2601565"/>
              <a:gd name="connsiteX128" fmla="*/ 17197 w 998239"/>
              <a:gd name="connsiteY128" fmla="*/ 2385386 h 2601565"/>
              <a:gd name="connsiteX129" fmla="*/ 16525 w 998239"/>
              <a:gd name="connsiteY129" fmla="*/ 2383620 h 2601565"/>
              <a:gd name="connsiteX130" fmla="*/ 17174 w 998239"/>
              <a:gd name="connsiteY130" fmla="*/ 2382567 h 2601565"/>
              <a:gd name="connsiteX131" fmla="*/ 15999 w 998239"/>
              <a:gd name="connsiteY131" fmla="*/ 2381933 h 2601565"/>
              <a:gd name="connsiteX132" fmla="*/ 16971 w 998239"/>
              <a:gd name="connsiteY132" fmla="*/ 2380354 h 2601565"/>
              <a:gd name="connsiteX133" fmla="*/ 20090 w 998239"/>
              <a:gd name="connsiteY133" fmla="*/ 2377830 h 2601565"/>
              <a:gd name="connsiteX134" fmla="*/ 24327 w 998239"/>
              <a:gd name="connsiteY134" fmla="*/ 2373807 h 2601565"/>
              <a:gd name="connsiteX135" fmla="*/ 30627 w 998239"/>
              <a:gd name="connsiteY135" fmla="*/ 2367391 h 2601565"/>
              <a:gd name="connsiteX136" fmla="*/ 40670 w 998239"/>
              <a:gd name="connsiteY136" fmla="*/ 2359024 h 2601565"/>
              <a:gd name="connsiteX137" fmla="*/ 55321 w 998239"/>
              <a:gd name="connsiteY137" fmla="*/ 2347300 h 2601565"/>
              <a:gd name="connsiteX138" fmla="*/ 71663 w 998239"/>
              <a:gd name="connsiteY138" fmla="*/ 2332515 h 2601565"/>
              <a:gd name="connsiteX139" fmla="*/ 94475 w 998239"/>
              <a:gd name="connsiteY139" fmla="*/ 2314213 h 2601565"/>
              <a:gd name="connsiteX140" fmla="*/ 121818 w 998239"/>
              <a:gd name="connsiteY140" fmla="*/ 2292046 h 2601565"/>
              <a:gd name="connsiteX141" fmla="*/ 160830 w 998239"/>
              <a:gd name="connsiteY141" fmla="*/ 2255375 h 2601565"/>
              <a:gd name="connsiteX142" fmla="*/ 197971 w 998239"/>
              <a:gd name="connsiteY142" fmla="*/ 2213486 h 2601565"/>
              <a:gd name="connsiteX143" fmla="*/ 234107 w 998239"/>
              <a:gd name="connsiteY143" fmla="*/ 2169419 h 2601565"/>
              <a:gd name="connsiteX144" fmla="*/ 274428 w 998239"/>
              <a:gd name="connsiteY144" fmla="*/ 2123636 h 2601565"/>
              <a:gd name="connsiteX145" fmla="*/ 282447 w 998239"/>
              <a:gd name="connsiteY145" fmla="*/ 2113474 h 2601565"/>
              <a:gd name="connsiteX146" fmla="*/ 294255 w 998239"/>
              <a:gd name="connsiteY146" fmla="*/ 2098111 h 2601565"/>
              <a:gd name="connsiteX147" fmla="*/ 304716 w 998239"/>
              <a:gd name="connsiteY147" fmla="*/ 2083635 h 2601565"/>
              <a:gd name="connsiteX148" fmla="*/ 328894 w 998239"/>
              <a:gd name="connsiteY148" fmla="*/ 2047263 h 2601565"/>
              <a:gd name="connsiteX149" fmla="*/ 330780 w 998239"/>
              <a:gd name="connsiteY149" fmla="*/ 2044202 h 2601565"/>
              <a:gd name="connsiteX150" fmla="*/ 331717 w 998239"/>
              <a:gd name="connsiteY150" fmla="*/ 2042063 h 2601565"/>
              <a:gd name="connsiteX151" fmla="*/ 391204 w 998239"/>
              <a:gd name="connsiteY151" fmla="*/ 1933218 h 2601565"/>
              <a:gd name="connsiteX152" fmla="*/ 390156 w 998239"/>
              <a:gd name="connsiteY152" fmla="*/ 1860349 h 2601565"/>
              <a:gd name="connsiteX153" fmla="*/ 396502 w 998239"/>
              <a:gd name="connsiteY153" fmla="*/ 1818105 h 2601565"/>
              <a:gd name="connsiteX154" fmla="*/ 402330 w 998239"/>
              <a:gd name="connsiteY154" fmla="*/ 1747141 h 2601565"/>
              <a:gd name="connsiteX155" fmla="*/ 412844 w 998239"/>
              <a:gd name="connsiteY155" fmla="*/ 1718578 h 2601565"/>
              <a:gd name="connsiteX156" fmla="*/ 421839 w 998239"/>
              <a:gd name="connsiteY156" fmla="*/ 1686822 h 2601565"/>
              <a:gd name="connsiteX157" fmla="*/ 430327 w 998239"/>
              <a:gd name="connsiteY157" fmla="*/ 1651516 h 2601565"/>
              <a:gd name="connsiteX158" fmla="*/ 438181 w 998239"/>
              <a:gd name="connsiteY158" fmla="*/ 1613906 h 2601565"/>
              <a:gd name="connsiteX159" fmla="*/ 444515 w 998239"/>
              <a:gd name="connsiteY159" fmla="*/ 1573279 h 2601565"/>
              <a:gd name="connsiteX160" fmla="*/ 449329 w 998239"/>
              <a:gd name="connsiteY160" fmla="*/ 1531942 h 2601565"/>
              <a:gd name="connsiteX161" fmla="*/ 454016 w 998239"/>
              <a:gd name="connsiteY161" fmla="*/ 1488654 h 2601565"/>
              <a:gd name="connsiteX162" fmla="*/ 457183 w 998239"/>
              <a:gd name="connsiteY162" fmla="*/ 1444833 h 2601565"/>
              <a:gd name="connsiteX163" fmla="*/ 459843 w 998239"/>
              <a:gd name="connsiteY163" fmla="*/ 1399239 h 2601565"/>
              <a:gd name="connsiteX164" fmla="*/ 459843 w 998239"/>
              <a:gd name="connsiteY164" fmla="*/ 1354354 h 2601565"/>
              <a:gd name="connsiteX165" fmla="*/ 459843 w 998239"/>
              <a:gd name="connsiteY165" fmla="*/ 1310001 h 2601565"/>
              <a:gd name="connsiteX166" fmla="*/ 457183 w 998239"/>
              <a:gd name="connsiteY166" fmla="*/ 1265471 h 2601565"/>
              <a:gd name="connsiteX167" fmla="*/ 453509 w 998239"/>
              <a:gd name="connsiteY167" fmla="*/ 1222715 h 2601565"/>
              <a:gd name="connsiteX168" fmla="*/ 448822 w 998239"/>
              <a:gd name="connsiteY168" fmla="*/ 1181023 h 2601565"/>
              <a:gd name="connsiteX169" fmla="*/ 441854 w 998239"/>
              <a:gd name="connsiteY169" fmla="*/ 1140751 h 2601565"/>
              <a:gd name="connsiteX170" fmla="*/ 432353 w 998239"/>
              <a:gd name="connsiteY170" fmla="*/ 1103318 h 2601565"/>
              <a:gd name="connsiteX171" fmla="*/ 421839 w 998239"/>
              <a:gd name="connsiteY171" fmla="*/ 1067835 h 2601565"/>
              <a:gd name="connsiteX172" fmla="*/ 405274 w 998239"/>
              <a:gd name="connsiteY172" fmla="*/ 1028382 h 2601565"/>
              <a:gd name="connsiteX173" fmla="*/ 325111 w 998239"/>
              <a:gd name="connsiteY173" fmla="*/ 669960 h 2601565"/>
              <a:gd name="connsiteX174" fmla="*/ 324674 w 998239"/>
              <a:gd name="connsiteY174" fmla="*/ 667064 h 2601565"/>
              <a:gd name="connsiteX175" fmla="*/ 321000 w 998239"/>
              <a:gd name="connsiteY175" fmla="*/ 613131 h 2601565"/>
              <a:gd name="connsiteX176" fmla="*/ 317833 w 998239"/>
              <a:gd name="connsiteY176" fmla="*/ 556715 h 2601565"/>
              <a:gd name="connsiteX177" fmla="*/ 317833 w 998239"/>
              <a:gd name="connsiteY177" fmla="*/ 499057 h 2601565"/>
              <a:gd name="connsiteX178" fmla="*/ 319986 w 998239"/>
              <a:gd name="connsiteY178" fmla="*/ 440866 h 2601565"/>
              <a:gd name="connsiteX179" fmla="*/ 324674 w 998239"/>
              <a:gd name="connsiteY179" fmla="*/ 383208 h 2601565"/>
              <a:gd name="connsiteX180" fmla="*/ 331642 w 998239"/>
              <a:gd name="connsiteY180" fmla="*/ 325726 h 2601565"/>
              <a:gd name="connsiteX181" fmla="*/ 338989 w 998239"/>
              <a:gd name="connsiteY181" fmla="*/ 270197 h 2601565"/>
              <a:gd name="connsiteX182" fmla="*/ 349504 w 998239"/>
              <a:gd name="connsiteY182" fmla="*/ 216264 h 2601565"/>
              <a:gd name="connsiteX183" fmla="*/ 362172 w 998239"/>
              <a:gd name="connsiteY183" fmla="*/ 165524 h 2601565"/>
              <a:gd name="connsiteX184" fmla="*/ 375347 w 998239"/>
              <a:gd name="connsiteY184" fmla="*/ 117446 h 2601565"/>
              <a:gd name="connsiteX185" fmla="*/ 390675 w 998239"/>
              <a:gd name="connsiteY185" fmla="*/ 73980 h 2601565"/>
              <a:gd name="connsiteX186" fmla="*/ 407017 w 998239"/>
              <a:gd name="connsiteY186" fmla="*/ 34418 h 2601565"/>
              <a:gd name="connsiteX187" fmla="*/ 426653 w 998239"/>
              <a:gd name="connsiteY187" fmla="*/ 0 h 2601565"/>
              <a:gd name="connsiteX188" fmla="*/ 424499 w 998239"/>
              <a:gd name="connsiteY188" fmla="*/ 8516 h 2601565"/>
              <a:gd name="connsiteX189" fmla="*/ 423485 w 998239"/>
              <a:gd name="connsiteY189" fmla="*/ 14193 h 2601565"/>
              <a:gd name="connsiteX190" fmla="*/ 422345 w 998239"/>
              <a:gd name="connsiteY190" fmla="*/ 17918 h 2601565"/>
              <a:gd name="connsiteX191" fmla="*/ 422345 w 998239"/>
              <a:gd name="connsiteY191" fmla="*/ 20048 h 2601565"/>
              <a:gd name="connsiteX192" fmla="*/ 423485 w 998239"/>
              <a:gd name="connsiteY192" fmla="*/ 21112 h 2601565"/>
              <a:gd name="connsiteX193" fmla="*/ 423485 w 998239"/>
              <a:gd name="connsiteY193" fmla="*/ 22177 h 2601565"/>
              <a:gd name="connsiteX194" fmla="*/ 424499 w 998239"/>
              <a:gd name="connsiteY194" fmla="*/ 22177 h 2601565"/>
              <a:gd name="connsiteX195" fmla="*/ 424499 w 998239"/>
              <a:gd name="connsiteY195" fmla="*/ 23773 h 2601565"/>
              <a:gd name="connsiteX196" fmla="*/ 423485 w 998239"/>
              <a:gd name="connsiteY196" fmla="*/ 26967 h 2601565"/>
              <a:gd name="connsiteX197" fmla="*/ 422345 w 998239"/>
              <a:gd name="connsiteY197" fmla="*/ 31756 h 2601565"/>
              <a:gd name="connsiteX198" fmla="*/ 420825 w 998239"/>
              <a:gd name="connsiteY198" fmla="*/ 39208 h 2601565"/>
              <a:gd name="connsiteX199" fmla="*/ 417658 w 998239"/>
              <a:gd name="connsiteY199" fmla="*/ 49676 h 2601565"/>
              <a:gd name="connsiteX200" fmla="*/ 412844 w 998239"/>
              <a:gd name="connsiteY200" fmla="*/ 64578 h 2601565"/>
              <a:gd name="connsiteX201" fmla="*/ 408157 w 998239"/>
              <a:gd name="connsiteY201" fmla="*/ 82496 h 2601565"/>
              <a:gd name="connsiteX202" fmla="*/ 400683 w 998239"/>
              <a:gd name="connsiteY202" fmla="*/ 105737 h 2601565"/>
              <a:gd name="connsiteX203" fmla="*/ 391815 w 998239"/>
              <a:gd name="connsiteY203" fmla="*/ 133768 h 2601565"/>
              <a:gd name="connsiteX204" fmla="*/ 381174 w 998239"/>
              <a:gd name="connsiteY204" fmla="*/ 177588 h 2601565"/>
              <a:gd name="connsiteX205" fmla="*/ 373826 w 998239"/>
              <a:gd name="connsiteY205" fmla="*/ 224602 h 2601565"/>
              <a:gd name="connsiteX206" fmla="*/ 367999 w 998239"/>
              <a:gd name="connsiteY206" fmla="*/ 272858 h 2601565"/>
              <a:gd name="connsiteX207" fmla="*/ 360145 w 998239"/>
              <a:gd name="connsiteY207" fmla="*/ 324130 h 2601565"/>
              <a:gd name="connsiteX208" fmla="*/ 359005 w 998239"/>
              <a:gd name="connsiteY208" fmla="*/ 335129 h 2601565"/>
              <a:gd name="connsiteX209" fmla="*/ 357484 w 998239"/>
              <a:gd name="connsiteY209" fmla="*/ 351628 h 2601565"/>
              <a:gd name="connsiteX210" fmla="*/ 356344 w 998239"/>
              <a:gd name="connsiteY210" fmla="*/ 369015 h 2601565"/>
              <a:gd name="connsiteX211" fmla="*/ 355331 w 998239"/>
              <a:gd name="connsiteY211" fmla="*/ 387997 h 2601565"/>
              <a:gd name="connsiteX212" fmla="*/ 355331 w 998239"/>
              <a:gd name="connsiteY212" fmla="*/ 407513 h 2601565"/>
              <a:gd name="connsiteX213" fmla="*/ 357484 w 998239"/>
              <a:gd name="connsiteY213" fmla="*/ 425077 h 2601565"/>
              <a:gd name="connsiteX214" fmla="*/ 360145 w 998239"/>
              <a:gd name="connsiteY214" fmla="*/ 440334 h 2601565"/>
              <a:gd name="connsiteX215" fmla="*/ 364832 w 998239"/>
              <a:gd name="connsiteY215" fmla="*/ 450979 h 2601565"/>
              <a:gd name="connsiteX216" fmla="*/ 390168 w 998239"/>
              <a:gd name="connsiteY216" fmla="*/ 448849 h 2601565"/>
              <a:gd name="connsiteX217" fmla="*/ 414997 w 998239"/>
              <a:gd name="connsiteY217" fmla="*/ 440334 h 2601565"/>
              <a:gd name="connsiteX218" fmla="*/ 438687 w 998239"/>
              <a:gd name="connsiteY218" fmla="*/ 426673 h 2601565"/>
              <a:gd name="connsiteX219" fmla="*/ 463010 w 998239"/>
              <a:gd name="connsiteY219" fmla="*/ 407513 h 2601565"/>
              <a:gd name="connsiteX220" fmla="*/ 485179 w 998239"/>
              <a:gd name="connsiteY220" fmla="*/ 385336 h 2601565"/>
              <a:gd name="connsiteX221" fmla="*/ 506842 w 998239"/>
              <a:gd name="connsiteY221" fmla="*/ 358370 h 2601565"/>
              <a:gd name="connsiteX222" fmla="*/ 527364 w 998239"/>
              <a:gd name="connsiteY222" fmla="*/ 329807 h 2601565"/>
              <a:gd name="connsiteX223" fmla="*/ 546367 w 998239"/>
              <a:gd name="connsiteY223" fmla="*/ 299825 h 2601565"/>
              <a:gd name="connsiteX224" fmla="*/ 564862 w 998239"/>
              <a:gd name="connsiteY224" fmla="*/ 268068 h 2601565"/>
              <a:gd name="connsiteX225" fmla="*/ 580697 w 998239"/>
              <a:gd name="connsiteY225" fmla="*/ 235247 h 2601565"/>
              <a:gd name="connsiteX226" fmla="*/ 595519 w 998239"/>
              <a:gd name="connsiteY226" fmla="*/ 203491 h 2601565"/>
              <a:gd name="connsiteX227" fmla="*/ 607680 w 998239"/>
              <a:gd name="connsiteY227" fmla="*/ 172798 h 2601565"/>
              <a:gd name="connsiteX228" fmla="*/ 613508 w 998239"/>
              <a:gd name="connsiteY228" fmla="*/ 172798 h 2601565"/>
              <a:gd name="connsiteX229" fmla="*/ 613508 w 998239"/>
              <a:gd name="connsiteY229" fmla="*/ 175992 h 2601565"/>
              <a:gd name="connsiteX230" fmla="*/ 604006 w 998239"/>
              <a:gd name="connsiteY230" fmla="*/ 206684 h 2601565"/>
              <a:gd name="connsiteX231" fmla="*/ 593365 w 998239"/>
              <a:gd name="connsiteY231" fmla="*/ 238440 h 2601565"/>
              <a:gd name="connsiteX232" fmla="*/ 581837 w 998239"/>
              <a:gd name="connsiteY232" fmla="*/ 269132 h 2601565"/>
              <a:gd name="connsiteX233" fmla="*/ 570183 w 998239"/>
              <a:gd name="connsiteY233" fmla="*/ 298760 h 2601565"/>
              <a:gd name="connsiteX234" fmla="*/ 558021 w 998239"/>
              <a:gd name="connsiteY234" fmla="*/ 327678 h 2601565"/>
              <a:gd name="connsiteX235" fmla="*/ 544339 w 998239"/>
              <a:gd name="connsiteY235" fmla="*/ 354645 h 2601565"/>
              <a:gd name="connsiteX236" fmla="*/ 530025 w 998239"/>
              <a:gd name="connsiteY236" fmla="*/ 380546 h 2601565"/>
              <a:gd name="connsiteX237" fmla="*/ 512669 w 998239"/>
              <a:gd name="connsiteY237" fmla="*/ 404319 h 2601565"/>
              <a:gd name="connsiteX238" fmla="*/ 494680 w 998239"/>
              <a:gd name="connsiteY238" fmla="*/ 427738 h 2601565"/>
              <a:gd name="connsiteX239" fmla="*/ 473524 w 998239"/>
              <a:gd name="connsiteY239" fmla="*/ 446720 h 2601565"/>
              <a:gd name="connsiteX240" fmla="*/ 449329 w 998239"/>
              <a:gd name="connsiteY240" fmla="*/ 464107 h 2601565"/>
              <a:gd name="connsiteX241" fmla="*/ 422345 w 998239"/>
              <a:gd name="connsiteY241" fmla="*/ 479542 h 2601565"/>
              <a:gd name="connsiteX242" fmla="*/ 393842 w 998239"/>
              <a:gd name="connsiteY242" fmla="*/ 491073 h 2601565"/>
              <a:gd name="connsiteX243" fmla="*/ 360145 w 998239"/>
              <a:gd name="connsiteY243" fmla="*/ 499057 h 2601565"/>
              <a:gd name="connsiteX244" fmla="*/ 361158 w 998239"/>
              <a:gd name="connsiteY244" fmla="*/ 554586 h 2601565"/>
              <a:gd name="connsiteX245" fmla="*/ 365845 w 998239"/>
              <a:gd name="connsiteY245" fmla="*/ 607455 h 2601565"/>
              <a:gd name="connsiteX246" fmla="*/ 373826 w 998239"/>
              <a:gd name="connsiteY246" fmla="*/ 657662 h 2601565"/>
              <a:gd name="connsiteX247" fmla="*/ 384341 w 998239"/>
              <a:gd name="connsiteY247" fmla="*/ 705208 h 2601565"/>
              <a:gd name="connsiteX248" fmla="*/ 397516 w 998239"/>
              <a:gd name="connsiteY248" fmla="*/ 750625 h 2601565"/>
              <a:gd name="connsiteX249" fmla="*/ 411831 w 998239"/>
              <a:gd name="connsiteY249" fmla="*/ 794090 h 2601565"/>
              <a:gd name="connsiteX250" fmla="*/ 428172 w 998239"/>
              <a:gd name="connsiteY250" fmla="*/ 835250 h 2601565"/>
              <a:gd name="connsiteX251" fmla="*/ 444515 w 998239"/>
              <a:gd name="connsiteY251" fmla="*/ 875345 h 2601565"/>
              <a:gd name="connsiteX252" fmla="*/ 449329 w 998239"/>
              <a:gd name="connsiteY252" fmla="*/ 884925 h 2601565"/>
              <a:gd name="connsiteX253" fmla="*/ 453509 w 998239"/>
              <a:gd name="connsiteY253" fmla="*/ 896634 h 2601565"/>
              <a:gd name="connsiteX254" fmla="*/ 459336 w 998239"/>
              <a:gd name="connsiteY254" fmla="*/ 909231 h 2601565"/>
              <a:gd name="connsiteX255" fmla="*/ 464657 w 998239"/>
              <a:gd name="connsiteY255" fmla="*/ 922536 h 2601565"/>
              <a:gd name="connsiteX256" fmla="*/ 471498 w 998239"/>
              <a:gd name="connsiteY256" fmla="*/ 935132 h 2601565"/>
              <a:gd name="connsiteX257" fmla="*/ 479352 w 998239"/>
              <a:gd name="connsiteY257" fmla="*/ 945776 h 2601565"/>
              <a:gd name="connsiteX258" fmla="*/ 488853 w 998239"/>
              <a:gd name="connsiteY258" fmla="*/ 955180 h 2601565"/>
              <a:gd name="connsiteX259" fmla="*/ 499494 w 998239"/>
              <a:gd name="connsiteY259" fmla="*/ 962099 h 2601565"/>
              <a:gd name="connsiteX260" fmla="*/ 512163 w 998239"/>
              <a:gd name="connsiteY260" fmla="*/ 964760 h 2601565"/>
              <a:gd name="connsiteX261" fmla="*/ 525338 w 998239"/>
              <a:gd name="connsiteY261" fmla="*/ 964228 h 2601565"/>
              <a:gd name="connsiteX262" fmla="*/ 549027 w 998239"/>
              <a:gd name="connsiteY262" fmla="*/ 956244 h 2601565"/>
              <a:gd name="connsiteX263" fmla="*/ 570183 w 998239"/>
              <a:gd name="connsiteY263" fmla="*/ 943116 h 2601565"/>
              <a:gd name="connsiteX264" fmla="*/ 590705 w 998239"/>
              <a:gd name="connsiteY264" fmla="*/ 926617 h 2601565"/>
              <a:gd name="connsiteX265" fmla="*/ 607680 w 998239"/>
              <a:gd name="connsiteY265" fmla="*/ 907101 h 2601565"/>
              <a:gd name="connsiteX266" fmla="*/ 624022 w 998239"/>
              <a:gd name="connsiteY266" fmla="*/ 885989 h 2601565"/>
              <a:gd name="connsiteX267" fmla="*/ 639350 w 998239"/>
              <a:gd name="connsiteY267" fmla="*/ 863813 h 2601565"/>
              <a:gd name="connsiteX268" fmla="*/ 653032 w 998239"/>
              <a:gd name="connsiteY268" fmla="*/ 842701 h 2601565"/>
              <a:gd name="connsiteX269" fmla="*/ 664687 w 998239"/>
              <a:gd name="connsiteY269" fmla="*/ 822476 h 2601565"/>
              <a:gd name="connsiteX270" fmla="*/ 690530 w 998239"/>
              <a:gd name="connsiteY270" fmla="*/ 776527 h 2601565"/>
              <a:gd name="connsiteX271" fmla="*/ 715359 w 998239"/>
              <a:gd name="connsiteY271" fmla="*/ 724723 h 2601565"/>
              <a:gd name="connsiteX272" fmla="*/ 740189 w 998239"/>
              <a:gd name="connsiteY272" fmla="*/ 668129 h 2601565"/>
              <a:gd name="connsiteX273" fmla="*/ 763372 w 998239"/>
              <a:gd name="connsiteY273" fmla="*/ 606390 h 2601565"/>
              <a:gd name="connsiteX274" fmla="*/ 784528 w 998239"/>
              <a:gd name="connsiteY274" fmla="*/ 541280 h 2601565"/>
              <a:gd name="connsiteX275" fmla="*/ 803530 w 998239"/>
              <a:gd name="connsiteY275" fmla="*/ 472090 h 2601565"/>
              <a:gd name="connsiteX276" fmla="*/ 820886 w 998239"/>
              <a:gd name="connsiteY276" fmla="*/ 399707 h 2601565"/>
              <a:gd name="connsiteX277" fmla="*/ 833553 w 998239"/>
              <a:gd name="connsiteY277" fmla="*/ 324662 h 2601565"/>
              <a:gd name="connsiteX278" fmla="*/ 843055 w 998239"/>
              <a:gd name="connsiteY278" fmla="*/ 247843 h 2601565"/>
              <a:gd name="connsiteX279" fmla="*/ 848882 w 998239"/>
              <a:gd name="connsiteY279" fmla="*/ 169250 h 2601565"/>
              <a:gd name="connsiteX280" fmla="*/ 853569 w 998239"/>
              <a:gd name="connsiteY280" fmla="*/ 172798 h 2601565"/>
              <a:gd name="connsiteX281" fmla="*/ 857370 w 998239"/>
              <a:gd name="connsiteY281" fmla="*/ 181846 h 2601565"/>
              <a:gd name="connsiteX282" fmla="*/ 860537 w 998239"/>
              <a:gd name="connsiteY282" fmla="*/ 195152 h 2601565"/>
              <a:gd name="connsiteX283" fmla="*/ 862057 w 998239"/>
              <a:gd name="connsiteY283" fmla="*/ 212538 h 2601565"/>
              <a:gd name="connsiteX284" fmla="*/ 863070 w 998239"/>
              <a:gd name="connsiteY284" fmla="*/ 232586 h 2601565"/>
              <a:gd name="connsiteX285" fmla="*/ 863070 w 998239"/>
              <a:gd name="connsiteY285" fmla="*/ 255827 h 2601565"/>
              <a:gd name="connsiteX286" fmla="*/ 863070 w 998239"/>
              <a:gd name="connsiteY286" fmla="*/ 280664 h 2601565"/>
              <a:gd name="connsiteX287" fmla="*/ 862057 w 998239"/>
              <a:gd name="connsiteY287" fmla="*/ 307630 h 2601565"/>
              <a:gd name="connsiteX288" fmla="*/ 860537 w 998239"/>
              <a:gd name="connsiteY288" fmla="*/ 335129 h 2601565"/>
              <a:gd name="connsiteX289" fmla="*/ 858383 w 998239"/>
              <a:gd name="connsiteY289" fmla="*/ 363160 h 2601565"/>
              <a:gd name="connsiteX290" fmla="*/ 855216 w 998239"/>
              <a:gd name="connsiteY290" fmla="*/ 391191 h 2601565"/>
              <a:gd name="connsiteX291" fmla="*/ 853569 w 998239"/>
              <a:gd name="connsiteY291" fmla="*/ 418157 h 2601565"/>
              <a:gd name="connsiteX292" fmla="*/ 850402 w 998239"/>
              <a:gd name="connsiteY292" fmla="*/ 442995 h 2601565"/>
              <a:gd name="connsiteX293" fmla="*/ 847869 w 998239"/>
              <a:gd name="connsiteY293" fmla="*/ 466236 h 2601565"/>
              <a:gd name="connsiteX294" fmla="*/ 844701 w 998239"/>
              <a:gd name="connsiteY294" fmla="*/ 486283 h 2601565"/>
              <a:gd name="connsiteX295" fmla="*/ 842041 w 998239"/>
              <a:gd name="connsiteY295" fmla="*/ 502782 h 2601565"/>
              <a:gd name="connsiteX296" fmla="*/ 839888 w 998239"/>
              <a:gd name="connsiteY296" fmla="*/ 515910 h 2601565"/>
              <a:gd name="connsiteX297" fmla="*/ 801883 w 998239"/>
              <a:gd name="connsiteY297" fmla="*/ 666000 h 2601565"/>
              <a:gd name="connsiteX298" fmla="*/ 832540 w 998239"/>
              <a:gd name="connsiteY298" fmla="*/ 662984 h 2601565"/>
              <a:gd name="connsiteX299" fmla="*/ 861044 w 998239"/>
              <a:gd name="connsiteY299" fmla="*/ 655533 h 2601565"/>
              <a:gd name="connsiteX300" fmla="*/ 887900 w 998239"/>
              <a:gd name="connsiteY300" fmla="*/ 644888 h 2601565"/>
              <a:gd name="connsiteX301" fmla="*/ 913743 w 998239"/>
              <a:gd name="connsiteY301" fmla="*/ 631228 h 2601565"/>
              <a:gd name="connsiteX302" fmla="*/ 937052 w 998239"/>
              <a:gd name="connsiteY302" fmla="*/ 615793 h 2601565"/>
              <a:gd name="connsiteX303" fmla="*/ 958081 w 998239"/>
              <a:gd name="connsiteY303" fmla="*/ 598939 h 2601565"/>
              <a:gd name="connsiteX304" fmla="*/ 978224 w 998239"/>
              <a:gd name="connsiteY304" fmla="*/ 581553 h 2601565"/>
              <a:gd name="connsiteX305" fmla="*/ 996719 w 998239"/>
              <a:gd name="connsiteY305" fmla="*/ 565054 h 2601565"/>
              <a:gd name="connsiteX306" fmla="*/ 998239 w 998239"/>
              <a:gd name="connsiteY306" fmla="*/ 573037 h 2601565"/>
              <a:gd name="connsiteX307" fmla="*/ 981391 w 998239"/>
              <a:gd name="connsiteY307" fmla="*/ 598939 h 2601565"/>
              <a:gd name="connsiteX308" fmla="*/ 960742 w 998239"/>
              <a:gd name="connsiteY308" fmla="*/ 623776 h 2601565"/>
              <a:gd name="connsiteX309" fmla="*/ 935912 w 998239"/>
              <a:gd name="connsiteY309" fmla="*/ 645953 h 2601565"/>
              <a:gd name="connsiteX310" fmla="*/ 908042 w 998239"/>
              <a:gd name="connsiteY310" fmla="*/ 666000 h 2601565"/>
              <a:gd name="connsiteX311" fmla="*/ 878399 w 998239"/>
              <a:gd name="connsiteY311" fmla="*/ 684096 h 2601565"/>
              <a:gd name="connsiteX312" fmla="*/ 846728 w 998239"/>
              <a:gd name="connsiteY312" fmla="*/ 699886 h 2601565"/>
              <a:gd name="connsiteX313" fmla="*/ 814044 w 998239"/>
              <a:gd name="connsiteY313" fmla="*/ 712127 h 2601565"/>
              <a:gd name="connsiteX314" fmla="*/ 780728 w 998239"/>
              <a:gd name="connsiteY314" fmla="*/ 720997 h 2601565"/>
              <a:gd name="connsiteX315" fmla="*/ 773886 w 998239"/>
              <a:gd name="connsiteY315" fmla="*/ 742287 h 2601565"/>
              <a:gd name="connsiteX316" fmla="*/ 764385 w 998239"/>
              <a:gd name="connsiteY316" fmla="*/ 767124 h 2601565"/>
              <a:gd name="connsiteX317" fmla="*/ 753871 w 998239"/>
              <a:gd name="connsiteY317" fmla="*/ 793026 h 2601565"/>
              <a:gd name="connsiteX318" fmla="*/ 740189 w 998239"/>
              <a:gd name="connsiteY318" fmla="*/ 821057 h 2601565"/>
              <a:gd name="connsiteX319" fmla="*/ 725874 w 998239"/>
              <a:gd name="connsiteY319" fmla="*/ 850507 h 2601565"/>
              <a:gd name="connsiteX320" fmla="*/ 710546 w 998239"/>
              <a:gd name="connsiteY320" fmla="*/ 879603 h 2601565"/>
              <a:gd name="connsiteX321" fmla="*/ 705253 w 998239"/>
              <a:gd name="connsiteY321" fmla="*/ 888509 h 2601565"/>
              <a:gd name="connsiteX322" fmla="*/ 657504 w 998239"/>
              <a:gd name="connsiteY322" fmla="*/ 965731 h 2601565"/>
              <a:gd name="connsiteX323" fmla="*/ 646192 w 998239"/>
              <a:gd name="connsiteY323" fmla="*/ 981082 h 2601565"/>
              <a:gd name="connsiteX324" fmla="*/ 631877 w 998239"/>
              <a:gd name="connsiteY324" fmla="*/ 1000774 h 2601565"/>
              <a:gd name="connsiteX325" fmla="*/ 618195 w 998239"/>
              <a:gd name="connsiteY325" fmla="*/ 1014967 h 2601565"/>
              <a:gd name="connsiteX326" fmla="*/ 620348 w 998239"/>
              <a:gd name="connsiteY326" fmla="*/ 1025612 h 2601565"/>
              <a:gd name="connsiteX0" fmla="*/ 587538 w 998239"/>
              <a:gd name="connsiteY0" fmla="*/ 1212780 h 2601565"/>
              <a:gd name="connsiteX1" fmla="*/ 579177 w 998239"/>
              <a:gd name="connsiteY1" fmla="*/ 1247552 h 2601565"/>
              <a:gd name="connsiteX2" fmla="*/ 574363 w 998239"/>
              <a:gd name="connsiteY2" fmla="*/ 1283035 h 2601565"/>
              <a:gd name="connsiteX3" fmla="*/ 572336 w 998239"/>
              <a:gd name="connsiteY3" fmla="*/ 1320468 h 2601565"/>
              <a:gd name="connsiteX4" fmla="*/ 571196 w 998239"/>
              <a:gd name="connsiteY4" fmla="*/ 1358079 h 2601565"/>
              <a:gd name="connsiteX5" fmla="*/ 572336 w 998239"/>
              <a:gd name="connsiteY5" fmla="*/ 1395691 h 2601565"/>
              <a:gd name="connsiteX6" fmla="*/ 574363 w 998239"/>
              <a:gd name="connsiteY6" fmla="*/ 1434189 h 2601565"/>
              <a:gd name="connsiteX7" fmla="*/ 577023 w 998239"/>
              <a:gd name="connsiteY7" fmla="*/ 1472331 h 2601565"/>
              <a:gd name="connsiteX8" fmla="*/ 580190 w 998239"/>
              <a:gd name="connsiteY8" fmla="*/ 1509765 h 2601565"/>
              <a:gd name="connsiteX9" fmla="*/ 580697 w 998239"/>
              <a:gd name="connsiteY9" fmla="*/ 1564763 h 2601565"/>
              <a:gd name="connsiteX10" fmla="*/ 578037 w 998239"/>
              <a:gd name="connsiteY10" fmla="*/ 1619760 h 2601565"/>
              <a:gd name="connsiteX11" fmla="*/ 573350 w 998239"/>
              <a:gd name="connsiteY11" fmla="*/ 1672629 h 2601565"/>
              <a:gd name="connsiteX12" fmla="*/ 567522 w 998239"/>
              <a:gd name="connsiteY12" fmla="*/ 1724432 h 2601565"/>
              <a:gd name="connsiteX13" fmla="*/ 564474 w 998239"/>
              <a:gd name="connsiteY13" fmla="*/ 1798067 h 2601565"/>
              <a:gd name="connsiteX14" fmla="*/ 565843 w 998239"/>
              <a:gd name="connsiteY14" fmla="*/ 1798067 h 2601565"/>
              <a:gd name="connsiteX15" fmla="*/ 596167 w 998239"/>
              <a:gd name="connsiteY15" fmla="*/ 2004317 h 2601565"/>
              <a:gd name="connsiteX16" fmla="*/ 614772 w 998239"/>
              <a:gd name="connsiteY16" fmla="*/ 2015335 h 2601565"/>
              <a:gd name="connsiteX17" fmla="*/ 633212 w 998239"/>
              <a:gd name="connsiteY17" fmla="*/ 2026005 h 2601565"/>
              <a:gd name="connsiteX18" fmla="*/ 649037 w 998239"/>
              <a:gd name="connsiteY18" fmla="*/ 2036824 h 2601565"/>
              <a:gd name="connsiteX19" fmla="*/ 682546 w 998239"/>
              <a:gd name="connsiteY19" fmla="*/ 2063750 h 2601565"/>
              <a:gd name="connsiteX20" fmla="*/ 712427 w 998239"/>
              <a:gd name="connsiteY20" fmla="*/ 2092373 h 2601565"/>
              <a:gd name="connsiteX21" fmla="*/ 738220 w 998239"/>
              <a:gd name="connsiteY21" fmla="*/ 2120464 h 2601565"/>
              <a:gd name="connsiteX22" fmla="*/ 761610 w 998239"/>
              <a:gd name="connsiteY22" fmla="*/ 2148686 h 2601565"/>
              <a:gd name="connsiteX23" fmla="*/ 783089 w 998239"/>
              <a:gd name="connsiteY23" fmla="*/ 2177264 h 2601565"/>
              <a:gd name="connsiteX24" fmla="*/ 803347 w 998239"/>
              <a:gd name="connsiteY24" fmla="*/ 2204774 h 2601565"/>
              <a:gd name="connsiteX25" fmla="*/ 821429 w 998239"/>
              <a:gd name="connsiteY25" fmla="*/ 2231393 h 2601565"/>
              <a:gd name="connsiteX26" fmla="*/ 812873 w 998239"/>
              <a:gd name="connsiteY26" fmla="*/ 2236092 h 2601565"/>
              <a:gd name="connsiteX27" fmla="*/ 783805 w 998239"/>
              <a:gd name="connsiteY27" fmla="*/ 2203301 h 2601565"/>
              <a:gd name="connsiteX28" fmla="*/ 753719 w 998239"/>
              <a:gd name="connsiteY28" fmla="*/ 2172059 h 2601565"/>
              <a:gd name="connsiteX29" fmla="*/ 722647 w 998239"/>
              <a:gd name="connsiteY29" fmla="*/ 2142999 h 2601565"/>
              <a:gd name="connsiteX30" fmla="*/ 690330 w 998239"/>
              <a:gd name="connsiteY30" fmla="*/ 2116510 h 2601565"/>
              <a:gd name="connsiteX31" fmla="*/ 655982 w 998239"/>
              <a:gd name="connsiteY31" fmla="*/ 2093118 h 2601565"/>
              <a:gd name="connsiteX32" fmla="*/ 620297 w 998239"/>
              <a:gd name="connsiteY32" fmla="*/ 2072215 h 2601565"/>
              <a:gd name="connsiteX33" fmla="*/ 583862 w 998239"/>
              <a:gd name="connsiteY33" fmla="*/ 2054108 h 2601565"/>
              <a:gd name="connsiteX34" fmla="*/ 545427 w 998239"/>
              <a:gd name="connsiteY34" fmla="*/ 2040553 h 2601565"/>
              <a:gd name="connsiteX35" fmla="*/ 511522 w 998239"/>
              <a:gd name="connsiteY35" fmla="*/ 2221026 h 2601565"/>
              <a:gd name="connsiteX36" fmla="*/ 546020 w 998239"/>
              <a:gd name="connsiteY36" fmla="*/ 2245768 h 2601565"/>
              <a:gd name="connsiteX37" fmla="*/ 576539 w 998239"/>
              <a:gd name="connsiteY37" fmla="*/ 2272514 h 2601565"/>
              <a:gd name="connsiteX38" fmla="*/ 601206 w 998239"/>
              <a:gd name="connsiteY38" fmla="*/ 2299617 h 2601565"/>
              <a:gd name="connsiteX39" fmla="*/ 620912 w 998239"/>
              <a:gd name="connsiteY39" fmla="*/ 2328269 h 2601565"/>
              <a:gd name="connsiteX40" fmla="*/ 635746 w 998239"/>
              <a:gd name="connsiteY40" fmla="*/ 2357733 h 2601565"/>
              <a:gd name="connsiteX41" fmla="*/ 645162 w 998239"/>
              <a:gd name="connsiteY41" fmla="*/ 2386515 h 2601565"/>
              <a:gd name="connsiteX42" fmla="*/ 649446 w 998239"/>
              <a:gd name="connsiteY42" fmla="*/ 2415678 h 2601565"/>
              <a:gd name="connsiteX43" fmla="*/ 648196 w 998239"/>
              <a:gd name="connsiteY43" fmla="*/ 2444260 h 2601565"/>
              <a:gd name="connsiteX44" fmla="*/ 641984 w 998239"/>
              <a:gd name="connsiteY44" fmla="*/ 2470935 h 2601565"/>
              <a:gd name="connsiteX45" fmla="*/ 637257 w 998239"/>
              <a:gd name="connsiteY45" fmla="*/ 2472280 h 2601565"/>
              <a:gd name="connsiteX46" fmla="*/ 635317 w 998239"/>
              <a:gd name="connsiteY46" fmla="*/ 2465092 h 2601565"/>
              <a:gd name="connsiteX47" fmla="*/ 641087 w 998239"/>
              <a:gd name="connsiteY47" fmla="*/ 2449008 h 2601565"/>
              <a:gd name="connsiteX48" fmla="*/ 641384 w 998239"/>
              <a:gd name="connsiteY48" fmla="*/ 2430972 h 2601565"/>
              <a:gd name="connsiteX49" fmla="*/ 639215 w 998239"/>
              <a:gd name="connsiteY49" fmla="*/ 2410982 h 2601565"/>
              <a:gd name="connsiteX50" fmla="*/ 632287 w 998239"/>
              <a:gd name="connsiteY50" fmla="*/ 2390884 h 2601565"/>
              <a:gd name="connsiteX51" fmla="*/ 621944 w 998239"/>
              <a:gd name="connsiteY51" fmla="*/ 2369828 h 2601565"/>
              <a:gd name="connsiteX52" fmla="*/ 609133 w 998239"/>
              <a:gd name="connsiteY52" fmla="*/ 2349453 h 2601565"/>
              <a:gd name="connsiteX53" fmla="*/ 593107 w 998239"/>
              <a:gd name="connsiteY53" fmla="*/ 2329922 h 2601565"/>
              <a:gd name="connsiteX54" fmla="*/ 574242 w 998239"/>
              <a:gd name="connsiteY54" fmla="*/ 2311561 h 2601565"/>
              <a:gd name="connsiteX55" fmla="*/ 554736 w 998239"/>
              <a:gd name="connsiteY55" fmla="*/ 2295077 h 2601565"/>
              <a:gd name="connsiteX56" fmla="*/ 542732 w 998239"/>
              <a:gd name="connsiteY56" fmla="*/ 2286998 h 2601565"/>
              <a:gd name="connsiteX57" fmla="*/ 533341 w 998239"/>
              <a:gd name="connsiteY57" fmla="*/ 2278769 h 2601565"/>
              <a:gd name="connsiteX58" fmla="*/ 523778 w 998239"/>
              <a:gd name="connsiteY58" fmla="*/ 2272829 h 2601565"/>
              <a:gd name="connsiteX59" fmla="*/ 514151 w 998239"/>
              <a:gd name="connsiteY59" fmla="*/ 2267440 h 2601565"/>
              <a:gd name="connsiteX60" fmla="*/ 503656 w 998239"/>
              <a:gd name="connsiteY60" fmla="*/ 2264952 h 2601565"/>
              <a:gd name="connsiteX61" fmla="*/ 491006 w 998239"/>
              <a:gd name="connsiteY61" fmla="*/ 2308954 h 2601565"/>
              <a:gd name="connsiteX62" fmla="*/ 476330 w 998239"/>
              <a:gd name="connsiteY62" fmla="*/ 2349959 h 2601565"/>
              <a:gd name="connsiteX63" fmla="*/ 459509 w 998239"/>
              <a:gd name="connsiteY63" fmla="*/ 2391527 h 2601565"/>
              <a:gd name="connsiteX64" fmla="*/ 439580 w 998239"/>
              <a:gd name="connsiteY64" fmla="*/ 2432199 h 2601565"/>
              <a:gd name="connsiteX65" fmla="*/ 416585 w 998239"/>
              <a:gd name="connsiteY65" fmla="*/ 2475063 h 2601565"/>
              <a:gd name="connsiteX66" fmla="*/ 389961 w 998239"/>
              <a:gd name="connsiteY66" fmla="*/ 2519626 h 2601565"/>
              <a:gd name="connsiteX67" fmla="*/ 384223 w 998239"/>
              <a:gd name="connsiteY67" fmla="*/ 2526793 h 2601565"/>
              <a:gd name="connsiteX68" fmla="*/ 377695 w 998239"/>
              <a:gd name="connsiteY68" fmla="*/ 2537945 h 2601565"/>
              <a:gd name="connsiteX69" fmla="*/ 368996 w 998239"/>
              <a:gd name="connsiteY69" fmla="*/ 2549023 h 2601565"/>
              <a:gd name="connsiteX70" fmla="*/ 360933 w 998239"/>
              <a:gd name="connsiteY70" fmla="*/ 2560863 h 2601565"/>
              <a:gd name="connsiteX71" fmla="*/ 351567 w 998239"/>
              <a:gd name="connsiteY71" fmla="*/ 2573185 h 2601565"/>
              <a:gd name="connsiteX72" fmla="*/ 341532 w 998239"/>
              <a:gd name="connsiteY72" fmla="*/ 2583296 h 2601565"/>
              <a:gd name="connsiteX73" fmla="*/ 331557 w 998239"/>
              <a:gd name="connsiteY73" fmla="*/ 2592037 h 2601565"/>
              <a:gd name="connsiteX74" fmla="*/ 321124 w 998239"/>
              <a:gd name="connsiteY74" fmla="*/ 2598545 h 2601565"/>
              <a:gd name="connsiteX75" fmla="*/ 312044 w 998239"/>
              <a:gd name="connsiteY75" fmla="*/ 2601565 h 2601565"/>
              <a:gd name="connsiteX76" fmla="*/ 309960 w 998239"/>
              <a:gd name="connsiteY76" fmla="*/ 2597301 h 2601565"/>
              <a:gd name="connsiteX77" fmla="*/ 342120 w 998239"/>
              <a:gd name="connsiteY77" fmla="*/ 2563687 h 2601565"/>
              <a:gd name="connsiteX78" fmla="*/ 370336 w 998239"/>
              <a:gd name="connsiteY78" fmla="*/ 2526618 h 2601565"/>
              <a:gd name="connsiteX79" fmla="*/ 394287 w 998239"/>
              <a:gd name="connsiteY79" fmla="*/ 2487031 h 2601565"/>
              <a:gd name="connsiteX80" fmla="*/ 413201 w 998239"/>
              <a:gd name="connsiteY80" fmla="*/ 2447908 h 2601565"/>
              <a:gd name="connsiteX81" fmla="*/ 428806 w 998239"/>
              <a:gd name="connsiteY81" fmla="*/ 2409545 h 2601565"/>
              <a:gd name="connsiteX82" fmla="*/ 435216 w 998239"/>
              <a:gd name="connsiteY82" fmla="*/ 2381215 h 2601565"/>
              <a:gd name="connsiteX83" fmla="*/ 437508 w 998239"/>
              <a:gd name="connsiteY83" fmla="*/ 2382004 h 2601565"/>
              <a:gd name="connsiteX84" fmla="*/ 438204 w 998239"/>
              <a:gd name="connsiteY84" fmla="*/ 2381394 h 2601565"/>
              <a:gd name="connsiteX85" fmla="*/ 438054 w 998239"/>
              <a:gd name="connsiteY85" fmla="*/ 2380044 h 2601565"/>
              <a:gd name="connsiteX86" fmla="*/ 437652 w 998239"/>
              <a:gd name="connsiteY86" fmla="*/ 2379080 h 2601565"/>
              <a:gd name="connsiteX87" fmla="*/ 436750 w 998239"/>
              <a:gd name="connsiteY87" fmla="*/ 2377071 h 2601565"/>
              <a:gd name="connsiteX88" fmla="*/ 437767 w 998239"/>
              <a:gd name="connsiteY88" fmla="*/ 2375523 h 2601565"/>
              <a:gd name="connsiteX89" fmla="*/ 437711 w 998239"/>
              <a:gd name="connsiteY89" fmla="*/ 2374255 h 2601565"/>
              <a:gd name="connsiteX90" fmla="*/ 438004 w 998239"/>
              <a:gd name="connsiteY90" fmla="*/ 2372682 h 2601565"/>
              <a:gd name="connsiteX91" fmla="*/ 437308 w 998239"/>
              <a:gd name="connsiteY91" fmla="*/ 2373292 h 2601565"/>
              <a:gd name="connsiteX92" fmla="*/ 437711 w 998239"/>
              <a:gd name="connsiteY92" fmla="*/ 2374255 h 2601565"/>
              <a:gd name="connsiteX93" fmla="*/ 435216 w 998239"/>
              <a:gd name="connsiteY93" fmla="*/ 2381215 h 2601565"/>
              <a:gd name="connsiteX94" fmla="*/ 419562 w 998239"/>
              <a:gd name="connsiteY94" fmla="*/ 2378474 h 2601565"/>
              <a:gd name="connsiteX95" fmla="*/ 399876 w 998239"/>
              <a:gd name="connsiteY95" fmla="*/ 2379925 h 2601565"/>
              <a:gd name="connsiteX96" fmla="*/ 378919 w 998239"/>
              <a:gd name="connsiteY96" fmla="*/ 2383310 h 2601565"/>
              <a:gd name="connsiteX97" fmla="*/ 355837 w 998239"/>
              <a:gd name="connsiteY97" fmla="*/ 2389713 h 2601565"/>
              <a:gd name="connsiteX98" fmla="*/ 331860 w 998239"/>
              <a:gd name="connsiteY98" fmla="*/ 2398379 h 2601565"/>
              <a:gd name="connsiteX99" fmla="*/ 307564 w 998239"/>
              <a:gd name="connsiteY99" fmla="*/ 2407986 h 2601565"/>
              <a:gd name="connsiteX100" fmla="*/ 283791 w 998239"/>
              <a:gd name="connsiteY100" fmla="*/ 2419271 h 2601565"/>
              <a:gd name="connsiteX101" fmla="*/ 261091 w 998239"/>
              <a:gd name="connsiteY101" fmla="*/ 2430275 h 2601565"/>
              <a:gd name="connsiteX102" fmla="*/ 258707 w 998239"/>
              <a:gd name="connsiteY102" fmla="*/ 2431515 h 2601565"/>
              <a:gd name="connsiteX103" fmla="*/ 264907 w 998239"/>
              <a:gd name="connsiteY103" fmla="*/ 2418233 h 2601565"/>
              <a:gd name="connsiteX104" fmla="*/ 283331 w 998239"/>
              <a:gd name="connsiteY104" fmla="*/ 2403215 h 2601565"/>
              <a:gd name="connsiteX105" fmla="*/ 306269 w 998239"/>
              <a:gd name="connsiteY105" fmla="*/ 2389370 h 2601565"/>
              <a:gd name="connsiteX106" fmla="*/ 330709 w 998239"/>
              <a:gd name="connsiteY106" fmla="*/ 2376839 h 2601565"/>
              <a:gd name="connsiteX107" fmla="*/ 356078 w 998239"/>
              <a:gd name="connsiteY107" fmla="*/ 2366953 h 2601565"/>
              <a:gd name="connsiteX108" fmla="*/ 384546 w 998239"/>
              <a:gd name="connsiteY108" fmla="*/ 2359782 h 2601565"/>
              <a:gd name="connsiteX109" fmla="*/ 448037 w 998239"/>
              <a:gd name="connsiteY109" fmla="*/ 2345291 h 2601565"/>
              <a:gd name="connsiteX110" fmla="*/ 456052 w 998239"/>
              <a:gd name="connsiteY110" fmla="*/ 2295805 h 2601565"/>
              <a:gd name="connsiteX111" fmla="*/ 459891 w 998239"/>
              <a:gd name="connsiteY111" fmla="*/ 2246520 h 2601565"/>
              <a:gd name="connsiteX112" fmla="*/ 459547 w 998239"/>
              <a:gd name="connsiteY112" fmla="*/ 2196621 h 2601565"/>
              <a:gd name="connsiteX113" fmla="*/ 455007 w 998239"/>
              <a:gd name="connsiteY113" fmla="*/ 2147109 h 2601565"/>
              <a:gd name="connsiteX114" fmla="*/ 414605 w 998239"/>
              <a:gd name="connsiteY114" fmla="*/ 1999908 h 2601565"/>
              <a:gd name="connsiteX115" fmla="*/ 392039 w 998239"/>
              <a:gd name="connsiteY115" fmla="*/ 2033339 h 2601565"/>
              <a:gd name="connsiteX116" fmla="*/ 351498 w 998239"/>
              <a:gd name="connsiteY116" fmla="*/ 2087417 h 2601565"/>
              <a:gd name="connsiteX117" fmla="*/ 308424 w 998239"/>
              <a:gd name="connsiteY117" fmla="*/ 2139893 h 2601565"/>
              <a:gd name="connsiteX118" fmla="*/ 266098 w 998239"/>
              <a:gd name="connsiteY118" fmla="*/ 2190203 h 2601565"/>
              <a:gd name="connsiteX119" fmla="*/ 221074 w 998239"/>
              <a:gd name="connsiteY119" fmla="*/ 2236952 h 2601565"/>
              <a:gd name="connsiteX120" fmla="*/ 175500 w 998239"/>
              <a:gd name="connsiteY120" fmla="*/ 2279195 h 2601565"/>
              <a:gd name="connsiteX121" fmla="*/ 130958 w 998239"/>
              <a:gd name="connsiteY121" fmla="*/ 2318489 h 2601565"/>
              <a:gd name="connsiteX122" fmla="*/ 86731 w 998239"/>
              <a:gd name="connsiteY122" fmla="*/ 2351876 h 2601565"/>
              <a:gd name="connsiteX123" fmla="*/ 43708 w 998239"/>
              <a:gd name="connsiteY123" fmla="*/ 2380769 h 2601565"/>
              <a:gd name="connsiteX124" fmla="*/ 0 w 998239"/>
              <a:gd name="connsiteY124" fmla="*/ 2402513 h 2601565"/>
              <a:gd name="connsiteX125" fmla="*/ 7680 w 998239"/>
              <a:gd name="connsiteY125" fmla="*/ 2395440 h 2601565"/>
              <a:gd name="connsiteX126" fmla="*/ 12312 w 998239"/>
              <a:gd name="connsiteY126" fmla="*/ 2390461 h 2601565"/>
              <a:gd name="connsiteX127" fmla="*/ 15901 w 998239"/>
              <a:gd name="connsiteY127" fmla="*/ 2387490 h 2601565"/>
              <a:gd name="connsiteX128" fmla="*/ 17197 w 998239"/>
              <a:gd name="connsiteY128" fmla="*/ 2385386 h 2601565"/>
              <a:gd name="connsiteX129" fmla="*/ 16525 w 998239"/>
              <a:gd name="connsiteY129" fmla="*/ 2383620 h 2601565"/>
              <a:gd name="connsiteX130" fmla="*/ 17174 w 998239"/>
              <a:gd name="connsiteY130" fmla="*/ 2382567 h 2601565"/>
              <a:gd name="connsiteX131" fmla="*/ 15999 w 998239"/>
              <a:gd name="connsiteY131" fmla="*/ 2381933 h 2601565"/>
              <a:gd name="connsiteX132" fmla="*/ 16971 w 998239"/>
              <a:gd name="connsiteY132" fmla="*/ 2380354 h 2601565"/>
              <a:gd name="connsiteX133" fmla="*/ 20090 w 998239"/>
              <a:gd name="connsiteY133" fmla="*/ 2377830 h 2601565"/>
              <a:gd name="connsiteX134" fmla="*/ 24327 w 998239"/>
              <a:gd name="connsiteY134" fmla="*/ 2373807 h 2601565"/>
              <a:gd name="connsiteX135" fmla="*/ 30627 w 998239"/>
              <a:gd name="connsiteY135" fmla="*/ 2367391 h 2601565"/>
              <a:gd name="connsiteX136" fmla="*/ 40670 w 998239"/>
              <a:gd name="connsiteY136" fmla="*/ 2359024 h 2601565"/>
              <a:gd name="connsiteX137" fmla="*/ 55321 w 998239"/>
              <a:gd name="connsiteY137" fmla="*/ 2347300 h 2601565"/>
              <a:gd name="connsiteX138" fmla="*/ 71663 w 998239"/>
              <a:gd name="connsiteY138" fmla="*/ 2332515 h 2601565"/>
              <a:gd name="connsiteX139" fmla="*/ 94475 w 998239"/>
              <a:gd name="connsiteY139" fmla="*/ 2314213 h 2601565"/>
              <a:gd name="connsiteX140" fmla="*/ 121818 w 998239"/>
              <a:gd name="connsiteY140" fmla="*/ 2292046 h 2601565"/>
              <a:gd name="connsiteX141" fmla="*/ 160830 w 998239"/>
              <a:gd name="connsiteY141" fmla="*/ 2255375 h 2601565"/>
              <a:gd name="connsiteX142" fmla="*/ 197971 w 998239"/>
              <a:gd name="connsiteY142" fmla="*/ 2213486 h 2601565"/>
              <a:gd name="connsiteX143" fmla="*/ 234107 w 998239"/>
              <a:gd name="connsiteY143" fmla="*/ 2169419 h 2601565"/>
              <a:gd name="connsiteX144" fmla="*/ 274428 w 998239"/>
              <a:gd name="connsiteY144" fmla="*/ 2123636 h 2601565"/>
              <a:gd name="connsiteX145" fmla="*/ 282447 w 998239"/>
              <a:gd name="connsiteY145" fmla="*/ 2113474 h 2601565"/>
              <a:gd name="connsiteX146" fmla="*/ 294255 w 998239"/>
              <a:gd name="connsiteY146" fmla="*/ 2098111 h 2601565"/>
              <a:gd name="connsiteX147" fmla="*/ 304716 w 998239"/>
              <a:gd name="connsiteY147" fmla="*/ 2083635 h 2601565"/>
              <a:gd name="connsiteX148" fmla="*/ 328894 w 998239"/>
              <a:gd name="connsiteY148" fmla="*/ 2047263 h 2601565"/>
              <a:gd name="connsiteX149" fmla="*/ 330780 w 998239"/>
              <a:gd name="connsiteY149" fmla="*/ 2044202 h 2601565"/>
              <a:gd name="connsiteX150" fmla="*/ 331717 w 998239"/>
              <a:gd name="connsiteY150" fmla="*/ 2042063 h 2601565"/>
              <a:gd name="connsiteX151" fmla="*/ 391204 w 998239"/>
              <a:gd name="connsiteY151" fmla="*/ 1933218 h 2601565"/>
              <a:gd name="connsiteX152" fmla="*/ 390156 w 998239"/>
              <a:gd name="connsiteY152" fmla="*/ 1860349 h 2601565"/>
              <a:gd name="connsiteX153" fmla="*/ 396502 w 998239"/>
              <a:gd name="connsiteY153" fmla="*/ 1818105 h 2601565"/>
              <a:gd name="connsiteX154" fmla="*/ 402330 w 998239"/>
              <a:gd name="connsiteY154" fmla="*/ 1747141 h 2601565"/>
              <a:gd name="connsiteX155" fmla="*/ 412844 w 998239"/>
              <a:gd name="connsiteY155" fmla="*/ 1718578 h 2601565"/>
              <a:gd name="connsiteX156" fmla="*/ 421839 w 998239"/>
              <a:gd name="connsiteY156" fmla="*/ 1686822 h 2601565"/>
              <a:gd name="connsiteX157" fmla="*/ 430327 w 998239"/>
              <a:gd name="connsiteY157" fmla="*/ 1651516 h 2601565"/>
              <a:gd name="connsiteX158" fmla="*/ 438181 w 998239"/>
              <a:gd name="connsiteY158" fmla="*/ 1613906 h 2601565"/>
              <a:gd name="connsiteX159" fmla="*/ 444515 w 998239"/>
              <a:gd name="connsiteY159" fmla="*/ 1573279 h 2601565"/>
              <a:gd name="connsiteX160" fmla="*/ 449329 w 998239"/>
              <a:gd name="connsiteY160" fmla="*/ 1531942 h 2601565"/>
              <a:gd name="connsiteX161" fmla="*/ 454016 w 998239"/>
              <a:gd name="connsiteY161" fmla="*/ 1488654 h 2601565"/>
              <a:gd name="connsiteX162" fmla="*/ 457183 w 998239"/>
              <a:gd name="connsiteY162" fmla="*/ 1444833 h 2601565"/>
              <a:gd name="connsiteX163" fmla="*/ 459843 w 998239"/>
              <a:gd name="connsiteY163" fmla="*/ 1399239 h 2601565"/>
              <a:gd name="connsiteX164" fmla="*/ 459843 w 998239"/>
              <a:gd name="connsiteY164" fmla="*/ 1354354 h 2601565"/>
              <a:gd name="connsiteX165" fmla="*/ 459843 w 998239"/>
              <a:gd name="connsiteY165" fmla="*/ 1310001 h 2601565"/>
              <a:gd name="connsiteX166" fmla="*/ 457183 w 998239"/>
              <a:gd name="connsiteY166" fmla="*/ 1265471 h 2601565"/>
              <a:gd name="connsiteX167" fmla="*/ 453509 w 998239"/>
              <a:gd name="connsiteY167" fmla="*/ 1222715 h 2601565"/>
              <a:gd name="connsiteX168" fmla="*/ 448822 w 998239"/>
              <a:gd name="connsiteY168" fmla="*/ 1181023 h 2601565"/>
              <a:gd name="connsiteX169" fmla="*/ 441854 w 998239"/>
              <a:gd name="connsiteY169" fmla="*/ 1140751 h 2601565"/>
              <a:gd name="connsiteX170" fmla="*/ 432353 w 998239"/>
              <a:gd name="connsiteY170" fmla="*/ 1103318 h 2601565"/>
              <a:gd name="connsiteX171" fmla="*/ 421839 w 998239"/>
              <a:gd name="connsiteY171" fmla="*/ 1067835 h 2601565"/>
              <a:gd name="connsiteX172" fmla="*/ 325111 w 998239"/>
              <a:gd name="connsiteY172" fmla="*/ 669960 h 2601565"/>
              <a:gd name="connsiteX173" fmla="*/ 324674 w 998239"/>
              <a:gd name="connsiteY173" fmla="*/ 667064 h 2601565"/>
              <a:gd name="connsiteX174" fmla="*/ 321000 w 998239"/>
              <a:gd name="connsiteY174" fmla="*/ 613131 h 2601565"/>
              <a:gd name="connsiteX175" fmla="*/ 317833 w 998239"/>
              <a:gd name="connsiteY175" fmla="*/ 556715 h 2601565"/>
              <a:gd name="connsiteX176" fmla="*/ 317833 w 998239"/>
              <a:gd name="connsiteY176" fmla="*/ 499057 h 2601565"/>
              <a:gd name="connsiteX177" fmla="*/ 319986 w 998239"/>
              <a:gd name="connsiteY177" fmla="*/ 440866 h 2601565"/>
              <a:gd name="connsiteX178" fmla="*/ 324674 w 998239"/>
              <a:gd name="connsiteY178" fmla="*/ 383208 h 2601565"/>
              <a:gd name="connsiteX179" fmla="*/ 331642 w 998239"/>
              <a:gd name="connsiteY179" fmla="*/ 325726 h 2601565"/>
              <a:gd name="connsiteX180" fmla="*/ 338989 w 998239"/>
              <a:gd name="connsiteY180" fmla="*/ 270197 h 2601565"/>
              <a:gd name="connsiteX181" fmla="*/ 349504 w 998239"/>
              <a:gd name="connsiteY181" fmla="*/ 216264 h 2601565"/>
              <a:gd name="connsiteX182" fmla="*/ 362172 w 998239"/>
              <a:gd name="connsiteY182" fmla="*/ 165524 h 2601565"/>
              <a:gd name="connsiteX183" fmla="*/ 375347 w 998239"/>
              <a:gd name="connsiteY183" fmla="*/ 117446 h 2601565"/>
              <a:gd name="connsiteX184" fmla="*/ 390675 w 998239"/>
              <a:gd name="connsiteY184" fmla="*/ 73980 h 2601565"/>
              <a:gd name="connsiteX185" fmla="*/ 407017 w 998239"/>
              <a:gd name="connsiteY185" fmla="*/ 34418 h 2601565"/>
              <a:gd name="connsiteX186" fmla="*/ 426653 w 998239"/>
              <a:gd name="connsiteY186" fmla="*/ 0 h 2601565"/>
              <a:gd name="connsiteX187" fmla="*/ 424499 w 998239"/>
              <a:gd name="connsiteY187" fmla="*/ 8516 h 2601565"/>
              <a:gd name="connsiteX188" fmla="*/ 423485 w 998239"/>
              <a:gd name="connsiteY188" fmla="*/ 14193 h 2601565"/>
              <a:gd name="connsiteX189" fmla="*/ 422345 w 998239"/>
              <a:gd name="connsiteY189" fmla="*/ 17918 h 2601565"/>
              <a:gd name="connsiteX190" fmla="*/ 422345 w 998239"/>
              <a:gd name="connsiteY190" fmla="*/ 20048 h 2601565"/>
              <a:gd name="connsiteX191" fmla="*/ 423485 w 998239"/>
              <a:gd name="connsiteY191" fmla="*/ 21112 h 2601565"/>
              <a:gd name="connsiteX192" fmla="*/ 423485 w 998239"/>
              <a:gd name="connsiteY192" fmla="*/ 22177 h 2601565"/>
              <a:gd name="connsiteX193" fmla="*/ 424499 w 998239"/>
              <a:gd name="connsiteY193" fmla="*/ 22177 h 2601565"/>
              <a:gd name="connsiteX194" fmla="*/ 424499 w 998239"/>
              <a:gd name="connsiteY194" fmla="*/ 23773 h 2601565"/>
              <a:gd name="connsiteX195" fmla="*/ 423485 w 998239"/>
              <a:gd name="connsiteY195" fmla="*/ 26967 h 2601565"/>
              <a:gd name="connsiteX196" fmla="*/ 422345 w 998239"/>
              <a:gd name="connsiteY196" fmla="*/ 31756 h 2601565"/>
              <a:gd name="connsiteX197" fmla="*/ 420825 w 998239"/>
              <a:gd name="connsiteY197" fmla="*/ 39208 h 2601565"/>
              <a:gd name="connsiteX198" fmla="*/ 417658 w 998239"/>
              <a:gd name="connsiteY198" fmla="*/ 49676 h 2601565"/>
              <a:gd name="connsiteX199" fmla="*/ 412844 w 998239"/>
              <a:gd name="connsiteY199" fmla="*/ 64578 h 2601565"/>
              <a:gd name="connsiteX200" fmla="*/ 408157 w 998239"/>
              <a:gd name="connsiteY200" fmla="*/ 82496 h 2601565"/>
              <a:gd name="connsiteX201" fmla="*/ 400683 w 998239"/>
              <a:gd name="connsiteY201" fmla="*/ 105737 h 2601565"/>
              <a:gd name="connsiteX202" fmla="*/ 391815 w 998239"/>
              <a:gd name="connsiteY202" fmla="*/ 133768 h 2601565"/>
              <a:gd name="connsiteX203" fmla="*/ 381174 w 998239"/>
              <a:gd name="connsiteY203" fmla="*/ 177588 h 2601565"/>
              <a:gd name="connsiteX204" fmla="*/ 373826 w 998239"/>
              <a:gd name="connsiteY204" fmla="*/ 224602 h 2601565"/>
              <a:gd name="connsiteX205" fmla="*/ 367999 w 998239"/>
              <a:gd name="connsiteY205" fmla="*/ 272858 h 2601565"/>
              <a:gd name="connsiteX206" fmla="*/ 360145 w 998239"/>
              <a:gd name="connsiteY206" fmla="*/ 324130 h 2601565"/>
              <a:gd name="connsiteX207" fmla="*/ 359005 w 998239"/>
              <a:gd name="connsiteY207" fmla="*/ 335129 h 2601565"/>
              <a:gd name="connsiteX208" fmla="*/ 357484 w 998239"/>
              <a:gd name="connsiteY208" fmla="*/ 351628 h 2601565"/>
              <a:gd name="connsiteX209" fmla="*/ 356344 w 998239"/>
              <a:gd name="connsiteY209" fmla="*/ 369015 h 2601565"/>
              <a:gd name="connsiteX210" fmla="*/ 355331 w 998239"/>
              <a:gd name="connsiteY210" fmla="*/ 387997 h 2601565"/>
              <a:gd name="connsiteX211" fmla="*/ 355331 w 998239"/>
              <a:gd name="connsiteY211" fmla="*/ 407513 h 2601565"/>
              <a:gd name="connsiteX212" fmla="*/ 357484 w 998239"/>
              <a:gd name="connsiteY212" fmla="*/ 425077 h 2601565"/>
              <a:gd name="connsiteX213" fmla="*/ 360145 w 998239"/>
              <a:gd name="connsiteY213" fmla="*/ 440334 h 2601565"/>
              <a:gd name="connsiteX214" fmla="*/ 364832 w 998239"/>
              <a:gd name="connsiteY214" fmla="*/ 450979 h 2601565"/>
              <a:gd name="connsiteX215" fmla="*/ 390168 w 998239"/>
              <a:gd name="connsiteY215" fmla="*/ 448849 h 2601565"/>
              <a:gd name="connsiteX216" fmla="*/ 414997 w 998239"/>
              <a:gd name="connsiteY216" fmla="*/ 440334 h 2601565"/>
              <a:gd name="connsiteX217" fmla="*/ 438687 w 998239"/>
              <a:gd name="connsiteY217" fmla="*/ 426673 h 2601565"/>
              <a:gd name="connsiteX218" fmla="*/ 463010 w 998239"/>
              <a:gd name="connsiteY218" fmla="*/ 407513 h 2601565"/>
              <a:gd name="connsiteX219" fmla="*/ 485179 w 998239"/>
              <a:gd name="connsiteY219" fmla="*/ 385336 h 2601565"/>
              <a:gd name="connsiteX220" fmla="*/ 506842 w 998239"/>
              <a:gd name="connsiteY220" fmla="*/ 358370 h 2601565"/>
              <a:gd name="connsiteX221" fmla="*/ 527364 w 998239"/>
              <a:gd name="connsiteY221" fmla="*/ 329807 h 2601565"/>
              <a:gd name="connsiteX222" fmla="*/ 546367 w 998239"/>
              <a:gd name="connsiteY222" fmla="*/ 299825 h 2601565"/>
              <a:gd name="connsiteX223" fmla="*/ 564862 w 998239"/>
              <a:gd name="connsiteY223" fmla="*/ 268068 h 2601565"/>
              <a:gd name="connsiteX224" fmla="*/ 580697 w 998239"/>
              <a:gd name="connsiteY224" fmla="*/ 235247 h 2601565"/>
              <a:gd name="connsiteX225" fmla="*/ 595519 w 998239"/>
              <a:gd name="connsiteY225" fmla="*/ 203491 h 2601565"/>
              <a:gd name="connsiteX226" fmla="*/ 607680 w 998239"/>
              <a:gd name="connsiteY226" fmla="*/ 172798 h 2601565"/>
              <a:gd name="connsiteX227" fmla="*/ 613508 w 998239"/>
              <a:gd name="connsiteY227" fmla="*/ 172798 h 2601565"/>
              <a:gd name="connsiteX228" fmla="*/ 613508 w 998239"/>
              <a:gd name="connsiteY228" fmla="*/ 175992 h 2601565"/>
              <a:gd name="connsiteX229" fmla="*/ 604006 w 998239"/>
              <a:gd name="connsiteY229" fmla="*/ 206684 h 2601565"/>
              <a:gd name="connsiteX230" fmla="*/ 593365 w 998239"/>
              <a:gd name="connsiteY230" fmla="*/ 238440 h 2601565"/>
              <a:gd name="connsiteX231" fmla="*/ 581837 w 998239"/>
              <a:gd name="connsiteY231" fmla="*/ 269132 h 2601565"/>
              <a:gd name="connsiteX232" fmla="*/ 570183 w 998239"/>
              <a:gd name="connsiteY232" fmla="*/ 298760 h 2601565"/>
              <a:gd name="connsiteX233" fmla="*/ 558021 w 998239"/>
              <a:gd name="connsiteY233" fmla="*/ 327678 h 2601565"/>
              <a:gd name="connsiteX234" fmla="*/ 544339 w 998239"/>
              <a:gd name="connsiteY234" fmla="*/ 354645 h 2601565"/>
              <a:gd name="connsiteX235" fmla="*/ 530025 w 998239"/>
              <a:gd name="connsiteY235" fmla="*/ 380546 h 2601565"/>
              <a:gd name="connsiteX236" fmla="*/ 512669 w 998239"/>
              <a:gd name="connsiteY236" fmla="*/ 404319 h 2601565"/>
              <a:gd name="connsiteX237" fmla="*/ 494680 w 998239"/>
              <a:gd name="connsiteY237" fmla="*/ 427738 h 2601565"/>
              <a:gd name="connsiteX238" fmla="*/ 473524 w 998239"/>
              <a:gd name="connsiteY238" fmla="*/ 446720 h 2601565"/>
              <a:gd name="connsiteX239" fmla="*/ 449329 w 998239"/>
              <a:gd name="connsiteY239" fmla="*/ 464107 h 2601565"/>
              <a:gd name="connsiteX240" fmla="*/ 422345 w 998239"/>
              <a:gd name="connsiteY240" fmla="*/ 479542 h 2601565"/>
              <a:gd name="connsiteX241" fmla="*/ 393842 w 998239"/>
              <a:gd name="connsiteY241" fmla="*/ 491073 h 2601565"/>
              <a:gd name="connsiteX242" fmla="*/ 360145 w 998239"/>
              <a:gd name="connsiteY242" fmla="*/ 499057 h 2601565"/>
              <a:gd name="connsiteX243" fmla="*/ 361158 w 998239"/>
              <a:gd name="connsiteY243" fmla="*/ 554586 h 2601565"/>
              <a:gd name="connsiteX244" fmla="*/ 365845 w 998239"/>
              <a:gd name="connsiteY244" fmla="*/ 607455 h 2601565"/>
              <a:gd name="connsiteX245" fmla="*/ 373826 w 998239"/>
              <a:gd name="connsiteY245" fmla="*/ 657662 h 2601565"/>
              <a:gd name="connsiteX246" fmla="*/ 384341 w 998239"/>
              <a:gd name="connsiteY246" fmla="*/ 705208 h 2601565"/>
              <a:gd name="connsiteX247" fmla="*/ 397516 w 998239"/>
              <a:gd name="connsiteY247" fmla="*/ 750625 h 2601565"/>
              <a:gd name="connsiteX248" fmla="*/ 411831 w 998239"/>
              <a:gd name="connsiteY248" fmla="*/ 794090 h 2601565"/>
              <a:gd name="connsiteX249" fmla="*/ 428172 w 998239"/>
              <a:gd name="connsiteY249" fmla="*/ 835250 h 2601565"/>
              <a:gd name="connsiteX250" fmla="*/ 444515 w 998239"/>
              <a:gd name="connsiteY250" fmla="*/ 875345 h 2601565"/>
              <a:gd name="connsiteX251" fmla="*/ 449329 w 998239"/>
              <a:gd name="connsiteY251" fmla="*/ 884925 h 2601565"/>
              <a:gd name="connsiteX252" fmla="*/ 453509 w 998239"/>
              <a:gd name="connsiteY252" fmla="*/ 896634 h 2601565"/>
              <a:gd name="connsiteX253" fmla="*/ 459336 w 998239"/>
              <a:gd name="connsiteY253" fmla="*/ 909231 h 2601565"/>
              <a:gd name="connsiteX254" fmla="*/ 464657 w 998239"/>
              <a:gd name="connsiteY254" fmla="*/ 922536 h 2601565"/>
              <a:gd name="connsiteX255" fmla="*/ 471498 w 998239"/>
              <a:gd name="connsiteY255" fmla="*/ 935132 h 2601565"/>
              <a:gd name="connsiteX256" fmla="*/ 479352 w 998239"/>
              <a:gd name="connsiteY256" fmla="*/ 945776 h 2601565"/>
              <a:gd name="connsiteX257" fmla="*/ 488853 w 998239"/>
              <a:gd name="connsiteY257" fmla="*/ 955180 h 2601565"/>
              <a:gd name="connsiteX258" fmla="*/ 499494 w 998239"/>
              <a:gd name="connsiteY258" fmla="*/ 962099 h 2601565"/>
              <a:gd name="connsiteX259" fmla="*/ 512163 w 998239"/>
              <a:gd name="connsiteY259" fmla="*/ 964760 h 2601565"/>
              <a:gd name="connsiteX260" fmla="*/ 525338 w 998239"/>
              <a:gd name="connsiteY260" fmla="*/ 964228 h 2601565"/>
              <a:gd name="connsiteX261" fmla="*/ 549027 w 998239"/>
              <a:gd name="connsiteY261" fmla="*/ 956244 h 2601565"/>
              <a:gd name="connsiteX262" fmla="*/ 570183 w 998239"/>
              <a:gd name="connsiteY262" fmla="*/ 943116 h 2601565"/>
              <a:gd name="connsiteX263" fmla="*/ 590705 w 998239"/>
              <a:gd name="connsiteY263" fmla="*/ 926617 h 2601565"/>
              <a:gd name="connsiteX264" fmla="*/ 607680 w 998239"/>
              <a:gd name="connsiteY264" fmla="*/ 907101 h 2601565"/>
              <a:gd name="connsiteX265" fmla="*/ 624022 w 998239"/>
              <a:gd name="connsiteY265" fmla="*/ 885989 h 2601565"/>
              <a:gd name="connsiteX266" fmla="*/ 639350 w 998239"/>
              <a:gd name="connsiteY266" fmla="*/ 863813 h 2601565"/>
              <a:gd name="connsiteX267" fmla="*/ 653032 w 998239"/>
              <a:gd name="connsiteY267" fmla="*/ 842701 h 2601565"/>
              <a:gd name="connsiteX268" fmla="*/ 664687 w 998239"/>
              <a:gd name="connsiteY268" fmla="*/ 822476 h 2601565"/>
              <a:gd name="connsiteX269" fmla="*/ 690530 w 998239"/>
              <a:gd name="connsiteY269" fmla="*/ 776527 h 2601565"/>
              <a:gd name="connsiteX270" fmla="*/ 715359 w 998239"/>
              <a:gd name="connsiteY270" fmla="*/ 724723 h 2601565"/>
              <a:gd name="connsiteX271" fmla="*/ 740189 w 998239"/>
              <a:gd name="connsiteY271" fmla="*/ 668129 h 2601565"/>
              <a:gd name="connsiteX272" fmla="*/ 763372 w 998239"/>
              <a:gd name="connsiteY272" fmla="*/ 606390 h 2601565"/>
              <a:gd name="connsiteX273" fmla="*/ 784528 w 998239"/>
              <a:gd name="connsiteY273" fmla="*/ 541280 h 2601565"/>
              <a:gd name="connsiteX274" fmla="*/ 803530 w 998239"/>
              <a:gd name="connsiteY274" fmla="*/ 472090 h 2601565"/>
              <a:gd name="connsiteX275" fmla="*/ 820886 w 998239"/>
              <a:gd name="connsiteY275" fmla="*/ 399707 h 2601565"/>
              <a:gd name="connsiteX276" fmla="*/ 833553 w 998239"/>
              <a:gd name="connsiteY276" fmla="*/ 324662 h 2601565"/>
              <a:gd name="connsiteX277" fmla="*/ 843055 w 998239"/>
              <a:gd name="connsiteY277" fmla="*/ 247843 h 2601565"/>
              <a:gd name="connsiteX278" fmla="*/ 848882 w 998239"/>
              <a:gd name="connsiteY278" fmla="*/ 169250 h 2601565"/>
              <a:gd name="connsiteX279" fmla="*/ 853569 w 998239"/>
              <a:gd name="connsiteY279" fmla="*/ 172798 h 2601565"/>
              <a:gd name="connsiteX280" fmla="*/ 857370 w 998239"/>
              <a:gd name="connsiteY280" fmla="*/ 181846 h 2601565"/>
              <a:gd name="connsiteX281" fmla="*/ 860537 w 998239"/>
              <a:gd name="connsiteY281" fmla="*/ 195152 h 2601565"/>
              <a:gd name="connsiteX282" fmla="*/ 862057 w 998239"/>
              <a:gd name="connsiteY282" fmla="*/ 212538 h 2601565"/>
              <a:gd name="connsiteX283" fmla="*/ 863070 w 998239"/>
              <a:gd name="connsiteY283" fmla="*/ 232586 h 2601565"/>
              <a:gd name="connsiteX284" fmla="*/ 863070 w 998239"/>
              <a:gd name="connsiteY284" fmla="*/ 255827 h 2601565"/>
              <a:gd name="connsiteX285" fmla="*/ 863070 w 998239"/>
              <a:gd name="connsiteY285" fmla="*/ 280664 h 2601565"/>
              <a:gd name="connsiteX286" fmla="*/ 862057 w 998239"/>
              <a:gd name="connsiteY286" fmla="*/ 307630 h 2601565"/>
              <a:gd name="connsiteX287" fmla="*/ 860537 w 998239"/>
              <a:gd name="connsiteY287" fmla="*/ 335129 h 2601565"/>
              <a:gd name="connsiteX288" fmla="*/ 858383 w 998239"/>
              <a:gd name="connsiteY288" fmla="*/ 363160 h 2601565"/>
              <a:gd name="connsiteX289" fmla="*/ 855216 w 998239"/>
              <a:gd name="connsiteY289" fmla="*/ 391191 h 2601565"/>
              <a:gd name="connsiteX290" fmla="*/ 853569 w 998239"/>
              <a:gd name="connsiteY290" fmla="*/ 418157 h 2601565"/>
              <a:gd name="connsiteX291" fmla="*/ 850402 w 998239"/>
              <a:gd name="connsiteY291" fmla="*/ 442995 h 2601565"/>
              <a:gd name="connsiteX292" fmla="*/ 847869 w 998239"/>
              <a:gd name="connsiteY292" fmla="*/ 466236 h 2601565"/>
              <a:gd name="connsiteX293" fmla="*/ 844701 w 998239"/>
              <a:gd name="connsiteY293" fmla="*/ 486283 h 2601565"/>
              <a:gd name="connsiteX294" fmla="*/ 842041 w 998239"/>
              <a:gd name="connsiteY294" fmla="*/ 502782 h 2601565"/>
              <a:gd name="connsiteX295" fmla="*/ 839888 w 998239"/>
              <a:gd name="connsiteY295" fmla="*/ 515910 h 2601565"/>
              <a:gd name="connsiteX296" fmla="*/ 801883 w 998239"/>
              <a:gd name="connsiteY296" fmla="*/ 666000 h 2601565"/>
              <a:gd name="connsiteX297" fmla="*/ 832540 w 998239"/>
              <a:gd name="connsiteY297" fmla="*/ 662984 h 2601565"/>
              <a:gd name="connsiteX298" fmla="*/ 861044 w 998239"/>
              <a:gd name="connsiteY298" fmla="*/ 655533 h 2601565"/>
              <a:gd name="connsiteX299" fmla="*/ 887900 w 998239"/>
              <a:gd name="connsiteY299" fmla="*/ 644888 h 2601565"/>
              <a:gd name="connsiteX300" fmla="*/ 913743 w 998239"/>
              <a:gd name="connsiteY300" fmla="*/ 631228 h 2601565"/>
              <a:gd name="connsiteX301" fmla="*/ 937052 w 998239"/>
              <a:gd name="connsiteY301" fmla="*/ 615793 h 2601565"/>
              <a:gd name="connsiteX302" fmla="*/ 958081 w 998239"/>
              <a:gd name="connsiteY302" fmla="*/ 598939 h 2601565"/>
              <a:gd name="connsiteX303" fmla="*/ 978224 w 998239"/>
              <a:gd name="connsiteY303" fmla="*/ 581553 h 2601565"/>
              <a:gd name="connsiteX304" fmla="*/ 996719 w 998239"/>
              <a:gd name="connsiteY304" fmla="*/ 565054 h 2601565"/>
              <a:gd name="connsiteX305" fmla="*/ 998239 w 998239"/>
              <a:gd name="connsiteY305" fmla="*/ 573037 h 2601565"/>
              <a:gd name="connsiteX306" fmla="*/ 981391 w 998239"/>
              <a:gd name="connsiteY306" fmla="*/ 598939 h 2601565"/>
              <a:gd name="connsiteX307" fmla="*/ 960742 w 998239"/>
              <a:gd name="connsiteY307" fmla="*/ 623776 h 2601565"/>
              <a:gd name="connsiteX308" fmla="*/ 935912 w 998239"/>
              <a:gd name="connsiteY308" fmla="*/ 645953 h 2601565"/>
              <a:gd name="connsiteX309" fmla="*/ 908042 w 998239"/>
              <a:gd name="connsiteY309" fmla="*/ 666000 h 2601565"/>
              <a:gd name="connsiteX310" fmla="*/ 878399 w 998239"/>
              <a:gd name="connsiteY310" fmla="*/ 684096 h 2601565"/>
              <a:gd name="connsiteX311" fmla="*/ 846728 w 998239"/>
              <a:gd name="connsiteY311" fmla="*/ 699886 h 2601565"/>
              <a:gd name="connsiteX312" fmla="*/ 814044 w 998239"/>
              <a:gd name="connsiteY312" fmla="*/ 712127 h 2601565"/>
              <a:gd name="connsiteX313" fmla="*/ 780728 w 998239"/>
              <a:gd name="connsiteY313" fmla="*/ 720997 h 2601565"/>
              <a:gd name="connsiteX314" fmla="*/ 773886 w 998239"/>
              <a:gd name="connsiteY314" fmla="*/ 742287 h 2601565"/>
              <a:gd name="connsiteX315" fmla="*/ 764385 w 998239"/>
              <a:gd name="connsiteY315" fmla="*/ 767124 h 2601565"/>
              <a:gd name="connsiteX316" fmla="*/ 753871 w 998239"/>
              <a:gd name="connsiteY316" fmla="*/ 793026 h 2601565"/>
              <a:gd name="connsiteX317" fmla="*/ 740189 w 998239"/>
              <a:gd name="connsiteY317" fmla="*/ 821057 h 2601565"/>
              <a:gd name="connsiteX318" fmla="*/ 725874 w 998239"/>
              <a:gd name="connsiteY318" fmla="*/ 850507 h 2601565"/>
              <a:gd name="connsiteX319" fmla="*/ 710546 w 998239"/>
              <a:gd name="connsiteY319" fmla="*/ 879603 h 2601565"/>
              <a:gd name="connsiteX320" fmla="*/ 705253 w 998239"/>
              <a:gd name="connsiteY320" fmla="*/ 888509 h 2601565"/>
              <a:gd name="connsiteX321" fmla="*/ 657504 w 998239"/>
              <a:gd name="connsiteY321" fmla="*/ 965731 h 2601565"/>
              <a:gd name="connsiteX322" fmla="*/ 646192 w 998239"/>
              <a:gd name="connsiteY322" fmla="*/ 981082 h 2601565"/>
              <a:gd name="connsiteX323" fmla="*/ 631877 w 998239"/>
              <a:gd name="connsiteY323" fmla="*/ 1000774 h 2601565"/>
              <a:gd name="connsiteX324" fmla="*/ 618195 w 998239"/>
              <a:gd name="connsiteY324" fmla="*/ 1014967 h 2601565"/>
              <a:gd name="connsiteX325" fmla="*/ 620348 w 998239"/>
              <a:gd name="connsiteY325" fmla="*/ 1025612 h 2601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998239" h="2601565">
                <a:moveTo>
                  <a:pt x="587538" y="1212780"/>
                </a:moveTo>
                <a:cubicBezTo>
                  <a:pt x="584751" y="1224311"/>
                  <a:pt x="581964" y="1236020"/>
                  <a:pt x="579177" y="1247552"/>
                </a:cubicBezTo>
                <a:cubicBezTo>
                  <a:pt x="577530" y="1259439"/>
                  <a:pt x="576010" y="1271148"/>
                  <a:pt x="574363" y="1283035"/>
                </a:cubicBezTo>
                <a:cubicBezTo>
                  <a:pt x="573730" y="1295453"/>
                  <a:pt x="572970" y="1308049"/>
                  <a:pt x="572336" y="1320468"/>
                </a:cubicBezTo>
                <a:cubicBezTo>
                  <a:pt x="571956" y="1333064"/>
                  <a:pt x="571576" y="1345483"/>
                  <a:pt x="571196" y="1358079"/>
                </a:cubicBezTo>
                <a:cubicBezTo>
                  <a:pt x="571576" y="1370676"/>
                  <a:pt x="571956" y="1383094"/>
                  <a:pt x="572336" y="1395691"/>
                </a:cubicBezTo>
                <a:cubicBezTo>
                  <a:pt x="572970" y="1408464"/>
                  <a:pt x="573730" y="1421415"/>
                  <a:pt x="574363" y="1434189"/>
                </a:cubicBezTo>
                <a:cubicBezTo>
                  <a:pt x="575250" y="1446962"/>
                  <a:pt x="576136" y="1459558"/>
                  <a:pt x="577023" y="1472331"/>
                </a:cubicBezTo>
                <a:cubicBezTo>
                  <a:pt x="578037" y="1484750"/>
                  <a:pt x="579177" y="1497347"/>
                  <a:pt x="580190" y="1509765"/>
                </a:cubicBezTo>
                <a:cubicBezTo>
                  <a:pt x="580317" y="1528038"/>
                  <a:pt x="580570" y="1546490"/>
                  <a:pt x="580697" y="1564763"/>
                </a:cubicBezTo>
                <a:cubicBezTo>
                  <a:pt x="579810" y="1583036"/>
                  <a:pt x="578924" y="1601487"/>
                  <a:pt x="578037" y="1619760"/>
                </a:cubicBezTo>
                <a:cubicBezTo>
                  <a:pt x="576516" y="1637324"/>
                  <a:pt x="574870" y="1655065"/>
                  <a:pt x="573350" y="1672629"/>
                </a:cubicBezTo>
                <a:cubicBezTo>
                  <a:pt x="571449" y="1689837"/>
                  <a:pt x="569423" y="1707223"/>
                  <a:pt x="567522" y="1724432"/>
                </a:cubicBezTo>
                <a:lnTo>
                  <a:pt x="564474" y="1798067"/>
                </a:lnTo>
                <a:lnTo>
                  <a:pt x="565843" y="1798067"/>
                </a:lnTo>
                <a:cubicBezTo>
                  <a:pt x="575951" y="1866817"/>
                  <a:pt x="545760" y="1935567"/>
                  <a:pt x="596167" y="2004317"/>
                </a:cubicBezTo>
                <a:lnTo>
                  <a:pt x="614772" y="2015335"/>
                </a:lnTo>
                <a:lnTo>
                  <a:pt x="633212" y="2026005"/>
                </a:lnTo>
                <a:lnTo>
                  <a:pt x="649037" y="2036824"/>
                </a:lnTo>
                <a:lnTo>
                  <a:pt x="682546" y="2063750"/>
                </a:lnTo>
                <a:lnTo>
                  <a:pt x="712427" y="2092373"/>
                </a:lnTo>
                <a:lnTo>
                  <a:pt x="738220" y="2120464"/>
                </a:lnTo>
                <a:lnTo>
                  <a:pt x="761610" y="2148686"/>
                </a:lnTo>
                <a:lnTo>
                  <a:pt x="783089" y="2177264"/>
                </a:lnTo>
                <a:lnTo>
                  <a:pt x="803347" y="2204774"/>
                </a:lnTo>
                <a:lnTo>
                  <a:pt x="821429" y="2231393"/>
                </a:lnTo>
                <a:cubicBezTo>
                  <a:pt x="818546" y="2232931"/>
                  <a:pt x="815757" y="2234553"/>
                  <a:pt x="812873" y="2236092"/>
                </a:cubicBezTo>
                <a:lnTo>
                  <a:pt x="783805" y="2203301"/>
                </a:lnTo>
                <a:lnTo>
                  <a:pt x="753719" y="2172059"/>
                </a:lnTo>
                <a:lnTo>
                  <a:pt x="722647" y="2142999"/>
                </a:lnTo>
                <a:lnTo>
                  <a:pt x="690330" y="2116510"/>
                </a:lnTo>
                <a:lnTo>
                  <a:pt x="655982" y="2093118"/>
                </a:lnTo>
                <a:lnTo>
                  <a:pt x="620297" y="2072215"/>
                </a:lnTo>
                <a:lnTo>
                  <a:pt x="583862" y="2054108"/>
                </a:lnTo>
                <a:lnTo>
                  <a:pt x="545427" y="2040553"/>
                </a:lnTo>
                <a:lnTo>
                  <a:pt x="511522" y="2221026"/>
                </a:lnTo>
                <a:lnTo>
                  <a:pt x="546020" y="2245768"/>
                </a:lnTo>
                <a:lnTo>
                  <a:pt x="576539" y="2272514"/>
                </a:lnTo>
                <a:lnTo>
                  <a:pt x="601206" y="2299617"/>
                </a:lnTo>
                <a:lnTo>
                  <a:pt x="620912" y="2328269"/>
                </a:lnTo>
                <a:lnTo>
                  <a:pt x="635746" y="2357733"/>
                </a:lnTo>
                <a:lnTo>
                  <a:pt x="645162" y="2386515"/>
                </a:lnTo>
                <a:lnTo>
                  <a:pt x="649446" y="2415678"/>
                </a:lnTo>
                <a:cubicBezTo>
                  <a:pt x="649029" y="2425205"/>
                  <a:pt x="648613" y="2434733"/>
                  <a:pt x="648196" y="2444260"/>
                </a:cubicBezTo>
                <a:lnTo>
                  <a:pt x="641984" y="2470935"/>
                </a:lnTo>
                <a:cubicBezTo>
                  <a:pt x="640377" y="2471356"/>
                  <a:pt x="638864" y="2471859"/>
                  <a:pt x="637257" y="2472280"/>
                </a:cubicBezTo>
                <a:lnTo>
                  <a:pt x="635317" y="2465092"/>
                </a:lnTo>
                <a:cubicBezTo>
                  <a:pt x="637310" y="2459724"/>
                  <a:pt x="639094" y="2454375"/>
                  <a:pt x="641087" y="2449008"/>
                </a:cubicBezTo>
                <a:lnTo>
                  <a:pt x="641384" y="2430972"/>
                </a:lnTo>
                <a:cubicBezTo>
                  <a:pt x="640730" y="2424303"/>
                  <a:pt x="639868" y="2417652"/>
                  <a:pt x="639215" y="2410982"/>
                </a:cubicBezTo>
                <a:lnTo>
                  <a:pt x="632287" y="2390884"/>
                </a:lnTo>
                <a:lnTo>
                  <a:pt x="621944" y="2369828"/>
                </a:lnTo>
                <a:lnTo>
                  <a:pt x="609133" y="2349453"/>
                </a:lnTo>
                <a:lnTo>
                  <a:pt x="593107" y="2329922"/>
                </a:lnTo>
                <a:lnTo>
                  <a:pt x="574242" y="2311561"/>
                </a:lnTo>
                <a:lnTo>
                  <a:pt x="554736" y="2295077"/>
                </a:lnTo>
                <a:lnTo>
                  <a:pt x="542732" y="2286998"/>
                </a:lnTo>
                <a:lnTo>
                  <a:pt x="533341" y="2278769"/>
                </a:lnTo>
                <a:lnTo>
                  <a:pt x="523778" y="2272829"/>
                </a:lnTo>
                <a:lnTo>
                  <a:pt x="514151" y="2267440"/>
                </a:lnTo>
                <a:lnTo>
                  <a:pt x="503656" y="2264952"/>
                </a:lnTo>
                <a:cubicBezTo>
                  <a:pt x="499509" y="2279612"/>
                  <a:pt x="495153" y="2294293"/>
                  <a:pt x="491006" y="2308954"/>
                </a:cubicBezTo>
                <a:lnTo>
                  <a:pt x="476330" y="2349959"/>
                </a:lnTo>
                <a:lnTo>
                  <a:pt x="459509" y="2391527"/>
                </a:lnTo>
                <a:lnTo>
                  <a:pt x="439580" y="2432199"/>
                </a:lnTo>
                <a:lnTo>
                  <a:pt x="416585" y="2475063"/>
                </a:lnTo>
                <a:lnTo>
                  <a:pt x="389961" y="2519626"/>
                </a:lnTo>
                <a:cubicBezTo>
                  <a:pt x="388016" y="2521987"/>
                  <a:pt x="386166" y="2524431"/>
                  <a:pt x="384223" y="2526793"/>
                </a:cubicBezTo>
                <a:cubicBezTo>
                  <a:pt x="382007" y="2530545"/>
                  <a:pt x="379909" y="2534194"/>
                  <a:pt x="377695" y="2537945"/>
                </a:cubicBezTo>
                <a:lnTo>
                  <a:pt x="368996" y="2549023"/>
                </a:lnTo>
                <a:cubicBezTo>
                  <a:pt x="366340" y="2552997"/>
                  <a:pt x="363590" y="2556889"/>
                  <a:pt x="360933" y="2560863"/>
                </a:cubicBezTo>
                <a:cubicBezTo>
                  <a:pt x="357742" y="2564976"/>
                  <a:pt x="354759" y="2569071"/>
                  <a:pt x="351567" y="2573185"/>
                </a:cubicBezTo>
                <a:cubicBezTo>
                  <a:pt x="348253" y="2576583"/>
                  <a:pt x="344845" y="2579898"/>
                  <a:pt x="341532" y="2583296"/>
                </a:cubicBezTo>
                <a:lnTo>
                  <a:pt x="331557" y="2592037"/>
                </a:lnTo>
                <a:cubicBezTo>
                  <a:pt x="328072" y="2594268"/>
                  <a:pt x="324609" y="2596315"/>
                  <a:pt x="321124" y="2598545"/>
                </a:cubicBezTo>
                <a:lnTo>
                  <a:pt x="312044" y="2601565"/>
                </a:lnTo>
                <a:lnTo>
                  <a:pt x="309960" y="2597301"/>
                </a:lnTo>
                <a:lnTo>
                  <a:pt x="342120" y="2563687"/>
                </a:lnTo>
                <a:lnTo>
                  <a:pt x="370336" y="2526618"/>
                </a:lnTo>
                <a:cubicBezTo>
                  <a:pt x="378250" y="2513428"/>
                  <a:pt x="386374" y="2500220"/>
                  <a:pt x="394287" y="2487031"/>
                </a:cubicBezTo>
                <a:cubicBezTo>
                  <a:pt x="400522" y="2473997"/>
                  <a:pt x="406966" y="2460942"/>
                  <a:pt x="413201" y="2447908"/>
                </a:cubicBezTo>
                <a:lnTo>
                  <a:pt x="428806" y="2409545"/>
                </a:lnTo>
                <a:lnTo>
                  <a:pt x="435216" y="2381215"/>
                </a:lnTo>
                <a:cubicBezTo>
                  <a:pt x="436011" y="2381505"/>
                  <a:pt x="436712" y="2381714"/>
                  <a:pt x="437508" y="2382004"/>
                </a:cubicBezTo>
                <a:lnTo>
                  <a:pt x="438204" y="2381394"/>
                </a:lnTo>
                <a:lnTo>
                  <a:pt x="438054" y="2380044"/>
                </a:lnTo>
                <a:cubicBezTo>
                  <a:pt x="437889" y="2379695"/>
                  <a:pt x="437817" y="2379429"/>
                  <a:pt x="437652" y="2379080"/>
                </a:cubicBezTo>
                <a:cubicBezTo>
                  <a:pt x="437319" y="2378383"/>
                  <a:pt x="437082" y="2377769"/>
                  <a:pt x="436750" y="2377071"/>
                </a:cubicBezTo>
                <a:cubicBezTo>
                  <a:pt x="437121" y="2376583"/>
                  <a:pt x="437397" y="2376012"/>
                  <a:pt x="437767" y="2375523"/>
                </a:cubicBezTo>
                <a:cubicBezTo>
                  <a:pt x="437748" y="2375101"/>
                  <a:pt x="437730" y="2374678"/>
                  <a:pt x="437711" y="2374255"/>
                </a:cubicBezTo>
                <a:cubicBezTo>
                  <a:pt x="437777" y="2373703"/>
                  <a:pt x="437938" y="2373233"/>
                  <a:pt x="438004" y="2372682"/>
                </a:cubicBezTo>
                <a:lnTo>
                  <a:pt x="437308" y="2373292"/>
                </a:lnTo>
                <a:lnTo>
                  <a:pt x="437711" y="2374255"/>
                </a:lnTo>
                <a:cubicBezTo>
                  <a:pt x="436911" y="2376603"/>
                  <a:pt x="436017" y="2378868"/>
                  <a:pt x="435216" y="2381215"/>
                </a:cubicBezTo>
                <a:lnTo>
                  <a:pt x="419562" y="2378474"/>
                </a:lnTo>
                <a:lnTo>
                  <a:pt x="399876" y="2379925"/>
                </a:lnTo>
                <a:lnTo>
                  <a:pt x="378919" y="2383310"/>
                </a:lnTo>
                <a:lnTo>
                  <a:pt x="355837" y="2389713"/>
                </a:lnTo>
                <a:lnTo>
                  <a:pt x="331860" y="2398379"/>
                </a:lnTo>
                <a:lnTo>
                  <a:pt x="307564" y="2407986"/>
                </a:lnTo>
                <a:lnTo>
                  <a:pt x="283791" y="2419271"/>
                </a:lnTo>
                <a:lnTo>
                  <a:pt x="261091" y="2430275"/>
                </a:lnTo>
                <a:lnTo>
                  <a:pt x="258707" y="2431515"/>
                </a:lnTo>
                <a:lnTo>
                  <a:pt x="264907" y="2418233"/>
                </a:lnTo>
                <a:lnTo>
                  <a:pt x="283331" y="2403215"/>
                </a:lnTo>
                <a:lnTo>
                  <a:pt x="306269" y="2389370"/>
                </a:lnTo>
                <a:lnTo>
                  <a:pt x="330709" y="2376839"/>
                </a:lnTo>
                <a:lnTo>
                  <a:pt x="356078" y="2366953"/>
                </a:lnTo>
                <a:lnTo>
                  <a:pt x="384546" y="2359782"/>
                </a:lnTo>
                <a:lnTo>
                  <a:pt x="448037" y="2345291"/>
                </a:lnTo>
                <a:lnTo>
                  <a:pt x="456052" y="2295805"/>
                </a:lnTo>
                <a:lnTo>
                  <a:pt x="459891" y="2246520"/>
                </a:lnTo>
                <a:cubicBezTo>
                  <a:pt x="459776" y="2229887"/>
                  <a:pt x="459662" y="2213254"/>
                  <a:pt x="459547" y="2196621"/>
                </a:cubicBezTo>
                <a:lnTo>
                  <a:pt x="455007" y="2147109"/>
                </a:lnTo>
                <a:lnTo>
                  <a:pt x="414605" y="1999908"/>
                </a:lnTo>
                <a:lnTo>
                  <a:pt x="392039" y="2033339"/>
                </a:lnTo>
                <a:lnTo>
                  <a:pt x="351498" y="2087417"/>
                </a:lnTo>
                <a:lnTo>
                  <a:pt x="308424" y="2139893"/>
                </a:lnTo>
                <a:lnTo>
                  <a:pt x="266098" y="2190203"/>
                </a:lnTo>
                <a:lnTo>
                  <a:pt x="221074" y="2236952"/>
                </a:lnTo>
                <a:lnTo>
                  <a:pt x="175500" y="2279195"/>
                </a:lnTo>
                <a:lnTo>
                  <a:pt x="130958" y="2318489"/>
                </a:lnTo>
                <a:lnTo>
                  <a:pt x="86731" y="2351876"/>
                </a:lnTo>
                <a:lnTo>
                  <a:pt x="43708" y="2380769"/>
                </a:lnTo>
                <a:lnTo>
                  <a:pt x="0" y="2402513"/>
                </a:lnTo>
                <a:cubicBezTo>
                  <a:pt x="2609" y="2400182"/>
                  <a:pt x="5072" y="2397772"/>
                  <a:pt x="7680" y="2395440"/>
                </a:cubicBezTo>
                <a:cubicBezTo>
                  <a:pt x="9310" y="2393749"/>
                  <a:pt x="10684" y="2392153"/>
                  <a:pt x="12312" y="2390461"/>
                </a:cubicBezTo>
                <a:lnTo>
                  <a:pt x="15901" y="2387490"/>
                </a:lnTo>
                <a:lnTo>
                  <a:pt x="17197" y="2385386"/>
                </a:lnTo>
                <a:lnTo>
                  <a:pt x="16525" y="2383620"/>
                </a:lnTo>
                <a:lnTo>
                  <a:pt x="17174" y="2382567"/>
                </a:lnTo>
                <a:lnTo>
                  <a:pt x="15999" y="2381933"/>
                </a:lnTo>
                <a:lnTo>
                  <a:pt x="16971" y="2380354"/>
                </a:lnTo>
                <a:cubicBezTo>
                  <a:pt x="18060" y="2379540"/>
                  <a:pt x="19002" y="2378645"/>
                  <a:pt x="20090" y="2377830"/>
                </a:cubicBezTo>
                <a:lnTo>
                  <a:pt x="24327" y="2373807"/>
                </a:lnTo>
                <a:lnTo>
                  <a:pt x="30627" y="2367391"/>
                </a:lnTo>
                <a:cubicBezTo>
                  <a:pt x="33961" y="2364516"/>
                  <a:pt x="37335" y="2361897"/>
                  <a:pt x="40670" y="2359024"/>
                </a:cubicBezTo>
                <a:cubicBezTo>
                  <a:pt x="45602" y="2355142"/>
                  <a:pt x="50389" y="2351182"/>
                  <a:pt x="55321" y="2347300"/>
                </a:cubicBezTo>
                <a:cubicBezTo>
                  <a:pt x="60756" y="2342288"/>
                  <a:pt x="66230" y="2337529"/>
                  <a:pt x="71663" y="2332515"/>
                </a:cubicBezTo>
                <a:lnTo>
                  <a:pt x="94475" y="2314213"/>
                </a:lnTo>
                <a:lnTo>
                  <a:pt x="121818" y="2292046"/>
                </a:lnTo>
                <a:lnTo>
                  <a:pt x="160830" y="2255375"/>
                </a:lnTo>
                <a:lnTo>
                  <a:pt x="197971" y="2213486"/>
                </a:lnTo>
                <a:lnTo>
                  <a:pt x="234107" y="2169419"/>
                </a:lnTo>
                <a:lnTo>
                  <a:pt x="274428" y="2123636"/>
                </a:lnTo>
                <a:lnTo>
                  <a:pt x="282447" y="2113474"/>
                </a:lnTo>
                <a:lnTo>
                  <a:pt x="294255" y="2098111"/>
                </a:lnTo>
                <a:lnTo>
                  <a:pt x="304716" y="2083635"/>
                </a:lnTo>
                <a:cubicBezTo>
                  <a:pt x="314614" y="2072812"/>
                  <a:pt x="322763" y="2060666"/>
                  <a:pt x="328894" y="2047263"/>
                </a:cubicBezTo>
                <a:lnTo>
                  <a:pt x="330780" y="2044202"/>
                </a:lnTo>
                <a:lnTo>
                  <a:pt x="331717" y="2042063"/>
                </a:lnTo>
                <a:cubicBezTo>
                  <a:pt x="341788" y="2023566"/>
                  <a:pt x="381464" y="1963504"/>
                  <a:pt x="391204" y="1933218"/>
                </a:cubicBezTo>
                <a:cubicBezTo>
                  <a:pt x="392220" y="1908331"/>
                  <a:pt x="391720" y="1884000"/>
                  <a:pt x="390156" y="1860349"/>
                </a:cubicBezTo>
                <a:cubicBezTo>
                  <a:pt x="393736" y="1845501"/>
                  <a:pt x="398620" y="1830642"/>
                  <a:pt x="396502" y="1818105"/>
                </a:cubicBezTo>
                <a:cubicBezTo>
                  <a:pt x="398403" y="1794510"/>
                  <a:pt x="400429" y="1770737"/>
                  <a:pt x="402330" y="1747141"/>
                </a:cubicBezTo>
                <a:cubicBezTo>
                  <a:pt x="405876" y="1737561"/>
                  <a:pt x="409297" y="1728158"/>
                  <a:pt x="412844" y="1718578"/>
                </a:cubicBezTo>
                <a:cubicBezTo>
                  <a:pt x="415885" y="1707933"/>
                  <a:pt x="418798" y="1697466"/>
                  <a:pt x="421839" y="1686822"/>
                </a:cubicBezTo>
                <a:cubicBezTo>
                  <a:pt x="424626" y="1675112"/>
                  <a:pt x="427539" y="1663226"/>
                  <a:pt x="430327" y="1651516"/>
                </a:cubicBezTo>
                <a:cubicBezTo>
                  <a:pt x="432986" y="1638920"/>
                  <a:pt x="435520" y="1626502"/>
                  <a:pt x="438181" y="1613906"/>
                </a:cubicBezTo>
                <a:cubicBezTo>
                  <a:pt x="440334" y="1600422"/>
                  <a:pt x="442361" y="1586762"/>
                  <a:pt x="444515" y="1573279"/>
                </a:cubicBezTo>
                <a:cubicBezTo>
                  <a:pt x="446161" y="1559441"/>
                  <a:pt x="447682" y="1545780"/>
                  <a:pt x="449329" y="1531942"/>
                </a:cubicBezTo>
                <a:cubicBezTo>
                  <a:pt x="450848" y="1517572"/>
                  <a:pt x="452496" y="1503024"/>
                  <a:pt x="454016" y="1488654"/>
                </a:cubicBezTo>
                <a:cubicBezTo>
                  <a:pt x="455029" y="1474106"/>
                  <a:pt x="456169" y="1459381"/>
                  <a:pt x="457183" y="1444833"/>
                </a:cubicBezTo>
                <a:cubicBezTo>
                  <a:pt x="458070" y="1429576"/>
                  <a:pt x="458956" y="1414496"/>
                  <a:pt x="459843" y="1399239"/>
                </a:cubicBezTo>
                <a:lnTo>
                  <a:pt x="459843" y="1354354"/>
                </a:lnTo>
                <a:lnTo>
                  <a:pt x="459843" y="1310001"/>
                </a:lnTo>
                <a:cubicBezTo>
                  <a:pt x="458956" y="1295099"/>
                  <a:pt x="458070" y="1280373"/>
                  <a:pt x="457183" y="1265471"/>
                </a:cubicBezTo>
                <a:cubicBezTo>
                  <a:pt x="455916" y="1251278"/>
                  <a:pt x="454776" y="1236907"/>
                  <a:pt x="453509" y="1222715"/>
                </a:cubicBezTo>
                <a:cubicBezTo>
                  <a:pt x="451989" y="1208877"/>
                  <a:pt x="450342" y="1194861"/>
                  <a:pt x="448822" y="1181023"/>
                </a:cubicBezTo>
                <a:cubicBezTo>
                  <a:pt x="446541" y="1167540"/>
                  <a:pt x="444135" y="1154234"/>
                  <a:pt x="441854" y="1140751"/>
                </a:cubicBezTo>
                <a:cubicBezTo>
                  <a:pt x="438687" y="1128332"/>
                  <a:pt x="435520" y="1115736"/>
                  <a:pt x="432353" y="1103318"/>
                </a:cubicBezTo>
                <a:cubicBezTo>
                  <a:pt x="428806" y="1091431"/>
                  <a:pt x="425386" y="1079722"/>
                  <a:pt x="421839" y="1067835"/>
                </a:cubicBezTo>
                <a:cubicBezTo>
                  <a:pt x="403965" y="995609"/>
                  <a:pt x="341305" y="736755"/>
                  <a:pt x="325111" y="669960"/>
                </a:cubicBezTo>
                <a:cubicBezTo>
                  <a:pt x="324967" y="668995"/>
                  <a:pt x="324820" y="668029"/>
                  <a:pt x="324674" y="667064"/>
                </a:cubicBezTo>
                <a:cubicBezTo>
                  <a:pt x="323407" y="649146"/>
                  <a:pt x="322267" y="631050"/>
                  <a:pt x="321000" y="613131"/>
                </a:cubicBezTo>
                <a:cubicBezTo>
                  <a:pt x="319986" y="594326"/>
                  <a:pt x="318847" y="575521"/>
                  <a:pt x="317833" y="556715"/>
                </a:cubicBezTo>
                <a:lnTo>
                  <a:pt x="317833" y="499057"/>
                </a:lnTo>
                <a:cubicBezTo>
                  <a:pt x="318593" y="479719"/>
                  <a:pt x="319227" y="460203"/>
                  <a:pt x="319986" y="440866"/>
                </a:cubicBezTo>
                <a:cubicBezTo>
                  <a:pt x="321507" y="421706"/>
                  <a:pt x="323154" y="402368"/>
                  <a:pt x="324674" y="383208"/>
                </a:cubicBezTo>
                <a:cubicBezTo>
                  <a:pt x="326954" y="364047"/>
                  <a:pt x="329361" y="344887"/>
                  <a:pt x="331642" y="325726"/>
                </a:cubicBezTo>
                <a:cubicBezTo>
                  <a:pt x="334048" y="307275"/>
                  <a:pt x="336582" y="288648"/>
                  <a:pt x="338989" y="270197"/>
                </a:cubicBezTo>
                <a:cubicBezTo>
                  <a:pt x="342536" y="252278"/>
                  <a:pt x="345956" y="234182"/>
                  <a:pt x="349504" y="216264"/>
                </a:cubicBezTo>
                <a:cubicBezTo>
                  <a:pt x="353684" y="199410"/>
                  <a:pt x="357991" y="182378"/>
                  <a:pt x="362172" y="165524"/>
                </a:cubicBezTo>
                <a:cubicBezTo>
                  <a:pt x="366606" y="149558"/>
                  <a:pt x="370913" y="133413"/>
                  <a:pt x="375347" y="117446"/>
                </a:cubicBezTo>
                <a:cubicBezTo>
                  <a:pt x="380414" y="102898"/>
                  <a:pt x="385608" y="88528"/>
                  <a:pt x="390675" y="73980"/>
                </a:cubicBezTo>
                <a:lnTo>
                  <a:pt x="407017" y="34418"/>
                </a:lnTo>
                <a:lnTo>
                  <a:pt x="426653" y="0"/>
                </a:lnTo>
                <a:cubicBezTo>
                  <a:pt x="425893" y="2838"/>
                  <a:pt x="425259" y="5677"/>
                  <a:pt x="424499" y="8516"/>
                </a:cubicBezTo>
                <a:cubicBezTo>
                  <a:pt x="424119" y="10468"/>
                  <a:pt x="423865" y="12242"/>
                  <a:pt x="423485" y="14193"/>
                </a:cubicBezTo>
                <a:lnTo>
                  <a:pt x="422345" y="17918"/>
                </a:lnTo>
                <a:lnTo>
                  <a:pt x="422345" y="20048"/>
                </a:lnTo>
                <a:lnTo>
                  <a:pt x="423485" y="21112"/>
                </a:lnTo>
                <a:lnTo>
                  <a:pt x="423485" y="22177"/>
                </a:lnTo>
                <a:lnTo>
                  <a:pt x="424499" y="22177"/>
                </a:lnTo>
                <a:lnTo>
                  <a:pt x="424499" y="23773"/>
                </a:lnTo>
                <a:cubicBezTo>
                  <a:pt x="424119" y="24838"/>
                  <a:pt x="423865" y="25902"/>
                  <a:pt x="423485" y="26967"/>
                </a:cubicBezTo>
                <a:lnTo>
                  <a:pt x="422345" y="31756"/>
                </a:lnTo>
                <a:lnTo>
                  <a:pt x="420825" y="39208"/>
                </a:lnTo>
                <a:cubicBezTo>
                  <a:pt x="419811" y="42756"/>
                  <a:pt x="418671" y="46127"/>
                  <a:pt x="417658" y="49676"/>
                </a:cubicBezTo>
                <a:cubicBezTo>
                  <a:pt x="416011" y="54643"/>
                  <a:pt x="414491" y="59610"/>
                  <a:pt x="412844" y="64578"/>
                </a:cubicBezTo>
                <a:cubicBezTo>
                  <a:pt x="411324" y="70610"/>
                  <a:pt x="409677" y="76464"/>
                  <a:pt x="408157" y="82496"/>
                </a:cubicBezTo>
                <a:cubicBezTo>
                  <a:pt x="405623" y="90302"/>
                  <a:pt x="403217" y="97931"/>
                  <a:pt x="400683" y="105737"/>
                </a:cubicBezTo>
                <a:cubicBezTo>
                  <a:pt x="397769" y="115140"/>
                  <a:pt x="394729" y="124365"/>
                  <a:pt x="391815" y="133768"/>
                </a:cubicBezTo>
                <a:cubicBezTo>
                  <a:pt x="388268" y="148316"/>
                  <a:pt x="384721" y="163041"/>
                  <a:pt x="381174" y="177588"/>
                </a:cubicBezTo>
                <a:cubicBezTo>
                  <a:pt x="378767" y="193200"/>
                  <a:pt x="376234" y="208990"/>
                  <a:pt x="373826" y="224602"/>
                </a:cubicBezTo>
                <a:cubicBezTo>
                  <a:pt x="371926" y="240746"/>
                  <a:pt x="369899" y="256714"/>
                  <a:pt x="367999" y="272858"/>
                </a:cubicBezTo>
                <a:cubicBezTo>
                  <a:pt x="365338" y="289889"/>
                  <a:pt x="362805" y="307098"/>
                  <a:pt x="360145" y="324130"/>
                </a:cubicBezTo>
                <a:cubicBezTo>
                  <a:pt x="359765" y="327855"/>
                  <a:pt x="359385" y="331403"/>
                  <a:pt x="359005" y="335129"/>
                </a:cubicBezTo>
                <a:lnTo>
                  <a:pt x="357484" y="351628"/>
                </a:lnTo>
                <a:cubicBezTo>
                  <a:pt x="357104" y="357483"/>
                  <a:pt x="356724" y="363160"/>
                  <a:pt x="356344" y="369015"/>
                </a:cubicBezTo>
                <a:cubicBezTo>
                  <a:pt x="355964" y="375401"/>
                  <a:pt x="355711" y="381611"/>
                  <a:pt x="355331" y="387997"/>
                </a:cubicBezTo>
                <a:lnTo>
                  <a:pt x="355331" y="407513"/>
                </a:lnTo>
                <a:cubicBezTo>
                  <a:pt x="356091" y="413367"/>
                  <a:pt x="356724" y="419221"/>
                  <a:pt x="357484" y="425077"/>
                </a:cubicBezTo>
                <a:cubicBezTo>
                  <a:pt x="358371" y="430221"/>
                  <a:pt x="359258" y="435189"/>
                  <a:pt x="360145" y="440334"/>
                </a:cubicBezTo>
                <a:cubicBezTo>
                  <a:pt x="361665" y="443882"/>
                  <a:pt x="363312" y="447430"/>
                  <a:pt x="364832" y="450979"/>
                </a:cubicBezTo>
                <a:lnTo>
                  <a:pt x="390168" y="448849"/>
                </a:lnTo>
                <a:lnTo>
                  <a:pt x="414997" y="440334"/>
                </a:lnTo>
                <a:lnTo>
                  <a:pt x="438687" y="426673"/>
                </a:lnTo>
                <a:lnTo>
                  <a:pt x="463010" y="407513"/>
                </a:lnTo>
                <a:lnTo>
                  <a:pt x="485179" y="385336"/>
                </a:lnTo>
                <a:lnTo>
                  <a:pt x="506842" y="358370"/>
                </a:lnTo>
                <a:lnTo>
                  <a:pt x="527364" y="329807"/>
                </a:lnTo>
                <a:lnTo>
                  <a:pt x="546367" y="299825"/>
                </a:lnTo>
                <a:lnTo>
                  <a:pt x="564862" y="268068"/>
                </a:lnTo>
                <a:lnTo>
                  <a:pt x="580697" y="235247"/>
                </a:lnTo>
                <a:lnTo>
                  <a:pt x="595519" y="203491"/>
                </a:lnTo>
                <a:cubicBezTo>
                  <a:pt x="599573" y="193200"/>
                  <a:pt x="603626" y="183088"/>
                  <a:pt x="607680" y="172798"/>
                </a:cubicBezTo>
                <a:lnTo>
                  <a:pt x="613508" y="172798"/>
                </a:lnTo>
                <a:lnTo>
                  <a:pt x="613508" y="175992"/>
                </a:lnTo>
                <a:cubicBezTo>
                  <a:pt x="610341" y="186282"/>
                  <a:pt x="607174" y="196394"/>
                  <a:pt x="604006" y="206684"/>
                </a:cubicBezTo>
                <a:cubicBezTo>
                  <a:pt x="600460" y="217329"/>
                  <a:pt x="596913" y="227796"/>
                  <a:pt x="593365" y="238440"/>
                </a:cubicBezTo>
                <a:cubicBezTo>
                  <a:pt x="589565" y="248730"/>
                  <a:pt x="585637" y="258843"/>
                  <a:pt x="581837" y="269132"/>
                </a:cubicBezTo>
                <a:lnTo>
                  <a:pt x="570183" y="298760"/>
                </a:lnTo>
                <a:cubicBezTo>
                  <a:pt x="566129" y="308340"/>
                  <a:pt x="562075" y="318098"/>
                  <a:pt x="558021" y="327678"/>
                </a:cubicBezTo>
                <a:lnTo>
                  <a:pt x="544339" y="354645"/>
                </a:lnTo>
                <a:lnTo>
                  <a:pt x="530025" y="380546"/>
                </a:lnTo>
                <a:lnTo>
                  <a:pt x="512669" y="404319"/>
                </a:lnTo>
                <a:lnTo>
                  <a:pt x="494680" y="427738"/>
                </a:lnTo>
                <a:lnTo>
                  <a:pt x="473524" y="446720"/>
                </a:lnTo>
                <a:lnTo>
                  <a:pt x="449329" y="464107"/>
                </a:lnTo>
                <a:lnTo>
                  <a:pt x="422345" y="479542"/>
                </a:lnTo>
                <a:lnTo>
                  <a:pt x="393842" y="491073"/>
                </a:lnTo>
                <a:lnTo>
                  <a:pt x="360145" y="499057"/>
                </a:lnTo>
                <a:cubicBezTo>
                  <a:pt x="360525" y="517507"/>
                  <a:pt x="360778" y="536136"/>
                  <a:pt x="361158" y="554586"/>
                </a:cubicBezTo>
                <a:cubicBezTo>
                  <a:pt x="362679" y="572150"/>
                  <a:pt x="364325" y="589891"/>
                  <a:pt x="365845" y="607455"/>
                </a:cubicBezTo>
                <a:cubicBezTo>
                  <a:pt x="368506" y="624131"/>
                  <a:pt x="371166" y="640985"/>
                  <a:pt x="373826" y="657662"/>
                </a:cubicBezTo>
                <a:cubicBezTo>
                  <a:pt x="377373" y="673452"/>
                  <a:pt x="380794" y="689418"/>
                  <a:pt x="384341" y="705208"/>
                </a:cubicBezTo>
                <a:cubicBezTo>
                  <a:pt x="388775" y="720288"/>
                  <a:pt x="393082" y="735545"/>
                  <a:pt x="397516" y="750625"/>
                </a:cubicBezTo>
                <a:cubicBezTo>
                  <a:pt x="402330" y="765172"/>
                  <a:pt x="407017" y="779543"/>
                  <a:pt x="411831" y="794090"/>
                </a:cubicBezTo>
                <a:lnTo>
                  <a:pt x="428172" y="835250"/>
                </a:lnTo>
                <a:lnTo>
                  <a:pt x="444515" y="875345"/>
                </a:lnTo>
                <a:cubicBezTo>
                  <a:pt x="446161" y="878538"/>
                  <a:pt x="447682" y="881732"/>
                  <a:pt x="449329" y="884925"/>
                </a:cubicBezTo>
                <a:lnTo>
                  <a:pt x="453509" y="896634"/>
                </a:lnTo>
                <a:cubicBezTo>
                  <a:pt x="455409" y="900892"/>
                  <a:pt x="457436" y="904972"/>
                  <a:pt x="459336" y="909231"/>
                </a:cubicBezTo>
                <a:lnTo>
                  <a:pt x="464657" y="922536"/>
                </a:lnTo>
                <a:cubicBezTo>
                  <a:pt x="466937" y="926794"/>
                  <a:pt x="469217" y="930874"/>
                  <a:pt x="471498" y="935132"/>
                </a:cubicBezTo>
                <a:cubicBezTo>
                  <a:pt x="474158" y="938681"/>
                  <a:pt x="476692" y="942229"/>
                  <a:pt x="479352" y="945776"/>
                </a:cubicBezTo>
                <a:cubicBezTo>
                  <a:pt x="482519" y="948970"/>
                  <a:pt x="485686" y="951986"/>
                  <a:pt x="488853" y="955180"/>
                </a:cubicBezTo>
                <a:lnTo>
                  <a:pt x="499494" y="962099"/>
                </a:lnTo>
                <a:lnTo>
                  <a:pt x="512163" y="964760"/>
                </a:lnTo>
                <a:lnTo>
                  <a:pt x="525338" y="964228"/>
                </a:lnTo>
                <a:lnTo>
                  <a:pt x="549027" y="956244"/>
                </a:lnTo>
                <a:lnTo>
                  <a:pt x="570183" y="943116"/>
                </a:lnTo>
                <a:lnTo>
                  <a:pt x="590705" y="926617"/>
                </a:lnTo>
                <a:lnTo>
                  <a:pt x="607680" y="907101"/>
                </a:lnTo>
                <a:lnTo>
                  <a:pt x="624022" y="885989"/>
                </a:lnTo>
                <a:cubicBezTo>
                  <a:pt x="629090" y="878538"/>
                  <a:pt x="634283" y="871264"/>
                  <a:pt x="639350" y="863813"/>
                </a:cubicBezTo>
                <a:lnTo>
                  <a:pt x="653032" y="842701"/>
                </a:lnTo>
                <a:cubicBezTo>
                  <a:pt x="656959" y="835959"/>
                  <a:pt x="660760" y="829218"/>
                  <a:pt x="664687" y="822476"/>
                </a:cubicBezTo>
                <a:lnTo>
                  <a:pt x="690530" y="776527"/>
                </a:lnTo>
                <a:lnTo>
                  <a:pt x="715359" y="724723"/>
                </a:lnTo>
                <a:lnTo>
                  <a:pt x="740189" y="668129"/>
                </a:lnTo>
                <a:lnTo>
                  <a:pt x="763372" y="606390"/>
                </a:lnTo>
                <a:cubicBezTo>
                  <a:pt x="770466" y="584746"/>
                  <a:pt x="777434" y="562925"/>
                  <a:pt x="784528" y="541280"/>
                </a:cubicBezTo>
                <a:lnTo>
                  <a:pt x="803530" y="472090"/>
                </a:lnTo>
                <a:cubicBezTo>
                  <a:pt x="809357" y="447962"/>
                  <a:pt x="815058" y="423835"/>
                  <a:pt x="820886" y="399707"/>
                </a:cubicBezTo>
                <a:cubicBezTo>
                  <a:pt x="825066" y="374692"/>
                  <a:pt x="829373" y="349676"/>
                  <a:pt x="833553" y="324662"/>
                </a:cubicBezTo>
                <a:cubicBezTo>
                  <a:pt x="836720" y="299115"/>
                  <a:pt x="839888" y="273390"/>
                  <a:pt x="843055" y="247843"/>
                </a:cubicBezTo>
                <a:cubicBezTo>
                  <a:pt x="844955" y="221586"/>
                  <a:pt x="846982" y="195507"/>
                  <a:pt x="848882" y="169250"/>
                </a:cubicBezTo>
                <a:cubicBezTo>
                  <a:pt x="850402" y="170492"/>
                  <a:pt x="852049" y="171556"/>
                  <a:pt x="853569" y="172798"/>
                </a:cubicBezTo>
                <a:lnTo>
                  <a:pt x="857370" y="181846"/>
                </a:lnTo>
                <a:cubicBezTo>
                  <a:pt x="858383" y="186282"/>
                  <a:pt x="859523" y="190717"/>
                  <a:pt x="860537" y="195152"/>
                </a:cubicBezTo>
                <a:cubicBezTo>
                  <a:pt x="861044" y="201007"/>
                  <a:pt x="861550" y="206684"/>
                  <a:pt x="862057" y="212538"/>
                </a:cubicBezTo>
                <a:cubicBezTo>
                  <a:pt x="862437" y="219280"/>
                  <a:pt x="862690" y="225844"/>
                  <a:pt x="863070" y="232586"/>
                </a:cubicBezTo>
                <a:lnTo>
                  <a:pt x="863070" y="255827"/>
                </a:lnTo>
                <a:lnTo>
                  <a:pt x="863070" y="280664"/>
                </a:lnTo>
                <a:cubicBezTo>
                  <a:pt x="862690" y="289712"/>
                  <a:pt x="862437" y="298583"/>
                  <a:pt x="862057" y="307630"/>
                </a:cubicBezTo>
                <a:cubicBezTo>
                  <a:pt x="861550" y="316856"/>
                  <a:pt x="861044" y="325904"/>
                  <a:pt x="860537" y="335129"/>
                </a:cubicBezTo>
                <a:cubicBezTo>
                  <a:pt x="859776" y="344532"/>
                  <a:pt x="859143" y="353757"/>
                  <a:pt x="858383" y="363160"/>
                </a:cubicBezTo>
                <a:cubicBezTo>
                  <a:pt x="857370" y="372563"/>
                  <a:pt x="856230" y="381788"/>
                  <a:pt x="855216" y="391191"/>
                </a:cubicBezTo>
                <a:cubicBezTo>
                  <a:pt x="854709" y="400239"/>
                  <a:pt x="854076" y="409110"/>
                  <a:pt x="853569" y="418157"/>
                </a:cubicBezTo>
                <a:cubicBezTo>
                  <a:pt x="852556" y="426496"/>
                  <a:pt x="851415" y="434656"/>
                  <a:pt x="850402" y="442995"/>
                </a:cubicBezTo>
                <a:cubicBezTo>
                  <a:pt x="849515" y="450801"/>
                  <a:pt x="848755" y="458429"/>
                  <a:pt x="847869" y="466236"/>
                </a:cubicBezTo>
                <a:cubicBezTo>
                  <a:pt x="846855" y="472977"/>
                  <a:pt x="845715" y="479542"/>
                  <a:pt x="844701" y="486283"/>
                </a:cubicBezTo>
                <a:lnTo>
                  <a:pt x="842041" y="502782"/>
                </a:lnTo>
                <a:cubicBezTo>
                  <a:pt x="841281" y="507218"/>
                  <a:pt x="840648" y="511475"/>
                  <a:pt x="839888" y="515910"/>
                </a:cubicBezTo>
                <a:lnTo>
                  <a:pt x="801883" y="666000"/>
                </a:lnTo>
                <a:lnTo>
                  <a:pt x="832540" y="662984"/>
                </a:lnTo>
                <a:lnTo>
                  <a:pt x="861044" y="655533"/>
                </a:lnTo>
                <a:lnTo>
                  <a:pt x="887900" y="644888"/>
                </a:lnTo>
                <a:lnTo>
                  <a:pt x="913743" y="631228"/>
                </a:lnTo>
                <a:lnTo>
                  <a:pt x="937052" y="615793"/>
                </a:lnTo>
                <a:lnTo>
                  <a:pt x="958081" y="598939"/>
                </a:lnTo>
                <a:lnTo>
                  <a:pt x="978224" y="581553"/>
                </a:lnTo>
                <a:lnTo>
                  <a:pt x="996719" y="565054"/>
                </a:lnTo>
                <a:lnTo>
                  <a:pt x="998239" y="573037"/>
                </a:lnTo>
                <a:cubicBezTo>
                  <a:pt x="992666" y="581730"/>
                  <a:pt x="986965" y="590246"/>
                  <a:pt x="981391" y="598939"/>
                </a:cubicBezTo>
                <a:cubicBezTo>
                  <a:pt x="974550" y="607277"/>
                  <a:pt x="967582" y="615438"/>
                  <a:pt x="960742" y="623776"/>
                </a:cubicBezTo>
                <a:lnTo>
                  <a:pt x="935912" y="645953"/>
                </a:lnTo>
                <a:lnTo>
                  <a:pt x="908042" y="666000"/>
                </a:lnTo>
                <a:lnTo>
                  <a:pt x="878399" y="684096"/>
                </a:lnTo>
                <a:lnTo>
                  <a:pt x="846728" y="699886"/>
                </a:lnTo>
                <a:lnTo>
                  <a:pt x="814044" y="712127"/>
                </a:lnTo>
                <a:lnTo>
                  <a:pt x="780728" y="720997"/>
                </a:lnTo>
                <a:lnTo>
                  <a:pt x="773886" y="742287"/>
                </a:lnTo>
                <a:cubicBezTo>
                  <a:pt x="770719" y="750625"/>
                  <a:pt x="767553" y="758786"/>
                  <a:pt x="764385" y="767124"/>
                </a:cubicBezTo>
                <a:lnTo>
                  <a:pt x="753871" y="793026"/>
                </a:lnTo>
                <a:lnTo>
                  <a:pt x="740189" y="821057"/>
                </a:lnTo>
                <a:cubicBezTo>
                  <a:pt x="735376" y="830815"/>
                  <a:pt x="730688" y="840750"/>
                  <a:pt x="725874" y="850507"/>
                </a:cubicBezTo>
                <a:cubicBezTo>
                  <a:pt x="720807" y="860265"/>
                  <a:pt x="715613" y="869845"/>
                  <a:pt x="710546" y="879603"/>
                </a:cubicBezTo>
                <a:lnTo>
                  <a:pt x="705253" y="888509"/>
                </a:lnTo>
                <a:cubicBezTo>
                  <a:pt x="685452" y="911533"/>
                  <a:pt x="669359" y="937475"/>
                  <a:pt x="657504" y="965731"/>
                </a:cubicBezTo>
                <a:lnTo>
                  <a:pt x="646192" y="981082"/>
                </a:lnTo>
                <a:lnTo>
                  <a:pt x="631877" y="1000774"/>
                </a:lnTo>
                <a:lnTo>
                  <a:pt x="618195" y="1014967"/>
                </a:lnTo>
                <a:cubicBezTo>
                  <a:pt x="618955" y="1018515"/>
                  <a:pt x="619589" y="1022064"/>
                  <a:pt x="620348" y="1025612"/>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black"/>
              </a:solidFill>
              <a:effectLst/>
              <a:uLnTx/>
              <a:uFillTx/>
              <a:latin typeface="Arial"/>
              <a:ea typeface="Arial Unicode MS"/>
              <a:cs typeface="+mn-cs"/>
            </a:endParaRPr>
          </a:p>
        </p:txBody>
      </p:sp>
      <p:grpSp>
        <p:nvGrpSpPr>
          <p:cNvPr id="37" name="Group 36">
            <a:extLst>
              <a:ext uri="{FF2B5EF4-FFF2-40B4-BE49-F238E27FC236}">
                <a16:creationId xmlns="" xmlns:a16="http://schemas.microsoft.com/office/drawing/2014/main" id="{388B7D9B-19C2-41F5-B3E8-5F575289B3A0}"/>
              </a:ext>
            </a:extLst>
          </p:cNvPr>
          <p:cNvGrpSpPr/>
          <p:nvPr/>
        </p:nvGrpSpPr>
        <p:grpSpPr>
          <a:xfrm>
            <a:off x="5998261" y="5437618"/>
            <a:ext cx="659453" cy="744559"/>
            <a:chOff x="4874928" y="2450899"/>
            <a:chExt cx="1340386" cy="1030505"/>
          </a:xfrm>
          <a:solidFill>
            <a:srgbClr val="92D050"/>
          </a:solidFill>
        </p:grpSpPr>
        <p:sp>
          <p:nvSpPr>
            <p:cNvPr id="38" name="Freeform 79">
              <a:extLst>
                <a:ext uri="{FF2B5EF4-FFF2-40B4-BE49-F238E27FC236}">
                  <a16:creationId xmlns="" xmlns:a16="http://schemas.microsoft.com/office/drawing/2014/main" id="{3B1BDCE5-2059-4673-A69B-FF92A04E4B65}"/>
                </a:ext>
              </a:extLst>
            </p:cNvPr>
            <p:cNvSpPr/>
            <p:nvPr/>
          </p:nvSpPr>
          <p:spPr>
            <a:xfrm rot="20438041">
              <a:off x="4931486" y="3278419"/>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9" name="Freeform 82">
              <a:extLst>
                <a:ext uri="{FF2B5EF4-FFF2-40B4-BE49-F238E27FC236}">
                  <a16:creationId xmlns="" xmlns:a16="http://schemas.microsoft.com/office/drawing/2014/main" id="{E89CFE59-68D5-4E49-835E-6BC6732F7927}"/>
                </a:ext>
              </a:extLst>
            </p:cNvPr>
            <p:cNvSpPr/>
            <p:nvPr/>
          </p:nvSpPr>
          <p:spPr>
            <a:xfrm rot="20438041">
              <a:off x="4874928" y="2834257"/>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0" name="Freeform 83">
              <a:extLst>
                <a:ext uri="{FF2B5EF4-FFF2-40B4-BE49-F238E27FC236}">
                  <a16:creationId xmlns="" xmlns:a16="http://schemas.microsoft.com/office/drawing/2014/main" id="{C5739F71-ADA5-454D-ADDF-1F6A72A33154}"/>
                </a:ext>
              </a:extLst>
            </p:cNvPr>
            <p:cNvSpPr/>
            <p:nvPr/>
          </p:nvSpPr>
          <p:spPr>
            <a:xfrm rot="856188">
              <a:off x="5009538" y="2450899"/>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1" name="Freeform 86">
              <a:extLst>
                <a:ext uri="{FF2B5EF4-FFF2-40B4-BE49-F238E27FC236}">
                  <a16:creationId xmlns="" xmlns:a16="http://schemas.microsoft.com/office/drawing/2014/main" id="{687E7661-FC10-4285-861E-5F069238A822}"/>
                </a:ext>
              </a:extLst>
            </p:cNvPr>
            <p:cNvSpPr/>
            <p:nvPr/>
          </p:nvSpPr>
          <p:spPr>
            <a:xfrm rot="3604755">
              <a:off x="5335311" y="2554514"/>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2" name="Freeform 87">
              <a:extLst>
                <a:ext uri="{FF2B5EF4-FFF2-40B4-BE49-F238E27FC236}">
                  <a16:creationId xmlns="" xmlns:a16="http://schemas.microsoft.com/office/drawing/2014/main" id="{75E624E1-A48A-427D-BA96-6020E8ECE2BF}"/>
                </a:ext>
              </a:extLst>
            </p:cNvPr>
            <p:cNvSpPr/>
            <p:nvPr/>
          </p:nvSpPr>
          <p:spPr>
            <a:xfrm rot="7538626">
              <a:off x="5896608" y="3063103"/>
              <a:ext cx="346855" cy="29055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3" name="Freeform 88">
              <a:extLst>
                <a:ext uri="{FF2B5EF4-FFF2-40B4-BE49-F238E27FC236}">
                  <a16:creationId xmlns="" xmlns:a16="http://schemas.microsoft.com/office/drawing/2014/main" id="{5ADE5FA0-98B3-4D48-86CB-4A051B0AEBCA}"/>
                </a:ext>
              </a:extLst>
            </p:cNvPr>
            <p:cNvSpPr/>
            <p:nvPr/>
          </p:nvSpPr>
          <p:spPr>
            <a:xfrm rot="7538626">
              <a:off x="5793898" y="2666198"/>
              <a:ext cx="346855" cy="29055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4" name="Freeform 89">
              <a:extLst>
                <a:ext uri="{FF2B5EF4-FFF2-40B4-BE49-F238E27FC236}">
                  <a16:creationId xmlns="" xmlns:a16="http://schemas.microsoft.com/office/drawing/2014/main" id="{A54B935F-30B3-4870-B959-ABAF404155CD}"/>
                </a:ext>
              </a:extLst>
            </p:cNvPr>
            <p:cNvSpPr/>
            <p:nvPr/>
          </p:nvSpPr>
          <p:spPr>
            <a:xfrm rot="20700000">
              <a:off x="5379593" y="2974390"/>
              <a:ext cx="346855" cy="29055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sp>
        <p:nvSpPr>
          <p:cNvPr id="45" name="Freeform 78">
            <a:extLst>
              <a:ext uri="{FF2B5EF4-FFF2-40B4-BE49-F238E27FC236}">
                <a16:creationId xmlns="" xmlns:a16="http://schemas.microsoft.com/office/drawing/2014/main" id="{2534C0B0-9377-456E-9C6A-C5C9AB52C7BB}"/>
              </a:ext>
            </a:extLst>
          </p:cNvPr>
          <p:cNvSpPr/>
          <p:nvPr/>
        </p:nvSpPr>
        <p:spPr>
          <a:xfrm rot="20394931">
            <a:off x="2696430" y="5915097"/>
            <a:ext cx="603356" cy="855919"/>
          </a:xfrm>
          <a:custGeom>
            <a:avLst/>
            <a:gdLst>
              <a:gd name="connsiteX0" fmla="*/ 3750066 w 3750066"/>
              <a:gd name="connsiteY0" fmla="*/ 996721 h 6505980"/>
              <a:gd name="connsiteX1" fmla="*/ 3721758 w 3750066"/>
              <a:gd name="connsiteY1" fmla="*/ 1011844 h 6505980"/>
              <a:gd name="connsiteX2" fmla="*/ 3712094 w 3750066"/>
              <a:gd name="connsiteY2" fmla="*/ 1005124 h 6505980"/>
              <a:gd name="connsiteX3" fmla="*/ 3750066 w 3750066"/>
              <a:gd name="connsiteY3" fmla="*/ 996721 h 6505980"/>
              <a:gd name="connsiteX4" fmla="*/ 3587603 w 3750066"/>
              <a:gd name="connsiteY4" fmla="*/ 0 h 6505980"/>
              <a:gd name="connsiteX5" fmla="*/ 3592826 w 3750066"/>
              <a:gd name="connsiteY5" fmla="*/ 26762 h 6505980"/>
              <a:gd name="connsiteX6" fmla="*/ 3364346 w 3750066"/>
              <a:gd name="connsiteY6" fmla="*/ 165500 h 6505980"/>
              <a:gd name="connsiteX7" fmla="*/ 3152616 w 3750066"/>
              <a:gd name="connsiteY7" fmla="*/ 329280 h 6505980"/>
              <a:gd name="connsiteX8" fmla="*/ 2960808 w 3750066"/>
              <a:gd name="connsiteY8" fmla="*/ 513375 h 6505980"/>
              <a:gd name="connsiteX9" fmla="*/ 2797650 w 3750066"/>
              <a:gd name="connsiteY9" fmla="*/ 702384 h 6505980"/>
              <a:gd name="connsiteX10" fmla="*/ 2653992 w 3750066"/>
              <a:gd name="connsiteY10" fmla="*/ 892103 h 6505980"/>
              <a:gd name="connsiteX11" fmla="*/ 2576278 w 3750066"/>
              <a:gd name="connsiteY11" fmla="*/ 1039803 h 6505980"/>
              <a:gd name="connsiteX12" fmla="*/ 2564733 w 3750066"/>
              <a:gd name="connsiteY12" fmla="*/ 1032015 h 6505980"/>
              <a:gd name="connsiteX13" fmla="*/ 2559963 w 3750066"/>
              <a:gd name="connsiteY13" fmla="*/ 1034366 h 6505980"/>
              <a:gd name="connsiteX14" fmla="*/ 2558785 w 3750066"/>
              <a:gd name="connsiteY14" fmla="*/ 1042079 h 6505980"/>
              <a:gd name="connsiteX15" fmla="*/ 2559585 w 3750066"/>
              <a:gd name="connsiteY15" fmla="*/ 1048028 h 6505980"/>
              <a:gd name="connsiteX16" fmla="*/ 2561604 w 3750066"/>
              <a:gd name="connsiteY16" fmla="*/ 1060520 h 6505980"/>
              <a:gd name="connsiteX17" fmla="*/ 2553655 w 3750066"/>
              <a:gd name="connsiteY17" fmla="*/ 1067597 h 6505980"/>
              <a:gd name="connsiteX18" fmla="*/ 2552081 w 3750066"/>
              <a:gd name="connsiteY18" fmla="*/ 1074723 h 6505980"/>
              <a:gd name="connsiteX19" fmla="*/ 2548116 w 3750066"/>
              <a:gd name="connsiteY19" fmla="*/ 1083019 h 6505980"/>
              <a:gd name="connsiteX20" fmla="*/ 2552886 w 3750066"/>
              <a:gd name="connsiteY20" fmla="*/ 1080667 h 6505980"/>
              <a:gd name="connsiteX21" fmla="*/ 2552081 w 3750066"/>
              <a:gd name="connsiteY21" fmla="*/ 1074723 h 6505980"/>
              <a:gd name="connsiteX22" fmla="*/ 2576278 w 3750066"/>
              <a:gd name="connsiteY22" fmla="*/ 1039803 h 6505980"/>
              <a:gd name="connsiteX23" fmla="*/ 2659086 w 3750066"/>
              <a:gd name="connsiteY23" fmla="*/ 1078297 h 6505980"/>
              <a:gd name="connsiteX24" fmla="*/ 2559721 w 3750066"/>
              <a:gd name="connsiteY24" fmla="*/ 1224163 h 6505980"/>
              <a:gd name="connsiteX25" fmla="*/ 2451696 w 3750066"/>
              <a:gd name="connsiteY25" fmla="*/ 1220120 h 6505980"/>
              <a:gd name="connsiteX26" fmla="*/ 2333617 w 3750066"/>
              <a:gd name="connsiteY26" fmla="*/ 1482858 h 6505980"/>
              <a:gd name="connsiteX27" fmla="*/ 2239019 w 3750066"/>
              <a:gd name="connsiteY27" fmla="*/ 1750687 h 6505980"/>
              <a:gd name="connsiteX28" fmla="*/ 2166716 w 3750066"/>
              <a:gd name="connsiteY28" fmla="*/ 2028149 h 6505980"/>
              <a:gd name="connsiteX29" fmla="*/ 2138696 w 3750066"/>
              <a:gd name="connsiteY29" fmla="*/ 2191021 h 6505980"/>
              <a:gd name="connsiteX30" fmla="*/ 1708453 w 3750066"/>
              <a:gd name="connsiteY30" fmla="*/ 2932299 h 6505980"/>
              <a:gd name="connsiteX31" fmla="*/ 1722817 w 3750066"/>
              <a:gd name="connsiteY31" fmla="*/ 3822513 h 6505980"/>
              <a:gd name="connsiteX32" fmla="*/ 1536952 w 3750066"/>
              <a:gd name="connsiteY32" fmla="*/ 3772714 h 6505980"/>
              <a:gd name="connsiteX33" fmla="*/ 1541206 w 3750066"/>
              <a:gd name="connsiteY33" fmla="*/ 4042551 h 6505980"/>
              <a:gd name="connsiteX34" fmla="*/ 1736905 w 3750066"/>
              <a:gd name="connsiteY34" fmla="*/ 4202721 h 6505980"/>
              <a:gd name="connsiteX35" fmla="*/ 1910038 w 3750066"/>
              <a:gd name="connsiteY35" fmla="*/ 4375859 h 6505980"/>
              <a:gd name="connsiteX36" fmla="*/ 2049967 w 3750066"/>
              <a:gd name="connsiteY36" fmla="*/ 4551312 h 6505980"/>
              <a:gd name="connsiteX37" fmla="*/ 2161751 w 3750066"/>
              <a:gd name="connsiteY37" fmla="*/ 4736795 h 6505980"/>
              <a:gd name="connsiteX38" fmla="*/ 2245901 w 3750066"/>
              <a:gd name="connsiteY38" fmla="*/ 4927533 h 6505980"/>
              <a:gd name="connsiteX39" fmla="*/ 2299319 w 3750066"/>
              <a:gd name="connsiteY39" fmla="*/ 5113852 h 6505980"/>
              <a:gd name="connsiteX40" fmla="*/ 2323619 w 3750066"/>
              <a:gd name="connsiteY40" fmla="*/ 5302637 h 6505980"/>
              <a:gd name="connsiteX41" fmla="*/ 2316528 w 3750066"/>
              <a:gd name="connsiteY41" fmla="*/ 5487662 h 6505980"/>
              <a:gd name="connsiteX42" fmla="*/ 2281292 w 3750066"/>
              <a:gd name="connsiteY42" fmla="*/ 5660347 h 6505980"/>
              <a:gd name="connsiteX43" fmla="*/ 2254472 w 3750066"/>
              <a:gd name="connsiteY43" fmla="*/ 5669051 h 6505980"/>
              <a:gd name="connsiteX44" fmla="*/ 2243469 w 3750066"/>
              <a:gd name="connsiteY44" fmla="*/ 5622519 h 6505980"/>
              <a:gd name="connsiteX45" fmla="*/ 2276202 w 3750066"/>
              <a:gd name="connsiteY45" fmla="*/ 5518399 h 6505980"/>
              <a:gd name="connsiteX46" fmla="*/ 2277887 w 3750066"/>
              <a:gd name="connsiteY46" fmla="*/ 5401645 h 6505980"/>
              <a:gd name="connsiteX47" fmla="*/ 2265586 w 3750066"/>
              <a:gd name="connsiteY47" fmla="*/ 5272239 h 6505980"/>
              <a:gd name="connsiteX48" fmla="*/ 2226278 w 3750066"/>
              <a:gd name="connsiteY48" fmla="*/ 5142134 h 6505980"/>
              <a:gd name="connsiteX49" fmla="*/ 2167610 w 3750066"/>
              <a:gd name="connsiteY49" fmla="*/ 5005824 h 6505980"/>
              <a:gd name="connsiteX50" fmla="*/ 2094934 w 3750066"/>
              <a:gd name="connsiteY50" fmla="*/ 4873928 h 6505980"/>
              <a:gd name="connsiteX51" fmla="*/ 2004022 w 3750066"/>
              <a:gd name="connsiteY51" fmla="*/ 4747491 h 6505980"/>
              <a:gd name="connsiteX52" fmla="*/ 1897003 w 3750066"/>
              <a:gd name="connsiteY52" fmla="*/ 4628630 h 6505980"/>
              <a:gd name="connsiteX53" fmla="*/ 1786353 w 3750066"/>
              <a:gd name="connsiteY53" fmla="*/ 4521927 h 6505980"/>
              <a:gd name="connsiteX54" fmla="*/ 1718256 w 3750066"/>
              <a:gd name="connsiteY54" fmla="*/ 4469625 h 6505980"/>
              <a:gd name="connsiteX55" fmla="*/ 1664984 w 3750066"/>
              <a:gd name="connsiteY55" fmla="*/ 4416354 h 6505980"/>
              <a:gd name="connsiteX56" fmla="*/ 1610735 w 3750066"/>
              <a:gd name="connsiteY56" fmla="*/ 4377899 h 6505980"/>
              <a:gd name="connsiteX57" fmla="*/ 1556121 w 3750066"/>
              <a:gd name="connsiteY57" fmla="*/ 4343019 h 6505980"/>
              <a:gd name="connsiteX58" fmla="*/ 1496586 w 3750066"/>
              <a:gd name="connsiteY58" fmla="*/ 4326909 h 6505980"/>
              <a:gd name="connsiteX59" fmla="*/ 1424825 w 3750066"/>
              <a:gd name="connsiteY59" fmla="*/ 4611755 h 6505980"/>
              <a:gd name="connsiteX60" fmla="*/ 1341569 w 3750066"/>
              <a:gd name="connsiteY60" fmla="*/ 4877209 h 6505980"/>
              <a:gd name="connsiteX61" fmla="*/ 1246153 w 3750066"/>
              <a:gd name="connsiteY61" fmla="*/ 5146295 h 6505980"/>
              <a:gd name="connsiteX62" fmla="*/ 1133098 w 3750066"/>
              <a:gd name="connsiteY62" fmla="*/ 5409585 h 6505980"/>
              <a:gd name="connsiteX63" fmla="*/ 1002651 w 3750066"/>
              <a:gd name="connsiteY63" fmla="*/ 5687069 h 6505980"/>
              <a:gd name="connsiteX64" fmla="*/ 851621 w 3750066"/>
              <a:gd name="connsiteY64" fmla="*/ 5975542 h 6505980"/>
              <a:gd name="connsiteX65" fmla="*/ 819067 w 3750066"/>
              <a:gd name="connsiteY65" fmla="*/ 6021945 h 6505980"/>
              <a:gd name="connsiteX66" fmla="*/ 782039 w 3750066"/>
              <a:gd name="connsiteY66" fmla="*/ 6094137 h 6505980"/>
              <a:gd name="connsiteX67" fmla="*/ 732689 w 3750066"/>
              <a:gd name="connsiteY67" fmla="*/ 6165853 h 6505980"/>
              <a:gd name="connsiteX68" fmla="*/ 686953 w 3750066"/>
              <a:gd name="connsiteY68" fmla="*/ 6242495 h 6505980"/>
              <a:gd name="connsiteX69" fmla="*/ 633819 w 3750066"/>
              <a:gd name="connsiteY69" fmla="*/ 6322262 h 6505980"/>
              <a:gd name="connsiteX70" fmla="*/ 576894 w 3750066"/>
              <a:gd name="connsiteY70" fmla="*/ 6387714 h 6505980"/>
              <a:gd name="connsiteX71" fmla="*/ 520310 w 3750066"/>
              <a:gd name="connsiteY71" fmla="*/ 6444298 h 6505980"/>
              <a:gd name="connsiteX72" fmla="*/ 461122 w 3750066"/>
              <a:gd name="connsiteY72" fmla="*/ 6486433 h 6505980"/>
              <a:gd name="connsiteX73" fmla="*/ 409611 w 3750066"/>
              <a:gd name="connsiteY73" fmla="*/ 6505980 h 6505980"/>
              <a:gd name="connsiteX74" fmla="*/ 397795 w 3750066"/>
              <a:gd name="connsiteY74" fmla="*/ 6478382 h 6505980"/>
              <a:gd name="connsiteX75" fmla="*/ 580228 w 3750066"/>
              <a:gd name="connsiteY75" fmla="*/ 6260780 h 6505980"/>
              <a:gd name="connsiteX76" fmla="*/ 740291 w 3750066"/>
              <a:gd name="connsiteY76" fmla="*/ 6020812 h 6505980"/>
              <a:gd name="connsiteX77" fmla="*/ 876161 w 3750066"/>
              <a:gd name="connsiteY77" fmla="*/ 5764542 h 6505980"/>
              <a:gd name="connsiteX78" fmla="*/ 983460 w 3750066"/>
              <a:gd name="connsiteY78" fmla="*/ 5511282 h 6505980"/>
              <a:gd name="connsiteX79" fmla="*/ 1071980 w 3750066"/>
              <a:gd name="connsiteY79" fmla="*/ 5262934 h 6505980"/>
              <a:gd name="connsiteX80" fmla="*/ 1108340 w 3750066"/>
              <a:gd name="connsiteY80" fmla="*/ 5079541 h 6505980"/>
              <a:gd name="connsiteX81" fmla="*/ 1121344 w 3750066"/>
              <a:gd name="connsiteY81" fmla="*/ 5084649 h 6505980"/>
              <a:gd name="connsiteX82" fmla="*/ 1125291 w 3750066"/>
              <a:gd name="connsiteY82" fmla="*/ 5080701 h 6505980"/>
              <a:gd name="connsiteX83" fmla="*/ 1124442 w 3750066"/>
              <a:gd name="connsiteY83" fmla="*/ 5071961 h 6505980"/>
              <a:gd name="connsiteX84" fmla="*/ 1122157 w 3750066"/>
              <a:gd name="connsiteY84" fmla="*/ 5065724 h 6505980"/>
              <a:gd name="connsiteX85" fmla="*/ 1117049 w 3750066"/>
              <a:gd name="connsiteY85" fmla="*/ 5052716 h 6505980"/>
              <a:gd name="connsiteX86" fmla="*/ 1122811 w 3750066"/>
              <a:gd name="connsiteY86" fmla="*/ 5042696 h 6505980"/>
              <a:gd name="connsiteX87" fmla="*/ 1122495 w 3750066"/>
              <a:gd name="connsiteY87" fmla="*/ 5034485 h 6505980"/>
              <a:gd name="connsiteX88" fmla="*/ 1124158 w 3750066"/>
              <a:gd name="connsiteY88" fmla="*/ 5024300 h 6505980"/>
              <a:gd name="connsiteX89" fmla="*/ 1120205 w 3750066"/>
              <a:gd name="connsiteY89" fmla="*/ 5028252 h 6505980"/>
              <a:gd name="connsiteX90" fmla="*/ 1122495 w 3750066"/>
              <a:gd name="connsiteY90" fmla="*/ 5034485 h 6505980"/>
              <a:gd name="connsiteX91" fmla="*/ 1108340 w 3750066"/>
              <a:gd name="connsiteY91" fmla="*/ 5079541 h 6505980"/>
              <a:gd name="connsiteX92" fmla="*/ 1019535 w 3750066"/>
              <a:gd name="connsiteY92" fmla="*/ 5061794 h 6505980"/>
              <a:gd name="connsiteX93" fmla="*/ 907867 w 3750066"/>
              <a:gd name="connsiteY93" fmla="*/ 5071187 h 6505980"/>
              <a:gd name="connsiteX94" fmla="*/ 788983 w 3750066"/>
              <a:gd name="connsiteY94" fmla="*/ 5093104 h 6505980"/>
              <a:gd name="connsiteX95" fmla="*/ 658043 w 3750066"/>
              <a:gd name="connsiteY95" fmla="*/ 5134555 h 6505980"/>
              <a:gd name="connsiteX96" fmla="*/ 522026 w 3750066"/>
              <a:gd name="connsiteY96" fmla="*/ 5190653 h 6505980"/>
              <a:gd name="connsiteX97" fmla="*/ 384200 w 3750066"/>
              <a:gd name="connsiteY97" fmla="*/ 5252843 h 6505980"/>
              <a:gd name="connsiteX98" fmla="*/ 249344 w 3750066"/>
              <a:gd name="connsiteY98" fmla="*/ 5325897 h 6505980"/>
              <a:gd name="connsiteX99" fmla="*/ 120569 w 3750066"/>
              <a:gd name="connsiteY99" fmla="*/ 5397133 h 6505980"/>
              <a:gd name="connsiteX100" fmla="*/ 0 w 3750066"/>
              <a:gd name="connsiteY100" fmla="*/ 5468693 h 6505980"/>
              <a:gd name="connsiteX101" fmla="*/ 124698 w 3750066"/>
              <a:gd name="connsiteY101" fmla="*/ 5335477 h 6505980"/>
              <a:gd name="connsiteX102" fmla="*/ 246734 w 3750066"/>
              <a:gd name="connsiteY102" fmla="*/ 5221959 h 6505980"/>
              <a:gd name="connsiteX103" fmla="*/ 376856 w 3750066"/>
              <a:gd name="connsiteY103" fmla="*/ 5132327 h 6505980"/>
              <a:gd name="connsiteX104" fmla="*/ 515500 w 3750066"/>
              <a:gd name="connsiteY104" fmla="*/ 5051213 h 6505980"/>
              <a:gd name="connsiteX105" fmla="*/ 659408 w 3750066"/>
              <a:gd name="connsiteY105" fmla="*/ 4987219 h 6505980"/>
              <a:gd name="connsiteX106" fmla="*/ 820898 w 3750066"/>
              <a:gd name="connsiteY106" fmla="*/ 4940794 h 6505980"/>
              <a:gd name="connsiteX107" fmla="*/ 1181074 w 3750066"/>
              <a:gd name="connsiteY107" fmla="*/ 4846988 h 6505980"/>
              <a:gd name="connsiteX108" fmla="*/ 1226539 w 3750066"/>
              <a:gd name="connsiteY108" fmla="*/ 4526635 h 6505980"/>
              <a:gd name="connsiteX109" fmla="*/ 1248314 w 3750066"/>
              <a:gd name="connsiteY109" fmla="*/ 4207589 h 6505980"/>
              <a:gd name="connsiteX110" fmla="*/ 1246367 w 3750066"/>
              <a:gd name="connsiteY110" fmla="*/ 3884569 h 6505980"/>
              <a:gd name="connsiteX111" fmla="*/ 1230789 w 3750066"/>
              <a:gd name="connsiteY111" fmla="*/ 3690675 h 6505980"/>
              <a:gd name="connsiteX112" fmla="*/ 1162613 w 3750066"/>
              <a:gd name="connsiteY112" fmla="*/ 3672408 h 6505980"/>
              <a:gd name="connsiteX113" fmla="*/ 1267627 w 3750066"/>
              <a:gd name="connsiteY113" fmla="*/ 3672408 h 6505980"/>
              <a:gd name="connsiteX114" fmla="*/ 1267627 w 3750066"/>
              <a:gd name="connsiteY114" fmla="*/ 2636174 h 6505980"/>
              <a:gd name="connsiteX115" fmla="*/ 1457972 w 3750066"/>
              <a:gd name="connsiteY115" fmla="*/ 2766635 h 6505980"/>
              <a:gd name="connsiteX116" fmla="*/ 1914541 w 3750066"/>
              <a:gd name="connsiteY116" fmla="*/ 1815401 h 6505980"/>
              <a:gd name="connsiteX117" fmla="*/ 1759871 w 3750066"/>
              <a:gd name="connsiteY117" fmla="*/ 1626771 h 6505980"/>
              <a:gd name="connsiteX118" fmla="*/ 1630255 w 3750066"/>
              <a:gd name="connsiteY118" fmla="*/ 1432944 h 6505980"/>
              <a:gd name="connsiteX119" fmla="*/ 1533657 w 3750066"/>
              <a:gd name="connsiteY119" fmla="*/ 1245834 h 6505980"/>
              <a:gd name="connsiteX120" fmla="*/ 1466898 w 3750066"/>
              <a:gd name="connsiteY120" fmla="*/ 1057506 h 6505980"/>
              <a:gd name="connsiteX121" fmla="*/ 1428386 w 3750066"/>
              <a:gd name="connsiteY121" fmla="*/ 871911 h 6505980"/>
              <a:gd name="connsiteX122" fmla="*/ 1418926 w 3750066"/>
              <a:gd name="connsiteY122" fmla="*/ 698165 h 6505980"/>
              <a:gd name="connsiteX123" fmla="*/ 1438518 w 3750066"/>
              <a:gd name="connsiteY123" fmla="*/ 529931 h 6505980"/>
              <a:gd name="connsiteX124" fmla="*/ 1487966 w 3750066"/>
              <a:gd name="connsiteY124" fmla="*/ 373157 h 6505980"/>
              <a:gd name="connsiteX125" fmla="*/ 1562109 w 3750066"/>
              <a:gd name="connsiteY125" fmla="*/ 234344 h 6505980"/>
              <a:gd name="connsiteX126" fmla="*/ 1590347 w 3750066"/>
              <a:gd name="connsiteY126" fmla="*/ 233909 h 6505980"/>
              <a:gd name="connsiteX127" fmla="*/ 1590423 w 3750066"/>
              <a:gd name="connsiteY127" fmla="*/ 276688 h 6505980"/>
              <a:gd name="connsiteX128" fmla="*/ 1534480 w 3750066"/>
              <a:gd name="connsiteY128" fmla="*/ 357380 h 6505980"/>
              <a:gd name="connsiteX129" fmla="*/ 1506010 w 3750066"/>
              <a:gd name="connsiteY129" fmla="*/ 457037 h 6505980"/>
              <a:gd name="connsiteX130" fmla="*/ 1488317 w 3750066"/>
              <a:gd name="connsiteY130" fmla="*/ 571212 h 6505980"/>
              <a:gd name="connsiteX131" fmla="*/ 1496884 w 3750066"/>
              <a:gd name="connsiteY131" fmla="*/ 693061 h 6505980"/>
              <a:gd name="connsiteX132" fmla="*/ 1522975 w 3750066"/>
              <a:gd name="connsiteY132" fmla="*/ 825308 h 6505980"/>
              <a:gd name="connsiteX133" fmla="*/ 1563776 w 3750066"/>
              <a:gd name="connsiteY133" fmla="*/ 957444 h 6505980"/>
              <a:gd name="connsiteX134" fmla="*/ 1623676 w 3750066"/>
              <a:gd name="connsiteY134" fmla="*/ 1089683 h 6505980"/>
              <a:gd name="connsiteX135" fmla="*/ 1701073 w 3750066"/>
              <a:gd name="connsiteY135" fmla="*/ 1219640 h 6505980"/>
              <a:gd name="connsiteX136" fmla="*/ 1784824 w 3750066"/>
              <a:gd name="connsiteY136" fmla="*/ 1340138 h 6505980"/>
              <a:gd name="connsiteX137" fmla="*/ 1839433 w 3750066"/>
              <a:gd name="connsiteY137" fmla="*/ 1402829 h 6505980"/>
              <a:gd name="connsiteX138" fmla="*/ 1879314 w 3750066"/>
              <a:gd name="connsiteY138" fmla="*/ 1462471 h 6505980"/>
              <a:gd name="connsiteX139" fmla="*/ 1923557 w 3750066"/>
              <a:gd name="connsiteY139" fmla="*/ 1509661 h 6505980"/>
              <a:gd name="connsiteX140" fmla="*/ 1968977 w 3750066"/>
              <a:gd name="connsiteY140" fmla="*/ 1553881 h 6505980"/>
              <a:gd name="connsiteX141" fmla="*/ 2023524 w 3750066"/>
              <a:gd name="connsiteY141" fmla="*/ 1583302 h 6505980"/>
              <a:gd name="connsiteX142" fmla="*/ 2159168 w 3750066"/>
              <a:gd name="connsiteY142" fmla="*/ 1357898 h 6505980"/>
              <a:gd name="connsiteX143" fmla="*/ 2301613 w 3750066"/>
              <a:gd name="connsiteY143" fmla="*/ 1152134 h 6505980"/>
              <a:gd name="connsiteX144" fmla="*/ 2456786 w 3750066"/>
              <a:gd name="connsiteY144" fmla="*/ 946442 h 6505980"/>
              <a:gd name="connsiteX145" fmla="*/ 2627883 w 3750066"/>
              <a:gd name="connsiteY145" fmla="*/ 750343 h 6505980"/>
              <a:gd name="connsiteX146" fmla="*/ 2819251 w 3750066"/>
              <a:gd name="connsiteY146" fmla="*/ 546637 h 6505980"/>
              <a:gd name="connsiteX147" fmla="*/ 3033293 w 3750066"/>
              <a:gd name="connsiteY147" fmla="*/ 338904 h 6505980"/>
              <a:gd name="connsiteX148" fmla="*/ 3075801 w 3750066"/>
              <a:gd name="connsiteY148" fmla="*/ 307656 h 6505980"/>
              <a:gd name="connsiteX149" fmla="*/ 3128615 w 3750066"/>
              <a:gd name="connsiteY149" fmla="*/ 255470 h 6505980"/>
              <a:gd name="connsiteX150" fmla="*/ 3193373 w 3750066"/>
              <a:gd name="connsiteY150" fmla="*/ 206920 h 6505980"/>
              <a:gd name="connsiteX151" fmla="*/ 3255727 w 3750066"/>
              <a:gd name="connsiteY151" fmla="*/ 153199 h 6505980"/>
              <a:gd name="connsiteX152" fmla="*/ 3326038 w 3750066"/>
              <a:gd name="connsiteY152" fmla="*/ 98736 h 6505980"/>
              <a:gd name="connsiteX153" fmla="*/ 3396772 w 3750066"/>
              <a:gd name="connsiteY153" fmla="*/ 57544 h 6505980"/>
              <a:gd name="connsiteX154" fmla="*/ 3465132 w 3750066"/>
              <a:gd name="connsiteY154" fmla="*/ 23864 h 6505980"/>
              <a:gd name="connsiteX155" fmla="*/ 3532718 w 3750066"/>
              <a:gd name="connsiteY155" fmla="*/ 3259 h 6505980"/>
              <a:gd name="connsiteX156" fmla="*/ 3587603 w 3750066"/>
              <a:gd name="connsiteY156" fmla="*/ 0 h 6505980"/>
              <a:gd name="connsiteX0" fmla="*/ 3712094 w 3721757"/>
              <a:gd name="connsiteY0" fmla="*/ 1005124 h 6505980"/>
              <a:gd name="connsiteX1" fmla="*/ 3721758 w 3721757"/>
              <a:gd name="connsiteY1" fmla="*/ 1011844 h 6505980"/>
              <a:gd name="connsiteX2" fmla="*/ 3712094 w 3721757"/>
              <a:gd name="connsiteY2" fmla="*/ 1005124 h 6505980"/>
              <a:gd name="connsiteX3" fmla="*/ 3587603 w 3721757"/>
              <a:gd name="connsiteY3" fmla="*/ 0 h 6505980"/>
              <a:gd name="connsiteX4" fmla="*/ 3592826 w 3721757"/>
              <a:gd name="connsiteY4" fmla="*/ 26762 h 6505980"/>
              <a:gd name="connsiteX5" fmla="*/ 3364346 w 3721757"/>
              <a:gd name="connsiteY5" fmla="*/ 165500 h 6505980"/>
              <a:gd name="connsiteX6" fmla="*/ 3152616 w 3721757"/>
              <a:gd name="connsiteY6" fmla="*/ 329280 h 6505980"/>
              <a:gd name="connsiteX7" fmla="*/ 2960808 w 3721757"/>
              <a:gd name="connsiteY7" fmla="*/ 513375 h 6505980"/>
              <a:gd name="connsiteX8" fmla="*/ 2797650 w 3721757"/>
              <a:gd name="connsiteY8" fmla="*/ 702384 h 6505980"/>
              <a:gd name="connsiteX9" fmla="*/ 2653992 w 3721757"/>
              <a:gd name="connsiteY9" fmla="*/ 892103 h 6505980"/>
              <a:gd name="connsiteX10" fmla="*/ 2576278 w 3721757"/>
              <a:gd name="connsiteY10" fmla="*/ 1039803 h 6505980"/>
              <a:gd name="connsiteX11" fmla="*/ 2564733 w 3721757"/>
              <a:gd name="connsiteY11" fmla="*/ 1032015 h 6505980"/>
              <a:gd name="connsiteX12" fmla="*/ 2559963 w 3721757"/>
              <a:gd name="connsiteY12" fmla="*/ 1034366 h 6505980"/>
              <a:gd name="connsiteX13" fmla="*/ 2558785 w 3721757"/>
              <a:gd name="connsiteY13" fmla="*/ 1042079 h 6505980"/>
              <a:gd name="connsiteX14" fmla="*/ 2559585 w 3721757"/>
              <a:gd name="connsiteY14" fmla="*/ 1048028 h 6505980"/>
              <a:gd name="connsiteX15" fmla="*/ 2561604 w 3721757"/>
              <a:gd name="connsiteY15" fmla="*/ 1060520 h 6505980"/>
              <a:gd name="connsiteX16" fmla="*/ 2553655 w 3721757"/>
              <a:gd name="connsiteY16" fmla="*/ 1067597 h 6505980"/>
              <a:gd name="connsiteX17" fmla="*/ 2552081 w 3721757"/>
              <a:gd name="connsiteY17" fmla="*/ 1074723 h 6505980"/>
              <a:gd name="connsiteX18" fmla="*/ 2548116 w 3721757"/>
              <a:gd name="connsiteY18" fmla="*/ 1083019 h 6505980"/>
              <a:gd name="connsiteX19" fmla="*/ 2552886 w 3721757"/>
              <a:gd name="connsiteY19" fmla="*/ 1080667 h 6505980"/>
              <a:gd name="connsiteX20" fmla="*/ 2552081 w 3721757"/>
              <a:gd name="connsiteY20" fmla="*/ 1074723 h 6505980"/>
              <a:gd name="connsiteX21" fmla="*/ 2576278 w 3721757"/>
              <a:gd name="connsiteY21" fmla="*/ 1039803 h 6505980"/>
              <a:gd name="connsiteX22" fmla="*/ 2659086 w 3721757"/>
              <a:gd name="connsiteY22" fmla="*/ 1078297 h 6505980"/>
              <a:gd name="connsiteX23" fmla="*/ 2559721 w 3721757"/>
              <a:gd name="connsiteY23" fmla="*/ 1224163 h 6505980"/>
              <a:gd name="connsiteX24" fmla="*/ 2451696 w 3721757"/>
              <a:gd name="connsiteY24" fmla="*/ 1220120 h 6505980"/>
              <a:gd name="connsiteX25" fmla="*/ 2333617 w 3721757"/>
              <a:gd name="connsiteY25" fmla="*/ 1482858 h 6505980"/>
              <a:gd name="connsiteX26" fmla="*/ 2239019 w 3721757"/>
              <a:gd name="connsiteY26" fmla="*/ 1750687 h 6505980"/>
              <a:gd name="connsiteX27" fmla="*/ 2166716 w 3721757"/>
              <a:gd name="connsiteY27" fmla="*/ 2028149 h 6505980"/>
              <a:gd name="connsiteX28" fmla="*/ 2138696 w 3721757"/>
              <a:gd name="connsiteY28" fmla="*/ 2191021 h 6505980"/>
              <a:gd name="connsiteX29" fmla="*/ 1708453 w 3721757"/>
              <a:gd name="connsiteY29" fmla="*/ 2932299 h 6505980"/>
              <a:gd name="connsiteX30" fmla="*/ 1722817 w 3721757"/>
              <a:gd name="connsiteY30" fmla="*/ 3822513 h 6505980"/>
              <a:gd name="connsiteX31" fmla="*/ 1536952 w 3721757"/>
              <a:gd name="connsiteY31" fmla="*/ 3772714 h 6505980"/>
              <a:gd name="connsiteX32" fmla="*/ 1541206 w 3721757"/>
              <a:gd name="connsiteY32" fmla="*/ 4042551 h 6505980"/>
              <a:gd name="connsiteX33" fmla="*/ 1736905 w 3721757"/>
              <a:gd name="connsiteY33" fmla="*/ 4202721 h 6505980"/>
              <a:gd name="connsiteX34" fmla="*/ 1910038 w 3721757"/>
              <a:gd name="connsiteY34" fmla="*/ 4375859 h 6505980"/>
              <a:gd name="connsiteX35" fmla="*/ 2049967 w 3721757"/>
              <a:gd name="connsiteY35" fmla="*/ 4551312 h 6505980"/>
              <a:gd name="connsiteX36" fmla="*/ 2161751 w 3721757"/>
              <a:gd name="connsiteY36" fmla="*/ 4736795 h 6505980"/>
              <a:gd name="connsiteX37" fmla="*/ 2245901 w 3721757"/>
              <a:gd name="connsiteY37" fmla="*/ 4927533 h 6505980"/>
              <a:gd name="connsiteX38" fmla="*/ 2299319 w 3721757"/>
              <a:gd name="connsiteY38" fmla="*/ 5113852 h 6505980"/>
              <a:gd name="connsiteX39" fmla="*/ 2323619 w 3721757"/>
              <a:gd name="connsiteY39" fmla="*/ 5302637 h 6505980"/>
              <a:gd name="connsiteX40" fmla="*/ 2316528 w 3721757"/>
              <a:gd name="connsiteY40" fmla="*/ 5487662 h 6505980"/>
              <a:gd name="connsiteX41" fmla="*/ 2281292 w 3721757"/>
              <a:gd name="connsiteY41" fmla="*/ 5660347 h 6505980"/>
              <a:gd name="connsiteX42" fmla="*/ 2254472 w 3721757"/>
              <a:gd name="connsiteY42" fmla="*/ 5669051 h 6505980"/>
              <a:gd name="connsiteX43" fmla="*/ 2243469 w 3721757"/>
              <a:gd name="connsiteY43" fmla="*/ 5622519 h 6505980"/>
              <a:gd name="connsiteX44" fmla="*/ 2276202 w 3721757"/>
              <a:gd name="connsiteY44" fmla="*/ 5518399 h 6505980"/>
              <a:gd name="connsiteX45" fmla="*/ 2277887 w 3721757"/>
              <a:gd name="connsiteY45" fmla="*/ 5401645 h 6505980"/>
              <a:gd name="connsiteX46" fmla="*/ 2265586 w 3721757"/>
              <a:gd name="connsiteY46" fmla="*/ 5272239 h 6505980"/>
              <a:gd name="connsiteX47" fmla="*/ 2226278 w 3721757"/>
              <a:gd name="connsiteY47" fmla="*/ 5142134 h 6505980"/>
              <a:gd name="connsiteX48" fmla="*/ 2167610 w 3721757"/>
              <a:gd name="connsiteY48" fmla="*/ 5005824 h 6505980"/>
              <a:gd name="connsiteX49" fmla="*/ 2094934 w 3721757"/>
              <a:gd name="connsiteY49" fmla="*/ 4873928 h 6505980"/>
              <a:gd name="connsiteX50" fmla="*/ 2004022 w 3721757"/>
              <a:gd name="connsiteY50" fmla="*/ 4747491 h 6505980"/>
              <a:gd name="connsiteX51" fmla="*/ 1897003 w 3721757"/>
              <a:gd name="connsiteY51" fmla="*/ 4628630 h 6505980"/>
              <a:gd name="connsiteX52" fmla="*/ 1786353 w 3721757"/>
              <a:gd name="connsiteY52" fmla="*/ 4521927 h 6505980"/>
              <a:gd name="connsiteX53" fmla="*/ 1718256 w 3721757"/>
              <a:gd name="connsiteY53" fmla="*/ 4469625 h 6505980"/>
              <a:gd name="connsiteX54" fmla="*/ 1664984 w 3721757"/>
              <a:gd name="connsiteY54" fmla="*/ 4416354 h 6505980"/>
              <a:gd name="connsiteX55" fmla="*/ 1610735 w 3721757"/>
              <a:gd name="connsiteY55" fmla="*/ 4377899 h 6505980"/>
              <a:gd name="connsiteX56" fmla="*/ 1556121 w 3721757"/>
              <a:gd name="connsiteY56" fmla="*/ 4343019 h 6505980"/>
              <a:gd name="connsiteX57" fmla="*/ 1496586 w 3721757"/>
              <a:gd name="connsiteY57" fmla="*/ 4326909 h 6505980"/>
              <a:gd name="connsiteX58" fmla="*/ 1424825 w 3721757"/>
              <a:gd name="connsiteY58" fmla="*/ 4611755 h 6505980"/>
              <a:gd name="connsiteX59" fmla="*/ 1341569 w 3721757"/>
              <a:gd name="connsiteY59" fmla="*/ 4877209 h 6505980"/>
              <a:gd name="connsiteX60" fmla="*/ 1246153 w 3721757"/>
              <a:gd name="connsiteY60" fmla="*/ 5146295 h 6505980"/>
              <a:gd name="connsiteX61" fmla="*/ 1133098 w 3721757"/>
              <a:gd name="connsiteY61" fmla="*/ 5409585 h 6505980"/>
              <a:gd name="connsiteX62" fmla="*/ 1002651 w 3721757"/>
              <a:gd name="connsiteY62" fmla="*/ 5687069 h 6505980"/>
              <a:gd name="connsiteX63" fmla="*/ 851621 w 3721757"/>
              <a:gd name="connsiteY63" fmla="*/ 5975542 h 6505980"/>
              <a:gd name="connsiteX64" fmla="*/ 819067 w 3721757"/>
              <a:gd name="connsiteY64" fmla="*/ 6021945 h 6505980"/>
              <a:gd name="connsiteX65" fmla="*/ 782039 w 3721757"/>
              <a:gd name="connsiteY65" fmla="*/ 6094137 h 6505980"/>
              <a:gd name="connsiteX66" fmla="*/ 732689 w 3721757"/>
              <a:gd name="connsiteY66" fmla="*/ 6165853 h 6505980"/>
              <a:gd name="connsiteX67" fmla="*/ 686953 w 3721757"/>
              <a:gd name="connsiteY67" fmla="*/ 6242495 h 6505980"/>
              <a:gd name="connsiteX68" fmla="*/ 633819 w 3721757"/>
              <a:gd name="connsiteY68" fmla="*/ 6322262 h 6505980"/>
              <a:gd name="connsiteX69" fmla="*/ 576894 w 3721757"/>
              <a:gd name="connsiteY69" fmla="*/ 6387714 h 6505980"/>
              <a:gd name="connsiteX70" fmla="*/ 520310 w 3721757"/>
              <a:gd name="connsiteY70" fmla="*/ 6444298 h 6505980"/>
              <a:gd name="connsiteX71" fmla="*/ 461122 w 3721757"/>
              <a:gd name="connsiteY71" fmla="*/ 6486433 h 6505980"/>
              <a:gd name="connsiteX72" fmla="*/ 409611 w 3721757"/>
              <a:gd name="connsiteY72" fmla="*/ 6505980 h 6505980"/>
              <a:gd name="connsiteX73" fmla="*/ 397795 w 3721757"/>
              <a:gd name="connsiteY73" fmla="*/ 6478382 h 6505980"/>
              <a:gd name="connsiteX74" fmla="*/ 580228 w 3721757"/>
              <a:gd name="connsiteY74" fmla="*/ 6260780 h 6505980"/>
              <a:gd name="connsiteX75" fmla="*/ 740291 w 3721757"/>
              <a:gd name="connsiteY75" fmla="*/ 6020812 h 6505980"/>
              <a:gd name="connsiteX76" fmla="*/ 876161 w 3721757"/>
              <a:gd name="connsiteY76" fmla="*/ 5764542 h 6505980"/>
              <a:gd name="connsiteX77" fmla="*/ 983460 w 3721757"/>
              <a:gd name="connsiteY77" fmla="*/ 5511282 h 6505980"/>
              <a:gd name="connsiteX78" fmla="*/ 1071980 w 3721757"/>
              <a:gd name="connsiteY78" fmla="*/ 5262934 h 6505980"/>
              <a:gd name="connsiteX79" fmla="*/ 1108340 w 3721757"/>
              <a:gd name="connsiteY79" fmla="*/ 5079541 h 6505980"/>
              <a:gd name="connsiteX80" fmla="*/ 1121344 w 3721757"/>
              <a:gd name="connsiteY80" fmla="*/ 5084649 h 6505980"/>
              <a:gd name="connsiteX81" fmla="*/ 1125291 w 3721757"/>
              <a:gd name="connsiteY81" fmla="*/ 5080701 h 6505980"/>
              <a:gd name="connsiteX82" fmla="*/ 1124442 w 3721757"/>
              <a:gd name="connsiteY82" fmla="*/ 5071961 h 6505980"/>
              <a:gd name="connsiteX83" fmla="*/ 1122157 w 3721757"/>
              <a:gd name="connsiteY83" fmla="*/ 5065724 h 6505980"/>
              <a:gd name="connsiteX84" fmla="*/ 1117049 w 3721757"/>
              <a:gd name="connsiteY84" fmla="*/ 5052716 h 6505980"/>
              <a:gd name="connsiteX85" fmla="*/ 1122811 w 3721757"/>
              <a:gd name="connsiteY85" fmla="*/ 5042696 h 6505980"/>
              <a:gd name="connsiteX86" fmla="*/ 1122495 w 3721757"/>
              <a:gd name="connsiteY86" fmla="*/ 5034485 h 6505980"/>
              <a:gd name="connsiteX87" fmla="*/ 1124158 w 3721757"/>
              <a:gd name="connsiteY87" fmla="*/ 5024300 h 6505980"/>
              <a:gd name="connsiteX88" fmla="*/ 1120205 w 3721757"/>
              <a:gd name="connsiteY88" fmla="*/ 5028252 h 6505980"/>
              <a:gd name="connsiteX89" fmla="*/ 1122495 w 3721757"/>
              <a:gd name="connsiteY89" fmla="*/ 5034485 h 6505980"/>
              <a:gd name="connsiteX90" fmla="*/ 1108340 w 3721757"/>
              <a:gd name="connsiteY90" fmla="*/ 5079541 h 6505980"/>
              <a:gd name="connsiteX91" fmla="*/ 1019535 w 3721757"/>
              <a:gd name="connsiteY91" fmla="*/ 5061794 h 6505980"/>
              <a:gd name="connsiteX92" fmla="*/ 907867 w 3721757"/>
              <a:gd name="connsiteY92" fmla="*/ 5071187 h 6505980"/>
              <a:gd name="connsiteX93" fmla="*/ 788983 w 3721757"/>
              <a:gd name="connsiteY93" fmla="*/ 5093104 h 6505980"/>
              <a:gd name="connsiteX94" fmla="*/ 658043 w 3721757"/>
              <a:gd name="connsiteY94" fmla="*/ 5134555 h 6505980"/>
              <a:gd name="connsiteX95" fmla="*/ 522026 w 3721757"/>
              <a:gd name="connsiteY95" fmla="*/ 5190653 h 6505980"/>
              <a:gd name="connsiteX96" fmla="*/ 384200 w 3721757"/>
              <a:gd name="connsiteY96" fmla="*/ 5252843 h 6505980"/>
              <a:gd name="connsiteX97" fmla="*/ 249344 w 3721757"/>
              <a:gd name="connsiteY97" fmla="*/ 5325897 h 6505980"/>
              <a:gd name="connsiteX98" fmla="*/ 120569 w 3721757"/>
              <a:gd name="connsiteY98" fmla="*/ 5397133 h 6505980"/>
              <a:gd name="connsiteX99" fmla="*/ 0 w 3721757"/>
              <a:gd name="connsiteY99" fmla="*/ 5468693 h 6505980"/>
              <a:gd name="connsiteX100" fmla="*/ 124698 w 3721757"/>
              <a:gd name="connsiteY100" fmla="*/ 5335477 h 6505980"/>
              <a:gd name="connsiteX101" fmla="*/ 246734 w 3721757"/>
              <a:gd name="connsiteY101" fmla="*/ 5221959 h 6505980"/>
              <a:gd name="connsiteX102" fmla="*/ 376856 w 3721757"/>
              <a:gd name="connsiteY102" fmla="*/ 5132327 h 6505980"/>
              <a:gd name="connsiteX103" fmla="*/ 515500 w 3721757"/>
              <a:gd name="connsiteY103" fmla="*/ 5051213 h 6505980"/>
              <a:gd name="connsiteX104" fmla="*/ 659408 w 3721757"/>
              <a:gd name="connsiteY104" fmla="*/ 4987219 h 6505980"/>
              <a:gd name="connsiteX105" fmla="*/ 820898 w 3721757"/>
              <a:gd name="connsiteY105" fmla="*/ 4940794 h 6505980"/>
              <a:gd name="connsiteX106" fmla="*/ 1181074 w 3721757"/>
              <a:gd name="connsiteY106" fmla="*/ 4846988 h 6505980"/>
              <a:gd name="connsiteX107" fmla="*/ 1226539 w 3721757"/>
              <a:gd name="connsiteY107" fmla="*/ 4526635 h 6505980"/>
              <a:gd name="connsiteX108" fmla="*/ 1248314 w 3721757"/>
              <a:gd name="connsiteY108" fmla="*/ 4207589 h 6505980"/>
              <a:gd name="connsiteX109" fmla="*/ 1246367 w 3721757"/>
              <a:gd name="connsiteY109" fmla="*/ 3884569 h 6505980"/>
              <a:gd name="connsiteX110" fmla="*/ 1230789 w 3721757"/>
              <a:gd name="connsiteY110" fmla="*/ 3690675 h 6505980"/>
              <a:gd name="connsiteX111" fmla="*/ 1162613 w 3721757"/>
              <a:gd name="connsiteY111" fmla="*/ 3672408 h 6505980"/>
              <a:gd name="connsiteX112" fmla="*/ 1267627 w 3721757"/>
              <a:gd name="connsiteY112" fmla="*/ 3672408 h 6505980"/>
              <a:gd name="connsiteX113" fmla="*/ 1267627 w 3721757"/>
              <a:gd name="connsiteY113" fmla="*/ 2636174 h 6505980"/>
              <a:gd name="connsiteX114" fmla="*/ 1457972 w 3721757"/>
              <a:gd name="connsiteY114" fmla="*/ 2766635 h 6505980"/>
              <a:gd name="connsiteX115" fmla="*/ 1914541 w 3721757"/>
              <a:gd name="connsiteY115" fmla="*/ 1815401 h 6505980"/>
              <a:gd name="connsiteX116" fmla="*/ 1759871 w 3721757"/>
              <a:gd name="connsiteY116" fmla="*/ 1626771 h 6505980"/>
              <a:gd name="connsiteX117" fmla="*/ 1630255 w 3721757"/>
              <a:gd name="connsiteY117" fmla="*/ 1432944 h 6505980"/>
              <a:gd name="connsiteX118" fmla="*/ 1533657 w 3721757"/>
              <a:gd name="connsiteY118" fmla="*/ 1245834 h 6505980"/>
              <a:gd name="connsiteX119" fmla="*/ 1466898 w 3721757"/>
              <a:gd name="connsiteY119" fmla="*/ 1057506 h 6505980"/>
              <a:gd name="connsiteX120" fmla="*/ 1428386 w 3721757"/>
              <a:gd name="connsiteY120" fmla="*/ 871911 h 6505980"/>
              <a:gd name="connsiteX121" fmla="*/ 1418926 w 3721757"/>
              <a:gd name="connsiteY121" fmla="*/ 698165 h 6505980"/>
              <a:gd name="connsiteX122" fmla="*/ 1438518 w 3721757"/>
              <a:gd name="connsiteY122" fmla="*/ 529931 h 6505980"/>
              <a:gd name="connsiteX123" fmla="*/ 1487966 w 3721757"/>
              <a:gd name="connsiteY123" fmla="*/ 373157 h 6505980"/>
              <a:gd name="connsiteX124" fmla="*/ 1562109 w 3721757"/>
              <a:gd name="connsiteY124" fmla="*/ 234344 h 6505980"/>
              <a:gd name="connsiteX125" fmla="*/ 1590347 w 3721757"/>
              <a:gd name="connsiteY125" fmla="*/ 233909 h 6505980"/>
              <a:gd name="connsiteX126" fmla="*/ 1590423 w 3721757"/>
              <a:gd name="connsiteY126" fmla="*/ 276688 h 6505980"/>
              <a:gd name="connsiteX127" fmla="*/ 1534480 w 3721757"/>
              <a:gd name="connsiteY127" fmla="*/ 357380 h 6505980"/>
              <a:gd name="connsiteX128" fmla="*/ 1506010 w 3721757"/>
              <a:gd name="connsiteY128" fmla="*/ 457037 h 6505980"/>
              <a:gd name="connsiteX129" fmla="*/ 1488317 w 3721757"/>
              <a:gd name="connsiteY129" fmla="*/ 571212 h 6505980"/>
              <a:gd name="connsiteX130" fmla="*/ 1496884 w 3721757"/>
              <a:gd name="connsiteY130" fmla="*/ 693061 h 6505980"/>
              <a:gd name="connsiteX131" fmla="*/ 1522975 w 3721757"/>
              <a:gd name="connsiteY131" fmla="*/ 825308 h 6505980"/>
              <a:gd name="connsiteX132" fmla="*/ 1563776 w 3721757"/>
              <a:gd name="connsiteY132" fmla="*/ 957444 h 6505980"/>
              <a:gd name="connsiteX133" fmla="*/ 1623676 w 3721757"/>
              <a:gd name="connsiteY133" fmla="*/ 1089683 h 6505980"/>
              <a:gd name="connsiteX134" fmla="*/ 1701073 w 3721757"/>
              <a:gd name="connsiteY134" fmla="*/ 1219640 h 6505980"/>
              <a:gd name="connsiteX135" fmla="*/ 1784824 w 3721757"/>
              <a:gd name="connsiteY135" fmla="*/ 1340138 h 6505980"/>
              <a:gd name="connsiteX136" fmla="*/ 1839433 w 3721757"/>
              <a:gd name="connsiteY136" fmla="*/ 1402829 h 6505980"/>
              <a:gd name="connsiteX137" fmla="*/ 1879314 w 3721757"/>
              <a:gd name="connsiteY137" fmla="*/ 1462471 h 6505980"/>
              <a:gd name="connsiteX138" fmla="*/ 1923557 w 3721757"/>
              <a:gd name="connsiteY138" fmla="*/ 1509661 h 6505980"/>
              <a:gd name="connsiteX139" fmla="*/ 1968977 w 3721757"/>
              <a:gd name="connsiteY139" fmla="*/ 1553881 h 6505980"/>
              <a:gd name="connsiteX140" fmla="*/ 2023524 w 3721757"/>
              <a:gd name="connsiteY140" fmla="*/ 1583302 h 6505980"/>
              <a:gd name="connsiteX141" fmla="*/ 2159168 w 3721757"/>
              <a:gd name="connsiteY141" fmla="*/ 1357898 h 6505980"/>
              <a:gd name="connsiteX142" fmla="*/ 2301613 w 3721757"/>
              <a:gd name="connsiteY142" fmla="*/ 1152134 h 6505980"/>
              <a:gd name="connsiteX143" fmla="*/ 2456786 w 3721757"/>
              <a:gd name="connsiteY143" fmla="*/ 946442 h 6505980"/>
              <a:gd name="connsiteX144" fmla="*/ 2627883 w 3721757"/>
              <a:gd name="connsiteY144" fmla="*/ 750343 h 6505980"/>
              <a:gd name="connsiteX145" fmla="*/ 2819251 w 3721757"/>
              <a:gd name="connsiteY145" fmla="*/ 546637 h 6505980"/>
              <a:gd name="connsiteX146" fmla="*/ 3033293 w 3721757"/>
              <a:gd name="connsiteY146" fmla="*/ 338904 h 6505980"/>
              <a:gd name="connsiteX147" fmla="*/ 3075801 w 3721757"/>
              <a:gd name="connsiteY147" fmla="*/ 307656 h 6505980"/>
              <a:gd name="connsiteX148" fmla="*/ 3128615 w 3721757"/>
              <a:gd name="connsiteY148" fmla="*/ 255470 h 6505980"/>
              <a:gd name="connsiteX149" fmla="*/ 3193373 w 3721757"/>
              <a:gd name="connsiteY149" fmla="*/ 206920 h 6505980"/>
              <a:gd name="connsiteX150" fmla="*/ 3255727 w 3721757"/>
              <a:gd name="connsiteY150" fmla="*/ 153199 h 6505980"/>
              <a:gd name="connsiteX151" fmla="*/ 3326038 w 3721757"/>
              <a:gd name="connsiteY151" fmla="*/ 98736 h 6505980"/>
              <a:gd name="connsiteX152" fmla="*/ 3396772 w 3721757"/>
              <a:gd name="connsiteY152" fmla="*/ 57544 h 6505980"/>
              <a:gd name="connsiteX153" fmla="*/ 3465132 w 3721757"/>
              <a:gd name="connsiteY153" fmla="*/ 23864 h 6505980"/>
              <a:gd name="connsiteX154" fmla="*/ 3532718 w 3721757"/>
              <a:gd name="connsiteY154" fmla="*/ 3259 h 6505980"/>
              <a:gd name="connsiteX155" fmla="*/ 3587603 w 3721757"/>
              <a:gd name="connsiteY155"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52886 w 3592824"/>
              <a:gd name="connsiteY16" fmla="*/ 1080667 h 6505980"/>
              <a:gd name="connsiteX17" fmla="*/ 2552081 w 3592824"/>
              <a:gd name="connsiteY17" fmla="*/ 1074723 h 6505980"/>
              <a:gd name="connsiteX18" fmla="*/ 2576278 w 3592824"/>
              <a:gd name="connsiteY18" fmla="*/ 1039803 h 6505980"/>
              <a:gd name="connsiteX19" fmla="*/ 2659086 w 3592824"/>
              <a:gd name="connsiteY19" fmla="*/ 1078297 h 6505980"/>
              <a:gd name="connsiteX20" fmla="*/ 2559721 w 3592824"/>
              <a:gd name="connsiteY20" fmla="*/ 1224163 h 6505980"/>
              <a:gd name="connsiteX21" fmla="*/ 2451696 w 3592824"/>
              <a:gd name="connsiteY21" fmla="*/ 1220120 h 6505980"/>
              <a:gd name="connsiteX22" fmla="*/ 2333617 w 3592824"/>
              <a:gd name="connsiteY22" fmla="*/ 1482858 h 6505980"/>
              <a:gd name="connsiteX23" fmla="*/ 2239019 w 3592824"/>
              <a:gd name="connsiteY23" fmla="*/ 1750687 h 6505980"/>
              <a:gd name="connsiteX24" fmla="*/ 2166716 w 3592824"/>
              <a:gd name="connsiteY24" fmla="*/ 2028149 h 6505980"/>
              <a:gd name="connsiteX25" fmla="*/ 2138696 w 3592824"/>
              <a:gd name="connsiteY25" fmla="*/ 2191021 h 6505980"/>
              <a:gd name="connsiteX26" fmla="*/ 1708453 w 3592824"/>
              <a:gd name="connsiteY26" fmla="*/ 2932299 h 6505980"/>
              <a:gd name="connsiteX27" fmla="*/ 1722817 w 3592824"/>
              <a:gd name="connsiteY27" fmla="*/ 3822513 h 6505980"/>
              <a:gd name="connsiteX28" fmla="*/ 1536952 w 3592824"/>
              <a:gd name="connsiteY28" fmla="*/ 3772714 h 6505980"/>
              <a:gd name="connsiteX29" fmla="*/ 1541206 w 3592824"/>
              <a:gd name="connsiteY29" fmla="*/ 4042551 h 6505980"/>
              <a:gd name="connsiteX30" fmla="*/ 1736905 w 3592824"/>
              <a:gd name="connsiteY30" fmla="*/ 4202721 h 6505980"/>
              <a:gd name="connsiteX31" fmla="*/ 1910038 w 3592824"/>
              <a:gd name="connsiteY31" fmla="*/ 4375859 h 6505980"/>
              <a:gd name="connsiteX32" fmla="*/ 2049967 w 3592824"/>
              <a:gd name="connsiteY32" fmla="*/ 4551312 h 6505980"/>
              <a:gd name="connsiteX33" fmla="*/ 2161751 w 3592824"/>
              <a:gd name="connsiteY33" fmla="*/ 4736795 h 6505980"/>
              <a:gd name="connsiteX34" fmla="*/ 2245901 w 3592824"/>
              <a:gd name="connsiteY34" fmla="*/ 4927533 h 6505980"/>
              <a:gd name="connsiteX35" fmla="*/ 2299319 w 3592824"/>
              <a:gd name="connsiteY35" fmla="*/ 5113852 h 6505980"/>
              <a:gd name="connsiteX36" fmla="*/ 2323619 w 3592824"/>
              <a:gd name="connsiteY36" fmla="*/ 5302637 h 6505980"/>
              <a:gd name="connsiteX37" fmla="*/ 2316528 w 3592824"/>
              <a:gd name="connsiteY37" fmla="*/ 5487662 h 6505980"/>
              <a:gd name="connsiteX38" fmla="*/ 2281292 w 3592824"/>
              <a:gd name="connsiteY38" fmla="*/ 5660347 h 6505980"/>
              <a:gd name="connsiteX39" fmla="*/ 2254472 w 3592824"/>
              <a:gd name="connsiteY39" fmla="*/ 5669051 h 6505980"/>
              <a:gd name="connsiteX40" fmla="*/ 2243469 w 3592824"/>
              <a:gd name="connsiteY40" fmla="*/ 5622519 h 6505980"/>
              <a:gd name="connsiteX41" fmla="*/ 2276202 w 3592824"/>
              <a:gd name="connsiteY41" fmla="*/ 5518399 h 6505980"/>
              <a:gd name="connsiteX42" fmla="*/ 2277887 w 3592824"/>
              <a:gd name="connsiteY42" fmla="*/ 5401645 h 6505980"/>
              <a:gd name="connsiteX43" fmla="*/ 2265586 w 3592824"/>
              <a:gd name="connsiteY43" fmla="*/ 5272239 h 6505980"/>
              <a:gd name="connsiteX44" fmla="*/ 2226278 w 3592824"/>
              <a:gd name="connsiteY44" fmla="*/ 5142134 h 6505980"/>
              <a:gd name="connsiteX45" fmla="*/ 2167610 w 3592824"/>
              <a:gd name="connsiteY45" fmla="*/ 5005824 h 6505980"/>
              <a:gd name="connsiteX46" fmla="*/ 2094934 w 3592824"/>
              <a:gd name="connsiteY46" fmla="*/ 4873928 h 6505980"/>
              <a:gd name="connsiteX47" fmla="*/ 2004022 w 3592824"/>
              <a:gd name="connsiteY47" fmla="*/ 4747491 h 6505980"/>
              <a:gd name="connsiteX48" fmla="*/ 1897003 w 3592824"/>
              <a:gd name="connsiteY48" fmla="*/ 4628630 h 6505980"/>
              <a:gd name="connsiteX49" fmla="*/ 1786353 w 3592824"/>
              <a:gd name="connsiteY49" fmla="*/ 4521927 h 6505980"/>
              <a:gd name="connsiteX50" fmla="*/ 1718256 w 3592824"/>
              <a:gd name="connsiteY50" fmla="*/ 4469625 h 6505980"/>
              <a:gd name="connsiteX51" fmla="*/ 1664984 w 3592824"/>
              <a:gd name="connsiteY51" fmla="*/ 4416354 h 6505980"/>
              <a:gd name="connsiteX52" fmla="*/ 1610735 w 3592824"/>
              <a:gd name="connsiteY52" fmla="*/ 4377899 h 6505980"/>
              <a:gd name="connsiteX53" fmla="*/ 1556121 w 3592824"/>
              <a:gd name="connsiteY53" fmla="*/ 4343019 h 6505980"/>
              <a:gd name="connsiteX54" fmla="*/ 1496586 w 3592824"/>
              <a:gd name="connsiteY54" fmla="*/ 4326909 h 6505980"/>
              <a:gd name="connsiteX55" fmla="*/ 1424825 w 3592824"/>
              <a:gd name="connsiteY55" fmla="*/ 4611755 h 6505980"/>
              <a:gd name="connsiteX56" fmla="*/ 1341569 w 3592824"/>
              <a:gd name="connsiteY56" fmla="*/ 4877209 h 6505980"/>
              <a:gd name="connsiteX57" fmla="*/ 1246153 w 3592824"/>
              <a:gd name="connsiteY57" fmla="*/ 5146295 h 6505980"/>
              <a:gd name="connsiteX58" fmla="*/ 1133098 w 3592824"/>
              <a:gd name="connsiteY58" fmla="*/ 5409585 h 6505980"/>
              <a:gd name="connsiteX59" fmla="*/ 1002651 w 3592824"/>
              <a:gd name="connsiteY59" fmla="*/ 5687069 h 6505980"/>
              <a:gd name="connsiteX60" fmla="*/ 851621 w 3592824"/>
              <a:gd name="connsiteY60" fmla="*/ 5975542 h 6505980"/>
              <a:gd name="connsiteX61" fmla="*/ 819067 w 3592824"/>
              <a:gd name="connsiteY61" fmla="*/ 6021945 h 6505980"/>
              <a:gd name="connsiteX62" fmla="*/ 782039 w 3592824"/>
              <a:gd name="connsiteY62" fmla="*/ 6094137 h 6505980"/>
              <a:gd name="connsiteX63" fmla="*/ 732689 w 3592824"/>
              <a:gd name="connsiteY63" fmla="*/ 6165853 h 6505980"/>
              <a:gd name="connsiteX64" fmla="*/ 686953 w 3592824"/>
              <a:gd name="connsiteY64" fmla="*/ 6242495 h 6505980"/>
              <a:gd name="connsiteX65" fmla="*/ 633819 w 3592824"/>
              <a:gd name="connsiteY65" fmla="*/ 6322262 h 6505980"/>
              <a:gd name="connsiteX66" fmla="*/ 576894 w 3592824"/>
              <a:gd name="connsiteY66" fmla="*/ 6387714 h 6505980"/>
              <a:gd name="connsiteX67" fmla="*/ 520310 w 3592824"/>
              <a:gd name="connsiteY67" fmla="*/ 6444298 h 6505980"/>
              <a:gd name="connsiteX68" fmla="*/ 461122 w 3592824"/>
              <a:gd name="connsiteY68" fmla="*/ 6486433 h 6505980"/>
              <a:gd name="connsiteX69" fmla="*/ 409611 w 3592824"/>
              <a:gd name="connsiteY69" fmla="*/ 6505980 h 6505980"/>
              <a:gd name="connsiteX70" fmla="*/ 397795 w 3592824"/>
              <a:gd name="connsiteY70" fmla="*/ 6478382 h 6505980"/>
              <a:gd name="connsiteX71" fmla="*/ 580228 w 3592824"/>
              <a:gd name="connsiteY71" fmla="*/ 6260780 h 6505980"/>
              <a:gd name="connsiteX72" fmla="*/ 740291 w 3592824"/>
              <a:gd name="connsiteY72" fmla="*/ 6020812 h 6505980"/>
              <a:gd name="connsiteX73" fmla="*/ 876161 w 3592824"/>
              <a:gd name="connsiteY73" fmla="*/ 5764542 h 6505980"/>
              <a:gd name="connsiteX74" fmla="*/ 983460 w 3592824"/>
              <a:gd name="connsiteY74" fmla="*/ 5511282 h 6505980"/>
              <a:gd name="connsiteX75" fmla="*/ 1071980 w 3592824"/>
              <a:gd name="connsiteY75" fmla="*/ 5262934 h 6505980"/>
              <a:gd name="connsiteX76" fmla="*/ 1108340 w 3592824"/>
              <a:gd name="connsiteY76" fmla="*/ 5079541 h 6505980"/>
              <a:gd name="connsiteX77" fmla="*/ 1121344 w 3592824"/>
              <a:gd name="connsiteY77" fmla="*/ 5084649 h 6505980"/>
              <a:gd name="connsiteX78" fmla="*/ 1125291 w 3592824"/>
              <a:gd name="connsiteY78" fmla="*/ 5080701 h 6505980"/>
              <a:gd name="connsiteX79" fmla="*/ 1124442 w 3592824"/>
              <a:gd name="connsiteY79" fmla="*/ 5071961 h 6505980"/>
              <a:gd name="connsiteX80" fmla="*/ 1122157 w 3592824"/>
              <a:gd name="connsiteY80" fmla="*/ 5065724 h 6505980"/>
              <a:gd name="connsiteX81" fmla="*/ 1117049 w 3592824"/>
              <a:gd name="connsiteY81" fmla="*/ 5052716 h 6505980"/>
              <a:gd name="connsiteX82" fmla="*/ 1122811 w 3592824"/>
              <a:gd name="connsiteY82" fmla="*/ 5042696 h 6505980"/>
              <a:gd name="connsiteX83" fmla="*/ 1122495 w 3592824"/>
              <a:gd name="connsiteY83" fmla="*/ 5034485 h 6505980"/>
              <a:gd name="connsiteX84" fmla="*/ 1124158 w 3592824"/>
              <a:gd name="connsiteY84" fmla="*/ 5024300 h 6505980"/>
              <a:gd name="connsiteX85" fmla="*/ 1120205 w 3592824"/>
              <a:gd name="connsiteY85" fmla="*/ 5028252 h 6505980"/>
              <a:gd name="connsiteX86" fmla="*/ 1122495 w 3592824"/>
              <a:gd name="connsiteY86" fmla="*/ 5034485 h 6505980"/>
              <a:gd name="connsiteX87" fmla="*/ 1108340 w 3592824"/>
              <a:gd name="connsiteY87" fmla="*/ 5079541 h 6505980"/>
              <a:gd name="connsiteX88" fmla="*/ 1019535 w 3592824"/>
              <a:gd name="connsiteY88" fmla="*/ 5061794 h 6505980"/>
              <a:gd name="connsiteX89" fmla="*/ 907867 w 3592824"/>
              <a:gd name="connsiteY89" fmla="*/ 5071187 h 6505980"/>
              <a:gd name="connsiteX90" fmla="*/ 788983 w 3592824"/>
              <a:gd name="connsiteY90" fmla="*/ 5093104 h 6505980"/>
              <a:gd name="connsiteX91" fmla="*/ 658043 w 3592824"/>
              <a:gd name="connsiteY91" fmla="*/ 5134555 h 6505980"/>
              <a:gd name="connsiteX92" fmla="*/ 522026 w 3592824"/>
              <a:gd name="connsiteY92" fmla="*/ 5190653 h 6505980"/>
              <a:gd name="connsiteX93" fmla="*/ 384200 w 3592824"/>
              <a:gd name="connsiteY93" fmla="*/ 5252843 h 6505980"/>
              <a:gd name="connsiteX94" fmla="*/ 249344 w 3592824"/>
              <a:gd name="connsiteY94" fmla="*/ 5325897 h 6505980"/>
              <a:gd name="connsiteX95" fmla="*/ 120569 w 3592824"/>
              <a:gd name="connsiteY95" fmla="*/ 5397133 h 6505980"/>
              <a:gd name="connsiteX96" fmla="*/ 0 w 3592824"/>
              <a:gd name="connsiteY96" fmla="*/ 5468693 h 6505980"/>
              <a:gd name="connsiteX97" fmla="*/ 124698 w 3592824"/>
              <a:gd name="connsiteY97" fmla="*/ 5335477 h 6505980"/>
              <a:gd name="connsiteX98" fmla="*/ 246734 w 3592824"/>
              <a:gd name="connsiteY98" fmla="*/ 5221959 h 6505980"/>
              <a:gd name="connsiteX99" fmla="*/ 376856 w 3592824"/>
              <a:gd name="connsiteY99" fmla="*/ 5132327 h 6505980"/>
              <a:gd name="connsiteX100" fmla="*/ 515500 w 3592824"/>
              <a:gd name="connsiteY100" fmla="*/ 5051213 h 6505980"/>
              <a:gd name="connsiteX101" fmla="*/ 659408 w 3592824"/>
              <a:gd name="connsiteY101" fmla="*/ 4987219 h 6505980"/>
              <a:gd name="connsiteX102" fmla="*/ 820898 w 3592824"/>
              <a:gd name="connsiteY102" fmla="*/ 4940794 h 6505980"/>
              <a:gd name="connsiteX103" fmla="*/ 1181074 w 3592824"/>
              <a:gd name="connsiteY103" fmla="*/ 4846988 h 6505980"/>
              <a:gd name="connsiteX104" fmla="*/ 1226539 w 3592824"/>
              <a:gd name="connsiteY104" fmla="*/ 4526635 h 6505980"/>
              <a:gd name="connsiteX105" fmla="*/ 1248314 w 3592824"/>
              <a:gd name="connsiteY105" fmla="*/ 4207589 h 6505980"/>
              <a:gd name="connsiteX106" fmla="*/ 1246367 w 3592824"/>
              <a:gd name="connsiteY106" fmla="*/ 3884569 h 6505980"/>
              <a:gd name="connsiteX107" fmla="*/ 1230789 w 3592824"/>
              <a:gd name="connsiteY107" fmla="*/ 3690675 h 6505980"/>
              <a:gd name="connsiteX108" fmla="*/ 1162613 w 3592824"/>
              <a:gd name="connsiteY108" fmla="*/ 3672408 h 6505980"/>
              <a:gd name="connsiteX109" fmla="*/ 1267627 w 3592824"/>
              <a:gd name="connsiteY109" fmla="*/ 3672408 h 6505980"/>
              <a:gd name="connsiteX110" fmla="*/ 1267627 w 3592824"/>
              <a:gd name="connsiteY110" fmla="*/ 2636174 h 6505980"/>
              <a:gd name="connsiteX111" fmla="*/ 1457972 w 3592824"/>
              <a:gd name="connsiteY111" fmla="*/ 2766635 h 6505980"/>
              <a:gd name="connsiteX112" fmla="*/ 1914541 w 3592824"/>
              <a:gd name="connsiteY112" fmla="*/ 1815401 h 6505980"/>
              <a:gd name="connsiteX113" fmla="*/ 1759871 w 3592824"/>
              <a:gd name="connsiteY113" fmla="*/ 1626771 h 6505980"/>
              <a:gd name="connsiteX114" fmla="*/ 1630255 w 3592824"/>
              <a:gd name="connsiteY114" fmla="*/ 1432944 h 6505980"/>
              <a:gd name="connsiteX115" fmla="*/ 1533657 w 3592824"/>
              <a:gd name="connsiteY115" fmla="*/ 1245834 h 6505980"/>
              <a:gd name="connsiteX116" fmla="*/ 1466898 w 3592824"/>
              <a:gd name="connsiteY116" fmla="*/ 1057506 h 6505980"/>
              <a:gd name="connsiteX117" fmla="*/ 1428386 w 3592824"/>
              <a:gd name="connsiteY117" fmla="*/ 871911 h 6505980"/>
              <a:gd name="connsiteX118" fmla="*/ 1418926 w 3592824"/>
              <a:gd name="connsiteY118" fmla="*/ 698165 h 6505980"/>
              <a:gd name="connsiteX119" fmla="*/ 1438518 w 3592824"/>
              <a:gd name="connsiteY119" fmla="*/ 529931 h 6505980"/>
              <a:gd name="connsiteX120" fmla="*/ 1487966 w 3592824"/>
              <a:gd name="connsiteY120" fmla="*/ 373157 h 6505980"/>
              <a:gd name="connsiteX121" fmla="*/ 1562109 w 3592824"/>
              <a:gd name="connsiteY121" fmla="*/ 234344 h 6505980"/>
              <a:gd name="connsiteX122" fmla="*/ 1590347 w 3592824"/>
              <a:gd name="connsiteY122" fmla="*/ 233909 h 6505980"/>
              <a:gd name="connsiteX123" fmla="*/ 1590423 w 3592824"/>
              <a:gd name="connsiteY123" fmla="*/ 276688 h 6505980"/>
              <a:gd name="connsiteX124" fmla="*/ 1534480 w 3592824"/>
              <a:gd name="connsiteY124" fmla="*/ 357380 h 6505980"/>
              <a:gd name="connsiteX125" fmla="*/ 1506010 w 3592824"/>
              <a:gd name="connsiteY125" fmla="*/ 457037 h 6505980"/>
              <a:gd name="connsiteX126" fmla="*/ 1488317 w 3592824"/>
              <a:gd name="connsiteY126" fmla="*/ 571212 h 6505980"/>
              <a:gd name="connsiteX127" fmla="*/ 1496884 w 3592824"/>
              <a:gd name="connsiteY127" fmla="*/ 693061 h 6505980"/>
              <a:gd name="connsiteX128" fmla="*/ 1522975 w 3592824"/>
              <a:gd name="connsiteY128" fmla="*/ 825308 h 6505980"/>
              <a:gd name="connsiteX129" fmla="*/ 1563776 w 3592824"/>
              <a:gd name="connsiteY129" fmla="*/ 957444 h 6505980"/>
              <a:gd name="connsiteX130" fmla="*/ 1623676 w 3592824"/>
              <a:gd name="connsiteY130" fmla="*/ 1089683 h 6505980"/>
              <a:gd name="connsiteX131" fmla="*/ 1701073 w 3592824"/>
              <a:gd name="connsiteY131" fmla="*/ 1219640 h 6505980"/>
              <a:gd name="connsiteX132" fmla="*/ 1784824 w 3592824"/>
              <a:gd name="connsiteY132" fmla="*/ 1340138 h 6505980"/>
              <a:gd name="connsiteX133" fmla="*/ 1839433 w 3592824"/>
              <a:gd name="connsiteY133" fmla="*/ 1402829 h 6505980"/>
              <a:gd name="connsiteX134" fmla="*/ 1879314 w 3592824"/>
              <a:gd name="connsiteY134" fmla="*/ 1462471 h 6505980"/>
              <a:gd name="connsiteX135" fmla="*/ 1923557 w 3592824"/>
              <a:gd name="connsiteY135" fmla="*/ 1509661 h 6505980"/>
              <a:gd name="connsiteX136" fmla="*/ 1968977 w 3592824"/>
              <a:gd name="connsiteY136" fmla="*/ 1553881 h 6505980"/>
              <a:gd name="connsiteX137" fmla="*/ 2023524 w 3592824"/>
              <a:gd name="connsiteY137" fmla="*/ 1583302 h 6505980"/>
              <a:gd name="connsiteX138" fmla="*/ 2159168 w 3592824"/>
              <a:gd name="connsiteY138" fmla="*/ 1357898 h 6505980"/>
              <a:gd name="connsiteX139" fmla="*/ 2301613 w 3592824"/>
              <a:gd name="connsiteY139" fmla="*/ 1152134 h 6505980"/>
              <a:gd name="connsiteX140" fmla="*/ 2456786 w 3592824"/>
              <a:gd name="connsiteY140" fmla="*/ 946442 h 6505980"/>
              <a:gd name="connsiteX141" fmla="*/ 2627883 w 3592824"/>
              <a:gd name="connsiteY141" fmla="*/ 750343 h 6505980"/>
              <a:gd name="connsiteX142" fmla="*/ 2819251 w 3592824"/>
              <a:gd name="connsiteY142" fmla="*/ 546637 h 6505980"/>
              <a:gd name="connsiteX143" fmla="*/ 3033293 w 3592824"/>
              <a:gd name="connsiteY143" fmla="*/ 338904 h 6505980"/>
              <a:gd name="connsiteX144" fmla="*/ 3075801 w 3592824"/>
              <a:gd name="connsiteY144" fmla="*/ 307656 h 6505980"/>
              <a:gd name="connsiteX145" fmla="*/ 3128615 w 3592824"/>
              <a:gd name="connsiteY145" fmla="*/ 255470 h 6505980"/>
              <a:gd name="connsiteX146" fmla="*/ 3193373 w 3592824"/>
              <a:gd name="connsiteY146" fmla="*/ 206920 h 6505980"/>
              <a:gd name="connsiteX147" fmla="*/ 3255727 w 3592824"/>
              <a:gd name="connsiteY147" fmla="*/ 153199 h 6505980"/>
              <a:gd name="connsiteX148" fmla="*/ 3326038 w 3592824"/>
              <a:gd name="connsiteY148" fmla="*/ 98736 h 6505980"/>
              <a:gd name="connsiteX149" fmla="*/ 3396772 w 3592824"/>
              <a:gd name="connsiteY149" fmla="*/ 57544 h 6505980"/>
              <a:gd name="connsiteX150" fmla="*/ 3465132 w 3592824"/>
              <a:gd name="connsiteY150" fmla="*/ 23864 h 6505980"/>
              <a:gd name="connsiteX151" fmla="*/ 3532718 w 3592824"/>
              <a:gd name="connsiteY151" fmla="*/ 3259 h 6505980"/>
              <a:gd name="connsiteX152" fmla="*/ 3587603 w 3592824"/>
              <a:gd name="connsiteY152"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52886 w 3592824"/>
              <a:gd name="connsiteY16" fmla="*/ 1080667 h 6505980"/>
              <a:gd name="connsiteX17" fmla="*/ 2552081 w 3592824"/>
              <a:gd name="connsiteY17" fmla="*/ 1074723 h 6505980"/>
              <a:gd name="connsiteX18" fmla="*/ 2576278 w 3592824"/>
              <a:gd name="connsiteY18" fmla="*/ 1039803 h 6505980"/>
              <a:gd name="connsiteX19" fmla="*/ 2559721 w 3592824"/>
              <a:gd name="connsiteY19" fmla="*/ 1224163 h 6505980"/>
              <a:gd name="connsiteX20" fmla="*/ 2451696 w 3592824"/>
              <a:gd name="connsiteY20" fmla="*/ 1220120 h 6505980"/>
              <a:gd name="connsiteX21" fmla="*/ 2333617 w 3592824"/>
              <a:gd name="connsiteY21" fmla="*/ 1482858 h 6505980"/>
              <a:gd name="connsiteX22" fmla="*/ 2239019 w 3592824"/>
              <a:gd name="connsiteY22" fmla="*/ 1750687 h 6505980"/>
              <a:gd name="connsiteX23" fmla="*/ 2166716 w 3592824"/>
              <a:gd name="connsiteY23" fmla="*/ 2028149 h 6505980"/>
              <a:gd name="connsiteX24" fmla="*/ 2138696 w 3592824"/>
              <a:gd name="connsiteY24" fmla="*/ 2191021 h 6505980"/>
              <a:gd name="connsiteX25" fmla="*/ 1708453 w 3592824"/>
              <a:gd name="connsiteY25" fmla="*/ 2932299 h 6505980"/>
              <a:gd name="connsiteX26" fmla="*/ 1722817 w 3592824"/>
              <a:gd name="connsiteY26" fmla="*/ 3822513 h 6505980"/>
              <a:gd name="connsiteX27" fmla="*/ 1536952 w 3592824"/>
              <a:gd name="connsiteY27" fmla="*/ 3772714 h 6505980"/>
              <a:gd name="connsiteX28" fmla="*/ 1541206 w 3592824"/>
              <a:gd name="connsiteY28" fmla="*/ 4042551 h 6505980"/>
              <a:gd name="connsiteX29" fmla="*/ 1736905 w 3592824"/>
              <a:gd name="connsiteY29" fmla="*/ 4202721 h 6505980"/>
              <a:gd name="connsiteX30" fmla="*/ 1910038 w 3592824"/>
              <a:gd name="connsiteY30" fmla="*/ 4375859 h 6505980"/>
              <a:gd name="connsiteX31" fmla="*/ 2049967 w 3592824"/>
              <a:gd name="connsiteY31" fmla="*/ 4551312 h 6505980"/>
              <a:gd name="connsiteX32" fmla="*/ 2161751 w 3592824"/>
              <a:gd name="connsiteY32" fmla="*/ 4736795 h 6505980"/>
              <a:gd name="connsiteX33" fmla="*/ 2245901 w 3592824"/>
              <a:gd name="connsiteY33" fmla="*/ 4927533 h 6505980"/>
              <a:gd name="connsiteX34" fmla="*/ 2299319 w 3592824"/>
              <a:gd name="connsiteY34" fmla="*/ 5113852 h 6505980"/>
              <a:gd name="connsiteX35" fmla="*/ 2323619 w 3592824"/>
              <a:gd name="connsiteY35" fmla="*/ 5302637 h 6505980"/>
              <a:gd name="connsiteX36" fmla="*/ 2316528 w 3592824"/>
              <a:gd name="connsiteY36" fmla="*/ 5487662 h 6505980"/>
              <a:gd name="connsiteX37" fmla="*/ 2281292 w 3592824"/>
              <a:gd name="connsiteY37" fmla="*/ 5660347 h 6505980"/>
              <a:gd name="connsiteX38" fmla="*/ 2254472 w 3592824"/>
              <a:gd name="connsiteY38" fmla="*/ 5669051 h 6505980"/>
              <a:gd name="connsiteX39" fmla="*/ 2243469 w 3592824"/>
              <a:gd name="connsiteY39" fmla="*/ 5622519 h 6505980"/>
              <a:gd name="connsiteX40" fmla="*/ 2276202 w 3592824"/>
              <a:gd name="connsiteY40" fmla="*/ 5518399 h 6505980"/>
              <a:gd name="connsiteX41" fmla="*/ 2277887 w 3592824"/>
              <a:gd name="connsiteY41" fmla="*/ 5401645 h 6505980"/>
              <a:gd name="connsiteX42" fmla="*/ 2265586 w 3592824"/>
              <a:gd name="connsiteY42" fmla="*/ 5272239 h 6505980"/>
              <a:gd name="connsiteX43" fmla="*/ 2226278 w 3592824"/>
              <a:gd name="connsiteY43" fmla="*/ 5142134 h 6505980"/>
              <a:gd name="connsiteX44" fmla="*/ 2167610 w 3592824"/>
              <a:gd name="connsiteY44" fmla="*/ 5005824 h 6505980"/>
              <a:gd name="connsiteX45" fmla="*/ 2094934 w 3592824"/>
              <a:gd name="connsiteY45" fmla="*/ 4873928 h 6505980"/>
              <a:gd name="connsiteX46" fmla="*/ 2004022 w 3592824"/>
              <a:gd name="connsiteY46" fmla="*/ 4747491 h 6505980"/>
              <a:gd name="connsiteX47" fmla="*/ 1897003 w 3592824"/>
              <a:gd name="connsiteY47" fmla="*/ 4628630 h 6505980"/>
              <a:gd name="connsiteX48" fmla="*/ 1786353 w 3592824"/>
              <a:gd name="connsiteY48" fmla="*/ 4521927 h 6505980"/>
              <a:gd name="connsiteX49" fmla="*/ 1718256 w 3592824"/>
              <a:gd name="connsiteY49" fmla="*/ 4469625 h 6505980"/>
              <a:gd name="connsiteX50" fmla="*/ 1664984 w 3592824"/>
              <a:gd name="connsiteY50" fmla="*/ 4416354 h 6505980"/>
              <a:gd name="connsiteX51" fmla="*/ 1610735 w 3592824"/>
              <a:gd name="connsiteY51" fmla="*/ 4377899 h 6505980"/>
              <a:gd name="connsiteX52" fmla="*/ 1556121 w 3592824"/>
              <a:gd name="connsiteY52" fmla="*/ 4343019 h 6505980"/>
              <a:gd name="connsiteX53" fmla="*/ 1496586 w 3592824"/>
              <a:gd name="connsiteY53" fmla="*/ 4326909 h 6505980"/>
              <a:gd name="connsiteX54" fmla="*/ 1424825 w 3592824"/>
              <a:gd name="connsiteY54" fmla="*/ 4611755 h 6505980"/>
              <a:gd name="connsiteX55" fmla="*/ 1341569 w 3592824"/>
              <a:gd name="connsiteY55" fmla="*/ 4877209 h 6505980"/>
              <a:gd name="connsiteX56" fmla="*/ 1246153 w 3592824"/>
              <a:gd name="connsiteY56" fmla="*/ 5146295 h 6505980"/>
              <a:gd name="connsiteX57" fmla="*/ 1133098 w 3592824"/>
              <a:gd name="connsiteY57" fmla="*/ 5409585 h 6505980"/>
              <a:gd name="connsiteX58" fmla="*/ 1002651 w 3592824"/>
              <a:gd name="connsiteY58" fmla="*/ 5687069 h 6505980"/>
              <a:gd name="connsiteX59" fmla="*/ 851621 w 3592824"/>
              <a:gd name="connsiteY59" fmla="*/ 5975542 h 6505980"/>
              <a:gd name="connsiteX60" fmla="*/ 819067 w 3592824"/>
              <a:gd name="connsiteY60" fmla="*/ 6021945 h 6505980"/>
              <a:gd name="connsiteX61" fmla="*/ 782039 w 3592824"/>
              <a:gd name="connsiteY61" fmla="*/ 6094137 h 6505980"/>
              <a:gd name="connsiteX62" fmla="*/ 732689 w 3592824"/>
              <a:gd name="connsiteY62" fmla="*/ 6165853 h 6505980"/>
              <a:gd name="connsiteX63" fmla="*/ 686953 w 3592824"/>
              <a:gd name="connsiteY63" fmla="*/ 6242495 h 6505980"/>
              <a:gd name="connsiteX64" fmla="*/ 633819 w 3592824"/>
              <a:gd name="connsiteY64" fmla="*/ 6322262 h 6505980"/>
              <a:gd name="connsiteX65" fmla="*/ 576894 w 3592824"/>
              <a:gd name="connsiteY65" fmla="*/ 6387714 h 6505980"/>
              <a:gd name="connsiteX66" fmla="*/ 520310 w 3592824"/>
              <a:gd name="connsiteY66" fmla="*/ 6444298 h 6505980"/>
              <a:gd name="connsiteX67" fmla="*/ 461122 w 3592824"/>
              <a:gd name="connsiteY67" fmla="*/ 6486433 h 6505980"/>
              <a:gd name="connsiteX68" fmla="*/ 409611 w 3592824"/>
              <a:gd name="connsiteY68" fmla="*/ 6505980 h 6505980"/>
              <a:gd name="connsiteX69" fmla="*/ 397795 w 3592824"/>
              <a:gd name="connsiteY69" fmla="*/ 6478382 h 6505980"/>
              <a:gd name="connsiteX70" fmla="*/ 580228 w 3592824"/>
              <a:gd name="connsiteY70" fmla="*/ 6260780 h 6505980"/>
              <a:gd name="connsiteX71" fmla="*/ 740291 w 3592824"/>
              <a:gd name="connsiteY71" fmla="*/ 6020812 h 6505980"/>
              <a:gd name="connsiteX72" fmla="*/ 876161 w 3592824"/>
              <a:gd name="connsiteY72" fmla="*/ 5764542 h 6505980"/>
              <a:gd name="connsiteX73" fmla="*/ 983460 w 3592824"/>
              <a:gd name="connsiteY73" fmla="*/ 5511282 h 6505980"/>
              <a:gd name="connsiteX74" fmla="*/ 1071980 w 3592824"/>
              <a:gd name="connsiteY74" fmla="*/ 5262934 h 6505980"/>
              <a:gd name="connsiteX75" fmla="*/ 1108340 w 3592824"/>
              <a:gd name="connsiteY75" fmla="*/ 5079541 h 6505980"/>
              <a:gd name="connsiteX76" fmla="*/ 1121344 w 3592824"/>
              <a:gd name="connsiteY76" fmla="*/ 5084649 h 6505980"/>
              <a:gd name="connsiteX77" fmla="*/ 1125291 w 3592824"/>
              <a:gd name="connsiteY77" fmla="*/ 5080701 h 6505980"/>
              <a:gd name="connsiteX78" fmla="*/ 1124442 w 3592824"/>
              <a:gd name="connsiteY78" fmla="*/ 5071961 h 6505980"/>
              <a:gd name="connsiteX79" fmla="*/ 1122157 w 3592824"/>
              <a:gd name="connsiteY79" fmla="*/ 5065724 h 6505980"/>
              <a:gd name="connsiteX80" fmla="*/ 1117049 w 3592824"/>
              <a:gd name="connsiteY80" fmla="*/ 5052716 h 6505980"/>
              <a:gd name="connsiteX81" fmla="*/ 1122811 w 3592824"/>
              <a:gd name="connsiteY81" fmla="*/ 5042696 h 6505980"/>
              <a:gd name="connsiteX82" fmla="*/ 1122495 w 3592824"/>
              <a:gd name="connsiteY82" fmla="*/ 5034485 h 6505980"/>
              <a:gd name="connsiteX83" fmla="*/ 1124158 w 3592824"/>
              <a:gd name="connsiteY83" fmla="*/ 5024300 h 6505980"/>
              <a:gd name="connsiteX84" fmla="*/ 1120205 w 3592824"/>
              <a:gd name="connsiteY84" fmla="*/ 5028252 h 6505980"/>
              <a:gd name="connsiteX85" fmla="*/ 1122495 w 3592824"/>
              <a:gd name="connsiteY85" fmla="*/ 5034485 h 6505980"/>
              <a:gd name="connsiteX86" fmla="*/ 1108340 w 3592824"/>
              <a:gd name="connsiteY86" fmla="*/ 5079541 h 6505980"/>
              <a:gd name="connsiteX87" fmla="*/ 1019535 w 3592824"/>
              <a:gd name="connsiteY87" fmla="*/ 5061794 h 6505980"/>
              <a:gd name="connsiteX88" fmla="*/ 907867 w 3592824"/>
              <a:gd name="connsiteY88" fmla="*/ 5071187 h 6505980"/>
              <a:gd name="connsiteX89" fmla="*/ 788983 w 3592824"/>
              <a:gd name="connsiteY89" fmla="*/ 5093104 h 6505980"/>
              <a:gd name="connsiteX90" fmla="*/ 658043 w 3592824"/>
              <a:gd name="connsiteY90" fmla="*/ 5134555 h 6505980"/>
              <a:gd name="connsiteX91" fmla="*/ 522026 w 3592824"/>
              <a:gd name="connsiteY91" fmla="*/ 5190653 h 6505980"/>
              <a:gd name="connsiteX92" fmla="*/ 384200 w 3592824"/>
              <a:gd name="connsiteY92" fmla="*/ 5252843 h 6505980"/>
              <a:gd name="connsiteX93" fmla="*/ 249344 w 3592824"/>
              <a:gd name="connsiteY93" fmla="*/ 5325897 h 6505980"/>
              <a:gd name="connsiteX94" fmla="*/ 120569 w 3592824"/>
              <a:gd name="connsiteY94" fmla="*/ 5397133 h 6505980"/>
              <a:gd name="connsiteX95" fmla="*/ 0 w 3592824"/>
              <a:gd name="connsiteY95" fmla="*/ 5468693 h 6505980"/>
              <a:gd name="connsiteX96" fmla="*/ 124698 w 3592824"/>
              <a:gd name="connsiteY96" fmla="*/ 5335477 h 6505980"/>
              <a:gd name="connsiteX97" fmla="*/ 246734 w 3592824"/>
              <a:gd name="connsiteY97" fmla="*/ 5221959 h 6505980"/>
              <a:gd name="connsiteX98" fmla="*/ 376856 w 3592824"/>
              <a:gd name="connsiteY98" fmla="*/ 5132327 h 6505980"/>
              <a:gd name="connsiteX99" fmla="*/ 515500 w 3592824"/>
              <a:gd name="connsiteY99" fmla="*/ 5051213 h 6505980"/>
              <a:gd name="connsiteX100" fmla="*/ 659408 w 3592824"/>
              <a:gd name="connsiteY100" fmla="*/ 4987219 h 6505980"/>
              <a:gd name="connsiteX101" fmla="*/ 820898 w 3592824"/>
              <a:gd name="connsiteY101" fmla="*/ 4940794 h 6505980"/>
              <a:gd name="connsiteX102" fmla="*/ 1181074 w 3592824"/>
              <a:gd name="connsiteY102" fmla="*/ 4846988 h 6505980"/>
              <a:gd name="connsiteX103" fmla="*/ 1226539 w 3592824"/>
              <a:gd name="connsiteY103" fmla="*/ 4526635 h 6505980"/>
              <a:gd name="connsiteX104" fmla="*/ 1248314 w 3592824"/>
              <a:gd name="connsiteY104" fmla="*/ 4207589 h 6505980"/>
              <a:gd name="connsiteX105" fmla="*/ 1246367 w 3592824"/>
              <a:gd name="connsiteY105" fmla="*/ 3884569 h 6505980"/>
              <a:gd name="connsiteX106" fmla="*/ 1230789 w 3592824"/>
              <a:gd name="connsiteY106" fmla="*/ 3690675 h 6505980"/>
              <a:gd name="connsiteX107" fmla="*/ 1162613 w 3592824"/>
              <a:gd name="connsiteY107" fmla="*/ 3672408 h 6505980"/>
              <a:gd name="connsiteX108" fmla="*/ 1267627 w 3592824"/>
              <a:gd name="connsiteY108" fmla="*/ 3672408 h 6505980"/>
              <a:gd name="connsiteX109" fmla="*/ 1267627 w 3592824"/>
              <a:gd name="connsiteY109" fmla="*/ 2636174 h 6505980"/>
              <a:gd name="connsiteX110" fmla="*/ 1457972 w 3592824"/>
              <a:gd name="connsiteY110" fmla="*/ 2766635 h 6505980"/>
              <a:gd name="connsiteX111" fmla="*/ 1914541 w 3592824"/>
              <a:gd name="connsiteY111" fmla="*/ 1815401 h 6505980"/>
              <a:gd name="connsiteX112" fmla="*/ 1759871 w 3592824"/>
              <a:gd name="connsiteY112" fmla="*/ 1626771 h 6505980"/>
              <a:gd name="connsiteX113" fmla="*/ 1630255 w 3592824"/>
              <a:gd name="connsiteY113" fmla="*/ 1432944 h 6505980"/>
              <a:gd name="connsiteX114" fmla="*/ 1533657 w 3592824"/>
              <a:gd name="connsiteY114" fmla="*/ 1245834 h 6505980"/>
              <a:gd name="connsiteX115" fmla="*/ 1466898 w 3592824"/>
              <a:gd name="connsiteY115" fmla="*/ 1057506 h 6505980"/>
              <a:gd name="connsiteX116" fmla="*/ 1428386 w 3592824"/>
              <a:gd name="connsiteY116" fmla="*/ 871911 h 6505980"/>
              <a:gd name="connsiteX117" fmla="*/ 1418926 w 3592824"/>
              <a:gd name="connsiteY117" fmla="*/ 698165 h 6505980"/>
              <a:gd name="connsiteX118" fmla="*/ 1438518 w 3592824"/>
              <a:gd name="connsiteY118" fmla="*/ 529931 h 6505980"/>
              <a:gd name="connsiteX119" fmla="*/ 1487966 w 3592824"/>
              <a:gd name="connsiteY119" fmla="*/ 373157 h 6505980"/>
              <a:gd name="connsiteX120" fmla="*/ 1562109 w 3592824"/>
              <a:gd name="connsiteY120" fmla="*/ 234344 h 6505980"/>
              <a:gd name="connsiteX121" fmla="*/ 1590347 w 3592824"/>
              <a:gd name="connsiteY121" fmla="*/ 233909 h 6505980"/>
              <a:gd name="connsiteX122" fmla="*/ 1590423 w 3592824"/>
              <a:gd name="connsiteY122" fmla="*/ 276688 h 6505980"/>
              <a:gd name="connsiteX123" fmla="*/ 1534480 w 3592824"/>
              <a:gd name="connsiteY123" fmla="*/ 357380 h 6505980"/>
              <a:gd name="connsiteX124" fmla="*/ 1506010 w 3592824"/>
              <a:gd name="connsiteY124" fmla="*/ 457037 h 6505980"/>
              <a:gd name="connsiteX125" fmla="*/ 1488317 w 3592824"/>
              <a:gd name="connsiteY125" fmla="*/ 571212 h 6505980"/>
              <a:gd name="connsiteX126" fmla="*/ 1496884 w 3592824"/>
              <a:gd name="connsiteY126" fmla="*/ 693061 h 6505980"/>
              <a:gd name="connsiteX127" fmla="*/ 1522975 w 3592824"/>
              <a:gd name="connsiteY127" fmla="*/ 825308 h 6505980"/>
              <a:gd name="connsiteX128" fmla="*/ 1563776 w 3592824"/>
              <a:gd name="connsiteY128" fmla="*/ 957444 h 6505980"/>
              <a:gd name="connsiteX129" fmla="*/ 1623676 w 3592824"/>
              <a:gd name="connsiteY129" fmla="*/ 1089683 h 6505980"/>
              <a:gd name="connsiteX130" fmla="*/ 1701073 w 3592824"/>
              <a:gd name="connsiteY130" fmla="*/ 1219640 h 6505980"/>
              <a:gd name="connsiteX131" fmla="*/ 1784824 w 3592824"/>
              <a:gd name="connsiteY131" fmla="*/ 1340138 h 6505980"/>
              <a:gd name="connsiteX132" fmla="*/ 1839433 w 3592824"/>
              <a:gd name="connsiteY132" fmla="*/ 1402829 h 6505980"/>
              <a:gd name="connsiteX133" fmla="*/ 1879314 w 3592824"/>
              <a:gd name="connsiteY133" fmla="*/ 1462471 h 6505980"/>
              <a:gd name="connsiteX134" fmla="*/ 1923557 w 3592824"/>
              <a:gd name="connsiteY134" fmla="*/ 1509661 h 6505980"/>
              <a:gd name="connsiteX135" fmla="*/ 1968977 w 3592824"/>
              <a:gd name="connsiteY135" fmla="*/ 1553881 h 6505980"/>
              <a:gd name="connsiteX136" fmla="*/ 2023524 w 3592824"/>
              <a:gd name="connsiteY136" fmla="*/ 1583302 h 6505980"/>
              <a:gd name="connsiteX137" fmla="*/ 2159168 w 3592824"/>
              <a:gd name="connsiteY137" fmla="*/ 1357898 h 6505980"/>
              <a:gd name="connsiteX138" fmla="*/ 2301613 w 3592824"/>
              <a:gd name="connsiteY138" fmla="*/ 1152134 h 6505980"/>
              <a:gd name="connsiteX139" fmla="*/ 2456786 w 3592824"/>
              <a:gd name="connsiteY139" fmla="*/ 946442 h 6505980"/>
              <a:gd name="connsiteX140" fmla="*/ 2627883 w 3592824"/>
              <a:gd name="connsiteY140" fmla="*/ 750343 h 6505980"/>
              <a:gd name="connsiteX141" fmla="*/ 2819251 w 3592824"/>
              <a:gd name="connsiteY141" fmla="*/ 546637 h 6505980"/>
              <a:gd name="connsiteX142" fmla="*/ 3033293 w 3592824"/>
              <a:gd name="connsiteY142" fmla="*/ 338904 h 6505980"/>
              <a:gd name="connsiteX143" fmla="*/ 3075801 w 3592824"/>
              <a:gd name="connsiteY143" fmla="*/ 307656 h 6505980"/>
              <a:gd name="connsiteX144" fmla="*/ 3128615 w 3592824"/>
              <a:gd name="connsiteY144" fmla="*/ 255470 h 6505980"/>
              <a:gd name="connsiteX145" fmla="*/ 3193373 w 3592824"/>
              <a:gd name="connsiteY145" fmla="*/ 206920 h 6505980"/>
              <a:gd name="connsiteX146" fmla="*/ 3255727 w 3592824"/>
              <a:gd name="connsiteY146" fmla="*/ 153199 h 6505980"/>
              <a:gd name="connsiteX147" fmla="*/ 3326038 w 3592824"/>
              <a:gd name="connsiteY147" fmla="*/ 98736 h 6505980"/>
              <a:gd name="connsiteX148" fmla="*/ 3396772 w 3592824"/>
              <a:gd name="connsiteY148" fmla="*/ 57544 h 6505980"/>
              <a:gd name="connsiteX149" fmla="*/ 3465132 w 3592824"/>
              <a:gd name="connsiteY149" fmla="*/ 23864 h 6505980"/>
              <a:gd name="connsiteX150" fmla="*/ 3532718 w 3592824"/>
              <a:gd name="connsiteY150" fmla="*/ 3259 h 6505980"/>
              <a:gd name="connsiteX151" fmla="*/ 3587603 w 3592824"/>
              <a:gd name="connsiteY151"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52886 w 3592824"/>
              <a:gd name="connsiteY16" fmla="*/ 1080667 h 6505980"/>
              <a:gd name="connsiteX17" fmla="*/ 2552081 w 3592824"/>
              <a:gd name="connsiteY17" fmla="*/ 1074723 h 6505980"/>
              <a:gd name="connsiteX18" fmla="*/ 2576278 w 3592824"/>
              <a:gd name="connsiteY18" fmla="*/ 1039803 h 6505980"/>
              <a:gd name="connsiteX19" fmla="*/ 2451696 w 3592824"/>
              <a:gd name="connsiteY19" fmla="*/ 1220120 h 6505980"/>
              <a:gd name="connsiteX20" fmla="*/ 2333617 w 3592824"/>
              <a:gd name="connsiteY20" fmla="*/ 1482858 h 6505980"/>
              <a:gd name="connsiteX21" fmla="*/ 2239019 w 3592824"/>
              <a:gd name="connsiteY21" fmla="*/ 1750687 h 6505980"/>
              <a:gd name="connsiteX22" fmla="*/ 2166716 w 3592824"/>
              <a:gd name="connsiteY22" fmla="*/ 2028149 h 6505980"/>
              <a:gd name="connsiteX23" fmla="*/ 2138696 w 3592824"/>
              <a:gd name="connsiteY23" fmla="*/ 2191021 h 6505980"/>
              <a:gd name="connsiteX24" fmla="*/ 1708453 w 3592824"/>
              <a:gd name="connsiteY24" fmla="*/ 2932299 h 6505980"/>
              <a:gd name="connsiteX25" fmla="*/ 1722817 w 3592824"/>
              <a:gd name="connsiteY25" fmla="*/ 3822513 h 6505980"/>
              <a:gd name="connsiteX26" fmla="*/ 1536952 w 3592824"/>
              <a:gd name="connsiteY26" fmla="*/ 3772714 h 6505980"/>
              <a:gd name="connsiteX27" fmla="*/ 1541206 w 3592824"/>
              <a:gd name="connsiteY27" fmla="*/ 4042551 h 6505980"/>
              <a:gd name="connsiteX28" fmla="*/ 1736905 w 3592824"/>
              <a:gd name="connsiteY28" fmla="*/ 4202721 h 6505980"/>
              <a:gd name="connsiteX29" fmla="*/ 1910038 w 3592824"/>
              <a:gd name="connsiteY29" fmla="*/ 4375859 h 6505980"/>
              <a:gd name="connsiteX30" fmla="*/ 2049967 w 3592824"/>
              <a:gd name="connsiteY30" fmla="*/ 4551312 h 6505980"/>
              <a:gd name="connsiteX31" fmla="*/ 2161751 w 3592824"/>
              <a:gd name="connsiteY31" fmla="*/ 4736795 h 6505980"/>
              <a:gd name="connsiteX32" fmla="*/ 2245901 w 3592824"/>
              <a:gd name="connsiteY32" fmla="*/ 4927533 h 6505980"/>
              <a:gd name="connsiteX33" fmla="*/ 2299319 w 3592824"/>
              <a:gd name="connsiteY33" fmla="*/ 5113852 h 6505980"/>
              <a:gd name="connsiteX34" fmla="*/ 2323619 w 3592824"/>
              <a:gd name="connsiteY34" fmla="*/ 5302637 h 6505980"/>
              <a:gd name="connsiteX35" fmla="*/ 2316528 w 3592824"/>
              <a:gd name="connsiteY35" fmla="*/ 5487662 h 6505980"/>
              <a:gd name="connsiteX36" fmla="*/ 2281292 w 3592824"/>
              <a:gd name="connsiteY36" fmla="*/ 5660347 h 6505980"/>
              <a:gd name="connsiteX37" fmla="*/ 2254472 w 3592824"/>
              <a:gd name="connsiteY37" fmla="*/ 5669051 h 6505980"/>
              <a:gd name="connsiteX38" fmla="*/ 2243469 w 3592824"/>
              <a:gd name="connsiteY38" fmla="*/ 5622519 h 6505980"/>
              <a:gd name="connsiteX39" fmla="*/ 2276202 w 3592824"/>
              <a:gd name="connsiteY39" fmla="*/ 5518399 h 6505980"/>
              <a:gd name="connsiteX40" fmla="*/ 2277887 w 3592824"/>
              <a:gd name="connsiteY40" fmla="*/ 5401645 h 6505980"/>
              <a:gd name="connsiteX41" fmla="*/ 2265586 w 3592824"/>
              <a:gd name="connsiteY41" fmla="*/ 5272239 h 6505980"/>
              <a:gd name="connsiteX42" fmla="*/ 2226278 w 3592824"/>
              <a:gd name="connsiteY42" fmla="*/ 5142134 h 6505980"/>
              <a:gd name="connsiteX43" fmla="*/ 2167610 w 3592824"/>
              <a:gd name="connsiteY43" fmla="*/ 5005824 h 6505980"/>
              <a:gd name="connsiteX44" fmla="*/ 2094934 w 3592824"/>
              <a:gd name="connsiteY44" fmla="*/ 4873928 h 6505980"/>
              <a:gd name="connsiteX45" fmla="*/ 2004022 w 3592824"/>
              <a:gd name="connsiteY45" fmla="*/ 4747491 h 6505980"/>
              <a:gd name="connsiteX46" fmla="*/ 1897003 w 3592824"/>
              <a:gd name="connsiteY46" fmla="*/ 4628630 h 6505980"/>
              <a:gd name="connsiteX47" fmla="*/ 1786353 w 3592824"/>
              <a:gd name="connsiteY47" fmla="*/ 4521927 h 6505980"/>
              <a:gd name="connsiteX48" fmla="*/ 1718256 w 3592824"/>
              <a:gd name="connsiteY48" fmla="*/ 4469625 h 6505980"/>
              <a:gd name="connsiteX49" fmla="*/ 1664984 w 3592824"/>
              <a:gd name="connsiteY49" fmla="*/ 4416354 h 6505980"/>
              <a:gd name="connsiteX50" fmla="*/ 1610735 w 3592824"/>
              <a:gd name="connsiteY50" fmla="*/ 4377899 h 6505980"/>
              <a:gd name="connsiteX51" fmla="*/ 1556121 w 3592824"/>
              <a:gd name="connsiteY51" fmla="*/ 4343019 h 6505980"/>
              <a:gd name="connsiteX52" fmla="*/ 1496586 w 3592824"/>
              <a:gd name="connsiteY52" fmla="*/ 4326909 h 6505980"/>
              <a:gd name="connsiteX53" fmla="*/ 1424825 w 3592824"/>
              <a:gd name="connsiteY53" fmla="*/ 4611755 h 6505980"/>
              <a:gd name="connsiteX54" fmla="*/ 1341569 w 3592824"/>
              <a:gd name="connsiteY54" fmla="*/ 4877209 h 6505980"/>
              <a:gd name="connsiteX55" fmla="*/ 1246153 w 3592824"/>
              <a:gd name="connsiteY55" fmla="*/ 5146295 h 6505980"/>
              <a:gd name="connsiteX56" fmla="*/ 1133098 w 3592824"/>
              <a:gd name="connsiteY56" fmla="*/ 5409585 h 6505980"/>
              <a:gd name="connsiteX57" fmla="*/ 1002651 w 3592824"/>
              <a:gd name="connsiteY57" fmla="*/ 5687069 h 6505980"/>
              <a:gd name="connsiteX58" fmla="*/ 851621 w 3592824"/>
              <a:gd name="connsiteY58" fmla="*/ 5975542 h 6505980"/>
              <a:gd name="connsiteX59" fmla="*/ 819067 w 3592824"/>
              <a:gd name="connsiteY59" fmla="*/ 6021945 h 6505980"/>
              <a:gd name="connsiteX60" fmla="*/ 782039 w 3592824"/>
              <a:gd name="connsiteY60" fmla="*/ 6094137 h 6505980"/>
              <a:gd name="connsiteX61" fmla="*/ 732689 w 3592824"/>
              <a:gd name="connsiteY61" fmla="*/ 6165853 h 6505980"/>
              <a:gd name="connsiteX62" fmla="*/ 686953 w 3592824"/>
              <a:gd name="connsiteY62" fmla="*/ 6242495 h 6505980"/>
              <a:gd name="connsiteX63" fmla="*/ 633819 w 3592824"/>
              <a:gd name="connsiteY63" fmla="*/ 6322262 h 6505980"/>
              <a:gd name="connsiteX64" fmla="*/ 576894 w 3592824"/>
              <a:gd name="connsiteY64" fmla="*/ 6387714 h 6505980"/>
              <a:gd name="connsiteX65" fmla="*/ 520310 w 3592824"/>
              <a:gd name="connsiteY65" fmla="*/ 6444298 h 6505980"/>
              <a:gd name="connsiteX66" fmla="*/ 461122 w 3592824"/>
              <a:gd name="connsiteY66" fmla="*/ 6486433 h 6505980"/>
              <a:gd name="connsiteX67" fmla="*/ 409611 w 3592824"/>
              <a:gd name="connsiteY67" fmla="*/ 6505980 h 6505980"/>
              <a:gd name="connsiteX68" fmla="*/ 397795 w 3592824"/>
              <a:gd name="connsiteY68" fmla="*/ 6478382 h 6505980"/>
              <a:gd name="connsiteX69" fmla="*/ 580228 w 3592824"/>
              <a:gd name="connsiteY69" fmla="*/ 6260780 h 6505980"/>
              <a:gd name="connsiteX70" fmla="*/ 740291 w 3592824"/>
              <a:gd name="connsiteY70" fmla="*/ 6020812 h 6505980"/>
              <a:gd name="connsiteX71" fmla="*/ 876161 w 3592824"/>
              <a:gd name="connsiteY71" fmla="*/ 5764542 h 6505980"/>
              <a:gd name="connsiteX72" fmla="*/ 983460 w 3592824"/>
              <a:gd name="connsiteY72" fmla="*/ 5511282 h 6505980"/>
              <a:gd name="connsiteX73" fmla="*/ 1071980 w 3592824"/>
              <a:gd name="connsiteY73" fmla="*/ 5262934 h 6505980"/>
              <a:gd name="connsiteX74" fmla="*/ 1108340 w 3592824"/>
              <a:gd name="connsiteY74" fmla="*/ 5079541 h 6505980"/>
              <a:gd name="connsiteX75" fmla="*/ 1121344 w 3592824"/>
              <a:gd name="connsiteY75" fmla="*/ 5084649 h 6505980"/>
              <a:gd name="connsiteX76" fmla="*/ 1125291 w 3592824"/>
              <a:gd name="connsiteY76" fmla="*/ 5080701 h 6505980"/>
              <a:gd name="connsiteX77" fmla="*/ 1124442 w 3592824"/>
              <a:gd name="connsiteY77" fmla="*/ 5071961 h 6505980"/>
              <a:gd name="connsiteX78" fmla="*/ 1122157 w 3592824"/>
              <a:gd name="connsiteY78" fmla="*/ 5065724 h 6505980"/>
              <a:gd name="connsiteX79" fmla="*/ 1117049 w 3592824"/>
              <a:gd name="connsiteY79" fmla="*/ 5052716 h 6505980"/>
              <a:gd name="connsiteX80" fmla="*/ 1122811 w 3592824"/>
              <a:gd name="connsiteY80" fmla="*/ 5042696 h 6505980"/>
              <a:gd name="connsiteX81" fmla="*/ 1122495 w 3592824"/>
              <a:gd name="connsiteY81" fmla="*/ 5034485 h 6505980"/>
              <a:gd name="connsiteX82" fmla="*/ 1124158 w 3592824"/>
              <a:gd name="connsiteY82" fmla="*/ 5024300 h 6505980"/>
              <a:gd name="connsiteX83" fmla="*/ 1120205 w 3592824"/>
              <a:gd name="connsiteY83" fmla="*/ 5028252 h 6505980"/>
              <a:gd name="connsiteX84" fmla="*/ 1122495 w 3592824"/>
              <a:gd name="connsiteY84" fmla="*/ 5034485 h 6505980"/>
              <a:gd name="connsiteX85" fmla="*/ 1108340 w 3592824"/>
              <a:gd name="connsiteY85" fmla="*/ 5079541 h 6505980"/>
              <a:gd name="connsiteX86" fmla="*/ 1019535 w 3592824"/>
              <a:gd name="connsiteY86" fmla="*/ 5061794 h 6505980"/>
              <a:gd name="connsiteX87" fmla="*/ 907867 w 3592824"/>
              <a:gd name="connsiteY87" fmla="*/ 5071187 h 6505980"/>
              <a:gd name="connsiteX88" fmla="*/ 788983 w 3592824"/>
              <a:gd name="connsiteY88" fmla="*/ 5093104 h 6505980"/>
              <a:gd name="connsiteX89" fmla="*/ 658043 w 3592824"/>
              <a:gd name="connsiteY89" fmla="*/ 5134555 h 6505980"/>
              <a:gd name="connsiteX90" fmla="*/ 522026 w 3592824"/>
              <a:gd name="connsiteY90" fmla="*/ 5190653 h 6505980"/>
              <a:gd name="connsiteX91" fmla="*/ 384200 w 3592824"/>
              <a:gd name="connsiteY91" fmla="*/ 5252843 h 6505980"/>
              <a:gd name="connsiteX92" fmla="*/ 249344 w 3592824"/>
              <a:gd name="connsiteY92" fmla="*/ 5325897 h 6505980"/>
              <a:gd name="connsiteX93" fmla="*/ 120569 w 3592824"/>
              <a:gd name="connsiteY93" fmla="*/ 5397133 h 6505980"/>
              <a:gd name="connsiteX94" fmla="*/ 0 w 3592824"/>
              <a:gd name="connsiteY94" fmla="*/ 5468693 h 6505980"/>
              <a:gd name="connsiteX95" fmla="*/ 124698 w 3592824"/>
              <a:gd name="connsiteY95" fmla="*/ 5335477 h 6505980"/>
              <a:gd name="connsiteX96" fmla="*/ 246734 w 3592824"/>
              <a:gd name="connsiteY96" fmla="*/ 5221959 h 6505980"/>
              <a:gd name="connsiteX97" fmla="*/ 376856 w 3592824"/>
              <a:gd name="connsiteY97" fmla="*/ 5132327 h 6505980"/>
              <a:gd name="connsiteX98" fmla="*/ 515500 w 3592824"/>
              <a:gd name="connsiteY98" fmla="*/ 5051213 h 6505980"/>
              <a:gd name="connsiteX99" fmla="*/ 659408 w 3592824"/>
              <a:gd name="connsiteY99" fmla="*/ 4987219 h 6505980"/>
              <a:gd name="connsiteX100" fmla="*/ 820898 w 3592824"/>
              <a:gd name="connsiteY100" fmla="*/ 4940794 h 6505980"/>
              <a:gd name="connsiteX101" fmla="*/ 1181074 w 3592824"/>
              <a:gd name="connsiteY101" fmla="*/ 4846988 h 6505980"/>
              <a:gd name="connsiteX102" fmla="*/ 1226539 w 3592824"/>
              <a:gd name="connsiteY102" fmla="*/ 4526635 h 6505980"/>
              <a:gd name="connsiteX103" fmla="*/ 1248314 w 3592824"/>
              <a:gd name="connsiteY103" fmla="*/ 4207589 h 6505980"/>
              <a:gd name="connsiteX104" fmla="*/ 1246367 w 3592824"/>
              <a:gd name="connsiteY104" fmla="*/ 3884569 h 6505980"/>
              <a:gd name="connsiteX105" fmla="*/ 1230789 w 3592824"/>
              <a:gd name="connsiteY105" fmla="*/ 3690675 h 6505980"/>
              <a:gd name="connsiteX106" fmla="*/ 1162613 w 3592824"/>
              <a:gd name="connsiteY106" fmla="*/ 3672408 h 6505980"/>
              <a:gd name="connsiteX107" fmla="*/ 1267627 w 3592824"/>
              <a:gd name="connsiteY107" fmla="*/ 3672408 h 6505980"/>
              <a:gd name="connsiteX108" fmla="*/ 1267627 w 3592824"/>
              <a:gd name="connsiteY108" fmla="*/ 2636174 h 6505980"/>
              <a:gd name="connsiteX109" fmla="*/ 1457972 w 3592824"/>
              <a:gd name="connsiteY109" fmla="*/ 2766635 h 6505980"/>
              <a:gd name="connsiteX110" fmla="*/ 1914541 w 3592824"/>
              <a:gd name="connsiteY110" fmla="*/ 1815401 h 6505980"/>
              <a:gd name="connsiteX111" fmla="*/ 1759871 w 3592824"/>
              <a:gd name="connsiteY111" fmla="*/ 1626771 h 6505980"/>
              <a:gd name="connsiteX112" fmla="*/ 1630255 w 3592824"/>
              <a:gd name="connsiteY112" fmla="*/ 1432944 h 6505980"/>
              <a:gd name="connsiteX113" fmla="*/ 1533657 w 3592824"/>
              <a:gd name="connsiteY113" fmla="*/ 1245834 h 6505980"/>
              <a:gd name="connsiteX114" fmla="*/ 1466898 w 3592824"/>
              <a:gd name="connsiteY114" fmla="*/ 1057506 h 6505980"/>
              <a:gd name="connsiteX115" fmla="*/ 1428386 w 3592824"/>
              <a:gd name="connsiteY115" fmla="*/ 871911 h 6505980"/>
              <a:gd name="connsiteX116" fmla="*/ 1418926 w 3592824"/>
              <a:gd name="connsiteY116" fmla="*/ 698165 h 6505980"/>
              <a:gd name="connsiteX117" fmla="*/ 1438518 w 3592824"/>
              <a:gd name="connsiteY117" fmla="*/ 529931 h 6505980"/>
              <a:gd name="connsiteX118" fmla="*/ 1487966 w 3592824"/>
              <a:gd name="connsiteY118" fmla="*/ 373157 h 6505980"/>
              <a:gd name="connsiteX119" fmla="*/ 1562109 w 3592824"/>
              <a:gd name="connsiteY119" fmla="*/ 234344 h 6505980"/>
              <a:gd name="connsiteX120" fmla="*/ 1590347 w 3592824"/>
              <a:gd name="connsiteY120" fmla="*/ 233909 h 6505980"/>
              <a:gd name="connsiteX121" fmla="*/ 1590423 w 3592824"/>
              <a:gd name="connsiteY121" fmla="*/ 276688 h 6505980"/>
              <a:gd name="connsiteX122" fmla="*/ 1534480 w 3592824"/>
              <a:gd name="connsiteY122" fmla="*/ 357380 h 6505980"/>
              <a:gd name="connsiteX123" fmla="*/ 1506010 w 3592824"/>
              <a:gd name="connsiteY123" fmla="*/ 457037 h 6505980"/>
              <a:gd name="connsiteX124" fmla="*/ 1488317 w 3592824"/>
              <a:gd name="connsiteY124" fmla="*/ 571212 h 6505980"/>
              <a:gd name="connsiteX125" fmla="*/ 1496884 w 3592824"/>
              <a:gd name="connsiteY125" fmla="*/ 693061 h 6505980"/>
              <a:gd name="connsiteX126" fmla="*/ 1522975 w 3592824"/>
              <a:gd name="connsiteY126" fmla="*/ 825308 h 6505980"/>
              <a:gd name="connsiteX127" fmla="*/ 1563776 w 3592824"/>
              <a:gd name="connsiteY127" fmla="*/ 957444 h 6505980"/>
              <a:gd name="connsiteX128" fmla="*/ 1623676 w 3592824"/>
              <a:gd name="connsiteY128" fmla="*/ 1089683 h 6505980"/>
              <a:gd name="connsiteX129" fmla="*/ 1701073 w 3592824"/>
              <a:gd name="connsiteY129" fmla="*/ 1219640 h 6505980"/>
              <a:gd name="connsiteX130" fmla="*/ 1784824 w 3592824"/>
              <a:gd name="connsiteY130" fmla="*/ 1340138 h 6505980"/>
              <a:gd name="connsiteX131" fmla="*/ 1839433 w 3592824"/>
              <a:gd name="connsiteY131" fmla="*/ 1402829 h 6505980"/>
              <a:gd name="connsiteX132" fmla="*/ 1879314 w 3592824"/>
              <a:gd name="connsiteY132" fmla="*/ 1462471 h 6505980"/>
              <a:gd name="connsiteX133" fmla="*/ 1923557 w 3592824"/>
              <a:gd name="connsiteY133" fmla="*/ 1509661 h 6505980"/>
              <a:gd name="connsiteX134" fmla="*/ 1968977 w 3592824"/>
              <a:gd name="connsiteY134" fmla="*/ 1553881 h 6505980"/>
              <a:gd name="connsiteX135" fmla="*/ 2023524 w 3592824"/>
              <a:gd name="connsiteY135" fmla="*/ 1583302 h 6505980"/>
              <a:gd name="connsiteX136" fmla="*/ 2159168 w 3592824"/>
              <a:gd name="connsiteY136" fmla="*/ 1357898 h 6505980"/>
              <a:gd name="connsiteX137" fmla="*/ 2301613 w 3592824"/>
              <a:gd name="connsiteY137" fmla="*/ 1152134 h 6505980"/>
              <a:gd name="connsiteX138" fmla="*/ 2456786 w 3592824"/>
              <a:gd name="connsiteY138" fmla="*/ 946442 h 6505980"/>
              <a:gd name="connsiteX139" fmla="*/ 2627883 w 3592824"/>
              <a:gd name="connsiteY139" fmla="*/ 750343 h 6505980"/>
              <a:gd name="connsiteX140" fmla="*/ 2819251 w 3592824"/>
              <a:gd name="connsiteY140" fmla="*/ 546637 h 6505980"/>
              <a:gd name="connsiteX141" fmla="*/ 3033293 w 3592824"/>
              <a:gd name="connsiteY141" fmla="*/ 338904 h 6505980"/>
              <a:gd name="connsiteX142" fmla="*/ 3075801 w 3592824"/>
              <a:gd name="connsiteY142" fmla="*/ 307656 h 6505980"/>
              <a:gd name="connsiteX143" fmla="*/ 3128615 w 3592824"/>
              <a:gd name="connsiteY143" fmla="*/ 255470 h 6505980"/>
              <a:gd name="connsiteX144" fmla="*/ 3193373 w 3592824"/>
              <a:gd name="connsiteY144" fmla="*/ 206920 h 6505980"/>
              <a:gd name="connsiteX145" fmla="*/ 3255727 w 3592824"/>
              <a:gd name="connsiteY145" fmla="*/ 153199 h 6505980"/>
              <a:gd name="connsiteX146" fmla="*/ 3326038 w 3592824"/>
              <a:gd name="connsiteY146" fmla="*/ 98736 h 6505980"/>
              <a:gd name="connsiteX147" fmla="*/ 3396772 w 3592824"/>
              <a:gd name="connsiteY147" fmla="*/ 57544 h 6505980"/>
              <a:gd name="connsiteX148" fmla="*/ 3465132 w 3592824"/>
              <a:gd name="connsiteY148" fmla="*/ 23864 h 6505980"/>
              <a:gd name="connsiteX149" fmla="*/ 3532718 w 3592824"/>
              <a:gd name="connsiteY149" fmla="*/ 3259 h 6505980"/>
              <a:gd name="connsiteX150" fmla="*/ 3587603 w 3592824"/>
              <a:gd name="connsiteY150"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52886 w 3592824"/>
              <a:gd name="connsiteY16" fmla="*/ 1080667 h 6505980"/>
              <a:gd name="connsiteX17" fmla="*/ 2576278 w 3592824"/>
              <a:gd name="connsiteY17" fmla="*/ 1039803 h 6505980"/>
              <a:gd name="connsiteX18" fmla="*/ 2451696 w 3592824"/>
              <a:gd name="connsiteY18" fmla="*/ 1220120 h 6505980"/>
              <a:gd name="connsiteX19" fmla="*/ 2333617 w 3592824"/>
              <a:gd name="connsiteY19" fmla="*/ 1482858 h 6505980"/>
              <a:gd name="connsiteX20" fmla="*/ 2239019 w 3592824"/>
              <a:gd name="connsiteY20" fmla="*/ 1750687 h 6505980"/>
              <a:gd name="connsiteX21" fmla="*/ 2166716 w 3592824"/>
              <a:gd name="connsiteY21" fmla="*/ 2028149 h 6505980"/>
              <a:gd name="connsiteX22" fmla="*/ 2138696 w 3592824"/>
              <a:gd name="connsiteY22" fmla="*/ 2191021 h 6505980"/>
              <a:gd name="connsiteX23" fmla="*/ 1708453 w 3592824"/>
              <a:gd name="connsiteY23" fmla="*/ 2932299 h 6505980"/>
              <a:gd name="connsiteX24" fmla="*/ 1722817 w 3592824"/>
              <a:gd name="connsiteY24" fmla="*/ 3822513 h 6505980"/>
              <a:gd name="connsiteX25" fmla="*/ 1536952 w 3592824"/>
              <a:gd name="connsiteY25" fmla="*/ 3772714 h 6505980"/>
              <a:gd name="connsiteX26" fmla="*/ 1541206 w 3592824"/>
              <a:gd name="connsiteY26" fmla="*/ 4042551 h 6505980"/>
              <a:gd name="connsiteX27" fmla="*/ 1736905 w 3592824"/>
              <a:gd name="connsiteY27" fmla="*/ 4202721 h 6505980"/>
              <a:gd name="connsiteX28" fmla="*/ 1910038 w 3592824"/>
              <a:gd name="connsiteY28" fmla="*/ 4375859 h 6505980"/>
              <a:gd name="connsiteX29" fmla="*/ 2049967 w 3592824"/>
              <a:gd name="connsiteY29" fmla="*/ 4551312 h 6505980"/>
              <a:gd name="connsiteX30" fmla="*/ 2161751 w 3592824"/>
              <a:gd name="connsiteY30" fmla="*/ 4736795 h 6505980"/>
              <a:gd name="connsiteX31" fmla="*/ 2245901 w 3592824"/>
              <a:gd name="connsiteY31" fmla="*/ 4927533 h 6505980"/>
              <a:gd name="connsiteX32" fmla="*/ 2299319 w 3592824"/>
              <a:gd name="connsiteY32" fmla="*/ 5113852 h 6505980"/>
              <a:gd name="connsiteX33" fmla="*/ 2323619 w 3592824"/>
              <a:gd name="connsiteY33" fmla="*/ 5302637 h 6505980"/>
              <a:gd name="connsiteX34" fmla="*/ 2316528 w 3592824"/>
              <a:gd name="connsiteY34" fmla="*/ 5487662 h 6505980"/>
              <a:gd name="connsiteX35" fmla="*/ 2281292 w 3592824"/>
              <a:gd name="connsiteY35" fmla="*/ 5660347 h 6505980"/>
              <a:gd name="connsiteX36" fmla="*/ 2254472 w 3592824"/>
              <a:gd name="connsiteY36" fmla="*/ 5669051 h 6505980"/>
              <a:gd name="connsiteX37" fmla="*/ 2243469 w 3592824"/>
              <a:gd name="connsiteY37" fmla="*/ 5622519 h 6505980"/>
              <a:gd name="connsiteX38" fmla="*/ 2276202 w 3592824"/>
              <a:gd name="connsiteY38" fmla="*/ 5518399 h 6505980"/>
              <a:gd name="connsiteX39" fmla="*/ 2277887 w 3592824"/>
              <a:gd name="connsiteY39" fmla="*/ 5401645 h 6505980"/>
              <a:gd name="connsiteX40" fmla="*/ 2265586 w 3592824"/>
              <a:gd name="connsiteY40" fmla="*/ 5272239 h 6505980"/>
              <a:gd name="connsiteX41" fmla="*/ 2226278 w 3592824"/>
              <a:gd name="connsiteY41" fmla="*/ 5142134 h 6505980"/>
              <a:gd name="connsiteX42" fmla="*/ 2167610 w 3592824"/>
              <a:gd name="connsiteY42" fmla="*/ 5005824 h 6505980"/>
              <a:gd name="connsiteX43" fmla="*/ 2094934 w 3592824"/>
              <a:gd name="connsiteY43" fmla="*/ 4873928 h 6505980"/>
              <a:gd name="connsiteX44" fmla="*/ 2004022 w 3592824"/>
              <a:gd name="connsiteY44" fmla="*/ 4747491 h 6505980"/>
              <a:gd name="connsiteX45" fmla="*/ 1897003 w 3592824"/>
              <a:gd name="connsiteY45" fmla="*/ 4628630 h 6505980"/>
              <a:gd name="connsiteX46" fmla="*/ 1786353 w 3592824"/>
              <a:gd name="connsiteY46" fmla="*/ 4521927 h 6505980"/>
              <a:gd name="connsiteX47" fmla="*/ 1718256 w 3592824"/>
              <a:gd name="connsiteY47" fmla="*/ 4469625 h 6505980"/>
              <a:gd name="connsiteX48" fmla="*/ 1664984 w 3592824"/>
              <a:gd name="connsiteY48" fmla="*/ 4416354 h 6505980"/>
              <a:gd name="connsiteX49" fmla="*/ 1610735 w 3592824"/>
              <a:gd name="connsiteY49" fmla="*/ 4377899 h 6505980"/>
              <a:gd name="connsiteX50" fmla="*/ 1556121 w 3592824"/>
              <a:gd name="connsiteY50" fmla="*/ 4343019 h 6505980"/>
              <a:gd name="connsiteX51" fmla="*/ 1496586 w 3592824"/>
              <a:gd name="connsiteY51" fmla="*/ 4326909 h 6505980"/>
              <a:gd name="connsiteX52" fmla="*/ 1424825 w 3592824"/>
              <a:gd name="connsiteY52" fmla="*/ 4611755 h 6505980"/>
              <a:gd name="connsiteX53" fmla="*/ 1341569 w 3592824"/>
              <a:gd name="connsiteY53" fmla="*/ 4877209 h 6505980"/>
              <a:gd name="connsiteX54" fmla="*/ 1246153 w 3592824"/>
              <a:gd name="connsiteY54" fmla="*/ 5146295 h 6505980"/>
              <a:gd name="connsiteX55" fmla="*/ 1133098 w 3592824"/>
              <a:gd name="connsiteY55" fmla="*/ 5409585 h 6505980"/>
              <a:gd name="connsiteX56" fmla="*/ 1002651 w 3592824"/>
              <a:gd name="connsiteY56" fmla="*/ 5687069 h 6505980"/>
              <a:gd name="connsiteX57" fmla="*/ 851621 w 3592824"/>
              <a:gd name="connsiteY57" fmla="*/ 5975542 h 6505980"/>
              <a:gd name="connsiteX58" fmla="*/ 819067 w 3592824"/>
              <a:gd name="connsiteY58" fmla="*/ 6021945 h 6505980"/>
              <a:gd name="connsiteX59" fmla="*/ 782039 w 3592824"/>
              <a:gd name="connsiteY59" fmla="*/ 6094137 h 6505980"/>
              <a:gd name="connsiteX60" fmla="*/ 732689 w 3592824"/>
              <a:gd name="connsiteY60" fmla="*/ 6165853 h 6505980"/>
              <a:gd name="connsiteX61" fmla="*/ 686953 w 3592824"/>
              <a:gd name="connsiteY61" fmla="*/ 6242495 h 6505980"/>
              <a:gd name="connsiteX62" fmla="*/ 633819 w 3592824"/>
              <a:gd name="connsiteY62" fmla="*/ 6322262 h 6505980"/>
              <a:gd name="connsiteX63" fmla="*/ 576894 w 3592824"/>
              <a:gd name="connsiteY63" fmla="*/ 6387714 h 6505980"/>
              <a:gd name="connsiteX64" fmla="*/ 520310 w 3592824"/>
              <a:gd name="connsiteY64" fmla="*/ 6444298 h 6505980"/>
              <a:gd name="connsiteX65" fmla="*/ 461122 w 3592824"/>
              <a:gd name="connsiteY65" fmla="*/ 6486433 h 6505980"/>
              <a:gd name="connsiteX66" fmla="*/ 409611 w 3592824"/>
              <a:gd name="connsiteY66" fmla="*/ 6505980 h 6505980"/>
              <a:gd name="connsiteX67" fmla="*/ 397795 w 3592824"/>
              <a:gd name="connsiteY67" fmla="*/ 6478382 h 6505980"/>
              <a:gd name="connsiteX68" fmla="*/ 580228 w 3592824"/>
              <a:gd name="connsiteY68" fmla="*/ 6260780 h 6505980"/>
              <a:gd name="connsiteX69" fmla="*/ 740291 w 3592824"/>
              <a:gd name="connsiteY69" fmla="*/ 6020812 h 6505980"/>
              <a:gd name="connsiteX70" fmla="*/ 876161 w 3592824"/>
              <a:gd name="connsiteY70" fmla="*/ 5764542 h 6505980"/>
              <a:gd name="connsiteX71" fmla="*/ 983460 w 3592824"/>
              <a:gd name="connsiteY71" fmla="*/ 5511282 h 6505980"/>
              <a:gd name="connsiteX72" fmla="*/ 1071980 w 3592824"/>
              <a:gd name="connsiteY72" fmla="*/ 5262934 h 6505980"/>
              <a:gd name="connsiteX73" fmla="*/ 1108340 w 3592824"/>
              <a:gd name="connsiteY73" fmla="*/ 5079541 h 6505980"/>
              <a:gd name="connsiteX74" fmla="*/ 1121344 w 3592824"/>
              <a:gd name="connsiteY74" fmla="*/ 5084649 h 6505980"/>
              <a:gd name="connsiteX75" fmla="*/ 1125291 w 3592824"/>
              <a:gd name="connsiteY75" fmla="*/ 5080701 h 6505980"/>
              <a:gd name="connsiteX76" fmla="*/ 1124442 w 3592824"/>
              <a:gd name="connsiteY76" fmla="*/ 5071961 h 6505980"/>
              <a:gd name="connsiteX77" fmla="*/ 1122157 w 3592824"/>
              <a:gd name="connsiteY77" fmla="*/ 5065724 h 6505980"/>
              <a:gd name="connsiteX78" fmla="*/ 1117049 w 3592824"/>
              <a:gd name="connsiteY78" fmla="*/ 5052716 h 6505980"/>
              <a:gd name="connsiteX79" fmla="*/ 1122811 w 3592824"/>
              <a:gd name="connsiteY79" fmla="*/ 5042696 h 6505980"/>
              <a:gd name="connsiteX80" fmla="*/ 1122495 w 3592824"/>
              <a:gd name="connsiteY80" fmla="*/ 5034485 h 6505980"/>
              <a:gd name="connsiteX81" fmla="*/ 1124158 w 3592824"/>
              <a:gd name="connsiteY81" fmla="*/ 5024300 h 6505980"/>
              <a:gd name="connsiteX82" fmla="*/ 1120205 w 3592824"/>
              <a:gd name="connsiteY82" fmla="*/ 5028252 h 6505980"/>
              <a:gd name="connsiteX83" fmla="*/ 1122495 w 3592824"/>
              <a:gd name="connsiteY83" fmla="*/ 5034485 h 6505980"/>
              <a:gd name="connsiteX84" fmla="*/ 1108340 w 3592824"/>
              <a:gd name="connsiteY84" fmla="*/ 5079541 h 6505980"/>
              <a:gd name="connsiteX85" fmla="*/ 1019535 w 3592824"/>
              <a:gd name="connsiteY85" fmla="*/ 5061794 h 6505980"/>
              <a:gd name="connsiteX86" fmla="*/ 907867 w 3592824"/>
              <a:gd name="connsiteY86" fmla="*/ 5071187 h 6505980"/>
              <a:gd name="connsiteX87" fmla="*/ 788983 w 3592824"/>
              <a:gd name="connsiteY87" fmla="*/ 5093104 h 6505980"/>
              <a:gd name="connsiteX88" fmla="*/ 658043 w 3592824"/>
              <a:gd name="connsiteY88" fmla="*/ 5134555 h 6505980"/>
              <a:gd name="connsiteX89" fmla="*/ 522026 w 3592824"/>
              <a:gd name="connsiteY89" fmla="*/ 5190653 h 6505980"/>
              <a:gd name="connsiteX90" fmla="*/ 384200 w 3592824"/>
              <a:gd name="connsiteY90" fmla="*/ 5252843 h 6505980"/>
              <a:gd name="connsiteX91" fmla="*/ 249344 w 3592824"/>
              <a:gd name="connsiteY91" fmla="*/ 5325897 h 6505980"/>
              <a:gd name="connsiteX92" fmla="*/ 120569 w 3592824"/>
              <a:gd name="connsiteY92" fmla="*/ 5397133 h 6505980"/>
              <a:gd name="connsiteX93" fmla="*/ 0 w 3592824"/>
              <a:gd name="connsiteY93" fmla="*/ 5468693 h 6505980"/>
              <a:gd name="connsiteX94" fmla="*/ 124698 w 3592824"/>
              <a:gd name="connsiteY94" fmla="*/ 5335477 h 6505980"/>
              <a:gd name="connsiteX95" fmla="*/ 246734 w 3592824"/>
              <a:gd name="connsiteY95" fmla="*/ 5221959 h 6505980"/>
              <a:gd name="connsiteX96" fmla="*/ 376856 w 3592824"/>
              <a:gd name="connsiteY96" fmla="*/ 5132327 h 6505980"/>
              <a:gd name="connsiteX97" fmla="*/ 515500 w 3592824"/>
              <a:gd name="connsiteY97" fmla="*/ 5051213 h 6505980"/>
              <a:gd name="connsiteX98" fmla="*/ 659408 w 3592824"/>
              <a:gd name="connsiteY98" fmla="*/ 4987219 h 6505980"/>
              <a:gd name="connsiteX99" fmla="*/ 820898 w 3592824"/>
              <a:gd name="connsiteY99" fmla="*/ 4940794 h 6505980"/>
              <a:gd name="connsiteX100" fmla="*/ 1181074 w 3592824"/>
              <a:gd name="connsiteY100" fmla="*/ 4846988 h 6505980"/>
              <a:gd name="connsiteX101" fmla="*/ 1226539 w 3592824"/>
              <a:gd name="connsiteY101" fmla="*/ 4526635 h 6505980"/>
              <a:gd name="connsiteX102" fmla="*/ 1248314 w 3592824"/>
              <a:gd name="connsiteY102" fmla="*/ 4207589 h 6505980"/>
              <a:gd name="connsiteX103" fmla="*/ 1246367 w 3592824"/>
              <a:gd name="connsiteY103" fmla="*/ 3884569 h 6505980"/>
              <a:gd name="connsiteX104" fmla="*/ 1230789 w 3592824"/>
              <a:gd name="connsiteY104" fmla="*/ 3690675 h 6505980"/>
              <a:gd name="connsiteX105" fmla="*/ 1162613 w 3592824"/>
              <a:gd name="connsiteY105" fmla="*/ 3672408 h 6505980"/>
              <a:gd name="connsiteX106" fmla="*/ 1267627 w 3592824"/>
              <a:gd name="connsiteY106" fmla="*/ 3672408 h 6505980"/>
              <a:gd name="connsiteX107" fmla="*/ 1267627 w 3592824"/>
              <a:gd name="connsiteY107" fmla="*/ 2636174 h 6505980"/>
              <a:gd name="connsiteX108" fmla="*/ 1457972 w 3592824"/>
              <a:gd name="connsiteY108" fmla="*/ 2766635 h 6505980"/>
              <a:gd name="connsiteX109" fmla="*/ 1914541 w 3592824"/>
              <a:gd name="connsiteY109" fmla="*/ 1815401 h 6505980"/>
              <a:gd name="connsiteX110" fmla="*/ 1759871 w 3592824"/>
              <a:gd name="connsiteY110" fmla="*/ 1626771 h 6505980"/>
              <a:gd name="connsiteX111" fmla="*/ 1630255 w 3592824"/>
              <a:gd name="connsiteY111" fmla="*/ 1432944 h 6505980"/>
              <a:gd name="connsiteX112" fmla="*/ 1533657 w 3592824"/>
              <a:gd name="connsiteY112" fmla="*/ 1245834 h 6505980"/>
              <a:gd name="connsiteX113" fmla="*/ 1466898 w 3592824"/>
              <a:gd name="connsiteY113" fmla="*/ 1057506 h 6505980"/>
              <a:gd name="connsiteX114" fmla="*/ 1428386 w 3592824"/>
              <a:gd name="connsiteY114" fmla="*/ 871911 h 6505980"/>
              <a:gd name="connsiteX115" fmla="*/ 1418926 w 3592824"/>
              <a:gd name="connsiteY115" fmla="*/ 698165 h 6505980"/>
              <a:gd name="connsiteX116" fmla="*/ 1438518 w 3592824"/>
              <a:gd name="connsiteY116" fmla="*/ 529931 h 6505980"/>
              <a:gd name="connsiteX117" fmla="*/ 1487966 w 3592824"/>
              <a:gd name="connsiteY117" fmla="*/ 373157 h 6505980"/>
              <a:gd name="connsiteX118" fmla="*/ 1562109 w 3592824"/>
              <a:gd name="connsiteY118" fmla="*/ 234344 h 6505980"/>
              <a:gd name="connsiteX119" fmla="*/ 1590347 w 3592824"/>
              <a:gd name="connsiteY119" fmla="*/ 233909 h 6505980"/>
              <a:gd name="connsiteX120" fmla="*/ 1590423 w 3592824"/>
              <a:gd name="connsiteY120" fmla="*/ 276688 h 6505980"/>
              <a:gd name="connsiteX121" fmla="*/ 1534480 w 3592824"/>
              <a:gd name="connsiteY121" fmla="*/ 357380 h 6505980"/>
              <a:gd name="connsiteX122" fmla="*/ 1506010 w 3592824"/>
              <a:gd name="connsiteY122" fmla="*/ 457037 h 6505980"/>
              <a:gd name="connsiteX123" fmla="*/ 1488317 w 3592824"/>
              <a:gd name="connsiteY123" fmla="*/ 571212 h 6505980"/>
              <a:gd name="connsiteX124" fmla="*/ 1496884 w 3592824"/>
              <a:gd name="connsiteY124" fmla="*/ 693061 h 6505980"/>
              <a:gd name="connsiteX125" fmla="*/ 1522975 w 3592824"/>
              <a:gd name="connsiteY125" fmla="*/ 825308 h 6505980"/>
              <a:gd name="connsiteX126" fmla="*/ 1563776 w 3592824"/>
              <a:gd name="connsiteY126" fmla="*/ 957444 h 6505980"/>
              <a:gd name="connsiteX127" fmla="*/ 1623676 w 3592824"/>
              <a:gd name="connsiteY127" fmla="*/ 1089683 h 6505980"/>
              <a:gd name="connsiteX128" fmla="*/ 1701073 w 3592824"/>
              <a:gd name="connsiteY128" fmla="*/ 1219640 h 6505980"/>
              <a:gd name="connsiteX129" fmla="*/ 1784824 w 3592824"/>
              <a:gd name="connsiteY129" fmla="*/ 1340138 h 6505980"/>
              <a:gd name="connsiteX130" fmla="*/ 1839433 w 3592824"/>
              <a:gd name="connsiteY130" fmla="*/ 1402829 h 6505980"/>
              <a:gd name="connsiteX131" fmla="*/ 1879314 w 3592824"/>
              <a:gd name="connsiteY131" fmla="*/ 1462471 h 6505980"/>
              <a:gd name="connsiteX132" fmla="*/ 1923557 w 3592824"/>
              <a:gd name="connsiteY132" fmla="*/ 1509661 h 6505980"/>
              <a:gd name="connsiteX133" fmla="*/ 1968977 w 3592824"/>
              <a:gd name="connsiteY133" fmla="*/ 1553881 h 6505980"/>
              <a:gd name="connsiteX134" fmla="*/ 2023524 w 3592824"/>
              <a:gd name="connsiteY134" fmla="*/ 1583302 h 6505980"/>
              <a:gd name="connsiteX135" fmla="*/ 2159168 w 3592824"/>
              <a:gd name="connsiteY135" fmla="*/ 1357898 h 6505980"/>
              <a:gd name="connsiteX136" fmla="*/ 2301613 w 3592824"/>
              <a:gd name="connsiteY136" fmla="*/ 1152134 h 6505980"/>
              <a:gd name="connsiteX137" fmla="*/ 2456786 w 3592824"/>
              <a:gd name="connsiteY137" fmla="*/ 946442 h 6505980"/>
              <a:gd name="connsiteX138" fmla="*/ 2627883 w 3592824"/>
              <a:gd name="connsiteY138" fmla="*/ 750343 h 6505980"/>
              <a:gd name="connsiteX139" fmla="*/ 2819251 w 3592824"/>
              <a:gd name="connsiteY139" fmla="*/ 546637 h 6505980"/>
              <a:gd name="connsiteX140" fmla="*/ 3033293 w 3592824"/>
              <a:gd name="connsiteY140" fmla="*/ 338904 h 6505980"/>
              <a:gd name="connsiteX141" fmla="*/ 3075801 w 3592824"/>
              <a:gd name="connsiteY141" fmla="*/ 307656 h 6505980"/>
              <a:gd name="connsiteX142" fmla="*/ 3128615 w 3592824"/>
              <a:gd name="connsiteY142" fmla="*/ 255470 h 6505980"/>
              <a:gd name="connsiteX143" fmla="*/ 3193373 w 3592824"/>
              <a:gd name="connsiteY143" fmla="*/ 206920 h 6505980"/>
              <a:gd name="connsiteX144" fmla="*/ 3255727 w 3592824"/>
              <a:gd name="connsiteY144" fmla="*/ 153199 h 6505980"/>
              <a:gd name="connsiteX145" fmla="*/ 3326038 w 3592824"/>
              <a:gd name="connsiteY145" fmla="*/ 98736 h 6505980"/>
              <a:gd name="connsiteX146" fmla="*/ 3396772 w 3592824"/>
              <a:gd name="connsiteY146" fmla="*/ 57544 h 6505980"/>
              <a:gd name="connsiteX147" fmla="*/ 3465132 w 3592824"/>
              <a:gd name="connsiteY147" fmla="*/ 23864 h 6505980"/>
              <a:gd name="connsiteX148" fmla="*/ 3532718 w 3592824"/>
              <a:gd name="connsiteY148" fmla="*/ 3259 h 6505980"/>
              <a:gd name="connsiteX149" fmla="*/ 3587603 w 3592824"/>
              <a:gd name="connsiteY149"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76278 w 3592824"/>
              <a:gd name="connsiteY16" fmla="*/ 1039803 h 6505980"/>
              <a:gd name="connsiteX17" fmla="*/ 2451696 w 3592824"/>
              <a:gd name="connsiteY17" fmla="*/ 1220120 h 6505980"/>
              <a:gd name="connsiteX18" fmla="*/ 2333617 w 3592824"/>
              <a:gd name="connsiteY18" fmla="*/ 1482858 h 6505980"/>
              <a:gd name="connsiteX19" fmla="*/ 2239019 w 3592824"/>
              <a:gd name="connsiteY19" fmla="*/ 1750687 h 6505980"/>
              <a:gd name="connsiteX20" fmla="*/ 2166716 w 3592824"/>
              <a:gd name="connsiteY20" fmla="*/ 2028149 h 6505980"/>
              <a:gd name="connsiteX21" fmla="*/ 2138696 w 3592824"/>
              <a:gd name="connsiteY21" fmla="*/ 2191021 h 6505980"/>
              <a:gd name="connsiteX22" fmla="*/ 1708453 w 3592824"/>
              <a:gd name="connsiteY22" fmla="*/ 2932299 h 6505980"/>
              <a:gd name="connsiteX23" fmla="*/ 1722817 w 3592824"/>
              <a:gd name="connsiteY23" fmla="*/ 3822513 h 6505980"/>
              <a:gd name="connsiteX24" fmla="*/ 1536952 w 3592824"/>
              <a:gd name="connsiteY24" fmla="*/ 3772714 h 6505980"/>
              <a:gd name="connsiteX25" fmla="*/ 1541206 w 3592824"/>
              <a:gd name="connsiteY25" fmla="*/ 4042551 h 6505980"/>
              <a:gd name="connsiteX26" fmla="*/ 1736905 w 3592824"/>
              <a:gd name="connsiteY26" fmla="*/ 4202721 h 6505980"/>
              <a:gd name="connsiteX27" fmla="*/ 1910038 w 3592824"/>
              <a:gd name="connsiteY27" fmla="*/ 4375859 h 6505980"/>
              <a:gd name="connsiteX28" fmla="*/ 2049967 w 3592824"/>
              <a:gd name="connsiteY28" fmla="*/ 4551312 h 6505980"/>
              <a:gd name="connsiteX29" fmla="*/ 2161751 w 3592824"/>
              <a:gd name="connsiteY29" fmla="*/ 4736795 h 6505980"/>
              <a:gd name="connsiteX30" fmla="*/ 2245901 w 3592824"/>
              <a:gd name="connsiteY30" fmla="*/ 4927533 h 6505980"/>
              <a:gd name="connsiteX31" fmla="*/ 2299319 w 3592824"/>
              <a:gd name="connsiteY31" fmla="*/ 5113852 h 6505980"/>
              <a:gd name="connsiteX32" fmla="*/ 2323619 w 3592824"/>
              <a:gd name="connsiteY32" fmla="*/ 5302637 h 6505980"/>
              <a:gd name="connsiteX33" fmla="*/ 2316528 w 3592824"/>
              <a:gd name="connsiteY33" fmla="*/ 5487662 h 6505980"/>
              <a:gd name="connsiteX34" fmla="*/ 2281292 w 3592824"/>
              <a:gd name="connsiteY34" fmla="*/ 5660347 h 6505980"/>
              <a:gd name="connsiteX35" fmla="*/ 2254472 w 3592824"/>
              <a:gd name="connsiteY35" fmla="*/ 5669051 h 6505980"/>
              <a:gd name="connsiteX36" fmla="*/ 2243469 w 3592824"/>
              <a:gd name="connsiteY36" fmla="*/ 5622519 h 6505980"/>
              <a:gd name="connsiteX37" fmla="*/ 2276202 w 3592824"/>
              <a:gd name="connsiteY37" fmla="*/ 5518399 h 6505980"/>
              <a:gd name="connsiteX38" fmla="*/ 2277887 w 3592824"/>
              <a:gd name="connsiteY38" fmla="*/ 5401645 h 6505980"/>
              <a:gd name="connsiteX39" fmla="*/ 2265586 w 3592824"/>
              <a:gd name="connsiteY39" fmla="*/ 5272239 h 6505980"/>
              <a:gd name="connsiteX40" fmla="*/ 2226278 w 3592824"/>
              <a:gd name="connsiteY40" fmla="*/ 5142134 h 6505980"/>
              <a:gd name="connsiteX41" fmla="*/ 2167610 w 3592824"/>
              <a:gd name="connsiteY41" fmla="*/ 5005824 h 6505980"/>
              <a:gd name="connsiteX42" fmla="*/ 2094934 w 3592824"/>
              <a:gd name="connsiteY42" fmla="*/ 4873928 h 6505980"/>
              <a:gd name="connsiteX43" fmla="*/ 2004022 w 3592824"/>
              <a:gd name="connsiteY43" fmla="*/ 4747491 h 6505980"/>
              <a:gd name="connsiteX44" fmla="*/ 1897003 w 3592824"/>
              <a:gd name="connsiteY44" fmla="*/ 4628630 h 6505980"/>
              <a:gd name="connsiteX45" fmla="*/ 1786353 w 3592824"/>
              <a:gd name="connsiteY45" fmla="*/ 4521927 h 6505980"/>
              <a:gd name="connsiteX46" fmla="*/ 1718256 w 3592824"/>
              <a:gd name="connsiteY46" fmla="*/ 4469625 h 6505980"/>
              <a:gd name="connsiteX47" fmla="*/ 1664984 w 3592824"/>
              <a:gd name="connsiteY47" fmla="*/ 4416354 h 6505980"/>
              <a:gd name="connsiteX48" fmla="*/ 1610735 w 3592824"/>
              <a:gd name="connsiteY48" fmla="*/ 4377899 h 6505980"/>
              <a:gd name="connsiteX49" fmla="*/ 1556121 w 3592824"/>
              <a:gd name="connsiteY49" fmla="*/ 4343019 h 6505980"/>
              <a:gd name="connsiteX50" fmla="*/ 1496586 w 3592824"/>
              <a:gd name="connsiteY50" fmla="*/ 4326909 h 6505980"/>
              <a:gd name="connsiteX51" fmla="*/ 1424825 w 3592824"/>
              <a:gd name="connsiteY51" fmla="*/ 4611755 h 6505980"/>
              <a:gd name="connsiteX52" fmla="*/ 1341569 w 3592824"/>
              <a:gd name="connsiteY52" fmla="*/ 4877209 h 6505980"/>
              <a:gd name="connsiteX53" fmla="*/ 1246153 w 3592824"/>
              <a:gd name="connsiteY53" fmla="*/ 5146295 h 6505980"/>
              <a:gd name="connsiteX54" fmla="*/ 1133098 w 3592824"/>
              <a:gd name="connsiteY54" fmla="*/ 5409585 h 6505980"/>
              <a:gd name="connsiteX55" fmla="*/ 1002651 w 3592824"/>
              <a:gd name="connsiteY55" fmla="*/ 5687069 h 6505980"/>
              <a:gd name="connsiteX56" fmla="*/ 851621 w 3592824"/>
              <a:gd name="connsiteY56" fmla="*/ 5975542 h 6505980"/>
              <a:gd name="connsiteX57" fmla="*/ 819067 w 3592824"/>
              <a:gd name="connsiteY57" fmla="*/ 6021945 h 6505980"/>
              <a:gd name="connsiteX58" fmla="*/ 782039 w 3592824"/>
              <a:gd name="connsiteY58" fmla="*/ 6094137 h 6505980"/>
              <a:gd name="connsiteX59" fmla="*/ 732689 w 3592824"/>
              <a:gd name="connsiteY59" fmla="*/ 6165853 h 6505980"/>
              <a:gd name="connsiteX60" fmla="*/ 686953 w 3592824"/>
              <a:gd name="connsiteY60" fmla="*/ 6242495 h 6505980"/>
              <a:gd name="connsiteX61" fmla="*/ 633819 w 3592824"/>
              <a:gd name="connsiteY61" fmla="*/ 6322262 h 6505980"/>
              <a:gd name="connsiteX62" fmla="*/ 576894 w 3592824"/>
              <a:gd name="connsiteY62" fmla="*/ 6387714 h 6505980"/>
              <a:gd name="connsiteX63" fmla="*/ 520310 w 3592824"/>
              <a:gd name="connsiteY63" fmla="*/ 6444298 h 6505980"/>
              <a:gd name="connsiteX64" fmla="*/ 461122 w 3592824"/>
              <a:gd name="connsiteY64" fmla="*/ 6486433 h 6505980"/>
              <a:gd name="connsiteX65" fmla="*/ 409611 w 3592824"/>
              <a:gd name="connsiteY65" fmla="*/ 6505980 h 6505980"/>
              <a:gd name="connsiteX66" fmla="*/ 397795 w 3592824"/>
              <a:gd name="connsiteY66" fmla="*/ 6478382 h 6505980"/>
              <a:gd name="connsiteX67" fmla="*/ 580228 w 3592824"/>
              <a:gd name="connsiteY67" fmla="*/ 6260780 h 6505980"/>
              <a:gd name="connsiteX68" fmla="*/ 740291 w 3592824"/>
              <a:gd name="connsiteY68" fmla="*/ 6020812 h 6505980"/>
              <a:gd name="connsiteX69" fmla="*/ 876161 w 3592824"/>
              <a:gd name="connsiteY69" fmla="*/ 5764542 h 6505980"/>
              <a:gd name="connsiteX70" fmla="*/ 983460 w 3592824"/>
              <a:gd name="connsiteY70" fmla="*/ 5511282 h 6505980"/>
              <a:gd name="connsiteX71" fmla="*/ 1071980 w 3592824"/>
              <a:gd name="connsiteY71" fmla="*/ 5262934 h 6505980"/>
              <a:gd name="connsiteX72" fmla="*/ 1108340 w 3592824"/>
              <a:gd name="connsiteY72" fmla="*/ 5079541 h 6505980"/>
              <a:gd name="connsiteX73" fmla="*/ 1121344 w 3592824"/>
              <a:gd name="connsiteY73" fmla="*/ 5084649 h 6505980"/>
              <a:gd name="connsiteX74" fmla="*/ 1125291 w 3592824"/>
              <a:gd name="connsiteY74" fmla="*/ 5080701 h 6505980"/>
              <a:gd name="connsiteX75" fmla="*/ 1124442 w 3592824"/>
              <a:gd name="connsiteY75" fmla="*/ 5071961 h 6505980"/>
              <a:gd name="connsiteX76" fmla="*/ 1122157 w 3592824"/>
              <a:gd name="connsiteY76" fmla="*/ 5065724 h 6505980"/>
              <a:gd name="connsiteX77" fmla="*/ 1117049 w 3592824"/>
              <a:gd name="connsiteY77" fmla="*/ 5052716 h 6505980"/>
              <a:gd name="connsiteX78" fmla="*/ 1122811 w 3592824"/>
              <a:gd name="connsiteY78" fmla="*/ 5042696 h 6505980"/>
              <a:gd name="connsiteX79" fmla="*/ 1122495 w 3592824"/>
              <a:gd name="connsiteY79" fmla="*/ 5034485 h 6505980"/>
              <a:gd name="connsiteX80" fmla="*/ 1124158 w 3592824"/>
              <a:gd name="connsiteY80" fmla="*/ 5024300 h 6505980"/>
              <a:gd name="connsiteX81" fmla="*/ 1120205 w 3592824"/>
              <a:gd name="connsiteY81" fmla="*/ 5028252 h 6505980"/>
              <a:gd name="connsiteX82" fmla="*/ 1122495 w 3592824"/>
              <a:gd name="connsiteY82" fmla="*/ 5034485 h 6505980"/>
              <a:gd name="connsiteX83" fmla="*/ 1108340 w 3592824"/>
              <a:gd name="connsiteY83" fmla="*/ 5079541 h 6505980"/>
              <a:gd name="connsiteX84" fmla="*/ 1019535 w 3592824"/>
              <a:gd name="connsiteY84" fmla="*/ 5061794 h 6505980"/>
              <a:gd name="connsiteX85" fmla="*/ 907867 w 3592824"/>
              <a:gd name="connsiteY85" fmla="*/ 5071187 h 6505980"/>
              <a:gd name="connsiteX86" fmla="*/ 788983 w 3592824"/>
              <a:gd name="connsiteY86" fmla="*/ 5093104 h 6505980"/>
              <a:gd name="connsiteX87" fmla="*/ 658043 w 3592824"/>
              <a:gd name="connsiteY87" fmla="*/ 5134555 h 6505980"/>
              <a:gd name="connsiteX88" fmla="*/ 522026 w 3592824"/>
              <a:gd name="connsiteY88" fmla="*/ 5190653 h 6505980"/>
              <a:gd name="connsiteX89" fmla="*/ 384200 w 3592824"/>
              <a:gd name="connsiteY89" fmla="*/ 5252843 h 6505980"/>
              <a:gd name="connsiteX90" fmla="*/ 249344 w 3592824"/>
              <a:gd name="connsiteY90" fmla="*/ 5325897 h 6505980"/>
              <a:gd name="connsiteX91" fmla="*/ 120569 w 3592824"/>
              <a:gd name="connsiteY91" fmla="*/ 5397133 h 6505980"/>
              <a:gd name="connsiteX92" fmla="*/ 0 w 3592824"/>
              <a:gd name="connsiteY92" fmla="*/ 5468693 h 6505980"/>
              <a:gd name="connsiteX93" fmla="*/ 124698 w 3592824"/>
              <a:gd name="connsiteY93" fmla="*/ 5335477 h 6505980"/>
              <a:gd name="connsiteX94" fmla="*/ 246734 w 3592824"/>
              <a:gd name="connsiteY94" fmla="*/ 5221959 h 6505980"/>
              <a:gd name="connsiteX95" fmla="*/ 376856 w 3592824"/>
              <a:gd name="connsiteY95" fmla="*/ 5132327 h 6505980"/>
              <a:gd name="connsiteX96" fmla="*/ 515500 w 3592824"/>
              <a:gd name="connsiteY96" fmla="*/ 5051213 h 6505980"/>
              <a:gd name="connsiteX97" fmla="*/ 659408 w 3592824"/>
              <a:gd name="connsiteY97" fmla="*/ 4987219 h 6505980"/>
              <a:gd name="connsiteX98" fmla="*/ 820898 w 3592824"/>
              <a:gd name="connsiteY98" fmla="*/ 4940794 h 6505980"/>
              <a:gd name="connsiteX99" fmla="*/ 1181074 w 3592824"/>
              <a:gd name="connsiteY99" fmla="*/ 4846988 h 6505980"/>
              <a:gd name="connsiteX100" fmla="*/ 1226539 w 3592824"/>
              <a:gd name="connsiteY100" fmla="*/ 4526635 h 6505980"/>
              <a:gd name="connsiteX101" fmla="*/ 1248314 w 3592824"/>
              <a:gd name="connsiteY101" fmla="*/ 4207589 h 6505980"/>
              <a:gd name="connsiteX102" fmla="*/ 1246367 w 3592824"/>
              <a:gd name="connsiteY102" fmla="*/ 3884569 h 6505980"/>
              <a:gd name="connsiteX103" fmla="*/ 1230789 w 3592824"/>
              <a:gd name="connsiteY103" fmla="*/ 3690675 h 6505980"/>
              <a:gd name="connsiteX104" fmla="*/ 1162613 w 3592824"/>
              <a:gd name="connsiteY104" fmla="*/ 3672408 h 6505980"/>
              <a:gd name="connsiteX105" fmla="*/ 1267627 w 3592824"/>
              <a:gd name="connsiteY105" fmla="*/ 3672408 h 6505980"/>
              <a:gd name="connsiteX106" fmla="*/ 1267627 w 3592824"/>
              <a:gd name="connsiteY106" fmla="*/ 2636174 h 6505980"/>
              <a:gd name="connsiteX107" fmla="*/ 1457972 w 3592824"/>
              <a:gd name="connsiteY107" fmla="*/ 2766635 h 6505980"/>
              <a:gd name="connsiteX108" fmla="*/ 1914541 w 3592824"/>
              <a:gd name="connsiteY108" fmla="*/ 1815401 h 6505980"/>
              <a:gd name="connsiteX109" fmla="*/ 1759871 w 3592824"/>
              <a:gd name="connsiteY109" fmla="*/ 1626771 h 6505980"/>
              <a:gd name="connsiteX110" fmla="*/ 1630255 w 3592824"/>
              <a:gd name="connsiteY110" fmla="*/ 1432944 h 6505980"/>
              <a:gd name="connsiteX111" fmla="*/ 1533657 w 3592824"/>
              <a:gd name="connsiteY111" fmla="*/ 1245834 h 6505980"/>
              <a:gd name="connsiteX112" fmla="*/ 1466898 w 3592824"/>
              <a:gd name="connsiteY112" fmla="*/ 1057506 h 6505980"/>
              <a:gd name="connsiteX113" fmla="*/ 1428386 w 3592824"/>
              <a:gd name="connsiteY113" fmla="*/ 871911 h 6505980"/>
              <a:gd name="connsiteX114" fmla="*/ 1418926 w 3592824"/>
              <a:gd name="connsiteY114" fmla="*/ 698165 h 6505980"/>
              <a:gd name="connsiteX115" fmla="*/ 1438518 w 3592824"/>
              <a:gd name="connsiteY115" fmla="*/ 529931 h 6505980"/>
              <a:gd name="connsiteX116" fmla="*/ 1487966 w 3592824"/>
              <a:gd name="connsiteY116" fmla="*/ 373157 h 6505980"/>
              <a:gd name="connsiteX117" fmla="*/ 1562109 w 3592824"/>
              <a:gd name="connsiteY117" fmla="*/ 234344 h 6505980"/>
              <a:gd name="connsiteX118" fmla="*/ 1590347 w 3592824"/>
              <a:gd name="connsiteY118" fmla="*/ 233909 h 6505980"/>
              <a:gd name="connsiteX119" fmla="*/ 1590423 w 3592824"/>
              <a:gd name="connsiteY119" fmla="*/ 276688 h 6505980"/>
              <a:gd name="connsiteX120" fmla="*/ 1534480 w 3592824"/>
              <a:gd name="connsiteY120" fmla="*/ 357380 h 6505980"/>
              <a:gd name="connsiteX121" fmla="*/ 1506010 w 3592824"/>
              <a:gd name="connsiteY121" fmla="*/ 457037 h 6505980"/>
              <a:gd name="connsiteX122" fmla="*/ 1488317 w 3592824"/>
              <a:gd name="connsiteY122" fmla="*/ 571212 h 6505980"/>
              <a:gd name="connsiteX123" fmla="*/ 1496884 w 3592824"/>
              <a:gd name="connsiteY123" fmla="*/ 693061 h 6505980"/>
              <a:gd name="connsiteX124" fmla="*/ 1522975 w 3592824"/>
              <a:gd name="connsiteY124" fmla="*/ 825308 h 6505980"/>
              <a:gd name="connsiteX125" fmla="*/ 1563776 w 3592824"/>
              <a:gd name="connsiteY125" fmla="*/ 957444 h 6505980"/>
              <a:gd name="connsiteX126" fmla="*/ 1623676 w 3592824"/>
              <a:gd name="connsiteY126" fmla="*/ 1089683 h 6505980"/>
              <a:gd name="connsiteX127" fmla="*/ 1701073 w 3592824"/>
              <a:gd name="connsiteY127" fmla="*/ 1219640 h 6505980"/>
              <a:gd name="connsiteX128" fmla="*/ 1784824 w 3592824"/>
              <a:gd name="connsiteY128" fmla="*/ 1340138 h 6505980"/>
              <a:gd name="connsiteX129" fmla="*/ 1839433 w 3592824"/>
              <a:gd name="connsiteY129" fmla="*/ 1402829 h 6505980"/>
              <a:gd name="connsiteX130" fmla="*/ 1879314 w 3592824"/>
              <a:gd name="connsiteY130" fmla="*/ 1462471 h 6505980"/>
              <a:gd name="connsiteX131" fmla="*/ 1923557 w 3592824"/>
              <a:gd name="connsiteY131" fmla="*/ 1509661 h 6505980"/>
              <a:gd name="connsiteX132" fmla="*/ 1968977 w 3592824"/>
              <a:gd name="connsiteY132" fmla="*/ 1553881 h 6505980"/>
              <a:gd name="connsiteX133" fmla="*/ 2023524 w 3592824"/>
              <a:gd name="connsiteY133" fmla="*/ 1583302 h 6505980"/>
              <a:gd name="connsiteX134" fmla="*/ 2159168 w 3592824"/>
              <a:gd name="connsiteY134" fmla="*/ 1357898 h 6505980"/>
              <a:gd name="connsiteX135" fmla="*/ 2301613 w 3592824"/>
              <a:gd name="connsiteY135" fmla="*/ 1152134 h 6505980"/>
              <a:gd name="connsiteX136" fmla="*/ 2456786 w 3592824"/>
              <a:gd name="connsiteY136" fmla="*/ 946442 h 6505980"/>
              <a:gd name="connsiteX137" fmla="*/ 2627883 w 3592824"/>
              <a:gd name="connsiteY137" fmla="*/ 750343 h 6505980"/>
              <a:gd name="connsiteX138" fmla="*/ 2819251 w 3592824"/>
              <a:gd name="connsiteY138" fmla="*/ 546637 h 6505980"/>
              <a:gd name="connsiteX139" fmla="*/ 3033293 w 3592824"/>
              <a:gd name="connsiteY139" fmla="*/ 338904 h 6505980"/>
              <a:gd name="connsiteX140" fmla="*/ 3075801 w 3592824"/>
              <a:gd name="connsiteY140" fmla="*/ 307656 h 6505980"/>
              <a:gd name="connsiteX141" fmla="*/ 3128615 w 3592824"/>
              <a:gd name="connsiteY141" fmla="*/ 255470 h 6505980"/>
              <a:gd name="connsiteX142" fmla="*/ 3193373 w 3592824"/>
              <a:gd name="connsiteY142" fmla="*/ 206920 h 6505980"/>
              <a:gd name="connsiteX143" fmla="*/ 3255727 w 3592824"/>
              <a:gd name="connsiteY143" fmla="*/ 153199 h 6505980"/>
              <a:gd name="connsiteX144" fmla="*/ 3326038 w 3592824"/>
              <a:gd name="connsiteY144" fmla="*/ 98736 h 6505980"/>
              <a:gd name="connsiteX145" fmla="*/ 3396772 w 3592824"/>
              <a:gd name="connsiteY145" fmla="*/ 57544 h 6505980"/>
              <a:gd name="connsiteX146" fmla="*/ 3465132 w 3592824"/>
              <a:gd name="connsiteY146" fmla="*/ 23864 h 6505980"/>
              <a:gd name="connsiteX147" fmla="*/ 3532718 w 3592824"/>
              <a:gd name="connsiteY147" fmla="*/ 3259 h 6505980"/>
              <a:gd name="connsiteX148" fmla="*/ 3587603 w 3592824"/>
              <a:gd name="connsiteY148"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451696 w 3592824"/>
              <a:gd name="connsiteY16" fmla="*/ 1220120 h 6505980"/>
              <a:gd name="connsiteX17" fmla="*/ 2333617 w 3592824"/>
              <a:gd name="connsiteY17" fmla="*/ 1482858 h 6505980"/>
              <a:gd name="connsiteX18" fmla="*/ 2239019 w 3592824"/>
              <a:gd name="connsiteY18" fmla="*/ 1750687 h 6505980"/>
              <a:gd name="connsiteX19" fmla="*/ 2166716 w 3592824"/>
              <a:gd name="connsiteY19" fmla="*/ 2028149 h 6505980"/>
              <a:gd name="connsiteX20" fmla="*/ 2138696 w 3592824"/>
              <a:gd name="connsiteY20" fmla="*/ 2191021 h 6505980"/>
              <a:gd name="connsiteX21" fmla="*/ 1708453 w 3592824"/>
              <a:gd name="connsiteY21" fmla="*/ 2932299 h 6505980"/>
              <a:gd name="connsiteX22" fmla="*/ 1722817 w 3592824"/>
              <a:gd name="connsiteY22" fmla="*/ 3822513 h 6505980"/>
              <a:gd name="connsiteX23" fmla="*/ 1536952 w 3592824"/>
              <a:gd name="connsiteY23" fmla="*/ 3772714 h 6505980"/>
              <a:gd name="connsiteX24" fmla="*/ 1541206 w 3592824"/>
              <a:gd name="connsiteY24" fmla="*/ 4042551 h 6505980"/>
              <a:gd name="connsiteX25" fmla="*/ 1736905 w 3592824"/>
              <a:gd name="connsiteY25" fmla="*/ 4202721 h 6505980"/>
              <a:gd name="connsiteX26" fmla="*/ 1910038 w 3592824"/>
              <a:gd name="connsiteY26" fmla="*/ 4375859 h 6505980"/>
              <a:gd name="connsiteX27" fmla="*/ 2049967 w 3592824"/>
              <a:gd name="connsiteY27" fmla="*/ 4551312 h 6505980"/>
              <a:gd name="connsiteX28" fmla="*/ 2161751 w 3592824"/>
              <a:gd name="connsiteY28" fmla="*/ 4736795 h 6505980"/>
              <a:gd name="connsiteX29" fmla="*/ 2245901 w 3592824"/>
              <a:gd name="connsiteY29" fmla="*/ 4927533 h 6505980"/>
              <a:gd name="connsiteX30" fmla="*/ 2299319 w 3592824"/>
              <a:gd name="connsiteY30" fmla="*/ 5113852 h 6505980"/>
              <a:gd name="connsiteX31" fmla="*/ 2323619 w 3592824"/>
              <a:gd name="connsiteY31" fmla="*/ 5302637 h 6505980"/>
              <a:gd name="connsiteX32" fmla="*/ 2316528 w 3592824"/>
              <a:gd name="connsiteY32" fmla="*/ 5487662 h 6505980"/>
              <a:gd name="connsiteX33" fmla="*/ 2281292 w 3592824"/>
              <a:gd name="connsiteY33" fmla="*/ 5660347 h 6505980"/>
              <a:gd name="connsiteX34" fmla="*/ 2254472 w 3592824"/>
              <a:gd name="connsiteY34" fmla="*/ 5669051 h 6505980"/>
              <a:gd name="connsiteX35" fmla="*/ 2243469 w 3592824"/>
              <a:gd name="connsiteY35" fmla="*/ 5622519 h 6505980"/>
              <a:gd name="connsiteX36" fmla="*/ 2276202 w 3592824"/>
              <a:gd name="connsiteY36" fmla="*/ 5518399 h 6505980"/>
              <a:gd name="connsiteX37" fmla="*/ 2277887 w 3592824"/>
              <a:gd name="connsiteY37" fmla="*/ 5401645 h 6505980"/>
              <a:gd name="connsiteX38" fmla="*/ 2265586 w 3592824"/>
              <a:gd name="connsiteY38" fmla="*/ 5272239 h 6505980"/>
              <a:gd name="connsiteX39" fmla="*/ 2226278 w 3592824"/>
              <a:gd name="connsiteY39" fmla="*/ 5142134 h 6505980"/>
              <a:gd name="connsiteX40" fmla="*/ 2167610 w 3592824"/>
              <a:gd name="connsiteY40" fmla="*/ 5005824 h 6505980"/>
              <a:gd name="connsiteX41" fmla="*/ 2094934 w 3592824"/>
              <a:gd name="connsiteY41" fmla="*/ 4873928 h 6505980"/>
              <a:gd name="connsiteX42" fmla="*/ 2004022 w 3592824"/>
              <a:gd name="connsiteY42" fmla="*/ 4747491 h 6505980"/>
              <a:gd name="connsiteX43" fmla="*/ 1897003 w 3592824"/>
              <a:gd name="connsiteY43" fmla="*/ 4628630 h 6505980"/>
              <a:gd name="connsiteX44" fmla="*/ 1786353 w 3592824"/>
              <a:gd name="connsiteY44" fmla="*/ 4521927 h 6505980"/>
              <a:gd name="connsiteX45" fmla="*/ 1718256 w 3592824"/>
              <a:gd name="connsiteY45" fmla="*/ 4469625 h 6505980"/>
              <a:gd name="connsiteX46" fmla="*/ 1664984 w 3592824"/>
              <a:gd name="connsiteY46" fmla="*/ 4416354 h 6505980"/>
              <a:gd name="connsiteX47" fmla="*/ 1610735 w 3592824"/>
              <a:gd name="connsiteY47" fmla="*/ 4377899 h 6505980"/>
              <a:gd name="connsiteX48" fmla="*/ 1556121 w 3592824"/>
              <a:gd name="connsiteY48" fmla="*/ 4343019 h 6505980"/>
              <a:gd name="connsiteX49" fmla="*/ 1496586 w 3592824"/>
              <a:gd name="connsiteY49" fmla="*/ 4326909 h 6505980"/>
              <a:gd name="connsiteX50" fmla="*/ 1424825 w 3592824"/>
              <a:gd name="connsiteY50" fmla="*/ 4611755 h 6505980"/>
              <a:gd name="connsiteX51" fmla="*/ 1341569 w 3592824"/>
              <a:gd name="connsiteY51" fmla="*/ 4877209 h 6505980"/>
              <a:gd name="connsiteX52" fmla="*/ 1246153 w 3592824"/>
              <a:gd name="connsiteY52" fmla="*/ 5146295 h 6505980"/>
              <a:gd name="connsiteX53" fmla="*/ 1133098 w 3592824"/>
              <a:gd name="connsiteY53" fmla="*/ 5409585 h 6505980"/>
              <a:gd name="connsiteX54" fmla="*/ 1002651 w 3592824"/>
              <a:gd name="connsiteY54" fmla="*/ 5687069 h 6505980"/>
              <a:gd name="connsiteX55" fmla="*/ 851621 w 3592824"/>
              <a:gd name="connsiteY55" fmla="*/ 5975542 h 6505980"/>
              <a:gd name="connsiteX56" fmla="*/ 819067 w 3592824"/>
              <a:gd name="connsiteY56" fmla="*/ 6021945 h 6505980"/>
              <a:gd name="connsiteX57" fmla="*/ 782039 w 3592824"/>
              <a:gd name="connsiteY57" fmla="*/ 6094137 h 6505980"/>
              <a:gd name="connsiteX58" fmla="*/ 732689 w 3592824"/>
              <a:gd name="connsiteY58" fmla="*/ 6165853 h 6505980"/>
              <a:gd name="connsiteX59" fmla="*/ 686953 w 3592824"/>
              <a:gd name="connsiteY59" fmla="*/ 6242495 h 6505980"/>
              <a:gd name="connsiteX60" fmla="*/ 633819 w 3592824"/>
              <a:gd name="connsiteY60" fmla="*/ 6322262 h 6505980"/>
              <a:gd name="connsiteX61" fmla="*/ 576894 w 3592824"/>
              <a:gd name="connsiteY61" fmla="*/ 6387714 h 6505980"/>
              <a:gd name="connsiteX62" fmla="*/ 520310 w 3592824"/>
              <a:gd name="connsiteY62" fmla="*/ 6444298 h 6505980"/>
              <a:gd name="connsiteX63" fmla="*/ 461122 w 3592824"/>
              <a:gd name="connsiteY63" fmla="*/ 6486433 h 6505980"/>
              <a:gd name="connsiteX64" fmla="*/ 409611 w 3592824"/>
              <a:gd name="connsiteY64" fmla="*/ 6505980 h 6505980"/>
              <a:gd name="connsiteX65" fmla="*/ 397795 w 3592824"/>
              <a:gd name="connsiteY65" fmla="*/ 6478382 h 6505980"/>
              <a:gd name="connsiteX66" fmla="*/ 580228 w 3592824"/>
              <a:gd name="connsiteY66" fmla="*/ 6260780 h 6505980"/>
              <a:gd name="connsiteX67" fmla="*/ 740291 w 3592824"/>
              <a:gd name="connsiteY67" fmla="*/ 6020812 h 6505980"/>
              <a:gd name="connsiteX68" fmla="*/ 876161 w 3592824"/>
              <a:gd name="connsiteY68" fmla="*/ 5764542 h 6505980"/>
              <a:gd name="connsiteX69" fmla="*/ 983460 w 3592824"/>
              <a:gd name="connsiteY69" fmla="*/ 5511282 h 6505980"/>
              <a:gd name="connsiteX70" fmla="*/ 1071980 w 3592824"/>
              <a:gd name="connsiteY70" fmla="*/ 5262934 h 6505980"/>
              <a:gd name="connsiteX71" fmla="*/ 1108340 w 3592824"/>
              <a:gd name="connsiteY71" fmla="*/ 5079541 h 6505980"/>
              <a:gd name="connsiteX72" fmla="*/ 1121344 w 3592824"/>
              <a:gd name="connsiteY72" fmla="*/ 5084649 h 6505980"/>
              <a:gd name="connsiteX73" fmla="*/ 1125291 w 3592824"/>
              <a:gd name="connsiteY73" fmla="*/ 5080701 h 6505980"/>
              <a:gd name="connsiteX74" fmla="*/ 1124442 w 3592824"/>
              <a:gd name="connsiteY74" fmla="*/ 5071961 h 6505980"/>
              <a:gd name="connsiteX75" fmla="*/ 1122157 w 3592824"/>
              <a:gd name="connsiteY75" fmla="*/ 5065724 h 6505980"/>
              <a:gd name="connsiteX76" fmla="*/ 1117049 w 3592824"/>
              <a:gd name="connsiteY76" fmla="*/ 5052716 h 6505980"/>
              <a:gd name="connsiteX77" fmla="*/ 1122811 w 3592824"/>
              <a:gd name="connsiteY77" fmla="*/ 5042696 h 6505980"/>
              <a:gd name="connsiteX78" fmla="*/ 1122495 w 3592824"/>
              <a:gd name="connsiteY78" fmla="*/ 5034485 h 6505980"/>
              <a:gd name="connsiteX79" fmla="*/ 1124158 w 3592824"/>
              <a:gd name="connsiteY79" fmla="*/ 5024300 h 6505980"/>
              <a:gd name="connsiteX80" fmla="*/ 1120205 w 3592824"/>
              <a:gd name="connsiteY80" fmla="*/ 5028252 h 6505980"/>
              <a:gd name="connsiteX81" fmla="*/ 1122495 w 3592824"/>
              <a:gd name="connsiteY81" fmla="*/ 5034485 h 6505980"/>
              <a:gd name="connsiteX82" fmla="*/ 1108340 w 3592824"/>
              <a:gd name="connsiteY82" fmla="*/ 5079541 h 6505980"/>
              <a:gd name="connsiteX83" fmla="*/ 1019535 w 3592824"/>
              <a:gd name="connsiteY83" fmla="*/ 5061794 h 6505980"/>
              <a:gd name="connsiteX84" fmla="*/ 907867 w 3592824"/>
              <a:gd name="connsiteY84" fmla="*/ 5071187 h 6505980"/>
              <a:gd name="connsiteX85" fmla="*/ 788983 w 3592824"/>
              <a:gd name="connsiteY85" fmla="*/ 5093104 h 6505980"/>
              <a:gd name="connsiteX86" fmla="*/ 658043 w 3592824"/>
              <a:gd name="connsiteY86" fmla="*/ 5134555 h 6505980"/>
              <a:gd name="connsiteX87" fmla="*/ 522026 w 3592824"/>
              <a:gd name="connsiteY87" fmla="*/ 5190653 h 6505980"/>
              <a:gd name="connsiteX88" fmla="*/ 384200 w 3592824"/>
              <a:gd name="connsiteY88" fmla="*/ 5252843 h 6505980"/>
              <a:gd name="connsiteX89" fmla="*/ 249344 w 3592824"/>
              <a:gd name="connsiteY89" fmla="*/ 5325897 h 6505980"/>
              <a:gd name="connsiteX90" fmla="*/ 120569 w 3592824"/>
              <a:gd name="connsiteY90" fmla="*/ 5397133 h 6505980"/>
              <a:gd name="connsiteX91" fmla="*/ 0 w 3592824"/>
              <a:gd name="connsiteY91" fmla="*/ 5468693 h 6505980"/>
              <a:gd name="connsiteX92" fmla="*/ 124698 w 3592824"/>
              <a:gd name="connsiteY92" fmla="*/ 5335477 h 6505980"/>
              <a:gd name="connsiteX93" fmla="*/ 246734 w 3592824"/>
              <a:gd name="connsiteY93" fmla="*/ 5221959 h 6505980"/>
              <a:gd name="connsiteX94" fmla="*/ 376856 w 3592824"/>
              <a:gd name="connsiteY94" fmla="*/ 5132327 h 6505980"/>
              <a:gd name="connsiteX95" fmla="*/ 515500 w 3592824"/>
              <a:gd name="connsiteY95" fmla="*/ 5051213 h 6505980"/>
              <a:gd name="connsiteX96" fmla="*/ 659408 w 3592824"/>
              <a:gd name="connsiteY96" fmla="*/ 4987219 h 6505980"/>
              <a:gd name="connsiteX97" fmla="*/ 820898 w 3592824"/>
              <a:gd name="connsiteY97" fmla="*/ 4940794 h 6505980"/>
              <a:gd name="connsiteX98" fmla="*/ 1181074 w 3592824"/>
              <a:gd name="connsiteY98" fmla="*/ 4846988 h 6505980"/>
              <a:gd name="connsiteX99" fmla="*/ 1226539 w 3592824"/>
              <a:gd name="connsiteY99" fmla="*/ 4526635 h 6505980"/>
              <a:gd name="connsiteX100" fmla="*/ 1248314 w 3592824"/>
              <a:gd name="connsiteY100" fmla="*/ 4207589 h 6505980"/>
              <a:gd name="connsiteX101" fmla="*/ 1246367 w 3592824"/>
              <a:gd name="connsiteY101" fmla="*/ 3884569 h 6505980"/>
              <a:gd name="connsiteX102" fmla="*/ 1230789 w 3592824"/>
              <a:gd name="connsiteY102" fmla="*/ 3690675 h 6505980"/>
              <a:gd name="connsiteX103" fmla="*/ 1162613 w 3592824"/>
              <a:gd name="connsiteY103" fmla="*/ 3672408 h 6505980"/>
              <a:gd name="connsiteX104" fmla="*/ 1267627 w 3592824"/>
              <a:gd name="connsiteY104" fmla="*/ 3672408 h 6505980"/>
              <a:gd name="connsiteX105" fmla="*/ 1267627 w 3592824"/>
              <a:gd name="connsiteY105" fmla="*/ 2636174 h 6505980"/>
              <a:gd name="connsiteX106" fmla="*/ 1457972 w 3592824"/>
              <a:gd name="connsiteY106" fmla="*/ 2766635 h 6505980"/>
              <a:gd name="connsiteX107" fmla="*/ 1914541 w 3592824"/>
              <a:gd name="connsiteY107" fmla="*/ 1815401 h 6505980"/>
              <a:gd name="connsiteX108" fmla="*/ 1759871 w 3592824"/>
              <a:gd name="connsiteY108" fmla="*/ 1626771 h 6505980"/>
              <a:gd name="connsiteX109" fmla="*/ 1630255 w 3592824"/>
              <a:gd name="connsiteY109" fmla="*/ 1432944 h 6505980"/>
              <a:gd name="connsiteX110" fmla="*/ 1533657 w 3592824"/>
              <a:gd name="connsiteY110" fmla="*/ 1245834 h 6505980"/>
              <a:gd name="connsiteX111" fmla="*/ 1466898 w 3592824"/>
              <a:gd name="connsiteY111" fmla="*/ 1057506 h 6505980"/>
              <a:gd name="connsiteX112" fmla="*/ 1428386 w 3592824"/>
              <a:gd name="connsiteY112" fmla="*/ 871911 h 6505980"/>
              <a:gd name="connsiteX113" fmla="*/ 1418926 w 3592824"/>
              <a:gd name="connsiteY113" fmla="*/ 698165 h 6505980"/>
              <a:gd name="connsiteX114" fmla="*/ 1438518 w 3592824"/>
              <a:gd name="connsiteY114" fmla="*/ 529931 h 6505980"/>
              <a:gd name="connsiteX115" fmla="*/ 1487966 w 3592824"/>
              <a:gd name="connsiteY115" fmla="*/ 373157 h 6505980"/>
              <a:gd name="connsiteX116" fmla="*/ 1562109 w 3592824"/>
              <a:gd name="connsiteY116" fmla="*/ 234344 h 6505980"/>
              <a:gd name="connsiteX117" fmla="*/ 1590347 w 3592824"/>
              <a:gd name="connsiteY117" fmla="*/ 233909 h 6505980"/>
              <a:gd name="connsiteX118" fmla="*/ 1590423 w 3592824"/>
              <a:gd name="connsiteY118" fmla="*/ 276688 h 6505980"/>
              <a:gd name="connsiteX119" fmla="*/ 1534480 w 3592824"/>
              <a:gd name="connsiteY119" fmla="*/ 357380 h 6505980"/>
              <a:gd name="connsiteX120" fmla="*/ 1506010 w 3592824"/>
              <a:gd name="connsiteY120" fmla="*/ 457037 h 6505980"/>
              <a:gd name="connsiteX121" fmla="*/ 1488317 w 3592824"/>
              <a:gd name="connsiteY121" fmla="*/ 571212 h 6505980"/>
              <a:gd name="connsiteX122" fmla="*/ 1496884 w 3592824"/>
              <a:gd name="connsiteY122" fmla="*/ 693061 h 6505980"/>
              <a:gd name="connsiteX123" fmla="*/ 1522975 w 3592824"/>
              <a:gd name="connsiteY123" fmla="*/ 825308 h 6505980"/>
              <a:gd name="connsiteX124" fmla="*/ 1563776 w 3592824"/>
              <a:gd name="connsiteY124" fmla="*/ 957444 h 6505980"/>
              <a:gd name="connsiteX125" fmla="*/ 1623676 w 3592824"/>
              <a:gd name="connsiteY125" fmla="*/ 1089683 h 6505980"/>
              <a:gd name="connsiteX126" fmla="*/ 1701073 w 3592824"/>
              <a:gd name="connsiteY126" fmla="*/ 1219640 h 6505980"/>
              <a:gd name="connsiteX127" fmla="*/ 1784824 w 3592824"/>
              <a:gd name="connsiteY127" fmla="*/ 1340138 h 6505980"/>
              <a:gd name="connsiteX128" fmla="*/ 1839433 w 3592824"/>
              <a:gd name="connsiteY128" fmla="*/ 1402829 h 6505980"/>
              <a:gd name="connsiteX129" fmla="*/ 1879314 w 3592824"/>
              <a:gd name="connsiteY129" fmla="*/ 1462471 h 6505980"/>
              <a:gd name="connsiteX130" fmla="*/ 1923557 w 3592824"/>
              <a:gd name="connsiteY130" fmla="*/ 1509661 h 6505980"/>
              <a:gd name="connsiteX131" fmla="*/ 1968977 w 3592824"/>
              <a:gd name="connsiteY131" fmla="*/ 1553881 h 6505980"/>
              <a:gd name="connsiteX132" fmla="*/ 2023524 w 3592824"/>
              <a:gd name="connsiteY132" fmla="*/ 1583302 h 6505980"/>
              <a:gd name="connsiteX133" fmla="*/ 2159168 w 3592824"/>
              <a:gd name="connsiteY133" fmla="*/ 1357898 h 6505980"/>
              <a:gd name="connsiteX134" fmla="*/ 2301613 w 3592824"/>
              <a:gd name="connsiteY134" fmla="*/ 1152134 h 6505980"/>
              <a:gd name="connsiteX135" fmla="*/ 2456786 w 3592824"/>
              <a:gd name="connsiteY135" fmla="*/ 946442 h 6505980"/>
              <a:gd name="connsiteX136" fmla="*/ 2627883 w 3592824"/>
              <a:gd name="connsiteY136" fmla="*/ 750343 h 6505980"/>
              <a:gd name="connsiteX137" fmla="*/ 2819251 w 3592824"/>
              <a:gd name="connsiteY137" fmla="*/ 546637 h 6505980"/>
              <a:gd name="connsiteX138" fmla="*/ 3033293 w 3592824"/>
              <a:gd name="connsiteY138" fmla="*/ 338904 h 6505980"/>
              <a:gd name="connsiteX139" fmla="*/ 3075801 w 3592824"/>
              <a:gd name="connsiteY139" fmla="*/ 307656 h 6505980"/>
              <a:gd name="connsiteX140" fmla="*/ 3128615 w 3592824"/>
              <a:gd name="connsiteY140" fmla="*/ 255470 h 6505980"/>
              <a:gd name="connsiteX141" fmla="*/ 3193373 w 3592824"/>
              <a:gd name="connsiteY141" fmla="*/ 206920 h 6505980"/>
              <a:gd name="connsiteX142" fmla="*/ 3255727 w 3592824"/>
              <a:gd name="connsiteY142" fmla="*/ 153199 h 6505980"/>
              <a:gd name="connsiteX143" fmla="*/ 3326038 w 3592824"/>
              <a:gd name="connsiteY143" fmla="*/ 98736 h 6505980"/>
              <a:gd name="connsiteX144" fmla="*/ 3396772 w 3592824"/>
              <a:gd name="connsiteY144" fmla="*/ 57544 h 6505980"/>
              <a:gd name="connsiteX145" fmla="*/ 3465132 w 3592824"/>
              <a:gd name="connsiteY145" fmla="*/ 23864 h 6505980"/>
              <a:gd name="connsiteX146" fmla="*/ 3532718 w 3592824"/>
              <a:gd name="connsiteY146" fmla="*/ 3259 h 6505980"/>
              <a:gd name="connsiteX147" fmla="*/ 3587603 w 3592824"/>
              <a:gd name="connsiteY147"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451696 w 3592824"/>
              <a:gd name="connsiteY15" fmla="*/ 1220120 h 6505980"/>
              <a:gd name="connsiteX16" fmla="*/ 2333617 w 3592824"/>
              <a:gd name="connsiteY16" fmla="*/ 1482858 h 6505980"/>
              <a:gd name="connsiteX17" fmla="*/ 2239019 w 3592824"/>
              <a:gd name="connsiteY17" fmla="*/ 1750687 h 6505980"/>
              <a:gd name="connsiteX18" fmla="*/ 2166716 w 3592824"/>
              <a:gd name="connsiteY18" fmla="*/ 2028149 h 6505980"/>
              <a:gd name="connsiteX19" fmla="*/ 2138696 w 3592824"/>
              <a:gd name="connsiteY19" fmla="*/ 2191021 h 6505980"/>
              <a:gd name="connsiteX20" fmla="*/ 1708453 w 3592824"/>
              <a:gd name="connsiteY20" fmla="*/ 2932299 h 6505980"/>
              <a:gd name="connsiteX21" fmla="*/ 1722817 w 3592824"/>
              <a:gd name="connsiteY21" fmla="*/ 3822513 h 6505980"/>
              <a:gd name="connsiteX22" fmla="*/ 1536952 w 3592824"/>
              <a:gd name="connsiteY22" fmla="*/ 3772714 h 6505980"/>
              <a:gd name="connsiteX23" fmla="*/ 1541206 w 3592824"/>
              <a:gd name="connsiteY23" fmla="*/ 4042551 h 6505980"/>
              <a:gd name="connsiteX24" fmla="*/ 1736905 w 3592824"/>
              <a:gd name="connsiteY24" fmla="*/ 4202721 h 6505980"/>
              <a:gd name="connsiteX25" fmla="*/ 1910038 w 3592824"/>
              <a:gd name="connsiteY25" fmla="*/ 4375859 h 6505980"/>
              <a:gd name="connsiteX26" fmla="*/ 2049967 w 3592824"/>
              <a:gd name="connsiteY26" fmla="*/ 4551312 h 6505980"/>
              <a:gd name="connsiteX27" fmla="*/ 2161751 w 3592824"/>
              <a:gd name="connsiteY27" fmla="*/ 4736795 h 6505980"/>
              <a:gd name="connsiteX28" fmla="*/ 2245901 w 3592824"/>
              <a:gd name="connsiteY28" fmla="*/ 4927533 h 6505980"/>
              <a:gd name="connsiteX29" fmla="*/ 2299319 w 3592824"/>
              <a:gd name="connsiteY29" fmla="*/ 5113852 h 6505980"/>
              <a:gd name="connsiteX30" fmla="*/ 2323619 w 3592824"/>
              <a:gd name="connsiteY30" fmla="*/ 5302637 h 6505980"/>
              <a:gd name="connsiteX31" fmla="*/ 2316528 w 3592824"/>
              <a:gd name="connsiteY31" fmla="*/ 5487662 h 6505980"/>
              <a:gd name="connsiteX32" fmla="*/ 2281292 w 3592824"/>
              <a:gd name="connsiteY32" fmla="*/ 5660347 h 6505980"/>
              <a:gd name="connsiteX33" fmla="*/ 2254472 w 3592824"/>
              <a:gd name="connsiteY33" fmla="*/ 5669051 h 6505980"/>
              <a:gd name="connsiteX34" fmla="*/ 2243469 w 3592824"/>
              <a:gd name="connsiteY34" fmla="*/ 5622519 h 6505980"/>
              <a:gd name="connsiteX35" fmla="*/ 2276202 w 3592824"/>
              <a:gd name="connsiteY35" fmla="*/ 5518399 h 6505980"/>
              <a:gd name="connsiteX36" fmla="*/ 2277887 w 3592824"/>
              <a:gd name="connsiteY36" fmla="*/ 5401645 h 6505980"/>
              <a:gd name="connsiteX37" fmla="*/ 2265586 w 3592824"/>
              <a:gd name="connsiteY37" fmla="*/ 5272239 h 6505980"/>
              <a:gd name="connsiteX38" fmla="*/ 2226278 w 3592824"/>
              <a:gd name="connsiteY38" fmla="*/ 5142134 h 6505980"/>
              <a:gd name="connsiteX39" fmla="*/ 2167610 w 3592824"/>
              <a:gd name="connsiteY39" fmla="*/ 5005824 h 6505980"/>
              <a:gd name="connsiteX40" fmla="*/ 2094934 w 3592824"/>
              <a:gd name="connsiteY40" fmla="*/ 4873928 h 6505980"/>
              <a:gd name="connsiteX41" fmla="*/ 2004022 w 3592824"/>
              <a:gd name="connsiteY41" fmla="*/ 4747491 h 6505980"/>
              <a:gd name="connsiteX42" fmla="*/ 1897003 w 3592824"/>
              <a:gd name="connsiteY42" fmla="*/ 4628630 h 6505980"/>
              <a:gd name="connsiteX43" fmla="*/ 1786353 w 3592824"/>
              <a:gd name="connsiteY43" fmla="*/ 4521927 h 6505980"/>
              <a:gd name="connsiteX44" fmla="*/ 1718256 w 3592824"/>
              <a:gd name="connsiteY44" fmla="*/ 4469625 h 6505980"/>
              <a:gd name="connsiteX45" fmla="*/ 1664984 w 3592824"/>
              <a:gd name="connsiteY45" fmla="*/ 4416354 h 6505980"/>
              <a:gd name="connsiteX46" fmla="*/ 1610735 w 3592824"/>
              <a:gd name="connsiteY46" fmla="*/ 4377899 h 6505980"/>
              <a:gd name="connsiteX47" fmla="*/ 1556121 w 3592824"/>
              <a:gd name="connsiteY47" fmla="*/ 4343019 h 6505980"/>
              <a:gd name="connsiteX48" fmla="*/ 1496586 w 3592824"/>
              <a:gd name="connsiteY48" fmla="*/ 4326909 h 6505980"/>
              <a:gd name="connsiteX49" fmla="*/ 1424825 w 3592824"/>
              <a:gd name="connsiteY49" fmla="*/ 4611755 h 6505980"/>
              <a:gd name="connsiteX50" fmla="*/ 1341569 w 3592824"/>
              <a:gd name="connsiteY50" fmla="*/ 4877209 h 6505980"/>
              <a:gd name="connsiteX51" fmla="*/ 1246153 w 3592824"/>
              <a:gd name="connsiteY51" fmla="*/ 5146295 h 6505980"/>
              <a:gd name="connsiteX52" fmla="*/ 1133098 w 3592824"/>
              <a:gd name="connsiteY52" fmla="*/ 5409585 h 6505980"/>
              <a:gd name="connsiteX53" fmla="*/ 1002651 w 3592824"/>
              <a:gd name="connsiteY53" fmla="*/ 5687069 h 6505980"/>
              <a:gd name="connsiteX54" fmla="*/ 851621 w 3592824"/>
              <a:gd name="connsiteY54" fmla="*/ 5975542 h 6505980"/>
              <a:gd name="connsiteX55" fmla="*/ 819067 w 3592824"/>
              <a:gd name="connsiteY55" fmla="*/ 6021945 h 6505980"/>
              <a:gd name="connsiteX56" fmla="*/ 782039 w 3592824"/>
              <a:gd name="connsiteY56" fmla="*/ 6094137 h 6505980"/>
              <a:gd name="connsiteX57" fmla="*/ 732689 w 3592824"/>
              <a:gd name="connsiteY57" fmla="*/ 6165853 h 6505980"/>
              <a:gd name="connsiteX58" fmla="*/ 686953 w 3592824"/>
              <a:gd name="connsiteY58" fmla="*/ 6242495 h 6505980"/>
              <a:gd name="connsiteX59" fmla="*/ 633819 w 3592824"/>
              <a:gd name="connsiteY59" fmla="*/ 6322262 h 6505980"/>
              <a:gd name="connsiteX60" fmla="*/ 576894 w 3592824"/>
              <a:gd name="connsiteY60" fmla="*/ 6387714 h 6505980"/>
              <a:gd name="connsiteX61" fmla="*/ 520310 w 3592824"/>
              <a:gd name="connsiteY61" fmla="*/ 6444298 h 6505980"/>
              <a:gd name="connsiteX62" fmla="*/ 461122 w 3592824"/>
              <a:gd name="connsiteY62" fmla="*/ 6486433 h 6505980"/>
              <a:gd name="connsiteX63" fmla="*/ 409611 w 3592824"/>
              <a:gd name="connsiteY63" fmla="*/ 6505980 h 6505980"/>
              <a:gd name="connsiteX64" fmla="*/ 397795 w 3592824"/>
              <a:gd name="connsiteY64" fmla="*/ 6478382 h 6505980"/>
              <a:gd name="connsiteX65" fmla="*/ 580228 w 3592824"/>
              <a:gd name="connsiteY65" fmla="*/ 6260780 h 6505980"/>
              <a:gd name="connsiteX66" fmla="*/ 740291 w 3592824"/>
              <a:gd name="connsiteY66" fmla="*/ 6020812 h 6505980"/>
              <a:gd name="connsiteX67" fmla="*/ 876161 w 3592824"/>
              <a:gd name="connsiteY67" fmla="*/ 5764542 h 6505980"/>
              <a:gd name="connsiteX68" fmla="*/ 983460 w 3592824"/>
              <a:gd name="connsiteY68" fmla="*/ 5511282 h 6505980"/>
              <a:gd name="connsiteX69" fmla="*/ 1071980 w 3592824"/>
              <a:gd name="connsiteY69" fmla="*/ 5262934 h 6505980"/>
              <a:gd name="connsiteX70" fmla="*/ 1108340 w 3592824"/>
              <a:gd name="connsiteY70" fmla="*/ 5079541 h 6505980"/>
              <a:gd name="connsiteX71" fmla="*/ 1121344 w 3592824"/>
              <a:gd name="connsiteY71" fmla="*/ 5084649 h 6505980"/>
              <a:gd name="connsiteX72" fmla="*/ 1125291 w 3592824"/>
              <a:gd name="connsiteY72" fmla="*/ 5080701 h 6505980"/>
              <a:gd name="connsiteX73" fmla="*/ 1124442 w 3592824"/>
              <a:gd name="connsiteY73" fmla="*/ 5071961 h 6505980"/>
              <a:gd name="connsiteX74" fmla="*/ 1122157 w 3592824"/>
              <a:gd name="connsiteY74" fmla="*/ 5065724 h 6505980"/>
              <a:gd name="connsiteX75" fmla="*/ 1117049 w 3592824"/>
              <a:gd name="connsiteY75" fmla="*/ 5052716 h 6505980"/>
              <a:gd name="connsiteX76" fmla="*/ 1122811 w 3592824"/>
              <a:gd name="connsiteY76" fmla="*/ 5042696 h 6505980"/>
              <a:gd name="connsiteX77" fmla="*/ 1122495 w 3592824"/>
              <a:gd name="connsiteY77" fmla="*/ 5034485 h 6505980"/>
              <a:gd name="connsiteX78" fmla="*/ 1124158 w 3592824"/>
              <a:gd name="connsiteY78" fmla="*/ 5024300 h 6505980"/>
              <a:gd name="connsiteX79" fmla="*/ 1120205 w 3592824"/>
              <a:gd name="connsiteY79" fmla="*/ 5028252 h 6505980"/>
              <a:gd name="connsiteX80" fmla="*/ 1122495 w 3592824"/>
              <a:gd name="connsiteY80" fmla="*/ 5034485 h 6505980"/>
              <a:gd name="connsiteX81" fmla="*/ 1108340 w 3592824"/>
              <a:gd name="connsiteY81" fmla="*/ 5079541 h 6505980"/>
              <a:gd name="connsiteX82" fmla="*/ 1019535 w 3592824"/>
              <a:gd name="connsiteY82" fmla="*/ 5061794 h 6505980"/>
              <a:gd name="connsiteX83" fmla="*/ 907867 w 3592824"/>
              <a:gd name="connsiteY83" fmla="*/ 5071187 h 6505980"/>
              <a:gd name="connsiteX84" fmla="*/ 788983 w 3592824"/>
              <a:gd name="connsiteY84" fmla="*/ 5093104 h 6505980"/>
              <a:gd name="connsiteX85" fmla="*/ 658043 w 3592824"/>
              <a:gd name="connsiteY85" fmla="*/ 5134555 h 6505980"/>
              <a:gd name="connsiteX86" fmla="*/ 522026 w 3592824"/>
              <a:gd name="connsiteY86" fmla="*/ 5190653 h 6505980"/>
              <a:gd name="connsiteX87" fmla="*/ 384200 w 3592824"/>
              <a:gd name="connsiteY87" fmla="*/ 5252843 h 6505980"/>
              <a:gd name="connsiteX88" fmla="*/ 249344 w 3592824"/>
              <a:gd name="connsiteY88" fmla="*/ 5325897 h 6505980"/>
              <a:gd name="connsiteX89" fmla="*/ 120569 w 3592824"/>
              <a:gd name="connsiteY89" fmla="*/ 5397133 h 6505980"/>
              <a:gd name="connsiteX90" fmla="*/ 0 w 3592824"/>
              <a:gd name="connsiteY90" fmla="*/ 5468693 h 6505980"/>
              <a:gd name="connsiteX91" fmla="*/ 124698 w 3592824"/>
              <a:gd name="connsiteY91" fmla="*/ 5335477 h 6505980"/>
              <a:gd name="connsiteX92" fmla="*/ 246734 w 3592824"/>
              <a:gd name="connsiteY92" fmla="*/ 5221959 h 6505980"/>
              <a:gd name="connsiteX93" fmla="*/ 376856 w 3592824"/>
              <a:gd name="connsiteY93" fmla="*/ 5132327 h 6505980"/>
              <a:gd name="connsiteX94" fmla="*/ 515500 w 3592824"/>
              <a:gd name="connsiteY94" fmla="*/ 5051213 h 6505980"/>
              <a:gd name="connsiteX95" fmla="*/ 659408 w 3592824"/>
              <a:gd name="connsiteY95" fmla="*/ 4987219 h 6505980"/>
              <a:gd name="connsiteX96" fmla="*/ 820898 w 3592824"/>
              <a:gd name="connsiteY96" fmla="*/ 4940794 h 6505980"/>
              <a:gd name="connsiteX97" fmla="*/ 1181074 w 3592824"/>
              <a:gd name="connsiteY97" fmla="*/ 4846988 h 6505980"/>
              <a:gd name="connsiteX98" fmla="*/ 1226539 w 3592824"/>
              <a:gd name="connsiteY98" fmla="*/ 4526635 h 6505980"/>
              <a:gd name="connsiteX99" fmla="*/ 1248314 w 3592824"/>
              <a:gd name="connsiteY99" fmla="*/ 4207589 h 6505980"/>
              <a:gd name="connsiteX100" fmla="*/ 1246367 w 3592824"/>
              <a:gd name="connsiteY100" fmla="*/ 3884569 h 6505980"/>
              <a:gd name="connsiteX101" fmla="*/ 1230789 w 3592824"/>
              <a:gd name="connsiteY101" fmla="*/ 3690675 h 6505980"/>
              <a:gd name="connsiteX102" fmla="*/ 1162613 w 3592824"/>
              <a:gd name="connsiteY102" fmla="*/ 3672408 h 6505980"/>
              <a:gd name="connsiteX103" fmla="*/ 1267627 w 3592824"/>
              <a:gd name="connsiteY103" fmla="*/ 3672408 h 6505980"/>
              <a:gd name="connsiteX104" fmla="*/ 1267627 w 3592824"/>
              <a:gd name="connsiteY104" fmla="*/ 2636174 h 6505980"/>
              <a:gd name="connsiteX105" fmla="*/ 1457972 w 3592824"/>
              <a:gd name="connsiteY105" fmla="*/ 2766635 h 6505980"/>
              <a:gd name="connsiteX106" fmla="*/ 1914541 w 3592824"/>
              <a:gd name="connsiteY106" fmla="*/ 1815401 h 6505980"/>
              <a:gd name="connsiteX107" fmla="*/ 1759871 w 3592824"/>
              <a:gd name="connsiteY107" fmla="*/ 1626771 h 6505980"/>
              <a:gd name="connsiteX108" fmla="*/ 1630255 w 3592824"/>
              <a:gd name="connsiteY108" fmla="*/ 1432944 h 6505980"/>
              <a:gd name="connsiteX109" fmla="*/ 1533657 w 3592824"/>
              <a:gd name="connsiteY109" fmla="*/ 1245834 h 6505980"/>
              <a:gd name="connsiteX110" fmla="*/ 1466898 w 3592824"/>
              <a:gd name="connsiteY110" fmla="*/ 1057506 h 6505980"/>
              <a:gd name="connsiteX111" fmla="*/ 1428386 w 3592824"/>
              <a:gd name="connsiteY111" fmla="*/ 871911 h 6505980"/>
              <a:gd name="connsiteX112" fmla="*/ 1418926 w 3592824"/>
              <a:gd name="connsiteY112" fmla="*/ 698165 h 6505980"/>
              <a:gd name="connsiteX113" fmla="*/ 1438518 w 3592824"/>
              <a:gd name="connsiteY113" fmla="*/ 529931 h 6505980"/>
              <a:gd name="connsiteX114" fmla="*/ 1487966 w 3592824"/>
              <a:gd name="connsiteY114" fmla="*/ 373157 h 6505980"/>
              <a:gd name="connsiteX115" fmla="*/ 1562109 w 3592824"/>
              <a:gd name="connsiteY115" fmla="*/ 234344 h 6505980"/>
              <a:gd name="connsiteX116" fmla="*/ 1590347 w 3592824"/>
              <a:gd name="connsiteY116" fmla="*/ 233909 h 6505980"/>
              <a:gd name="connsiteX117" fmla="*/ 1590423 w 3592824"/>
              <a:gd name="connsiteY117" fmla="*/ 276688 h 6505980"/>
              <a:gd name="connsiteX118" fmla="*/ 1534480 w 3592824"/>
              <a:gd name="connsiteY118" fmla="*/ 357380 h 6505980"/>
              <a:gd name="connsiteX119" fmla="*/ 1506010 w 3592824"/>
              <a:gd name="connsiteY119" fmla="*/ 457037 h 6505980"/>
              <a:gd name="connsiteX120" fmla="*/ 1488317 w 3592824"/>
              <a:gd name="connsiteY120" fmla="*/ 571212 h 6505980"/>
              <a:gd name="connsiteX121" fmla="*/ 1496884 w 3592824"/>
              <a:gd name="connsiteY121" fmla="*/ 693061 h 6505980"/>
              <a:gd name="connsiteX122" fmla="*/ 1522975 w 3592824"/>
              <a:gd name="connsiteY122" fmla="*/ 825308 h 6505980"/>
              <a:gd name="connsiteX123" fmla="*/ 1563776 w 3592824"/>
              <a:gd name="connsiteY123" fmla="*/ 957444 h 6505980"/>
              <a:gd name="connsiteX124" fmla="*/ 1623676 w 3592824"/>
              <a:gd name="connsiteY124" fmla="*/ 1089683 h 6505980"/>
              <a:gd name="connsiteX125" fmla="*/ 1701073 w 3592824"/>
              <a:gd name="connsiteY125" fmla="*/ 1219640 h 6505980"/>
              <a:gd name="connsiteX126" fmla="*/ 1784824 w 3592824"/>
              <a:gd name="connsiteY126" fmla="*/ 1340138 h 6505980"/>
              <a:gd name="connsiteX127" fmla="*/ 1839433 w 3592824"/>
              <a:gd name="connsiteY127" fmla="*/ 1402829 h 6505980"/>
              <a:gd name="connsiteX128" fmla="*/ 1879314 w 3592824"/>
              <a:gd name="connsiteY128" fmla="*/ 1462471 h 6505980"/>
              <a:gd name="connsiteX129" fmla="*/ 1923557 w 3592824"/>
              <a:gd name="connsiteY129" fmla="*/ 1509661 h 6505980"/>
              <a:gd name="connsiteX130" fmla="*/ 1968977 w 3592824"/>
              <a:gd name="connsiteY130" fmla="*/ 1553881 h 6505980"/>
              <a:gd name="connsiteX131" fmla="*/ 2023524 w 3592824"/>
              <a:gd name="connsiteY131" fmla="*/ 1583302 h 6505980"/>
              <a:gd name="connsiteX132" fmla="*/ 2159168 w 3592824"/>
              <a:gd name="connsiteY132" fmla="*/ 1357898 h 6505980"/>
              <a:gd name="connsiteX133" fmla="*/ 2301613 w 3592824"/>
              <a:gd name="connsiteY133" fmla="*/ 1152134 h 6505980"/>
              <a:gd name="connsiteX134" fmla="*/ 2456786 w 3592824"/>
              <a:gd name="connsiteY134" fmla="*/ 946442 h 6505980"/>
              <a:gd name="connsiteX135" fmla="*/ 2627883 w 3592824"/>
              <a:gd name="connsiteY135" fmla="*/ 750343 h 6505980"/>
              <a:gd name="connsiteX136" fmla="*/ 2819251 w 3592824"/>
              <a:gd name="connsiteY136" fmla="*/ 546637 h 6505980"/>
              <a:gd name="connsiteX137" fmla="*/ 3033293 w 3592824"/>
              <a:gd name="connsiteY137" fmla="*/ 338904 h 6505980"/>
              <a:gd name="connsiteX138" fmla="*/ 3075801 w 3592824"/>
              <a:gd name="connsiteY138" fmla="*/ 307656 h 6505980"/>
              <a:gd name="connsiteX139" fmla="*/ 3128615 w 3592824"/>
              <a:gd name="connsiteY139" fmla="*/ 255470 h 6505980"/>
              <a:gd name="connsiteX140" fmla="*/ 3193373 w 3592824"/>
              <a:gd name="connsiteY140" fmla="*/ 206920 h 6505980"/>
              <a:gd name="connsiteX141" fmla="*/ 3255727 w 3592824"/>
              <a:gd name="connsiteY141" fmla="*/ 153199 h 6505980"/>
              <a:gd name="connsiteX142" fmla="*/ 3326038 w 3592824"/>
              <a:gd name="connsiteY142" fmla="*/ 98736 h 6505980"/>
              <a:gd name="connsiteX143" fmla="*/ 3396772 w 3592824"/>
              <a:gd name="connsiteY143" fmla="*/ 57544 h 6505980"/>
              <a:gd name="connsiteX144" fmla="*/ 3465132 w 3592824"/>
              <a:gd name="connsiteY144" fmla="*/ 23864 h 6505980"/>
              <a:gd name="connsiteX145" fmla="*/ 3532718 w 3592824"/>
              <a:gd name="connsiteY145" fmla="*/ 3259 h 6505980"/>
              <a:gd name="connsiteX146" fmla="*/ 3587603 w 3592824"/>
              <a:gd name="connsiteY146"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451696 w 3592824"/>
              <a:gd name="connsiteY14" fmla="*/ 1220120 h 6505980"/>
              <a:gd name="connsiteX15" fmla="*/ 2333617 w 3592824"/>
              <a:gd name="connsiteY15" fmla="*/ 1482858 h 6505980"/>
              <a:gd name="connsiteX16" fmla="*/ 2239019 w 3592824"/>
              <a:gd name="connsiteY16" fmla="*/ 1750687 h 6505980"/>
              <a:gd name="connsiteX17" fmla="*/ 2166716 w 3592824"/>
              <a:gd name="connsiteY17" fmla="*/ 2028149 h 6505980"/>
              <a:gd name="connsiteX18" fmla="*/ 2138696 w 3592824"/>
              <a:gd name="connsiteY18" fmla="*/ 2191021 h 6505980"/>
              <a:gd name="connsiteX19" fmla="*/ 1708453 w 3592824"/>
              <a:gd name="connsiteY19" fmla="*/ 2932299 h 6505980"/>
              <a:gd name="connsiteX20" fmla="*/ 1722817 w 3592824"/>
              <a:gd name="connsiteY20" fmla="*/ 3822513 h 6505980"/>
              <a:gd name="connsiteX21" fmla="*/ 1536952 w 3592824"/>
              <a:gd name="connsiteY21" fmla="*/ 3772714 h 6505980"/>
              <a:gd name="connsiteX22" fmla="*/ 1541206 w 3592824"/>
              <a:gd name="connsiteY22" fmla="*/ 4042551 h 6505980"/>
              <a:gd name="connsiteX23" fmla="*/ 1736905 w 3592824"/>
              <a:gd name="connsiteY23" fmla="*/ 4202721 h 6505980"/>
              <a:gd name="connsiteX24" fmla="*/ 1910038 w 3592824"/>
              <a:gd name="connsiteY24" fmla="*/ 4375859 h 6505980"/>
              <a:gd name="connsiteX25" fmla="*/ 2049967 w 3592824"/>
              <a:gd name="connsiteY25" fmla="*/ 4551312 h 6505980"/>
              <a:gd name="connsiteX26" fmla="*/ 2161751 w 3592824"/>
              <a:gd name="connsiteY26" fmla="*/ 4736795 h 6505980"/>
              <a:gd name="connsiteX27" fmla="*/ 2245901 w 3592824"/>
              <a:gd name="connsiteY27" fmla="*/ 4927533 h 6505980"/>
              <a:gd name="connsiteX28" fmla="*/ 2299319 w 3592824"/>
              <a:gd name="connsiteY28" fmla="*/ 5113852 h 6505980"/>
              <a:gd name="connsiteX29" fmla="*/ 2323619 w 3592824"/>
              <a:gd name="connsiteY29" fmla="*/ 5302637 h 6505980"/>
              <a:gd name="connsiteX30" fmla="*/ 2316528 w 3592824"/>
              <a:gd name="connsiteY30" fmla="*/ 5487662 h 6505980"/>
              <a:gd name="connsiteX31" fmla="*/ 2281292 w 3592824"/>
              <a:gd name="connsiteY31" fmla="*/ 5660347 h 6505980"/>
              <a:gd name="connsiteX32" fmla="*/ 2254472 w 3592824"/>
              <a:gd name="connsiteY32" fmla="*/ 5669051 h 6505980"/>
              <a:gd name="connsiteX33" fmla="*/ 2243469 w 3592824"/>
              <a:gd name="connsiteY33" fmla="*/ 5622519 h 6505980"/>
              <a:gd name="connsiteX34" fmla="*/ 2276202 w 3592824"/>
              <a:gd name="connsiteY34" fmla="*/ 5518399 h 6505980"/>
              <a:gd name="connsiteX35" fmla="*/ 2277887 w 3592824"/>
              <a:gd name="connsiteY35" fmla="*/ 5401645 h 6505980"/>
              <a:gd name="connsiteX36" fmla="*/ 2265586 w 3592824"/>
              <a:gd name="connsiteY36" fmla="*/ 5272239 h 6505980"/>
              <a:gd name="connsiteX37" fmla="*/ 2226278 w 3592824"/>
              <a:gd name="connsiteY37" fmla="*/ 5142134 h 6505980"/>
              <a:gd name="connsiteX38" fmla="*/ 2167610 w 3592824"/>
              <a:gd name="connsiteY38" fmla="*/ 5005824 h 6505980"/>
              <a:gd name="connsiteX39" fmla="*/ 2094934 w 3592824"/>
              <a:gd name="connsiteY39" fmla="*/ 4873928 h 6505980"/>
              <a:gd name="connsiteX40" fmla="*/ 2004022 w 3592824"/>
              <a:gd name="connsiteY40" fmla="*/ 4747491 h 6505980"/>
              <a:gd name="connsiteX41" fmla="*/ 1897003 w 3592824"/>
              <a:gd name="connsiteY41" fmla="*/ 4628630 h 6505980"/>
              <a:gd name="connsiteX42" fmla="*/ 1786353 w 3592824"/>
              <a:gd name="connsiteY42" fmla="*/ 4521927 h 6505980"/>
              <a:gd name="connsiteX43" fmla="*/ 1718256 w 3592824"/>
              <a:gd name="connsiteY43" fmla="*/ 4469625 h 6505980"/>
              <a:gd name="connsiteX44" fmla="*/ 1664984 w 3592824"/>
              <a:gd name="connsiteY44" fmla="*/ 4416354 h 6505980"/>
              <a:gd name="connsiteX45" fmla="*/ 1610735 w 3592824"/>
              <a:gd name="connsiteY45" fmla="*/ 4377899 h 6505980"/>
              <a:gd name="connsiteX46" fmla="*/ 1556121 w 3592824"/>
              <a:gd name="connsiteY46" fmla="*/ 4343019 h 6505980"/>
              <a:gd name="connsiteX47" fmla="*/ 1496586 w 3592824"/>
              <a:gd name="connsiteY47" fmla="*/ 4326909 h 6505980"/>
              <a:gd name="connsiteX48" fmla="*/ 1424825 w 3592824"/>
              <a:gd name="connsiteY48" fmla="*/ 4611755 h 6505980"/>
              <a:gd name="connsiteX49" fmla="*/ 1341569 w 3592824"/>
              <a:gd name="connsiteY49" fmla="*/ 4877209 h 6505980"/>
              <a:gd name="connsiteX50" fmla="*/ 1246153 w 3592824"/>
              <a:gd name="connsiteY50" fmla="*/ 5146295 h 6505980"/>
              <a:gd name="connsiteX51" fmla="*/ 1133098 w 3592824"/>
              <a:gd name="connsiteY51" fmla="*/ 5409585 h 6505980"/>
              <a:gd name="connsiteX52" fmla="*/ 1002651 w 3592824"/>
              <a:gd name="connsiteY52" fmla="*/ 5687069 h 6505980"/>
              <a:gd name="connsiteX53" fmla="*/ 851621 w 3592824"/>
              <a:gd name="connsiteY53" fmla="*/ 5975542 h 6505980"/>
              <a:gd name="connsiteX54" fmla="*/ 819067 w 3592824"/>
              <a:gd name="connsiteY54" fmla="*/ 6021945 h 6505980"/>
              <a:gd name="connsiteX55" fmla="*/ 782039 w 3592824"/>
              <a:gd name="connsiteY55" fmla="*/ 6094137 h 6505980"/>
              <a:gd name="connsiteX56" fmla="*/ 732689 w 3592824"/>
              <a:gd name="connsiteY56" fmla="*/ 6165853 h 6505980"/>
              <a:gd name="connsiteX57" fmla="*/ 686953 w 3592824"/>
              <a:gd name="connsiteY57" fmla="*/ 6242495 h 6505980"/>
              <a:gd name="connsiteX58" fmla="*/ 633819 w 3592824"/>
              <a:gd name="connsiteY58" fmla="*/ 6322262 h 6505980"/>
              <a:gd name="connsiteX59" fmla="*/ 576894 w 3592824"/>
              <a:gd name="connsiteY59" fmla="*/ 6387714 h 6505980"/>
              <a:gd name="connsiteX60" fmla="*/ 520310 w 3592824"/>
              <a:gd name="connsiteY60" fmla="*/ 6444298 h 6505980"/>
              <a:gd name="connsiteX61" fmla="*/ 461122 w 3592824"/>
              <a:gd name="connsiteY61" fmla="*/ 6486433 h 6505980"/>
              <a:gd name="connsiteX62" fmla="*/ 409611 w 3592824"/>
              <a:gd name="connsiteY62" fmla="*/ 6505980 h 6505980"/>
              <a:gd name="connsiteX63" fmla="*/ 397795 w 3592824"/>
              <a:gd name="connsiteY63" fmla="*/ 6478382 h 6505980"/>
              <a:gd name="connsiteX64" fmla="*/ 580228 w 3592824"/>
              <a:gd name="connsiteY64" fmla="*/ 6260780 h 6505980"/>
              <a:gd name="connsiteX65" fmla="*/ 740291 w 3592824"/>
              <a:gd name="connsiteY65" fmla="*/ 6020812 h 6505980"/>
              <a:gd name="connsiteX66" fmla="*/ 876161 w 3592824"/>
              <a:gd name="connsiteY66" fmla="*/ 5764542 h 6505980"/>
              <a:gd name="connsiteX67" fmla="*/ 983460 w 3592824"/>
              <a:gd name="connsiteY67" fmla="*/ 5511282 h 6505980"/>
              <a:gd name="connsiteX68" fmla="*/ 1071980 w 3592824"/>
              <a:gd name="connsiteY68" fmla="*/ 5262934 h 6505980"/>
              <a:gd name="connsiteX69" fmla="*/ 1108340 w 3592824"/>
              <a:gd name="connsiteY69" fmla="*/ 5079541 h 6505980"/>
              <a:gd name="connsiteX70" fmla="*/ 1121344 w 3592824"/>
              <a:gd name="connsiteY70" fmla="*/ 5084649 h 6505980"/>
              <a:gd name="connsiteX71" fmla="*/ 1125291 w 3592824"/>
              <a:gd name="connsiteY71" fmla="*/ 5080701 h 6505980"/>
              <a:gd name="connsiteX72" fmla="*/ 1124442 w 3592824"/>
              <a:gd name="connsiteY72" fmla="*/ 5071961 h 6505980"/>
              <a:gd name="connsiteX73" fmla="*/ 1122157 w 3592824"/>
              <a:gd name="connsiteY73" fmla="*/ 5065724 h 6505980"/>
              <a:gd name="connsiteX74" fmla="*/ 1117049 w 3592824"/>
              <a:gd name="connsiteY74" fmla="*/ 5052716 h 6505980"/>
              <a:gd name="connsiteX75" fmla="*/ 1122811 w 3592824"/>
              <a:gd name="connsiteY75" fmla="*/ 5042696 h 6505980"/>
              <a:gd name="connsiteX76" fmla="*/ 1122495 w 3592824"/>
              <a:gd name="connsiteY76" fmla="*/ 5034485 h 6505980"/>
              <a:gd name="connsiteX77" fmla="*/ 1124158 w 3592824"/>
              <a:gd name="connsiteY77" fmla="*/ 5024300 h 6505980"/>
              <a:gd name="connsiteX78" fmla="*/ 1120205 w 3592824"/>
              <a:gd name="connsiteY78" fmla="*/ 5028252 h 6505980"/>
              <a:gd name="connsiteX79" fmla="*/ 1122495 w 3592824"/>
              <a:gd name="connsiteY79" fmla="*/ 5034485 h 6505980"/>
              <a:gd name="connsiteX80" fmla="*/ 1108340 w 3592824"/>
              <a:gd name="connsiteY80" fmla="*/ 5079541 h 6505980"/>
              <a:gd name="connsiteX81" fmla="*/ 1019535 w 3592824"/>
              <a:gd name="connsiteY81" fmla="*/ 5061794 h 6505980"/>
              <a:gd name="connsiteX82" fmla="*/ 907867 w 3592824"/>
              <a:gd name="connsiteY82" fmla="*/ 5071187 h 6505980"/>
              <a:gd name="connsiteX83" fmla="*/ 788983 w 3592824"/>
              <a:gd name="connsiteY83" fmla="*/ 5093104 h 6505980"/>
              <a:gd name="connsiteX84" fmla="*/ 658043 w 3592824"/>
              <a:gd name="connsiteY84" fmla="*/ 5134555 h 6505980"/>
              <a:gd name="connsiteX85" fmla="*/ 522026 w 3592824"/>
              <a:gd name="connsiteY85" fmla="*/ 5190653 h 6505980"/>
              <a:gd name="connsiteX86" fmla="*/ 384200 w 3592824"/>
              <a:gd name="connsiteY86" fmla="*/ 5252843 h 6505980"/>
              <a:gd name="connsiteX87" fmla="*/ 249344 w 3592824"/>
              <a:gd name="connsiteY87" fmla="*/ 5325897 h 6505980"/>
              <a:gd name="connsiteX88" fmla="*/ 120569 w 3592824"/>
              <a:gd name="connsiteY88" fmla="*/ 5397133 h 6505980"/>
              <a:gd name="connsiteX89" fmla="*/ 0 w 3592824"/>
              <a:gd name="connsiteY89" fmla="*/ 5468693 h 6505980"/>
              <a:gd name="connsiteX90" fmla="*/ 124698 w 3592824"/>
              <a:gd name="connsiteY90" fmla="*/ 5335477 h 6505980"/>
              <a:gd name="connsiteX91" fmla="*/ 246734 w 3592824"/>
              <a:gd name="connsiteY91" fmla="*/ 5221959 h 6505980"/>
              <a:gd name="connsiteX92" fmla="*/ 376856 w 3592824"/>
              <a:gd name="connsiteY92" fmla="*/ 5132327 h 6505980"/>
              <a:gd name="connsiteX93" fmla="*/ 515500 w 3592824"/>
              <a:gd name="connsiteY93" fmla="*/ 5051213 h 6505980"/>
              <a:gd name="connsiteX94" fmla="*/ 659408 w 3592824"/>
              <a:gd name="connsiteY94" fmla="*/ 4987219 h 6505980"/>
              <a:gd name="connsiteX95" fmla="*/ 820898 w 3592824"/>
              <a:gd name="connsiteY95" fmla="*/ 4940794 h 6505980"/>
              <a:gd name="connsiteX96" fmla="*/ 1181074 w 3592824"/>
              <a:gd name="connsiteY96" fmla="*/ 4846988 h 6505980"/>
              <a:gd name="connsiteX97" fmla="*/ 1226539 w 3592824"/>
              <a:gd name="connsiteY97" fmla="*/ 4526635 h 6505980"/>
              <a:gd name="connsiteX98" fmla="*/ 1248314 w 3592824"/>
              <a:gd name="connsiteY98" fmla="*/ 4207589 h 6505980"/>
              <a:gd name="connsiteX99" fmla="*/ 1246367 w 3592824"/>
              <a:gd name="connsiteY99" fmla="*/ 3884569 h 6505980"/>
              <a:gd name="connsiteX100" fmla="*/ 1230789 w 3592824"/>
              <a:gd name="connsiteY100" fmla="*/ 3690675 h 6505980"/>
              <a:gd name="connsiteX101" fmla="*/ 1162613 w 3592824"/>
              <a:gd name="connsiteY101" fmla="*/ 3672408 h 6505980"/>
              <a:gd name="connsiteX102" fmla="*/ 1267627 w 3592824"/>
              <a:gd name="connsiteY102" fmla="*/ 3672408 h 6505980"/>
              <a:gd name="connsiteX103" fmla="*/ 1267627 w 3592824"/>
              <a:gd name="connsiteY103" fmla="*/ 2636174 h 6505980"/>
              <a:gd name="connsiteX104" fmla="*/ 1457972 w 3592824"/>
              <a:gd name="connsiteY104" fmla="*/ 2766635 h 6505980"/>
              <a:gd name="connsiteX105" fmla="*/ 1914541 w 3592824"/>
              <a:gd name="connsiteY105" fmla="*/ 1815401 h 6505980"/>
              <a:gd name="connsiteX106" fmla="*/ 1759871 w 3592824"/>
              <a:gd name="connsiteY106" fmla="*/ 1626771 h 6505980"/>
              <a:gd name="connsiteX107" fmla="*/ 1630255 w 3592824"/>
              <a:gd name="connsiteY107" fmla="*/ 1432944 h 6505980"/>
              <a:gd name="connsiteX108" fmla="*/ 1533657 w 3592824"/>
              <a:gd name="connsiteY108" fmla="*/ 1245834 h 6505980"/>
              <a:gd name="connsiteX109" fmla="*/ 1466898 w 3592824"/>
              <a:gd name="connsiteY109" fmla="*/ 1057506 h 6505980"/>
              <a:gd name="connsiteX110" fmla="*/ 1428386 w 3592824"/>
              <a:gd name="connsiteY110" fmla="*/ 871911 h 6505980"/>
              <a:gd name="connsiteX111" fmla="*/ 1418926 w 3592824"/>
              <a:gd name="connsiteY111" fmla="*/ 698165 h 6505980"/>
              <a:gd name="connsiteX112" fmla="*/ 1438518 w 3592824"/>
              <a:gd name="connsiteY112" fmla="*/ 529931 h 6505980"/>
              <a:gd name="connsiteX113" fmla="*/ 1487966 w 3592824"/>
              <a:gd name="connsiteY113" fmla="*/ 373157 h 6505980"/>
              <a:gd name="connsiteX114" fmla="*/ 1562109 w 3592824"/>
              <a:gd name="connsiteY114" fmla="*/ 234344 h 6505980"/>
              <a:gd name="connsiteX115" fmla="*/ 1590347 w 3592824"/>
              <a:gd name="connsiteY115" fmla="*/ 233909 h 6505980"/>
              <a:gd name="connsiteX116" fmla="*/ 1590423 w 3592824"/>
              <a:gd name="connsiteY116" fmla="*/ 276688 h 6505980"/>
              <a:gd name="connsiteX117" fmla="*/ 1534480 w 3592824"/>
              <a:gd name="connsiteY117" fmla="*/ 357380 h 6505980"/>
              <a:gd name="connsiteX118" fmla="*/ 1506010 w 3592824"/>
              <a:gd name="connsiteY118" fmla="*/ 457037 h 6505980"/>
              <a:gd name="connsiteX119" fmla="*/ 1488317 w 3592824"/>
              <a:gd name="connsiteY119" fmla="*/ 571212 h 6505980"/>
              <a:gd name="connsiteX120" fmla="*/ 1496884 w 3592824"/>
              <a:gd name="connsiteY120" fmla="*/ 693061 h 6505980"/>
              <a:gd name="connsiteX121" fmla="*/ 1522975 w 3592824"/>
              <a:gd name="connsiteY121" fmla="*/ 825308 h 6505980"/>
              <a:gd name="connsiteX122" fmla="*/ 1563776 w 3592824"/>
              <a:gd name="connsiteY122" fmla="*/ 957444 h 6505980"/>
              <a:gd name="connsiteX123" fmla="*/ 1623676 w 3592824"/>
              <a:gd name="connsiteY123" fmla="*/ 1089683 h 6505980"/>
              <a:gd name="connsiteX124" fmla="*/ 1701073 w 3592824"/>
              <a:gd name="connsiteY124" fmla="*/ 1219640 h 6505980"/>
              <a:gd name="connsiteX125" fmla="*/ 1784824 w 3592824"/>
              <a:gd name="connsiteY125" fmla="*/ 1340138 h 6505980"/>
              <a:gd name="connsiteX126" fmla="*/ 1839433 w 3592824"/>
              <a:gd name="connsiteY126" fmla="*/ 1402829 h 6505980"/>
              <a:gd name="connsiteX127" fmla="*/ 1879314 w 3592824"/>
              <a:gd name="connsiteY127" fmla="*/ 1462471 h 6505980"/>
              <a:gd name="connsiteX128" fmla="*/ 1923557 w 3592824"/>
              <a:gd name="connsiteY128" fmla="*/ 1509661 h 6505980"/>
              <a:gd name="connsiteX129" fmla="*/ 1968977 w 3592824"/>
              <a:gd name="connsiteY129" fmla="*/ 1553881 h 6505980"/>
              <a:gd name="connsiteX130" fmla="*/ 2023524 w 3592824"/>
              <a:gd name="connsiteY130" fmla="*/ 1583302 h 6505980"/>
              <a:gd name="connsiteX131" fmla="*/ 2159168 w 3592824"/>
              <a:gd name="connsiteY131" fmla="*/ 1357898 h 6505980"/>
              <a:gd name="connsiteX132" fmla="*/ 2301613 w 3592824"/>
              <a:gd name="connsiteY132" fmla="*/ 1152134 h 6505980"/>
              <a:gd name="connsiteX133" fmla="*/ 2456786 w 3592824"/>
              <a:gd name="connsiteY133" fmla="*/ 946442 h 6505980"/>
              <a:gd name="connsiteX134" fmla="*/ 2627883 w 3592824"/>
              <a:gd name="connsiteY134" fmla="*/ 750343 h 6505980"/>
              <a:gd name="connsiteX135" fmla="*/ 2819251 w 3592824"/>
              <a:gd name="connsiteY135" fmla="*/ 546637 h 6505980"/>
              <a:gd name="connsiteX136" fmla="*/ 3033293 w 3592824"/>
              <a:gd name="connsiteY136" fmla="*/ 338904 h 6505980"/>
              <a:gd name="connsiteX137" fmla="*/ 3075801 w 3592824"/>
              <a:gd name="connsiteY137" fmla="*/ 307656 h 6505980"/>
              <a:gd name="connsiteX138" fmla="*/ 3128615 w 3592824"/>
              <a:gd name="connsiteY138" fmla="*/ 255470 h 6505980"/>
              <a:gd name="connsiteX139" fmla="*/ 3193373 w 3592824"/>
              <a:gd name="connsiteY139" fmla="*/ 206920 h 6505980"/>
              <a:gd name="connsiteX140" fmla="*/ 3255727 w 3592824"/>
              <a:gd name="connsiteY140" fmla="*/ 153199 h 6505980"/>
              <a:gd name="connsiteX141" fmla="*/ 3326038 w 3592824"/>
              <a:gd name="connsiteY141" fmla="*/ 98736 h 6505980"/>
              <a:gd name="connsiteX142" fmla="*/ 3396772 w 3592824"/>
              <a:gd name="connsiteY142" fmla="*/ 57544 h 6505980"/>
              <a:gd name="connsiteX143" fmla="*/ 3465132 w 3592824"/>
              <a:gd name="connsiteY143" fmla="*/ 23864 h 6505980"/>
              <a:gd name="connsiteX144" fmla="*/ 3532718 w 3592824"/>
              <a:gd name="connsiteY144" fmla="*/ 3259 h 6505980"/>
              <a:gd name="connsiteX145" fmla="*/ 3587603 w 3592824"/>
              <a:gd name="connsiteY145"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451696 w 3592824"/>
              <a:gd name="connsiteY13" fmla="*/ 1220120 h 6505980"/>
              <a:gd name="connsiteX14" fmla="*/ 2333617 w 3592824"/>
              <a:gd name="connsiteY14" fmla="*/ 1482858 h 6505980"/>
              <a:gd name="connsiteX15" fmla="*/ 2239019 w 3592824"/>
              <a:gd name="connsiteY15" fmla="*/ 1750687 h 6505980"/>
              <a:gd name="connsiteX16" fmla="*/ 2166716 w 3592824"/>
              <a:gd name="connsiteY16" fmla="*/ 2028149 h 6505980"/>
              <a:gd name="connsiteX17" fmla="*/ 2138696 w 3592824"/>
              <a:gd name="connsiteY17" fmla="*/ 2191021 h 6505980"/>
              <a:gd name="connsiteX18" fmla="*/ 1708453 w 3592824"/>
              <a:gd name="connsiteY18" fmla="*/ 2932299 h 6505980"/>
              <a:gd name="connsiteX19" fmla="*/ 1722817 w 3592824"/>
              <a:gd name="connsiteY19" fmla="*/ 3822513 h 6505980"/>
              <a:gd name="connsiteX20" fmla="*/ 1536952 w 3592824"/>
              <a:gd name="connsiteY20" fmla="*/ 3772714 h 6505980"/>
              <a:gd name="connsiteX21" fmla="*/ 1541206 w 3592824"/>
              <a:gd name="connsiteY21" fmla="*/ 4042551 h 6505980"/>
              <a:gd name="connsiteX22" fmla="*/ 1736905 w 3592824"/>
              <a:gd name="connsiteY22" fmla="*/ 4202721 h 6505980"/>
              <a:gd name="connsiteX23" fmla="*/ 1910038 w 3592824"/>
              <a:gd name="connsiteY23" fmla="*/ 4375859 h 6505980"/>
              <a:gd name="connsiteX24" fmla="*/ 2049967 w 3592824"/>
              <a:gd name="connsiteY24" fmla="*/ 4551312 h 6505980"/>
              <a:gd name="connsiteX25" fmla="*/ 2161751 w 3592824"/>
              <a:gd name="connsiteY25" fmla="*/ 4736795 h 6505980"/>
              <a:gd name="connsiteX26" fmla="*/ 2245901 w 3592824"/>
              <a:gd name="connsiteY26" fmla="*/ 4927533 h 6505980"/>
              <a:gd name="connsiteX27" fmla="*/ 2299319 w 3592824"/>
              <a:gd name="connsiteY27" fmla="*/ 5113852 h 6505980"/>
              <a:gd name="connsiteX28" fmla="*/ 2323619 w 3592824"/>
              <a:gd name="connsiteY28" fmla="*/ 5302637 h 6505980"/>
              <a:gd name="connsiteX29" fmla="*/ 2316528 w 3592824"/>
              <a:gd name="connsiteY29" fmla="*/ 5487662 h 6505980"/>
              <a:gd name="connsiteX30" fmla="*/ 2281292 w 3592824"/>
              <a:gd name="connsiteY30" fmla="*/ 5660347 h 6505980"/>
              <a:gd name="connsiteX31" fmla="*/ 2254472 w 3592824"/>
              <a:gd name="connsiteY31" fmla="*/ 5669051 h 6505980"/>
              <a:gd name="connsiteX32" fmla="*/ 2243469 w 3592824"/>
              <a:gd name="connsiteY32" fmla="*/ 5622519 h 6505980"/>
              <a:gd name="connsiteX33" fmla="*/ 2276202 w 3592824"/>
              <a:gd name="connsiteY33" fmla="*/ 5518399 h 6505980"/>
              <a:gd name="connsiteX34" fmla="*/ 2277887 w 3592824"/>
              <a:gd name="connsiteY34" fmla="*/ 5401645 h 6505980"/>
              <a:gd name="connsiteX35" fmla="*/ 2265586 w 3592824"/>
              <a:gd name="connsiteY35" fmla="*/ 5272239 h 6505980"/>
              <a:gd name="connsiteX36" fmla="*/ 2226278 w 3592824"/>
              <a:gd name="connsiteY36" fmla="*/ 5142134 h 6505980"/>
              <a:gd name="connsiteX37" fmla="*/ 2167610 w 3592824"/>
              <a:gd name="connsiteY37" fmla="*/ 5005824 h 6505980"/>
              <a:gd name="connsiteX38" fmla="*/ 2094934 w 3592824"/>
              <a:gd name="connsiteY38" fmla="*/ 4873928 h 6505980"/>
              <a:gd name="connsiteX39" fmla="*/ 2004022 w 3592824"/>
              <a:gd name="connsiteY39" fmla="*/ 4747491 h 6505980"/>
              <a:gd name="connsiteX40" fmla="*/ 1897003 w 3592824"/>
              <a:gd name="connsiteY40" fmla="*/ 4628630 h 6505980"/>
              <a:gd name="connsiteX41" fmla="*/ 1786353 w 3592824"/>
              <a:gd name="connsiteY41" fmla="*/ 4521927 h 6505980"/>
              <a:gd name="connsiteX42" fmla="*/ 1718256 w 3592824"/>
              <a:gd name="connsiteY42" fmla="*/ 4469625 h 6505980"/>
              <a:gd name="connsiteX43" fmla="*/ 1664984 w 3592824"/>
              <a:gd name="connsiteY43" fmla="*/ 4416354 h 6505980"/>
              <a:gd name="connsiteX44" fmla="*/ 1610735 w 3592824"/>
              <a:gd name="connsiteY44" fmla="*/ 4377899 h 6505980"/>
              <a:gd name="connsiteX45" fmla="*/ 1556121 w 3592824"/>
              <a:gd name="connsiteY45" fmla="*/ 4343019 h 6505980"/>
              <a:gd name="connsiteX46" fmla="*/ 1496586 w 3592824"/>
              <a:gd name="connsiteY46" fmla="*/ 4326909 h 6505980"/>
              <a:gd name="connsiteX47" fmla="*/ 1424825 w 3592824"/>
              <a:gd name="connsiteY47" fmla="*/ 4611755 h 6505980"/>
              <a:gd name="connsiteX48" fmla="*/ 1341569 w 3592824"/>
              <a:gd name="connsiteY48" fmla="*/ 4877209 h 6505980"/>
              <a:gd name="connsiteX49" fmla="*/ 1246153 w 3592824"/>
              <a:gd name="connsiteY49" fmla="*/ 5146295 h 6505980"/>
              <a:gd name="connsiteX50" fmla="*/ 1133098 w 3592824"/>
              <a:gd name="connsiteY50" fmla="*/ 5409585 h 6505980"/>
              <a:gd name="connsiteX51" fmla="*/ 1002651 w 3592824"/>
              <a:gd name="connsiteY51" fmla="*/ 5687069 h 6505980"/>
              <a:gd name="connsiteX52" fmla="*/ 851621 w 3592824"/>
              <a:gd name="connsiteY52" fmla="*/ 5975542 h 6505980"/>
              <a:gd name="connsiteX53" fmla="*/ 819067 w 3592824"/>
              <a:gd name="connsiteY53" fmla="*/ 6021945 h 6505980"/>
              <a:gd name="connsiteX54" fmla="*/ 782039 w 3592824"/>
              <a:gd name="connsiteY54" fmla="*/ 6094137 h 6505980"/>
              <a:gd name="connsiteX55" fmla="*/ 732689 w 3592824"/>
              <a:gd name="connsiteY55" fmla="*/ 6165853 h 6505980"/>
              <a:gd name="connsiteX56" fmla="*/ 686953 w 3592824"/>
              <a:gd name="connsiteY56" fmla="*/ 6242495 h 6505980"/>
              <a:gd name="connsiteX57" fmla="*/ 633819 w 3592824"/>
              <a:gd name="connsiteY57" fmla="*/ 6322262 h 6505980"/>
              <a:gd name="connsiteX58" fmla="*/ 576894 w 3592824"/>
              <a:gd name="connsiteY58" fmla="*/ 6387714 h 6505980"/>
              <a:gd name="connsiteX59" fmla="*/ 520310 w 3592824"/>
              <a:gd name="connsiteY59" fmla="*/ 6444298 h 6505980"/>
              <a:gd name="connsiteX60" fmla="*/ 461122 w 3592824"/>
              <a:gd name="connsiteY60" fmla="*/ 6486433 h 6505980"/>
              <a:gd name="connsiteX61" fmla="*/ 409611 w 3592824"/>
              <a:gd name="connsiteY61" fmla="*/ 6505980 h 6505980"/>
              <a:gd name="connsiteX62" fmla="*/ 397795 w 3592824"/>
              <a:gd name="connsiteY62" fmla="*/ 6478382 h 6505980"/>
              <a:gd name="connsiteX63" fmla="*/ 580228 w 3592824"/>
              <a:gd name="connsiteY63" fmla="*/ 6260780 h 6505980"/>
              <a:gd name="connsiteX64" fmla="*/ 740291 w 3592824"/>
              <a:gd name="connsiteY64" fmla="*/ 6020812 h 6505980"/>
              <a:gd name="connsiteX65" fmla="*/ 876161 w 3592824"/>
              <a:gd name="connsiteY65" fmla="*/ 5764542 h 6505980"/>
              <a:gd name="connsiteX66" fmla="*/ 983460 w 3592824"/>
              <a:gd name="connsiteY66" fmla="*/ 5511282 h 6505980"/>
              <a:gd name="connsiteX67" fmla="*/ 1071980 w 3592824"/>
              <a:gd name="connsiteY67" fmla="*/ 5262934 h 6505980"/>
              <a:gd name="connsiteX68" fmla="*/ 1108340 w 3592824"/>
              <a:gd name="connsiteY68" fmla="*/ 5079541 h 6505980"/>
              <a:gd name="connsiteX69" fmla="*/ 1121344 w 3592824"/>
              <a:gd name="connsiteY69" fmla="*/ 5084649 h 6505980"/>
              <a:gd name="connsiteX70" fmla="*/ 1125291 w 3592824"/>
              <a:gd name="connsiteY70" fmla="*/ 5080701 h 6505980"/>
              <a:gd name="connsiteX71" fmla="*/ 1124442 w 3592824"/>
              <a:gd name="connsiteY71" fmla="*/ 5071961 h 6505980"/>
              <a:gd name="connsiteX72" fmla="*/ 1122157 w 3592824"/>
              <a:gd name="connsiteY72" fmla="*/ 5065724 h 6505980"/>
              <a:gd name="connsiteX73" fmla="*/ 1117049 w 3592824"/>
              <a:gd name="connsiteY73" fmla="*/ 5052716 h 6505980"/>
              <a:gd name="connsiteX74" fmla="*/ 1122811 w 3592824"/>
              <a:gd name="connsiteY74" fmla="*/ 5042696 h 6505980"/>
              <a:gd name="connsiteX75" fmla="*/ 1122495 w 3592824"/>
              <a:gd name="connsiteY75" fmla="*/ 5034485 h 6505980"/>
              <a:gd name="connsiteX76" fmla="*/ 1124158 w 3592824"/>
              <a:gd name="connsiteY76" fmla="*/ 5024300 h 6505980"/>
              <a:gd name="connsiteX77" fmla="*/ 1120205 w 3592824"/>
              <a:gd name="connsiteY77" fmla="*/ 5028252 h 6505980"/>
              <a:gd name="connsiteX78" fmla="*/ 1122495 w 3592824"/>
              <a:gd name="connsiteY78" fmla="*/ 5034485 h 6505980"/>
              <a:gd name="connsiteX79" fmla="*/ 1108340 w 3592824"/>
              <a:gd name="connsiteY79" fmla="*/ 5079541 h 6505980"/>
              <a:gd name="connsiteX80" fmla="*/ 1019535 w 3592824"/>
              <a:gd name="connsiteY80" fmla="*/ 5061794 h 6505980"/>
              <a:gd name="connsiteX81" fmla="*/ 907867 w 3592824"/>
              <a:gd name="connsiteY81" fmla="*/ 5071187 h 6505980"/>
              <a:gd name="connsiteX82" fmla="*/ 788983 w 3592824"/>
              <a:gd name="connsiteY82" fmla="*/ 5093104 h 6505980"/>
              <a:gd name="connsiteX83" fmla="*/ 658043 w 3592824"/>
              <a:gd name="connsiteY83" fmla="*/ 5134555 h 6505980"/>
              <a:gd name="connsiteX84" fmla="*/ 522026 w 3592824"/>
              <a:gd name="connsiteY84" fmla="*/ 5190653 h 6505980"/>
              <a:gd name="connsiteX85" fmla="*/ 384200 w 3592824"/>
              <a:gd name="connsiteY85" fmla="*/ 5252843 h 6505980"/>
              <a:gd name="connsiteX86" fmla="*/ 249344 w 3592824"/>
              <a:gd name="connsiteY86" fmla="*/ 5325897 h 6505980"/>
              <a:gd name="connsiteX87" fmla="*/ 120569 w 3592824"/>
              <a:gd name="connsiteY87" fmla="*/ 5397133 h 6505980"/>
              <a:gd name="connsiteX88" fmla="*/ 0 w 3592824"/>
              <a:gd name="connsiteY88" fmla="*/ 5468693 h 6505980"/>
              <a:gd name="connsiteX89" fmla="*/ 124698 w 3592824"/>
              <a:gd name="connsiteY89" fmla="*/ 5335477 h 6505980"/>
              <a:gd name="connsiteX90" fmla="*/ 246734 w 3592824"/>
              <a:gd name="connsiteY90" fmla="*/ 5221959 h 6505980"/>
              <a:gd name="connsiteX91" fmla="*/ 376856 w 3592824"/>
              <a:gd name="connsiteY91" fmla="*/ 5132327 h 6505980"/>
              <a:gd name="connsiteX92" fmla="*/ 515500 w 3592824"/>
              <a:gd name="connsiteY92" fmla="*/ 5051213 h 6505980"/>
              <a:gd name="connsiteX93" fmla="*/ 659408 w 3592824"/>
              <a:gd name="connsiteY93" fmla="*/ 4987219 h 6505980"/>
              <a:gd name="connsiteX94" fmla="*/ 820898 w 3592824"/>
              <a:gd name="connsiteY94" fmla="*/ 4940794 h 6505980"/>
              <a:gd name="connsiteX95" fmla="*/ 1181074 w 3592824"/>
              <a:gd name="connsiteY95" fmla="*/ 4846988 h 6505980"/>
              <a:gd name="connsiteX96" fmla="*/ 1226539 w 3592824"/>
              <a:gd name="connsiteY96" fmla="*/ 4526635 h 6505980"/>
              <a:gd name="connsiteX97" fmla="*/ 1248314 w 3592824"/>
              <a:gd name="connsiteY97" fmla="*/ 4207589 h 6505980"/>
              <a:gd name="connsiteX98" fmla="*/ 1246367 w 3592824"/>
              <a:gd name="connsiteY98" fmla="*/ 3884569 h 6505980"/>
              <a:gd name="connsiteX99" fmla="*/ 1230789 w 3592824"/>
              <a:gd name="connsiteY99" fmla="*/ 3690675 h 6505980"/>
              <a:gd name="connsiteX100" fmla="*/ 1162613 w 3592824"/>
              <a:gd name="connsiteY100" fmla="*/ 3672408 h 6505980"/>
              <a:gd name="connsiteX101" fmla="*/ 1267627 w 3592824"/>
              <a:gd name="connsiteY101" fmla="*/ 3672408 h 6505980"/>
              <a:gd name="connsiteX102" fmla="*/ 1267627 w 3592824"/>
              <a:gd name="connsiteY102" fmla="*/ 2636174 h 6505980"/>
              <a:gd name="connsiteX103" fmla="*/ 1457972 w 3592824"/>
              <a:gd name="connsiteY103" fmla="*/ 2766635 h 6505980"/>
              <a:gd name="connsiteX104" fmla="*/ 1914541 w 3592824"/>
              <a:gd name="connsiteY104" fmla="*/ 1815401 h 6505980"/>
              <a:gd name="connsiteX105" fmla="*/ 1759871 w 3592824"/>
              <a:gd name="connsiteY105" fmla="*/ 1626771 h 6505980"/>
              <a:gd name="connsiteX106" fmla="*/ 1630255 w 3592824"/>
              <a:gd name="connsiteY106" fmla="*/ 1432944 h 6505980"/>
              <a:gd name="connsiteX107" fmla="*/ 1533657 w 3592824"/>
              <a:gd name="connsiteY107" fmla="*/ 1245834 h 6505980"/>
              <a:gd name="connsiteX108" fmla="*/ 1466898 w 3592824"/>
              <a:gd name="connsiteY108" fmla="*/ 1057506 h 6505980"/>
              <a:gd name="connsiteX109" fmla="*/ 1428386 w 3592824"/>
              <a:gd name="connsiteY109" fmla="*/ 871911 h 6505980"/>
              <a:gd name="connsiteX110" fmla="*/ 1418926 w 3592824"/>
              <a:gd name="connsiteY110" fmla="*/ 698165 h 6505980"/>
              <a:gd name="connsiteX111" fmla="*/ 1438518 w 3592824"/>
              <a:gd name="connsiteY111" fmla="*/ 529931 h 6505980"/>
              <a:gd name="connsiteX112" fmla="*/ 1487966 w 3592824"/>
              <a:gd name="connsiteY112" fmla="*/ 373157 h 6505980"/>
              <a:gd name="connsiteX113" fmla="*/ 1562109 w 3592824"/>
              <a:gd name="connsiteY113" fmla="*/ 234344 h 6505980"/>
              <a:gd name="connsiteX114" fmla="*/ 1590347 w 3592824"/>
              <a:gd name="connsiteY114" fmla="*/ 233909 h 6505980"/>
              <a:gd name="connsiteX115" fmla="*/ 1590423 w 3592824"/>
              <a:gd name="connsiteY115" fmla="*/ 276688 h 6505980"/>
              <a:gd name="connsiteX116" fmla="*/ 1534480 w 3592824"/>
              <a:gd name="connsiteY116" fmla="*/ 357380 h 6505980"/>
              <a:gd name="connsiteX117" fmla="*/ 1506010 w 3592824"/>
              <a:gd name="connsiteY117" fmla="*/ 457037 h 6505980"/>
              <a:gd name="connsiteX118" fmla="*/ 1488317 w 3592824"/>
              <a:gd name="connsiteY118" fmla="*/ 571212 h 6505980"/>
              <a:gd name="connsiteX119" fmla="*/ 1496884 w 3592824"/>
              <a:gd name="connsiteY119" fmla="*/ 693061 h 6505980"/>
              <a:gd name="connsiteX120" fmla="*/ 1522975 w 3592824"/>
              <a:gd name="connsiteY120" fmla="*/ 825308 h 6505980"/>
              <a:gd name="connsiteX121" fmla="*/ 1563776 w 3592824"/>
              <a:gd name="connsiteY121" fmla="*/ 957444 h 6505980"/>
              <a:gd name="connsiteX122" fmla="*/ 1623676 w 3592824"/>
              <a:gd name="connsiteY122" fmla="*/ 1089683 h 6505980"/>
              <a:gd name="connsiteX123" fmla="*/ 1701073 w 3592824"/>
              <a:gd name="connsiteY123" fmla="*/ 1219640 h 6505980"/>
              <a:gd name="connsiteX124" fmla="*/ 1784824 w 3592824"/>
              <a:gd name="connsiteY124" fmla="*/ 1340138 h 6505980"/>
              <a:gd name="connsiteX125" fmla="*/ 1839433 w 3592824"/>
              <a:gd name="connsiteY125" fmla="*/ 1402829 h 6505980"/>
              <a:gd name="connsiteX126" fmla="*/ 1879314 w 3592824"/>
              <a:gd name="connsiteY126" fmla="*/ 1462471 h 6505980"/>
              <a:gd name="connsiteX127" fmla="*/ 1923557 w 3592824"/>
              <a:gd name="connsiteY127" fmla="*/ 1509661 h 6505980"/>
              <a:gd name="connsiteX128" fmla="*/ 1968977 w 3592824"/>
              <a:gd name="connsiteY128" fmla="*/ 1553881 h 6505980"/>
              <a:gd name="connsiteX129" fmla="*/ 2023524 w 3592824"/>
              <a:gd name="connsiteY129" fmla="*/ 1583302 h 6505980"/>
              <a:gd name="connsiteX130" fmla="*/ 2159168 w 3592824"/>
              <a:gd name="connsiteY130" fmla="*/ 1357898 h 6505980"/>
              <a:gd name="connsiteX131" fmla="*/ 2301613 w 3592824"/>
              <a:gd name="connsiteY131" fmla="*/ 1152134 h 6505980"/>
              <a:gd name="connsiteX132" fmla="*/ 2456786 w 3592824"/>
              <a:gd name="connsiteY132" fmla="*/ 946442 h 6505980"/>
              <a:gd name="connsiteX133" fmla="*/ 2627883 w 3592824"/>
              <a:gd name="connsiteY133" fmla="*/ 750343 h 6505980"/>
              <a:gd name="connsiteX134" fmla="*/ 2819251 w 3592824"/>
              <a:gd name="connsiteY134" fmla="*/ 546637 h 6505980"/>
              <a:gd name="connsiteX135" fmla="*/ 3033293 w 3592824"/>
              <a:gd name="connsiteY135" fmla="*/ 338904 h 6505980"/>
              <a:gd name="connsiteX136" fmla="*/ 3075801 w 3592824"/>
              <a:gd name="connsiteY136" fmla="*/ 307656 h 6505980"/>
              <a:gd name="connsiteX137" fmla="*/ 3128615 w 3592824"/>
              <a:gd name="connsiteY137" fmla="*/ 255470 h 6505980"/>
              <a:gd name="connsiteX138" fmla="*/ 3193373 w 3592824"/>
              <a:gd name="connsiteY138" fmla="*/ 206920 h 6505980"/>
              <a:gd name="connsiteX139" fmla="*/ 3255727 w 3592824"/>
              <a:gd name="connsiteY139" fmla="*/ 153199 h 6505980"/>
              <a:gd name="connsiteX140" fmla="*/ 3326038 w 3592824"/>
              <a:gd name="connsiteY140" fmla="*/ 98736 h 6505980"/>
              <a:gd name="connsiteX141" fmla="*/ 3396772 w 3592824"/>
              <a:gd name="connsiteY141" fmla="*/ 57544 h 6505980"/>
              <a:gd name="connsiteX142" fmla="*/ 3465132 w 3592824"/>
              <a:gd name="connsiteY142" fmla="*/ 23864 h 6505980"/>
              <a:gd name="connsiteX143" fmla="*/ 3532718 w 3592824"/>
              <a:gd name="connsiteY143" fmla="*/ 3259 h 6505980"/>
              <a:gd name="connsiteX144" fmla="*/ 3587603 w 3592824"/>
              <a:gd name="connsiteY144"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451696 w 3592824"/>
              <a:gd name="connsiteY12" fmla="*/ 1220120 h 6505980"/>
              <a:gd name="connsiteX13" fmla="*/ 2333617 w 3592824"/>
              <a:gd name="connsiteY13" fmla="*/ 1482858 h 6505980"/>
              <a:gd name="connsiteX14" fmla="*/ 2239019 w 3592824"/>
              <a:gd name="connsiteY14" fmla="*/ 1750687 h 6505980"/>
              <a:gd name="connsiteX15" fmla="*/ 2166716 w 3592824"/>
              <a:gd name="connsiteY15" fmla="*/ 2028149 h 6505980"/>
              <a:gd name="connsiteX16" fmla="*/ 2138696 w 3592824"/>
              <a:gd name="connsiteY16" fmla="*/ 2191021 h 6505980"/>
              <a:gd name="connsiteX17" fmla="*/ 1708453 w 3592824"/>
              <a:gd name="connsiteY17" fmla="*/ 2932299 h 6505980"/>
              <a:gd name="connsiteX18" fmla="*/ 1722817 w 3592824"/>
              <a:gd name="connsiteY18" fmla="*/ 3822513 h 6505980"/>
              <a:gd name="connsiteX19" fmla="*/ 1536952 w 3592824"/>
              <a:gd name="connsiteY19" fmla="*/ 3772714 h 6505980"/>
              <a:gd name="connsiteX20" fmla="*/ 1541206 w 3592824"/>
              <a:gd name="connsiteY20" fmla="*/ 4042551 h 6505980"/>
              <a:gd name="connsiteX21" fmla="*/ 1736905 w 3592824"/>
              <a:gd name="connsiteY21" fmla="*/ 4202721 h 6505980"/>
              <a:gd name="connsiteX22" fmla="*/ 1910038 w 3592824"/>
              <a:gd name="connsiteY22" fmla="*/ 4375859 h 6505980"/>
              <a:gd name="connsiteX23" fmla="*/ 2049967 w 3592824"/>
              <a:gd name="connsiteY23" fmla="*/ 4551312 h 6505980"/>
              <a:gd name="connsiteX24" fmla="*/ 2161751 w 3592824"/>
              <a:gd name="connsiteY24" fmla="*/ 4736795 h 6505980"/>
              <a:gd name="connsiteX25" fmla="*/ 2245901 w 3592824"/>
              <a:gd name="connsiteY25" fmla="*/ 4927533 h 6505980"/>
              <a:gd name="connsiteX26" fmla="*/ 2299319 w 3592824"/>
              <a:gd name="connsiteY26" fmla="*/ 5113852 h 6505980"/>
              <a:gd name="connsiteX27" fmla="*/ 2323619 w 3592824"/>
              <a:gd name="connsiteY27" fmla="*/ 5302637 h 6505980"/>
              <a:gd name="connsiteX28" fmla="*/ 2316528 w 3592824"/>
              <a:gd name="connsiteY28" fmla="*/ 5487662 h 6505980"/>
              <a:gd name="connsiteX29" fmla="*/ 2281292 w 3592824"/>
              <a:gd name="connsiteY29" fmla="*/ 5660347 h 6505980"/>
              <a:gd name="connsiteX30" fmla="*/ 2254472 w 3592824"/>
              <a:gd name="connsiteY30" fmla="*/ 5669051 h 6505980"/>
              <a:gd name="connsiteX31" fmla="*/ 2243469 w 3592824"/>
              <a:gd name="connsiteY31" fmla="*/ 5622519 h 6505980"/>
              <a:gd name="connsiteX32" fmla="*/ 2276202 w 3592824"/>
              <a:gd name="connsiteY32" fmla="*/ 5518399 h 6505980"/>
              <a:gd name="connsiteX33" fmla="*/ 2277887 w 3592824"/>
              <a:gd name="connsiteY33" fmla="*/ 5401645 h 6505980"/>
              <a:gd name="connsiteX34" fmla="*/ 2265586 w 3592824"/>
              <a:gd name="connsiteY34" fmla="*/ 5272239 h 6505980"/>
              <a:gd name="connsiteX35" fmla="*/ 2226278 w 3592824"/>
              <a:gd name="connsiteY35" fmla="*/ 5142134 h 6505980"/>
              <a:gd name="connsiteX36" fmla="*/ 2167610 w 3592824"/>
              <a:gd name="connsiteY36" fmla="*/ 5005824 h 6505980"/>
              <a:gd name="connsiteX37" fmla="*/ 2094934 w 3592824"/>
              <a:gd name="connsiteY37" fmla="*/ 4873928 h 6505980"/>
              <a:gd name="connsiteX38" fmla="*/ 2004022 w 3592824"/>
              <a:gd name="connsiteY38" fmla="*/ 4747491 h 6505980"/>
              <a:gd name="connsiteX39" fmla="*/ 1897003 w 3592824"/>
              <a:gd name="connsiteY39" fmla="*/ 4628630 h 6505980"/>
              <a:gd name="connsiteX40" fmla="*/ 1786353 w 3592824"/>
              <a:gd name="connsiteY40" fmla="*/ 4521927 h 6505980"/>
              <a:gd name="connsiteX41" fmla="*/ 1718256 w 3592824"/>
              <a:gd name="connsiteY41" fmla="*/ 4469625 h 6505980"/>
              <a:gd name="connsiteX42" fmla="*/ 1664984 w 3592824"/>
              <a:gd name="connsiteY42" fmla="*/ 4416354 h 6505980"/>
              <a:gd name="connsiteX43" fmla="*/ 1610735 w 3592824"/>
              <a:gd name="connsiteY43" fmla="*/ 4377899 h 6505980"/>
              <a:gd name="connsiteX44" fmla="*/ 1556121 w 3592824"/>
              <a:gd name="connsiteY44" fmla="*/ 4343019 h 6505980"/>
              <a:gd name="connsiteX45" fmla="*/ 1496586 w 3592824"/>
              <a:gd name="connsiteY45" fmla="*/ 4326909 h 6505980"/>
              <a:gd name="connsiteX46" fmla="*/ 1424825 w 3592824"/>
              <a:gd name="connsiteY46" fmla="*/ 4611755 h 6505980"/>
              <a:gd name="connsiteX47" fmla="*/ 1341569 w 3592824"/>
              <a:gd name="connsiteY47" fmla="*/ 4877209 h 6505980"/>
              <a:gd name="connsiteX48" fmla="*/ 1246153 w 3592824"/>
              <a:gd name="connsiteY48" fmla="*/ 5146295 h 6505980"/>
              <a:gd name="connsiteX49" fmla="*/ 1133098 w 3592824"/>
              <a:gd name="connsiteY49" fmla="*/ 5409585 h 6505980"/>
              <a:gd name="connsiteX50" fmla="*/ 1002651 w 3592824"/>
              <a:gd name="connsiteY50" fmla="*/ 5687069 h 6505980"/>
              <a:gd name="connsiteX51" fmla="*/ 851621 w 3592824"/>
              <a:gd name="connsiteY51" fmla="*/ 5975542 h 6505980"/>
              <a:gd name="connsiteX52" fmla="*/ 819067 w 3592824"/>
              <a:gd name="connsiteY52" fmla="*/ 6021945 h 6505980"/>
              <a:gd name="connsiteX53" fmla="*/ 782039 w 3592824"/>
              <a:gd name="connsiteY53" fmla="*/ 6094137 h 6505980"/>
              <a:gd name="connsiteX54" fmla="*/ 732689 w 3592824"/>
              <a:gd name="connsiteY54" fmla="*/ 6165853 h 6505980"/>
              <a:gd name="connsiteX55" fmla="*/ 686953 w 3592824"/>
              <a:gd name="connsiteY55" fmla="*/ 6242495 h 6505980"/>
              <a:gd name="connsiteX56" fmla="*/ 633819 w 3592824"/>
              <a:gd name="connsiteY56" fmla="*/ 6322262 h 6505980"/>
              <a:gd name="connsiteX57" fmla="*/ 576894 w 3592824"/>
              <a:gd name="connsiteY57" fmla="*/ 6387714 h 6505980"/>
              <a:gd name="connsiteX58" fmla="*/ 520310 w 3592824"/>
              <a:gd name="connsiteY58" fmla="*/ 6444298 h 6505980"/>
              <a:gd name="connsiteX59" fmla="*/ 461122 w 3592824"/>
              <a:gd name="connsiteY59" fmla="*/ 6486433 h 6505980"/>
              <a:gd name="connsiteX60" fmla="*/ 409611 w 3592824"/>
              <a:gd name="connsiteY60" fmla="*/ 6505980 h 6505980"/>
              <a:gd name="connsiteX61" fmla="*/ 397795 w 3592824"/>
              <a:gd name="connsiteY61" fmla="*/ 6478382 h 6505980"/>
              <a:gd name="connsiteX62" fmla="*/ 580228 w 3592824"/>
              <a:gd name="connsiteY62" fmla="*/ 6260780 h 6505980"/>
              <a:gd name="connsiteX63" fmla="*/ 740291 w 3592824"/>
              <a:gd name="connsiteY63" fmla="*/ 6020812 h 6505980"/>
              <a:gd name="connsiteX64" fmla="*/ 876161 w 3592824"/>
              <a:gd name="connsiteY64" fmla="*/ 5764542 h 6505980"/>
              <a:gd name="connsiteX65" fmla="*/ 983460 w 3592824"/>
              <a:gd name="connsiteY65" fmla="*/ 5511282 h 6505980"/>
              <a:gd name="connsiteX66" fmla="*/ 1071980 w 3592824"/>
              <a:gd name="connsiteY66" fmla="*/ 5262934 h 6505980"/>
              <a:gd name="connsiteX67" fmla="*/ 1108340 w 3592824"/>
              <a:gd name="connsiteY67" fmla="*/ 5079541 h 6505980"/>
              <a:gd name="connsiteX68" fmla="*/ 1121344 w 3592824"/>
              <a:gd name="connsiteY68" fmla="*/ 5084649 h 6505980"/>
              <a:gd name="connsiteX69" fmla="*/ 1125291 w 3592824"/>
              <a:gd name="connsiteY69" fmla="*/ 5080701 h 6505980"/>
              <a:gd name="connsiteX70" fmla="*/ 1124442 w 3592824"/>
              <a:gd name="connsiteY70" fmla="*/ 5071961 h 6505980"/>
              <a:gd name="connsiteX71" fmla="*/ 1122157 w 3592824"/>
              <a:gd name="connsiteY71" fmla="*/ 5065724 h 6505980"/>
              <a:gd name="connsiteX72" fmla="*/ 1117049 w 3592824"/>
              <a:gd name="connsiteY72" fmla="*/ 5052716 h 6505980"/>
              <a:gd name="connsiteX73" fmla="*/ 1122811 w 3592824"/>
              <a:gd name="connsiteY73" fmla="*/ 5042696 h 6505980"/>
              <a:gd name="connsiteX74" fmla="*/ 1122495 w 3592824"/>
              <a:gd name="connsiteY74" fmla="*/ 5034485 h 6505980"/>
              <a:gd name="connsiteX75" fmla="*/ 1124158 w 3592824"/>
              <a:gd name="connsiteY75" fmla="*/ 5024300 h 6505980"/>
              <a:gd name="connsiteX76" fmla="*/ 1120205 w 3592824"/>
              <a:gd name="connsiteY76" fmla="*/ 5028252 h 6505980"/>
              <a:gd name="connsiteX77" fmla="*/ 1122495 w 3592824"/>
              <a:gd name="connsiteY77" fmla="*/ 5034485 h 6505980"/>
              <a:gd name="connsiteX78" fmla="*/ 1108340 w 3592824"/>
              <a:gd name="connsiteY78" fmla="*/ 5079541 h 6505980"/>
              <a:gd name="connsiteX79" fmla="*/ 1019535 w 3592824"/>
              <a:gd name="connsiteY79" fmla="*/ 5061794 h 6505980"/>
              <a:gd name="connsiteX80" fmla="*/ 907867 w 3592824"/>
              <a:gd name="connsiteY80" fmla="*/ 5071187 h 6505980"/>
              <a:gd name="connsiteX81" fmla="*/ 788983 w 3592824"/>
              <a:gd name="connsiteY81" fmla="*/ 5093104 h 6505980"/>
              <a:gd name="connsiteX82" fmla="*/ 658043 w 3592824"/>
              <a:gd name="connsiteY82" fmla="*/ 5134555 h 6505980"/>
              <a:gd name="connsiteX83" fmla="*/ 522026 w 3592824"/>
              <a:gd name="connsiteY83" fmla="*/ 5190653 h 6505980"/>
              <a:gd name="connsiteX84" fmla="*/ 384200 w 3592824"/>
              <a:gd name="connsiteY84" fmla="*/ 5252843 h 6505980"/>
              <a:gd name="connsiteX85" fmla="*/ 249344 w 3592824"/>
              <a:gd name="connsiteY85" fmla="*/ 5325897 h 6505980"/>
              <a:gd name="connsiteX86" fmla="*/ 120569 w 3592824"/>
              <a:gd name="connsiteY86" fmla="*/ 5397133 h 6505980"/>
              <a:gd name="connsiteX87" fmla="*/ 0 w 3592824"/>
              <a:gd name="connsiteY87" fmla="*/ 5468693 h 6505980"/>
              <a:gd name="connsiteX88" fmla="*/ 124698 w 3592824"/>
              <a:gd name="connsiteY88" fmla="*/ 5335477 h 6505980"/>
              <a:gd name="connsiteX89" fmla="*/ 246734 w 3592824"/>
              <a:gd name="connsiteY89" fmla="*/ 5221959 h 6505980"/>
              <a:gd name="connsiteX90" fmla="*/ 376856 w 3592824"/>
              <a:gd name="connsiteY90" fmla="*/ 5132327 h 6505980"/>
              <a:gd name="connsiteX91" fmla="*/ 515500 w 3592824"/>
              <a:gd name="connsiteY91" fmla="*/ 5051213 h 6505980"/>
              <a:gd name="connsiteX92" fmla="*/ 659408 w 3592824"/>
              <a:gd name="connsiteY92" fmla="*/ 4987219 h 6505980"/>
              <a:gd name="connsiteX93" fmla="*/ 820898 w 3592824"/>
              <a:gd name="connsiteY93" fmla="*/ 4940794 h 6505980"/>
              <a:gd name="connsiteX94" fmla="*/ 1181074 w 3592824"/>
              <a:gd name="connsiteY94" fmla="*/ 4846988 h 6505980"/>
              <a:gd name="connsiteX95" fmla="*/ 1226539 w 3592824"/>
              <a:gd name="connsiteY95" fmla="*/ 4526635 h 6505980"/>
              <a:gd name="connsiteX96" fmla="*/ 1248314 w 3592824"/>
              <a:gd name="connsiteY96" fmla="*/ 4207589 h 6505980"/>
              <a:gd name="connsiteX97" fmla="*/ 1246367 w 3592824"/>
              <a:gd name="connsiteY97" fmla="*/ 3884569 h 6505980"/>
              <a:gd name="connsiteX98" fmla="*/ 1230789 w 3592824"/>
              <a:gd name="connsiteY98" fmla="*/ 3690675 h 6505980"/>
              <a:gd name="connsiteX99" fmla="*/ 1162613 w 3592824"/>
              <a:gd name="connsiteY99" fmla="*/ 3672408 h 6505980"/>
              <a:gd name="connsiteX100" fmla="*/ 1267627 w 3592824"/>
              <a:gd name="connsiteY100" fmla="*/ 3672408 h 6505980"/>
              <a:gd name="connsiteX101" fmla="*/ 1267627 w 3592824"/>
              <a:gd name="connsiteY101" fmla="*/ 2636174 h 6505980"/>
              <a:gd name="connsiteX102" fmla="*/ 1457972 w 3592824"/>
              <a:gd name="connsiteY102" fmla="*/ 2766635 h 6505980"/>
              <a:gd name="connsiteX103" fmla="*/ 1914541 w 3592824"/>
              <a:gd name="connsiteY103" fmla="*/ 1815401 h 6505980"/>
              <a:gd name="connsiteX104" fmla="*/ 1759871 w 3592824"/>
              <a:gd name="connsiteY104" fmla="*/ 1626771 h 6505980"/>
              <a:gd name="connsiteX105" fmla="*/ 1630255 w 3592824"/>
              <a:gd name="connsiteY105" fmla="*/ 1432944 h 6505980"/>
              <a:gd name="connsiteX106" fmla="*/ 1533657 w 3592824"/>
              <a:gd name="connsiteY106" fmla="*/ 1245834 h 6505980"/>
              <a:gd name="connsiteX107" fmla="*/ 1466898 w 3592824"/>
              <a:gd name="connsiteY107" fmla="*/ 1057506 h 6505980"/>
              <a:gd name="connsiteX108" fmla="*/ 1428386 w 3592824"/>
              <a:gd name="connsiteY108" fmla="*/ 871911 h 6505980"/>
              <a:gd name="connsiteX109" fmla="*/ 1418926 w 3592824"/>
              <a:gd name="connsiteY109" fmla="*/ 698165 h 6505980"/>
              <a:gd name="connsiteX110" fmla="*/ 1438518 w 3592824"/>
              <a:gd name="connsiteY110" fmla="*/ 529931 h 6505980"/>
              <a:gd name="connsiteX111" fmla="*/ 1487966 w 3592824"/>
              <a:gd name="connsiteY111" fmla="*/ 373157 h 6505980"/>
              <a:gd name="connsiteX112" fmla="*/ 1562109 w 3592824"/>
              <a:gd name="connsiteY112" fmla="*/ 234344 h 6505980"/>
              <a:gd name="connsiteX113" fmla="*/ 1590347 w 3592824"/>
              <a:gd name="connsiteY113" fmla="*/ 233909 h 6505980"/>
              <a:gd name="connsiteX114" fmla="*/ 1590423 w 3592824"/>
              <a:gd name="connsiteY114" fmla="*/ 276688 h 6505980"/>
              <a:gd name="connsiteX115" fmla="*/ 1534480 w 3592824"/>
              <a:gd name="connsiteY115" fmla="*/ 357380 h 6505980"/>
              <a:gd name="connsiteX116" fmla="*/ 1506010 w 3592824"/>
              <a:gd name="connsiteY116" fmla="*/ 457037 h 6505980"/>
              <a:gd name="connsiteX117" fmla="*/ 1488317 w 3592824"/>
              <a:gd name="connsiteY117" fmla="*/ 571212 h 6505980"/>
              <a:gd name="connsiteX118" fmla="*/ 1496884 w 3592824"/>
              <a:gd name="connsiteY118" fmla="*/ 693061 h 6505980"/>
              <a:gd name="connsiteX119" fmla="*/ 1522975 w 3592824"/>
              <a:gd name="connsiteY119" fmla="*/ 825308 h 6505980"/>
              <a:gd name="connsiteX120" fmla="*/ 1563776 w 3592824"/>
              <a:gd name="connsiteY120" fmla="*/ 957444 h 6505980"/>
              <a:gd name="connsiteX121" fmla="*/ 1623676 w 3592824"/>
              <a:gd name="connsiteY121" fmla="*/ 1089683 h 6505980"/>
              <a:gd name="connsiteX122" fmla="*/ 1701073 w 3592824"/>
              <a:gd name="connsiteY122" fmla="*/ 1219640 h 6505980"/>
              <a:gd name="connsiteX123" fmla="*/ 1784824 w 3592824"/>
              <a:gd name="connsiteY123" fmla="*/ 1340138 h 6505980"/>
              <a:gd name="connsiteX124" fmla="*/ 1839433 w 3592824"/>
              <a:gd name="connsiteY124" fmla="*/ 1402829 h 6505980"/>
              <a:gd name="connsiteX125" fmla="*/ 1879314 w 3592824"/>
              <a:gd name="connsiteY125" fmla="*/ 1462471 h 6505980"/>
              <a:gd name="connsiteX126" fmla="*/ 1923557 w 3592824"/>
              <a:gd name="connsiteY126" fmla="*/ 1509661 h 6505980"/>
              <a:gd name="connsiteX127" fmla="*/ 1968977 w 3592824"/>
              <a:gd name="connsiteY127" fmla="*/ 1553881 h 6505980"/>
              <a:gd name="connsiteX128" fmla="*/ 2023524 w 3592824"/>
              <a:gd name="connsiteY128" fmla="*/ 1583302 h 6505980"/>
              <a:gd name="connsiteX129" fmla="*/ 2159168 w 3592824"/>
              <a:gd name="connsiteY129" fmla="*/ 1357898 h 6505980"/>
              <a:gd name="connsiteX130" fmla="*/ 2301613 w 3592824"/>
              <a:gd name="connsiteY130" fmla="*/ 1152134 h 6505980"/>
              <a:gd name="connsiteX131" fmla="*/ 2456786 w 3592824"/>
              <a:gd name="connsiteY131" fmla="*/ 946442 h 6505980"/>
              <a:gd name="connsiteX132" fmla="*/ 2627883 w 3592824"/>
              <a:gd name="connsiteY132" fmla="*/ 750343 h 6505980"/>
              <a:gd name="connsiteX133" fmla="*/ 2819251 w 3592824"/>
              <a:gd name="connsiteY133" fmla="*/ 546637 h 6505980"/>
              <a:gd name="connsiteX134" fmla="*/ 3033293 w 3592824"/>
              <a:gd name="connsiteY134" fmla="*/ 338904 h 6505980"/>
              <a:gd name="connsiteX135" fmla="*/ 3075801 w 3592824"/>
              <a:gd name="connsiteY135" fmla="*/ 307656 h 6505980"/>
              <a:gd name="connsiteX136" fmla="*/ 3128615 w 3592824"/>
              <a:gd name="connsiteY136" fmla="*/ 255470 h 6505980"/>
              <a:gd name="connsiteX137" fmla="*/ 3193373 w 3592824"/>
              <a:gd name="connsiteY137" fmla="*/ 206920 h 6505980"/>
              <a:gd name="connsiteX138" fmla="*/ 3255727 w 3592824"/>
              <a:gd name="connsiteY138" fmla="*/ 153199 h 6505980"/>
              <a:gd name="connsiteX139" fmla="*/ 3326038 w 3592824"/>
              <a:gd name="connsiteY139" fmla="*/ 98736 h 6505980"/>
              <a:gd name="connsiteX140" fmla="*/ 3396772 w 3592824"/>
              <a:gd name="connsiteY140" fmla="*/ 57544 h 6505980"/>
              <a:gd name="connsiteX141" fmla="*/ 3465132 w 3592824"/>
              <a:gd name="connsiteY141" fmla="*/ 23864 h 6505980"/>
              <a:gd name="connsiteX142" fmla="*/ 3532718 w 3592824"/>
              <a:gd name="connsiteY142" fmla="*/ 3259 h 6505980"/>
              <a:gd name="connsiteX143" fmla="*/ 3587603 w 3592824"/>
              <a:gd name="connsiteY143"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451696 w 3592824"/>
              <a:gd name="connsiteY11" fmla="*/ 1220120 h 6505980"/>
              <a:gd name="connsiteX12" fmla="*/ 2333617 w 3592824"/>
              <a:gd name="connsiteY12" fmla="*/ 1482858 h 6505980"/>
              <a:gd name="connsiteX13" fmla="*/ 2239019 w 3592824"/>
              <a:gd name="connsiteY13" fmla="*/ 1750687 h 6505980"/>
              <a:gd name="connsiteX14" fmla="*/ 2166716 w 3592824"/>
              <a:gd name="connsiteY14" fmla="*/ 2028149 h 6505980"/>
              <a:gd name="connsiteX15" fmla="*/ 2138696 w 3592824"/>
              <a:gd name="connsiteY15" fmla="*/ 2191021 h 6505980"/>
              <a:gd name="connsiteX16" fmla="*/ 1708453 w 3592824"/>
              <a:gd name="connsiteY16" fmla="*/ 2932299 h 6505980"/>
              <a:gd name="connsiteX17" fmla="*/ 1722817 w 3592824"/>
              <a:gd name="connsiteY17" fmla="*/ 3822513 h 6505980"/>
              <a:gd name="connsiteX18" fmla="*/ 1536952 w 3592824"/>
              <a:gd name="connsiteY18" fmla="*/ 3772714 h 6505980"/>
              <a:gd name="connsiteX19" fmla="*/ 1541206 w 3592824"/>
              <a:gd name="connsiteY19" fmla="*/ 4042551 h 6505980"/>
              <a:gd name="connsiteX20" fmla="*/ 1736905 w 3592824"/>
              <a:gd name="connsiteY20" fmla="*/ 4202721 h 6505980"/>
              <a:gd name="connsiteX21" fmla="*/ 1910038 w 3592824"/>
              <a:gd name="connsiteY21" fmla="*/ 4375859 h 6505980"/>
              <a:gd name="connsiteX22" fmla="*/ 2049967 w 3592824"/>
              <a:gd name="connsiteY22" fmla="*/ 4551312 h 6505980"/>
              <a:gd name="connsiteX23" fmla="*/ 2161751 w 3592824"/>
              <a:gd name="connsiteY23" fmla="*/ 4736795 h 6505980"/>
              <a:gd name="connsiteX24" fmla="*/ 2245901 w 3592824"/>
              <a:gd name="connsiteY24" fmla="*/ 4927533 h 6505980"/>
              <a:gd name="connsiteX25" fmla="*/ 2299319 w 3592824"/>
              <a:gd name="connsiteY25" fmla="*/ 5113852 h 6505980"/>
              <a:gd name="connsiteX26" fmla="*/ 2323619 w 3592824"/>
              <a:gd name="connsiteY26" fmla="*/ 5302637 h 6505980"/>
              <a:gd name="connsiteX27" fmla="*/ 2316528 w 3592824"/>
              <a:gd name="connsiteY27" fmla="*/ 5487662 h 6505980"/>
              <a:gd name="connsiteX28" fmla="*/ 2281292 w 3592824"/>
              <a:gd name="connsiteY28" fmla="*/ 5660347 h 6505980"/>
              <a:gd name="connsiteX29" fmla="*/ 2254472 w 3592824"/>
              <a:gd name="connsiteY29" fmla="*/ 5669051 h 6505980"/>
              <a:gd name="connsiteX30" fmla="*/ 2243469 w 3592824"/>
              <a:gd name="connsiteY30" fmla="*/ 5622519 h 6505980"/>
              <a:gd name="connsiteX31" fmla="*/ 2276202 w 3592824"/>
              <a:gd name="connsiteY31" fmla="*/ 5518399 h 6505980"/>
              <a:gd name="connsiteX32" fmla="*/ 2277887 w 3592824"/>
              <a:gd name="connsiteY32" fmla="*/ 5401645 h 6505980"/>
              <a:gd name="connsiteX33" fmla="*/ 2265586 w 3592824"/>
              <a:gd name="connsiteY33" fmla="*/ 5272239 h 6505980"/>
              <a:gd name="connsiteX34" fmla="*/ 2226278 w 3592824"/>
              <a:gd name="connsiteY34" fmla="*/ 5142134 h 6505980"/>
              <a:gd name="connsiteX35" fmla="*/ 2167610 w 3592824"/>
              <a:gd name="connsiteY35" fmla="*/ 5005824 h 6505980"/>
              <a:gd name="connsiteX36" fmla="*/ 2094934 w 3592824"/>
              <a:gd name="connsiteY36" fmla="*/ 4873928 h 6505980"/>
              <a:gd name="connsiteX37" fmla="*/ 2004022 w 3592824"/>
              <a:gd name="connsiteY37" fmla="*/ 4747491 h 6505980"/>
              <a:gd name="connsiteX38" fmla="*/ 1897003 w 3592824"/>
              <a:gd name="connsiteY38" fmla="*/ 4628630 h 6505980"/>
              <a:gd name="connsiteX39" fmla="*/ 1786353 w 3592824"/>
              <a:gd name="connsiteY39" fmla="*/ 4521927 h 6505980"/>
              <a:gd name="connsiteX40" fmla="*/ 1718256 w 3592824"/>
              <a:gd name="connsiteY40" fmla="*/ 4469625 h 6505980"/>
              <a:gd name="connsiteX41" fmla="*/ 1664984 w 3592824"/>
              <a:gd name="connsiteY41" fmla="*/ 4416354 h 6505980"/>
              <a:gd name="connsiteX42" fmla="*/ 1610735 w 3592824"/>
              <a:gd name="connsiteY42" fmla="*/ 4377899 h 6505980"/>
              <a:gd name="connsiteX43" fmla="*/ 1556121 w 3592824"/>
              <a:gd name="connsiteY43" fmla="*/ 4343019 h 6505980"/>
              <a:gd name="connsiteX44" fmla="*/ 1496586 w 3592824"/>
              <a:gd name="connsiteY44" fmla="*/ 4326909 h 6505980"/>
              <a:gd name="connsiteX45" fmla="*/ 1424825 w 3592824"/>
              <a:gd name="connsiteY45" fmla="*/ 4611755 h 6505980"/>
              <a:gd name="connsiteX46" fmla="*/ 1341569 w 3592824"/>
              <a:gd name="connsiteY46" fmla="*/ 4877209 h 6505980"/>
              <a:gd name="connsiteX47" fmla="*/ 1246153 w 3592824"/>
              <a:gd name="connsiteY47" fmla="*/ 5146295 h 6505980"/>
              <a:gd name="connsiteX48" fmla="*/ 1133098 w 3592824"/>
              <a:gd name="connsiteY48" fmla="*/ 5409585 h 6505980"/>
              <a:gd name="connsiteX49" fmla="*/ 1002651 w 3592824"/>
              <a:gd name="connsiteY49" fmla="*/ 5687069 h 6505980"/>
              <a:gd name="connsiteX50" fmla="*/ 851621 w 3592824"/>
              <a:gd name="connsiteY50" fmla="*/ 5975542 h 6505980"/>
              <a:gd name="connsiteX51" fmla="*/ 819067 w 3592824"/>
              <a:gd name="connsiteY51" fmla="*/ 6021945 h 6505980"/>
              <a:gd name="connsiteX52" fmla="*/ 782039 w 3592824"/>
              <a:gd name="connsiteY52" fmla="*/ 6094137 h 6505980"/>
              <a:gd name="connsiteX53" fmla="*/ 732689 w 3592824"/>
              <a:gd name="connsiteY53" fmla="*/ 6165853 h 6505980"/>
              <a:gd name="connsiteX54" fmla="*/ 686953 w 3592824"/>
              <a:gd name="connsiteY54" fmla="*/ 6242495 h 6505980"/>
              <a:gd name="connsiteX55" fmla="*/ 633819 w 3592824"/>
              <a:gd name="connsiteY55" fmla="*/ 6322262 h 6505980"/>
              <a:gd name="connsiteX56" fmla="*/ 576894 w 3592824"/>
              <a:gd name="connsiteY56" fmla="*/ 6387714 h 6505980"/>
              <a:gd name="connsiteX57" fmla="*/ 520310 w 3592824"/>
              <a:gd name="connsiteY57" fmla="*/ 6444298 h 6505980"/>
              <a:gd name="connsiteX58" fmla="*/ 461122 w 3592824"/>
              <a:gd name="connsiteY58" fmla="*/ 6486433 h 6505980"/>
              <a:gd name="connsiteX59" fmla="*/ 409611 w 3592824"/>
              <a:gd name="connsiteY59" fmla="*/ 6505980 h 6505980"/>
              <a:gd name="connsiteX60" fmla="*/ 397795 w 3592824"/>
              <a:gd name="connsiteY60" fmla="*/ 6478382 h 6505980"/>
              <a:gd name="connsiteX61" fmla="*/ 580228 w 3592824"/>
              <a:gd name="connsiteY61" fmla="*/ 6260780 h 6505980"/>
              <a:gd name="connsiteX62" fmla="*/ 740291 w 3592824"/>
              <a:gd name="connsiteY62" fmla="*/ 6020812 h 6505980"/>
              <a:gd name="connsiteX63" fmla="*/ 876161 w 3592824"/>
              <a:gd name="connsiteY63" fmla="*/ 5764542 h 6505980"/>
              <a:gd name="connsiteX64" fmla="*/ 983460 w 3592824"/>
              <a:gd name="connsiteY64" fmla="*/ 5511282 h 6505980"/>
              <a:gd name="connsiteX65" fmla="*/ 1071980 w 3592824"/>
              <a:gd name="connsiteY65" fmla="*/ 5262934 h 6505980"/>
              <a:gd name="connsiteX66" fmla="*/ 1108340 w 3592824"/>
              <a:gd name="connsiteY66" fmla="*/ 5079541 h 6505980"/>
              <a:gd name="connsiteX67" fmla="*/ 1121344 w 3592824"/>
              <a:gd name="connsiteY67" fmla="*/ 5084649 h 6505980"/>
              <a:gd name="connsiteX68" fmla="*/ 1125291 w 3592824"/>
              <a:gd name="connsiteY68" fmla="*/ 5080701 h 6505980"/>
              <a:gd name="connsiteX69" fmla="*/ 1124442 w 3592824"/>
              <a:gd name="connsiteY69" fmla="*/ 5071961 h 6505980"/>
              <a:gd name="connsiteX70" fmla="*/ 1122157 w 3592824"/>
              <a:gd name="connsiteY70" fmla="*/ 5065724 h 6505980"/>
              <a:gd name="connsiteX71" fmla="*/ 1117049 w 3592824"/>
              <a:gd name="connsiteY71" fmla="*/ 5052716 h 6505980"/>
              <a:gd name="connsiteX72" fmla="*/ 1122811 w 3592824"/>
              <a:gd name="connsiteY72" fmla="*/ 5042696 h 6505980"/>
              <a:gd name="connsiteX73" fmla="*/ 1122495 w 3592824"/>
              <a:gd name="connsiteY73" fmla="*/ 5034485 h 6505980"/>
              <a:gd name="connsiteX74" fmla="*/ 1124158 w 3592824"/>
              <a:gd name="connsiteY74" fmla="*/ 5024300 h 6505980"/>
              <a:gd name="connsiteX75" fmla="*/ 1120205 w 3592824"/>
              <a:gd name="connsiteY75" fmla="*/ 5028252 h 6505980"/>
              <a:gd name="connsiteX76" fmla="*/ 1122495 w 3592824"/>
              <a:gd name="connsiteY76" fmla="*/ 5034485 h 6505980"/>
              <a:gd name="connsiteX77" fmla="*/ 1108340 w 3592824"/>
              <a:gd name="connsiteY77" fmla="*/ 5079541 h 6505980"/>
              <a:gd name="connsiteX78" fmla="*/ 1019535 w 3592824"/>
              <a:gd name="connsiteY78" fmla="*/ 5061794 h 6505980"/>
              <a:gd name="connsiteX79" fmla="*/ 907867 w 3592824"/>
              <a:gd name="connsiteY79" fmla="*/ 5071187 h 6505980"/>
              <a:gd name="connsiteX80" fmla="*/ 788983 w 3592824"/>
              <a:gd name="connsiteY80" fmla="*/ 5093104 h 6505980"/>
              <a:gd name="connsiteX81" fmla="*/ 658043 w 3592824"/>
              <a:gd name="connsiteY81" fmla="*/ 5134555 h 6505980"/>
              <a:gd name="connsiteX82" fmla="*/ 522026 w 3592824"/>
              <a:gd name="connsiteY82" fmla="*/ 5190653 h 6505980"/>
              <a:gd name="connsiteX83" fmla="*/ 384200 w 3592824"/>
              <a:gd name="connsiteY83" fmla="*/ 5252843 h 6505980"/>
              <a:gd name="connsiteX84" fmla="*/ 249344 w 3592824"/>
              <a:gd name="connsiteY84" fmla="*/ 5325897 h 6505980"/>
              <a:gd name="connsiteX85" fmla="*/ 120569 w 3592824"/>
              <a:gd name="connsiteY85" fmla="*/ 5397133 h 6505980"/>
              <a:gd name="connsiteX86" fmla="*/ 0 w 3592824"/>
              <a:gd name="connsiteY86" fmla="*/ 5468693 h 6505980"/>
              <a:gd name="connsiteX87" fmla="*/ 124698 w 3592824"/>
              <a:gd name="connsiteY87" fmla="*/ 5335477 h 6505980"/>
              <a:gd name="connsiteX88" fmla="*/ 246734 w 3592824"/>
              <a:gd name="connsiteY88" fmla="*/ 5221959 h 6505980"/>
              <a:gd name="connsiteX89" fmla="*/ 376856 w 3592824"/>
              <a:gd name="connsiteY89" fmla="*/ 5132327 h 6505980"/>
              <a:gd name="connsiteX90" fmla="*/ 515500 w 3592824"/>
              <a:gd name="connsiteY90" fmla="*/ 5051213 h 6505980"/>
              <a:gd name="connsiteX91" fmla="*/ 659408 w 3592824"/>
              <a:gd name="connsiteY91" fmla="*/ 4987219 h 6505980"/>
              <a:gd name="connsiteX92" fmla="*/ 820898 w 3592824"/>
              <a:gd name="connsiteY92" fmla="*/ 4940794 h 6505980"/>
              <a:gd name="connsiteX93" fmla="*/ 1181074 w 3592824"/>
              <a:gd name="connsiteY93" fmla="*/ 4846988 h 6505980"/>
              <a:gd name="connsiteX94" fmla="*/ 1226539 w 3592824"/>
              <a:gd name="connsiteY94" fmla="*/ 4526635 h 6505980"/>
              <a:gd name="connsiteX95" fmla="*/ 1248314 w 3592824"/>
              <a:gd name="connsiteY95" fmla="*/ 4207589 h 6505980"/>
              <a:gd name="connsiteX96" fmla="*/ 1246367 w 3592824"/>
              <a:gd name="connsiteY96" fmla="*/ 3884569 h 6505980"/>
              <a:gd name="connsiteX97" fmla="*/ 1230789 w 3592824"/>
              <a:gd name="connsiteY97" fmla="*/ 3690675 h 6505980"/>
              <a:gd name="connsiteX98" fmla="*/ 1162613 w 3592824"/>
              <a:gd name="connsiteY98" fmla="*/ 3672408 h 6505980"/>
              <a:gd name="connsiteX99" fmla="*/ 1267627 w 3592824"/>
              <a:gd name="connsiteY99" fmla="*/ 3672408 h 6505980"/>
              <a:gd name="connsiteX100" fmla="*/ 1267627 w 3592824"/>
              <a:gd name="connsiteY100" fmla="*/ 2636174 h 6505980"/>
              <a:gd name="connsiteX101" fmla="*/ 1457972 w 3592824"/>
              <a:gd name="connsiteY101" fmla="*/ 2766635 h 6505980"/>
              <a:gd name="connsiteX102" fmla="*/ 1914541 w 3592824"/>
              <a:gd name="connsiteY102" fmla="*/ 1815401 h 6505980"/>
              <a:gd name="connsiteX103" fmla="*/ 1759871 w 3592824"/>
              <a:gd name="connsiteY103" fmla="*/ 1626771 h 6505980"/>
              <a:gd name="connsiteX104" fmla="*/ 1630255 w 3592824"/>
              <a:gd name="connsiteY104" fmla="*/ 1432944 h 6505980"/>
              <a:gd name="connsiteX105" fmla="*/ 1533657 w 3592824"/>
              <a:gd name="connsiteY105" fmla="*/ 1245834 h 6505980"/>
              <a:gd name="connsiteX106" fmla="*/ 1466898 w 3592824"/>
              <a:gd name="connsiteY106" fmla="*/ 1057506 h 6505980"/>
              <a:gd name="connsiteX107" fmla="*/ 1428386 w 3592824"/>
              <a:gd name="connsiteY107" fmla="*/ 871911 h 6505980"/>
              <a:gd name="connsiteX108" fmla="*/ 1418926 w 3592824"/>
              <a:gd name="connsiteY108" fmla="*/ 698165 h 6505980"/>
              <a:gd name="connsiteX109" fmla="*/ 1438518 w 3592824"/>
              <a:gd name="connsiteY109" fmla="*/ 529931 h 6505980"/>
              <a:gd name="connsiteX110" fmla="*/ 1487966 w 3592824"/>
              <a:gd name="connsiteY110" fmla="*/ 373157 h 6505980"/>
              <a:gd name="connsiteX111" fmla="*/ 1562109 w 3592824"/>
              <a:gd name="connsiteY111" fmla="*/ 234344 h 6505980"/>
              <a:gd name="connsiteX112" fmla="*/ 1590347 w 3592824"/>
              <a:gd name="connsiteY112" fmla="*/ 233909 h 6505980"/>
              <a:gd name="connsiteX113" fmla="*/ 1590423 w 3592824"/>
              <a:gd name="connsiteY113" fmla="*/ 276688 h 6505980"/>
              <a:gd name="connsiteX114" fmla="*/ 1534480 w 3592824"/>
              <a:gd name="connsiteY114" fmla="*/ 357380 h 6505980"/>
              <a:gd name="connsiteX115" fmla="*/ 1506010 w 3592824"/>
              <a:gd name="connsiteY115" fmla="*/ 457037 h 6505980"/>
              <a:gd name="connsiteX116" fmla="*/ 1488317 w 3592824"/>
              <a:gd name="connsiteY116" fmla="*/ 571212 h 6505980"/>
              <a:gd name="connsiteX117" fmla="*/ 1496884 w 3592824"/>
              <a:gd name="connsiteY117" fmla="*/ 693061 h 6505980"/>
              <a:gd name="connsiteX118" fmla="*/ 1522975 w 3592824"/>
              <a:gd name="connsiteY118" fmla="*/ 825308 h 6505980"/>
              <a:gd name="connsiteX119" fmla="*/ 1563776 w 3592824"/>
              <a:gd name="connsiteY119" fmla="*/ 957444 h 6505980"/>
              <a:gd name="connsiteX120" fmla="*/ 1623676 w 3592824"/>
              <a:gd name="connsiteY120" fmla="*/ 1089683 h 6505980"/>
              <a:gd name="connsiteX121" fmla="*/ 1701073 w 3592824"/>
              <a:gd name="connsiteY121" fmla="*/ 1219640 h 6505980"/>
              <a:gd name="connsiteX122" fmla="*/ 1784824 w 3592824"/>
              <a:gd name="connsiteY122" fmla="*/ 1340138 h 6505980"/>
              <a:gd name="connsiteX123" fmla="*/ 1839433 w 3592824"/>
              <a:gd name="connsiteY123" fmla="*/ 1402829 h 6505980"/>
              <a:gd name="connsiteX124" fmla="*/ 1879314 w 3592824"/>
              <a:gd name="connsiteY124" fmla="*/ 1462471 h 6505980"/>
              <a:gd name="connsiteX125" fmla="*/ 1923557 w 3592824"/>
              <a:gd name="connsiteY125" fmla="*/ 1509661 h 6505980"/>
              <a:gd name="connsiteX126" fmla="*/ 1968977 w 3592824"/>
              <a:gd name="connsiteY126" fmla="*/ 1553881 h 6505980"/>
              <a:gd name="connsiteX127" fmla="*/ 2023524 w 3592824"/>
              <a:gd name="connsiteY127" fmla="*/ 1583302 h 6505980"/>
              <a:gd name="connsiteX128" fmla="*/ 2159168 w 3592824"/>
              <a:gd name="connsiteY128" fmla="*/ 1357898 h 6505980"/>
              <a:gd name="connsiteX129" fmla="*/ 2301613 w 3592824"/>
              <a:gd name="connsiteY129" fmla="*/ 1152134 h 6505980"/>
              <a:gd name="connsiteX130" fmla="*/ 2456786 w 3592824"/>
              <a:gd name="connsiteY130" fmla="*/ 946442 h 6505980"/>
              <a:gd name="connsiteX131" fmla="*/ 2627883 w 3592824"/>
              <a:gd name="connsiteY131" fmla="*/ 750343 h 6505980"/>
              <a:gd name="connsiteX132" fmla="*/ 2819251 w 3592824"/>
              <a:gd name="connsiteY132" fmla="*/ 546637 h 6505980"/>
              <a:gd name="connsiteX133" fmla="*/ 3033293 w 3592824"/>
              <a:gd name="connsiteY133" fmla="*/ 338904 h 6505980"/>
              <a:gd name="connsiteX134" fmla="*/ 3075801 w 3592824"/>
              <a:gd name="connsiteY134" fmla="*/ 307656 h 6505980"/>
              <a:gd name="connsiteX135" fmla="*/ 3128615 w 3592824"/>
              <a:gd name="connsiteY135" fmla="*/ 255470 h 6505980"/>
              <a:gd name="connsiteX136" fmla="*/ 3193373 w 3592824"/>
              <a:gd name="connsiteY136" fmla="*/ 206920 h 6505980"/>
              <a:gd name="connsiteX137" fmla="*/ 3255727 w 3592824"/>
              <a:gd name="connsiteY137" fmla="*/ 153199 h 6505980"/>
              <a:gd name="connsiteX138" fmla="*/ 3326038 w 3592824"/>
              <a:gd name="connsiteY138" fmla="*/ 98736 h 6505980"/>
              <a:gd name="connsiteX139" fmla="*/ 3396772 w 3592824"/>
              <a:gd name="connsiteY139" fmla="*/ 57544 h 6505980"/>
              <a:gd name="connsiteX140" fmla="*/ 3465132 w 3592824"/>
              <a:gd name="connsiteY140" fmla="*/ 23864 h 6505980"/>
              <a:gd name="connsiteX141" fmla="*/ 3532718 w 3592824"/>
              <a:gd name="connsiteY141" fmla="*/ 3259 h 6505980"/>
              <a:gd name="connsiteX142" fmla="*/ 3587603 w 3592824"/>
              <a:gd name="connsiteY142"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451696 w 3592824"/>
              <a:gd name="connsiteY10" fmla="*/ 1220120 h 6505980"/>
              <a:gd name="connsiteX11" fmla="*/ 2333617 w 3592824"/>
              <a:gd name="connsiteY11" fmla="*/ 1482858 h 6505980"/>
              <a:gd name="connsiteX12" fmla="*/ 2239019 w 3592824"/>
              <a:gd name="connsiteY12" fmla="*/ 1750687 h 6505980"/>
              <a:gd name="connsiteX13" fmla="*/ 2166716 w 3592824"/>
              <a:gd name="connsiteY13" fmla="*/ 2028149 h 6505980"/>
              <a:gd name="connsiteX14" fmla="*/ 2138696 w 3592824"/>
              <a:gd name="connsiteY14" fmla="*/ 2191021 h 6505980"/>
              <a:gd name="connsiteX15" fmla="*/ 1708453 w 3592824"/>
              <a:gd name="connsiteY15" fmla="*/ 2932299 h 6505980"/>
              <a:gd name="connsiteX16" fmla="*/ 1722817 w 3592824"/>
              <a:gd name="connsiteY16" fmla="*/ 3822513 h 6505980"/>
              <a:gd name="connsiteX17" fmla="*/ 1536952 w 3592824"/>
              <a:gd name="connsiteY17" fmla="*/ 3772714 h 6505980"/>
              <a:gd name="connsiteX18" fmla="*/ 1541206 w 3592824"/>
              <a:gd name="connsiteY18" fmla="*/ 4042551 h 6505980"/>
              <a:gd name="connsiteX19" fmla="*/ 1736905 w 3592824"/>
              <a:gd name="connsiteY19" fmla="*/ 4202721 h 6505980"/>
              <a:gd name="connsiteX20" fmla="*/ 1910038 w 3592824"/>
              <a:gd name="connsiteY20" fmla="*/ 4375859 h 6505980"/>
              <a:gd name="connsiteX21" fmla="*/ 2049967 w 3592824"/>
              <a:gd name="connsiteY21" fmla="*/ 4551312 h 6505980"/>
              <a:gd name="connsiteX22" fmla="*/ 2161751 w 3592824"/>
              <a:gd name="connsiteY22" fmla="*/ 4736795 h 6505980"/>
              <a:gd name="connsiteX23" fmla="*/ 2245901 w 3592824"/>
              <a:gd name="connsiteY23" fmla="*/ 4927533 h 6505980"/>
              <a:gd name="connsiteX24" fmla="*/ 2299319 w 3592824"/>
              <a:gd name="connsiteY24" fmla="*/ 5113852 h 6505980"/>
              <a:gd name="connsiteX25" fmla="*/ 2323619 w 3592824"/>
              <a:gd name="connsiteY25" fmla="*/ 5302637 h 6505980"/>
              <a:gd name="connsiteX26" fmla="*/ 2316528 w 3592824"/>
              <a:gd name="connsiteY26" fmla="*/ 5487662 h 6505980"/>
              <a:gd name="connsiteX27" fmla="*/ 2281292 w 3592824"/>
              <a:gd name="connsiteY27" fmla="*/ 5660347 h 6505980"/>
              <a:gd name="connsiteX28" fmla="*/ 2254472 w 3592824"/>
              <a:gd name="connsiteY28" fmla="*/ 5669051 h 6505980"/>
              <a:gd name="connsiteX29" fmla="*/ 2243469 w 3592824"/>
              <a:gd name="connsiteY29" fmla="*/ 5622519 h 6505980"/>
              <a:gd name="connsiteX30" fmla="*/ 2276202 w 3592824"/>
              <a:gd name="connsiteY30" fmla="*/ 5518399 h 6505980"/>
              <a:gd name="connsiteX31" fmla="*/ 2277887 w 3592824"/>
              <a:gd name="connsiteY31" fmla="*/ 5401645 h 6505980"/>
              <a:gd name="connsiteX32" fmla="*/ 2265586 w 3592824"/>
              <a:gd name="connsiteY32" fmla="*/ 5272239 h 6505980"/>
              <a:gd name="connsiteX33" fmla="*/ 2226278 w 3592824"/>
              <a:gd name="connsiteY33" fmla="*/ 5142134 h 6505980"/>
              <a:gd name="connsiteX34" fmla="*/ 2167610 w 3592824"/>
              <a:gd name="connsiteY34" fmla="*/ 5005824 h 6505980"/>
              <a:gd name="connsiteX35" fmla="*/ 2094934 w 3592824"/>
              <a:gd name="connsiteY35" fmla="*/ 4873928 h 6505980"/>
              <a:gd name="connsiteX36" fmla="*/ 2004022 w 3592824"/>
              <a:gd name="connsiteY36" fmla="*/ 4747491 h 6505980"/>
              <a:gd name="connsiteX37" fmla="*/ 1897003 w 3592824"/>
              <a:gd name="connsiteY37" fmla="*/ 4628630 h 6505980"/>
              <a:gd name="connsiteX38" fmla="*/ 1786353 w 3592824"/>
              <a:gd name="connsiteY38" fmla="*/ 4521927 h 6505980"/>
              <a:gd name="connsiteX39" fmla="*/ 1718256 w 3592824"/>
              <a:gd name="connsiteY39" fmla="*/ 4469625 h 6505980"/>
              <a:gd name="connsiteX40" fmla="*/ 1664984 w 3592824"/>
              <a:gd name="connsiteY40" fmla="*/ 4416354 h 6505980"/>
              <a:gd name="connsiteX41" fmla="*/ 1610735 w 3592824"/>
              <a:gd name="connsiteY41" fmla="*/ 4377899 h 6505980"/>
              <a:gd name="connsiteX42" fmla="*/ 1556121 w 3592824"/>
              <a:gd name="connsiteY42" fmla="*/ 4343019 h 6505980"/>
              <a:gd name="connsiteX43" fmla="*/ 1496586 w 3592824"/>
              <a:gd name="connsiteY43" fmla="*/ 4326909 h 6505980"/>
              <a:gd name="connsiteX44" fmla="*/ 1424825 w 3592824"/>
              <a:gd name="connsiteY44" fmla="*/ 4611755 h 6505980"/>
              <a:gd name="connsiteX45" fmla="*/ 1341569 w 3592824"/>
              <a:gd name="connsiteY45" fmla="*/ 4877209 h 6505980"/>
              <a:gd name="connsiteX46" fmla="*/ 1246153 w 3592824"/>
              <a:gd name="connsiteY46" fmla="*/ 5146295 h 6505980"/>
              <a:gd name="connsiteX47" fmla="*/ 1133098 w 3592824"/>
              <a:gd name="connsiteY47" fmla="*/ 5409585 h 6505980"/>
              <a:gd name="connsiteX48" fmla="*/ 1002651 w 3592824"/>
              <a:gd name="connsiteY48" fmla="*/ 5687069 h 6505980"/>
              <a:gd name="connsiteX49" fmla="*/ 851621 w 3592824"/>
              <a:gd name="connsiteY49" fmla="*/ 5975542 h 6505980"/>
              <a:gd name="connsiteX50" fmla="*/ 819067 w 3592824"/>
              <a:gd name="connsiteY50" fmla="*/ 6021945 h 6505980"/>
              <a:gd name="connsiteX51" fmla="*/ 782039 w 3592824"/>
              <a:gd name="connsiteY51" fmla="*/ 6094137 h 6505980"/>
              <a:gd name="connsiteX52" fmla="*/ 732689 w 3592824"/>
              <a:gd name="connsiteY52" fmla="*/ 6165853 h 6505980"/>
              <a:gd name="connsiteX53" fmla="*/ 686953 w 3592824"/>
              <a:gd name="connsiteY53" fmla="*/ 6242495 h 6505980"/>
              <a:gd name="connsiteX54" fmla="*/ 633819 w 3592824"/>
              <a:gd name="connsiteY54" fmla="*/ 6322262 h 6505980"/>
              <a:gd name="connsiteX55" fmla="*/ 576894 w 3592824"/>
              <a:gd name="connsiteY55" fmla="*/ 6387714 h 6505980"/>
              <a:gd name="connsiteX56" fmla="*/ 520310 w 3592824"/>
              <a:gd name="connsiteY56" fmla="*/ 6444298 h 6505980"/>
              <a:gd name="connsiteX57" fmla="*/ 461122 w 3592824"/>
              <a:gd name="connsiteY57" fmla="*/ 6486433 h 6505980"/>
              <a:gd name="connsiteX58" fmla="*/ 409611 w 3592824"/>
              <a:gd name="connsiteY58" fmla="*/ 6505980 h 6505980"/>
              <a:gd name="connsiteX59" fmla="*/ 397795 w 3592824"/>
              <a:gd name="connsiteY59" fmla="*/ 6478382 h 6505980"/>
              <a:gd name="connsiteX60" fmla="*/ 580228 w 3592824"/>
              <a:gd name="connsiteY60" fmla="*/ 6260780 h 6505980"/>
              <a:gd name="connsiteX61" fmla="*/ 740291 w 3592824"/>
              <a:gd name="connsiteY61" fmla="*/ 6020812 h 6505980"/>
              <a:gd name="connsiteX62" fmla="*/ 876161 w 3592824"/>
              <a:gd name="connsiteY62" fmla="*/ 5764542 h 6505980"/>
              <a:gd name="connsiteX63" fmla="*/ 983460 w 3592824"/>
              <a:gd name="connsiteY63" fmla="*/ 5511282 h 6505980"/>
              <a:gd name="connsiteX64" fmla="*/ 1071980 w 3592824"/>
              <a:gd name="connsiteY64" fmla="*/ 5262934 h 6505980"/>
              <a:gd name="connsiteX65" fmla="*/ 1108340 w 3592824"/>
              <a:gd name="connsiteY65" fmla="*/ 5079541 h 6505980"/>
              <a:gd name="connsiteX66" fmla="*/ 1121344 w 3592824"/>
              <a:gd name="connsiteY66" fmla="*/ 5084649 h 6505980"/>
              <a:gd name="connsiteX67" fmla="*/ 1125291 w 3592824"/>
              <a:gd name="connsiteY67" fmla="*/ 5080701 h 6505980"/>
              <a:gd name="connsiteX68" fmla="*/ 1124442 w 3592824"/>
              <a:gd name="connsiteY68" fmla="*/ 5071961 h 6505980"/>
              <a:gd name="connsiteX69" fmla="*/ 1122157 w 3592824"/>
              <a:gd name="connsiteY69" fmla="*/ 5065724 h 6505980"/>
              <a:gd name="connsiteX70" fmla="*/ 1117049 w 3592824"/>
              <a:gd name="connsiteY70" fmla="*/ 5052716 h 6505980"/>
              <a:gd name="connsiteX71" fmla="*/ 1122811 w 3592824"/>
              <a:gd name="connsiteY71" fmla="*/ 5042696 h 6505980"/>
              <a:gd name="connsiteX72" fmla="*/ 1122495 w 3592824"/>
              <a:gd name="connsiteY72" fmla="*/ 5034485 h 6505980"/>
              <a:gd name="connsiteX73" fmla="*/ 1124158 w 3592824"/>
              <a:gd name="connsiteY73" fmla="*/ 5024300 h 6505980"/>
              <a:gd name="connsiteX74" fmla="*/ 1120205 w 3592824"/>
              <a:gd name="connsiteY74" fmla="*/ 5028252 h 6505980"/>
              <a:gd name="connsiteX75" fmla="*/ 1122495 w 3592824"/>
              <a:gd name="connsiteY75" fmla="*/ 5034485 h 6505980"/>
              <a:gd name="connsiteX76" fmla="*/ 1108340 w 3592824"/>
              <a:gd name="connsiteY76" fmla="*/ 5079541 h 6505980"/>
              <a:gd name="connsiteX77" fmla="*/ 1019535 w 3592824"/>
              <a:gd name="connsiteY77" fmla="*/ 5061794 h 6505980"/>
              <a:gd name="connsiteX78" fmla="*/ 907867 w 3592824"/>
              <a:gd name="connsiteY78" fmla="*/ 5071187 h 6505980"/>
              <a:gd name="connsiteX79" fmla="*/ 788983 w 3592824"/>
              <a:gd name="connsiteY79" fmla="*/ 5093104 h 6505980"/>
              <a:gd name="connsiteX80" fmla="*/ 658043 w 3592824"/>
              <a:gd name="connsiteY80" fmla="*/ 5134555 h 6505980"/>
              <a:gd name="connsiteX81" fmla="*/ 522026 w 3592824"/>
              <a:gd name="connsiteY81" fmla="*/ 5190653 h 6505980"/>
              <a:gd name="connsiteX82" fmla="*/ 384200 w 3592824"/>
              <a:gd name="connsiteY82" fmla="*/ 5252843 h 6505980"/>
              <a:gd name="connsiteX83" fmla="*/ 249344 w 3592824"/>
              <a:gd name="connsiteY83" fmla="*/ 5325897 h 6505980"/>
              <a:gd name="connsiteX84" fmla="*/ 120569 w 3592824"/>
              <a:gd name="connsiteY84" fmla="*/ 5397133 h 6505980"/>
              <a:gd name="connsiteX85" fmla="*/ 0 w 3592824"/>
              <a:gd name="connsiteY85" fmla="*/ 5468693 h 6505980"/>
              <a:gd name="connsiteX86" fmla="*/ 124698 w 3592824"/>
              <a:gd name="connsiteY86" fmla="*/ 5335477 h 6505980"/>
              <a:gd name="connsiteX87" fmla="*/ 246734 w 3592824"/>
              <a:gd name="connsiteY87" fmla="*/ 5221959 h 6505980"/>
              <a:gd name="connsiteX88" fmla="*/ 376856 w 3592824"/>
              <a:gd name="connsiteY88" fmla="*/ 5132327 h 6505980"/>
              <a:gd name="connsiteX89" fmla="*/ 515500 w 3592824"/>
              <a:gd name="connsiteY89" fmla="*/ 5051213 h 6505980"/>
              <a:gd name="connsiteX90" fmla="*/ 659408 w 3592824"/>
              <a:gd name="connsiteY90" fmla="*/ 4987219 h 6505980"/>
              <a:gd name="connsiteX91" fmla="*/ 820898 w 3592824"/>
              <a:gd name="connsiteY91" fmla="*/ 4940794 h 6505980"/>
              <a:gd name="connsiteX92" fmla="*/ 1181074 w 3592824"/>
              <a:gd name="connsiteY92" fmla="*/ 4846988 h 6505980"/>
              <a:gd name="connsiteX93" fmla="*/ 1226539 w 3592824"/>
              <a:gd name="connsiteY93" fmla="*/ 4526635 h 6505980"/>
              <a:gd name="connsiteX94" fmla="*/ 1248314 w 3592824"/>
              <a:gd name="connsiteY94" fmla="*/ 4207589 h 6505980"/>
              <a:gd name="connsiteX95" fmla="*/ 1246367 w 3592824"/>
              <a:gd name="connsiteY95" fmla="*/ 3884569 h 6505980"/>
              <a:gd name="connsiteX96" fmla="*/ 1230789 w 3592824"/>
              <a:gd name="connsiteY96" fmla="*/ 3690675 h 6505980"/>
              <a:gd name="connsiteX97" fmla="*/ 1162613 w 3592824"/>
              <a:gd name="connsiteY97" fmla="*/ 3672408 h 6505980"/>
              <a:gd name="connsiteX98" fmla="*/ 1267627 w 3592824"/>
              <a:gd name="connsiteY98" fmla="*/ 3672408 h 6505980"/>
              <a:gd name="connsiteX99" fmla="*/ 1267627 w 3592824"/>
              <a:gd name="connsiteY99" fmla="*/ 2636174 h 6505980"/>
              <a:gd name="connsiteX100" fmla="*/ 1457972 w 3592824"/>
              <a:gd name="connsiteY100" fmla="*/ 2766635 h 6505980"/>
              <a:gd name="connsiteX101" fmla="*/ 1914541 w 3592824"/>
              <a:gd name="connsiteY101" fmla="*/ 1815401 h 6505980"/>
              <a:gd name="connsiteX102" fmla="*/ 1759871 w 3592824"/>
              <a:gd name="connsiteY102" fmla="*/ 1626771 h 6505980"/>
              <a:gd name="connsiteX103" fmla="*/ 1630255 w 3592824"/>
              <a:gd name="connsiteY103" fmla="*/ 1432944 h 6505980"/>
              <a:gd name="connsiteX104" fmla="*/ 1533657 w 3592824"/>
              <a:gd name="connsiteY104" fmla="*/ 1245834 h 6505980"/>
              <a:gd name="connsiteX105" fmla="*/ 1466898 w 3592824"/>
              <a:gd name="connsiteY105" fmla="*/ 1057506 h 6505980"/>
              <a:gd name="connsiteX106" fmla="*/ 1428386 w 3592824"/>
              <a:gd name="connsiteY106" fmla="*/ 871911 h 6505980"/>
              <a:gd name="connsiteX107" fmla="*/ 1418926 w 3592824"/>
              <a:gd name="connsiteY107" fmla="*/ 698165 h 6505980"/>
              <a:gd name="connsiteX108" fmla="*/ 1438518 w 3592824"/>
              <a:gd name="connsiteY108" fmla="*/ 529931 h 6505980"/>
              <a:gd name="connsiteX109" fmla="*/ 1487966 w 3592824"/>
              <a:gd name="connsiteY109" fmla="*/ 373157 h 6505980"/>
              <a:gd name="connsiteX110" fmla="*/ 1562109 w 3592824"/>
              <a:gd name="connsiteY110" fmla="*/ 234344 h 6505980"/>
              <a:gd name="connsiteX111" fmla="*/ 1590347 w 3592824"/>
              <a:gd name="connsiteY111" fmla="*/ 233909 h 6505980"/>
              <a:gd name="connsiteX112" fmla="*/ 1590423 w 3592824"/>
              <a:gd name="connsiteY112" fmla="*/ 276688 h 6505980"/>
              <a:gd name="connsiteX113" fmla="*/ 1534480 w 3592824"/>
              <a:gd name="connsiteY113" fmla="*/ 357380 h 6505980"/>
              <a:gd name="connsiteX114" fmla="*/ 1506010 w 3592824"/>
              <a:gd name="connsiteY114" fmla="*/ 457037 h 6505980"/>
              <a:gd name="connsiteX115" fmla="*/ 1488317 w 3592824"/>
              <a:gd name="connsiteY115" fmla="*/ 571212 h 6505980"/>
              <a:gd name="connsiteX116" fmla="*/ 1496884 w 3592824"/>
              <a:gd name="connsiteY116" fmla="*/ 693061 h 6505980"/>
              <a:gd name="connsiteX117" fmla="*/ 1522975 w 3592824"/>
              <a:gd name="connsiteY117" fmla="*/ 825308 h 6505980"/>
              <a:gd name="connsiteX118" fmla="*/ 1563776 w 3592824"/>
              <a:gd name="connsiteY118" fmla="*/ 957444 h 6505980"/>
              <a:gd name="connsiteX119" fmla="*/ 1623676 w 3592824"/>
              <a:gd name="connsiteY119" fmla="*/ 1089683 h 6505980"/>
              <a:gd name="connsiteX120" fmla="*/ 1701073 w 3592824"/>
              <a:gd name="connsiteY120" fmla="*/ 1219640 h 6505980"/>
              <a:gd name="connsiteX121" fmla="*/ 1784824 w 3592824"/>
              <a:gd name="connsiteY121" fmla="*/ 1340138 h 6505980"/>
              <a:gd name="connsiteX122" fmla="*/ 1839433 w 3592824"/>
              <a:gd name="connsiteY122" fmla="*/ 1402829 h 6505980"/>
              <a:gd name="connsiteX123" fmla="*/ 1879314 w 3592824"/>
              <a:gd name="connsiteY123" fmla="*/ 1462471 h 6505980"/>
              <a:gd name="connsiteX124" fmla="*/ 1923557 w 3592824"/>
              <a:gd name="connsiteY124" fmla="*/ 1509661 h 6505980"/>
              <a:gd name="connsiteX125" fmla="*/ 1968977 w 3592824"/>
              <a:gd name="connsiteY125" fmla="*/ 1553881 h 6505980"/>
              <a:gd name="connsiteX126" fmla="*/ 2023524 w 3592824"/>
              <a:gd name="connsiteY126" fmla="*/ 1583302 h 6505980"/>
              <a:gd name="connsiteX127" fmla="*/ 2159168 w 3592824"/>
              <a:gd name="connsiteY127" fmla="*/ 1357898 h 6505980"/>
              <a:gd name="connsiteX128" fmla="*/ 2301613 w 3592824"/>
              <a:gd name="connsiteY128" fmla="*/ 1152134 h 6505980"/>
              <a:gd name="connsiteX129" fmla="*/ 2456786 w 3592824"/>
              <a:gd name="connsiteY129" fmla="*/ 946442 h 6505980"/>
              <a:gd name="connsiteX130" fmla="*/ 2627883 w 3592824"/>
              <a:gd name="connsiteY130" fmla="*/ 750343 h 6505980"/>
              <a:gd name="connsiteX131" fmla="*/ 2819251 w 3592824"/>
              <a:gd name="connsiteY131" fmla="*/ 546637 h 6505980"/>
              <a:gd name="connsiteX132" fmla="*/ 3033293 w 3592824"/>
              <a:gd name="connsiteY132" fmla="*/ 338904 h 6505980"/>
              <a:gd name="connsiteX133" fmla="*/ 3075801 w 3592824"/>
              <a:gd name="connsiteY133" fmla="*/ 307656 h 6505980"/>
              <a:gd name="connsiteX134" fmla="*/ 3128615 w 3592824"/>
              <a:gd name="connsiteY134" fmla="*/ 255470 h 6505980"/>
              <a:gd name="connsiteX135" fmla="*/ 3193373 w 3592824"/>
              <a:gd name="connsiteY135" fmla="*/ 206920 h 6505980"/>
              <a:gd name="connsiteX136" fmla="*/ 3255727 w 3592824"/>
              <a:gd name="connsiteY136" fmla="*/ 153199 h 6505980"/>
              <a:gd name="connsiteX137" fmla="*/ 3326038 w 3592824"/>
              <a:gd name="connsiteY137" fmla="*/ 98736 h 6505980"/>
              <a:gd name="connsiteX138" fmla="*/ 3396772 w 3592824"/>
              <a:gd name="connsiteY138" fmla="*/ 57544 h 6505980"/>
              <a:gd name="connsiteX139" fmla="*/ 3465132 w 3592824"/>
              <a:gd name="connsiteY139" fmla="*/ 23864 h 6505980"/>
              <a:gd name="connsiteX140" fmla="*/ 3532718 w 3592824"/>
              <a:gd name="connsiteY140" fmla="*/ 3259 h 6505980"/>
              <a:gd name="connsiteX141" fmla="*/ 3587603 w 3592824"/>
              <a:gd name="connsiteY141"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451696 w 3592824"/>
              <a:gd name="connsiteY9" fmla="*/ 1220120 h 6505980"/>
              <a:gd name="connsiteX10" fmla="*/ 2333617 w 3592824"/>
              <a:gd name="connsiteY10" fmla="*/ 1482858 h 6505980"/>
              <a:gd name="connsiteX11" fmla="*/ 2239019 w 3592824"/>
              <a:gd name="connsiteY11" fmla="*/ 1750687 h 6505980"/>
              <a:gd name="connsiteX12" fmla="*/ 2166716 w 3592824"/>
              <a:gd name="connsiteY12" fmla="*/ 2028149 h 6505980"/>
              <a:gd name="connsiteX13" fmla="*/ 2138696 w 3592824"/>
              <a:gd name="connsiteY13" fmla="*/ 2191021 h 6505980"/>
              <a:gd name="connsiteX14" fmla="*/ 1708453 w 3592824"/>
              <a:gd name="connsiteY14" fmla="*/ 2932299 h 6505980"/>
              <a:gd name="connsiteX15" fmla="*/ 1722817 w 3592824"/>
              <a:gd name="connsiteY15" fmla="*/ 3822513 h 6505980"/>
              <a:gd name="connsiteX16" fmla="*/ 1536952 w 3592824"/>
              <a:gd name="connsiteY16" fmla="*/ 3772714 h 6505980"/>
              <a:gd name="connsiteX17" fmla="*/ 1541206 w 3592824"/>
              <a:gd name="connsiteY17" fmla="*/ 4042551 h 6505980"/>
              <a:gd name="connsiteX18" fmla="*/ 1736905 w 3592824"/>
              <a:gd name="connsiteY18" fmla="*/ 4202721 h 6505980"/>
              <a:gd name="connsiteX19" fmla="*/ 1910038 w 3592824"/>
              <a:gd name="connsiteY19" fmla="*/ 4375859 h 6505980"/>
              <a:gd name="connsiteX20" fmla="*/ 2049967 w 3592824"/>
              <a:gd name="connsiteY20" fmla="*/ 4551312 h 6505980"/>
              <a:gd name="connsiteX21" fmla="*/ 2161751 w 3592824"/>
              <a:gd name="connsiteY21" fmla="*/ 4736795 h 6505980"/>
              <a:gd name="connsiteX22" fmla="*/ 2245901 w 3592824"/>
              <a:gd name="connsiteY22" fmla="*/ 4927533 h 6505980"/>
              <a:gd name="connsiteX23" fmla="*/ 2299319 w 3592824"/>
              <a:gd name="connsiteY23" fmla="*/ 5113852 h 6505980"/>
              <a:gd name="connsiteX24" fmla="*/ 2323619 w 3592824"/>
              <a:gd name="connsiteY24" fmla="*/ 5302637 h 6505980"/>
              <a:gd name="connsiteX25" fmla="*/ 2316528 w 3592824"/>
              <a:gd name="connsiteY25" fmla="*/ 5487662 h 6505980"/>
              <a:gd name="connsiteX26" fmla="*/ 2281292 w 3592824"/>
              <a:gd name="connsiteY26" fmla="*/ 5660347 h 6505980"/>
              <a:gd name="connsiteX27" fmla="*/ 2254472 w 3592824"/>
              <a:gd name="connsiteY27" fmla="*/ 5669051 h 6505980"/>
              <a:gd name="connsiteX28" fmla="*/ 2243469 w 3592824"/>
              <a:gd name="connsiteY28" fmla="*/ 5622519 h 6505980"/>
              <a:gd name="connsiteX29" fmla="*/ 2276202 w 3592824"/>
              <a:gd name="connsiteY29" fmla="*/ 5518399 h 6505980"/>
              <a:gd name="connsiteX30" fmla="*/ 2277887 w 3592824"/>
              <a:gd name="connsiteY30" fmla="*/ 5401645 h 6505980"/>
              <a:gd name="connsiteX31" fmla="*/ 2265586 w 3592824"/>
              <a:gd name="connsiteY31" fmla="*/ 5272239 h 6505980"/>
              <a:gd name="connsiteX32" fmla="*/ 2226278 w 3592824"/>
              <a:gd name="connsiteY32" fmla="*/ 5142134 h 6505980"/>
              <a:gd name="connsiteX33" fmla="*/ 2167610 w 3592824"/>
              <a:gd name="connsiteY33" fmla="*/ 5005824 h 6505980"/>
              <a:gd name="connsiteX34" fmla="*/ 2094934 w 3592824"/>
              <a:gd name="connsiteY34" fmla="*/ 4873928 h 6505980"/>
              <a:gd name="connsiteX35" fmla="*/ 2004022 w 3592824"/>
              <a:gd name="connsiteY35" fmla="*/ 4747491 h 6505980"/>
              <a:gd name="connsiteX36" fmla="*/ 1897003 w 3592824"/>
              <a:gd name="connsiteY36" fmla="*/ 4628630 h 6505980"/>
              <a:gd name="connsiteX37" fmla="*/ 1786353 w 3592824"/>
              <a:gd name="connsiteY37" fmla="*/ 4521927 h 6505980"/>
              <a:gd name="connsiteX38" fmla="*/ 1718256 w 3592824"/>
              <a:gd name="connsiteY38" fmla="*/ 4469625 h 6505980"/>
              <a:gd name="connsiteX39" fmla="*/ 1664984 w 3592824"/>
              <a:gd name="connsiteY39" fmla="*/ 4416354 h 6505980"/>
              <a:gd name="connsiteX40" fmla="*/ 1610735 w 3592824"/>
              <a:gd name="connsiteY40" fmla="*/ 4377899 h 6505980"/>
              <a:gd name="connsiteX41" fmla="*/ 1556121 w 3592824"/>
              <a:gd name="connsiteY41" fmla="*/ 4343019 h 6505980"/>
              <a:gd name="connsiteX42" fmla="*/ 1496586 w 3592824"/>
              <a:gd name="connsiteY42" fmla="*/ 4326909 h 6505980"/>
              <a:gd name="connsiteX43" fmla="*/ 1424825 w 3592824"/>
              <a:gd name="connsiteY43" fmla="*/ 4611755 h 6505980"/>
              <a:gd name="connsiteX44" fmla="*/ 1341569 w 3592824"/>
              <a:gd name="connsiteY44" fmla="*/ 4877209 h 6505980"/>
              <a:gd name="connsiteX45" fmla="*/ 1246153 w 3592824"/>
              <a:gd name="connsiteY45" fmla="*/ 5146295 h 6505980"/>
              <a:gd name="connsiteX46" fmla="*/ 1133098 w 3592824"/>
              <a:gd name="connsiteY46" fmla="*/ 5409585 h 6505980"/>
              <a:gd name="connsiteX47" fmla="*/ 1002651 w 3592824"/>
              <a:gd name="connsiteY47" fmla="*/ 5687069 h 6505980"/>
              <a:gd name="connsiteX48" fmla="*/ 851621 w 3592824"/>
              <a:gd name="connsiteY48" fmla="*/ 5975542 h 6505980"/>
              <a:gd name="connsiteX49" fmla="*/ 819067 w 3592824"/>
              <a:gd name="connsiteY49" fmla="*/ 6021945 h 6505980"/>
              <a:gd name="connsiteX50" fmla="*/ 782039 w 3592824"/>
              <a:gd name="connsiteY50" fmla="*/ 6094137 h 6505980"/>
              <a:gd name="connsiteX51" fmla="*/ 732689 w 3592824"/>
              <a:gd name="connsiteY51" fmla="*/ 6165853 h 6505980"/>
              <a:gd name="connsiteX52" fmla="*/ 686953 w 3592824"/>
              <a:gd name="connsiteY52" fmla="*/ 6242495 h 6505980"/>
              <a:gd name="connsiteX53" fmla="*/ 633819 w 3592824"/>
              <a:gd name="connsiteY53" fmla="*/ 6322262 h 6505980"/>
              <a:gd name="connsiteX54" fmla="*/ 576894 w 3592824"/>
              <a:gd name="connsiteY54" fmla="*/ 6387714 h 6505980"/>
              <a:gd name="connsiteX55" fmla="*/ 520310 w 3592824"/>
              <a:gd name="connsiteY55" fmla="*/ 6444298 h 6505980"/>
              <a:gd name="connsiteX56" fmla="*/ 461122 w 3592824"/>
              <a:gd name="connsiteY56" fmla="*/ 6486433 h 6505980"/>
              <a:gd name="connsiteX57" fmla="*/ 409611 w 3592824"/>
              <a:gd name="connsiteY57" fmla="*/ 6505980 h 6505980"/>
              <a:gd name="connsiteX58" fmla="*/ 397795 w 3592824"/>
              <a:gd name="connsiteY58" fmla="*/ 6478382 h 6505980"/>
              <a:gd name="connsiteX59" fmla="*/ 580228 w 3592824"/>
              <a:gd name="connsiteY59" fmla="*/ 6260780 h 6505980"/>
              <a:gd name="connsiteX60" fmla="*/ 740291 w 3592824"/>
              <a:gd name="connsiteY60" fmla="*/ 6020812 h 6505980"/>
              <a:gd name="connsiteX61" fmla="*/ 876161 w 3592824"/>
              <a:gd name="connsiteY61" fmla="*/ 5764542 h 6505980"/>
              <a:gd name="connsiteX62" fmla="*/ 983460 w 3592824"/>
              <a:gd name="connsiteY62" fmla="*/ 5511282 h 6505980"/>
              <a:gd name="connsiteX63" fmla="*/ 1071980 w 3592824"/>
              <a:gd name="connsiteY63" fmla="*/ 5262934 h 6505980"/>
              <a:gd name="connsiteX64" fmla="*/ 1108340 w 3592824"/>
              <a:gd name="connsiteY64" fmla="*/ 5079541 h 6505980"/>
              <a:gd name="connsiteX65" fmla="*/ 1121344 w 3592824"/>
              <a:gd name="connsiteY65" fmla="*/ 5084649 h 6505980"/>
              <a:gd name="connsiteX66" fmla="*/ 1125291 w 3592824"/>
              <a:gd name="connsiteY66" fmla="*/ 5080701 h 6505980"/>
              <a:gd name="connsiteX67" fmla="*/ 1124442 w 3592824"/>
              <a:gd name="connsiteY67" fmla="*/ 5071961 h 6505980"/>
              <a:gd name="connsiteX68" fmla="*/ 1122157 w 3592824"/>
              <a:gd name="connsiteY68" fmla="*/ 5065724 h 6505980"/>
              <a:gd name="connsiteX69" fmla="*/ 1117049 w 3592824"/>
              <a:gd name="connsiteY69" fmla="*/ 5052716 h 6505980"/>
              <a:gd name="connsiteX70" fmla="*/ 1122811 w 3592824"/>
              <a:gd name="connsiteY70" fmla="*/ 5042696 h 6505980"/>
              <a:gd name="connsiteX71" fmla="*/ 1122495 w 3592824"/>
              <a:gd name="connsiteY71" fmla="*/ 5034485 h 6505980"/>
              <a:gd name="connsiteX72" fmla="*/ 1124158 w 3592824"/>
              <a:gd name="connsiteY72" fmla="*/ 5024300 h 6505980"/>
              <a:gd name="connsiteX73" fmla="*/ 1120205 w 3592824"/>
              <a:gd name="connsiteY73" fmla="*/ 5028252 h 6505980"/>
              <a:gd name="connsiteX74" fmla="*/ 1122495 w 3592824"/>
              <a:gd name="connsiteY74" fmla="*/ 5034485 h 6505980"/>
              <a:gd name="connsiteX75" fmla="*/ 1108340 w 3592824"/>
              <a:gd name="connsiteY75" fmla="*/ 5079541 h 6505980"/>
              <a:gd name="connsiteX76" fmla="*/ 1019535 w 3592824"/>
              <a:gd name="connsiteY76" fmla="*/ 5061794 h 6505980"/>
              <a:gd name="connsiteX77" fmla="*/ 907867 w 3592824"/>
              <a:gd name="connsiteY77" fmla="*/ 5071187 h 6505980"/>
              <a:gd name="connsiteX78" fmla="*/ 788983 w 3592824"/>
              <a:gd name="connsiteY78" fmla="*/ 5093104 h 6505980"/>
              <a:gd name="connsiteX79" fmla="*/ 658043 w 3592824"/>
              <a:gd name="connsiteY79" fmla="*/ 5134555 h 6505980"/>
              <a:gd name="connsiteX80" fmla="*/ 522026 w 3592824"/>
              <a:gd name="connsiteY80" fmla="*/ 5190653 h 6505980"/>
              <a:gd name="connsiteX81" fmla="*/ 384200 w 3592824"/>
              <a:gd name="connsiteY81" fmla="*/ 5252843 h 6505980"/>
              <a:gd name="connsiteX82" fmla="*/ 249344 w 3592824"/>
              <a:gd name="connsiteY82" fmla="*/ 5325897 h 6505980"/>
              <a:gd name="connsiteX83" fmla="*/ 120569 w 3592824"/>
              <a:gd name="connsiteY83" fmla="*/ 5397133 h 6505980"/>
              <a:gd name="connsiteX84" fmla="*/ 0 w 3592824"/>
              <a:gd name="connsiteY84" fmla="*/ 5468693 h 6505980"/>
              <a:gd name="connsiteX85" fmla="*/ 124698 w 3592824"/>
              <a:gd name="connsiteY85" fmla="*/ 5335477 h 6505980"/>
              <a:gd name="connsiteX86" fmla="*/ 246734 w 3592824"/>
              <a:gd name="connsiteY86" fmla="*/ 5221959 h 6505980"/>
              <a:gd name="connsiteX87" fmla="*/ 376856 w 3592824"/>
              <a:gd name="connsiteY87" fmla="*/ 5132327 h 6505980"/>
              <a:gd name="connsiteX88" fmla="*/ 515500 w 3592824"/>
              <a:gd name="connsiteY88" fmla="*/ 5051213 h 6505980"/>
              <a:gd name="connsiteX89" fmla="*/ 659408 w 3592824"/>
              <a:gd name="connsiteY89" fmla="*/ 4987219 h 6505980"/>
              <a:gd name="connsiteX90" fmla="*/ 820898 w 3592824"/>
              <a:gd name="connsiteY90" fmla="*/ 4940794 h 6505980"/>
              <a:gd name="connsiteX91" fmla="*/ 1181074 w 3592824"/>
              <a:gd name="connsiteY91" fmla="*/ 4846988 h 6505980"/>
              <a:gd name="connsiteX92" fmla="*/ 1226539 w 3592824"/>
              <a:gd name="connsiteY92" fmla="*/ 4526635 h 6505980"/>
              <a:gd name="connsiteX93" fmla="*/ 1248314 w 3592824"/>
              <a:gd name="connsiteY93" fmla="*/ 4207589 h 6505980"/>
              <a:gd name="connsiteX94" fmla="*/ 1246367 w 3592824"/>
              <a:gd name="connsiteY94" fmla="*/ 3884569 h 6505980"/>
              <a:gd name="connsiteX95" fmla="*/ 1230789 w 3592824"/>
              <a:gd name="connsiteY95" fmla="*/ 3690675 h 6505980"/>
              <a:gd name="connsiteX96" fmla="*/ 1162613 w 3592824"/>
              <a:gd name="connsiteY96" fmla="*/ 3672408 h 6505980"/>
              <a:gd name="connsiteX97" fmla="*/ 1267627 w 3592824"/>
              <a:gd name="connsiteY97" fmla="*/ 3672408 h 6505980"/>
              <a:gd name="connsiteX98" fmla="*/ 1267627 w 3592824"/>
              <a:gd name="connsiteY98" fmla="*/ 2636174 h 6505980"/>
              <a:gd name="connsiteX99" fmla="*/ 1457972 w 3592824"/>
              <a:gd name="connsiteY99" fmla="*/ 2766635 h 6505980"/>
              <a:gd name="connsiteX100" fmla="*/ 1914541 w 3592824"/>
              <a:gd name="connsiteY100" fmla="*/ 1815401 h 6505980"/>
              <a:gd name="connsiteX101" fmla="*/ 1759871 w 3592824"/>
              <a:gd name="connsiteY101" fmla="*/ 1626771 h 6505980"/>
              <a:gd name="connsiteX102" fmla="*/ 1630255 w 3592824"/>
              <a:gd name="connsiteY102" fmla="*/ 1432944 h 6505980"/>
              <a:gd name="connsiteX103" fmla="*/ 1533657 w 3592824"/>
              <a:gd name="connsiteY103" fmla="*/ 1245834 h 6505980"/>
              <a:gd name="connsiteX104" fmla="*/ 1466898 w 3592824"/>
              <a:gd name="connsiteY104" fmla="*/ 1057506 h 6505980"/>
              <a:gd name="connsiteX105" fmla="*/ 1428386 w 3592824"/>
              <a:gd name="connsiteY105" fmla="*/ 871911 h 6505980"/>
              <a:gd name="connsiteX106" fmla="*/ 1418926 w 3592824"/>
              <a:gd name="connsiteY106" fmla="*/ 698165 h 6505980"/>
              <a:gd name="connsiteX107" fmla="*/ 1438518 w 3592824"/>
              <a:gd name="connsiteY107" fmla="*/ 529931 h 6505980"/>
              <a:gd name="connsiteX108" fmla="*/ 1487966 w 3592824"/>
              <a:gd name="connsiteY108" fmla="*/ 373157 h 6505980"/>
              <a:gd name="connsiteX109" fmla="*/ 1562109 w 3592824"/>
              <a:gd name="connsiteY109" fmla="*/ 234344 h 6505980"/>
              <a:gd name="connsiteX110" fmla="*/ 1590347 w 3592824"/>
              <a:gd name="connsiteY110" fmla="*/ 233909 h 6505980"/>
              <a:gd name="connsiteX111" fmla="*/ 1590423 w 3592824"/>
              <a:gd name="connsiteY111" fmla="*/ 276688 h 6505980"/>
              <a:gd name="connsiteX112" fmla="*/ 1534480 w 3592824"/>
              <a:gd name="connsiteY112" fmla="*/ 357380 h 6505980"/>
              <a:gd name="connsiteX113" fmla="*/ 1506010 w 3592824"/>
              <a:gd name="connsiteY113" fmla="*/ 457037 h 6505980"/>
              <a:gd name="connsiteX114" fmla="*/ 1488317 w 3592824"/>
              <a:gd name="connsiteY114" fmla="*/ 571212 h 6505980"/>
              <a:gd name="connsiteX115" fmla="*/ 1496884 w 3592824"/>
              <a:gd name="connsiteY115" fmla="*/ 693061 h 6505980"/>
              <a:gd name="connsiteX116" fmla="*/ 1522975 w 3592824"/>
              <a:gd name="connsiteY116" fmla="*/ 825308 h 6505980"/>
              <a:gd name="connsiteX117" fmla="*/ 1563776 w 3592824"/>
              <a:gd name="connsiteY117" fmla="*/ 957444 h 6505980"/>
              <a:gd name="connsiteX118" fmla="*/ 1623676 w 3592824"/>
              <a:gd name="connsiteY118" fmla="*/ 1089683 h 6505980"/>
              <a:gd name="connsiteX119" fmla="*/ 1701073 w 3592824"/>
              <a:gd name="connsiteY119" fmla="*/ 1219640 h 6505980"/>
              <a:gd name="connsiteX120" fmla="*/ 1784824 w 3592824"/>
              <a:gd name="connsiteY120" fmla="*/ 1340138 h 6505980"/>
              <a:gd name="connsiteX121" fmla="*/ 1839433 w 3592824"/>
              <a:gd name="connsiteY121" fmla="*/ 1402829 h 6505980"/>
              <a:gd name="connsiteX122" fmla="*/ 1879314 w 3592824"/>
              <a:gd name="connsiteY122" fmla="*/ 1462471 h 6505980"/>
              <a:gd name="connsiteX123" fmla="*/ 1923557 w 3592824"/>
              <a:gd name="connsiteY123" fmla="*/ 1509661 h 6505980"/>
              <a:gd name="connsiteX124" fmla="*/ 1968977 w 3592824"/>
              <a:gd name="connsiteY124" fmla="*/ 1553881 h 6505980"/>
              <a:gd name="connsiteX125" fmla="*/ 2023524 w 3592824"/>
              <a:gd name="connsiteY125" fmla="*/ 1583302 h 6505980"/>
              <a:gd name="connsiteX126" fmla="*/ 2159168 w 3592824"/>
              <a:gd name="connsiteY126" fmla="*/ 1357898 h 6505980"/>
              <a:gd name="connsiteX127" fmla="*/ 2301613 w 3592824"/>
              <a:gd name="connsiteY127" fmla="*/ 1152134 h 6505980"/>
              <a:gd name="connsiteX128" fmla="*/ 2456786 w 3592824"/>
              <a:gd name="connsiteY128" fmla="*/ 946442 h 6505980"/>
              <a:gd name="connsiteX129" fmla="*/ 2627883 w 3592824"/>
              <a:gd name="connsiteY129" fmla="*/ 750343 h 6505980"/>
              <a:gd name="connsiteX130" fmla="*/ 2819251 w 3592824"/>
              <a:gd name="connsiteY130" fmla="*/ 546637 h 6505980"/>
              <a:gd name="connsiteX131" fmla="*/ 3033293 w 3592824"/>
              <a:gd name="connsiteY131" fmla="*/ 338904 h 6505980"/>
              <a:gd name="connsiteX132" fmla="*/ 3075801 w 3592824"/>
              <a:gd name="connsiteY132" fmla="*/ 307656 h 6505980"/>
              <a:gd name="connsiteX133" fmla="*/ 3128615 w 3592824"/>
              <a:gd name="connsiteY133" fmla="*/ 255470 h 6505980"/>
              <a:gd name="connsiteX134" fmla="*/ 3193373 w 3592824"/>
              <a:gd name="connsiteY134" fmla="*/ 206920 h 6505980"/>
              <a:gd name="connsiteX135" fmla="*/ 3255727 w 3592824"/>
              <a:gd name="connsiteY135" fmla="*/ 153199 h 6505980"/>
              <a:gd name="connsiteX136" fmla="*/ 3326038 w 3592824"/>
              <a:gd name="connsiteY136" fmla="*/ 98736 h 6505980"/>
              <a:gd name="connsiteX137" fmla="*/ 3396772 w 3592824"/>
              <a:gd name="connsiteY137" fmla="*/ 57544 h 6505980"/>
              <a:gd name="connsiteX138" fmla="*/ 3465132 w 3592824"/>
              <a:gd name="connsiteY138" fmla="*/ 23864 h 6505980"/>
              <a:gd name="connsiteX139" fmla="*/ 3532718 w 3592824"/>
              <a:gd name="connsiteY139" fmla="*/ 3259 h 6505980"/>
              <a:gd name="connsiteX140" fmla="*/ 3587603 w 3592824"/>
              <a:gd name="connsiteY140"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451696 w 3592824"/>
              <a:gd name="connsiteY8" fmla="*/ 1220120 h 6505980"/>
              <a:gd name="connsiteX9" fmla="*/ 2333617 w 3592824"/>
              <a:gd name="connsiteY9" fmla="*/ 1482858 h 6505980"/>
              <a:gd name="connsiteX10" fmla="*/ 2239019 w 3592824"/>
              <a:gd name="connsiteY10" fmla="*/ 1750687 h 6505980"/>
              <a:gd name="connsiteX11" fmla="*/ 2166716 w 3592824"/>
              <a:gd name="connsiteY11" fmla="*/ 2028149 h 6505980"/>
              <a:gd name="connsiteX12" fmla="*/ 2138696 w 3592824"/>
              <a:gd name="connsiteY12" fmla="*/ 2191021 h 6505980"/>
              <a:gd name="connsiteX13" fmla="*/ 1708453 w 3592824"/>
              <a:gd name="connsiteY13" fmla="*/ 2932299 h 6505980"/>
              <a:gd name="connsiteX14" fmla="*/ 1722817 w 3592824"/>
              <a:gd name="connsiteY14" fmla="*/ 3822513 h 6505980"/>
              <a:gd name="connsiteX15" fmla="*/ 1536952 w 3592824"/>
              <a:gd name="connsiteY15" fmla="*/ 3772714 h 6505980"/>
              <a:gd name="connsiteX16" fmla="*/ 1541206 w 3592824"/>
              <a:gd name="connsiteY16" fmla="*/ 4042551 h 6505980"/>
              <a:gd name="connsiteX17" fmla="*/ 1736905 w 3592824"/>
              <a:gd name="connsiteY17" fmla="*/ 4202721 h 6505980"/>
              <a:gd name="connsiteX18" fmla="*/ 1910038 w 3592824"/>
              <a:gd name="connsiteY18" fmla="*/ 4375859 h 6505980"/>
              <a:gd name="connsiteX19" fmla="*/ 2049967 w 3592824"/>
              <a:gd name="connsiteY19" fmla="*/ 4551312 h 6505980"/>
              <a:gd name="connsiteX20" fmla="*/ 2161751 w 3592824"/>
              <a:gd name="connsiteY20" fmla="*/ 4736795 h 6505980"/>
              <a:gd name="connsiteX21" fmla="*/ 2245901 w 3592824"/>
              <a:gd name="connsiteY21" fmla="*/ 4927533 h 6505980"/>
              <a:gd name="connsiteX22" fmla="*/ 2299319 w 3592824"/>
              <a:gd name="connsiteY22" fmla="*/ 5113852 h 6505980"/>
              <a:gd name="connsiteX23" fmla="*/ 2323619 w 3592824"/>
              <a:gd name="connsiteY23" fmla="*/ 5302637 h 6505980"/>
              <a:gd name="connsiteX24" fmla="*/ 2316528 w 3592824"/>
              <a:gd name="connsiteY24" fmla="*/ 5487662 h 6505980"/>
              <a:gd name="connsiteX25" fmla="*/ 2281292 w 3592824"/>
              <a:gd name="connsiteY25" fmla="*/ 5660347 h 6505980"/>
              <a:gd name="connsiteX26" fmla="*/ 2254472 w 3592824"/>
              <a:gd name="connsiteY26" fmla="*/ 5669051 h 6505980"/>
              <a:gd name="connsiteX27" fmla="*/ 2243469 w 3592824"/>
              <a:gd name="connsiteY27" fmla="*/ 5622519 h 6505980"/>
              <a:gd name="connsiteX28" fmla="*/ 2276202 w 3592824"/>
              <a:gd name="connsiteY28" fmla="*/ 5518399 h 6505980"/>
              <a:gd name="connsiteX29" fmla="*/ 2277887 w 3592824"/>
              <a:gd name="connsiteY29" fmla="*/ 5401645 h 6505980"/>
              <a:gd name="connsiteX30" fmla="*/ 2265586 w 3592824"/>
              <a:gd name="connsiteY30" fmla="*/ 5272239 h 6505980"/>
              <a:gd name="connsiteX31" fmla="*/ 2226278 w 3592824"/>
              <a:gd name="connsiteY31" fmla="*/ 5142134 h 6505980"/>
              <a:gd name="connsiteX32" fmla="*/ 2167610 w 3592824"/>
              <a:gd name="connsiteY32" fmla="*/ 5005824 h 6505980"/>
              <a:gd name="connsiteX33" fmla="*/ 2094934 w 3592824"/>
              <a:gd name="connsiteY33" fmla="*/ 4873928 h 6505980"/>
              <a:gd name="connsiteX34" fmla="*/ 2004022 w 3592824"/>
              <a:gd name="connsiteY34" fmla="*/ 4747491 h 6505980"/>
              <a:gd name="connsiteX35" fmla="*/ 1897003 w 3592824"/>
              <a:gd name="connsiteY35" fmla="*/ 4628630 h 6505980"/>
              <a:gd name="connsiteX36" fmla="*/ 1786353 w 3592824"/>
              <a:gd name="connsiteY36" fmla="*/ 4521927 h 6505980"/>
              <a:gd name="connsiteX37" fmla="*/ 1718256 w 3592824"/>
              <a:gd name="connsiteY37" fmla="*/ 4469625 h 6505980"/>
              <a:gd name="connsiteX38" fmla="*/ 1664984 w 3592824"/>
              <a:gd name="connsiteY38" fmla="*/ 4416354 h 6505980"/>
              <a:gd name="connsiteX39" fmla="*/ 1610735 w 3592824"/>
              <a:gd name="connsiteY39" fmla="*/ 4377899 h 6505980"/>
              <a:gd name="connsiteX40" fmla="*/ 1556121 w 3592824"/>
              <a:gd name="connsiteY40" fmla="*/ 4343019 h 6505980"/>
              <a:gd name="connsiteX41" fmla="*/ 1496586 w 3592824"/>
              <a:gd name="connsiteY41" fmla="*/ 4326909 h 6505980"/>
              <a:gd name="connsiteX42" fmla="*/ 1424825 w 3592824"/>
              <a:gd name="connsiteY42" fmla="*/ 4611755 h 6505980"/>
              <a:gd name="connsiteX43" fmla="*/ 1341569 w 3592824"/>
              <a:gd name="connsiteY43" fmla="*/ 4877209 h 6505980"/>
              <a:gd name="connsiteX44" fmla="*/ 1246153 w 3592824"/>
              <a:gd name="connsiteY44" fmla="*/ 5146295 h 6505980"/>
              <a:gd name="connsiteX45" fmla="*/ 1133098 w 3592824"/>
              <a:gd name="connsiteY45" fmla="*/ 5409585 h 6505980"/>
              <a:gd name="connsiteX46" fmla="*/ 1002651 w 3592824"/>
              <a:gd name="connsiteY46" fmla="*/ 5687069 h 6505980"/>
              <a:gd name="connsiteX47" fmla="*/ 851621 w 3592824"/>
              <a:gd name="connsiteY47" fmla="*/ 5975542 h 6505980"/>
              <a:gd name="connsiteX48" fmla="*/ 819067 w 3592824"/>
              <a:gd name="connsiteY48" fmla="*/ 6021945 h 6505980"/>
              <a:gd name="connsiteX49" fmla="*/ 782039 w 3592824"/>
              <a:gd name="connsiteY49" fmla="*/ 6094137 h 6505980"/>
              <a:gd name="connsiteX50" fmla="*/ 732689 w 3592824"/>
              <a:gd name="connsiteY50" fmla="*/ 6165853 h 6505980"/>
              <a:gd name="connsiteX51" fmla="*/ 686953 w 3592824"/>
              <a:gd name="connsiteY51" fmla="*/ 6242495 h 6505980"/>
              <a:gd name="connsiteX52" fmla="*/ 633819 w 3592824"/>
              <a:gd name="connsiteY52" fmla="*/ 6322262 h 6505980"/>
              <a:gd name="connsiteX53" fmla="*/ 576894 w 3592824"/>
              <a:gd name="connsiteY53" fmla="*/ 6387714 h 6505980"/>
              <a:gd name="connsiteX54" fmla="*/ 520310 w 3592824"/>
              <a:gd name="connsiteY54" fmla="*/ 6444298 h 6505980"/>
              <a:gd name="connsiteX55" fmla="*/ 461122 w 3592824"/>
              <a:gd name="connsiteY55" fmla="*/ 6486433 h 6505980"/>
              <a:gd name="connsiteX56" fmla="*/ 409611 w 3592824"/>
              <a:gd name="connsiteY56" fmla="*/ 6505980 h 6505980"/>
              <a:gd name="connsiteX57" fmla="*/ 397795 w 3592824"/>
              <a:gd name="connsiteY57" fmla="*/ 6478382 h 6505980"/>
              <a:gd name="connsiteX58" fmla="*/ 580228 w 3592824"/>
              <a:gd name="connsiteY58" fmla="*/ 6260780 h 6505980"/>
              <a:gd name="connsiteX59" fmla="*/ 740291 w 3592824"/>
              <a:gd name="connsiteY59" fmla="*/ 6020812 h 6505980"/>
              <a:gd name="connsiteX60" fmla="*/ 876161 w 3592824"/>
              <a:gd name="connsiteY60" fmla="*/ 5764542 h 6505980"/>
              <a:gd name="connsiteX61" fmla="*/ 983460 w 3592824"/>
              <a:gd name="connsiteY61" fmla="*/ 5511282 h 6505980"/>
              <a:gd name="connsiteX62" fmla="*/ 1071980 w 3592824"/>
              <a:gd name="connsiteY62" fmla="*/ 5262934 h 6505980"/>
              <a:gd name="connsiteX63" fmla="*/ 1108340 w 3592824"/>
              <a:gd name="connsiteY63" fmla="*/ 5079541 h 6505980"/>
              <a:gd name="connsiteX64" fmla="*/ 1121344 w 3592824"/>
              <a:gd name="connsiteY64" fmla="*/ 5084649 h 6505980"/>
              <a:gd name="connsiteX65" fmla="*/ 1125291 w 3592824"/>
              <a:gd name="connsiteY65" fmla="*/ 5080701 h 6505980"/>
              <a:gd name="connsiteX66" fmla="*/ 1124442 w 3592824"/>
              <a:gd name="connsiteY66" fmla="*/ 5071961 h 6505980"/>
              <a:gd name="connsiteX67" fmla="*/ 1122157 w 3592824"/>
              <a:gd name="connsiteY67" fmla="*/ 5065724 h 6505980"/>
              <a:gd name="connsiteX68" fmla="*/ 1117049 w 3592824"/>
              <a:gd name="connsiteY68" fmla="*/ 5052716 h 6505980"/>
              <a:gd name="connsiteX69" fmla="*/ 1122811 w 3592824"/>
              <a:gd name="connsiteY69" fmla="*/ 5042696 h 6505980"/>
              <a:gd name="connsiteX70" fmla="*/ 1122495 w 3592824"/>
              <a:gd name="connsiteY70" fmla="*/ 5034485 h 6505980"/>
              <a:gd name="connsiteX71" fmla="*/ 1124158 w 3592824"/>
              <a:gd name="connsiteY71" fmla="*/ 5024300 h 6505980"/>
              <a:gd name="connsiteX72" fmla="*/ 1120205 w 3592824"/>
              <a:gd name="connsiteY72" fmla="*/ 5028252 h 6505980"/>
              <a:gd name="connsiteX73" fmla="*/ 1122495 w 3592824"/>
              <a:gd name="connsiteY73" fmla="*/ 5034485 h 6505980"/>
              <a:gd name="connsiteX74" fmla="*/ 1108340 w 3592824"/>
              <a:gd name="connsiteY74" fmla="*/ 5079541 h 6505980"/>
              <a:gd name="connsiteX75" fmla="*/ 1019535 w 3592824"/>
              <a:gd name="connsiteY75" fmla="*/ 5061794 h 6505980"/>
              <a:gd name="connsiteX76" fmla="*/ 907867 w 3592824"/>
              <a:gd name="connsiteY76" fmla="*/ 5071187 h 6505980"/>
              <a:gd name="connsiteX77" fmla="*/ 788983 w 3592824"/>
              <a:gd name="connsiteY77" fmla="*/ 5093104 h 6505980"/>
              <a:gd name="connsiteX78" fmla="*/ 658043 w 3592824"/>
              <a:gd name="connsiteY78" fmla="*/ 5134555 h 6505980"/>
              <a:gd name="connsiteX79" fmla="*/ 522026 w 3592824"/>
              <a:gd name="connsiteY79" fmla="*/ 5190653 h 6505980"/>
              <a:gd name="connsiteX80" fmla="*/ 384200 w 3592824"/>
              <a:gd name="connsiteY80" fmla="*/ 5252843 h 6505980"/>
              <a:gd name="connsiteX81" fmla="*/ 249344 w 3592824"/>
              <a:gd name="connsiteY81" fmla="*/ 5325897 h 6505980"/>
              <a:gd name="connsiteX82" fmla="*/ 120569 w 3592824"/>
              <a:gd name="connsiteY82" fmla="*/ 5397133 h 6505980"/>
              <a:gd name="connsiteX83" fmla="*/ 0 w 3592824"/>
              <a:gd name="connsiteY83" fmla="*/ 5468693 h 6505980"/>
              <a:gd name="connsiteX84" fmla="*/ 124698 w 3592824"/>
              <a:gd name="connsiteY84" fmla="*/ 5335477 h 6505980"/>
              <a:gd name="connsiteX85" fmla="*/ 246734 w 3592824"/>
              <a:gd name="connsiteY85" fmla="*/ 5221959 h 6505980"/>
              <a:gd name="connsiteX86" fmla="*/ 376856 w 3592824"/>
              <a:gd name="connsiteY86" fmla="*/ 5132327 h 6505980"/>
              <a:gd name="connsiteX87" fmla="*/ 515500 w 3592824"/>
              <a:gd name="connsiteY87" fmla="*/ 5051213 h 6505980"/>
              <a:gd name="connsiteX88" fmla="*/ 659408 w 3592824"/>
              <a:gd name="connsiteY88" fmla="*/ 4987219 h 6505980"/>
              <a:gd name="connsiteX89" fmla="*/ 820898 w 3592824"/>
              <a:gd name="connsiteY89" fmla="*/ 4940794 h 6505980"/>
              <a:gd name="connsiteX90" fmla="*/ 1181074 w 3592824"/>
              <a:gd name="connsiteY90" fmla="*/ 4846988 h 6505980"/>
              <a:gd name="connsiteX91" fmla="*/ 1226539 w 3592824"/>
              <a:gd name="connsiteY91" fmla="*/ 4526635 h 6505980"/>
              <a:gd name="connsiteX92" fmla="*/ 1248314 w 3592824"/>
              <a:gd name="connsiteY92" fmla="*/ 4207589 h 6505980"/>
              <a:gd name="connsiteX93" fmla="*/ 1246367 w 3592824"/>
              <a:gd name="connsiteY93" fmla="*/ 3884569 h 6505980"/>
              <a:gd name="connsiteX94" fmla="*/ 1230789 w 3592824"/>
              <a:gd name="connsiteY94" fmla="*/ 3690675 h 6505980"/>
              <a:gd name="connsiteX95" fmla="*/ 1162613 w 3592824"/>
              <a:gd name="connsiteY95" fmla="*/ 3672408 h 6505980"/>
              <a:gd name="connsiteX96" fmla="*/ 1267627 w 3592824"/>
              <a:gd name="connsiteY96" fmla="*/ 3672408 h 6505980"/>
              <a:gd name="connsiteX97" fmla="*/ 1267627 w 3592824"/>
              <a:gd name="connsiteY97" fmla="*/ 2636174 h 6505980"/>
              <a:gd name="connsiteX98" fmla="*/ 1457972 w 3592824"/>
              <a:gd name="connsiteY98" fmla="*/ 2766635 h 6505980"/>
              <a:gd name="connsiteX99" fmla="*/ 1914541 w 3592824"/>
              <a:gd name="connsiteY99" fmla="*/ 1815401 h 6505980"/>
              <a:gd name="connsiteX100" fmla="*/ 1759871 w 3592824"/>
              <a:gd name="connsiteY100" fmla="*/ 1626771 h 6505980"/>
              <a:gd name="connsiteX101" fmla="*/ 1630255 w 3592824"/>
              <a:gd name="connsiteY101" fmla="*/ 1432944 h 6505980"/>
              <a:gd name="connsiteX102" fmla="*/ 1533657 w 3592824"/>
              <a:gd name="connsiteY102" fmla="*/ 1245834 h 6505980"/>
              <a:gd name="connsiteX103" fmla="*/ 1466898 w 3592824"/>
              <a:gd name="connsiteY103" fmla="*/ 1057506 h 6505980"/>
              <a:gd name="connsiteX104" fmla="*/ 1428386 w 3592824"/>
              <a:gd name="connsiteY104" fmla="*/ 871911 h 6505980"/>
              <a:gd name="connsiteX105" fmla="*/ 1418926 w 3592824"/>
              <a:gd name="connsiteY105" fmla="*/ 698165 h 6505980"/>
              <a:gd name="connsiteX106" fmla="*/ 1438518 w 3592824"/>
              <a:gd name="connsiteY106" fmla="*/ 529931 h 6505980"/>
              <a:gd name="connsiteX107" fmla="*/ 1487966 w 3592824"/>
              <a:gd name="connsiteY107" fmla="*/ 373157 h 6505980"/>
              <a:gd name="connsiteX108" fmla="*/ 1562109 w 3592824"/>
              <a:gd name="connsiteY108" fmla="*/ 234344 h 6505980"/>
              <a:gd name="connsiteX109" fmla="*/ 1590347 w 3592824"/>
              <a:gd name="connsiteY109" fmla="*/ 233909 h 6505980"/>
              <a:gd name="connsiteX110" fmla="*/ 1590423 w 3592824"/>
              <a:gd name="connsiteY110" fmla="*/ 276688 h 6505980"/>
              <a:gd name="connsiteX111" fmla="*/ 1534480 w 3592824"/>
              <a:gd name="connsiteY111" fmla="*/ 357380 h 6505980"/>
              <a:gd name="connsiteX112" fmla="*/ 1506010 w 3592824"/>
              <a:gd name="connsiteY112" fmla="*/ 457037 h 6505980"/>
              <a:gd name="connsiteX113" fmla="*/ 1488317 w 3592824"/>
              <a:gd name="connsiteY113" fmla="*/ 571212 h 6505980"/>
              <a:gd name="connsiteX114" fmla="*/ 1496884 w 3592824"/>
              <a:gd name="connsiteY114" fmla="*/ 693061 h 6505980"/>
              <a:gd name="connsiteX115" fmla="*/ 1522975 w 3592824"/>
              <a:gd name="connsiteY115" fmla="*/ 825308 h 6505980"/>
              <a:gd name="connsiteX116" fmla="*/ 1563776 w 3592824"/>
              <a:gd name="connsiteY116" fmla="*/ 957444 h 6505980"/>
              <a:gd name="connsiteX117" fmla="*/ 1623676 w 3592824"/>
              <a:gd name="connsiteY117" fmla="*/ 1089683 h 6505980"/>
              <a:gd name="connsiteX118" fmla="*/ 1701073 w 3592824"/>
              <a:gd name="connsiteY118" fmla="*/ 1219640 h 6505980"/>
              <a:gd name="connsiteX119" fmla="*/ 1784824 w 3592824"/>
              <a:gd name="connsiteY119" fmla="*/ 1340138 h 6505980"/>
              <a:gd name="connsiteX120" fmla="*/ 1839433 w 3592824"/>
              <a:gd name="connsiteY120" fmla="*/ 1402829 h 6505980"/>
              <a:gd name="connsiteX121" fmla="*/ 1879314 w 3592824"/>
              <a:gd name="connsiteY121" fmla="*/ 1462471 h 6505980"/>
              <a:gd name="connsiteX122" fmla="*/ 1923557 w 3592824"/>
              <a:gd name="connsiteY122" fmla="*/ 1509661 h 6505980"/>
              <a:gd name="connsiteX123" fmla="*/ 1968977 w 3592824"/>
              <a:gd name="connsiteY123" fmla="*/ 1553881 h 6505980"/>
              <a:gd name="connsiteX124" fmla="*/ 2023524 w 3592824"/>
              <a:gd name="connsiteY124" fmla="*/ 1583302 h 6505980"/>
              <a:gd name="connsiteX125" fmla="*/ 2159168 w 3592824"/>
              <a:gd name="connsiteY125" fmla="*/ 1357898 h 6505980"/>
              <a:gd name="connsiteX126" fmla="*/ 2301613 w 3592824"/>
              <a:gd name="connsiteY126" fmla="*/ 1152134 h 6505980"/>
              <a:gd name="connsiteX127" fmla="*/ 2456786 w 3592824"/>
              <a:gd name="connsiteY127" fmla="*/ 946442 h 6505980"/>
              <a:gd name="connsiteX128" fmla="*/ 2627883 w 3592824"/>
              <a:gd name="connsiteY128" fmla="*/ 750343 h 6505980"/>
              <a:gd name="connsiteX129" fmla="*/ 2819251 w 3592824"/>
              <a:gd name="connsiteY129" fmla="*/ 546637 h 6505980"/>
              <a:gd name="connsiteX130" fmla="*/ 3033293 w 3592824"/>
              <a:gd name="connsiteY130" fmla="*/ 338904 h 6505980"/>
              <a:gd name="connsiteX131" fmla="*/ 3075801 w 3592824"/>
              <a:gd name="connsiteY131" fmla="*/ 307656 h 6505980"/>
              <a:gd name="connsiteX132" fmla="*/ 3128615 w 3592824"/>
              <a:gd name="connsiteY132" fmla="*/ 255470 h 6505980"/>
              <a:gd name="connsiteX133" fmla="*/ 3193373 w 3592824"/>
              <a:gd name="connsiteY133" fmla="*/ 206920 h 6505980"/>
              <a:gd name="connsiteX134" fmla="*/ 3255727 w 3592824"/>
              <a:gd name="connsiteY134" fmla="*/ 153199 h 6505980"/>
              <a:gd name="connsiteX135" fmla="*/ 3326038 w 3592824"/>
              <a:gd name="connsiteY135" fmla="*/ 98736 h 6505980"/>
              <a:gd name="connsiteX136" fmla="*/ 3396772 w 3592824"/>
              <a:gd name="connsiteY136" fmla="*/ 57544 h 6505980"/>
              <a:gd name="connsiteX137" fmla="*/ 3465132 w 3592824"/>
              <a:gd name="connsiteY137" fmla="*/ 23864 h 6505980"/>
              <a:gd name="connsiteX138" fmla="*/ 3532718 w 3592824"/>
              <a:gd name="connsiteY138" fmla="*/ 3259 h 6505980"/>
              <a:gd name="connsiteX139" fmla="*/ 3587603 w 3592824"/>
              <a:gd name="connsiteY139"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451696 w 3592824"/>
              <a:gd name="connsiteY8" fmla="*/ 1220120 h 6505980"/>
              <a:gd name="connsiteX9" fmla="*/ 2333617 w 3592824"/>
              <a:gd name="connsiteY9" fmla="*/ 1482858 h 6505980"/>
              <a:gd name="connsiteX10" fmla="*/ 2239019 w 3592824"/>
              <a:gd name="connsiteY10" fmla="*/ 1750687 h 6505980"/>
              <a:gd name="connsiteX11" fmla="*/ 2166716 w 3592824"/>
              <a:gd name="connsiteY11" fmla="*/ 2028149 h 6505980"/>
              <a:gd name="connsiteX12" fmla="*/ 1708453 w 3592824"/>
              <a:gd name="connsiteY12" fmla="*/ 2932299 h 6505980"/>
              <a:gd name="connsiteX13" fmla="*/ 1722817 w 3592824"/>
              <a:gd name="connsiteY13" fmla="*/ 3822513 h 6505980"/>
              <a:gd name="connsiteX14" fmla="*/ 1536952 w 3592824"/>
              <a:gd name="connsiteY14" fmla="*/ 3772714 h 6505980"/>
              <a:gd name="connsiteX15" fmla="*/ 1541206 w 3592824"/>
              <a:gd name="connsiteY15" fmla="*/ 4042551 h 6505980"/>
              <a:gd name="connsiteX16" fmla="*/ 1736905 w 3592824"/>
              <a:gd name="connsiteY16" fmla="*/ 4202721 h 6505980"/>
              <a:gd name="connsiteX17" fmla="*/ 1910038 w 3592824"/>
              <a:gd name="connsiteY17" fmla="*/ 4375859 h 6505980"/>
              <a:gd name="connsiteX18" fmla="*/ 2049967 w 3592824"/>
              <a:gd name="connsiteY18" fmla="*/ 4551312 h 6505980"/>
              <a:gd name="connsiteX19" fmla="*/ 2161751 w 3592824"/>
              <a:gd name="connsiteY19" fmla="*/ 4736795 h 6505980"/>
              <a:gd name="connsiteX20" fmla="*/ 2245901 w 3592824"/>
              <a:gd name="connsiteY20" fmla="*/ 4927533 h 6505980"/>
              <a:gd name="connsiteX21" fmla="*/ 2299319 w 3592824"/>
              <a:gd name="connsiteY21" fmla="*/ 5113852 h 6505980"/>
              <a:gd name="connsiteX22" fmla="*/ 2323619 w 3592824"/>
              <a:gd name="connsiteY22" fmla="*/ 5302637 h 6505980"/>
              <a:gd name="connsiteX23" fmla="*/ 2316528 w 3592824"/>
              <a:gd name="connsiteY23" fmla="*/ 5487662 h 6505980"/>
              <a:gd name="connsiteX24" fmla="*/ 2281292 w 3592824"/>
              <a:gd name="connsiteY24" fmla="*/ 5660347 h 6505980"/>
              <a:gd name="connsiteX25" fmla="*/ 2254472 w 3592824"/>
              <a:gd name="connsiteY25" fmla="*/ 5669051 h 6505980"/>
              <a:gd name="connsiteX26" fmla="*/ 2243469 w 3592824"/>
              <a:gd name="connsiteY26" fmla="*/ 5622519 h 6505980"/>
              <a:gd name="connsiteX27" fmla="*/ 2276202 w 3592824"/>
              <a:gd name="connsiteY27" fmla="*/ 5518399 h 6505980"/>
              <a:gd name="connsiteX28" fmla="*/ 2277887 w 3592824"/>
              <a:gd name="connsiteY28" fmla="*/ 5401645 h 6505980"/>
              <a:gd name="connsiteX29" fmla="*/ 2265586 w 3592824"/>
              <a:gd name="connsiteY29" fmla="*/ 5272239 h 6505980"/>
              <a:gd name="connsiteX30" fmla="*/ 2226278 w 3592824"/>
              <a:gd name="connsiteY30" fmla="*/ 5142134 h 6505980"/>
              <a:gd name="connsiteX31" fmla="*/ 2167610 w 3592824"/>
              <a:gd name="connsiteY31" fmla="*/ 5005824 h 6505980"/>
              <a:gd name="connsiteX32" fmla="*/ 2094934 w 3592824"/>
              <a:gd name="connsiteY32" fmla="*/ 4873928 h 6505980"/>
              <a:gd name="connsiteX33" fmla="*/ 2004022 w 3592824"/>
              <a:gd name="connsiteY33" fmla="*/ 4747491 h 6505980"/>
              <a:gd name="connsiteX34" fmla="*/ 1897003 w 3592824"/>
              <a:gd name="connsiteY34" fmla="*/ 4628630 h 6505980"/>
              <a:gd name="connsiteX35" fmla="*/ 1786353 w 3592824"/>
              <a:gd name="connsiteY35" fmla="*/ 4521927 h 6505980"/>
              <a:gd name="connsiteX36" fmla="*/ 1718256 w 3592824"/>
              <a:gd name="connsiteY36" fmla="*/ 4469625 h 6505980"/>
              <a:gd name="connsiteX37" fmla="*/ 1664984 w 3592824"/>
              <a:gd name="connsiteY37" fmla="*/ 4416354 h 6505980"/>
              <a:gd name="connsiteX38" fmla="*/ 1610735 w 3592824"/>
              <a:gd name="connsiteY38" fmla="*/ 4377899 h 6505980"/>
              <a:gd name="connsiteX39" fmla="*/ 1556121 w 3592824"/>
              <a:gd name="connsiteY39" fmla="*/ 4343019 h 6505980"/>
              <a:gd name="connsiteX40" fmla="*/ 1496586 w 3592824"/>
              <a:gd name="connsiteY40" fmla="*/ 4326909 h 6505980"/>
              <a:gd name="connsiteX41" fmla="*/ 1424825 w 3592824"/>
              <a:gd name="connsiteY41" fmla="*/ 4611755 h 6505980"/>
              <a:gd name="connsiteX42" fmla="*/ 1341569 w 3592824"/>
              <a:gd name="connsiteY42" fmla="*/ 4877209 h 6505980"/>
              <a:gd name="connsiteX43" fmla="*/ 1246153 w 3592824"/>
              <a:gd name="connsiteY43" fmla="*/ 5146295 h 6505980"/>
              <a:gd name="connsiteX44" fmla="*/ 1133098 w 3592824"/>
              <a:gd name="connsiteY44" fmla="*/ 5409585 h 6505980"/>
              <a:gd name="connsiteX45" fmla="*/ 1002651 w 3592824"/>
              <a:gd name="connsiteY45" fmla="*/ 5687069 h 6505980"/>
              <a:gd name="connsiteX46" fmla="*/ 851621 w 3592824"/>
              <a:gd name="connsiteY46" fmla="*/ 5975542 h 6505980"/>
              <a:gd name="connsiteX47" fmla="*/ 819067 w 3592824"/>
              <a:gd name="connsiteY47" fmla="*/ 6021945 h 6505980"/>
              <a:gd name="connsiteX48" fmla="*/ 782039 w 3592824"/>
              <a:gd name="connsiteY48" fmla="*/ 6094137 h 6505980"/>
              <a:gd name="connsiteX49" fmla="*/ 732689 w 3592824"/>
              <a:gd name="connsiteY49" fmla="*/ 6165853 h 6505980"/>
              <a:gd name="connsiteX50" fmla="*/ 686953 w 3592824"/>
              <a:gd name="connsiteY50" fmla="*/ 6242495 h 6505980"/>
              <a:gd name="connsiteX51" fmla="*/ 633819 w 3592824"/>
              <a:gd name="connsiteY51" fmla="*/ 6322262 h 6505980"/>
              <a:gd name="connsiteX52" fmla="*/ 576894 w 3592824"/>
              <a:gd name="connsiteY52" fmla="*/ 6387714 h 6505980"/>
              <a:gd name="connsiteX53" fmla="*/ 520310 w 3592824"/>
              <a:gd name="connsiteY53" fmla="*/ 6444298 h 6505980"/>
              <a:gd name="connsiteX54" fmla="*/ 461122 w 3592824"/>
              <a:gd name="connsiteY54" fmla="*/ 6486433 h 6505980"/>
              <a:gd name="connsiteX55" fmla="*/ 409611 w 3592824"/>
              <a:gd name="connsiteY55" fmla="*/ 6505980 h 6505980"/>
              <a:gd name="connsiteX56" fmla="*/ 397795 w 3592824"/>
              <a:gd name="connsiteY56" fmla="*/ 6478382 h 6505980"/>
              <a:gd name="connsiteX57" fmla="*/ 580228 w 3592824"/>
              <a:gd name="connsiteY57" fmla="*/ 6260780 h 6505980"/>
              <a:gd name="connsiteX58" fmla="*/ 740291 w 3592824"/>
              <a:gd name="connsiteY58" fmla="*/ 6020812 h 6505980"/>
              <a:gd name="connsiteX59" fmla="*/ 876161 w 3592824"/>
              <a:gd name="connsiteY59" fmla="*/ 5764542 h 6505980"/>
              <a:gd name="connsiteX60" fmla="*/ 983460 w 3592824"/>
              <a:gd name="connsiteY60" fmla="*/ 5511282 h 6505980"/>
              <a:gd name="connsiteX61" fmla="*/ 1071980 w 3592824"/>
              <a:gd name="connsiteY61" fmla="*/ 5262934 h 6505980"/>
              <a:gd name="connsiteX62" fmla="*/ 1108340 w 3592824"/>
              <a:gd name="connsiteY62" fmla="*/ 5079541 h 6505980"/>
              <a:gd name="connsiteX63" fmla="*/ 1121344 w 3592824"/>
              <a:gd name="connsiteY63" fmla="*/ 5084649 h 6505980"/>
              <a:gd name="connsiteX64" fmla="*/ 1125291 w 3592824"/>
              <a:gd name="connsiteY64" fmla="*/ 5080701 h 6505980"/>
              <a:gd name="connsiteX65" fmla="*/ 1124442 w 3592824"/>
              <a:gd name="connsiteY65" fmla="*/ 5071961 h 6505980"/>
              <a:gd name="connsiteX66" fmla="*/ 1122157 w 3592824"/>
              <a:gd name="connsiteY66" fmla="*/ 5065724 h 6505980"/>
              <a:gd name="connsiteX67" fmla="*/ 1117049 w 3592824"/>
              <a:gd name="connsiteY67" fmla="*/ 5052716 h 6505980"/>
              <a:gd name="connsiteX68" fmla="*/ 1122811 w 3592824"/>
              <a:gd name="connsiteY68" fmla="*/ 5042696 h 6505980"/>
              <a:gd name="connsiteX69" fmla="*/ 1122495 w 3592824"/>
              <a:gd name="connsiteY69" fmla="*/ 5034485 h 6505980"/>
              <a:gd name="connsiteX70" fmla="*/ 1124158 w 3592824"/>
              <a:gd name="connsiteY70" fmla="*/ 5024300 h 6505980"/>
              <a:gd name="connsiteX71" fmla="*/ 1120205 w 3592824"/>
              <a:gd name="connsiteY71" fmla="*/ 5028252 h 6505980"/>
              <a:gd name="connsiteX72" fmla="*/ 1122495 w 3592824"/>
              <a:gd name="connsiteY72" fmla="*/ 5034485 h 6505980"/>
              <a:gd name="connsiteX73" fmla="*/ 1108340 w 3592824"/>
              <a:gd name="connsiteY73" fmla="*/ 5079541 h 6505980"/>
              <a:gd name="connsiteX74" fmla="*/ 1019535 w 3592824"/>
              <a:gd name="connsiteY74" fmla="*/ 5061794 h 6505980"/>
              <a:gd name="connsiteX75" fmla="*/ 907867 w 3592824"/>
              <a:gd name="connsiteY75" fmla="*/ 5071187 h 6505980"/>
              <a:gd name="connsiteX76" fmla="*/ 788983 w 3592824"/>
              <a:gd name="connsiteY76" fmla="*/ 5093104 h 6505980"/>
              <a:gd name="connsiteX77" fmla="*/ 658043 w 3592824"/>
              <a:gd name="connsiteY77" fmla="*/ 5134555 h 6505980"/>
              <a:gd name="connsiteX78" fmla="*/ 522026 w 3592824"/>
              <a:gd name="connsiteY78" fmla="*/ 5190653 h 6505980"/>
              <a:gd name="connsiteX79" fmla="*/ 384200 w 3592824"/>
              <a:gd name="connsiteY79" fmla="*/ 5252843 h 6505980"/>
              <a:gd name="connsiteX80" fmla="*/ 249344 w 3592824"/>
              <a:gd name="connsiteY80" fmla="*/ 5325897 h 6505980"/>
              <a:gd name="connsiteX81" fmla="*/ 120569 w 3592824"/>
              <a:gd name="connsiteY81" fmla="*/ 5397133 h 6505980"/>
              <a:gd name="connsiteX82" fmla="*/ 0 w 3592824"/>
              <a:gd name="connsiteY82" fmla="*/ 5468693 h 6505980"/>
              <a:gd name="connsiteX83" fmla="*/ 124698 w 3592824"/>
              <a:gd name="connsiteY83" fmla="*/ 5335477 h 6505980"/>
              <a:gd name="connsiteX84" fmla="*/ 246734 w 3592824"/>
              <a:gd name="connsiteY84" fmla="*/ 5221959 h 6505980"/>
              <a:gd name="connsiteX85" fmla="*/ 376856 w 3592824"/>
              <a:gd name="connsiteY85" fmla="*/ 5132327 h 6505980"/>
              <a:gd name="connsiteX86" fmla="*/ 515500 w 3592824"/>
              <a:gd name="connsiteY86" fmla="*/ 5051213 h 6505980"/>
              <a:gd name="connsiteX87" fmla="*/ 659408 w 3592824"/>
              <a:gd name="connsiteY87" fmla="*/ 4987219 h 6505980"/>
              <a:gd name="connsiteX88" fmla="*/ 820898 w 3592824"/>
              <a:gd name="connsiteY88" fmla="*/ 4940794 h 6505980"/>
              <a:gd name="connsiteX89" fmla="*/ 1181074 w 3592824"/>
              <a:gd name="connsiteY89" fmla="*/ 4846988 h 6505980"/>
              <a:gd name="connsiteX90" fmla="*/ 1226539 w 3592824"/>
              <a:gd name="connsiteY90" fmla="*/ 4526635 h 6505980"/>
              <a:gd name="connsiteX91" fmla="*/ 1248314 w 3592824"/>
              <a:gd name="connsiteY91" fmla="*/ 4207589 h 6505980"/>
              <a:gd name="connsiteX92" fmla="*/ 1246367 w 3592824"/>
              <a:gd name="connsiteY92" fmla="*/ 3884569 h 6505980"/>
              <a:gd name="connsiteX93" fmla="*/ 1230789 w 3592824"/>
              <a:gd name="connsiteY93" fmla="*/ 3690675 h 6505980"/>
              <a:gd name="connsiteX94" fmla="*/ 1162613 w 3592824"/>
              <a:gd name="connsiteY94" fmla="*/ 3672408 h 6505980"/>
              <a:gd name="connsiteX95" fmla="*/ 1267627 w 3592824"/>
              <a:gd name="connsiteY95" fmla="*/ 3672408 h 6505980"/>
              <a:gd name="connsiteX96" fmla="*/ 1267627 w 3592824"/>
              <a:gd name="connsiteY96" fmla="*/ 2636174 h 6505980"/>
              <a:gd name="connsiteX97" fmla="*/ 1457972 w 3592824"/>
              <a:gd name="connsiteY97" fmla="*/ 2766635 h 6505980"/>
              <a:gd name="connsiteX98" fmla="*/ 1914541 w 3592824"/>
              <a:gd name="connsiteY98" fmla="*/ 1815401 h 6505980"/>
              <a:gd name="connsiteX99" fmla="*/ 1759871 w 3592824"/>
              <a:gd name="connsiteY99" fmla="*/ 1626771 h 6505980"/>
              <a:gd name="connsiteX100" fmla="*/ 1630255 w 3592824"/>
              <a:gd name="connsiteY100" fmla="*/ 1432944 h 6505980"/>
              <a:gd name="connsiteX101" fmla="*/ 1533657 w 3592824"/>
              <a:gd name="connsiteY101" fmla="*/ 1245834 h 6505980"/>
              <a:gd name="connsiteX102" fmla="*/ 1466898 w 3592824"/>
              <a:gd name="connsiteY102" fmla="*/ 1057506 h 6505980"/>
              <a:gd name="connsiteX103" fmla="*/ 1428386 w 3592824"/>
              <a:gd name="connsiteY103" fmla="*/ 871911 h 6505980"/>
              <a:gd name="connsiteX104" fmla="*/ 1418926 w 3592824"/>
              <a:gd name="connsiteY104" fmla="*/ 698165 h 6505980"/>
              <a:gd name="connsiteX105" fmla="*/ 1438518 w 3592824"/>
              <a:gd name="connsiteY105" fmla="*/ 529931 h 6505980"/>
              <a:gd name="connsiteX106" fmla="*/ 1487966 w 3592824"/>
              <a:gd name="connsiteY106" fmla="*/ 373157 h 6505980"/>
              <a:gd name="connsiteX107" fmla="*/ 1562109 w 3592824"/>
              <a:gd name="connsiteY107" fmla="*/ 234344 h 6505980"/>
              <a:gd name="connsiteX108" fmla="*/ 1590347 w 3592824"/>
              <a:gd name="connsiteY108" fmla="*/ 233909 h 6505980"/>
              <a:gd name="connsiteX109" fmla="*/ 1590423 w 3592824"/>
              <a:gd name="connsiteY109" fmla="*/ 276688 h 6505980"/>
              <a:gd name="connsiteX110" fmla="*/ 1534480 w 3592824"/>
              <a:gd name="connsiteY110" fmla="*/ 357380 h 6505980"/>
              <a:gd name="connsiteX111" fmla="*/ 1506010 w 3592824"/>
              <a:gd name="connsiteY111" fmla="*/ 457037 h 6505980"/>
              <a:gd name="connsiteX112" fmla="*/ 1488317 w 3592824"/>
              <a:gd name="connsiteY112" fmla="*/ 571212 h 6505980"/>
              <a:gd name="connsiteX113" fmla="*/ 1496884 w 3592824"/>
              <a:gd name="connsiteY113" fmla="*/ 693061 h 6505980"/>
              <a:gd name="connsiteX114" fmla="*/ 1522975 w 3592824"/>
              <a:gd name="connsiteY114" fmla="*/ 825308 h 6505980"/>
              <a:gd name="connsiteX115" fmla="*/ 1563776 w 3592824"/>
              <a:gd name="connsiteY115" fmla="*/ 957444 h 6505980"/>
              <a:gd name="connsiteX116" fmla="*/ 1623676 w 3592824"/>
              <a:gd name="connsiteY116" fmla="*/ 1089683 h 6505980"/>
              <a:gd name="connsiteX117" fmla="*/ 1701073 w 3592824"/>
              <a:gd name="connsiteY117" fmla="*/ 1219640 h 6505980"/>
              <a:gd name="connsiteX118" fmla="*/ 1784824 w 3592824"/>
              <a:gd name="connsiteY118" fmla="*/ 1340138 h 6505980"/>
              <a:gd name="connsiteX119" fmla="*/ 1839433 w 3592824"/>
              <a:gd name="connsiteY119" fmla="*/ 1402829 h 6505980"/>
              <a:gd name="connsiteX120" fmla="*/ 1879314 w 3592824"/>
              <a:gd name="connsiteY120" fmla="*/ 1462471 h 6505980"/>
              <a:gd name="connsiteX121" fmla="*/ 1923557 w 3592824"/>
              <a:gd name="connsiteY121" fmla="*/ 1509661 h 6505980"/>
              <a:gd name="connsiteX122" fmla="*/ 1968977 w 3592824"/>
              <a:gd name="connsiteY122" fmla="*/ 1553881 h 6505980"/>
              <a:gd name="connsiteX123" fmla="*/ 2023524 w 3592824"/>
              <a:gd name="connsiteY123" fmla="*/ 1583302 h 6505980"/>
              <a:gd name="connsiteX124" fmla="*/ 2159168 w 3592824"/>
              <a:gd name="connsiteY124" fmla="*/ 1357898 h 6505980"/>
              <a:gd name="connsiteX125" fmla="*/ 2301613 w 3592824"/>
              <a:gd name="connsiteY125" fmla="*/ 1152134 h 6505980"/>
              <a:gd name="connsiteX126" fmla="*/ 2456786 w 3592824"/>
              <a:gd name="connsiteY126" fmla="*/ 946442 h 6505980"/>
              <a:gd name="connsiteX127" fmla="*/ 2627883 w 3592824"/>
              <a:gd name="connsiteY127" fmla="*/ 750343 h 6505980"/>
              <a:gd name="connsiteX128" fmla="*/ 2819251 w 3592824"/>
              <a:gd name="connsiteY128" fmla="*/ 546637 h 6505980"/>
              <a:gd name="connsiteX129" fmla="*/ 3033293 w 3592824"/>
              <a:gd name="connsiteY129" fmla="*/ 338904 h 6505980"/>
              <a:gd name="connsiteX130" fmla="*/ 3075801 w 3592824"/>
              <a:gd name="connsiteY130" fmla="*/ 307656 h 6505980"/>
              <a:gd name="connsiteX131" fmla="*/ 3128615 w 3592824"/>
              <a:gd name="connsiteY131" fmla="*/ 255470 h 6505980"/>
              <a:gd name="connsiteX132" fmla="*/ 3193373 w 3592824"/>
              <a:gd name="connsiteY132" fmla="*/ 206920 h 6505980"/>
              <a:gd name="connsiteX133" fmla="*/ 3255727 w 3592824"/>
              <a:gd name="connsiteY133" fmla="*/ 153199 h 6505980"/>
              <a:gd name="connsiteX134" fmla="*/ 3326038 w 3592824"/>
              <a:gd name="connsiteY134" fmla="*/ 98736 h 6505980"/>
              <a:gd name="connsiteX135" fmla="*/ 3396772 w 3592824"/>
              <a:gd name="connsiteY135" fmla="*/ 57544 h 6505980"/>
              <a:gd name="connsiteX136" fmla="*/ 3465132 w 3592824"/>
              <a:gd name="connsiteY136" fmla="*/ 23864 h 6505980"/>
              <a:gd name="connsiteX137" fmla="*/ 3532718 w 3592824"/>
              <a:gd name="connsiteY137" fmla="*/ 3259 h 6505980"/>
              <a:gd name="connsiteX138" fmla="*/ 3587603 w 3592824"/>
              <a:gd name="connsiteY138"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451696 w 3592824"/>
              <a:gd name="connsiteY8" fmla="*/ 1220120 h 6505980"/>
              <a:gd name="connsiteX9" fmla="*/ 2333617 w 3592824"/>
              <a:gd name="connsiteY9" fmla="*/ 1482858 h 6505980"/>
              <a:gd name="connsiteX10" fmla="*/ 2239019 w 3592824"/>
              <a:gd name="connsiteY10" fmla="*/ 1750687 h 6505980"/>
              <a:gd name="connsiteX11" fmla="*/ 1708453 w 3592824"/>
              <a:gd name="connsiteY11" fmla="*/ 2932299 h 6505980"/>
              <a:gd name="connsiteX12" fmla="*/ 1722817 w 3592824"/>
              <a:gd name="connsiteY12" fmla="*/ 3822513 h 6505980"/>
              <a:gd name="connsiteX13" fmla="*/ 1536952 w 3592824"/>
              <a:gd name="connsiteY13" fmla="*/ 3772714 h 6505980"/>
              <a:gd name="connsiteX14" fmla="*/ 1541206 w 3592824"/>
              <a:gd name="connsiteY14" fmla="*/ 4042551 h 6505980"/>
              <a:gd name="connsiteX15" fmla="*/ 1736905 w 3592824"/>
              <a:gd name="connsiteY15" fmla="*/ 4202721 h 6505980"/>
              <a:gd name="connsiteX16" fmla="*/ 1910038 w 3592824"/>
              <a:gd name="connsiteY16" fmla="*/ 4375859 h 6505980"/>
              <a:gd name="connsiteX17" fmla="*/ 2049967 w 3592824"/>
              <a:gd name="connsiteY17" fmla="*/ 4551312 h 6505980"/>
              <a:gd name="connsiteX18" fmla="*/ 2161751 w 3592824"/>
              <a:gd name="connsiteY18" fmla="*/ 4736795 h 6505980"/>
              <a:gd name="connsiteX19" fmla="*/ 2245901 w 3592824"/>
              <a:gd name="connsiteY19" fmla="*/ 4927533 h 6505980"/>
              <a:gd name="connsiteX20" fmla="*/ 2299319 w 3592824"/>
              <a:gd name="connsiteY20" fmla="*/ 5113852 h 6505980"/>
              <a:gd name="connsiteX21" fmla="*/ 2323619 w 3592824"/>
              <a:gd name="connsiteY21" fmla="*/ 5302637 h 6505980"/>
              <a:gd name="connsiteX22" fmla="*/ 2316528 w 3592824"/>
              <a:gd name="connsiteY22" fmla="*/ 5487662 h 6505980"/>
              <a:gd name="connsiteX23" fmla="*/ 2281292 w 3592824"/>
              <a:gd name="connsiteY23" fmla="*/ 5660347 h 6505980"/>
              <a:gd name="connsiteX24" fmla="*/ 2254472 w 3592824"/>
              <a:gd name="connsiteY24" fmla="*/ 5669051 h 6505980"/>
              <a:gd name="connsiteX25" fmla="*/ 2243469 w 3592824"/>
              <a:gd name="connsiteY25" fmla="*/ 5622519 h 6505980"/>
              <a:gd name="connsiteX26" fmla="*/ 2276202 w 3592824"/>
              <a:gd name="connsiteY26" fmla="*/ 5518399 h 6505980"/>
              <a:gd name="connsiteX27" fmla="*/ 2277887 w 3592824"/>
              <a:gd name="connsiteY27" fmla="*/ 5401645 h 6505980"/>
              <a:gd name="connsiteX28" fmla="*/ 2265586 w 3592824"/>
              <a:gd name="connsiteY28" fmla="*/ 5272239 h 6505980"/>
              <a:gd name="connsiteX29" fmla="*/ 2226278 w 3592824"/>
              <a:gd name="connsiteY29" fmla="*/ 5142134 h 6505980"/>
              <a:gd name="connsiteX30" fmla="*/ 2167610 w 3592824"/>
              <a:gd name="connsiteY30" fmla="*/ 5005824 h 6505980"/>
              <a:gd name="connsiteX31" fmla="*/ 2094934 w 3592824"/>
              <a:gd name="connsiteY31" fmla="*/ 4873928 h 6505980"/>
              <a:gd name="connsiteX32" fmla="*/ 2004022 w 3592824"/>
              <a:gd name="connsiteY32" fmla="*/ 4747491 h 6505980"/>
              <a:gd name="connsiteX33" fmla="*/ 1897003 w 3592824"/>
              <a:gd name="connsiteY33" fmla="*/ 4628630 h 6505980"/>
              <a:gd name="connsiteX34" fmla="*/ 1786353 w 3592824"/>
              <a:gd name="connsiteY34" fmla="*/ 4521927 h 6505980"/>
              <a:gd name="connsiteX35" fmla="*/ 1718256 w 3592824"/>
              <a:gd name="connsiteY35" fmla="*/ 4469625 h 6505980"/>
              <a:gd name="connsiteX36" fmla="*/ 1664984 w 3592824"/>
              <a:gd name="connsiteY36" fmla="*/ 4416354 h 6505980"/>
              <a:gd name="connsiteX37" fmla="*/ 1610735 w 3592824"/>
              <a:gd name="connsiteY37" fmla="*/ 4377899 h 6505980"/>
              <a:gd name="connsiteX38" fmla="*/ 1556121 w 3592824"/>
              <a:gd name="connsiteY38" fmla="*/ 4343019 h 6505980"/>
              <a:gd name="connsiteX39" fmla="*/ 1496586 w 3592824"/>
              <a:gd name="connsiteY39" fmla="*/ 4326909 h 6505980"/>
              <a:gd name="connsiteX40" fmla="*/ 1424825 w 3592824"/>
              <a:gd name="connsiteY40" fmla="*/ 4611755 h 6505980"/>
              <a:gd name="connsiteX41" fmla="*/ 1341569 w 3592824"/>
              <a:gd name="connsiteY41" fmla="*/ 4877209 h 6505980"/>
              <a:gd name="connsiteX42" fmla="*/ 1246153 w 3592824"/>
              <a:gd name="connsiteY42" fmla="*/ 5146295 h 6505980"/>
              <a:gd name="connsiteX43" fmla="*/ 1133098 w 3592824"/>
              <a:gd name="connsiteY43" fmla="*/ 5409585 h 6505980"/>
              <a:gd name="connsiteX44" fmla="*/ 1002651 w 3592824"/>
              <a:gd name="connsiteY44" fmla="*/ 5687069 h 6505980"/>
              <a:gd name="connsiteX45" fmla="*/ 851621 w 3592824"/>
              <a:gd name="connsiteY45" fmla="*/ 5975542 h 6505980"/>
              <a:gd name="connsiteX46" fmla="*/ 819067 w 3592824"/>
              <a:gd name="connsiteY46" fmla="*/ 6021945 h 6505980"/>
              <a:gd name="connsiteX47" fmla="*/ 782039 w 3592824"/>
              <a:gd name="connsiteY47" fmla="*/ 6094137 h 6505980"/>
              <a:gd name="connsiteX48" fmla="*/ 732689 w 3592824"/>
              <a:gd name="connsiteY48" fmla="*/ 6165853 h 6505980"/>
              <a:gd name="connsiteX49" fmla="*/ 686953 w 3592824"/>
              <a:gd name="connsiteY49" fmla="*/ 6242495 h 6505980"/>
              <a:gd name="connsiteX50" fmla="*/ 633819 w 3592824"/>
              <a:gd name="connsiteY50" fmla="*/ 6322262 h 6505980"/>
              <a:gd name="connsiteX51" fmla="*/ 576894 w 3592824"/>
              <a:gd name="connsiteY51" fmla="*/ 6387714 h 6505980"/>
              <a:gd name="connsiteX52" fmla="*/ 520310 w 3592824"/>
              <a:gd name="connsiteY52" fmla="*/ 6444298 h 6505980"/>
              <a:gd name="connsiteX53" fmla="*/ 461122 w 3592824"/>
              <a:gd name="connsiteY53" fmla="*/ 6486433 h 6505980"/>
              <a:gd name="connsiteX54" fmla="*/ 409611 w 3592824"/>
              <a:gd name="connsiteY54" fmla="*/ 6505980 h 6505980"/>
              <a:gd name="connsiteX55" fmla="*/ 397795 w 3592824"/>
              <a:gd name="connsiteY55" fmla="*/ 6478382 h 6505980"/>
              <a:gd name="connsiteX56" fmla="*/ 580228 w 3592824"/>
              <a:gd name="connsiteY56" fmla="*/ 6260780 h 6505980"/>
              <a:gd name="connsiteX57" fmla="*/ 740291 w 3592824"/>
              <a:gd name="connsiteY57" fmla="*/ 6020812 h 6505980"/>
              <a:gd name="connsiteX58" fmla="*/ 876161 w 3592824"/>
              <a:gd name="connsiteY58" fmla="*/ 5764542 h 6505980"/>
              <a:gd name="connsiteX59" fmla="*/ 983460 w 3592824"/>
              <a:gd name="connsiteY59" fmla="*/ 5511282 h 6505980"/>
              <a:gd name="connsiteX60" fmla="*/ 1071980 w 3592824"/>
              <a:gd name="connsiteY60" fmla="*/ 5262934 h 6505980"/>
              <a:gd name="connsiteX61" fmla="*/ 1108340 w 3592824"/>
              <a:gd name="connsiteY61" fmla="*/ 5079541 h 6505980"/>
              <a:gd name="connsiteX62" fmla="*/ 1121344 w 3592824"/>
              <a:gd name="connsiteY62" fmla="*/ 5084649 h 6505980"/>
              <a:gd name="connsiteX63" fmla="*/ 1125291 w 3592824"/>
              <a:gd name="connsiteY63" fmla="*/ 5080701 h 6505980"/>
              <a:gd name="connsiteX64" fmla="*/ 1124442 w 3592824"/>
              <a:gd name="connsiteY64" fmla="*/ 5071961 h 6505980"/>
              <a:gd name="connsiteX65" fmla="*/ 1122157 w 3592824"/>
              <a:gd name="connsiteY65" fmla="*/ 5065724 h 6505980"/>
              <a:gd name="connsiteX66" fmla="*/ 1117049 w 3592824"/>
              <a:gd name="connsiteY66" fmla="*/ 5052716 h 6505980"/>
              <a:gd name="connsiteX67" fmla="*/ 1122811 w 3592824"/>
              <a:gd name="connsiteY67" fmla="*/ 5042696 h 6505980"/>
              <a:gd name="connsiteX68" fmla="*/ 1122495 w 3592824"/>
              <a:gd name="connsiteY68" fmla="*/ 5034485 h 6505980"/>
              <a:gd name="connsiteX69" fmla="*/ 1124158 w 3592824"/>
              <a:gd name="connsiteY69" fmla="*/ 5024300 h 6505980"/>
              <a:gd name="connsiteX70" fmla="*/ 1120205 w 3592824"/>
              <a:gd name="connsiteY70" fmla="*/ 5028252 h 6505980"/>
              <a:gd name="connsiteX71" fmla="*/ 1122495 w 3592824"/>
              <a:gd name="connsiteY71" fmla="*/ 5034485 h 6505980"/>
              <a:gd name="connsiteX72" fmla="*/ 1108340 w 3592824"/>
              <a:gd name="connsiteY72" fmla="*/ 5079541 h 6505980"/>
              <a:gd name="connsiteX73" fmla="*/ 1019535 w 3592824"/>
              <a:gd name="connsiteY73" fmla="*/ 5061794 h 6505980"/>
              <a:gd name="connsiteX74" fmla="*/ 907867 w 3592824"/>
              <a:gd name="connsiteY74" fmla="*/ 5071187 h 6505980"/>
              <a:gd name="connsiteX75" fmla="*/ 788983 w 3592824"/>
              <a:gd name="connsiteY75" fmla="*/ 5093104 h 6505980"/>
              <a:gd name="connsiteX76" fmla="*/ 658043 w 3592824"/>
              <a:gd name="connsiteY76" fmla="*/ 5134555 h 6505980"/>
              <a:gd name="connsiteX77" fmla="*/ 522026 w 3592824"/>
              <a:gd name="connsiteY77" fmla="*/ 5190653 h 6505980"/>
              <a:gd name="connsiteX78" fmla="*/ 384200 w 3592824"/>
              <a:gd name="connsiteY78" fmla="*/ 5252843 h 6505980"/>
              <a:gd name="connsiteX79" fmla="*/ 249344 w 3592824"/>
              <a:gd name="connsiteY79" fmla="*/ 5325897 h 6505980"/>
              <a:gd name="connsiteX80" fmla="*/ 120569 w 3592824"/>
              <a:gd name="connsiteY80" fmla="*/ 5397133 h 6505980"/>
              <a:gd name="connsiteX81" fmla="*/ 0 w 3592824"/>
              <a:gd name="connsiteY81" fmla="*/ 5468693 h 6505980"/>
              <a:gd name="connsiteX82" fmla="*/ 124698 w 3592824"/>
              <a:gd name="connsiteY82" fmla="*/ 5335477 h 6505980"/>
              <a:gd name="connsiteX83" fmla="*/ 246734 w 3592824"/>
              <a:gd name="connsiteY83" fmla="*/ 5221959 h 6505980"/>
              <a:gd name="connsiteX84" fmla="*/ 376856 w 3592824"/>
              <a:gd name="connsiteY84" fmla="*/ 5132327 h 6505980"/>
              <a:gd name="connsiteX85" fmla="*/ 515500 w 3592824"/>
              <a:gd name="connsiteY85" fmla="*/ 5051213 h 6505980"/>
              <a:gd name="connsiteX86" fmla="*/ 659408 w 3592824"/>
              <a:gd name="connsiteY86" fmla="*/ 4987219 h 6505980"/>
              <a:gd name="connsiteX87" fmla="*/ 820898 w 3592824"/>
              <a:gd name="connsiteY87" fmla="*/ 4940794 h 6505980"/>
              <a:gd name="connsiteX88" fmla="*/ 1181074 w 3592824"/>
              <a:gd name="connsiteY88" fmla="*/ 4846988 h 6505980"/>
              <a:gd name="connsiteX89" fmla="*/ 1226539 w 3592824"/>
              <a:gd name="connsiteY89" fmla="*/ 4526635 h 6505980"/>
              <a:gd name="connsiteX90" fmla="*/ 1248314 w 3592824"/>
              <a:gd name="connsiteY90" fmla="*/ 4207589 h 6505980"/>
              <a:gd name="connsiteX91" fmla="*/ 1246367 w 3592824"/>
              <a:gd name="connsiteY91" fmla="*/ 3884569 h 6505980"/>
              <a:gd name="connsiteX92" fmla="*/ 1230789 w 3592824"/>
              <a:gd name="connsiteY92" fmla="*/ 3690675 h 6505980"/>
              <a:gd name="connsiteX93" fmla="*/ 1162613 w 3592824"/>
              <a:gd name="connsiteY93" fmla="*/ 3672408 h 6505980"/>
              <a:gd name="connsiteX94" fmla="*/ 1267627 w 3592824"/>
              <a:gd name="connsiteY94" fmla="*/ 3672408 h 6505980"/>
              <a:gd name="connsiteX95" fmla="*/ 1267627 w 3592824"/>
              <a:gd name="connsiteY95" fmla="*/ 2636174 h 6505980"/>
              <a:gd name="connsiteX96" fmla="*/ 1457972 w 3592824"/>
              <a:gd name="connsiteY96" fmla="*/ 2766635 h 6505980"/>
              <a:gd name="connsiteX97" fmla="*/ 1914541 w 3592824"/>
              <a:gd name="connsiteY97" fmla="*/ 1815401 h 6505980"/>
              <a:gd name="connsiteX98" fmla="*/ 1759871 w 3592824"/>
              <a:gd name="connsiteY98" fmla="*/ 1626771 h 6505980"/>
              <a:gd name="connsiteX99" fmla="*/ 1630255 w 3592824"/>
              <a:gd name="connsiteY99" fmla="*/ 1432944 h 6505980"/>
              <a:gd name="connsiteX100" fmla="*/ 1533657 w 3592824"/>
              <a:gd name="connsiteY100" fmla="*/ 1245834 h 6505980"/>
              <a:gd name="connsiteX101" fmla="*/ 1466898 w 3592824"/>
              <a:gd name="connsiteY101" fmla="*/ 1057506 h 6505980"/>
              <a:gd name="connsiteX102" fmla="*/ 1428386 w 3592824"/>
              <a:gd name="connsiteY102" fmla="*/ 871911 h 6505980"/>
              <a:gd name="connsiteX103" fmla="*/ 1418926 w 3592824"/>
              <a:gd name="connsiteY103" fmla="*/ 698165 h 6505980"/>
              <a:gd name="connsiteX104" fmla="*/ 1438518 w 3592824"/>
              <a:gd name="connsiteY104" fmla="*/ 529931 h 6505980"/>
              <a:gd name="connsiteX105" fmla="*/ 1487966 w 3592824"/>
              <a:gd name="connsiteY105" fmla="*/ 373157 h 6505980"/>
              <a:gd name="connsiteX106" fmla="*/ 1562109 w 3592824"/>
              <a:gd name="connsiteY106" fmla="*/ 234344 h 6505980"/>
              <a:gd name="connsiteX107" fmla="*/ 1590347 w 3592824"/>
              <a:gd name="connsiteY107" fmla="*/ 233909 h 6505980"/>
              <a:gd name="connsiteX108" fmla="*/ 1590423 w 3592824"/>
              <a:gd name="connsiteY108" fmla="*/ 276688 h 6505980"/>
              <a:gd name="connsiteX109" fmla="*/ 1534480 w 3592824"/>
              <a:gd name="connsiteY109" fmla="*/ 357380 h 6505980"/>
              <a:gd name="connsiteX110" fmla="*/ 1506010 w 3592824"/>
              <a:gd name="connsiteY110" fmla="*/ 457037 h 6505980"/>
              <a:gd name="connsiteX111" fmla="*/ 1488317 w 3592824"/>
              <a:gd name="connsiteY111" fmla="*/ 571212 h 6505980"/>
              <a:gd name="connsiteX112" fmla="*/ 1496884 w 3592824"/>
              <a:gd name="connsiteY112" fmla="*/ 693061 h 6505980"/>
              <a:gd name="connsiteX113" fmla="*/ 1522975 w 3592824"/>
              <a:gd name="connsiteY113" fmla="*/ 825308 h 6505980"/>
              <a:gd name="connsiteX114" fmla="*/ 1563776 w 3592824"/>
              <a:gd name="connsiteY114" fmla="*/ 957444 h 6505980"/>
              <a:gd name="connsiteX115" fmla="*/ 1623676 w 3592824"/>
              <a:gd name="connsiteY115" fmla="*/ 1089683 h 6505980"/>
              <a:gd name="connsiteX116" fmla="*/ 1701073 w 3592824"/>
              <a:gd name="connsiteY116" fmla="*/ 1219640 h 6505980"/>
              <a:gd name="connsiteX117" fmla="*/ 1784824 w 3592824"/>
              <a:gd name="connsiteY117" fmla="*/ 1340138 h 6505980"/>
              <a:gd name="connsiteX118" fmla="*/ 1839433 w 3592824"/>
              <a:gd name="connsiteY118" fmla="*/ 1402829 h 6505980"/>
              <a:gd name="connsiteX119" fmla="*/ 1879314 w 3592824"/>
              <a:gd name="connsiteY119" fmla="*/ 1462471 h 6505980"/>
              <a:gd name="connsiteX120" fmla="*/ 1923557 w 3592824"/>
              <a:gd name="connsiteY120" fmla="*/ 1509661 h 6505980"/>
              <a:gd name="connsiteX121" fmla="*/ 1968977 w 3592824"/>
              <a:gd name="connsiteY121" fmla="*/ 1553881 h 6505980"/>
              <a:gd name="connsiteX122" fmla="*/ 2023524 w 3592824"/>
              <a:gd name="connsiteY122" fmla="*/ 1583302 h 6505980"/>
              <a:gd name="connsiteX123" fmla="*/ 2159168 w 3592824"/>
              <a:gd name="connsiteY123" fmla="*/ 1357898 h 6505980"/>
              <a:gd name="connsiteX124" fmla="*/ 2301613 w 3592824"/>
              <a:gd name="connsiteY124" fmla="*/ 1152134 h 6505980"/>
              <a:gd name="connsiteX125" fmla="*/ 2456786 w 3592824"/>
              <a:gd name="connsiteY125" fmla="*/ 946442 h 6505980"/>
              <a:gd name="connsiteX126" fmla="*/ 2627883 w 3592824"/>
              <a:gd name="connsiteY126" fmla="*/ 750343 h 6505980"/>
              <a:gd name="connsiteX127" fmla="*/ 2819251 w 3592824"/>
              <a:gd name="connsiteY127" fmla="*/ 546637 h 6505980"/>
              <a:gd name="connsiteX128" fmla="*/ 3033293 w 3592824"/>
              <a:gd name="connsiteY128" fmla="*/ 338904 h 6505980"/>
              <a:gd name="connsiteX129" fmla="*/ 3075801 w 3592824"/>
              <a:gd name="connsiteY129" fmla="*/ 307656 h 6505980"/>
              <a:gd name="connsiteX130" fmla="*/ 3128615 w 3592824"/>
              <a:gd name="connsiteY130" fmla="*/ 255470 h 6505980"/>
              <a:gd name="connsiteX131" fmla="*/ 3193373 w 3592824"/>
              <a:gd name="connsiteY131" fmla="*/ 206920 h 6505980"/>
              <a:gd name="connsiteX132" fmla="*/ 3255727 w 3592824"/>
              <a:gd name="connsiteY132" fmla="*/ 153199 h 6505980"/>
              <a:gd name="connsiteX133" fmla="*/ 3326038 w 3592824"/>
              <a:gd name="connsiteY133" fmla="*/ 98736 h 6505980"/>
              <a:gd name="connsiteX134" fmla="*/ 3396772 w 3592824"/>
              <a:gd name="connsiteY134" fmla="*/ 57544 h 6505980"/>
              <a:gd name="connsiteX135" fmla="*/ 3465132 w 3592824"/>
              <a:gd name="connsiteY135" fmla="*/ 23864 h 6505980"/>
              <a:gd name="connsiteX136" fmla="*/ 3532718 w 3592824"/>
              <a:gd name="connsiteY136" fmla="*/ 3259 h 6505980"/>
              <a:gd name="connsiteX137" fmla="*/ 3587603 w 3592824"/>
              <a:gd name="connsiteY137" fmla="*/ 0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722817 w 3592824"/>
              <a:gd name="connsiteY53" fmla="*/ 3822513 h 6505980"/>
              <a:gd name="connsiteX54" fmla="*/ 1536952 w 3592824"/>
              <a:gd name="connsiteY54" fmla="*/ 3772714 h 6505980"/>
              <a:gd name="connsiteX55" fmla="*/ 1541206 w 3592824"/>
              <a:gd name="connsiteY55" fmla="*/ 4042551 h 6505980"/>
              <a:gd name="connsiteX56" fmla="*/ 1736905 w 3592824"/>
              <a:gd name="connsiteY56" fmla="*/ 4202721 h 6505980"/>
              <a:gd name="connsiteX57" fmla="*/ 1910038 w 3592824"/>
              <a:gd name="connsiteY57" fmla="*/ 4375859 h 6505980"/>
              <a:gd name="connsiteX58" fmla="*/ 2049967 w 3592824"/>
              <a:gd name="connsiteY58" fmla="*/ 4551312 h 6505980"/>
              <a:gd name="connsiteX59" fmla="*/ 2161751 w 3592824"/>
              <a:gd name="connsiteY59" fmla="*/ 4736795 h 6505980"/>
              <a:gd name="connsiteX60" fmla="*/ 2245901 w 3592824"/>
              <a:gd name="connsiteY60" fmla="*/ 4927533 h 6505980"/>
              <a:gd name="connsiteX61" fmla="*/ 2299319 w 3592824"/>
              <a:gd name="connsiteY61" fmla="*/ 5113852 h 6505980"/>
              <a:gd name="connsiteX62" fmla="*/ 2323619 w 3592824"/>
              <a:gd name="connsiteY62" fmla="*/ 5302637 h 6505980"/>
              <a:gd name="connsiteX63" fmla="*/ 2316528 w 3592824"/>
              <a:gd name="connsiteY63" fmla="*/ 5487662 h 6505980"/>
              <a:gd name="connsiteX64" fmla="*/ 2281292 w 3592824"/>
              <a:gd name="connsiteY64" fmla="*/ 5660347 h 6505980"/>
              <a:gd name="connsiteX65" fmla="*/ 2254472 w 3592824"/>
              <a:gd name="connsiteY65" fmla="*/ 5669051 h 6505980"/>
              <a:gd name="connsiteX66" fmla="*/ 2243469 w 3592824"/>
              <a:gd name="connsiteY66" fmla="*/ 5622519 h 6505980"/>
              <a:gd name="connsiteX67" fmla="*/ 2276202 w 3592824"/>
              <a:gd name="connsiteY67" fmla="*/ 5518399 h 6505980"/>
              <a:gd name="connsiteX68" fmla="*/ 2277887 w 3592824"/>
              <a:gd name="connsiteY68" fmla="*/ 5401645 h 6505980"/>
              <a:gd name="connsiteX69" fmla="*/ 2265586 w 3592824"/>
              <a:gd name="connsiteY69" fmla="*/ 5272239 h 6505980"/>
              <a:gd name="connsiteX70" fmla="*/ 2226278 w 3592824"/>
              <a:gd name="connsiteY70" fmla="*/ 5142134 h 6505980"/>
              <a:gd name="connsiteX71" fmla="*/ 2167610 w 3592824"/>
              <a:gd name="connsiteY71" fmla="*/ 5005824 h 6505980"/>
              <a:gd name="connsiteX72" fmla="*/ 2094934 w 3592824"/>
              <a:gd name="connsiteY72" fmla="*/ 4873928 h 6505980"/>
              <a:gd name="connsiteX73" fmla="*/ 2004022 w 3592824"/>
              <a:gd name="connsiteY73" fmla="*/ 4747491 h 6505980"/>
              <a:gd name="connsiteX74" fmla="*/ 1897003 w 3592824"/>
              <a:gd name="connsiteY74" fmla="*/ 4628630 h 6505980"/>
              <a:gd name="connsiteX75" fmla="*/ 1786353 w 3592824"/>
              <a:gd name="connsiteY75" fmla="*/ 4521927 h 6505980"/>
              <a:gd name="connsiteX76" fmla="*/ 1718256 w 3592824"/>
              <a:gd name="connsiteY76" fmla="*/ 4469625 h 6505980"/>
              <a:gd name="connsiteX77" fmla="*/ 1664984 w 3592824"/>
              <a:gd name="connsiteY77" fmla="*/ 4416354 h 6505980"/>
              <a:gd name="connsiteX78" fmla="*/ 1610735 w 3592824"/>
              <a:gd name="connsiteY78" fmla="*/ 4377899 h 6505980"/>
              <a:gd name="connsiteX79" fmla="*/ 1556121 w 3592824"/>
              <a:gd name="connsiteY79" fmla="*/ 4343019 h 6505980"/>
              <a:gd name="connsiteX80" fmla="*/ 1496586 w 3592824"/>
              <a:gd name="connsiteY80" fmla="*/ 4326909 h 6505980"/>
              <a:gd name="connsiteX81" fmla="*/ 1424825 w 3592824"/>
              <a:gd name="connsiteY81" fmla="*/ 4611755 h 6505980"/>
              <a:gd name="connsiteX82" fmla="*/ 1341569 w 3592824"/>
              <a:gd name="connsiteY82" fmla="*/ 4877209 h 6505980"/>
              <a:gd name="connsiteX83" fmla="*/ 1246153 w 3592824"/>
              <a:gd name="connsiteY83" fmla="*/ 5146295 h 6505980"/>
              <a:gd name="connsiteX84" fmla="*/ 1133098 w 3592824"/>
              <a:gd name="connsiteY84" fmla="*/ 5409585 h 6505980"/>
              <a:gd name="connsiteX85" fmla="*/ 1002651 w 3592824"/>
              <a:gd name="connsiteY85" fmla="*/ 5687069 h 6505980"/>
              <a:gd name="connsiteX86" fmla="*/ 851621 w 3592824"/>
              <a:gd name="connsiteY86" fmla="*/ 5975542 h 6505980"/>
              <a:gd name="connsiteX87" fmla="*/ 819067 w 3592824"/>
              <a:gd name="connsiteY87" fmla="*/ 6021945 h 6505980"/>
              <a:gd name="connsiteX88" fmla="*/ 782039 w 3592824"/>
              <a:gd name="connsiteY88" fmla="*/ 6094137 h 6505980"/>
              <a:gd name="connsiteX89" fmla="*/ 732689 w 3592824"/>
              <a:gd name="connsiteY89" fmla="*/ 6165853 h 6505980"/>
              <a:gd name="connsiteX90" fmla="*/ 686953 w 3592824"/>
              <a:gd name="connsiteY90" fmla="*/ 6242495 h 6505980"/>
              <a:gd name="connsiteX91" fmla="*/ 633819 w 3592824"/>
              <a:gd name="connsiteY91" fmla="*/ 6322262 h 6505980"/>
              <a:gd name="connsiteX92" fmla="*/ 576894 w 3592824"/>
              <a:gd name="connsiteY92" fmla="*/ 6387714 h 6505980"/>
              <a:gd name="connsiteX93" fmla="*/ 520310 w 3592824"/>
              <a:gd name="connsiteY93" fmla="*/ 6444298 h 6505980"/>
              <a:gd name="connsiteX94" fmla="*/ 461122 w 3592824"/>
              <a:gd name="connsiteY94" fmla="*/ 6486433 h 6505980"/>
              <a:gd name="connsiteX95" fmla="*/ 409611 w 3592824"/>
              <a:gd name="connsiteY95" fmla="*/ 6505980 h 6505980"/>
              <a:gd name="connsiteX96" fmla="*/ 397795 w 3592824"/>
              <a:gd name="connsiteY96" fmla="*/ 6478382 h 6505980"/>
              <a:gd name="connsiteX97" fmla="*/ 580228 w 3592824"/>
              <a:gd name="connsiteY97" fmla="*/ 6260780 h 6505980"/>
              <a:gd name="connsiteX98" fmla="*/ 740291 w 3592824"/>
              <a:gd name="connsiteY98" fmla="*/ 6020812 h 6505980"/>
              <a:gd name="connsiteX99" fmla="*/ 876161 w 3592824"/>
              <a:gd name="connsiteY99" fmla="*/ 5764542 h 6505980"/>
              <a:gd name="connsiteX100" fmla="*/ 983460 w 3592824"/>
              <a:gd name="connsiteY100" fmla="*/ 5511282 h 6505980"/>
              <a:gd name="connsiteX101" fmla="*/ 1071980 w 3592824"/>
              <a:gd name="connsiteY101" fmla="*/ 5262934 h 6505980"/>
              <a:gd name="connsiteX102" fmla="*/ 1108340 w 3592824"/>
              <a:gd name="connsiteY102" fmla="*/ 5079541 h 6505980"/>
              <a:gd name="connsiteX103" fmla="*/ 1121344 w 3592824"/>
              <a:gd name="connsiteY103" fmla="*/ 5084649 h 6505980"/>
              <a:gd name="connsiteX104" fmla="*/ 1125291 w 3592824"/>
              <a:gd name="connsiteY104" fmla="*/ 5080701 h 6505980"/>
              <a:gd name="connsiteX105" fmla="*/ 1124442 w 3592824"/>
              <a:gd name="connsiteY105" fmla="*/ 5071961 h 6505980"/>
              <a:gd name="connsiteX106" fmla="*/ 1122157 w 3592824"/>
              <a:gd name="connsiteY106" fmla="*/ 5065724 h 6505980"/>
              <a:gd name="connsiteX107" fmla="*/ 1117049 w 3592824"/>
              <a:gd name="connsiteY107" fmla="*/ 5052716 h 6505980"/>
              <a:gd name="connsiteX108" fmla="*/ 1122811 w 3592824"/>
              <a:gd name="connsiteY108" fmla="*/ 5042696 h 6505980"/>
              <a:gd name="connsiteX109" fmla="*/ 1122495 w 3592824"/>
              <a:gd name="connsiteY109" fmla="*/ 5034485 h 6505980"/>
              <a:gd name="connsiteX110" fmla="*/ 1124158 w 3592824"/>
              <a:gd name="connsiteY110" fmla="*/ 5024300 h 6505980"/>
              <a:gd name="connsiteX111" fmla="*/ 1120205 w 3592824"/>
              <a:gd name="connsiteY111" fmla="*/ 5028252 h 6505980"/>
              <a:gd name="connsiteX112" fmla="*/ 1122495 w 3592824"/>
              <a:gd name="connsiteY112" fmla="*/ 5034485 h 6505980"/>
              <a:gd name="connsiteX113" fmla="*/ 1108340 w 3592824"/>
              <a:gd name="connsiteY113" fmla="*/ 5079541 h 6505980"/>
              <a:gd name="connsiteX114" fmla="*/ 1019535 w 3592824"/>
              <a:gd name="connsiteY114" fmla="*/ 5061794 h 6505980"/>
              <a:gd name="connsiteX115" fmla="*/ 907867 w 3592824"/>
              <a:gd name="connsiteY115" fmla="*/ 5071187 h 6505980"/>
              <a:gd name="connsiteX116" fmla="*/ 788983 w 3592824"/>
              <a:gd name="connsiteY116" fmla="*/ 5093104 h 6505980"/>
              <a:gd name="connsiteX117" fmla="*/ 658043 w 3592824"/>
              <a:gd name="connsiteY117" fmla="*/ 5134555 h 6505980"/>
              <a:gd name="connsiteX118" fmla="*/ 522026 w 3592824"/>
              <a:gd name="connsiteY118" fmla="*/ 5190653 h 6505980"/>
              <a:gd name="connsiteX119" fmla="*/ 384200 w 3592824"/>
              <a:gd name="connsiteY119" fmla="*/ 5252843 h 6505980"/>
              <a:gd name="connsiteX120" fmla="*/ 249344 w 3592824"/>
              <a:gd name="connsiteY120" fmla="*/ 5325897 h 6505980"/>
              <a:gd name="connsiteX121" fmla="*/ 120569 w 3592824"/>
              <a:gd name="connsiteY121" fmla="*/ 5397133 h 6505980"/>
              <a:gd name="connsiteX122" fmla="*/ 0 w 3592824"/>
              <a:gd name="connsiteY122" fmla="*/ 5468693 h 6505980"/>
              <a:gd name="connsiteX123" fmla="*/ 124698 w 3592824"/>
              <a:gd name="connsiteY123" fmla="*/ 5335477 h 6505980"/>
              <a:gd name="connsiteX124" fmla="*/ 246734 w 3592824"/>
              <a:gd name="connsiteY124" fmla="*/ 5221959 h 6505980"/>
              <a:gd name="connsiteX125" fmla="*/ 376856 w 3592824"/>
              <a:gd name="connsiteY125" fmla="*/ 5132327 h 6505980"/>
              <a:gd name="connsiteX126" fmla="*/ 515500 w 3592824"/>
              <a:gd name="connsiteY126" fmla="*/ 5051213 h 6505980"/>
              <a:gd name="connsiteX127" fmla="*/ 659408 w 3592824"/>
              <a:gd name="connsiteY127" fmla="*/ 4987219 h 6505980"/>
              <a:gd name="connsiteX128" fmla="*/ 820898 w 3592824"/>
              <a:gd name="connsiteY128" fmla="*/ 4940794 h 6505980"/>
              <a:gd name="connsiteX129" fmla="*/ 1181074 w 3592824"/>
              <a:gd name="connsiteY129" fmla="*/ 4846988 h 6505980"/>
              <a:gd name="connsiteX130" fmla="*/ 1226539 w 3592824"/>
              <a:gd name="connsiteY130" fmla="*/ 4526635 h 6505980"/>
              <a:gd name="connsiteX131" fmla="*/ 1248314 w 3592824"/>
              <a:gd name="connsiteY131" fmla="*/ 4207589 h 6505980"/>
              <a:gd name="connsiteX132" fmla="*/ 1246367 w 3592824"/>
              <a:gd name="connsiteY132" fmla="*/ 3884569 h 6505980"/>
              <a:gd name="connsiteX133" fmla="*/ 1230789 w 3592824"/>
              <a:gd name="connsiteY133" fmla="*/ 3690675 h 6505980"/>
              <a:gd name="connsiteX134" fmla="*/ 1162613 w 3592824"/>
              <a:gd name="connsiteY134" fmla="*/ 3672408 h 6505980"/>
              <a:gd name="connsiteX135" fmla="*/ 1267627 w 3592824"/>
              <a:gd name="connsiteY135" fmla="*/ 3672408 h 6505980"/>
              <a:gd name="connsiteX136" fmla="*/ 1707343 w 3592824"/>
              <a:gd name="connsiteY136" fmla="*/ 3075890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722817 w 3592824"/>
              <a:gd name="connsiteY53" fmla="*/ 3822513 h 6505980"/>
              <a:gd name="connsiteX54" fmla="*/ 1536952 w 3592824"/>
              <a:gd name="connsiteY54" fmla="*/ 3772714 h 6505980"/>
              <a:gd name="connsiteX55" fmla="*/ 1541206 w 3592824"/>
              <a:gd name="connsiteY55" fmla="*/ 4042551 h 6505980"/>
              <a:gd name="connsiteX56" fmla="*/ 1736905 w 3592824"/>
              <a:gd name="connsiteY56" fmla="*/ 4202721 h 6505980"/>
              <a:gd name="connsiteX57" fmla="*/ 1910038 w 3592824"/>
              <a:gd name="connsiteY57" fmla="*/ 4375859 h 6505980"/>
              <a:gd name="connsiteX58" fmla="*/ 2049967 w 3592824"/>
              <a:gd name="connsiteY58" fmla="*/ 4551312 h 6505980"/>
              <a:gd name="connsiteX59" fmla="*/ 2161751 w 3592824"/>
              <a:gd name="connsiteY59" fmla="*/ 4736795 h 6505980"/>
              <a:gd name="connsiteX60" fmla="*/ 2245901 w 3592824"/>
              <a:gd name="connsiteY60" fmla="*/ 4927533 h 6505980"/>
              <a:gd name="connsiteX61" fmla="*/ 2299319 w 3592824"/>
              <a:gd name="connsiteY61" fmla="*/ 5113852 h 6505980"/>
              <a:gd name="connsiteX62" fmla="*/ 2323619 w 3592824"/>
              <a:gd name="connsiteY62" fmla="*/ 5302637 h 6505980"/>
              <a:gd name="connsiteX63" fmla="*/ 2316528 w 3592824"/>
              <a:gd name="connsiteY63" fmla="*/ 5487662 h 6505980"/>
              <a:gd name="connsiteX64" fmla="*/ 2281292 w 3592824"/>
              <a:gd name="connsiteY64" fmla="*/ 5660347 h 6505980"/>
              <a:gd name="connsiteX65" fmla="*/ 2254472 w 3592824"/>
              <a:gd name="connsiteY65" fmla="*/ 5669051 h 6505980"/>
              <a:gd name="connsiteX66" fmla="*/ 2243469 w 3592824"/>
              <a:gd name="connsiteY66" fmla="*/ 5622519 h 6505980"/>
              <a:gd name="connsiteX67" fmla="*/ 2276202 w 3592824"/>
              <a:gd name="connsiteY67" fmla="*/ 5518399 h 6505980"/>
              <a:gd name="connsiteX68" fmla="*/ 2277887 w 3592824"/>
              <a:gd name="connsiteY68" fmla="*/ 5401645 h 6505980"/>
              <a:gd name="connsiteX69" fmla="*/ 2265586 w 3592824"/>
              <a:gd name="connsiteY69" fmla="*/ 5272239 h 6505980"/>
              <a:gd name="connsiteX70" fmla="*/ 2226278 w 3592824"/>
              <a:gd name="connsiteY70" fmla="*/ 5142134 h 6505980"/>
              <a:gd name="connsiteX71" fmla="*/ 2167610 w 3592824"/>
              <a:gd name="connsiteY71" fmla="*/ 5005824 h 6505980"/>
              <a:gd name="connsiteX72" fmla="*/ 2094934 w 3592824"/>
              <a:gd name="connsiteY72" fmla="*/ 4873928 h 6505980"/>
              <a:gd name="connsiteX73" fmla="*/ 2004022 w 3592824"/>
              <a:gd name="connsiteY73" fmla="*/ 4747491 h 6505980"/>
              <a:gd name="connsiteX74" fmla="*/ 1897003 w 3592824"/>
              <a:gd name="connsiteY74" fmla="*/ 4628630 h 6505980"/>
              <a:gd name="connsiteX75" fmla="*/ 1786353 w 3592824"/>
              <a:gd name="connsiteY75" fmla="*/ 4521927 h 6505980"/>
              <a:gd name="connsiteX76" fmla="*/ 1718256 w 3592824"/>
              <a:gd name="connsiteY76" fmla="*/ 4469625 h 6505980"/>
              <a:gd name="connsiteX77" fmla="*/ 1664984 w 3592824"/>
              <a:gd name="connsiteY77" fmla="*/ 4416354 h 6505980"/>
              <a:gd name="connsiteX78" fmla="*/ 1610735 w 3592824"/>
              <a:gd name="connsiteY78" fmla="*/ 4377899 h 6505980"/>
              <a:gd name="connsiteX79" fmla="*/ 1556121 w 3592824"/>
              <a:gd name="connsiteY79" fmla="*/ 4343019 h 6505980"/>
              <a:gd name="connsiteX80" fmla="*/ 1496586 w 3592824"/>
              <a:gd name="connsiteY80" fmla="*/ 4326909 h 6505980"/>
              <a:gd name="connsiteX81" fmla="*/ 1424825 w 3592824"/>
              <a:gd name="connsiteY81" fmla="*/ 4611755 h 6505980"/>
              <a:gd name="connsiteX82" fmla="*/ 1341569 w 3592824"/>
              <a:gd name="connsiteY82" fmla="*/ 4877209 h 6505980"/>
              <a:gd name="connsiteX83" fmla="*/ 1246153 w 3592824"/>
              <a:gd name="connsiteY83" fmla="*/ 5146295 h 6505980"/>
              <a:gd name="connsiteX84" fmla="*/ 1133098 w 3592824"/>
              <a:gd name="connsiteY84" fmla="*/ 5409585 h 6505980"/>
              <a:gd name="connsiteX85" fmla="*/ 1002651 w 3592824"/>
              <a:gd name="connsiteY85" fmla="*/ 5687069 h 6505980"/>
              <a:gd name="connsiteX86" fmla="*/ 851621 w 3592824"/>
              <a:gd name="connsiteY86" fmla="*/ 5975542 h 6505980"/>
              <a:gd name="connsiteX87" fmla="*/ 819067 w 3592824"/>
              <a:gd name="connsiteY87" fmla="*/ 6021945 h 6505980"/>
              <a:gd name="connsiteX88" fmla="*/ 782039 w 3592824"/>
              <a:gd name="connsiteY88" fmla="*/ 6094137 h 6505980"/>
              <a:gd name="connsiteX89" fmla="*/ 732689 w 3592824"/>
              <a:gd name="connsiteY89" fmla="*/ 6165853 h 6505980"/>
              <a:gd name="connsiteX90" fmla="*/ 686953 w 3592824"/>
              <a:gd name="connsiteY90" fmla="*/ 6242495 h 6505980"/>
              <a:gd name="connsiteX91" fmla="*/ 633819 w 3592824"/>
              <a:gd name="connsiteY91" fmla="*/ 6322262 h 6505980"/>
              <a:gd name="connsiteX92" fmla="*/ 576894 w 3592824"/>
              <a:gd name="connsiteY92" fmla="*/ 6387714 h 6505980"/>
              <a:gd name="connsiteX93" fmla="*/ 520310 w 3592824"/>
              <a:gd name="connsiteY93" fmla="*/ 6444298 h 6505980"/>
              <a:gd name="connsiteX94" fmla="*/ 461122 w 3592824"/>
              <a:gd name="connsiteY94" fmla="*/ 6486433 h 6505980"/>
              <a:gd name="connsiteX95" fmla="*/ 409611 w 3592824"/>
              <a:gd name="connsiteY95" fmla="*/ 6505980 h 6505980"/>
              <a:gd name="connsiteX96" fmla="*/ 397795 w 3592824"/>
              <a:gd name="connsiteY96" fmla="*/ 6478382 h 6505980"/>
              <a:gd name="connsiteX97" fmla="*/ 580228 w 3592824"/>
              <a:gd name="connsiteY97" fmla="*/ 6260780 h 6505980"/>
              <a:gd name="connsiteX98" fmla="*/ 740291 w 3592824"/>
              <a:gd name="connsiteY98" fmla="*/ 6020812 h 6505980"/>
              <a:gd name="connsiteX99" fmla="*/ 876161 w 3592824"/>
              <a:gd name="connsiteY99" fmla="*/ 5764542 h 6505980"/>
              <a:gd name="connsiteX100" fmla="*/ 983460 w 3592824"/>
              <a:gd name="connsiteY100" fmla="*/ 5511282 h 6505980"/>
              <a:gd name="connsiteX101" fmla="*/ 1071980 w 3592824"/>
              <a:gd name="connsiteY101" fmla="*/ 5262934 h 6505980"/>
              <a:gd name="connsiteX102" fmla="*/ 1108340 w 3592824"/>
              <a:gd name="connsiteY102" fmla="*/ 5079541 h 6505980"/>
              <a:gd name="connsiteX103" fmla="*/ 1121344 w 3592824"/>
              <a:gd name="connsiteY103" fmla="*/ 5084649 h 6505980"/>
              <a:gd name="connsiteX104" fmla="*/ 1125291 w 3592824"/>
              <a:gd name="connsiteY104" fmla="*/ 5080701 h 6505980"/>
              <a:gd name="connsiteX105" fmla="*/ 1124442 w 3592824"/>
              <a:gd name="connsiteY105" fmla="*/ 5071961 h 6505980"/>
              <a:gd name="connsiteX106" fmla="*/ 1122157 w 3592824"/>
              <a:gd name="connsiteY106" fmla="*/ 5065724 h 6505980"/>
              <a:gd name="connsiteX107" fmla="*/ 1117049 w 3592824"/>
              <a:gd name="connsiteY107" fmla="*/ 5052716 h 6505980"/>
              <a:gd name="connsiteX108" fmla="*/ 1122811 w 3592824"/>
              <a:gd name="connsiteY108" fmla="*/ 5042696 h 6505980"/>
              <a:gd name="connsiteX109" fmla="*/ 1122495 w 3592824"/>
              <a:gd name="connsiteY109" fmla="*/ 5034485 h 6505980"/>
              <a:gd name="connsiteX110" fmla="*/ 1124158 w 3592824"/>
              <a:gd name="connsiteY110" fmla="*/ 5024300 h 6505980"/>
              <a:gd name="connsiteX111" fmla="*/ 1120205 w 3592824"/>
              <a:gd name="connsiteY111" fmla="*/ 5028252 h 6505980"/>
              <a:gd name="connsiteX112" fmla="*/ 1122495 w 3592824"/>
              <a:gd name="connsiteY112" fmla="*/ 5034485 h 6505980"/>
              <a:gd name="connsiteX113" fmla="*/ 1108340 w 3592824"/>
              <a:gd name="connsiteY113" fmla="*/ 5079541 h 6505980"/>
              <a:gd name="connsiteX114" fmla="*/ 1019535 w 3592824"/>
              <a:gd name="connsiteY114" fmla="*/ 5061794 h 6505980"/>
              <a:gd name="connsiteX115" fmla="*/ 907867 w 3592824"/>
              <a:gd name="connsiteY115" fmla="*/ 5071187 h 6505980"/>
              <a:gd name="connsiteX116" fmla="*/ 788983 w 3592824"/>
              <a:gd name="connsiteY116" fmla="*/ 5093104 h 6505980"/>
              <a:gd name="connsiteX117" fmla="*/ 658043 w 3592824"/>
              <a:gd name="connsiteY117" fmla="*/ 5134555 h 6505980"/>
              <a:gd name="connsiteX118" fmla="*/ 522026 w 3592824"/>
              <a:gd name="connsiteY118" fmla="*/ 5190653 h 6505980"/>
              <a:gd name="connsiteX119" fmla="*/ 384200 w 3592824"/>
              <a:gd name="connsiteY119" fmla="*/ 5252843 h 6505980"/>
              <a:gd name="connsiteX120" fmla="*/ 249344 w 3592824"/>
              <a:gd name="connsiteY120" fmla="*/ 5325897 h 6505980"/>
              <a:gd name="connsiteX121" fmla="*/ 120569 w 3592824"/>
              <a:gd name="connsiteY121" fmla="*/ 5397133 h 6505980"/>
              <a:gd name="connsiteX122" fmla="*/ 0 w 3592824"/>
              <a:gd name="connsiteY122" fmla="*/ 5468693 h 6505980"/>
              <a:gd name="connsiteX123" fmla="*/ 124698 w 3592824"/>
              <a:gd name="connsiteY123" fmla="*/ 5335477 h 6505980"/>
              <a:gd name="connsiteX124" fmla="*/ 246734 w 3592824"/>
              <a:gd name="connsiteY124" fmla="*/ 5221959 h 6505980"/>
              <a:gd name="connsiteX125" fmla="*/ 376856 w 3592824"/>
              <a:gd name="connsiteY125" fmla="*/ 5132327 h 6505980"/>
              <a:gd name="connsiteX126" fmla="*/ 515500 w 3592824"/>
              <a:gd name="connsiteY126" fmla="*/ 5051213 h 6505980"/>
              <a:gd name="connsiteX127" fmla="*/ 659408 w 3592824"/>
              <a:gd name="connsiteY127" fmla="*/ 4987219 h 6505980"/>
              <a:gd name="connsiteX128" fmla="*/ 820898 w 3592824"/>
              <a:gd name="connsiteY128" fmla="*/ 4940794 h 6505980"/>
              <a:gd name="connsiteX129" fmla="*/ 1181074 w 3592824"/>
              <a:gd name="connsiteY129" fmla="*/ 4846988 h 6505980"/>
              <a:gd name="connsiteX130" fmla="*/ 1226539 w 3592824"/>
              <a:gd name="connsiteY130" fmla="*/ 4526635 h 6505980"/>
              <a:gd name="connsiteX131" fmla="*/ 1248314 w 3592824"/>
              <a:gd name="connsiteY131" fmla="*/ 4207589 h 6505980"/>
              <a:gd name="connsiteX132" fmla="*/ 1246367 w 3592824"/>
              <a:gd name="connsiteY132" fmla="*/ 3884569 h 6505980"/>
              <a:gd name="connsiteX133" fmla="*/ 1230789 w 3592824"/>
              <a:gd name="connsiteY133" fmla="*/ 3690675 h 6505980"/>
              <a:gd name="connsiteX134" fmla="*/ 1162613 w 3592824"/>
              <a:gd name="connsiteY134" fmla="*/ 3672408 h 6505980"/>
              <a:gd name="connsiteX135" fmla="*/ 1267627 w 3592824"/>
              <a:gd name="connsiteY135" fmla="*/ 3672408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722817 w 3592824"/>
              <a:gd name="connsiteY53" fmla="*/ 3822513 h 6505980"/>
              <a:gd name="connsiteX54" fmla="*/ 1536952 w 3592824"/>
              <a:gd name="connsiteY54" fmla="*/ 3772714 h 6505980"/>
              <a:gd name="connsiteX55" fmla="*/ 1541206 w 3592824"/>
              <a:gd name="connsiteY55" fmla="*/ 4042551 h 6505980"/>
              <a:gd name="connsiteX56" fmla="*/ 1736905 w 3592824"/>
              <a:gd name="connsiteY56" fmla="*/ 4202721 h 6505980"/>
              <a:gd name="connsiteX57" fmla="*/ 1910038 w 3592824"/>
              <a:gd name="connsiteY57" fmla="*/ 4375859 h 6505980"/>
              <a:gd name="connsiteX58" fmla="*/ 2049967 w 3592824"/>
              <a:gd name="connsiteY58" fmla="*/ 4551312 h 6505980"/>
              <a:gd name="connsiteX59" fmla="*/ 2161751 w 3592824"/>
              <a:gd name="connsiteY59" fmla="*/ 4736795 h 6505980"/>
              <a:gd name="connsiteX60" fmla="*/ 2245901 w 3592824"/>
              <a:gd name="connsiteY60" fmla="*/ 4927533 h 6505980"/>
              <a:gd name="connsiteX61" fmla="*/ 2299319 w 3592824"/>
              <a:gd name="connsiteY61" fmla="*/ 5113852 h 6505980"/>
              <a:gd name="connsiteX62" fmla="*/ 2323619 w 3592824"/>
              <a:gd name="connsiteY62" fmla="*/ 5302637 h 6505980"/>
              <a:gd name="connsiteX63" fmla="*/ 2316528 w 3592824"/>
              <a:gd name="connsiteY63" fmla="*/ 5487662 h 6505980"/>
              <a:gd name="connsiteX64" fmla="*/ 2281292 w 3592824"/>
              <a:gd name="connsiteY64" fmla="*/ 5660347 h 6505980"/>
              <a:gd name="connsiteX65" fmla="*/ 2254472 w 3592824"/>
              <a:gd name="connsiteY65" fmla="*/ 5669051 h 6505980"/>
              <a:gd name="connsiteX66" fmla="*/ 2243469 w 3592824"/>
              <a:gd name="connsiteY66" fmla="*/ 5622519 h 6505980"/>
              <a:gd name="connsiteX67" fmla="*/ 2276202 w 3592824"/>
              <a:gd name="connsiteY67" fmla="*/ 5518399 h 6505980"/>
              <a:gd name="connsiteX68" fmla="*/ 2277887 w 3592824"/>
              <a:gd name="connsiteY68" fmla="*/ 5401645 h 6505980"/>
              <a:gd name="connsiteX69" fmla="*/ 2265586 w 3592824"/>
              <a:gd name="connsiteY69" fmla="*/ 5272239 h 6505980"/>
              <a:gd name="connsiteX70" fmla="*/ 2226278 w 3592824"/>
              <a:gd name="connsiteY70" fmla="*/ 5142134 h 6505980"/>
              <a:gd name="connsiteX71" fmla="*/ 2167610 w 3592824"/>
              <a:gd name="connsiteY71" fmla="*/ 5005824 h 6505980"/>
              <a:gd name="connsiteX72" fmla="*/ 2094934 w 3592824"/>
              <a:gd name="connsiteY72" fmla="*/ 4873928 h 6505980"/>
              <a:gd name="connsiteX73" fmla="*/ 2004022 w 3592824"/>
              <a:gd name="connsiteY73" fmla="*/ 4747491 h 6505980"/>
              <a:gd name="connsiteX74" fmla="*/ 1897003 w 3592824"/>
              <a:gd name="connsiteY74" fmla="*/ 4628630 h 6505980"/>
              <a:gd name="connsiteX75" fmla="*/ 1786353 w 3592824"/>
              <a:gd name="connsiteY75" fmla="*/ 4521927 h 6505980"/>
              <a:gd name="connsiteX76" fmla="*/ 1718256 w 3592824"/>
              <a:gd name="connsiteY76" fmla="*/ 4469625 h 6505980"/>
              <a:gd name="connsiteX77" fmla="*/ 1664984 w 3592824"/>
              <a:gd name="connsiteY77" fmla="*/ 4416354 h 6505980"/>
              <a:gd name="connsiteX78" fmla="*/ 1610735 w 3592824"/>
              <a:gd name="connsiteY78" fmla="*/ 4377899 h 6505980"/>
              <a:gd name="connsiteX79" fmla="*/ 1556121 w 3592824"/>
              <a:gd name="connsiteY79" fmla="*/ 4343019 h 6505980"/>
              <a:gd name="connsiteX80" fmla="*/ 1496586 w 3592824"/>
              <a:gd name="connsiteY80" fmla="*/ 4326909 h 6505980"/>
              <a:gd name="connsiteX81" fmla="*/ 1424825 w 3592824"/>
              <a:gd name="connsiteY81" fmla="*/ 4611755 h 6505980"/>
              <a:gd name="connsiteX82" fmla="*/ 1341569 w 3592824"/>
              <a:gd name="connsiteY82" fmla="*/ 4877209 h 6505980"/>
              <a:gd name="connsiteX83" fmla="*/ 1246153 w 3592824"/>
              <a:gd name="connsiteY83" fmla="*/ 5146295 h 6505980"/>
              <a:gd name="connsiteX84" fmla="*/ 1133098 w 3592824"/>
              <a:gd name="connsiteY84" fmla="*/ 5409585 h 6505980"/>
              <a:gd name="connsiteX85" fmla="*/ 1002651 w 3592824"/>
              <a:gd name="connsiteY85" fmla="*/ 5687069 h 6505980"/>
              <a:gd name="connsiteX86" fmla="*/ 851621 w 3592824"/>
              <a:gd name="connsiteY86" fmla="*/ 5975542 h 6505980"/>
              <a:gd name="connsiteX87" fmla="*/ 819067 w 3592824"/>
              <a:gd name="connsiteY87" fmla="*/ 6021945 h 6505980"/>
              <a:gd name="connsiteX88" fmla="*/ 782039 w 3592824"/>
              <a:gd name="connsiteY88" fmla="*/ 6094137 h 6505980"/>
              <a:gd name="connsiteX89" fmla="*/ 732689 w 3592824"/>
              <a:gd name="connsiteY89" fmla="*/ 6165853 h 6505980"/>
              <a:gd name="connsiteX90" fmla="*/ 686953 w 3592824"/>
              <a:gd name="connsiteY90" fmla="*/ 6242495 h 6505980"/>
              <a:gd name="connsiteX91" fmla="*/ 633819 w 3592824"/>
              <a:gd name="connsiteY91" fmla="*/ 6322262 h 6505980"/>
              <a:gd name="connsiteX92" fmla="*/ 576894 w 3592824"/>
              <a:gd name="connsiteY92" fmla="*/ 6387714 h 6505980"/>
              <a:gd name="connsiteX93" fmla="*/ 520310 w 3592824"/>
              <a:gd name="connsiteY93" fmla="*/ 6444298 h 6505980"/>
              <a:gd name="connsiteX94" fmla="*/ 461122 w 3592824"/>
              <a:gd name="connsiteY94" fmla="*/ 6486433 h 6505980"/>
              <a:gd name="connsiteX95" fmla="*/ 409611 w 3592824"/>
              <a:gd name="connsiteY95" fmla="*/ 6505980 h 6505980"/>
              <a:gd name="connsiteX96" fmla="*/ 397795 w 3592824"/>
              <a:gd name="connsiteY96" fmla="*/ 6478382 h 6505980"/>
              <a:gd name="connsiteX97" fmla="*/ 580228 w 3592824"/>
              <a:gd name="connsiteY97" fmla="*/ 6260780 h 6505980"/>
              <a:gd name="connsiteX98" fmla="*/ 740291 w 3592824"/>
              <a:gd name="connsiteY98" fmla="*/ 6020812 h 6505980"/>
              <a:gd name="connsiteX99" fmla="*/ 876161 w 3592824"/>
              <a:gd name="connsiteY99" fmla="*/ 5764542 h 6505980"/>
              <a:gd name="connsiteX100" fmla="*/ 983460 w 3592824"/>
              <a:gd name="connsiteY100" fmla="*/ 5511282 h 6505980"/>
              <a:gd name="connsiteX101" fmla="*/ 1071980 w 3592824"/>
              <a:gd name="connsiteY101" fmla="*/ 5262934 h 6505980"/>
              <a:gd name="connsiteX102" fmla="*/ 1108340 w 3592824"/>
              <a:gd name="connsiteY102" fmla="*/ 5079541 h 6505980"/>
              <a:gd name="connsiteX103" fmla="*/ 1121344 w 3592824"/>
              <a:gd name="connsiteY103" fmla="*/ 5084649 h 6505980"/>
              <a:gd name="connsiteX104" fmla="*/ 1125291 w 3592824"/>
              <a:gd name="connsiteY104" fmla="*/ 5080701 h 6505980"/>
              <a:gd name="connsiteX105" fmla="*/ 1124442 w 3592824"/>
              <a:gd name="connsiteY105" fmla="*/ 5071961 h 6505980"/>
              <a:gd name="connsiteX106" fmla="*/ 1122157 w 3592824"/>
              <a:gd name="connsiteY106" fmla="*/ 5065724 h 6505980"/>
              <a:gd name="connsiteX107" fmla="*/ 1117049 w 3592824"/>
              <a:gd name="connsiteY107" fmla="*/ 5052716 h 6505980"/>
              <a:gd name="connsiteX108" fmla="*/ 1122811 w 3592824"/>
              <a:gd name="connsiteY108" fmla="*/ 5042696 h 6505980"/>
              <a:gd name="connsiteX109" fmla="*/ 1122495 w 3592824"/>
              <a:gd name="connsiteY109" fmla="*/ 5034485 h 6505980"/>
              <a:gd name="connsiteX110" fmla="*/ 1124158 w 3592824"/>
              <a:gd name="connsiteY110" fmla="*/ 5024300 h 6505980"/>
              <a:gd name="connsiteX111" fmla="*/ 1120205 w 3592824"/>
              <a:gd name="connsiteY111" fmla="*/ 5028252 h 6505980"/>
              <a:gd name="connsiteX112" fmla="*/ 1122495 w 3592824"/>
              <a:gd name="connsiteY112" fmla="*/ 5034485 h 6505980"/>
              <a:gd name="connsiteX113" fmla="*/ 1108340 w 3592824"/>
              <a:gd name="connsiteY113" fmla="*/ 5079541 h 6505980"/>
              <a:gd name="connsiteX114" fmla="*/ 1019535 w 3592824"/>
              <a:gd name="connsiteY114" fmla="*/ 5061794 h 6505980"/>
              <a:gd name="connsiteX115" fmla="*/ 907867 w 3592824"/>
              <a:gd name="connsiteY115" fmla="*/ 5071187 h 6505980"/>
              <a:gd name="connsiteX116" fmla="*/ 788983 w 3592824"/>
              <a:gd name="connsiteY116" fmla="*/ 5093104 h 6505980"/>
              <a:gd name="connsiteX117" fmla="*/ 658043 w 3592824"/>
              <a:gd name="connsiteY117" fmla="*/ 5134555 h 6505980"/>
              <a:gd name="connsiteX118" fmla="*/ 522026 w 3592824"/>
              <a:gd name="connsiteY118" fmla="*/ 5190653 h 6505980"/>
              <a:gd name="connsiteX119" fmla="*/ 384200 w 3592824"/>
              <a:gd name="connsiteY119" fmla="*/ 5252843 h 6505980"/>
              <a:gd name="connsiteX120" fmla="*/ 249344 w 3592824"/>
              <a:gd name="connsiteY120" fmla="*/ 5325897 h 6505980"/>
              <a:gd name="connsiteX121" fmla="*/ 120569 w 3592824"/>
              <a:gd name="connsiteY121" fmla="*/ 5397133 h 6505980"/>
              <a:gd name="connsiteX122" fmla="*/ 0 w 3592824"/>
              <a:gd name="connsiteY122" fmla="*/ 5468693 h 6505980"/>
              <a:gd name="connsiteX123" fmla="*/ 124698 w 3592824"/>
              <a:gd name="connsiteY123" fmla="*/ 5335477 h 6505980"/>
              <a:gd name="connsiteX124" fmla="*/ 246734 w 3592824"/>
              <a:gd name="connsiteY124" fmla="*/ 5221959 h 6505980"/>
              <a:gd name="connsiteX125" fmla="*/ 376856 w 3592824"/>
              <a:gd name="connsiteY125" fmla="*/ 5132327 h 6505980"/>
              <a:gd name="connsiteX126" fmla="*/ 515500 w 3592824"/>
              <a:gd name="connsiteY126" fmla="*/ 5051213 h 6505980"/>
              <a:gd name="connsiteX127" fmla="*/ 659408 w 3592824"/>
              <a:gd name="connsiteY127" fmla="*/ 4987219 h 6505980"/>
              <a:gd name="connsiteX128" fmla="*/ 820898 w 3592824"/>
              <a:gd name="connsiteY128" fmla="*/ 4940794 h 6505980"/>
              <a:gd name="connsiteX129" fmla="*/ 1181074 w 3592824"/>
              <a:gd name="connsiteY129" fmla="*/ 4846988 h 6505980"/>
              <a:gd name="connsiteX130" fmla="*/ 1226539 w 3592824"/>
              <a:gd name="connsiteY130" fmla="*/ 4526635 h 6505980"/>
              <a:gd name="connsiteX131" fmla="*/ 1248314 w 3592824"/>
              <a:gd name="connsiteY131" fmla="*/ 4207589 h 6505980"/>
              <a:gd name="connsiteX132" fmla="*/ 1246367 w 3592824"/>
              <a:gd name="connsiteY132" fmla="*/ 3884569 h 6505980"/>
              <a:gd name="connsiteX133" fmla="*/ 1230789 w 3592824"/>
              <a:gd name="connsiteY133" fmla="*/ 3690675 h 6505980"/>
              <a:gd name="connsiteX134" fmla="*/ 1267627 w 3592824"/>
              <a:gd name="connsiteY134" fmla="*/ 3672408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722817 w 3592824"/>
              <a:gd name="connsiteY53" fmla="*/ 3822513 h 6505980"/>
              <a:gd name="connsiteX54" fmla="*/ 1536952 w 3592824"/>
              <a:gd name="connsiteY54" fmla="*/ 3772714 h 6505980"/>
              <a:gd name="connsiteX55" fmla="*/ 1541206 w 3592824"/>
              <a:gd name="connsiteY55" fmla="*/ 4042551 h 6505980"/>
              <a:gd name="connsiteX56" fmla="*/ 1736905 w 3592824"/>
              <a:gd name="connsiteY56" fmla="*/ 4202721 h 6505980"/>
              <a:gd name="connsiteX57" fmla="*/ 1910038 w 3592824"/>
              <a:gd name="connsiteY57" fmla="*/ 4375859 h 6505980"/>
              <a:gd name="connsiteX58" fmla="*/ 2049967 w 3592824"/>
              <a:gd name="connsiteY58" fmla="*/ 4551312 h 6505980"/>
              <a:gd name="connsiteX59" fmla="*/ 2161751 w 3592824"/>
              <a:gd name="connsiteY59" fmla="*/ 4736795 h 6505980"/>
              <a:gd name="connsiteX60" fmla="*/ 2245901 w 3592824"/>
              <a:gd name="connsiteY60" fmla="*/ 4927533 h 6505980"/>
              <a:gd name="connsiteX61" fmla="*/ 2299319 w 3592824"/>
              <a:gd name="connsiteY61" fmla="*/ 5113852 h 6505980"/>
              <a:gd name="connsiteX62" fmla="*/ 2323619 w 3592824"/>
              <a:gd name="connsiteY62" fmla="*/ 5302637 h 6505980"/>
              <a:gd name="connsiteX63" fmla="*/ 2316528 w 3592824"/>
              <a:gd name="connsiteY63" fmla="*/ 5487662 h 6505980"/>
              <a:gd name="connsiteX64" fmla="*/ 2281292 w 3592824"/>
              <a:gd name="connsiteY64" fmla="*/ 5660347 h 6505980"/>
              <a:gd name="connsiteX65" fmla="*/ 2254472 w 3592824"/>
              <a:gd name="connsiteY65" fmla="*/ 5669051 h 6505980"/>
              <a:gd name="connsiteX66" fmla="*/ 2243469 w 3592824"/>
              <a:gd name="connsiteY66" fmla="*/ 5622519 h 6505980"/>
              <a:gd name="connsiteX67" fmla="*/ 2276202 w 3592824"/>
              <a:gd name="connsiteY67" fmla="*/ 5518399 h 6505980"/>
              <a:gd name="connsiteX68" fmla="*/ 2277887 w 3592824"/>
              <a:gd name="connsiteY68" fmla="*/ 5401645 h 6505980"/>
              <a:gd name="connsiteX69" fmla="*/ 2265586 w 3592824"/>
              <a:gd name="connsiteY69" fmla="*/ 5272239 h 6505980"/>
              <a:gd name="connsiteX70" fmla="*/ 2226278 w 3592824"/>
              <a:gd name="connsiteY70" fmla="*/ 5142134 h 6505980"/>
              <a:gd name="connsiteX71" fmla="*/ 2167610 w 3592824"/>
              <a:gd name="connsiteY71" fmla="*/ 5005824 h 6505980"/>
              <a:gd name="connsiteX72" fmla="*/ 2094934 w 3592824"/>
              <a:gd name="connsiteY72" fmla="*/ 4873928 h 6505980"/>
              <a:gd name="connsiteX73" fmla="*/ 2004022 w 3592824"/>
              <a:gd name="connsiteY73" fmla="*/ 4747491 h 6505980"/>
              <a:gd name="connsiteX74" fmla="*/ 1897003 w 3592824"/>
              <a:gd name="connsiteY74" fmla="*/ 4628630 h 6505980"/>
              <a:gd name="connsiteX75" fmla="*/ 1786353 w 3592824"/>
              <a:gd name="connsiteY75" fmla="*/ 4521927 h 6505980"/>
              <a:gd name="connsiteX76" fmla="*/ 1718256 w 3592824"/>
              <a:gd name="connsiteY76" fmla="*/ 4469625 h 6505980"/>
              <a:gd name="connsiteX77" fmla="*/ 1664984 w 3592824"/>
              <a:gd name="connsiteY77" fmla="*/ 4416354 h 6505980"/>
              <a:gd name="connsiteX78" fmla="*/ 1610735 w 3592824"/>
              <a:gd name="connsiteY78" fmla="*/ 4377899 h 6505980"/>
              <a:gd name="connsiteX79" fmla="*/ 1556121 w 3592824"/>
              <a:gd name="connsiteY79" fmla="*/ 4343019 h 6505980"/>
              <a:gd name="connsiteX80" fmla="*/ 1496586 w 3592824"/>
              <a:gd name="connsiteY80" fmla="*/ 4326909 h 6505980"/>
              <a:gd name="connsiteX81" fmla="*/ 1424825 w 3592824"/>
              <a:gd name="connsiteY81" fmla="*/ 4611755 h 6505980"/>
              <a:gd name="connsiteX82" fmla="*/ 1341569 w 3592824"/>
              <a:gd name="connsiteY82" fmla="*/ 4877209 h 6505980"/>
              <a:gd name="connsiteX83" fmla="*/ 1246153 w 3592824"/>
              <a:gd name="connsiteY83" fmla="*/ 5146295 h 6505980"/>
              <a:gd name="connsiteX84" fmla="*/ 1133098 w 3592824"/>
              <a:gd name="connsiteY84" fmla="*/ 5409585 h 6505980"/>
              <a:gd name="connsiteX85" fmla="*/ 1002651 w 3592824"/>
              <a:gd name="connsiteY85" fmla="*/ 5687069 h 6505980"/>
              <a:gd name="connsiteX86" fmla="*/ 851621 w 3592824"/>
              <a:gd name="connsiteY86" fmla="*/ 5975542 h 6505980"/>
              <a:gd name="connsiteX87" fmla="*/ 819067 w 3592824"/>
              <a:gd name="connsiteY87" fmla="*/ 6021945 h 6505980"/>
              <a:gd name="connsiteX88" fmla="*/ 782039 w 3592824"/>
              <a:gd name="connsiteY88" fmla="*/ 6094137 h 6505980"/>
              <a:gd name="connsiteX89" fmla="*/ 732689 w 3592824"/>
              <a:gd name="connsiteY89" fmla="*/ 6165853 h 6505980"/>
              <a:gd name="connsiteX90" fmla="*/ 686953 w 3592824"/>
              <a:gd name="connsiteY90" fmla="*/ 6242495 h 6505980"/>
              <a:gd name="connsiteX91" fmla="*/ 633819 w 3592824"/>
              <a:gd name="connsiteY91" fmla="*/ 6322262 h 6505980"/>
              <a:gd name="connsiteX92" fmla="*/ 576894 w 3592824"/>
              <a:gd name="connsiteY92" fmla="*/ 6387714 h 6505980"/>
              <a:gd name="connsiteX93" fmla="*/ 520310 w 3592824"/>
              <a:gd name="connsiteY93" fmla="*/ 6444298 h 6505980"/>
              <a:gd name="connsiteX94" fmla="*/ 461122 w 3592824"/>
              <a:gd name="connsiteY94" fmla="*/ 6486433 h 6505980"/>
              <a:gd name="connsiteX95" fmla="*/ 409611 w 3592824"/>
              <a:gd name="connsiteY95" fmla="*/ 6505980 h 6505980"/>
              <a:gd name="connsiteX96" fmla="*/ 397795 w 3592824"/>
              <a:gd name="connsiteY96" fmla="*/ 6478382 h 6505980"/>
              <a:gd name="connsiteX97" fmla="*/ 580228 w 3592824"/>
              <a:gd name="connsiteY97" fmla="*/ 6260780 h 6505980"/>
              <a:gd name="connsiteX98" fmla="*/ 740291 w 3592824"/>
              <a:gd name="connsiteY98" fmla="*/ 6020812 h 6505980"/>
              <a:gd name="connsiteX99" fmla="*/ 876161 w 3592824"/>
              <a:gd name="connsiteY99" fmla="*/ 5764542 h 6505980"/>
              <a:gd name="connsiteX100" fmla="*/ 983460 w 3592824"/>
              <a:gd name="connsiteY100" fmla="*/ 5511282 h 6505980"/>
              <a:gd name="connsiteX101" fmla="*/ 1071980 w 3592824"/>
              <a:gd name="connsiteY101" fmla="*/ 5262934 h 6505980"/>
              <a:gd name="connsiteX102" fmla="*/ 1108340 w 3592824"/>
              <a:gd name="connsiteY102" fmla="*/ 5079541 h 6505980"/>
              <a:gd name="connsiteX103" fmla="*/ 1121344 w 3592824"/>
              <a:gd name="connsiteY103" fmla="*/ 5084649 h 6505980"/>
              <a:gd name="connsiteX104" fmla="*/ 1125291 w 3592824"/>
              <a:gd name="connsiteY104" fmla="*/ 5080701 h 6505980"/>
              <a:gd name="connsiteX105" fmla="*/ 1124442 w 3592824"/>
              <a:gd name="connsiteY105" fmla="*/ 5071961 h 6505980"/>
              <a:gd name="connsiteX106" fmla="*/ 1122157 w 3592824"/>
              <a:gd name="connsiteY106" fmla="*/ 5065724 h 6505980"/>
              <a:gd name="connsiteX107" fmla="*/ 1117049 w 3592824"/>
              <a:gd name="connsiteY107" fmla="*/ 5052716 h 6505980"/>
              <a:gd name="connsiteX108" fmla="*/ 1122811 w 3592824"/>
              <a:gd name="connsiteY108" fmla="*/ 5042696 h 6505980"/>
              <a:gd name="connsiteX109" fmla="*/ 1122495 w 3592824"/>
              <a:gd name="connsiteY109" fmla="*/ 5034485 h 6505980"/>
              <a:gd name="connsiteX110" fmla="*/ 1124158 w 3592824"/>
              <a:gd name="connsiteY110" fmla="*/ 5024300 h 6505980"/>
              <a:gd name="connsiteX111" fmla="*/ 1120205 w 3592824"/>
              <a:gd name="connsiteY111" fmla="*/ 5028252 h 6505980"/>
              <a:gd name="connsiteX112" fmla="*/ 1122495 w 3592824"/>
              <a:gd name="connsiteY112" fmla="*/ 5034485 h 6505980"/>
              <a:gd name="connsiteX113" fmla="*/ 1108340 w 3592824"/>
              <a:gd name="connsiteY113" fmla="*/ 5079541 h 6505980"/>
              <a:gd name="connsiteX114" fmla="*/ 1019535 w 3592824"/>
              <a:gd name="connsiteY114" fmla="*/ 5061794 h 6505980"/>
              <a:gd name="connsiteX115" fmla="*/ 907867 w 3592824"/>
              <a:gd name="connsiteY115" fmla="*/ 5071187 h 6505980"/>
              <a:gd name="connsiteX116" fmla="*/ 788983 w 3592824"/>
              <a:gd name="connsiteY116" fmla="*/ 5093104 h 6505980"/>
              <a:gd name="connsiteX117" fmla="*/ 658043 w 3592824"/>
              <a:gd name="connsiteY117" fmla="*/ 5134555 h 6505980"/>
              <a:gd name="connsiteX118" fmla="*/ 522026 w 3592824"/>
              <a:gd name="connsiteY118" fmla="*/ 5190653 h 6505980"/>
              <a:gd name="connsiteX119" fmla="*/ 384200 w 3592824"/>
              <a:gd name="connsiteY119" fmla="*/ 5252843 h 6505980"/>
              <a:gd name="connsiteX120" fmla="*/ 249344 w 3592824"/>
              <a:gd name="connsiteY120" fmla="*/ 5325897 h 6505980"/>
              <a:gd name="connsiteX121" fmla="*/ 120569 w 3592824"/>
              <a:gd name="connsiteY121" fmla="*/ 5397133 h 6505980"/>
              <a:gd name="connsiteX122" fmla="*/ 0 w 3592824"/>
              <a:gd name="connsiteY122" fmla="*/ 5468693 h 6505980"/>
              <a:gd name="connsiteX123" fmla="*/ 124698 w 3592824"/>
              <a:gd name="connsiteY123" fmla="*/ 5335477 h 6505980"/>
              <a:gd name="connsiteX124" fmla="*/ 246734 w 3592824"/>
              <a:gd name="connsiteY124" fmla="*/ 5221959 h 6505980"/>
              <a:gd name="connsiteX125" fmla="*/ 376856 w 3592824"/>
              <a:gd name="connsiteY125" fmla="*/ 5132327 h 6505980"/>
              <a:gd name="connsiteX126" fmla="*/ 515500 w 3592824"/>
              <a:gd name="connsiteY126" fmla="*/ 5051213 h 6505980"/>
              <a:gd name="connsiteX127" fmla="*/ 659408 w 3592824"/>
              <a:gd name="connsiteY127" fmla="*/ 4987219 h 6505980"/>
              <a:gd name="connsiteX128" fmla="*/ 820898 w 3592824"/>
              <a:gd name="connsiteY128" fmla="*/ 4940794 h 6505980"/>
              <a:gd name="connsiteX129" fmla="*/ 1181074 w 3592824"/>
              <a:gd name="connsiteY129" fmla="*/ 4846988 h 6505980"/>
              <a:gd name="connsiteX130" fmla="*/ 1226539 w 3592824"/>
              <a:gd name="connsiteY130" fmla="*/ 4526635 h 6505980"/>
              <a:gd name="connsiteX131" fmla="*/ 1248314 w 3592824"/>
              <a:gd name="connsiteY131" fmla="*/ 4207589 h 6505980"/>
              <a:gd name="connsiteX132" fmla="*/ 1246367 w 3592824"/>
              <a:gd name="connsiteY132" fmla="*/ 3884569 h 6505980"/>
              <a:gd name="connsiteX133" fmla="*/ 1267627 w 3592824"/>
              <a:gd name="connsiteY133" fmla="*/ 3672408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536952 w 3592824"/>
              <a:gd name="connsiteY53" fmla="*/ 3772714 h 6505980"/>
              <a:gd name="connsiteX54" fmla="*/ 1541206 w 3592824"/>
              <a:gd name="connsiteY54" fmla="*/ 4042551 h 6505980"/>
              <a:gd name="connsiteX55" fmla="*/ 1736905 w 3592824"/>
              <a:gd name="connsiteY55" fmla="*/ 4202721 h 6505980"/>
              <a:gd name="connsiteX56" fmla="*/ 1910038 w 3592824"/>
              <a:gd name="connsiteY56" fmla="*/ 4375859 h 6505980"/>
              <a:gd name="connsiteX57" fmla="*/ 2049967 w 3592824"/>
              <a:gd name="connsiteY57" fmla="*/ 4551312 h 6505980"/>
              <a:gd name="connsiteX58" fmla="*/ 2161751 w 3592824"/>
              <a:gd name="connsiteY58" fmla="*/ 4736795 h 6505980"/>
              <a:gd name="connsiteX59" fmla="*/ 2245901 w 3592824"/>
              <a:gd name="connsiteY59" fmla="*/ 4927533 h 6505980"/>
              <a:gd name="connsiteX60" fmla="*/ 2299319 w 3592824"/>
              <a:gd name="connsiteY60" fmla="*/ 5113852 h 6505980"/>
              <a:gd name="connsiteX61" fmla="*/ 2323619 w 3592824"/>
              <a:gd name="connsiteY61" fmla="*/ 5302637 h 6505980"/>
              <a:gd name="connsiteX62" fmla="*/ 2316528 w 3592824"/>
              <a:gd name="connsiteY62" fmla="*/ 5487662 h 6505980"/>
              <a:gd name="connsiteX63" fmla="*/ 2281292 w 3592824"/>
              <a:gd name="connsiteY63" fmla="*/ 5660347 h 6505980"/>
              <a:gd name="connsiteX64" fmla="*/ 2254472 w 3592824"/>
              <a:gd name="connsiteY64" fmla="*/ 5669051 h 6505980"/>
              <a:gd name="connsiteX65" fmla="*/ 2243469 w 3592824"/>
              <a:gd name="connsiteY65" fmla="*/ 5622519 h 6505980"/>
              <a:gd name="connsiteX66" fmla="*/ 2276202 w 3592824"/>
              <a:gd name="connsiteY66" fmla="*/ 5518399 h 6505980"/>
              <a:gd name="connsiteX67" fmla="*/ 2277887 w 3592824"/>
              <a:gd name="connsiteY67" fmla="*/ 5401645 h 6505980"/>
              <a:gd name="connsiteX68" fmla="*/ 2265586 w 3592824"/>
              <a:gd name="connsiteY68" fmla="*/ 5272239 h 6505980"/>
              <a:gd name="connsiteX69" fmla="*/ 2226278 w 3592824"/>
              <a:gd name="connsiteY69" fmla="*/ 5142134 h 6505980"/>
              <a:gd name="connsiteX70" fmla="*/ 2167610 w 3592824"/>
              <a:gd name="connsiteY70" fmla="*/ 5005824 h 6505980"/>
              <a:gd name="connsiteX71" fmla="*/ 2094934 w 3592824"/>
              <a:gd name="connsiteY71" fmla="*/ 4873928 h 6505980"/>
              <a:gd name="connsiteX72" fmla="*/ 2004022 w 3592824"/>
              <a:gd name="connsiteY72" fmla="*/ 4747491 h 6505980"/>
              <a:gd name="connsiteX73" fmla="*/ 1897003 w 3592824"/>
              <a:gd name="connsiteY73" fmla="*/ 4628630 h 6505980"/>
              <a:gd name="connsiteX74" fmla="*/ 1786353 w 3592824"/>
              <a:gd name="connsiteY74" fmla="*/ 4521927 h 6505980"/>
              <a:gd name="connsiteX75" fmla="*/ 1718256 w 3592824"/>
              <a:gd name="connsiteY75" fmla="*/ 4469625 h 6505980"/>
              <a:gd name="connsiteX76" fmla="*/ 1664984 w 3592824"/>
              <a:gd name="connsiteY76" fmla="*/ 4416354 h 6505980"/>
              <a:gd name="connsiteX77" fmla="*/ 1610735 w 3592824"/>
              <a:gd name="connsiteY77" fmla="*/ 4377899 h 6505980"/>
              <a:gd name="connsiteX78" fmla="*/ 1556121 w 3592824"/>
              <a:gd name="connsiteY78" fmla="*/ 4343019 h 6505980"/>
              <a:gd name="connsiteX79" fmla="*/ 1496586 w 3592824"/>
              <a:gd name="connsiteY79" fmla="*/ 4326909 h 6505980"/>
              <a:gd name="connsiteX80" fmla="*/ 1424825 w 3592824"/>
              <a:gd name="connsiteY80" fmla="*/ 4611755 h 6505980"/>
              <a:gd name="connsiteX81" fmla="*/ 1341569 w 3592824"/>
              <a:gd name="connsiteY81" fmla="*/ 4877209 h 6505980"/>
              <a:gd name="connsiteX82" fmla="*/ 1246153 w 3592824"/>
              <a:gd name="connsiteY82" fmla="*/ 5146295 h 6505980"/>
              <a:gd name="connsiteX83" fmla="*/ 1133098 w 3592824"/>
              <a:gd name="connsiteY83" fmla="*/ 5409585 h 6505980"/>
              <a:gd name="connsiteX84" fmla="*/ 1002651 w 3592824"/>
              <a:gd name="connsiteY84" fmla="*/ 5687069 h 6505980"/>
              <a:gd name="connsiteX85" fmla="*/ 851621 w 3592824"/>
              <a:gd name="connsiteY85" fmla="*/ 5975542 h 6505980"/>
              <a:gd name="connsiteX86" fmla="*/ 819067 w 3592824"/>
              <a:gd name="connsiteY86" fmla="*/ 6021945 h 6505980"/>
              <a:gd name="connsiteX87" fmla="*/ 782039 w 3592824"/>
              <a:gd name="connsiteY87" fmla="*/ 6094137 h 6505980"/>
              <a:gd name="connsiteX88" fmla="*/ 732689 w 3592824"/>
              <a:gd name="connsiteY88" fmla="*/ 6165853 h 6505980"/>
              <a:gd name="connsiteX89" fmla="*/ 686953 w 3592824"/>
              <a:gd name="connsiteY89" fmla="*/ 6242495 h 6505980"/>
              <a:gd name="connsiteX90" fmla="*/ 633819 w 3592824"/>
              <a:gd name="connsiteY90" fmla="*/ 6322262 h 6505980"/>
              <a:gd name="connsiteX91" fmla="*/ 576894 w 3592824"/>
              <a:gd name="connsiteY91" fmla="*/ 6387714 h 6505980"/>
              <a:gd name="connsiteX92" fmla="*/ 520310 w 3592824"/>
              <a:gd name="connsiteY92" fmla="*/ 6444298 h 6505980"/>
              <a:gd name="connsiteX93" fmla="*/ 461122 w 3592824"/>
              <a:gd name="connsiteY93" fmla="*/ 6486433 h 6505980"/>
              <a:gd name="connsiteX94" fmla="*/ 409611 w 3592824"/>
              <a:gd name="connsiteY94" fmla="*/ 6505980 h 6505980"/>
              <a:gd name="connsiteX95" fmla="*/ 397795 w 3592824"/>
              <a:gd name="connsiteY95" fmla="*/ 6478382 h 6505980"/>
              <a:gd name="connsiteX96" fmla="*/ 580228 w 3592824"/>
              <a:gd name="connsiteY96" fmla="*/ 6260780 h 6505980"/>
              <a:gd name="connsiteX97" fmla="*/ 740291 w 3592824"/>
              <a:gd name="connsiteY97" fmla="*/ 6020812 h 6505980"/>
              <a:gd name="connsiteX98" fmla="*/ 876161 w 3592824"/>
              <a:gd name="connsiteY98" fmla="*/ 5764542 h 6505980"/>
              <a:gd name="connsiteX99" fmla="*/ 983460 w 3592824"/>
              <a:gd name="connsiteY99" fmla="*/ 5511282 h 6505980"/>
              <a:gd name="connsiteX100" fmla="*/ 1071980 w 3592824"/>
              <a:gd name="connsiteY100" fmla="*/ 5262934 h 6505980"/>
              <a:gd name="connsiteX101" fmla="*/ 1108340 w 3592824"/>
              <a:gd name="connsiteY101" fmla="*/ 5079541 h 6505980"/>
              <a:gd name="connsiteX102" fmla="*/ 1121344 w 3592824"/>
              <a:gd name="connsiteY102" fmla="*/ 5084649 h 6505980"/>
              <a:gd name="connsiteX103" fmla="*/ 1125291 w 3592824"/>
              <a:gd name="connsiteY103" fmla="*/ 5080701 h 6505980"/>
              <a:gd name="connsiteX104" fmla="*/ 1124442 w 3592824"/>
              <a:gd name="connsiteY104" fmla="*/ 5071961 h 6505980"/>
              <a:gd name="connsiteX105" fmla="*/ 1122157 w 3592824"/>
              <a:gd name="connsiteY105" fmla="*/ 5065724 h 6505980"/>
              <a:gd name="connsiteX106" fmla="*/ 1117049 w 3592824"/>
              <a:gd name="connsiteY106" fmla="*/ 5052716 h 6505980"/>
              <a:gd name="connsiteX107" fmla="*/ 1122811 w 3592824"/>
              <a:gd name="connsiteY107" fmla="*/ 5042696 h 6505980"/>
              <a:gd name="connsiteX108" fmla="*/ 1122495 w 3592824"/>
              <a:gd name="connsiteY108" fmla="*/ 5034485 h 6505980"/>
              <a:gd name="connsiteX109" fmla="*/ 1124158 w 3592824"/>
              <a:gd name="connsiteY109" fmla="*/ 5024300 h 6505980"/>
              <a:gd name="connsiteX110" fmla="*/ 1120205 w 3592824"/>
              <a:gd name="connsiteY110" fmla="*/ 5028252 h 6505980"/>
              <a:gd name="connsiteX111" fmla="*/ 1122495 w 3592824"/>
              <a:gd name="connsiteY111" fmla="*/ 5034485 h 6505980"/>
              <a:gd name="connsiteX112" fmla="*/ 1108340 w 3592824"/>
              <a:gd name="connsiteY112" fmla="*/ 5079541 h 6505980"/>
              <a:gd name="connsiteX113" fmla="*/ 1019535 w 3592824"/>
              <a:gd name="connsiteY113" fmla="*/ 5061794 h 6505980"/>
              <a:gd name="connsiteX114" fmla="*/ 907867 w 3592824"/>
              <a:gd name="connsiteY114" fmla="*/ 5071187 h 6505980"/>
              <a:gd name="connsiteX115" fmla="*/ 788983 w 3592824"/>
              <a:gd name="connsiteY115" fmla="*/ 5093104 h 6505980"/>
              <a:gd name="connsiteX116" fmla="*/ 658043 w 3592824"/>
              <a:gd name="connsiteY116" fmla="*/ 5134555 h 6505980"/>
              <a:gd name="connsiteX117" fmla="*/ 522026 w 3592824"/>
              <a:gd name="connsiteY117" fmla="*/ 5190653 h 6505980"/>
              <a:gd name="connsiteX118" fmla="*/ 384200 w 3592824"/>
              <a:gd name="connsiteY118" fmla="*/ 5252843 h 6505980"/>
              <a:gd name="connsiteX119" fmla="*/ 249344 w 3592824"/>
              <a:gd name="connsiteY119" fmla="*/ 5325897 h 6505980"/>
              <a:gd name="connsiteX120" fmla="*/ 120569 w 3592824"/>
              <a:gd name="connsiteY120" fmla="*/ 5397133 h 6505980"/>
              <a:gd name="connsiteX121" fmla="*/ 0 w 3592824"/>
              <a:gd name="connsiteY121" fmla="*/ 5468693 h 6505980"/>
              <a:gd name="connsiteX122" fmla="*/ 124698 w 3592824"/>
              <a:gd name="connsiteY122" fmla="*/ 5335477 h 6505980"/>
              <a:gd name="connsiteX123" fmla="*/ 246734 w 3592824"/>
              <a:gd name="connsiteY123" fmla="*/ 5221959 h 6505980"/>
              <a:gd name="connsiteX124" fmla="*/ 376856 w 3592824"/>
              <a:gd name="connsiteY124" fmla="*/ 5132327 h 6505980"/>
              <a:gd name="connsiteX125" fmla="*/ 515500 w 3592824"/>
              <a:gd name="connsiteY125" fmla="*/ 5051213 h 6505980"/>
              <a:gd name="connsiteX126" fmla="*/ 659408 w 3592824"/>
              <a:gd name="connsiteY126" fmla="*/ 4987219 h 6505980"/>
              <a:gd name="connsiteX127" fmla="*/ 820898 w 3592824"/>
              <a:gd name="connsiteY127" fmla="*/ 4940794 h 6505980"/>
              <a:gd name="connsiteX128" fmla="*/ 1181074 w 3592824"/>
              <a:gd name="connsiteY128" fmla="*/ 4846988 h 6505980"/>
              <a:gd name="connsiteX129" fmla="*/ 1226539 w 3592824"/>
              <a:gd name="connsiteY129" fmla="*/ 4526635 h 6505980"/>
              <a:gd name="connsiteX130" fmla="*/ 1248314 w 3592824"/>
              <a:gd name="connsiteY130" fmla="*/ 4207589 h 6505980"/>
              <a:gd name="connsiteX131" fmla="*/ 1246367 w 3592824"/>
              <a:gd name="connsiteY131" fmla="*/ 3884569 h 6505980"/>
              <a:gd name="connsiteX132" fmla="*/ 1267627 w 3592824"/>
              <a:gd name="connsiteY132" fmla="*/ 3672408 h 6505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592824" h="6505980">
                <a:moveTo>
                  <a:pt x="1457972" y="2766635"/>
                </a:moveTo>
                <a:lnTo>
                  <a:pt x="1914541" y="1815401"/>
                </a:lnTo>
                <a:lnTo>
                  <a:pt x="1759871" y="1626771"/>
                </a:lnTo>
                <a:lnTo>
                  <a:pt x="1630255" y="1432944"/>
                </a:lnTo>
                <a:lnTo>
                  <a:pt x="1533657" y="1245834"/>
                </a:lnTo>
                <a:lnTo>
                  <a:pt x="1466898" y="1057506"/>
                </a:lnTo>
                <a:lnTo>
                  <a:pt x="1428386" y="871911"/>
                </a:lnTo>
                <a:lnTo>
                  <a:pt x="1418926" y="698165"/>
                </a:lnTo>
                <a:lnTo>
                  <a:pt x="1438518" y="529931"/>
                </a:lnTo>
                <a:lnTo>
                  <a:pt x="1487966" y="373157"/>
                </a:lnTo>
                <a:lnTo>
                  <a:pt x="1562109" y="234344"/>
                </a:lnTo>
                <a:cubicBezTo>
                  <a:pt x="1571654" y="234398"/>
                  <a:pt x="1580803" y="233855"/>
                  <a:pt x="1590347" y="233909"/>
                </a:cubicBezTo>
                <a:cubicBezTo>
                  <a:pt x="1590372" y="248169"/>
                  <a:pt x="1590398" y="262428"/>
                  <a:pt x="1590423" y="276688"/>
                </a:cubicBezTo>
                <a:cubicBezTo>
                  <a:pt x="1571378" y="303518"/>
                  <a:pt x="1553525" y="330551"/>
                  <a:pt x="1534480" y="357380"/>
                </a:cubicBezTo>
                <a:lnTo>
                  <a:pt x="1506010" y="457037"/>
                </a:lnTo>
                <a:cubicBezTo>
                  <a:pt x="1499720" y="495024"/>
                  <a:pt x="1494612" y="533221"/>
                  <a:pt x="1488317" y="571212"/>
                </a:cubicBezTo>
                <a:lnTo>
                  <a:pt x="1496884" y="693061"/>
                </a:lnTo>
                <a:lnTo>
                  <a:pt x="1522975" y="825308"/>
                </a:lnTo>
                <a:lnTo>
                  <a:pt x="1563776" y="957444"/>
                </a:lnTo>
                <a:lnTo>
                  <a:pt x="1623676" y="1089683"/>
                </a:lnTo>
                <a:lnTo>
                  <a:pt x="1701073" y="1219640"/>
                </a:lnTo>
                <a:lnTo>
                  <a:pt x="1784824" y="1340138"/>
                </a:lnTo>
                <a:lnTo>
                  <a:pt x="1839433" y="1402829"/>
                </a:lnTo>
                <a:lnTo>
                  <a:pt x="1879314" y="1462471"/>
                </a:lnTo>
                <a:lnTo>
                  <a:pt x="1923557" y="1509661"/>
                </a:lnTo>
                <a:lnTo>
                  <a:pt x="1968977" y="1553881"/>
                </a:lnTo>
                <a:lnTo>
                  <a:pt x="2023524" y="1583302"/>
                </a:lnTo>
                <a:cubicBezTo>
                  <a:pt x="2068345" y="1508100"/>
                  <a:pt x="2114352" y="1433104"/>
                  <a:pt x="2159168" y="1357898"/>
                </a:cubicBezTo>
                <a:lnTo>
                  <a:pt x="2301613" y="1152134"/>
                </a:lnTo>
                <a:lnTo>
                  <a:pt x="2456786" y="946442"/>
                </a:lnTo>
                <a:lnTo>
                  <a:pt x="2627883" y="750343"/>
                </a:lnTo>
                <a:lnTo>
                  <a:pt x="2819251" y="546637"/>
                </a:lnTo>
                <a:lnTo>
                  <a:pt x="3033293" y="338904"/>
                </a:lnTo>
                <a:cubicBezTo>
                  <a:pt x="3047599" y="328693"/>
                  <a:pt x="3061500" y="317872"/>
                  <a:pt x="3075801" y="307656"/>
                </a:cubicBezTo>
                <a:lnTo>
                  <a:pt x="3128615" y="255470"/>
                </a:lnTo>
                <a:lnTo>
                  <a:pt x="3193373" y="206920"/>
                </a:lnTo>
                <a:cubicBezTo>
                  <a:pt x="3214019" y="188813"/>
                  <a:pt x="3235073" y="171302"/>
                  <a:pt x="3255727" y="153199"/>
                </a:cubicBezTo>
                <a:cubicBezTo>
                  <a:pt x="3279560" y="135115"/>
                  <a:pt x="3302201" y="116825"/>
                  <a:pt x="3326038" y="98736"/>
                </a:cubicBezTo>
                <a:cubicBezTo>
                  <a:pt x="3349484" y="84808"/>
                  <a:pt x="3373330" y="71476"/>
                  <a:pt x="3396772" y="57544"/>
                </a:cubicBezTo>
                <a:lnTo>
                  <a:pt x="3465132" y="23864"/>
                </a:lnTo>
                <a:cubicBezTo>
                  <a:pt x="3487795" y="16667"/>
                  <a:pt x="3510059" y="10452"/>
                  <a:pt x="3532718" y="3259"/>
                </a:cubicBezTo>
                <a:lnTo>
                  <a:pt x="3587603" y="0"/>
                </a:lnTo>
                <a:lnTo>
                  <a:pt x="3592826" y="26762"/>
                </a:lnTo>
                <a:lnTo>
                  <a:pt x="3364346" y="165500"/>
                </a:lnTo>
                <a:lnTo>
                  <a:pt x="3152616" y="329280"/>
                </a:lnTo>
                <a:lnTo>
                  <a:pt x="2960808" y="513375"/>
                </a:lnTo>
                <a:lnTo>
                  <a:pt x="2797650" y="702384"/>
                </a:lnTo>
                <a:lnTo>
                  <a:pt x="2653992" y="892103"/>
                </a:lnTo>
                <a:lnTo>
                  <a:pt x="2576278" y="1039803"/>
                </a:lnTo>
                <a:cubicBezTo>
                  <a:pt x="2542562" y="1094473"/>
                  <a:pt x="2492139" y="1146278"/>
                  <a:pt x="2451696" y="1220120"/>
                </a:cubicBezTo>
                <a:lnTo>
                  <a:pt x="2333617" y="1482858"/>
                </a:lnTo>
                <a:lnTo>
                  <a:pt x="2239019" y="1750687"/>
                </a:lnTo>
                <a:cubicBezTo>
                  <a:pt x="2062164" y="2144558"/>
                  <a:pt x="1825464" y="2595295"/>
                  <a:pt x="1708453" y="2932299"/>
                </a:cubicBezTo>
                <a:cubicBezTo>
                  <a:pt x="1591442" y="3269303"/>
                  <a:pt x="1564826" y="3587672"/>
                  <a:pt x="1536952" y="3772714"/>
                </a:cubicBezTo>
                <a:lnTo>
                  <a:pt x="1541206" y="4042551"/>
                </a:lnTo>
                <a:lnTo>
                  <a:pt x="1736905" y="4202721"/>
                </a:lnTo>
                <a:lnTo>
                  <a:pt x="1910038" y="4375859"/>
                </a:lnTo>
                <a:lnTo>
                  <a:pt x="2049967" y="4551312"/>
                </a:lnTo>
                <a:lnTo>
                  <a:pt x="2161751" y="4736795"/>
                </a:lnTo>
                <a:lnTo>
                  <a:pt x="2245901" y="4927533"/>
                </a:lnTo>
                <a:lnTo>
                  <a:pt x="2299319" y="5113852"/>
                </a:lnTo>
                <a:lnTo>
                  <a:pt x="2323619" y="5302637"/>
                </a:lnTo>
                <a:lnTo>
                  <a:pt x="2316528" y="5487662"/>
                </a:lnTo>
                <a:lnTo>
                  <a:pt x="2281292" y="5660347"/>
                </a:lnTo>
                <a:cubicBezTo>
                  <a:pt x="2272174" y="5663067"/>
                  <a:pt x="2263590" y="5666330"/>
                  <a:pt x="2254472" y="5669051"/>
                </a:cubicBezTo>
                <a:lnTo>
                  <a:pt x="2243469" y="5622519"/>
                </a:lnTo>
                <a:cubicBezTo>
                  <a:pt x="2254774" y="5587772"/>
                  <a:pt x="2264897" y="5553146"/>
                  <a:pt x="2276202" y="5518399"/>
                </a:cubicBezTo>
                <a:cubicBezTo>
                  <a:pt x="2276767" y="5479478"/>
                  <a:pt x="2277322" y="5440566"/>
                  <a:pt x="2277887" y="5401645"/>
                </a:cubicBezTo>
                <a:cubicBezTo>
                  <a:pt x="2274179" y="5358469"/>
                  <a:pt x="2269289" y="5315419"/>
                  <a:pt x="2265586" y="5272239"/>
                </a:cubicBezTo>
                <a:lnTo>
                  <a:pt x="2226278" y="5142134"/>
                </a:lnTo>
                <a:lnTo>
                  <a:pt x="2167610" y="5005824"/>
                </a:lnTo>
                <a:lnTo>
                  <a:pt x="2094934" y="4873928"/>
                </a:lnTo>
                <a:lnTo>
                  <a:pt x="2004022" y="4747491"/>
                </a:lnTo>
                <a:lnTo>
                  <a:pt x="1897003" y="4628630"/>
                </a:lnTo>
                <a:lnTo>
                  <a:pt x="1786353" y="4521927"/>
                </a:lnTo>
                <a:lnTo>
                  <a:pt x="1718256" y="4469625"/>
                </a:lnTo>
                <a:lnTo>
                  <a:pt x="1664984" y="4416354"/>
                </a:lnTo>
                <a:lnTo>
                  <a:pt x="1610735" y="4377899"/>
                </a:lnTo>
                <a:lnTo>
                  <a:pt x="1556121" y="4343019"/>
                </a:lnTo>
                <a:lnTo>
                  <a:pt x="1496586" y="4326909"/>
                </a:lnTo>
                <a:cubicBezTo>
                  <a:pt x="1473064" y="4421813"/>
                  <a:pt x="1448351" y="4516846"/>
                  <a:pt x="1424825" y="4611755"/>
                </a:cubicBezTo>
                <a:lnTo>
                  <a:pt x="1341569" y="4877209"/>
                </a:lnTo>
                <a:lnTo>
                  <a:pt x="1246153" y="5146295"/>
                </a:lnTo>
                <a:lnTo>
                  <a:pt x="1133098" y="5409585"/>
                </a:lnTo>
                <a:lnTo>
                  <a:pt x="1002651" y="5687069"/>
                </a:lnTo>
                <a:lnTo>
                  <a:pt x="851621" y="5975542"/>
                </a:lnTo>
                <a:cubicBezTo>
                  <a:pt x="840588" y="5990831"/>
                  <a:pt x="830096" y="6006657"/>
                  <a:pt x="819067" y="6021945"/>
                </a:cubicBezTo>
                <a:cubicBezTo>
                  <a:pt x="806503" y="6046227"/>
                  <a:pt x="794598" y="6069851"/>
                  <a:pt x="782039" y="6094137"/>
                </a:cubicBezTo>
                <a:lnTo>
                  <a:pt x="732689" y="6165853"/>
                </a:lnTo>
                <a:cubicBezTo>
                  <a:pt x="717623" y="6191575"/>
                  <a:pt x="702023" y="6216768"/>
                  <a:pt x="686953" y="6242495"/>
                </a:cubicBezTo>
                <a:cubicBezTo>
                  <a:pt x="668846" y="6269124"/>
                  <a:pt x="651926" y="6295629"/>
                  <a:pt x="633819" y="6322262"/>
                </a:cubicBezTo>
                <a:cubicBezTo>
                  <a:pt x="615023" y="6344259"/>
                  <a:pt x="595690" y="6365722"/>
                  <a:pt x="576894" y="6387714"/>
                </a:cubicBezTo>
                <a:lnTo>
                  <a:pt x="520310" y="6444298"/>
                </a:lnTo>
                <a:cubicBezTo>
                  <a:pt x="500536" y="6458741"/>
                  <a:pt x="480896" y="6471998"/>
                  <a:pt x="461122" y="6486433"/>
                </a:cubicBezTo>
                <a:lnTo>
                  <a:pt x="409611" y="6505980"/>
                </a:lnTo>
                <a:lnTo>
                  <a:pt x="397795" y="6478382"/>
                </a:lnTo>
                <a:lnTo>
                  <a:pt x="580228" y="6260780"/>
                </a:lnTo>
                <a:lnTo>
                  <a:pt x="740291" y="6020812"/>
                </a:lnTo>
                <a:cubicBezTo>
                  <a:pt x="785187" y="5935426"/>
                  <a:pt x="831274" y="5849924"/>
                  <a:pt x="876161" y="5764542"/>
                </a:cubicBezTo>
                <a:cubicBezTo>
                  <a:pt x="911530" y="5680165"/>
                  <a:pt x="948091" y="5595659"/>
                  <a:pt x="983460" y="5511282"/>
                </a:cubicBezTo>
                <a:lnTo>
                  <a:pt x="1071980" y="5262934"/>
                </a:lnTo>
                <a:lnTo>
                  <a:pt x="1108340" y="5079541"/>
                </a:lnTo>
                <a:cubicBezTo>
                  <a:pt x="1112853" y="5081421"/>
                  <a:pt x="1116831" y="5082768"/>
                  <a:pt x="1121344" y="5084649"/>
                </a:cubicBezTo>
                <a:lnTo>
                  <a:pt x="1125291" y="5080701"/>
                </a:lnTo>
                <a:cubicBezTo>
                  <a:pt x="1125011" y="5077789"/>
                  <a:pt x="1124722" y="5074873"/>
                  <a:pt x="1124442" y="5071961"/>
                </a:cubicBezTo>
                <a:cubicBezTo>
                  <a:pt x="1123504" y="5069702"/>
                  <a:pt x="1123095" y="5067982"/>
                  <a:pt x="1122157" y="5065724"/>
                </a:cubicBezTo>
                <a:cubicBezTo>
                  <a:pt x="1120272" y="5061211"/>
                  <a:pt x="1118930" y="5057233"/>
                  <a:pt x="1117049" y="5052716"/>
                </a:cubicBezTo>
                <a:cubicBezTo>
                  <a:pt x="1119147" y="5049555"/>
                  <a:pt x="1120712" y="5045861"/>
                  <a:pt x="1122811" y="5042696"/>
                </a:cubicBezTo>
                <a:cubicBezTo>
                  <a:pt x="1122706" y="5039959"/>
                  <a:pt x="1122600" y="5037222"/>
                  <a:pt x="1122495" y="5034485"/>
                </a:cubicBezTo>
                <a:cubicBezTo>
                  <a:pt x="1122868" y="5030910"/>
                  <a:pt x="1123784" y="5027874"/>
                  <a:pt x="1124158" y="5024300"/>
                </a:cubicBezTo>
                <a:lnTo>
                  <a:pt x="1120205" y="5028252"/>
                </a:lnTo>
                <a:lnTo>
                  <a:pt x="1122495" y="5034485"/>
                </a:lnTo>
                <a:cubicBezTo>
                  <a:pt x="1117956" y="5049680"/>
                  <a:pt x="1112884" y="5064346"/>
                  <a:pt x="1108340" y="5079541"/>
                </a:cubicBezTo>
                <a:lnTo>
                  <a:pt x="1019535" y="5061794"/>
                </a:lnTo>
                <a:lnTo>
                  <a:pt x="907867" y="5071187"/>
                </a:lnTo>
                <a:lnTo>
                  <a:pt x="788983" y="5093104"/>
                </a:lnTo>
                <a:lnTo>
                  <a:pt x="658043" y="5134555"/>
                </a:lnTo>
                <a:lnTo>
                  <a:pt x="522026" y="5190653"/>
                </a:lnTo>
                <a:lnTo>
                  <a:pt x="384200" y="5252843"/>
                </a:lnTo>
                <a:lnTo>
                  <a:pt x="249344" y="5325897"/>
                </a:lnTo>
                <a:lnTo>
                  <a:pt x="120569" y="5397133"/>
                </a:lnTo>
                <a:lnTo>
                  <a:pt x="0" y="5468693"/>
                </a:lnTo>
                <a:lnTo>
                  <a:pt x="124698" y="5335477"/>
                </a:lnTo>
                <a:lnTo>
                  <a:pt x="246734" y="5221959"/>
                </a:lnTo>
                <a:lnTo>
                  <a:pt x="376856" y="5132327"/>
                </a:lnTo>
                <a:lnTo>
                  <a:pt x="515500" y="5051213"/>
                </a:lnTo>
                <a:lnTo>
                  <a:pt x="659408" y="4987219"/>
                </a:lnTo>
                <a:lnTo>
                  <a:pt x="820898" y="4940794"/>
                </a:lnTo>
                <a:lnTo>
                  <a:pt x="1181074" y="4846988"/>
                </a:lnTo>
                <a:lnTo>
                  <a:pt x="1226539" y="4526635"/>
                </a:lnTo>
                <a:lnTo>
                  <a:pt x="1248314" y="4207589"/>
                </a:lnTo>
                <a:cubicBezTo>
                  <a:pt x="1247665" y="4099917"/>
                  <a:pt x="1247020" y="3992241"/>
                  <a:pt x="1246367" y="3884569"/>
                </a:cubicBezTo>
                <a:lnTo>
                  <a:pt x="1267627" y="3672408"/>
                </a:lnTo>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nvGrpSpPr>
          <p:cNvPr id="46" name="Group 45">
            <a:extLst>
              <a:ext uri="{FF2B5EF4-FFF2-40B4-BE49-F238E27FC236}">
                <a16:creationId xmlns="" xmlns:a16="http://schemas.microsoft.com/office/drawing/2014/main" id="{7AE101C3-44F5-4992-B0A5-7990F32ED8FD}"/>
              </a:ext>
            </a:extLst>
          </p:cNvPr>
          <p:cNvGrpSpPr/>
          <p:nvPr/>
        </p:nvGrpSpPr>
        <p:grpSpPr>
          <a:xfrm>
            <a:off x="2686903" y="5565973"/>
            <a:ext cx="840932" cy="523221"/>
            <a:chOff x="2987737" y="3151694"/>
            <a:chExt cx="1132802" cy="627922"/>
          </a:xfrm>
          <a:solidFill>
            <a:srgbClr val="92D050"/>
          </a:solidFill>
        </p:grpSpPr>
        <p:sp>
          <p:nvSpPr>
            <p:cNvPr id="47" name="Freeform 95">
              <a:extLst>
                <a:ext uri="{FF2B5EF4-FFF2-40B4-BE49-F238E27FC236}">
                  <a16:creationId xmlns="" xmlns:a16="http://schemas.microsoft.com/office/drawing/2014/main" id="{E6014793-B09A-4247-8AA1-2FCD611A8648}"/>
                </a:ext>
              </a:extLst>
            </p:cNvPr>
            <p:cNvSpPr/>
            <p:nvPr/>
          </p:nvSpPr>
          <p:spPr>
            <a:xfrm rot="856188">
              <a:off x="2987737" y="3455263"/>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8" name="Freeform 97">
              <a:extLst>
                <a:ext uri="{FF2B5EF4-FFF2-40B4-BE49-F238E27FC236}">
                  <a16:creationId xmlns="" xmlns:a16="http://schemas.microsoft.com/office/drawing/2014/main" id="{33F96B5C-DAA5-48D0-9DDA-D81EA16A015D}"/>
                </a:ext>
              </a:extLst>
            </p:cNvPr>
            <p:cNvSpPr/>
            <p:nvPr/>
          </p:nvSpPr>
          <p:spPr>
            <a:xfrm rot="591259" flipH="1">
              <a:off x="3773684" y="3151694"/>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9" name="Freeform 99">
              <a:extLst>
                <a:ext uri="{FF2B5EF4-FFF2-40B4-BE49-F238E27FC236}">
                  <a16:creationId xmlns="" xmlns:a16="http://schemas.microsoft.com/office/drawing/2014/main" id="{BE0746EC-BEBA-4DA4-8B40-CA847655EC5A}"/>
                </a:ext>
              </a:extLst>
            </p:cNvPr>
            <p:cNvSpPr/>
            <p:nvPr/>
          </p:nvSpPr>
          <p:spPr>
            <a:xfrm rot="856188">
              <a:off x="3331970" y="3264119"/>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0" name="Freeform 102">
              <a:extLst>
                <a:ext uri="{FF2B5EF4-FFF2-40B4-BE49-F238E27FC236}">
                  <a16:creationId xmlns="" xmlns:a16="http://schemas.microsoft.com/office/drawing/2014/main" id="{D31F1881-4ED8-4A88-9ABD-932FF6E85364}"/>
                </a:ext>
              </a:extLst>
            </p:cNvPr>
            <p:cNvSpPr/>
            <p:nvPr/>
          </p:nvSpPr>
          <p:spPr>
            <a:xfrm rot="591259" flipH="1">
              <a:off x="3549606" y="3576631"/>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63" name="Group 62">
            <a:extLst>
              <a:ext uri="{FF2B5EF4-FFF2-40B4-BE49-F238E27FC236}">
                <a16:creationId xmlns="" xmlns:a16="http://schemas.microsoft.com/office/drawing/2014/main" id="{D7C55200-3DE6-4A6B-A940-63B812135745}"/>
              </a:ext>
            </a:extLst>
          </p:cNvPr>
          <p:cNvGrpSpPr/>
          <p:nvPr/>
        </p:nvGrpSpPr>
        <p:grpSpPr>
          <a:xfrm>
            <a:off x="59178" y="5554660"/>
            <a:ext cx="366522" cy="1131005"/>
            <a:chOff x="1076653" y="3636081"/>
            <a:chExt cx="366521" cy="1131005"/>
          </a:xfrm>
          <a:solidFill>
            <a:srgbClr val="92D050"/>
          </a:solidFill>
        </p:grpSpPr>
        <p:sp>
          <p:nvSpPr>
            <p:cNvPr id="64" name="Rectangle 120">
              <a:extLst>
                <a:ext uri="{FF2B5EF4-FFF2-40B4-BE49-F238E27FC236}">
                  <a16:creationId xmlns="" xmlns:a16="http://schemas.microsoft.com/office/drawing/2014/main" id="{A95FD206-97D5-4290-B801-AA61D1F133C9}"/>
                </a:ext>
              </a:extLst>
            </p:cNvPr>
            <p:cNvSpPr/>
            <p:nvPr/>
          </p:nvSpPr>
          <p:spPr>
            <a:xfrm flipH="1">
              <a:off x="1301605" y="3774620"/>
              <a:ext cx="141569" cy="992466"/>
            </a:xfrm>
            <a:custGeom>
              <a:avLst/>
              <a:gdLst>
                <a:gd name="connsiteX0" fmla="*/ 0 w 243305"/>
                <a:gd name="connsiteY0" fmla="*/ 0 h 1023811"/>
                <a:gd name="connsiteX1" fmla="*/ 243305 w 243305"/>
                <a:gd name="connsiteY1" fmla="*/ 0 h 1023811"/>
                <a:gd name="connsiteX2" fmla="*/ 243305 w 243305"/>
                <a:gd name="connsiteY2" fmla="*/ 1023811 h 1023811"/>
                <a:gd name="connsiteX3" fmla="*/ 0 w 243305"/>
                <a:gd name="connsiteY3" fmla="*/ 1023811 h 1023811"/>
                <a:gd name="connsiteX4" fmla="*/ 0 w 243305"/>
                <a:gd name="connsiteY4" fmla="*/ 0 h 1023811"/>
                <a:gd name="connsiteX0" fmla="*/ 0 w 243305"/>
                <a:gd name="connsiteY0" fmla="*/ 0 h 1423621"/>
                <a:gd name="connsiteX1" fmla="*/ 243305 w 243305"/>
                <a:gd name="connsiteY1" fmla="*/ 0 h 1423621"/>
                <a:gd name="connsiteX2" fmla="*/ 243305 w 243305"/>
                <a:gd name="connsiteY2" fmla="*/ 1023811 h 1423621"/>
                <a:gd name="connsiteX3" fmla="*/ 129302 w 243305"/>
                <a:gd name="connsiteY3" fmla="*/ 1423613 h 1423621"/>
                <a:gd name="connsiteX4" fmla="*/ 0 w 243305"/>
                <a:gd name="connsiteY4" fmla="*/ 1023811 h 1423621"/>
                <a:gd name="connsiteX5" fmla="*/ 0 w 243305"/>
                <a:gd name="connsiteY5" fmla="*/ 0 h 1423621"/>
                <a:gd name="connsiteX0" fmla="*/ 0 w 243305"/>
                <a:gd name="connsiteY0" fmla="*/ 0 h 1423613"/>
                <a:gd name="connsiteX1" fmla="*/ 243305 w 243305"/>
                <a:gd name="connsiteY1" fmla="*/ 0 h 1423613"/>
                <a:gd name="connsiteX2" fmla="*/ 243305 w 243305"/>
                <a:gd name="connsiteY2" fmla="*/ 1023811 h 1423613"/>
                <a:gd name="connsiteX3" fmla="*/ 129302 w 243305"/>
                <a:gd name="connsiteY3" fmla="*/ 1423613 h 1423613"/>
                <a:gd name="connsiteX4" fmla="*/ 0 w 243305"/>
                <a:gd name="connsiteY4" fmla="*/ 1023811 h 1423613"/>
                <a:gd name="connsiteX5" fmla="*/ 0 w 243305"/>
                <a:gd name="connsiteY5" fmla="*/ 0 h 1423613"/>
                <a:gd name="connsiteX0" fmla="*/ 0 w 243305"/>
                <a:gd name="connsiteY0" fmla="*/ 0 h 1423613"/>
                <a:gd name="connsiteX1" fmla="*/ 243305 w 243305"/>
                <a:gd name="connsiteY1" fmla="*/ 0 h 1423613"/>
                <a:gd name="connsiteX2" fmla="*/ 243305 w 243305"/>
                <a:gd name="connsiteY2" fmla="*/ 1023811 h 1423613"/>
                <a:gd name="connsiteX3" fmla="*/ 129302 w 243305"/>
                <a:gd name="connsiteY3" fmla="*/ 1423613 h 1423613"/>
                <a:gd name="connsiteX4" fmla="*/ 25400 w 243305"/>
                <a:gd name="connsiteY4" fmla="*/ 1061911 h 1423613"/>
                <a:gd name="connsiteX5" fmla="*/ 0 w 243305"/>
                <a:gd name="connsiteY5" fmla="*/ 0 h 1423613"/>
                <a:gd name="connsiteX0" fmla="*/ 0 w 243305"/>
                <a:gd name="connsiteY0" fmla="*/ 0 h 1423613"/>
                <a:gd name="connsiteX1" fmla="*/ 243305 w 243305"/>
                <a:gd name="connsiteY1" fmla="*/ 0 h 1423613"/>
                <a:gd name="connsiteX2" fmla="*/ 243305 w 243305"/>
                <a:gd name="connsiteY2" fmla="*/ 1023811 h 1423613"/>
                <a:gd name="connsiteX3" fmla="*/ 129302 w 243305"/>
                <a:gd name="connsiteY3" fmla="*/ 1423613 h 1423613"/>
                <a:gd name="connsiteX4" fmla="*/ 25400 w 243305"/>
                <a:gd name="connsiteY4" fmla="*/ 1061911 h 1423613"/>
                <a:gd name="connsiteX5" fmla="*/ 0 w 243305"/>
                <a:gd name="connsiteY5" fmla="*/ 0 h 1423613"/>
                <a:gd name="connsiteX0" fmla="*/ 0 w 243305"/>
                <a:gd name="connsiteY0" fmla="*/ 0 h 1506163"/>
                <a:gd name="connsiteX1" fmla="*/ 243305 w 243305"/>
                <a:gd name="connsiteY1" fmla="*/ 0 h 1506163"/>
                <a:gd name="connsiteX2" fmla="*/ 243305 w 243305"/>
                <a:gd name="connsiteY2" fmla="*/ 102381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50800 w 243305"/>
                <a:gd name="connsiteY4" fmla="*/ 109366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50800 w 243305"/>
                <a:gd name="connsiteY4" fmla="*/ 1093661 h 1506163"/>
                <a:gd name="connsiteX5" fmla="*/ 0 w 243305"/>
                <a:gd name="connsiteY5" fmla="*/ 0 h 1506163"/>
                <a:gd name="connsiteX0" fmla="*/ 0 w 319802"/>
                <a:gd name="connsiteY0" fmla="*/ 417887 h 1924050"/>
                <a:gd name="connsiteX1" fmla="*/ 319802 w 319802"/>
                <a:gd name="connsiteY1" fmla="*/ 0 h 1924050"/>
                <a:gd name="connsiteX2" fmla="*/ 243305 w 319802"/>
                <a:gd name="connsiteY2" fmla="*/ 417887 h 1924050"/>
                <a:gd name="connsiteX3" fmla="*/ 217905 w 319802"/>
                <a:gd name="connsiteY3" fmla="*/ 1511548 h 1924050"/>
                <a:gd name="connsiteX4" fmla="*/ 135652 w 319802"/>
                <a:gd name="connsiteY4" fmla="*/ 1924050 h 1924050"/>
                <a:gd name="connsiteX5" fmla="*/ 50800 w 319802"/>
                <a:gd name="connsiteY5" fmla="*/ 1511548 h 1924050"/>
                <a:gd name="connsiteX6" fmla="*/ 0 w 319802"/>
                <a:gd name="connsiteY6" fmla="*/ 417887 h 1924050"/>
                <a:gd name="connsiteX0" fmla="*/ 0 w 319802"/>
                <a:gd name="connsiteY0" fmla="*/ 417887 h 1924050"/>
                <a:gd name="connsiteX1" fmla="*/ 319802 w 319802"/>
                <a:gd name="connsiteY1" fmla="*/ 0 h 1924050"/>
                <a:gd name="connsiteX2" fmla="*/ 243305 w 319802"/>
                <a:gd name="connsiteY2" fmla="*/ 417887 h 1924050"/>
                <a:gd name="connsiteX3" fmla="*/ 217905 w 319802"/>
                <a:gd name="connsiteY3" fmla="*/ 1511548 h 1924050"/>
                <a:gd name="connsiteX4" fmla="*/ 135652 w 319802"/>
                <a:gd name="connsiteY4" fmla="*/ 1924050 h 1924050"/>
                <a:gd name="connsiteX5" fmla="*/ 50800 w 319802"/>
                <a:gd name="connsiteY5" fmla="*/ 1511548 h 1924050"/>
                <a:gd name="connsiteX6" fmla="*/ 0 w 319802"/>
                <a:gd name="connsiteY6" fmla="*/ 417887 h 1924050"/>
                <a:gd name="connsiteX0" fmla="*/ 0 w 319802"/>
                <a:gd name="connsiteY0" fmla="*/ 417887 h 1924050"/>
                <a:gd name="connsiteX1" fmla="*/ 319802 w 319802"/>
                <a:gd name="connsiteY1" fmla="*/ 0 h 1924050"/>
                <a:gd name="connsiteX2" fmla="*/ 243305 w 319802"/>
                <a:gd name="connsiteY2" fmla="*/ 417887 h 1924050"/>
                <a:gd name="connsiteX3" fmla="*/ 217905 w 319802"/>
                <a:gd name="connsiteY3" fmla="*/ 1511548 h 1924050"/>
                <a:gd name="connsiteX4" fmla="*/ 135652 w 319802"/>
                <a:gd name="connsiteY4" fmla="*/ 1924050 h 1924050"/>
                <a:gd name="connsiteX5" fmla="*/ 50800 w 319802"/>
                <a:gd name="connsiteY5" fmla="*/ 1511548 h 1924050"/>
                <a:gd name="connsiteX6" fmla="*/ 0 w 319802"/>
                <a:gd name="connsiteY6" fmla="*/ 417887 h 1924050"/>
                <a:gd name="connsiteX0" fmla="*/ 0 w 294402"/>
                <a:gd name="connsiteY0" fmla="*/ 614737 h 1924050"/>
                <a:gd name="connsiteX1" fmla="*/ 294402 w 294402"/>
                <a:gd name="connsiteY1" fmla="*/ 0 h 1924050"/>
                <a:gd name="connsiteX2" fmla="*/ 217905 w 294402"/>
                <a:gd name="connsiteY2" fmla="*/ 417887 h 1924050"/>
                <a:gd name="connsiteX3" fmla="*/ 192505 w 294402"/>
                <a:gd name="connsiteY3" fmla="*/ 1511548 h 1924050"/>
                <a:gd name="connsiteX4" fmla="*/ 110252 w 294402"/>
                <a:gd name="connsiteY4" fmla="*/ 1924050 h 1924050"/>
                <a:gd name="connsiteX5" fmla="*/ 25400 w 294402"/>
                <a:gd name="connsiteY5" fmla="*/ 1511548 h 1924050"/>
                <a:gd name="connsiteX6" fmla="*/ 0 w 294402"/>
                <a:gd name="connsiteY6" fmla="*/ 614737 h 1924050"/>
                <a:gd name="connsiteX0" fmla="*/ 0 w 294402"/>
                <a:gd name="connsiteY0" fmla="*/ 614737 h 1924050"/>
                <a:gd name="connsiteX1" fmla="*/ 294402 w 294402"/>
                <a:gd name="connsiteY1" fmla="*/ 0 h 1924050"/>
                <a:gd name="connsiteX2" fmla="*/ 179805 w 294402"/>
                <a:gd name="connsiteY2" fmla="*/ 608387 h 1924050"/>
                <a:gd name="connsiteX3" fmla="*/ 192505 w 294402"/>
                <a:gd name="connsiteY3" fmla="*/ 1511548 h 1924050"/>
                <a:gd name="connsiteX4" fmla="*/ 110252 w 294402"/>
                <a:gd name="connsiteY4" fmla="*/ 1924050 h 1924050"/>
                <a:gd name="connsiteX5" fmla="*/ 25400 w 294402"/>
                <a:gd name="connsiteY5" fmla="*/ 1511548 h 1924050"/>
                <a:gd name="connsiteX6" fmla="*/ 0 w 294402"/>
                <a:gd name="connsiteY6" fmla="*/ 614737 h 1924050"/>
                <a:gd name="connsiteX0" fmla="*/ 0 w 294402"/>
                <a:gd name="connsiteY0" fmla="*/ 614737 h 1924050"/>
                <a:gd name="connsiteX1" fmla="*/ 294402 w 294402"/>
                <a:gd name="connsiteY1" fmla="*/ 0 h 1924050"/>
                <a:gd name="connsiteX2" fmla="*/ 179805 w 294402"/>
                <a:gd name="connsiteY2" fmla="*/ 608387 h 1924050"/>
                <a:gd name="connsiteX3" fmla="*/ 192505 w 294402"/>
                <a:gd name="connsiteY3" fmla="*/ 1511548 h 1924050"/>
                <a:gd name="connsiteX4" fmla="*/ 110252 w 294402"/>
                <a:gd name="connsiteY4" fmla="*/ 1924050 h 1924050"/>
                <a:gd name="connsiteX5" fmla="*/ 25400 w 294402"/>
                <a:gd name="connsiteY5" fmla="*/ 1511548 h 1924050"/>
                <a:gd name="connsiteX6" fmla="*/ 0 w 294402"/>
                <a:gd name="connsiteY6" fmla="*/ 614737 h 1924050"/>
                <a:gd name="connsiteX0" fmla="*/ 0 w 294402"/>
                <a:gd name="connsiteY0" fmla="*/ 614737 h 1924050"/>
                <a:gd name="connsiteX1" fmla="*/ 294402 w 294402"/>
                <a:gd name="connsiteY1" fmla="*/ 0 h 1924050"/>
                <a:gd name="connsiteX2" fmla="*/ 179805 w 294402"/>
                <a:gd name="connsiteY2" fmla="*/ 608387 h 1924050"/>
                <a:gd name="connsiteX3" fmla="*/ 192505 w 294402"/>
                <a:gd name="connsiteY3" fmla="*/ 1511548 h 1924050"/>
                <a:gd name="connsiteX4" fmla="*/ 110252 w 294402"/>
                <a:gd name="connsiteY4" fmla="*/ 1924050 h 1924050"/>
                <a:gd name="connsiteX5" fmla="*/ 25400 w 294402"/>
                <a:gd name="connsiteY5" fmla="*/ 1511548 h 1924050"/>
                <a:gd name="connsiteX6" fmla="*/ 0 w 294402"/>
                <a:gd name="connsiteY6" fmla="*/ 614737 h 1924050"/>
                <a:gd name="connsiteX0" fmla="*/ 0 w 332502"/>
                <a:gd name="connsiteY0" fmla="*/ 646487 h 1955800"/>
                <a:gd name="connsiteX1" fmla="*/ 332502 w 332502"/>
                <a:gd name="connsiteY1" fmla="*/ 0 h 1955800"/>
                <a:gd name="connsiteX2" fmla="*/ 179805 w 332502"/>
                <a:gd name="connsiteY2" fmla="*/ 640137 h 1955800"/>
                <a:gd name="connsiteX3" fmla="*/ 192505 w 332502"/>
                <a:gd name="connsiteY3" fmla="*/ 1543298 h 1955800"/>
                <a:gd name="connsiteX4" fmla="*/ 110252 w 332502"/>
                <a:gd name="connsiteY4" fmla="*/ 1955800 h 1955800"/>
                <a:gd name="connsiteX5" fmla="*/ 25400 w 332502"/>
                <a:gd name="connsiteY5" fmla="*/ 1543298 h 1955800"/>
                <a:gd name="connsiteX6" fmla="*/ 0 w 332502"/>
                <a:gd name="connsiteY6" fmla="*/ 646487 h 1955800"/>
                <a:gd name="connsiteX0" fmla="*/ 0 w 332502"/>
                <a:gd name="connsiteY0" fmla="*/ 646487 h 1955800"/>
                <a:gd name="connsiteX1" fmla="*/ 332502 w 332502"/>
                <a:gd name="connsiteY1" fmla="*/ 0 h 1955800"/>
                <a:gd name="connsiteX2" fmla="*/ 179805 w 332502"/>
                <a:gd name="connsiteY2" fmla="*/ 640137 h 1955800"/>
                <a:gd name="connsiteX3" fmla="*/ 192505 w 332502"/>
                <a:gd name="connsiteY3" fmla="*/ 1543298 h 1955800"/>
                <a:gd name="connsiteX4" fmla="*/ 110252 w 332502"/>
                <a:gd name="connsiteY4" fmla="*/ 1955800 h 1955800"/>
                <a:gd name="connsiteX5" fmla="*/ 25400 w 332502"/>
                <a:gd name="connsiteY5" fmla="*/ 1543298 h 1955800"/>
                <a:gd name="connsiteX6" fmla="*/ 0 w 332502"/>
                <a:gd name="connsiteY6" fmla="*/ 646487 h 1955800"/>
                <a:gd name="connsiteX0" fmla="*/ 0 w 332502"/>
                <a:gd name="connsiteY0" fmla="*/ 646487 h 1955800"/>
                <a:gd name="connsiteX1" fmla="*/ 332502 w 332502"/>
                <a:gd name="connsiteY1" fmla="*/ 0 h 1955800"/>
                <a:gd name="connsiteX2" fmla="*/ 179805 w 332502"/>
                <a:gd name="connsiteY2" fmla="*/ 640137 h 1955800"/>
                <a:gd name="connsiteX3" fmla="*/ 192505 w 332502"/>
                <a:gd name="connsiteY3" fmla="*/ 1543298 h 1955800"/>
                <a:gd name="connsiteX4" fmla="*/ 110252 w 332502"/>
                <a:gd name="connsiteY4" fmla="*/ 1955800 h 1955800"/>
                <a:gd name="connsiteX5" fmla="*/ 25400 w 332502"/>
                <a:gd name="connsiteY5" fmla="*/ 1543298 h 1955800"/>
                <a:gd name="connsiteX6" fmla="*/ 0 w 332502"/>
                <a:gd name="connsiteY6" fmla="*/ 646487 h 1955800"/>
                <a:gd name="connsiteX0" fmla="*/ 0 w 590436"/>
                <a:gd name="connsiteY0" fmla="*/ 646487 h 1957040"/>
                <a:gd name="connsiteX1" fmla="*/ 332502 w 590436"/>
                <a:gd name="connsiteY1" fmla="*/ 0 h 1957040"/>
                <a:gd name="connsiteX2" fmla="*/ 179805 w 590436"/>
                <a:gd name="connsiteY2" fmla="*/ 640137 h 1957040"/>
                <a:gd name="connsiteX3" fmla="*/ 192505 w 590436"/>
                <a:gd name="connsiteY3" fmla="*/ 1543298 h 1957040"/>
                <a:gd name="connsiteX4" fmla="*/ 590100 w 590436"/>
                <a:gd name="connsiteY4" fmla="*/ 1731774 h 1957040"/>
                <a:gd name="connsiteX5" fmla="*/ 110252 w 590436"/>
                <a:gd name="connsiteY5" fmla="*/ 1955800 h 1957040"/>
                <a:gd name="connsiteX6" fmla="*/ 25400 w 590436"/>
                <a:gd name="connsiteY6" fmla="*/ 1543298 h 1957040"/>
                <a:gd name="connsiteX7" fmla="*/ 0 w 590436"/>
                <a:gd name="connsiteY7" fmla="*/ 646487 h 1957040"/>
                <a:gd name="connsiteX0" fmla="*/ 0 w 594064"/>
                <a:gd name="connsiteY0" fmla="*/ 646487 h 1960850"/>
                <a:gd name="connsiteX1" fmla="*/ 332502 w 594064"/>
                <a:gd name="connsiteY1" fmla="*/ 0 h 1960850"/>
                <a:gd name="connsiteX2" fmla="*/ 179805 w 594064"/>
                <a:gd name="connsiteY2" fmla="*/ 640137 h 1960850"/>
                <a:gd name="connsiteX3" fmla="*/ 192505 w 594064"/>
                <a:gd name="connsiteY3" fmla="*/ 1543298 h 1960850"/>
                <a:gd name="connsiteX4" fmla="*/ 590100 w 594064"/>
                <a:gd name="connsiteY4" fmla="*/ 1731774 h 1960850"/>
                <a:gd name="connsiteX5" fmla="*/ 149283 w 594064"/>
                <a:gd name="connsiteY5" fmla="*/ 1666246 h 1960850"/>
                <a:gd name="connsiteX6" fmla="*/ 110252 w 594064"/>
                <a:gd name="connsiteY6" fmla="*/ 1955800 h 1960850"/>
                <a:gd name="connsiteX7" fmla="*/ 25400 w 594064"/>
                <a:gd name="connsiteY7" fmla="*/ 1543298 h 1960850"/>
                <a:gd name="connsiteX8" fmla="*/ 0 w 594064"/>
                <a:gd name="connsiteY8" fmla="*/ 646487 h 1960850"/>
                <a:gd name="connsiteX0" fmla="*/ 0 w 570460"/>
                <a:gd name="connsiteY0" fmla="*/ 646487 h 1960850"/>
                <a:gd name="connsiteX1" fmla="*/ 332502 w 570460"/>
                <a:gd name="connsiteY1" fmla="*/ 0 h 1960850"/>
                <a:gd name="connsiteX2" fmla="*/ 179805 w 570460"/>
                <a:gd name="connsiteY2" fmla="*/ 640137 h 1960850"/>
                <a:gd name="connsiteX3" fmla="*/ 192505 w 570460"/>
                <a:gd name="connsiteY3" fmla="*/ 1543298 h 1960850"/>
                <a:gd name="connsiteX4" fmla="*/ 566272 w 570460"/>
                <a:gd name="connsiteY4" fmla="*/ 1761558 h 1960850"/>
                <a:gd name="connsiteX5" fmla="*/ 149283 w 570460"/>
                <a:gd name="connsiteY5" fmla="*/ 1666246 h 1960850"/>
                <a:gd name="connsiteX6" fmla="*/ 110252 w 570460"/>
                <a:gd name="connsiteY6" fmla="*/ 1955800 h 1960850"/>
                <a:gd name="connsiteX7" fmla="*/ 25400 w 570460"/>
                <a:gd name="connsiteY7" fmla="*/ 1543298 h 1960850"/>
                <a:gd name="connsiteX8" fmla="*/ 0 w 570460"/>
                <a:gd name="connsiteY8" fmla="*/ 646487 h 1960850"/>
                <a:gd name="connsiteX0" fmla="*/ 0 w 570460"/>
                <a:gd name="connsiteY0" fmla="*/ 646487 h 1960850"/>
                <a:gd name="connsiteX1" fmla="*/ 332502 w 570460"/>
                <a:gd name="connsiteY1" fmla="*/ 0 h 1960850"/>
                <a:gd name="connsiteX2" fmla="*/ 179805 w 570460"/>
                <a:gd name="connsiteY2" fmla="*/ 640137 h 1960850"/>
                <a:gd name="connsiteX3" fmla="*/ 192505 w 570460"/>
                <a:gd name="connsiteY3" fmla="*/ 1543298 h 1960850"/>
                <a:gd name="connsiteX4" fmla="*/ 566272 w 570460"/>
                <a:gd name="connsiteY4" fmla="*/ 1761558 h 1960850"/>
                <a:gd name="connsiteX5" fmla="*/ 149283 w 570460"/>
                <a:gd name="connsiteY5" fmla="*/ 1666246 h 1960850"/>
                <a:gd name="connsiteX6" fmla="*/ 110252 w 570460"/>
                <a:gd name="connsiteY6" fmla="*/ 1955800 h 1960850"/>
                <a:gd name="connsiteX7" fmla="*/ 25400 w 570460"/>
                <a:gd name="connsiteY7" fmla="*/ 1543298 h 1960850"/>
                <a:gd name="connsiteX8" fmla="*/ 0 w 570460"/>
                <a:gd name="connsiteY8" fmla="*/ 646487 h 1960850"/>
                <a:gd name="connsiteX0" fmla="*/ 0 w 566272"/>
                <a:gd name="connsiteY0" fmla="*/ 646487 h 1960850"/>
                <a:gd name="connsiteX1" fmla="*/ 332502 w 566272"/>
                <a:gd name="connsiteY1" fmla="*/ 0 h 1960850"/>
                <a:gd name="connsiteX2" fmla="*/ 179805 w 566272"/>
                <a:gd name="connsiteY2" fmla="*/ 640137 h 1960850"/>
                <a:gd name="connsiteX3" fmla="*/ 192505 w 566272"/>
                <a:gd name="connsiteY3" fmla="*/ 1543298 h 1960850"/>
                <a:gd name="connsiteX4" fmla="*/ 566272 w 566272"/>
                <a:gd name="connsiteY4" fmla="*/ 1761558 h 1960850"/>
                <a:gd name="connsiteX5" fmla="*/ 149283 w 566272"/>
                <a:gd name="connsiteY5" fmla="*/ 1666246 h 1960850"/>
                <a:gd name="connsiteX6" fmla="*/ 110252 w 566272"/>
                <a:gd name="connsiteY6" fmla="*/ 1955800 h 1960850"/>
                <a:gd name="connsiteX7" fmla="*/ 25400 w 566272"/>
                <a:gd name="connsiteY7" fmla="*/ 1543298 h 1960850"/>
                <a:gd name="connsiteX8" fmla="*/ 0 w 566272"/>
                <a:gd name="connsiteY8" fmla="*/ 646487 h 1960850"/>
                <a:gd name="connsiteX0" fmla="*/ 0 w 566272"/>
                <a:gd name="connsiteY0" fmla="*/ 646487 h 1960150"/>
                <a:gd name="connsiteX1" fmla="*/ 332502 w 566272"/>
                <a:gd name="connsiteY1" fmla="*/ 0 h 1960150"/>
                <a:gd name="connsiteX2" fmla="*/ 179805 w 566272"/>
                <a:gd name="connsiteY2" fmla="*/ 640137 h 1960150"/>
                <a:gd name="connsiteX3" fmla="*/ 192505 w 566272"/>
                <a:gd name="connsiteY3" fmla="*/ 1543298 h 1960150"/>
                <a:gd name="connsiteX4" fmla="*/ 566272 w 566272"/>
                <a:gd name="connsiteY4" fmla="*/ 1761558 h 1960150"/>
                <a:gd name="connsiteX5" fmla="*/ 101627 w 566272"/>
                <a:gd name="connsiteY5" fmla="*/ 1612634 h 1960150"/>
                <a:gd name="connsiteX6" fmla="*/ 110252 w 566272"/>
                <a:gd name="connsiteY6" fmla="*/ 1955800 h 1960150"/>
                <a:gd name="connsiteX7" fmla="*/ 25400 w 566272"/>
                <a:gd name="connsiteY7" fmla="*/ 1543298 h 1960150"/>
                <a:gd name="connsiteX8" fmla="*/ 0 w 566272"/>
                <a:gd name="connsiteY8" fmla="*/ 646487 h 1960150"/>
                <a:gd name="connsiteX0" fmla="*/ 0 w 566272"/>
                <a:gd name="connsiteY0" fmla="*/ 646487 h 1960150"/>
                <a:gd name="connsiteX1" fmla="*/ 332502 w 566272"/>
                <a:gd name="connsiteY1" fmla="*/ 0 h 1960150"/>
                <a:gd name="connsiteX2" fmla="*/ 179805 w 566272"/>
                <a:gd name="connsiteY2" fmla="*/ 640137 h 1960150"/>
                <a:gd name="connsiteX3" fmla="*/ 192505 w 566272"/>
                <a:gd name="connsiteY3" fmla="*/ 1543298 h 1960150"/>
                <a:gd name="connsiteX4" fmla="*/ 566272 w 566272"/>
                <a:gd name="connsiteY4" fmla="*/ 1761558 h 1960150"/>
                <a:gd name="connsiteX5" fmla="*/ 101627 w 566272"/>
                <a:gd name="connsiteY5" fmla="*/ 1612634 h 1960150"/>
                <a:gd name="connsiteX6" fmla="*/ 110252 w 566272"/>
                <a:gd name="connsiteY6" fmla="*/ 1955800 h 1960150"/>
                <a:gd name="connsiteX7" fmla="*/ 25400 w 566272"/>
                <a:gd name="connsiteY7" fmla="*/ 1543298 h 1960150"/>
                <a:gd name="connsiteX8" fmla="*/ 0 w 566272"/>
                <a:gd name="connsiteY8" fmla="*/ 646487 h 1960150"/>
                <a:gd name="connsiteX0" fmla="*/ 0 w 566272"/>
                <a:gd name="connsiteY0" fmla="*/ 646487 h 1960436"/>
                <a:gd name="connsiteX1" fmla="*/ 332502 w 566272"/>
                <a:gd name="connsiteY1" fmla="*/ 0 h 1960436"/>
                <a:gd name="connsiteX2" fmla="*/ 179805 w 566272"/>
                <a:gd name="connsiteY2" fmla="*/ 640137 h 1960436"/>
                <a:gd name="connsiteX3" fmla="*/ 192505 w 566272"/>
                <a:gd name="connsiteY3" fmla="*/ 1543298 h 1960436"/>
                <a:gd name="connsiteX4" fmla="*/ 566272 w 566272"/>
                <a:gd name="connsiteY4" fmla="*/ 1761558 h 1960436"/>
                <a:gd name="connsiteX5" fmla="*/ 161199 w 566272"/>
                <a:gd name="connsiteY5" fmla="*/ 1636462 h 1960436"/>
                <a:gd name="connsiteX6" fmla="*/ 110252 w 566272"/>
                <a:gd name="connsiteY6" fmla="*/ 1955800 h 1960436"/>
                <a:gd name="connsiteX7" fmla="*/ 25400 w 566272"/>
                <a:gd name="connsiteY7" fmla="*/ 1543298 h 1960436"/>
                <a:gd name="connsiteX8" fmla="*/ 0 w 566272"/>
                <a:gd name="connsiteY8" fmla="*/ 646487 h 1960436"/>
                <a:gd name="connsiteX0" fmla="*/ 0 w 566272"/>
                <a:gd name="connsiteY0" fmla="*/ 646487 h 1961532"/>
                <a:gd name="connsiteX1" fmla="*/ 332502 w 566272"/>
                <a:gd name="connsiteY1" fmla="*/ 0 h 1961532"/>
                <a:gd name="connsiteX2" fmla="*/ 179805 w 566272"/>
                <a:gd name="connsiteY2" fmla="*/ 640137 h 1961532"/>
                <a:gd name="connsiteX3" fmla="*/ 192505 w 566272"/>
                <a:gd name="connsiteY3" fmla="*/ 1543298 h 1961532"/>
                <a:gd name="connsiteX4" fmla="*/ 566272 w 566272"/>
                <a:gd name="connsiteY4" fmla="*/ 1761558 h 1961532"/>
                <a:gd name="connsiteX5" fmla="*/ 161199 w 566272"/>
                <a:gd name="connsiteY5" fmla="*/ 1636462 h 1961532"/>
                <a:gd name="connsiteX6" fmla="*/ 110252 w 566272"/>
                <a:gd name="connsiteY6" fmla="*/ 1955800 h 1961532"/>
                <a:gd name="connsiteX7" fmla="*/ 25400 w 566272"/>
                <a:gd name="connsiteY7" fmla="*/ 1543298 h 1961532"/>
                <a:gd name="connsiteX8" fmla="*/ 0 w 566272"/>
                <a:gd name="connsiteY8" fmla="*/ 646487 h 1961532"/>
                <a:gd name="connsiteX0" fmla="*/ 0 w 566272"/>
                <a:gd name="connsiteY0" fmla="*/ 646487 h 1984932"/>
                <a:gd name="connsiteX1" fmla="*/ 332502 w 566272"/>
                <a:gd name="connsiteY1" fmla="*/ 0 h 1984932"/>
                <a:gd name="connsiteX2" fmla="*/ 179805 w 566272"/>
                <a:gd name="connsiteY2" fmla="*/ 640137 h 1984932"/>
                <a:gd name="connsiteX3" fmla="*/ 192505 w 566272"/>
                <a:gd name="connsiteY3" fmla="*/ 1543298 h 1984932"/>
                <a:gd name="connsiteX4" fmla="*/ 566272 w 566272"/>
                <a:gd name="connsiteY4" fmla="*/ 1761558 h 1984932"/>
                <a:gd name="connsiteX5" fmla="*/ 161199 w 566272"/>
                <a:gd name="connsiteY5" fmla="*/ 1636462 h 1984932"/>
                <a:gd name="connsiteX6" fmla="*/ 98339 w 566272"/>
                <a:gd name="connsiteY6" fmla="*/ 1979628 h 1984932"/>
                <a:gd name="connsiteX7" fmla="*/ 25400 w 566272"/>
                <a:gd name="connsiteY7" fmla="*/ 1543298 h 1984932"/>
                <a:gd name="connsiteX8" fmla="*/ 0 w 566272"/>
                <a:gd name="connsiteY8" fmla="*/ 646487 h 198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6272" h="1984932">
                  <a:moveTo>
                    <a:pt x="0" y="646487"/>
                  </a:moveTo>
                  <a:cubicBezTo>
                    <a:pt x="13467" y="409825"/>
                    <a:pt x="-11165" y="268412"/>
                    <a:pt x="332502" y="0"/>
                  </a:cubicBezTo>
                  <a:cubicBezTo>
                    <a:pt x="154603" y="393296"/>
                    <a:pt x="205304" y="500841"/>
                    <a:pt x="179805" y="640137"/>
                  </a:cubicBezTo>
                  <a:cubicBezTo>
                    <a:pt x="190388" y="1036441"/>
                    <a:pt x="232722" y="1191444"/>
                    <a:pt x="192505" y="1543298"/>
                  </a:cubicBezTo>
                  <a:cubicBezTo>
                    <a:pt x="469381" y="1723252"/>
                    <a:pt x="365529" y="1633238"/>
                    <a:pt x="566272" y="1761558"/>
                  </a:cubicBezTo>
                  <a:cubicBezTo>
                    <a:pt x="257250" y="1683760"/>
                    <a:pt x="241174" y="1599124"/>
                    <a:pt x="161199" y="1636462"/>
                  </a:cubicBezTo>
                  <a:cubicBezTo>
                    <a:pt x="140791" y="1745284"/>
                    <a:pt x="174585" y="2026926"/>
                    <a:pt x="98339" y="1979628"/>
                  </a:cubicBezTo>
                  <a:cubicBezTo>
                    <a:pt x="63705" y="1859061"/>
                    <a:pt x="79084" y="1841665"/>
                    <a:pt x="25400" y="1543298"/>
                  </a:cubicBezTo>
                  <a:lnTo>
                    <a:pt x="0" y="64648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65" name="Freeform 122">
              <a:extLst>
                <a:ext uri="{FF2B5EF4-FFF2-40B4-BE49-F238E27FC236}">
                  <a16:creationId xmlns="" xmlns:a16="http://schemas.microsoft.com/office/drawing/2014/main" id="{61852402-02CD-42A6-A418-7A4DD9062927}"/>
                </a:ext>
              </a:extLst>
            </p:cNvPr>
            <p:cNvSpPr/>
            <p:nvPr/>
          </p:nvSpPr>
          <p:spPr>
            <a:xfrm rot="856188">
              <a:off x="1076653" y="3636081"/>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dirty="0">
                <a:ln>
                  <a:noFill/>
                </a:ln>
                <a:solidFill>
                  <a:prstClr val="white"/>
                </a:solidFill>
                <a:effectLst/>
                <a:uLnTx/>
                <a:uFillTx/>
                <a:latin typeface="Arial"/>
                <a:ea typeface="Arial Unicode MS"/>
                <a:cs typeface="+mn-cs"/>
              </a:endParaRPr>
            </a:p>
          </p:txBody>
        </p:sp>
      </p:grpSp>
      <p:pic>
        <p:nvPicPr>
          <p:cNvPr id="60" name="Picture 4" descr="Image result for phong trào đông du">
            <a:extLst>
              <a:ext uri="{FF2B5EF4-FFF2-40B4-BE49-F238E27FC236}">
                <a16:creationId xmlns="" xmlns:a16="http://schemas.microsoft.com/office/drawing/2014/main" id="{867B6BED-6FC3-4B4D-86F8-B5D3CC2CA1E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44620" y="1271368"/>
            <a:ext cx="3571875" cy="1952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 name="Picture 10" descr="Related image">
            <a:extLst>
              <a:ext uri="{FF2B5EF4-FFF2-40B4-BE49-F238E27FC236}">
                <a16:creationId xmlns="" xmlns:a16="http://schemas.microsoft.com/office/drawing/2014/main" id="{590B3322-0DAE-4C1A-A842-90C630CE38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32107" y="2768381"/>
            <a:ext cx="3138488" cy="157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 name="Picture 12" descr="Image result for đông kinh nghĩa thục">
            <a:extLst>
              <a:ext uri="{FF2B5EF4-FFF2-40B4-BE49-F238E27FC236}">
                <a16:creationId xmlns="" xmlns:a16="http://schemas.microsoft.com/office/drawing/2014/main" id="{A6DD5D42-F4AD-47A9-8C6E-A06594948B8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68907" y="3774856"/>
            <a:ext cx="2836863" cy="190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14" descr="Image result for việt nam quốc dân đảng">
            <a:extLst>
              <a:ext uri="{FF2B5EF4-FFF2-40B4-BE49-F238E27FC236}">
                <a16:creationId xmlns="" xmlns:a16="http://schemas.microsoft.com/office/drawing/2014/main" id="{7A754838-2711-49E2-B4CF-DE95ED5035F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05770" y="4338418"/>
            <a:ext cx="2521758" cy="197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Rectangle 11">
            <a:extLst>
              <a:ext uri="{FF2B5EF4-FFF2-40B4-BE49-F238E27FC236}">
                <a16:creationId xmlns="" xmlns:a16="http://schemas.microsoft.com/office/drawing/2014/main" id="{2CF8C86D-E1E7-4E22-9B6B-2CD3DD9066A5}"/>
              </a:ext>
            </a:extLst>
          </p:cNvPr>
          <p:cNvSpPr>
            <a:spLocks noChangeArrowheads="1"/>
          </p:cNvSpPr>
          <p:nvPr/>
        </p:nvSpPr>
        <p:spPr bwMode="auto">
          <a:xfrm>
            <a:off x="1444620" y="3314481"/>
            <a:ext cx="1409700"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684213" rtl="0" eaLnBrk="1" fontAlgn="auto" latinLnBrk="0" hangingPunct="1">
              <a:lnSpc>
                <a:spcPct val="100000"/>
              </a:lnSpc>
              <a:spcBef>
                <a:spcPct val="0"/>
              </a:spcBef>
              <a:spcAft>
                <a:spcPts val="0"/>
              </a:spcAft>
              <a:buClrTx/>
              <a:buSzTx/>
              <a:buFontTx/>
              <a:buNone/>
              <a:tabLst/>
              <a:defRPr/>
            </a:pPr>
            <a:r>
              <a:rPr kumimoji="0" lang="pl-PL" altLang="en-US" sz="1500" b="1" i="0" u="none" strike="noStrike" kern="1200" cap="none" spc="0" normalizeH="0" baseline="0" noProof="0" dirty="0">
                <a:ln>
                  <a:noFill/>
                </a:ln>
                <a:solidFill>
                  <a:srgbClr val="C00000"/>
                </a:solidFill>
                <a:effectLst/>
                <a:uLnTx/>
                <a:uFillTx/>
                <a:latin typeface="Arial" panose="020B0604020202020204" pitchFamily="34" charset="0"/>
                <a:ea typeface="Batang" panose="020B0503020000020004" pitchFamily="18" charset="-127"/>
                <a:cs typeface="Arial" panose="020B0604020202020204" pitchFamily="34" charset="0"/>
              </a:rPr>
              <a:t>Phong trào</a:t>
            </a:r>
            <a:endParaRPr kumimoji="0" lang="en-US" altLang="en-US" sz="1500" b="1" i="0" u="none" strike="noStrike" kern="1200" cap="none" spc="0" normalizeH="0" baseline="0" noProof="0" dirty="0">
              <a:ln>
                <a:noFill/>
              </a:ln>
              <a:solidFill>
                <a:srgbClr val="C00000"/>
              </a:solidFill>
              <a:effectLst/>
              <a:uLnTx/>
              <a:uFillTx/>
              <a:latin typeface="Arial" panose="020B0604020202020204" pitchFamily="34" charset="0"/>
              <a:ea typeface="Batang" panose="020B0503020000020004" pitchFamily="18" charset="-127"/>
              <a:cs typeface="Arial" panose="020B0604020202020204" pitchFamily="34" charset="0"/>
            </a:endParaRPr>
          </a:p>
          <a:p>
            <a:pPr marL="0" marR="0" lvl="0" indent="0" algn="ctr" defTabSz="684213" rtl="0" eaLnBrk="1" fontAlgn="auto" latinLnBrk="0" hangingPunct="1">
              <a:lnSpc>
                <a:spcPct val="100000"/>
              </a:lnSpc>
              <a:spcBef>
                <a:spcPct val="0"/>
              </a:spcBef>
              <a:spcAft>
                <a:spcPts val="0"/>
              </a:spcAft>
              <a:buClrTx/>
              <a:buSzTx/>
              <a:buFontTx/>
              <a:buNone/>
              <a:tabLst/>
              <a:defRPr/>
            </a:pPr>
            <a:r>
              <a:rPr kumimoji="0" lang="pl-PL" altLang="en-US" sz="1500" b="1" i="0" u="none" strike="noStrike" kern="1200" cap="none" spc="0" normalizeH="0" baseline="0" noProof="0" dirty="0">
                <a:ln>
                  <a:noFill/>
                </a:ln>
                <a:solidFill>
                  <a:srgbClr val="C00000"/>
                </a:solidFill>
                <a:effectLst/>
                <a:uLnTx/>
                <a:uFillTx/>
                <a:latin typeface="Arial" panose="020B0604020202020204" pitchFamily="34" charset="0"/>
                <a:ea typeface="Batang" panose="020B0503020000020004" pitchFamily="18" charset="-127"/>
                <a:cs typeface="Arial" panose="020B0604020202020204" pitchFamily="34" charset="0"/>
              </a:rPr>
              <a:t> Đông Du</a:t>
            </a:r>
            <a:endParaRPr kumimoji="0" lang="en-US" altLang="en-US" sz="1500" b="1" i="0" u="none" strike="noStrike" kern="1200" cap="none" spc="0" normalizeH="0" baseline="0" noProof="0" dirty="0">
              <a:ln>
                <a:noFill/>
              </a:ln>
              <a:solidFill>
                <a:srgbClr val="C00000"/>
              </a:solidFill>
              <a:effectLst/>
              <a:uLnTx/>
              <a:uFillTx/>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69" name="Rectangle 12">
            <a:extLst>
              <a:ext uri="{FF2B5EF4-FFF2-40B4-BE49-F238E27FC236}">
                <a16:creationId xmlns="" xmlns:a16="http://schemas.microsoft.com/office/drawing/2014/main" id="{C9B7E213-BB2B-4F17-BFD7-700BD84C688D}"/>
              </a:ext>
            </a:extLst>
          </p:cNvPr>
          <p:cNvSpPr>
            <a:spLocks noChangeArrowheads="1"/>
          </p:cNvSpPr>
          <p:nvPr/>
        </p:nvSpPr>
        <p:spPr bwMode="auto">
          <a:xfrm>
            <a:off x="5268907" y="5698906"/>
            <a:ext cx="2551113"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684213" rtl="0" eaLnBrk="1" fontAlgn="auto" latinLnBrk="0" hangingPunct="1">
              <a:lnSpc>
                <a:spcPct val="100000"/>
              </a:lnSpc>
              <a:spcBef>
                <a:spcPct val="0"/>
              </a:spcBef>
              <a:spcAft>
                <a:spcPts val="0"/>
              </a:spcAft>
              <a:buClrTx/>
              <a:buSzTx/>
              <a:buFontTx/>
              <a:buNone/>
              <a:tabLst/>
              <a:defRPr/>
            </a:pPr>
            <a:r>
              <a:rPr kumimoji="0" lang="en-US" altLang="en-US" sz="1500" b="1" i="0" u="none" strike="noStrike" kern="1200" cap="none" spc="0" normalizeH="0" baseline="0" noProof="0" dirty="0">
                <a:ln>
                  <a:noFill/>
                </a:ln>
                <a:solidFill>
                  <a:srgbClr val="FF0066"/>
                </a:solidFill>
                <a:effectLst/>
                <a:uLnTx/>
                <a:uFillTx/>
                <a:latin typeface="Arial" panose="020B0604020202020204" pitchFamily="34" charset="0"/>
                <a:ea typeface="Batang" panose="020B0503020000020004" pitchFamily="18" charset="-127"/>
                <a:cs typeface="Arial" panose="020B0604020202020204" pitchFamily="34" charset="0"/>
              </a:rPr>
              <a:t>P</a:t>
            </a:r>
            <a:r>
              <a:rPr kumimoji="0" lang="pl-PL" altLang="en-US" sz="1500" b="1" i="0" u="none" strike="noStrike" kern="1200" cap="none" spc="0" normalizeH="0" baseline="0" noProof="0" dirty="0">
                <a:ln>
                  <a:noFill/>
                </a:ln>
                <a:solidFill>
                  <a:srgbClr val="FF0066"/>
                </a:solidFill>
                <a:effectLst/>
                <a:uLnTx/>
                <a:uFillTx/>
                <a:latin typeface="Arial" panose="020B0604020202020204" pitchFamily="34" charset="0"/>
                <a:ea typeface="Batang" panose="020B0503020000020004" pitchFamily="18" charset="-127"/>
                <a:cs typeface="Arial" panose="020B0604020202020204" pitchFamily="34" charset="0"/>
              </a:rPr>
              <a:t>hong trào </a:t>
            </a:r>
            <a:endParaRPr kumimoji="0" lang="en-US" altLang="en-US" sz="1500" b="1" i="0" u="none" strike="noStrike" kern="1200" cap="none" spc="0" normalizeH="0" baseline="0" noProof="0" dirty="0">
              <a:ln>
                <a:noFill/>
              </a:ln>
              <a:solidFill>
                <a:srgbClr val="FF0066"/>
              </a:solidFill>
              <a:effectLst/>
              <a:uLnTx/>
              <a:uFillTx/>
              <a:latin typeface="Arial" panose="020B0604020202020204" pitchFamily="34" charset="0"/>
              <a:ea typeface="Batang" panose="020B0503020000020004" pitchFamily="18" charset="-127"/>
              <a:cs typeface="Arial" panose="020B0604020202020204" pitchFamily="34" charset="0"/>
            </a:endParaRPr>
          </a:p>
          <a:p>
            <a:pPr marL="0" marR="0" lvl="0" indent="0" algn="ctr" defTabSz="684213" rtl="0" eaLnBrk="1" fontAlgn="auto" latinLnBrk="0" hangingPunct="1">
              <a:lnSpc>
                <a:spcPct val="100000"/>
              </a:lnSpc>
              <a:spcBef>
                <a:spcPct val="0"/>
              </a:spcBef>
              <a:spcAft>
                <a:spcPts val="0"/>
              </a:spcAft>
              <a:buClrTx/>
              <a:buSzTx/>
              <a:buFontTx/>
              <a:buNone/>
              <a:tabLst/>
              <a:defRPr/>
            </a:pPr>
            <a:r>
              <a:rPr kumimoji="0" lang="pl-PL" altLang="en-US" sz="1500" b="1" i="0" u="none" strike="noStrike" kern="1200" cap="none" spc="0" normalizeH="0" baseline="0" noProof="0" dirty="0">
                <a:ln>
                  <a:noFill/>
                </a:ln>
                <a:solidFill>
                  <a:srgbClr val="FF0066"/>
                </a:solidFill>
                <a:effectLst/>
                <a:uLnTx/>
                <a:uFillTx/>
                <a:latin typeface="Arial" panose="020B0604020202020204" pitchFamily="34" charset="0"/>
                <a:ea typeface="Batang" panose="020B0503020000020004" pitchFamily="18" charset="-127"/>
                <a:cs typeface="Arial" panose="020B0604020202020204" pitchFamily="34" charset="0"/>
              </a:rPr>
              <a:t>Đông Kinh Nghĩa Thục </a:t>
            </a:r>
            <a:endParaRPr kumimoji="0" lang="en-US" altLang="en-US" sz="1500" b="1" i="0" u="none" strike="noStrike" kern="1200" cap="none" spc="0" normalizeH="0" baseline="0" noProof="0" dirty="0">
              <a:ln>
                <a:noFill/>
              </a:ln>
              <a:solidFill>
                <a:srgbClr val="FF0066"/>
              </a:solidFill>
              <a:effectLst/>
              <a:uLnTx/>
              <a:uFillTx/>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74" name="Rectangle 13">
            <a:extLst>
              <a:ext uri="{FF2B5EF4-FFF2-40B4-BE49-F238E27FC236}">
                <a16:creationId xmlns="" xmlns:a16="http://schemas.microsoft.com/office/drawing/2014/main" id="{08359170-E888-430D-8A48-7A9AFD2ED6AD}"/>
              </a:ext>
            </a:extLst>
          </p:cNvPr>
          <p:cNvSpPr>
            <a:spLocks noChangeArrowheads="1"/>
          </p:cNvSpPr>
          <p:nvPr/>
        </p:nvSpPr>
        <p:spPr bwMode="auto">
          <a:xfrm>
            <a:off x="3516307" y="4490818"/>
            <a:ext cx="1196975"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684213" rtl="0" eaLnBrk="1" fontAlgn="auto" latinLnBrk="0" hangingPunct="1">
              <a:lnSpc>
                <a:spcPct val="100000"/>
              </a:lnSpc>
              <a:spcBef>
                <a:spcPct val="0"/>
              </a:spcBef>
              <a:spcAft>
                <a:spcPts val="0"/>
              </a:spcAft>
              <a:buClrTx/>
              <a:buSzTx/>
              <a:buFontTx/>
              <a:buNone/>
              <a:tabLst/>
              <a:defRPr/>
            </a:pPr>
            <a:r>
              <a:rPr kumimoji="0" lang="en-US" altLang="en-US" sz="1500" b="1" i="0" u="none" strike="noStrike" kern="1200" cap="none" spc="0" normalizeH="0" baseline="0" noProof="0" dirty="0" err="1">
                <a:ln>
                  <a:noFill/>
                </a:ln>
                <a:solidFill>
                  <a:srgbClr val="009900"/>
                </a:solidFill>
                <a:effectLst/>
                <a:uLnTx/>
                <a:uFillTx/>
                <a:latin typeface="Arial" panose="020B0604020202020204" pitchFamily="34" charset="0"/>
                <a:ea typeface="Batang" panose="020B0503020000020004" pitchFamily="18" charset="-127"/>
                <a:cs typeface="Arial" panose="020B0604020202020204" pitchFamily="34" charset="0"/>
              </a:rPr>
              <a:t>Phong</a:t>
            </a:r>
            <a:r>
              <a:rPr kumimoji="0" lang="en-US" altLang="en-US" sz="1500" b="1" i="0" u="none" strike="noStrike" kern="1200" cap="none" spc="0" normalizeH="0" baseline="0" noProof="0" dirty="0">
                <a:ln>
                  <a:noFill/>
                </a:ln>
                <a:solidFill>
                  <a:srgbClr val="009900"/>
                </a:solidFill>
                <a:effectLst/>
                <a:uLnTx/>
                <a:uFillTx/>
                <a:latin typeface="Arial" panose="020B0604020202020204" pitchFamily="34" charset="0"/>
                <a:ea typeface="Batang" panose="020B0503020000020004" pitchFamily="18" charset="-127"/>
                <a:cs typeface="Arial" panose="020B0604020202020204" pitchFamily="34" charset="0"/>
              </a:rPr>
              <a:t> </a:t>
            </a:r>
            <a:r>
              <a:rPr kumimoji="0" lang="en-US" altLang="en-US" sz="1500" b="1" i="0" u="none" strike="noStrike" kern="1200" cap="none" spc="0" normalizeH="0" baseline="0" noProof="0" dirty="0" err="1">
                <a:ln>
                  <a:noFill/>
                </a:ln>
                <a:solidFill>
                  <a:srgbClr val="009900"/>
                </a:solidFill>
                <a:effectLst/>
                <a:uLnTx/>
                <a:uFillTx/>
                <a:latin typeface="Arial" panose="020B0604020202020204" pitchFamily="34" charset="0"/>
                <a:ea typeface="Batang" panose="020B0503020000020004" pitchFamily="18" charset="-127"/>
                <a:cs typeface="Arial" panose="020B0604020202020204" pitchFamily="34" charset="0"/>
              </a:rPr>
              <a:t>trào</a:t>
            </a:r>
            <a:endParaRPr kumimoji="0" lang="en-US" altLang="en-US" sz="1500" b="1" i="0" u="none" strike="noStrike" kern="1200" cap="none" spc="0" normalizeH="0" baseline="0" noProof="0" dirty="0">
              <a:ln>
                <a:noFill/>
              </a:ln>
              <a:solidFill>
                <a:srgbClr val="009900"/>
              </a:solidFill>
              <a:effectLst/>
              <a:uLnTx/>
              <a:uFillTx/>
              <a:latin typeface="Arial" panose="020B0604020202020204" pitchFamily="34" charset="0"/>
              <a:ea typeface="Batang" panose="020B0503020000020004" pitchFamily="18" charset="-127"/>
              <a:cs typeface="Arial" panose="020B0604020202020204" pitchFamily="34" charset="0"/>
            </a:endParaRPr>
          </a:p>
          <a:p>
            <a:pPr marL="0" marR="0" lvl="0" indent="0" algn="ctr" defTabSz="684213" rtl="0" eaLnBrk="1" fontAlgn="auto" latinLnBrk="0" hangingPunct="1">
              <a:lnSpc>
                <a:spcPct val="100000"/>
              </a:lnSpc>
              <a:spcBef>
                <a:spcPct val="0"/>
              </a:spcBef>
              <a:spcAft>
                <a:spcPts val="0"/>
              </a:spcAft>
              <a:buClrTx/>
              <a:buSzTx/>
              <a:buFontTx/>
              <a:buNone/>
              <a:tabLst/>
              <a:defRPr/>
            </a:pPr>
            <a:r>
              <a:rPr kumimoji="0" lang="pl-PL" altLang="en-US" sz="1500" b="1" i="0" u="none" strike="noStrike" kern="1200" cap="none" spc="0" normalizeH="0" baseline="0" noProof="0" dirty="0">
                <a:ln>
                  <a:noFill/>
                </a:ln>
                <a:solidFill>
                  <a:srgbClr val="009900"/>
                </a:solidFill>
                <a:effectLst/>
                <a:uLnTx/>
                <a:uFillTx/>
                <a:latin typeface="Arial" panose="020B0604020202020204" pitchFamily="34" charset="0"/>
                <a:ea typeface="Batang" panose="020B0503020000020004" pitchFamily="18" charset="-127"/>
                <a:cs typeface="Arial" panose="020B0604020202020204" pitchFamily="34" charset="0"/>
              </a:rPr>
              <a:t>Duy Tân </a:t>
            </a:r>
            <a:endParaRPr kumimoji="0" lang="en-US" altLang="en-US" sz="1500" b="1" i="0" u="none" strike="noStrike" kern="1200" cap="none" spc="0" normalizeH="0" baseline="0" noProof="0" dirty="0">
              <a:ln>
                <a:noFill/>
              </a:ln>
              <a:solidFill>
                <a:srgbClr val="009900"/>
              </a:solidFill>
              <a:effectLst/>
              <a:uLnTx/>
              <a:uFillTx/>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75" name="Rectangle 14">
            <a:extLst>
              <a:ext uri="{FF2B5EF4-FFF2-40B4-BE49-F238E27FC236}">
                <a16:creationId xmlns="" xmlns:a16="http://schemas.microsoft.com/office/drawing/2014/main" id="{400C5A76-5E7D-4340-BDB8-B274F86F1868}"/>
              </a:ext>
            </a:extLst>
          </p:cNvPr>
          <p:cNvSpPr>
            <a:spLocks noChangeArrowheads="1"/>
          </p:cNvSpPr>
          <p:nvPr/>
        </p:nvSpPr>
        <p:spPr bwMode="auto">
          <a:xfrm>
            <a:off x="8320082" y="3647856"/>
            <a:ext cx="1954213"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684213" rtl="0" eaLnBrk="1" fontAlgn="auto" latinLnBrk="0" hangingPunct="1">
              <a:lnSpc>
                <a:spcPct val="100000"/>
              </a:lnSpc>
              <a:spcBef>
                <a:spcPct val="0"/>
              </a:spcBef>
              <a:spcAft>
                <a:spcPts val="0"/>
              </a:spcAft>
              <a:buClrTx/>
              <a:buSzTx/>
              <a:buFontTx/>
              <a:buNone/>
              <a:tabLst/>
              <a:defRPr/>
            </a:pPr>
            <a:r>
              <a:rPr kumimoji="0" lang="pl-PL" altLang="en-US" sz="1800" b="1" i="0" u="none" strike="noStrike" kern="1200" cap="none" spc="0" normalizeH="0" baseline="0" noProof="0">
                <a:ln>
                  <a:noFill/>
                </a:ln>
                <a:solidFill>
                  <a:srgbClr val="CC0000"/>
                </a:solidFill>
                <a:effectLst/>
                <a:uLnTx/>
                <a:uFillTx/>
                <a:latin typeface="Arial" panose="020B0604020202020204" pitchFamily="34" charset="0"/>
                <a:ea typeface="Batang" panose="020B0503020000020004" pitchFamily="18" charset="-127"/>
                <a:cs typeface="Arial" panose="020B0604020202020204" pitchFamily="34" charset="0"/>
              </a:rPr>
              <a:t>Việt Nam </a:t>
            </a:r>
            <a:endParaRPr kumimoji="0" lang="en-US" altLang="en-US" sz="1800" b="1" i="0" u="none" strike="noStrike" kern="1200" cap="none" spc="0" normalizeH="0" baseline="0" noProof="0">
              <a:ln>
                <a:noFill/>
              </a:ln>
              <a:solidFill>
                <a:srgbClr val="CC0000"/>
              </a:solidFill>
              <a:effectLst/>
              <a:uLnTx/>
              <a:uFillTx/>
              <a:latin typeface="Arial" panose="020B0604020202020204" pitchFamily="34" charset="0"/>
              <a:ea typeface="Batang" panose="020B0503020000020004" pitchFamily="18" charset="-127"/>
              <a:cs typeface="Arial" panose="020B0604020202020204" pitchFamily="34" charset="0"/>
            </a:endParaRPr>
          </a:p>
          <a:p>
            <a:pPr marL="0" marR="0" lvl="0" indent="0" algn="ctr" defTabSz="684213" rtl="0" eaLnBrk="1" fontAlgn="auto" latinLnBrk="0" hangingPunct="1">
              <a:lnSpc>
                <a:spcPct val="100000"/>
              </a:lnSpc>
              <a:spcBef>
                <a:spcPct val="0"/>
              </a:spcBef>
              <a:spcAft>
                <a:spcPts val="0"/>
              </a:spcAft>
              <a:buClrTx/>
              <a:buSzTx/>
              <a:buFontTx/>
              <a:buNone/>
              <a:tabLst/>
              <a:defRPr/>
            </a:pPr>
            <a:r>
              <a:rPr kumimoji="0" lang="pl-PL" altLang="en-US" sz="1800" b="1" i="0" u="none" strike="noStrike" kern="1200" cap="none" spc="0" normalizeH="0" baseline="0" noProof="0">
                <a:ln>
                  <a:noFill/>
                </a:ln>
                <a:solidFill>
                  <a:srgbClr val="CC0000"/>
                </a:solidFill>
                <a:effectLst/>
                <a:uLnTx/>
                <a:uFillTx/>
                <a:latin typeface="Arial" panose="020B0604020202020204" pitchFamily="34" charset="0"/>
                <a:ea typeface="Batang" panose="020B0503020000020004" pitchFamily="18" charset="-127"/>
                <a:cs typeface="Arial" panose="020B0604020202020204" pitchFamily="34" charset="0"/>
              </a:rPr>
              <a:t>Quốc dân Đảng </a:t>
            </a:r>
            <a:endParaRPr kumimoji="0" lang="en-US" altLang="en-US" sz="1800" b="1" i="0" u="none" strike="noStrike" kern="1200" cap="none" spc="0" normalizeH="0" baseline="0" noProof="0">
              <a:ln>
                <a:noFill/>
              </a:ln>
              <a:solidFill>
                <a:srgbClr val="CC0000"/>
              </a:solidFill>
              <a:effectLst/>
              <a:uLnTx/>
              <a:uFillTx/>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76" name="Rectangle 8">
            <a:extLst>
              <a:ext uri="{FF2B5EF4-FFF2-40B4-BE49-F238E27FC236}">
                <a16:creationId xmlns="" xmlns:a16="http://schemas.microsoft.com/office/drawing/2014/main" id="{F19E5D1F-54A2-4B4B-B280-AA21E9FD3DCF}"/>
              </a:ext>
            </a:extLst>
          </p:cNvPr>
          <p:cNvSpPr>
            <a:spLocks noChangeArrowheads="1"/>
          </p:cNvSpPr>
          <p:nvPr/>
        </p:nvSpPr>
        <p:spPr bwMode="auto">
          <a:xfrm>
            <a:off x="1444620" y="800913"/>
            <a:ext cx="93877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684213" rtl="0" eaLnBrk="1" fontAlgn="auto" latinLnBrk="0" hangingPunct="1">
              <a:lnSpc>
                <a:spcPct val="100000"/>
              </a:lnSpc>
              <a:spcBef>
                <a:spcPct val="0"/>
              </a:spcBef>
              <a:spcAft>
                <a:spcPts val="0"/>
              </a:spcAft>
              <a:buClrTx/>
              <a:buSzTx/>
              <a:buFontTx/>
              <a:buNone/>
              <a:tabLst/>
              <a:defRPr/>
            </a:pPr>
            <a:r>
              <a:rPr kumimoji="0" lang="en-US" altLang="en-US" sz="2200" b="0" i="0" u="none" strike="noStrike" kern="1200" cap="none" spc="0" normalizeH="0" baseline="0" noProof="0" dirty="0">
                <a:ln>
                  <a:noFill/>
                </a:ln>
                <a:solidFill>
                  <a:srgbClr val="3333FF"/>
                </a:solidFill>
                <a:effectLst/>
                <a:uLnTx/>
                <a:uFillTx/>
                <a:latin typeface="Arial"/>
                <a:ea typeface="Batang" panose="020B0503020000020004" pitchFamily="18" charset="-127"/>
                <a:cs typeface="Arial" panose="020B0604020202020204" pitchFamily="34" charset="0"/>
              </a:rPr>
              <a:t>+ </a:t>
            </a:r>
            <a:r>
              <a:rPr kumimoji="0" lang="pl-PL" altLang="en-US" sz="2200" b="0" i="0" u="none" strike="noStrike" kern="1200" cap="none" spc="0" normalizeH="0" baseline="0" noProof="0" dirty="0">
                <a:ln>
                  <a:noFill/>
                </a:ln>
                <a:solidFill>
                  <a:srgbClr val="3333FF"/>
                </a:solidFill>
                <a:effectLst/>
                <a:uLnTx/>
                <a:uFillTx/>
                <a:latin typeface="Arial"/>
                <a:ea typeface="Batang" panose="020B0503020000020004" pitchFamily="18" charset="-127"/>
                <a:cs typeface="Arial" panose="020B0604020202020204" pitchFamily="34" charset="0"/>
              </a:rPr>
              <a:t>Phong trào đấu tranh theo</a:t>
            </a:r>
            <a:r>
              <a:rPr kumimoji="0" lang="en-US" altLang="en-US" sz="2200" b="0" i="0" u="none" strike="noStrike" kern="1200" cap="none" spc="0" normalizeH="0" baseline="0" noProof="0" dirty="0">
                <a:ln>
                  <a:noFill/>
                </a:ln>
                <a:solidFill>
                  <a:srgbClr val="3333FF"/>
                </a:solidFill>
                <a:effectLst/>
                <a:uLnTx/>
                <a:uFillTx/>
                <a:latin typeface="Arial"/>
                <a:ea typeface="Batang" panose="020B0503020000020004" pitchFamily="18" charset="-127"/>
                <a:cs typeface="Arial" panose="020B0604020202020204" pitchFamily="34" charset="0"/>
              </a:rPr>
              <a:t> </a:t>
            </a:r>
            <a:r>
              <a:rPr kumimoji="0" lang="pl-PL" altLang="en-US" sz="2200" b="0" i="0" u="none" strike="noStrike" kern="1200" cap="none" spc="0" normalizeH="0" baseline="0" noProof="0" dirty="0">
                <a:ln>
                  <a:noFill/>
                </a:ln>
                <a:solidFill>
                  <a:srgbClr val="3333FF"/>
                </a:solidFill>
                <a:effectLst/>
                <a:uLnTx/>
                <a:uFillTx/>
                <a:latin typeface="Arial"/>
                <a:ea typeface="Batang" panose="020B0503020000020004" pitchFamily="18" charset="-127"/>
                <a:cs typeface="Arial" panose="020B0604020202020204" pitchFamily="34" charset="0"/>
              </a:rPr>
              <a:t>khuynh hư­ớng dân chủ t­ư sản </a:t>
            </a:r>
            <a:endParaRPr kumimoji="0" lang="en-US" altLang="en-US" sz="2200" b="0" i="0" u="none" strike="noStrike" kern="1200" cap="none" spc="0" normalizeH="0" baseline="0" noProof="0" dirty="0">
              <a:ln>
                <a:noFill/>
              </a:ln>
              <a:solidFill>
                <a:srgbClr val="3333FF"/>
              </a:solidFill>
              <a:effectLst/>
              <a:uLnTx/>
              <a:uFillTx/>
              <a:latin typeface="Arial"/>
              <a:ea typeface="Arial Unicode MS" panose="020B0604020202020204" pitchFamily="34" charset="-128"/>
              <a:cs typeface="Arial Unicode MS" panose="020B0604020202020204" pitchFamily="34" charset="-128"/>
            </a:endParaRPr>
          </a:p>
        </p:txBody>
      </p:sp>
      <p:sp>
        <p:nvSpPr>
          <p:cNvPr id="77" name="Rectangle 76">
            <a:extLst>
              <a:ext uri="{FF2B5EF4-FFF2-40B4-BE49-F238E27FC236}">
                <a16:creationId xmlns="" xmlns:a16="http://schemas.microsoft.com/office/drawing/2014/main" id="{58F2141B-A4B3-4062-8685-A0263BEFEA1D}"/>
              </a:ext>
            </a:extLst>
          </p:cNvPr>
          <p:cNvSpPr/>
          <p:nvPr/>
        </p:nvSpPr>
        <p:spPr>
          <a:xfrm>
            <a:off x="4409840" y="195649"/>
            <a:ext cx="3244033" cy="460375"/>
          </a:xfrm>
          <a:prstGeom prst="rect">
            <a:avLst/>
          </a:prstGeom>
          <a:ln>
            <a:solidFill>
              <a:srgbClr val="FF0066"/>
            </a:solidFill>
          </a:ln>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Arial Unicode MS"/>
                <a:cs typeface="Arial" panose="020B0604020202020204" pitchFamily="34" charset="0"/>
              </a:rPr>
              <a:t>Bối</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Arial Unicode MS"/>
                <a:cs typeface="Arial" panose="020B0604020202020204" pitchFamily="34" charset="0"/>
              </a:rPr>
              <a:t>cảnh</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Arial Unicode MS"/>
                <a:cs typeface="Arial" panose="020B0604020202020204" pitchFamily="34" charset="0"/>
              </a:rPr>
              <a:t>Việt</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rPr>
              <a:t> Nam</a:t>
            </a:r>
            <a:endParaRPr kumimoji="0" lang="en-US" sz="24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endParaRPr>
          </a:p>
        </p:txBody>
      </p:sp>
    </p:spTree>
    <p:extLst>
      <p:ext uri="{BB962C8B-B14F-4D97-AF65-F5344CB8AC3E}">
        <p14:creationId xmlns:p14="http://schemas.microsoft.com/office/powerpoint/2010/main" val="908824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circle(in)">
                                      <p:cBhvr>
                                        <p:cTn id="10" dur="2000"/>
                                        <p:tgtEl>
                                          <p:spTgt spid="4"/>
                                        </p:tgtEl>
                                      </p:cBhvr>
                                    </p:animEffect>
                                  </p:childTnLst>
                                </p:cTn>
                              </p:par>
                              <p:par>
                                <p:cTn id="11" presetID="6" presetClass="entr" presetSubtype="16"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circle(in)">
                                      <p:cBhvr>
                                        <p:cTn id="13" dur="2000"/>
                                        <p:tgtEl>
                                          <p:spTgt spid="5"/>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36"/>
                                        </p:tgtEl>
                                        <p:attrNameLst>
                                          <p:attrName>style.visibility</p:attrName>
                                        </p:attrNameLst>
                                      </p:cBhvr>
                                      <p:to>
                                        <p:strVal val="visible"/>
                                      </p:to>
                                    </p:set>
                                    <p:animEffect transition="in" filter="circle(in)">
                                      <p:cBhvr>
                                        <p:cTn id="16" dur="2000"/>
                                        <p:tgtEl>
                                          <p:spTgt spid="36"/>
                                        </p:tgtEl>
                                      </p:cBhvr>
                                    </p:animEffect>
                                  </p:childTnLst>
                                </p:cTn>
                              </p:par>
                              <p:par>
                                <p:cTn id="17" presetID="6" presetClass="entr" presetSubtype="16" fill="hold" nodeType="withEffect">
                                  <p:stCondLst>
                                    <p:cond delay="0"/>
                                  </p:stCondLst>
                                  <p:childTnLst>
                                    <p:set>
                                      <p:cBhvr>
                                        <p:cTn id="18" dur="1" fill="hold">
                                          <p:stCondLst>
                                            <p:cond delay="0"/>
                                          </p:stCondLst>
                                        </p:cTn>
                                        <p:tgtEl>
                                          <p:spTgt spid="37"/>
                                        </p:tgtEl>
                                        <p:attrNameLst>
                                          <p:attrName>style.visibility</p:attrName>
                                        </p:attrNameLst>
                                      </p:cBhvr>
                                      <p:to>
                                        <p:strVal val="visible"/>
                                      </p:to>
                                    </p:set>
                                    <p:animEffect transition="in" filter="circle(in)">
                                      <p:cBhvr>
                                        <p:cTn id="19" dur="2000"/>
                                        <p:tgtEl>
                                          <p:spTgt spid="37"/>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45"/>
                                        </p:tgtEl>
                                        <p:attrNameLst>
                                          <p:attrName>style.visibility</p:attrName>
                                        </p:attrNameLst>
                                      </p:cBhvr>
                                      <p:to>
                                        <p:strVal val="visible"/>
                                      </p:to>
                                    </p:set>
                                    <p:animEffect transition="in" filter="circle(in)">
                                      <p:cBhvr>
                                        <p:cTn id="22" dur="2000"/>
                                        <p:tgtEl>
                                          <p:spTgt spid="45"/>
                                        </p:tgtEl>
                                      </p:cBhvr>
                                    </p:animEffect>
                                  </p:childTnLst>
                                </p:cTn>
                              </p:par>
                              <p:par>
                                <p:cTn id="23" presetID="6" presetClass="entr" presetSubtype="16" fill="hold" nodeType="withEffect">
                                  <p:stCondLst>
                                    <p:cond delay="0"/>
                                  </p:stCondLst>
                                  <p:childTnLst>
                                    <p:set>
                                      <p:cBhvr>
                                        <p:cTn id="24" dur="1" fill="hold">
                                          <p:stCondLst>
                                            <p:cond delay="0"/>
                                          </p:stCondLst>
                                        </p:cTn>
                                        <p:tgtEl>
                                          <p:spTgt spid="46"/>
                                        </p:tgtEl>
                                        <p:attrNameLst>
                                          <p:attrName>style.visibility</p:attrName>
                                        </p:attrNameLst>
                                      </p:cBhvr>
                                      <p:to>
                                        <p:strVal val="visible"/>
                                      </p:to>
                                    </p:set>
                                    <p:animEffect transition="in" filter="circle(in)">
                                      <p:cBhvr>
                                        <p:cTn id="25" dur="2000"/>
                                        <p:tgtEl>
                                          <p:spTgt spid="46"/>
                                        </p:tgtEl>
                                      </p:cBhvr>
                                    </p:animEffect>
                                  </p:childTnLst>
                                </p:cTn>
                              </p:par>
                              <p:par>
                                <p:cTn id="26" presetID="6" presetClass="entr" presetSubtype="16" fill="hold" nodeType="withEffect">
                                  <p:stCondLst>
                                    <p:cond delay="0"/>
                                  </p:stCondLst>
                                  <p:childTnLst>
                                    <p:set>
                                      <p:cBhvr>
                                        <p:cTn id="27" dur="1" fill="hold">
                                          <p:stCondLst>
                                            <p:cond delay="0"/>
                                          </p:stCondLst>
                                        </p:cTn>
                                        <p:tgtEl>
                                          <p:spTgt spid="63"/>
                                        </p:tgtEl>
                                        <p:attrNameLst>
                                          <p:attrName>style.visibility</p:attrName>
                                        </p:attrNameLst>
                                      </p:cBhvr>
                                      <p:to>
                                        <p:strVal val="visible"/>
                                      </p:to>
                                    </p:set>
                                    <p:animEffect transition="in" filter="circle(in)">
                                      <p:cBhvr>
                                        <p:cTn id="28" dur="20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36" grpId="0" animBg="1"/>
      <p:bldP spid="45"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Picture 8">
            <a:extLst>
              <a:ext uri="{FF2B5EF4-FFF2-40B4-BE49-F238E27FC236}">
                <a16:creationId xmlns="" xmlns:a16="http://schemas.microsoft.com/office/drawing/2014/main" id="{4E7DF662-098B-475E-B351-E662ED21C41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29315" y="2018914"/>
            <a:ext cx="8396741" cy="4643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AutoShape 9">
            <a:extLst>
              <a:ext uri="{FF2B5EF4-FFF2-40B4-BE49-F238E27FC236}">
                <a16:creationId xmlns="" xmlns:a16="http://schemas.microsoft.com/office/drawing/2014/main" id="{87D6857A-8A26-41B0-99E9-E0D366555C21}"/>
              </a:ext>
            </a:extLst>
          </p:cNvPr>
          <p:cNvSpPr>
            <a:spLocks noChangeArrowheads="1"/>
          </p:cNvSpPr>
          <p:nvPr/>
        </p:nvSpPr>
        <p:spPr bwMode="auto">
          <a:xfrm>
            <a:off x="8066427" y="706743"/>
            <a:ext cx="3592513" cy="2054679"/>
          </a:xfrm>
          <a:prstGeom prst="wedgeEllipseCallout">
            <a:avLst>
              <a:gd name="adj1" fmla="val -92806"/>
              <a:gd name="adj2" fmla="val 75380"/>
            </a:avLst>
          </a:prstGeom>
          <a:solidFill>
            <a:srgbClr val="00B050"/>
          </a:solidFill>
          <a:ln w="9525">
            <a:solidFill>
              <a:schemeClr val="bg1"/>
            </a:solidFill>
            <a:miter lim="800000"/>
            <a:headEnd/>
            <a:tailEnd/>
          </a:ln>
        </p:spPr>
        <p:txBody>
          <a:bodyPr/>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684213"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35" name="Text Box 10">
            <a:extLst>
              <a:ext uri="{FF2B5EF4-FFF2-40B4-BE49-F238E27FC236}">
                <a16:creationId xmlns="" xmlns:a16="http://schemas.microsoft.com/office/drawing/2014/main" id="{9E96FD91-D87E-4C47-B665-AEEF8DF8C739}"/>
              </a:ext>
            </a:extLst>
          </p:cNvPr>
          <p:cNvSpPr txBox="1">
            <a:spLocks noChangeArrowheads="1"/>
          </p:cNvSpPr>
          <p:nvPr/>
        </p:nvSpPr>
        <p:spPr bwMode="auto">
          <a:xfrm>
            <a:off x="3561896" y="3878669"/>
            <a:ext cx="42291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684213"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nhưng</a:t>
            </a:r>
            <a:r>
              <a:rPr kumimoji="0"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đều</a:t>
            </a:r>
            <a:r>
              <a:rPr kumimoji="0"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thất</a:t>
            </a:r>
            <a:r>
              <a:rPr kumimoji="0"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bại</a:t>
            </a:r>
            <a:r>
              <a:rPr kumimoji="0"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do: </a:t>
            </a:r>
          </a:p>
        </p:txBody>
      </p:sp>
      <p:sp>
        <p:nvSpPr>
          <p:cNvPr id="36" name="Rectangle 1">
            <a:extLst>
              <a:ext uri="{FF2B5EF4-FFF2-40B4-BE49-F238E27FC236}">
                <a16:creationId xmlns="" xmlns:a16="http://schemas.microsoft.com/office/drawing/2014/main" id="{8B87061F-EBD0-4C43-B6C9-2FC93D7C2DD3}"/>
              </a:ext>
            </a:extLst>
          </p:cNvPr>
          <p:cNvSpPr>
            <a:spLocks noChangeArrowheads="1"/>
          </p:cNvSpPr>
          <p:nvPr/>
        </p:nvSpPr>
        <p:spPr bwMode="auto">
          <a:xfrm>
            <a:off x="4409839" y="4481512"/>
            <a:ext cx="5996903"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685715" rtl="0" eaLnBrk="1" fontAlgn="auto" latinLnBrk="0" hangingPunct="1">
              <a:lnSpc>
                <a:spcPct val="100000"/>
              </a:lnSpc>
              <a:spcBef>
                <a:spcPct val="0"/>
              </a:spcBef>
              <a:spcAft>
                <a:spcPts val="0"/>
              </a:spcAft>
              <a:buClrTx/>
              <a:buSzTx/>
              <a:buFontTx/>
              <a:buChar char="-"/>
              <a:tabLst/>
              <a:defRPr/>
            </a:pPr>
            <a:r>
              <a:rPr kumimoji="0" lang="en-US" altLang="en-US" sz="135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Không</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có</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đường</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lối</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chính</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trị</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đúng</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đắn</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a:t>
            </a:r>
          </a:p>
          <a:p>
            <a:pPr marL="0" marR="0" lvl="0" indent="0" algn="just" defTabSz="685715" rtl="0" eaLnBrk="1" fontAlgn="auto" latinLnBrk="0" hangingPunct="1">
              <a:lnSpc>
                <a:spcPct val="100000"/>
              </a:lnSpc>
              <a:spcBef>
                <a:spcPct val="0"/>
              </a:spcBef>
              <a:spcAft>
                <a:spcPts val="0"/>
              </a:spcAft>
              <a:buClrTx/>
              <a:buSzTx/>
              <a:buFontTx/>
              <a:buChar char="-"/>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Không</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có</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sự</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đoàn</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kết</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tổ</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chức</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không</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chặt</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chẽ</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a:t>
            </a:r>
          </a:p>
          <a:p>
            <a:pPr marL="0" marR="0" lvl="0" indent="0" algn="just" defTabSz="685715"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sym typeface="Wingdings" panose="05000000000000000000" pitchFamily="2" charset="2"/>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Nhưng</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đã</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thức</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tỉnh</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cổ</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vũ</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truyền</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thống</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yêu</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nước</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ý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chí</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căm</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thù</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giặc</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của</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nhân</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a:t>
            </a:r>
            <a:r>
              <a:rPr kumimoji="0" lang="en-US" altLang="en-US" sz="2000" b="0" i="0" u="none" strike="noStrike" kern="1200" cap="none" spc="0" normalizeH="0" baseline="0" noProof="0" dirty="0" err="1">
                <a:ln>
                  <a:noFill/>
                </a:ln>
                <a:solidFill>
                  <a:srgbClr val="000099"/>
                </a:solidFill>
                <a:effectLst/>
                <a:uLnTx/>
                <a:uFillTx/>
                <a:latin typeface="Arial" panose="020B0604020202020204" pitchFamily="34" charset="0"/>
                <a:ea typeface="Arial Unicode MS"/>
                <a:cs typeface="+mn-cs"/>
              </a:rPr>
              <a:t>dân</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Arial Unicode MS"/>
                <a:cs typeface="+mn-cs"/>
              </a:rPr>
              <a:t> ta.</a:t>
            </a:r>
          </a:p>
        </p:txBody>
      </p:sp>
      <p:sp>
        <p:nvSpPr>
          <p:cNvPr id="37" name="Rectangle 36">
            <a:extLst>
              <a:ext uri="{FF2B5EF4-FFF2-40B4-BE49-F238E27FC236}">
                <a16:creationId xmlns="" xmlns:a16="http://schemas.microsoft.com/office/drawing/2014/main" id="{FEFABF96-768C-41BA-A2ED-E2340EB6B86D}"/>
              </a:ext>
            </a:extLst>
          </p:cNvPr>
          <p:cNvSpPr/>
          <p:nvPr/>
        </p:nvSpPr>
        <p:spPr>
          <a:xfrm>
            <a:off x="4409840" y="195649"/>
            <a:ext cx="3244033" cy="460375"/>
          </a:xfrm>
          <a:prstGeom prst="rect">
            <a:avLst/>
          </a:prstGeom>
          <a:ln>
            <a:solidFill>
              <a:srgbClr val="FF0066"/>
            </a:solidFill>
          </a:ln>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Arial Unicode MS"/>
                <a:cs typeface="Arial" panose="020B0604020202020204" pitchFamily="34" charset="0"/>
              </a:rPr>
              <a:t>Bối</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Arial Unicode MS"/>
                <a:cs typeface="Arial" panose="020B0604020202020204" pitchFamily="34" charset="0"/>
              </a:rPr>
              <a:t>cảnh</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Arial Unicode MS"/>
                <a:cs typeface="Arial" panose="020B0604020202020204" pitchFamily="34" charset="0"/>
              </a:rPr>
              <a:t>Việt</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rPr>
              <a:t> Nam</a:t>
            </a:r>
            <a:endParaRPr kumimoji="0" lang="en-US" sz="24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endParaRPr>
          </a:p>
        </p:txBody>
      </p:sp>
      <p:sp>
        <p:nvSpPr>
          <p:cNvPr id="38" name="Rectangle 2">
            <a:extLst>
              <a:ext uri="{FF2B5EF4-FFF2-40B4-BE49-F238E27FC236}">
                <a16:creationId xmlns="" xmlns:a16="http://schemas.microsoft.com/office/drawing/2014/main" id="{7BCAFA39-8A15-4B75-8CEA-2ACC3EE100AE}"/>
              </a:ext>
            </a:extLst>
          </p:cNvPr>
          <p:cNvSpPr txBox="1">
            <a:spLocks noChangeArrowheads="1"/>
          </p:cNvSpPr>
          <p:nvPr/>
        </p:nvSpPr>
        <p:spPr>
          <a:xfrm>
            <a:off x="8411677" y="920477"/>
            <a:ext cx="3134239" cy="162721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t"/>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en-US" sz="2000" b="1" i="0" u="none" strike="noStrike" kern="0" cap="none" spc="0" normalizeH="0" baseline="0" noProof="0" dirty="0" err="1">
                <a:ln>
                  <a:noFill/>
                </a:ln>
                <a:solidFill>
                  <a:prstClr val="white"/>
                </a:solidFill>
                <a:effectLst/>
                <a:uLnTx/>
                <a:uFillTx/>
                <a:latin typeface="Arial"/>
                <a:cs typeface="Arial"/>
                <a:sym typeface="Arial"/>
              </a:rPr>
              <a:t>Tóm</a:t>
            </a:r>
            <a:r>
              <a:rPr kumimoji="0" lang="en-US" altLang="en-US" sz="2000" b="1" i="0" u="none" strike="noStrike" kern="0" cap="none" spc="0" normalizeH="0" baseline="0" noProof="0" dirty="0">
                <a:ln>
                  <a:noFill/>
                </a:ln>
                <a:solidFill>
                  <a:prstClr val="white"/>
                </a:solidFill>
                <a:effectLst/>
                <a:uLnTx/>
                <a:uFillTx/>
                <a:latin typeface="Arial"/>
                <a:cs typeface="Arial"/>
                <a:sym typeface="Arial"/>
              </a:rPr>
              <a:t> </a:t>
            </a:r>
            <a:r>
              <a:rPr kumimoji="0" lang="en-US" altLang="en-US" sz="2000" b="1" i="0" u="none" strike="noStrike" kern="0" cap="none" spc="0" normalizeH="0" baseline="0" noProof="0" dirty="0" err="1">
                <a:ln>
                  <a:noFill/>
                </a:ln>
                <a:solidFill>
                  <a:prstClr val="white"/>
                </a:solidFill>
                <a:effectLst/>
                <a:uLnTx/>
                <a:uFillTx/>
                <a:latin typeface="Arial"/>
                <a:cs typeface="Arial"/>
                <a:sym typeface="Arial"/>
              </a:rPr>
              <a:t>lại</a:t>
            </a:r>
            <a:endParaRPr kumimoji="0" lang="en-US" altLang="en-US" sz="2000" b="1" i="0" u="none" strike="noStrike" kern="0" cap="none" spc="0" normalizeH="0" baseline="0" noProof="0" dirty="0">
              <a:ln>
                <a:noFill/>
              </a:ln>
              <a:solidFill>
                <a:prstClr val="white"/>
              </a:solidFill>
              <a:effectLst/>
              <a:uLnTx/>
              <a:uFillTx/>
              <a:latin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en-US" sz="2000" b="0" i="0" u="none" strike="noStrike" kern="0" cap="none" spc="0" normalizeH="0" baseline="0" noProof="0" dirty="0" err="1">
                <a:ln>
                  <a:noFill/>
                </a:ln>
                <a:solidFill>
                  <a:prstClr val="white"/>
                </a:solidFill>
                <a:effectLst/>
                <a:uLnTx/>
                <a:uFillTx/>
                <a:latin typeface="Arial"/>
                <a:cs typeface="Arial"/>
                <a:sym typeface="Arial"/>
              </a:rPr>
              <a:t>Phong</a:t>
            </a:r>
            <a:r>
              <a:rPr kumimoji="0" lang="en-US" altLang="en-US" sz="2000" b="0" i="0" u="none" strike="noStrike" kern="0" cap="none" spc="0" normalizeH="0" baseline="0" noProof="0" dirty="0">
                <a:ln>
                  <a:noFill/>
                </a:ln>
                <a:solidFill>
                  <a:prstClr val="white"/>
                </a:solidFill>
                <a:effectLst/>
                <a:uLnTx/>
                <a:uFillTx/>
                <a:latin typeface="Arial"/>
                <a:cs typeface="Arial"/>
                <a:sym typeface="Arial"/>
              </a:rPr>
              <a:t> </a:t>
            </a:r>
            <a:r>
              <a:rPr kumimoji="0" lang="en-US" altLang="en-US" sz="2000" b="0" i="0" u="none" strike="noStrike" kern="0" cap="none" spc="0" normalizeH="0" baseline="0" noProof="0" dirty="0" err="1">
                <a:ln>
                  <a:noFill/>
                </a:ln>
                <a:solidFill>
                  <a:prstClr val="white"/>
                </a:solidFill>
                <a:effectLst/>
                <a:uLnTx/>
                <a:uFillTx/>
                <a:latin typeface="Arial"/>
                <a:cs typeface="Arial"/>
                <a:sym typeface="Arial"/>
              </a:rPr>
              <a:t>trào</a:t>
            </a:r>
            <a:r>
              <a:rPr kumimoji="0" lang="en-US" altLang="en-US" sz="2000" b="0" i="0" u="none" strike="noStrike" kern="0" cap="none" spc="0" normalizeH="0" baseline="0" noProof="0" dirty="0">
                <a:ln>
                  <a:noFill/>
                </a:ln>
                <a:solidFill>
                  <a:prstClr val="white"/>
                </a:solidFill>
                <a:effectLst/>
                <a:uLnTx/>
                <a:uFillTx/>
                <a:latin typeface="Arial"/>
                <a:cs typeface="Arial"/>
                <a:sym typeface="Arial"/>
              </a:rPr>
              <a:t> </a:t>
            </a:r>
            <a:r>
              <a:rPr kumimoji="0" lang="en-US" altLang="en-US" sz="2000" b="0" i="0" u="none" strike="noStrike" kern="0" cap="none" spc="0" normalizeH="0" baseline="0" noProof="0" dirty="0" err="1">
                <a:ln>
                  <a:noFill/>
                </a:ln>
                <a:solidFill>
                  <a:prstClr val="white"/>
                </a:solidFill>
                <a:effectLst/>
                <a:uLnTx/>
                <a:uFillTx/>
                <a:latin typeface="Arial"/>
                <a:cs typeface="Arial"/>
                <a:sym typeface="Arial"/>
              </a:rPr>
              <a:t>yêu</a:t>
            </a:r>
            <a:r>
              <a:rPr kumimoji="0" lang="en-US" altLang="en-US" sz="2000" b="0" i="0" u="none" strike="noStrike" kern="0" cap="none" spc="0" normalizeH="0" baseline="0" noProof="0" dirty="0">
                <a:ln>
                  <a:noFill/>
                </a:ln>
                <a:solidFill>
                  <a:prstClr val="white"/>
                </a:solidFill>
                <a:effectLst/>
                <a:uLnTx/>
                <a:uFillTx/>
                <a:latin typeface="Arial"/>
                <a:cs typeface="Arial"/>
                <a:sym typeface="Arial"/>
              </a:rPr>
              <a:t> </a:t>
            </a:r>
            <a:r>
              <a:rPr kumimoji="0" lang="en-US" altLang="en-US" sz="2000" b="0" i="0" u="none" strike="noStrike" kern="0" cap="none" spc="0" normalizeH="0" baseline="0" noProof="0" dirty="0" err="1">
                <a:ln>
                  <a:noFill/>
                </a:ln>
                <a:solidFill>
                  <a:prstClr val="white"/>
                </a:solidFill>
                <a:effectLst/>
                <a:uLnTx/>
                <a:uFillTx/>
                <a:latin typeface="Arial"/>
                <a:cs typeface="Arial"/>
                <a:sym typeface="Arial"/>
              </a:rPr>
              <a:t>nước</a:t>
            </a:r>
            <a:r>
              <a:rPr kumimoji="0" lang="en-US" altLang="en-US" sz="2000" b="0" i="0" u="none" strike="noStrike" kern="0" cap="none" spc="0" normalizeH="0" baseline="0" noProof="0" dirty="0">
                <a:ln>
                  <a:noFill/>
                </a:ln>
                <a:solidFill>
                  <a:prstClr val="white"/>
                </a:solidFill>
                <a:effectLst/>
                <a:uLnTx/>
                <a:uFillTx/>
                <a:latin typeface="Arial"/>
                <a:cs typeface="Arial"/>
                <a:sym typeface="Arial"/>
              </a:rPr>
              <a:t> </a:t>
            </a:r>
            <a:r>
              <a:rPr kumimoji="0" lang="en-US" altLang="en-US" sz="2000" b="0" i="0" u="none" strike="noStrike" kern="0" cap="none" spc="0" normalizeH="0" baseline="0" noProof="0" dirty="0" err="1">
                <a:ln>
                  <a:noFill/>
                </a:ln>
                <a:solidFill>
                  <a:prstClr val="white"/>
                </a:solidFill>
                <a:effectLst/>
                <a:uLnTx/>
                <a:uFillTx/>
                <a:latin typeface="Arial"/>
                <a:cs typeface="Arial"/>
                <a:sym typeface="Arial"/>
              </a:rPr>
              <a:t>phát</a:t>
            </a:r>
            <a:r>
              <a:rPr kumimoji="0" lang="en-US" altLang="en-US" sz="2000" b="0" i="0" u="none" strike="noStrike" kern="0" cap="none" spc="0" normalizeH="0" baseline="0" noProof="0" dirty="0">
                <a:ln>
                  <a:noFill/>
                </a:ln>
                <a:solidFill>
                  <a:prstClr val="white"/>
                </a:solidFill>
                <a:effectLst/>
                <a:uLnTx/>
                <a:uFillTx/>
                <a:latin typeface="Arial"/>
                <a:cs typeface="Arial"/>
                <a:sym typeface="Arial"/>
              </a:rPr>
              <a:t> </a:t>
            </a:r>
            <a:r>
              <a:rPr kumimoji="0" lang="en-US" altLang="en-US" sz="2000" b="0" i="0" u="none" strike="noStrike" kern="0" cap="none" spc="0" normalizeH="0" baseline="0" noProof="0" dirty="0" err="1">
                <a:ln>
                  <a:noFill/>
                </a:ln>
                <a:solidFill>
                  <a:prstClr val="white"/>
                </a:solidFill>
                <a:effectLst/>
                <a:uLnTx/>
                <a:uFillTx/>
                <a:latin typeface="Arial"/>
                <a:cs typeface="Arial"/>
                <a:sym typeface="Arial"/>
              </a:rPr>
              <a:t>triển</a:t>
            </a:r>
            <a:r>
              <a:rPr kumimoji="0" lang="en-US" altLang="en-US" sz="2000" b="0" i="0" u="none" strike="noStrike" kern="0" cap="none" spc="0" normalizeH="0" baseline="0" noProof="0" dirty="0">
                <a:ln>
                  <a:noFill/>
                </a:ln>
                <a:solidFill>
                  <a:prstClr val="white"/>
                </a:solidFill>
                <a:effectLst/>
                <a:uLnTx/>
                <a:uFillTx/>
                <a:latin typeface="Arial"/>
                <a:cs typeface="Arial"/>
                <a:sym typeface="Arial"/>
              </a:rPr>
              <a:t> </a:t>
            </a:r>
            <a:r>
              <a:rPr kumimoji="0" lang="en-US" altLang="en-US" sz="2000" b="0" i="0" u="none" strike="noStrike" kern="0" cap="none" spc="0" normalizeH="0" baseline="0" noProof="0" dirty="0" err="1">
                <a:ln>
                  <a:noFill/>
                </a:ln>
                <a:solidFill>
                  <a:prstClr val="white"/>
                </a:solidFill>
                <a:effectLst/>
                <a:uLnTx/>
                <a:uFillTx/>
                <a:latin typeface="Arial"/>
                <a:cs typeface="Arial"/>
                <a:sym typeface="Arial"/>
              </a:rPr>
              <a:t>mạnh</a:t>
            </a:r>
            <a:r>
              <a:rPr kumimoji="0" lang="en-US" altLang="en-US" sz="2000" b="0" i="0" u="none" strike="noStrike" kern="0" cap="none" spc="0" normalizeH="0" baseline="0" noProof="0" dirty="0">
                <a:ln>
                  <a:noFill/>
                </a:ln>
                <a:solidFill>
                  <a:prstClr val="white"/>
                </a:solidFill>
                <a:effectLst/>
                <a:uLnTx/>
                <a:uFillTx/>
                <a:latin typeface="Arial"/>
                <a:cs typeface="Arial"/>
                <a:sym typeface="Arial"/>
              </a:rPr>
              <a:t> mẽ </a:t>
            </a:r>
            <a:r>
              <a:rPr kumimoji="0" lang="en-US" altLang="en-US" sz="2000" b="0" i="0" u="none" strike="noStrike" kern="0" cap="none" spc="0" normalizeH="0" baseline="0" noProof="0" dirty="0" err="1">
                <a:ln>
                  <a:noFill/>
                </a:ln>
                <a:solidFill>
                  <a:prstClr val="white"/>
                </a:solidFill>
                <a:effectLst/>
                <a:uLnTx/>
                <a:uFillTx/>
                <a:latin typeface="Arial"/>
                <a:cs typeface="Arial"/>
                <a:sym typeface="Arial"/>
              </a:rPr>
              <a:t>với</a:t>
            </a:r>
            <a:r>
              <a:rPr kumimoji="0" lang="en-US" altLang="en-US" sz="2000" b="0" i="0" u="none" strike="noStrike" kern="0" cap="none" spc="0" normalizeH="0" baseline="0" noProof="0" dirty="0">
                <a:ln>
                  <a:noFill/>
                </a:ln>
                <a:solidFill>
                  <a:prstClr val="white"/>
                </a:solidFill>
                <a:effectLst/>
                <a:uLnTx/>
                <a:uFillTx/>
                <a:latin typeface="Arial"/>
                <a:cs typeface="Arial"/>
                <a:sym typeface="Arial"/>
              </a:rPr>
              <a:t> </a:t>
            </a:r>
            <a:r>
              <a:rPr kumimoji="0" lang="en-US" altLang="en-US" sz="2000" b="0" i="0" u="none" strike="noStrike" kern="0" cap="none" spc="0" normalizeH="0" baseline="0" noProof="0" dirty="0" err="1">
                <a:ln>
                  <a:noFill/>
                </a:ln>
                <a:solidFill>
                  <a:prstClr val="white"/>
                </a:solidFill>
                <a:effectLst/>
                <a:uLnTx/>
                <a:uFillTx/>
                <a:latin typeface="Arial"/>
                <a:cs typeface="Arial"/>
                <a:sym typeface="Arial"/>
              </a:rPr>
              <a:t>các</a:t>
            </a:r>
            <a:r>
              <a:rPr kumimoji="0" lang="en-US" altLang="en-US" sz="2000" b="0" i="0" u="none" strike="noStrike" kern="0" cap="none" spc="0" normalizeH="0" baseline="0" noProof="0" dirty="0">
                <a:ln>
                  <a:noFill/>
                </a:ln>
                <a:solidFill>
                  <a:prstClr val="white"/>
                </a:solidFill>
                <a:effectLst/>
                <a:uLnTx/>
                <a:uFillTx/>
                <a:latin typeface="Arial"/>
                <a:cs typeface="Arial"/>
                <a:sym typeface="Arial"/>
              </a:rPr>
              <a:t> xu </a:t>
            </a:r>
            <a:r>
              <a:rPr kumimoji="0" lang="en-US" altLang="en-US" sz="2000" b="0" i="0" u="none" strike="noStrike" kern="0" cap="none" spc="0" normalizeH="0" baseline="0" noProof="0" dirty="0" err="1">
                <a:ln>
                  <a:noFill/>
                </a:ln>
                <a:solidFill>
                  <a:prstClr val="white"/>
                </a:solidFill>
                <a:effectLst/>
                <a:uLnTx/>
                <a:uFillTx/>
                <a:latin typeface="Arial"/>
                <a:cs typeface="Arial"/>
                <a:sym typeface="Arial"/>
              </a:rPr>
              <a:t>hướng</a:t>
            </a:r>
            <a:r>
              <a:rPr kumimoji="0" lang="en-US" altLang="en-US" sz="2000" b="0" i="0" u="none" strike="noStrike" kern="0" cap="none" spc="0" normalizeH="0" baseline="0" noProof="0" dirty="0">
                <a:ln>
                  <a:noFill/>
                </a:ln>
                <a:solidFill>
                  <a:prstClr val="white"/>
                </a:solidFill>
                <a:effectLst/>
                <a:uLnTx/>
                <a:uFillTx/>
                <a:latin typeface="Arial"/>
                <a:cs typeface="Arial"/>
                <a:sym typeface="Arial"/>
              </a:rPr>
              <a:t> </a:t>
            </a:r>
            <a:r>
              <a:rPr kumimoji="0" lang="en-US" altLang="en-US" sz="2000" b="0" i="0" u="none" strike="noStrike" kern="0" cap="none" spc="0" normalizeH="0" baseline="0" noProof="0" dirty="0" err="1">
                <a:ln>
                  <a:noFill/>
                </a:ln>
                <a:solidFill>
                  <a:prstClr val="white"/>
                </a:solidFill>
                <a:effectLst/>
                <a:uLnTx/>
                <a:uFillTx/>
                <a:latin typeface="Arial"/>
                <a:cs typeface="Arial"/>
                <a:sym typeface="Arial"/>
              </a:rPr>
              <a:t>khác</a:t>
            </a:r>
            <a:r>
              <a:rPr kumimoji="0" lang="en-US" altLang="en-US" sz="2000" b="0" i="0" u="none" strike="noStrike" kern="0" cap="none" spc="0" normalizeH="0" baseline="0" noProof="0" dirty="0">
                <a:ln>
                  <a:noFill/>
                </a:ln>
                <a:solidFill>
                  <a:prstClr val="white"/>
                </a:solidFill>
                <a:effectLst/>
                <a:uLnTx/>
                <a:uFillTx/>
                <a:latin typeface="Arial"/>
                <a:cs typeface="Arial"/>
                <a:sym typeface="Arial"/>
              </a:rPr>
              <a:t> </a:t>
            </a:r>
            <a:r>
              <a:rPr kumimoji="0" lang="en-US" altLang="en-US" sz="2000" b="0" i="0" u="none" strike="noStrike" kern="0" cap="none" spc="0" normalizeH="0" baseline="0" noProof="0" dirty="0" err="1">
                <a:ln>
                  <a:noFill/>
                </a:ln>
                <a:solidFill>
                  <a:prstClr val="white"/>
                </a:solidFill>
                <a:effectLst/>
                <a:uLnTx/>
                <a:uFillTx/>
                <a:latin typeface="Arial"/>
                <a:cs typeface="Arial"/>
                <a:sym typeface="Arial"/>
              </a:rPr>
              <a:t>nhau</a:t>
            </a:r>
            <a:endParaRPr kumimoji="0" lang="en-US" altLang="en-US" sz="2000" b="0" i="0" u="none" strike="noStrike" kern="0" cap="none" spc="0" normalizeH="0" baseline="0" noProof="0" dirty="0">
              <a:ln>
                <a:noFill/>
              </a:ln>
              <a:solidFill>
                <a:prstClr val="white"/>
              </a:solidFill>
              <a:effectLst/>
              <a:uLnTx/>
              <a:uFillTx/>
              <a:latin typeface="Arial"/>
              <a:cs typeface="Arial"/>
              <a:sym typeface="Arial"/>
            </a:endParaRPr>
          </a:p>
        </p:txBody>
      </p:sp>
    </p:spTree>
    <p:extLst>
      <p:ext uri="{BB962C8B-B14F-4D97-AF65-F5344CB8AC3E}">
        <p14:creationId xmlns:p14="http://schemas.microsoft.com/office/powerpoint/2010/main" val="21680401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1000"/>
                                        <p:tgtEl>
                                          <p:spTgt spid="31"/>
                                        </p:tgtEl>
                                      </p:cBhvr>
                                    </p:animEffect>
                                    <p:anim calcmode="lin" valueType="num">
                                      <p:cBhvr>
                                        <p:cTn id="8" dur="1000" fill="hold"/>
                                        <p:tgtEl>
                                          <p:spTgt spid="31"/>
                                        </p:tgtEl>
                                        <p:attrNameLst>
                                          <p:attrName>ppt_x</p:attrName>
                                        </p:attrNameLst>
                                      </p:cBhvr>
                                      <p:tavLst>
                                        <p:tav tm="0">
                                          <p:val>
                                            <p:strVal val="#ppt_x"/>
                                          </p:val>
                                        </p:tav>
                                        <p:tav tm="100000">
                                          <p:val>
                                            <p:strVal val="#ppt_x"/>
                                          </p:val>
                                        </p:tav>
                                      </p:tavLst>
                                    </p:anim>
                                    <p:anim calcmode="lin" valueType="num">
                                      <p:cBhvr>
                                        <p:cTn id="9" dur="1000" fill="hold"/>
                                        <p:tgtEl>
                                          <p:spTgt spid="3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5"/>
                                        </p:tgtEl>
                                        <p:attrNameLst>
                                          <p:attrName>style.visibility</p:attrName>
                                        </p:attrNameLst>
                                      </p:cBhvr>
                                      <p:to>
                                        <p:strVal val="visible"/>
                                      </p:to>
                                    </p:set>
                                    <p:animEffect transition="in" filter="fade">
                                      <p:cBhvr>
                                        <p:cTn id="14" dur="1000"/>
                                        <p:tgtEl>
                                          <p:spTgt spid="35"/>
                                        </p:tgtEl>
                                      </p:cBhvr>
                                    </p:animEffect>
                                    <p:anim calcmode="lin" valueType="num">
                                      <p:cBhvr>
                                        <p:cTn id="15" dur="1000" fill="hold"/>
                                        <p:tgtEl>
                                          <p:spTgt spid="35"/>
                                        </p:tgtEl>
                                        <p:attrNameLst>
                                          <p:attrName>ppt_x</p:attrName>
                                        </p:attrNameLst>
                                      </p:cBhvr>
                                      <p:tavLst>
                                        <p:tav tm="0">
                                          <p:val>
                                            <p:strVal val="#ppt_x"/>
                                          </p:val>
                                        </p:tav>
                                        <p:tav tm="100000">
                                          <p:val>
                                            <p:strVal val="#ppt_x"/>
                                          </p:val>
                                        </p:tav>
                                      </p:tavLst>
                                    </p:anim>
                                    <p:anim calcmode="lin" valueType="num">
                                      <p:cBhvr>
                                        <p:cTn id="16" dur="1000" fill="hold"/>
                                        <p:tgtEl>
                                          <p:spTgt spid="35"/>
                                        </p:tgtEl>
                                        <p:attrNameLst>
                                          <p:attrName>ppt_y</p:attrName>
                                        </p:attrNameLst>
                                      </p:cBhvr>
                                      <p:tavLst>
                                        <p:tav tm="0">
                                          <p:val>
                                            <p:strVal val="#ppt_y+.1"/>
                                          </p:val>
                                        </p:tav>
                                        <p:tav tm="100000">
                                          <p:val>
                                            <p:strVal val="#ppt_y"/>
                                          </p:val>
                                        </p:tav>
                                      </p:tavLst>
                                    </p:anim>
                                  </p:childTnLst>
                                </p:cTn>
                              </p:par>
                              <p:par>
                                <p:cTn id="17" presetID="42" presetClass="entr" presetSubtype="0" fill="hold" nodeType="withEffect">
                                  <p:stCondLst>
                                    <p:cond delay="0"/>
                                  </p:stCondLst>
                                  <p:childTnLst>
                                    <p:set>
                                      <p:cBhvr>
                                        <p:cTn id="18" dur="1" fill="hold">
                                          <p:stCondLst>
                                            <p:cond delay="0"/>
                                          </p:stCondLst>
                                        </p:cTn>
                                        <p:tgtEl>
                                          <p:spTgt spid="30"/>
                                        </p:tgtEl>
                                        <p:attrNameLst>
                                          <p:attrName>style.visibility</p:attrName>
                                        </p:attrNameLst>
                                      </p:cBhvr>
                                      <p:to>
                                        <p:strVal val="visible"/>
                                      </p:to>
                                    </p:set>
                                    <p:animEffect transition="in" filter="fade">
                                      <p:cBhvr>
                                        <p:cTn id="19" dur="1000"/>
                                        <p:tgtEl>
                                          <p:spTgt spid="30"/>
                                        </p:tgtEl>
                                      </p:cBhvr>
                                    </p:animEffect>
                                    <p:anim calcmode="lin" valueType="num">
                                      <p:cBhvr>
                                        <p:cTn id="20" dur="1000" fill="hold"/>
                                        <p:tgtEl>
                                          <p:spTgt spid="30"/>
                                        </p:tgtEl>
                                        <p:attrNameLst>
                                          <p:attrName>ppt_x</p:attrName>
                                        </p:attrNameLst>
                                      </p:cBhvr>
                                      <p:tavLst>
                                        <p:tav tm="0">
                                          <p:val>
                                            <p:strVal val="#ppt_x"/>
                                          </p:val>
                                        </p:tav>
                                        <p:tav tm="100000">
                                          <p:val>
                                            <p:strVal val="#ppt_x"/>
                                          </p:val>
                                        </p:tav>
                                      </p:tavLst>
                                    </p:anim>
                                    <p:anim calcmode="lin" valueType="num">
                                      <p:cBhvr>
                                        <p:cTn id="21"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36"/>
                                        </p:tgtEl>
                                        <p:attrNameLst>
                                          <p:attrName>style.visibility</p:attrName>
                                        </p:attrNameLst>
                                      </p:cBhvr>
                                      <p:to>
                                        <p:strVal val="visible"/>
                                      </p:to>
                                    </p:set>
                                    <p:animEffect transition="in" filter="fade">
                                      <p:cBhvr>
                                        <p:cTn id="26" dur="1000"/>
                                        <p:tgtEl>
                                          <p:spTgt spid="36"/>
                                        </p:tgtEl>
                                      </p:cBhvr>
                                    </p:animEffect>
                                    <p:anim calcmode="lin" valueType="num">
                                      <p:cBhvr>
                                        <p:cTn id="27" dur="1000" fill="hold"/>
                                        <p:tgtEl>
                                          <p:spTgt spid="36"/>
                                        </p:tgtEl>
                                        <p:attrNameLst>
                                          <p:attrName>ppt_x</p:attrName>
                                        </p:attrNameLst>
                                      </p:cBhvr>
                                      <p:tavLst>
                                        <p:tav tm="0">
                                          <p:val>
                                            <p:strVal val="#ppt_x"/>
                                          </p:val>
                                        </p:tav>
                                        <p:tav tm="100000">
                                          <p:val>
                                            <p:strVal val="#ppt_x"/>
                                          </p:val>
                                        </p:tav>
                                      </p:tavLst>
                                    </p:anim>
                                    <p:anim calcmode="lin" valueType="num">
                                      <p:cBhvr>
                                        <p:cTn id="28"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499"/>
                                          </p:stCondLst>
                                        </p:cTn>
                                        <p:tgtEl>
                                          <p:spTgt spid="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5" grpId="0"/>
      <p:bldP spid="36" grpId="0"/>
      <p:bldP spid="38" grpId="0" autoUpdateAnimBg="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64"/>
        <p:cNvGrpSpPr/>
        <p:nvPr/>
      </p:nvGrpSpPr>
      <p:grpSpPr>
        <a:xfrm>
          <a:off x="0" y="0"/>
          <a:ext cx="0" cy="0"/>
          <a:chOff x="0" y="0"/>
          <a:chExt cx="0" cy="0"/>
        </a:xfrm>
      </p:grpSpPr>
      <p:pic>
        <p:nvPicPr>
          <p:cNvPr id="39" name="Picture 8">
            <a:extLst>
              <a:ext uri="{FF2B5EF4-FFF2-40B4-BE49-F238E27FC236}">
                <a16:creationId xmlns="" xmlns:a16="http://schemas.microsoft.com/office/drawing/2014/main" id="{0B475734-90E9-4076-B11F-8BCF8B72B8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800" y="1494292"/>
            <a:ext cx="8578624" cy="5162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AutoShape 9">
            <a:extLst>
              <a:ext uri="{FF2B5EF4-FFF2-40B4-BE49-F238E27FC236}">
                <a16:creationId xmlns="" xmlns:a16="http://schemas.microsoft.com/office/drawing/2014/main" id="{5EC32782-45EE-409A-9953-25684ADE749D}"/>
              </a:ext>
            </a:extLst>
          </p:cNvPr>
          <p:cNvSpPr>
            <a:spLocks noChangeArrowheads="1"/>
          </p:cNvSpPr>
          <p:nvPr/>
        </p:nvSpPr>
        <p:spPr bwMode="auto">
          <a:xfrm>
            <a:off x="8055429" y="580571"/>
            <a:ext cx="2685142" cy="2191659"/>
          </a:xfrm>
          <a:prstGeom prst="wedgeEllipseCallout">
            <a:avLst>
              <a:gd name="adj1" fmla="val -92005"/>
              <a:gd name="adj2" fmla="val 77069"/>
            </a:avLst>
          </a:prstGeom>
          <a:solidFill>
            <a:schemeClr val="bg1"/>
          </a:solidFill>
          <a:ln w="9525">
            <a:solidFill>
              <a:srgbClr val="FF0000"/>
            </a:solidFill>
            <a:miter lim="800000"/>
            <a:headEnd/>
            <a:tailEnd/>
          </a:ln>
        </p:spPr>
        <p:txBody>
          <a:bodyPr/>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684213" rtl="0" eaLnBrk="1" fontAlgn="auto" latinLnBrk="0" hangingPunct="1">
              <a:lnSpc>
                <a:spcPct val="100000"/>
              </a:lnSpc>
              <a:spcBef>
                <a:spcPct val="20000"/>
              </a:spcBef>
              <a:spcAft>
                <a:spcPts val="0"/>
              </a:spcAft>
              <a:buClr>
                <a:srgbClr val="FF0000"/>
              </a:buClr>
              <a:buSzTx/>
              <a:buFontTx/>
              <a:buNone/>
              <a:tabLst/>
              <a:defRPr/>
            </a:pPr>
            <a:r>
              <a:rPr kumimoji="0" lang="en-US" alt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CM </a:t>
            </a:r>
            <a:r>
              <a:rPr kumimoji="0" lang="en-US" altLang="en-US" sz="2000" b="0" i="0" u="none" strike="noStrike" kern="1200" cap="none" spc="0" normalizeH="0" baseline="0" noProof="0" dirty="0" err="1">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Việt</a:t>
            </a:r>
            <a:r>
              <a:rPr kumimoji="0" lang="en-US" alt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Nam </a:t>
            </a:r>
            <a:r>
              <a:rPr kumimoji="0" lang="en-US" altLang="en-US" sz="2000" b="0" i="0" u="none" strike="noStrike" kern="1200" cap="none" spc="0" normalizeH="0" baseline="0" noProof="0" dirty="0" err="1">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lâm</a:t>
            </a:r>
            <a:r>
              <a:rPr kumimoji="0" lang="en-US" alt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vào</a:t>
            </a:r>
            <a:r>
              <a:rPr kumimoji="0" lang="en-US" alt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khủng</a:t>
            </a:r>
            <a:r>
              <a:rPr kumimoji="0" lang="en-US" alt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hoảng</a:t>
            </a:r>
            <a:r>
              <a:rPr kumimoji="0" lang="en-US" alt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và</a:t>
            </a:r>
            <a:r>
              <a:rPr kumimoji="0" lang="en-US" alt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bế</a:t>
            </a:r>
            <a:r>
              <a:rPr kumimoji="0" lang="en-US" alt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tắc</a:t>
            </a:r>
            <a:r>
              <a:rPr kumimoji="0" lang="en-US" alt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về</a:t>
            </a:r>
            <a:r>
              <a:rPr kumimoji="0" lang="en-US" alt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đường</a:t>
            </a:r>
            <a:r>
              <a:rPr kumimoji="0" lang="en-US" alt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lối</a:t>
            </a:r>
            <a:r>
              <a:rPr kumimoji="0" lang="en-US" alt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cứu</a:t>
            </a:r>
            <a:r>
              <a:rPr kumimoji="0" lang="en-US" alt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nước</a:t>
            </a:r>
            <a:r>
              <a:rPr kumimoji="0" lang="en-US" alt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rPr>
              <a:t>.</a:t>
            </a:r>
          </a:p>
          <a:p>
            <a:pPr marL="0" marR="0" lvl="0" indent="0" algn="ctr" defTabSz="684213" rtl="0" eaLnBrk="1" fontAlgn="auto" latinLnBrk="0" hangingPunct="1">
              <a:lnSpc>
                <a:spcPct val="100000"/>
              </a:lnSpc>
              <a:spcBef>
                <a:spcPct val="20000"/>
              </a:spcBef>
              <a:spcAft>
                <a:spcPts val="0"/>
              </a:spcAft>
              <a:buClr>
                <a:srgbClr val="FF0000"/>
              </a:buClr>
              <a:buSzTx/>
              <a:buFontTx/>
              <a:buNone/>
              <a:tabLst/>
              <a:defRPr/>
            </a:pPr>
            <a:endParaRPr kumimoji="0" lang="en-US" alt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panose="020B0604020202020204" pitchFamily="34" charset="-128"/>
              <a:cs typeface="Arial Unicode MS" panose="020B0604020202020204" pitchFamily="34" charset="-128"/>
            </a:endParaRPr>
          </a:p>
          <a:p>
            <a:pPr marL="0" marR="0" lvl="0" indent="0" algn="ctr" defTabSz="684213" rtl="0" eaLnBrk="1" fontAlgn="auto" latinLnBrk="0" hangingPunct="1">
              <a:lnSpc>
                <a:spcPct val="100000"/>
              </a:lnSpc>
              <a:spcBef>
                <a:spcPct val="20000"/>
              </a:spcBef>
              <a:spcAft>
                <a:spcPts val="0"/>
              </a:spcAft>
              <a:buClr>
                <a:srgbClr val="FF0000"/>
              </a:buClr>
              <a:buSzTx/>
              <a:buFontTx/>
              <a:buNone/>
              <a:tabLst/>
              <a:defRPr/>
            </a:pPr>
            <a:endParaRPr kumimoji="0" lang="en-US" altLang="en-US" sz="18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endParaRPr>
          </a:p>
        </p:txBody>
      </p:sp>
      <p:sp>
        <p:nvSpPr>
          <p:cNvPr id="41" name="Text Box 10">
            <a:extLst>
              <a:ext uri="{FF2B5EF4-FFF2-40B4-BE49-F238E27FC236}">
                <a16:creationId xmlns="" xmlns:a16="http://schemas.microsoft.com/office/drawing/2014/main" id="{3BABC665-D149-4280-A29C-4FA0CFF7AC54}"/>
              </a:ext>
            </a:extLst>
          </p:cNvPr>
          <p:cNvSpPr txBox="1">
            <a:spLocks noChangeArrowheads="1"/>
          </p:cNvSpPr>
          <p:nvPr/>
        </p:nvSpPr>
        <p:spPr bwMode="auto">
          <a:xfrm>
            <a:off x="1407887" y="4019209"/>
            <a:ext cx="728458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684213" rtl="0" eaLnBrk="1" fontAlgn="auto" latinLnBrk="0" hangingPunct="1">
              <a:lnSpc>
                <a:spcPct val="100000"/>
              </a:lnSpc>
              <a:spcBef>
                <a:spcPct val="0"/>
              </a:spcBef>
              <a:spcAft>
                <a:spcPts val="0"/>
              </a:spcAft>
              <a:buClrTx/>
              <a:buSzTx/>
              <a:buFontTx/>
              <a:buNone/>
              <a:tabLst/>
              <a:defRPr/>
            </a:pP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Sư</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khủng</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hoảng</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vê</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con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đường</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cứu</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nước</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đa</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đặt</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ra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nhiệm</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vụ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lịch</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sư</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gi</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1" i="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endParaRPr>
          </a:p>
        </p:txBody>
      </p:sp>
      <p:sp>
        <p:nvSpPr>
          <p:cNvPr id="42" name="Text Box 10">
            <a:extLst>
              <a:ext uri="{FF2B5EF4-FFF2-40B4-BE49-F238E27FC236}">
                <a16:creationId xmlns="" xmlns:a16="http://schemas.microsoft.com/office/drawing/2014/main" id="{1E958A97-7790-4DC1-9368-1B7C8FAD8645}"/>
              </a:ext>
            </a:extLst>
          </p:cNvPr>
          <p:cNvSpPr txBox="1">
            <a:spLocks noChangeArrowheads="1"/>
          </p:cNvSpPr>
          <p:nvPr/>
        </p:nvSpPr>
        <p:spPr bwMode="auto">
          <a:xfrm>
            <a:off x="2163059" y="5091804"/>
            <a:ext cx="6382001"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defTabSz="684213">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684213">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684213">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684213">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684213"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marR="0" lvl="0" indent="-342900" algn="just" defTabSz="684213" rtl="0" eaLnBrk="1" fontAlgn="auto" latinLnBrk="0" hangingPunct="1">
              <a:lnSpc>
                <a:spcPct val="100000"/>
              </a:lnSpc>
              <a:spcBef>
                <a:spcPct val="0"/>
              </a:spcBef>
              <a:spcAft>
                <a:spcPts val="0"/>
              </a:spcAft>
              <a:buClrTx/>
              <a:buSzTx/>
              <a:buFont typeface="Wingdings" panose="05000000000000000000" pitchFamily="2" charset="2"/>
              <a:buChar char="Ø"/>
              <a:tabLst/>
              <a:defRPr/>
            </a:pP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Phong</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trào</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cứu</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nước</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của</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nhân</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dân</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ta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muốn</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giành</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được</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thắng</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lợi</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phải</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1" i="0" u="sng" strike="noStrike" kern="1200" cap="none" spc="0" normalizeH="0" baseline="0" noProof="0" dirty="0" err="1">
                <a:ln>
                  <a:noFill/>
                </a:ln>
                <a:solidFill>
                  <a:srgbClr val="FF0066"/>
                </a:solidFill>
                <a:effectLst/>
                <a:uLnTx/>
                <a:uFillTx/>
                <a:latin typeface="Arial" panose="020B0604020202020204" pitchFamily="34" charset="0"/>
                <a:ea typeface="Arial Unicode MS" panose="020B0604020202020204" pitchFamily="34" charset="-128"/>
                <a:cs typeface="Arial Unicode MS" panose="020B0604020202020204" pitchFamily="34" charset="-128"/>
              </a:rPr>
              <a:t>đi</a:t>
            </a:r>
            <a:r>
              <a:rPr kumimoji="0" lang="en-US" altLang="en-US" sz="2000" b="1" i="0" u="sng" strike="noStrike" kern="1200" cap="none" spc="0" normalizeH="0" baseline="0" noProof="0" dirty="0">
                <a:ln>
                  <a:noFill/>
                </a:ln>
                <a:solidFill>
                  <a:srgbClr val="FF0066"/>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1" i="0" u="sng" strike="noStrike" kern="1200" cap="none" spc="0" normalizeH="0" baseline="0" noProof="0" dirty="0" err="1">
                <a:ln>
                  <a:noFill/>
                </a:ln>
                <a:solidFill>
                  <a:srgbClr val="FF0066"/>
                </a:solidFill>
                <a:effectLst/>
                <a:uLnTx/>
                <a:uFillTx/>
                <a:latin typeface="Arial" panose="020B0604020202020204" pitchFamily="34" charset="0"/>
                <a:ea typeface="Arial Unicode MS" panose="020B0604020202020204" pitchFamily="34" charset="-128"/>
                <a:cs typeface="Arial Unicode MS" panose="020B0604020202020204" pitchFamily="34" charset="-128"/>
              </a:rPr>
              <a:t>theo</a:t>
            </a:r>
            <a:r>
              <a:rPr kumimoji="0" lang="en-US" altLang="en-US" sz="2000" b="1" i="0" u="sng" strike="noStrike" kern="1200" cap="none" spc="0" normalizeH="0" baseline="0" noProof="0" dirty="0">
                <a:ln>
                  <a:noFill/>
                </a:ln>
                <a:solidFill>
                  <a:srgbClr val="FF0066"/>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1" i="0" u="sng" strike="noStrike" kern="1200" cap="none" spc="0" normalizeH="0" baseline="0" noProof="0" dirty="0" err="1">
                <a:ln>
                  <a:noFill/>
                </a:ln>
                <a:solidFill>
                  <a:srgbClr val="FF0066"/>
                </a:solidFill>
                <a:effectLst/>
                <a:uLnTx/>
                <a:uFillTx/>
                <a:latin typeface="Arial" panose="020B0604020202020204" pitchFamily="34" charset="0"/>
                <a:ea typeface="Arial Unicode MS" panose="020B0604020202020204" pitchFamily="34" charset="-128"/>
                <a:cs typeface="Arial Unicode MS" panose="020B0604020202020204" pitchFamily="34" charset="-128"/>
              </a:rPr>
              <a:t>một</a:t>
            </a:r>
            <a:r>
              <a:rPr kumimoji="0" lang="en-US" altLang="en-US" sz="2000" b="1" i="0" u="sng" strike="noStrike" kern="1200" cap="none" spc="0" normalizeH="0" baseline="0" noProof="0" dirty="0">
                <a:ln>
                  <a:noFill/>
                </a:ln>
                <a:solidFill>
                  <a:srgbClr val="FF0066"/>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con </a:t>
            </a:r>
            <a:r>
              <a:rPr kumimoji="0" lang="en-US" altLang="en-US" sz="2000" b="1" i="0" u="sng" strike="noStrike" kern="1200" cap="none" spc="0" normalizeH="0" baseline="0" noProof="0" dirty="0" err="1">
                <a:ln>
                  <a:noFill/>
                </a:ln>
                <a:solidFill>
                  <a:srgbClr val="FF0066"/>
                </a:solidFill>
                <a:effectLst/>
                <a:uLnTx/>
                <a:uFillTx/>
                <a:latin typeface="Arial" panose="020B0604020202020204" pitchFamily="34" charset="0"/>
                <a:ea typeface="Arial Unicode MS" panose="020B0604020202020204" pitchFamily="34" charset="-128"/>
                <a:cs typeface="Arial Unicode MS" panose="020B0604020202020204" pitchFamily="34" charset="-128"/>
              </a:rPr>
              <a:t>đường</a:t>
            </a:r>
            <a:r>
              <a:rPr kumimoji="0" lang="en-US" altLang="en-US" sz="2000" b="1" i="0" u="sng" strike="noStrike" kern="1200" cap="none" spc="0" normalizeH="0" baseline="0" noProof="0" dirty="0">
                <a:ln>
                  <a:noFill/>
                </a:ln>
                <a:solidFill>
                  <a:srgbClr val="FF0066"/>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1" i="0" u="sng" strike="noStrike" kern="1200" cap="none" spc="0" normalizeH="0" baseline="0" noProof="0" dirty="0" err="1">
                <a:ln>
                  <a:noFill/>
                </a:ln>
                <a:solidFill>
                  <a:srgbClr val="FF0066"/>
                </a:solidFill>
                <a:effectLst/>
                <a:uLnTx/>
                <a:uFillTx/>
                <a:latin typeface="Arial" panose="020B0604020202020204" pitchFamily="34" charset="0"/>
                <a:ea typeface="Arial Unicode MS" panose="020B0604020202020204" pitchFamily="34" charset="-128"/>
                <a:cs typeface="Arial Unicode MS" panose="020B0604020202020204" pitchFamily="34" charset="-128"/>
              </a:rPr>
              <a:t>mới</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p>
          <a:p>
            <a:pPr marL="342900" marR="0" lvl="0" indent="-342900" algn="just" defTabSz="684213" rtl="0" eaLnBrk="1" fontAlgn="auto" latinLnBrk="0" hangingPunct="1">
              <a:lnSpc>
                <a:spcPct val="100000"/>
              </a:lnSpc>
              <a:spcBef>
                <a:spcPct val="0"/>
              </a:spcBef>
              <a:spcAft>
                <a:spcPts val="0"/>
              </a:spcAft>
              <a:buClrTx/>
              <a:buSzTx/>
              <a:buFont typeface="Wingdings" panose="05000000000000000000" pitchFamily="2" charset="2"/>
              <a:buChar char="Ø"/>
              <a:tabLst/>
              <a:defRPr/>
            </a:pP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Sứ</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mệnh</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tìm</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ra con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đường</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mới</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ấy</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đặt</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lên</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vai</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người</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thanh</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niên</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Nguyễn</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Tất</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 </a:t>
            </a:r>
            <a:r>
              <a:rPr kumimoji="0" lang="en-US" altLang="en-US" sz="2000" b="0" i="0" u="none" strike="noStrike" kern="1200" cap="none" spc="0" normalizeH="0" baseline="0" noProof="0" dirty="0" err="1">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Thành</a:t>
            </a:r>
            <a:r>
              <a:rPr kumimoji="0" lang="en-US" altLang="en-US" sz="2000" b="0" i="0" u="none" strike="noStrike" kern="1200" cap="none" spc="0" normalizeH="0" baseline="0" noProof="0" dirty="0">
                <a:ln>
                  <a:noFill/>
                </a:ln>
                <a:solidFill>
                  <a:srgbClr val="333399"/>
                </a:solidFill>
                <a:effectLst/>
                <a:uLnTx/>
                <a:uFillTx/>
                <a:latin typeface="Arial" panose="020B0604020202020204" pitchFamily="34" charset="0"/>
                <a:ea typeface="Arial Unicode MS" panose="020B0604020202020204" pitchFamily="34" charset="-128"/>
                <a:cs typeface="Arial Unicode MS" panose="020B0604020202020204" pitchFamily="34" charset="-128"/>
              </a:rPr>
              <a:t>.</a:t>
            </a:r>
          </a:p>
        </p:txBody>
      </p:sp>
      <p:sp>
        <p:nvSpPr>
          <p:cNvPr id="44" name="Rectangle 43">
            <a:extLst>
              <a:ext uri="{FF2B5EF4-FFF2-40B4-BE49-F238E27FC236}">
                <a16:creationId xmlns="" xmlns:a16="http://schemas.microsoft.com/office/drawing/2014/main" id="{ED3F7F07-2CCD-4077-AAA8-E09A9C1C6B37}"/>
              </a:ext>
            </a:extLst>
          </p:cNvPr>
          <p:cNvSpPr/>
          <p:nvPr/>
        </p:nvSpPr>
        <p:spPr>
          <a:xfrm>
            <a:off x="4134069" y="275092"/>
            <a:ext cx="3244033" cy="460375"/>
          </a:xfrm>
          <a:prstGeom prst="rect">
            <a:avLst/>
          </a:prstGeom>
          <a:ln>
            <a:solidFill>
              <a:srgbClr val="FF0066"/>
            </a:solidFill>
          </a:ln>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Bối</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cảnh</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Việt</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Nam</a:t>
            </a:r>
            <a:endParaRPr kumimoji="0" lang="en-US" sz="2400" b="0"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p:txBody>
      </p:sp>
      <p:pic>
        <p:nvPicPr>
          <p:cNvPr id="4098" name="Picture 2">
            <a:extLst>
              <a:ext uri="{FF2B5EF4-FFF2-40B4-BE49-F238E27FC236}">
                <a16:creationId xmlns="" xmlns:a16="http://schemas.microsoft.com/office/drawing/2014/main" id="{836E81DE-6D2B-4EF3-8345-F37FC64EB3CA}"/>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16114" y="1"/>
            <a:ext cx="1750786" cy="197394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59605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1000"/>
                                        <p:tgtEl>
                                          <p:spTgt spid="40"/>
                                        </p:tgtEl>
                                      </p:cBhvr>
                                    </p:animEffect>
                                    <p:anim calcmode="lin" valueType="num">
                                      <p:cBhvr>
                                        <p:cTn id="8" dur="1000" fill="hold"/>
                                        <p:tgtEl>
                                          <p:spTgt spid="40"/>
                                        </p:tgtEl>
                                        <p:attrNameLst>
                                          <p:attrName>ppt_x</p:attrName>
                                        </p:attrNameLst>
                                      </p:cBhvr>
                                      <p:tavLst>
                                        <p:tav tm="0">
                                          <p:val>
                                            <p:strVal val="#ppt_x"/>
                                          </p:val>
                                        </p:tav>
                                        <p:tav tm="100000">
                                          <p:val>
                                            <p:strVal val="#ppt_x"/>
                                          </p:val>
                                        </p:tav>
                                      </p:tavLst>
                                    </p:anim>
                                    <p:anim calcmode="lin" valueType="num">
                                      <p:cBhvr>
                                        <p:cTn id="9" dur="1000" fill="hold"/>
                                        <p:tgtEl>
                                          <p:spTgt spid="4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1"/>
                                        </p:tgtEl>
                                        <p:attrNameLst>
                                          <p:attrName>style.visibility</p:attrName>
                                        </p:attrNameLst>
                                      </p:cBhvr>
                                      <p:to>
                                        <p:strVal val="visible"/>
                                      </p:to>
                                    </p:set>
                                    <p:animEffect transition="in" filter="fade">
                                      <p:cBhvr>
                                        <p:cTn id="14" dur="1000"/>
                                        <p:tgtEl>
                                          <p:spTgt spid="41"/>
                                        </p:tgtEl>
                                      </p:cBhvr>
                                    </p:animEffect>
                                    <p:anim calcmode="lin" valueType="num">
                                      <p:cBhvr>
                                        <p:cTn id="15" dur="1000" fill="hold"/>
                                        <p:tgtEl>
                                          <p:spTgt spid="41"/>
                                        </p:tgtEl>
                                        <p:attrNameLst>
                                          <p:attrName>ppt_x</p:attrName>
                                        </p:attrNameLst>
                                      </p:cBhvr>
                                      <p:tavLst>
                                        <p:tav tm="0">
                                          <p:val>
                                            <p:strVal val="#ppt_x"/>
                                          </p:val>
                                        </p:tav>
                                        <p:tav tm="100000">
                                          <p:val>
                                            <p:strVal val="#ppt_x"/>
                                          </p:val>
                                        </p:tav>
                                      </p:tavLst>
                                    </p:anim>
                                    <p:anim calcmode="lin" valueType="num">
                                      <p:cBhvr>
                                        <p:cTn id="16" dur="1000" fill="hold"/>
                                        <p:tgtEl>
                                          <p:spTgt spid="41"/>
                                        </p:tgtEl>
                                        <p:attrNameLst>
                                          <p:attrName>ppt_y</p:attrName>
                                        </p:attrNameLst>
                                      </p:cBhvr>
                                      <p:tavLst>
                                        <p:tav tm="0">
                                          <p:val>
                                            <p:strVal val="#ppt_y+.1"/>
                                          </p:val>
                                        </p:tav>
                                        <p:tav tm="100000">
                                          <p:val>
                                            <p:strVal val="#ppt_y"/>
                                          </p:val>
                                        </p:tav>
                                      </p:tavLst>
                                    </p:anim>
                                  </p:childTnLst>
                                </p:cTn>
                              </p:par>
                              <p:par>
                                <p:cTn id="17" presetID="42" presetClass="entr" presetSubtype="0" fill="hold" nodeType="withEffect">
                                  <p:stCondLst>
                                    <p:cond delay="0"/>
                                  </p:stCondLst>
                                  <p:childTnLst>
                                    <p:set>
                                      <p:cBhvr>
                                        <p:cTn id="18" dur="1" fill="hold">
                                          <p:stCondLst>
                                            <p:cond delay="0"/>
                                          </p:stCondLst>
                                        </p:cTn>
                                        <p:tgtEl>
                                          <p:spTgt spid="39"/>
                                        </p:tgtEl>
                                        <p:attrNameLst>
                                          <p:attrName>style.visibility</p:attrName>
                                        </p:attrNameLst>
                                      </p:cBhvr>
                                      <p:to>
                                        <p:strVal val="visible"/>
                                      </p:to>
                                    </p:set>
                                    <p:animEffect transition="in" filter="fade">
                                      <p:cBhvr>
                                        <p:cTn id="19" dur="1000"/>
                                        <p:tgtEl>
                                          <p:spTgt spid="39"/>
                                        </p:tgtEl>
                                      </p:cBhvr>
                                    </p:animEffect>
                                    <p:anim calcmode="lin" valueType="num">
                                      <p:cBhvr>
                                        <p:cTn id="20" dur="1000" fill="hold"/>
                                        <p:tgtEl>
                                          <p:spTgt spid="39"/>
                                        </p:tgtEl>
                                        <p:attrNameLst>
                                          <p:attrName>ppt_x</p:attrName>
                                        </p:attrNameLst>
                                      </p:cBhvr>
                                      <p:tavLst>
                                        <p:tav tm="0">
                                          <p:val>
                                            <p:strVal val="#ppt_x"/>
                                          </p:val>
                                        </p:tav>
                                        <p:tav tm="100000">
                                          <p:val>
                                            <p:strVal val="#ppt_x"/>
                                          </p:val>
                                        </p:tav>
                                      </p:tavLst>
                                    </p:anim>
                                    <p:anim calcmode="lin" valueType="num">
                                      <p:cBhvr>
                                        <p:cTn id="21" dur="1000" fill="hold"/>
                                        <p:tgtEl>
                                          <p:spTgt spid="39"/>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nodeType="clickEffect">
                                  <p:stCondLst>
                                    <p:cond delay="0"/>
                                  </p:stCondLst>
                                  <p:childTnLst>
                                    <p:set>
                                      <p:cBhvr>
                                        <p:cTn id="25" dur="1" fill="hold">
                                          <p:stCondLst>
                                            <p:cond delay="0"/>
                                          </p:stCondLst>
                                        </p:cTn>
                                        <p:tgtEl>
                                          <p:spTgt spid="42">
                                            <p:txEl>
                                              <p:pRg st="0" end="0"/>
                                            </p:txEl>
                                          </p:spTgt>
                                        </p:tgtEl>
                                        <p:attrNameLst>
                                          <p:attrName>style.visibility</p:attrName>
                                        </p:attrNameLst>
                                      </p:cBhvr>
                                      <p:to>
                                        <p:strVal val="visible"/>
                                      </p:to>
                                    </p:set>
                                    <p:anim calcmode="lin" valueType="num">
                                      <p:cBhvr additive="base">
                                        <p:cTn id="26"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additive="base">
                                        <p:cTn id="27" dur="500" fill="hold"/>
                                        <p:tgtEl>
                                          <p:spTgt spid="4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 presetClass="entr" presetSubtype="4" fill="hold" nodeType="clickEffect">
                                  <p:stCondLst>
                                    <p:cond delay="0"/>
                                  </p:stCondLst>
                                  <p:childTnLst>
                                    <p:set>
                                      <p:cBhvr>
                                        <p:cTn id="31" dur="1" fill="hold">
                                          <p:stCondLst>
                                            <p:cond delay="0"/>
                                          </p:stCondLst>
                                        </p:cTn>
                                        <p:tgtEl>
                                          <p:spTgt spid="42">
                                            <p:txEl>
                                              <p:pRg st="1" end="1"/>
                                            </p:txEl>
                                          </p:spTgt>
                                        </p:tgtEl>
                                        <p:attrNameLst>
                                          <p:attrName>style.visibility</p:attrName>
                                        </p:attrNameLst>
                                      </p:cBhvr>
                                      <p:to>
                                        <p:strVal val="visible"/>
                                      </p:to>
                                    </p:set>
                                    <p:anim calcmode="lin" valueType="num">
                                      <p:cBhvr additive="base">
                                        <p:cTn id="32" dur="500" fill="hold"/>
                                        <p:tgtEl>
                                          <p:spTgt spid="42">
                                            <p:txEl>
                                              <p:pRg st="1" end="1"/>
                                            </p:txEl>
                                          </p:spTgt>
                                        </p:tgtEl>
                                        <p:attrNameLst>
                                          <p:attrName>ppt_x</p:attrName>
                                        </p:attrNameLst>
                                      </p:cBhvr>
                                      <p:tavLst>
                                        <p:tav tm="0">
                                          <p:val>
                                            <p:strVal val="#ppt_x"/>
                                          </p:val>
                                        </p:tav>
                                        <p:tav tm="100000">
                                          <p:val>
                                            <p:strVal val="#ppt_x"/>
                                          </p:val>
                                        </p:tav>
                                      </p:tavLst>
                                    </p:anim>
                                    <p:anim calcmode="lin" valueType="num">
                                      <p:cBhvr additive="base">
                                        <p:cTn id="33" dur="500" fill="hold"/>
                                        <p:tgtEl>
                                          <p:spTgt spid="42">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424"/>
        <p:cNvGrpSpPr/>
        <p:nvPr/>
      </p:nvGrpSpPr>
      <p:grpSpPr>
        <a:xfrm>
          <a:off x="0" y="0"/>
          <a:ext cx="0" cy="0"/>
          <a:chOff x="0" y="0"/>
          <a:chExt cx="0" cy="0"/>
        </a:xfrm>
      </p:grpSpPr>
      <p:sp>
        <p:nvSpPr>
          <p:cNvPr id="10" name="Oval 22">
            <a:extLst>
              <a:ext uri="{FF2B5EF4-FFF2-40B4-BE49-F238E27FC236}">
                <a16:creationId xmlns="" xmlns:a16="http://schemas.microsoft.com/office/drawing/2014/main" id="{BAD82338-512D-4369-AFC7-00C679F1E497}"/>
              </a:ext>
            </a:extLst>
          </p:cNvPr>
          <p:cNvSpPr>
            <a:spLocks noChangeArrowheads="1"/>
          </p:cNvSpPr>
          <p:nvPr/>
        </p:nvSpPr>
        <p:spPr bwMode="auto">
          <a:xfrm>
            <a:off x="740229" y="1412720"/>
            <a:ext cx="2743199" cy="2608572"/>
          </a:xfrm>
          <a:prstGeom prst="ellipse">
            <a:avLst/>
          </a:prstGeom>
          <a:blipFill>
            <a:blip r:embed="rId3" cstate="print"/>
            <a:stretch>
              <a:fillRect/>
            </a:stretch>
          </a:blipFill>
          <a:ln w="38100">
            <a:solidFill>
              <a:srgbClr val="CC0000"/>
            </a:solidFill>
            <a:round/>
            <a:headEnd/>
            <a:tailEnd/>
          </a:ln>
          <a:scene3d>
            <a:camera prst="orthographicFront"/>
            <a:lightRig rig="threePt" dir="t"/>
          </a:scene3d>
          <a:sp3d>
            <a:bevelT w="152400" h="50800" prst="softRound"/>
          </a:sp3d>
        </p:spPr>
        <p:txBody>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err="1">
                <a:ln>
                  <a:noFill/>
                </a:ln>
                <a:solidFill>
                  <a:srgbClr val="000066"/>
                </a:solidFill>
                <a:effectLst/>
                <a:uLnTx/>
                <a:uFillTx/>
                <a:latin typeface="Arial"/>
                <a:ea typeface="+mn-ea"/>
                <a:cs typeface="+mn-cs"/>
              </a:rPr>
              <a:t>Xa</a:t>
            </a:r>
            <a:r>
              <a:rPr kumimoji="0" lang="en-US" sz="2400" b="0" i="0" u="none" strike="noStrike" kern="0" cap="none" spc="0" normalizeH="0" baseline="0" noProof="0" dirty="0">
                <a:ln>
                  <a:noFill/>
                </a:ln>
                <a:solidFill>
                  <a:srgbClr val="000066"/>
                </a:solidFill>
                <a:effectLst/>
                <a:uLnTx/>
                <a:uFillTx/>
                <a:latin typeface="Arial"/>
                <a:ea typeface="+mn-ea"/>
                <a:cs typeface="+mn-cs"/>
              </a:rPr>
              <a:t>̃ </a:t>
            </a:r>
            <a:r>
              <a:rPr kumimoji="0" lang="en-US" sz="2400" b="0" i="0" u="none" strike="noStrike" kern="0" cap="none" spc="0" normalizeH="0" baseline="0" noProof="0" dirty="0" err="1">
                <a:ln>
                  <a:noFill/>
                </a:ln>
                <a:solidFill>
                  <a:srgbClr val="000066"/>
                </a:solidFill>
                <a:effectLst/>
                <a:uLnTx/>
                <a:uFillTx/>
                <a:latin typeface="Arial"/>
                <a:ea typeface="+mn-ea"/>
                <a:cs typeface="+mn-cs"/>
              </a:rPr>
              <a:t>hội</a:t>
            </a:r>
            <a:r>
              <a:rPr kumimoji="0" lang="en-US" sz="2400" b="0" i="0" u="none" strike="noStrike" kern="0" cap="none" spc="0" normalizeH="0" baseline="0" noProof="0" dirty="0">
                <a:ln>
                  <a:noFill/>
                </a:ln>
                <a:solidFill>
                  <a:srgbClr val="000066"/>
                </a:solidFill>
                <a:effectLst/>
                <a:uLnTx/>
                <a:uFillTx/>
                <a:latin typeface="Arial"/>
                <a:ea typeface="+mn-ea"/>
                <a:cs typeface="+mn-cs"/>
              </a:rPr>
              <a:t> </a:t>
            </a:r>
            <a:r>
              <a:rPr kumimoji="0" lang="en-US" sz="2400" b="0" i="0" u="none" strike="noStrike" kern="0" cap="none" spc="0" normalizeH="0" baseline="0" noProof="0" dirty="0" err="1">
                <a:ln>
                  <a:noFill/>
                </a:ln>
                <a:solidFill>
                  <a:srgbClr val="000066"/>
                </a:solidFill>
                <a:effectLst/>
                <a:uLnTx/>
                <a:uFillTx/>
                <a:latin typeface="Arial"/>
                <a:ea typeface="+mn-ea"/>
                <a:cs typeface="+mn-cs"/>
              </a:rPr>
              <a:t>thuộc</a:t>
            </a:r>
            <a:r>
              <a:rPr kumimoji="0" lang="en-US" sz="2400" b="0" i="0" u="none" strike="noStrike" kern="0" cap="none" spc="0" normalizeH="0" baseline="0" noProof="0" dirty="0">
                <a:ln>
                  <a:noFill/>
                </a:ln>
                <a:solidFill>
                  <a:srgbClr val="000066"/>
                </a:solidFill>
                <a:effectLst/>
                <a:uLnTx/>
                <a:uFillTx/>
                <a:latin typeface="Arial"/>
                <a:ea typeface="+mn-ea"/>
                <a:cs typeface="+mn-cs"/>
              </a:rPr>
              <a:t> </a:t>
            </a:r>
            <a:r>
              <a:rPr kumimoji="0" lang="en-US" sz="2400" b="0" i="0" u="none" strike="noStrike" kern="0" cap="none" spc="0" normalizeH="0" baseline="0" noProof="0" dirty="0" err="1">
                <a:ln>
                  <a:noFill/>
                </a:ln>
                <a:solidFill>
                  <a:srgbClr val="000066"/>
                </a:solidFill>
                <a:effectLst/>
                <a:uLnTx/>
                <a:uFillTx/>
                <a:latin typeface="Arial"/>
                <a:ea typeface="+mn-ea"/>
                <a:cs typeface="+mn-cs"/>
              </a:rPr>
              <a:t>địa</a:t>
            </a:r>
            <a:r>
              <a:rPr kumimoji="0" lang="en-US" sz="2400" b="0" i="0" u="none" strike="noStrike" kern="0" cap="none" spc="0" normalizeH="0" baseline="0" noProof="0" dirty="0">
                <a:ln>
                  <a:noFill/>
                </a:ln>
                <a:solidFill>
                  <a:srgbClr val="000066"/>
                </a:solidFill>
                <a:effectLst/>
                <a:uLnTx/>
                <a:uFillTx/>
                <a:latin typeface="Arial"/>
                <a:ea typeface="+mn-ea"/>
                <a:cs typeface="+mn-cs"/>
              </a:rPr>
              <a:t> </a:t>
            </a:r>
            <a:r>
              <a:rPr kumimoji="0" lang="en-US" sz="2400" b="0" i="0" u="none" strike="noStrike" kern="0" cap="none" spc="0" normalizeH="0" baseline="0" noProof="0" dirty="0" err="1">
                <a:ln>
                  <a:noFill/>
                </a:ln>
                <a:solidFill>
                  <a:srgbClr val="000066"/>
                </a:solidFill>
                <a:effectLst/>
                <a:uLnTx/>
                <a:uFillTx/>
                <a:latin typeface="Arial"/>
                <a:ea typeface="+mn-ea"/>
                <a:cs typeface="+mn-cs"/>
              </a:rPr>
              <a:t>nửa</a:t>
            </a:r>
            <a:r>
              <a:rPr kumimoji="0" lang="en-US" sz="2400" b="0" i="0" u="none" strike="noStrike" kern="0" cap="none" spc="0" normalizeH="0" baseline="0" noProof="0" dirty="0">
                <a:ln>
                  <a:noFill/>
                </a:ln>
                <a:solidFill>
                  <a:srgbClr val="000066"/>
                </a:solidFill>
                <a:effectLst/>
                <a:uLnTx/>
                <a:uFillTx/>
                <a:latin typeface="Arial"/>
                <a:ea typeface="+mn-ea"/>
                <a:cs typeface="+mn-cs"/>
              </a:rPr>
              <a:t> </a:t>
            </a:r>
            <a:r>
              <a:rPr kumimoji="0" lang="en-US" sz="2400" b="0" i="0" u="none" strike="noStrike" kern="0" cap="none" spc="0" normalizeH="0" baseline="0" noProof="0" dirty="0" err="1">
                <a:ln>
                  <a:noFill/>
                </a:ln>
                <a:solidFill>
                  <a:srgbClr val="000066"/>
                </a:solidFill>
                <a:effectLst/>
                <a:uLnTx/>
                <a:uFillTx/>
                <a:latin typeface="Arial"/>
                <a:ea typeface="+mn-ea"/>
                <a:cs typeface="+mn-cs"/>
              </a:rPr>
              <a:t>phong</a:t>
            </a:r>
            <a:r>
              <a:rPr kumimoji="0" lang="en-US" sz="2400" b="0" i="0" u="none" strike="noStrike" kern="0" cap="none" spc="0" normalizeH="0" baseline="0" noProof="0" dirty="0">
                <a:ln>
                  <a:noFill/>
                </a:ln>
                <a:solidFill>
                  <a:srgbClr val="000066"/>
                </a:solidFill>
                <a:effectLst/>
                <a:uLnTx/>
                <a:uFillTx/>
                <a:latin typeface="Arial"/>
                <a:ea typeface="+mn-ea"/>
                <a:cs typeface="+mn-cs"/>
              </a:rPr>
              <a:t> </a:t>
            </a:r>
            <a:r>
              <a:rPr kumimoji="0" lang="en-US" sz="2400" b="0" i="0" u="none" strike="noStrike" kern="0" cap="none" spc="0" normalizeH="0" baseline="0" noProof="0" dirty="0" err="1">
                <a:ln>
                  <a:noFill/>
                </a:ln>
                <a:solidFill>
                  <a:srgbClr val="000066"/>
                </a:solidFill>
                <a:effectLst/>
                <a:uLnTx/>
                <a:uFillTx/>
                <a:latin typeface="Arial"/>
                <a:ea typeface="+mn-ea"/>
                <a:cs typeface="+mn-cs"/>
              </a:rPr>
              <a:t>kiến</a:t>
            </a:r>
            <a:endParaRPr kumimoji="0" lang="en-US" sz="2400" b="0" i="0" u="none" strike="noStrike" kern="0" cap="none" spc="0" normalizeH="0" baseline="0" noProof="0" dirty="0">
              <a:ln>
                <a:noFill/>
              </a:ln>
              <a:solidFill>
                <a:srgbClr val="000066"/>
              </a:solidFill>
              <a:effectLst/>
              <a:uLnTx/>
              <a:uFillTx/>
              <a:latin typeface="Arial"/>
              <a:ea typeface="+mn-ea"/>
              <a:cs typeface="+mn-cs"/>
            </a:endParaRPr>
          </a:p>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66"/>
              </a:solidFill>
              <a:effectLst/>
              <a:uLnTx/>
              <a:uFillTx/>
              <a:latin typeface="Arial"/>
              <a:ea typeface="+mn-ea"/>
              <a:cs typeface="+mn-cs"/>
            </a:endParaRPr>
          </a:p>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Arial"/>
              <a:ea typeface="+mn-ea"/>
              <a:cs typeface="+mn-cs"/>
            </a:endParaRPr>
          </a:p>
        </p:txBody>
      </p:sp>
      <p:grpSp>
        <p:nvGrpSpPr>
          <p:cNvPr id="11" name="Group 23">
            <a:extLst>
              <a:ext uri="{FF2B5EF4-FFF2-40B4-BE49-F238E27FC236}">
                <a16:creationId xmlns="" xmlns:a16="http://schemas.microsoft.com/office/drawing/2014/main" id="{CF8177B5-5554-43A5-841A-E368527BB86B}"/>
              </a:ext>
            </a:extLst>
          </p:cNvPr>
          <p:cNvGrpSpPr>
            <a:grpSpLocks/>
          </p:cNvGrpSpPr>
          <p:nvPr/>
        </p:nvGrpSpPr>
        <p:grpSpPr bwMode="auto">
          <a:xfrm>
            <a:off x="5067753" y="1412875"/>
            <a:ext cx="2530475" cy="2698750"/>
            <a:chOff x="2972" y="1979"/>
            <a:chExt cx="1961" cy="1179"/>
          </a:xfrm>
        </p:grpSpPr>
        <p:grpSp>
          <p:nvGrpSpPr>
            <p:cNvPr id="12" name="Group 25">
              <a:extLst>
                <a:ext uri="{FF2B5EF4-FFF2-40B4-BE49-F238E27FC236}">
                  <a16:creationId xmlns="" xmlns:a16="http://schemas.microsoft.com/office/drawing/2014/main" id="{428AB717-1FCC-4491-A649-3ADD1B1584AD}"/>
                </a:ext>
              </a:extLst>
            </p:cNvPr>
            <p:cNvGrpSpPr>
              <a:grpSpLocks/>
            </p:cNvGrpSpPr>
            <p:nvPr/>
          </p:nvGrpSpPr>
          <p:grpSpPr bwMode="auto">
            <a:xfrm>
              <a:off x="2972" y="1979"/>
              <a:ext cx="1922" cy="402"/>
              <a:chOff x="2972" y="2160"/>
              <a:chExt cx="1922" cy="402"/>
            </a:xfrm>
          </p:grpSpPr>
          <p:sp>
            <p:nvSpPr>
              <p:cNvPr id="16" name="AutoShape 26">
                <a:extLst>
                  <a:ext uri="{FF2B5EF4-FFF2-40B4-BE49-F238E27FC236}">
                    <a16:creationId xmlns="" xmlns:a16="http://schemas.microsoft.com/office/drawing/2014/main" id="{4E6A9B4C-5F4A-4DC3-93A7-C6A8D720AFAD}"/>
                  </a:ext>
                </a:extLst>
              </p:cNvPr>
              <p:cNvSpPr>
                <a:spLocks noChangeArrowheads="1"/>
              </p:cNvSpPr>
              <p:nvPr/>
            </p:nvSpPr>
            <p:spPr bwMode="auto">
              <a:xfrm>
                <a:off x="2972" y="2160"/>
                <a:ext cx="969" cy="402"/>
              </a:xfrm>
              <a:prstGeom prst="homePlate">
                <a:avLst>
                  <a:gd name="adj" fmla="val 60474"/>
                </a:avLst>
              </a:prstGeom>
              <a:solidFill>
                <a:srgbClr val="FF3399"/>
              </a:solidFill>
              <a:ln>
                <a:solidFill>
                  <a:srgbClr val="FF0066"/>
                </a:solidFill>
                <a:headEnd/>
                <a:tailEnd/>
              </a:ln>
            </p:spPr>
            <p:style>
              <a:lnRef idx="0">
                <a:schemeClr val="accent1"/>
              </a:lnRef>
              <a:fillRef idx="3">
                <a:schemeClr val="accent1"/>
              </a:fillRef>
              <a:effectRef idx="3">
                <a:schemeClr val="accent1"/>
              </a:effectRef>
              <a:fontRef idx="minor">
                <a:schemeClr val="lt1"/>
              </a:fontRef>
            </p:style>
            <p:txBody>
              <a:bodyPr wrap="none"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a:ea typeface="+mn-ea"/>
                    <a:cs typeface="+mn-cs"/>
                  </a:rPr>
                  <a:t>DTVN</a:t>
                </a:r>
              </a:p>
            </p:txBody>
          </p:sp>
          <p:sp>
            <p:nvSpPr>
              <p:cNvPr id="17" name="AutoShape 27">
                <a:extLst>
                  <a:ext uri="{FF2B5EF4-FFF2-40B4-BE49-F238E27FC236}">
                    <a16:creationId xmlns="" xmlns:a16="http://schemas.microsoft.com/office/drawing/2014/main" id="{00462402-C52B-4B25-A553-6FE1DC740006}"/>
                  </a:ext>
                </a:extLst>
              </p:cNvPr>
              <p:cNvSpPr>
                <a:spLocks noChangeArrowheads="1"/>
              </p:cNvSpPr>
              <p:nvPr/>
            </p:nvSpPr>
            <p:spPr bwMode="auto">
              <a:xfrm rot="10800000">
                <a:off x="3924" y="2161"/>
                <a:ext cx="967" cy="402"/>
              </a:xfrm>
              <a:prstGeom prst="homePlate">
                <a:avLst>
                  <a:gd name="adj" fmla="val 60474"/>
                </a:avLst>
              </a:prstGeom>
              <a:solidFill>
                <a:srgbClr val="FF3399"/>
              </a:solidFill>
              <a:ln>
                <a:headEnd/>
                <a:tailEnd/>
              </a:ln>
            </p:spPr>
            <p:style>
              <a:lnRef idx="0">
                <a:schemeClr val="accent1"/>
              </a:lnRef>
              <a:fillRef idx="3">
                <a:schemeClr val="accent1"/>
              </a:fillRef>
              <a:effectRef idx="3">
                <a:schemeClr val="accent1"/>
              </a:effectRef>
              <a:fontRef idx="minor">
                <a:schemeClr val="lt1"/>
              </a:fontRef>
            </p:style>
            <p:txBody>
              <a:bodyPr rot="10800000" wrap="none"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a:ea typeface="+mn-ea"/>
                    <a:cs typeface="+mn-cs"/>
                  </a:rPr>
                  <a:t>ĐQXL</a:t>
                </a:r>
              </a:p>
            </p:txBody>
          </p:sp>
        </p:grpSp>
        <p:grpSp>
          <p:nvGrpSpPr>
            <p:cNvPr id="13" name="Group 28">
              <a:extLst>
                <a:ext uri="{FF2B5EF4-FFF2-40B4-BE49-F238E27FC236}">
                  <a16:creationId xmlns="" xmlns:a16="http://schemas.microsoft.com/office/drawing/2014/main" id="{4CCA457D-9906-4998-BE39-2A56D35D307B}"/>
                </a:ext>
              </a:extLst>
            </p:cNvPr>
            <p:cNvGrpSpPr>
              <a:grpSpLocks/>
            </p:cNvGrpSpPr>
            <p:nvPr/>
          </p:nvGrpSpPr>
          <p:grpSpPr bwMode="auto">
            <a:xfrm>
              <a:off x="2992" y="2755"/>
              <a:ext cx="1941" cy="403"/>
              <a:chOff x="3074" y="2000"/>
              <a:chExt cx="1971" cy="729"/>
            </a:xfrm>
          </p:grpSpPr>
          <p:sp>
            <p:nvSpPr>
              <p:cNvPr id="14" name="AutoShape 29">
                <a:extLst>
                  <a:ext uri="{FF2B5EF4-FFF2-40B4-BE49-F238E27FC236}">
                    <a16:creationId xmlns="" xmlns:a16="http://schemas.microsoft.com/office/drawing/2014/main" id="{5908940D-8B02-4168-9CF7-4C3A88674E49}"/>
                  </a:ext>
                </a:extLst>
              </p:cNvPr>
              <p:cNvSpPr>
                <a:spLocks noChangeArrowheads="1"/>
              </p:cNvSpPr>
              <p:nvPr/>
            </p:nvSpPr>
            <p:spPr bwMode="auto">
              <a:xfrm>
                <a:off x="3074" y="2000"/>
                <a:ext cx="986" cy="726"/>
              </a:xfrm>
              <a:prstGeom prst="homePlate">
                <a:avLst>
                  <a:gd name="adj" fmla="val 33919"/>
                </a:avLst>
              </a:prstGeom>
              <a:solidFill>
                <a:srgbClr val="993300"/>
              </a:solidFill>
              <a:ln>
                <a:headEnd/>
                <a:tailEnd/>
              </a:ln>
            </p:spPr>
            <p:style>
              <a:lnRef idx="0">
                <a:schemeClr val="accent1"/>
              </a:lnRef>
              <a:fillRef idx="3">
                <a:schemeClr val="accent1"/>
              </a:fillRef>
              <a:effectRef idx="3">
                <a:schemeClr val="accent1"/>
              </a:effectRef>
              <a:fontRef idx="minor">
                <a:schemeClr val="lt1"/>
              </a:fontRef>
            </p:style>
            <p:txBody>
              <a:bodyPr wrap="none"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a:ea typeface="+mn-ea"/>
                    <a:cs typeface="+mn-cs"/>
                  </a:rPr>
                  <a:t>NDVN</a:t>
                </a:r>
              </a:p>
            </p:txBody>
          </p:sp>
          <p:sp>
            <p:nvSpPr>
              <p:cNvPr id="15" name="AutoShape 30">
                <a:extLst>
                  <a:ext uri="{FF2B5EF4-FFF2-40B4-BE49-F238E27FC236}">
                    <a16:creationId xmlns="" xmlns:a16="http://schemas.microsoft.com/office/drawing/2014/main" id="{6DBE04CE-C9C1-4117-8B45-D4B43D12382B}"/>
                  </a:ext>
                </a:extLst>
              </p:cNvPr>
              <p:cNvSpPr>
                <a:spLocks noChangeArrowheads="1"/>
              </p:cNvSpPr>
              <p:nvPr/>
            </p:nvSpPr>
            <p:spPr bwMode="auto">
              <a:xfrm rot="10800000">
                <a:off x="4059" y="2003"/>
                <a:ext cx="986" cy="726"/>
              </a:xfrm>
              <a:prstGeom prst="homePlate">
                <a:avLst>
                  <a:gd name="adj" fmla="val 33919"/>
                </a:avLst>
              </a:prstGeom>
              <a:solidFill>
                <a:srgbClr val="993300"/>
              </a:solidFill>
              <a:ln>
                <a:solidFill>
                  <a:srgbClr val="993300"/>
                </a:solidFill>
                <a:headEnd/>
                <a:tailEnd/>
              </a:ln>
            </p:spPr>
            <p:style>
              <a:lnRef idx="0">
                <a:schemeClr val="accent1"/>
              </a:lnRef>
              <a:fillRef idx="3">
                <a:schemeClr val="accent1"/>
              </a:fillRef>
              <a:effectRef idx="3">
                <a:schemeClr val="accent1"/>
              </a:effectRef>
              <a:fontRef idx="minor">
                <a:schemeClr val="lt1"/>
              </a:fontRef>
            </p:style>
            <p:txBody>
              <a:bodyPr rot="10800000" wrap="none"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a:ea typeface="+mn-ea"/>
                    <a:cs typeface="+mn-cs"/>
                  </a:rPr>
                  <a:t>ĐCPK</a:t>
                </a:r>
              </a:p>
            </p:txBody>
          </p:sp>
        </p:grpSp>
      </p:grpSp>
      <p:cxnSp>
        <p:nvCxnSpPr>
          <p:cNvPr id="18" name="Straight Arrow Connector 17">
            <a:extLst>
              <a:ext uri="{FF2B5EF4-FFF2-40B4-BE49-F238E27FC236}">
                <a16:creationId xmlns="" xmlns:a16="http://schemas.microsoft.com/office/drawing/2014/main" id="{84AF8F6E-46D0-42BA-A0EB-F921B7D23267}"/>
              </a:ext>
            </a:extLst>
          </p:cNvPr>
          <p:cNvCxnSpPr/>
          <p:nvPr/>
        </p:nvCxnSpPr>
        <p:spPr>
          <a:xfrm flipV="1">
            <a:off x="3483428" y="1871663"/>
            <a:ext cx="1584325" cy="796925"/>
          </a:xfrm>
          <a:prstGeom prst="straightConnector1">
            <a:avLst/>
          </a:prstGeom>
          <a:ln>
            <a:tailEnd type="arrow"/>
          </a:ln>
        </p:spPr>
        <p:style>
          <a:lnRef idx="3">
            <a:schemeClr val="dk1"/>
          </a:lnRef>
          <a:fillRef idx="0">
            <a:schemeClr val="dk1"/>
          </a:fillRef>
          <a:effectRef idx="2">
            <a:schemeClr val="dk1"/>
          </a:effectRef>
          <a:fontRef idx="minor">
            <a:schemeClr val="tx1"/>
          </a:fontRef>
        </p:style>
      </p:cxnSp>
      <p:cxnSp>
        <p:nvCxnSpPr>
          <p:cNvPr id="19" name="Straight Arrow Connector 18">
            <a:extLst>
              <a:ext uri="{FF2B5EF4-FFF2-40B4-BE49-F238E27FC236}">
                <a16:creationId xmlns="" xmlns:a16="http://schemas.microsoft.com/office/drawing/2014/main" id="{C42D83ED-9E1F-4414-BA5B-174C4164E4F0}"/>
              </a:ext>
            </a:extLst>
          </p:cNvPr>
          <p:cNvCxnSpPr/>
          <p:nvPr/>
        </p:nvCxnSpPr>
        <p:spPr>
          <a:xfrm>
            <a:off x="3483428" y="2668588"/>
            <a:ext cx="1609725" cy="979487"/>
          </a:xfrm>
          <a:prstGeom prst="straightConnector1">
            <a:avLst/>
          </a:prstGeom>
          <a:ln>
            <a:tailEnd type="arrow"/>
          </a:ln>
        </p:spPr>
        <p:style>
          <a:lnRef idx="3">
            <a:schemeClr val="dk1"/>
          </a:lnRef>
          <a:fillRef idx="0">
            <a:schemeClr val="dk1"/>
          </a:fillRef>
          <a:effectRef idx="2">
            <a:schemeClr val="dk1"/>
          </a:effectRef>
          <a:fontRef idx="minor">
            <a:schemeClr val="tx1"/>
          </a:fontRef>
        </p:style>
      </p:cxnSp>
      <p:sp>
        <p:nvSpPr>
          <p:cNvPr id="24" name="Oval 23">
            <a:extLst>
              <a:ext uri="{FF2B5EF4-FFF2-40B4-BE49-F238E27FC236}">
                <a16:creationId xmlns="" xmlns:a16="http://schemas.microsoft.com/office/drawing/2014/main" id="{2E749C71-65E4-45AD-81F0-56278D490A83}"/>
              </a:ext>
            </a:extLst>
          </p:cNvPr>
          <p:cNvSpPr/>
          <p:nvPr/>
        </p:nvSpPr>
        <p:spPr>
          <a:xfrm>
            <a:off x="8703127" y="1414463"/>
            <a:ext cx="2595129" cy="2693987"/>
          </a:xfrm>
          <a:prstGeom prst="ellipse">
            <a:avLst/>
          </a:prstGeom>
          <a:solidFill>
            <a:srgbClr val="990099"/>
          </a:solidFill>
        </p:spPr>
        <p:style>
          <a:lnRef idx="1">
            <a:schemeClr val="accent4"/>
          </a:lnRef>
          <a:fillRef idx="2">
            <a:schemeClr val="accent4"/>
          </a:fillRef>
          <a:effectRef idx="1">
            <a:schemeClr val="accent4"/>
          </a:effectRef>
          <a:fontRef idx="minor">
            <a:schemeClr val="dk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err="1">
                <a:ln>
                  <a:noFill/>
                </a:ln>
                <a:solidFill>
                  <a:srgbClr val="FFFFFF"/>
                </a:solidFill>
                <a:effectLst/>
                <a:uLnTx/>
                <a:uFillTx/>
                <a:latin typeface="Arial"/>
                <a:ea typeface="+mn-ea"/>
                <a:cs typeface="+mn-cs"/>
              </a:rPr>
              <a:t>Các</a:t>
            </a:r>
            <a:r>
              <a:rPr kumimoji="0" lang="en-US" sz="2400" b="0" i="0" u="none" strike="noStrike" kern="0" cap="none" spc="0" normalizeH="0" baseline="0" noProof="0" dirty="0">
                <a:ln>
                  <a:noFill/>
                </a:ln>
                <a:solidFill>
                  <a:srgbClr val="FFFFFF"/>
                </a:solidFill>
                <a:effectLst/>
                <a:uLnTx/>
                <a:uFillTx/>
                <a:latin typeface="Arial"/>
                <a:ea typeface="+mn-ea"/>
                <a:cs typeface="+mn-cs"/>
              </a:rPr>
              <a:t> </a:t>
            </a:r>
            <a:r>
              <a:rPr kumimoji="0" lang="en-US" sz="2400" b="0" i="0" u="none" strike="noStrike" kern="0" cap="none" spc="0" normalizeH="0" baseline="0" noProof="0" dirty="0" err="1">
                <a:ln>
                  <a:noFill/>
                </a:ln>
                <a:solidFill>
                  <a:srgbClr val="FFFFFF"/>
                </a:solidFill>
                <a:effectLst/>
                <a:uLnTx/>
                <a:uFillTx/>
                <a:latin typeface="Arial"/>
                <a:ea typeface="+mn-ea"/>
                <a:cs typeface="+mn-cs"/>
              </a:rPr>
              <a:t>phong</a:t>
            </a:r>
            <a:r>
              <a:rPr kumimoji="0" lang="en-US" sz="2400" b="0" i="0" u="none" strike="noStrike" kern="0" cap="none" spc="0" normalizeH="0" baseline="0" noProof="0" dirty="0">
                <a:ln>
                  <a:noFill/>
                </a:ln>
                <a:solidFill>
                  <a:srgbClr val="FFFFFF"/>
                </a:solidFill>
                <a:effectLst/>
                <a:uLnTx/>
                <a:uFillTx/>
                <a:latin typeface="Arial"/>
                <a:ea typeface="+mn-ea"/>
                <a:cs typeface="+mn-cs"/>
              </a:rPr>
              <a:t> </a:t>
            </a:r>
            <a:r>
              <a:rPr kumimoji="0" lang="en-US" sz="2400" b="0" i="0" u="none" strike="noStrike" kern="0" cap="none" spc="0" normalizeH="0" baseline="0" noProof="0" dirty="0" err="1">
                <a:ln>
                  <a:noFill/>
                </a:ln>
                <a:solidFill>
                  <a:srgbClr val="FFFFFF"/>
                </a:solidFill>
                <a:effectLst/>
                <a:uLnTx/>
                <a:uFillTx/>
                <a:latin typeface="Arial"/>
                <a:ea typeface="+mn-ea"/>
                <a:cs typeface="+mn-cs"/>
              </a:rPr>
              <a:t>trào</a:t>
            </a:r>
            <a:r>
              <a:rPr kumimoji="0" lang="en-US" sz="2400" b="0" i="0" u="none" strike="noStrike" kern="0" cap="none" spc="0" normalizeH="0" baseline="0" noProof="0" dirty="0">
                <a:ln>
                  <a:noFill/>
                </a:ln>
                <a:solidFill>
                  <a:srgbClr val="FFFFFF"/>
                </a:solidFill>
                <a:effectLst/>
                <a:uLnTx/>
                <a:uFillTx/>
                <a:latin typeface="Arial"/>
                <a:ea typeface="+mn-ea"/>
                <a:cs typeface="+mn-cs"/>
              </a:rPr>
              <a:t> </a:t>
            </a:r>
            <a:r>
              <a:rPr kumimoji="0" lang="en-US" sz="2400" b="0" i="0" u="none" strike="noStrike" kern="0" cap="none" spc="0" normalizeH="0" baseline="0" noProof="0" dirty="0" err="1">
                <a:ln>
                  <a:noFill/>
                </a:ln>
                <a:solidFill>
                  <a:srgbClr val="FFFFFF"/>
                </a:solidFill>
                <a:effectLst/>
                <a:uLnTx/>
                <a:uFillTx/>
                <a:latin typeface="Arial"/>
                <a:ea typeface="+mn-ea"/>
                <a:cs typeface="+mn-cs"/>
              </a:rPr>
              <a:t>yêu</a:t>
            </a:r>
            <a:r>
              <a:rPr kumimoji="0" lang="en-US" sz="2400" b="0" i="0" u="none" strike="noStrike" kern="0" cap="none" spc="0" normalizeH="0" baseline="0" noProof="0" dirty="0">
                <a:ln>
                  <a:noFill/>
                </a:ln>
                <a:solidFill>
                  <a:srgbClr val="FFFFFF"/>
                </a:solidFill>
                <a:effectLst/>
                <a:uLnTx/>
                <a:uFillTx/>
                <a:latin typeface="Arial"/>
                <a:ea typeface="+mn-ea"/>
                <a:cs typeface="+mn-cs"/>
              </a:rPr>
              <a:t> </a:t>
            </a:r>
            <a:r>
              <a:rPr kumimoji="0" lang="en-US" sz="2400" b="0" i="0" u="none" strike="noStrike" kern="0" cap="none" spc="0" normalizeH="0" baseline="0" noProof="0" dirty="0" err="1">
                <a:ln>
                  <a:noFill/>
                </a:ln>
                <a:solidFill>
                  <a:srgbClr val="FFFFFF"/>
                </a:solidFill>
                <a:effectLst/>
                <a:uLnTx/>
                <a:uFillTx/>
                <a:latin typeface="Arial"/>
                <a:ea typeface="+mn-ea"/>
                <a:cs typeface="+mn-cs"/>
              </a:rPr>
              <a:t>nước</a:t>
            </a:r>
            <a:endParaRPr kumimoji="0" lang="en-US" sz="2400" b="0" i="0" u="none" strike="noStrike" kern="1200" cap="none" spc="0" normalizeH="0" baseline="0" noProof="0" dirty="0">
              <a:ln>
                <a:noFill/>
              </a:ln>
              <a:solidFill>
                <a:srgbClr val="FFFFFF"/>
              </a:solidFill>
              <a:effectLst/>
              <a:uLnTx/>
              <a:uFillTx/>
              <a:latin typeface="Arial"/>
              <a:ea typeface="+mn-ea"/>
              <a:cs typeface="+mn-cs"/>
            </a:endParaRPr>
          </a:p>
        </p:txBody>
      </p:sp>
      <p:cxnSp>
        <p:nvCxnSpPr>
          <p:cNvPr id="27" name="Straight Arrow Connector 26">
            <a:extLst>
              <a:ext uri="{FF2B5EF4-FFF2-40B4-BE49-F238E27FC236}">
                <a16:creationId xmlns="" xmlns:a16="http://schemas.microsoft.com/office/drawing/2014/main" id="{5AB952C2-2D61-4E73-9EEE-722D49C9276A}"/>
              </a:ext>
            </a:extLst>
          </p:cNvPr>
          <p:cNvCxnSpPr>
            <a:cxnSpLocks/>
            <a:endCxn id="24" idx="2"/>
          </p:cNvCxnSpPr>
          <p:nvPr/>
        </p:nvCxnSpPr>
        <p:spPr>
          <a:xfrm flipV="1">
            <a:off x="7598228" y="2761457"/>
            <a:ext cx="1104899" cy="1058070"/>
          </a:xfrm>
          <a:prstGeom prst="straightConnector1">
            <a:avLst/>
          </a:prstGeom>
          <a:ln>
            <a:tailEnd type="arrow"/>
          </a:ln>
        </p:spPr>
        <p:style>
          <a:lnRef idx="3">
            <a:schemeClr val="dk1"/>
          </a:lnRef>
          <a:fillRef idx="0">
            <a:schemeClr val="dk1"/>
          </a:fillRef>
          <a:effectRef idx="2">
            <a:schemeClr val="dk1"/>
          </a:effectRef>
          <a:fontRef idx="minor">
            <a:schemeClr val="tx1"/>
          </a:fontRef>
        </p:style>
      </p:cxnSp>
      <p:cxnSp>
        <p:nvCxnSpPr>
          <p:cNvPr id="28" name="Straight Arrow Connector 27">
            <a:extLst>
              <a:ext uri="{FF2B5EF4-FFF2-40B4-BE49-F238E27FC236}">
                <a16:creationId xmlns="" xmlns:a16="http://schemas.microsoft.com/office/drawing/2014/main" id="{5A839F76-E703-4BFC-AFE2-952563C8562F}"/>
              </a:ext>
            </a:extLst>
          </p:cNvPr>
          <p:cNvCxnSpPr>
            <a:cxnSpLocks/>
            <a:endCxn id="24" idx="2"/>
          </p:cNvCxnSpPr>
          <p:nvPr/>
        </p:nvCxnSpPr>
        <p:spPr>
          <a:xfrm>
            <a:off x="7547428" y="1873250"/>
            <a:ext cx="1155699" cy="888207"/>
          </a:xfrm>
          <a:prstGeom prst="straightConnector1">
            <a:avLst/>
          </a:prstGeom>
          <a:ln>
            <a:tailEnd type="arrow"/>
          </a:ln>
        </p:spPr>
        <p:style>
          <a:lnRef idx="3">
            <a:schemeClr val="dk1"/>
          </a:lnRef>
          <a:fillRef idx="0">
            <a:schemeClr val="dk1"/>
          </a:fillRef>
          <a:effectRef idx="2">
            <a:schemeClr val="dk1"/>
          </a:effectRef>
          <a:fontRef idx="minor">
            <a:schemeClr val="tx1"/>
          </a:fontRef>
        </p:style>
      </p:cxnSp>
      <p:cxnSp>
        <p:nvCxnSpPr>
          <p:cNvPr id="29" name="Straight Connector 28">
            <a:extLst>
              <a:ext uri="{FF2B5EF4-FFF2-40B4-BE49-F238E27FC236}">
                <a16:creationId xmlns="" xmlns:a16="http://schemas.microsoft.com/office/drawing/2014/main" id="{BCC688BC-9D12-49C4-9A4D-5E7EC7332C0A}"/>
              </a:ext>
            </a:extLst>
          </p:cNvPr>
          <p:cNvCxnSpPr>
            <a:cxnSpLocks/>
          </p:cNvCxnSpPr>
          <p:nvPr/>
        </p:nvCxnSpPr>
        <p:spPr>
          <a:xfrm flipH="1">
            <a:off x="10160001" y="4107829"/>
            <a:ext cx="6350" cy="1607171"/>
          </a:xfrm>
          <a:prstGeom prst="line">
            <a:avLst/>
          </a:prstGeom>
          <a:ln/>
        </p:spPr>
        <p:style>
          <a:lnRef idx="3">
            <a:schemeClr val="dk1"/>
          </a:lnRef>
          <a:fillRef idx="0">
            <a:schemeClr val="dk1"/>
          </a:fillRef>
          <a:effectRef idx="2">
            <a:schemeClr val="dk1"/>
          </a:effectRef>
          <a:fontRef idx="minor">
            <a:schemeClr val="tx1"/>
          </a:fontRef>
        </p:style>
      </p:cxnSp>
      <p:sp>
        <p:nvSpPr>
          <p:cNvPr id="30" name="Oval 29">
            <a:extLst>
              <a:ext uri="{FF2B5EF4-FFF2-40B4-BE49-F238E27FC236}">
                <a16:creationId xmlns="" xmlns:a16="http://schemas.microsoft.com/office/drawing/2014/main" id="{44830456-C985-422D-B2FB-00F81E8CC5CA}"/>
              </a:ext>
            </a:extLst>
          </p:cNvPr>
          <p:cNvSpPr/>
          <p:nvPr/>
        </p:nvSpPr>
        <p:spPr>
          <a:xfrm>
            <a:off x="6329816" y="4648200"/>
            <a:ext cx="1871662" cy="1784350"/>
          </a:xfrm>
          <a:prstGeom prst="ellipse">
            <a:avLst/>
          </a:prstGeom>
          <a:solidFill>
            <a:srgbClr val="0000FF"/>
          </a:solidFill>
        </p:spPr>
        <p:style>
          <a:lnRef idx="1">
            <a:schemeClr val="accent2"/>
          </a:lnRef>
          <a:fillRef idx="2">
            <a:schemeClr val="accent2"/>
          </a:fillRef>
          <a:effectRef idx="1">
            <a:schemeClr val="accent2"/>
          </a:effectRef>
          <a:fontRef idx="minor">
            <a:schemeClr val="dk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FFFFFF"/>
                </a:solidFill>
                <a:effectLst/>
                <a:uLnTx/>
                <a:uFillTx/>
                <a:latin typeface="Arial"/>
                <a:ea typeface="+mn-ea"/>
                <a:cs typeface="+mn-cs"/>
              </a:rPr>
              <a:t>Khủng</a:t>
            </a:r>
            <a:r>
              <a:rPr kumimoji="0" lang="en-US" sz="2000" b="0" i="0" u="none" strike="noStrike" kern="0" cap="none" spc="0" normalizeH="0" baseline="0" noProof="0" dirty="0">
                <a:ln>
                  <a:noFill/>
                </a:ln>
                <a:solidFill>
                  <a:srgbClr val="FFFFFF"/>
                </a:solidFill>
                <a:effectLst/>
                <a:uLnTx/>
                <a:uFillTx/>
                <a:latin typeface="Arial"/>
                <a:ea typeface="+mn-ea"/>
                <a:cs typeface="+mn-cs"/>
              </a:rPr>
              <a:t> </a:t>
            </a:r>
            <a:r>
              <a:rPr kumimoji="0" lang="en-US" sz="2000" b="0" i="0" u="none" strike="noStrike" kern="0" cap="none" spc="0" normalizeH="0" baseline="0" noProof="0" dirty="0" err="1">
                <a:ln>
                  <a:noFill/>
                </a:ln>
                <a:solidFill>
                  <a:srgbClr val="FFFFFF"/>
                </a:solidFill>
                <a:effectLst/>
                <a:uLnTx/>
                <a:uFillTx/>
                <a:latin typeface="Arial"/>
                <a:ea typeface="+mn-ea"/>
                <a:cs typeface="+mn-cs"/>
              </a:rPr>
              <a:t>hoảng</a:t>
            </a:r>
            <a:r>
              <a:rPr kumimoji="0" lang="en-US" sz="2000" b="0" i="0" u="none" strike="noStrike" kern="0" cap="none" spc="0" normalizeH="0" baseline="0" noProof="0" dirty="0">
                <a:ln>
                  <a:noFill/>
                </a:ln>
                <a:solidFill>
                  <a:srgbClr val="FFFFFF"/>
                </a:solidFill>
                <a:effectLst/>
                <a:uLnTx/>
                <a:uFillTx/>
                <a:latin typeface="Arial"/>
                <a:ea typeface="+mn-ea"/>
                <a:cs typeface="+mn-cs"/>
              </a:rPr>
              <a:t> </a:t>
            </a:r>
            <a:r>
              <a:rPr kumimoji="0" lang="en-US" sz="2000" b="0" i="0" u="none" strike="noStrike" kern="0" cap="none" spc="0" normalizeH="0" baseline="0" noProof="0" dirty="0" err="1">
                <a:ln>
                  <a:noFill/>
                </a:ln>
                <a:solidFill>
                  <a:srgbClr val="FFFFFF"/>
                </a:solidFill>
                <a:effectLst/>
                <a:uLnTx/>
                <a:uFillTx/>
                <a:latin typeface="Arial"/>
                <a:ea typeface="+mn-ea"/>
                <a:cs typeface="+mn-cs"/>
              </a:rPr>
              <a:t>đường</a:t>
            </a:r>
            <a:r>
              <a:rPr kumimoji="0" lang="en-US" sz="2000" b="0" i="0" u="none" strike="noStrike" kern="0" cap="none" spc="0" normalizeH="0" baseline="0" noProof="0" dirty="0">
                <a:ln>
                  <a:noFill/>
                </a:ln>
                <a:solidFill>
                  <a:srgbClr val="FFFFFF"/>
                </a:solidFill>
                <a:effectLst/>
                <a:uLnTx/>
                <a:uFillTx/>
                <a:latin typeface="Arial"/>
                <a:ea typeface="+mn-ea"/>
                <a:cs typeface="+mn-cs"/>
              </a:rPr>
              <a:t> </a:t>
            </a:r>
            <a:r>
              <a:rPr kumimoji="0" lang="en-US" sz="2000" b="0" i="0" u="none" strike="noStrike" kern="0" cap="none" spc="0" normalizeH="0" baseline="0" noProof="0" dirty="0" err="1">
                <a:ln>
                  <a:noFill/>
                </a:ln>
                <a:solidFill>
                  <a:srgbClr val="FFFFFF"/>
                </a:solidFill>
                <a:effectLst/>
                <a:uLnTx/>
                <a:uFillTx/>
                <a:latin typeface="Arial"/>
                <a:ea typeface="+mn-ea"/>
                <a:cs typeface="+mn-cs"/>
              </a:rPr>
              <a:t>lối</a:t>
            </a:r>
            <a:r>
              <a:rPr kumimoji="0" lang="en-US" sz="2000" b="0" i="0" u="none" strike="noStrike" kern="0" cap="none" spc="0" normalizeH="0" baseline="0" noProof="0" dirty="0">
                <a:ln>
                  <a:noFill/>
                </a:ln>
                <a:solidFill>
                  <a:srgbClr val="FFFFFF"/>
                </a:solidFill>
                <a:effectLst/>
                <a:uLnTx/>
                <a:uFillTx/>
                <a:latin typeface="Arial"/>
                <a:ea typeface="+mn-ea"/>
                <a:cs typeface="+mn-cs"/>
              </a:rPr>
              <a:t> </a:t>
            </a:r>
            <a:r>
              <a:rPr kumimoji="0" lang="en-US" sz="2000" b="0" i="0" u="none" strike="noStrike" kern="0" cap="none" spc="0" normalizeH="0" baseline="0" noProof="0" dirty="0" err="1">
                <a:ln>
                  <a:noFill/>
                </a:ln>
                <a:solidFill>
                  <a:srgbClr val="FFFFFF"/>
                </a:solidFill>
                <a:effectLst/>
                <a:uLnTx/>
                <a:uFillTx/>
                <a:latin typeface="Arial"/>
                <a:ea typeface="+mn-ea"/>
                <a:cs typeface="+mn-cs"/>
              </a:rPr>
              <a:t>cứu</a:t>
            </a:r>
            <a:r>
              <a:rPr kumimoji="0" lang="en-US" sz="2000" b="0" i="0" u="none" strike="noStrike" kern="0" cap="none" spc="0" normalizeH="0" baseline="0" noProof="0" dirty="0">
                <a:ln>
                  <a:noFill/>
                </a:ln>
                <a:solidFill>
                  <a:srgbClr val="FFFFFF"/>
                </a:solidFill>
                <a:effectLst/>
                <a:uLnTx/>
                <a:uFillTx/>
                <a:latin typeface="Arial"/>
                <a:ea typeface="+mn-ea"/>
                <a:cs typeface="+mn-cs"/>
              </a:rPr>
              <a:t> </a:t>
            </a:r>
            <a:r>
              <a:rPr kumimoji="0" lang="en-US" sz="2000" b="0" i="0" u="none" strike="noStrike" kern="0" cap="none" spc="0" normalizeH="0" baseline="0" noProof="0" dirty="0" err="1">
                <a:ln>
                  <a:noFill/>
                </a:ln>
                <a:solidFill>
                  <a:srgbClr val="FFFFFF"/>
                </a:solidFill>
                <a:effectLst/>
                <a:uLnTx/>
                <a:uFillTx/>
                <a:latin typeface="Arial"/>
                <a:ea typeface="+mn-ea"/>
                <a:cs typeface="+mn-cs"/>
              </a:rPr>
              <a:t>nước</a:t>
            </a:r>
            <a:endParaRPr kumimoji="0" lang="en-US" sz="2000" b="0" i="0" u="none" strike="noStrike" kern="1200" cap="none" spc="0" normalizeH="0" baseline="0" noProof="0" dirty="0">
              <a:ln>
                <a:noFill/>
              </a:ln>
              <a:solidFill>
                <a:srgbClr val="FFFFFF"/>
              </a:solidFill>
              <a:effectLst/>
              <a:uLnTx/>
              <a:uFillTx/>
              <a:latin typeface="Arial"/>
              <a:ea typeface="+mn-ea"/>
              <a:cs typeface="+mn-cs"/>
            </a:endParaRPr>
          </a:p>
        </p:txBody>
      </p:sp>
      <p:cxnSp>
        <p:nvCxnSpPr>
          <p:cNvPr id="31" name="Straight Arrow Connector 30">
            <a:extLst>
              <a:ext uri="{FF2B5EF4-FFF2-40B4-BE49-F238E27FC236}">
                <a16:creationId xmlns="" xmlns:a16="http://schemas.microsoft.com/office/drawing/2014/main" id="{21FFFA0C-0E9F-4855-AC06-04D2E068007C}"/>
              </a:ext>
            </a:extLst>
          </p:cNvPr>
          <p:cNvCxnSpPr>
            <a:cxnSpLocks/>
          </p:cNvCxnSpPr>
          <p:nvPr/>
        </p:nvCxnSpPr>
        <p:spPr>
          <a:xfrm flipH="1">
            <a:off x="8207828" y="5734050"/>
            <a:ext cx="1981201" cy="0"/>
          </a:xfrm>
          <a:prstGeom prst="straightConnector1">
            <a:avLst/>
          </a:prstGeom>
          <a:ln>
            <a:tailEnd type="arrow"/>
          </a:ln>
        </p:spPr>
        <p:style>
          <a:lnRef idx="3">
            <a:schemeClr val="dk1"/>
          </a:lnRef>
          <a:fillRef idx="0">
            <a:schemeClr val="dk1"/>
          </a:fillRef>
          <a:effectRef idx="2">
            <a:schemeClr val="dk1"/>
          </a:effectRef>
          <a:fontRef idx="minor">
            <a:schemeClr val="tx1"/>
          </a:fontRef>
        </p:style>
      </p:cxnSp>
      <p:sp>
        <p:nvSpPr>
          <p:cNvPr id="32" name="Oval 31">
            <a:extLst>
              <a:ext uri="{FF2B5EF4-FFF2-40B4-BE49-F238E27FC236}">
                <a16:creationId xmlns="" xmlns:a16="http://schemas.microsoft.com/office/drawing/2014/main" id="{6194C667-64C5-436B-832E-6FBEE260BD31}"/>
              </a:ext>
            </a:extLst>
          </p:cNvPr>
          <p:cNvSpPr/>
          <p:nvPr/>
        </p:nvSpPr>
        <p:spPr>
          <a:xfrm>
            <a:off x="3426279" y="4648200"/>
            <a:ext cx="1930400" cy="1803400"/>
          </a:xfrm>
          <a:prstGeom prst="ellipse">
            <a:avLst/>
          </a:prstGeom>
          <a:solidFill>
            <a:srgbClr val="006600"/>
          </a:solidFill>
          <a:ln/>
        </p:spPr>
        <p:style>
          <a:lnRef idx="1">
            <a:schemeClr val="accent1"/>
          </a:lnRef>
          <a:fillRef idx="2">
            <a:schemeClr val="accent1"/>
          </a:fillRef>
          <a:effectRef idx="1">
            <a:schemeClr val="accent1"/>
          </a:effectRef>
          <a:fontRef idx="minor">
            <a:schemeClr val="dk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Arial"/>
                <a:ea typeface="+mn-ea"/>
                <a:cs typeface="+mn-cs"/>
              </a:rPr>
              <a:t>Hô</a:t>
            </a:r>
            <a:r>
              <a:rPr kumimoji="0" lang="en-US" sz="2000" b="0" i="0" u="none" strike="noStrike" kern="1200" cap="none" spc="0" normalizeH="0" baseline="0" noProof="0" dirty="0">
                <a:ln>
                  <a:noFill/>
                </a:ln>
                <a:solidFill>
                  <a:srgbClr val="FFFFFF"/>
                </a:solidFill>
                <a:effectLst/>
                <a:uLnTx/>
                <a:uFillTx/>
                <a:latin typeface="Arial"/>
                <a:ea typeface="+mn-ea"/>
                <a:cs typeface="+mn-cs"/>
              </a:rPr>
              <a:t>̀ Chí Minh </a:t>
            </a:r>
            <a:r>
              <a:rPr kumimoji="0" lang="en-US" sz="2000" b="0" i="0" u="none" strike="noStrike" kern="1200" cap="none" spc="0" normalizeH="0" baseline="0" noProof="0" dirty="0" err="1">
                <a:ln>
                  <a:noFill/>
                </a:ln>
                <a:solidFill>
                  <a:srgbClr val="FFFFFF"/>
                </a:solidFill>
                <a:effectLst/>
                <a:uLnTx/>
                <a:uFillTx/>
                <a:latin typeface="Arial"/>
                <a:ea typeface="+mn-ea"/>
                <a:cs typeface="+mn-cs"/>
              </a:rPr>
              <a:t>ra</a:t>
            </a:r>
            <a:r>
              <a:rPr kumimoji="0" lang="en-US" sz="2000" b="0" i="0" u="none" strike="noStrike" kern="1200" cap="none" spc="0" normalizeH="0" baseline="0" noProof="0" dirty="0">
                <a:ln>
                  <a:noFill/>
                </a:ln>
                <a:solidFill>
                  <a:srgbClr val="FFFFFF"/>
                </a:solidFill>
                <a:effectLst/>
                <a:uLnTx/>
                <a:uFillTx/>
                <a:latin typeface="Arial"/>
                <a:ea typeface="+mn-ea"/>
                <a:cs typeface="+mn-cs"/>
              </a:rPr>
              <a:t> </a:t>
            </a:r>
            <a:r>
              <a:rPr kumimoji="0" lang="en-US" sz="2000" b="0" i="0" u="none" strike="noStrike" kern="1200" cap="none" spc="0" normalizeH="0" baseline="0" noProof="0" dirty="0" err="1">
                <a:ln>
                  <a:noFill/>
                </a:ln>
                <a:solidFill>
                  <a:srgbClr val="FFFFFF"/>
                </a:solidFill>
                <a:effectLst/>
                <a:uLnTx/>
                <a:uFillTx/>
                <a:latin typeface="Arial"/>
                <a:ea typeface="+mn-ea"/>
                <a:cs typeface="+mn-cs"/>
              </a:rPr>
              <a:t>đi</a:t>
            </a:r>
            <a:r>
              <a:rPr kumimoji="0" lang="en-US" sz="2000" b="0" i="0" u="none" strike="noStrike" kern="1200" cap="none" spc="0" normalizeH="0" baseline="0" noProof="0" dirty="0">
                <a:ln>
                  <a:noFill/>
                </a:ln>
                <a:solidFill>
                  <a:srgbClr val="FFFFFF"/>
                </a:solidFill>
                <a:effectLst/>
                <a:uLnTx/>
                <a:uFillTx/>
                <a:latin typeface="Arial"/>
                <a:ea typeface="+mn-ea"/>
                <a:cs typeface="+mn-cs"/>
              </a:rPr>
              <a:t> </a:t>
            </a:r>
            <a:r>
              <a:rPr kumimoji="0" lang="en-US" sz="2000" b="0" i="0" u="none" strike="noStrike" kern="1200" cap="none" spc="0" normalizeH="0" baseline="0" noProof="0" dirty="0" err="1">
                <a:ln>
                  <a:noFill/>
                </a:ln>
                <a:solidFill>
                  <a:srgbClr val="FFFFFF"/>
                </a:solidFill>
                <a:effectLst/>
                <a:uLnTx/>
                <a:uFillTx/>
                <a:latin typeface="Arial"/>
                <a:ea typeface="+mn-ea"/>
                <a:cs typeface="+mn-cs"/>
              </a:rPr>
              <a:t>tìm</a:t>
            </a:r>
            <a:r>
              <a:rPr kumimoji="0" lang="en-US" sz="2000" b="0" i="0" u="none" strike="noStrike" kern="1200" cap="none" spc="0" normalizeH="0" baseline="0" noProof="0" dirty="0">
                <a:ln>
                  <a:noFill/>
                </a:ln>
                <a:solidFill>
                  <a:srgbClr val="FFFFFF"/>
                </a:solidFill>
                <a:effectLst/>
                <a:uLnTx/>
                <a:uFillTx/>
                <a:latin typeface="Arial"/>
                <a:ea typeface="+mn-ea"/>
                <a:cs typeface="+mn-cs"/>
              </a:rPr>
              <a:t> </a:t>
            </a:r>
            <a:r>
              <a:rPr kumimoji="0" lang="en-US" sz="2000" b="0" i="0" u="none" strike="noStrike" kern="1200" cap="none" spc="0" normalizeH="0" baseline="0" noProof="0" dirty="0" err="1">
                <a:ln>
                  <a:noFill/>
                </a:ln>
                <a:solidFill>
                  <a:srgbClr val="FFFFFF"/>
                </a:solidFill>
                <a:effectLst/>
                <a:uLnTx/>
                <a:uFillTx/>
                <a:latin typeface="Arial"/>
                <a:ea typeface="+mn-ea"/>
                <a:cs typeface="+mn-cs"/>
              </a:rPr>
              <a:t>đường</a:t>
            </a:r>
            <a:r>
              <a:rPr kumimoji="0" lang="en-US" sz="2000" b="0" i="0" u="none" strike="noStrike" kern="1200" cap="none" spc="0" normalizeH="0" baseline="0" noProof="0" dirty="0">
                <a:ln>
                  <a:noFill/>
                </a:ln>
                <a:solidFill>
                  <a:srgbClr val="FFFFFF"/>
                </a:solidFill>
                <a:effectLst/>
                <a:uLnTx/>
                <a:uFillTx/>
                <a:latin typeface="Arial"/>
                <a:ea typeface="+mn-ea"/>
                <a:cs typeface="+mn-cs"/>
              </a:rPr>
              <a:t> </a:t>
            </a:r>
            <a:r>
              <a:rPr kumimoji="0" lang="en-US" sz="2000" b="0" i="0" u="none" strike="noStrike" kern="1200" cap="none" spc="0" normalizeH="0" baseline="0" noProof="0" dirty="0" err="1">
                <a:ln>
                  <a:noFill/>
                </a:ln>
                <a:solidFill>
                  <a:srgbClr val="FFFFFF"/>
                </a:solidFill>
                <a:effectLst/>
                <a:uLnTx/>
                <a:uFillTx/>
                <a:latin typeface="Arial"/>
                <a:ea typeface="+mn-ea"/>
                <a:cs typeface="+mn-cs"/>
              </a:rPr>
              <a:t>cứu</a:t>
            </a:r>
            <a:r>
              <a:rPr kumimoji="0" lang="en-US" sz="2000" b="0" i="0" u="none" strike="noStrike" kern="1200" cap="none" spc="0" normalizeH="0" baseline="0" noProof="0" dirty="0">
                <a:ln>
                  <a:noFill/>
                </a:ln>
                <a:solidFill>
                  <a:srgbClr val="FFFFFF"/>
                </a:solidFill>
                <a:effectLst/>
                <a:uLnTx/>
                <a:uFillTx/>
                <a:latin typeface="Arial"/>
                <a:ea typeface="+mn-ea"/>
                <a:cs typeface="+mn-cs"/>
              </a:rPr>
              <a:t> </a:t>
            </a:r>
            <a:r>
              <a:rPr kumimoji="0" lang="en-US" sz="2000" b="0" i="0" u="none" strike="noStrike" kern="1200" cap="none" spc="0" normalizeH="0" baseline="0" noProof="0" dirty="0" err="1">
                <a:ln>
                  <a:noFill/>
                </a:ln>
                <a:solidFill>
                  <a:srgbClr val="FFFFFF"/>
                </a:solidFill>
                <a:effectLst/>
                <a:uLnTx/>
                <a:uFillTx/>
                <a:latin typeface="Arial"/>
                <a:ea typeface="+mn-ea"/>
                <a:cs typeface="+mn-cs"/>
              </a:rPr>
              <a:t>nước</a:t>
            </a:r>
            <a:endParaRPr kumimoji="0" lang="en-US" sz="2000" b="0" i="0" u="none" strike="noStrike" kern="1200" cap="none" spc="0" normalizeH="0" baseline="0" noProof="0" dirty="0">
              <a:ln>
                <a:noFill/>
              </a:ln>
              <a:solidFill>
                <a:srgbClr val="FFFFFF"/>
              </a:solidFill>
              <a:effectLst/>
              <a:uLnTx/>
              <a:uFillTx/>
              <a:latin typeface="Arial"/>
              <a:ea typeface="+mn-ea"/>
              <a:cs typeface="+mn-cs"/>
            </a:endParaRPr>
          </a:p>
        </p:txBody>
      </p:sp>
      <p:cxnSp>
        <p:nvCxnSpPr>
          <p:cNvPr id="33" name="Straight Arrow Connector 32">
            <a:extLst>
              <a:ext uri="{FF2B5EF4-FFF2-40B4-BE49-F238E27FC236}">
                <a16:creationId xmlns="" xmlns:a16="http://schemas.microsoft.com/office/drawing/2014/main" id="{C3DFEA31-7A43-43D1-AC02-64B0D60B2B50}"/>
              </a:ext>
            </a:extLst>
          </p:cNvPr>
          <p:cNvCxnSpPr/>
          <p:nvPr/>
        </p:nvCxnSpPr>
        <p:spPr>
          <a:xfrm flipH="1">
            <a:off x="5328103" y="5684838"/>
            <a:ext cx="990600" cy="0"/>
          </a:xfrm>
          <a:prstGeom prst="straightConnector1">
            <a:avLst/>
          </a:prstGeom>
          <a:ln>
            <a:tailEnd type="arrow"/>
          </a:ln>
        </p:spPr>
        <p:style>
          <a:lnRef idx="3">
            <a:schemeClr val="dk1"/>
          </a:lnRef>
          <a:fillRef idx="0">
            <a:schemeClr val="dk1"/>
          </a:fillRef>
          <a:effectRef idx="2">
            <a:schemeClr val="dk1"/>
          </a:effectRef>
          <a:fontRef idx="minor">
            <a:schemeClr val="tx1"/>
          </a:fontRef>
        </p:style>
      </p:cxnSp>
      <p:cxnSp>
        <p:nvCxnSpPr>
          <p:cNvPr id="34" name="Straight Connector 33">
            <a:extLst>
              <a:ext uri="{FF2B5EF4-FFF2-40B4-BE49-F238E27FC236}">
                <a16:creationId xmlns="" xmlns:a16="http://schemas.microsoft.com/office/drawing/2014/main" id="{7F5EC77E-38D0-4093-B2A1-C0ABF0B60FB2}"/>
              </a:ext>
            </a:extLst>
          </p:cNvPr>
          <p:cNvCxnSpPr/>
          <p:nvPr/>
        </p:nvCxnSpPr>
        <p:spPr>
          <a:xfrm>
            <a:off x="2645228" y="4038600"/>
            <a:ext cx="0" cy="1676400"/>
          </a:xfrm>
          <a:prstGeom prst="line">
            <a:avLst/>
          </a:prstGeom>
          <a:ln/>
        </p:spPr>
        <p:style>
          <a:lnRef idx="3">
            <a:schemeClr val="dk1"/>
          </a:lnRef>
          <a:fillRef idx="0">
            <a:schemeClr val="dk1"/>
          </a:fillRef>
          <a:effectRef idx="2">
            <a:schemeClr val="dk1"/>
          </a:effectRef>
          <a:fontRef idx="minor">
            <a:schemeClr val="tx1"/>
          </a:fontRef>
        </p:style>
      </p:cxnSp>
      <p:cxnSp>
        <p:nvCxnSpPr>
          <p:cNvPr id="35" name="Straight Arrow Connector 34">
            <a:extLst>
              <a:ext uri="{FF2B5EF4-FFF2-40B4-BE49-F238E27FC236}">
                <a16:creationId xmlns="" xmlns:a16="http://schemas.microsoft.com/office/drawing/2014/main" id="{1A852981-2C78-4543-B362-DEAA8D0C93B0}"/>
              </a:ext>
            </a:extLst>
          </p:cNvPr>
          <p:cNvCxnSpPr/>
          <p:nvPr/>
        </p:nvCxnSpPr>
        <p:spPr>
          <a:xfrm>
            <a:off x="2645228" y="5715000"/>
            <a:ext cx="762000" cy="0"/>
          </a:xfrm>
          <a:prstGeom prst="straightConnector1">
            <a:avLst/>
          </a:prstGeom>
          <a:ln>
            <a:tailEnd type="arrow"/>
          </a:ln>
        </p:spPr>
        <p:style>
          <a:lnRef idx="3">
            <a:schemeClr val="dk1"/>
          </a:lnRef>
          <a:fillRef idx="0">
            <a:schemeClr val="dk1"/>
          </a:fillRef>
          <a:effectRef idx="2">
            <a:schemeClr val="dk1"/>
          </a:effectRef>
          <a:fontRef idx="minor">
            <a:schemeClr val="tx1"/>
          </a:fontRef>
        </p:style>
      </p:cxnSp>
      <p:sp>
        <p:nvSpPr>
          <p:cNvPr id="37" name="Rectangle 36">
            <a:extLst>
              <a:ext uri="{FF2B5EF4-FFF2-40B4-BE49-F238E27FC236}">
                <a16:creationId xmlns="" xmlns:a16="http://schemas.microsoft.com/office/drawing/2014/main" id="{7DAC1F33-07DC-4232-9831-D82C2B0F86AB}"/>
              </a:ext>
            </a:extLst>
          </p:cNvPr>
          <p:cNvSpPr/>
          <p:nvPr/>
        </p:nvSpPr>
        <p:spPr>
          <a:xfrm>
            <a:off x="4473983" y="307976"/>
            <a:ext cx="3244033" cy="460375"/>
          </a:xfrm>
          <a:prstGeom prst="rect">
            <a:avLst/>
          </a:prstGeom>
          <a:ln>
            <a:solidFill>
              <a:srgbClr val="FF0066"/>
            </a:solidFill>
          </a:ln>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Bối</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cảnh</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Việt</a:t>
            </a:r>
            <a:r>
              <a:rPr kumimoji="0" lang="en-US" sz="2400" b="1"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Nam</a:t>
            </a:r>
            <a:endParaRPr kumimoji="0" lang="en-US" sz="2400" b="0"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9986081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fill="hold"/>
                                        <p:tgtEl>
                                          <p:spTgt spid="11"/>
                                        </p:tgtEl>
                                        <p:attrNameLst>
                                          <p:attrName>ppt_x</p:attrName>
                                        </p:attrNameLst>
                                      </p:cBhvr>
                                      <p:tavLst>
                                        <p:tav tm="0">
                                          <p:val>
                                            <p:strVal val="#ppt_x"/>
                                          </p:val>
                                        </p:tav>
                                        <p:tav tm="100000">
                                          <p:val>
                                            <p:strVal val="#ppt_x"/>
                                          </p:val>
                                        </p:tav>
                                      </p:tavLst>
                                    </p:anim>
                                    <p:anim calcmode="lin" valueType="num">
                                      <p:cBhvr additive="base">
                                        <p:cTn id="14"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500" fill="hold"/>
                                        <p:tgtEl>
                                          <p:spTgt spid="18"/>
                                        </p:tgtEl>
                                        <p:attrNameLst>
                                          <p:attrName>ppt_x</p:attrName>
                                        </p:attrNameLst>
                                      </p:cBhvr>
                                      <p:tavLst>
                                        <p:tav tm="0">
                                          <p:val>
                                            <p:strVal val="#ppt_x"/>
                                          </p:val>
                                        </p:tav>
                                        <p:tav tm="100000">
                                          <p:val>
                                            <p:strVal val="#ppt_x"/>
                                          </p:val>
                                        </p:tav>
                                      </p:tavLst>
                                    </p:anim>
                                    <p:anim calcmode="lin" valueType="num">
                                      <p:cBhvr additive="base">
                                        <p:cTn id="20"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19"/>
                                        </p:tgtEl>
                                        <p:attrNameLst>
                                          <p:attrName>style.visibility</p:attrName>
                                        </p:attrNameLst>
                                      </p:cBhvr>
                                      <p:to>
                                        <p:strVal val="visible"/>
                                      </p:to>
                                    </p:set>
                                    <p:anim calcmode="lin" valueType="num">
                                      <p:cBhvr additive="base">
                                        <p:cTn id="25" dur="500" fill="hold"/>
                                        <p:tgtEl>
                                          <p:spTgt spid="19"/>
                                        </p:tgtEl>
                                        <p:attrNameLst>
                                          <p:attrName>ppt_x</p:attrName>
                                        </p:attrNameLst>
                                      </p:cBhvr>
                                      <p:tavLst>
                                        <p:tav tm="0">
                                          <p:val>
                                            <p:strVal val="#ppt_x"/>
                                          </p:val>
                                        </p:tav>
                                        <p:tav tm="100000">
                                          <p:val>
                                            <p:strVal val="#ppt_x"/>
                                          </p:val>
                                        </p:tav>
                                      </p:tavLst>
                                    </p:anim>
                                    <p:anim calcmode="lin" valueType="num">
                                      <p:cBhvr additive="base">
                                        <p:cTn id="26"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28"/>
                                        </p:tgtEl>
                                        <p:attrNameLst>
                                          <p:attrName>style.visibility</p:attrName>
                                        </p:attrNameLst>
                                      </p:cBhvr>
                                      <p:to>
                                        <p:strVal val="visible"/>
                                      </p:to>
                                    </p:set>
                                    <p:anim calcmode="lin" valueType="num">
                                      <p:cBhvr additive="base">
                                        <p:cTn id="31" dur="500" fill="hold"/>
                                        <p:tgtEl>
                                          <p:spTgt spid="28"/>
                                        </p:tgtEl>
                                        <p:attrNameLst>
                                          <p:attrName>ppt_x</p:attrName>
                                        </p:attrNameLst>
                                      </p:cBhvr>
                                      <p:tavLst>
                                        <p:tav tm="0">
                                          <p:val>
                                            <p:strVal val="#ppt_x"/>
                                          </p:val>
                                        </p:tav>
                                        <p:tav tm="100000">
                                          <p:val>
                                            <p:strVal val="#ppt_x"/>
                                          </p:val>
                                        </p:tav>
                                      </p:tavLst>
                                    </p:anim>
                                    <p:anim calcmode="lin" valueType="num">
                                      <p:cBhvr additive="base">
                                        <p:cTn id="32"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27"/>
                                        </p:tgtEl>
                                        <p:attrNameLst>
                                          <p:attrName>style.visibility</p:attrName>
                                        </p:attrNameLst>
                                      </p:cBhvr>
                                      <p:to>
                                        <p:strVal val="visible"/>
                                      </p:to>
                                    </p:set>
                                    <p:anim calcmode="lin" valueType="num">
                                      <p:cBhvr additive="base">
                                        <p:cTn id="37" dur="500" fill="hold"/>
                                        <p:tgtEl>
                                          <p:spTgt spid="27"/>
                                        </p:tgtEl>
                                        <p:attrNameLst>
                                          <p:attrName>ppt_x</p:attrName>
                                        </p:attrNameLst>
                                      </p:cBhvr>
                                      <p:tavLst>
                                        <p:tav tm="0">
                                          <p:val>
                                            <p:strVal val="#ppt_x"/>
                                          </p:val>
                                        </p:tav>
                                        <p:tav tm="100000">
                                          <p:val>
                                            <p:strVal val="#ppt_x"/>
                                          </p:val>
                                        </p:tav>
                                      </p:tavLst>
                                    </p:anim>
                                    <p:anim calcmode="lin" valueType="num">
                                      <p:cBhvr additive="base">
                                        <p:cTn id="38"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24"/>
                                        </p:tgtEl>
                                        <p:attrNameLst>
                                          <p:attrName>style.visibility</p:attrName>
                                        </p:attrNameLst>
                                      </p:cBhvr>
                                      <p:to>
                                        <p:strVal val="visible"/>
                                      </p:to>
                                    </p:set>
                                    <p:anim calcmode="lin" valueType="num">
                                      <p:cBhvr additive="base">
                                        <p:cTn id="43" dur="500" fill="hold"/>
                                        <p:tgtEl>
                                          <p:spTgt spid="24"/>
                                        </p:tgtEl>
                                        <p:attrNameLst>
                                          <p:attrName>ppt_x</p:attrName>
                                        </p:attrNameLst>
                                      </p:cBhvr>
                                      <p:tavLst>
                                        <p:tav tm="0">
                                          <p:val>
                                            <p:strVal val="#ppt_x"/>
                                          </p:val>
                                        </p:tav>
                                        <p:tav tm="100000">
                                          <p:val>
                                            <p:strVal val="#ppt_x"/>
                                          </p:val>
                                        </p:tav>
                                      </p:tavLst>
                                    </p:anim>
                                    <p:anim calcmode="lin" valueType="num">
                                      <p:cBhvr additive="base">
                                        <p:cTn id="44"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29"/>
                                        </p:tgtEl>
                                        <p:attrNameLst>
                                          <p:attrName>style.visibility</p:attrName>
                                        </p:attrNameLst>
                                      </p:cBhvr>
                                      <p:to>
                                        <p:strVal val="visible"/>
                                      </p:to>
                                    </p:set>
                                    <p:anim calcmode="lin" valueType="num">
                                      <p:cBhvr additive="base">
                                        <p:cTn id="49" dur="500" fill="hold"/>
                                        <p:tgtEl>
                                          <p:spTgt spid="29"/>
                                        </p:tgtEl>
                                        <p:attrNameLst>
                                          <p:attrName>ppt_x</p:attrName>
                                        </p:attrNameLst>
                                      </p:cBhvr>
                                      <p:tavLst>
                                        <p:tav tm="0">
                                          <p:val>
                                            <p:strVal val="#ppt_x"/>
                                          </p:val>
                                        </p:tav>
                                        <p:tav tm="100000">
                                          <p:val>
                                            <p:strVal val="#ppt_x"/>
                                          </p:val>
                                        </p:tav>
                                      </p:tavLst>
                                    </p:anim>
                                    <p:anim calcmode="lin" valueType="num">
                                      <p:cBhvr additive="base">
                                        <p:cTn id="50" dur="500" fill="hold"/>
                                        <p:tgtEl>
                                          <p:spTgt spid="29"/>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31"/>
                                        </p:tgtEl>
                                        <p:attrNameLst>
                                          <p:attrName>style.visibility</p:attrName>
                                        </p:attrNameLst>
                                      </p:cBhvr>
                                      <p:to>
                                        <p:strVal val="visible"/>
                                      </p:to>
                                    </p:set>
                                    <p:anim calcmode="lin" valueType="num">
                                      <p:cBhvr additive="base">
                                        <p:cTn id="53" dur="500" fill="hold"/>
                                        <p:tgtEl>
                                          <p:spTgt spid="31"/>
                                        </p:tgtEl>
                                        <p:attrNameLst>
                                          <p:attrName>ppt_x</p:attrName>
                                        </p:attrNameLst>
                                      </p:cBhvr>
                                      <p:tavLst>
                                        <p:tav tm="0">
                                          <p:val>
                                            <p:strVal val="#ppt_x"/>
                                          </p:val>
                                        </p:tav>
                                        <p:tav tm="100000">
                                          <p:val>
                                            <p:strVal val="#ppt_x"/>
                                          </p:val>
                                        </p:tav>
                                      </p:tavLst>
                                    </p:anim>
                                    <p:anim calcmode="lin" valueType="num">
                                      <p:cBhvr additive="base">
                                        <p:cTn id="54"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grpId="0" nodeType="clickEffect">
                                  <p:stCondLst>
                                    <p:cond delay="0"/>
                                  </p:stCondLst>
                                  <p:childTnLst>
                                    <p:set>
                                      <p:cBhvr>
                                        <p:cTn id="58" dur="1" fill="hold">
                                          <p:stCondLst>
                                            <p:cond delay="0"/>
                                          </p:stCondLst>
                                        </p:cTn>
                                        <p:tgtEl>
                                          <p:spTgt spid="30"/>
                                        </p:tgtEl>
                                        <p:attrNameLst>
                                          <p:attrName>style.visibility</p:attrName>
                                        </p:attrNameLst>
                                      </p:cBhvr>
                                      <p:to>
                                        <p:strVal val="visible"/>
                                      </p:to>
                                    </p:set>
                                    <p:anim calcmode="lin" valueType="num">
                                      <p:cBhvr additive="base">
                                        <p:cTn id="59" dur="500" fill="hold"/>
                                        <p:tgtEl>
                                          <p:spTgt spid="30"/>
                                        </p:tgtEl>
                                        <p:attrNameLst>
                                          <p:attrName>ppt_x</p:attrName>
                                        </p:attrNameLst>
                                      </p:cBhvr>
                                      <p:tavLst>
                                        <p:tav tm="0">
                                          <p:val>
                                            <p:strVal val="#ppt_x"/>
                                          </p:val>
                                        </p:tav>
                                        <p:tav tm="100000">
                                          <p:val>
                                            <p:strVal val="#ppt_x"/>
                                          </p:val>
                                        </p:tav>
                                      </p:tavLst>
                                    </p:anim>
                                    <p:anim calcmode="lin" valueType="num">
                                      <p:cBhvr additive="base">
                                        <p:cTn id="60"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33"/>
                                        </p:tgtEl>
                                        <p:attrNameLst>
                                          <p:attrName>style.visibility</p:attrName>
                                        </p:attrNameLst>
                                      </p:cBhvr>
                                      <p:to>
                                        <p:strVal val="visible"/>
                                      </p:to>
                                    </p:set>
                                    <p:anim calcmode="lin" valueType="num">
                                      <p:cBhvr additive="base">
                                        <p:cTn id="65" dur="500" fill="hold"/>
                                        <p:tgtEl>
                                          <p:spTgt spid="33"/>
                                        </p:tgtEl>
                                        <p:attrNameLst>
                                          <p:attrName>ppt_x</p:attrName>
                                        </p:attrNameLst>
                                      </p:cBhvr>
                                      <p:tavLst>
                                        <p:tav tm="0">
                                          <p:val>
                                            <p:strVal val="#ppt_x"/>
                                          </p:val>
                                        </p:tav>
                                        <p:tav tm="100000">
                                          <p:val>
                                            <p:strVal val="#ppt_x"/>
                                          </p:val>
                                        </p:tav>
                                      </p:tavLst>
                                    </p:anim>
                                    <p:anim calcmode="lin" valueType="num">
                                      <p:cBhvr additive="base">
                                        <p:cTn id="66" dur="500" fill="hold"/>
                                        <p:tgtEl>
                                          <p:spTgt spid="33"/>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grpId="0" nodeType="clickEffect">
                                  <p:stCondLst>
                                    <p:cond delay="0"/>
                                  </p:stCondLst>
                                  <p:childTnLst>
                                    <p:set>
                                      <p:cBhvr>
                                        <p:cTn id="70" dur="1" fill="hold">
                                          <p:stCondLst>
                                            <p:cond delay="0"/>
                                          </p:stCondLst>
                                        </p:cTn>
                                        <p:tgtEl>
                                          <p:spTgt spid="32"/>
                                        </p:tgtEl>
                                        <p:attrNameLst>
                                          <p:attrName>style.visibility</p:attrName>
                                        </p:attrNameLst>
                                      </p:cBhvr>
                                      <p:to>
                                        <p:strVal val="visible"/>
                                      </p:to>
                                    </p:set>
                                    <p:anim calcmode="lin" valueType="num">
                                      <p:cBhvr additive="base">
                                        <p:cTn id="71" dur="500" fill="hold"/>
                                        <p:tgtEl>
                                          <p:spTgt spid="32"/>
                                        </p:tgtEl>
                                        <p:attrNameLst>
                                          <p:attrName>ppt_x</p:attrName>
                                        </p:attrNameLst>
                                      </p:cBhvr>
                                      <p:tavLst>
                                        <p:tav tm="0">
                                          <p:val>
                                            <p:strVal val="#ppt_x"/>
                                          </p:val>
                                        </p:tav>
                                        <p:tav tm="100000">
                                          <p:val>
                                            <p:strVal val="#ppt_x"/>
                                          </p:val>
                                        </p:tav>
                                      </p:tavLst>
                                    </p:anim>
                                    <p:anim calcmode="lin" valueType="num">
                                      <p:cBhvr additive="base">
                                        <p:cTn id="72"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34"/>
                                        </p:tgtEl>
                                        <p:attrNameLst>
                                          <p:attrName>style.visibility</p:attrName>
                                        </p:attrNameLst>
                                      </p:cBhvr>
                                      <p:to>
                                        <p:strVal val="visible"/>
                                      </p:to>
                                    </p:set>
                                    <p:anim calcmode="lin" valueType="num">
                                      <p:cBhvr additive="base">
                                        <p:cTn id="77" dur="500" fill="hold"/>
                                        <p:tgtEl>
                                          <p:spTgt spid="34"/>
                                        </p:tgtEl>
                                        <p:attrNameLst>
                                          <p:attrName>ppt_x</p:attrName>
                                        </p:attrNameLst>
                                      </p:cBhvr>
                                      <p:tavLst>
                                        <p:tav tm="0">
                                          <p:val>
                                            <p:strVal val="#ppt_x"/>
                                          </p:val>
                                        </p:tav>
                                        <p:tav tm="100000">
                                          <p:val>
                                            <p:strVal val="#ppt_x"/>
                                          </p:val>
                                        </p:tav>
                                      </p:tavLst>
                                    </p:anim>
                                    <p:anim calcmode="lin" valueType="num">
                                      <p:cBhvr additive="base">
                                        <p:cTn id="78" dur="500" fill="hold"/>
                                        <p:tgtEl>
                                          <p:spTgt spid="34"/>
                                        </p:tgtEl>
                                        <p:attrNameLst>
                                          <p:attrName>ppt_y</p:attrName>
                                        </p:attrNameLst>
                                      </p:cBhvr>
                                      <p:tavLst>
                                        <p:tav tm="0">
                                          <p:val>
                                            <p:strVal val="1+#ppt_h/2"/>
                                          </p:val>
                                        </p:tav>
                                        <p:tav tm="100000">
                                          <p:val>
                                            <p:strVal val="#ppt_y"/>
                                          </p:val>
                                        </p:tav>
                                      </p:tavLst>
                                    </p:anim>
                                  </p:childTnLst>
                                </p:cTn>
                              </p:par>
                              <p:par>
                                <p:cTn id="79" presetID="2" presetClass="entr" presetSubtype="4" fill="hold" nodeType="withEffect">
                                  <p:stCondLst>
                                    <p:cond delay="0"/>
                                  </p:stCondLst>
                                  <p:childTnLst>
                                    <p:set>
                                      <p:cBhvr>
                                        <p:cTn id="80" dur="1" fill="hold">
                                          <p:stCondLst>
                                            <p:cond delay="0"/>
                                          </p:stCondLst>
                                        </p:cTn>
                                        <p:tgtEl>
                                          <p:spTgt spid="35"/>
                                        </p:tgtEl>
                                        <p:attrNameLst>
                                          <p:attrName>style.visibility</p:attrName>
                                        </p:attrNameLst>
                                      </p:cBhvr>
                                      <p:to>
                                        <p:strVal val="visible"/>
                                      </p:to>
                                    </p:set>
                                    <p:anim calcmode="lin" valueType="num">
                                      <p:cBhvr additive="base">
                                        <p:cTn id="81" dur="500" fill="hold"/>
                                        <p:tgtEl>
                                          <p:spTgt spid="35"/>
                                        </p:tgtEl>
                                        <p:attrNameLst>
                                          <p:attrName>ppt_x</p:attrName>
                                        </p:attrNameLst>
                                      </p:cBhvr>
                                      <p:tavLst>
                                        <p:tav tm="0">
                                          <p:val>
                                            <p:strVal val="#ppt_x"/>
                                          </p:val>
                                        </p:tav>
                                        <p:tav tm="100000">
                                          <p:val>
                                            <p:strVal val="#ppt_x"/>
                                          </p:val>
                                        </p:tav>
                                      </p:tavLst>
                                    </p:anim>
                                    <p:anim calcmode="lin" valueType="num">
                                      <p:cBhvr additive="base">
                                        <p:cTn id="82" dur="500" fill="hold"/>
                                        <p:tgtEl>
                                          <p:spTgt spid="3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30" grpId="0" animBg="1"/>
      <p:bldP spid="32"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Hình Nền Powerpoint Đẹp Nhất 2017">
            <a:extLst>
              <a:ext uri="{FF2B5EF4-FFF2-40B4-BE49-F238E27FC236}">
                <a16:creationId xmlns="" xmlns:a16="http://schemas.microsoft.com/office/drawing/2014/main" id="{891C73F1-CA0A-4332-A69D-41EF9E141DE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9">
            <a:extLst>
              <a:ext uri="{FF2B5EF4-FFF2-40B4-BE49-F238E27FC236}">
                <a16:creationId xmlns="" xmlns:a16="http://schemas.microsoft.com/office/drawing/2014/main" id="{FD9AA564-2314-4926-8343-0FC4E96326E2}"/>
              </a:ext>
            </a:extLst>
          </p:cNvPr>
          <p:cNvSpPr>
            <a:spLocks noChangeArrowheads="1"/>
          </p:cNvSpPr>
          <p:nvPr/>
        </p:nvSpPr>
        <p:spPr bwMode="auto">
          <a:xfrm>
            <a:off x="2045334" y="437274"/>
            <a:ext cx="3007555" cy="461665"/>
          </a:xfrm>
          <a:prstGeom prst="rect">
            <a:avLst/>
          </a:prstGeom>
          <a:solidFill>
            <a:schemeClr val="bg1"/>
          </a:solidFill>
          <a:ln>
            <a:solidFill>
              <a:srgbClr val="FF0066"/>
            </a:solidFill>
          </a:ln>
        </p:spPr>
        <p:txBody>
          <a:bodyPr wrap="none">
            <a:spAutoFit/>
          </a:bodyPr>
          <a:lstStyle>
            <a:lvl1pPr marL="214313" indent="-214313">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342900" indent="-342900" algn="just">
              <a:buFont typeface="Wingdings" panose="05000000000000000000" pitchFamily="2" charset="2"/>
              <a:buChar char="q"/>
              <a:defRPr/>
            </a:pPr>
            <a:r>
              <a:rPr lang="en-US" sz="2400" b="1" dirty="0" err="1">
                <a:solidFill>
                  <a:srgbClr val="008000"/>
                </a:solidFill>
                <a:latin typeface="+mj-lt"/>
                <a:ea typeface="Calibri" panose="020F0502020204030204" pitchFamily="34" charset="0"/>
                <a:cs typeface="Times New Roman" panose="02020603050405020304" pitchFamily="18" charset="0"/>
              </a:rPr>
              <a:t>Bối</a:t>
            </a:r>
            <a:r>
              <a:rPr lang="en-US" sz="2400" b="1" dirty="0">
                <a:solidFill>
                  <a:srgbClr val="008000"/>
                </a:solidFill>
                <a:latin typeface="+mj-lt"/>
                <a:ea typeface="Calibri" panose="020F0502020204030204" pitchFamily="34" charset="0"/>
                <a:cs typeface="Times New Roman" panose="02020603050405020304" pitchFamily="18" charset="0"/>
              </a:rPr>
              <a:t> </a:t>
            </a:r>
            <a:r>
              <a:rPr lang="en-US" sz="2400" b="1" dirty="0" err="1">
                <a:solidFill>
                  <a:srgbClr val="008000"/>
                </a:solidFill>
                <a:latin typeface="+mj-lt"/>
                <a:ea typeface="Calibri" panose="020F0502020204030204" pitchFamily="34" charset="0"/>
                <a:cs typeface="Times New Roman" panose="02020603050405020304" pitchFamily="18" charset="0"/>
              </a:rPr>
              <a:t>cảnh</a:t>
            </a:r>
            <a:r>
              <a:rPr lang="en-US" sz="2400" b="1" dirty="0">
                <a:solidFill>
                  <a:srgbClr val="008000"/>
                </a:solidFill>
                <a:latin typeface="+mj-lt"/>
                <a:ea typeface="Calibri" panose="020F0502020204030204" pitchFamily="34" charset="0"/>
                <a:cs typeface="Times New Roman" panose="02020603050405020304" pitchFamily="18" charset="0"/>
              </a:rPr>
              <a:t> </a:t>
            </a:r>
            <a:r>
              <a:rPr lang="en-US" sz="2400" b="1" dirty="0" err="1">
                <a:solidFill>
                  <a:srgbClr val="008000"/>
                </a:solidFill>
                <a:latin typeface="+mj-lt"/>
                <a:ea typeface="Calibri" panose="020F0502020204030204" pitchFamily="34" charset="0"/>
                <a:cs typeface="Times New Roman" panose="02020603050405020304" pitchFamily="18" charset="0"/>
              </a:rPr>
              <a:t>quốc</a:t>
            </a:r>
            <a:r>
              <a:rPr lang="en-US" sz="2400" b="1" dirty="0">
                <a:solidFill>
                  <a:srgbClr val="008000"/>
                </a:solidFill>
                <a:latin typeface="+mj-lt"/>
                <a:ea typeface="Calibri" panose="020F0502020204030204" pitchFamily="34" charset="0"/>
                <a:cs typeface="Times New Roman" panose="02020603050405020304" pitchFamily="18" charset="0"/>
              </a:rPr>
              <a:t> </a:t>
            </a:r>
            <a:r>
              <a:rPr lang="en-US" sz="2400" b="1" dirty="0" err="1">
                <a:solidFill>
                  <a:srgbClr val="008000"/>
                </a:solidFill>
                <a:latin typeface="+mj-lt"/>
                <a:ea typeface="Calibri" panose="020F0502020204030204" pitchFamily="34" charset="0"/>
                <a:cs typeface="Times New Roman" panose="02020603050405020304" pitchFamily="18" charset="0"/>
              </a:rPr>
              <a:t>tế</a:t>
            </a:r>
            <a:endParaRPr lang="en-US" sz="2400" b="1" dirty="0">
              <a:solidFill>
                <a:srgbClr val="008000"/>
              </a:solidFill>
              <a:latin typeface="+mj-lt"/>
              <a:ea typeface="Calibri" panose="020F0502020204030204" pitchFamily="34" charset="0"/>
              <a:cs typeface="Times New Roman" panose="02020603050405020304" pitchFamily="18" charset="0"/>
            </a:endParaRPr>
          </a:p>
        </p:txBody>
      </p:sp>
      <p:sp>
        <p:nvSpPr>
          <p:cNvPr id="2" name="AutoShape 2" descr="Chủ nghĩa Lênin với con đường cách mạng Việt Nam">
            <a:extLst>
              <a:ext uri="{FF2B5EF4-FFF2-40B4-BE49-F238E27FC236}">
                <a16:creationId xmlns="" xmlns:a16="http://schemas.microsoft.com/office/drawing/2014/main" id="{81EFA0B9-72CC-44A1-AB75-37822A36CA9E}"/>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200">
              <a:solidFill>
                <a:srgbClr val="000000"/>
              </a:solidFill>
            </a:endParaRPr>
          </a:p>
        </p:txBody>
      </p:sp>
      <p:pic>
        <p:nvPicPr>
          <p:cNvPr id="1028" name="Picture 4" descr="Lênin: Thanh niên là nguồn sinh lực chiến đấu của cách mạng Thành Đoàn  TP.Hồ Chí Minh">
            <a:extLst>
              <a:ext uri="{FF2B5EF4-FFF2-40B4-BE49-F238E27FC236}">
                <a16:creationId xmlns="" xmlns:a16="http://schemas.microsoft.com/office/drawing/2014/main" id="{F4B6DBA9-CA19-4556-B5F8-85090E36837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50410" y="3126260"/>
            <a:ext cx="5365425" cy="3215270"/>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a:extLst>
              <a:ext uri="{FF2B5EF4-FFF2-40B4-BE49-F238E27FC236}">
                <a16:creationId xmlns="" xmlns:a16="http://schemas.microsoft.com/office/drawing/2014/main" id="{61F17482-4BA6-4F2C-97D7-CBECF7E5B622}"/>
              </a:ext>
            </a:extLst>
          </p:cNvPr>
          <p:cNvSpPr txBox="1"/>
          <p:nvPr/>
        </p:nvSpPr>
        <p:spPr>
          <a:xfrm>
            <a:off x="2840065" y="1168406"/>
            <a:ext cx="6207070" cy="461665"/>
          </a:xfrm>
          <a:prstGeom prst="rect">
            <a:avLst/>
          </a:prstGeom>
          <a:noFill/>
        </p:spPr>
        <p:txBody>
          <a:bodyPr wrap="square">
            <a:spAutoFit/>
          </a:bodyPr>
          <a:lstStyle/>
          <a:p>
            <a:pPr marL="342900" indent="-342900">
              <a:buFont typeface="Wingdings" panose="05000000000000000000" pitchFamily="2" charset="2"/>
              <a:buChar char="ü"/>
            </a:pPr>
            <a:r>
              <a:rPr lang="en-US" sz="2400" dirty="0" err="1">
                <a:solidFill>
                  <a:srgbClr val="FF0066"/>
                </a:solidFill>
              </a:rPr>
              <a:t>Sự</a:t>
            </a:r>
            <a:r>
              <a:rPr lang="en-US" sz="2400" dirty="0">
                <a:solidFill>
                  <a:srgbClr val="FF0066"/>
                </a:solidFill>
              </a:rPr>
              <a:t> </a:t>
            </a:r>
            <a:r>
              <a:rPr lang="en-US" sz="2400" dirty="0" err="1">
                <a:solidFill>
                  <a:srgbClr val="FF0066"/>
                </a:solidFill>
              </a:rPr>
              <a:t>xuất</a:t>
            </a:r>
            <a:r>
              <a:rPr lang="en-US" sz="2400" dirty="0">
                <a:solidFill>
                  <a:srgbClr val="FF0066"/>
                </a:solidFill>
              </a:rPr>
              <a:t> </a:t>
            </a:r>
            <a:r>
              <a:rPr lang="en-US" sz="2400" dirty="0" err="1">
                <a:solidFill>
                  <a:srgbClr val="FF0066"/>
                </a:solidFill>
              </a:rPr>
              <a:t>hiện</a:t>
            </a:r>
            <a:r>
              <a:rPr lang="en-US" sz="2400" dirty="0">
                <a:solidFill>
                  <a:srgbClr val="FF0066"/>
                </a:solidFill>
              </a:rPr>
              <a:t> </a:t>
            </a:r>
            <a:r>
              <a:rPr lang="en-US" sz="2400" dirty="0" err="1">
                <a:solidFill>
                  <a:srgbClr val="FF0066"/>
                </a:solidFill>
              </a:rPr>
              <a:t>chủ</a:t>
            </a:r>
            <a:r>
              <a:rPr lang="en-US" sz="2400" dirty="0">
                <a:solidFill>
                  <a:srgbClr val="FF0066"/>
                </a:solidFill>
              </a:rPr>
              <a:t> </a:t>
            </a:r>
            <a:r>
              <a:rPr lang="en-US" sz="2400" dirty="0" err="1">
                <a:solidFill>
                  <a:srgbClr val="FF0066"/>
                </a:solidFill>
              </a:rPr>
              <a:t>nghĩa</a:t>
            </a:r>
            <a:r>
              <a:rPr lang="en-US" sz="2400" dirty="0">
                <a:solidFill>
                  <a:srgbClr val="FF0066"/>
                </a:solidFill>
              </a:rPr>
              <a:t> </a:t>
            </a:r>
            <a:r>
              <a:rPr lang="en-US" sz="2400" dirty="0" err="1">
                <a:solidFill>
                  <a:srgbClr val="FF0066"/>
                </a:solidFill>
              </a:rPr>
              <a:t>Lênin</a:t>
            </a:r>
            <a:r>
              <a:rPr lang="en-US" sz="2400" dirty="0">
                <a:solidFill>
                  <a:srgbClr val="FF0066"/>
                </a:solidFill>
              </a:rPr>
              <a:t>.</a:t>
            </a:r>
          </a:p>
        </p:txBody>
      </p:sp>
      <p:sp>
        <p:nvSpPr>
          <p:cNvPr id="9" name="TextBox 8">
            <a:extLst>
              <a:ext uri="{FF2B5EF4-FFF2-40B4-BE49-F238E27FC236}">
                <a16:creationId xmlns="" xmlns:a16="http://schemas.microsoft.com/office/drawing/2014/main" id="{17A002F2-54B1-4EA6-903F-34DC6389B002}"/>
              </a:ext>
            </a:extLst>
          </p:cNvPr>
          <p:cNvSpPr txBox="1"/>
          <p:nvPr/>
        </p:nvSpPr>
        <p:spPr>
          <a:xfrm>
            <a:off x="2840065" y="1899539"/>
            <a:ext cx="8101738" cy="830997"/>
          </a:xfrm>
          <a:prstGeom prst="rect">
            <a:avLst/>
          </a:prstGeom>
          <a:noFill/>
        </p:spPr>
        <p:txBody>
          <a:bodyPr wrap="square">
            <a:spAutoFit/>
          </a:bodyPr>
          <a:lstStyle/>
          <a:p>
            <a:pPr marL="342900" indent="-342900" algn="ctr">
              <a:buFont typeface="Wingdings" panose="05000000000000000000" pitchFamily="2" charset="2"/>
              <a:buChar char="ü"/>
            </a:pPr>
            <a:r>
              <a:rPr lang="en-US" sz="2400" dirty="0" err="1">
                <a:solidFill>
                  <a:srgbClr val="3333FF"/>
                </a:solidFill>
              </a:rPr>
              <a:t>V.I.Lênin</a:t>
            </a:r>
            <a:r>
              <a:rPr lang="en-US" sz="2400" dirty="0">
                <a:solidFill>
                  <a:srgbClr val="3333FF"/>
                </a:solidFill>
              </a:rPr>
              <a:t> </a:t>
            </a:r>
            <a:r>
              <a:rPr lang="en-US" sz="2400" dirty="0" err="1">
                <a:solidFill>
                  <a:srgbClr val="3333FF"/>
                </a:solidFill>
              </a:rPr>
              <a:t>đã</a:t>
            </a:r>
            <a:r>
              <a:rPr lang="en-US" sz="2400" dirty="0">
                <a:solidFill>
                  <a:srgbClr val="3333FF"/>
                </a:solidFill>
              </a:rPr>
              <a:t> </a:t>
            </a:r>
            <a:r>
              <a:rPr lang="en-US" sz="2400" dirty="0" err="1">
                <a:solidFill>
                  <a:srgbClr val="3333FF"/>
                </a:solidFill>
              </a:rPr>
              <a:t>bảo</a:t>
            </a:r>
            <a:r>
              <a:rPr lang="en-US" sz="2400" dirty="0">
                <a:solidFill>
                  <a:srgbClr val="3333FF"/>
                </a:solidFill>
              </a:rPr>
              <a:t> </a:t>
            </a:r>
            <a:r>
              <a:rPr lang="en-US" sz="2400" dirty="0" err="1">
                <a:solidFill>
                  <a:srgbClr val="3333FF"/>
                </a:solidFill>
              </a:rPr>
              <a:t>vệ</a:t>
            </a:r>
            <a:r>
              <a:rPr lang="en-US" sz="2400" dirty="0">
                <a:solidFill>
                  <a:srgbClr val="3333FF"/>
                </a:solidFill>
              </a:rPr>
              <a:t> </a:t>
            </a:r>
            <a:r>
              <a:rPr lang="en-US" sz="2400" dirty="0" err="1">
                <a:solidFill>
                  <a:srgbClr val="3333FF"/>
                </a:solidFill>
              </a:rPr>
              <a:t>và</a:t>
            </a:r>
            <a:r>
              <a:rPr lang="en-US" sz="2400" dirty="0">
                <a:solidFill>
                  <a:srgbClr val="3333FF"/>
                </a:solidFill>
              </a:rPr>
              <a:t> </a:t>
            </a:r>
            <a:r>
              <a:rPr lang="en-US" sz="2400" dirty="0" err="1">
                <a:solidFill>
                  <a:srgbClr val="3333FF"/>
                </a:solidFill>
              </a:rPr>
              <a:t>phát</a:t>
            </a:r>
            <a:r>
              <a:rPr lang="en-US" sz="2400" dirty="0">
                <a:solidFill>
                  <a:srgbClr val="3333FF"/>
                </a:solidFill>
              </a:rPr>
              <a:t> </a:t>
            </a:r>
            <a:r>
              <a:rPr lang="en-US" sz="2400" dirty="0" err="1">
                <a:solidFill>
                  <a:srgbClr val="3333FF"/>
                </a:solidFill>
              </a:rPr>
              <a:t>triển</a:t>
            </a:r>
            <a:r>
              <a:rPr lang="en-US" sz="2400" dirty="0">
                <a:solidFill>
                  <a:srgbClr val="3333FF"/>
                </a:solidFill>
              </a:rPr>
              <a:t> </a:t>
            </a:r>
            <a:r>
              <a:rPr lang="en-US" sz="2400" dirty="0" err="1">
                <a:solidFill>
                  <a:srgbClr val="3333FF"/>
                </a:solidFill>
              </a:rPr>
              <a:t>chủ</a:t>
            </a:r>
            <a:r>
              <a:rPr lang="en-US" sz="2400" dirty="0">
                <a:solidFill>
                  <a:srgbClr val="3333FF"/>
                </a:solidFill>
              </a:rPr>
              <a:t> </a:t>
            </a:r>
            <a:r>
              <a:rPr lang="en-US" sz="2400" dirty="0" err="1">
                <a:solidFill>
                  <a:srgbClr val="3333FF"/>
                </a:solidFill>
              </a:rPr>
              <a:t>nghĩa</a:t>
            </a:r>
            <a:r>
              <a:rPr lang="en-US" sz="2400" dirty="0">
                <a:solidFill>
                  <a:srgbClr val="3333FF"/>
                </a:solidFill>
              </a:rPr>
              <a:t> </a:t>
            </a:r>
            <a:r>
              <a:rPr lang="en-US" sz="2400" dirty="0" err="1">
                <a:solidFill>
                  <a:srgbClr val="3333FF"/>
                </a:solidFill>
              </a:rPr>
              <a:t>Mác</a:t>
            </a:r>
            <a:r>
              <a:rPr lang="en-US" sz="2400" dirty="0">
                <a:solidFill>
                  <a:srgbClr val="3333FF"/>
                </a:solidFill>
              </a:rPr>
              <a:t> </a:t>
            </a:r>
            <a:r>
              <a:rPr lang="en-US" sz="2400" dirty="0" err="1">
                <a:solidFill>
                  <a:srgbClr val="3333FF"/>
                </a:solidFill>
              </a:rPr>
              <a:t>thành</a:t>
            </a:r>
            <a:r>
              <a:rPr lang="en-US" sz="2400" dirty="0">
                <a:solidFill>
                  <a:srgbClr val="3333FF"/>
                </a:solidFill>
              </a:rPr>
              <a:t> </a:t>
            </a:r>
            <a:r>
              <a:rPr lang="en-US" sz="2400" dirty="0" err="1">
                <a:solidFill>
                  <a:srgbClr val="3333FF"/>
                </a:solidFill>
              </a:rPr>
              <a:t>chủ</a:t>
            </a:r>
            <a:r>
              <a:rPr lang="en-US" sz="2400" dirty="0">
                <a:solidFill>
                  <a:srgbClr val="3333FF"/>
                </a:solidFill>
              </a:rPr>
              <a:t> </a:t>
            </a:r>
            <a:r>
              <a:rPr lang="en-US" sz="2400" dirty="0" err="1">
                <a:solidFill>
                  <a:srgbClr val="3333FF"/>
                </a:solidFill>
              </a:rPr>
              <a:t>nghĩa</a:t>
            </a:r>
            <a:r>
              <a:rPr lang="en-US" sz="2400" dirty="0">
                <a:solidFill>
                  <a:srgbClr val="3333FF"/>
                </a:solidFill>
              </a:rPr>
              <a:t> </a:t>
            </a:r>
            <a:r>
              <a:rPr lang="en-US" sz="2400" dirty="0" err="1">
                <a:solidFill>
                  <a:srgbClr val="3333FF"/>
                </a:solidFill>
              </a:rPr>
              <a:t>Mác</a:t>
            </a:r>
            <a:r>
              <a:rPr lang="en-US" sz="2400" dirty="0">
                <a:solidFill>
                  <a:srgbClr val="3333FF"/>
                </a:solidFill>
              </a:rPr>
              <a:t> - </a:t>
            </a:r>
            <a:r>
              <a:rPr lang="en-US" sz="2400" dirty="0" err="1">
                <a:solidFill>
                  <a:srgbClr val="3333FF"/>
                </a:solidFill>
              </a:rPr>
              <a:t>Lênin</a:t>
            </a:r>
            <a:r>
              <a:rPr lang="en-US" sz="2400" dirty="0">
                <a:solidFill>
                  <a:srgbClr val="3333FF"/>
                </a:solidFill>
              </a:rPr>
              <a:t>.</a:t>
            </a:r>
          </a:p>
        </p:txBody>
      </p:sp>
    </p:spTree>
    <p:extLst>
      <p:ext uri="{BB962C8B-B14F-4D97-AF65-F5344CB8AC3E}">
        <p14:creationId xmlns:p14="http://schemas.microsoft.com/office/powerpoint/2010/main" val="261735622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outdoor, day&#10;&#10;Description automatically generated">
            <a:extLst>
              <a:ext uri="{FF2B5EF4-FFF2-40B4-BE49-F238E27FC236}">
                <a16:creationId xmlns="" xmlns:a16="http://schemas.microsoft.com/office/drawing/2014/main" id="{5EB4F6ED-5D54-4D4A-B474-D08A5CE84E1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4" name="Hexagon 3">
            <a:extLst>
              <a:ext uri="{FF2B5EF4-FFF2-40B4-BE49-F238E27FC236}">
                <a16:creationId xmlns="" xmlns:a16="http://schemas.microsoft.com/office/drawing/2014/main" id="{70B31DD9-6F7E-47CF-AAC5-D055319A37AA}"/>
              </a:ext>
            </a:extLst>
          </p:cNvPr>
          <p:cNvSpPr/>
          <p:nvPr/>
        </p:nvSpPr>
        <p:spPr>
          <a:xfrm>
            <a:off x="653144" y="966221"/>
            <a:ext cx="10769600" cy="1293812"/>
          </a:xfrm>
          <a:prstGeom prst="hexagon">
            <a:avLst/>
          </a:prstGeom>
          <a:solidFill>
            <a:schemeClr val="bg1"/>
          </a:solidFill>
        </p:spPr>
        <p:style>
          <a:lnRef idx="1">
            <a:schemeClr val="accent6"/>
          </a:lnRef>
          <a:fillRef idx="2">
            <a:schemeClr val="accent6"/>
          </a:fillRef>
          <a:effectRef idx="1">
            <a:schemeClr val="accent6"/>
          </a:effectRef>
          <a:fontRef idx="minor">
            <a:schemeClr val="dk1"/>
          </a:fontRef>
        </p:style>
        <p:txBody>
          <a:bodyPr anchor="ct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Font typeface="Wingdings" panose="05000000000000000000" pitchFamily="2" charset="2"/>
              <a:buChar char="ü"/>
              <a:defRPr/>
            </a:pPr>
            <a:r>
              <a:rPr lang="en-US" altLang="en-US" sz="2200" dirty="0">
                <a:solidFill>
                  <a:srgbClr val="333399"/>
                </a:solidFill>
                <a:latin typeface="+mn-lt"/>
                <a:cs typeface="Times New Roman" panose="02020603050405020304" pitchFamily="18" charset="0"/>
              </a:rPr>
              <a:t>CNTB </a:t>
            </a:r>
            <a:r>
              <a:rPr lang="en-US" altLang="en-US" sz="2200" dirty="0" err="1">
                <a:solidFill>
                  <a:srgbClr val="333399"/>
                </a:solidFill>
                <a:latin typeface="+mn-lt"/>
                <a:cs typeface="Times New Roman" panose="02020603050405020304" pitchFamily="18" charset="0"/>
              </a:rPr>
              <a:t>từ</a:t>
            </a:r>
            <a:r>
              <a:rPr lang="en-US" altLang="en-US" sz="2200" dirty="0">
                <a:solidFill>
                  <a:srgbClr val="333399"/>
                </a:solidFill>
                <a:latin typeface="+mn-lt"/>
                <a:cs typeface="Times New Roman" panose="02020603050405020304" pitchFamily="18" charset="0"/>
              </a:rPr>
              <a:t> </a:t>
            </a:r>
            <a:r>
              <a:rPr lang="en-US" altLang="en-US" sz="2200" dirty="0" err="1">
                <a:solidFill>
                  <a:srgbClr val="333399"/>
                </a:solidFill>
                <a:latin typeface="+mn-lt"/>
                <a:cs typeface="Times New Roman" panose="02020603050405020304" pitchFamily="18" charset="0"/>
              </a:rPr>
              <a:t>giai</a:t>
            </a:r>
            <a:r>
              <a:rPr lang="en-US" altLang="en-US" sz="2200" dirty="0">
                <a:solidFill>
                  <a:srgbClr val="333399"/>
                </a:solidFill>
                <a:latin typeface="+mn-lt"/>
                <a:cs typeface="Times New Roman" panose="02020603050405020304" pitchFamily="18" charset="0"/>
              </a:rPr>
              <a:t> </a:t>
            </a:r>
            <a:r>
              <a:rPr lang="en-US" altLang="en-US" sz="2200" dirty="0" err="1">
                <a:solidFill>
                  <a:srgbClr val="333399"/>
                </a:solidFill>
                <a:latin typeface="+mn-lt"/>
                <a:cs typeface="Times New Roman" panose="02020603050405020304" pitchFamily="18" charset="0"/>
              </a:rPr>
              <a:t>đoạn</a:t>
            </a:r>
            <a:r>
              <a:rPr lang="en-US" altLang="en-US" sz="2200" dirty="0">
                <a:solidFill>
                  <a:srgbClr val="333399"/>
                </a:solidFill>
                <a:latin typeface="+mn-lt"/>
                <a:cs typeface="Times New Roman" panose="02020603050405020304" pitchFamily="18" charset="0"/>
              </a:rPr>
              <a:t> </a:t>
            </a:r>
            <a:r>
              <a:rPr lang="en-US" altLang="en-US" sz="2200" b="1" u="sng" dirty="0" err="1">
                <a:solidFill>
                  <a:srgbClr val="990033"/>
                </a:solidFill>
                <a:latin typeface="+mn-lt"/>
                <a:cs typeface="Times New Roman" panose="02020603050405020304" pitchFamily="18" charset="0"/>
              </a:rPr>
              <a:t>tự</a:t>
            </a:r>
            <a:r>
              <a:rPr lang="en-US" altLang="en-US" sz="2200" b="1" u="sng" dirty="0">
                <a:solidFill>
                  <a:srgbClr val="990033"/>
                </a:solidFill>
                <a:latin typeface="+mn-lt"/>
                <a:cs typeface="Times New Roman" panose="02020603050405020304" pitchFamily="18" charset="0"/>
              </a:rPr>
              <a:t> do </a:t>
            </a:r>
            <a:r>
              <a:rPr lang="en-US" altLang="en-US" sz="2200" b="1" u="sng" dirty="0" err="1">
                <a:solidFill>
                  <a:srgbClr val="990033"/>
                </a:solidFill>
                <a:latin typeface="+mn-lt"/>
                <a:cs typeface="Times New Roman" panose="02020603050405020304" pitchFamily="18" charset="0"/>
              </a:rPr>
              <a:t>cạnh</a:t>
            </a:r>
            <a:r>
              <a:rPr lang="en-US" altLang="en-US" sz="2200" b="1" u="sng" dirty="0">
                <a:solidFill>
                  <a:srgbClr val="990033"/>
                </a:solidFill>
                <a:latin typeface="+mn-lt"/>
                <a:cs typeface="Times New Roman" panose="02020603050405020304" pitchFamily="18" charset="0"/>
              </a:rPr>
              <a:t> </a:t>
            </a:r>
            <a:r>
              <a:rPr lang="en-US" altLang="en-US" sz="2200" b="1" u="sng" dirty="0" err="1">
                <a:solidFill>
                  <a:srgbClr val="990033"/>
                </a:solidFill>
                <a:latin typeface="+mn-lt"/>
                <a:cs typeface="Times New Roman" panose="02020603050405020304" pitchFamily="18" charset="0"/>
              </a:rPr>
              <a:t>tranh</a:t>
            </a:r>
            <a:r>
              <a:rPr lang="en-US" altLang="en-US" sz="2200" b="1" u="sng" dirty="0">
                <a:solidFill>
                  <a:srgbClr val="990033"/>
                </a:solidFill>
                <a:latin typeface="+mn-lt"/>
                <a:cs typeface="Times New Roman" panose="02020603050405020304" pitchFamily="18" charset="0"/>
              </a:rPr>
              <a:t> </a:t>
            </a:r>
            <a:r>
              <a:rPr lang="en-US" altLang="en-US" sz="2200" dirty="0" err="1">
                <a:solidFill>
                  <a:srgbClr val="333399"/>
                </a:solidFill>
                <a:latin typeface="+mn-lt"/>
                <a:cs typeface="Times New Roman" panose="02020603050405020304" pitchFamily="18" charset="0"/>
              </a:rPr>
              <a:t>chuyển</a:t>
            </a:r>
            <a:r>
              <a:rPr lang="en-US" altLang="en-US" sz="2200" dirty="0">
                <a:solidFill>
                  <a:srgbClr val="333399"/>
                </a:solidFill>
                <a:latin typeface="+mn-lt"/>
                <a:cs typeface="Times New Roman" panose="02020603050405020304" pitchFamily="18" charset="0"/>
              </a:rPr>
              <a:t> sang </a:t>
            </a:r>
            <a:r>
              <a:rPr lang="en-US" altLang="en-US" sz="2200" dirty="0" err="1">
                <a:solidFill>
                  <a:srgbClr val="333399"/>
                </a:solidFill>
                <a:latin typeface="+mn-lt"/>
                <a:cs typeface="Times New Roman" panose="02020603050405020304" pitchFamily="18" charset="0"/>
              </a:rPr>
              <a:t>giai</a:t>
            </a:r>
            <a:r>
              <a:rPr lang="en-US" altLang="en-US" sz="2200" dirty="0">
                <a:solidFill>
                  <a:srgbClr val="333399"/>
                </a:solidFill>
                <a:latin typeface="+mn-lt"/>
                <a:cs typeface="Times New Roman" panose="02020603050405020304" pitchFamily="18" charset="0"/>
              </a:rPr>
              <a:t> </a:t>
            </a:r>
            <a:r>
              <a:rPr lang="en-US" altLang="en-US" sz="2200" dirty="0" err="1">
                <a:solidFill>
                  <a:srgbClr val="333399"/>
                </a:solidFill>
                <a:latin typeface="+mn-lt"/>
                <a:cs typeface="Times New Roman" panose="02020603050405020304" pitchFamily="18" charset="0"/>
              </a:rPr>
              <a:t>đoạn</a:t>
            </a:r>
            <a:r>
              <a:rPr lang="en-US" altLang="en-US" sz="2200" dirty="0">
                <a:solidFill>
                  <a:srgbClr val="333399"/>
                </a:solidFill>
                <a:latin typeface="+mn-lt"/>
                <a:cs typeface="Times New Roman" panose="02020603050405020304" pitchFamily="18" charset="0"/>
              </a:rPr>
              <a:t> </a:t>
            </a:r>
            <a:r>
              <a:rPr lang="en-US" altLang="en-US" sz="2200" b="1" u="sng" dirty="0">
                <a:solidFill>
                  <a:srgbClr val="660066"/>
                </a:solidFill>
                <a:latin typeface="+mn-lt"/>
                <a:cs typeface="Times New Roman" panose="02020603050405020304" pitchFamily="18" charset="0"/>
              </a:rPr>
              <a:t>CNĐQ</a:t>
            </a:r>
            <a:r>
              <a:rPr lang="en-US" altLang="en-US" sz="2200" b="1" u="sng" dirty="0">
                <a:solidFill>
                  <a:srgbClr val="333399"/>
                </a:solidFill>
                <a:latin typeface="+mn-lt"/>
                <a:cs typeface="Times New Roman" panose="02020603050405020304" pitchFamily="18" charset="0"/>
              </a:rPr>
              <a:t>,</a:t>
            </a:r>
            <a:r>
              <a:rPr lang="en-US" altLang="en-US" sz="2200" dirty="0">
                <a:solidFill>
                  <a:srgbClr val="333399"/>
                </a:solidFill>
                <a:latin typeface="+mn-lt"/>
                <a:cs typeface="Times New Roman" panose="02020603050405020304" pitchFamily="18" charset="0"/>
              </a:rPr>
              <a:t> </a:t>
            </a:r>
            <a:r>
              <a:rPr lang="en-US" sz="2200" dirty="0" err="1">
                <a:solidFill>
                  <a:srgbClr val="333399"/>
                </a:solidFill>
                <a:latin typeface="+mn-lt"/>
              </a:rPr>
              <a:t>tăng</a:t>
            </a:r>
            <a:r>
              <a:rPr lang="en-US" sz="2200" dirty="0">
                <a:solidFill>
                  <a:srgbClr val="333399"/>
                </a:solidFill>
                <a:latin typeface="+mn-lt"/>
              </a:rPr>
              <a:t> </a:t>
            </a:r>
            <a:r>
              <a:rPr lang="en-US" sz="2200" dirty="0" err="1">
                <a:solidFill>
                  <a:srgbClr val="333399"/>
                </a:solidFill>
                <a:latin typeface="+mn-lt"/>
              </a:rPr>
              <a:t>cường</a:t>
            </a:r>
            <a:r>
              <a:rPr lang="en-US" sz="2200" dirty="0">
                <a:solidFill>
                  <a:srgbClr val="333399"/>
                </a:solidFill>
                <a:latin typeface="+mn-lt"/>
              </a:rPr>
              <a:t> </a:t>
            </a:r>
            <a:r>
              <a:rPr lang="en-US" sz="2200" dirty="0" err="1">
                <a:solidFill>
                  <a:srgbClr val="333399"/>
                </a:solidFill>
                <a:latin typeface="+mn-lt"/>
              </a:rPr>
              <a:t>chính</a:t>
            </a:r>
            <a:r>
              <a:rPr lang="en-US" sz="2200" dirty="0">
                <a:solidFill>
                  <a:srgbClr val="333399"/>
                </a:solidFill>
                <a:latin typeface="+mn-lt"/>
              </a:rPr>
              <a:t> </a:t>
            </a:r>
            <a:r>
              <a:rPr lang="en-US" sz="2200" dirty="0" err="1">
                <a:solidFill>
                  <a:srgbClr val="333399"/>
                </a:solidFill>
                <a:latin typeface="+mn-lt"/>
              </a:rPr>
              <a:t>sách</a:t>
            </a:r>
            <a:r>
              <a:rPr lang="en-US" sz="2200" dirty="0">
                <a:solidFill>
                  <a:srgbClr val="333399"/>
                </a:solidFill>
                <a:latin typeface="+mn-lt"/>
              </a:rPr>
              <a:t> </a:t>
            </a:r>
            <a:r>
              <a:rPr lang="en-US" sz="2200" b="1" u="sng" dirty="0" err="1">
                <a:solidFill>
                  <a:srgbClr val="CC0000"/>
                </a:solidFill>
                <a:latin typeface="+mn-lt"/>
              </a:rPr>
              <a:t>xâm</a:t>
            </a:r>
            <a:r>
              <a:rPr lang="en-US" sz="2200" b="1" u="sng" dirty="0">
                <a:solidFill>
                  <a:srgbClr val="CC0000"/>
                </a:solidFill>
                <a:latin typeface="+mn-lt"/>
              </a:rPr>
              <a:t> </a:t>
            </a:r>
            <a:r>
              <a:rPr lang="en-US" sz="2200" b="1" u="sng" dirty="0" err="1">
                <a:solidFill>
                  <a:srgbClr val="CC0000"/>
                </a:solidFill>
                <a:latin typeface="+mn-lt"/>
              </a:rPr>
              <a:t>lược</a:t>
            </a:r>
            <a:r>
              <a:rPr lang="en-US" sz="2200" b="1" u="sng" dirty="0">
                <a:solidFill>
                  <a:srgbClr val="CC0000"/>
                </a:solidFill>
                <a:latin typeface="+mn-lt"/>
              </a:rPr>
              <a:t>, </a:t>
            </a:r>
            <a:r>
              <a:rPr lang="en-US" sz="2200" b="1" u="sng" dirty="0" err="1">
                <a:solidFill>
                  <a:srgbClr val="CC0000"/>
                </a:solidFill>
                <a:latin typeface="+mn-lt"/>
              </a:rPr>
              <a:t>áp</a:t>
            </a:r>
            <a:r>
              <a:rPr lang="en-US" sz="2200" b="1" u="sng" dirty="0">
                <a:solidFill>
                  <a:srgbClr val="CC0000"/>
                </a:solidFill>
                <a:latin typeface="+mn-lt"/>
              </a:rPr>
              <a:t> </a:t>
            </a:r>
            <a:r>
              <a:rPr lang="en-US" sz="2200" b="1" u="sng" dirty="0" err="1">
                <a:solidFill>
                  <a:srgbClr val="CC0000"/>
                </a:solidFill>
                <a:latin typeface="+mn-lt"/>
              </a:rPr>
              <a:t>bức</a:t>
            </a:r>
            <a:r>
              <a:rPr lang="en-US" sz="2200" b="1" u="sng" dirty="0">
                <a:solidFill>
                  <a:srgbClr val="CC0000"/>
                </a:solidFill>
                <a:latin typeface="+mn-lt"/>
              </a:rPr>
              <a:t> </a:t>
            </a:r>
            <a:r>
              <a:rPr lang="en-US" sz="2200" b="1" u="sng" dirty="0" err="1">
                <a:solidFill>
                  <a:srgbClr val="CC0000"/>
                </a:solidFill>
                <a:latin typeface="+mn-lt"/>
              </a:rPr>
              <a:t>bóc</a:t>
            </a:r>
            <a:r>
              <a:rPr lang="en-US" sz="2200" b="1" u="sng" dirty="0">
                <a:solidFill>
                  <a:srgbClr val="CC0000"/>
                </a:solidFill>
                <a:latin typeface="+mn-lt"/>
              </a:rPr>
              <a:t> </a:t>
            </a:r>
            <a:r>
              <a:rPr lang="en-US" sz="2200" b="1" u="sng" dirty="0" err="1">
                <a:solidFill>
                  <a:srgbClr val="CC0000"/>
                </a:solidFill>
                <a:latin typeface="+mn-lt"/>
              </a:rPr>
              <a:t>lột</a:t>
            </a:r>
            <a:r>
              <a:rPr lang="en-US" sz="2200" b="1" u="sng" dirty="0">
                <a:solidFill>
                  <a:srgbClr val="CC0000"/>
                </a:solidFill>
                <a:latin typeface="+mn-lt"/>
              </a:rPr>
              <a:t> </a:t>
            </a:r>
            <a:r>
              <a:rPr lang="en-US" sz="2200" dirty="0" err="1">
                <a:solidFill>
                  <a:srgbClr val="333399"/>
                </a:solidFill>
                <a:latin typeface="+mn-lt"/>
              </a:rPr>
              <a:t>nhân</a:t>
            </a:r>
            <a:r>
              <a:rPr lang="en-US" sz="2200" dirty="0">
                <a:solidFill>
                  <a:srgbClr val="333399"/>
                </a:solidFill>
                <a:latin typeface="+mn-lt"/>
              </a:rPr>
              <a:t> </a:t>
            </a:r>
            <a:r>
              <a:rPr lang="en-US" sz="2200" dirty="0" err="1">
                <a:solidFill>
                  <a:srgbClr val="333399"/>
                </a:solidFill>
                <a:latin typeface="+mn-lt"/>
              </a:rPr>
              <a:t>dân</a:t>
            </a:r>
            <a:r>
              <a:rPr lang="en-US" sz="2200" dirty="0">
                <a:solidFill>
                  <a:srgbClr val="333399"/>
                </a:solidFill>
                <a:latin typeface="+mn-lt"/>
              </a:rPr>
              <a:t> lao </a:t>
            </a:r>
            <a:r>
              <a:rPr lang="en-US" sz="2200" dirty="0" err="1">
                <a:solidFill>
                  <a:srgbClr val="333399"/>
                </a:solidFill>
                <a:latin typeface="+mn-lt"/>
              </a:rPr>
              <a:t>động</a:t>
            </a:r>
            <a:r>
              <a:rPr lang="en-US" sz="2200" dirty="0">
                <a:solidFill>
                  <a:srgbClr val="333399"/>
                </a:solidFill>
                <a:latin typeface="+mn-lt"/>
              </a:rPr>
              <a:t> </a:t>
            </a:r>
            <a:r>
              <a:rPr lang="en-US" sz="2200" dirty="0" err="1">
                <a:solidFill>
                  <a:srgbClr val="333399"/>
                </a:solidFill>
                <a:latin typeface="+mn-lt"/>
              </a:rPr>
              <a:t>trong</a:t>
            </a:r>
            <a:r>
              <a:rPr lang="en-US" sz="2200" dirty="0">
                <a:solidFill>
                  <a:srgbClr val="333399"/>
                </a:solidFill>
                <a:latin typeface="+mn-lt"/>
              </a:rPr>
              <a:t> </a:t>
            </a:r>
            <a:r>
              <a:rPr lang="en-US" sz="2200" dirty="0" err="1">
                <a:solidFill>
                  <a:srgbClr val="333399"/>
                </a:solidFill>
                <a:latin typeface="+mn-lt"/>
              </a:rPr>
              <a:t>nước</a:t>
            </a:r>
            <a:r>
              <a:rPr lang="en-US" sz="2200" dirty="0">
                <a:solidFill>
                  <a:srgbClr val="333399"/>
                </a:solidFill>
                <a:latin typeface="+mn-lt"/>
              </a:rPr>
              <a:t> </a:t>
            </a:r>
            <a:r>
              <a:rPr lang="en-US" sz="2200" dirty="0" err="1">
                <a:solidFill>
                  <a:srgbClr val="333399"/>
                </a:solidFill>
                <a:latin typeface="+mn-lt"/>
              </a:rPr>
              <a:t>và</a:t>
            </a:r>
            <a:r>
              <a:rPr lang="en-US" sz="2200" dirty="0">
                <a:solidFill>
                  <a:srgbClr val="333399"/>
                </a:solidFill>
                <a:latin typeface="+mn-lt"/>
              </a:rPr>
              <a:t> </a:t>
            </a:r>
            <a:r>
              <a:rPr lang="en-US" sz="2200" dirty="0" err="1">
                <a:solidFill>
                  <a:srgbClr val="333399"/>
                </a:solidFill>
                <a:latin typeface="+mn-lt"/>
              </a:rPr>
              <a:t>các</a:t>
            </a:r>
            <a:r>
              <a:rPr lang="en-US" sz="2200" dirty="0">
                <a:solidFill>
                  <a:srgbClr val="333399"/>
                </a:solidFill>
                <a:latin typeface="+mn-lt"/>
              </a:rPr>
              <a:t> </a:t>
            </a:r>
            <a:r>
              <a:rPr lang="en-US" sz="2200" dirty="0" err="1">
                <a:solidFill>
                  <a:srgbClr val="333399"/>
                </a:solidFill>
                <a:latin typeface="+mn-lt"/>
              </a:rPr>
              <a:t>dân</a:t>
            </a:r>
            <a:r>
              <a:rPr lang="en-US" sz="2200" dirty="0">
                <a:solidFill>
                  <a:srgbClr val="333399"/>
                </a:solidFill>
                <a:latin typeface="+mn-lt"/>
              </a:rPr>
              <a:t> </a:t>
            </a:r>
            <a:r>
              <a:rPr lang="en-US" sz="2200" dirty="0" err="1">
                <a:solidFill>
                  <a:srgbClr val="333399"/>
                </a:solidFill>
                <a:latin typeface="+mn-lt"/>
              </a:rPr>
              <a:t>tộc</a:t>
            </a:r>
            <a:r>
              <a:rPr lang="en-US" sz="2200" dirty="0">
                <a:solidFill>
                  <a:srgbClr val="333399"/>
                </a:solidFill>
                <a:latin typeface="+mn-lt"/>
              </a:rPr>
              <a:t> </a:t>
            </a:r>
            <a:r>
              <a:rPr lang="en-US" sz="2200" dirty="0" err="1">
                <a:solidFill>
                  <a:srgbClr val="333399"/>
                </a:solidFill>
                <a:latin typeface="+mn-lt"/>
              </a:rPr>
              <a:t>thuộc</a:t>
            </a:r>
            <a:r>
              <a:rPr lang="en-US" sz="2200" dirty="0">
                <a:solidFill>
                  <a:srgbClr val="333399"/>
                </a:solidFill>
                <a:latin typeface="+mn-lt"/>
              </a:rPr>
              <a:t> </a:t>
            </a:r>
            <a:r>
              <a:rPr lang="en-US" sz="2200" dirty="0" err="1">
                <a:solidFill>
                  <a:srgbClr val="333399"/>
                </a:solidFill>
                <a:latin typeface="+mn-lt"/>
              </a:rPr>
              <a:t>địa</a:t>
            </a:r>
            <a:r>
              <a:rPr lang="en-US" sz="2200" dirty="0">
                <a:solidFill>
                  <a:srgbClr val="333399"/>
                </a:solidFill>
                <a:latin typeface="+mn-lt"/>
              </a:rPr>
              <a:t>.</a:t>
            </a:r>
          </a:p>
        </p:txBody>
      </p:sp>
      <p:pic>
        <p:nvPicPr>
          <p:cNvPr id="5" name="Picture 2" descr="Kết quả hình ảnh cho hình ảnh tù binh và chết chóc chiến tranh thế giới thứ 1">
            <a:extLst>
              <a:ext uri="{FF2B5EF4-FFF2-40B4-BE49-F238E27FC236}">
                <a16:creationId xmlns="" xmlns:a16="http://schemas.microsoft.com/office/drawing/2014/main" id="{224D8852-EB02-4C4E-AEB9-6CBAAA9A56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66178" y="2558107"/>
            <a:ext cx="4166279" cy="2054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4" descr="Kết quả hình ảnh cho hình ảnh tù binh và chết chóc chiến tranh thế giới thứ 1">
            <a:extLst>
              <a:ext uri="{FF2B5EF4-FFF2-40B4-BE49-F238E27FC236}">
                <a16:creationId xmlns="" xmlns:a16="http://schemas.microsoft.com/office/drawing/2014/main" id="{18B09E96-C99A-4B2A-A844-941C4884E6D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6540" y="2558107"/>
            <a:ext cx="2579460" cy="2039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 xmlns:a16="http://schemas.microsoft.com/office/drawing/2014/main" id="{C043DAFB-CAD9-42BF-B8CA-E4D6D0891226}"/>
              </a:ext>
            </a:extLst>
          </p:cNvPr>
          <p:cNvSpPr>
            <a:spLocks noChangeArrowheads="1"/>
          </p:cNvSpPr>
          <p:nvPr/>
        </p:nvSpPr>
        <p:spPr bwMode="auto">
          <a:xfrm>
            <a:off x="2496457" y="4710351"/>
            <a:ext cx="5370286" cy="646331"/>
          </a:xfrm>
          <a:prstGeom prst="rect">
            <a:avLst/>
          </a:prstGeom>
          <a:solidFill>
            <a:schemeClr val="bg1"/>
          </a:solidFill>
          <a:ln>
            <a:noFill/>
          </a:ln>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1800" dirty="0">
                <a:solidFill>
                  <a:srgbClr val="663300"/>
                </a:solidFill>
                <a:latin typeface="+mj-lt"/>
                <a:cs typeface="Times New Roman" panose="02020603050405020304" pitchFamily="18" charset="0"/>
              </a:rPr>
              <a:t>Chủ </a:t>
            </a:r>
            <a:r>
              <a:rPr lang="en-US" altLang="en-US" sz="1800" dirty="0" err="1">
                <a:solidFill>
                  <a:srgbClr val="663300"/>
                </a:solidFill>
                <a:latin typeface="+mj-lt"/>
                <a:cs typeface="Times New Roman" panose="02020603050405020304" pitchFamily="18" charset="0"/>
              </a:rPr>
              <a:t>nghĩa</a:t>
            </a:r>
            <a:r>
              <a:rPr lang="en-US" altLang="en-US" sz="1800" dirty="0">
                <a:solidFill>
                  <a:srgbClr val="663300"/>
                </a:solidFill>
                <a:latin typeface="+mj-lt"/>
                <a:cs typeface="Times New Roman" panose="02020603050405020304" pitchFamily="18" charset="0"/>
              </a:rPr>
              <a:t> </a:t>
            </a:r>
            <a:r>
              <a:rPr lang="en-US" altLang="en-US" sz="1800" dirty="0" err="1">
                <a:solidFill>
                  <a:srgbClr val="663300"/>
                </a:solidFill>
                <a:latin typeface="+mj-lt"/>
                <a:cs typeface="Times New Roman" panose="02020603050405020304" pitchFamily="18" charset="0"/>
              </a:rPr>
              <a:t>đê</a:t>
            </a:r>
            <a:r>
              <a:rPr lang="en-US" altLang="en-US" sz="1800" dirty="0">
                <a:solidFill>
                  <a:srgbClr val="663300"/>
                </a:solidFill>
                <a:latin typeface="+mj-lt"/>
                <a:cs typeface="Times New Roman" panose="02020603050405020304" pitchFamily="18" charset="0"/>
              </a:rPr>
              <a:t>́ </a:t>
            </a:r>
            <a:r>
              <a:rPr lang="en-US" altLang="en-US" sz="1800" dirty="0" err="1">
                <a:solidFill>
                  <a:srgbClr val="663300"/>
                </a:solidFill>
                <a:latin typeface="+mj-lt"/>
                <a:cs typeface="Times New Roman" panose="02020603050405020304" pitchFamily="18" charset="0"/>
              </a:rPr>
              <a:t>quốc</a:t>
            </a:r>
            <a:r>
              <a:rPr lang="en-US" altLang="en-US" sz="1800" dirty="0">
                <a:solidFill>
                  <a:srgbClr val="663300"/>
                </a:solidFill>
                <a:latin typeface="+mj-lt"/>
                <a:cs typeface="Times New Roman" panose="02020603050405020304" pitchFamily="18" charset="0"/>
              </a:rPr>
              <a:t> </a:t>
            </a:r>
            <a:r>
              <a:rPr lang="en-US" altLang="en-US" sz="1800" dirty="0" err="1">
                <a:solidFill>
                  <a:srgbClr val="663300"/>
                </a:solidFill>
                <a:latin typeface="+mj-lt"/>
                <a:cs typeface="Times New Roman" panose="02020603050405020304" pitchFamily="18" charset="0"/>
              </a:rPr>
              <a:t>va</a:t>
            </a:r>
            <a:r>
              <a:rPr lang="en-US" altLang="en-US" sz="1800" dirty="0">
                <a:solidFill>
                  <a:srgbClr val="663300"/>
                </a:solidFill>
                <a:latin typeface="+mj-lt"/>
                <a:cs typeface="Times New Roman" panose="02020603050405020304" pitchFamily="18" charset="0"/>
              </a:rPr>
              <a:t>̀ </a:t>
            </a:r>
            <a:r>
              <a:rPr lang="en-US" altLang="en-US" sz="1800" dirty="0" err="1">
                <a:solidFill>
                  <a:srgbClr val="663300"/>
                </a:solidFill>
                <a:latin typeface="+mj-lt"/>
                <a:cs typeface="Times New Roman" panose="02020603050405020304" pitchFamily="18" charset="0"/>
              </a:rPr>
              <a:t>chiến</a:t>
            </a:r>
            <a:r>
              <a:rPr lang="en-US" altLang="en-US" sz="1800" dirty="0">
                <a:solidFill>
                  <a:srgbClr val="663300"/>
                </a:solidFill>
                <a:latin typeface="+mj-lt"/>
                <a:cs typeface="Times New Roman" panose="02020603050405020304" pitchFamily="18" charset="0"/>
              </a:rPr>
              <a:t> </a:t>
            </a:r>
            <a:r>
              <a:rPr lang="en-US" altLang="en-US" sz="1800" dirty="0" err="1">
                <a:solidFill>
                  <a:srgbClr val="663300"/>
                </a:solidFill>
                <a:latin typeface="+mj-lt"/>
                <a:cs typeface="Times New Roman" panose="02020603050405020304" pitchFamily="18" charset="0"/>
              </a:rPr>
              <a:t>tranh</a:t>
            </a:r>
            <a:r>
              <a:rPr lang="en-US" altLang="en-US" sz="1800" dirty="0">
                <a:solidFill>
                  <a:srgbClr val="663300"/>
                </a:solidFill>
                <a:latin typeface="+mj-lt"/>
                <a:cs typeface="Times New Roman" panose="02020603050405020304" pitchFamily="18" charset="0"/>
              </a:rPr>
              <a:t> </a:t>
            </a:r>
            <a:r>
              <a:rPr lang="en-US" altLang="en-US" sz="1800" dirty="0" err="1">
                <a:solidFill>
                  <a:srgbClr val="663300"/>
                </a:solidFill>
                <a:latin typeface="+mj-lt"/>
                <a:cs typeface="Times New Roman" panose="02020603050405020304" pitchFamily="18" charset="0"/>
              </a:rPr>
              <a:t>thê</a:t>
            </a:r>
            <a:r>
              <a:rPr lang="en-US" altLang="en-US" sz="1800" dirty="0">
                <a:solidFill>
                  <a:srgbClr val="663300"/>
                </a:solidFill>
                <a:latin typeface="+mj-lt"/>
                <a:cs typeface="Times New Roman" panose="02020603050405020304" pitchFamily="18" charset="0"/>
              </a:rPr>
              <a:t>́ </a:t>
            </a:r>
            <a:r>
              <a:rPr lang="en-US" altLang="en-US" sz="1800" dirty="0" err="1">
                <a:solidFill>
                  <a:srgbClr val="663300"/>
                </a:solidFill>
                <a:latin typeface="+mj-lt"/>
                <a:cs typeface="Times New Roman" panose="02020603050405020304" pitchFamily="18" charset="0"/>
              </a:rPr>
              <a:t>giới</a:t>
            </a:r>
            <a:r>
              <a:rPr lang="en-US" altLang="en-US" sz="1800" dirty="0">
                <a:solidFill>
                  <a:srgbClr val="663300"/>
                </a:solidFill>
                <a:latin typeface="+mj-lt"/>
                <a:cs typeface="Times New Roman" panose="02020603050405020304" pitchFamily="18" charset="0"/>
              </a:rPr>
              <a:t> </a:t>
            </a:r>
            <a:r>
              <a:rPr lang="en-US" altLang="en-US" sz="1800" dirty="0" err="1">
                <a:solidFill>
                  <a:srgbClr val="663300"/>
                </a:solidFill>
                <a:latin typeface="+mj-lt"/>
                <a:cs typeface="Times New Roman" panose="02020603050405020304" pitchFamily="18" charset="0"/>
              </a:rPr>
              <a:t>thư</a:t>
            </a:r>
            <a:r>
              <a:rPr lang="en-US" altLang="en-US" sz="1800" dirty="0">
                <a:solidFill>
                  <a:srgbClr val="663300"/>
                </a:solidFill>
                <a:latin typeface="+mj-lt"/>
                <a:cs typeface="Times New Roman" panose="02020603050405020304" pitchFamily="18" charset="0"/>
              </a:rPr>
              <a:t>́ </a:t>
            </a:r>
            <a:r>
              <a:rPr lang="en-US" altLang="en-US" sz="1800" dirty="0" err="1">
                <a:solidFill>
                  <a:srgbClr val="663300"/>
                </a:solidFill>
                <a:latin typeface="+mj-lt"/>
                <a:cs typeface="Times New Roman" panose="02020603050405020304" pitchFamily="18" charset="0"/>
              </a:rPr>
              <a:t>nhất</a:t>
            </a:r>
            <a:endParaRPr lang="en-US" altLang="en-US" sz="1800" dirty="0">
              <a:solidFill>
                <a:srgbClr val="663300"/>
              </a:solidFill>
              <a:latin typeface="+mj-lt"/>
              <a:cs typeface="Times New Roman" panose="02020603050405020304" pitchFamily="18" charset="0"/>
            </a:endParaRPr>
          </a:p>
          <a:p>
            <a:pPr algn="ctr" eaLnBrk="1" hangingPunct="1">
              <a:spcBef>
                <a:spcPct val="0"/>
              </a:spcBef>
              <a:buFontTx/>
              <a:buNone/>
            </a:pPr>
            <a:r>
              <a:rPr lang="en-US" altLang="en-US" sz="1800" dirty="0">
                <a:solidFill>
                  <a:srgbClr val="663300"/>
                </a:solidFill>
                <a:latin typeface="+mj-lt"/>
                <a:cs typeface="Times New Roman" panose="02020603050405020304" pitchFamily="18" charset="0"/>
              </a:rPr>
              <a:t>(1914 - 1918)</a:t>
            </a:r>
          </a:p>
        </p:txBody>
      </p:sp>
      <p:pic>
        <p:nvPicPr>
          <p:cNvPr id="8" name="Picture 4" descr="Image result for chiến tranh thế giới thứ 1">
            <a:extLst>
              <a:ext uri="{FF2B5EF4-FFF2-40B4-BE49-F238E27FC236}">
                <a16:creationId xmlns="" xmlns:a16="http://schemas.microsoft.com/office/drawing/2014/main" id="{0059FEEC-3042-47EE-B7EF-CD8759B5C18A}"/>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735616" y="2558107"/>
            <a:ext cx="3028042" cy="2039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9">
            <a:extLst>
              <a:ext uri="{FF2B5EF4-FFF2-40B4-BE49-F238E27FC236}">
                <a16:creationId xmlns="" xmlns:a16="http://schemas.microsoft.com/office/drawing/2014/main" id="{DB992DD6-7B71-40E3-A9BA-47B800995CE7}"/>
              </a:ext>
            </a:extLst>
          </p:cNvPr>
          <p:cNvSpPr>
            <a:spLocks noChangeArrowheads="1"/>
          </p:cNvSpPr>
          <p:nvPr/>
        </p:nvSpPr>
        <p:spPr bwMode="auto">
          <a:xfrm>
            <a:off x="4272796" y="206482"/>
            <a:ext cx="3007555" cy="461665"/>
          </a:xfrm>
          <a:prstGeom prst="rect">
            <a:avLst/>
          </a:prstGeom>
          <a:solidFill>
            <a:schemeClr val="bg1"/>
          </a:solidFill>
          <a:ln>
            <a:solidFill>
              <a:srgbClr val="FF0066"/>
            </a:solidFill>
          </a:ln>
        </p:spPr>
        <p:txBody>
          <a:bodyPr wrap="none">
            <a:spAutoFit/>
          </a:bodyPr>
          <a:lstStyle>
            <a:lvl1pPr marL="214313" indent="-214313">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342900" indent="-342900" algn="just">
              <a:buFont typeface="Wingdings" panose="05000000000000000000" pitchFamily="2" charset="2"/>
              <a:buChar char="q"/>
              <a:defRPr/>
            </a:pPr>
            <a:r>
              <a:rPr lang="en-US" sz="2400" b="1" dirty="0" err="1">
                <a:solidFill>
                  <a:srgbClr val="008000"/>
                </a:solidFill>
                <a:latin typeface="+mj-lt"/>
                <a:ea typeface="Calibri" panose="020F0502020204030204" pitchFamily="34" charset="0"/>
                <a:cs typeface="Times New Roman" panose="02020603050405020304" pitchFamily="18" charset="0"/>
              </a:rPr>
              <a:t>Bối</a:t>
            </a:r>
            <a:r>
              <a:rPr lang="en-US" sz="2400" b="1" dirty="0">
                <a:solidFill>
                  <a:srgbClr val="008000"/>
                </a:solidFill>
                <a:latin typeface="+mj-lt"/>
                <a:ea typeface="Calibri" panose="020F0502020204030204" pitchFamily="34" charset="0"/>
                <a:cs typeface="Times New Roman" panose="02020603050405020304" pitchFamily="18" charset="0"/>
              </a:rPr>
              <a:t> </a:t>
            </a:r>
            <a:r>
              <a:rPr lang="en-US" sz="2400" b="1" dirty="0" err="1">
                <a:solidFill>
                  <a:srgbClr val="008000"/>
                </a:solidFill>
                <a:latin typeface="+mj-lt"/>
                <a:ea typeface="Calibri" panose="020F0502020204030204" pitchFamily="34" charset="0"/>
                <a:cs typeface="Times New Roman" panose="02020603050405020304" pitchFamily="18" charset="0"/>
              </a:rPr>
              <a:t>cảnh</a:t>
            </a:r>
            <a:r>
              <a:rPr lang="en-US" sz="2400" b="1" dirty="0">
                <a:solidFill>
                  <a:srgbClr val="008000"/>
                </a:solidFill>
                <a:latin typeface="+mj-lt"/>
                <a:ea typeface="Calibri" panose="020F0502020204030204" pitchFamily="34" charset="0"/>
                <a:cs typeface="Times New Roman" panose="02020603050405020304" pitchFamily="18" charset="0"/>
              </a:rPr>
              <a:t> </a:t>
            </a:r>
            <a:r>
              <a:rPr lang="en-US" sz="2400" b="1" dirty="0" err="1">
                <a:solidFill>
                  <a:srgbClr val="008000"/>
                </a:solidFill>
                <a:latin typeface="+mj-lt"/>
                <a:ea typeface="Calibri" panose="020F0502020204030204" pitchFamily="34" charset="0"/>
                <a:cs typeface="Times New Roman" panose="02020603050405020304" pitchFamily="18" charset="0"/>
              </a:rPr>
              <a:t>quốc</a:t>
            </a:r>
            <a:r>
              <a:rPr lang="en-US" sz="2400" b="1" dirty="0">
                <a:solidFill>
                  <a:srgbClr val="008000"/>
                </a:solidFill>
                <a:latin typeface="+mj-lt"/>
                <a:ea typeface="Calibri" panose="020F0502020204030204" pitchFamily="34" charset="0"/>
                <a:cs typeface="Times New Roman" panose="02020603050405020304" pitchFamily="18" charset="0"/>
              </a:rPr>
              <a:t> </a:t>
            </a:r>
            <a:r>
              <a:rPr lang="en-US" sz="2400" b="1" dirty="0" err="1">
                <a:solidFill>
                  <a:srgbClr val="008000"/>
                </a:solidFill>
                <a:latin typeface="+mj-lt"/>
                <a:ea typeface="Calibri" panose="020F0502020204030204" pitchFamily="34" charset="0"/>
                <a:cs typeface="Times New Roman" panose="02020603050405020304" pitchFamily="18" charset="0"/>
              </a:rPr>
              <a:t>tế</a:t>
            </a:r>
            <a:endParaRPr lang="en-US" sz="2400" b="1" dirty="0">
              <a:solidFill>
                <a:srgbClr val="008000"/>
              </a:solidFill>
              <a:latin typeface="+mj-lt"/>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8570572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yellow rectangle with gold stars&#10;&#10;Description automatically generated with low confidence">
            <a:extLst>
              <a:ext uri="{FF2B5EF4-FFF2-40B4-BE49-F238E27FC236}">
                <a16:creationId xmlns="" xmlns:a16="http://schemas.microsoft.com/office/drawing/2014/main" id="{B2526BC5-E6B6-4986-BDC5-78A34423ABA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4" name="Picture 2" descr="Image result for Sự thống khổ của nhân dân thuộc địa">
            <a:extLst>
              <a:ext uri="{FF2B5EF4-FFF2-40B4-BE49-F238E27FC236}">
                <a16:creationId xmlns="" xmlns:a16="http://schemas.microsoft.com/office/drawing/2014/main" id="{05938B31-C24D-4D1E-A296-9A618CE1412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02662" y="2685144"/>
            <a:ext cx="3148012" cy="2977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Hexagon 4">
            <a:extLst>
              <a:ext uri="{FF2B5EF4-FFF2-40B4-BE49-F238E27FC236}">
                <a16:creationId xmlns="" xmlns:a16="http://schemas.microsoft.com/office/drawing/2014/main" id="{C4F2A181-128C-46F5-93DD-A60A7318FBF1}"/>
              </a:ext>
            </a:extLst>
          </p:cNvPr>
          <p:cNvSpPr/>
          <p:nvPr/>
        </p:nvSpPr>
        <p:spPr>
          <a:xfrm>
            <a:off x="2928712" y="1059385"/>
            <a:ext cx="8740774" cy="1256724"/>
          </a:xfrm>
          <a:prstGeom prst="hexagon">
            <a:avLst/>
          </a:prstGeom>
          <a:solidFill>
            <a:schemeClr val="bg1"/>
          </a:solidFill>
        </p:spPr>
        <p:style>
          <a:lnRef idx="1">
            <a:schemeClr val="accent6"/>
          </a:lnRef>
          <a:fillRef idx="2">
            <a:schemeClr val="accent6"/>
          </a:fillRef>
          <a:effectRef idx="1">
            <a:schemeClr val="accent6"/>
          </a:effectRef>
          <a:fontRef idx="minor">
            <a:schemeClr val="dk1"/>
          </a:fontRef>
        </p:style>
        <p:txBody>
          <a:bodyPr anchor="ctr"/>
          <a:lstStyle>
            <a:lvl1pPr marL="342900" indent="-342900">
              <a:defRPr>
                <a:solidFill>
                  <a:schemeClr val="tx1"/>
                </a:solidFill>
                <a:latin typeface="Verdana" pitchFamily="34" charset="0"/>
              </a:defRPr>
            </a:lvl1pPr>
            <a:lvl2pPr marL="742950" indent="-285750">
              <a:defRPr>
                <a:solidFill>
                  <a:schemeClr val="tx1"/>
                </a:solidFill>
                <a:latin typeface="Verdana" pitchFamily="34" charset="0"/>
              </a:defRPr>
            </a:lvl2pPr>
            <a:lvl3pPr marL="1143000" indent="-228600">
              <a:defRPr>
                <a:solidFill>
                  <a:schemeClr val="tx1"/>
                </a:solidFill>
                <a:latin typeface="Verdana" pitchFamily="34" charset="0"/>
              </a:defRPr>
            </a:lvl3pPr>
            <a:lvl4pPr marL="1600200" indent="-228600">
              <a:defRPr>
                <a:solidFill>
                  <a:schemeClr val="tx1"/>
                </a:solidFill>
                <a:latin typeface="Verdana" pitchFamily="34" charset="0"/>
              </a:defRPr>
            </a:lvl4pPr>
            <a:lvl5pPr marL="2057400" indent="-228600">
              <a:defRPr>
                <a:solidFill>
                  <a:schemeClr val="tx1"/>
                </a:solidFill>
                <a:latin typeface="Verdana" pitchFamily="34" charset="0"/>
              </a:defRPr>
            </a:lvl5pPr>
            <a:lvl6pPr marL="2514600" indent="-228600" eaLnBrk="0" fontAlgn="base" hangingPunct="0">
              <a:spcBef>
                <a:spcPct val="0"/>
              </a:spcBef>
              <a:spcAft>
                <a:spcPct val="0"/>
              </a:spcAft>
              <a:defRPr>
                <a:solidFill>
                  <a:schemeClr val="tx1"/>
                </a:solidFill>
                <a:latin typeface="Verdana" pitchFamily="34" charset="0"/>
              </a:defRPr>
            </a:lvl6pPr>
            <a:lvl7pPr marL="2971800" indent="-228600" eaLnBrk="0" fontAlgn="base" hangingPunct="0">
              <a:spcBef>
                <a:spcPct val="0"/>
              </a:spcBef>
              <a:spcAft>
                <a:spcPct val="0"/>
              </a:spcAft>
              <a:defRPr>
                <a:solidFill>
                  <a:schemeClr val="tx1"/>
                </a:solidFill>
                <a:latin typeface="Verdana" pitchFamily="34" charset="0"/>
              </a:defRPr>
            </a:lvl7pPr>
            <a:lvl8pPr marL="3429000" indent="-228600" eaLnBrk="0" fontAlgn="base" hangingPunct="0">
              <a:spcBef>
                <a:spcPct val="0"/>
              </a:spcBef>
              <a:spcAft>
                <a:spcPct val="0"/>
              </a:spcAft>
              <a:defRPr>
                <a:solidFill>
                  <a:schemeClr val="tx1"/>
                </a:solidFill>
                <a:latin typeface="Verdana" pitchFamily="34" charset="0"/>
              </a:defRPr>
            </a:lvl8pPr>
            <a:lvl9pPr marL="3886200" indent="-228600" eaLnBrk="0" fontAlgn="base" hangingPunct="0">
              <a:spcBef>
                <a:spcPct val="0"/>
              </a:spcBef>
              <a:spcAft>
                <a:spcPct val="0"/>
              </a:spcAft>
              <a:defRPr>
                <a:solidFill>
                  <a:schemeClr val="tx1"/>
                </a:solidFill>
                <a:latin typeface="Verdana" pitchFamily="34" charset="0"/>
              </a:defRPr>
            </a:lvl9pPr>
          </a:lstStyle>
          <a:p>
            <a:pPr algn="ctr">
              <a:buFont typeface="Wingdings" pitchFamily="2" charset="2"/>
              <a:buChar char="§"/>
              <a:defRPr/>
            </a:pPr>
            <a:endParaRPr lang="en-US" dirty="0">
              <a:solidFill>
                <a:srgbClr val="333399"/>
              </a:solidFill>
              <a:latin typeface="+mj-lt"/>
            </a:endParaRPr>
          </a:p>
        </p:txBody>
      </p:sp>
      <p:sp>
        <p:nvSpPr>
          <p:cNvPr id="6" name="Rectangle 5">
            <a:extLst>
              <a:ext uri="{FF2B5EF4-FFF2-40B4-BE49-F238E27FC236}">
                <a16:creationId xmlns="" xmlns:a16="http://schemas.microsoft.com/office/drawing/2014/main" id="{3209AB09-E089-4AF2-A0A9-CC907FB87CE7}"/>
              </a:ext>
            </a:extLst>
          </p:cNvPr>
          <p:cNvSpPr/>
          <p:nvPr/>
        </p:nvSpPr>
        <p:spPr>
          <a:xfrm>
            <a:off x="2989943" y="1173534"/>
            <a:ext cx="8624888" cy="1107996"/>
          </a:xfrm>
          <a:prstGeom prst="rect">
            <a:avLst/>
          </a:prstGeom>
        </p:spPr>
        <p:txBody>
          <a:bodyPr wrap="square">
            <a:spAutoFit/>
          </a:bodyPr>
          <a:lstStyle/>
          <a:p>
            <a:pPr algn="ctr">
              <a:spcAft>
                <a:spcPts val="0"/>
              </a:spcAft>
              <a:defRPr/>
            </a:pPr>
            <a:r>
              <a:rPr lang="en-US" sz="2200" dirty="0">
                <a:latin typeface="+mj-lt"/>
                <a:ea typeface="Calibri" panose="020F0502020204030204" pitchFamily="34" charset="0"/>
                <a:cs typeface="Times New Roman" panose="02020603050405020304" pitchFamily="18" charset="0"/>
              </a:rPr>
              <a:t>→ </a:t>
            </a:r>
            <a:r>
              <a:rPr lang="en-US" sz="2200" b="1" dirty="0" err="1">
                <a:solidFill>
                  <a:srgbClr val="CC0000"/>
                </a:solidFill>
                <a:latin typeface="+mj-lt"/>
                <a:ea typeface="Calibri" panose="020F0502020204030204" pitchFamily="34" charset="0"/>
                <a:cs typeface="Times New Roman" panose="02020603050405020304" pitchFamily="18" charset="0"/>
              </a:rPr>
              <a:t>Hậu</a:t>
            </a:r>
            <a:r>
              <a:rPr lang="en-US" sz="2200" b="1" dirty="0">
                <a:solidFill>
                  <a:srgbClr val="CC0000"/>
                </a:solidFill>
                <a:latin typeface="+mj-lt"/>
                <a:ea typeface="Calibri" panose="020F0502020204030204" pitchFamily="34" charset="0"/>
                <a:cs typeface="Times New Roman" panose="02020603050405020304" pitchFamily="18" charset="0"/>
              </a:rPr>
              <a:t> </a:t>
            </a:r>
            <a:r>
              <a:rPr lang="en-US" sz="2200" b="1" dirty="0" err="1">
                <a:solidFill>
                  <a:srgbClr val="CC0000"/>
                </a:solidFill>
                <a:latin typeface="+mj-lt"/>
                <a:ea typeface="Calibri" panose="020F0502020204030204" pitchFamily="34" charset="0"/>
                <a:cs typeface="Times New Roman" panose="02020603050405020304" pitchFamily="18" charset="0"/>
              </a:rPr>
              <a:t>quả</a:t>
            </a:r>
            <a:r>
              <a:rPr lang="en-US" sz="2200" dirty="0">
                <a:solidFill>
                  <a:srgbClr val="002060"/>
                </a:solidFill>
                <a:latin typeface="+mj-lt"/>
                <a:ea typeface="Calibri" panose="020F0502020204030204" pitchFamily="34" charset="0"/>
                <a:cs typeface="Times New Roman" panose="02020603050405020304" pitchFamily="18" charset="0"/>
              </a:rPr>
              <a:t> </a:t>
            </a:r>
            <a:r>
              <a:rPr lang="en-US" sz="2200" dirty="0" err="1">
                <a:solidFill>
                  <a:srgbClr val="002060"/>
                </a:solidFill>
                <a:latin typeface="+mj-lt"/>
                <a:ea typeface="Calibri" panose="020F0502020204030204" pitchFamily="34" charset="0"/>
                <a:cs typeface="Times New Roman" panose="02020603050405020304" pitchFamily="18" charset="0"/>
              </a:rPr>
              <a:t>chiến</a:t>
            </a:r>
            <a:r>
              <a:rPr lang="en-US" sz="2200" dirty="0">
                <a:solidFill>
                  <a:srgbClr val="002060"/>
                </a:solidFill>
                <a:latin typeface="+mj-lt"/>
                <a:ea typeface="Calibri" panose="020F0502020204030204" pitchFamily="34" charset="0"/>
                <a:cs typeface="Times New Roman" panose="02020603050405020304" pitchFamily="18" charset="0"/>
              </a:rPr>
              <a:t> </a:t>
            </a:r>
            <a:r>
              <a:rPr lang="en-US" sz="2200" dirty="0" err="1">
                <a:solidFill>
                  <a:srgbClr val="002060"/>
                </a:solidFill>
                <a:latin typeface="+mj-lt"/>
                <a:ea typeface="Calibri" panose="020F0502020204030204" pitchFamily="34" charset="0"/>
                <a:cs typeface="Times New Roman" panose="02020603050405020304" pitchFamily="18" charset="0"/>
              </a:rPr>
              <a:t>tranh</a:t>
            </a:r>
            <a:r>
              <a:rPr lang="en-US" sz="2200" dirty="0">
                <a:solidFill>
                  <a:srgbClr val="002060"/>
                </a:solidFill>
                <a:latin typeface="+mj-lt"/>
                <a:ea typeface="Calibri" panose="020F0502020204030204" pitchFamily="34" charset="0"/>
                <a:cs typeface="Times New Roman" panose="02020603050405020304" pitchFamily="18" charset="0"/>
              </a:rPr>
              <a:t> </a:t>
            </a:r>
            <a:r>
              <a:rPr lang="en-US" sz="2200" dirty="0" err="1">
                <a:solidFill>
                  <a:srgbClr val="002060"/>
                </a:solidFill>
                <a:latin typeface="+mj-lt"/>
                <a:ea typeface="Calibri" panose="020F0502020204030204" pitchFamily="34" charset="0"/>
                <a:cs typeface="Times New Roman" panose="02020603050405020304" pitchFamily="18" charset="0"/>
              </a:rPr>
              <a:t>xâm</a:t>
            </a:r>
            <a:r>
              <a:rPr lang="en-US" sz="2200" dirty="0">
                <a:solidFill>
                  <a:srgbClr val="002060"/>
                </a:solidFill>
                <a:latin typeface="+mj-lt"/>
                <a:ea typeface="Calibri" panose="020F0502020204030204" pitchFamily="34" charset="0"/>
                <a:cs typeface="Times New Roman" panose="02020603050405020304" pitchFamily="18" charset="0"/>
              </a:rPr>
              <a:t> </a:t>
            </a:r>
            <a:r>
              <a:rPr lang="en-US" sz="2200" dirty="0" err="1">
                <a:solidFill>
                  <a:srgbClr val="002060"/>
                </a:solidFill>
                <a:latin typeface="+mj-lt"/>
                <a:ea typeface="Calibri" panose="020F0502020204030204" pitchFamily="34" charset="0"/>
                <a:cs typeface="Times New Roman" panose="02020603050405020304" pitchFamily="18" charset="0"/>
              </a:rPr>
              <a:t>lược</a:t>
            </a:r>
            <a:r>
              <a:rPr lang="en-US" sz="2200" dirty="0">
                <a:solidFill>
                  <a:srgbClr val="002060"/>
                </a:solidFill>
                <a:latin typeface="+mj-lt"/>
                <a:ea typeface="Calibri" panose="020F0502020204030204" pitchFamily="34" charset="0"/>
                <a:cs typeface="Times New Roman" panose="02020603050405020304" pitchFamily="18" charset="0"/>
              </a:rPr>
              <a:t> </a:t>
            </a:r>
            <a:r>
              <a:rPr lang="en-US" sz="2200" dirty="0" err="1">
                <a:solidFill>
                  <a:srgbClr val="002060"/>
                </a:solidFill>
                <a:latin typeface="+mj-lt"/>
                <a:ea typeface="Calibri" panose="020F0502020204030204" pitchFamily="34" charset="0"/>
                <a:cs typeface="Times New Roman" panose="02020603050405020304" pitchFamily="18" charset="0"/>
              </a:rPr>
              <a:t>của</a:t>
            </a:r>
            <a:r>
              <a:rPr lang="en-US" sz="2200" dirty="0">
                <a:solidFill>
                  <a:srgbClr val="002060"/>
                </a:solidFill>
                <a:latin typeface="+mj-lt"/>
                <a:ea typeface="Calibri" panose="020F0502020204030204" pitchFamily="34" charset="0"/>
                <a:cs typeface="Times New Roman" panose="02020603050405020304" pitchFamily="18" charset="0"/>
              </a:rPr>
              <a:t> CNĐQ </a:t>
            </a:r>
            <a:r>
              <a:rPr lang="en-US" sz="2200" dirty="0" err="1">
                <a:solidFill>
                  <a:srgbClr val="002060"/>
                </a:solidFill>
                <a:latin typeface="+mj-lt"/>
                <a:ea typeface="Calibri" panose="020F0502020204030204" pitchFamily="34" charset="0"/>
                <a:cs typeface="Times New Roman" panose="02020603050405020304" pitchFamily="18" charset="0"/>
              </a:rPr>
              <a:t>là</a:t>
            </a:r>
            <a:r>
              <a:rPr lang="en-US" sz="2200" dirty="0">
                <a:solidFill>
                  <a:srgbClr val="002060"/>
                </a:solidFill>
                <a:latin typeface="+mj-lt"/>
                <a:ea typeface="Calibri" panose="020F0502020204030204" pitchFamily="34" charset="0"/>
                <a:cs typeface="Times New Roman" panose="02020603050405020304" pitchFamily="18" charset="0"/>
              </a:rPr>
              <a:t> </a:t>
            </a:r>
            <a:r>
              <a:rPr lang="en-US" sz="2200" b="1" dirty="0" err="1">
                <a:solidFill>
                  <a:srgbClr val="CC0000"/>
                </a:solidFill>
                <a:latin typeface="+mj-lt"/>
                <a:ea typeface="Calibri" panose="020F0502020204030204" pitchFamily="34" charset="0"/>
                <a:cs typeface="Times New Roman" panose="02020603050405020304" pitchFamily="18" charset="0"/>
              </a:rPr>
              <a:t>sự</a:t>
            </a:r>
            <a:r>
              <a:rPr lang="en-US" sz="2200" b="1" dirty="0">
                <a:solidFill>
                  <a:srgbClr val="CC0000"/>
                </a:solidFill>
                <a:latin typeface="+mj-lt"/>
                <a:ea typeface="Calibri" panose="020F0502020204030204" pitchFamily="34" charset="0"/>
                <a:cs typeface="Times New Roman" panose="02020603050405020304" pitchFamily="18" charset="0"/>
              </a:rPr>
              <a:t> </a:t>
            </a:r>
            <a:r>
              <a:rPr lang="en-US" sz="2200" b="1" dirty="0" err="1">
                <a:solidFill>
                  <a:srgbClr val="CC0000"/>
                </a:solidFill>
                <a:latin typeface="+mj-lt"/>
                <a:ea typeface="Calibri" panose="020F0502020204030204" pitchFamily="34" charset="0"/>
                <a:cs typeface="Times New Roman" panose="02020603050405020304" pitchFamily="18" charset="0"/>
              </a:rPr>
              <a:t>thống</a:t>
            </a:r>
            <a:r>
              <a:rPr lang="en-US" sz="2200" b="1" dirty="0">
                <a:solidFill>
                  <a:srgbClr val="CC0000"/>
                </a:solidFill>
                <a:latin typeface="+mj-lt"/>
                <a:ea typeface="Calibri" panose="020F0502020204030204" pitchFamily="34" charset="0"/>
                <a:cs typeface="Times New Roman" panose="02020603050405020304" pitchFamily="18" charset="0"/>
              </a:rPr>
              <a:t> </a:t>
            </a:r>
            <a:r>
              <a:rPr lang="en-US" sz="2200" b="1" dirty="0" err="1">
                <a:solidFill>
                  <a:srgbClr val="CC0000"/>
                </a:solidFill>
                <a:latin typeface="+mj-lt"/>
                <a:ea typeface="Calibri" panose="020F0502020204030204" pitchFamily="34" charset="0"/>
                <a:cs typeface="Times New Roman" panose="02020603050405020304" pitchFamily="18" charset="0"/>
              </a:rPr>
              <a:t>trị</a:t>
            </a:r>
            <a:r>
              <a:rPr lang="en-US" sz="2200" b="1" dirty="0">
                <a:solidFill>
                  <a:srgbClr val="CC0000"/>
                </a:solidFill>
                <a:latin typeface="+mj-lt"/>
                <a:ea typeface="Calibri" panose="020F0502020204030204" pitchFamily="34" charset="0"/>
                <a:cs typeface="Times New Roman" panose="02020603050405020304" pitchFamily="18" charset="0"/>
              </a:rPr>
              <a:t> </a:t>
            </a:r>
            <a:r>
              <a:rPr lang="en-US" sz="2200" b="1" dirty="0" err="1">
                <a:solidFill>
                  <a:srgbClr val="CC0000"/>
                </a:solidFill>
                <a:latin typeface="+mj-lt"/>
                <a:ea typeface="Calibri" panose="020F0502020204030204" pitchFamily="34" charset="0"/>
                <a:cs typeface="Times New Roman" panose="02020603050405020304" pitchFamily="18" charset="0"/>
              </a:rPr>
              <a:t>tàn</a:t>
            </a:r>
            <a:r>
              <a:rPr lang="en-US" sz="2200" b="1" dirty="0">
                <a:solidFill>
                  <a:srgbClr val="CC0000"/>
                </a:solidFill>
                <a:latin typeface="+mj-lt"/>
                <a:ea typeface="Calibri" panose="020F0502020204030204" pitchFamily="34" charset="0"/>
                <a:cs typeface="Times New Roman" panose="02020603050405020304" pitchFamily="18" charset="0"/>
              </a:rPr>
              <a:t> </a:t>
            </a:r>
            <a:r>
              <a:rPr lang="en-US" sz="2200" b="1" dirty="0" err="1">
                <a:solidFill>
                  <a:srgbClr val="CC0000"/>
                </a:solidFill>
                <a:latin typeface="+mj-lt"/>
                <a:ea typeface="Calibri" panose="020F0502020204030204" pitchFamily="34" charset="0"/>
                <a:cs typeface="Times New Roman" panose="02020603050405020304" pitchFamily="18" charset="0"/>
              </a:rPr>
              <a:t>bạo</a:t>
            </a:r>
            <a:r>
              <a:rPr lang="en-US" sz="2200" b="1" dirty="0">
                <a:solidFill>
                  <a:srgbClr val="CC0000"/>
                </a:solidFill>
                <a:latin typeface="+mj-lt"/>
                <a:ea typeface="Calibri" panose="020F0502020204030204" pitchFamily="34" charset="0"/>
                <a:cs typeface="Times New Roman" panose="02020603050405020304" pitchFamily="18" charset="0"/>
              </a:rPr>
              <a:t> </a:t>
            </a:r>
            <a:r>
              <a:rPr lang="en-US" sz="2200" dirty="0" err="1">
                <a:solidFill>
                  <a:srgbClr val="002060"/>
                </a:solidFill>
                <a:latin typeface="+mj-lt"/>
                <a:ea typeface="Calibri" panose="020F0502020204030204" pitchFamily="34" charset="0"/>
                <a:cs typeface="Times New Roman" panose="02020603050405020304" pitchFamily="18" charset="0"/>
              </a:rPr>
              <a:t>của</a:t>
            </a:r>
            <a:r>
              <a:rPr lang="en-US" sz="2200" dirty="0">
                <a:solidFill>
                  <a:srgbClr val="002060"/>
                </a:solidFill>
                <a:latin typeface="+mj-lt"/>
                <a:ea typeface="Calibri" panose="020F0502020204030204" pitchFamily="34" charset="0"/>
                <a:cs typeface="Times New Roman" panose="02020603050405020304" pitchFamily="18" charset="0"/>
              </a:rPr>
              <a:t> CNĐQ </a:t>
            </a:r>
            <a:r>
              <a:rPr lang="en-US" sz="2200" dirty="0" err="1">
                <a:solidFill>
                  <a:srgbClr val="002060"/>
                </a:solidFill>
                <a:latin typeface="+mj-lt"/>
                <a:ea typeface="Calibri" panose="020F0502020204030204" pitchFamily="34" charset="0"/>
                <a:cs typeface="Times New Roman" panose="02020603050405020304" pitchFamily="18" charset="0"/>
              </a:rPr>
              <a:t>làm</a:t>
            </a:r>
            <a:r>
              <a:rPr lang="en-US" sz="2200" dirty="0">
                <a:solidFill>
                  <a:srgbClr val="002060"/>
                </a:solidFill>
                <a:latin typeface="+mj-lt"/>
                <a:ea typeface="Calibri" panose="020F0502020204030204" pitchFamily="34" charset="0"/>
                <a:cs typeface="Times New Roman" panose="02020603050405020304" pitchFamily="18" charset="0"/>
              </a:rPr>
              <a:t> </a:t>
            </a:r>
            <a:r>
              <a:rPr lang="en-US" sz="2200" dirty="0" err="1">
                <a:solidFill>
                  <a:srgbClr val="002060"/>
                </a:solidFill>
                <a:latin typeface="+mj-lt"/>
                <a:ea typeface="Calibri" panose="020F0502020204030204" pitchFamily="34" charset="0"/>
                <a:cs typeface="Times New Roman" panose="02020603050405020304" pitchFamily="18" charset="0"/>
              </a:rPr>
              <a:t>cho</a:t>
            </a:r>
            <a:r>
              <a:rPr lang="en-US" sz="2200" dirty="0">
                <a:solidFill>
                  <a:srgbClr val="002060"/>
                </a:solidFill>
                <a:latin typeface="+mj-lt"/>
                <a:ea typeface="Calibri" panose="020F0502020204030204" pitchFamily="34" charset="0"/>
                <a:cs typeface="Times New Roman" panose="02020603050405020304" pitchFamily="18" charset="0"/>
              </a:rPr>
              <a:t> </a:t>
            </a:r>
            <a:r>
              <a:rPr lang="en-US" sz="2200" b="1" dirty="0" err="1">
                <a:solidFill>
                  <a:srgbClr val="990033"/>
                </a:solidFill>
                <a:latin typeface="+mj-lt"/>
                <a:ea typeface="Calibri" panose="020F0502020204030204" pitchFamily="34" charset="0"/>
                <a:cs typeface="Times New Roman" panose="02020603050405020304" pitchFamily="18" charset="0"/>
              </a:rPr>
              <a:t>đời</a:t>
            </a:r>
            <a:r>
              <a:rPr lang="en-US" sz="2200" b="1" dirty="0">
                <a:solidFill>
                  <a:srgbClr val="990033"/>
                </a:solidFill>
                <a:latin typeface="+mj-lt"/>
                <a:ea typeface="Calibri" panose="020F0502020204030204" pitchFamily="34" charset="0"/>
                <a:cs typeface="Times New Roman" panose="02020603050405020304" pitchFamily="18" charset="0"/>
              </a:rPr>
              <a:t> </a:t>
            </a:r>
            <a:r>
              <a:rPr lang="en-US" sz="2200" b="1" dirty="0" err="1">
                <a:solidFill>
                  <a:srgbClr val="990033"/>
                </a:solidFill>
                <a:latin typeface="+mj-lt"/>
                <a:ea typeface="Calibri" panose="020F0502020204030204" pitchFamily="34" charset="0"/>
                <a:cs typeface="Times New Roman" panose="02020603050405020304" pitchFamily="18" charset="0"/>
              </a:rPr>
              <a:t>sống</a:t>
            </a:r>
            <a:r>
              <a:rPr lang="en-US" sz="2200" b="1" dirty="0">
                <a:solidFill>
                  <a:srgbClr val="990033"/>
                </a:solidFill>
                <a:latin typeface="+mj-lt"/>
                <a:ea typeface="Calibri" panose="020F0502020204030204" pitchFamily="34" charset="0"/>
                <a:cs typeface="Times New Roman" panose="02020603050405020304" pitchFamily="18" charset="0"/>
              </a:rPr>
              <a:t> </a:t>
            </a:r>
            <a:r>
              <a:rPr lang="en-US" sz="2200" b="1" dirty="0" err="1">
                <a:solidFill>
                  <a:srgbClr val="990033"/>
                </a:solidFill>
                <a:latin typeface="+mj-lt"/>
                <a:ea typeface="Calibri" panose="020F0502020204030204" pitchFamily="34" charset="0"/>
                <a:cs typeface="Times New Roman" panose="02020603050405020304" pitchFamily="18" charset="0"/>
              </a:rPr>
              <a:t>nhân</a:t>
            </a:r>
            <a:r>
              <a:rPr lang="en-US" sz="2200" b="1" dirty="0">
                <a:solidFill>
                  <a:srgbClr val="990033"/>
                </a:solidFill>
                <a:latin typeface="+mj-lt"/>
                <a:ea typeface="Calibri" panose="020F0502020204030204" pitchFamily="34" charset="0"/>
                <a:cs typeface="Times New Roman" panose="02020603050405020304" pitchFamily="18" charset="0"/>
              </a:rPr>
              <a:t> </a:t>
            </a:r>
            <a:r>
              <a:rPr lang="en-US" sz="2200" b="1" dirty="0" err="1">
                <a:solidFill>
                  <a:srgbClr val="990033"/>
                </a:solidFill>
                <a:latin typeface="+mj-lt"/>
                <a:ea typeface="Calibri" panose="020F0502020204030204" pitchFamily="34" charset="0"/>
                <a:cs typeface="Times New Roman" panose="02020603050405020304" pitchFamily="18" charset="0"/>
              </a:rPr>
              <a:t>dân</a:t>
            </a:r>
            <a:r>
              <a:rPr lang="en-US" sz="2200" b="1" dirty="0">
                <a:solidFill>
                  <a:srgbClr val="990033"/>
                </a:solidFill>
                <a:latin typeface="+mj-lt"/>
                <a:ea typeface="Calibri" panose="020F0502020204030204" pitchFamily="34" charset="0"/>
                <a:cs typeface="Times New Roman" panose="02020603050405020304" pitchFamily="18" charset="0"/>
              </a:rPr>
              <a:t> lao </a:t>
            </a:r>
            <a:r>
              <a:rPr lang="en-US" sz="2200" b="1" dirty="0" err="1">
                <a:solidFill>
                  <a:srgbClr val="990033"/>
                </a:solidFill>
                <a:latin typeface="+mj-lt"/>
                <a:ea typeface="Calibri" panose="020F0502020204030204" pitchFamily="34" charset="0"/>
                <a:cs typeface="Times New Roman" panose="02020603050405020304" pitchFamily="18" charset="0"/>
              </a:rPr>
              <a:t>động</a:t>
            </a:r>
            <a:r>
              <a:rPr lang="en-US" sz="2200" b="1" dirty="0">
                <a:solidFill>
                  <a:srgbClr val="990033"/>
                </a:solidFill>
                <a:latin typeface="+mj-lt"/>
                <a:ea typeface="Calibri" panose="020F0502020204030204" pitchFamily="34" charset="0"/>
                <a:cs typeface="Times New Roman" panose="02020603050405020304" pitchFamily="18" charset="0"/>
              </a:rPr>
              <a:t> </a:t>
            </a:r>
            <a:r>
              <a:rPr lang="en-US" sz="2200" dirty="0">
                <a:solidFill>
                  <a:srgbClr val="002060"/>
                </a:solidFill>
                <a:latin typeface="+mj-lt"/>
                <a:ea typeface="Calibri" panose="020F0502020204030204" pitchFamily="34" charset="0"/>
                <a:cs typeface="Times New Roman" panose="02020603050405020304" pitchFamily="18" charset="0"/>
              </a:rPr>
              <a:t>ở </a:t>
            </a:r>
            <a:r>
              <a:rPr lang="en-US" sz="2200" dirty="0" err="1">
                <a:solidFill>
                  <a:srgbClr val="002060"/>
                </a:solidFill>
                <a:latin typeface="+mj-lt"/>
                <a:ea typeface="Calibri" panose="020F0502020204030204" pitchFamily="34" charset="0"/>
                <a:cs typeface="Times New Roman" panose="02020603050405020304" pitchFamily="18" charset="0"/>
              </a:rPr>
              <a:t>các</a:t>
            </a:r>
            <a:r>
              <a:rPr lang="en-US" sz="2200" dirty="0">
                <a:solidFill>
                  <a:srgbClr val="002060"/>
                </a:solidFill>
                <a:latin typeface="+mj-lt"/>
                <a:ea typeface="Calibri" panose="020F0502020204030204" pitchFamily="34" charset="0"/>
                <a:cs typeface="Times New Roman" panose="02020603050405020304" pitchFamily="18" charset="0"/>
              </a:rPr>
              <a:t> </a:t>
            </a:r>
            <a:r>
              <a:rPr lang="en-US" sz="2200" dirty="0" err="1">
                <a:solidFill>
                  <a:srgbClr val="002060"/>
                </a:solidFill>
                <a:latin typeface="+mj-lt"/>
                <a:ea typeface="Calibri" panose="020F0502020204030204" pitchFamily="34" charset="0"/>
                <a:cs typeface="Times New Roman" panose="02020603050405020304" pitchFamily="18" charset="0"/>
              </a:rPr>
              <a:t>nước</a:t>
            </a:r>
            <a:r>
              <a:rPr lang="en-US" sz="2200" dirty="0">
                <a:solidFill>
                  <a:srgbClr val="002060"/>
                </a:solidFill>
                <a:latin typeface="+mj-lt"/>
                <a:ea typeface="Calibri" panose="020F0502020204030204" pitchFamily="34" charset="0"/>
                <a:cs typeface="Times New Roman" panose="02020603050405020304" pitchFamily="18" charset="0"/>
              </a:rPr>
              <a:t> </a:t>
            </a:r>
            <a:r>
              <a:rPr lang="en-US" sz="2200" dirty="0" err="1">
                <a:solidFill>
                  <a:srgbClr val="002060"/>
                </a:solidFill>
                <a:latin typeface="+mj-lt"/>
                <a:ea typeface="Calibri" panose="020F0502020204030204" pitchFamily="34" charset="0"/>
                <a:cs typeface="Times New Roman" panose="02020603050405020304" pitchFamily="18" charset="0"/>
              </a:rPr>
              <a:t>thuộc</a:t>
            </a:r>
            <a:r>
              <a:rPr lang="en-US" sz="2200" dirty="0">
                <a:solidFill>
                  <a:srgbClr val="002060"/>
                </a:solidFill>
                <a:latin typeface="+mj-lt"/>
                <a:ea typeface="Calibri" panose="020F0502020204030204" pitchFamily="34" charset="0"/>
                <a:cs typeface="Times New Roman" panose="02020603050405020304" pitchFamily="18" charset="0"/>
              </a:rPr>
              <a:t> </a:t>
            </a:r>
            <a:r>
              <a:rPr lang="en-US" sz="2200" dirty="0" err="1">
                <a:solidFill>
                  <a:srgbClr val="002060"/>
                </a:solidFill>
                <a:latin typeface="+mj-lt"/>
                <a:ea typeface="Calibri" panose="020F0502020204030204" pitchFamily="34" charset="0"/>
                <a:cs typeface="Times New Roman" panose="02020603050405020304" pitchFamily="18" charset="0"/>
              </a:rPr>
              <a:t>địa</a:t>
            </a:r>
            <a:r>
              <a:rPr lang="en-US" sz="2200" dirty="0">
                <a:solidFill>
                  <a:srgbClr val="002060"/>
                </a:solidFill>
                <a:latin typeface="+mj-lt"/>
                <a:ea typeface="Calibri" panose="020F0502020204030204" pitchFamily="34" charset="0"/>
                <a:cs typeface="Times New Roman" panose="02020603050405020304" pitchFamily="18" charset="0"/>
              </a:rPr>
              <a:t> </a:t>
            </a:r>
            <a:r>
              <a:rPr lang="en-US" sz="2200" dirty="0" err="1">
                <a:solidFill>
                  <a:srgbClr val="002060"/>
                </a:solidFill>
                <a:latin typeface="+mj-lt"/>
                <a:ea typeface="Calibri" panose="020F0502020204030204" pitchFamily="34" charset="0"/>
                <a:cs typeface="Times New Roman" panose="02020603050405020304" pitchFamily="18" charset="0"/>
              </a:rPr>
              <a:t>trở</a:t>
            </a:r>
            <a:r>
              <a:rPr lang="en-US" sz="2200" dirty="0">
                <a:solidFill>
                  <a:srgbClr val="002060"/>
                </a:solidFill>
                <a:latin typeface="+mj-lt"/>
                <a:ea typeface="Calibri" panose="020F0502020204030204" pitchFamily="34" charset="0"/>
                <a:cs typeface="Times New Roman" panose="02020603050405020304" pitchFamily="18" charset="0"/>
              </a:rPr>
              <a:t> </a:t>
            </a:r>
            <a:r>
              <a:rPr lang="en-US" sz="2200" dirty="0" err="1">
                <a:solidFill>
                  <a:srgbClr val="002060"/>
                </a:solidFill>
                <a:latin typeface="+mj-lt"/>
                <a:ea typeface="Calibri" panose="020F0502020204030204" pitchFamily="34" charset="0"/>
                <a:cs typeface="Times New Roman" panose="02020603050405020304" pitchFamily="18" charset="0"/>
              </a:rPr>
              <a:t>nên</a:t>
            </a:r>
            <a:r>
              <a:rPr lang="en-US" sz="2200" dirty="0">
                <a:solidFill>
                  <a:srgbClr val="002060"/>
                </a:solidFill>
                <a:latin typeface="+mj-lt"/>
                <a:ea typeface="Calibri" panose="020F0502020204030204" pitchFamily="34" charset="0"/>
                <a:cs typeface="Times New Roman" panose="02020603050405020304" pitchFamily="18" charset="0"/>
              </a:rPr>
              <a:t> </a:t>
            </a:r>
            <a:r>
              <a:rPr lang="en-US" sz="2200" b="1" dirty="0" err="1">
                <a:solidFill>
                  <a:srgbClr val="333399"/>
                </a:solidFill>
                <a:latin typeface="+mj-lt"/>
                <a:ea typeface="Calibri" panose="020F0502020204030204" pitchFamily="34" charset="0"/>
                <a:cs typeface="Times New Roman" panose="02020603050405020304" pitchFamily="18" charset="0"/>
              </a:rPr>
              <a:t>cùng</a:t>
            </a:r>
            <a:r>
              <a:rPr lang="en-US" sz="2200" b="1" dirty="0">
                <a:solidFill>
                  <a:srgbClr val="333399"/>
                </a:solidFill>
                <a:latin typeface="+mj-lt"/>
                <a:ea typeface="Calibri" panose="020F0502020204030204" pitchFamily="34" charset="0"/>
                <a:cs typeface="Times New Roman" panose="02020603050405020304" pitchFamily="18" charset="0"/>
              </a:rPr>
              <a:t> </a:t>
            </a:r>
            <a:r>
              <a:rPr lang="en-US" sz="2200" b="1" dirty="0" err="1">
                <a:solidFill>
                  <a:srgbClr val="333399"/>
                </a:solidFill>
                <a:latin typeface="+mj-lt"/>
                <a:ea typeface="Calibri" panose="020F0502020204030204" pitchFamily="34" charset="0"/>
                <a:cs typeface="Times New Roman" panose="02020603050405020304" pitchFamily="18" charset="0"/>
              </a:rPr>
              <a:t>cực</a:t>
            </a:r>
            <a:r>
              <a:rPr lang="en-US" sz="2200" dirty="0">
                <a:solidFill>
                  <a:srgbClr val="002060"/>
                </a:solidFill>
                <a:latin typeface="+mj-lt"/>
                <a:ea typeface="Calibri" panose="020F0502020204030204" pitchFamily="34" charset="0"/>
                <a:cs typeface="Times New Roman" panose="02020603050405020304" pitchFamily="18" charset="0"/>
              </a:rPr>
              <a:t>. </a:t>
            </a:r>
          </a:p>
        </p:txBody>
      </p:sp>
      <p:pic>
        <p:nvPicPr>
          <p:cNvPr id="7" name="Picture 4" descr="Image result for + Hậu quả chiến tranh xâm lược của chủ nghĩa đế quốc">
            <a:extLst>
              <a:ext uri="{FF2B5EF4-FFF2-40B4-BE49-F238E27FC236}">
                <a16:creationId xmlns="" xmlns:a16="http://schemas.microsoft.com/office/drawing/2014/main" id="{02DA7E07-2367-4A5C-8C40-2ECD151F046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09899" y="2685143"/>
            <a:ext cx="2617788" cy="2977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8">
            <a:extLst>
              <a:ext uri="{FF2B5EF4-FFF2-40B4-BE49-F238E27FC236}">
                <a16:creationId xmlns="" xmlns:a16="http://schemas.microsoft.com/office/drawing/2014/main" id="{19D2BD72-2A10-4F66-8383-EFF6F01CCC36}"/>
              </a:ext>
            </a:extLst>
          </p:cNvPr>
          <p:cNvSpPr/>
          <p:nvPr/>
        </p:nvSpPr>
        <p:spPr>
          <a:xfrm>
            <a:off x="3426277" y="5878019"/>
            <a:ext cx="8324397" cy="707886"/>
          </a:xfrm>
          <a:prstGeom prst="rect">
            <a:avLst/>
          </a:prstGeom>
          <a:solidFill>
            <a:schemeClr val="bg1"/>
          </a:solidFill>
        </p:spPr>
        <p:txBody>
          <a:bodyPr wrap="square">
            <a:spAutoFit/>
          </a:bodyPr>
          <a:lstStyle/>
          <a:p>
            <a:pPr indent="342900" algn="just">
              <a:spcAft>
                <a:spcPts val="0"/>
              </a:spcAft>
              <a:defRPr/>
            </a:pPr>
            <a:r>
              <a:rPr lang="en-US" sz="2000" b="1" dirty="0">
                <a:solidFill>
                  <a:srgbClr val="002060"/>
                </a:solidFill>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002060"/>
                </a:solidFill>
                <a:latin typeface="Arial" panose="020B0604020202020204" pitchFamily="34" charset="0"/>
                <a:ea typeface="Calibri" panose="020F0502020204030204" pitchFamily="34" charset="0"/>
                <a:cs typeface="Arial" panose="020B0604020202020204" pitchFamily="34" charset="0"/>
              </a:rPr>
              <a:t>Mâu</a:t>
            </a:r>
            <a:r>
              <a:rPr lang="en-US" sz="2000" b="1" dirty="0">
                <a:solidFill>
                  <a:srgbClr val="002060"/>
                </a:solidFill>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002060"/>
                </a:solidFill>
                <a:latin typeface="Arial" panose="020B0604020202020204" pitchFamily="34" charset="0"/>
                <a:ea typeface="Calibri" panose="020F0502020204030204" pitchFamily="34" charset="0"/>
                <a:cs typeface="Arial" panose="020B0604020202020204" pitchFamily="34" charset="0"/>
              </a:rPr>
              <a:t>thuẫn</a:t>
            </a:r>
            <a:r>
              <a:rPr lang="en-US" sz="2000" b="1" dirty="0">
                <a:solidFill>
                  <a:srgbClr val="00206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2060"/>
                </a:solidFill>
                <a:latin typeface="Arial" panose="020B0604020202020204" pitchFamily="34" charset="0"/>
                <a:ea typeface="Calibri" panose="020F0502020204030204" pitchFamily="34" charset="0"/>
                <a:cs typeface="Arial" panose="020B0604020202020204" pitchFamily="34" charset="0"/>
              </a:rPr>
              <a:t>giữa</a:t>
            </a:r>
            <a:r>
              <a:rPr lang="en-US" sz="2000" dirty="0">
                <a:solidFill>
                  <a:srgbClr val="002060"/>
                </a:solidFill>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FF0066"/>
                </a:solidFill>
                <a:latin typeface="Arial" panose="020B0604020202020204" pitchFamily="34" charset="0"/>
                <a:ea typeface="Calibri" panose="020F0502020204030204" pitchFamily="34" charset="0"/>
                <a:cs typeface="Arial" panose="020B0604020202020204" pitchFamily="34" charset="0"/>
              </a:rPr>
              <a:t>nhân</a:t>
            </a:r>
            <a:r>
              <a:rPr lang="en-US" sz="2000" b="1" dirty="0">
                <a:solidFill>
                  <a:srgbClr val="FF0066"/>
                </a:solidFill>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FF0066"/>
                </a:solidFill>
                <a:latin typeface="Arial" panose="020B0604020202020204" pitchFamily="34" charset="0"/>
                <a:ea typeface="Calibri" panose="020F0502020204030204" pitchFamily="34" charset="0"/>
                <a:cs typeface="Arial" panose="020B0604020202020204" pitchFamily="34" charset="0"/>
              </a:rPr>
              <a:t>dân</a:t>
            </a:r>
            <a:r>
              <a:rPr lang="en-US" sz="2000" b="1" dirty="0">
                <a:solidFill>
                  <a:srgbClr val="FF0066"/>
                </a:solidFill>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FF0066"/>
                </a:solidFill>
                <a:latin typeface="Arial" panose="020B0604020202020204" pitchFamily="34" charset="0"/>
                <a:ea typeface="Calibri" panose="020F0502020204030204" pitchFamily="34" charset="0"/>
                <a:cs typeface="Arial" panose="020B0604020202020204" pitchFamily="34" charset="0"/>
              </a:rPr>
              <a:t>thuộc</a:t>
            </a:r>
            <a:r>
              <a:rPr lang="en-US" sz="2000" b="1" dirty="0">
                <a:solidFill>
                  <a:srgbClr val="FF0066"/>
                </a:solidFill>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FF0066"/>
                </a:solidFill>
                <a:latin typeface="Arial" panose="020B0604020202020204" pitchFamily="34" charset="0"/>
                <a:ea typeface="Calibri" panose="020F0502020204030204" pitchFamily="34" charset="0"/>
                <a:cs typeface="Arial" panose="020B0604020202020204" pitchFamily="34" charset="0"/>
              </a:rPr>
              <a:t>địa</a:t>
            </a:r>
            <a:r>
              <a:rPr lang="en-US" sz="2000" b="1" dirty="0">
                <a:solidFill>
                  <a:srgbClr val="FF0066"/>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2060"/>
                </a:solidFill>
                <a:latin typeface="Arial" panose="020B0604020202020204" pitchFamily="34" charset="0"/>
                <a:ea typeface="Calibri" panose="020F0502020204030204" pitchFamily="34" charset="0"/>
                <a:cs typeface="Arial" panose="020B0604020202020204" pitchFamily="34" charset="0"/>
              </a:rPr>
              <a:t>với</a:t>
            </a:r>
            <a:r>
              <a:rPr lang="en-US" sz="2000" dirty="0">
                <a:solidFill>
                  <a:srgbClr val="002060"/>
                </a:solidFill>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FF0066"/>
                </a:solidFill>
                <a:latin typeface="Arial" panose="020B0604020202020204" pitchFamily="34" charset="0"/>
                <a:ea typeface="Calibri" panose="020F0502020204030204" pitchFamily="34" charset="0"/>
                <a:cs typeface="Arial" panose="020B0604020202020204" pitchFamily="34" charset="0"/>
              </a:rPr>
              <a:t>chủ</a:t>
            </a:r>
            <a:r>
              <a:rPr lang="en-US" sz="2000" b="1" dirty="0">
                <a:solidFill>
                  <a:srgbClr val="FF0066"/>
                </a:solidFill>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FF0066"/>
                </a:solidFill>
                <a:latin typeface="Arial" panose="020B0604020202020204" pitchFamily="34" charset="0"/>
                <a:ea typeface="Calibri" panose="020F0502020204030204" pitchFamily="34" charset="0"/>
                <a:cs typeface="Arial" panose="020B0604020202020204" pitchFamily="34" charset="0"/>
              </a:rPr>
              <a:t>nghĩa</a:t>
            </a:r>
            <a:r>
              <a:rPr lang="en-US" sz="2000" b="1" dirty="0">
                <a:solidFill>
                  <a:srgbClr val="FF0066"/>
                </a:solidFill>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FF0066"/>
                </a:solidFill>
                <a:latin typeface="Arial" panose="020B0604020202020204" pitchFamily="34" charset="0"/>
                <a:ea typeface="Calibri" panose="020F0502020204030204" pitchFamily="34" charset="0"/>
                <a:cs typeface="Arial" panose="020B0604020202020204" pitchFamily="34" charset="0"/>
              </a:rPr>
              <a:t>đế</a:t>
            </a:r>
            <a:r>
              <a:rPr lang="en-US" sz="2000" b="1" dirty="0">
                <a:solidFill>
                  <a:srgbClr val="FF0066"/>
                </a:solidFill>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FF0066"/>
                </a:solidFill>
                <a:latin typeface="Arial" panose="020B0604020202020204" pitchFamily="34" charset="0"/>
                <a:ea typeface="Calibri" panose="020F0502020204030204" pitchFamily="34" charset="0"/>
                <a:cs typeface="Arial" panose="020B0604020202020204" pitchFamily="34" charset="0"/>
              </a:rPr>
              <a:t>quốc</a:t>
            </a:r>
            <a:r>
              <a:rPr lang="en-US" sz="2000" b="1" dirty="0">
                <a:solidFill>
                  <a:srgbClr val="FF0066"/>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2060"/>
                </a:solidFill>
                <a:latin typeface="Arial" panose="020B0604020202020204" pitchFamily="34" charset="0"/>
                <a:ea typeface="Calibri" panose="020F0502020204030204" pitchFamily="34" charset="0"/>
                <a:cs typeface="Arial" panose="020B0604020202020204" pitchFamily="34" charset="0"/>
              </a:rPr>
              <a:t>trở</a:t>
            </a:r>
            <a:endParaRPr lang="en-US" sz="2000" dirty="0">
              <a:solidFill>
                <a:srgbClr val="002060"/>
              </a:solidFill>
              <a:latin typeface="Arial" panose="020B0604020202020204" pitchFamily="34" charset="0"/>
              <a:ea typeface="Calibri" panose="020F0502020204030204" pitchFamily="34" charset="0"/>
              <a:cs typeface="Arial" panose="020B0604020202020204" pitchFamily="34" charset="0"/>
            </a:endParaRPr>
          </a:p>
          <a:p>
            <a:pPr indent="342900" algn="ctr">
              <a:spcAft>
                <a:spcPts val="0"/>
              </a:spcAft>
              <a:defRPr/>
            </a:pPr>
            <a:r>
              <a:rPr lang="en-US" sz="2000" dirty="0">
                <a:solidFill>
                  <a:srgbClr val="002060"/>
                </a:solidFill>
                <a:latin typeface="Arial" panose="020B0604020202020204" pitchFamily="34" charset="0"/>
                <a:ea typeface="Calibri" panose="020F0502020204030204" pitchFamily="34" charset="0"/>
                <a:cs typeface="Arial" panose="020B0604020202020204" pitchFamily="34" charset="0"/>
              </a:rPr>
              <a:t> </a:t>
            </a:r>
            <a:r>
              <a:rPr lang="en-US" sz="2000" dirty="0" err="1">
                <a:solidFill>
                  <a:srgbClr val="002060"/>
                </a:solidFill>
                <a:latin typeface="Arial" panose="020B0604020202020204" pitchFamily="34" charset="0"/>
                <a:ea typeface="Calibri" panose="020F0502020204030204" pitchFamily="34" charset="0"/>
                <a:cs typeface="Arial" panose="020B0604020202020204" pitchFamily="34" charset="0"/>
              </a:rPr>
              <a:t>nên</a:t>
            </a:r>
            <a:r>
              <a:rPr lang="en-US" sz="2000" dirty="0">
                <a:solidFill>
                  <a:srgbClr val="002060"/>
                </a:solidFill>
                <a:latin typeface="Arial" panose="020B0604020202020204" pitchFamily="34" charset="0"/>
                <a:ea typeface="Calibri" panose="020F0502020204030204" pitchFamily="34" charset="0"/>
                <a:cs typeface="Arial" panose="020B0604020202020204" pitchFamily="34" charset="0"/>
              </a:rPr>
              <a:t> </a:t>
            </a:r>
            <a:r>
              <a:rPr lang="en-US" sz="2000" b="1" dirty="0">
                <a:solidFill>
                  <a:srgbClr val="002060"/>
                </a:solidFill>
                <a:latin typeface="Arial" panose="020B0604020202020204" pitchFamily="34" charset="0"/>
                <a:ea typeface="Calibri" panose="020F0502020204030204" pitchFamily="34" charset="0"/>
                <a:cs typeface="Arial" panose="020B0604020202020204" pitchFamily="34" charset="0"/>
              </a:rPr>
              <a:t>gay </a:t>
            </a:r>
            <a:r>
              <a:rPr lang="en-US" sz="2000" b="1" dirty="0" err="1">
                <a:solidFill>
                  <a:srgbClr val="002060"/>
                </a:solidFill>
                <a:latin typeface="Arial" panose="020B0604020202020204" pitchFamily="34" charset="0"/>
                <a:ea typeface="Calibri" panose="020F0502020204030204" pitchFamily="34" charset="0"/>
                <a:cs typeface="Arial" panose="020B0604020202020204" pitchFamily="34" charset="0"/>
              </a:rPr>
              <a:t>gắt</a:t>
            </a:r>
            <a:r>
              <a:rPr lang="en-US" sz="2000" b="1" dirty="0">
                <a:solidFill>
                  <a:srgbClr val="002060"/>
                </a:solidFill>
                <a:latin typeface="Arial" panose="020B0604020202020204" pitchFamily="34" charset="0"/>
                <a:ea typeface="Calibri" panose="020F0502020204030204" pitchFamily="34" charset="0"/>
                <a:cs typeface="Arial" panose="020B0604020202020204" pitchFamily="34" charset="0"/>
              </a:rPr>
              <a:t> </a:t>
            </a:r>
            <a:r>
              <a:rPr lang="en-US" sz="2000" b="1" dirty="0" err="1">
                <a:solidFill>
                  <a:srgbClr val="002060"/>
                </a:solidFill>
                <a:latin typeface="Arial" panose="020B0604020202020204" pitchFamily="34" charset="0"/>
                <a:ea typeface="Calibri" panose="020F0502020204030204" pitchFamily="34" charset="0"/>
                <a:cs typeface="Arial" panose="020B0604020202020204" pitchFamily="34" charset="0"/>
              </a:rPr>
              <a:t>hơn</a:t>
            </a:r>
            <a:r>
              <a:rPr lang="en-US" sz="2000" b="1" dirty="0">
                <a:solidFill>
                  <a:srgbClr val="002060"/>
                </a:solidFill>
                <a:latin typeface="Arial" panose="020B0604020202020204" pitchFamily="34" charset="0"/>
                <a:ea typeface="Calibri" panose="020F0502020204030204" pitchFamily="34" charset="0"/>
                <a:cs typeface="Arial" panose="020B0604020202020204" pitchFamily="34" charset="0"/>
              </a:rPr>
              <a:t>.</a:t>
            </a:r>
          </a:p>
        </p:txBody>
      </p:sp>
      <p:pic>
        <p:nvPicPr>
          <p:cNvPr id="10" name="Picture 8" descr="Image result for + Hậu quả chiến tranh xâm lược của chủ nghĩa đế quốc">
            <a:extLst>
              <a:ext uri="{FF2B5EF4-FFF2-40B4-BE49-F238E27FC236}">
                <a16:creationId xmlns="" xmlns:a16="http://schemas.microsoft.com/office/drawing/2014/main" id="{DB936A7E-2E21-41CF-9B1E-DA682BEB1B8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27687" y="2685144"/>
            <a:ext cx="2943225" cy="2977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Rectangle 9">
            <a:extLst>
              <a:ext uri="{FF2B5EF4-FFF2-40B4-BE49-F238E27FC236}">
                <a16:creationId xmlns="" xmlns:a16="http://schemas.microsoft.com/office/drawing/2014/main" id="{A4E0BA3F-4F8E-48FF-B8DB-C80D00CB2227}"/>
              </a:ext>
            </a:extLst>
          </p:cNvPr>
          <p:cNvSpPr>
            <a:spLocks noChangeArrowheads="1"/>
          </p:cNvSpPr>
          <p:nvPr/>
        </p:nvSpPr>
        <p:spPr bwMode="auto">
          <a:xfrm>
            <a:off x="5259767" y="296519"/>
            <a:ext cx="3007555" cy="461665"/>
          </a:xfrm>
          <a:prstGeom prst="rect">
            <a:avLst/>
          </a:prstGeom>
          <a:solidFill>
            <a:schemeClr val="bg1"/>
          </a:solidFill>
          <a:ln>
            <a:noFill/>
          </a:ln>
        </p:spPr>
        <p:txBody>
          <a:bodyPr wrap="none">
            <a:spAutoFit/>
          </a:bodyPr>
          <a:lstStyle>
            <a:lvl1pPr marL="214313" indent="-214313">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342900" indent="-342900" algn="just">
              <a:buFont typeface="Arial" panose="020B0604020202020204" pitchFamily="34" charset="0"/>
              <a:buChar char="•"/>
              <a:defRPr/>
            </a:pPr>
            <a:r>
              <a:rPr lang="en-US" sz="2400" b="1" dirty="0" err="1">
                <a:solidFill>
                  <a:srgbClr val="008000"/>
                </a:solidFill>
                <a:latin typeface="+mj-lt"/>
                <a:ea typeface="Calibri" panose="020F0502020204030204" pitchFamily="34" charset="0"/>
                <a:cs typeface="Times New Roman" panose="02020603050405020304" pitchFamily="18" charset="0"/>
              </a:rPr>
              <a:t>Bối</a:t>
            </a:r>
            <a:r>
              <a:rPr lang="en-US" sz="2400" b="1" dirty="0">
                <a:solidFill>
                  <a:srgbClr val="008000"/>
                </a:solidFill>
                <a:latin typeface="+mj-lt"/>
                <a:ea typeface="Calibri" panose="020F0502020204030204" pitchFamily="34" charset="0"/>
                <a:cs typeface="Times New Roman" panose="02020603050405020304" pitchFamily="18" charset="0"/>
              </a:rPr>
              <a:t> </a:t>
            </a:r>
            <a:r>
              <a:rPr lang="en-US" sz="2400" b="1" dirty="0" err="1">
                <a:solidFill>
                  <a:srgbClr val="008000"/>
                </a:solidFill>
                <a:latin typeface="+mj-lt"/>
                <a:ea typeface="Calibri" panose="020F0502020204030204" pitchFamily="34" charset="0"/>
                <a:cs typeface="Times New Roman" panose="02020603050405020304" pitchFamily="18" charset="0"/>
              </a:rPr>
              <a:t>cảnh</a:t>
            </a:r>
            <a:r>
              <a:rPr lang="en-US" sz="2400" b="1" dirty="0">
                <a:solidFill>
                  <a:srgbClr val="008000"/>
                </a:solidFill>
                <a:latin typeface="+mj-lt"/>
                <a:ea typeface="Calibri" panose="020F0502020204030204" pitchFamily="34" charset="0"/>
                <a:cs typeface="Times New Roman" panose="02020603050405020304" pitchFamily="18" charset="0"/>
              </a:rPr>
              <a:t> </a:t>
            </a:r>
            <a:r>
              <a:rPr lang="en-US" sz="2400" b="1" dirty="0" err="1">
                <a:solidFill>
                  <a:srgbClr val="008000"/>
                </a:solidFill>
                <a:latin typeface="+mj-lt"/>
                <a:ea typeface="Calibri" panose="020F0502020204030204" pitchFamily="34" charset="0"/>
                <a:cs typeface="Times New Roman" panose="02020603050405020304" pitchFamily="18" charset="0"/>
              </a:rPr>
              <a:t>quốc</a:t>
            </a:r>
            <a:r>
              <a:rPr lang="en-US" sz="2400" b="1" dirty="0">
                <a:solidFill>
                  <a:srgbClr val="008000"/>
                </a:solidFill>
                <a:latin typeface="+mj-lt"/>
                <a:ea typeface="Calibri" panose="020F0502020204030204" pitchFamily="34" charset="0"/>
                <a:cs typeface="Times New Roman" panose="02020603050405020304" pitchFamily="18" charset="0"/>
              </a:rPr>
              <a:t> </a:t>
            </a:r>
            <a:r>
              <a:rPr lang="en-US" sz="2400" b="1" dirty="0" err="1">
                <a:solidFill>
                  <a:srgbClr val="008000"/>
                </a:solidFill>
                <a:latin typeface="+mj-lt"/>
                <a:ea typeface="Calibri" panose="020F0502020204030204" pitchFamily="34" charset="0"/>
                <a:cs typeface="Times New Roman" panose="02020603050405020304" pitchFamily="18" charset="0"/>
              </a:rPr>
              <a:t>tế</a:t>
            </a:r>
            <a:endParaRPr lang="en-US" sz="2400" b="1" dirty="0">
              <a:solidFill>
                <a:srgbClr val="008000"/>
              </a:solidFill>
              <a:latin typeface="+mj-lt"/>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2763713399"/>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 xmlns:a16="http://schemas.microsoft.com/office/drawing/2014/main" id="{BB19E1D0-EFD3-4AF6-9518-BF584783B747}"/>
              </a:ext>
            </a:extLst>
          </p:cNvPr>
          <p:cNvSpPr/>
          <p:nvPr/>
        </p:nvSpPr>
        <p:spPr>
          <a:xfrm>
            <a:off x="17059" y="1"/>
            <a:ext cx="2950793"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0033CC">
              <a:alpha val="70000"/>
            </a:srgbClr>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nvGrpSpPr>
          <p:cNvPr id="42" name="Group 29">
            <a:extLst>
              <a:ext uri="{FF2B5EF4-FFF2-40B4-BE49-F238E27FC236}">
                <a16:creationId xmlns="" xmlns:a16="http://schemas.microsoft.com/office/drawing/2014/main" id="{4B4C9BF0-BB13-4169-B05B-1B43A2EE17AA}"/>
              </a:ext>
            </a:extLst>
          </p:cNvPr>
          <p:cNvGrpSpPr>
            <a:grpSpLocks/>
          </p:cNvGrpSpPr>
          <p:nvPr/>
        </p:nvGrpSpPr>
        <p:grpSpPr bwMode="auto">
          <a:xfrm>
            <a:off x="2743199" y="2293257"/>
            <a:ext cx="8774793" cy="3686628"/>
            <a:chOff x="158" y="708"/>
            <a:chExt cx="5475" cy="2495"/>
          </a:xfrm>
        </p:grpSpPr>
        <p:pic>
          <p:nvPicPr>
            <p:cNvPr id="46" name="Picture 22" descr="ImageView">
              <a:extLst>
                <a:ext uri="{FF2B5EF4-FFF2-40B4-BE49-F238E27FC236}">
                  <a16:creationId xmlns="" xmlns:a16="http://schemas.microsoft.com/office/drawing/2014/main" id="{05E91D5F-F5F0-44EA-87F2-5BB4DB42348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8" y="708"/>
              <a:ext cx="1714" cy="2449"/>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47" name="Picture 24" descr="79">
              <a:extLst>
                <a:ext uri="{FF2B5EF4-FFF2-40B4-BE49-F238E27FC236}">
                  <a16:creationId xmlns="" xmlns:a16="http://schemas.microsoft.com/office/drawing/2014/main" id="{2E25B09A-B163-48F8-A880-5CB170F716C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33" y="708"/>
              <a:ext cx="1800" cy="249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48" name="Picture 26" descr="My photo">
              <a:extLst>
                <a:ext uri="{FF2B5EF4-FFF2-40B4-BE49-F238E27FC236}">
                  <a16:creationId xmlns="" xmlns:a16="http://schemas.microsoft.com/office/drawing/2014/main" id="{4A5902A6-1B3C-4E87-8D72-8369A998965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45" y="708"/>
              <a:ext cx="1134" cy="1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28" descr="LN1">
              <a:extLst>
                <a:ext uri="{FF2B5EF4-FFF2-40B4-BE49-F238E27FC236}">
                  <a16:creationId xmlns="" xmlns:a16="http://schemas.microsoft.com/office/drawing/2014/main" id="{40B7EA5D-D6BC-4B60-B393-292C493DA0E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19" y="1934"/>
              <a:ext cx="1650" cy="1254"/>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sp>
        <p:nvSpPr>
          <p:cNvPr id="69" name="Text Box 30">
            <a:extLst>
              <a:ext uri="{FF2B5EF4-FFF2-40B4-BE49-F238E27FC236}">
                <a16:creationId xmlns="" xmlns:a16="http://schemas.microsoft.com/office/drawing/2014/main" id="{0BE1A2D2-E281-48CB-A7A8-5BC1B0A0D32E}"/>
              </a:ext>
            </a:extLst>
          </p:cNvPr>
          <p:cNvSpPr txBox="1">
            <a:spLocks noChangeArrowheads="1"/>
          </p:cNvSpPr>
          <p:nvPr/>
        </p:nvSpPr>
        <p:spPr bwMode="auto">
          <a:xfrm>
            <a:off x="4080007" y="6155884"/>
            <a:ext cx="63258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r>
              <a:rPr lang="vi-VN" altLang="en-US" sz="2000" dirty="0">
                <a:latin typeface="+mn-lt"/>
              </a:rPr>
              <a:t>C</a:t>
            </a:r>
            <a:r>
              <a:rPr lang="en-US" altLang="en-US" sz="2000" dirty="0" err="1">
                <a:latin typeface="+mn-lt"/>
              </a:rPr>
              <a:t>ách</a:t>
            </a:r>
            <a:r>
              <a:rPr lang="en-US" altLang="en-US" sz="2000" dirty="0">
                <a:latin typeface="+mn-lt"/>
              </a:rPr>
              <a:t> </a:t>
            </a:r>
            <a:r>
              <a:rPr lang="en-US" altLang="en-US" sz="2000" dirty="0" err="1">
                <a:latin typeface="+mn-lt"/>
              </a:rPr>
              <a:t>mạng</a:t>
            </a:r>
            <a:r>
              <a:rPr lang="en-US" altLang="en-US" sz="2000" dirty="0">
                <a:latin typeface="+mn-lt"/>
              </a:rPr>
              <a:t> </a:t>
            </a:r>
            <a:r>
              <a:rPr lang="en-US" altLang="en-US" sz="2000" dirty="0" err="1">
                <a:latin typeface="+mn-lt"/>
              </a:rPr>
              <a:t>Tháng</a:t>
            </a:r>
            <a:r>
              <a:rPr lang="en-US" altLang="en-US" sz="2000" dirty="0">
                <a:latin typeface="+mn-lt"/>
              </a:rPr>
              <a:t> </a:t>
            </a:r>
            <a:r>
              <a:rPr lang="en-US" altLang="en-US" sz="2000" dirty="0" err="1">
                <a:latin typeface="+mn-lt"/>
              </a:rPr>
              <a:t>Mười</a:t>
            </a:r>
            <a:r>
              <a:rPr lang="en-US" altLang="en-US" sz="2000" dirty="0">
                <a:latin typeface="+mn-lt"/>
              </a:rPr>
              <a:t> </a:t>
            </a:r>
            <a:r>
              <a:rPr lang="en-US" altLang="en-US" sz="2000" dirty="0" err="1">
                <a:latin typeface="+mn-lt"/>
              </a:rPr>
              <a:t>Nga</a:t>
            </a:r>
            <a:r>
              <a:rPr lang="en-US" altLang="en-US" sz="2000" dirty="0">
                <a:latin typeface="+mn-lt"/>
              </a:rPr>
              <a:t> </a:t>
            </a:r>
            <a:r>
              <a:rPr lang="en-US" altLang="en-US" sz="2000" dirty="0" err="1">
                <a:latin typeface="+mn-lt"/>
              </a:rPr>
              <a:t>năm</a:t>
            </a:r>
            <a:r>
              <a:rPr lang="en-US" altLang="en-US" sz="2000" dirty="0">
                <a:latin typeface="+mn-lt"/>
              </a:rPr>
              <a:t> 1917</a:t>
            </a:r>
            <a:endParaRPr lang="vi-VN" altLang="en-US" sz="2000" dirty="0">
              <a:latin typeface="+mn-lt"/>
            </a:endParaRPr>
          </a:p>
        </p:txBody>
      </p:sp>
      <p:sp>
        <p:nvSpPr>
          <p:cNvPr id="70" name="Rectangle 69">
            <a:extLst>
              <a:ext uri="{FF2B5EF4-FFF2-40B4-BE49-F238E27FC236}">
                <a16:creationId xmlns="" xmlns:a16="http://schemas.microsoft.com/office/drawing/2014/main" id="{498AD051-225A-45B0-96CD-B4491D76648B}"/>
              </a:ext>
            </a:extLst>
          </p:cNvPr>
          <p:cNvSpPr/>
          <p:nvPr/>
        </p:nvSpPr>
        <p:spPr>
          <a:xfrm>
            <a:off x="1132113" y="898606"/>
            <a:ext cx="10385879" cy="1107996"/>
          </a:xfrm>
          <a:prstGeom prst="rect">
            <a:avLst/>
          </a:prstGeom>
        </p:spPr>
        <p:txBody>
          <a:bodyPr wrap="square">
            <a:spAutoFit/>
          </a:bodyPr>
          <a:lstStyle/>
          <a:p>
            <a:pPr marL="342900" indent="-342900" algn="ctr">
              <a:spcAft>
                <a:spcPts val="0"/>
              </a:spcAft>
              <a:buFont typeface="Wingdings" panose="05000000000000000000" pitchFamily="2" charset="2"/>
              <a:buChar char="ü"/>
              <a:defRPr/>
            </a:pPr>
            <a:r>
              <a:rPr lang="nl-NL" sz="2200" dirty="0">
                <a:solidFill>
                  <a:srgbClr val="333399"/>
                </a:solidFill>
                <a:latin typeface="+mj-lt"/>
                <a:ea typeface="Calibri" panose="020F0502020204030204" pitchFamily="34" charset="0"/>
                <a:cs typeface="Times New Roman" panose="02020603050405020304" pitchFamily="18" charset="0"/>
              </a:rPr>
              <a:t>Cuộc </a:t>
            </a:r>
            <a:r>
              <a:rPr lang="nl-NL" sz="2200" b="1" dirty="0">
                <a:solidFill>
                  <a:srgbClr val="FF0000"/>
                </a:solidFill>
                <a:latin typeface="+mj-lt"/>
                <a:ea typeface="Calibri" panose="020F0502020204030204" pitchFamily="34" charset="0"/>
                <a:cs typeface="Times New Roman" panose="02020603050405020304" pitchFamily="18" charset="0"/>
              </a:rPr>
              <a:t>CMVS đầu tiên </a:t>
            </a:r>
            <a:r>
              <a:rPr lang="nl-NL" sz="2200" dirty="0">
                <a:solidFill>
                  <a:srgbClr val="333399"/>
                </a:solidFill>
                <a:latin typeface="+mj-lt"/>
                <a:ea typeface="Calibri" panose="020F0502020204030204" pitchFamily="34" charset="0"/>
                <a:cs typeface="Times New Roman" panose="02020603050405020304" pitchFamily="18" charset="0"/>
              </a:rPr>
              <a:t>nổ ra và </a:t>
            </a:r>
            <a:r>
              <a:rPr lang="nl-NL" sz="2200" b="1" dirty="0">
                <a:solidFill>
                  <a:srgbClr val="FF0000"/>
                </a:solidFill>
                <a:latin typeface="+mj-lt"/>
                <a:ea typeface="Calibri" panose="020F0502020204030204" pitchFamily="34" charset="0"/>
                <a:cs typeface="Times New Roman" panose="02020603050405020304" pitchFamily="18" charset="0"/>
              </a:rPr>
              <a:t>giành thắng lợi </a:t>
            </a:r>
            <a:r>
              <a:rPr lang="nl-NL" sz="2200" dirty="0">
                <a:solidFill>
                  <a:srgbClr val="333399"/>
                </a:solidFill>
                <a:latin typeface="+mj-lt"/>
                <a:ea typeface="Calibri" panose="020F0502020204030204" pitchFamily="34" charset="0"/>
                <a:cs typeface="Times New Roman" panose="02020603050405020304" pitchFamily="18" charset="0"/>
              </a:rPr>
              <a:t>tại Nga năm 1917 → </a:t>
            </a:r>
            <a:r>
              <a:rPr lang="nl-NL" sz="2200" b="1" dirty="0">
                <a:solidFill>
                  <a:srgbClr val="990033"/>
                </a:solidFill>
                <a:latin typeface="+mj-lt"/>
                <a:ea typeface="Calibri" panose="020F0502020204030204" pitchFamily="34" charset="0"/>
                <a:cs typeface="Times New Roman" panose="02020603050405020304" pitchFamily="18" charset="0"/>
              </a:rPr>
              <a:t>cổ vũ </a:t>
            </a:r>
            <a:r>
              <a:rPr lang="nl-NL" sz="2200" dirty="0">
                <a:solidFill>
                  <a:srgbClr val="333399"/>
                </a:solidFill>
                <a:latin typeface="+mj-lt"/>
                <a:ea typeface="Calibri" panose="020F0502020204030204" pitchFamily="34" charset="0"/>
                <a:cs typeface="Times New Roman" panose="02020603050405020304" pitchFamily="18" charset="0"/>
              </a:rPr>
              <a:t>phong trào đấu tranh của GCCN và nhân dân lao động trên thế giới, đặc biệt là nhân dân các nước thuộc địa → </a:t>
            </a:r>
            <a:r>
              <a:rPr lang="nl-NL" sz="2200" b="1" dirty="0">
                <a:solidFill>
                  <a:srgbClr val="990033"/>
                </a:solidFill>
                <a:latin typeface="+mj-lt"/>
                <a:ea typeface="Calibri" panose="020F0502020204030204" pitchFamily="34" charset="0"/>
                <a:cs typeface="Times New Roman" panose="02020603050405020304" pitchFamily="18" charset="0"/>
              </a:rPr>
              <a:t>sự ra đời </a:t>
            </a:r>
            <a:r>
              <a:rPr lang="nl-NL" sz="2200" dirty="0">
                <a:solidFill>
                  <a:srgbClr val="333399"/>
                </a:solidFill>
                <a:latin typeface="+mj-lt"/>
                <a:ea typeface="Calibri" panose="020F0502020204030204" pitchFamily="34" charset="0"/>
                <a:cs typeface="Times New Roman" panose="02020603050405020304" pitchFamily="18" charset="0"/>
              </a:rPr>
              <a:t>của hàng loạt các đảng cộng sản. </a:t>
            </a:r>
            <a:endParaRPr lang="en-US" sz="2200" dirty="0">
              <a:solidFill>
                <a:srgbClr val="333399"/>
              </a:solidFill>
              <a:latin typeface="+mj-lt"/>
              <a:ea typeface="Calibri" panose="020F0502020204030204" pitchFamily="34" charset="0"/>
              <a:cs typeface="Times New Roman" panose="02020603050405020304" pitchFamily="18" charset="0"/>
            </a:endParaRPr>
          </a:p>
        </p:txBody>
      </p:sp>
      <p:sp>
        <p:nvSpPr>
          <p:cNvPr id="71" name="Rectangle 9">
            <a:extLst>
              <a:ext uri="{FF2B5EF4-FFF2-40B4-BE49-F238E27FC236}">
                <a16:creationId xmlns="" xmlns:a16="http://schemas.microsoft.com/office/drawing/2014/main" id="{5F7331DA-B9F3-41F8-9D75-7F3D0CD627EF}"/>
              </a:ext>
            </a:extLst>
          </p:cNvPr>
          <p:cNvSpPr>
            <a:spLocks noChangeArrowheads="1"/>
          </p:cNvSpPr>
          <p:nvPr/>
        </p:nvSpPr>
        <p:spPr bwMode="auto">
          <a:xfrm>
            <a:off x="4757384" y="299212"/>
            <a:ext cx="2661306" cy="461665"/>
          </a:xfrm>
          <a:prstGeom prst="rect">
            <a:avLst/>
          </a:prstGeom>
          <a:solidFill>
            <a:schemeClr val="bg1"/>
          </a:solidFill>
          <a:ln>
            <a:noFill/>
          </a:ln>
        </p:spPr>
        <p:txBody>
          <a:bodyPr wrap="none">
            <a:spAutoFit/>
          </a:bodyPr>
          <a:lstStyle>
            <a:lvl1pPr marL="214313" indent="-214313">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indent="0" algn="just">
              <a:defRPr/>
            </a:pPr>
            <a:r>
              <a:rPr lang="en-US" sz="2400" b="1" dirty="0" err="1">
                <a:solidFill>
                  <a:srgbClr val="008000"/>
                </a:solidFill>
                <a:latin typeface="+mj-lt"/>
                <a:ea typeface="Calibri" panose="020F0502020204030204" pitchFamily="34" charset="0"/>
                <a:cs typeface="Times New Roman" panose="02020603050405020304" pitchFamily="18" charset="0"/>
              </a:rPr>
              <a:t>Bối</a:t>
            </a:r>
            <a:r>
              <a:rPr lang="en-US" sz="2400" b="1" dirty="0">
                <a:solidFill>
                  <a:srgbClr val="008000"/>
                </a:solidFill>
                <a:latin typeface="+mj-lt"/>
                <a:ea typeface="Calibri" panose="020F0502020204030204" pitchFamily="34" charset="0"/>
                <a:cs typeface="Times New Roman" panose="02020603050405020304" pitchFamily="18" charset="0"/>
              </a:rPr>
              <a:t> </a:t>
            </a:r>
            <a:r>
              <a:rPr lang="en-US" sz="2400" b="1" dirty="0" err="1">
                <a:solidFill>
                  <a:srgbClr val="008000"/>
                </a:solidFill>
                <a:latin typeface="+mj-lt"/>
                <a:ea typeface="Calibri" panose="020F0502020204030204" pitchFamily="34" charset="0"/>
                <a:cs typeface="Times New Roman" panose="02020603050405020304" pitchFamily="18" charset="0"/>
              </a:rPr>
              <a:t>cảnh</a:t>
            </a:r>
            <a:r>
              <a:rPr lang="en-US" sz="2400" b="1" dirty="0">
                <a:solidFill>
                  <a:srgbClr val="008000"/>
                </a:solidFill>
                <a:latin typeface="+mj-lt"/>
                <a:ea typeface="Calibri" panose="020F0502020204030204" pitchFamily="34" charset="0"/>
                <a:cs typeface="Times New Roman" panose="02020603050405020304" pitchFamily="18" charset="0"/>
              </a:rPr>
              <a:t> </a:t>
            </a:r>
            <a:r>
              <a:rPr lang="en-US" sz="2400" b="1" dirty="0" err="1">
                <a:solidFill>
                  <a:srgbClr val="008000"/>
                </a:solidFill>
                <a:latin typeface="+mj-lt"/>
                <a:ea typeface="Calibri" panose="020F0502020204030204" pitchFamily="34" charset="0"/>
                <a:cs typeface="Times New Roman" panose="02020603050405020304" pitchFamily="18" charset="0"/>
              </a:rPr>
              <a:t>quốc</a:t>
            </a:r>
            <a:r>
              <a:rPr lang="en-US" sz="2400" b="1" dirty="0">
                <a:solidFill>
                  <a:srgbClr val="008000"/>
                </a:solidFill>
                <a:latin typeface="+mj-lt"/>
                <a:ea typeface="Calibri" panose="020F0502020204030204" pitchFamily="34" charset="0"/>
                <a:cs typeface="Times New Roman" panose="02020603050405020304" pitchFamily="18" charset="0"/>
              </a:rPr>
              <a:t> </a:t>
            </a:r>
            <a:r>
              <a:rPr lang="en-US" sz="2400" b="1" dirty="0" err="1">
                <a:solidFill>
                  <a:srgbClr val="008000"/>
                </a:solidFill>
                <a:latin typeface="+mj-lt"/>
                <a:ea typeface="Calibri" panose="020F0502020204030204" pitchFamily="34" charset="0"/>
                <a:cs typeface="Times New Roman" panose="02020603050405020304" pitchFamily="18" charset="0"/>
              </a:rPr>
              <a:t>tế</a:t>
            </a:r>
            <a:endParaRPr lang="en-US" sz="2400" b="1" dirty="0">
              <a:solidFill>
                <a:srgbClr val="008000"/>
              </a:solidFill>
              <a:latin typeface="+mj-lt"/>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840512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additive="base">
                                        <p:cTn id="7" dur="500" fill="hold"/>
                                        <p:tgtEl>
                                          <p:spTgt spid="42"/>
                                        </p:tgtEl>
                                        <p:attrNameLst>
                                          <p:attrName>ppt_x</p:attrName>
                                        </p:attrNameLst>
                                      </p:cBhvr>
                                      <p:tavLst>
                                        <p:tav tm="0">
                                          <p:val>
                                            <p:strVal val="#ppt_x"/>
                                          </p:val>
                                        </p:tav>
                                        <p:tav tm="100000">
                                          <p:val>
                                            <p:strVal val="#ppt_x"/>
                                          </p:val>
                                        </p:tav>
                                      </p:tavLst>
                                    </p:anim>
                                    <p:anim calcmode="lin" valueType="num">
                                      <p:cBhvr additive="base">
                                        <p:cTn id="8" dur="500" fill="hold"/>
                                        <p:tgtEl>
                                          <p:spTgt spid="4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69"/>
                                        </p:tgtEl>
                                        <p:attrNameLst>
                                          <p:attrName>style.visibility</p:attrName>
                                        </p:attrNameLst>
                                      </p:cBhvr>
                                      <p:to>
                                        <p:strVal val="visible"/>
                                      </p:to>
                                    </p:set>
                                    <p:anim calcmode="lin" valueType="num">
                                      <p:cBhvr additive="base">
                                        <p:cTn id="11" dur="500" fill="hold"/>
                                        <p:tgtEl>
                                          <p:spTgt spid="69"/>
                                        </p:tgtEl>
                                        <p:attrNameLst>
                                          <p:attrName>ppt_x</p:attrName>
                                        </p:attrNameLst>
                                      </p:cBhvr>
                                      <p:tavLst>
                                        <p:tav tm="0">
                                          <p:val>
                                            <p:strVal val="#ppt_x"/>
                                          </p:val>
                                        </p:tav>
                                        <p:tav tm="100000">
                                          <p:val>
                                            <p:strVal val="#ppt_x"/>
                                          </p:val>
                                        </p:tav>
                                      </p:tavLst>
                                    </p:anim>
                                    <p:anim calcmode="lin" valueType="num">
                                      <p:cBhvr additive="base">
                                        <p:cTn id="12" dur="500" fill="hold"/>
                                        <p:tgtEl>
                                          <p:spTgt spid="6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230"/>
        <p:cNvGrpSpPr/>
        <p:nvPr/>
      </p:nvGrpSpPr>
      <p:grpSpPr>
        <a:xfrm>
          <a:off x="0" y="0"/>
          <a:ext cx="0" cy="0"/>
          <a:chOff x="0" y="0"/>
          <a:chExt cx="0" cy="0"/>
        </a:xfrm>
      </p:grpSpPr>
      <p:sp>
        <p:nvSpPr>
          <p:cNvPr id="231" name="Google Shape;231;p26"/>
          <p:cNvSpPr/>
          <p:nvPr/>
        </p:nvSpPr>
        <p:spPr>
          <a:xfrm>
            <a:off x="6698853" y="6260426"/>
            <a:ext cx="4795200" cy="4952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0" algn="bl" rotWithShape="0">
              <a:schemeClr val="dk1">
                <a:alpha val="30000"/>
              </a:schemeClr>
            </a:outerShdw>
          </a:effectLst>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ea typeface="+mn-ea"/>
              <a:cs typeface="Arial"/>
              <a:sym typeface="Arial"/>
            </a:endParaRPr>
          </a:p>
        </p:txBody>
      </p:sp>
      <p:grpSp>
        <p:nvGrpSpPr>
          <p:cNvPr id="235" name="Google Shape;235;p26"/>
          <p:cNvGrpSpPr/>
          <p:nvPr/>
        </p:nvGrpSpPr>
        <p:grpSpPr>
          <a:xfrm>
            <a:off x="214570" y="3062514"/>
            <a:ext cx="2534585" cy="3123852"/>
            <a:chOff x="160927" y="477350"/>
            <a:chExt cx="3989323" cy="4168862"/>
          </a:xfrm>
        </p:grpSpPr>
        <p:sp>
          <p:nvSpPr>
            <p:cNvPr id="236" name="Google Shape;236;p26"/>
            <p:cNvSpPr/>
            <p:nvPr/>
          </p:nvSpPr>
          <p:spPr>
            <a:xfrm flipH="1">
              <a:off x="803418" y="3411698"/>
              <a:ext cx="3303988" cy="1233905"/>
            </a:xfrm>
            <a:custGeom>
              <a:avLst/>
              <a:gdLst/>
              <a:ahLst/>
              <a:cxnLst/>
              <a:rect l="l" t="t" r="r" b="b"/>
              <a:pathLst>
                <a:path w="121526" h="45385" extrusionOk="0">
                  <a:moveTo>
                    <a:pt x="37474" y="1"/>
                  </a:moveTo>
                  <a:cubicBezTo>
                    <a:pt x="12078" y="1"/>
                    <a:pt x="1" y="21570"/>
                    <a:pt x="3660" y="45384"/>
                  </a:cubicBezTo>
                  <a:lnTo>
                    <a:pt x="109589" y="45384"/>
                  </a:lnTo>
                  <a:cubicBezTo>
                    <a:pt x="109589" y="45384"/>
                    <a:pt x="121526" y="21383"/>
                    <a:pt x="91367" y="18575"/>
                  </a:cubicBezTo>
                  <a:cubicBezTo>
                    <a:pt x="61209" y="15770"/>
                    <a:pt x="66864" y="1444"/>
                    <a:pt x="39847" y="62"/>
                  </a:cubicBezTo>
                  <a:cubicBezTo>
                    <a:pt x="39044" y="21"/>
                    <a:pt x="38252" y="1"/>
                    <a:pt x="37474"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 name="Google Shape;237;p26"/>
            <p:cNvSpPr/>
            <p:nvPr/>
          </p:nvSpPr>
          <p:spPr>
            <a:xfrm flipH="1">
              <a:off x="160927" y="2701225"/>
              <a:ext cx="2840365" cy="1944336"/>
            </a:xfrm>
            <a:custGeom>
              <a:avLst/>
              <a:gdLst/>
              <a:ahLst/>
              <a:cxnLst/>
              <a:rect l="l" t="t" r="r" b="b"/>
              <a:pathLst>
                <a:path w="57384" h="34826" extrusionOk="0">
                  <a:moveTo>
                    <a:pt x="36243" y="0"/>
                  </a:moveTo>
                  <a:cubicBezTo>
                    <a:pt x="21440" y="0"/>
                    <a:pt x="21675" y="11797"/>
                    <a:pt x="11185" y="15728"/>
                  </a:cubicBezTo>
                  <a:cubicBezTo>
                    <a:pt x="0" y="19915"/>
                    <a:pt x="921" y="28628"/>
                    <a:pt x="4526" y="34826"/>
                  </a:cubicBezTo>
                  <a:lnTo>
                    <a:pt x="45824" y="34826"/>
                  </a:lnTo>
                  <a:cubicBezTo>
                    <a:pt x="48504" y="29632"/>
                    <a:pt x="57383" y="1905"/>
                    <a:pt x="39373" y="159"/>
                  </a:cubicBezTo>
                  <a:cubicBezTo>
                    <a:pt x="38259" y="51"/>
                    <a:pt x="37218" y="0"/>
                    <a:pt x="36243" y="0"/>
                  </a:cubicBezTo>
                  <a:close/>
                </a:path>
              </a:pathLst>
            </a:custGeom>
            <a:gradFill>
              <a:gsLst>
                <a:gs pos="0">
                  <a:schemeClr val="accent2"/>
                </a:gs>
                <a:gs pos="100000">
                  <a:schemeClr val="accent1"/>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38" name="Google Shape;238;p26"/>
            <p:cNvCxnSpPr/>
            <p:nvPr/>
          </p:nvCxnSpPr>
          <p:spPr>
            <a:xfrm>
              <a:off x="1532679" y="3412222"/>
              <a:ext cx="0" cy="1233900"/>
            </a:xfrm>
            <a:prstGeom prst="straightConnector1">
              <a:avLst/>
            </a:prstGeom>
            <a:noFill/>
            <a:ln w="9525" cap="flat" cmpd="sng">
              <a:solidFill>
                <a:schemeClr val="dk1"/>
              </a:solidFill>
              <a:prstDash val="solid"/>
              <a:round/>
              <a:headEnd type="none" w="med" len="med"/>
              <a:tailEnd type="none" w="med" len="med"/>
            </a:ln>
          </p:spPr>
        </p:cxnSp>
        <p:cxnSp>
          <p:nvCxnSpPr>
            <p:cNvPr id="239" name="Google Shape;239;p26"/>
            <p:cNvCxnSpPr/>
            <p:nvPr/>
          </p:nvCxnSpPr>
          <p:spPr>
            <a:xfrm>
              <a:off x="2264504" y="3447067"/>
              <a:ext cx="0" cy="1198800"/>
            </a:xfrm>
            <a:prstGeom prst="straightConnector1">
              <a:avLst/>
            </a:prstGeom>
            <a:noFill/>
            <a:ln w="9525" cap="flat" cmpd="sng">
              <a:solidFill>
                <a:schemeClr val="dk1"/>
              </a:solidFill>
              <a:prstDash val="solid"/>
              <a:round/>
              <a:headEnd type="none" w="med" len="med"/>
              <a:tailEnd type="none" w="med" len="med"/>
            </a:ln>
          </p:spPr>
        </p:cxnSp>
        <p:cxnSp>
          <p:nvCxnSpPr>
            <p:cNvPr id="240" name="Google Shape;240;p26"/>
            <p:cNvCxnSpPr/>
            <p:nvPr/>
          </p:nvCxnSpPr>
          <p:spPr>
            <a:xfrm>
              <a:off x="1922948" y="3481912"/>
              <a:ext cx="0" cy="1164300"/>
            </a:xfrm>
            <a:prstGeom prst="straightConnector1">
              <a:avLst/>
            </a:prstGeom>
            <a:noFill/>
            <a:ln w="9525" cap="flat" cmpd="sng">
              <a:solidFill>
                <a:schemeClr val="dk1"/>
              </a:solidFill>
              <a:prstDash val="solid"/>
              <a:round/>
              <a:headEnd type="none" w="med" len="med"/>
              <a:tailEnd type="none" w="med" len="med"/>
            </a:ln>
          </p:spPr>
        </p:cxnSp>
        <p:sp>
          <p:nvSpPr>
            <p:cNvPr id="241" name="Google Shape;241;p26"/>
            <p:cNvSpPr/>
            <p:nvPr/>
          </p:nvSpPr>
          <p:spPr>
            <a:xfrm flipH="1">
              <a:off x="1349063" y="2219173"/>
              <a:ext cx="835013" cy="1285806"/>
            </a:xfrm>
            <a:custGeom>
              <a:avLst/>
              <a:gdLst/>
              <a:ahLst/>
              <a:cxnLst/>
              <a:rect l="l" t="t" r="r" b="b"/>
              <a:pathLst>
                <a:path w="5359" h="8252" extrusionOk="0">
                  <a:moveTo>
                    <a:pt x="5295" y="0"/>
                  </a:moveTo>
                  <a:lnTo>
                    <a:pt x="4969" y="7"/>
                  </a:lnTo>
                  <a:cubicBezTo>
                    <a:pt x="5033" y="2971"/>
                    <a:pt x="4677" y="5526"/>
                    <a:pt x="4358" y="6812"/>
                  </a:cubicBezTo>
                  <a:cubicBezTo>
                    <a:pt x="4193" y="7469"/>
                    <a:pt x="3606" y="7926"/>
                    <a:pt x="2932" y="7926"/>
                  </a:cubicBezTo>
                  <a:lnTo>
                    <a:pt x="0" y="7926"/>
                  </a:lnTo>
                  <a:lnTo>
                    <a:pt x="0" y="8252"/>
                  </a:lnTo>
                  <a:lnTo>
                    <a:pt x="2932" y="8252"/>
                  </a:lnTo>
                  <a:cubicBezTo>
                    <a:pt x="3757" y="8252"/>
                    <a:pt x="4472" y="7691"/>
                    <a:pt x="4674" y="6889"/>
                  </a:cubicBezTo>
                  <a:cubicBezTo>
                    <a:pt x="4999" y="5583"/>
                    <a:pt x="5358" y="2994"/>
                    <a:pt x="5295"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 name="Google Shape;242;p26"/>
            <p:cNvSpPr/>
            <p:nvPr/>
          </p:nvSpPr>
          <p:spPr>
            <a:xfrm flipH="1">
              <a:off x="1399859" y="2220108"/>
              <a:ext cx="846075" cy="1234230"/>
            </a:xfrm>
            <a:custGeom>
              <a:avLst/>
              <a:gdLst/>
              <a:ahLst/>
              <a:cxnLst/>
              <a:rect l="l" t="t" r="r" b="b"/>
              <a:pathLst>
                <a:path w="5430" h="7921" extrusionOk="0">
                  <a:moveTo>
                    <a:pt x="2035" y="1"/>
                  </a:moveTo>
                  <a:cubicBezTo>
                    <a:pt x="2100" y="2965"/>
                    <a:pt x="1747" y="5520"/>
                    <a:pt x="1425" y="6806"/>
                  </a:cubicBezTo>
                  <a:cubicBezTo>
                    <a:pt x="1260" y="7463"/>
                    <a:pt x="676" y="7920"/>
                    <a:pt x="1" y="7920"/>
                  </a:cubicBezTo>
                  <a:lnTo>
                    <a:pt x="3329" y="7920"/>
                  </a:lnTo>
                  <a:cubicBezTo>
                    <a:pt x="4003" y="7920"/>
                    <a:pt x="4590" y="7463"/>
                    <a:pt x="4755" y="6806"/>
                  </a:cubicBezTo>
                  <a:cubicBezTo>
                    <a:pt x="5074" y="5520"/>
                    <a:pt x="5430" y="2965"/>
                    <a:pt x="5366"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 name="Google Shape;243;p26"/>
            <p:cNvSpPr/>
            <p:nvPr/>
          </p:nvSpPr>
          <p:spPr>
            <a:xfrm flipH="1">
              <a:off x="2183925" y="3454181"/>
              <a:ext cx="519020" cy="50797"/>
            </a:xfrm>
            <a:custGeom>
              <a:avLst/>
              <a:gdLst/>
              <a:ahLst/>
              <a:cxnLst/>
              <a:rect l="l" t="t" r="r" b="b"/>
              <a:pathLst>
                <a:path w="3331" h="326" extrusionOk="0">
                  <a:moveTo>
                    <a:pt x="0" y="0"/>
                  </a:moveTo>
                  <a:lnTo>
                    <a:pt x="0" y="326"/>
                  </a:lnTo>
                  <a:lnTo>
                    <a:pt x="3330" y="326"/>
                  </a:lnTo>
                  <a:lnTo>
                    <a:pt x="3330" y="0"/>
                  </a:lnTo>
                  <a:close/>
                </a:path>
              </a:pathLst>
            </a:custGeom>
            <a:solidFill>
              <a:srgbClr val="FC7E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 name="Google Shape;244;p26"/>
            <p:cNvSpPr/>
            <p:nvPr/>
          </p:nvSpPr>
          <p:spPr>
            <a:xfrm flipH="1">
              <a:off x="1895205" y="3132418"/>
              <a:ext cx="1346086" cy="1138870"/>
            </a:xfrm>
            <a:custGeom>
              <a:avLst/>
              <a:gdLst/>
              <a:ahLst/>
              <a:cxnLst/>
              <a:rect l="l" t="t" r="r" b="b"/>
              <a:pathLst>
                <a:path w="8639" h="7309" extrusionOk="0">
                  <a:moveTo>
                    <a:pt x="6601" y="1"/>
                  </a:moveTo>
                  <a:cubicBezTo>
                    <a:pt x="3985" y="645"/>
                    <a:pt x="1055" y="2730"/>
                    <a:pt x="0" y="7051"/>
                  </a:cubicBezTo>
                  <a:lnTo>
                    <a:pt x="645" y="7309"/>
                  </a:lnTo>
                  <a:cubicBezTo>
                    <a:pt x="645" y="7309"/>
                    <a:pt x="2575" y="3700"/>
                    <a:pt x="5600" y="2864"/>
                  </a:cubicBezTo>
                  <a:cubicBezTo>
                    <a:pt x="8622" y="2028"/>
                    <a:pt x="8638" y="964"/>
                    <a:pt x="8638" y="964"/>
                  </a:cubicBezTo>
                  <a:lnTo>
                    <a:pt x="8531"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 name="Google Shape;245;p26"/>
            <p:cNvSpPr/>
            <p:nvPr/>
          </p:nvSpPr>
          <p:spPr>
            <a:xfrm flipH="1">
              <a:off x="3140792" y="4230930"/>
              <a:ext cx="293555" cy="153948"/>
            </a:xfrm>
            <a:custGeom>
              <a:avLst/>
              <a:gdLst/>
              <a:ahLst/>
              <a:cxnLst/>
              <a:rect l="l" t="t" r="r" b="b"/>
              <a:pathLst>
                <a:path w="1884" h="988" extrusionOk="0">
                  <a:moveTo>
                    <a:pt x="1239" y="1"/>
                  </a:moveTo>
                  <a:lnTo>
                    <a:pt x="1" y="135"/>
                  </a:lnTo>
                  <a:lnTo>
                    <a:pt x="1649" y="988"/>
                  </a:lnTo>
                  <a:lnTo>
                    <a:pt x="1884" y="259"/>
                  </a:lnTo>
                  <a:lnTo>
                    <a:pt x="123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 name="Google Shape;246;p26"/>
            <p:cNvSpPr/>
            <p:nvPr/>
          </p:nvSpPr>
          <p:spPr>
            <a:xfrm flipH="1">
              <a:off x="1895199" y="3132418"/>
              <a:ext cx="759131" cy="555178"/>
            </a:xfrm>
            <a:custGeom>
              <a:avLst/>
              <a:gdLst/>
              <a:ahLst/>
              <a:cxnLst/>
              <a:rect l="l" t="t" r="r" b="b"/>
              <a:pathLst>
                <a:path w="4872" h="3563" extrusionOk="0">
                  <a:moveTo>
                    <a:pt x="2834" y="1"/>
                  </a:moveTo>
                  <a:cubicBezTo>
                    <a:pt x="1944" y="218"/>
                    <a:pt x="1018" y="605"/>
                    <a:pt x="141" y="1189"/>
                  </a:cubicBezTo>
                  <a:cubicBezTo>
                    <a:pt x="88" y="1595"/>
                    <a:pt x="0" y="2615"/>
                    <a:pt x="285" y="3562"/>
                  </a:cubicBezTo>
                  <a:cubicBezTo>
                    <a:pt x="762" y="3264"/>
                    <a:pt x="1280" y="3015"/>
                    <a:pt x="1833" y="2864"/>
                  </a:cubicBezTo>
                  <a:cubicBezTo>
                    <a:pt x="4855" y="2028"/>
                    <a:pt x="4871" y="964"/>
                    <a:pt x="4871" y="964"/>
                  </a:cubicBezTo>
                  <a:lnTo>
                    <a:pt x="4764" y="1"/>
                  </a:lnTo>
                  <a:close/>
                </a:path>
              </a:pathLst>
            </a:custGeom>
            <a:gradFill>
              <a:gsLst>
                <a:gs pos="0">
                  <a:srgbClr val="3A305F">
                    <a:alpha val="46666"/>
                  </a:srgbClr>
                </a:gs>
                <a:gs pos="5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 name="Google Shape;247;p26"/>
            <p:cNvSpPr/>
            <p:nvPr/>
          </p:nvSpPr>
          <p:spPr>
            <a:xfrm flipH="1">
              <a:off x="1662411" y="3132418"/>
              <a:ext cx="930683" cy="1320397"/>
            </a:xfrm>
            <a:custGeom>
              <a:avLst/>
              <a:gdLst/>
              <a:ahLst/>
              <a:cxnLst/>
              <a:rect l="l" t="t" r="r" b="b"/>
              <a:pathLst>
                <a:path w="5973" h="8474" extrusionOk="0">
                  <a:moveTo>
                    <a:pt x="3384" y="1"/>
                  </a:moveTo>
                  <a:cubicBezTo>
                    <a:pt x="1521" y="813"/>
                    <a:pt x="0" y="2253"/>
                    <a:pt x="41" y="4523"/>
                  </a:cubicBezTo>
                  <a:cubicBezTo>
                    <a:pt x="84" y="6792"/>
                    <a:pt x="1065" y="8474"/>
                    <a:pt x="1065" y="8474"/>
                  </a:cubicBezTo>
                  <a:lnTo>
                    <a:pt x="1712" y="8229"/>
                  </a:lnTo>
                  <a:cubicBezTo>
                    <a:pt x="1712" y="8229"/>
                    <a:pt x="1212" y="6080"/>
                    <a:pt x="1638" y="4727"/>
                  </a:cubicBezTo>
                  <a:cubicBezTo>
                    <a:pt x="2059" y="3405"/>
                    <a:pt x="3105" y="2083"/>
                    <a:pt x="4214" y="2083"/>
                  </a:cubicBezTo>
                  <a:cubicBezTo>
                    <a:pt x="4237" y="2083"/>
                    <a:pt x="4260" y="2084"/>
                    <a:pt x="4283" y="2085"/>
                  </a:cubicBezTo>
                  <a:cubicBezTo>
                    <a:pt x="4319" y="2087"/>
                    <a:pt x="4353" y="2088"/>
                    <a:pt x="4387" y="2088"/>
                  </a:cubicBezTo>
                  <a:cubicBezTo>
                    <a:pt x="5437" y="2088"/>
                    <a:pt x="5715" y="1229"/>
                    <a:pt x="5972" y="85"/>
                  </a:cubicBezTo>
                  <a:lnTo>
                    <a:pt x="3384"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 name="Google Shape;248;p26"/>
            <p:cNvSpPr/>
            <p:nvPr/>
          </p:nvSpPr>
          <p:spPr>
            <a:xfrm flipH="1">
              <a:off x="1584972" y="2164482"/>
              <a:ext cx="1155212" cy="1000037"/>
            </a:xfrm>
            <a:custGeom>
              <a:avLst/>
              <a:gdLst/>
              <a:ahLst/>
              <a:cxnLst/>
              <a:rect l="l" t="t" r="r" b="b"/>
              <a:pathLst>
                <a:path w="7414" h="6418" extrusionOk="0">
                  <a:moveTo>
                    <a:pt x="5230" y="1"/>
                  </a:moveTo>
                  <a:cubicBezTo>
                    <a:pt x="4766" y="1"/>
                    <a:pt x="4270" y="298"/>
                    <a:pt x="3814" y="955"/>
                  </a:cubicBezTo>
                  <a:cubicBezTo>
                    <a:pt x="2643" y="2640"/>
                    <a:pt x="1445" y="3725"/>
                    <a:pt x="1" y="4168"/>
                  </a:cubicBezTo>
                  <a:lnTo>
                    <a:pt x="1" y="4812"/>
                  </a:lnTo>
                  <a:cubicBezTo>
                    <a:pt x="1" y="4812"/>
                    <a:pt x="2528" y="4295"/>
                    <a:pt x="4056" y="3026"/>
                  </a:cubicBezTo>
                  <a:lnTo>
                    <a:pt x="4056" y="3026"/>
                  </a:lnTo>
                  <a:cubicBezTo>
                    <a:pt x="4056" y="3026"/>
                    <a:pt x="4029" y="5125"/>
                    <a:pt x="3385" y="6213"/>
                  </a:cubicBezTo>
                  <a:cubicBezTo>
                    <a:pt x="3385" y="6213"/>
                    <a:pt x="4370" y="6418"/>
                    <a:pt x="5523" y="6418"/>
                  </a:cubicBezTo>
                  <a:cubicBezTo>
                    <a:pt x="5978" y="6418"/>
                    <a:pt x="6459" y="6386"/>
                    <a:pt x="6916" y="6297"/>
                  </a:cubicBezTo>
                  <a:cubicBezTo>
                    <a:pt x="6916" y="6297"/>
                    <a:pt x="7413" y="3953"/>
                    <a:pt x="6916" y="1952"/>
                  </a:cubicBezTo>
                  <a:cubicBezTo>
                    <a:pt x="6611" y="732"/>
                    <a:pt x="5958" y="1"/>
                    <a:pt x="5230"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 name="Google Shape;249;p26"/>
            <p:cNvSpPr/>
            <p:nvPr/>
          </p:nvSpPr>
          <p:spPr>
            <a:xfrm flipH="1">
              <a:off x="1709618" y="2416282"/>
              <a:ext cx="431608" cy="513886"/>
            </a:xfrm>
            <a:custGeom>
              <a:avLst/>
              <a:gdLst/>
              <a:ahLst/>
              <a:cxnLst/>
              <a:rect l="l" t="t" r="r" b="b"/>
              <a:pathLst>
                <a:path w="2770" h="3298" extrusionOk="0">
                  <a:moveTo>
                    <a:pt x="2015" y="0"/>
                  </a:moveTo>
                  <a:lnTo>
                    <a:pt x="209" y="1591"/>
                  </a:lnTo>
                  <a:lnTo>
                    <a:pt x="206" y="1595"/>
                  </a:lnTo>
                  <a:cubicBezTo>
                    <a:pt x="192" y="1914"/>
                    <a:pt x="145" y="2603"/>
                    <a:pt x="1" y="3297"/>
                  </a:cubicBezTo>
                  <a:cubicBezTo>
                    <a:pt x="7" y="3297"/>
                    <a:pt x="13" y="3297"/>
                    <a:pt x="18" y="3297"/>
                  </a:cubicBezTo>
                  <a:cubicBezTo>
                    <a:pt x="1267" y="3297"/>
                    <a:pt x="2770" y="2182"/>
                    <a:pt x="2015"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 name="Google Shape;250;p26"/>
            <p:cNvSpPr/>
            <p:nvPr/>
          </p:nvSpPr>
          <p:spPr>
            <a:xfrm flipH="1">
              <a:off x="2039014" y="2389170"/>
              <a:ext cx="431763" cy="428031"/>
            </a:xfrm>
            <a:custGeom>
              <a:avLst/>
              <a:gdLst/>
              <a:ahLst/>
              <a:cxnLst/>
              <a:rect l="l" t="t" r="r" b="b"/>
              <a:pathLst>
                <a:path w="2771" h="2747" extrusionOk="0">
                  <a:moveTo>
                    <a:pt x="2693" y="0"/>
                  </a:moveTo>
                  <a:lnTo>
                    <a:pt x="2693" y="0"/>
                  </a:lnTo>
                  <a:cubicBezTo>
                    <a:pt x="2096" y="940"/>
                    <a:pt x="1" y="2746"/>
                    <a:pt x="1" y="2746"/>
                  </a:cubicBezTo>
                  <a:cubicBezTo>
                    <a:pt x="1" y="2746"/>
                    <a:pt x="21" y="2747"/>
                    <a:pt x="57" y="2747"/>
                  </a:cubicBezTo>
                  <a:cubicBezTo>
                    <a:pt x="300" y="2747"/>
                    <a:pt x="1276" y="2711"/>
                    <a:pt x="1972" y="2168"/>
                  </a:cubicBezTo>
                  <a:cubicBezTo>
                    <a:pt x="2770" y="1541"/>
                    <a:pt x="2693" y="0"/>
                    <a:pt x="2693"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 name="Google Shape;251;p26"/>
            <p:cNvSpPr/>
            <p:nvPr/>
          </p:nvSpPr>
          <p:spPr>
            <a:xfrm flipH="1">
              <a:off x="1738293" y="2180219"/>
              <a:ext cx="882069" cy="765220"/>
            </a:xfrm>
            <a:custGeom>
              <a:avLst/>
              <a:gdLst/>
              <a:ahLst/>
              <a:cxnLst/>
              <a:rect l="l" t="t" r="r" b="b"/>
              <a:pathLst>
                <a:path w="5661" h="4911" extrusionOk="0">
                  <a:moveTo>
                    <a:pt x="4538" y="0"/>
                  </a:moveTo>
                  <a:cubicBezTo>
                    <a:pt x="3722" y="0"/>
                    <a:pt x="3581" y="1785"/>
                    <a:pt x="2800" y="2852"/>
                  </a:cubicBezTo>
                  <a:cubicBezTo>
                    <a:pt x="1981" y="3966"/>
                    <a:pt x="0" y="4251"/>
                    <a:pt x="0" y="4251"/>
                  </a:cubicBezTo>
                  <a:lnTo>
                    <a:pt x="0" y="4910"/>
                  </a:lnTo>
                  <a:cubicBezTo>
                    <a:pt x="35" y="4910"/>
                    <a:pt x="69" y="4911"/>
                    <a:pt x="103" y="4911"/>
                  </a:cubicBezTo>
                  <a:cubicBezTo>
                    <a:pt x="1842" y="4911"/>
                    <a:pt x="3589" y="4172"/>
                    <a:pt x="4446" y="3023"/>
                  </a:cubicBezTo>
                  <a:cubicBezTo>
                    <a:pt x="5318" y="1851"/>
                    <a:pt x="5661" y="206"/>
                    <a:pt x="4653" y="12"/>
                  </a:cubicBezTo>
                  <a:cubicBezTo>
                    <a:pt x="4614" y="4"/>
                    <a:pt x="4575" y="0"/>
                    <a:pt x="4538"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 name="Google Shape;252;p26"/>
            <p:cNvSpPr/>
            <p:nvPr/>
          </p:nvSpPr>
          <p:spPr>
            <a:xfrm flipH="1">
              <a:off x="1728317" y="1631275"/>
              <a:ext cx="527901" cy="495811"/>
            </a:xfrm>
            <a:custGeom>
              <a:avLst/>
              <a:gdLst/>
              <a:ahLst/>
              <a:cxnLst/>
              <a:rect l="l" t="t" r="r" b="b"/>
              <a:pathLst>
                <a:path w="3388" h="3182" extrusionOk="0">
                  <a:moveTo>
                    <a:pt x="917" y="0"/>
                  </a:moveTo>
                  <a:cubicBezTo>
                    <a:pt x="684" y="0"/>
                    <a:pt x="434" y="98"/>
                    <a:pt x="299" y="459"/>
                  </a:cubicBezTo>
                  <a:cubicBezTo>
                    <a:pt x="0" y="1255"/>
                    <a:pt x="1085" y="1590"/>
                    <a:pt x="1085" y="1590"/>
                  </a:cubicBezTo>
                  <a:lnTo>
                    <a:pt x="2206" y="3182"/>
                  </a:lnTo>
                  <a:cubicBezTo>
                    <a:pt x="2561" y="2980"/>
                    <a:pt x="2690" y="2615"/>
                    <a:pt x="2615" y="2356"/>
                  </a:cubicBezTo>
                  <a:cubicBezTo>
                    <a:pt x="2615" y="2356"/>
                    <a:pt x="3387" y="1993"/>
                    <a:pt x="3055" y="1349"/>
                  </a:cubicBezTo>
                  <a:cubicBezTo>
                    <a:pt x="2723" y="707"/>
                    <a:pt x="3045" y="342"/>
                    <a:pt x="2478" y="140"/>
                  </a:cubicBezTo>
                  <a:cubicBezTo>
                    <a:pt x="2287" y="72"/>
                    <a:pt x="2110" y="49"/>
                    <a:pt x="1957" y="49"/>
                  </a:cubicBezTo>
                  <a:cubicBezTo>
                    <a:pt x="1652" y="49"/>
                    <a:pt x="1447" y="140"/>
                    <a:pt x="1447" y="140"/>
                  </a:cubicBezTo>
                  <a:cubicBezTo>
                    <a:pt x="1447" y="140"/>
                    <a:pt x="1195" y="0"/>
                    <a:pt x="917"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 name="Google Shape;253;p26"/>
            <p:cNvSpPr/>
            <p:nvPr/>
          </p:nvSpPr>
          <p:spPr>
            <a:xfrm flipH="1">
              <a:off x="1859668" y="1826046"/>
              <a:ext cx="303995" cy="359315"/>
            </a:xfrm>
            <a:custGeom>
              <a:avLst/>
              <a:gdLst/>
              <a:ahLst/>
              <a:cxnLst/>
              <a:rect l="l" t="t" r="r" b="b"/>
              <a:pathLst>
                <a:path w="1951" h="2306" extrusionOk="0">
                  <a:moveTo>
                    <a:pt x="349" y="0"/>
                  </a:moveTo>
                  <a:cubicBezTo>
                    <a:pt x="274" y="0"/>
                    <a:pt x="229" y="12"/>
                    <a:pt x="229" y="12"/>
                  </a:cubicBezTo>
                  <a:cubicBezTo>
                    <a:pt x="229" y="12"/>
                    <a:pt x="185" y="582"/>
                    <a:pt x="1" y="888"/>
                  </a:cubicBezTo>
                  <a:cubicBezTo>
                    <a:pt x="1" y="888"/>
                    <a:pt x="71" y="968"/>
                    <a:pt x="215" y="968"/>
                  </a:cubicBezTo>
                  <a:cubicBezTo>
                    <a:pt x="215" y="968"/>
                    <a:pt x="154" y="1792"/>
                    <a:pt x="978" y="1792"/>
                  </a:cubicBezTo>
                  <a:cubicBezTo>
                    <a:pt x="994" y="1792"/>
                    <a:pt x="1011" y="1791"/>
                    <a:pt x="1028" y="1791"/>
                  </a:cubicBezTo>
                  <a:lnTo>
                    <a:pt x="1095" y="2274"/>
                  </a:lnTo>
                  <a:cubicBezTo>
                    <a:pt x="1095" y="2274"/>
                    <a:pt x="1153" y="2306"/>
                    <a:pt x="1266" y="2306"/>
                  </a:cubicBezTo>
                  <a:cubicBezTo>
                    <a:pt x="1356" y="2306"/>
                    <a:pt x="1479" y="2286"/>
                    <a:pt x="1635" y="2217"/>
                  </a:cubicBezTo>
                  <a:cubicBezTo>
                    <a:pt x="1635" y="2217"/>
                    <a:pt x="1602" y="1825"/>
                    <a:pt x="1602" y="1667"/>
                  </a:cubicBezTo>
                  <a:cubicBezTo>
                    <a:pt x="1602" y="1512"/>
                    <a:pt x="1313" y="1234"/>
                    <a:pt x="1558" y="975"/>
                  </a:cubicBezTo>
                  <a:cubicBezTo>
                    <a:pt x="1800" y="717"/>
                    <a:pt x="1951" y="240"/>
                    <a:pt x="1578" y="216"/>
                  </a:cubicBezTo>
                  <a:cubicBezTo>
                    <a:pt x="1569" y="216"/>
                    <a:pt x="1561" y="216"/>
                    <a:pt x="1553" y="216"/>
                  </a:cubicBezTo>
                  <a:cubicBezTo>
                    <a:pt x="1215" y="216"/>
                    <a:pt x="1333" y="611"/>
                    <a:pt x="1179" y="690"/>
                  </a:cubicBezTo>
                  <a:cubicBezTo>
                    <a:pt x="1167" y="696"/>
                    <a:pt x="1157" y="698"/>
                    <a:pt x="1147" y="698"/>
                  </a:cubicBezTo>
                  <a:cubicBezTo>
                    <a:pt x="1027" y="698"/>
                    <a:pt x="1055" y="276"/>
                    <a:pt x="722" y="96"/>
                  </a:cubicBezTo>
                  <a:cubicBezTo>
                    <a:pt x="575" y="18"/>
                    <a:pt x="440" y="0"/>
                    <a:pt x="349" y="0"/>
                  </a:cubicBezTo>
                  <a:close/>
                </a:path>
              </a:pathLst>
            </a:custGeom>
            <a:solidFill>
              <a:srgbClr val="A16A7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 name="Google Shape;254;p26"/>
            <p:cNvSpPr/>
            <p:nvPr/>
          </p:nvSpPr>
          <p:spPr>
            <a:xfrm flipH="1">
              <a:off x="2003485" y="1958959"/>
              <a:ext cx="95826" cy="93490"/>
            </a:xfrm>
            <a:custGeom>
              <a:avLst/>
              <a:gdLst/>
              <a:ahLst/>
              <a:cxnLst/>
              <a:rect l="l" t="t" r="r" b="b"/>
              <a:pathLst>
                <a:path w="615" h="600" extrusionOk="0">
                  <a:moveTo>
                    <a:pt x="312" y="1"/>
                  </a:moveTo>
                  <a:cubicBezTo>
                    <a:pt x="305" y="1"/>
                    <a:pt x="299" y="1"/>
                    <a:pt x="293" y="2"/>
                  </a:cubicBezTo>
                  <a:cubicBezTo>
                    <a:pt x="127" y="8"/>
                    <a:pt x="0" y="149"/>
                    <a:pt x="7" y="313"/>
                  </a:cubicBezTo>
                  <a:cubicBezTo>
                    <a:pt x="17" y="472"/>
                    <a:pt x="148" y="599"/>
                    <a:pt x="304" y="599"/>
                  </a:cubicBezTo>
                  <a:cubicBezTo>
                    <a:pt x="310" y="599"/>
                    <a:pt x="316" y="599"/>
                    <a:pt x="322" y="599"/>
                  </a:cubicBezTo>
                  <a:cubicBezTo>
                    <a:pt x="487" y="592"/>
                    <a:pt x="615" y="451"/>
                    <a:pt x="608" y="287"/>
                  </a:cubicBezTo>
                  <a:cubicBezTo>
                    <a:pt x="598" y="126"/>
                    <a:pt x="471" y="1"/>
                    <a:pt x="312" y="1"/>
                  </a:cubicBezTo>
                  <a:close/>
                </a:path>
              </a:pathLst>
            </a:custGeom>
            <a:gradFill>
              <a:gsLst>
                <a:gs pos="0">
                  <a:schemeClr val="accent3"/>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 name="Google Shape;255;p26"/>
            <p:cNvSpPr/>
            <p:nvPr/>
          </p:nvSpPr>
          <p:spPr>
            <a:xfrm flipH="1">
              <a:off x="1951130" y="2090936"/>
              <a:ext cx="52510" cy="58120"/>
            </a:xfrm>
            <a:custGeom>
              <a:avLst/>
              <a:gdLst/>
              <a:ahLst/>
              <a:cxnLst/>
              <a:rect l="l" t="t" r="r" b="b"/>
              <a:pathLst>
                <a:path w="337" h="373" extrusionOk="0">
                  <a:moveTo>
                    <a:pt x="336" y="1"/>
                  </a:moveTo>
                  <a:cubicBezTo>
                    <a:pt x="336" y="1"/>
                    <a:pt x="195" y="71"/>
                    <a:pt x="1" y="91"/>
                  </a:cubicBezTo>
                  <a:lnTo>
                    <a:pt x="41" y="373"/>
                  </a:lnTo>
                  <a:cubicBezTo>
                    <a:pt x="303" y="262"/>
                    <a:pt x="336" y="1"/>
                    <a:pt x="336" y="1"/>
                  </a:cubicBez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 name="Google Shape;256;p26"/>
            <p:cNvSpPr/>
            <p:nvPr/>
          </p:nvSpPr>
          <p:spPr>
            <a:xfrm flipH="1">
              <a:off x="2508805" y="2960765"/>
              <a:ext cx="774868" cy="44564"/>
            </a:xfrm>
            <a:custGeom>
              <a:avLst/>
              <a:gdLst/>
              <a:ahLst/>
              <a:cxnLst/>
              <a:rect l="l" t="t" r="r" b="b"/>
              <a:pathLst>
                <a:path w="4973" h="286" extrusionOk="0">
                  <a:moveTo>
                    <a:pt x="1" y="0"/>
                  </a:moveTo>
                  <a:lnTo>
                    <a:pt x="1" y="265"/>
                  </a:lnTo>
                  <a:cubicBezTo>
                    <a:pt x="1" y="275"/>
                    <a:pt x="10" y="285"/>
                    <a:pt x="21" y="285"/>
                  </a:cubicBezTo>
                  <a:lnTo>
                    <a:pt x="4973" y="285"/>
                  </a:lnTo>
                  <a:lnTo>
                    <a:pt x="4973"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 name="Google Shape;257;p26"/>
            <p:cNvSpPr/>
            <p:nvPr/>
          </p:nvSpPr>
          <p:spPr>
            <a:xfrm flipH="1">
              <a:off x="2470626" y="2394397"/>
              <a:ext cx="425375" cy="568266"/>
            </a:xfrm>
            <a:custGeom>
              <a:avLst/>
              <a:gdLst/>
              <a:ahLst/>
              <a:cxnLst/>
              <a:rect l="l" t="t" r="r" b="b"/>
              <a:pathLst>
                <a:path w="2730" h="3647" extrusionOk="0">
                  <a:moveTo>
                    <a:pt x="0" y="0"/>
                  </a:moveTo>
                  <a:lnTo>
                    <a:pt x="0" y="3646"/>
                  </a:lnTo>
                  <a:lnTo>
                    <a:pt x="2730" y="3646"/>
                  </a:lnTo>
                  <a:lnTo>
                    <a:pt x="1813" y="131"/>
                  </a:lnTo>
                  <a:cubicBezTo>
                    <a:pt x="1793" y="53"/>
                    <a:pt x="1726" y="0"/>
                    <a:pt x="1645"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 name="Google Shape;258;p26"/>
            <p:cNvSpPr/>
            <p:nvPr/>
          </p:nvSpPr>
          <p:spPr>
            <a:xfrm flipH="1">
              <a:off x="2006974" y="2960765"/>
              <a:ext cx="505464" cy="44564"/>
            </a:xfrm>
            <a:custGeom>
              <a:avLst/>
              <a:gdLst/>
              <a:ahLst/>
              <a:cxnLst/>
              <a:rect l="l" t="t" r="r" b="b"/>
              <a:pathLst>
                <a:path w="3244" h="286" extrusionOk="0">
                  <a:moveTo>
                    <a:pt x="1" y="0"/>
                  </a:moveTo>
                  <a:lnTo>
                    <a:pt x="1" y="285"/>
                  </a:lnTo>
                  <a:lnTo>
                    <a:pt x="3103" y="285"/>
                  </a:lnTo>
                  <a:cubicBezTo>
                    <a:pt x="3179" y="285"/>
                    <a:pt x="3244" y="222"/>
                    <a:pt x="3244" y="141"/>
                  </a:cubicBezTo>
                  <a:cubicBezTo>
                    <a:pt x="3244" y="64"/>
                    <a:pt x="3179" y="0"/>
                    <a:pt x="3103"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 name="Google Shape;259;p26"/>
            <p:cNvSpPr/>
            <p:nvPr/>
          </p:nvSpPr>
          <p:spPr>
            <a:xfrm flipH="1">
              <a:off x="2508806" y="2394397"/>
              <a:ext cx="918685" cy="568266"/>
            </a:xfrm>
            <a:custGeom>
              <a:avLst/>
              <a:gdLst/>
              <a:ahLst/>
              <a:cxnLst/>
              <a:rect l="l" t="t" r="r" b="b"/>
              <a:pathLst>
                <a:path w="5896" h="3647" extrusionOk="0">
                  <a:moveTo>
                    <a:pt x="175" y="0"/>
                  </a:moveTo>
                  <a:cubicBezTo>
                    <a:pt x="75" y="0"/>
                    <a:pt x="0" y="98"/>
                    <a:pt x="24" y="194"/>
                  </a:cubicBezTo>
                  <a:lnTo>
                    <a:pt x="924" y="3646"/>
                  </a:lnTo>
                  <a:lnTo>
                    <a:pt x="5896" y="3646"/>
                  </a:lnTo>
                  <a:lnTo>
                    <a:pt x="4945"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 name="Google Shape;260;p26"/>
            <p:cNvSpPr/>
            <p:nvPr/>
          </p:nvSpPr>
          <p:spPr>
            <a:xfrm flipH="1">
              <a:off x="1457994" y="3001688"/>
              <a:ext cx="2324137" cy="66067"/>
            </a:xfrm>
            <a:custGeom>
              <a:avLst/>
              <a:gdLst/>
              <a:ahLst/>
              <a:cxnLst/>
              <a:rect l="l" t="t" r="r" b="b"/>
              <a:pathLst>
                <a:path w="14916" h="424" extrusionOk="0">
                  <a:moveTo>
                    <a:pt x="0" y="0"/>
                  </a:moveTo>
                  <a:lnTo>
                    <a:pt x="0" y="423"/>
                  </a:lnTo>
                  <a:lnTo>
                    <a:pt x="14916" y="423"/>
                  </a:lnTo>
                  <a:lnTo>
                    <a:pt x="14916"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 name="Google Shape;261;p26"/>
            <p:cNvSpPr/>
            <p:nvPr/>
          </p:nvSpPr>
          <p:spPr>
            <a:xfrm flipH="1">
              <a:off x="887687" y="3001688"/>
              <a:ext cx="570439" cy="66067"/>
            </a:xfrm>
            <a:custGeom>
              <a:avLst/>
              <a:gdLst/>
              <a:ahLst/>
              <a:cxnLst/>
              <a:rect l="l" t="t" r="r" b="b"/>
              <a:pathLst>
                <a:path w="3661" h="424" extrusionOk="0">
                  <a:moveTo>
                    <a:pt x="1" y="0"/>
                  </a:moveTo>
                  <a:lnTo>
                    <a:pt x="1" y="423"/>
                  </a:lnTo>
                  <a:lnTo>
                    <a:pt x="3660" y="423"/>
                  </a:lnTo>
                  <a:lnTo>
                    <a:pt x="3660"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62" name="Google Shape;262;p26"/>
            <p:cNvCxnSpPr/>
            <p:nvPr/>
          </p:nvCxnSpPr>
          <p:spPr>
            <a:xfrm>
              <a:off x="1045201" y="3042820"/>
              <a:ext cx="0" cy="1603200"/>
            </a:xfrm>
            <a:prstGeom prst="straightConnector1">
              <a:avLst/>
            </a:prstGeom>
            <a:noFill/>
            <a:ln w="9525" cap="flat" cmpd="sng">
              <a:solidFill>
                <a:schemeClr val="dk1"/>
              </a:solidFill>
              <a:prstDash val="solid"/>
              <a:round/>
              <a:headEnd type="none" w="med" len="med"/>
              <a:tailEnd type="none" w="med" len="med"/>
            </a:ln>
          </p:spPr>
        </p:cxnSp>
        <p:cxnSp>
          <p:nvCxnSpPr>
            <p:cNvPr id="263" name="Google Shape;263;p26"/>
            <p:cNvCxnSpPr/>
            <p:nvPr/>
          </p:nvCxnSpPr>
          <p:spPr>
            <a:xfrm>
              <a:off x="3582098" y="3042820"/>
              <a:ext cx="0" cy="1603200"/>
            </a:xfrm>
            <a:prstGeom prst="straightConnector1">
              <a:avLst/>
            </a:prstGeom>
            <a:noFill/>
            <a:ln w="9525" cap="flat" cmpd="sng">
              <a:solidFill>
                <a:schemeClr val="dk1"/>
              </a:solidFill>
              <a:prstDash val="solid"/>
              <a:round/>
              <a:headEnd type="none" w="med" len="med"/>
              <a:tailEnd type="none" w="med" len="med"/>
            </a:ln>
          </p:spPr>
        </p:cxnSp>
        <p:grpSp>
          <p:nvGrpSpPr>
            <p:cNvPr id="264" name="Google Shape;264;p26"/>
            <p:cNvGrpSpPr/>
            <p:nvPr/>
          </p:nvGrpSpPr>
          <p:grpSpPr>
            <a:xfrm>
              <a:off x="718213" y="477350"/>
              <a:ext cx="1284300" cy="521400"/>
              <a:chOff x="2408325" y="1411675"/>
              <a:chExt cx="1284300" cy="521400"/>
            </a:xfrm>
          </p:grpSpPr>
          <p:sp>
            <p:nvSpPr>
              <p:cNvPr id="265" name="Google Shape;265;p26"/>
              <p:cNvSpPr/>
              <p:nvPr/>
            </p:nvSpPr>
            <p:spPr>
              <a:xfrm flipH="1">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 name="Google Shape;26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 name="Google Shape;26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 name="Google Shape;26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 name="Google Shape;26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 name="Google Shape;27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 name="Google Shape;27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 name="Google Shape;27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 name="Google Shape;27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 name="Google Shape;274;p26"/>
            <p:cNvGrpSpPr/>
            <p:nvPr/>
          </p:nvGrpSpPr>
          <p:grpSpPr>
            <a:xfrm>
              <a:off x="2865950" y="1376250"/>
              <a:ext cx="1284300" cy="521400"/>
              <a:chOff x="2408325" y="1411675"/>
              <a:chExt cx="1284300" cy="521400"/>
            </a:xfrm>
          </p:grpSpPr>
          <p:sp>
            <p:nvSpPr>
              <p:cNvPr id="275" name="Google Shape;275;p26"/>
              <p:cNvSpPr/>
              <p:nvPr/>
            </p:nvSpPr>
            <p:spPr>
              <a:xfrm>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 name="Google Shape;27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 name="Google Shape;27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 name="Google Shape;27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 name="Google Shape;27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 name="Google Shape;28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 name="Google Shape;28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 name="Google Shape;28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 name="Google Shape;28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84" name="Google Shape;284;p26"/>
            <p:cNvSpPr/>
            <p:nvPr/>
          </p:nvSpPr>
          <p:spPr>
            <a:xfrm flipH="1">
              <a:off x="2276010" y="4414483"/>
              <a:ext cx="278909" cy="184332"/>
            </a:xfrm>
            <a:custGeom>
              <a:avLst/>
              <a:gdLst/>
              <a:ahLst/>
              <a:cxnLst/>
              <a:rect l="l" t="t" r="r" b="b"/>
              <a:pathLst>
                <a:path w="1790" h="1183" extrusionOk="0">
                  <a:moveTo>
                    <a:pt x="1467" y="1"/>
                  </a:moveTo>
                  <a:lnTo>
                    <a:pt x="820" y="246"/>
                  </a:lnTo>
                  <a:lnTo>
                    <a:pt x="0" y="1183"/>
                  </a:lnTo>
                  <a:lnTo>
                    <a:pt x="1790" y="696"/>
                  </a:lnTo>
                  <a:lnTo>
                    <a:pt x="146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54" name="Rectangle 4">
            <a:extLst>
              <a:ext uri="{FF2B5EF4-FFF2-40B4-BE49-F238E27FC236}">
                <a16:creationId xmlns="" xmlns:a16="http://schemas.microsoft.com/office/drawing/2014/main" id="{DB70AAB9-A2BA-4569-9AA5-49E70A3D691E}"/>
              </a:ext>
            </a:extLst>
          </p:cNvPr>
          <p:cNvSpPr>
            <a:spLocks noChangeArrowheads="1"/>
          </p:cNvSpPr>
          <p:nvPr/>
        </p:nvSpPr>
        <p:spPr bwMode="auto">
          <a:xfrm>
            <a:off x="5614591" y="399777"/>
            <a:ext cx="3271837" cy="762000"/>
          </a:xfrm>
          <a:prstGeom prst="rect">
            <a:avLst/>
          </a:prstGeom>
          <a:solidFill>
            <a:srgbClr val="FF0066"/>
          </a:solidFill>
          <a:ln w="9525">
            <a:solidFill>
              <a:srgbClr val="FF0066"/>
            </a:solidFill>
            <a:miter lim="800000"/>
            <a:headEnd/>
            <a:tailEnd/>
          </a:ln>
          <a:scene3d>
            <a:camera prst="legacyObliqueTopLeft"/>
            <a:lightRig rig="legacyFlat3" dir="t"/>
          </a:scene3d>
          <a:sp3d extrusionH="430200" prstMaterial="legacyMatte">
            <a:bevelT w="13500" h="13500" prst="angle"/>
            <a:bevelB w="13500" h="13500" prst="angle"/>
            <a:extrusionClr>
              <a:srgbClr val="3333FF"/>
            </a:extrusionClr>
            <a:contourClr>
              <a:srgbClr val="FF0066"/>
            </a:contourClr>
          </a:sp3d>
        </p:spPr>
        <p:txBody>
          <a:bodyPr wrap="none" anchor="ctr">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1900" b="1">
              <a:solidFill>
                <a:srgbClr val="FFFFFF"/>
              </a:solidFill>
              <a:latin typeface="+mn-lt"/>
            </a:endParaRPr>
          </a:p>
        </p:txBody>
      </p:sp>
      <p:sp>
        <p:nvSpPr>
          <p:cNvPr id="55" name="Rectangle 5">
            <a:extLst>
              <a:ext uri="{FF2B5EF4-FFF2-40B4-BE49-F238E27FC236}">
                <a16:creationId xmlns="" xmlns:a16="http://schemas.microsoft.com/office/drawing/2014/main" id="{F4E22270-B35C-482B-B785-8B770C687026}"/>
              </a:ext>
            </a:extLst>
          </p:cNvPr>
          <p:cNvSpPr>
            <a:spLocks noChangeArrowheads="1"/>
          </p:cNvSpPr>
          <p:nvPr/>
        </p:nvSpPr>
        <p:spPr bwMode="auto">
          <a:xfrm>
            <a:off x="3134916" y="2036490"/>
            <a:ext cx="1981200" cy="862012"/>
          </a:xfrm>
          <a:prstGeom prst="rect">
            <a:avLst/>
          </a:prstGeom>
          <a:solidFill>
            <a:srgbClr val="92D050"/>
          </a:solidFill>
          <a:ln w="9525">
            <a:miter lim="800000"/>
            <a:headEnd/>
            <a:tailEnd/>
          </a:ln>
          <a:effectLst/>
          <a:scene3d>
            <a:camera prst="legacyObliqueTopLeft"/>
            <a:lightRig rig="legacyFlat3" dir="t"/>
          </a:scene3d>
          <a:sp3d extrusionH="430200" prstMaterial="legacyMatte">
            <a:bevelT w="13500" h="13500" prst="angle"/>
            <a:bevelB w="13500" h="13500" prst="angle"/>
            <a:extrusionClr>
              <a:srgbClr val="3333FF"/>
            </a:extrusionClr>
            <a:contourClr>
              <a:srgbClr val="3333FF"/>
            </a:contourClr>
          </a:sp3d>
        </p:spPr>
        <p:txBody>
          <a:bodyPr wrap="none" anchor="ctr">
            <a:flatTx/>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defRPr/>
            </a:pPr>
            <a:r>
              <a:rPr lang="en-US" altLang="en-US" sz="1900" dirty="0">
                <a:solidFill>
                  <a:srgbClr val="FFFFFF"/>
                </a:solidFill>
                <a:latin typeface="+mn-lt"/>
              </a:rPr>
              <a:t>CNTB </a:t>
            </a:r>
            <a:r>
              <a:rPr lang="en-US" altLang="en-US" sz="1900" dirty="0">
                <a:solidFill>
                  <a:srgbClr val="FFFFFF"/>
                </a:solidFill>
                <a:latin typeface="+mn-lt"/>
                <a:cs typeface="Times New Roman" panose="02020603050405020304" pitchFamily="18" charset="0"/>
              </a:rPr>
              <a:t>→ CNĐQ</a:t>
            </a:r>
            <a:r>
              <a:rPr lang="en-US" altLang="en-US" sz="1900" dirty="0">
                <a:solidFill>
                  <a:srgbClr val="FFFFFF"/>
                </a:solidFill>
                <a:latin typeface="+mn-lt"/>
              </a:rPr>
              <a:t> </a:t>
            </a:r>
          </a:p>
          <a:p>
            <a:pPr algn="ctr" eaLnBrk="1" hangingPunct="1">
              <a:defRPr/>
            </a:pPr>
            <a:r>
              <a:rPr lang="en-US" altLang="en-US" sz="1900" dirty="0">
                <a:solidFill>
                  <a:srgbClr val="FFFFFF"/>
                </a:solidFill>
                <a:latin typeface="+mn-lt"/>
              </a:rPr>
              <a:t>(</a:t>
            </a:r>
            <a:r>
              <a:rPr lang="en-US" altLang="en-US" sz="1900" dirty="0" err="1">
                <a:solidFill>
                  <a:srgbClr val="FFFFFF"/>
                </a:solidFill>
                <a:latin typeface="+mn-lt"/>
              </a:rPr>
              <a:t>cuối</a:t>
            </a:r>
            <a:r>
              <a:rPr lang="en-US" altLang="en-US" sz="1900" dirty="0">
                <a:solidFill>
                  <a:srgbClr val="FFFFFF"/>
                </a:solidFill>
                <a:latin typeface="+mn-lt"/>
              </a:rPr>
              <a:t> TK XIX)</a:t>
            </a:r>
          </a:p>
        </p:txBody>
      </p:sp>
      <p:sp>
        <p:nvSpPr>
          <p:cNvPr id="56" name="Rectangle 6">
            <a:extLst>
              <a:ext uri="{FF2B5EF4-FFF2-40B4-BE49-F238E27FC236}">
                <a16:creationId xmlns="" xmlns:a16="http://schemas.microsoft.com/office/drawing/2014/main" id="{B530B4D5-F940-4456-9FFD-D6404F1210FD}"/>
              </a:ext>
            </a:extLst>
          </p:cNvPr>
          <p:cNvSpPr>
            <a:spLocks noChangeArrowheads="1"/>
          </p:cNvSpPr>
          <p:nvPr/>
        </p:nvSpPr>
        <p:spPr bwMode="auto">
          <a:xfrm>
            <a:off x="3134916" y="3638277"/>
            <a:ext cx="1981200" cy="1066800"/>
          </a:xfrm>
          <a:prstGeom prst="rect">
            <a:avLst/>
          </a:prstGeom>
          <a:solidFill>
            <a:srgbClr val="92D050"/>
          </a:solidFill>
          <a:ln w="9525">
            <a:miter lim="800000"/>
            <a:headEnd/>
            <a:tailEnd/>
          </a:ln>
          <a:scene3d>
            <a:camera prst="legacyObliqueTopLeft"/>
            <a:lightRig rig="legacyFlat3" dir="t"/>
          </a:scene3d>
          <a:sp3d extrusionH="430200" prstMaterial="legacyMatte">
            <a:bevelT w="13500" h="13500" prst="angle"/>
            <a:bevelB w="13500" h="13500" prst="angle"/>
            <a:extrusionClr>
              <a:srgbClr val="3333FF"/>
            </a:extrusionClr>
            <a:contourClr>
              <a:srgbClr val="FF0066"/>
            </a:contourClr>
          </a:sp3d>
        </p:spPr>
        <p:txBody>
          <a:bodyPr wrap="none" anchor="ctr">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1900">
                <a:solidFill>
                  <a:srgbClr val="FFFFFF"/>
                </a:solidFill>
                <a:latin typeface="+mn-lt"/>
              </a:rPr>
              <a:t>Vấn đề dân tộc</a:t>
            </a:r>
          </a:p>
          <a:p>
            <a:pPr algn="ctr" eaLnBrk="1" hangingPunct="1">
              <a:spcBef>
                <a:spcPct val="0"/>
              </a:spcBef>
              <a:buFontTx/>
              <a:buNone/>
            </a:pPr>
            <a:r>
              <a:rPr lang="en-US" altLang="en-US" sz="1900">
                <a:solidFill>
                  <a:srgbClr val="FFFFFF"/>
                </a:solidFill>
                <a:latin typeface="+mn-lt"/>
              </a:rPr>
              <a:t>trở thành vấn </a:t>
            </a:r>
          </a:p>
          <a:p>
            <a:pPr algn="ctr" eaLnBrk="1" hangingPunct="1">
              <a:spcBef>
                <a:spcPct val="0"/>
              </a:spcBef>
              <a:buFontTx/>
              <a:buNone/>
            </a:pPr>
            <a:r>
              <a:rPr lang="en-US" altLang="en-US" sz="1900">
                <a:solidFill>
                  <a:srgbClr val="FFFFFF"/>
                </a:solidFill>
                <a:latin typeface="+mn-lt"/>
              </a:rPr>
              <a:t>đề quốc tế lớn</a:t>
            </a:r>
          </a:p>
        </p:txBody>
      </p:sp>
      <p:sp>
        <p:nvSpPr>
          <p:cNvPr id="57" name="Oval 7">
            <a:extLst>
              <a:ext uri="{FF2B5EF4-FFF2-40B4-BE49-F238E27FC236}">
                <a16:creationId xmlns="" xmlns:a16="http://schemas.microsoft.com/office/drawing/2014/main" id="{B8CA8684-6208-4A57-A422-DD14AD2CB5CB}"/>
              </a:ext>
            </a:extLst>
          </p:cNvPr>
          <p:cNvSpPr>
            <a:spLocks noChangeArrowheads="1"/>
          </p:cNvSpPr>
          <p:nvPr/>
        </p:nvSpPr>
        <p:spPr bwMode="auto">
          <a:xfrm>
            <a:off x="6094016" y="1860277"/>
            <a:ext cx="2686050" cy="1087438"/>
          </a:xfrm>
          <a:prstGeom prst="ellipse">
            <a:avLst/>
          </a:prstGeom>
          <a:solidFill>
            <a:srgbClr val="92D050"/>
          </a:solidFill>
          <a:ln w="9525">
            <a:round/>
            <a:headEnd/>
            <a:tailEnd/>
          </a:ln>
          <a:scene3d>
            <a:camera prst="legacyObliqueTopLeft"/>
            <a:lightRig rig="legacyFlat3" dir="t"/>
          </a:scene3d>
          <a:sp3d extrusionH="430200" prstMaterial="legacyMatte">
            <a:bevelT w="13500" h="13500" prst="angle"/>
            <a:bevelB w="13500" h="13500" prst="angle"/>
            <a:extrusionClr>
              <a:srgbClr val="3333FF"/>
            </a:extrusionClr>
            <a:contourClr>
              <a:srgbClr val="FF0066"/>
            </a:contourClr>
          </a:sp3d>
        </p:spPr>
        <p:txBody>
          <a:bodyPr wrap="none" anchor="ctr">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1900">
                <a:solidFill>
                  <a:srgbClr val="FFFFFF"/>
                </a:solidFill>
                <a:latin typeface="+mn-lt"/>
              </a:rPr>
              <a:t>Cách mạng </a:t>
            </a:r>
          </a:p>
          <a:p>
            <a:pPr algn="ctr" eaLnBrk="1" hangingPunct="1">
              <a:spcBef>
                <a:spcPct val="0"/>
              </a:spcBef>
              <a:buFontTx/>
              <a:buNone/>
            </a:pPr>
            <a:r>
              <a:rPr lang="en-US" altLang="en-US" sz="1900">
                <a:solidFill>
                  <a:srgbClr val="FFFFFF"/>
                </a:solidFill>
                <a:latin typeface="+mn-lt"/>
              </a:rPr>
              <a:t>giải phóng </a:t>
            </a:r>
          </a:p>
          <a:p>
            <a:pPr algn="ctr" eaLnBrk="1" hangingPunct="1">
              <a:spcBef>
                <a:spcPct val="0"/>
              </a:spcBef>
              <a:buFontTx/>
              <a:buNone/>
            </a:pPr>
            <a:r>
              <a:rPr lang="en-US" altLang="en-US" sz="1900">
                <a:solidFill>
                  <a:srgbClr val="FFFFFF"/>
                </a:solidFill>
                <a:latin typeface="+mn-lt"/>
              </a:rPr>
              <a:t>dân tộc</a:t>
            </a:r>
          </a:p>
        </p:txBody>
      </p:sp>
      <p:sp>
        <p:nvSpPr>
          <p:cNvPr id="58" name="Oval 8">
            <a:extLst>
              <a:ext uri="{FF2B5EF4-FFF2-40B4-BE49-F238E27FC236}">
                <a16:creationId xmlns="" xmlns:a16="http://schemas.microsoft.com/office/drawing/2014/main" id="{B5A8314E-7D3B-4182-B7F9-2CE2F374F523}"/>
              </a:ext>
            </a:extLst>
          </p:cNvPr>
          <p:cNvSpPr>
            <a:spLocks noChangeArrowheads="1"/>
          </p:cNvSpPr>
          <p:nvPr/>
        </p:nvSpPr>
        <p:spPr bwMode="auto">
          <a:xfrm>
            <a:off x="6165453" y="3430315"/>
            <a:ext cx="2762250" cy="1079500"/>
          </a:xfrm>
          <a:prstGeom prst="ellipse">
            <a:avLst/>
          </a:prstGeom>
          <a:solidFill>
            <a:srgbClr val="92D050"/>
          </a:solidFill>
          <a:ln w="9525">
            <a:round/>
            <a:headEnd/>
            <a:tailEnd/>
          </a:ln>
          <a:scene3d>
            <a:camera prst="legacyObliqueTopLeft"/>
            <a:lightRig rig="legacyFlat3" dir="t"/>
          </a:scene3d>
          <a:sp3d extrusionH="430200" prstMaterial="legacyMatte">
            <a:bevelT w="13500" h="13500" prst="angle"/>
            <a:bevelB w="13500" h="13500" prst="angle"/>
            <a:extrusionClr>
              <a:srgbClr val="3333FF"/>
            </a:extrusionClr>
            <a:contourClr>
              <a:srgbClr val="FF0066"/>
            </a:contourClr>
          </a:sp3d>
        </p:spPr>
        <p:txBody>
          <a:bodyPr wrap="none" anchor="ctr">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1900">
                <a:solidFill>
                  <a:srgbClr val="FFFFFF"/>
                </a:solidFill>
                <a:latin typeface="+mn-lt"/>
              </a:rPr>
              <a:t>Cách mạng </a:t>
            </a:r>
          </a:p>
          <a:p>
            <a:pPr algn="ctr" eaLnBrk="1" hangingPunct="1">
              <a:spcBef>
                <a:spcPct val="0"/>
              </a:spcBef>
              <a:buFontTx/>
              <a:buNone/>
            </a:pPr>
            <a:r>
              <a:rPr lang="en-US" altLang="en-US" sz="1900">
                <a:solidFill>
                  <a:srgbClr val="FFFFFF"/>
                </a:solidFill>
                <a:latin typeface="+mn-lt"/>
              </a:rPr>
              <a:t>vô sản </a:t>
            </a:r>
          </a:p>
          <a:p>
            <a:pPr algn="ctr" eaLnBrk="1" hangingPunct="1">
              <a:spcBef>
                <a:spcPct val="0"/>
              </a:spcBef>
              <a:buFontTx/>
              <a:buNone/>
            </a:pPr>
            <a:r>
              <a:rPr lang="en-US" altLang="en-US" sz="1900">
                <a:solidFill>
                  <a:srgbClr val="FFFFFF"/>
                </a:solidFill>
                <a:latin typeface="+mn-lt"/>
              </a:rPr>
              <a:t>thế giới</a:t>
            </a:r>
          </a:p>
        </p:txBody>
      </p:sp>
      <p:sp>
        <p:nvSpPr>
          <p:cNvPr id="59" name="Rectangle 9">
            <a:extLst>
              <a:ext uri="{FF2B5EF4-FFF2-40B4-BE49-F238E27FC236}">
                <a16:creationId xmlns="" xmlns:a16="http://schemas.microsoft.com/office/drawing/2014/main" id="{B659279A-5AD0-4630-92BD-D7A452482E51}"/>
              </a:ext>
            </a:extLst>
          </p:cNvPr>
          <p:cNvSpPr>
            <a:spLocks noChangeArrowheads="1"/>
          </p:cNvSpPr>
          <p:nvPr/>
        </p:nvSpPr>
        <p:spPr bwMode="auto">
          <a:xfrm>
            <a:off x="9765903" y="2036490"/>
            <a:ext cx="1981200" cy="862012"/>
          </a:xfrm>
          <a:prstGeom prst="rect">
            <a:avLst/>
          </a:prstGeom>
          <a:solidFill>
            <a:srgbClr val="92D050"/>
          </a:solidFill>
          <a:ln w="9525">
            <a:miter lim="800000"/>
            <a:headEnd/>
            <a:tailEnd/>
          </a:ln>
          <a:scene3d>
            <a:camera prst="legacyObliqueTopLeft"/>
            <a:lightRig rig="legacyFlat3" dir="t"/>
          </a:scene3d>
          <a:sp3d extrusionH="430200" prstMaterial="legacyMatte">
            <a:bevelT w="13500" h="13500" prst="angle"/>
            <a:bevelB w="13500" h="13500" prst="angle"/>
            <a:extrusionClr>
              <a:srgbClr val="3333FF"/>
            </a:extrusionClr>
            <a:contourClr>
              <a:srgbClr val="FF0066"/>
            </a:contourClr>
          </a:sp3d>
        </p:spPr>
        <p:txBody>
          <a:bodyPr wrap="none" anchor="ctr">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1900">
                <a:solidFill>
                  <a:srgbClr val="FFFFFF"/>
                </a:solidFill>
                <a:latin typeface="+mn-lt"/>
              </a:rPr>
              <a:t>CM tháng 10 </a:t>
            </a:r>
          </a:p>
          <a:p>
            <a:pPr algn="ctr" eaLnBrk="1" hangingPunct="1">
              <a:spcBef>
                <a:spcPct val="0"/>
              </a:spcBef>
              <a:buFontTx/>
              <a:buNone/>
            </a:pPr>
            <a:r>
              <a:rPr lang="en-US" altLang="en-US" sz="1900">
                <a:solidFill>
                  <a:srgbClr val="FFFFFF"/>
                </a:solidFill>
                <a:latin typeface="+mn-lt"/>
              </a:rPr>
              <a:t>Nga thắng lợi</a:t>
            </a:r>
          </a:p>
        </p:txBody>
      </p:sp>
      <p:sp>
        <p:nvSpPr>
          <p:cNvPr id="60" name="Rectangle 10">
            <a:extLst>
              <a:ext uri="{FF2B5EF4-FFF2-40B4-BE49-F238E27FC236}">
                <a16:creationId xmlns="" xmlns:a16="http://schemas.microsoft.com/office/drawing/2014/main" id="{D1C06A79-B657-4E76-99BC-52992CF0A6CA}"/>
              </a:ext>
            </a:extLst>
          </p:cNvPr>
          <p:cNvSpPr>
            <a:spLocks noChangeArrowheads="1"/>
          </p:cNvSpPr>
          <p:nvPr/>
        </p:nvSpPr>
        <p:spPr bwMode="auto">
          <a:xfrm>
            <a:off x="9799241" y="3676377"/>
            <a:ext cx="1981200" cy="990600"/>
          </a:xfrm>
          <a:prstGeom prst="rect">
            <a:avLst/>
          </a:prstGeom>
          <a:solidFill>
            <a:srgbClr val="92D050"/>
          </a:solidFill>
          <a:ln w="9525">
            <a:miter lim="800000"/>
            <a:headEnd/>
            <a:tailEnd/>
          </a:ln>
          <a:scene3d>
            <a:camera prst="legacyObliqueTopLeft"/>
            <a:lightRig rig="legacyFlat3" dir="t"/>
          </a:scene3d>
          <a:sp3d extrusionH="430200" prstMaterial="legacyMatte">
            <a:bevelT w="13500" h="13500" prst="angle"/>
            <a:bevelB w="13500" h="13500" prst="angle"/>
            <a:extrusionClr>
              <a:srgbClr val="3333FF"/>
            </a:extrusionClr>
            <a:contourClr>
              <a:srgbClr val="FF0066"/>
            </a:contourClr>
          </a:sp3d>
        </p:spPr>
        <p:txBody>
          <a:bodyPr wrap="none" anchor="ctr">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1900">
                <a:solidFill>
                  <a:srgbClr val="FFFFFF"/>
                </a:solidFill>
                <a:latin typeface="+mn-lt"/>
              </a:rPr>
              <a:t>Thời đại quá </a:t>
            </a:r>
          </a:p>
          <a:p>
            <a:pPr algn="ctr" eaLnBrk="1" hangingPunct="1">
              <a:spcBef>
                <a:spcPct val="0"/>
              </a:spcBef>
              <a:buFontTx/>
              <a:buNone/>
            </a:pPr>
            <a:r>
              <a:rPr lang="en-US" altLang="en-US" sz="1900">
                <a:solidFill>
                  <a:srgbClr val="FFFFFF"/>
                </a:solidFill>
                <a:latin typeface="+mn-lt"/>
              </a:rPr>
              <a:t>độ lên CNXH</a:t>
            </a:r>
          </a:p>
        </p:txBody>
      </p:sp>
      <p:sp>
        <p:nvSpPr>
          <p:cNvPr id="61" name="Rectangle 11">
            <a:extLst>
              <a:ext uri="{FF2B5EF4-FFF2-40B4-BE49-F238E27FC236}">
                <a16:creationId xmlns="" xmlns:a16="http://schemas.microsoft.com/office/drawing/2014/main" id="{CA9F8383-AA48-4184-84BE-A9E7D1FA1358}"/>
              </a:ext>
            </a:extLst>
          </p:cNvPr>
          <p:cNvSpPr>
            <a:spLocks noChangeArrowheads="1"/>
          </p:cNvSpPr>
          <p:nvPr/>
        </p:nvSpPr>
        <p:spPr bwMode="auto">
          <a:xfrm>
            <a:off x="5065316" y="5070202"/>
            <a:ext cx="4724400" cy="666750"/>
          </a:xfrm>
          <a:prstGeom prst="rect">
            <a:avLst/>
          </a:prstGeom>
          <a:solidFill>
            <a:srgbClr val="FF0066"/>
          </a:solidFill>
          <a:ln w="9525">
            <a:solidFill>
              <a:srgbClr val="FF0066"/>
            </a:solidFill>
            <a:miter lim="800000"/>
            <a:headEnd/>
            <a:tailEnd/>
          </a:ln>
          <a:scene3d>
            <a:camera prst="legacyObliqueTopLeft"/>
            <a:lightRig rig="legacyFlat3" dir="t"/>
          </a:scene3d>
          <a:sp3d extrusionH="430200" prstMaterial="legacyMatte">
            <a:bevelT w="13500" h="13500" prst="angle"/>
            <a:bevelB w="13500" h="13500" prst="angle"/>
            <a:extrusionClr>
              <a:srgbClr val="3333FF"/>
            </a:extrusionClr>
            <a:contourClr>
              <a:srgbClr val="FF0066"/>
            </a:contourClr>
          </a:sp3d>
        </p:spPr>
        <p:txBody>
          <a:bodyPr wrap="none" anchor="ctr">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200" b="1" dirty="0" err="1">
                <a:solidFill>
                  <a:srgbClr val="FFFFFF"/>
                </a:solidFill>
                <a:latin typeface="+mn-lt"/>
              </a:rPr>
              <a:t>Tư</a:t>
            </a:r>
            <a:r>
              <a:rPr lang="en-US" altLang="en-US" sz="2200" b="1" dirty="0">
                <a:solidFill>
                  <a:srgbClr val="FFFFFF"/>
                </a:solidFill>
                <a:latin typeface="+mn-lt"/>
              </a:rPr>
              <a:t> </a:t>
            </a:r>
            <a:r>
              <a:rPr lang="en-US" altLang="en-US" sz="2200" b="1" dirty="0" err="1">
                <a:solidFill>
                  <a:srgbClr val="FFFFFF"/>
                </a:solidFill>
                <a:latin typeface="+mn-lt"/>
              </a:rPr>
              <a:t>tưởng</a:t>
            </a:r>
            <a:r>
              <a:rPr lang="en-US" altLang="en-US" sz="2200" b="1" dirty="0">
                <a:solidFill>
                  <a:srgbClr val="FFFFFF"/>
                </a:solidFill>
                <a:latin typeface="+mn-lt"/>
              </a:rPr>
              <a:t> </a:t>
            </a:r>
            <a:r>
              <a:rPr lang="en-US" altLang="en-US" sz="2200" b="1" dirty="0" err="1">
                <a:solidFill>
                  <a:srgbClr val="FFFFFF"/>
                </a:solidFill>
                <a:latin typeface="+mn-lt"/>
              </a:rPr>
              <a:t>Hồ</a:t>
            </a:r>
            <a:r>
              <a:rPr lang="en-US" altLang="en-US" sz="2200" b="1" dirty="0">
                <a:solidFill>
                  <a:srgbClr val="FFFFFF"/>
                </a:solidFill>
                <a:latin typeface="+mn-lt"/>
              </a:rPr>
              <a:t> </a:t>
            </a:r>
            <a:r>
              <a:rPr lang="en-US" altLang="en-US" sz="2200" b="1" dirty="0" err="1">
                <a:solidFill>
                  <a:srgbClr val="FFFFFF"/>
                </a:solidFill>
                <a:latin typeface="+mn-lt"/>
              </a:rPr>
              <a:t>Chí</a:t>
            </a:r>
            <a:r>
              <a:rPr lang="en-US" altLang="en-US" sz="2200" b="1" dirty="0">
                <a:solidFill>
                  <a:srgbClr val="FFFFFF"/>
                </a:solidFill>
                <a:latin typeface="+mn-lt"/>
              </a:rPr>
              <a:t> Minh</a:t>
            </a:r>
          </a:p>
        </p:txBody>
      </p:sp>
      <p:sp>
        <p:nvSpPr>
          <p:cNvPr id="62" name="Line 12">
            <a:extLst>
              <a:ext uri="{FF2B5EF4-FFF2-40B4-BE49-F238E27FC236}">
                <a16:creationId xmlns="" xmlns:a16="http://schemas.microsoft.com/office/drawing/2014/main" id="{123271CA-44AA-45A6-9968-A3991A7BB4F6}"/>
              </a:ext>
            </a:extLst>
          </p:cNvPr>
          <p:cNvSpPr>
            <a:spLocks noChangeShapeType="1"/>
          </p:cNvSpPr>
          <p:nvPr/>
        </p:nvSpPr>
        <p:spPr bwMode="auto">
          <a:xfrm>
            <a:off x="4123928" y="888727"/>
            <a:ext cx="1287463"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63" name="Line 13">
            <a:extLst>
              <a:ext uri="{FF2B5EF4-FFF2-40B4-BE49-F238E27FC236}">
                <a16:creationId xmlns="" xmlns:a16="http://schemas.microsoft.com/office/drawing/2014/main" id="{5AA6627E-C0D5-40EC-8488-9857542FA77B}"/>
              </a:ext>
            </a:extLst>
          </p:cNvPr>
          <p:cNvSpPr>
            <a:spLocks noChangeShapeType="1"/>
          </p:cNvSpPr>
          <p:nvPr/>
        </p:nvSpPr>
        <p:spPr bwMode="auto">
          <a:xfrm>
            <a:off x="4123928" y="888727"/>
            <a:ext cx="1588" cy="963613"/>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64" name="Line 14">
            <a:extLst>
              <a:ext uri="{FF2B5EF4-FFF2-40B4-BE49-F238E27FC236}">
                <a16:creationId xmlns="" xmlns:a16="http://schemas.microsoft.com/office/drawing/2014/main" id="{E22B2C0C-8E06-4F30-94F8-F4901679DE64}"/>
              </a:ext>
            </a:extLst>
          </p:cNvPr>
          <p:cNvSpPr>
            <a:spLocks noChangeShapeType="1"/>
          </p:cNvSpPr>
          <p:nvPr/>
        </p:nvSpPr>
        <p:spPr bwMode="auto">
          <a:xfrm>
            <a:off x="4125516" y="2955652"/>
            <a:ext cx="0" cy="51435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65" name="Line 15">
            <a:extLst>
              <a:ext uri="{FF2B5EF4-FFF2-40B4-BE49-F238E27FC236}">
                <a16:creationId xmlns="" xmlns:a16="http://schemas.microsoft.com/office/drawing/2014/main" id="{FE3B250D-D1F6-4F08-8127-F35C3F2CC7A7}"/>
              </a:ext>
            </a:extLst>
          </p:cNvPr>
          <p:cNvSpPr>
            <a:spLocks noChangeShapeType="1"/>
          </p:cNvSpPr>
          <p:nvPr/>
        </p:nvSpPr>
        <p:spPr bwMode="auto">
          <a:xfrm>
            <a:off x="4208066" y="4705077"/>
            <a:ext cx="0" cy="6731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66" name="Line 16">
            <a:extLst>
              <a:ext uri="{FF2B5EF4-FFF2-40B4-BE49-F238E27FC236}">
                <a16:creationId xmlns="" xmlns:a16="http://schemas.microsoft.com/office/drawing/2014/main" id="{9488B5B2-CB4C-4FA9-9AC0-C856F4934BA9}"/>
              </a:ext>
            </a:extLst>
          </p:cNvPr>
          <p:cNvSpPr>
            <a:spLocks noChangeShapeType="1"/>
          </p:cNvSpPr>
          <p:nvPr/>
        </p:nvSpPr>
        <p:spPr bwMode="auto">
          <a:xfrm flipV="1">
            <a:off x="4208066" y="5378177"/>
            <a:ext cx="798512" cy="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67" name="Line 17">
            <a:extLst>
              <a:ext uri="{FF2B5EF4-FFF2-40B4-BE49-F238E27FC236}">
                <a16:creationId xmlns="" xmlns:a16="http://schemas.microsoft.com/office/drawing/2014/main" id="{40E5FE11-3E15-433F-B146-A67BBBC6B0A6}"/>
              </a:ext>
            </a:extLst>
          </p:cNvPr>
          <p:cNvSpPr>
            <a:spLocks noChangeShapeType="1"/>
          </p:cNvSpPr>
          <p:nvPr/>
        </p:nvSpPr>
        <p:spPr bwMode="auto">
          <a:xfrm>
            <a:off x="8927703" y="888727"/>
            <a:ext cx="1835150"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68" name="Line 18">
            <a:extLst>
              <a:ext uri="{FF2B5EF4-FFF2-40B4-BE49-F238E27FC236}">
                <a16:creationId xmlns="" xmlns:a16="http://schemas.microsoft.com/office/drawing/2014/main" id="{42926C83-C1EB-434D-94AB-227CEC7928F0}"/>
              </a:ext>
            </a:extLst>
          </p:cNvPr>
          <p:cNvSpPr>
            <a:spLocks noChangeShapeType="1"/>
          </p:cNvSpPr>
          <p:nvPr/>
        </p:nvSpPr>
        <p:spPr bwMode="auto">
          <a:xfrm flipH="1">
            <a:off x="10756503" y="888727"/>
            <a:ext cx="6350" cy="960438"/>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69" name="Line 19">
            <a:extLst>
              <a:ext uri="{FF2B5EF4-FFF2-40B4-BE49-F238E27FC236}">
                <a16:creationId xmlns="" xmlns:a16="http://schemas.microsoft.com/office/drawing/2014/main" id="{BBE6FCEA-47A4-425E-B74A-302F5709697B}"/>
              </a:ext>
            </a:extLst>
          </p:cNvPr>
          <p:cNvSpPr>
            <a:spLocks noChangeShapeType="1"/>
          </p:cNvSpPr>
          <p:nvPr/>
        </p:nvSpPr>
        <p:spPr bwMode="auto">
          <a:xfrm>
            <a:off x="10756503" y="2955652"/>
            <a:ext cx="0" cy="51435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70" name="Line 20">
            <a:extLst>
              <a:ext uri="{FF2B5EF4-FFF2-40B4-BE49-F238E27FC236}">
                <a16:creationId xmlns="" xmlns:a16="http://schemas.microsoft.com/office/drawing/2014/main" id="{B0A8CEDE-15CA-43C9-BDC8-4DB42FE31A0D}"/>
              </a:ext>
            </a:extLst>
          </p:cNvPr>
          <p:cNvSpPr>
            <a:spLocks noChangeShapeType="1"/>
          </p:cNvSpPr>
          <p:nvPr/>
        </p:nvSpPr>
        <p:spPr bwMode="auto">
          <a:xfrm>
            <a:off x="10762853" y="4705077"/>
            <a:ext cx="0" cy="73025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71" name="Line 21">
            <a:extLst>
              <a:ext uri="{FF2B5EF4-FFF2-40B4-BE49-F238E27FC236}">
                <a16:creationId xmlns="" xmlns:a16="http://schemas.microsoft.com/office/drawing/2014/main" id="{A5322360-DCEC-48A8-95CC-F85348F522DA}"/>
              </a:ext>
            </a:extLst>
          </p:cNvPr>
          <p:cNvSpPr>
            <a:spLocks noChangeShapeType="1"/>
          </p:cNvSpPr>
          <p:nvPr/>
        </p:nvSpPr>
        <p:spPr bwMode="auto">
          <a:xfrm>
            <a:off x="9799241" y="5403577"/>
            <a:ext cx="963612" cy="0"/>
          </a:xfrm>
          <a:prstGeom prst="line">
            <a:avLst/>
          </a:prstGeom>
          <a:noFill/>
          <a:ln w="38100">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72" name="Line 22">
            <a:extLst>
              <a:ext uri="{FF2B5EF4-FFF2-40B4-BE49-F238E27FC236}">
                <a16:creationId xmlns="" xmlns:a16="http://schemas.microsoft.com/office/drawing/2014/main" id="{58142B0B-7AA1-4292-8D10-AA5BAC510C5C}"/>
              </a:ext>
            </a:extLst>
          </p:cNvPr>
          <p:cNvSpPr>
            <a:spLocks noChangeShapeType="1"/>
          </p:cNvSpPr>
          <p:nvPr/>
        </p:nvSpPr>
        <p:spPr bwMode="auto">
          <a:xfrm>
            <a:off x="7527528" y="4578077"/>
            <a:ext cx="0" cy="38100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73" name="Line 23">
            <a:extLst>
              <a:ext uri="{FF2B5EF4-FFF2-40B4-BE49-F238E27FC236}">
                <a16:creationId xmlns="" xmlns:a16="http://schemas.microsoft.com/office/drawing/2014/main" id="{2D5B9182-B737-415A-9F06-DF1E63C60ABB}"/>
              </a:ext>
            </a:extLst>
          </p:cNvPr>
          <p:cNvSpPr>
            <a:spLocks noChangeShapeType="1"/>
          </p:cNvSpPr>
          <p:nvPr/>
        </p:nvSpPr>
        <p:spPr bwMode="auto">
          <a:xfrm>
            <a:off x="7402116" y="1163365"/>
            <a:ext cx="0" cy="45720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74" name="Line 24">
            <a:extLst>
              <a:ext uri="{FF2B5EF4-FFF2-40B4-BE49-F238E27FC236}">
                <a16:creationId xmlns="" xmlns:a16="http://schemas.microsoft.com/office/drawing/2014/main" id="{B5D47733-1B57-4F93-9E93-D2614F2FFE27}"/>
              </a:ext>
            </a:extLst>
          </p:cNvPr>
          <p:cNvSpPr>
            <a:spLocks noChangeShapeType="1"/>
          </p:cNvSpPr>
          <p:nvPr/>
        </p:nvSpPr>
        <p:spPr bwMode="auto">
          <a:xfrm>
            <a:off x="6698853" y="2887390"/>
            <a:ext cx="0" cy="41910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76" name="Line 25">
            <a:extLst>
              <a:ext uri="{FF2B5EF4-FFF2-40B4-BE49-F238E27FC236}">
                <a16:creationId xmlns="" xmlns:a16="http://schemas.microsoft.com/office/drawing/2014/main" id="{88D46CB0-5B78-445A-A44B-0EBD86A806CF}"/>
              </a:ext>
            </a:extLst>
          </p:cNvPr>
          <p:cNvSpPr>
            <a:spLocks noChangeShapeType="1"/>
          </p:cNvSpPr>
          <p:nvPr/>
        </p:nvSpPr>
        <p:spPr bwMode="auto">
          <a:xfrm flipV="1">
            <a:off x="8299053" y="2955652"/>
            <a:ext cx="0" cy="36195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77" name="Line 26">
            <a:extLst>
              <a:ext uri="{FF2B5EF4-FFF2-40B4-BE49-F238E27FC236}">
                <a16:creationId xmlns="" xmlns:a16="http://schemas.microsoft.com/office/drawing/2014/main" id="{E0AC6BC3-428A-4F4A-97B7-2195D61651EB}"/>
              </a:ext>
            </a:extLst>
          </p:cNvPr>
          <p:cNvSpPr>
            <a:spLocks noChangeShapeType="1"/>
          </p:cNvSpPr>
          <p:nvPr/>
        </p:nvSpPr>
        <p:spPr bwMode="auto">
          <a:xfrm>
            <a:off x="5251053" y="2211115"/>
            <a:ext cx="685800" cy="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78" name="Line 27">
            <a:extLst>
              <a:ext uri="{FF2B5EF4-FFF2-40B4-BE49-F238E27FC236}">
                <a16:creationId xmlns="" xmlns:a16="http://schemas.microsoft.com/office/drawing/2014/main" id="{59E67075-A402-4BCF-B8D9-1166BE6C2403}"/>
              </a:ext>
            </a:extLst>
          </p:cNvPr>
          <p:cNvSpPr>
            <a:spLocks noChangeShapeType="1"/>
          </p:cNvSpPr>
          <p:nvPr/>
        </p:nvSpPr>
        <p:spPr bwMode="auto">
          <a:xfrm flipH="1">
            <a:off x="8803878" y="2195240"/>
            <a:ext cx="755650" cy="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79" name="Line 28">
            <a:extLst>
              <a:ext uri="{FF2B5EF4-FFF2-40B4-BE49-F238E27FC236}">
                <a16:creationId xmlns="" xmlns:a16="http://schemas.microsoft.com/office/drawing/2014/main" id="{10A02C6E-1921-4C6E-A4D9-9440CEABDE11}"/>
              </a:ext>
            </a:extLst>
          </p:cNvPr>
          <p:cNvSpPr>
            <a:spLocks noChangeShapeType="1"/>
          </p:cNvSpPr>
          <p:nvPr/>
        </p:nvSpPr>
        <p:spPr bwMode="auto">
          <a:xfrm>
            <a:off x="8829278" y="2466702"/>
            <a:ext cx="730250" cy="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80" name="Line 29">
            <a:extLst>
              <a:ext uri="{FF2B5EF4-FFF2-40B4-BE49-F238E27FC236}">
                <a16:creationId xmlns="" xmlns:a16="http://schemas.microsoft.com/office/drawing/2014/main" id="{61760601-E2F4-4EEA-8394-2765554FD679}"/>
              </a:ext>
            </a:extLst>
          </p:cNvPr>
          <p:cNvSpPr>
            <a:spLocks noChangeShapeType="1"/>
          </p:cNvSpPr>
          <p:nvPr/>
        </p:nvSpPr>
        <p:spPr bwMode="auto">
          <a:xfrm flipH="1" flipV="1">
            <a:off x="5225653" y="2468290"/>
            <a:ext cx="685800" cy="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81" name="Line 30">
            <a:extLst>
              <a:ext uri="{FF2B5EF4-FFF2-40B4-BE49-F238E27FC236}">
                <a16:creationId xmlns="" xmlns:a16="http://schemas.microsoft.com/office/drawing/2014/main" id="{2A94AE0B-63D7-4487-AC9D-147A7C3FBD3A}"/>
              </a:ext>
            </a:extLst>
          </p:cNvPr>
          <p:cNvSpPr>
            <a:spLocks noChangeShapeType="1"/>
          </p:cNvSpPr>
          <p:nvPr/>
        </p:nvSpPr>
        <p:spPr bwMode="auto">
          <a:xfrm flipH="1">
            <a:off x="8883253" y="3743052"/>
            <a:ext cx="685800" cy="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82" name="Line 31">
            <a:extLst>
              <a:ext uri="{FF2B5EF4-FFF2-40B4-BE49-F238E27FC236}">
                <a16:creationId xmlns="" xmlns:a16="http://schemas.microsoft.com/office/drawing/2014/main" id="{ADD7BA98-5AAA-477F-AF5E-CF35BFEFE0B9}"/>
              </a:ext>
            </a:extLst>
          </p:cNvPr>
          <p:cNvSpPr>
            <a:spLocks noChangeShapeType="1"/>
          </p:cNvSpPr>
          <p:nvPr/>
        </p:nvSpPr>
        <p:spPr bwMode="auto">
          <a:xfrm>
            <a:off x="8956278" y="4158977"/>
            <a:ext cx="685800" cy="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83" name="Line 32">
            <a:extLst>
              <a:ext uri="{FF2B5EF4-FFF2-40B4-BE49-F238E27FC236}">
                <a16:creationId xmlns="" xmlns:a16="http://schemas.microsoft.com/office/drawing/2014/main" id="{F02D0109-D20A-491C-BA81-2B64F6A25482}"/>
              </a:ext>
            </a:extLst>
          </p:cNvPr>
          <p:cNvSpPr>
            <a:spLocks noChangeShapeType="1"/>
          </p:cNvSpPr>
          <p:nvPr/>
        </p:nvSpPr>
        <p:spPr bwMode="auto">
          <a:xfrm flipH="1">
            <a:off x="5149453" y="4158977"/>
            <a:ext cx="838200" cy="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sp>
        <p:nvSpPr>
          <p:cNvPr id="84" name="Line 34">
            <a:extLst>
              <a:ext uri="{FF2B5EF4-FFF2-40B4-BE49-F238E27FC236}">
                <a16:creationId xmlns="" xmlns:a16="http://schemas.microsoft.com/office/drawing/2014/main" id="{F87B5A37-ED33-489A-B804-771D0E394D33}"/>
              </a:ext>
            </a:extLst>
          </p:cNvPr>
          <p:cNvSpPr>
            <a:spLocks noChangeShapeType="1"/>
          </p:cNvSpPr>
          <p:nvPr/>
        </p:nvSpPr>
        <p:spPr bwMode="auto">
          <a:xfrm>
            <a:off x="5139928" y="3744640"/>
            <a:ext cx="838200" cy="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900">
              <a:solidFill>
                <a:srgbClr val="FFFFFF"/>
              </a:solidFill>
            </a:endParaRPr>
          </a:p>
        </p:txBody>
      </p:sp>
      <p:pic>
        <p:nvPicPr>
          <p:cNvPr id="2050" name="Picture 2" descr="Ảnh động đẹp (18)">
            <a:extLst>
              <a:ext uri="{FF2B5EF4-FFF2-40B4-BE49-F238E27FC236}">
                <a16:creationId xmlns="" xmlns:a16="http://schemas.microsoft.com/office/drawing/2014/main" id="{5567F81C-0EF9-454E-A304-F7FE6093D0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63" y="4763"/>
            <a:ext cx="148223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 name="TextBox 88">
            <a:extLst>
              <a:ext uri="{FF2B5EF4-FFF2-40B4-BE49-F238E27FC236}">
                <a16:creationId xmlns="" xmlns:a16="http://schemas.microsoft.com/office/drawing/2014/main" id="{78C315EB-BB8D-446D-80B8-6D922C5AC288}"/>
              </a:ext>
            </a:extLst>
          </p:cNvPr>
          <p:cNvSpPr txBox="1"/>
          <p:nvPr/>
        </p:nvSpPr>
        <p:spPr>
          <a:xfrm>
            <a:off x="5594124" y="504109"/>
            <a:ext cx="3071812" cy="461665"/>
          </a:xfrm>
          <a:prstGeom prst="rect">
            <a:avLst/>
          </a:prstGeom>
          <a:noFill/>
        </p:spPr>
        <p:txBody>
          <a:bodyPr wrap="square">
            <a:spAutoFit/>
          </a:bodyPr>
          <a:lstStyle/>
          <a:p>
            <a:pPr marL="342900" indent="-342900" algn="ctr">
              <a:buFont typeface="Arial" panose="020B0604020202020204" pitchFamily="34" charset="0"/>
              <a:buChar char="•"/>
            </a:pPr>
            <a:r>
              <a:rPr lang="nl-NL" sz="2400" b="1" dirty="0">
                <a:solidFill>
                  <a:srgbClr val="FFFFFF"/>
                </a:solidFill>
                <a:ea typeface="Times New Roman" panose="02020603050405020304" pitchFamily="18" charset="0"/>
              </a:rPr>
              <a:t>Bối cảnh Quốc tế</a:t>
            </a:r>
            <a:endParaRPr lang="en-US" sz="2400" dirty="0">
              <a:solidFill>
                <a:srgbClr val="FFFFFF"/>
              </a:solidFill>
            </a:endParaRPr>
          </a:p>
        </p:txBody>
      </p:sp>
    </p:spTree>
    <p:extLst>
      <p:ext uri="{BB962C8B-B14F-4D97-AF65-F5344CB8AC3E}">
        <p14:creationId xmlns:p14="http://schemas.microsoft.com/office/powerpoint/2010/main" val="41106780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4" presetClass="entr" presetSubtype="0" accel="10000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p:cTn id="7" dur="500" fill="hold"/>
                                        <p:tgtEl>
                                          <p:spTgt spid="54"/>
                                        </p:tgtEl>
                                        <p:attrNameLst>
                                          <p:attrName>ppt_w</p:attrName>
                                        </p:attrNameLst>
                                      </p:cBhvr>
                                      <p:tavLst>
                                        <p:tav tm="0">
                                          <p:val>
                                            <p:strVal val="#ppt_w*0.05"/>
                                          </p:val>
                                        </p:tav>
                                        <p:tav tm="100000">
                                          <p:val>
                                            <p:strVal val="#ppt_w"/>
                                          </p:val>
                                        </p:tav>
                                      </p:tavLst>
                                    </p:anim>
                                    <p:anim calcmode="lin" valueType="num">
                                      <p:cBhvr>
                                        <p:cTn id="8" dur="500" fill="hold"/>
                                        <p:tgtEl>
                                          <p:spTgt spid="54"/>
                                        </p:tgtEl>
                                        <p:attrNameLst>
                                          <p:attrName>ppt_h</p:attrName>
                                        </p:attrNameLst>
                                      </p:cBhvr>
                                      <p:tavLst>
                                        <p:tav tm="0">
                                          <p:val>
                                            <p:strVal val="#ppt_h"/>
                                          </p:val>
                                        </p:tav>
                                        <p:tav tm="100000">
                                          <p:val>
                                            <p:strVal val="#ppt_h"/>
                                          </p:val>
                                        </p:tav>
                                      </p:tavLst>
                                    </p:anim>
                                    <p:anim calcmode="lin" valueType="num">
                                      <p:cBhvr>
                                        <p:cTn id="9" dur="500" fill="hold"/>
                                        <p:tgtEl>
                                          <p:spTgt spid="54"/>
                                        </p:tgtEl>
                                        <p:attrNameLst>
                                          <p:attrName>ppt_x</p:attrName>
                                        </p:attrNameLst>
                                      </p:cBhvr>
                                      <p:tavLst>
                                        <p:tav tm="0">
                                          <p:val>
                                            <p:strVal val="#ppt_x-.2"/>
                                          </p:val>
                                        </p:tav>
                                        <p:tav tm="100000">
                                          <p:val>
                                            <p:strVal val="#ppt_x"/>
                                          </p:val>
                                        </p:tav>
                                      </p:tavLst>
                                    </p:anim>
                                    <p:anim calcmode="lin" valueType="num">
                                      <p:cBhvr>
                                        <p:cTn id="10" dur="500" fill="hold"/>
                                        <p:tgtEl>
                                          <p:spTgt spid="54"/>
                                        </p:tgtEl>
                                        <p:attrNameLst>
                                          <p:attrName>ppt_y</p:attrName>
                                        </p:attrNameLst>
                                      </p:cBhvr>
                                      <p:tavLst>
                                        <p:tav tm="0">
                                          <p:val>
                                            <p:strVal val="#ppt_y"/>
                                          </p:val>
                                        </p:tav>
                                        <p:tav tm="100000">
                                          <p:val>
                                            <p:strVal val="#ppt_y"/>
                                          </p:val>
                                        </p:tav>
                                      </p:tavLst>
                                    </p:anim>
                                    <p:animEffect transition="in" filter="fade">
                                      <p:cBhvr>
                                        <p:cTn id="11" dur="500"/>
                                        <p:tgtEl>
                                          <p:spTgt spid="54"/>
                                        </p:tgtEl>
                                      </p:cBhvr>
                                    </p:animEffect>
                                  </p:childTnLst>
                                </p:cTn>
                              </p:par>
                            </p:childTnLst>
                          </p:cTn>
                        </p:par>
                      </p:childTnLst>
                    </p:cTn>
                  </p:par>
                  <p:par>
                    <p:cTn id="12" fill="hold">
                      <p:stCondLst>
                        <p:cond delay="indefinite"/>
                      </p:stCondLst>
                      <p:childTnLst>
                        <p:par>
                          <p:cTn id="13" fill="hold">
                            <p:stCondLst>
                              <p:cond delay="0"/>
                            </p:stCondLst>
                            <p:childTnLst>
                              <p:par>
                                <p:cTn id="14" presetID="54" presetClass="entr" presetSubtype="0" accel="100000" fill="hold" nodeType="clickEffect">
                                  <p:stCondLst>
                                    <p:cond delay="0"/>
                                  </p:stCondLst>
                                  <p:childTnLst>
                                    <p:set>
                                      <p:cBhvr>
                                        <p:cTn id="15" dur="1" fill="hold">
                                          <p:stCondLst>
                                            <p:cond delay="0"/>
                                          </p:stCondLst>
                                        </p:cTn>
                                        <p:tgtEl>
                                          <p:spTgt spid="67"/>
                                        </p:tgtEl>
                                        <p:attrNameLst>
                                          <p:attrName>style.visibility</p:attrName>
                                        </p:attrNameLst>
                                      </p:cBhvr>
                                      <p:to>
                                        <p:strVal val="visible"/>
                                      </p:to>
                                    </p:set>
                                    <p:anim calcmode="lin" valueType="num">
                                      <p:cBhvr>
                                        <p:cTn id="16" dur="500" fill="hold"/>
                                        <p:tgtEl>
                                          <p:spTgt spid="67"/>
                                        </p:tgtEl>
                                        <p:attrNameLst>
                                          <p:attrName>ppt_w</p:attrName>
                                        </p:attrNameLst>
                                      </p:cBhvr>
                                      <p:tavLst>
                                        <p:tav tm="0">
                                          <p:val>
                                            <p:strVal val="#ppt_w*0.05"/>
                                          </p:val>
                                        </p:tav>
                                        <p:tav tm="100000">
                                          <p:val>
                                            <p:strVal val="#ppt_w"/>
                                          </p:val>
                                        </p:tav>
                                      </p:tavLst>
                                    </p:anim>
                                    <p:anim calcmode="lin" valueType="num">
                                      <p:cBhvr>
                                        <p:cTn id="17" dur="500" fill="hold"/>
                                        <p:tgtEl>
                                          <p:spTgt spid="67"/>
                                        </p:tgtEl>
                                        <p:attrNameLst>
                                          <p:attrName>ppt_h</p:attrName>
                                        </p:attrNameLst>
                                      </p:cBhvr>
                                      <p:tavLst>
                                        <p:tav tm="0">
                                          <p:val>
                                            <p:strVal val="#ppt_h"/>
                                          </p:val>
                                        </p:tav>
                                        <p:tav tm="100000">
                                          <p:val>
                                            <p:strVal val="#ppt_h"/>
                                          </p:val>
                                        </p:tav>
                                      </p:tavLst>
                                    </p:anim>
                                    <p:anim calcmode="lin" valueType="num">
                                      <p:cBhvr>
                                        <p:cTn id="18" dur="500" fill="hold"/>
                                        <p:tgtEl>
                                          <p:spTgt spid="67"/>
                                        </p:tgtEl>
                                        <p:attrNameLst>
                                          <p:attrName>ppt_x</p:attrName>
                                        </p:attrNameLst>
                                      </p:cBhvr>
                                      <p:tavLst>
                                        <p:tav tm="0">
                                          <p:val>
                                            <p:strVal val="#ppt_x-.2"/>
                                          </p:val>
                                        </p:tav>
                                        <p:tav tm="100000">
                                          <p:val>
                                            <p:strVal val="#ppt_x"/>
                                          </p:val>
                                        </p:tav>
                                      </p:tavLst>
                                    </p:anim>
                                    <p:anim calcmode="lin" valueType="num">
                                      <p:cBhvr>
                                        <p:cTn id="19" dur="500" fill="hold"/>
                                        <p:tgtEl>
                                          <p:spTgt spid="67"/>
                                        </p:tgtEl>
                                        <p:attrNameLst>
                                          <p:attrName>ppt_y</p:attrName>
                                        </p:attrNameLst>
                                      </p:cBhvr>
                                      <p:tavLst>
                                        <p:tav tm="0">
                                          <p:val>
                                            <p:strVal val="#ppt_y"/>
                                          </p:val>
                                        </p:tav>
                                        <p:tav tm="100000">
                                          <p:val>
                                            <p:strVal val="#ppt_y"/>
                                          </p:val>
                                        </p:tav>
                                      </p:tavLst>
                                    </p:anim>
                                    <p:animEffect transition="in" filter="fade">
                                      <p:cBhvr>
                                        <p:cTn id="20" dur="500"/>
                                        <p:tgtEl>
                                          <p:spTgt spid="67"/>
                                        </p:tgtEl>
                                      </p:cBhvr>
                                    </p:animEffect>
                                  </p:childTnLst>
                                </p:cTn>
                              </p:par>
                              <p:par>
                                <p:cTn id="21" presetID="54" presetClass="entr" presetSubtype="0" accel="100000" fill="hold" nodeType="withEffect">
                                  <p:stCondLst>
                                    <p:cond delay="0"/>
                                  </p:stCondLst>
                                  <p:childTnLst>
                                    <p:set>
                                      <p:cBhvr>
                                        <p:cTn id="22" dur="1" fill="hold">
                                          <p:stCondLst>
                                            <p:cond delay="0"/>
                                          </p:stCondLst>
                                        </p:cTn>
                                        <p:tgtEl>
                                          <p:spTgt spid="68"/>
                                        </p:tgtEl>
                                        <p:attrNameLst>
                                          <p:attrName>style.visibility</p:attrName>
                                        </p:attrNameLst>
                                      </p:cBhvr>
                                      <p:to>
                                        <p:strVal val="visible"/>
                                      </p:to>
                                    </p:set>
                                    <p:anim calcmode="lin" valueType="num">
                                      <p:cBhvr>
                                        <p:cTn id="23" dur="500" fill="hold"/>
                                        <p:tgtEl>
                                          <p:spTgt spid="68"/>
                                        </p:tgtEl>
                                        <p:attrNameLst>
                                          <p:attrName>ppt_w</p:attrName>
                                        </p:attrNameLst>
                                      </p:cBhvr>
                                      <p:tavLst>
                                        <p:tav tm="0">
                                          <p:val>
                                            <p:strVal val="#ppt_w*0.05"/>
                                          </p:val>
                                        </p:tav>
                                        <p:tav tm="100000">
                                          <p:val>
                                            <p:strVal val="#ppt_w"/>
                                          </p:val>
                                        </p:tav>
                                      </p:tavLst>
                                    </p:anim>
                                    <p:anim calcmode="lin" valueType="num">
                                      <p:cBhvr>
                                        <p:cTn id="24" dur="500" fill="hold"/>
                                        <p:tgtEl>
                                          <p:spTgt spid="68"/>
                                        </p:tgtEl>
                                        <p:attrNameLst>
                                          <p:attrName>ppt_h</p:attrName>
                                        </p:attrNameLst>
                                      </p:cBhvr>
                                      <p:tavLst>
                                        <p:tav tm="0">
                                          <p:val>
                                            <p:strVal val="#ppt_h"/>
                                          </p:val>
                                        </p:tav>
                                        <p:tav tm="100000">
                                          <p:val>
                                            <p:strVal val="#ppt_h"/>
                                          </p:val>
                                        </p:tav>
                                      </p:tavLst>
                                    </p:anim>
                                    <p:anim calcmode="lin" valueType="num">
                                      <p:cBhvr>
                                        <p:cTn id="25" dur="500" fill="hold"/>
                                        <p:tgtEl>
                                          <p:spTgt spid="68"/>
                                        </p:tgtEl>
                                        <p:attrNameLst>
                                          <p:attrName>ppt_x</p:attrName>
                                        </p:attrNameLst>
                                      </p:cBhvr>
                                      <p:tavLst>
                                        <p:tav tm="0">
                                          <p:val>
                                            <p:strVal val="#ppt_x-.2"/>
                                          </p:val>
                                        </p:tav>
                                        <p:tav tm="100000">
                                          <p:val>
                                            <p:strVal val="#ppt_x"/>
                                          </p:val>
                                        </p:tav>
                                      </p:tavLst>
                                    </p:anim>
                                    <p:anim calcmode="lin" valueType="num">
                                      <p:cBhvr>
                                        <p:cTn id="26" dur="500" fill="hold"/>
                                        <p:tgtEl>
                                          <p:spTgt spid="68"/>
                                        </p:tgtEl>
                                        <p:attrNameLst>
                                          <p:attrName>ppt_y</p:attrName>
                                        </p:attrNameLst>
                                      </p:cBhvr>
                                      <p:tavLst>
                                        <p:tav tm="0">
                                          <p:val>
                                            <p:strVal val="#ppt_y"/>
                                          </p:val>
                                        </p:tav>
                                        <p:tav tm="100000">
                                          <p:val>
                                            <p:strVal val="#ppt_y"/>
                                          </p:val>
                                        </p:tav>
                                      </p:tavLst>
                                    </p:anim>
                                    <p:animEffect transition="in" filter="fade">
                                      <p:cBhvr>
                                        <p:cTn id="27" dur="500"/>
                                        <p:tgtEl>
                                          <p:spTgt spid="68"/>
                                        </p:tgtEl>
                                      </p:cBhvr>
                                    </p:animEffect>
                                  </p:childTnLst>
                                </p:cTn>
                              </p:par>
                              <p:par>
                                <p:cTn id="28" presetID="54" presetClass="entr" presetSubtype="0" accel="100000" fill="hold" nodeType="withEffect">
                                  <p:stCondLst>
                                    <p:cond delay="0"/>
                                  </p:stCondLst>
                                  <p:childTnLst>
                                    <p:set>
                                      <p:cBhvr>
                                        <p:cTn id="29" dur="1" fill="hold">
                                          <p:stCondLst>
                                            <p:cond delay="0"/>
                                          </p:stCondLst>
                                        </p:cTn>
                                        <p:tgtEl>
                                          <p:spTgt spid="62"/>
                                        </p:tgtEl>
                                        <p:attrNameLst>
                                          <p:attrName>style.visibility</p:attrName>
                                        </p:attrNameLst>
                                      </p:cBhvr>
                                      <p:to>
                                        <p:strVal val="visible"/>
                                      </p:to>
                                    </p:set>
                                    <p:anim calcmode="lin" valueType="num">
                                      <p:cBhvr>
                                        <p:cTn id="30" dur="500" fill="hold"/>
                                        <p:tgtEl>
                                          <p:spTgt spid="62"/>
                                        </p:tgtEl>
                                        <p:attrNameLst>
                                          <p:attrName>ppt_w</p:attrName>
                                        </p:attrNameLst>
                                      </p:cBhvr>
                                      <p:tavLst>
                                        <p:tav tm="0">
                                          <p:val>
                                            <p:strVal val="#ppt_w*0.05"/>
                                          </p:val>
                                        </p:tav>
                                        <p:tav tm="100000">
                                          <p:val>
                                            <p:strVal val="#ppt_w"/>
                                          </p:val>
                                        </p:tav>
                                      </p:tavLst>
                                    </p:anim>
                                    <p:anim calcmode="lin" valueType="num">
                                      <p:cBhvr>
                                        <p:cTn id="31" dur="500" fill="hold"/>
                                        <p:tgtEl>
                                          <p:spTgt spid="62"/>
                                        </p:tgtEl>
                                        <p:attrNameLst>
                                          <p:attrName>ppt_h</p:attrName>
                                        </p:attrNameLst>
                                      </p:cBhvr>
                                      <p:tavLst>
                                        <p:tav tm="0">
                                          <p:val>
                                            <p:strVal val="#ppt_h"/>
                                          </p:val>
                                        </p:tav>
                                        <p:tav tm="100000">
                                          <p:val>
                                            <p:strVal val="#ppt_h"/>
                                          </p:val>
                                        </p:tav>
                                      </p:tavLst>
                                    </p:anim>
                                    <p:anim calcmode="lin" valueType="num">
                                      <p:cBhvr>
                                        <p:cTn id="32" dur="500" fill="hold"/>
                                        <p:tgtEl>
                                          <p:spTgt spid="62"/>
                                        </p:tgtEl>
                                        <p:attrNameLst>
                                          <p:attrName>ppt_x</p:attrName>
                                        </p:attrNameLst>
                                      </p:cBhvr>
                                      <p:tavLst>
                                        <p:tav tm="0">
                                          <p:val>
                                            <p:strVal val="#ppt_x-.2"/>
                                          </p:val>
                                        </p:tav>
                                        <p:tav tm="100000">
                                          <p:val>
                                            <p:strVal val="#ppt_x"/>
                                          </p:val>
                                        </p:tav>
                                      </p:tavLst>
                                    </p:anim>
                                    <p:anim calcmode="lin" valueType="num">
                                      <p:cBhvr>
                                        <p:cTn id="33" dur="500" fill="hold"/>
                                        <p:tgtEl>
                                          <p:spTgt spid="62"/>
                                        </p:tgtEl>
                                        <p:attrNameLst>
                                          <p:attrName>ppt_y</p:attrName>
                                        </p:attrNameLst>
                                      </p:cBhvr>
                                      <p:tavLst>
                                        <p:tav tm="0">
                                          <p:val>
                                            <p:strVal val="#ppt_y"/>
                                          </p:val>
                                        </p:tav>
                                        <p:tav tm="100000">
                                          <p:val>
                                            <p:strVal val="#ppt_y"/>
                                          </p:val>
                                        </p:tav>
                                      </p:tavLst>
                                    </p:anim>
                                    <p:animEffect transition="in" filter="fade">
                                      <p:cBhvr>
                                        <p:cTn id="34" dur="500"/>
                                        <p:tgtEl>
                                          <p:spTgt spid="62"/>
                                        </p:tgtEl>
                                      </p:cBhvr>
                                    </p:animEffect>
                                  </p:childTnLst>
                                </p:cTn>
                              </p:par>
                              <p:par>
                                <p:cTn id="35" presetID="54" presetClass="entr" presetSubtype="0" accel="100000" fill="hold" nodeType="withEffect">
                                  <p:stCondLst>
                                    <p:cond delay="0"/>
                                  </p:stCondLst>
                                  <p:childTnLst>
                                    <p:set>
                                      <p:cBhvr>
                                        <p:cTn id="36" dur="1" fill="hold">
                                          <p:stCondLst>
                                            <p:cond delay="0"/>
                                          </p:stCondLst>
                                        </p:cTn>
                                        <p:tgtEl>
                                          <p:spTgt spid="63"/>
                                        </p:tgtEl>
                                        <p:attrNameLst>
                                          <p:attrName>style.visibility</p:attrName>
                                        </p:attrNameLst>
                                      </p:cBhvr>
                                      <p:to>
                                        <p:strVal val="visible"/>
                                      </p:to>
                                    </p:set>
                                    <p:anim calcmode="lin" valueType="num">
                                      <p:cBhvr>
                                        <p:cTn id="37" dur="500" fill="hold"/>
                                        <p:tgtEl>
                                          <p:spTgt spid="63"/>
                                        </p:tgtEl>
                                        <p:attrNameLst>
                                          <p:attrName>ppt_w</p:attrName>
                                        </p:attrNameLst>
                                      </p:cBhvr>
                                      <p:tavLst>
                                        <p:tav tm="0">
                                          <p:val>
                                            <p:strVal val="#ppt_w*0.05"/>
                                          </p:val>
                                        </p:tav>
                                        <p:tav tm="100000">
                                          <p:val>
                                            <p:strVal val="#ppt_w"/>
                                          </p:val>
                                        </p:tav>
                                      </p:tavLst>
                                    </p:anim>
                                    <p:anim calcmode="lin" valueType="num">
                                      <p:cBhvr>
                                        <p:cTn id="38" dur="500" fill="hold"/>
                                        <p:tgtEl>
                                          <p:spTgt spid="63"/>
                                        </p:tgtEl>
                                        <p:attrNameLst>
                                          <p:attrName>ppt_h</p:attrName>
                                        </p:attrNameLst>
                                      </p:cBhvr>
                                      <p:tavLst>
                                        <p:tav tm="0">
                                          <p:val>
                                            <p:strVal val="#ppt_h"/>
                                          </p:val>
                                        </p:tav>
                                        <p:tav tm="100000">
                                          <p:val>
                                            <p:strVal val="#ppt_h"/>
                                          </p:val>
                                        </p:tav>
                                      </p:tavLst>
                                    </p:anim>
                                    <p:anim calcmode="lin" valueType="num">
                                      <p:cBhvr>
                                        <p:cTn id="39" dur="500" fill="hold"/>
                                        <p:tgtEl>
                                          <p:spTgt spid="63"/>
                                        </p:tgtEl>
                                        <p:attrNameLst>
                                          <p:attrName>ppt_x</p:attrName>
                                        </p:attrNameLst>
                                      </p:cBhvr>
                                      <p:tavLst>
                                        <p:tav tm="0">
                                          <p:val>
                                            <p:strVal val="#ppt_x-.2"/>
                                          </p:val>
                                        </p:tav>
                                        <p:tav tm="100000">
                                          <p:val>
                                            <p:strVal val="#ppt_x"/>
                                          </p:val>
                                        </p:tav>
                                      </p:tavLst>
                                    </p:anim>
                                    <p:anim calcmode="lin" valueType="num">
                                      <p:cBhvr>
                                        <p:cTn id="40" dur="500" fill="hold"/>
                                        <p:tgtEl>
                                          <p:spTgt spid="63"/>
                                        </p:tgtEl>
                                        <p:attrNameLst>
                                          <p:attrName>ppt_y</p:attrName>
                                        </p:attrNameLst>
                                      </p:cBhvr>
                                      <p:tavLst>
                                        <p:tav tm="0">
                                          <p:val>
                                            <p:strVal val="#ppt_y"/>
                                          </p:val>
                                        </p:tav>
                                        <p:tav tm="100000">
                                          <p:val>
                                            <p:strVal val="#ppt_y"/>
                                          </p:val>
                                        </p:tav>
                                      </p:tavLst>
                                    </p:anim>
                                    <p:animEffect transition="in" filter="fade">
                                      <p:cBhvr>
                                        <p:cTn id="41" dur="500"/>
                                        <p:tgtEl>
                                          <p:spTgt spid="63"/>
                                        </p:tgtEl>
                                      </p:cBhvr>
                                    </p:animEffect>
                                  </p:childTnLst>
                                </p:cTn>
                              </p:par>
                            </p:childTnLst>
                          </p:cTn>
                        </p:par>
                      </p:childTnLst>
                    </p:cTn>
                  </p:par>
                  <p:par>
                    <p:cTn id="42" fill="hold">
                      <p:stCondLst>
                        <p:cond delay="indefinite"/>
                      </p:stCondLst>
                      <p:childTnLst>
                        <p:par>
                          <p:cTn id="43" fill="hold">
                            <p:stCondLst>
                              <p:cond delay="0"/>
                            </p:stCondLst>
                            <p:childTnLst>
                              <p:par>
                                <p:cTn id="44" presetID="51" presetClass="entr" presetSubtype="0" fill="hold" grpId="0" nodeType="clickEffect">
                                  <p:stCondLst>
                                    <p:cond delay="0"/>
                                  </p:stCondLst>
                                  <p:childTnLst>
                                    <p:set>
                                      <p:cBhvr>
                                        <p:cTn id="45" dur="1" fill="hold">
                                          <p:stCondLst>
                                            <p:cond delay="0"/>
                                          </p:stCondLst>
                                        </p:cTn>
                                        <p:tgtEl>
                                          <p:spTgt spid="55"/>
                                        </p:tgtEl>
                                        <p:attrNameLst>
                                          <p:attrName>style.visibility</p:attrName>
                                        </p:attrNameLst>
                                      </p:cBhvr>
                                      <p:to>
                                        <p:strVal val="visible"/>
                                      </p:to>
                                    </p:set>
                                    <p:animEffect transition="in" filter="fade">
                                      <p:cBhvr>
                                        <p:cTn id="46" dur="770" decel="100000"/>
                                        <p:tgtEl>
                                          <p:spTgt spid="55"/>
                                        </p:tgtEl>
                                      </p:cBhvr>
                                    </p:animEffect>
                                    <p:animScale>
                                      <p:cBhvr>
                                        <p:cTn id="47" dur="770" decel="100000"/>
                                        <p:tgtEl>
                                          <p:spTgt spid="55"/>
                                        </p:tgtEl>
                                      </p:cBhvr>
                                      <p:from x="10000" y="10000"/>
                                      <p:to x="200000" y="450000"/>
                                    </p:animScale>
                                    <p:animScale>
                                      <p:cBhvr>
                                        <p:cTn id="48" dur="1230" accel="100000" fill="hold">
                                          <p:stCondLst>
                                            <p:cond delay="770"/>
                                          </p:stCondLst>
                                        </p:cTn>
                                        <p:tgtEl>
                                          <p:spTgt spid="55"/>
                                        </p:tgtEl>
                                      </p:cBhvr>
                                      <p:from x="200000" y="450000"/>
                                      <p:to x="100000" y="100000"/>
                                    </p:animScale>
                                    <p:set>
                                      <p:cBhvr>
                                        <p:cTn id="49" dur="770" fill="hold"/>
                                        <p:tgtEl>
                                          <p:spTgt spid="55"/>
                                        </p:tgtEl>
                                        <p:attrNameLst>
                                          <p:attrName>ppt_x</p:attrName>
                                        </p:attrNameLst>
                                      </p:cBhvr>
                                      <p:to>
                                        <p:strVal val="(0.5)"/>
                                      </p:to>
                                    </p:set>
                                    <p:anim from="(0.5)" to="(#ppt_x)" calcmode="lin" valueType="num">
                                      <p:cBhvr>
                                        <p:cTn id="50" dur="1230" accel="100000" fill="hold">
                                          <p:stCondLst>
                                            <p:cond delay="770"/>
                                          </p:stCondLst>
                                        </p:cTn>
                                        <p:tgtEl>
                                          <p:spTgt spid="55"/>
                                        </p:tgtEl>
                                        <p:attrNameLst>
                                          <p:attrName>ppt_x</p:attrName>
                                        </p:attrNameLst>
                                      </p:cBhvr>
                                    </p:anim>
                                    <p:set>
                                      <p:cBhvr>
                                        <p:cTn id="51" dur="770" fill="hold"/>
                                        <p:tgtEl>
                                          <p:spTgt spid="55"/>
                                        </p:tgtEl>
                                        <p:attrNameLst>
                                          <p:attrName>ppt_y</p:attrName>
                                        </p:attrNameLst>
                                      </p:cBhvr>
                                      <p:to>
                                        <p:strVal val="(#ppt_y+0.4)"/>
                                      </p:to>
                                    </p:set>
                                    <p:anim from="(#ppt_y+0.4)" to="(#ppt_y)" calcmode="lin" valueType="num">
                                      <p:cBhvr>
                                        <p:cTn id="52" dur="1230" accel="100000" fill="hold">
                                          <p:stCondLst>
                                            <p:cond delay="770"/>
                                          </p:stCondLst>
                                        </p:cTn>
                                        <p:tgtEl>
                                          <p:spTgt spid="55"/>
                                        </p:tgtEl>
                                        <p:attrNameLst>
                                          <p:attrName>ppt_y</p:attrName>
                                        </p:attrNameLst>
                                      </p:cBhvr>
                                    </p:anim>
                                  </p:childTnLst>
                                </p:cTn>
                              </p:par>
                            </p:childTnLst>
                          </p:cTn>
                        </p:par>
                      </p:childTnLst>
                    </p:cTn>
                  </p:par>
                  <p:par>
                    <p:cTn id="53" fill="hold">
                      <p:stCondLst>
                        <p:cond delay="indefinite"/>
                      </p:stCondLst>
                      <p:childTnLst>
                        <p:par>
                          <p:cTn id="54" fill="hold">
                            <p:stCondLst>
                              <p:cond delay="0"/>
                            </p:stCondLst>
                            <p:childTnLst>
                              <p:par>
                                <p:cTn id="55" presetID="54" presetClass="entr" presetSubtype="0" accel="100000" fill="hold" nodeType="clickEffect">
                                  <p:stCondLst>
                                    <p:cond delay="0"/>
                                  </p:stCondLst>
                                  <p:childTnLst>
                                    <p:set>
                                      <p:cBhvr>
                                        <p:cTn id="56" dur="1" fill="hold">
                                          <p:stCondLst>
                                            <p:cond delay="0"/>
                                          </p:stCondLst>
                                        </p:cTn>
                                        <p:tgtEl>
                                          <p:spTgt spid="64"/>
                                        </p:tgtEl>
                                        <p:attrNameLst>
                                          <p:attrName>style.visibility</p:attrName>
                                        </p:attrNameLst>
                                      </p:cBhvr>
                                      <p:to>
                                        <p:strVal val="visible"/>
                                      </p:to>
                                    </p:set>
                                    <p:anim calcmode="lin" valueType="num">
                                      <p:cBhvr>
                                        <p:cTn id="57" dur="500" fill="hold"/>
                                        <p:tgtEl>
                                          <p:spTgt spid="64"/>
                                        </p:tgtEl>
                                        <p:attrNameLst>
                                          <p:attrName>ppt_w</p:attrName>
                                        </p:attrNameLst>
                                      </p:cBhvr>
                                      <p:tavLst>
                                        <p:tav tm="0">
                                          <p:val>
                                            <p:strVal val="#ppt_w*0.05"/>
                                          </p:val>
                                        </p:tav>
                                        <p:tav tm="100000">
                                          <p:val>
                                            <p:strVal val="#ppt_w"/>
                                          </p:val>
                                        </p:tav>
                                      </p:tavLst>
                                    </p:anim>
                                    <p:anim calcmode="lin" valueType="num">
                                      <p:cBhvr>
                                        <p:cTn id="58" dur="500" fill="hold"/>
                                        <p:tgtEl>
                                          <p:spTgt spid="64"/>
                                        </p:tgtEl>
                                        <p:attrNameLst>
                                          <p:attrName>ppt_h</p:attrName>
                                        </p:attrNameLst>
                                      </p:cBhvr>
                                      <p:tavLst>
                                        <p:tav tm="0">
                                          <p:val>
                                            <p:strVal val="#ppt_h"/>
                                          </p:val>
                                        </p:tav>
                                        <p:tav tm="100000">
                                          <p:val>
                                            <p:strVal val="#ppt_h"/>
                                          </p:val>
                                        </p:tav>
                                      </p:tavLst>
                                    </p:anim>
                                    <p:anim calcmode="lin" valueType="num">
                                      <p:cBhvr>
                                        <p:cTn id="59" dur="500" fill="hold"/>
                                        <p:tgtEl>
                                          <p:spTgt spid="64"/>
                                        </p:tgtEl>
                                        <p:attrNameLst>
                                          <p:attrName>ppt_x</p:attrName>
                                        </p:attrNameLst>
                                      </p:cBhvr>
                                      <p:tavLst>
                                        <p:tav tm="0">
                                          <p:val>
                                            <p:strVal val="#ppt_x-.2"/>
                                          </p:val>
                                        </p:tav>
                                        <p:tav tm="100000">
                                          <p:val>
                                            <p:strVal val="#ppt_x"/>
                                          </p:val>
                                        </p:tav>
                                      </p:tavLst>
                                    </p:anim>
                                    <p:anim calcmode="lin" valueType="num">
                                      <p:cBhvr>
                                        <p:cTn id="60" dur="500" fill="hold"/>
                                        <p:tgtEl>
                                          <p:spTgt spid="64"/>
                                        </p:tgtEl>
                                        <p:attrNameLst>
                                          <p:attrName>ppt_y</p:attrName>
                                        </p:attrNameLst>
                                      </p:cBhvr>
                                      <p:tavLst>
                                        <p:tav tm="0">
                                          <p:val>
                                            <p:strVal val="#ppt_y"/>
                                          </p:val>
                                        </p:tav>
                                        <p:tav tm="100000">
                                          <p:val>
                                            <p:strVal val="#ppt_y"/>
                                          </p:val>
                                        </p:tav>
                                      </p:tavLst>
                                    </p:anim>
                                    <p:animEffect transition="in" filter="fade">
                                      <p:cBhvr>
                                        <p:cTn id="61" dur="500"/>
                                        <p:tgtEl>
                                          <p:spTgt spid="64"/>
                                        </p:tgtEl>
                                      </p:cBhvr>
                                    </p:animEffect>
                                  </p:childTnLst>
                                </p:cTn>
                              </p:par>
                            </p:childTnLst>
                          </p:cTn>
                        </p:par>
                      </p:childTnLst>
                    </p:cTn>
                  </p:par>
                  <p:par>
                    <p:cTn id="62" fill="hold">
                      <p:stCondLst>
                        <p:cond delay="indefinite"/>
                      </p:stCondLst>
                      <p:childTnLst>
                        <p:par>
                          <p:cTn id="63" fill="hold">
                            <p:stCondLst>
                              <p:cond delay="0"/>
                            </p:stCondLst>
                            <p:childTnLst>
                              <p:par>
                                <p:cTn id="64" presetID="51" presetClass="entr" presetSubtype="0" fill="hold" grpId="0" nodeType="clickEffect">
                                  <p:stCondLst>
                                    <p:cond delay="0"/>
                                  </p:stCondLst>
                                  <p:childTnLst>
                                    <p:set>
                                      <p:cBhvr>
                                        <p:cTn id="65" dur="1" fill="hold">
                                          <p:stCondLst>
                                            <p:cond delay="0"/>
                                          </p:stCondLst>
                                        </p:cTn>
                                        <p:tgtEl>
                                          <p:spTgt spid="56"/>
                                        </p:tgtEl>
                                        <p:attrNameLst>
                                          <p:attrName>style.visibility</p:attrName>
                                        </p:attrNameLst>
                                      </p:cBhvr>
                                      <p:to>
                                        <p:strVal val="visible"/>
                                      </p:to>
                                    </p:set>
                                    <p:animEffect transition="in" filter="fade">
                                      <p:cBhvr>
                                        <p:cTn id="66" dur="770" decel="100000"/>
                                        <p:tgtEl>
                                          <p:spTgt spid="56"/>
                                        </p:tgtEl>
                                      </p:cBhvr>
                                    </p:animEffect>
                                    <p:animScale>
                                      <p:cBhvr>
                                        <p:cTn id="67" dur="770" decel="100000"/>
                                        <p:tgtEl>
                                          <p:spTgt spid="56"/>
                                        </p:tgtEl>
                                      </p:cBhvr>
                                      <p:from x="10000" y="10000"/>
                                      <p:to x="200000" y="450000"/>
                                    </p:animScale>
                                    <p:animScale>
                                      <p:cBhvr>
                                        <p:cTn id="68" dur="1230" accel="100000" fill="hold">
                                          <p:stCondLst>
                                            <p:cond delay="770"/>
                                          </p:stCondLst>
                                        </p:cTn>
                                        <p:tgtEl>
                                          <p:spTgt spid="56"/>
                                        </p:tgtEl>
                                      </p:cBhvr>
                                      <p:from x="200000" y="450000"/>
                                      <p:to x="100000" y="100000"/>
                                    </p:animScale>
                                    <p:set>
                                      <p:cBhvr>
                                        <p:cTn id="69" dur="770" fill="hold"/>
                                        <p:tgtEl>
                                          <p:spTgt spid="56"/>
                                        </p:tgtEl>
                                        <p:attrNameLst>
                                          <p:attrName>ppt_x</p:attrName>
                                        </p:attrNameLst>
                                      </p:cBhvr>
                                      <p:to>
                                        <p:strVal val="(0.5)"/>
                                      </p:to>
                                    </p:set>
                                    <p:anim from="(0.5)" to="(#ppt_x)" calcmode="lin" valueType="num">
                                      <p:cBhvr>
                                        <p:cTn id="70" dur="1230" accel="100000" fill="hold">
                                          <p:stCondLst>
                                            <p:cond delay="770"/>
                                          </p:stCondLst>
                                        </p:cTn>
                                        <p:tgtEl>
                                          <p:spTgt spid="56"/>
                                        </p:tgtEl>
                                        <p:attrNameLst>
                                          <p:attrName>ppt_x</p:attrName>
                                        </p:attrNameLst>
                                      </p:cBhvr>
                                    </p:anim>
                                    <p:set>
                                      <p:cBhvr>
                                        <p:cTn id="71" dur="770" fill="hold"/>
                                        <p:tgtEl>
                                          <p:spTgt spid="56"/>
                                        </p:tgtEl>
                                        <p:attrNameLst>
                                          <p:attrName>ppt_y</p:attrName>
                                        </p:attrNameLst>
                                      </p:cBhvr>
                                      <p:to>
                                        <p:strVal val="(#ppt_y+0.4)"/>
                                      </p:to>
                                    </p:set>
                                    <p:anim from="(#ppt_y+0.4)" to="(#ppt_y)" calcmode="lin" valueType="num">
                                      <p:cBhvr>
                                        <p:cTn id="72" dur="1230" accel="100000" fill="hold">
                                          <p:stCondLst>
                                            <p:cond delay="770"/>
                                          </p:stCondLst>
                                        </p:cTn>
                                        <p:tgtEl>
                                          <p:spTgt spid="56"/>
                                        </p:tgtEl>
                                        <p:attrNameLst>
                                          <p:attrName>ppt_y</p:attrName>
                                        </p:attrNameLst>
                                      </p:cBhvr>
                                    </p:anim>
                                  </p:childTnLst>
                                </p:cTn>
                              </p:par>
                            </p:childTnLst>
                          </p:cTn>
                        </p:par>
                      </p:childTnLst>
                    </p:cTn>
                  </p:par>
                  <p:par>
                    <p:cTn id="73" fill="hold">
                      <p:stCondLst>
                        <p:cond delay="indefinite"/>
                      </p:stCondLst>
                      <p:childTnLst>
                        <p:par>
                          <p:cTn id="74" fill="hold">
                            <p:stCondLst>
                              <p:cond delay="0"/>
                            </p:stCondLst>
                            <p:childTnLst>
                              <p:par>
                                <p:cTn id="75" presetID="54" presetClass="entr" presetSubtype="0" accel="100000" fill="hold" grpId="0" nodeType="clickEffect">
                                  <p:stCondLst>
                                    <p:cond delay="0"/>
                                  </p:stCondLst>
                                  <p:childTnLst>
                                    <p:set>
                                      <p:cBhvr>
                                        <p:cTn id="76" dur="1" fill="hold">
                                          <p:stCondLst>
                                            <p:cond delay="0"/>
                                          </p:stCondLst>
                                        </p:cTn>
                                        <p:tgtEl>
                                          <p:spTgt spid="59"/>
                                        </p:tgtEl>
                                        <p:attrNameLst>
                                          <p:attrName>style.visibility</p:attrName>
                                        </p:attrNameLst>
                                      </p:cBhvr>
                                      <p:to>
                                        <p:strVal val="visible"/>
                                      </p:to>
                                    </p:set>
                                    <p:anim calcmode="lin" valueType="num">
                                      <p:cBhvr>
                                        <p:cTn id="77" dur="500" fill="hold"/>
                                        <p:tgtEl>
                                          <p:spTgt spid="59"/>
                                        </p:tgtEl>
                                        <p:attrNameLst>
                                          <p:attrName>ppt_w</p:attrName>
                                        </p:attrNameLst>
                                      </p:cBhvr>
                                      <p:tavLst>
                                        <p:tav tm="0">
                                          <p:val>
                                            <p:strVal val="#ppt_w*0.05"/>
                                          </p:val>
                                        </p:tav>
                                        <p:tav tm="100000">
                                          <p:val>
                                            <p:strVal val="#ppt_w"/>
                                          </p:val>
                                        </p:tav>
                                      </p:tavLst>
                                    </p:anim>
                                    <p:anim calcmode="lin" valueType="num">
                                      <p:cBhvr>
                                        <p:cTn id="78" dur="500" fill="hold"/>
                                        <p:tgtEl>
                                          <p:spTgt spid="59"/>
                                        </p:tgtEl>
                                        <p:attrNameLst>
                                          <p:attrName>ppt_h</p:attrName>
                                        </p:attrNameLst>
                                      </p:cBhvr>
                                      <p:tavLst>
                                        <p:tav tm="0">
                                          <p:val>
                                            <p:strVal val="#ppt_h"/>
                                          </p:val>
                                        </p:tav>
                                        <p:tav tm="100000">
                                          <p:val>
                                            <p:strVal val="#ppt_h"/>
                                          </p:val>
                                        </p:tav>
                                      </p:tavLst>
                                    </p:anim>
                                    <p:anim calcmode="lin" valueType="num">
                                      <p:cBhvr>
                                        <p:cTn id="79" dur="500" fill="hold"/>
                                        <p:tgtEl>
                                          <p:spTgt spid="59"/>
                                        </p:tgtEl>
                                        <p:attrNameLst>
                                          <p:attrName>ppt_x</p:attrName>
                                        </p:attrNameLst>
                                      </p:cBhvr>
                                      <p:tavLst>
                                        <p:tav tm="0">
                                          <p:val>
                                            <p:strVal val="#ppt_x-.2"/>
                                          </p:val>
                                        </p:tav>
                                        <p:tav tm="100000">
                                          <p:val>
                                            <p:strVal val="#ppt_x"/>
                                          </p:val>
                                        </p:tav>
                                      </p:tavLst>
                                    </p:anim>
                                    <p:anim calcmode="lin" valueType="num">
                                      <p:cBhvr>
                                        <p:cTn id="80" dur="500" fill="hold"/>
                                        <p:tgtEl>
                                          <p:spTgt spid="59"/>
                                        </p:tgtEl>
                                        <p:attrNameLst>
                                          <p:attrName>ppt_y</p:attrName>
                                        </p:attrNameLst>
                                      </p:cBhvr>
                                      <p:tavLst>
                                        <p:tav tm="0">
                                          <p:val>
                                            <p:strVal val="#ppt_y"/>
                                          </p:val>
                                        </p:tav>
                                        <p:tav tm="100000">
                                          <p:val>
                                            <p:strVal val="#ppt_y"/>
                                          </p:val>
                                        </p:tav>
                                      </p:tavLst>
                                    </p:anim>
                                    <p:animEffect transition="in" filter="fade">
                                      <p:cBhvr>
                                        <p:cTn id="81" dur="500"/>
                                        <p:tgtEl>
                                          <p:spTgt spid="59"/>
                                        </p:tgtEl>
                                      </p:cBhvr>
                                    </p:animEffect>
                                  </p:childTnLst>
                                </p:cTn>
                              </p:par>
                            </p:childTnLst>
                          </p:cTn>
                        </p:par>
                      </p:childTnLst>
                    </p:cTn>
                  </p:par>
                  <p:par>
                    <p:cTn id="82" fill="hold">
                      <p:stCondLst>
                        <p:cond delay="indefinite"/>
                      </p:stCondLst>
                      <p:childTnLst>
                        <p:par>
                          <p:cTn id="83" fill="hold">
                            <p:stCondLst>
                              <p:cond delay="0"/>
                            </p:stCondLst>
                            <p:childTnLst>
                              <p:par>
                                <p:cTn id="84" presetID="54" presetClass="entr" presetSubtype="0" accel="100000" fill="hold" nodeType="clickEffect">
                                  <p:stCondLst>
                                    <p:cond delay="0"/>
                                  </p:stCondLst>
                                  <p:childTnLst>
                                    <p:set>
                                      <p:cBhvr>
                                        <p:cTn id="85" dur="1" fill="hold">
                                          <p:stCondLst>
                                            <p:cond delay="0"/>
                                          </p:stCondLst>
                                        </p:cTn>
                                        <p:tgtEl>
                                          <p:spTgt spid="69"/>
                                        </p:tgtEl>
                                        <p:attrNameLst>
                                          <p:attrName>style.visibility</p:attrName>
                                        </p:attrNameLst>
                                      </p:cBhvr>
                                      <p:to>
                                        <p:strVal val="visible"/>
                                      </p:to>
                                    </p:set>
                                    <p:anim calcmode="lin" valueType="num">
                                      <p:cBhvr>
                                        <p:cTn id="86" dur="500" fill="hold"/>
                                        <p:tgtEl>
                                          <p:spTgt spid="69"/>
                                        </p:tgtEl>
                                        <p:attrNameLst>
                                          <p:attrName>ppt_w</p:attrName>
                                        </p:attrNameLst>
                                      </p:cBhvr>
                                      <p:tavLst>
                                        <p:tav tm="0">
                                          <p:val>
                                            <p:strVal val="#ppt_w*0.05"/>
                                          </p:val>
                                        </p:tav>
                                        <p:tav tm="100000">
                                          <p:val>
                                            <p:strVal val="#ppt_w"/>
                                          </p:val>
                                        </p:tav>
                                      </p:tavLst>
                                    </p:anim>
                                    <p:anim calcmode="lin" valueType="num">
                                      <p:cBhvr>
                                        <p:cTn id="87" dur="500" fill="hold"/>
                                        <p:tgtEl>
                                          <p:spTgt spid="69"/>
                                        </p:tgtEl>
                                        <p:attrNameLst>
                                          <p:attrName>ppt_h</p:attrName>
                                        </p:attrNameLst>
                                      </p:cBhvr>
                                      <p:tavLst>
                                        <p:tav tm="0">
                                          <p:val>
                                            <p:strVal val="#ppt_h"/>
                                          </p:val>
                                        </p:tav>
                                        <p:tav tm="100000">
                                          <p:val>
                                            <p:strVal val="#ppt_h"/>
                                          </p:val>
                                        </p:tav>
                                      </p:tavLst>
                                    </p:anim>
                                    <p:anim calcmode="lin" valueType="num">
                                      <p:cBhvr>
                                        <p:cTn id="88" dur="500" fill="hold"/>
                                        <p:tgtEl>
                                          <p:spTgt spid="69"/>
                                        </p:tgtEl>
                                        <p:attrNameLst>
                                          <p:attrName>ppt_x</p:attrName>
                                        </p:attrNameLst>
                                      </p:cBhvr>
                                      <p:tavLst>
                                        <p:tav tm="0">
                                          <p:val>
                                            <p:strVal val="#ppt_x-.2"/>
                                          </p:val>
                                        </p:tav>
                                        <p:tav tm="100000">
                                          <p:val>
                                            <p:strVal val="#ppt_x"/>
                                          </p:val>
                                        </p:tav>
                                      </p:tavLst>
                                    </p:anim>
                                    <p:anim calcmode="lin" valueType="num">
                                      <p:cBhvr>
                                        <p:cTn id="89" dur="500" fill="hold"/>
                                        <p:tgtEl>
                                          <p:spTgt spid="69"/>
                                        </p:tgtEl>
                                        <p:attrNameLst>
                                          <p:attrName>ppt_y</p:attrName>
                                        </p:attrNameLst>
                                      </p:cBhvr>
                                      <p:tavLst>
                                        <p:tav tm="0">
                                          <p:val>
                                            <p:strVal val="#ppt_y"/>
                                          </p:val>
                                        </p:tav>
                                        <p:tav tm="100000">
                                          <p:val>
                                            <p:strVal val="#ppt_y"/>
                                          </p:val>
                                        </p:tav>
                                      </p:tavLst>
                                    </p:anim>
                                    <p:animEffect transition="in" filter="fade">
                                      <p:cBhvr>
                                        <p:cTn id="90" dur="500"/>
                                        <p:tgtEl>
                                          <p:spTgt spid="69"/>
                                        </p:tgtEl>
                                      </p:cBhvr>
                                    </p:animEffect>
                                  </p:childTnLst>
                                </p:cTn>
                              </p:par>
                            </p:childTnLst>
                          </p:cTn>
                        </p:par>
                      </p:childTnLst>
                    </p:cTn>
                  </p:par>
                  <p:par>
                    <p:cTn id="91" fill="hold">
                      <p:stCondLst>
                        <p:cond delay="indefinite"/>
                      </p:stCondLst>
                      <p:childTnLst>
                        <p:par>
                          <p:cTn id="92" fill="hold">
                            <p:stCondLst>
                              <p:cond delay="0"/>
                            </p:stCondLst>
                            <p:childTnLst>
                              <p:par>
                                <p:cTn id="93" presetID="51" presetClass="entr" presetSubtype="0" fill="hold" grpId="0" nodeType="clickEffect">
                                  <p:stCondLst>
                                    <p:cond delay="0"/>
                                  </p:stCondLst>
                                  <p:childTnLst>
                                    <p:set>
                                      <p:cBhvr>
                                        <p:cTn id="94" dur="1" fill="hold">
                                          <p:stCondLst>
                                            <p:cond delay="0"/>
                                          </p:stCondLst>
                                        </p:cTn>
                                        <p:tgtEl>
                                          <p:spTgt spid="60"/>
                                        </p:tgtEl>
                                        <p:attrNameLst>
                                          <p:attrName>style.visibility</p:attrName>
                                        </p:attrNameLst>
                                      </p:cBhvr>
                                      <p:to>
                                        <p:strVal val="visible"/>
                                      </p:to>
                                    </p:set>
                                    <p:animEffect transition="in" filter="fade">
                                      <p:cBhvr>
                                        <p:cTn id="95" dur="770" decel="100000"/>
                                        <p:tgtEl>
                                          <p:spTgt spid="60"/>
                                        </p:tgtEl>
                                      </p:cBhvr>
                                    </p:animEffect>
                                    <p:animScale>
                                      <p:cBhvr>
                                        <p:cTn id="96" dur="770" decel="100000"/>
                                        <p:tgtEl>
                                          <p:spTgt spid="60"/>
                                        </p:tgtEl>
                                      </p:cBhvr>
                                      <p:from x="10000" y="10000"/>
                                      <p:to x="200000" y="450000"/>
                                    </p:animScale>
                                    <p:animScale>
                                      <p:cBhvr>
                                        <p:cTn id="97" dur="1230" accel="100000" fill="hold">
                                          <p:stCondLst>
                                            <p:cond delay="770"/>
                                          </p:stCondLst>
                                        </p:cTn>
                                        <p:tgtEl>
                                          <p:spTgt spid="60"/>
                                        </p:tgtEl>
                                      </p:cBhvr>
                                      <p:from x="200000" y="450000"/>
                                      <p:to x="100000" y="100000"/>
                                    </p:animScale>
                                    <p:set>
                                      <p:cBhvr>
                                        <p:cTn id="98" dur="770" fill="hold"/>
                                        <p:tgtEl>
                                          <p:spTgt spid="60"/>
                                        </p:tgtEl>
                                        <p:attrNameLst>
                                          <p:attrName>ppt_x</p:attrName>
                                        </p:attrNameLst>
                                      </p:cBhvr>
                                      <p:to>
                                        <p:strVal val="(0.5)"/>
                                      </p:to>
                                    </p:set>
                                    <p:anim from="(0.5)" to="(#ppt_x)" calcmode="lin" valueType="num">
                                      <p:cBhvr>
                                        <p:cTn id="99" dur="1230" accel="100000" fill="hold">
                                          <p:stCondLst>
                                            <p:cond delay="770"/>
                                          </p:stCondLst>
                                        </p:cTn>
                                        <p:tgtEl>
                                          <p:spTgt spid="60"/>
                                        </p:tgtEl>
                                        <p:attrNameLst>
                                          <p:attrName>ppt_x</p:attrName>
                                        </p:attrNameLst>
                                      </p:cBhvr>
                                    </p:anim>
                                    <p:set>
                                      <p:cBhvr>
                                        <p:cTn id="100" dur="770" fill="hold"/>
                                        <p:tgtEl>
                                          <p:spTgt spid="60"/>
                                        </p:tgtEl>
                                        <p:attrNameLst>
                                          <p:attrName>ppt_y</p:attrName>
                                        </p:attrNameLst>
                                      </p:cBhvr>
                                      <p:to>
                                        <p:strVal val="(#ppt_y+0.4)"/>
                                      </p:to>
                                    </p:set>
                                    <p:anim from="(#ppt_y+0.4)" to="(#ppt_y)" calcmode="lin" valueType="num">
                                      <p:cBhvr>
                                        <p:cTn id="101" dur="1230" accel="100000" fill="hold">
                                          <p:stCondLst>
                                            <p:cond delay="770"/>
                                          </p:stCondLst>
                                        </p:cTn>
                                        <p:tgtEl>
                                          <p:spTgt spid="60"/>
                                        </p:tgtEl>
                                        <p:attrNameLst>
                                          <p:attrName>ppt_y</p:attrName>
                                        </p:attrNameLst>
                                      </p:cBhvr>
                                    </p:anim>
                                  </p:childTnLst>
                                </p:cTn>
                              </p:par>
                            </p:childTnLst>
                          </p:cTn>
                        </p:par>
                      </p:childTnLst>
                    </p:cTn>
                  </p:par>
                  <p:par>
                    <p:cTn id="102" fill="hold">
                      <p:stCondLst>
                        <p:cond delay="indefinite"/>
                      </p:stCondLst>
                      <p:childTnLst>
                        <p:par>
                          <p:cTn id="103" fill="hold">
                            <p:stCondLst>
                              <p:cond delay="0"/>
                            </p:stCondLst>
                            <p:childTnLst>
                              <p:par>
                                <p:cTn id="104" presetID="54" presetClass="entr" presetSubtype="0" accel="100000" fill="hold" nodeType="clickEffect">
                                  <p:stCondLst>
                                    <p:cond delay="0"/>
                                  </p:stCondLst>
                                  <p:childTnLst>
                                    <p:set>
                                      <p:cBhvr>
                                        <p:cTn id="105" dur="1" fill="hold">
                                          <p:stCondLst>
                                            <p:cond delay="0"/>
                                          </p:stCondLst>
                                        </p:cTn>
                                        <p:tgtEl>
                                          <p:spTgt spid="73"/>
                                        </p:tgtEl>
                                        <p:attrNameLst>
                                          <p:attrName>style.visibility</p:attrName>
                                        </p:attrNameLst>
                                      </p:cBhvr>
                                      <p:to>
                                        <p:strVal val="visible"/>
                                      </p:to>
                                    </p:set>
                                    <p:anim calcmode="lin" valueType="num">
                                      <p:cBhvr>
                                        <p:cTn id="106" dur="500" fill="hold"/>
                                        <p:tgtEl>
                                          <p:spTgt spid="73"/>
                                        </p:tgtEl>
                                        <p:attrNameLst>
                                          <p:attrName>ppt_w</p:attrName>
                                        </p:attrNameLst>
                                      </p:cBhvr>
                                      <p:tavLst>
                                        <p:tav tm="0">
                                          <p:val>
                                            <p:strVal val="#ppt_w*0.05"/>
                                          </p:val>
                                        </p:tav>
                                        <p:tav tm="100000">
                                          <p:val>
                                            <p:strVal val="#ppt_w"/>
                                          </p:val>
                                        </p:tav>
                                      </p:tavLst>
                                    </p:anim>
                                    <p:anim calcmode="lin" valueType="num">
                                      <p:cBhvr>
                                        <p:cTn id="107" dur="500" fill="hold"/>
                                        <p:tgtEl>
                                          <p:spTgt spid="73"/>
                                        </p:tgtEl>
                                        <p:attrNameLst>
                                          <p:attrName>ppt_h</p:attrName>
                                        </p:attrNameLst>
                                      </p:cBhvr>
                                      <p:tavLst>
                                        <p:tav tm="0">
                                          <p:val>
                                            <p:strVal val="#ppt_h"/>
                                          </p:val>
                                        </p:tav>
                                        <p:tav tm="100000">
                                          <p:val>
                                            <p:strVal val="#ppt_h"/>
                                          </p:val>
                                        </p:tav>
                                      </p:tavLst>
                                    </p:anim>
                                    <p:anim calcmode="lin" valueType="num">
                                      <p:cBhvr>
                                        <p:cTn id="108" dur="500" fill="hold"/>
                                        <p:tgtEl>
                                          <p:spTgt spid="73"/>
                                        </p:tgtEl>
                                        <p:attrNameLst>
                                          <p:attrName>ppt_x</p:attrName>
                                        </p:attrNameLst>
                                      </p:cBhvr>
                                      <p:tavLst>
                                        <p:tav tm="0">
                                          <p:val>
                                            <p:strVal val="#ppt_x-.2"/>
                                          </p:val>
                                        </p:tav>
                                        <p:tav tm="100000">
                                          <p:val>
                                            <p:strVal val="#ppt_x"/>
                                          </p:val>
                                        </p:tav>
                                      </p:tavLst>
                                    </p:anim>
                                    <p:anim calcmode="lin" valueType="num">
                                      <p:cBhvr>
                                        <p:cTn id="109" dur="500" fill="hold"/>
                                        <p:tgtEl>
                                          <p:spTgt spid="73"/>
                                        </p:tgtEl>
                                        <p:attrNameLst>
                                          <p:attrName>ppt_y</p:attrName>
                                        </p:attrNameLst>
                                      </p:cBhvr>
                                      <p:tavLst>
                                        <p:tav tm="0">
                                          <p:val>
                                            <p:strVal val="#ppt_y"/>
                                          </p:val>
                                        </p:tav>
                                        <p:tav tm="100000">
                                          <p:val>
                                            <p:strVal val="#ppt_y"/>
                                          </p:val>
                                        </p:tav>
                                      </p:tavLst>
                                    </p:anim>
                                    <p:animEffect transition="in" filter="fade">
                                      <p:cBhvr>
                                        <p:cTn id="110" dur="500"/>
                                        <p:tgtEl>
                                          <p:spTgt spid="73"/>
                                        </p:tgtEl>
                                      </p:cBhvr>
                                    </p:animEffect>
                                  </p:childTnLst>
                                </p:cTn>
                              </p:par>
                            </p:childTnLst>
                          </p:cTn>
                        </p:par>
                      </p:childTnLst>
                    </p:cTn>
                  </p:par>
                  <p:par>
                    <p:cTn id="111" fill="hold">
                      <p:stCondLst>
                        <p:cond delay="indefinite"/>
                      </p:stCondLst>
                      <p:childTnLst>
                        <p:par>
                          <p:cTn id="112" fill="hold">
                            <p:stCondLst>
                              <p:cond delay="0"/>
                            </p:stCondLst>
                            <p:childTnLst>
                              <p:par>
                                <p:cTn id="113" presetID="54" presetClass="entr" presetSubtype="0" accel="100000" fill="hold" nodeType="clickEffect">
                                  <p:stCondLst>
                                    <p:cond delay="0"/>
                                  </p:stCondLst>
                                  <p:childTnLst>
                                    <p:set>
                                      <p:cBhvr>
                                        <p:cTn id="114" dur="1" fill="hold">
                                          <p:stCondLst>
                                            <p:cond delay="0"/>
                                          </p:stCondLst>
                                        </p:cTn>
                                        <p:tgtEl>
                                          <p:spTgt spid="78"/>
                                        </p:tgtEl>
                                        <p:attrNameLst>
                                          <p:attrName>style.visibility</p:attrName>
                                        </p:attrNameLst>
                                      </p:cBhvr>
                                      <p:to>
                                        <p:strVal val="visible"/>
                                      </p:to>
                                    </p:set>
                                    <p:anim calcmode="lin" valueType="num">
                                      <p:cBhvr>
                                        <p:cTn id="115" dur="500" fill="hold"/>
                                        <p:tgtEl>
                                          <p:spTgt spid="78"/>
                                        </p:tgtEl>
                                        <p:attrNameLst>
                                          <p:attrName>ppt_w</p:attrName>
                                        </p:attrNameLst>
                                      </p:cBhvr>
                                      <p:tavLst>
                                        <p:tav tm="0">
                                          <p:val>
                                            <p:strVal val="#ppt_w*0.05"/>
                                          </p:val>
                                        </p:tav>
                                        <p:tav tm="100000">
                                          <p:val>
                                            <p:strVal val="#ppt_w"/>
                                          </p:val>
                                        </p:tav>
                                      </p:tavLst>
                                    </p:anim>
                                    <p:anim calcmode="lin" valueType="num">
                                      <p:cBhvr>
                                        <p:cTn id="116" dur="500" fill="hold"/>
                                        <p:tgtEl>
                                          <p:spTgt spid="78"/>
                                        </p:tgtEl>
                                        <p:attrNameLst>
                                          <p:attrName>ppt_h</p:attrName>
                                        </p:attrNameLst>
                                      </p:cBhvr>
                                      <p:tavLst>
                                        <p:tav tm="0">
                                          <p:val>
                                            <p:strVal val="#ppt_h"/>
                                          </p:val>
                                        </p:tav>
                                        <p:tav tm="100000">
                                          <p:val>
                                            <p:strVal val="#ppt_h"/>
                                          </p:val>
                                        </p:tav>
                                      </p:tavLst>
                                    </p:anim>
                                    <p:anim calcmode="lin" valueType="num">
                                      <p:cBhvr>
                                        <p:cTn id="117" dur="500" fill="hold"/>
                                        <p:tgtEl>
                                          <p:spTgt spid="78"/>
                                        </p:tgtEl>
                                        <p:attrNameLst>
                                          <p:attrName>ppt_x</p:attrName>
                                        </p:attrNameLst>
                                      </p:cBhvr>
                                      <p:tavLst>
                                        <p:tav tm="0">
                                          <p:val>
                                            <p:strVal val="#ppt_x-.2"/>
                                          </p:val>
                                        </p:tav>
                                        <p:tav tm="100000">
                                          <p:val>
                                            <p:strVal val="#ppt_x"/>
                                          </p:val>
                                        </p:tav>
                                      </p:tavLst>
                                    </p:anim>
                                    <p:anim calcmode="lin" valueType="num">
                                      <p:cBhvr>
                                        <p:cTn id="118" dur="500" fill="hold"/>
                                        <p:tgtEl>
                                          <p:spTgt spid="78"/>
                                        </p:tgtEl>
                                        <p:attrNameLst>
                                          <p:attrName>ppt_y</p:attrName>
                                        </p:attrNameLst>
                                      </p:cBhvr>
                                      <p:tavLst>
                                        <p:tav tm="0">
                                          <p:val>
                                            <p:strVal val="#ppt_y"/>
                                          </p:val>
                                        </p:tav>
                                        <p:tav tm="100000">
                                          <p:val>
                                            <p:strVal val="#ppt_y"/>
                                          </p:val>
                                        </p:tav>
                                      </p:tavLst>
                                    </p:anim>
                                    <p:animEffect transition="in" filter="fade">
                                      <p:cBhvr>
                                        <p:cTn id="119" dur="500"/>
                                        <p:tgtEl>
                                          <p:spTgt spid="78"/>
                                        </p:tgtEl>
                                      </p:cBhvr>
                                    </p:animEffect>
                                  </p:childTnLst>
                                </p:cTn>
                              </p:par>
                              <p:par>
                                <p:cTn id="120" presetID="54" presetClass="entr" presetSubtype="0" accel="100000" fill="hold" nodeType="withEffect">
                                  <p:stCondLst>
                                    <p:cond delay="0"/>
                                  </p:stCondLst>
                                  <p:childTnLst>
                                    <p:set>
                                      <p:cBhvr>
                                        <p:cTn id="121" dur="1" fill="hold">
                                          <p:stCondLst>
                                            <p:cond delay="0"/>
                                          </p:stCondLst>
                                        </p:cTn>
                                        <p:tgtEl>
                                          <p:spTgt spid="79"/>
                                        </p:tgtEl>
                                        <p:attrNameLst>
                                          <p:attrName>style.visibility</p:attrName>
                                        </p:attrNameLst>
                                      </p:cBhvr>
                                      <p:to>
                                        <p:strVal val="visible"/>
                                      </p:to>
                                    </p:set>
                                    <p:anim calcmode="lin" valueType="num">
                                      <p:cBhvr>
                                        <p:cTn id="122" dur="500" fill="hold"/>
                                        <p:tgtEl>
                                          <p:spTgt spid="79"/>
                                        </p:tgtEl>
                                        <p:attrNameLst>
                                          <p:attrName>ppt_w</p:attrName>
                                        </p:attrNameLst>
                                      </p:cBhvr>
                                      <p:tavLst>
                                        <p:tav tm="0">
                                          <p:val>
                                            <p:strVal val="#ppt_w*0.05"/>
                                          </p:val>
                                        </p:tav>
                                        <p:tav tm="100000">
                                          <p:val>
                                            <p:strVal val="#ppt_w"/>
                                          </p:val>
                                        </p:tav>
                                      </p:tavLst>
                                    </p:anim>
                                    <p:anim calcmode="lin" valueType="num">
                                      <p:cBhvr>
                                        <p:cTn id="123" dur="500" fill="hold"/>
                                        <p:tgtEl>
                                          <p:spTgt spid="79"/>
                                        </p:tgtEl>
                                        <p:attrNameLst>
                                          <p:attrName>ppt_h</p:attrName>
                                        </p:attrNameLst>
                                      </p:cBhvr>
                                      <p:tavLst>
                                        <p:tav tm="0">
                                          <p:val>
                                            <p:strVal val="#ppt_h"/>
                                          </p:val>
                                        </p:tav>
                                        <p:tav tm="100000">
                                          <p:val>
                                            <p:strVal val="#ppt_h"/>
                                          </p:val>
                                        </p:tav>
                                      </p:tavLst>
                                    </p:anim>
                                    <p:anim calcmode="lin" valueType="num">
                                      <p:cBhvr>
                                        <p:cTn id="124" dur="500" fill="hold"/>
                                        <p:tgtEl>
                                          <p:spTgt spid="79"/>
                                        </p:tgtEl>
                                        <p:attrNameLst>
                                          <p:attrName>ppt_x</p:attrName>
                                        </p:attrNameLst>
                                      </p:cBhvr>
                                      <p:tavLst>
                                        <p:tav tm="0">
                                          <p:val>
                                            <p:strVal val="#ppt_x-.2"/>
                                          </p:val>
                                        </p:tav>
                                        <p:tav tm="100000">
                                          <p:val>
                                            <p:strVal val="#ppt_x"/>
                                          </p:val>
                                        </p:tav>
                                      </p:tavLst>
                                    </p:anim>
                                    <p:anim calcmode="lin" valueType="num">
                                      <p:cBhvr>
                                        <p:cTn id="125" dur="500" fill="hold"/>
                                        <p:tgtEl>
                                          <p:spTgt spid="79"/>
                                        </p:tgtEl>
                                        <p:attrNameLst>
                                          <p:attrName>ppt_y</p:attrName>
                                        </p:attrNameLst>
                                      </p:cBhvr>
                                      <p:tavLst>
                                        <p:tav tm="0">
                                          <p:val>
                                            <p:strVal val="#ppt_y"/>
                                          </p:val>
                                        </p:tav>
                                        <p:tav tm="100000">
                                          <p:val>
                                            <p:strVal val="#ppt_y"/>
                                          </p:val>
                                        </p:tav>
                                      </p:tavLst>
                                    </p:anim>
                                    <p:animEffect transition="in" filter="fade">
                                      <p:cBhvr>
                                        <p:cTn id="126" dur="500"/>
                                        <p:tgtEl>
                                          <p:spTgt spid="79"/>
                                        </p:tgtEl>
                                      </p:cBhvr>
                                    </p:animEffect>
                                  </p:childTnLst>
                                </p:cTn>
                              </p:par>
                              <p:par>
                                <p:cTn id="127" presetID="54" presetClass="entr" presetSubtype="0" accel="100000" fill="hold" nodeType="withEffect">
                                  <p:stCondLst>
                                    <p:cond delay="0"/>
                                  </p:stCondLst>
                                  <p:childTnLst>
                                    <p:set>
                                      <p:cBhvr>
                                        <p:cTn id="128" dur="1" fill="hold">
                                          <p:stCondLst>
                                            <p:cond delay="0"/>
                                          </p:stCondLst>
                                        </p:cTn>
                                        <p:tgtEl>
                                          <p:spTgt spid="77"/>
                                        </p:tgtEl>
                                        <p:attrNameLst>
                                          <p:attrName>style.visibility</p:attrName>
                                        </p:attrNameLst>
                                      </p:cBhvr>
                                      <p:to>
                                        <p:strVal val="visible"/>
                                      </p:to>
                                    </p:set>
                                    <p:anim calcmode="lin" valueType="num">
                                      <p:cBhvr>
                                        <p:cTn id="129" dur="500" fill="hold"/>
                                        <p:tgtEl>
                                          <p:spTgt spid="77"/>
                                        </p:tgtEl>
                                        <p:attrNameLst>
                                          <p:attrName>ppt_w</p:attrName>
                                        </p:attrNameLst>
                                      </p:cBhvr>
                                      <p:tavLst>
                                        <p:tav tm="0">
                                          <p:val>
                                            <p:strVal val="#ppt_w*0.05"/>
                                          </p:val>
                                        </p:tav>
                                        <p:tav tm="100000">
                                          <p:val>
                                            <p:strVal val="#ppt_w"/>
                                          </p:val>
                                        </p:tav>
                                      </p:tavLst>
                                    </p:anim>
                                    <p:anim calcmode="lin" valueType="num">
                                      <p:cBhvr>
                                        <p:cTn id="130" dur="500" fill="hold"/>
                                        <p:tgtEl>
                                          <p:spTgt spid="77"/>
                                        </p:tgtEl>
                                        <p:attrNameLst>
                                          <p:attrName>ppt_h</p:attrName>
                                        </p:attrNameLst>
                                      </p:cBhvr>
                                      <p:tavLst>
                                        <p:tav tm="0">
                                          <p:val>
                                            <p:strVal val="#ppt_h"/>
                                          </p:val>
                                        </p:tav>
                                        <p:tav tm="100000">
                                          <p:val>
                                            <p:strVal val="#ppt_h"/>
                                          </p:val>
                                        </p:tav>
                                      </p:tavLst>
                                    </p:anim>
                                    <p:anim calcmode="lin" valueType="num">
                                      <p:cBhvr>
                                        <p:cTn id="131" dur="500" fill="hold"/>
                                        <p:tgtEl>
                                          <p:spTgt spid="77"/>
                                        </p:tgtEl>
                                        <p:attrNameLst>
                                          <p:attrName>ppt_x</p:attrName>
                                        </p:attrNameLst>
                                      </p:cBhvr>
                                      <p:tavLst>
                                        <p:tav tm="0">
                                          <p:val>
                                            <p:strVal val="#ppt_x-.2"/>
                                          </p:val>
                                        </p:tav>
                                        <p:tav tm="100000">
                                          <p:val>
                                            <p:strVal val="#ppt_x"/>
                                          </p:val>
                                        </p:tav>
                                      </p:tavLst>
                                    </p:anim>
                                    <p:anim calcmode="lin" valueType="num">
                                      <p:cBhvr>
                                        <p:cTn id="132" dur="500" fill="hold"/>
                                        <p:tgtEl>
                                          <p:spTgt spid="77"/>
                                        </p:tgtEl>
                                        <p:attrNameLst>
                                          <p:attrName>ppt_y</p:attrName>
                                        </p:attrNameLst>
                                      </p:cBhvr>
                                      <p:tavLst>
                                        <p:tav tm="0">
                                          <p:val>
                                            <p:strVal val="#ppt_y"/>
                                          </p:val>
                                        </p:tav>
                                        <p:tav tm="100000">
                                          <p:val>
                                            <p:strVal val="#ppt_y"/>
                                          </p:val>
                                        </p:tav>
                                      </p:tavLst>
                                    </p:anim>
                                    <p:animEffect transition="in" filter="fade">
                                      <p:cBhvr>
                                        <p:cTn id="133" dur="500"/>
                                        <p:tgtEl>
                                          <p:spTgt spid="77"/>
                                        </p:tgtEl>
                                      </p:cBhvr>
                                    </p:animEffect>
                                  </p:childTnLst>
                                </p:cTn>
                              </p:par>
                              <p:par>
                                <p:cTn id="134" presetID="54" presetClass="entr" presetSubtype="0" accel="100000" fill="hold" nodeType="withEffect">
                                  <p:stCondLst>
                                    <p:cond delay="0"/>
                                  </p:stCondLst>
                                  <p:childTnLst>
                                    <p:set>
                                      <p:cBhvr>
                                        <p:cTn id="135" dur="1" fill="hold">
                                          <p:stCondLst>
                                            <p:cond delay="0"/>
                                          </p:stCondLst>
                                        </p:cTn>
                                        <p:tgtEl>
                                          <p:spTgt spid="80"/>
                                        </p:tgtEl>
                                        <p:attrNameLst>
                                          <p:attrName>style.visibility</p:attrName>
                                        </p:attrNameLst>
                                      </p:cBhvr>
                                      <p:to>
                                        <p:strVal val="visible"/>
                                      </p:to>
                                    </p:set>
                                    <p:anim calcmode="lin" valueType="num">
                                      <p:cBhvr>
                                        <p:cTn id="136" dur="500" fill="hold"/>
                                        <p:tgtEl>
                                          <p:spTgt spid="80"/>
                                        </p:tgtEl>
                                        <p:attrNameLst>
                                          <p:attrName>ppt_w</p:attrName>
                                        </p:attrNameLst>
                                      </p:cBhvr>
                                      <p:tavLst>
                                        <p:tav tm="0">
                                          <p:val>
                                            <p:strVal val="#ppt_w*0.05"/>
                                          </p:val>
                                        </p:tav>
                                        <p:tav tm="100000">
                                          <p:val>
                                            <p:strVal val="#ppt_w"/>
                                          </p:val>
                                        </p:tav>
                                      </p:tavLst>
                                    </p:anim>
                                    <p:anim calcmode="lin" valueType="num">
                                      <p:cBhvr>
                                        <p:cTn id="137" dur="500" fill="hold"/>
                                        <p:tgtEl>
                                          <p:spTgt spid="80"/>
                                        </p:tgtEl>
                                        <p:attrNameLst>
                                          <p:attrName>ppt_h</p:attrName>
                                        </p:attrNameLst>
                                      </p:cBhvr>
                                      <p:tavLst>
                                        <p:tav tm="0">
                                          <p:val>
                                            <p:strVal val="#ppt_h"/>
                                          </p:val>
                                        </p:tav>
                                        <p:tav tm="100000">
                                          <p:val>
                                            <p:strVal val="#ppt_h"/>
                                          </p:val>
                                        </p:tav>
                                      </p:tavLst>
                                    </p:anim>
                                    <p:anim calcmode="lin" valueType="num">
                                      <p:cBhvr>
                                        <p:cTn id="138" dur="500" fill="hold"/>
                                        <p:tgtEl>
                                          <p:spTgt spid="80"/>
                                        </p:tgtEl>
                                        <p:attrNameLst>
                                          <p:attrName>ppt_x</p:attrName>
                                        </p:attrNameLst>
                                      </p:cBhvr>
                                      <p:tavLst>
                                        <p:tav tm="0">
                                          <p:val>
                                            <p:strVal val="#ppt_x-.2"/>
                                          </p:val>
                                        </p:tav>
                                        <p:tav tm="100000">
                                          <p:val>
                                            <p:strVal val="#ppt_x"/>
                                          </p:val>
                                        </p:tav>
                                      </p:tavLst>
                                    </p:anim>
                                    <p:anim calcmode="lin" valueType="num">
                                      <p:cBhvr>
                                        <p:cTn id="139" dur="500" fill="hold"/>
                                        <p:tgtEl>
                                          <p:spTgt spid="80"/>
                                        </p:tgtEl>
                                        <p:attrNameLst>
                                          <p:attrName>ppt_y</p:attrName>
                                        </p:attrNameLst>
                                      </p:cBhvr>
                                      <p:tavLst>
                                        <p:tav tm="0">
                                          <p:val>
                                            <p:strVal val="#ppt_y"/>
                                          </p:val>
                                        </p:tav>
                                        <p:tav tm="100000">
                                          <p:val>
                                            <p:strVal val="#ppt_y"/>
                                          </p:val>
                                        </p:tav>
                                      </p:tavLst>
                                    </p:anim>
                                    <p:animEffect transition="in" filter="fade">
                                      <p:cBhvr>
                                        <p:cTn id="140" dur="500"/>
                                        <p:tgtEl>
                                          <p:spTgt spid="80"/>
                                        </p:tgtEl>
                                      </p:cBhvr>
                                    </p:animEffect>
                                  </p:childTnLst>
                                </p:cTn>
                              </p:par>
                            </p:childTnLst>
                          </p:cTn>
                        </p:par>
                      </p:childTnLst>
                    </p:cTn>
                  </p:par>
                  <p:par>
                    <p:cTn id="141" fill="hold">
                      <p:stCondLst>
                        <p:cond delay="indefinite"/>
                      </p:stCondLst>
                      <p:childTnLst>
                        <p:par>
                          <p:cTn id="142" fill="hold">
                            <p:stCondLst>
                              <p:cond delay="0"/>
                            </p:stCondLst>
                            <p:childTnLst>
                              <p:par>
                                <p:cTn id="143" presetID="51" presetClass="entr" presetSubtype="0" fill="hold" grpId="0" nodeType="clickEffect">
                                  <p:stCondLst>
                                    <p:cond delay="0"/>
                                  </p:stCondLst>
                                  <p:childTnLst>
                                    <p:set>
                                      <p:cBhvr>
                                        <p:cTn id="144" dur="1" fill="hold">
                                          <p:stCondLst>
                                            <p:cond delay="0"/>
                                          </p:stCondLst>
                                        </p:cTn>
                                        <p:tgtEl>
                                          <p:spTgt spid="57"/>
                                        </p:tgtEl>
                                        <p:attrNameLst>
                                          <p:attrName>style.visibility</p:attrName>
                                        </p:attrNameLst>
                                      </p:cBhvr>
                                      <p:to>
                                        <p:strVal val="visible"/>
                                      </p:to>
                                    </p:set>
                                    <p:animEffect transition="in" filter="fade">
                                      <p:cBhvr>
                                        <p:cTn id="145" dur="770" decel="100000"/>
                                        <p:tgtEl>
                                          <p:spTgt spid="57"/>
                                        </p:tgtEl>
                                      </p:cBhvr>
                                    </p:animEffect>
                                    <p:animScale>
                                      <p:cBhvr>
                                        <p:cTn id="146" dur="770" decel="100000"/>
                                        <p:tgtEl>
                                          <p:spTgt spid="57"/>
                                        </p:tgtEl>
                                      </p:cBhvr>
                                      <p:from x="10000" y="10000"/>
                                      <p:to x="200000" y="450000"/>
                                    </p:animScale>
                                    <p:animScale>
                                      <p:cBhvr>
                                        <p:cTn id="147" dur="1230" accel="100000" fill="hold">
                                          <p:stCondLst>
                                            <p:cond delay="770"/>
                                          </p:stCondLst>
                                        </p:cTn>
                                        <p:tgtEl>
                                          <p:spTgt spid="57"/>
                                        </p:tgtEl>
                                      </p:cBhvr>
                                      <p:from x="200000" y="450000"/>
                                      <p:to x="100000" y="100000"/>
                                    </p:animScale>
                                    <p:set>
                                      <p:cBhvr>
                                        <p:cTn id="148" dur="770" fill="hold"/>
                                        <p:tgtEl>
                                          <p:spTgt spid="57"/>
                                        </p:tgtEl>
                                        <p:attrNameLst>
                                          <p:attrName>ppt_x</p:attrName>
                                        </p:attrNameLst>
                                      </p:cBhvr>
                                      <p:to>
                                        <p:strVal val="(0.5)"/>
                                      </p:to>
                                    </p:set>
                                    <p:anim from="(0.5)" to="(#ppt_x)" calcmode="lin" valueType="num">
                                      <p:cBhvr>
                                        <p:cTn id="149" dur="1230" accel="100000" fill="hold">
                                          <p:stCondLst>
                                            <p:cond delay="770"/>
                                          </p:stCondLst>
                                        </p:cTn>
                                        <p:tgtEl>
                                          <p:spTgt spid="57"/>
                                        </p:tgtEl>
                                        <p:attrNameLst>
                                          <p:attrName>ppt_x</p:attrName>
                                        </p:attrNameLst>
                                      </p:cBhvr>
                                    </p:anim>
                                    <p:set>
                                      <p:cBhvr>
                                        <p:cTn id="150" dur="770" fill="hold"/>
                                        <p:tgtEl>
                                          <p:spTgt spid="57"/>
                                        </p:tgtEl>
                                        <p:attrNameLst>
                                          <p:attrName>ppt_y</p:attrName>
                                        </p:attrNameLst>
                                      </p:cBhvr>
                                      <p:to>
                                        <p:strVal val="(#ppt_y+0.4)"/>
                                      </p:to>
                                    </p:set>
                                    <p:anim from="(#ppt_y+0.4)" to="(#ppt_y)" calcmode="lin" valueType="num">
                                      <p:cBhvr>
                                        <p:cTn id="151" dur="1230" accel="100000" fill="hold">
                                          <p:stCondLst>
                                            <p:cond delay="770"/>
                                          </p:stCondLst>
                                        </p:cTn>
                                        <p:tgtEl>
                                          <p:spTgt spid="57"/>
                                        </p:tgtEl>
                                        <p:attrNameLst>
                                          <p:attrName>ppt_y</p:attrName>
                                        </p:attrNameLst>
                                      </p:cBhvr>
                                    </p:anim>
                                  </p:childTnLst>
                                </p:cTn>
                              </p:par>
                            </p:childTnLst>
                          </p:cTn>
                        </p:par>
                      </p:childTnLst>
                    </p:cTn>
                  </p:par>
                  <p:par>
                    <p:cTn id="152" fill="hold">
                      <p:stCondLst>
                        <p:cond delay="indefinite"/>
                      </p:stCondLst>
                      <p:childTnLst>
                        <p:par>
                          <p:cTn id="153" fill="hold">
                            <p:stCondLst>
                              <p:cond delay="0"/>
                            </p:stCondLst>
                            <p:childTnLst>
                              <p:par>
                                <p:cTn id="154" presetID="54" presetClass="entr" presetSubtype="0" accel="100000" fill="hold" nodeType="clickEffect">
                                  <p:stCondLst>
                                    <p:cond delay="0"/>
                                  </p:stCondLst>
                                  <p:childTnLst>
                                    <p:set>
                                      <p:cBhvr>
                                        <p:cTn id="155" dur="1" fill="hold">
                                          <p:stCondLst>
                                            <p:cond delay="0"/>
                                          </p:stCondLst>
                                        </p:cTn>
                                        <p:tgtEl>
                                          <p:spTgt spid="82"/>
                                        </p:tgtEl>
                                        <p:attrNameLst>
                                          <p:attrName>style.visibility</p:attrName>
                                        </p:attrNameLst>
                                      </p:cBhvr>
                                      <p:to>
                                        <p:strVal val="visible"/>
                                      </p:to>
                                    </p:set>
                                    <p:anim calcmode="lin" valueType="num">
                                      <p:cBhvr>
                                        <p:cTn id="156" dur="500" fill="hold"/>
                                        <p:tgtEl>
                                          <p:spTgt spid="82"/>
                                        </p:tgtEl>
                                        <p:attrNameLst>
                                          <p:attrName>ppt_w</p:attrName>
                                        </p:attrNameLst>
                                      </p:cBhvr>
                                      <p:tavLst>
                                        <p:tav tm="0">
                                          <p:val>
                                            <p:strVal val="#ppt_w*0.05"/>
                                          </p:val>
                                        </p:tav>
                                        <p:tav tm="100000">
                                          <p:val>
                                            <p:strVal val="#ppt_w"/>
                                          </p:val>
                                        </p:tav>
                                      </p:tavLst>
                                    </p:anim>
                                    <p:anim calcmode="lin" valueType="num">
                                      <p:cBhvr>
                                        <p:cTn id="157" dur="500" fill="hold"/>
                                        <p:tgtEl>
                                          <p:spTgt spid="82"/>
                                        </p:tgtEl>
                                        <p:attrNameLst>
                                          <p:attrName>ppt_h</p:attrName>
                                        </p:attrNameLst>
                                      </p:cBhvr>
                                      <p:tavLst>
                                        <p:tav tm="0">
                                          <p:val>
                                            <p:strVal val="#ppt_h"/>
                                          </p:val>
                                        </p:tav>
                                        <p:tav tm="100000">
                                          <p:val>
                                            <p:strVal val="#ppt_h"/>
                                          </p:val>
                                        </p:tav>
                                      </p:tavLst>
                                    </p:anim>
                                    <p:anim calcmode="lin" valueType="num">
                                      <p:cBhvr>
                                        <p:cTn id="158" dur="500" fill="hold"/>
                                        <p:tgtEl>
                                          <p:spTgt spid="82"/>
                                        </p:tgtEl>
                                        <p:attrNameLst>
                                          <p:attrName>ppt_x</p:attrName>
                                        </p:attrNameLst>
                                      </p:cBhvr>
                                      <p:tavLst>
                                        <p:tav tm="0">
                                          <p:val>
                                            <p:strVal val="#ppt_x-.2"/>
                                          </p:val>
                                        </p:tav>
                                        <p:tav tm="100000">
                                          <p:val>
                                            <p:strVal val="#ppt_x"/>
                                          </p:val>
                                        </p:tav>
                                      </p:tavLst>
                                    </p:anim>
                                    <p:anim calcmode="lin" valueType="num">
                                      <p:cBhvr>
                                        <p:cTn id="159" dur="500" fill="hold"/>
                                        <p:tgtEl>
                                          <p:spTgt spid="82"/>
                                        </p:tgtEl>
                                        <p:attrNameLst>
                                          <p:attrName>ppt_y</p:attrName>
                                        </p:attrNameLst>
                                      </p:cBhvr>
                                      <p:tavLst>
                                        <p:tav tm="0">
                                          <p:val>
                                            <p:strVal val="#ppt_y"/>
                                          </p:val>
                                        </p:tav>
                                        <p:tav tm="100000">
                                          <p:val>
                                            <p:strVal val="#ppt_y"/>
                                          </p:val>
                                        </p:tav>
                                      </p:tavLst>
                                    </p:anim>
                                    <p:animEffect transition="in" filter="fade">
                                      <p:cBhvr>
                                        <p:cTn id="160" dur="500"/>
                                        <p:tgtEl>
                                          <p:spTgt spid="82"/>
                                        </p:tgtEl>
                                      </p:cBhvr>
                                    </p:animEffect>
                                  </p:childTnLst>
                                </p:cTn>
                              </p:par>
                              <p:par>
                                <p:cTn id="161" presetID="54" presetClass="entr" presetSubtype="0" accel="100000" fill="hold" nodeType="withEffect">
                                  <p:stCondLst>
                                    <p:cond delay="0"/>
                                  </p:stCondLst>
                                  <p:childTnLst>
                                    <p:set>
                                      <p:cBhvr>
                                        <p:cTn id="162" dur="1" fill="hold">
                                          <p:stCondLst>
                                            <p:cond delay="0"/>
                                          </p:stCondLst>
                                        </p:cTn>
                                        <p:tgtEl>
                                          <p:spTgt spid="81"/>
                                        </p:tgtEl>
                                        <p:attrNameLst>
                                          <p:attrName>style.visibility</p:attrName>
                                        </p:attrNameLst>
                                      </p:cBhvr>
                                      <p:to>
                                        <p:strVal val="visible"/>
                                      </p:to>
                                    </p:set>
                                    <p:anim calcmode="lin" valueType="num">
                                      <p:cBhvr>
                                        <p:cTn id="163" dur="500" fill="hold"/>
                                        <p:tgtEl>
                                          <p:spTgt spid="81"/>
                                        </p:tgtEl>
                                        <p:attrNameLst>
                                          <p:attrName>ppt_w</p:attrName>
                                        </p:attrNameLst>
                                      </p:cBhvr>
                                      <p:tavLst>
                                        <p:tav tm="0">
                                          <p:val>
                                            <p:strVal val="#ppt_w*0.05"/>
                                          </p:val>
                                        </p:tav>
                                        <p:tav tm="100000">
                                          <p:val>
                                            <p:strVal val="#ppt_w"/>
                                          </p:val>
                                        </p:tav>
                                      </p:tavLst>
                                    </p:anim>
                                    <p:anim calcmode="lin" valueType="num">
                                      <p:cBhvr>
                                        <p:cTn id="164" dur="500" fill="hold"/>
                                        <p:tgtEl>
                                          <p:spTgt spid="81"/>
                                        </p:tgtEl>
                                        <p:attrNameLst>
                                          <p:attrName>ppt_h</p:attrName>
                                        </p:attrNameLst>
                                      </p:cBhvr>
                                      <p:tavLst>
                                        <p:tav tm="0">
                                          <p:val>
                                            <p:strVal val="#ppt_h"/>
                                          </p:val>
                                        </p:tav>
                                        <p:tav tm="100000">
                                          <p:val>
                                            <p:strVal val="#ppt_h"/>
                                          </p:val>
                                        </p:tav>
                                      </p:tavLst>
                                    </p:anim>
                                    <p:anim calcmode="lin" valueType="num">
                                      <p:cBhvr>
                                        <p:cTn id="165" dur="500" fill="hold"/>
                                        <p:tgtEl>
                                          <p:spTgt spid="81"/>
                                        </p:tgtEl>
                                        <p:attrNameLst>
                                          <p:attrName>ppt_x</p:attrName>
                                        </p:attrNameLst>
                                      </p:cBhvr>
                                      <p:tavLst>
                                        <p:tav tm="0">
                                          <p:val>
                                            <p:strVal val="#ppt_x-.2"/>
                                          </p:val>
                                        </p:tav>
                                        <p:tav tm="100000">
                                          <p:val>
                                            <p:strVal val="#ppt_x"/>
                                          </p:val>
                                        </p:tav>
                                      </p:tavLst>
                                    </p:anim>
                                    <p:anim calcmode="lin" valueType="num">
                                      <p:cBhvr>
                                        <p:cTn id="166" dur="500" fill="hold"/>
                                        <p:tgtEl>
                                          <p:spTgt spid="81"/>
                                        </p:tgtEl>
                                        <p:attrNameLst>
                                          <p:attrName>ppt_y</p:attrName>
                                        </p:attrNameLst>
                                      </p:cBhvr>
                                      <p:tavLst>
                                        <p:tav tm="0">
                                          <p:val>
                                            <p:strVal val="#ppt_y"/>
                                          </p:val>
                                        </p:tav>
                                        <p:tav tm="100000">
                                          <p:val>
                                            <p:strVal val="#ppt_y"/>
                                          </p:val>
                                        </p:tav>
                                      </p:tavLst>
                                    </p:anim>
                                    <p:animEffect transition="in" filter="fade">
                                      <p:cBhvr>
                                        <p:cTn id="167" dur="500"/>
                                        <p:tgtEl>
                                          <p:spTgt spid="81"/>
                                        </p:tgtEl>
                                      </p:cBhvr>
                                    </p:animEffect>
                                  </p:childTnLst>
                                </p:cTn>
                              </p:par>
                              <p:par>
                                <p:cTn id="168" presetID="54" presetClass="entr" presetSubtype="0" accel="100000" fill="hold" nodeType="withEffect">
                                  <p:stCondLst>
                                    <p:cond delay="0"/>
                                  </p:stCondLst>
                                  <p:childTnLst>
                                    <p:set>
                                      <p:cBhvr>
                                        <p:cTn id="169" dur="1" fill="hold">
                                          <p:stCondLst>
                                            <p:cond delay="0"/>
                                          </p:stCondLst>
                                        </p:cTn>
                                        <p:tgtEl>
                                          <p:spTgt spid="83"/>
                                        </p:tgtEl>
                                        <p:attrNameLst>
                                          <p:attrName>style.visibility</p:attrName>
                                        </p:attrNameLst>
                                      </p:cBhvr>
                                      <p:to>
                                        <p:strVal val="visible"/>
                                      </p:to>
                                    </p:set>
                                    <p:anim calcmode="lin" valueType="num">
                                      <p:cBhvr>
                                        <p:cTn id="170" dur="500" fill="hold"/>
                                        <p:tgtEl>
                                          <p:spTgt spid="83"/>
                                        </p:tgtEl>
                                        <p:attrNameLst>
                                          <p:attrName>ppt_w</p:attrName>
                                        </p:attrNameLst>
                                      </p:cBhvr>
                                      <p:tavLst>
                                        <p:tav tm="0">
                                          <p:val>
                                            <p:strVal val="#ppt_w*0.05"/>
                                          </p:val>
                                        </p:tav>
                                        <p:tav tm="100000">
                                          <p:val>
                                            <p:strVal val="#ppt_w"/>
                                          </p:val>
                                        </p:tav>
                                      </p:tavLst>
                                    </p:anim>
                                    <p:anim calcmode="lin" valueType="num">
                                      <p:cBhvr>
                                        <p:cTn id="171" dur="500" fill="hold"/>
                                        <p:tgtEl>
                                          <p:spTgt spid="83"/>
                                        </p:tgtEl>
                                        <p:attrNameLst>
                                          <p:attrName>ppt_h</p:attrName>
                                        </p:attrNameLst>
                                      </p:cBhvr>
                                      <p:tavLst>
                                        <p:tav tm="0">
                                          <p:val>
                                            <p:strVal val="#ppt_h"/>
                                          </p:val>
                                        </p:tav>
                                        <p:tav tm="100000">
                                          <p:val>
                                            <p:strVal val="#ppt_h"/>
                                          </p:val>
                                        </p:tav>
                                      </p:tavLst>
                                    </p:anim>
                                    <p:anim calcmode="lin" valueType="num">
                                      <p:cBhvr>
                                        <p:cTn id="172" dur="500" fill="hold"/>
                                        <p:tgtEl>
                                          <p:spTgt spid="83"/>
                                        </p:tgtEl>
                                        <p:attrNameLst>
                                          <p:attrName>ppt_x</p:attrName>
                                        </p:attrNameLst>
                                      </p:cBhvr>
                                      <p:tavLst>
                                        <p:tav tm="0">
                                          <p:val>
                                            <p:strVal val="#ppt_x-.2"/>
                                          </p:val>
                                        </p:tav>
                                        <p:tav tm="100000">
                                          <p:val>
                                            <p:strVal val="#ppt_x"/>
                                          </p:val>
                                        </p:tav>
                                      </p:tavLst>
                                    </p:anim>
                                    <p:anim calcmode="lin" valueType="num">
                                      <p:cBhvr>
                                        <p:cTn id="173" dur="500" fill="hold"/>
                                        <p:tgtEl>
                                          <p:spTgt spid="83"/>
                                        </p:tgtEl>
                                        <p:attrNameLst>
                                          <p:attrName>ppt_y</p:attrName>
                                        </p:attrNameLst>
                                      </p:cBhvr>
                                      <p:tavLst>
                                        <p:tav tm="0">
                                          <p:val>
                                            <p:strVal val="#ppt_y"/>
                                          </p:val>
                                        </p:tav>
                                        <p:tav tm="100000">
                                          <p:val>
                                            <p:strVal val="#ppt_y"/>
                                          </p:val>
                                        </p:tav>
                                      </p:tavLst>
                                    </p:anim>
                                    <p:animEffect transition="in" filter="fade">
                                      <p:cBhvr>
                                        <p:cTn id="174" dur="500"/>
                                        <p:tgtEl>
                                          <p:spTgt spid="83"/>
                                        </p:tgtEl>
                                      </p:cBhvr>
                                    </p:animEffect>
                                  </p:childTnLst>
                                </p:cTn>
                              </p:par>
                              <p:par>
                                <p:cTn id="175" presetID="54" presetClass="entr" presetSubtype="0" accel="100000" fill="hold" nodeType="withEffect">
                                  <p:stCondLst>
                                    <p:cond delay="0"/>
                                  </p:stCondLst>
                                  <p:childTnLst>
                                    <p:set>
                                      <p:cBhvr>
                                        <p:cTn id="176" dur="1" fill="hold">
                                          <p:stCondLst>
                                            <p:cond delay="0"/>
                                          </p:stCondLst>
                                        </p:cTn>
                                        <p:tgtEl>
                                          <p:spTgt spid="84"/>
                                        </p:tgtEl>
                                        <p:attrNameLst>
                                          <p:attrName>style.visibility</p:attrName>
                                        </p:attrNameLst>
                                      </p:cBhvr>
                                      <p:to>
                                        <p:strVal val="visible"/>
                                      </p:to>
                                    </p:set>
                                    <p:anim calcmode="lin" valueType="num">
                                      <p:cBhvr>
                                        <p:cTn id="177" dur="500" fill="hold"/>
                                        <p:tgtEl>
                                          <p:spTgt spid="84"/>
                                        </p:tgtEl>
                                        <p:attrNameLst>
                                          <p:attrName>ppt_w</p:attrName>
                                        </p:attrNameLst>
                                      </p:cBhvr>
                                      <p:tavLst>
                                        <p:tav tm="0">
                                          <p:val>
                                            <p:strVal val="#ppt_w*0.05"/>
                                          </p:val>
                                        </p:tav>
                                        <p:tav tm="100000">
                                          <p:val>
                                            <p:strVal val="#ppt_w"/>
                                          </p:val>
                                        </p:tav>
                                      </p:tavLst>
                                    </p:anim>
                                    <p:anim calcmode="lin" valueType="num">
                                      <p:cBhvr>
                                        <p:cTn id="178" dur="500" fill="hold"/>
                                        <p:tgtEl>
                                          <p:spTgt spid="84"/>
                                        </p:tgtEl>
                                        <p:attrNameLst>
                                          <p:attrName>ppt_h</p:attrName>
                                        </p:attrNameLst>
                                      </p:cBhvr>
                                      <p:tavLst>
                                        <p:tav tm="0">
                                          <p:val>
                                            <p:strVal val="#ppt_h"/>
                                          </p:val>
                                        </p:tav>
                                        <p:tav tm="100000">
                                          <p:val>
                                            <p:strVal val="#ppt_h"/>
                                          </p:val>
                                        </p:tav>
                                      </p:tavLst>
                                    </p:anim>
                                    <p:anim calcmode="lin" valueType="num">
                                      <p:cBhvr>
                                        <p:cTn id="179" dur="500" fill="hold"/>
                                        <p:tgtEl>
                                          <p:spTgt spid="84"/>
                                        </p:tgtEl>
                                        <p:attrNameLst>
                                          <p:attrName>ppt_x</p:attrName>
                                        </p:attrNameLst>
                                      </p:cBhvr>
                                      <p:tavLst>
                                        <p:tav tm="0">
                                          <p:val>
                                            <p:strVal val="#ppt_x-.2"/>
                                          </p:val>
                                        </p:tav>
                                        <p:tav tm="100000">
                                          <p:val>
                                            <p:strVal val="#ppt_x"/>
                                          </p:val>
                                        </p:tav>
                                      </p:tavLst>
                                    </p:anim>
                                    <p:anim calcmode="lin" valueType="num">
                                      <p:cBhvr>
                                        <p:cTn id="180" dur="500" fill="hold"/>
                                        <p:tgtEl>
                                          <p:spTgt spid="84"/>
                                        </p:tgtEl>
                                        <p:attrNameLst>
                                          <p:attrName>ppt_y</p:attrName>
                                        </p:attrNameLst>
                                      </p:cBhvr>
                                      <p:tavLst>
                                        <p:tav tm="0">
                                          <p:val>
                                            <p:strVal val="#ppt_y"/>
                                          </p:val>
                                        </p:tav>
                                        <p:tav tm="100000">
                                          <p:val>
                                            <p:strVal val="#ppt_y"/>
                                          </p:val>
                                        </p:tav>
                                      </p:tavLst>
                                    </p:anim>
                                    <p:animEffect transition="in" filter="fade">
                                      <p:cBhvr>
                                        <p:cTn id="181" dur="500"/>
                                        <p:tgtEl>
                                          <p:spTgt spid="84"/>
                                        </p:tgtEl>
                                      </p:cBhvr>
                                    </p:animEffect>
                                  </p:childTnLst>
                                </p:cTn>
                              </p:par>
                            </p:childTnLst>
                          </p:cTn>
                        </p:par>
                      </p:childTnLst>
                    </p:cTn>
                  </p:par>
                  <p:par>
                    <p:cTn id="182" fill="hold">
                      <p:stCondLst>
                        <p:cond delay="indefinite"/>
                      </p:stCondLst>
                      <p:childTnLst>
                        <p:par>
                          <p:cTn id="183" fill="hold">
                            <p:stCondLst>
                              <p:cond delay="0"/>
                            </p:stCondLst>
                            <p:childTnLst>
                              <p:par>
                                <p:cTn id="184" presetID="54" presetClass="entr" presetSubtype="0" accel="100000" fill="hold" grpId="0" nodeType="clickEffect">
                                  <p:stCondLst>
                                    <p:cond delay="0"/>
                                  </p:stCondLst>
                                  <p:childTnLst>
                                    <p:set>
                                      <p:cBhvr>
                                        <p:cTn id="185" dur="1" fill="hold">
                                          <p:stCondLst>
                                            <p:cond delay="0"/>
                                          </p:stCondLst>
                                        </p:cTn>
                                        <p:tgtEl>
                                          <p:spTgt spid="58"/>
                                        </p:tgtEl>
                                        <p:attrNameLst>
                                          <p:attrName>style.visibility</p:attrName>
                                        </p:attrNameLst>
                                      </p:cBhvr>
                                      <p:to>
                                        <p:strVal val="visible"/>
                                      </p:to>
                                    </p:set>
                                    <p:anim calcmode="lin" valueType="num">
                                      <p:cBhvr>
                                        <p:cTn id="186" dur="500" fill="hold"/>
                                        <p:tgtEl>
                                          <p:spTgt spid="58"/>
                                        </p:tgtEl>
                                        <p:attrNameLst>
                                          <p:attrName>ppt_w</p:attrName>
                                        </p:attrNameLst>
                                      </p:cBhvr>
                                      <p:tavLst>
                                        <p:tav tm="0">
                                          <p:val>
                                            <p:strVal val="#ppt_w*0.05"/>
                                          </p:val>
                                        </p:tav>
                                        <p:tav tm="100000">
                                          <p:val>
                                            <p:strVal val="#ppt_w"/>
                                          </p:val>
                                        </p:tav>
                                      </p:tavLst>
                                    </p:anim>
                                    <p:anim calcmode="lin" valueType="num">
                                      <p:cBhvr>
                                        <p:cTn id="187" dur="500" fill="hold"/>
                                        <p:tgtEl>
                                          <p:spTgt spid="58"/>
                                        </p:tgtEl>
                                        <p:attrNameLst>
                                          <p:attrName>ppt_h</p:attrName>
                                        </p:attrNameLst>
                                      </p:cBhvr>
                                      <p:tavLst>
                                        <p:tav tm="0">
                                          <p:val>
                                            <p:strVal val="#ppt_h"/>
                                          </p:val>
                                        </p:tav>
                                        <p:tav tm="100000">
                                          <p:val>
                                            <p:strVal val="#ppt_h"/>
                                          </p:val>
                                        </p:tav>
                                      </p:tavLst>
                                    </p:anim>
                                    <p:anim calcmode="lin" valueType="num">
                                      <p:cBhvr>
                                        <p:cTn id="188" dur="500" fill="hold"/>
                                        <p:tgtEl>
                                          <p:spTgt spid="58"/>
                                        </p:tgtEl>
                                        <p:attrNameLst>
                                          <p:attrName>ppt_x</p:attrName>
                                        </p:attrNameLst>
                                      </p:cBhvr>
                                      <p:tavLst>
                                        <p:tav tm="0">
                                          <p:val>
                                            <p:strVal val="#ppt_x-.2"/>
                                          </p:val>
                                        </p:tav>
                                        <p:tav tm="100000">
                                          <p:val>
                                            <p:strVal val="#ppt_x"/>
                                          </p:val>
                                        </p:tav>
                                      </p:tavLst>
                                    </p:anim>
                                    <p:anim calcmode="lin" valueType="num">
                                      <p:cBhvr>
                                        <p:cTn id="189" dur="500" fill="hold"/>
                                        <p:tgtEl>
                                          <p:spTgt spid="58"/>
                                        </p:tgtEl>
                                        <p:attrNameLst>
                                          <p:attrName>ppt_y</p:attrName>
                                        </p:attrNameLst>
                                      </p:cBhvr>
                                      <p:tavLst>
                                        <p:tav tm="0">
                                          <p:val>
                                            <p:strVal val="#ppt_y"/>
                                          </p:val>
                                        </p:tav>
                                        <p:tav tm="100000">
                                          <p:val>
                                            <p:strVal val="#ppt_y"/>
                                          </p:val>
                                        </p:tav>
                                      </p:tavLst>
                                    </p:anim>
                                    <p:animEffect transition="in" filter="fade">
                                      <p:cBhvr>
                                        <p:cTn id="190" dur="500"/>
                                        <p:tgtEl>
                                          <p:spTgt spid="58"/>
                                        </p:tgtEl>
                                      </p:cBhvr>
                                    </p:animEffect>
                                  </p:childTnLst>
                                </p:cTn>
                              </p:par>
                            </p:childTnLst>
                          </p:cTn>
                        </p:par>
                      </p:childTnLst>
                    </p:cTn>
                  </p:par>
                  <p:par>
                    <p:cTn id="191" fill="hold">
                      <p:stCondLst>
                        <p:cond delay="indefinite"/>
                      </p:stCondLst>
                      <p:childTnLst>
                        <p:par>
                          <p:cTn id="192" fill="hold">
                            <p:stCondLst>
                              <p:cond delay="0"/>
                            </p:stCondLst>
                            <p:childTnLst>
                              <p:par>
                                <p:cTn id="193" presetID="54" presetClass="entr" presetSubtype="0" accel="100000" fill="hold" nodeType="clickEffect">
                                  <p:stCondLst>
                                    <p:cond delay="0"/>
                                  </p:stCondLst>
                                  <p:childTnLst>
                                    <p:set>
                                      <p:cBhvr>
                                        <p:cTn id="194" dur="1" fill="hold">
                                          <p:stCondLst>
                                            <p:cond delay="0"/>
                                          </p:stCondLst>
                                        </p:cTn>
                                        <p:tgtEl>
                                          <p:spTgt spid="76"/>
                                        </p:tgtEl>
                                        <p:attrNameLst>
                                          <p:attrName>style.visibility</p:attrName>
                                        </p:attrNameLst>
                                      </p:cBhvr>
                                      <p:to>
                                        <p:strVal val="visible"/>
                                      </p:to>
                                    </p:set>
                                    <p:anim calcmode="lin" valueType="num">
                                      <p:cBhvr>
                                        <p:cTn id="195" dur="500" fill="hold"/>
                                        <p:tgtEl>
                                          <p:spTgt spid="76"/>
                                        </p:tgtEl>
                                        <p:attrNameLst>
                                          <p:attrName>ppt_w</p:attrName>
                                        </p:attrNameLst>
                                      </p:cBhvr>
                                      <p:tavLst>
                                        <p:tav tm="0">
                                          <p:val>
                                            <p:strVal val="#ppt_w*0.05"/>
                                          </p:val>
                                        </p:tav>
                                        <p:tav tm="100000">
                                          <p:val>
                                            <p:strVal val="#ppt_w"/>
                                          </p:val>
                                        </p:tav>
                                      </p:tavLst>
                                    </p:anim>
                                    <p:anim calcmode="lin" valueType="num">
                                      <p:cBhvr>
                                        <p:cTn id="196" dur="500" fill="hold"/>
                                        <p:tgtEl>
                                          <p:spTgt spid="76"/>
                                        </p:tgtEl>
                                        <p:attrNameLst>
                                          <p:attrName>ppt_h</p:attrName>
                                        </p:attrNameLst>
                                      </p:cBhvr>
                                      <p:tavLst>
                                        <p:tav tm="0">
                                          <p:val>
                                            <p:strVal val="#ppt_h"/>
                                          </p:val>
                                        </p:tav>
                                        <p:tav tm="100000">
                                          <p:val>
                                            <p:strVal val="#ppt_h"/>
                                          </p:val>
                                        </p:tav>
                                      </p:tavLst>
                                    </p:anim>
                                    <p:anim calcmode="lin" valueType="num">
                                      <p:cBhvr>
                                        <p:cTn id="197" dur="500" fill="hold"/>
                                        <p:tgtEl>
                                          <p:spTgt spid="76"/>
                                        </p:tgtEl>
                                        <p:attrNameLst>
                                          <p:attrName>ppt_x</p:attrName>
                                        </p:attrNameLst>
                                      </p:cBhvr>
                                      <p:tavLst>
                                        <p:tav tm="0">
                                          <p:val>
                                            <p:strVal val="#ppt_x-.2"/>
                                          </p:val>
                                        </p:tav>
                                        <p:tav tm="100000">
                                          <p:val>
                                            <p:strVal val="#ppt_x"/>
                                          </p:val>
                                        </p:tav>
                                      </p:tavLst>
                                    </p:anim>
                                    <p:anim calcmode="lin" valueType="num">
                                      <p:cBhvr>
                                        <p:cTn id="198" dur="500" fill="hold"/>
                                        <p:tgtEl>
                                          <p:spTgt spid="76"/>
                                        </p:tgtEl>
                                        <p:attrNameLst>
                                          <p:attrName>ppt_y</p:attrName>
                                        </p:attrNameLst>
                                      </p:cBhvr>
                                      <p:tavLst>
                                        <p:tav tm="0">
                                          <p:val>
                                            <p:strVal val="#ppt_y"/>
                                          </p:val>
                                        </p:tav>
                                        <p:tav tm="100000">
                                          <p:val>
                                            <p:strVal val="#ppt_y"/>
                                          </p:val>
                                        </p:tav>
                                      </p:tavLst>
                                    </p:anim>
                                    <p:animEffect transition="in" filter="fade">
                                      <p:cBhvr>
                                        <p:cTn id="199" dur="500"/>
                                        <p:tgtEl>
                                          <p:spTgt spid="76"/>
                                        </p:tgtEl>
                                      </p:cBhvr>
                                    </p:animEffect>
                                  </p:childTnLst>
                                </p:cTn>
                              </p:par>
                              <p:par>
                                <p:cTn id="200" presetID="54" presetClass="entr" presetSubtype="0" accel="100000" fill="hold" nodeType="withEffect">
                                  <p:stCondLst>
                                    <p:cond delay="0"/>
                                  </p:stCondLst>
                                  <p:childTnLst>
                                    <p:set>
                                      <p:cBhvr>
                                        <p:cTn id="201" dur="1" fill="hold">
                                          <p:stCondLst>
                                            <p:cond delay="0"/>
                                          </p:stCondLst>
                                        </p:cTn>
                                        <p:tgtEl>
                                          <p:spTgt spid="74"/>
                                        </p:tgtEl>
                                        <p:attrNameLst>
                                          <p:attrName>style.visibility</p:attrName>
                                        </p:attrNameLst>
                                      </p:cBhvr>
                                      <p:to>
                                        <p:strVal val="visible"/>
                                      </p:to>
                                    </p:set>
                                    <p:anim calcmode="lin" valueType="num">
                                      <p:cBhvr>
                                        <p:cTn id="202" dur="500" fill="hold"/>
                                        <p:tgtEl>
                                          <p:spTgt spid="74"/>
                                        </p:tgtEl>
                                        <p:attrNameLst>
                                          <p:attrName>ppt_w</p:attrName>
                                        </p:attrNameLst>
                                      </p:cBhvr>
                                      <p:tavLst>
                                        <p:tav tm="0">
                                          <p:val>
                                            <p:strVal val="#ppt_w*0.05"/>
                                          </p:val>
                                        </p:tav>
                                        <p:tav tm="100000">
                                          <p:val>
                                            <p:strVal val="#ppt_w"/>
                                          </p:val>
                                        </p:tav>
                                      </p:tavLst>
                                    </p:anim>
                                    <p:anim calcmode="lin" valueType="num">
                                      <p:cBhvr>
                                        <p:cTn id="203" dur="500" fill="hold"/>
                                        <p:tgtEl>
                                          <p:spTgt spid="74"/>
                                        </p:tgtEl>
                                        <p:attrNameLst>
                                          <p:attrName>ppt_h</p:attrName>
                                        </p:attrNameLst>
                                      </p:cBhvr>
                                      <p:tavLst>
                                        <p:tav tm="0">
                                          <p:val>
                                            <p:strVal val="#ppt_h"/>
                                          </p:val>
                                        </p:tav>
                                        <p:tav tm="100000">
                                          <p:val>
                                            <p:strVal val="#ppt_h"/>
                                          </p:val>
                                        </p:tav>
                                      </p:tavLst>
                                    </p:anim>
                                    <p:anim calcmode="lin" valueType="num">
                                      <p:cBhvr>
                                        <p:cTn id="204" dur="500" fill="hold"/>
                                        <p:tgtEl>
                                          <p:spTgt spid="74"/>
                                        </p:tgtEl>
                                        <p:attrNameLst>
                                          <p:attrName>ppt_x</p:attrName>
                                        </p:attrNameLst>
                                      </p:cBhvr>
                                      <p:tavLst>
                                        <p:tav tm="0">
                                          <p:val>
                                            <p:strVal val="#ppt_x-.2"/>
                                          </p:val>
                                        </p:tav>
                                        <p:tav tm="100000">
                                          <p:val>
                                            <p:strVal val="#ppt_x"/>
                                          </p:val>
                                        </p:tav>
                                      </p:tavLst>
                                    </p:anim>
                                    <p:anim calcmode="lin" valueType="num">
                                      <p:cBhvr>
                                        <p:cTn id="205" dur="500" fill="hold"/>
                                        <p:tgtEl>
                                          <p:spTgt spid="74"/>
                                        </p:tgtEl>
                                        <p:attrNameLst>
                                          <p:attrName>ppt_y</p:attrName>
                                        </p:attrNameLst>
                                      </p:cBhvr>
                                      <p:tavLst>
                                        <p:tav tm="0">
                                          <p:val>
                                            <p:strVal val="#ppt_y"/>
                                          </p:val>
                                        </p:tav>
                                        <p:tav tm="100000">
                                          <p:val>
                                            <p:strVal val="#ppt_y"/>
                                          </p:val>
                                        </p:tav>
                                      </p:tavLst>
                                    </p:anim>
                                    <p:animEffect transition="in" filter="fade">
                                      <p:cBhvr>
                                        <p:cTn id="206" dur="500"/>
                                        <p:tgtEl>
                                          <p:spTgt spid="74"/>
                                        </p:tgtEl>
                                      </p:cBhvr>
                                    </p:animEffect>
                                  </p:childTnLst>
                                </p:cTn>
                              </p:par>
                            </p:childTnLst>
                          </p:cTn>
                        </p:par>
                      </p:childTnLst>
                    </p:cTn>
                  </p:par>
                  <p:par>
                    <p:cTn id="207" fill="hold">
                      <p:stCondLst>
                        <p:cond delay="indefinite"/>
                      </p:stCondLst>
                      <p:childTnLst>
                        <p:par>
                          <p:cTn id="208" fill="hold">
                            <p:stCondLst>
                              <p:cond delay="0"/>
                            </p:stCondLst>
                            <p:childTnLst>
                              <p:par>
                                <p:cTn id="209" presetID="51" presetClass="entr" presetSubtype="0" fill="hold" nodeType="clickEffect">
                                  <p:stCondLst>
                                    <p:cond delay="0"/>
                                  </p:stCondLst>
                                  <p:childTnLst>
                                    <p:set>
                                      <p:cBhvr>
                                        <p:cTn id="210" dur="1" fill="hold">
                                          <p:stCondLst>
                                            <p:cond delay="0"/>
                                          </p:stCondLst>
                                        </p:cTn>
                                        <p:tgtEl>
                                          <p:spTgt spid="70"/>
                                        </p:tgtEl>
                                        <p:attrNameLst>
                                          <p:attrName>style.visibility</p:attrName>
                                        </p:attrNameLst>
                                      </p:cBhvr>
                                      <p:to>
                                        <p:strVal val="visible"/>
                                      </p:to>
                                    </p:set>
                                    <p:animEffect transition="in" filter="fade">
                                      <p:cBhvr>
                                        <p:cTn id="211" dur="770" decel="100000"/>
                                        <p:tgtEl>
                                          <p:spTgt spid="70"/>
                                        </p:tgtEl>
                                      </p:cBhvr>
                                    </p:animEffect>
                                    <p:animScale>
                                      <p:cBhvr>
                                        <p:cTn id="212" dur="770" decel="100000"/>
                                        <p:tgtEl>
                                          <p:spTgt spid="70"/>
                                        </p:tgtEl>
                                      </p:cBhvr>
                                      <p:from x="10000" y="10000"/>
                                      <p:to x="200000" y="450000"/>
                                    </p:animScale>
                                    <p:animScale>
                                      <p:cBhvr>
                                        <p:cTn id="213" dur="1230" accel="100000" fill="hold">
                                          <p:stCondLst>
                                            <p:cond delay="770"/>
                                          </p:stCondLst>
                                        </p:cTn>
                                        <p:tgtEl>
                                          <p:spTgt spid="70"/>
                                        </p:tgtEl>
                                      </p:cBhvr>
                                      <p:from x="200000" y="450000"/>
                                      <p:to x="100000" y="100000"/>
                                    </p:animScale>
                                    <p:set>
                                      <p:cBhvr>
                                        <p:cTn id="214" dur="770" fill="hold"/>
                                        <p:tgtEl>
                                          <p:spTgt spid="70"/>
                                        </p:tgtEl>
                                        <p:attrNameLst>
                                          <p:attrName>ppt_x</p:attrName>
                                        </p:attrNameLst>
                                      </p:cBhvr>
                                      <p:to>
                                        <p:strVal val="(0.5)"/>
                                      </p:to>
                                    </p:set>
                                    <p:anim from="(0.5)" to="(#ppt_x)" calcmode="lin" valueType="num">
                                      <p:cBhvr>
                                        <p:cTn id="215" dur="1230" accel="100000" fill="hold">
                                          <p:stCondLst>
                                            <p:cond delay="770"/>
                                          </p:stCondLst>
                                        </p:cTn>
                                        <p:tgtEl>
                                          <p:spTgt spid="70"/>
                                        </p:tgtEl>
                                        <p:attrNameLst>
                                          <p:attrName>ppt_x</p:attrName>
                                        </p:attrNameLst>
                                      </p:cBhvr>
                                    </p:anim>
                                    <p:set>
                                      <p:cBhvr>
                                        <p:cTn id="216" dur="770" fill="hold"/>
                                        <p:tgtEl>
                                          <p:spTgt spid="70"/>
                                        </p:tgtEl>
                                        <p:attrNameLst>
                                          <p:attrName>ppt_y</p:attrName>
                                        </p:attrNameLst>
                                      </p:cBhvr>
                                      <p:to>
                                        <p:strVal val="(#ppt_y+0.4)"/>
                                      </p:to>
                                    </p:set>
                                    <p:anim from="(#ppt_y+0.4)" to="(#ppt_y)" calcmode="lin" valueType="num">
                                      <p:cBhvr>
                                        <p:cTn id="217" dur="1230" accel="100000" fill="hold">
                                          <p:stCondLst>
                                            <p:cond delay="770"/>
                                          </p:stCondLst>
                                        </p:cTn>
                                        <p:tgtEl>
                                          <p:spTgt spid="70"/>
                                        </p:tgtEl>
                                        <p:attrNameLst>
                                          <p:attrName>ppt_y</p:attrName>
                                        </p:attrNameLst>
                                      </p:cBhvr>
                                    </p:anim>
                                  </p:childTnLst>
                                </p:cTn>
                              </p:par>
                              <p:par>
                                <p:cTn id="218" presetID="51" presetClass="entr" presetSubtype="0" fill="hold" nodeType="withEffect">
                                  <p:stCondLst>
                                    <p:cond delay="0"/>
                                  </p:stCondLst>
                                  <p:childTnLst>
                                    <p:set>
                                      <p:cBhvr>
                                        <p:cTn id="219" dur="1" fill="hold">
                                          <p:stCondLst>
                                            <p:cond delay="0"/>
                                          </p:stCondLst>
                                        </p:cTn>
                                        <p:tgtEl>
                                          <p:spTgt spid="71"/>
                                        </p:tgtEl>
                                        <p:attrNameLst>
                                          <p:attrName>style.visibility</p:attrName>
                                        </p:attrNameLst>
                                      </p:cBhvr>
                                      <p:to>
                                        <p:strVal val="visible"/>
                                      </p:to>
                                    </p:set>
                                    <p:animEffect transition="in" filter="fade">
                                      <p:cBhvr>
                                        <p:cTn id="220" dur="770" decel="100000"/>
                                        <p:tgtEl>
                                          <p:spTgt spid="71"/>
                                        </p:tgtEl>
                                      </p:cBhvr>
                                    </p:animEffect>
                                    <p:animScale>
                                      <p:cBhvr>
                                        <p:cTn id="221" dur="770" decel="100000"/>
                                        <p:tgtEl>
                                          <p:spTgt spid="71"/>
                                        </p:tgtEl>
                                      </p:cBhvr>
                                      <p:from x="10000" y="10000"/>
                                      <p:to x="200000" y="450000"/>
                                    </p:animScale>
                                    <p:animScale>
                                      <p:cBhvr>
                                        <p:cTn id="222" dur="1230" accel="100000" fill="hold">
                                          <p:stCondLst>
                                            <p:cond delay="770"/>
                                          </p:stCondLst>
                                        </p:cTn>
                                        <p:tgtEl>
                                          <p:spTgt spid="71"/>
                                        </p:tgtEl>
                                      </p:cBhvr>
                                      <p:from x="200000" y="450000"/>
                                      <p:to x="100000" y="100000"/>
                                    </p:animScale>
                                    <p:set>
                                      <p:cBhvr>
                                        <p:cTn id="223" dur="770" fill="hold"/>
                                        <p:tgtEl>
                                          <p:spTgt spid="71"/>
                                        </p:tgtEl>
                                        <p:attrNameLst>
                                          <p:attrName>ppt_x</p:attrName>
                                        </p:attrNameLst>
                                      </p:cBhvr>
                                      <p:to>
                                        <p:strVal val="(0.5)"/>
                                      </p:to>
                                    </p:set>
                                    <p:anim from="(0.5)" to="(#ppt_x)" calcmode="lin" valueType="num">
                                      <p:cBhvr>
                                        <p:cTn id="224" dur="1230" accel="100000" fill="hold">
                                          <p:stCondLst>
                                            <p:cond delay="770"/>
                                          </p:stCondLst>
                                        </p:cTn>
                                        <p:tgtEl>
                                          <p:spTgt spid="71"/>
                                        </p:tgtEl>
                                        <p:attrNameLst>
                                          <p:attrName>ppt_x</p:attrName>
                                        </p:attrNameLst>
                                      </p:cBhvr>
                                    </p:anim>
                                    <p:set>
                                      <p:cBhvr>
                                        <p:cTn id="225" dur="770" fill="hold"/>
                                        <p:tgtEl>
                                          <p:spTgt spid="71"/>
                                        </p:tgtEl>
                                        <p:attrNameLst>
                                          <p:attrName>ppt_y</p:attrName>
                                        </p:attrNameLst>
                                      </p:cBhvr>
                                      <p:to>
                                        <p:strVal val="(#ppt_y+0.4)"/>
                                      </p:to>
                                    </p:set>
                                    <p:anim from="(#ppt_y+0.4)" to="(#ppt_y)" calcmode="lin" valueType="num">
                                      <p:cBhvr>
                                        <p:cTn id="226" dur="1230" accel="100000" fill="hold">
                                          <p:stCondLst>
                                            <p:cond delay="770"/>
                                          </p:stCondLst>
                                        </p:cTn>
                                        <p:tgtEl>
                                          <p:spTgt spid="71"/>
                                        </p:tgtEl>
                                        <p:attrNameLst>
                                          <p:attrName>ppt_y</p:attrName>
                                        </p:attrNameLst>
                                      </p:cBhvr>
                                    </p:anim>
                                  </p:childTnLst>
                                </p:cTn>
                              </p:par>
                              <p:par>
                                <p:cTn id="227" presetID="51" presetClass="entr" presetSubtype="0" fill="hold" nodeType="withEffect">
                                  <p:stCondLst>
                                    <p:cond delay="0"/>
                                  </p:stCondLst>
                                  <p:childTnLst>
                                    <p:set>
                                      <p:cBhvr>
                                        <p:cTn id="228" dur="1" fill="hold">
                                          <p:stCondLst>
                                            <p:cond delay="0"/>
                                          </p:stCondLst>
                                        </p:cTn>
                                        <p:tgtEl>
                                          <p:spTgt spid="72"/>
                                        </p:tgtEl>
                                        <p:attrNameLst>
                                          <p:attrName>style.visibility</p:attrName>
                                        </p:attrNameLst>
                                      </p:cBhvr>
                                      <p:to>
                                        <p:strVal val="visible"/>
                                      </p:to>
                                    </p:set>
                                    <p:animEffect transition="in" filter="fade">
                                      <p:cBhvr>
                                        <p:cTn id="229" dur="770" decel="100000"/>
                                        <p:tgtEl>
                                          <p:spTgt spid="72"/>
                                        </p:tgtEl>
                                      </p:cBhvr>
                                    </p:animEffect>
                                    <p:animScale>
                                      <p:cBhvr>
                                        <p:cTn id="230" dur="770" decel="100000"/>
                                        <p:tgtEl>
                                          <p:spTgt spid="72"/>
                                        </p:tgtEl>
                                      </p:cBhvr>
                                      <p:from x="10000" y="10000"/>
                                      <p:to x="200000" y="450000"/>
                                    </p:animScale>
                                    <p:animScale>
                                      <p:cBhvr>
                                        <p:cTn id="231" dur="1230" accel="100000" fill="hold">
                                          <p:stCondLst>
                                            <p:cond delay="770"/>
                                          </p:stCondLst>
                                        </p:cTn>
                                        <p:tgtEl>
                                          <p:spTgt spid="72"/>
                                        </p:tgtEl>
                                      </p:cBhvr>
                                      <p:from x="200000" y="450000"/>
                                      <p:to x="100000" y="100000"/>
                                    </p:animScale>
                                    <p:set>
                                      <p:cBhvr>
                                        <p:cTn id="232" dur="770" fill="hold"/>
                                        <p:tgtEl>
                                          <p:spTgt spid="72"/>
                                        </p:tgtEl>
                                        <p:attrNameLst>
                                          <p:attrName>ppt_x</p:attrName>
                                        </p:attrNameLst>
                                      </p:cBhvr>
                                      <p:to>
                                        <p:strVal val="(0.5)"/>
                                      </p:to>
                                    </p:set>
                                    <p:anim from="(0.5)" to="(#ppt_x)" calcmode="lin" valueType="num">
                                      <p:cBhvr>
                                        <p:cTn id="233" dur="1230" accel="100000" fill="hold">
                                          <p:stCondLst>
                                            <p:cond delay="770"/>
                                          </p:stCondLst>
                                        </p:cTn>
                                        <p:tgtEl>
                                          <p:spTgt spid="72"/>
                                        </p:tgtEl>
                                        <p:attrNameLst>
                                          <p:attrName>ppt_x</p:attrName>
                                        </p:attrNameLst>
                                      </p:cBhvr>
                                    </p:anim>
                                    <p:set>
                                      <p:cBhvr>
                                        <p:cTn id="234" dur="770" fill="hold"/>
                                        <p:tgtEl>
                                          <p:spTgt spid="72"/>
                                        </p:tgtEl>
                                        <p:attrNameLst>
                                          <p:attrName>ppt_y</p:attrName>
                                        </p:attrNameLst>
                                      </p:cBhvr>
                                      <p:to>
                                        <p:strVal val="(#ppt_y+0.4)"/>
                                      </p:to>
                                    </p:set>
                                    <p:anim from="(#ppt_y+0.4)" to="(#ppt_y)" calcmode="lin" valueType="num">
                                      <p:cBhvr>
                                        <p:cTn id="235" dur="1230" accel="100000" fill="hold">
                                          <p:stCondLst>
                                            <p:cond delay="770"/>
                                          </p:stCondLst>
                                        </p:cTn>
                                        <p:tgtEl>
                                          <p:spTgt spid="72"/>
                                        </p:tgtEl>
                                        <p:attrNameLst>
                                          <p:attrName>ppt_y</p:attrName>
                                        </p:attrNameLst>
                                      </p:cBhvr>
                                    </p:anim>
                                  </p:childTnLst>
                                </p:cTn>
                              </p:par>
                              <p:par>
                                <p:cTn id="236" presetID="51" presetClass="entr" presetSubtype="0" fill="hold" nodeType="withEffect">
                                  <p:stCondLst>
                                    <p:cond delay="0"/>
                                  </p:stCondLst>
                                  <p:childTnLst>
                                    <p:set>
                                      <p:cBhvr>
                                        <p:cTn id="237" dur="1" fill="hold">
                                          <p:stCondLst>
                                            <p:cond delay="0"/>
                                          </p:stCondLst>
                                        </p:cTn>
                                        <p:tgtEl>
                                          <p:spTgt spid="65"/>
                                        </p:tgtEl>
                                        <p:attrNameLst>
                                          <p:attrName>style.visibility</p:attrName>
                                        </p:attrNameLst>
                                      </p:cBhvr>
                                      <p:to>
                                        <p:strVal val="visible"/>
                                      </p:to>
                                    </p:set>
                                    <p:animEffect transition="in" filter="fade">
                                      <p:cBhvr>
                                        <p:cTn id="238" dur="770" decel="100000"/>
                                        <p:tgtEl>
                                          <p:spTgt spid="65"/>
                                        </p:tgtEl>
                                      </p:cBhvr>
                                    </p:animEffect>
                                    <p:animScale>
                                      <p:cBhvr>
                                        <p:cTn id="239" dur="770" decel="100000"/>
                                        <p:tgtEl>
                                          <p:spTgt spid="65"/>
                                        </p:tgtEl>
                                      </p:cBhvr>
                                      <p:from x="10000" y="10000"/>
                                      <p:to x="200000" y="450000"/>
                                    </p:animScale>
                                    <p:animScale>
                                      <p:cBhvr>
                                        <p:cTn id="240" dur="1230" accel="100000" fill="hold">
                                          <p:stCondLst>
                                            <p:cond delay="770"/>
                                          </p:stCondLst>
                                        </p:cTn>
                                        <p:tgtEl>
                                          <p:spTgt spid="65"/>
                                        </p:tgtEl>
                                      </p:cBhvr>
                                      <p:from x="200000" y="450000"/>
                                      <p:to x="100000" y="100000"/>
                                    </p:animScale>
                                    <p:set>
                                      <p:cBhvr>
                                        <p:cTn id="241" dur="770" fill="hold"/>
                                        <p:tgtEl>
                                          <p:spTgt spid="65"/>
                                        </p:tgtEl>
                                        <p:attrNameLst>
                                          <p:attrName>ppt_x</p:attrName>
                                        </p:attrNameLst>
                                      </p:cBhvr>
                                      <p:to>
                                        <p:strVal val="(0.5)"/>
                                      </p:to>
                                    </p:set>
                                    <p:anim from="(0.5)" to="(#ppt_x)" calcmode="lin" valueType="num">
                                      <p:cBhvr>
                                        <p:cTn id="242" dur="1230" accel="100000" fill="hold">
                                          <p:stCondLst>
                                            <p:cond delay="770"/>
                                          </p:stCondLst>
                                        </p:cTn>
                                        <p:tgtEl>
                                          <p:spTgt spid="65"/>
                                        </p:tgtEl>
                                        <p:attrNameLst>
                                          <p:attrName>ppt_x</p:attrName>
                                        </p:attrNameLst>
                                      </p:cBhvr>
                                    </p:anim>
                                    <p:set>
                                      <p:cBhvr>
                                        <p:cTn id="243" dur="770" fill="hold"/>
                                        <p:tgtEl>
                                          <p:spTgt spid="65"/>
                                        </p:tgtEl>
                                        <p:attrNameLst>
                                          <p:attrName>ppt_y</p:attrName>
                                        </p:attrNameLst>
                                      </p:cBhvr>
                                      <p:to>
                                        <p:strVal val="(#ppt_y+0.4)"/>
                                      </p:to>
                                    </p:set>
                                    <p:anim from="(#ppt_y+0.4)" to="(#ppt_y)" calcmode="lin" valueType="num">
                                      <p:cBhvr>
                                        <p:cTn id="244" dur="1230" accel="100000" fill="hold">
                                          <p:stCondLst>
                                            <p:cond delay="770"/>
                                          </p:stCondLst>
                                        </p:cTn>
                                        <p:tgtEl>
                                          <p:spTgt spid="65"/>
                                        </p:tgtEl>
                                        <p:attrNameLst>
                                          <p:attrName>ppt_y</p:attrName>
                                        </p:attrNameLst>
                                      </p:cBhvr>
                                    </p:anim>
                                  </p:childTnLst>
                                </p:cTn>
                              </p:par>
                              <p:par>
                                <p:cTn id="245" presetID="51" presetClass="entr" presetSubtype="0" fill="hold" nodeType="withEffect">
                                  <p:stCondLst>
                                    <p:cond delay="0"/>
                                  </p:stCondLst>
                                  <p:childTnLst>
                                    <p:set>
                                      <p:cBhvr>
                                        <p:cTn id="246" dur="1" fill="hold">
                                          <p:stCondLst>
                                            <p:cond delay="0"/>
                                          </p:stCondLst>
                                        </p:cTn>
                                        <p:tgtEl>
                                          <p:spTgt spid="66"/>
                                        </p:tgtEl>
                                        <p:attrNameLst>
                                          <p:attrName>style.visibility</p:attrName>
                                        </p:attrNameLst>
                                      </p:cBhvr>
                                      <p:to>
                                        <p:strVal val="visible"/>
                                      </p:to>
                                    </p:set>
                                    <p:animEffect transition="in" filter="fade">
                                      <p:cBhvr>
                                        <p:cTn id="247" dur="770" decel="100000"/>
                                        <p:tgtEl>
                                          <p:spTgt spid="66"/>
                                        </p:tgtEl>
                                      </p:cBhvr>
                                    </p:animEffect>
                                    <p:animScale>
                                      <p:cBhvr>
                                        <p:cTn id="248" dur="770" decel="100000"/>
                                        <p:tgtEl>
                                          <p:spTgt spid="66"/>
                                        </p:tgtEl>
                                      </p:cBhvr>
                                      <p:from x="10000" y="10000"/>
                                      <p:to x="200000" y="450000"/>
                                    </p:animScale>
                                    <p:animScale>
                                      <p:cBhvr>
                                        <p:cTn id="249" dur="1230" accel="100000" fill="hold">
                                          <p:stCondLst>
                                            <p:cond delay="770"/>
                                          </p:stCondLst>
                                        </p:cTn>
                                        <p:tgtEl>
                                          <p:spTgt spid="66"/>
                                        </p:tgtEl>
                                      </p:cBhvr>
                                      <p:from x="200000" y="450000"/>
                                      <p:to x="100000" y="100000"/>
                                    </p:animScale>
                                    <p:set>
                                      <p:cBhvr>
                                        <p:cTn id="250" dur="770" fill="hold"/>
                                        <p:tgtEl>
                                          <p:spTgt spid="66"/>
                                        </p:tgtEl>
                                        <p:attrNameLst>
                                          <p:attrName>ppt_x</p:attrName>
                                        </p:attrNameLst>
                                      </p:cBhvr>
                                      <p:to>
                                        <p:strVal val="(0.5)"/>
                                      </p:to>
                                    </p:set>
                                    <p:anim from="(0.5)" to="(#ppt_x)" calcmode="lin" valueType="num">
                                      <p:cBhvr>
                                        <p:cTn id="251" dur="1230" accel="100000" fill="hold">
                                          <p:stCondLst>
                                            <p:cond delay="770"/>
                                          </p:stCondLst>
                                        </p:cTn>
                                        <p:tgtEl>
                                          <p:spTgt spid="66"/>
                                        </p:tgtEl>
                                        <p:attrNameLst>
                                          <p:attrName>ppt_x</p:attrName>
                                        </p:attrNameLst>
                                      </p:cBhvr>
                                    </p:anim>
                                    <p:set>
                                      <p:cBhvr>
                                        <p:cTn id="252" dur="770" fill="hold"/>
                                        <p:tgtEl>
                                          <p:spTgt spid="66"/>
                                        </p:tgtEl>
                                        <p:attrNameLst>
                                          <p:attrName>ppt_y</p:attrName>
                                        </p:attrNameLst>
                                      </p:cBhvr>
                                      <p:to>
                                        <p:strVal val="(#ppt_y+0.4)"/>
                                      </p:to>
                                    </p:set>
                                    <p:anim from="(#ppt_y+0.4)" to="(#ppt_y)" calcmode="lin" valueType="num">
                                      <p:cBhvr>
                                        <p:cTn id="253" dur="1230" accel="100000" fill="hold">
                                          <p:stCondLst>
                                            <p:cond delay="770"/>
                                          </p:stCondLst>
                                        </p:cTn>
                                        <p:tgtEl>
                                          <p:spTgt spid="66"/>
                                        </p:tgtEl>
                                        <p:attrNameLst>
                                          <p:attrName>ppt_y</p:attrName>
                                        </p:attrNameLst>
                                      </p:cBhvr>
                                    </p:anim>
                                  </p:childTnLst>
                                </p:cTn>
                              </p:par>
                            </p:childTnLst>
                          </p:cTn>
                        </p:par>
                      </p:childTnLst>
                    </p:cTn>
                  </p:par>
                  <p:par>
                    <p:cTn id="254" fill="hold">
                      <p:stCondLst>
                        <p:cond delay="indefinite"/>
                      </p:stCondLst>
                      <p:childTnLst>
                        <p:par>
                          <p:cTn id="255" fill="hold">
                            <p:stCondLst>
                              <p:cond delay="0"/>
                            </p:stCondLst>
                            <p:childTnLst>
                              <p:par>
                                <p:cTn id="256" presetID="51" presetClass="entr" presetSubtype="0" fill="hold" grpId="0" nodeType="clickEffect">
                                  <p:stCondLst>
                                    <p:cond delay="0"/>
                                  </p:stCondLst>
                                  <p:childTnLst>
                                    <p:set>
                                      <p:cBhvr>
                                        <p:cTn id="257" dur="1" fill="hold">
                                          <p:stCondLst>
                                            <p:cond delay="0"/>
                                          </p:stCondLst>
                                        </p:cTn>
                                        <p:tgtEl>
                                          <p:spTgt spid="61"/>
                                        </p:tgtEl>
                                        <p:attrNameLst>
                                          <p:attrName>style.visibility</p:attrName>
                                        </p:attrNameLst>
                                      </p:cBhvr>
                                      <p:to>
                                        <p:strVal val="visible"/>
                                      </p:to>
                                    </p:set>
                                    <p:animEffect transition="in" filter="fade">
                                      <p:cBhvr>
                                        <p:cTn id="258" dur="770" decel="100000"/>
                                        <p:tgtEl>
                                          <p:spTgt spid="61"/>
                                        </p:tgtEl>
                                      </p:cBhvr>
                                    </p:animEffect>
                                    <p:animScale>
                                      <p:cBhvr>
                                        <p:cTn id="259" dur="770" decel="100000"/>
                                        <p:tgtEl>
                                          <p:spTgt spid="61"/>
                                        </p:tgtEl>
                                      </p:cBhvr>
                                      <p:from x="10000" y="10000"/>
                                      <p:to x="200000" y="450000"/>
                                    </p:animScale>
                                    <p:animScale>
                                      <p:cBhvr>
                                        <p:cTn id="260" dur="1230" accel="100000" fill="hold">
                                          <p:stCondLst>
                                            <p:cond delay="770"/>
                                          </p:stCondLst>
                                        </p:cTn>
                                        <p:tgtEl>
                                          <p:spTgt spid="61"/>
                                        </p:tgtEl>
                                      </p:cBhvr>
                                      <p:from x="200000" y="450000"/>
                                      <p:to x="100000" y="100000"/>
                                    </p:animScale>
                                    <p:set>
                                      <p:cBhvr>
                                        <p:cTn id="261" dur="770" fill="hold"/>
                                        <p:tgtEl>
                                          <p:spTgt spid="61"/>
                                        </p:tgtEl>
                                        <p:attrNameLst>
                                          <p:attrName>ppt_x</p:attrName>
                                        </p:attrNameLst>
                                      </p:cBhvr>
                                      <p:to>
                                        <p:strVal val="(0.5)"/>
                                      </p:to>
                                    </p:set>
                                    <p:anim from="(0.5)" to="(#ppt_x)" calcmode="lin" valueType="num">
                                      <p:cBhvr>
                                        <p:cTn id="262" dur="1230" accel="100000" fill="hold">
                                          <p:stCondLst>
                                            <p:cond delay="770"/>
                                          </p:stCondLst>
                                        </p:cTn>
                                        <p:tgtEl>
                                          <p:spTgt spid="61"/>
                                        </p:tgtEl>
                                        <p:attrNameLst>
                                          <p:attrName>ppt_x</p:attrName>
                                        </p:attrNameLst>
                                      </p:cBhvr>
                                    </p:anim>
                                    <p:set>
                                      <p:cBhvr>
                                        <p:cTn id="263" dur="770" fill="hold"/>
                                        <p:tgtEl>
                                          <p:spTgt spid="61"/>
                                        </p:tgtEl>
                                        <p:attrNameLst>
                                          <p:attrName>ppt_y</p:attrName>
                                        </p:attrNameLst>
                                      </p:cBhvr>
                                      <p:to>
                                        <p:strVal val="(#ppt_y+0.4)"/>
                                      </p:to>
                                    </p:set>
                                    <p:anim from="(#ppt_y+0.4)" to="(#ppt_y)" calcmode="lin" valueType="num">
                                      <p:cBhvr>
                                        <p:cTn id="264" dur="1230" accel="100000" fill="hold">
                                          <p:stCondLst>
                                            <p:cond delay="770"/>
                                          </p:stCondLst>
                                        </p:cTn>
                                        <p:tgtEl>
                                          <p:spTgt spid="61"/>
                                        </p:tgtEl>
                                        <p:attrNameLst>
                                          <p:attrName>ppt_y</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P spid="57" grpId="0" animBg="1"/>
      <p:bldP spid="58" grpId="0" animBg="1"/>
      <p:bldP spid="59" grpId="0" animBg="1"/>
      <p:bldP spid="60" grpId="0" animBg="1"/>
      <p:bldP spid="61"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a:extLst>
              <a:ext uri="{FF2B5EF4-FFF2-40B4-BE49-F238E27FC236}">
                <a16:creationId xmlns="" xmlns:a16="http://schemas.microsoft.com/office/drawing/2014/main" id="{E10F23CB-7270-4E57-9402-95A16B9436D1}"/>
              </a:ext>
            </a:extLst>
          </p:cNvPr>
          <p:cNvSpPr/>
          <p:nvPr/>
        </p:nvSpPr>
        <p:spPr>
          <a:xfrm>
            <a:off x="1811592" y="5363731"/>
            <a:ext cx="1012825" cy="1070713"/>
          </a:xfrm>
          <a:prstGeom prst="rect">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prstClr val="white"/>
              </a:solidFill>
              <a:effectLst/>
              <a:uLnTx/>
              <a:uFillTx/>
              <a:ea typeface="맑은 고딕" panose="020B0503020000020004" pitchFamily="34" charset="-127"/>
              <a:cs typeface="+mn-cs"/>
            </a:endParaRPr>
          </a:p>
        </p:txBody>
      </p:sp>
      <p:sp>
        <p:nvSpPr>
          <p:cNvPr id="22" name="Rectangle 21">
            <a:extLst>
              <a:ext uri="{FF2B5EF4-FFF2-40B4-BE49-F238E27FC236}">
                <a16:creationId xmlns="" xmlns:a16="http://schemas.microsoft.com/office/drawing/2014/main" id="{56B1B4D8-1359-4227-A5CF-A70C0D0124E2}"/>
              </a:ext>
            </a:extLst>
          </p:cNvPr>
          <p:cNvSpPr/>
          <p:nvPr/>
        </p:nvSpPr>
        <p:spPr>
          <a:xfrm>
            <a:off x="2948242" y="5375420"/>
            <a:ext cx="6088063" cy="1059023"/>
          </a:xfrm>
          <a:prstGeom prst="rect">
            <a:avLst/>
          </a:prstGeom>
          <a:solidFill>
            <a:srgbClr val="3333FF"/>
          </a:solidFill>
          <a:ln>
            <a:solidFill>
              <a:srgbClr val="3333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ct val="50000"/>
              </a:spcBef>
              <a:spcAft>
                <a:spcPts val="0"/>
              </a:spcAft>
              <a:buClrTx/>
              <a:buSzTx/>
              <a:buFontTx/>
              <a:buNone/>
              <a:tabLst/>
              <a:defRPr/>
            </a:pPr>
            <a:r>
              <a:rPr kumimoji="0" lang="en-US" altLang="en-US" sz="2400" b="1" i="0" u="none" strike="noStrike" kern="1200" cap="none" spc="0" normalizeH="0" baseline="0" noProof="0" dirty="0" err="1">
                <a:ln>
                  <a:noFill/>
                </a:ln>
                <a:solidFill>
                  <a:srgbClr val="FFFF00"/>
                </a:solidFill>
                <a:effectLst/>
                <a:uLnTx/>
                <a:uFillTx/>
                <a:ea typeface="+mn-ea"/>
                <a:cs typeface="Times New Roman" panose="02020603050405020304" pitchFamily="18" charset="0"/>
              </a:rPr>
              <a:t>Chủ</a:t>
            </a:r>
            <a:r>
              <a:rPr kumimoji="0" lang="en-US" altLang="en-US" sz="2400" b="1" i="0" u="none" strike="noStrike" kern="1200" cap="none" spc="0" normalizeH="0" baseline="0" noProof="0" dirty="0">
                <a:ln>
                  <a:noFill/>
                </a:ln>
                <a:solidFill>
                  <a:srgbClr val="FFFF00"/>
                </a:solidFill>
                <a:effectLst/>
                <a:uLnTx/>
                <a:uFillTx/>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FFFF00"/>
                </a:solidFill>
                <a:effectLst/>
                <a:uLnTx/>
                <a:uFillTx/>
                <a:ea typeface="+mn-ea"/>
                <a:cs typeface="Times New Roman" panose="02020603050405020304" pitchFamily="18" charset="0"/>
              </a:rPr>
              <a:t>nghĩa</a:t>
            </a:r>
            <a:r>
              <a:rPr kumimoji="0" lang="en-US" altLang="en-US" sz="2400" b="1" i="0" u="none" strike="noStrike" kern="1200" cap="none" spc="0" normalizeH="0" baseline="0" noProof="0" dirty="0">
                <a:ln>
                  <a:noFill/>
                </a:ln>
                <a:solidFill>
                  <a:srgbClr val="FFFF00"/>
                </a:solidFill>
                <a:effectLst/>
                <a:uLnTx/>
                <a:uFillTx/>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FFFF00"/>
                </a:solidFill>
                <a:effectLst/>
                <a:uLnTx/>
                <a:uFillTx/>
                <a:ea typeface="+mn-ea"/>
                <a:cs typeface="Times New Roman" panose="02020603050405020304" pitchFamily="18" charset="0"/>
              </a:rPr>
              <a:t>Mác</a:t>
            </a:r>
            <a:r>
              <a:rPr kumimoji="0" lang="en-US" altLang="en-US" sz="2400" b="1" i="0" u="none" strike="noStrike" kern="1200" cap="none" spc="0" normalizeH="0" baseline="0" noProof="0" dirty="0">
                <a:ln>
                  <a:noFill/>
                </a:ln>
                <a:solidFill>
                  <a:srgbClr val="FFFF00"/>
                </a:solidFill>
                <a:effectLst/>
                <a:uLnTx/>
                <a:uFillTx/>
                <a:ea typeface="+mn-ea"/>
                <a:cs typeface="Times New Roman" panose="02020603050405020304" pitchFamily="18" charset="0"/>
              </a:rPr>
              <a:t> - </a:t>
            </a:r>
            <a:r>
              <a:rPr kumimoji="0" lang="en-US" altLang="en-US" sz="2400" b="1" i="0" u="none" strike="noStrike" kern="1200" cap="none" spc="0" normalizeH="0" baseline="0" noProof="0" dirty="0" err="1">
                <a:ln>
                  <a:noFill/>
                </a:ln>
                <a:solidFill>
                  <a:srgbClr val="FFFF00"/>
                </a:solidFill>
                <a:effectLst/>
                <a:uLnTx/>
                <a:uFillTx/>
                <a:ea typeface="+mn-ea"/>
                <a:cs typeface="Times New Roman" panose="02020603050405020304" pitchFamily="18" charset="0"/>
              </a:rPr>
              <a:t>Lênin</a:t>
            </a:r>
            <a:endParaRPr kumimoji="0" lang="en-US" altLang="en-US" sz="2400" b="1" i="0" u="none" strike="noStrike" kern="1200" cap="none" spc="0" normalizeH="0" baseline="0" noProof="0" dirty="0">
              <a:ln>
                <a:noFill/>
              </a:ln>
              <a:solidFill>
                <a:srgbClr val="FFFF00"/>
              </a:solidFill>
              <a:effectLst/>
              <a:uLnTx/>
              <a:uFillTx/>
              <a:ea typeface="+mn-ea"/>
              <a:cs typeface="Times New Roman" panose="02020603050405020304" pitchFamily="18" charset="0"/>
            </a:endParaRPr>
          </a:p>
        </p:txBody>
      </p:sp>
      <p:sp>
        <p:nvSpPr>
          <p:cNvPr id="23" name="Rectangle 22">
            <a:extLst>
              <a:ext uri="{FF2B5EF4-FFF2-40B4-BE49-F238E27FC236}">
                <a16:creationId xmlns="" xmlns:a16="http://schemas.microsoft.com/office/drawing/2014/main" id="{7A02FFC4-79BB-4149-824D-354A73D3A511}"/>
              </a:ext>
            </a:extLst>
          </p:cNvPr>
          <p:cNvSpPr/>
          <p:nvPr/>
        </p:nvSpPr>
        <p:spPr>
          <a:xfrm>
            <a:off x="9091865" y="5357381"/>
            <a:ext cx="1012825" cy="1070713"/>
          </a:xfrm>
          <a:prstGeom prst="rect">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dirty="0">
              <a:ln>
                <a:noFill/>
              </a:ln>
              <a:solidFill>
                <a:prstClr val="white"/>
              </a:solidFill>
              <a:effectLst/>
              <a:uLnTx/>
              <a:uFillTx/>
              <a:ea typeface="맑은 고딕" panose="020B0503020000020004" pitchFamily="34" charset="-127"/>
              <a:cs typeface="+mn-cs"/>
            </a:endParaRPr>
          </a:p>
        </p:txBody>
      </p:sp>
      <p:sp>
        <p:nvSpPr>
          <p:cNvPr id="122885" name="Rectangle 23">
            <a:extLst>
              <a:ext uri="{FF2B5EF4-FFF2-40B4-BE49-F238E27FC236}">
                <a16:creationId xmlns="" xmlns:a16="http://schemas.microsoft.com/office/drawing/2014/main" id="{855EA886-608A-4C65-881A-BBDF2730D242}"/>
              </a:ext>
            </a:extLst>
          </p:cNvPr>
          <p:cNvSpPr>
            <a:spLocks noChangeArrowheads="1"/>
          </p:cNvSpPr>
          <p:nvPr/>
        </p:nvSpPr>
        <p:spPr bwMode="auto">
          <a:xfrm>
            <a:off x="1811593" y="5602744"/>
            <a:ext cx="7318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ko-KR" sz="2400" b="1" i="0" u="none" strike="noStrike" kern="1200" cap="none" spc="0" normalizeH="0" baseline="0" noProof="0" dirty="0">
                <a:ln>
                  <a:noFill/>
                </a:ln>
                <a:solidFill>
                  <a:srgbClr val="FFFFFF"/>
                </a:solidFill>
                <a:effectLst/>
                <a:uLnTx/>
                <a:uFillTx/>
                <a:latin typeface="+mn-lt"/>
                <a:ea typeface="Gulim" panose="020B0600000101010101" pitchFamily="34" charset="-127"/>
                <a:cs typeface="Arial" panose="020B0604020202020204" pitchFamily="34" charset="0"/>
              </a:rPr>
              <a:t>03</a:t>
            </a:r>
            <a:endParaRPr kumimoji="0" lang="ko-KR" altLang="en-US" sz="2400" b="0" i="0" u="none" strike="noStrike" kern="1200" cap="none" spc="0" normalizeH="0" baseline="0" noProof="0" dirty="0">
              <a:ln>
                <a:noFill/>
              </a:ln>
              <a:solidFill>
                <a:srgbClr val="000000"/>
              </a:solidFill>
              <a:effectLst/>
              <a:uLnTx/>
              <a:uFillTx/>
              <a:latin typeface="+mn-lt"/>
              <a:ea typeface="Gulim" panose="020B0600000101010101" pitchFamily="34" charset="-127"/>
              <a:cs typeface="Arial" panose="020B0604020202020204" pitchFamily="34" charset="0"/>
            </a:endParaRPr>
          </a:p>
        </p:txBody>
      </p:sp>
      <p:sp>
        <p:nvSpPr>
          <p:cNvPr id="28" name="Rectangle 27">
            <a:extLst>
              <a:ext uri="{FF2B5EF4-FFF2-40B4-BE49-F238E27FC236}">
                <a16:creationId xmlns="" xmlns:a16="http://schemas.microsoft.com/office/drawing/2014/main" id="{3EF8EE7B-FDF0-445B-BC21-335FC2B4665A}"/>
              </a:ext>
            </a:extLst>
          </p:cNvPr>
          <p:cNvSpPr/>
          <p:nvPr/>
        </p:nvSpPr>
        <p:spPr>
          <a:xfrm>
            <a:off x="2689002" y="3966842"/>
            <a:ext cx="925514" cy="1156700"/>
          </a:xfrm>
          <a:prstGeom prst="rect">
            <a:avLst/>
          </a:prstGeom>
          <a:solidFill>
            <a:srgbClr val="00FF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prstClr val="white"/>
              </a:solidFill>
              <a:effectLst/>
              <a:uLnTx/>
              <a:uFillTx/>
              <a:ea typeface="맑은 고딕" panose="020B0503020000020004" pitchFamily="34" charset="-127"/>
              <a:cs typeface="+mn-cs"/>
            </a:endParaRPr>
          </a:p>
        </p:txBody>
      </p:sp>
      <p:sp>
        <p:nvSpPr>
          <p:cNvPr id="29" name="Rectangle 28">
            <a:extLst>
              <a:ext uri="{FF2B5EF4-FFF2-40B4-BE49-F238E27FC236}">
                <a16:creationId xmlns="" xmlns:a16="http://schemas.microsoft.com/office/drawing/2014/main" id="{47B89B9E-23E6-4C78-BA6B-A0C910BF0414}"/>
              </a:ext>
            </a:extLst>
          </p:cNvPr>
          <p:cNvSpPr/>
          <p:nvPr/>
        </p:nvSpPr>
        <p:spPr>
          <a:xfrm>
            <a:off x="3684365" y="3966841"/>
            <a:ext cx="4851400" cy="1156701"/>
          </a:xfrm>
          <a:prstGeom prst="rect">
            <a:avLst/>
          </a:prstGeom>
          <a:solidFill>
            <a:srgbClr val="D6009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1200" cap="none" spc="0" normalizeH="0" baseline="0" noProof="0" dirty="0" err="1">
                <a:ln>
                  <a:noFill/>
                </a:ln>
                <a:solidFill>
                  <a:schemeClr val="bg1"/>
                </a:solidFill>
                <a:effectLst/>
                <a:uLnTx/>
                <a:uFillTx/>
                <a:ea typeface="+mn-ea"/>
                <a:cs typeface="Times New Roman" panose="02020603050405020304" pitchFamily="18" charset="0"/>
              </a:rPr>
              <a:t>Tinh</a:t>
            </a:r>
            <a:r>
              <a:rPr kumimoji="0" lang="en-US" altLang="en-US" sz="2400" b="1" i="0" u="none" strike="noStrike" kern="1200" cap="none" spc="0" normalizeH="0" baseline="0" noProof="0" dirty="0">
                <a:ln>
                  <a:noFill/>
                </a:ln>
                <a:solidFill>
                  <a:schemeClr val="bg1"/>
                </a:solidFill>
                <a:effectLst/>
                <a:uLnTx/>
                <a:uFillTx/>
                <a:ea typeface="+mn-ea"/>
                <a:cs typeface="Times New Roman" panose="02020603050405020304" pitchFamily="18" charset="0"/>
              </a:rPr>
              <a:t> </a:t>
            </a:r>
            <a:r>
              <a:rPr kumimoji="0" lang="en-US" altLang="en-US" sz="2400" b="1" i="0" u="none" strike="noStrike" kern="1200" cap="none" spc="0" normalizeH="0" baseline="0" noProof="0" dirty="0" err="1">
                <a:ln>
                  <a:noFill/>
                </a:ln>
                <a:solidFill>
                  <a:schemeClr val="bg1"/>
                </a:solidFill>
                <a:effectLst/>
                <a:uLnTx/>
                <a:uFillTx/>
                <a:ea typeface="+mn-ea"/>
                <a:cs typeface="Times New Roman" panose="02020603050405020304" pitchFamily="18" charset="0"/>
              </a:rPr>
              <a:t>hoa</a:t>
            </a:r>
            <a:r>
              <a:rPr kumimoji="0" lang="en-US" altLang="en-US" sz="2400" b="1" i="0" u="none" strike="noStrike" kern="1200" cap="none" spc="0" normalizeH="0" baseline="0" noProof="0" dirty="0">
                <a:ln>
                  <a:noFill/>
                </a:ln>
                <a:solidFill>
                  <a:schemeClr val="bg1"/>
                </a:solidFill>
                <a:effectLst/>
                <a:uLnTx/>
                <a:uFillTx/>
                <a:ea typeface="+mn-ea"/>
                <a:cs typeface="Times New Roman" panose="02020603050405020304" pitchFamily="18" charset="0"/>
              </a:rPr>
              <a:t>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1200" cap="none" spc="0" normalizeH="0" baseline="0" noProof="0" dirty="0" err="1">
                <a:ln>
                  <a:noFill/>
                </a:ln>
                <a:solidFill>
                  <a:schemeClr val="bg1"/>
                </a:solidFill>
                <a:effectLst/>
                <a:uLnTx/>
                <a:uFillTx/>
                <a:ea typeface="+mn-ea"/>
                <a:cs typeface="Times New Roman" panose="02020603050405020304" pitchFamily="18" charset="0"/>
              </a:rPr>
              <a:t>văn</a:t>
            </a:r>
            <a:r>
              <a:rPr kumimoji="0" lang="en-US" altLang="en-US" sz="2400" b="1" i="0" u="none" strike="noStrike" kern="1200" cap="none" spc="0" normalizeH="0" baseline="0" noProof="0" dirty="0">
                <a:ln>
                  <a:noFill/>
                </a:ln>
                <a:solidFill>
                  <a:schemeClr val="bg1"/>
                </a:solidFill>
                <a:effectLst/>
                <a:uLnTx/>
                <a:uFillTx/>
                <a:ea typeface="+mn-ea"/>
                <a:cs typeface="Times New Roman" panose="02020603050405020304" pitchFamily="18" charset="0"/>
              </a:rPr>
              <a:t> </a:t>
            </a:r>
            <a:r>
              <a:rPr kumimoji="0" lang="en-US" altLang="en-US" sz="2400" b="1" i="0" u="none" strike="noStrike" kern="1200" cap="none" spc="0" normalizeH="0" baseline="0" noProof="0" dirty="0" err="1">
                <a:ln>
                  <a:noFill/>
                </a:ln>
                <a:solidFill>
                  <a:schemeClr val="bg1"/>
                </a:solidFill>
                <a:effectLst/>
                <a:uLnTx/>
                <a:uFillTx/>
                <a:ea typeface="+mn-ea"/>
                <a:cs typeface="Times New Roman" panose="02020603050405020304" pitchFamily="18" charset="0"/>
              </a:rPr>
              <a:t>hóa</a:t>
            </a:r>
            <a:r>
              <a:rPr kumimoji="0" lang="en-US" altLang="en-US" sz="2400" b="1" i="0" u="none" strike="noStrike" kern="1200" cap="none" spc="0" normalizeH="0" baseline="0" noProof="0" dirty="0">
                <a:ln>
                  <a:noFill/>
                </a:ln>
                <a:solidFill>
                  <a:schemeClr val="bg1"/>
                </a:solidFill>
                <a:effectLst/>
                <a:uLnTx/>
                <a:uFillTx/>
                <a:ea typeface="+mn-ea"/>
                <a:cs typeface="Times New Roman" panose="02020603050405020304" pitchFamily="18" charset="0"/>
              </a:rPr>
              <a:t> </a:t>
            </a:r>
            <a:r>
              <a:rPr kumimoji="0" lang="en-US" altLang="en-US" sz="2400" b="1" i="0" u="none" strike="noStrike" kern="1200" cap="none" spc="0" normalizeH="0" baseline="0" noProof="0" dirty="0" err="1">
                <a:ln>
                  <a:noFill/>
                </a:ln>
                <a:solidFill>
                  <a:schemeClr val="bg1"/>
                </a:solidFill>
                <a:effectLst/>
                <a:uLnTx/>
                <a:uFillTx/>
                <a:ea typeface="+mn-ea"/>
                <a:cs typeface="Times New Roman" panose="02020603050405020304" pitchFamily="18" charset="0"/>
              </a:rPr>
              <a:t>nhân</a:t>
            </a:r>
            <a:r>
              <a:rPr kumimoji="0" lang="en-US" altLang="en-US" sz="2400" b="1" i="0" u="none" strike="noStrike" kern="1200" cap="none" spc="0" normalizeH="0" baseline="0" noProof="0" dirty="0">
                <a:ln>
                  <a:noFill/>
                </a:ln>
                <a:solidFill>
                  <a:schemeClr val="bg1"/>
                </a:solidFill>
                <a:effectLst/>
                <a:uLnTx/>
                <a:uFillTx/>
                <a:ea typeface="+mn-ea"/>
                <a:cs typeface="Times New Roman" panose="02020603050405020304" pitchFamily="18" charset="0"/>
              </a:rPr>
              <a:t> </a:t>
            </a:r>
            <a:r>
              <a:rPr kumimoji="0" lang="en-US" altLang="en-US" sz="2400" b="1" i="0" u="none" strike="noStrike" kern="1200" cap="none" spc="0" normalizeH="0" baseline="0" noProof="0" dirty="0" err="1">
                <a:ln>
                  <a:noFill/>
                </a:ln>
                <a:solidFill>
                  <a:schemeClr val="bg1"/>
                </a:solidFill>
                <a:effectLst/>
                <a:uLnTx/>
                <a:uFillTx/>
                <a:ea typeface="+mn-ea"/>
                <a:cs typeface="Times New Roman" panose="02020603050405020304" pitchFamily="18" charset="0"/>
              </a:rPr>
              <a:t>loại</a:t>
            </a:r>
            <a:endParaRPr kumimoji="0" lang="en-US" altLang="en-US" sz="2400" b="1" i="0" u="none" strike="noStrike" kern="1200" cap="none" spc="0" normalizeH="0" baseline="0" noProof="0" dirty="0">
              <a:ln>
                <a:noFill/>
              </a:ln>
              <a:solidFill>
                <a:schemeClr val="bg1"/>
              </a:solidFill>
              <a:effectLst/>
              <a:uLnTx/>
              <a:uFillTx/>
              <a:ea typeface="+mn-ea"/>
              <a:cs typeface="Times New Roman" panose="02020603050405020304" pitchFamily="18" charset="0"/>
            </a:endParaRPr>
          </a:p>
        </p:txBody>
      </p:sp>
      <p:sp>
        <p:nvSpPr>
          <p:cNvPr id="30" name="Rectangle 29">
            <a:extLst>
              <a:ext uri="{FF2B5EF4-FFF2-40B4-BE49-F238E27FC236}">
                <a16:creationId xmlns="" xmlns:a16="http://schemas.microsoft.com/office/drawing/2014/main" id="{7B08BC85-5EA1-4BAE-B58D-E7CDBE03662A}"/>
              </a:ext>
            </a:extLst>
          </p:cNvPr>
          <p:cNvSpPr/>
          <p:nvPr/>
        </p:nvSpPr>
        <p:spPr>
          <a:xfrm>
            <a:off x="8608790" y="3966840"/>
            <a:ext cx="923926" cy="1156701"/>
          </a:xfrm>
          <a:prstGeom prst="rect">
            <a:avLst/>
          </a:prstGeom>
          <a:solidFill>
            <a:srgbClr val="00FF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prstClr val="white"/>
              </a:solidFill>
              <a:effectLst/>
              <a:uLnTx/>
              <a:uFillTx/>
              <a:ea typeface="맑은 고딕" panose="020B0503020000020004" pitchFamily="34" charset="-127"/>
              <a:cs typeface="+mn-cs"/>
            </a:endParaRPr>
          </a:p>
        </p:txBody>
      </p:sp>
      <p:sp>
        <p:nvSpPr>
          <p:cNvPr id="122889" name="Rectangle 30">
            <a:extLst>
              <a:ext uri="{FF2B5EF4-FFF2-40B4-BE49-F238E27FC236}">
                <a16:creationId xmlns="" xmlns:a16="http://schemas.microsoft.com/office/drawing/2014/main" id="{855B00A7-4C17-4D23-917C-81EC44E907D3}"/>
              </a:ext>
            </a:extLst>
          </p:cNvPr>
          <p:cNvSpPr>
            <a:spLocks noChangeArrowheads="1"/>
          </p:cNvSpPr>
          <p:nvPr/>
        </p:nvSpPr>
        <p:spPr bwMode="auto">
          <a:xfrm>
            <a:off x="2839818" y="4314357"/>
            <a:ext cx="6000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ko-KR" sz="2400" b="1" i="0" u="none" strike="noStrike" kern="1200" cap="none" spc="0" normalizeH="0" baseline="0" noProof="0" dirty="0">
                <a:ln>
                  <a:noFill/>
                </a:ln>
                <a:solidFill>
                  <a:srgbClr val="FFFFFF"/>
                </a:solidFill>
                <a:effectLst/>
                <a:uLnTx/>
                <a:uFillTx/>
                <a:latin typeface="+mn-lt"/>
                <a:ea typeface="Gulim" panose="020B0600000101010101" pitchFamily="34" charset="-127"/>
                <a:cs typeface="Arial" panose="020B0604020202020204" pitchFamily="34" charset="0"/>
              </a:rPr>
              <a:t>02</a:t>
            </a:r>
            <a:endParaRPr kumimoji="0" lang="ko-KR" altLang="en-US" sz="2400" b="0" i="0" u="none" strike="noStrike" kern="1200" cap="none" spc="0" normalizeH="0" baseline="0" noProof="0" dirty="0">
              <a:ln>
                <a:noFill/>
              </a:ln>
              <a:solidFill>
                <a:srgbClr val="000000"/>
              </a:solidFill>
              <a:effectLst/>
              <a:uLnTx/>
              <a:uFillTx/>
              <a:latin typeface="+mn-lt"/>
              <a:ea typeface="Gulim" panose="020B0600000101010101" pitchFamily="34" charset="-127"/>
              <a:cs typeface="Arial" panose="020B0604020202020204" pitchFamily="34" charset="0"/>
            </a:endParaRPr>
          </a:p>
        </p:txBody>
      </p:sp>
      <p:sp>
        <p:nvSpPr>
          <p:cNvPr id="35" name="Rectangle 34">
            <a:extLst>
              <a:ext uri="{FF2B5EF4-FFF2-40B4-BE49-F238E27FC236}">
                <a16:creationId xmlns="" xmlns:a16="http://schemas.microsoft.com/office/drawing/2014/main" id="{32A577CA-4DC3-4BAE-9BDF-15886DCA68FC}"/>
              </a:ext>
            </a:extLst>
          </p:cNvPr>
          <p:cNvSpPr/>
          <p:nvPr/>
        </p:nvSpPr>
        <p:spPr>
          <a:xfrm>
            <a:off x="3420838" y="2523944"/>
            <a:ext cx="962025" cy="121540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prstClr val="white"/>
              </a:solidFill>
              <a:effectLst/>
              <a:uLnTx/>
              <a:uFillTx/>
              <a:ea typeface="맑은 고딕" panose="020B0503020000020004" pitchFamily="34" charset="-127"/>
              <a:cs typeface="+mn-cs"/>
            </a:endParaRPr>
          </a:p>
        </p:txBody>
      </p:sp>
      <p:sp>
        <p:nvSpPr>
          <p:cNvPr id="36" name="Rectangle 35">
            <a:extLst>
              <a:ext uri="{FF2B5EF4-FFF2-40B4-BE49-F238E27FC236}">
                <a16:creationId xmlns="" xmlns:a16="http://schemas.microsoft.com/office/drawing/2014/main" id="{01D71C25-4367-4413-BF3C-E93564771E41}"/>
              </a:ext>
            </a:extLst>
          </p:cNvPr>
          <p:cNvSpPr/>
          <p:nvPr/>
        </p:nvSpPr>
        <p:spPr>
          <a:xfrm>
            <a:off x="4447949" y="2469444"/>
            <a:ext cx="3240088" cy="1257208"/>
          </a:xfrm>
          <a:prstGeom prst="rect">
            <a:avLst/>
          </a:prstGeom>
          <a:solidFill>
            <a:srgbClr val="00CC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1200" cap="none" spc="0" normalizeH="0" baseline="0" noProof="0" dirty="0" err="1">
                <a:ln>
                  <a:noFill/>
                </a:ln>
                <a:solidFill>
                  <a:schemeClr val="bg1"/>
                </a:solidFill>
                <a:effectLst/>
                <a:uLnTx/>
                <a:uFillTx/>
                <a:ea typeface="+mn-ea"/>
                <a:cs typeface="Times New Roman" panose="02020603050405020304" pitchFamily="18" charset="0"/>
              </a:rPr>
              <a:t>Truyền</a:t>
            </a:r>
            <a:r>
              <a:rPr kumimoji="0" lang="en-US" altLang="en-US" sz="2400" b="1" i="0" u="none" strike="noStrike" kern="1200" cap="none" spc="0" normalizeH="0" baseline="0" noProof="0" dirty="0">
                <a:ln>
                  <a:noFill/>
                </a:ln>
                <a:solidFill>
                  <a:schemeClr val="bg1"/>
                </a:solidFill>
                <a:effectLst/>
                <a:uLnTx/>
                <a:uFillTx/>
                <a:ea typeface="+mn-ea"/>
                <a:cs typeface="Times New Roman" panose="02020603050405020304" pitchFamily="18" charset="0"/>
              </a:rPr>
              <a:t> </a:t>
            </a:r>
            <a:r>
              <a:rPr kumimoji="0" lang="en-US" altLang="en-US" sz="2400" b="1" i="0" u="none" strike="noStrike" kern="1200" cap="none" spc="0" normalizeH="0" baseline="0" noProof="0" dirty="0" err="1">
                <a:ln>
                  <a:noFill/>
                </a:ln>
                <a:solidFill>
                  <a:schemeClr val="bg1"/>
                </a:solidFill>
                <a:effectLst/>
                <a:uLnTx/>
                <a:uFillTx/>
                <a:ea typeface="+mn-ea"/>
                <a:cs typeface="Times New Roman" panose="02020603050405020304" pitchFamily="18" charset="0"/>
              </a:rPr>
              <a:t>thống</a:t>
            </a:r>
            <a:r>
              <a:rPr kumimoji="0" lang="en-US" altLang="en-US" sz="2400" b="1" i="0" u="none" strike="noStrike" kern="1200" cap="none" spc="0" normalizeH="0" baseline="0" noProof="0" dirty="0">
                <a:ln>
                  <a:noFill/>
                </a:ln>
                <a:solidFill>
                  <a:schemeClr val="bg1"/>
                </a:solidFill>
                <a:effectLst/>
                <a:uLnTx/>
                <a:uFillTx/>
                <a:ea typeface="+mn-ea"/>
                <a:cs typeface="Times New Roman" panose="02020603050405020304" pitchFamily="18" charset="0"/>
              </a:rPr>
              <a:t>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1200" cap="none" spc="0" normalizeH="0" baseline="0" noProof="0" dirty="0" err="1">
                <a:ln>
                  <a:noFill/>
                </a:ln>
                <a:solidFill>
                  <a:schemeClr val="bg1"/>
                </a:solidFill>
                <a:effectLst/>
                <a:uLnTx/>
                <a:uFillTx/>
                <a:ea typeface="+mn-ea"/>
                <a:cs typeface="Times New Roman" panose="02020603050405020304" pitchFamily="18" charset="0"/>
              </a:rPr>
              <a:t>dân</a:t>
            </a:r>
            <a:r>
              <a:rPr kumimoji="0" lang="en-US" altLang="en-US" sz="2400" b="1" i="0" u="none" strike="noStrike" kern="1200" cap="none" spc="0" normalizeH="0" baseline="0" noProof="0" dirty="0">
                <a:ln>
                  <a:noFill/>
                </a:ln>
                <a:solidFill>
                  <a:schemeClr val="bg1"/>
                </a:solidFill>
                <a:effectLst/>
                <a:uLnTx/>
                <a:uFillTx/>
                <a:ea typeface="+mn-ea"/>
                <a:cs typeface="Times New Roman" panose="02020603050405020304" pitchFamily="18" charset="0"/>
              </a:rPr>
              <a:t> </a:t>
            </a:r>
            <a:r>
              <a:rPr kumimoji="0" lang="en-US" altLang="en-US" sz="2400" b="1" i="0" u="none" strike="noStrike" kern="1200" cap="none" spc="0" normalizeH="0" baseline="0" noProof="0" dirty="0" err="1">
                <a:ln>
                  <a:noFill/>
                </a:ln>
                <a:solidFill>
                  <a:schemeClr val="bg1"/>
                </a:solidFill>
                <a:effectLst/>
                <a:uLnTx/>
                <a:uFillTx/>
                <a:ea typeface="+mn-ea"/>
                <a:cs typeface="Times New Roman" panose="02020603050405020304" pitchFamily="18" charset="0"/>
              </a:rPr>
              <a:t>tộc</a:t>
            </a:r>
            <a:r>
              <a:rPr kumimoji="0" lang="en-US" altLang="en-US" sz="2400" b="1" i="0" u="none" strike="noStrike" kern="1200" cap="none" spc="0" normalizeH="0" baseline="0" noProof="0" dirty="0">
                <a:ln>
                  <a:noFill/>
                </a:ln>
                <a:solidFill>
                  <a:schemeClr val="bg1"/>
                </a:solidFill>
                <a:effectLst/>
                <a:uLnTx/>
                <a:uFillTx/>
                <a:ea typeface="+mn-ea"/>
                <a:cs typeface="Times New Roman" panose="02020603050405020304" pitchFamily="18" charset="0"/>
              </a:rPr>
              <a:t>, </a:t>
            </a:r>
            <a:r>
              <a:rPr kumimoji="0" lang="en-US" altLang="en-US" sz="2400" b="1" i="0" u="none" strike="noStrike" kern="1200" cap="none" spc="0" normalizeH="0" baseline="0" noProof="0" dirty="0" err="1">
                <a:ln>
                  <a:noFill/>
                </a:ln>
                <a:solidFill>
                  <a:schemeClr val="bg1"/>
                </a:solidFill>
                <a:effectLst/>
                <a:uLnTx/>
                <a:uFillTx/>
                <a:ea typeface="+mn-ea"/>
                <a:cs typeface="Times New Roman" panose="02020603050405020304" pitchFamily="18" charset="0"/>
              </a:rPr>
              <a:t>quê</a:t>
            </a:r>
            <a:r>
              <a:rPr kumimoji="0" lang="en-US" altLang="en-US" sz="2400" b="1" i="0" u="none" strike="noStrike" kern="1200" cap="none" spc="0" normalizeH="0" baseline="0" noProof="0" dirty="0">
                <a:ln>
                  <a:noFill/>
                </a:ln>
                <a:solidFill>
                  <a:schemeClr val="bg1"/>
                </a:solidFill>
                <a:effectLst/>
                <a:uLnTx/>
                <a:uFillTx/>
                <a:ea typeface="+mn-ea"/>
                <a:cs typeface="Times New Roman" panose="02020603050405020304" pitchFamily="18" charset="0"/>
              </a:rPr>
              <a:t> </a:t>
            </a:r>
            <a:r>
              <a:rPr kumimoji="0" lang="en-US" altLang="en-US" sz="2400" b="1" i="0" u="none" strike="noStrike" kern="1200" cap="none" spc="0" normalizeH="0" baseline="0" noProof="0" dirty="0" err="1">
                <a:ln>
                  <a:noFill/>
                </a:ln>
                <a:solidFill>
                  <a:schemeClr val="bg1"/>
                </a:solidFill>
                <a:effectLst/>
                <a:uLnTx/>
                <a:uFillTx/>
                <a:ea typeface="+mn-ea"/>
                <a:cs typeface="Times New Roman" panose="02020603050405020304" pitchFamily="18" charset="0"/>
              </a:rPr>
              <a:t>hương</a:t>
            </a:r>
            <a:r>
              <a:rPr kumimoji="0" lang="en-US" altLang="en-US" sz="2400" b="1" i="0" u="none" strike="noStrike" kern="1200" cap="none" spc="0" normalizeH="0" baseline="0" noProof="0" dirty="0">
                <a:ln>
                  <a:noFill/>
                </a:ln>
                <a:solidFill>
                  <a:schemeClr val="bg1"/>
                </a:solidFill>
                <a:effectLst/>
                <a:uLnTx/>
                <a:uFillTx/>
                <a:ea typeface="+mn-ea"/>
                <a:cs typeface="Times New Roman" panose="02020603050405020304" pitchFamily="18" charset="0"/>
              </a:rPr>
              <a:t>, </a:t>
            </a:r>
            <a:r>
              <a:rPr kumimoji="0" lang="en-US" altLang="en-US" sz="2400" b="1" i="0" u="none" strike="noStrike" kern="1200" cap="none" spc="0" normalizeH="0" baseline="0" noProof="0" dirty="0" err="1">
                <a:ln>
                  <a:noFill/>
                </a:ln>
                <a:solidFill>
                  <a:schemeClr val="bg1"/>
                </a:solidFill>
                <a:effectLst/>
                <a:uLnTx/>
                <a:uFillTx/>
                <a:ea typeface="+mn-ea"/>
                <a:cs typeface="Times New Roman" panose="02020603050405020304" pitchFamily="18" charset="0"/>
              </a:rPr>
              <a:t>gia</a:t>
            </a:r>
            <a:r>
              <a:rPr kumimoji="0" lang="en-US" altLang="en-US" sz="2400" b="1" i="0" u="none" strike="noStrike" kern="1200" cap="none" spc="0" normalizeH="0" baseline="0" noProof="0" dirty="0">
                <a:ln>
                  <a:noFill/>
                </a:ln>
                <a:solidFill>
                  <a:schemeClr val="bg1"/>
                </a:solidFill>
                <a:effectLst/>
                <a:uLnTx/>
                <a:uFillTx/>
                <a:ea typeface="+mn-ea"/>
                <a:cs typeface="Times New Roman" panose="02020603050405020304" pitchFamily="18" charset="0"/>
              </a:rPr>
              <a:t> </a:t>
            </a:r>
            <a:r>
              <a:rPr kumimoji="0" lang="en-US" altLang="en-US" sz="2400" b="1" i="0" u="none" strike="noStrike" kern="1200" cap="none" spc="0" normalizeH="0" baseline="0" noProof="0" dirty="0" err="1">
                <a:ln>
                  <a:noFill/>
                </a:ln>
                <a:solidFill>
                  <a:schemeClr val="bg1"/>
                </a:solidFill>
                <a:effectLst/>
                <a:uLnTx/>
                <a:uFillTx/>
                <a:ea typeface="+mn-ea"/>
                <a:cs typeface="Times New Roman" panose="02020603050405020304" pitchFamily="18" charset="0"/>
              </a:rPr>
              <a:t>đình</a:t>
            </a:r>
            <a:r>
              <a:rPr kumimoji="0" lang="en-US" altLang="en-US" sz="2400" b="1" i="0" u="none" strike="noStrike" kern="1200" cap="none" spc="0" normalizeH="0" baseline="0" noProof="0" dirty="0">
                <a:ln>
                  <a:noFill/>
                </a:ln>
                <a:solidFill>
                  <a:schemeClr val="bg1"/>
                </a:solidFill>
                <a:effectLst/>
                <a:uLnTx/>
                <a:uFillTx/>
                <a:ea typeface="+mn-ea"/>
                <a:cs typeface="Times New Roman" panose="02020603050405020304" pitchFamily="18" charset="0"/>
              </a:rPr>
              <a:t> </a:t>
            </a:r>
            <a:endParaRPr kumimoji="0" lang="en-US" altLang="en-US" sz="2400" b="0" i="0" u="none" strike="noStrike" kern="1200" cap="none" spc="0" normalizeH="0" baseline="0" noProof="0" dirty="0">
              <a:ln>
                <a:noFill/>
              </a:ln>
              <a:solidFill>
                <a:schemeClr val="bg1"/>
              </a:solidFill>
              <a:effectLst/>
              <a:uLnTx/>
              <a:uFillTx/>
              <a:ea typeface="+mn-ea"/>
            </a:endParaRPr>
          </a:p>
        </p:txBody>
      </p:sp>
      <p:sp>
        <p:nvSpPr>
          <p:cNvPr id="37" name="Rectangle 36">
            <a:extLst>
              <a:ext uri="{FF2B5EF4-FFF2-40B4-BE49-F238E27FC236}">
                <a16:creationId xmlns="" xmlns:a16="http://schemas.microsoft.com/office/drawing/2014/main" id="{43AFBE53-5437-4204-BFBB-49C0A5BEE950}"/>
              </a:ext>
            </a:extLst>
          </p:cNvPr>
          <p:cNvSpPr/>
          <p:nvPr/>
        </p:nvSpPr>
        <p:spPr>
          <a:xfrm>
            <a:off x="7703911" y="2469443"/>
            <a:ext cx="803275" cy="125720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prstClr val="white"/>
              </a:solidFill>
              <a:effectLst/>
              <a:uLnTx/>
              <a:uFillTx/>
              <a:ea typeface="맑은 고딕" panose="020B0503020000020004" pitchFamily="34" charset="-127"/>
              <a:cs typeface="+mn-cs"/>
            </a:endParaRPr>
          </a:p>
        </p:txBody>
      </p:sp>
      <p:sp>
        <p:nvSpPr>
          <p:cNvPr id="122893" name="Rectangle 37">
            <a:extLst>
              <a:ext uri="{FF2B5EF4-FFF2-40B4-BE49-F238E27FC236}">
                <a16:creationId xmlns="" xmlns:a16="http://schemas.microsoft.com/office/drawing/2014/main" id="{EE6A2D80-7C2F-46D3-8CD4-4099109380D7}"/>
              </a:ext>
            </a:extLst>
          </p:cNvPr>
          <p:cNvSpPr>
            <a:spLocks noChangeArrowheads="1"/>
          </p:cNvSpPr>
          <p:nvPr/>
        </p:nvSpPr>
        <p:spPr bwMode="auto">
          <a:xfrm>
            <a:off x="3556239" y="2938733"/>
            <a:ext cx="6912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ko-KR" sz="2400" b="1" i="0" u="none" strike="noStrike" kern="1200" cap="none" spc="0" normalizeH="0" baseline="0" noProof="0" dirty="0">
                <a:ln>
                  <a:noFill/>
                </a:ln>
                <a:solidFill>
                  <a:srgbClr val="FFFFFF"/>
                </a:solidFill>
                <a:effectLst/>
                <a:uLnTx/>
                <a:uFillTx/>
                <a:latin typeface="+mn-lt"/>
                <a:ea typeface="Gulim" panose="020B0600000101010101" pitchFamily="34" charset="-127"/>
                <a:cs typeface="Arial" panose="020B0604020202020204" pitchFamily="34" charset="0"/>
              </a:rPr>
              <a:t>01</a:t>
            </a:r>
            <a:endParaRPr kumimoji="0" lang="ko-KR" altLang="en-US" sz="2400" b="0" i="0" u="none" strike="noStrike" kern="1200" cap="none" spc="0" normalizeH="0" baseline="0" noProof="0" dirty="0">
              <a:ln>
                <a:noFill/>
              </a:ln>
              <a:solidFill>
                <a:srgbClr val="000000"/>
              </a:solidFill>
              <a:effectLst/>
              <a:uLnTx/>
              <a:uFillTx/>
              <a:latin typeface="+mn-lt"/>
              <a:ea typeface="Gulim" panose="020B0600000101010101" pitchFamily="34" charset="-127"/>
              <a:cs typeface="Arial" panose="020B0604020202020204" pitchFamily="34" charset="0"/>
            </a:endParaRPr>
          </a:p>
        </p:txBody>
      </p:sp>
      <p:cxnSp>
        <p:nvCxnSpPr>
          <p:cNvPr id="42" name="Elbow Connector 61">
            <a:extLst>
              <a:ext uri="{FF2B5EF4-FFF2-40B4-BE49-F238E27FC236}">
                <a16:creationId xmlns="" xmlns:a16="http://schemas.microsoft.com/office/drawing/2014/main" id="{73668BF9-EEF5-4841-AE27-15C927CB6434}"/>
              </a:ext>
            </a:extLst>
          </p:cNvPr>
          <p:cNvCxnSpPr/>
          <p:nvPr/>
        </p:nvCxnSpPr>
        <p:spPr>
          <a:xfrm rot="5400000" flipH="1" flipV="1">
            <a:off x="1927797" y="4688077"/>
            <a:ext cx="792163" cy="361950"/>
          </a:xfrm>
          <a:prstGeom prst="bentConnector3">
            <a:avLst>
              <a:gd name="adj1" fmla="val 50000"/>
            </a:avLst>
          </a:prstGeom>
          <a:ln w="28575">
            <a:solidFill>
              <a:schemeClr val="accent1"/>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43" name="Elbow Connector 62">
            <a:extLst>
              <a:ext uri="{FF2B5EF4-FFF2-40B4-BE49-F238E27FC236}">
                <a16:creationId xmlns="" xmlns:a16="http://schemas.microsoft.com/office/drawing/2014/main" id="{1EEB01EF-E3A2-4E61-B3AA-4EC3C7944F0A}"/>
              </a:ext>
            </a:extLst>
          </p:cNvPr>
          <p:cNvCxnSpPr>
            <a:cxnSpLocks/>
          </p:cNvCxnSpPr>
          <p:nvPr/>
        </p:nvCxnSpPr>
        <p:spPr>
          <a:xfrm rot="5400000" flipH="1" flipV="1">
            <a:off x="2822132" y="3200256"/>
            <a:ext cx="652508" cy="400284"/>
          </a:xfrm>
          <a:prstGeom prst="bentConnector3">
            <a:avLst>
              <a:gd name="adj1" fmla="val 50000"/>
            </a:avLst>
          </a:prstGeom>
          <a:ln w="28575">
            <a:solidFill>
              <a:schemeClr val="accent2"/>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45" name="Elbow Connector 64">
            <a:extLst>
              <a:ext uri="{FF2B5EF4-FFF2-40B4-BE49-F238E27FC236}">
                <a16:creationId xmlns="" xmlns:a16="http://schemas.microsoft.com/office/drawing/2014/main" id="{58BF9BB5-964A-4500-9E58-9FDC9B873AA9}"/>
              </a:ext>
            </a:extLst>
          </p:cNvPr>
          <p:cNvCxnSpPr/>
          <p:nvPr/>
        </p:nvCxnSpPr>
        <p:spPr>
          <a:xfrm rot="16200000" flipV="1">
            <a:off x="9606197" y="4869051"/>
            <a:ext cx="350838" cy="350837"/>
          </a:xfrm>
          <a:prstGeom prst="bentConnector3">
            <a:avLst>
              <a:gd name="adj1" fmla="val 50000"/>
            </a:avLst>
          </a:prstGeom>
          <a:ln w="28575">
            <a:solidFill>
              <a:schemeClr val="accent1"/>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46" name="Elbow Connector 65">
            <a:extLst>
              <a:ext uri="{FF2B5EF4-FFF2-40B4-BE49-F238E27FC236}">
                <a16:creationId xmlns="" xmlns:a16="http://schemas.microsoft.com/office/drawing/2014/main" id="{9E833E5D-55FF-422C-A707-6B65EB855430}"/>
              </a:ext>
            </a:extLst>
          </p:cNvPr>
          <p:cNvCxnSpPr>
            <a:cxnSpLocks/>
            <a:stCxn id="30" idx="0"/>
          </p:cNvCxnSpPr>
          <p:nvPr/>
        </p:nvCxnSpPr>
        <p:spPr>
          <a:xfrm rot="16200000" flipV="1">
            <a:off x="8414879" y="3310966"/>
            <a:ext cx="841850" cy="469898"/>
          </a:xfrm>
          <a:prstGeom prst="bentConnector3">
            <a:avLst>
              <a:gd name="adj1" fmla="val 50000"/>
            </a:avLst>
          </a:prstGeom>
          <a:ln w="28575">
            <a:solidFill>
              <a:schemeClr val="accent2"/>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48" name="Rectangle 16">
            <a:extLst>
              <a:ext uri="{FF2B5EF4-FFF2-40B4-BE49-F238E27FC236}">
                <a16:creationId xmlns="" xmlns:a16="http://schemas.microsoft.com/office/drawing/2014/main" id="{9F8B741B-D171-4B24-8428-18C57B42A10B}"/>
              </a:ext>
            </a:extLst>
          </p:cNvPr>
          <p:cNvSpPr/>
          <p:nvPr/>
        </p:nvSpPr>
        <p:spPr>
          <a:xfrm rot="2700000">
            <a:off x="7919292" y="2960900"/>
            <a:ext cx="336526" cy="554038"/>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dirty="0">
              <a:ln>
                <a:noFill/>
              </a:ln>
              <a:solidFill>
                <a:prstClr val="white"/>
              </a:solidFill>
              <a:effectLst/>
              <a:uLnTx/>
              <a:uFillTx/>
              <a:ea typeface="맑은 고딕" panose="020B0503020000020004" pitchFamily="34" charset="-127"/>
              <a:cs typeface="+mn-cs"/>
            </a:endParaRPr>
          </a:p>
        </p:txBody>
      </p:sp>
      <p:sp>
        <p:nvSpPr>
          <p:cNvPr id="50" name="Rectangle 36">
            <a:extLst>
              <a:ext uri="{FF2B5EF4-FFF2-40B4-BE49-F238E27FC236}">
                <a16:creationId xmlns="" xmlns:a16="http://schemas.microsoft.com/office/drawing/2014/main" id="{2B0F24D2-6C7F-4C53-81EA-6DE6B5CD96D8}"/>
              </a:ext>
            </a:extLst>
          </p:cNvPr>
          <p:cNvSpPr/>
          <p:nvPr/>
        </p:nvSpPr>
        <p:spPr>
          <a:xfrm flipV="1">
            <a:off x="8811990" y="4413997"/>
            <a:ext cx="469898" cy="394693"/>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dirty="0">
              <a:ln>
                <a:noFill/>
              </a:ln>
              <a:solidFill>
                <a:prstClr val="white"/>
              </a:solidFill>
              <a:effectLst/>
              <a:uLnTx/>
              <a:uFillTx/>
              <a:ea typeface="맑은 고딕" panose="020B0503020000020004" pitchFamily="34" charset="-127"/>
              <a:cs typeface="+mn-cs"/>
            </a:endParaRPr>
          </a:p>
        </p:txBody>
      </p:sp>
      <p:sp>
        <p:nvSpPr>
          <p:cNvPr id="51" name="Rectangle 16">
            <a:extLst>
              <a:ext uri="{FF2B5EF4-FFF2-40B4-BE49-F238E27FC236}">
                <a16:creationId xmlns="" xmlns:a16="http://schemas.microsoft.com/office/drawing/2014/main" id="{450D8289-938F-4BCB-BD9E-6CF69630E5FB}"/>
              </a:ext>
            </a:extLst>
          </p:cNvPr>
          <p:cNvSpPr/>
          <p:nvPr/>
        </p:nvSpPr>
        <p:spPr>
          <a:xfrm>
            <a:off x="9331580" y="5734358"/>
            <a:ext cx="407506" cy="322029"/>
          </a:xfrm>
          <a:custGeom>
            <a:avLst/>
            <a:gdLst/>
            <a:ahLst/>
            <a:cxnLst/>
            <a:rect l="l" t="t" r="r" b="b"/>
            <a:pathLst>
              <a:path w="3240006" h="2129375">
                <a:moveTo>
                  <a:pt x="1916836" y="454558"/>
                </a:moveTo>
                <a:cubicBezTo>
                  <a:pt x="2018418" y="454558"/>
                  <a:pt x="2100766" y="536906"/>
                  <a:pt x="2100766" y="638488"/>
                </a:cubicBezTo>
                <a:cubicBezTo>
                  <a:pt x="2100766" y="740070"/>
                  <a:pt x="2018418" y="822418"/>
                  <a:pt x="1916836" y="822418"/>
                </a:cubicBezTo>
                <a:cubicBezTo>
                  <a:pt x="1815254" y="822418"/>
                  <a:pt x="1732906" y="740070"/>
                  <a:pt x="1732906" y="638488"/>
                </a:cubicBezTo>
                <a:cubicBezTo>
                  <a:pt x="1732906" y="536906"/>
                  <a:pt x="1815254" y="454558"/>
                  <a:pt x="1916836" y="454558"/>
                </a:cubicBezTo>
                <a:close/>
                <a:moveTo>
                  <a:pt x="1197545" y="272737"/>
                </a:moveTo>
                <a:lnTo>
                  <a:pt x="1861974" y="1458536"/>
                </a:lnTo>
                <a:lnTo>
                  <a:pt x="2263096" y="848801"/>
                </a:lnTo>
                <a:lnTo>
                  <a:pt x="2919562" y="1846679"/>
                </a:lnTo>
                <a:lnTo>
                  <a:pt x="2079459" y="1846679"/>
                </a:lnTo>
                <a:lnTo>
                  <a:pt x="1606629" y="1846679"/>
                </a:lnTo>
                <a:lnTo>
                  <a:pt x="315630" y="1846679"/>
                </a:lnTo>
                <a:close/>
                <a:moveTo>
                  <a:pt x="180003" y="164687"/>
                </a:moveTo>
                <a:lnTo>
                  <a:pt x="180003" y="1964687"/>
                </a:lnTo>
                <a:lnTo>
                  <a:pt x="3060003" y="1964687"/>
                </a:lnTo>
                <a:lnTo>
                  <a:pt x="3060003" y="164687"/>
                </a:lnTo>
                <a:close/>
                <a:moveTo>
                  <a:pt x="0" y="0"/>
                </a:moveTo>
                <a:lnTo>
                  <a:pt x="3240006" y="0"/>
                </a:lnTo>
                <a:lnTo>
                  <a:pt x="3240006" y="2129375"/>
                </a:lnTo>
                <a:lnTo>
                  <a:pt x="0" y="212937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dirty="0">
              <a:ln>
                <a:noFill/>
              </a:ln>
              <a:solidFill>
                <a:prstClr val="white"/>
              </a:solidFill>
              <a:effectLst/>
              <a:uLnTx/>
              <a:uFillTx/>
              <a:ea typeface="맑은 고딕" panose="020B0503020000020004" pitchFamily="34" charset="-127"/>
              <a:cs typeface="+mn-cs"/>
            </a:endParaRPr>
          </a:p>
        </p:txBody>
      </p:sp>
      <p:sp>
        <p:nvSpPr>
          <p:cNvPr id="195605" name="Rectangle 2">
            <a:extLst>
              <a:ext uri="{FF2B5EF4-FFF2-40B4-BE49-F238E27FC236}">
                <a16:creationId xmlns="" xmlns:a16="http://schemas.microsoft.com/office/drawing/2014/main" id="{B290AEBA-FA6A-463A-91E6-704ED5F963A3}"/>
              </a:ext>
            </a:extLst>
          </p:cNvPr>
          <p:cNvSpPr>
            <a:spLocks noChangeArrowheads="1"/>
          </p:cNvSpPr>
          <p:nvPr/>
        </p:nvSpPr>
        <p:spPr bwMode="auto">
          <a:xfrm>
            <a:off x="4389911" y="1558019"/>
            <a:ext cx="3204723" cy="461665"/>
          </a:xfrm>
          <a:prstGeom prst="rect">
            <a:avLst/>
          </a:prstGeom>
          <a:solidFill>
            <a:schemeClr val="bg1"/>
          </a:solidFill>
          <a:ln>
            <a:noFill/>
          </a:ln>
        </p:spPr>
        <p:txBody>
          <a:bodyPr wrap="none">
            <a:spAutoFit/>
          </a:bodyPr>
          <a:lstStyle>
            <a:lvl1pPr indent="4572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R="0" lvl="0" indent="0" algn="just" defTabSz="914286" rtl="0" eaLnBrk="1" fontAlgn="auto" latinLnBrk="0" hangingPunct="1">
              <a:lnSpc>
                <a:spcPct val="100000"/>
              </a:lnSpc>
              <a:spcBef>
                <a:spcPts val="0"/>
              </a:spcBef>
              <a:spcAft>
                <a:spcPts val="0"/>
              </a:spcAft>
              <a:buClrTx/>
              <a:buSzTx/>
              <a:tabLst/>
              <a:defRPr/>
            </a:pPr>
            <a:r>
              <a:rPr kumimoji="0" lang="nl-NL" sz="2400" b="1" i="0" u="none" strike="noStrike" kern="1200" cap="none" spc="0" normalizeH="0" baseline="0" noProof="0" dirty="0">
                <a:ln>
                  <a:noFill/>
                </a:ln>
                <a:solidFill>
                  <a:srgbClr val="663300"/>
                </a:solidFill>
                <a:effectLst/>
                <a:uLnTx/>
                <a:uFillTx/>
                <a:latin typeface="Arial"/>
                <a:ea typeface="+mn-ea"/>
                <a:cs typeface="Times New Roman" panose="02020603050405020304" pitchFamily="18" charset="0"/>
              </a:rPr>
              <a:t>b. Nguồn gốc lý luận</a:t>
            </a:r>
            <a:endParaRPr kumimoji="0" lang="en-US" sz="2400" b="0" i="0" u="none" strike="noStrike" kern="1200" cap="none" spc="0" normalizeH="0" baseline="0" noProof="0" dirty="0">
              <a:ln>
                <a:noFill/>
              </a:ln>
              <a:solidFill>
                <a:srgbClr val="663300"/>
              </a:solidFill>
              <a:effectLst/>
              <a:uLnTx/>
              <a:uFillTx/>
              <a:latin typeface="Arial"/>
              <a:ea typeface="+mn-ea"/>
              <a:cs typeface="Times New Roman" panose="02020603050405020304" pitchFamily="18" charset="0"/>
            </a:endParaRPr>
          </a:p>
        </p:txBody>
      </p:sp>
      <p:sp>
        <p:nvSpPr>
          <p:cNvPr id="24" name="Rectangle 5">
            <a:extLst>
              <a:ext uri="{FF2B5EF4-FFF2-40B4-BE49-F238E27FC236}">
                <a16:creationId xmlns="" xmlns:a16="http://schemas.microsoft.com/office/drawing/2014/main" id="{CDA30ADF-6299-4319-A7D1-D19EE8D9977A}"/>
              </a:ext>
            </a:extLst>
          </p:cNvPr>
          <p:cNvSpPr>
            <a:spLocks noChangeArrowheads="1"/>
          </p:cNvSpPr>
          <p:nvPr/>
        </p:nvSpPr>
        <p:spPr bwMode="auto">
          <a:xfrm>
            <a:off x="5100842" y="801613"/>
            <a:ext cx="67913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TÀI LIỆU HỌC TẬP, THAM KHẢO</a:t>
            </a:r>
          </a:p>
        </p:txBody>
      </p:sp>
      <p:sp>
        <p:nvSpPr>
          <p:cNvPr id="25" name="Rectangle 5">
            <a:extLst>
              <a:ext uri="{FF2B5EF4-FFF2-40B4-BE49-F238E27FC236}">
                <a16:creationId xmlns="" xmlns:a16="http://schemas.microsoft.com/office/drawing/2014/main" id="{31F3D265-45F1-4877-9D18-58A3CDB57FA0}"/>
              </a:ext>
            </a:extLst>
          </p:cNvPr>
          <p:cNvSpPr>
            <a:spLocks noChangeArrowheads="1"/>
          </p:cNvSpPr>
          <p:nvPr/>
        </p:nvSpPr>
        <p:spPr bwMode="auto">
          <a:xfrm>
            <a:off x="1627137" y="375115"/>
            <a:ext cx="1002410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TÀI LIỆU HỌC TẬP, THAM KHẢO</a:t>
            </a:r>
          </a:p>
        </p:txBody>
      </p:sp>
      <p:grpSp>
        <p:nvGrpSpPr>
          <p:cNvPr id="26" name="Group 21">
            <a:extLst>
              <a:ext uri="{FF2B5EF4-FFF2-40B4-BE49-F238E27FC236}">
                <a16:creationId xmlns="" xmlns:a16="http://schemas.microsoft.com/office/drawing/2014/main" id="{2BEB3244-8845-4DE0-B27B-78D5D2C2CF1B}"/>
              </a:ext>
            </a:extLst>
          </p:cNvPr>
          <p:cNvGrpSpPr>
            <a:grpSpLocks/>
          </p:cNvGrpSpPr>
          <p:nvPr/>
        </p:nvGrpSpPr>
        <p:grpSpPr bwMode="auto">
          <a:xfrm rot="10800000">
            <a:off x="176813" y="1184088"/>
            <a:ext cx="11781829" cy="24388"/>
            <a:chOff x="240" y="576"/>
            <a:chExt cx="6227" cy="24388"/>
          </a:xfrm>
        </p:grpSpPr>
        <p:sp>
          <p:nvSpPr>
            <p:cNvPr id="27" name="Line 7">
              <a:extLst>
                <a:ext uri="{FF2B5EF4-FFF2-40B4-BE49-F238E27FC236}">
                  <a16:creationId xmlns="" xmlns:a16="http://schemas.microsoft.com/office/drawing/2014/main" id="{D422BF17-C39A-45B5-AEAD-CD251E639C09}"/>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sp>
          <p:nvSpPr>
            <p:cNvPr id="31" name="Line 8">
              <a:extLst>
                <a:ext uri="{FF2B5EF4-FFF2-40B4-BE49-F238E27FC236}">
                  <a16:creationId xmlns="" xmlns:a16="http://schemas.microsoft.com/office/drawing/2014/main" id="{FDFA62A8-3A37-4264-B8C7-EAC1836AE92B}"/>
                </a:ext>
              </a:extLst>
            </p:cNvPr>
            <p:cNvSpPr>
              <a:spLocks noChangeShapeType="1"/>
            </p:cNvSpPr>
            <p:nvPr/>
          </p:nvSpPr>
          <p:spPr bwMode="auto">
            <a:xfrm>
              <a:off x="1169" y="24964"/>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grpSp>
      <p:sp>
        <p:nvSpPr>
          <p:cNvPr id="32" name="Rectangle 1">
            <a:extLst>
              <a:ext uri="{FF2B5EF4-FFF2-40B4-BE49-F238E27FC236}">
                <a16:creationId xmlns="" xmlns:a16="http://schemas.microsoft.com/office/drawing/2014/main" id="{15D49E87-FAA1-4B71-BA3D-D8BCC7EF7C2A}"/>
              </a:ext>
            </a:extLst>
          </p:cNvPr>
          <p:cNvSpPr>
            <a:spLocks noChangeArrowheads="1"/>
          </p:cNvSpPr>
          <p:nvPr/>
        </p:nvSpPr>
        <p:spPr bwMode="auto">
          <a:xfrm>
            <a:off x="1397559" y="395136"/>
            <a:ext cx="838405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None/>
              <a:tabLst/>
              <a:defRPr/>
            </a:pPr>
            <a:r>
              <a:rPr kumimoji="0" lang="en-US" altLang="en-US" sz="28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2. </a:t>
            </a:r>
            <a:r>
              <a:rPr kumimoji="0" lang="en-US" altLang="en-US" sz="28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Nguồn</a:t>
            </a:r>
            <a:r>
              <a:rPr kumimoji="0" lang="en-US" altLang="en-US" sz="28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8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gốc</a:t>
            </a:r>
            <a:r>
              <a:rPr kumimoji="0" lang="en-US" altLang="en-US" sz="28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8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hình</a:t>
            </a:r>
            <a:r>
              <a:rPr kumimoji="0" lang="en-US" altLang="en-US" sz="28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8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thành</a:t>
            </a:r>
            <a:r>
              <a:rPr kumimoji="0" lang="en-US" altLang="en-US" sz="28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8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tư</a:t>
            </a:r>
            <a:r>
              <a:rPr kumimoji="0" lang="en-US" altLang="en-US" sz="28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8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tưởng</a:t>
            </a:r>
            <a:r>
              <a:rPr kumimoji="0" lang="en-US" altLang="en-US" sz="28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8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Hồ</a:t>
            </a:r>
            <a:r>
              <a:rPr kumimoji="0" lang="en-US" altLang="en-US" sz="28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8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Chí</a:t>
            </a:r>
            <a:r>
              <a:rPr kumimoji="0" lang="en-US" altLang="en-US" sz="28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Minh</a:t>
            </a:r>
          </a:p>
        </p:txBody>
      </p:sp>
    </p:spTree>
    <p:extLst>
      <p:ext uri="{BB962C8B-B14F-4D97-AF65-F5344CB8AC3E}">
        <p14:creationId xmlns:p14="http://schemas.microsoft.com/office/powerpoint/2010/main" val="2291541321"/>
      </p:ext>
    </p:extLst>
  </p:cSld>
  <p:clrMapOvr>
    <a:masterClrMapping/>
  </p:clrMapOvr>
  <p:transition>
    <p:wedge/>
  </p:transition>
</p:sld>
</file>

<file path=ppt/slides/slide30.xml><?xml version="1.0" encoding="utf-8"?>
<p:sld xmlns:a="http://schemas.openxmlformats.org/drawingml/2006/main" xmlns:r="http://schemas.openxmlformats.org/officeDocument/2006/relationships" xmlns:p="http://schemas.openxmlformats.org/presentationml/2006/main">
  <p:cSld>
    <p:bg>
      <p:bgPr>
        <a:pattFill prst="pct5">
          <a:fgClr>
            <a:srgbClr val="FFFFFF"/>
          </a:fgClr>
          <a:bgClr>
            <a:schemeClr val="bg1"/>
          </a:bgClr>
        </a:pattFill>
        <a:effectLst/>
      </p:bgPr>
    </p:bg>
    <p:spTree>
      <p:nvGrpSpPr>
        <p:cNvPr id="1" name=""/>
        <p:cNvGrpSpPr/>
        <p:nvPr/>
      </p:nvGrpSpPr>
      <p:grpSpPr>
        <a:xfrm>
          <a:off x="0" y="0"/>
          <a:ext cx="0" cy="0"/>
          <a:chOff x="0" y="0"/>
          <a:chExt cx="0" cy="0"/>
        </a:xfrm>
      </p:grpSpPr>
      <p:sp>
        <p:nvSpPr>
          <p:cNvPr id="830467" name="Line 4">
            <a:extLst>
              <a:ext uri="{FF2B5EF4-FFF2-40B4-BE49-F238E27FC236}">
                <a16:creationId xmlns="" xmlns:a16="http://schemas.microsoft.com/office/drawing/2014/main" id="{A975BAE5-30C1-4064-893B-481AB00C1DBB}"/>
              </a:ext>
            </a:extLst>
          </p:cNvPr>
          <p:cNvSpPr>
            <a:spLocks noChangeShapeType="1"/>
          </p:cNvSpPr>
          <p:nvPr/>
        </p:nvSpPr>
        <p:spPr bwMode="auto">
          <a:xfrm>
            <a:off x="3328491" y="3065211"/>
            <a:ext cx="60960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grpSp>
        <p:nvGrpSpPr>
          <p:cNvPr id="830469" name="Group 6">
            <a:extLst>
              <a:ext uri="{FF2B5EF4-FFF2-40B4-BE49-F238E27FC236}">
                <a16:creationId xmlns="" xmlns:a16="http://schemas.microsoft.com/office/drawing/2014/main" id="{5BDE5BC0-46B9-4AD1-A338-3DFF63FBBA64}"/>
              </a:ext>
            </a:extLst>
          </p:cNvPr>
          <p:cNvGrpSpPr>
            <a:grpSpLocks/>
          </p:cNvGrpSpPr>
          <p:nvPr/>
        </p:nvGrpSpPr>
        <p:grpSpPr bwMode="auto">
          <a:xfrm>
            <a:off x="3030041" y="1803535"/>
            <a:ext cx="990600" cy="381000"/>
            <a:chOff x="1492" y="1538"/>
            <a:chExt cx="624" cy="240"/>
          </a:xfrm>
        </p:grpSpPr>
        <p:sp>
          <p:nvSpPr>
            <p:cNvPr id="830499" name="Line 7">
              <a:extLst>
                <a:ext uri="{FF2B5EF4-FFF2-40B4-BE49-F238E27FC236}">
                  <a16:creationId xmlns="" xmlns:a16="http://schemas.microsoft.com/office/drawing/2014/main" id="{687DCC2C-D6B3-40FD-976C-FDB6A15B2644}"/>
                </a:ext>
              </a:extLst>
            </p:cNvPr>
            <p:cNvSpPr>
              <a:spLocks noChangeShapeType="1"/>
            </p:cNvSpPr>
            <p:nvPr/>
          </p:nvSpPr>
          <p:spPr bwMode="auto">
            <a:xfrm>
              <a:off x="1732" y="1538"/>
              <a:ext cx="38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0500" name="Line 8">
              <a:extLst>
                <a:ext uri="{FF2B5EF4-FFF2-40B4-BE49-F238E27FC236}">
                  <a16:creationId xmlns="" xmlns:a16="http://schemas.microsoft.com/office/drawing/2014/main" id="{18866EFA-4D6F-46FA-9A6D-F1B641E963E0}"/>
                </a:ext>
              </a:extLst>
            </p:cNvPr>
            <p:cNvSpPr>
              <a:spLocks noChangeShapeType="1"/>
            </p:cNvSpPr>
            <p:nvPr/>
          </p:nvSpPr>
          <p:spPr bwMode="auto">
            <a:xfrm flipV="1">
              <a:off x="1492" y="1538"/>
              <a:ext cx="240" cy="2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grpSp>
      <p:grpSp>
        <p:nvGrpSpPr>
          <p:cNvPr id="830470" name="Group 9">
            <a:extLst>
              <a:ext uri="{FF2B5EF4-FFF2-40B4-BE49-F238E27FC236}">
                <a16:creationId xmlns="" xmlns:a16="http://schemas.microsoft.com/office/drawing/2014/main" id="{D8465DA7-2099-4A41-B165-2DAF7FF670E7}"/>
              </a:ext>
            </a:extLst>
          </p:cNvPr>
          <p:cNvGrpSpPr>
            <a:grpSpLocks/>
          </p:cNvGrpSpPr>
          <p:nvPr/>
        </p:nvGrpSpPr>
        <p:grpSpPr bwMode="auto">
          <a:xfrm>
            <a:off x="2834283" y="3980496"/>
            <a:ext cx="1066800" cy="304800"/>
            <a:chOff x="1444" y="3218"/>
            <a:chExt cx="672" cy="192"/>
          </a:xfrm>
        </p:grpSpPr>
        <p:sp>
          <p:nvSpPr>
            <p:cNvPr id="830497" name="Line 10">
              <a:extLst>
                <a:ext uri="{FF2B5EF4-FFF2-40B4-BE49-F238E27FC236}">
                  <a16:creationId xmlns="" xmlns:a16="http://schemas.microsoft.com/office/drawing/2014/main" id="{23A280E2-9AD4-4235-A300-C62D4E51CE54}"/>
                </a:ext>
              </a:extLst>
            </p:cNvPr>
            <p:cNvSpPr>
              <a:spLocks noChangeShapeType="1"/>
            </p:cNvSpPr>
            <p:nvPr/>
          </p:nvSpPr>
          <p:spPr bwMode="auto">
            <a:xfrm>
              <a:off x="1732" y="3410"/>
              <a:ext cx="38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0498" name="Line 11">
              <a:extLst>
                <a:ext uri="{FF2B5EF4-FFF2-40B4-BE49-F238E27FC236}">
                  <a16:creationId xmlns="" xmlns:a16="http://schemas.microsoft.com/office/drawing/2014/main" id="{FB4E120D-9F01-4392-B6C1-8A3CAFF537D9}"/>
                </a:ext>
              </a:extLst>
            </p:cNvPr>
            <p:cNvSpPr>
              <a:spLocks noChangeShapeType="1"/>
            </p:cNvSpPr>
            <p:nvPr/>
          </p:nvSpPr>
          <p:spPr bwMode="auto">
            <a:xfrm>
              <a:off x="1444" y="3218"/>
              <a:ext cx="288" cy="19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grpSp>
      <p:sp>
        <p:nvSpPr>
          <p:cNvPr id="830471" name="AutoShape 12">
            <a:extLst>
              <a:ext uri="{FF2B5EF4-FFF2-40B4-BE49-F238E27FC236}">
                <a16:creationId xmlns="" xmlns:a16="http://schemas.microsoft.com/office/drawing/2014/main" id="{4F9C9BBE-0925-401F-9DC9-42E0F1358110}"/>
              </a:ext>
            </a:extLst>
          </p:cNvPr>
          <p:cNvSpPr>
            <a:spLocks noChangeArrowheads="1"/>
          </p:cNvSpPr>
          <p:nvPr/>
        </p:nvSpPr>
        <p:spPr bwMode="gray">
          <a:xfrm>
            <a:off x="3954419" y="1285651"/>
            <a:ext cx="2588886" cy="1000125"/>
          </a:xfrm>
          <a:prstGeom prst="roundRect">
            <a:avLst>
              <a:gd name="adj" fmla="val 50000"/>
            </a:avLst>
          </a:prstGeom>
          <a:solidFill>
            <a:srgbClr val="00B050"/>
          </a:solidFill>
          <a:ln w="19050">
            <a:solidFill>
              <a:schemeClr val="accent3"/>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830475" name="AutoShape 16">
            <a:extLst>
              <a:ext uri="{FF2B5EF4-FFF2-40B4-BE49-F238E27FC236}">
                <a16:creationId xmlns="" xmlns:a16="http://schemas.microsoft.com/office/drawing/2014/main" id="{2E0FBCF5-989D-4746-B38F-5ECC96BC4DF8}"/>
              </a:ext>
            </a:extLst>
          </p:cNvPr>
          <p:cNvSpPr>
            <a:spLocks noChangeArrowheads="1"/>
          </p:cNvSpPr>
          <p:nvPr/>
        </p:nvSpPr>
        <p:spPr bwMode="gray">
          <a:xfrm>
            <a:off x="4014291" y="2443861"/>
            <a:ext cx="2638724" cy="944223"/>
          </a:xfrm>
          <a:prstGeom prst="roundRect">
            <a:avLst>
              <a:gd name="adj" fmla="val 50000"/>
            </a:avLst>
          </a:prstGeom>
          <a:solidFill>
            <a:srgbClr val="7030A0"/>
          </a:solidFill>
          <a:ln w="19050">
            <a:solidFill>
              <a:schemeClr val="accent3"/>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830477" name="Oval 18">
            <a:extLst>
              <a:ext uri="{FF2B5EF4-FFF2-40B4-BE49-F238E27FC236}">
                <a16:creationId xmlns="" xmlns:a16="http://schemas.microsoft.com/office/drawing/2014/main" id="{5E27DD5F-3918-41C7-A90E-8D22FEBD5DAD}"/>
              </a:ext>
            </a:extLst>
          </p:cNvPr>
          <p:cNvSpPr>
            <a:spLocks noChangeArrowheads="1"/>
          </p:cNvSpPr>
          <p:nvPr/>
        </p:nvSpPr>
        <p:spPr bwMode="gray">
          <a:xfrm>
            <a:off x="3925391" y="1692410"/>
            <a:ext cx="228600" cy="228600"/>
          </a:xfrm>
          <a:prstGeom prst="ellipse">
            <a:avLst/>
          </a:prstGeom>
          <a:gradFill rotWithShape="1">
            <a:gsLst>
              <a:gs pos="0">
                <a:srgbClr val="E96E29"/>
              </a:gs>
              <a:gs pos="100000">
                <a:srgbClr val="9B491B"/>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34164" name="Oval 20">
            <a:extLst>
              <a:ext uri="{FF2B5EF4-FFF2-40B4-BE49-F238E27FC236}">
                <a16:creationId xmlns="" xmlns:a16="http://schemas.microsoft.com/office/drawing/2014/main" id="{60762086-98CF-47F7-9231-0CE95400BE7D}"/>
              </a:ext>
            </a:extLst>
          </p:cNvPr>
          <p:cNvSpPr>
            <a:spLocks noChangeArrowheads="1"/>
          </p:cNvSpPr>
          <p:nvPr/>
        </p:nvSpPr>
        <p:spPr bwMode="gray">
          <a:xfrm>
            <a:off x="3911343" y="2908004"/>
            <a:ext cx="228600" cy="228600"/>
          </a:xfrm>
          <a:prstGeom prst="ellipse">
            <a:avLst/>
          </a:prstGeom>
          <a:gradFill rotWithShape="1">
            <a:gsLst>
              <a:gs pos="0">
                <a:schemeClr val="accent2"/>
              </a:gs>
              <a:gs pos="100000">
                <a:schemeClr val="accent2">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830483" name="AutoShape 24">
            <a:extLst>
              <a:ext uri="{FF2B5EF4-FFF2-40B4-BE49-F238E27FC236}">
                <a16:creationId xmlns="" xmlns:a16="http://schemas.microsoft.com/office/drawing/2014/main" id="{038E3116-AF74-4012-B7B1-9C2FA9D8480C}"/>
              </a:ext>
            </a:extLst>
          </p:cNvPr>
          <p:cNvSpPr>
            <a:spLocks noChangeArrowheads="1"/>
          </p:cNvSpPr>
          <p:nvPr/>
        </p:nvSpPr>
        <p:spPr bwMode="gray">
          <a:xfrm>
            <a:off x="4020641" y="3704254"/>
            <a:ext cx="2632374" cy="915706"/>
          </a:xfrm>
          <a:prstGeom prst="roundRect">
            <a:avLst>
              <a:gd name="adj" fmla="val 50000"/>
            </a:avLst>
          </a:prstGeom>
          <a:solidFill>
            <a:srgbClr val="00B0F0"/>
          </a:solidFill>
          <a:ln w="19050">
            <a:solidFill>
              <a:srgbClr val="C0C0C0"/>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lvl="0" defTabSz="914400" fontAlgn="base">
              <a:spcBef>
                <a:spcPct val="0"/>
              </a:spcBef>
              <a:spcAft>
                <a:spcPct val="0"/>
              </a:spcAft>
              <a:buClrTx/>
              <a:buNone/>
            </a:pPr>
            <a:r>
              <a:rPr lang="en-US" altLang="en-US" sz="2000" dirty="0">
                <a:solidFill>
                  <a:schemeClr val="bg1"/>
                </a:solidFill>
                <a:latin typeface="Arial" pitchFamily="34" charset="0"/>
              </a:rPr>
              <a:t>      </a:t>
            </a:r>
            <a:r>
              <a:rPr lang="en-US" altLang="en-US" sz="2000" b="0" dirty="0" err="1">
                <a:solidFill>
                  <a:schemeClr val="bg1"/>
                </a:solidFill>
                <a:latin typeface="Arial" pitchFamily="34" charset="0"/>
              </a:rPr>
              <a:t>Dũng</a:t>
            </a:r>
            <a:r>
              <a:rPr lang="en-US" altLang="en-US" sz="2000" b="0" dirty="0">
                <a:solidFill>
                  <a:schemeClr val="bg1"/>
                </a:solidFill>
                <a:latin typeface="Arial" pitchFamily="34" charset="0"/>
              </a:rPr>
              <a:t>  </a:t>
            </a:r>
            <a:r>
              <a:rPr lang="en-US" altLang="en-US" sz="2000" b="0" dirty="0" err="1">
                <a:solidFill>
                  <a:schemeClr val="bg1"/>
                </a:solidFill>
                <a:latin typeface="Arial" pitchFamily="34" charset="0"/>
              </a:rPr>
              <a:t>cảm</a:t>
            </a:r>
            <a:r>
              <a:rPr lang="en-US" altLang="en-US" sz="2000" b="0" dirty="0">
                <a:solidFill>
                  <a:schemeClr val="bg1"/>
                </a:solidFill>
                <a:latin typeface="Arial" pitchFamily="34" charset="0"/>
              </a:rPr>
              <a:t>…</a:t>
            </a:r>
            <a:endParaRPr kumimoji="0" lang="en-US" altLang="en-US" sz="2000" b="0"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830485" name="Oval 26">
            <a:extLst>
              <a:ext uri="{FF2B5EF4-FFF2-40B4-BE49-F238E27FC236}">
                <a16:creationId xmlns="" xmlns:a16="http://schemas.microsoft.com/office/drawing/2014/main" id="{462CCCCA-29C9-478A-9669-FC46C2ED72D1}"/>
              </a:ext>
            </a:extLst>
          </p:cNvPr>
          <p:cNvSpPr>
            <a:spLocks noChangeArrowheads="1"/>
          </p:cNvSpPr>
          <p:nvPr/>
        </p:nvSpPr>
        <p:spPr bwMode="gray">
          <a:xfrm>
            <a:off x="3899990" y="4146478"/>
            <a:ext cx="228600" cy="228600"/>
          </a:xfrm>
          <a:prstGeom prst="ellipse">
            <a:avLst/>
          </a:prstGeom>
          <a:gradFill rotWithShape="1">
            <a:gsLst>
              <a:gs pos="0">
                <a:srgbClr val="DCDC48"/>
              </a:gs>
              <a:gs pos="100000">
                <a:srgbClr val="939330"/>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nvGrpSpPr>
          <p:cNvPr id="830486" name="Group 27">
            <a:extLst>
              <a:ext uri="{FF2B5EF4-FFF2-40B4-BE49-F238E27FC236}">
                <a16:creationId xmlns="" xmlns:a16="http://schemas.microsoft.com/office/drawing/2014/main" id="{E47BB850-C00E-478A-B671-08898941E04C}"/>
              </a:ext>
            </a:extLst>
          </p:cNvPr>
          <p:cNvGrpSpPr>
            <a:grpSpLocks/>
          </p:cNvGrpSpPr>
          <p:nvPr/>
        </p:nvGrpSpPr>
        <p:grpSpPr bwMode="auto">
          <a:xfrm>
            <a:off x="472441" y="1743903"/>
            <a:ext cx="2839201" cy="2650920"/>
            <a:chOff x="192" y="1835"/>
            <a:chExt cx="1572" cy="1277"/>
          </a:xfrm>
        </p:grpSpPr>
        <p:sp>
          <p:nvSpPr>
            <p:cNvPr id="134172" name="Oval 28">
              <a:extLst>
                <a:ext uri="{FF2B5EF4-FFF2-40B4-BE49-F238E27FC236}">
                  <a16:creationId xmlns="" xmlns:a16="http://schemas.microsoft.com/office/drawing/2014/main" id="{88047824-6ACA-4C13-9A55-2145F66BEF4B}"/>
                </a:ext>
              </a:extLst>
            </p:cNvPr>
            <p:cNvSpPr>
              <a:spLocks noChangeArrowheads="1"/>
            </p:cNvSpPr>
            <p:nvPr/>
          </p:nvSpPr>
          <p:spPr bwMode="gray">
            <a:xfrm>
              <a:off x="192" y="2309"/>
              <a:ext cx="164" cy="327"/>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134173" name="Oval 29">
              <a:extLst>
                <a:ext uri="{FF2B5EF4-FFF2-40B4-BE49-F238E27FC236}">
                  <a16:creationId xmlns="" xmlns:a16="http://schemas.microsoft.com/office/drawing/2014/main" id="{25B46F11-2BAB-48F5-842E-937528759659}"/>
                </a:ext>
              </a:extLst>
            </p:cNvPr>
            <p:cNvSpPr>
              <a:spLocks noChangeArrowheads="1"/>
            </p:cNvSpPr>
            <p:nvPr/>
          </p:nvSpPr>
          <p:spPr bwMode="gray">
            <a:xfrm>
              <a:off x="303" y="2308"/>
              <a:ext cx="1461" cy="327"/>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134174" name="Oval 30">
              <a:extLst>
                <a:ext uri="{FF2B5EF4-FFF2-40B4-BE49-F238E27FC236}">
                  <a16:creationId xmlns="" xmlns:a16="http://schemas.microsoft.com/office/drawing/2014/main" id="{4D9EB704-DC15-4F98-B686-E2EB48DEC64C}"/>
                </a:ext>
              </a:extLst>
            </p:cNvPr>
            <p:cNvSpPr>
              <a:spLocks noChangeArrowheads="1"/>
            </p:cNvSpPr>
            <p:nvPr/>
          </p:nvSpPr>
          <p:spPr bwMode="gray">
            <a:xfrm>
              <a:off x="288" y="2321"/>
              <a:ext cx="1461" cy="327"/>
            </a:xfrm>
            <a:prstGeom prst="ellipse">
              <a:avLst/>
            </a:prstGeom>
            <a:gradFill rotWithShape="1">
              <a:gsLst>
                <a:gs pos="0">
                  <a:schemeClr val="hlink">
                    <a:gamma/>
                    <a:shade val="63529"/>
                    <a:invGamma/>
                  </a:schemeClr>
                </a:gs>
                <a:gs pos="100000">
                  <a:schemeClr val="hlink">
                    <a:alpha val="0"/>
                  </a:schemeClr>
                </a:gs>
              </a:gsLst>
              <a:lin ang="2700000" scaled="1"/>
            </a:gradFill>
            <a:ln w="38100" algn="ctr">
              <a:noFill/>
              <a:round/>
              <a:headEnd/>
              <a:tailEnd/>
            </a:ln>
            <a:effec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830491" name="Oval 31">
              <a:extLst>
                <a:ext uri="{FF2B5EF4-FFF2-40B4-BE49-F238E27FC236}">
                  <a16:creationId xmlns="" xmlns:a16="http://schemas.microsoft.com/office/drawing/2014/main" id="{BCF7C249-17E9-42F0-ACEF-89872F60DFC7}"/>
                </a:ext>
              </a:extLst>
            </p:cNvPr>
            <p:cNvSpPr>
              <a:spLocks noChangeArrowheads="1"/>
            </p:cNvSpPr>
            <p:nvPr/>
          </p:nvSpPr>
          <p:spPr bwMode="gray">
            <a:xfrm>
              <a:off x="375" y="2308"/>
              <a:ext cx="1317" cy="327"/>
            </a:xfrm>
            <a:prstGeom prst="ellipse">
              <a:avLst/>
            </a:prstGeom>
            <a:solidFill>
              <a:srgbClr val="000000"/>
            </a:soli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830492" name="Oval 32">
              <a:extLst>
                <a:ext uri="{FF2B5EF4-FFF2-40B4-BE49-F238E27FC236}">
                  <a16:creationId xmlns="" xmlns:a16="http://schemas.microsoft.com/office/drawing/2014/main" id="{CC11B23F-E7B1-4AE9-A3A3-07A641C001D4}"/>
                </a:ext>
              </a:extLst>
            </p:cNvPr>
            <p:cNvSpPr>
              <a:spLocks noChangeArrowheads="1"/>
            </p:cNvSpPr>
            <p:nvPr/>
          </p:nvSpPr>
          <p:spPr bwMode="gray">
            <a:xfrm>
              <a:off x="396" y="1835"/>
              <a:ext cx="1276" cy="1277"/>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830493" name="Oval 33">
              <a:extLst>
                <a:ext uri="{FF2B5EF4-FFF2-40B4-BE49-F238E27FC236}">
                  <a16:creationId xmlns="" xmlns:a16="http://schemas.microsoft.com/office/drawing/2014/main" id="{BB76A0C7-85F9-40A9-B5B9-D290AE5265E5}"/>
                </a:ext>
              </a:extLst>
            </p:cNvPr>
            <p:cNvSpPr>
              <a:spLocks noChangeArrowheads="1"/>
            </p:cNvSpPr>
            <p:nvPr/>
          </p:nvSpPr>
          <p:spPr bwMode="gray">
            <a:xfrm>
              <a:off x="412" y="1842"/>
              <a:ext cx="1246" cy="1246"/>
            </a:xfrm>
            <a:prstGeom prst="ellipse">
              <a:avLst/>
            </a:prstGeom>
            <a:solidFill>
              <a:srgbClr val="FF0066"/>
            </a:solidFill>
            <a:ln w="9525" algn="ctr">
              <a:solidFill>
                <a:srgbClr val="FF0066"/>
              </a:solidFill>
              <a:round/>
              <a:headEnd/>
              <a:tailEnd/>
            </a:ln>
          </p:spPr>
          <p:txBody>
            <a:bodyPr vert="eaVert"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sp>
        <p:nvSpPr>
          <p:cNvPr id="38" name="Rectangle 37">
            <a:extLst>
              <a:ext uri="{FF2B5EF4-FFF2-40B4-BE49-F238E27FC236}">
                <a16:creationId xmlns="" xmlns:a16="http://schemas.microsoft.com/office/drawing/2014/main" id="{1BFD5593-80A2-4205-91A5-EB4BE93B7616}"/>
              </a:ext>
            </a:extLst>
          </p:cNvPr>
          <p:cNvSpPr>
            <a:spLocks noChangeArrowheads="1"/>
          </p:cNvSpPr>
          <p:nvPr/>
        </p:nvSpPr>
        <p:spPr bwMode="auto">
          <a:xfrm>
            <a:off x="1705913" y="557164"/>
            <a:ext cx="648788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4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a:t>
            </a:r>
            <a:r>
              <a:rPr kumimoji="0" lang="en-US" altLang="en-US" sz="24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ruyền</a:t>
            </a:r>
            <a:r>
              <a:rPr kumimoji="0" lang="en-US" altLang="en-US" sz="2400" b="1" i="0" u="none" strike="noStrike" kern="1200" cap="none" spc="0" normalizeH="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400" b="1" i="0" u="none" strike="noStrike" kern="1200" cap="none" spc="0" normalizeH="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thống</a:t>
            </a:r>
            <a:r>
              <a:rPr kumimoji="0" lang="en-US" altLang="en-US" sz="2400" b="1" i="0" u="none" strike="noStrike" kern="1200" cap="none" spc="0" normalizeH="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400" b="1" i="0" u="none" strike="noStrike" kern="1200" cap="none" spc="0" normalizeH="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dân</a:t>
            </a:r>
            <a:r>
              <a:rPr kumimoji="0" lang="en-US" altLang="en-US" sz="2400" b="1" i="0" u="none" strike="noStrike" kern="1200" cap="none" spc="0" normalizeH="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400" b="1" i="0" u="none" strike="noStrike" kern="1200" cap="none" spc="0" normalizeH="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tộc</a:t>
            </a:r>
            <a:r>
              <a:rPr kumimoji="0" lang="en-US" altLang="en-US" sz="2400" b="1" i="0" u="none" strike="noStrike" kern="1200" cap="none" spc="0" normalizeH="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400" b="1" i="0" u="none" strike="noStrike" kern="1200" cap="none" spc="0" normalizeH="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quê</a:t>
            </a:r>
            <a:r>
              <a:rPr kumimoji="0" lang="en-US" altLang="en-US" sz="2400" b="1" i="0" u="none" strike="noStrike" kern="1200" cap="none" spc="0" normalizeH="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400" b="1" i="0" u="none" strike="noStrike" kern="1200" cap="none" spc="0" normalizeH="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hương</a:t>
            </a:r>
            <a:r>
              <a:rPr kumimoji="0" lang="en-US" altLang="en-US" sz="2400" b="1" i="0" u="none" strike="noStrike" kern="1200" cap="none" spc="0" normalizeH="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400" b="1" i="0" u="none" strike="noStrike" kern="1200" cap="none" spc="0" normalizeH="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gia</a:t>
            </a:r>
            <a:r>
              <a:rPr kumimoji="0" lang="en-US" altLang="en-US" sz="2400" b="1" i="0" u="none" strike="noStrike" kern="1200" cap="none" spc="0" normalizeH="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400" b="1" i="0" u="none" strike="noStrike" kern="1200" cap="none" spc="0" normalizeH="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đình</a:t>
            </a:r>
            <a:endParaRPr kumimoji="0" lang="en-US" altLang="en-US" sz="24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39" name="Rectangle 38">
            <a:extLst>
              <a:ext uri="{FF2B5EF4-FFF2-40B4-BE49-F238E27FC236}">
                <a16:creationId xmlns="" xmlns:a16="http://schemas.microsoft.com/office/drawing/2014/main" id="{1EE19FF9-6CA7-466E-ABF1-69A086FA0C5D}"/>
              </a:ext>
            </a:extLst>
          </p:cNvPr>
          <p:cNvSpPr/>
          <p:nvPr/>
        </p:nvSpPr>
        <p:spPr>
          <a:xfrm rot="5400000">
            <a:off x="4611528" y="35905"/>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0" name="Hexagon 39">
            <a:extLst>
              <a:ext uri="{FF2B5EF4-FFF2-40B4-BE49-F238E27FC236}">
                <a16:creationId xmlns="" xmlns:a16="http://schemas.microsoft.com/office/drawing/2014/main" id="{8124AF9E-8ED1-41E6-B7B3-4320D6FACFD1}"/>
              </a:ext>
            </a:extLst>
          </p:cNvPr>
          <p:cNvSpPr/>
          <p:nvPr/>
        </p:nvSpPr>
        <p:spPr>
          <a:xfrm>
            <a:off x="1135035" y="557801"/>
            <a:ext cx="696687" cy="574478"/>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1</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1" name="TextBox 30">
            <a:extLst>
              <a:ext uri="{FF2B5EF4-FFF2-40B4-BE49-F238E27FC236}">
                <a16:creationId xmlns="" xmlns:a16="http://schemas.microsoft.com/office/drawing/2014/main" id="{C93B237F-5DB4-4562-827D-3795DF7BCF80}"/>
              </a:ext>
            </a:extLst>
          </p:cNvPr>
          <p:cNvSpPr txBox="1"/>
          <p:nvPr/>
        </p:nvSpPr>
        <p:spPr>
          <a:xfrm>
            <a:off x="1135035" y="2508277"/>
            <a:ext cx="1506459" cy="1200329"/>
          </a:xfrm>
          <a:prstGeom prst="rect">
            <a:avLst/>
          </a:prstGeom>
          <a:noFill/>
        </p:spPr>
        <p:txBody>
          <a:bodyPr wrap="square">
            <a:spAutoFit/>
          </a:bodyPr>
          <a:lstStyle/>
          <a:p>
            <a:pPr algn="ctr"/>
            <a:r>
              <a:rPr kumimoji="0" lang="vi-VN" altLang="en-US" sz="2400" b="1" i="0" u="none" strike="noStrike" kern="1200" cap="none" spc="0" normalizeH="0" baseline="0" noProof="0" dirty="0">
                <a:ln>
                  <a:noFill/>
                </a:ln>
                <a:solidFill>
                  <a:schemeClr val="bg1"/>
                </a:solidFill>
                <a:effectLst/>
                <a:uLnTx/>
                <a:uFillTx/>
                <a:latin typeface="Arial" panose="020B0604020202020204" pitchFamily="34" charset="0"/>
                <a:ea typeface="Arial Unicode MS"/>
                <a:cs typeface="Times New Roman" panose="02020603050405020304" pitchFamily="18" charset="0"/>
              </a:rPr>
              <a:t>T</a:t>
            </a:r>
            <a:r>
              <a:rPr kumimoji="0" lang="en-US" altLang="en-US" sz="2400" b="1" i="0" u="none" strike="noStrike" kern="1200" cap="none" spc="0" normalizeH="0" baseline="0" noProof="0" dirty="0" err="1">
                <a:ln>
                  <a:noFill/>
                </a:ln>
                <a:solidFill>
                  <a:schemeClr val="bg1"/>
                </a:solidFill>
                <a:effectLst/>
                <a:uLnTx/>
                <a:uFillTx/>
                <a:latin typeface="Arial" panose="020B0604020202020204" pitchFamily="34" charset="0"/>
                <a:ea typeface="Arial Unicode MS"/>
                <a:cs typeface="Times New Roman" panose="02020603050405020304" pitchFamily="18" charset="0"/>
              </a:rPr>
              <a:t>ruyền</a:t>
            </a:r>
            <a:r>
              <a:rPr kumimoji="0" lang="en-US" altLang="en-US" sz="2400" b="1" i="0" u="none" strike="noStrike" kern="1200" cap="none" spc="0" normalizeH="0" noProof="0" dirty="0">
                <a:ln>
                  <a:noFill/>
                </a:ln>
                <a:solidFill>
                  <a:schemeClr val="bg1"/>
                </a:solidFill>
                <a:effectLst/>
                <a:uLnTx/>
                <a:uFillTx/>
                <a:latin typeface="Arial" panose="020B0604020202020204" pitchFamily="34" charset="0"/>
                <a:ea typeface="Arial Unicode MS"/>
                <a:cs typeface="Times New Roman" panose="02020603050405020304" pitchFamily="18" charset="0"/>
              </a:rPr>
              <a:t> </a:t>
            </a:r>
            <a:r>
              <a:rPr kumimoji="0" lang="en-US" altLang="en-US" sz="2400" b="1" i="0" u="none" strike="noStrike" kern="1200" cap="none" spc="0" normalizeH="0" noProof="0" dirty="0" err="1">
                <a:ln>
                  <a:noFill/>
                </a:ln>
                <a:solidFill>
                  <a:schemeClr val="bg1"/>
                </a:solidFill>
                <a:effectLst/>
                <a:uLnTx/>
                <a:uFillTx/>
                <a:latin typeface="Arial" panose="020B0604020202020204" pitchFamily="34" charset="0"/>
                <a:ea typeface="Arial Unicode MS"/>
                <a:cs typeface="Times New Roman" panose="02020603050405020304" pitchFamily="18" charset="0"/>
              </a:rPr>
              <a:t>thống</a:t>
            </a:r>
            <a:r>
              <a:rPr kumimoji="0" lang="en-US" altLang="en-US" sz="2400" b="1" i="0" u="none" strike="noStrike" kern="1200" cap="none" spc="0" normalizeH="0" noProof="0" dirty="0">
                <a:ln>
                  <a:noFill/>
                </a:ln>
                <a:solidFill>
                  <a:schemeClr val="bg1"/>
                </a:solidFill>
                <a:effectLst/>
                <a:uLnTx/>
                <a:uFillTx/>
                <a:latin typeface="Arial" panose="020B0604020202020204" pitchFamily="34" charset="0"/>
                <a:ea typeface="Arial Unicode MS"/>
                <a:cs typeface="Times New Roman" panose="02020603050405020304" pitchFamily="18" charset="0"/>
              </a:rPr>
              <a:t> </a:t>
            </a:r>
          </a:p>
          <a:p>
            <a:pPr algn="ctr"/>
            <a:r>
              <a:rPr kumimoji="0" lang="en-US" altLang="en-US" sz="2400" b="1" i="0" u="none" strike="noStrike" kern="1200" cap="none" spc="0" normalizeH="0" noProof="0" dirty="0" err="1">
                <a:ln>
                  <a:noFill/>
                </a:ln>
                <a:solidFill>
                  <a:schemeClr val="bg1"/>
                </a:solidFill>
                <a:effectLst/>
                <a:uLnTx/>
                <a:uFillTx/>
                <a:latin typeface="Arial" panose="020B0604020202020204" pitchFamily="34" charset="0"/>
                <a:ea typeface="Arial Unicode MS"/>
                <a:cs typeface="Times New Roman" panose="02020603050405020304" pitchFamily="18" charset="0"/>
              </a:rPr>
              <a:t>dân</a:t>
            </a:r>
            <a:r>
              <a:rPr kumimoji="0" lang="en-US" altLang="en-US" sz="2400" b="1" i="0" u="none" strike="noStrike" kern="1200" cap="none" spc="0" normalizeH="0" noProof="0" dirty="0">
                <a:ln>
                  <a:noFill/>
                </a:ln>
                <a:solidFill>
                  <a:schemeClr val="bg1"/>
                </a:solidFill>
                <a:effectLst/>
                <a:uLnTx/>
                <a:uFillTx/>
                <a:latin typeface="Arial" panose="020B0604020202020204" pitchFamily="34" charset="0"/>
                <a:ea typeface="Arial Unicode MS"/>
                <a:cs typeface="Times New Roman" panose="02020603050405020304" pitchFamily="18" charset="0"/>
              </a:rPr>
              <a:t> </a:t>
            </a:r>
            <a:r>
              <a:rPr kumimoji="0" lang="en-US" altLang="en-US" sz="2400" b="1" i="0" u="none" strike="noStrike" kern="1200" cap="none" spc="0" normalizeH="0" noProof="0" dirty="0" err="1">
                <a:ln>
                  <a:noFill/>
                </a:ln>
                <a:solidFill>
                  <a:schemeClr val="bg1"/>
                </a:solidFill>
                <a:effectLst/>
                <a:uLnTx/>
                <a:uFillTx/>
                <a:latin typeface="Arial" panose="020B0604020202020204" pitchFamily="34" charset="0"/>
                <a:ea typeface="Arial Unicode MS"/>
                <a:cs typeface="Times New Roman" panose="02020603050405020304" pitchFamily="18" charset="0"/>
              </a:rPr>
              <a:t>tộc</a:t>
            </a:r>
            <a:endParaRPr lang="en-US" sz="2400" dirty="0">
              <a:solidFill>
                <a:schemeClr val="bg1"/>
              </a:solidFill>
            </a:endParaRPr>
          </a:p>
        </p:txBody>
      </p:sp>
      <p:sp>
        <p:nvSpPr>
          <p:cNvPr id="33" name="TextBox 32">
            <a:extLst>
              <a:ext uri="{FF2B5EF4-FFF2-40B4-BE49-F238E27FC236}">
                <a16:creationId xmlns="" xmlns:a16="http://schemas.microsoft.com/office/drawing/2014/main" id="{A766F0D2-1ED6-4809-BCE5-C557B0C70325}"/>
              </a:ext>
            </a:extLst>
          </p:cNvPr>
          <p:cNvSpPr txBox="1"/>
          <p:nvPr/>
        </p:nvSpPr>
        <p:spPr>
          <a:xfrm>
            <a:off x="4668149" y="1618869"/>
            <a:ext cx="1553591" cy="400110"/>
          </a:xfrm>
          <a:prstGeom prst="rect">
            <a:avLst/>
          </a:prstGeom>
          <a:noFill/>
        </p:spPr>
        <p:txBody>
          <a:bodyPr wrap="square">
            <a:spAutoFit/>
          </a:bodyPr>
          <a:lstStyle/>
          <a:p>
            <a:r>
              <a:rPr lang="en-US" altLang="en-US" sz="2000" dirty="0" err="1">
                <a:solidFill>
                  <a:schemeClr val="bg1"/>
                </a:solidFill>
                <a:latin typeface="Arial" pitchFamily="34" charset="0"/>
              </a:rPr>
              <a:t>Y</a:t>
            </a:r>
            <a:r>
              <a:rPr lang="en-US" altLang="en-US" sz="2000" i="0" dirty="0" err="1">
                <a:solidFill>
                  <a:schemeClr val="bg1"/>
                </a:solidFill>
                <a:latin typeface="Arial" pitchFamily="34" charset="0"/>
              </a:rPr>
              <a:t>êu</a:t>
            </a:r>
            <a:r>
              <a:rPr lang="en-US" altLang="en-US" sz="2000" i="0" dirty="0">
                <a:solidFill>
                  <a:schemeClr val="bg1"/>
                </a:solidFill>
                <a:latin typeface="Arial" pitchFamily="34" charset="0"/>
              </a:rPr>
              <a:t> </a:t>
            </a:r>
            <a:r>
              <a:rPr lang="en-US" altLang="en-US" sz="2000" i="0" dirty="0" err="1">
                <a:solidFill>
                  <a:schemeClr val="bg1"/>
                </a:solidFill>
                <a:latin typeface="Arial" pitchFamily="34" charset="0"/>
              </a:rPr>
              <a:t>nước</a:t>
            </a:r>
            <a:endParaRPr lang="en-US" sz="2000" dirty="0">
              <a:solidFill>
                <a:schemeClr val="bg1"/>
              </a:solidFill>
            </a:endParaRPr>
          </a:p>
        </p:txBody>
      </p:sp>
      <p:sp>
        <p:nvSpPr>
          <p:cNvPr id="35" name="TextBox 34">
            <a:extLst>
              <a:ext uri="{FF2B5EF4-FFF2-40B4-BE49-F238E27FC236}">
                <a16:creationId xmlns="" xmlns:a16="http://schemas.microsoft.com/office/drawing/2014/main" id="{D289D459-9E26-4C3C-A5F6-D3739B057533}"/>
              </a:ext>
            </a:extLst>
          </p:cNvPr>
          <p:cNvSpPr txBox="1"/>
          <p:nvPr/>
        </p:nvSpPr>
        <p:spPr>
          <a:xfrm>
            <a:off x="4722795" y="2671466"/>
            <a:ext cx="1262743" cy="400110"/>
          </a:xfrm>
          <a:prstGeom prst="rect">
            <a:avLst/>
          </a:prstGeom>
          <a:noFill/>
        </p:spPr>
        <p:txBody>
          <a:bodyPr wrap="square">
            <a:spAutoFit/>
          </a:bodyPr>
          <a:lstStyle/>
          <a:p>
            <a:pPr algn="ctr" eaLnBrk="1" hangingPunct="1">
              <a:spcBef>
                <a:spcPct val="20000"/>
              </a:spcBef>
              <a:defRPr/>
            </a:pPr>
            <a:r>
              <a:rPr lang="en-US" altLang="en-US" sz="2000" i="0" dirty="0" err="1">
                <a:solidFill>
                  <a:schemeClr val="bg1"/>
                </a:solidFill>
                <a:latin typeface="Arial" pitchFamily="34" charset="0"/>
              </a:rPr>
              <a:t>Đoàn</a:t>
            </a:r>
            <a:r>
              <a:rPr lang="en-US" altLang="en-US" sz="2000" i="0" dirty="0">
                <a:solidFill>
                  <a:schemeClr val="bg1"/>
                </a:solidFill>
                <a:latin typeface="Arial" pitchFamily="34" charset="0"/>
              </a:rPr>
              <a:t> </a:t>
            </a:r>
            <a:r>
              <a:rPr lang="en-US" altLang="en-US" sz="2000" i="0" dirty="0" err="1">
                <a:solidFill>
                  <a:schemeClr val="bg1"/>
                </a:solidFill>
                <a:latin typeface="Arial" pitchFamily="34" charset="0"/>
              </a:rPr>
              <a:t>kết</a:t>
            </a:r>
            <a:endParaRPr lang="en-US" altLang="en-US" sz="2000" i="0" dirty="0">
              <a:solidFill>
                <a:schemeClr val="bg1"/>
              </a:solidFill>
              <a:latin typeface="Arial" pitchFamily="34" charset="0"/>
            </a:endParaRPr>
          </a:p>
        </p:txBody>
      </p:sp>
      <p:pic>
        <p:nvPicPr>
          <p:cNvPr id="36" name="Picture 18" descr="Image result for nam ÄÃ n nghá» an">
            <a:extLst>
              <a:ext uri="{FF2B5EF4-FFF2-40B4-BE49-F238E27FC236}">
                <a16:creationId xmlns="" xmlns:a16="http://schemas.microsoft.com/office/drawing/2014/main" id="{5DCF5A03-C221-47C7-B99C-FBF818BDEF3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193794" y="3834245"/>
            <a:ext cx="3648326" cy="2184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10" name="Picture 2" descr="Thêm Cộng Hoạt Động Dấu - Miễn Phí vector hình ảnh trên Pixabay">
            <a:extLst>
              <a:ext uri="{FF2B5EF4-FFF2-40B4-BE49-F238E27FC236}">
                <a16:creationId xmlns="" xmlns:a16="http://schemas.microsoft.com/office/drawing/2014/main" id="{E2CB11BB-2D90-44D4-B0AC-FE77420D372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819692" y="2508277"/>
            <a:ext cx="827314" cy="692743"/>
          </a:xfrm>
          <a:prstGeom prst="rect">
            <a:avLst/>
          </a:prstGeom>
          <a:noFill/>
          <a:extLst>
            <a:ext uri="{909E8E84-426E-40DD-AFC4-6F175D3DCCD1}">
              <a14:hiddenFill xmlns:a14="http://schemas.microsoft.com/office/drawing/2010/main">
                <a:solidFill>
                  <a:srgbClr val="FFFFFF"/>
                </a:solidFill>
              </a14:hiddenFill>
            </a:ext>
          </a:extLst>
        </p:spPr>
      </p:pic>
      <p:pic>
        <p:nvPicPr>
          <p:cNvPr id="43012" name="Picture 4" descr="THEO DẤU CHÂN BÁC] MỘT GIA ĐÌNH HOÀ MÌNH VÀO NON SÔNG ĐẤT NƯỚC | Tỉnh đoàn  tỉnh phú thọ">
            <a:extLst>
              <a:ext uri="{FF2B5EF4-FFF2-40B4-BE49-F238E27FC236}">
                <a16:creationId xmlns="" xmlns:a16="http://schemas.microsoft.com/office/drawing/2014/main" id="{BB55828B-6905-4EED-94C9-1038389B4A7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49050" y="1068295"/>
            <a:ext cx="3786934" cy="2001068"/>
          </a:xfrm>
          <a:prstGeom prst="rect">
            <a:avLst/>
          </a:prstGeom>
          <a:noFill/>
          <a:extLst>
            <a:ext uri="{909E8E84-426E-40DD-AFC4-6F175D3DCCD1}">
              <a14:hiddenFill xmlns:a14="http://schemas.microsoft.com/office/drawing/2010/main">
                <a:solidFill>
                  <a:srgbClr val="FFFFFF"/>
                </a:solidFill>
              </a14:hiddenFill>
            </a:ext>
          </a:extLst>
        </p:spPr>
      </p:pic>
      <p:sp>
        <p:nvSpPr>
          <p:cNvPr id="45" name="TextBox 44">
            <a:extLst>
              <a:ext uri="{FF2B5EF4-FFF2-40B4-BE49-F238E27FC236}">
                <a16:creationId xmlns="" xmlns:a16="http://schemas.microsoft.com/office/drawing/2014/main" id="{92EDCF25-9834-42C8-9096-6CA726E56045}"/>
              </a:ext>
            </a:extLst>
          </p:cNvPr>
          <p:cNvSpPr txBox="1"/>
          <p:nvPr/>
        </p:nvSpPr>
        <p:spPr>
          <a:xfrm>
            <a:off x="8880360" y="6177721"/>
            <a:ext cx="2928267" cy="461665"/>
          </a:xfrm>
          <a:prstGeom prst="rect">
            <a:avLst/>
          </a:prstGeom>
          <a:noFill/>
        </p:spPr>
        <p:txBody>
          <a:bodyPr wrap="square">
            <a:spAutoFit/>
          </a:bodyPr>
          <a:lstStyle/>
          <a:p>
            <a:pPr algn="ctr"/>
            <a:r>
              <a:rPr lang="en-US" altLang="en-US" sz="2400" b="1" dirty="0">
                <a:solidFill>
                  <a:srgbClr val="0033CC"/>
                </a:solidFill>
                <a:latin typeface="Arial" panose="020B0604020202020204" pitchFamily="34" charset="0"/>
                <a:ea typeface="Arial Unicode MS"/>
                <a:cs typeface="Times New Roman" panose="02020603050405020304" pitchFamily="18" charset="0"/>
              </a:rPr>
              <a:t>Q</a:t>
            </a:r>
            <a:r>
              <a:rPr kumimoji="0" lang="en-US" altLang="en-US" sz="2400" b="1" i="0" u="none" strike="noStrike" kern="1200" cap="none" spc="0" normalizeH="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uê</a:t>
            </a:r>
            <a:r>
              <a:rPr kumimoji="0" lang="en-US" altLang="en-US" sz="2400" b="1" i="0" u="none" strike="noStrike" kern="1200" cap="none" spc="0" normalizeH="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400" b="1" i="0" u="none" strike="noStrike" kern="1200" cap="none" spc="0" normalizeH="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hương</a:t>
            </a:r>
            <a:endParaRPr lang="en-US" sz="2400" dirty="0"/>
          </a:p>
        </p:txBody>
      </p:sp>
      <p:sp>
        <p:nvSpPr>
          <p:cNvPr id="47" name="TextBox 46">
            <a:extLst>
              <a:ext uri="{FF2B5EF4-FFF2-40B4-BE49-F238E27FC236}">
                <a16:creationId xmlns="" xmlns:a16="http://schemas.microsoft.com/office/drawing/2014/main" id="{CE4E6C7E-A488-43CE-9DB1-757626CE5B2B}"/>
              </a:ext>
            </a:extLst>
          </p:cNvPr>
          <p:cNvSpPr txBox="1"/>
          <p:nvPr/>
        </p:nvSpPr>
        <p:spPr>
          <a:xfrm>
            <a:off x="8880360" y="3213613"/>
            <a:ext cx="2339534" cy="461665"/>
          </a:xfrm>
          <a:prstGeom prst="rect">
            <a:avLst/>
          </a:prstGeom>
          <a:noFill/>
        </p:spPr>
        <p:txBody>
          <a:bodyPr wrap="square">
            <a:spAutoFit/>
          </a:bodyPr>
          <a:lstStyle/>
          <a:p>
            <a:pPr algn="ctr"/>
            <a:r>
              <a:rPr lang="en-US" altLang="en-US" sz="2400" b="1" dirty="0">
                <a:solidFill>
                  <a:srgbClr val="0033CC"/>
                </a:solidFill>
                <a:latin typeface="Arial" panose="020B0604020202020204" pitchFamily="34" charset="0"/>
                <a:ea typeface="Arial Unicode MS"/>
                <a:cs typeface="Times New Roman" panose="02020603050405020304" pitchFamily="18" charset="0"/>
              </a:rPr>
              <a:t>G</a:t>
            </a:r>
            <a:r>
              <a:rPr kumimoji="0" lang="en-US" altLang="en-US" sz="2400" b="1" i="0" u="none" strike="noStrike" kern="1200" cap="none" spc="0" normalizeH="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ia</a:t>
            </a:r>
            <a:r>
              <a:rPr kumimoji="0" lang="en-US" altLang="en-US" sz="2400" b="1" i="0" u="none" strike="noStrike" kern="1200" cap="none" spc="0" normalizeH="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400" b="1" i="0" u="none" strike="noStrike" kern="1200" cap="none" spc="0" normalizeH="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đình</a:t>
            </a:r>
            <a:endParaRPr lang="en-US" sz="2400" dirty="0"/>
          </a:p>
        </p:txBody>
      </p:sp>
      <p:sp>
        <p:nvSpPr>
          <p:cNvPr id="48" name="AutoShape 10">
            <a:extLst>
              <a:ext uri="{FF2B5EF4-FFF2-40B4-BE49-F238E27FC236}">
                <a16:creationId xmlns="" xmlns:a16="http://schemas.microsoft.com/office/drawing/2014/main" id="{64D3A4C8-E202-4104-B68A-6A25FFD7DB31}"/>
              </a:ext>
            </a:extLst>
          </p:cNvPr>
          <p:cNvSpPr>
            <a:spLocks/>
          </p:cNvSpPr>
          <p:nvPr/>
        </p:nvSpPr>
        <p:spPr bwMode="auto">
          <a:xfrm rot="10800000" flipV="1">
            <a:off x="7713431" y="1523766"/>
            <a:ext cx="538419" cy="3082889"/>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49" name="AutoShape 17">
            <a:extLst>
              <a:ext uri="{FF2B5EF4-FFF2-40B4-BE49-F238E27FC236}">
                <a16:creationId xmlns="" xmlns:a16="http://schemas.microsoft.com/office/drawing/2014/main" id="{7646B267-BFE6-4FE1-8D2F-6FE4EF7AEA1D}"/>
              </a:ext>
            </a:extLst>
          </p:cNvPr>
          <p:cNvSpPr>
            <a:spLocks/>
          </p:cNvSpPr>
          <p:nvPr/>
        </p:nvSpPr>
        <p:spPr bwMode="auto">
          <a:xfrm rot="16200000">
            <a:off x="4726525" y="1767107"/>
            <a:ext cx="542126" cy="6218647"/>
          </a:xfrm>
          <a:prstGeom prst="leftBrace">
            <a:avLst>
              <a:gd name="adj1" fmla="val 2963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latin typeface="Tahoma" panose="020B0604030504040204" pitchFamily="34" charset="0"/>
            </a:endParaRPr>
          </a:p>
        </p:txBody>
      </p:sp>
      <p:sp>
        <p:nvSpPr>
          <p:cNvPr id="50" name="TextBox 49">
            <a:extLst>
              <a:ext uri="{FF2B5EF4-FFF2-40B4-BE49-F238E27FC236}">
                <a16:creationId xmlns="" xmlns:a16="http://schemas.microsoft.com/office/drawing/2014/main" id="{3556E3C0-7ADC-4A0A-B389-E865C0173EC5}"/>
              </a:ext>
            </a:extLst>
          </p:cNvPr>
          <p:cNvSpPr txBox="1">
            <a:spLocks noChangeArrowheads="1"/>
          </p:cNvSpPr>
          <p:nvPr/>
        </p:nvSpPr>
        <p:spPr bwMode="auto">
          <a:xfrm>
            <a:off x="645827" y="5312369"/>
            <a:ext cx="7374076" cy="707886"/>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a:solidFill>
                  <a:srgbClr val="FF0066"/>
                </a:solidFill>
                <a:latin typeface="Times New Roman" panose="02020603050405020304" pitchFamily="18" charset="0"/>
                <a:cs typeface="Times New Roman" panose="02020603050405020304" pitchFamily="18" charset="0"/>
              </a:rPr>
              <a:t>→ </a:t>
            </a:r>
            <a:r>
              <a:rPr lang="en-US" altLang="en-US" sz="2000" b="1" dirty="0" err="1">
                <a:solidFill>
                  <a:srgbClr val="993300"/>
                </a:solidFill>
              </a:rPr>
              <a:t>Nguồn</a:t>
            </a:r>
            <a:r>
              <a:rPr lang="en-US" altLang="en-US" sz="2000" b="1" dirty="0">
                <a:solidFill>
                  <a:srgbClr val="993300"/>
                </a:solidFill>
              </a:rPr>
              <a:t> </a:t>
            </a:r>
            <a:r>
              <a:rPr lang="en-US" altLang="en-US" sz="2000" b="1" dirty="0" err="1">
                <a:solidFill>
                  <a:srgbClr val="993300"/>
                </a:solidFill>
              </a:rPr>
              <a:t>gốc</a:t>
            </a:r>
            <a:r>
              <a:rPr lang="en-US" altLang="en-US" sz="2000" b="1" dirty="0">
                <a:solidFill>
                  <a:srgbClr val="993300"/>
                </a:solidFill>
              </a:rPr>
              <a:t> </a:t>
            </a:r>
            <a:r>
              <a:rPr lang="en-US" altLang="en-US" sz="2000" b="1" dirty="0" err="1">
                <a:solidFill>
                  <a:srgbClr val="993300"/>
                </a:solidFill>
              </a:rPr>
              <a:t>tư</a:t>
            </a:r>
            <a:r>
              <a:rPr lang="en-US" altLang="en-US" sz="2000" b="1" dirty="0">
                <a:solidFill>
                  <a:srgbClr val="993300"/>
                </a:solidFill>
              </a:rPr>
              <a:t> </a:t>
            </a:r>
            <a:r>
              <a:rPr lang="en-US" altLang="en-US" sz="2000" b="1" dirty="0" err="1">
                <a:solidFill>
                  <a:srgbClr val="993300"/>
                </a:solidFill>
              </a:rPr>
              <a:t>tưởng</a:t>
            </a:r>
            <a:r>
              <a:rPr lang="en-US" altLang="en-US" sz="2000" b="1" dirty="0">
                <a:solidFill>
                  <a:srgbClr val="993300"/>
                </a:solidFill>
              </a:rPr>
              <a:t>, </a:t>
            </a:r>
            <a:r>
              <a:rPr lang="en-US" altLang="en-US" sz="2000" b="1" dirty="0" err="1">
                <a:solidFill>
                  <a:srgbClr val="993300"/>
                </a:solidFill>
              </a:rPr>
              <a:t>lý</a:t>
            </a:r>
            <a:r>
              <a:rPr lang="en-US" altLang="en-US" sz="2000" b="1" dirty="0">
                <a:solidFill>
                  <a:srgbClr val="993300"/>
                </a:solidFill>
              </a:rPr>
              <a:t> </a:t>
            </a:r>
            <a:r>
              <a:rPr lang="en-US" altLang="en-US" sz="2000" b="1" dirty="0" err="1">
                <a:solidFill>
                  <a:srgbClr val="993300"/>
                </a:solidFill>
              </a:rPr>
              <a:t>luận</a:t>
            </a:r>
            <a:r>
              <a:rPr lang="en-US" altLang="en-US" sz="2000" b="1" dirty="0">
                <a:solidFill>
                  <a:srgbClr val="993300"/>
                </a:solidFill>
              </a:rPr>
              <a:t> </a:t>
            </a:r>
            <a:r>
              <a:rPr lang="en-US" altLang="en-US" sz="2000" b="1" dirty="0" err="1">
                <a:solidFill>
                  <a:srgbClr val="993300"/>
                </a:solidFill>
              </a:rPr>
              <a:t>giữ</a:t>
            </a:r>
            <a:r>
              <a:rPr lang="en-US" altLang="en-US" sz="2000" b="1" dirty="0">
                <a:solidFill>
                  <a:srgbClr val="993300"/>
                </a:solidFill>
              </a:rPr>
              <a:t> </a:t>
            </a:r>
            <a:r>
              <a:rPr lang="en-US" altLang="en-US" sz="2000" b="1" dirty="0" err="1">
                <a:solidFill>
                  <a:srgbClr val="993300"/>
                </a:solidFill>
              </a:rPr>
              <a:t>vai</a:t>
            </a:r>
            <a:r>
              <a:rPr lang="en-US" altLang="en-US" sz="2000" b="1" dirty="0">
                <a:solidFill>
                  <a:srgbClr val="993300"/>
                </a:solidFill>
              </a:rPr>
              <a:t> </a:t>
            </a:r>
            <a:r>
              <a:rPr lang="en-US" altLang="en-US" sz="2000" b="1" dirty="0" err="1">
                <a:solidFill>
                  <a:srgbClr val="993300"/>
                </a:solidFill>
              </a:rPr>
              <a:t>trò</a:t>
            </a:r>
            <a:r>
              <a:rPr lang="en-US" altLang="en-US" sz="2000" b="1" dirty="0">
                <a:solidFill>
                  <a:srgbClr val="993300"/>
                </a:solidFill>
              </a:rPr>
              <a:t> </a:t>
            </a:r>
            <a:r>
              <a:rPr lang="en-US" altLang="en-US" sz="2000" b="1" dirty="0" err="1">
                <a:solidFill>
                  <a:srgbClr val="993300"/>
                </a:solidFill>
              </a:rPr>
              <a:t>xuất</a:t>
            </a:r>
            <a:r>
              <a:rPr lang="en-US" altLang="en-US" sz="2000" b="1" dirty="0">
                <a:solidFill>
                  <a:srgbClr val="993300"/>
                </a:solidFill>
              </a:rPr>
              <a:t> </a:t>
            </a:r>
            <a:r>
              <a:rPr lang="en-US" altLang="en-US" sz="2000" b="1" dirty="0" err="1">
                <a:solidFill>
                  <a:srgbClr val="993300"/>
                </a:solidFill>
              </a:rPr>
              <a:t>phát</a:t>
            </a:r>
            <a:r>
              <a:rPr lang="en-US" altLang="en-US" sz="2000" dirty="0">
                <a:solidFill>
                  <a:srgbClr val="993300"/>
                </a:solidFill>
              </a:rPr>
              <a:t> </a:t>
            </a:r>
            <a:r>
              <a:rPr lang="en-US" altLang="en-US" sz="2000" dirty="0" err="1"/>
              <a:t>hình</a:t>
            </a:r>
            <a:r>
              <a:rPr lang="en-US" altLang="en-US" sz="2000" dirty="0"/>
              <a:t> </a:t>
            </a:r>
            <a:r>
              <a:rPr lang="en-US" altLang="en-US" sz="2000" dirty="0" err="1"/>
              <a:t>thành</a:t>
            </a:r>
            <a:r>
              <a:rPr lang="en-US" altLang="en-US" sz="2000" dirty="0"/>
              <a:t> </a:t>
            </a:r>
            <a:r>
              <a:rPr lang="en-US" altLang="en-US" sz="2000" dirty="0" err="1"/>
              <a:t>tư</a:t>
            </a:r>
            <a:r>
              <a:rPr lang="en-US" altLang="en-US" sz="2000" dirty="0"/>
              <a:t> </a:t>
            </a:r>
            <a:r>
              <a:rPr lang="en-US" altLang="en-US" sz="2000" dirty="0" err="1"/>
              <a:t>tưởng</a:t>
            </a:r>
            <a:r>
              <a:rPr lang="en-US" altLang="en-US" sz="2000" dirty="0"/>
              <a:t> </a:t>
            </a:r>
            <a:r>
              <a:rPr lang="en-US" altLang="en-US" sz="2000" dirty="0" err="1"/>
              <a:t>Hồ</a:t>
            </a:r>
            <a:r>
              <a:rPr lang="en-US" altLang="en-US" sz="2000" dirty="0"/>
              <a:t> </a:t>
            </a:r>
            <a:r>
              <a:rPr lang="en-US" altLang="en-US" sz="2000" dirty="0" err="1"/>
              <a:t>Chí</a:t>
            </a:r>
            <a:r>
              <a:rPr lang="en-US" altLang="en-US" sz="2000" dirty="0"/>
              <a:t> Minh.</a:t>
            </a:r>
          </a:p>
        </p:txBody>
      </p:sp>
      <p:sp>
        <p:nvSpPr>
          <p:cNvPr id="51" name="Rectangle 2">
            <a:extLst>
              <a:ext uri="{FF2B5EF4-FFF2-40B4-BE49-F238E27FC236}">
                <a16:creationId xmlns="" xmlns:a16="http://schemas.microsoft.com/office/drawing/2014/main" id="{B53C22BC-90B6-472A-8ED8-F754CFDB0B02}"/>
              </a:ext>
            </a:extLst>
          </p:cNvPr>
          <p:cNvSpPr>
            <a:spLocks noChangeArrowheads="1"/>
          </p:cNvSpPr>
          <p:nvPr/>
        </p:nvSpPr>
        <p:spPr bwMode="auto">
          <a:xfrm>
            <a:off x="3278940" y="149146"/>
            <a:ext cx="3204723" cy="461665"/>
          </a:xfrm>
          <a:prstGeom prst="rect">
            <a:avLst/>
          </a:prstGeom>
          <a:solidFill>
            <a:schemeClr val="bg1"/>
          </a:solidFill>
          <a:ln>
            <a:noFill/>
          </a:ln>
        </p:spPr>
        <p:txBody>
          <a:bodyPr wrap="none">
            <a:spAutoFit/>
          </a:bodyPr>
          <a:lstStyle>
            <a:lvl1pPr indent="4572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R="0" lvl="0" indent="0" algn="just" defTabSz="914286" rtl="0" eaLnBrk="1" fontAlgn="auto" latinLnBrk="0" hangingPunct="1">
              <a:lnSpc>
                <a:spcPct val="100000"/>
              </a:lnSpc>
              <a:spcBef>
                <a:spcPts val="0"/>
              </a:spcBef>
              <a:spcAft>
                <a:spcPts val="0"/>
              </a:spcAft>
              <a:buClrTx/>
              <a:buSzTx/>
              <a:tabLst/>
              <a:defRPr/>
            </a:pPr>
            <a:r>
              <a:rPr kumimoji="0" lang="nl-NL" sz="2400" b="1" i="0" u="none" strike="noStrike" kern="1200" cap="none" spc="0" normalizeH="0" baseline="0" noProof="0" dirty="0">
                <a:ln>
                  <a:noFill/>
                </a:ln>
                <a:solidFill>
                  <a:srgbClr val="663300"/>
                </a:solidFill>
                <a:effectLst/>
                <a:uLnTx/>
                <a:uFillTx/>
                <a:latin typeface="Arial"/>
                <a:ea typeface="+mn-ea"/>
                <a:cs typeface="Times New Roman" panose="02020603050405020304" pitchFamily="18" charset="0"/>
              </a:rPr>
              <a:t>b. Nguồn gốc lý luận</a:t>
            </a:r>
            <a:endParaRPr kumimoji="0" lang="en-US" sz="2400" b="0" i="0" u="none" strike="noStrike" kern="1200" cap="none" spc="0" normalizeH="0" baseline="0" noProof="0" dirty="0">
              <a:ln>
                <a:noFill/>
              </a:ln>
              <a:solidFill>
                <a:srgbClr val="663300"/>
              </a:solidFill>
              <a:effectLst/>
              <a:uLnTx/>
              <a:uFillTx/>
              <a:latin typeface="Arial"/>
              <a:ea typeface="+mn-ea"/>
              <a:cs typeface="Times New Roman" panose="02020603050405020304" pitchFamily="18"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500" fill="hold"/>
                                        <p:tgtEl>
                                          <p:spTgt spid="38"/>
                                        </p:tgtEl>
                                        <p:attrNameLst>
                                          <p:attrName>ppt_w</p:attrName>
                                        </p:attrNameLst>
                                      </p:cBhvr>
                                      <p:tavLst>
                                        <p:tav tm="0">
                                          <p:val>
                                            <p:fltVal val="0"/>
                                          </p:val>
                                        </p:tav>
                                        <p:tav tm="100000">
                                          <p:val>
                                            <p:strVal val="#ppt_w"/>
                                          </p:val>
                                        </p:tav>
                                      </p:tavLst>
                                    </p:anim>
                                    <p:anim calcmode="lin" valueType="num">
                                      <p:cBhvr>
                                        <p:cTn id="8" dur="500" fill="hold"/>
                                        <p:tgtEl>
                                          <p:spTgt spid="38"/>
                                        </p:tgtEl>
                                        <p:attrNameLst>
                                          <p:attrName>ppt_h</p:attrName>
                                        </p:attrNameLst>
                                      </p:cBhvr>
                                      <p:tavLst>
                                        <p:tav tm="0">
                                          <p:val>
                                            <p:fltVal val="0"/>
                                          </p:val>
                                        </p:tav>
                                        <p:tav tm="100000">
                                          <p:val>
                                            <p:strVal val="#ppt_h"/>
                                          </p:val>
                                        </p:tav>
                                      </p:tavLst>
                                    </p:anim>
                                    <p:animEffect transition="in" filter="fade">
                                      <p:cBhvr>
                                        <p:cTn id="9" dur="500"/>
                                        <p:tgtEl>
                                          <p:spTgt spid="38"/>
                                        </p:tgtEl>
                                      </p:cBhvr>
                                    </p:animEffect>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grpId="0" nodeType="clickEffect">
                                  <p:stCondLst>
                                    <p:cond delay="0"/>
                                  </p:stCondLst>
                                  <p:childTnLst>
                                    <p:set>
                                      <p:cBhvr>
                                        <p:cTn id="13" dur="1" fill="hold">
                                          <p:stCondLst>
                                            <p:cond delay="0"/>
                                          </p:stCondLst>
                                        </p:cTn>
                                        <p:tgtEl>
                                          <p:spTgt spid="39"/>
                                        </p:tgtEl>
                                        <p:attrNameLst>
                                          <p:attrName>style.visibility</p:attrName>
                                        </p:attrNameLst>
                                      </p:cBhvr>
                                      <p:to>
                                        <p:strVal val="visible"/>
                                      </p:to>
                                    </p:set>
                                    <p:animEffect transition="in" filter="circle(in)">
                                      <p:cBhvr>
                                        <p:cTn id="14" dur="2000"/>
                                        <p:tgtEl>
                                          <p:spTgt spid="39"/>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40"/>
                                        </p:tgtEl>
                                        <p:attrNameLst>
                                          <p:attrName>style.visibility</p:attrName>
                                        </p:attrNameLst>
                                      </p:cBhvr>
                                      <p:to>
                                        <p:strVal val="visible"/>
                                      </p:to>
                                    </p:set>
                                    <p:anim calcmode="lin" valueType="num">
                                      <p:cBhvr>
                                        <p:cTn id="17" dur="500" fill="hold"/>
                                        <p:tgtEl>
                                          <p:spTgt spid="40"/>
                                        </p:tgtEl>
                                        <p:attrNameLst>
                                          <p:attrName>ppt_w</p:attrName>
                                        </p:attrNameLst>
                                      </p:cBhvr>
                                      <p:tavLst>
                                        <p:tav tm="0">
                                          <p:val>
                                            <p:fltVal val="0"/>
                                          </p:val>
                                        </p:tav>
                                        <p:tav tm="100000">
                                          <p:val>
                                            <p:strVal val="#ppt_w"/>
                                          </p:val>
                                        </p:tav>
                                      </p:tavLst>
                                    </p:anim>
                                    <p:anim calcmode="lin" valueType="num">
                                      <p:cBhvr>
                                        <p:cTn id="18" dur="500" fill="hold"/>
                                        <p:tgtEl>
                                          <p:spTgt spid="40"/>
                                        </p:tgtEl>
                                        <p:attrNameLst>
                                          <p:attrName>ppt_h</p:attrName>
                                        </p:attrNameLst>
                                      </p:cBhvr>
                                      <p:tavLst>
                                        <p:tav tm="0">
                                          <p:val>
                                            <p:fltVal val="0"/>
                                          </p:val>
                                        </p:tav>
                                        <p:tav tm="100000">
                                          <p:val>
                                            <p:strVal val="#ppt_h"/>
                                          </p:val>
                                        </p:tav>
                                      </p:tavLst>
                                    </p:anim>
                                    <p:animEffect transition="in" filter="fade">
                                      <p:cBhvr>
                                        <p:cTn id="19" dur="500"/>
                                        <p:tgtEl>
                                          <p:spTgt spid="40"/>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830467"/>
                                        </p:tgtEl>
                                        <p:attrNameLst>
                                          <p:attrName>style.visibility</p:attrName>
                                        </p:attrNameLst>
                                      </p:cBhvr>
                                      <p:to>
                                        <p:strVal val="visible"/>
                                      </p:to>
                                    </p:set>
                                    <p:animEffect transition="in" filter="circle(in)">
                                      <p:cBhvr>
                                        <p:cTn id="22" dur="2000"/>
                                        <p:tgtEl>
                                          <p:spTgt spid="830467"/>
                                        </p:tgtEl>
                                      </p:cBhvr>
                                    </p:animEffect>
                                  </p:childTnLst>
                                </p:cTn>
                              </p:par>
                              <p:par>
                                <p:cTn id="23" presetID="6" presetClass="entr" presetSubtype="16" fill="hold" nodeType="withEffect">
                                  <p:stCondLst>
                                    <p:cond delay="0"/>
                                  </p:stCondLst>
                                  <p:childTnLst>
                                    <p:set>
                                      <p:cBhvr>
                                        <p:cTn id="24" dur="1" fill="hold">
                                          <p:stCondLst>
                                            <p:cond delay="0"/>
                                          </p:stCondLst>
                                        </p:cTn>
                                        <p:tgtEl>
                                          <p:spTgt spid="830469"/>
                                        </p:tgtEl>
                                        <p:attrNameLst>
                                          <p:attrName>style.visibility</p:attrName>
                                        </p:attrNameLst>
                                      </p:cBhvr>
                                      <p:to>
                                        <p:strVal val="visible"/>
                                      </p:to>
                                    </p:set>
                                    <p:animEffect transition="in" filter="circle(in)">
                                      <p:cBhvr>
                                        <p:cTn id="25" dur="2000"/>
                                        <p:tgtEl>
                                          <p:spTgt spid="830469"/>
                                        </p:tgtEl>
                                      </p:cBhvr>
                                    </p:animEffect>
                                  </p:childTnLst>
                                </p:cTn>
                              </p:par>
                              <p:par>
                                <p:cTn id="26" presetID="6" presetClass="entr" presetSubtype="16" fill="hold" nodeType="withEffect">
                                  <p:stCondLst>
                                    <p:cond delay="0"/>
                                  </p:stCondLst>
                                  <p:childTnLst>
                                    <p:set>
                                      <p:cBhvr>
                                        <p:cTn id="27" dur="1" fill="hold">
                                          <p:stCondLst>
                                            <p:cond delay="0"/>
                                          </p:stCondLst>
                                        </p:cTn>
                                        <p:tgtEl>
                                          <p:spTgt spid="830470"/>
                                        </p:tgtEl>
                                        <p:attrNameLst>
                                          <p:attrName>style.visibility</p:attrName>
                                        </p:attrNameLst>
                                      </p:cBhvr>
                                      <p:to>
                                        <p:strVal val="visible"/>
                                      </p:to>
                                    </p:set>
                                    <p:animEffect transition="in" filter="circle(in)">
                                      <p:cBhvr>
                                        <p:cTn id="28" dur="2000"/>
                                        <p:tgtEl>
                                          <p:spTgt spid="830470"/>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830471"/>
                                        </p:tgtEl>
                                        <p:attrNameLst>
                                          <p:attrName>style.visibility</p:attrName>
                                        </p:attrNameLst>
                                      </p:cBhvr>
                                      <p:to>
                                        <p:strVal val="visible"/>
                                      </p:to>
                                    </p:set>
                                    <p:animEffect transition="in" filter="circle(in)">
                                      <p:cBhvr>
                                        <p:cTn id="31" dur="2000"/>
                                        <p:tgtEl>
                                          <p:spTgt spid="830471"/>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830475"/>
                                        </p:tgtEl>
                                        <p:attrNameLst>
                                          <p:attrName>style.visibility</p:attrName>
                                        </p:attrNameLst>
                                      </p:cBhvr>
                                      <p:to>
                                        <p:strVal val="visible"/>
                                      </p:to>
                                    </p:set>
                                    <p:animEffect transition="in" filter="circle(in)">
                                      <p:cBhvr>
                                        <p:cTn id="34" dur="2000"/>
                                        <p:tgtEl>
                                          <p:spTgt spid="830475"/>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830477"/>
                                        </p:tgtEl>
                                        <p:attrNameLst>
                                          <p:attrName>style.visibility</p:attrName>
                                        </p:attrNameLst>
                                      </p:cBhvr>
                                      <p:to>
                                        <p:strVal val="visible"/>
                                      </p:to>
                                    </p:set>
                                    <p:animEffect transition="in" filter="circle(in)">
                                      <p:cBhvr>
                                        <p:cTn id="37" dur="2000"/>
                                        <p:tgtEl>
                                          <p:spTgt spid="830477"/>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134164"/>
                                        </p:tgtEl>
                                        <p:attrNameLst>
                                          <p:attrName>style.visibility</p:attrName>
                                        </p:attrNameLst>
                                      </p:cBhvr>
                                      <p:to>
                                        <p:strVal val="visible"/>
                                      </p:to>
                                    </p:set>
                                    <p:animEffect transition="in" filter="circle(in)">
                                      <p:cBhvr>
                                        <p:cTn id="40" dur="2000"/>
                                        <p:tgtEl>
                                          <p:spTgt spid="134164"/>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830483"/>
                                        </p:tgtEl>
                                        <p:attrNameLst>
                                          <p:attrName>style.visibility</p:attrName>
                                        </p:attrNameLst>
                                      </p:cBhvr>
                                      <p:to>
                                        <p:strVal val="visible"/>
                                      </p:to>
                                    </p:set>
                                    <p:animEffect transition="in" filter="circle(in)">
                                      <p:cBhvr>
                                        <p:cTn id="43" dur="2000"/>
                                        <p:tgtEl>
                                          <p:spTgt spid="830483"/>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830485"/>
                                        </p:tgtEl>
                                        <p:attrNameLst>
                                          <p:attrName>style.visibility</p:attrName>
                                        </p:attrNameLst>
                                      </p:cBhvr>
                                      <p:to>
                                        <p:strVal val="visible"/>
                                      </p:to>
                                    </p:set>
                                    <p:animEffect transition="in" filter="circle(in)">
                                      <p:cBhvr>
                                        <p:cTn id="46" dur="2000"/>
                                        <p:tgtEl>
                                          <p:spTgt spid="830485"/>
                                        </p:tgtEl>
                                      </p:cBhvr>
                                    </p:animEffect>
                                  </p:childTnLst>
                                </p:cTn>
                              </p:par>
                              <p:par>
                                <p:cTn id="47" presetID="6" presetClass="entr" presetSubtype="16" fill="hold" nodeType="withEffect">
                                  <p:stCondLst>
                                    <p:cond delay="0"/>
                                  </p:stCondLst>
                                  <p:childTnLst>
                                    <p:set>
                                      <p:cBhvr>
                                        <p:cTn id="48" dur="1" fill="hold">
                                          <p:stCondLst>
                                            <p:cond delay="0"/>
                                          </p:stCondLst>
                                        </p:cTn>
                                        <p:tgtEl>
                                          <p:spTgt spid="830486"/>
                                        </p:tgtEl>
                                        <p:attrNameLst>
                                          <p:attrName>style.visibility</p:attrName>
                                        </p:attrNameLst>
                                      </p:cBhvr>
                                      <p:to>
                                        <p:strVal val="visible"/>
                                      </p:to>
                                    </p:set>
                                    <p:animEffect transition="in" filter="circle(in)">
                                      <p:cBhvr>
                                        <p:cTn id="49" dur="2000"/>
                                        <p:tgtEl>
                                          <p:spTgt spid="830486"/>
                                        </p:tgtEl>
                                      </p:cBhvr>
                                    </p:animEffect>
                                  </p:childTnLst>
                                </p:cTn>
                              </p:par>
                            </p:childTnLst>
                          </p:cTn>
                        </p:par>
                      </p:childTnLst>
                    </p:cTn>
                  </p:par>
                  <p:par>
                    <p:cTn id="50" fill="hold">
                      <p:stCondLst>
                        <p:cond delay="indefinite"/>
                      </p:stCondLst>
                      <p:childTnLst>
                        <p:par>
                          <p:cTn id="51" fill="hold">
                            <p:stCondLst>
                              <p:cond delay="0"/>
                            </p:stCondLst>
                            <p:childTnLst>
                              <p:par>
                                <p:cTn id="52" presetID="2" presetClass="entr" presetSubtype="4" fill="hold" grpId="0" nodeType="clickEffect">
                                  <p:stCondLst>
                                    <p:cond delay="0"/>
                                  </p:stCondLst>
                                  <p:childTnLst>
                                    <p:set>
                                      <p:cBhvr>
                                        <p:cTn id="53" dur="1" fill="hold">
                                          <p:stCondLst>
                                            <p:cond delay="0"/>
                                          </p:stCondLst>
                                        </p:cTn>
                                        <p:tgtEl>
                                          <p:spTgt spid="50"/>
                                        </p:tgtEl>
                                        <p:attrNameLst>
                                          <p:attrName>style.visibility</p:attrName>
                                        </p:attrNameLst>
                                      </p:cBhvr>
                                      <p:to>
                                        <p:strVal val="visible"/>
                                      </p:to>
                                    </p:set>
                                    <p:anim calcmode="lin" valueType="num">
                                      <p:cBhvr additive="base">
                                        <p:cTn id="54" dur="500" fill="hold"/>
                                        <p:tgtEl>
                                          <p:spTgt spid="50"/>
                                        </p:tgtEl>
                                        <p:attrNameLst>
                                          <p:attrName>ppt_x</p:attrName>
                                        </p:attrNameLst>
                                      </p:cBhvr>
                                      <p:tavLst>
                                        <p:tav tm="0">
                                          <p:val>
                                            <p:strVal val="#ppt_x"/>
                                          </p:val>
                                        </p:tav>
                                        <p:tav tm="100000">
                                          <p:val>
                                            <p:strVal val="#ppt_x"/>
                                          </p:val>
                                        </p:tav>
                                      </p:tavLst>
                                    </p:anim>
                                    <p:anim calcmode="lin" valueType="num">
                                      <p:cBhvr additive="base">
                                        <p:cTn id="55"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0467" grpId="0" animBg="1"/>
      <p:bldP spid="830471" grpId="0" animBg="1"/>
      <p:bldP spid="830475" grpId="0" animBg="1"/>
      <p:bldP spid="830477" grpId="0" animBg="1"/>
      <p:bldP spid="134164" grpId="0" animBg="1"/>
      <p:bldP spid="830483" grpId="0" animBg="1"/>
      <p:bldP spid="830485" grpId="0" animBg="1"/>
      <p:bldP spid="38" grpId="0"/>
      <p:bldP spid="39" grpId="0" animBg="1"/>
      <p:bldP spid="40" grpId="0" animBg="1"/>
      <p:bldP spid="50" grpId="0" animBg="1" autoUpdateAnimBg="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ext Box 17">
            <a:extLst>
              <a:ext uri="{FF2B5EF4-FFF2-40B4-BE49-F238E27FC236}">
                <a16:creationId xmlns="" xmlns:a16="http://schemas.microsoft.com/office/drawing/2014/main" id="{C23C5221-04D9-4CB9-A90B-766415D7CC6B}"/>
              </a:ext>
            </a:extLst>
          </p:cNvPr>
          <p:cNvSpPr txBox="1">
            <a:spLocks noChangeArrowheads="1"/>
          </p:cNvSpPr>
          <p:nvPr/>
        </p:nvSpPr>
        <p:spPr bwMode="auto">
          <a:xfrm>
            <a:off x="9226550" y="4020685"/>
            <a:ext cx="1447800" cy="1368394"/>
          </a:xfrm>
          <a:prstGeom prst="rect">
            <a:avLst/>
          </a:prstGeom>
          <a:solidFill>
            <a:schemeClr val="tx1">
              <a:lumMod val="65000"/>
              <a:lumOff val="35000"/>
            </a:schemeClr>
          </a:solidFill>
          <a:ln w="9525">
            <a:miter lim="800000"/>
            <a:headEnd/>
            <a:tailEnd/>
          </a:ln>
          <a:scene3d>
            <a:camera prst="legacyPerspectiveBottom"/>
            <a:lightRig rig="legacyFlat3" dir="t"/>
          </a:scene3d>
          <a:sp3d extrusionH="887400" prstMaterial="legacyMatte">
            <a:bevelT w="13500" h="13500" prst="angle"/>
            <a:bevelB w="13500" h="13500" prst="angle"/>
            <a:extrusionClr>
              <a:srgbClr val="FFFFCC"/>
            </a:extrusionClr>
            <a:contourClr>
              <a:srgbClr val="FF3300"/>
            </a:contourClr>
          </a:sp3d>
        </p:spPr>
        <p:txBody>
          <a:bodyPr lIns="72000" tIns="72000" rIns="72000" bIns="72000">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lnSpc>
                <a:spcPct val="115000"/>
              </a:lnSpc>
              <a:spcBef>
                <a:spcPct val="0"/>
              </a:spcBef>
              <a:buFontTx/>
              <a:buNone/>
            </a:pPr>
            <a:r>
              <a:rPr lang="en-US" altLang="en-US" sz="2000">
                <a:solidFill>
                  <a:schemeClr val="bg1"/>
                </a:solidFill>
                <a:latin typeface="+mn-lt"/>
              </a:rPr>
              <a:t>Tư tưởng tiến bộ của Công giáo</a:t>
            </a:r>
          </a:p>
        </p:txBody>
      </p:sp>
      <p:sp>
        <p:nvSpPr>
          <p:cNvPr id="26" name="Text Box 18">
            <a:extLst>
              <a:ext uri="{FF2B5EF4-FFF2-40B4-BE49-F238E27FC236}">
                <a16:creationId xmlns="" xmlns:a16="http://schemas.microsoft.com/office/drawing/2014/main" id="{D253B9E5-9EFD-4B55-9F36-834A3579500C}"/>
              </a:ext>
            </a:extLst>
          </p:cNvPr>
          <p:cNvSpPr txBox="1">
            <a:spLocks noChangeArrowheads="1"/>
          </p:cNvSpPr>
          <p:nvPr/>
        </p:nvSpPr>
        <p:spPr bwMode="auto">
          <a:xfrm>
            <a:off x="7702550" y="4020685"/>
            <a:ext cx="1447800" cy="1344582"/>
          </a:xfrm>
          <a:prstGeom prst="rect">
            <a:avLst/>
          </a:prstGeom>
          <a:solidFill>
            <a:schemeClr val="accent4">
              <a:lumMod val="60000"/>
              <a:lumOff val="40000"/>
            </a:schemeClr>
          </a:solidFill>
          <a:ln w="9525">
            <a:miter lim="800000"/>
            <a:headEnd/>
            <a:tailEnd/>
          </a:ln>
          <a:scene3d>
            <a:camera prst="legacyPerspectiveBottom"/>
            <a:lightRig rig="legacyFlat3" dir="t"/>
          </a:scene3d>
          <a:sp3d extrusionH="887400" prstMaterial="legacyMatte">
            <a:bevelT w="13500" h="13500" prst="angle"/>
            <a:bevelB w="13500" h="13500" prst="angle"/>
            <a:extrusionClr>
              <a:srgbClr val="FFFFCC"/>
            </a:extrusionClr>
            <a:contourClr>
              <a:srgbClr val="FF3300"/>
            </a:contourClr>
          </a:sp3d>
        </p:spPr>
        <p:txBody>
          <a:bodyPr lIns="72000" tIns="72000" rIns="72000" bIns="72000">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lnSpc>
                <a:spcPct val="115000"/>
              </a:lnSpc>
              <a:spcBef>
                <a:spcPct val="0"/>
              </a:spcBef>
              <a:buFontTx/>
              <a:buNone/>
            </a:pPr>
            <a:r>
              <a:rPr lang="en-US" altLang="en-US" sz="2000">
                <a:solidFill>
                  <a:schemeClr val="bg1"/>
                </a:solidFill>
                <a:latin typeface="+mn-lt"/>
              </a:rPr>
              <a:t>Cách mạng TS Pháp và Mỹ</a:t>
            </a:r>
          </a:p>
        </p:txBody>
      </p:sp>
      <p:sp>
        <p:nvSpPr>
          <p:cNvPr id="27" name="Text Box 19">
            <a:extLst>
              <a:ext uri="{FF2B5EF4-FFF2-40B4-BE49-F238E27FC236}">
                <a16:creationId xmlns="" xmlns:a16="http://schemas.microsoft.com/office/drawing/2014/main" id="{BBA375A8-D5AD-4B47-8340-492A2996095E}"/>
              </a:ext>
            </a:extLst>
          </p:cNvPr>
          <p:cNvSpPr txBox="1">
            <a:spLocks noChangeArrowheads="1"/>
          </p:cNvSpPr>
          <p:nvPr/>
        </p:nvSpPr>
        <p:spPr bwMode="auto">
          <a:xfrm>
            <a:off x="6178550" y="4033385"/>
            <a:ext cx="1447800" cy="1344582"/>
          </a:xfrm>
          <a:prstGeom prst="rect">
            <a:avLst/>
          </a:prstGeom>
          <a:solidFill>
            <a:srgbClr val="FFFF00"/>
          </a:solidFill>
          <a:ln w="9525">
            <a:miter lim="800000"/>
            <a:headEnd/>
            <a:tailEnd/>
          </a:ln>
          <a:scene3d>
            <a:camera prst="legacyPerspectiveBottom"/>
            <a:lightRig rig="legacyFlat3" dir="t"/>
          </a:scene3d>
          <a:sp3d extrusionH="887400" prstMaterial="legacyMatte">
            <a:bevelT w="13500" h="13500" prst="angle"/>
            <a:bevelB w="13500" h="13500" prst="angle"/>
            <a:extrusionClr>
              <a:srgbClr val="FFFFCC"/>
            </a:extrusionClr>
            <a:contourClr>
              <a:srgbClr val="FF3300"/>
            </a:contourClr>
          </a:sp3d>
        </p:spPr>
        <p:txBody>
          <a:bodyPr lIns="72000" tIns="72000" rIns="72000" bIns="72000">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lnSpc>
                <a:spcPct val="130000"/>
              </a:lnSpc>
              <a:spcBef>
                <a:spcPct val="0"/>
              </a:spcBef>
              <a:buFontTx/>
              <a:buNone/>
            </a:pPr>
            <a:r>
              <a:rPr lang="en-US" altLang="en-US" sz="2000" dirty="0" err="1">
                <a:solidFill>
                  <a:schemeClr val="bg1"/>
                </a:solidFill>
                <a:latin typeface="+mn-lt"/>
              </a:rPr>
              <a:t>Triết</a:t>
            </a:r>
            <a:r>
              <a:rPr lang="en-US" altLang="en-US" sz="2000" dirty="0">
                <a:solidFill>
                  <a:schemeClr val="bg1"/>
                </a:solidFill>
                <a:latin typeface="+mn-lt"/>
              </a:rPr>
              <a:t> </a:t>
            </a:r>
            <a:r>
              <a:rPr lang="en-US" altLang="en-US" sz="2000" dirty="0" err="1">
                <a:solidFill>
                  <a:schemeClr val="bg1"/>
                </a:solidFill>
                <a:latin typeface="+mn-lt"/>
              </a:rPr>
              <a:t>học</a:t>
            </a:r>
            <a:r>
              <a:rPr lang="en-US" altLang="en-US" sz="2000" dirty="0">
                <a:solidFill>
                  <a:schemeClr val="bg1"/>
                </a:solidFill>
                <a:latin typeface="+mn-lt"/>
              </a:rPr>
              <a:t> </a:t>
            </a:r>
            <a:r>
              <a:rPr lang="en-US" altLang="en-US" sz="2000" dirty="0" err="1">
                <a:solidFill>
                  <a:schemeClr val="bg1"/>
                </a:solidFill>
                <a:latin typeface="+mn-lt"/>
              </a:rPr>
              <a:t>Khai</a:t>
            </a:r>
            <a:r>
              <a:rPr lang="en-US" altLang="en-US" sz="2000" dirty="0">
                <a:solidFill>
                  <a:schemeClr val="bg1"/>
                </a:solidFill>
                <a:latin typeface="+mn-lt"/>
              </a:rPr>
              <a:t> </a:t>
            </a:r>
            <a:r>
              <a:rPr lang="en-US" altLang="en-US" sz="2000" dirty="0" err="1">
                <a:solidFill>
                  <a:schemeClr val="bg1"/>
                </a:solidFill>
                <a:latin typeface="+mn-lt"/>
              </a:rPr>
              <a:t>sáng</a:t>
            </a:r>
            <a:r>
              <a:rPr lang="en-US" altLang="en-US" sz="2000" dirty="0">
                <a:solidFill>
                  <a:schemeClr val="bg1"/>
                </a:solidFill>
                <a:latin typeface="+mn-lt"/>
              </a:rPr>
              <a:t> </a:t>
            </a:r>
            <a:r>
              <a:rPr lang="en-US" altLang="en-US" sz="2000" dirty="0" err="1">
                <a:solidFill>
                  <a:schemeClr val="bg1"/>
                </a:solidFill>
                <a:latin typeface="+mn-lt"/>
              </a:rPr>
              <a:t>Pháp</a:t>
            </a:r>
            <a:endParaRPr lang="en-US" altLang="en-US" sz="2000" dirty="0">
              <a:solidFill>
                <a:schemeClr val="bg1"/>
              </a:solidFill>
              <a:latin typeface="+mn-lt"/>
            </a:endParaRPr>
          </a:p>
        </p:txBody>
      </p:sp>
      <p:sp>
        <p:nvSpPr>
          <p:cNvPr id="28" name="Text Box 20">
            <a:extLst>
              <a:ext uri="{FF2B5EF4-FFF2-40B4-BE49-F238E27FC236}">
                <a16:creationId xmlns="" xmlns:a16="http://schemas.microsoft.com/office/drawing/2014/main" id="{F28D92D6-E25C-440C-A0EB-DB3452594200}"/>
              </a:ext>
            </a:extLst>
          </p:cNvPr>
          <p:cNvSpPr txBox="1">
            <a:spLocks noChangeArrowheads="1"/>
          </p:cNvSpPr>
          <p:nvPr/>
        </p:nvSpPr>
        <p:spPr bwMode="auto">
          <a:xfrm>
            <a:off x="1619250" y="4009572"/>
            <a:ext cx="1371600" cy="1368394"/>
          </a:xfrm>
          <a:prstGeom prst="rect">
            <a:avLst/>
          </a:prstGeom>
          <a:solidFill>
            <a:srgbClr val="00B0F0"/>
          </a:solidFill>
          <a:ln w="9525">
            <a:miter lim="800000"/>
            <a:headEnd/>
            <a:tailEnd/>
          </a:ln>
          <a:scene3d>
            <a:camera prst="legacyPerspectiveBottom"/>
            <a:lightRig rig="legacyFlat3" dir="t"/>
          </a:scene3d>
          <a:sp3d extrusionH="887400" prstMaterial="legacyMatte">
            <a:bevelT w="13500" h="13500" prst="angle"/>
            <a:bevelB w="13500" h="13500" prst="angle"/>
            <a:extrusionClr>
              <a:srgbClr val="FFFFCC"/>
            </a:extrusionClr>
            <a:contourClr>
              <a:srgbClr val="990099"/>
            </a:contourClr>
          </a:sp3d>
        </p:spPr>
        <p:txBody>
          <a:bodyPr lIns="72000" tIns="72000" rIns="72000" bIns="72000">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lnSpc>
                <a:spcPct val="135000"/>
              </a:lnSpc>
              <a:spcBef>
                <a:spcPct val="0"/>
              </a:spcBef>
              <a:buFontTx/>
              <a:buNone/>
            </a:pPr>
            <a:r>
              <a:rPr lang="en-US" altLang="en-US" sz="2000" dirty="0" err="1">
                <a:solidFill>
                  <a:schemeClr val="bg1"/>
                </a:solidFill>
                <a:latin typeface="+mn-lt"/>
              </a:rPr>
              <a:t>Nho</a:t>
            </a:r>
            <a:r>
              <a:rPr lang="en-US" altLang="en-US" sz="2000" dirty="0">
                <a:solidFill>
                  <a:schemeClr val="bg1"/>
                </a:solidFill>
                <a:latin typeface="+mn-lt"/>
              </a:rPr>
              <a:t> </a:t>
            </a:r>
            <a:r>
              <a:rPr lang="en-US" altLang="en-US" sz="2000" dirty="0" err="1">
                <a:solidFill>
                  <a:schemeClr val="bg1"/>
                </a:solidFill>
                <a:latin typeface="+mn-lt"/>
              </a:rPr>
              <a:t>giáo</a:t>
            </a:r>
            <a:endParaRPr lang="en-US" altLang="en-US" sz="2000" dirty="0">
              <a:solidFill>
                <a:schemeClr val="bg1"/>
              </a:solidFill>
              <a:latin typeface="+mn-lt"/>
            </a:endParaRPr>
          </a:p>
        </p:txBody>
      </p:sp>
      <p:sp>
        <p:nvSpPr>
          <p:cNvPr id="29" name="Text Box 21">
            <a:extLst>
              <a:ext uri="{FF2B5EF4-FFF2-40B4-BE49-F238E27FC236}">
                <a16:creationId xmlns="" xmlns:a16="http://schemas.microsoft.com/office/drawing/2014/main" id="{1DBC672C-B057-4FF8-A6B0-6E86CA7542CD}"/>
              </a:ext>
            </a:extLst>
          </p:cNvPr>
          <p:cNvSpPr txBox="1">
            <a:spLocks noChangeArrowheads="1"/>
          </p:cNvSpPr>
          <p:nvPr/>
        </p:nvSpPr>
        <p:spPr bwMode="auto">
          <a:xfrm>
            <a:off x="3067050" y="4009572"/>
            <a:ext cx="1447800" cy="1368394"/>
          </a:xfrm>
          <a:prstGeom prst="rect">
            <a:avLst/>
          </a:prstGeom>
          <a:solidFill>
            <a:srgbClr val="FFC000"/>
          </a:solidFill>
          <a:ln w="9525">
            <a:miter lim="800000"/>
            <a:headEnd/>
            <a:tailEnd/>
          </a:ln>
          <a:scene3d>
            <a:camera prst="legacyPerspectiveBottom"/>
            <a:lightRig rig="legacyFlat3" dir="t"/>
          </a:scene3d>
          <a:sp3d extrusionH="887400" prstMaterial="legacyMatte">
            <a:bevelT w="13500" h="13500" prst="angle"/>
            <a:bevelB w="13500" h="13500" prst="angle"/>
            <a:extrusionClr>
              <a:srgbClr val="FFFFCC"/>
            </a:extrusionClr>
            <a:contourClr>
              <a:srgbClr val="990099"/>
            </a:contourClr>
          </a:sp3d>
        </p:spPr>
        <p:txBody>
          <a:bodyPr lIns="72000" tIns="72000" rIns="72000" bIns="72000">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lnSpc>
                <a:spcPct val="135000"/>
              </a:lnSpc>
              <a:spcBef>
                <a:spcPct val="0"/>
              </a:spcBef>
              <a:buFontTx/>
              <a:buNone/>
            </a:pPr>
            <a:r>
              <a:rPr lang="en-US" altLang="en-US" sz="2000">
                <a:solidFill>
                  <a:schemeClr val="bg1"/>
                </a:solidFill>
                <a:latin typeface="+mn-lt"/>
              </a:rPr>
              <a:t>Phật giáo</a:t>
            </a:r>
          </a:p>
        </p:txBody>
      </p:sp>
      <p:sp>
        <p:nvSpPr>
          <p:cNvPr id="30" name="Text Box 22">
            <a:extLst>
              <a:ext uri="{FF2B5EF4-FFF2-40B4-BE49-F238E27FC236}">
                <a16:creationId xmlns="" xmlns:a16="http://schemas.microsoft.com/office/drawing/2014/main" id="{E2B0B732-4557-4A63-B1DD-68B7C7048365}"/>
              </a:ext>
            </a:extLst>
          </p:cNvPr>
          <p:cNvSpPr txBox="1">
            <a:spLocks noChangeArrowheads="1"/>
          </p:cNvSpPr>
          <p:nvPr/>
        </p:nvSpPr>
        <p:spPr bwMode="auto">
          <a:xfrm>
            <a:off x="4591050" y="4020685"/>
            <a:ext cx="1447800" cy="1357282"/>
          </a:xfrm>
          <a:prstGeom prst="rect">
            <a:avLst/>
          </a:prstGeom>
          <a:solidFill>
            <a:srgbClr val="7030A0"/>
          </a:solidFill>
          <a:ln w="9525">
            <a:miter lim="800000"/>
            <a:headEnd/>
            <a:tailEnd/>
          </a:ln>
          <a:scene3d>
            <a:camera prst="legacyPerspectiveBottom"/>
            <a:lightRig rig="legacyFlat3" dir="t"/>
          </a:scene3d>
          <a:sp3d extrusionH="887400" prstMaterial="legacyMatte">
            <a:bevelT w="13500" h="13500" prst="angle"/>
            <a:bevelB w="13500" h="13500" prst="angle"/>
            <a:extrusionClr>
              <a:srgbClr val="FFFFCC"/>
            </a:extrusionClr>
            <a:contourClr>
              <a:srgbClr val="990099"/>
            </a:contourClr>
          </a:sp3d>
        </p:spPr>
        <p:txBody>
          <a:bodyPr lIns="72000" tIns="72000" rIns="72000" bIns="72000">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lnSpc>
                <a:spcPct val="135000"/>
              </a:lnSpc>
              <a:spcBef>
                <a:spcPct val="0"/>
              </a:spcBef>
              <a:buFontTx/>
              <a:buNone/>
            </a:pPr>
            <a:r>
              <a:rPr lang="en-US" altLang="en-US" sz="2000" dirty="0" err="1">
                <a:solidFill>
                  <a:schemeClr val="bg1"/>
                </a:solidFill>
                <a:latin typeface="+mn-lt"/>
              </a:rPr>
              <a:t>Tư</a:t>
            </a:r>
            <a:r>
              <a:rPr lang="en-US" altLang="en-US" sz="2000" dirty="0">
                <a:solidFill>
                  <a:schemeClr val="bg1"/>
                </a:solidFill>
                <a:latin typeface="+mn-lt"/>
              </a:rPr>
              <a:t> </a:t>
            </a:r>
            <a:r>
              <a:rPr lang="en-US" altLang="en-US" sz="2000" dirty="0" err="1">
                <a:solidFill>
                  <a:schemeClr val="bg1"/>
                </a:solidFill>
                <a:latin typeface="+mn-lt"/>
              </a:rPr>
              <a:t>tưởng</a:t>
            </a:r>
            <a:r>
              <a:rPr lang="en-US" altLang="en-US" sz="2000" dirty="0">
                <a:solidFill>
                  <a:schemeClr val="bg1"/>
                </a:solidFill>
                <a:latin typeface="+mn-lt"/>
              </a:rPr>
              <a:t> </a:t>
            </a:r>
            <a:r>
              <a:rPr lang="en-US" altLang="en-US" sz="2000" dirty="0" err="1">
                <a:solidFill>
                  <a:schemeClr val="bg1"/>
                </a:solidFill>
                <a:latin typeface="+mn-lt"/>
              </a:rPr>
              <a:t>Tôn</a:t>
            </a:r>
            <a:r>
              <a:rPr lang="en-US" altLang="en-US" sz="2000" dirty="0">
                <a:solidFill>
                  <a:schemeClr val="bg1"/>
                </a:solidFill>
                <a:latin typeface="+mn-lt"/>
              </a:rPr>
              <a:t> </a:t>
            </a:r>
            <a:r>
              <a:rPr lang="en-US" altLang="en-US" sz="2000" dirty="0" err="1">
                <a:solidFill>
                  <a:schemeClr val="bg1"/>
                </a:solidFill>
                <a:latin typeface="+mn-lt"/>
              </a:rPr>
              <a:t>Trung</a:t>
            </a:r>
            <a:r>
              <a:rPr lang="en-US" altLang="en-US" sz="2000" dirty="0">
                <a:solidFill>
                  <a:schemeClr val="bg1"/>
                </a:solidFill>
                <a:latin typeface="+mn-lt"/>
              </a:rPr>
              <a:t> </a:t>
            </a:r>
            <a:r>
              <a:rPr lang="en-US" altLang="en-US" sz="2000" dirty="0" err="1">
                <a:solidFill>
                  <a:schemeClr val="bg1"/>
                </a:solidFill>
                <a:latin typeface="+mn-lt"/>
              </a:rPr>
              <a:t>Sơn</a:t>
            </a:r>
            <a:endParaRPr lang="en-US" altLang="en-US" sz="2000" dirty="0">
              <a:solidFill>
                <a:schemeClr val="bg1"/>
              </a:solidFill>
              <a:latin typeface="+mn-lt"/>
            </a:endParaRPr>
          </a:p>
        </p:txBody>
      </p:sp>
      <p:grpSp>
        <p:nvGrpSpPr>
          <p:cNvPr id="31" name="Group 31">
            <a:extLst>
              <a:ext uri="{FF2B5EF4-FFF2-40B4-BE49-F238E27FC236}">
                <a16:creationId xmlns="" xmlns:a16="http://schemas.microsoft.com/office/drawing/2014/main" id="{18AE478E-49B0-4EB7-8ABB-ECBDCFFBD89E}"/>
              </a:ext>
            </a:extLst>
          </p:cNvPr>
          <p:cNvGrpSpPr>
            <a:grpSpLocks/>
          </p:cNvGrpSpPr>
          <p:nvPr/>
        </p:nvGrpSpPr>
        <p:grpSpPr bwMode="auto">
          <a:xfrm>
            <a:off x="2254250" y="1399721"/>
            <a:ext cx="7683500" cy="2546350"/>
            <a:chOff x="698500" y="800100"/>
            <a:chExt cx="7683500" cy="3556000"/>
          </a:xfrm>
        </p:grpSpPr>
        <p:grpSp>
          <p:nvGrpSpPr>
            <p:cNvPr id="32" name="Group 2">
              <a:extLst>
                <a:ext uri="{FF2B5EF4-FFF2-40B4-BE49-F238E27FC236}">
                  <a16:creationId xmlns="" xmlns:a16="http://schemas.microsoft.com/office/drawing/2014/main" id="{FBF93B67-D992-4D75-8E3D-01A31A3A3970}"/>
                </a:ext>
              </a:extLst>
            </p:cNvPr>
            <p:cNvGrpSpPr>
              <a:grpSpLocks/>
            </p:cNvGrpSpPr>
            <p:nvPr/>
          </p:nvGrpSpPr>
          <p:grpSpPr bwMode="auto">
            <a:xfrm>
              <a:off x="2324100" y="800100"/>
              <a:ext cx="4518025" cy="1651756"/>
              <a:chOff x="1184" y="624"/>
              <a:chExt cx="2846" cy="1150"/>
            </a:xfrm>
          </p:grpSpPr>
          <p:sp>
            <p:nvSpPr>
              <p:cNvPr id="73" name="Oval 3">
                <a:extLst>
                  <a:ext uri="{FF2B5EF4-FFF2-40B4-BE49-F238E27FC236}">
                    <a16:creationId xmlns="" xmlns:a16="http://schemas.microsoft.com/office/drawing/2014/main" id="{8E9B2679-AAA1-40AF-8C9B-DE5E74D877FE}"/>
                  </a:ext>
                </a:extLst>
              </p:cNvPr>
              <p:cNvSpPr>
                <a:spLocks noChangeArrowheads="1"/>
              </p:cNvSpPr>
              <p:nvPr/>
            </p:nvSpPr>
            <p:spPr bwMode="auto">
              <a:xfrm>
                <a:off x="1616" y="624"/>
                <a:ext cx="2016" cy="1150"/>
              </a:xfrm>
              <a:prstGeom prst="ellipse">
                <a:avLst/>
              </a:prstGeom>
              <a:solidFill>
                <a:srgbClr val="FF3399"/>
              </a:solidFill>
              <a:ln w="9525">
                <a:solidFill>
                  <a:srgbClr val="FF0066"/>
                </a:solidFill>
                <a:round/>
                <a:headEnd/>
                <a:tailEnd/>
              </a:ln>
              <a:scene3d>
                <a:camera prst="legacyPerspectiveBottom"/>
                <a:lightRig rig="legacyFlat3" dir="t"/>
              </a:scene3d>
              <a:sp3d extrusionH="887400" prstMaterial="legacyMatte">
                <a:bevelT w="13500" h="13500" prst="angle"/>
                <a:bevelB w="13500" h="13500" prst="angle"/>
                <a:extrusionClr>
                  <a:srgbClr val="FFFFFF"/>
                </a:extrusionClr>
                <a:contourClr>
                  <a:srgbClr val="FF0066"/>
                </a:contourClr>
              </a:sp3d>
            </p:spPr>
            <p:txBody>
              <a:bodyPr lIns="0" tIns="0" rIns="0" bIns="0">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None/>
                </a:pPr>
                <a:r>
                  <a:rPr lang="en-US" altLang="en-US" sz="2000" dirty="0" err="1">
                    <a:solidFill>
                      <a:schemeClr val="bg1"/>
                    </a:solidFill>
                    <a:latin typeface="+mn-lt"/>
                    <a:cs typeface="Times New Roman" panose="02020603050405020304" pitchFamily="18" charset="0"/>
                  </a:rPr>
                  <a:t>Tinh</a:t>
                </a:r>
                <a:r>
                  <a:rPr lang="en-US" altLang="en-US" sz="2000" dirty="0">
                    <a:solidFill>
                      <a:schemeClr val="bg1"/>
                    </a:solidFill>
                    <a:latin typeface="+mn-lt"/>
                    <a:cs typeface="Times New Roman" panose="02020603050405020304" pitchFamily="18" charset="0"/>
                  </a:rPr>
                  <a:t> </a:t>
                </a:r>
                <a:r>
                  <a:rPr lang="en-US" altLang="en-US" sz="2000" dirty="0" err="1">
                    <a:solidFill>
                      <a:schemeClr val="bg1"/>
                    </a:solidFill>
                    <a:latin typeface="+mn-lt"/>
                    <a:cs typeface="Times New Roman" panose="02020603050405020304" pitchFamily="18" charset="0"/>
                  </a:rPr>
                  <a:t>hoa</a:t>
                </a:r>
                <a:r>
                  <a:rPr lang="en-US" altLang="en-US" sz="2000" dirty="0">
                    <a:solidFill>
                      <a:schemeClr val="bg1"/>
                    </a:solidFill>
                    <a:latin typeface="+mn-lt"/>
                    <a:cs typeface="Times New Roman" panose="02020603050405020304" pitchFamily="18" charset="0"/>
                  </a:rPr>
                  <a:t> </a:t>
                </a:r>
                <a:r>
                  <a:rPr lang="en-US" altLang="en-US" sz="2000" dirty="0" err="1">
                    <a:solidFill>
                      <a:schemeClr val="bg1"/>
                    </a:solidFill>
                    <a:latin typeface="+mn-lt"/>
                    <a:cs typeface="Times New Roman" panose="02020603050405020304" pitchFamily="18" charset="0"/>
                  </a:rPr>
                  <a:t>văn</a:t>
                </a:r>
                <a:r>
                  <a:rPr lang="en-US" altLang="en-US" sz="2000" dirty="0">
                    <a:solidFill>
                      <a:schemeClr val="bg1"/>
                    </a:solidFill>
                    <a:latin typeface="+mn-lt"/>
                    <a:cs typeface="Times New Roman" panose="02020603050405020304" pitchFamily="18" charset="0"/>
                  </a:rPr>
                  <a:t> </a:t>
                </a:r>
                <a:r>
                  <a:rPr lang="en-US" altLang="en-US" sz="2000" dirty="0" err="1">
                    <a:solidFill>
                      <a:schemeClr val="bg1"/>
                    </a:solidFill>
                    <a:latin typeface="+mn-lt"/>
                    <a:cs typeface="Times New Roman" panose="02020603050405020304" pitchFamily="18" charset="0"/>
                  </a:rPr>
                  <a:t>hóa</a:t>
                </a:r>
                <a:r>
                  <a:rPr lang="en-US" altLang="en-US" sz="2000" dirty="0">
                    <a:solidFill>
                      <a:schemeClr val="bg1"/>
                    </a:solidFill>
                    <a:latin typeface="+mn-lt"/>
                    <a:cs typeface="Times New Roman" panose="02020603050405020304" pitchFamily="18" charset="0"/>
                  </a:rPr>
                  <a:t> </a:t>
                </a:r>
                <a:r>
                  <a:rPr lang="en-US" altLang="en-US" sz="2000" dirty="0" err="1">
                    <a:solidFill>
                      <a:schemeClr val="bg1"/>
                    </a:solidFill>
                    <a:latin typeface="+mn-lt"/>
                    <a:cs typeface="Times New Roman" panose="02020603050405020304" pitchFamily="18" charset="0"/>
                  </a:rPr>
                  <a:t>nhân</a:t>
                </a:r>
                <a:r>
                  <a:rPr lang="en-US" altLang="en-US" sz="2000" dirty="0">
                    <a:solidFill>
                      <a:schemeClr val="bg1"/>
                    </a:solidFill>
                    <a:latin typeface="+mn-lt"/>
                    <a:cs typeface="Times New Roman" panose="02020603050405020304" pitchFamily="18" charset="0"/>
                  </a:rPr>
                  <a:t> </a:t>
                </a:r>
                <a:r>
                  <a:rPr lang="en-US" altLang="en-US" sz="2000" dirty="0" err="1">
                    <a:solidFill>
                      <a:schemeClr val="bg1"/>
                    </a:solidFill>
                    <a:latin typeface="+mn-lt"/>
                    <a:cs typeface="Times New Roman" panose="02020603050405020304" pitchFamily="18" charset="0"/>
                  </a:rPr>
                  <a:t>loại</a:t>
                </a:r>
                <a:endParaRPr lang="en-US" altLang="en-US" sz="2000" dirty="0">
                  <a:solidFill>
                    <a:schemeClr val="bg1"/>
                  </a:solidFill>
                  <a:latin typeface="+mn-lt"/>
                  <a:cs typeface="Times New Roman" panose="02020603050405020304" pitchFamily="18" charset="0"/>
                </a:endParaRPr>
              </a:p>
            </p:txBody>
          </p:sp>
          <p:grpSp>
            <p:nvGrpSpPr>
              <p:cNvPr id="74" name="Group 4">
                <a:extLst>
                  <a:ext uri="{FF2B5EF4-FFF2-40B4-BE49-F238E27FC236}">
                    <a16:creationId xmlns="" xmlns:a16="http://schemas.microsoft.com/office/drawing/2014/main" id="{B14CF6DE-469A-4A95-8D00-819E069B907C}"/>
                  </a:ext>
                </a:extLst>
              </p:cNvPr>
              <p:cNvGrpSpPr>
                <a:grpSpLocks/>
              </p:cNvGrpSpPr>
              <p:nvPr/>
            </p:nvGrpSpPr>
            <p:grpSpPr bwMode="auto">
              <a:xfrm>
                <a:off x="1184" y="1008"/>
                <a:ext cx="2846" cy="624"/>
                <a:chOff x="1694" y="1159"/>
                <a:chExt cx="2352" cy="857"/>
              </a:xfrm>
            </p:grpSpPr>
            <p:sp>
              <p:nvSpPr>
                <p:cNvPr id="75" name="Freeform 5">
                  <a:extLst>
                    <a:ext uri="{FF2B5EF4-FFF2-40B4-BE49-F238E27FC236}">
                      <a16:creationId xmlns="" xmlns:a16="http://schemas.microsoft.com/office/drawing/2014/main" id="{C1711DC2-77E8-480B-844B-EBFE7F356895}"/>
                    </a:ext>
                  </a:extLst>
                </p:cNvPr>
                <p:cNvSpPr>
                  <a:spLocks/>
                </p:cNvSpPr>
                <p:nvPr/>
              </p:nvSpPr>
              <p:spPr bwMode="auto">
                <a:xfrm>
                  <a:off x="1694" y="1159"/>
                  <a:ext cx="348" cy="857"/>
                </a:xfrm>
                <a:custGeom>
                  <a:avLst/>
                  <a:gdLst>
                    <a:gd name="T0" fmla="*/ 2 w 463"/>
                    <a:gd name="T1" fmla="*/ 0 h 1166"/>
                    <a:gd name="T2" fmla="*/ 0 w 463"/>
                    <a:gd name="T3" fmla="*/ 0 h 1166"/>
                    <a:gd name="T4" fmla="*/ 0 w 463"/>
                    <a:gd name="T5" fmla="*/ 1 h 1166"/>
                    <a:gd name="T6" fmla="*/ 0 60000 65536"/>
                    <a:gd name="T7" fmla="*/ 0 60000 65536"/>
                    <a:gd name="T8" fmla="*/ 0 60000 65536"/>
                    <a:gd name="T9" fmla="*/ 0 w 463"/>
                    <a:gd name="T10" fmla="*/ 0 h 1166"/>
                    <a:gd name="T11" fmla="*/ 463 w 463"/>
                    <a:gd name="T12" fmla="*/ 1166 h 1166"/>
                  </a:gdLst>
                  <a:ahLst/>
                  <a:cxnLst>
                    <a:cxn ang="T6">
                      <a:pos x="T0" y="T1"/>
                    </a:cxn>
                    <a:cxn ang="T7">
                      <a:pos x="T2" y="T3"/>
                    </a:cxn>
                    <a:cxn ang="T8">
                      <a:pos x="T4" y="T5"/>
                    </a:cxn>
                  </a:cxnLst>
                  <a:rect l="T9" t="T10" r="T11" b="T12"/>
                  <a:pathLst>
                    <a:path w="463" h="1166">
                      <a:moveTo>
                        <a:pt x="463" y="0"/>
                      </a:moveTo>
                      <a:lnTo>
                        <a:pt x="0" y="0"/>
                      </a:lnTo>
                      <a:lnTo>
                        <a:pt x="0" y="1166"/>
                      </a:lnTo>
                    </a:path>
                  </a:pathLst>
                </a:custGeom>
                <a:noFill/>
                <a:ln w="38100">
                  <a:solidFill>
                    <a:srgbClr val="0000FF"/>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sz="2000"/>
                </a:p>
              </p:txBody>
            </p:sp>
            <p:sp>
              <p:nvSpPr>
                <p:cNvPr id="76" name="Freeform 6">
                  <a:extLst>
                    <a:ext uri="{FF2B5EF4-FFF2-40B4-BE49-F238E27FC236}">
                      <a16:creationId xmlns="" xmlns:a16="http://schemas.microsoft.com/office/drawing/2014/main" id="{B4ACA022-3538-4027-AAB9-58DCC65F2C40}"/>
                    </a:ext>
                  </a:extLst>
                </p:cNvPr>
                <p:cNvSpPr>
                  <a:spLocks/>
                </p:cNvSpPr>
                <p:nvPr/>
              </p:nvSpPr>
              <p:spPr bwMode="auto">
                <a:xfrm>
                  <a:off x="3722" y="1159"/>
                  <a:ext cx="324" cy="857"/>
                </a:xfrm>
                <a:custGeom>
                  <a:avLst/>
                  <a:gdLst>
                    <a:gd name="T0" fmla="*/ 0 w 532"/>
                    <a:gd name="T1" fmla="*/ 0 h 1149"/>
                    <a:gd name="T2" fmla="*/ 1 w 532"/>
                    <a:gd name="T3" fmla="*/ 0 h 1149"/>
                    <a:gd name="T4" fmla="*/ 1 w 532"/>
                    <a:gd name="T5" fmla="*/ 1 h 1149"/>
                    <a:gd name="T6" fmla="*/ 0 60000 65536"/>
                    <a:gd name="T7" fmla="*/ 0 60000 65536"/>
                    <a:gd name="T8" fmla="*/ 0 60000 65536"/>
                    <a:gd name="T9" fmla="*/ 0 w 532"/>
                    <a:gd name="T10" fmla="*/ 0 h 1149"/>
                    <a:gd name="T11" fmla="*/ 532 w 532"/>
                    <a:gd name="T12" fmla="*/ 1149 h 1149"/>
                  </a:gdLst>
                  <a:ahLst/>
                  <a:cxnLst>
                    <a:cxn ang="T6">
                      <a:pos x="T0" y="T1"/>
                    </a:cxn>
                    <a:cxn ang="T7">
                      <a:pos x="T2" y="T3"/>
                    </a:cxn>
                    <a:cxn ang="T8">
                      <a:pos x="T4" y="T5"/>
                    </a:cxn>
                  </a:cxnLst>
                  <a:rect l="T9" t="T10" r="T11" b="T12"/>
                  <a:pathLst>
                    <a:path w="532" h="1149">
                      <a:moveTo>
                        <a:pt x="0" y="0"/>
                      </a:moveTo>
                      <a:lnTo>
                        <a:pt x="532" y="0"/>
                      </a:lnTo>
                      <a:lnTo>
                        <a:pt x="532" y="1149"/>
                      </a:lnTo>
                    </a:path>
                  </a:pathLst>
                </a:custGeom>
                <a:noFill/>
                <a:ln w="38100">
                  <a:solidFill>
                    <a:srgbClr val="0000FF"/>
                  </a:solidFill>
                  <a:round/>
                  <a:headEnd/>
                  <a:tailEnd type="stealth" w="med" len="lg"/>
                </a:ln>
                <a:extLst>
                  <a:ext uri="{909E8E84-426E-40DD-AFC4-6F175D3DCCD1}">
                    <a14:hiddenFill xmlns:a14="http://schemas.microsoft.com/office/drawing/2010/main">
                      <a:solidFill>
                        <a:srgbClr val="FFFFFF"/>
                      </a:solidFill>
                    </a14:hiddenFill>
                  </a:ext>
                </a:extLst>
              </p:spPr>
              <p:txBody>
                <a:bodyPr/>
                <a:lstStyle/>
                <a:p>
                  <a:endParaRPr lang="en-US" sz="2000"/>
                </a:p>
              </p:txBody>
            </p:sp>
          </p:grpSp>
        </p:grpSp>
        <p:sp>
          <p:nvSpPr>
            <p:cNvPr id="33" name="Rectangle 7">
              <a:extLst>
                <a:ext uri="{FF2B5EF4-FFF2-40B4-BE49-F238E27FC236}">
                  <a16:creationId xmlns="" xmlns:a16="http://schemas.microsoft.com/office/drawing/2014/main" id="{F92DA17B-8EBD-49A4-B5E6-4815B10625ED}"/>
                </a:ext>
              </a:extLst>
            </p:cNvPr>
            <p:cNvSpPr>
              <a:spLocks noChangeArrowheads="1"/>
            </p:cNvSpPr>
            <p:nvPr/>
          </p:nvSpPr>
          <p:spPr bwMode="auto">
            <a:xfrm>
              <a:off x="1524000" y="2247900"/>
              <a:ext cx="1435100" cy="1384300"/>
            </a:xfrm>
            <a:prstGeom prst="rect">
              <a:avLst/>
            </a:prstGeom>
            <a:solidFill>
              <a:srgbClr val="00B050"/>
            </a:solidFill>
            <a:ln>
              <a:noFill/>
            </a:ln>
            <a:effectLst>
              <a:prstShdw prst="shdw17" dist="17961" dir="2700000">
                <a:srgbClr val="7A9999">
                  <a:alpha val="50000"/>
                </a:srgbClr>
              </a:prstShdw>
            </a:effectLst>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a:solidFill>
                    <a:schemeClr val="bg1"/>
                  </a:solidFill>
                  <a:latin typeface="+mn-lt"/>
                </a:rPr>
                <a:t>Văn hóa </a:t>
              </a:r>
            </a:p>
            <a:p>
              <a:pPr algn="ctr" eaLnBrk="1" hangingPunct="1">
                <a:spcBef>
                  <a:spcPct val="0"/>
                </a:spcBef>
                <a:buFontTx/>
                <a:buNone/>
              </a:pPr>
              <a:r>
                <a:rPr lang="en-US" altLang="en-US" sz="2000">
                  <a:solidFill>
                    <a:schemeClr val="bg1"/>
                  </a:solidFill>
                  <a:latin typeface="+mn-lt"/>
                </a:rPr>
                <a:t>phương </a:t>
              </a:r>
            </a:p>
            <a:p>
              <a:pPr algn="ctr" eaLnBrk="1" hangingPunct="1">
                <a:spcBef>
                  <a:spcPct val="0"/>
                </a:spcBef>
                <a:buFontTx/>
                <a:buNone/>
              </a:pPr>
              <a:r>
                <a:rPr lang="en-US" altLang="en-US" sz="2000">
                  <a:solidFill>
                    <a:schemeClr val="bg1"/>
                  </a:solidFill>
                  <a:latin typeface="+mn-lt"/>
                </a:rPr>
                <a:t>Đông</a:t>
              </a:r>
            </a:p>
          </p:txBody>
        </p:sp>
        <p:sp>
          <p:nvSpPr>
            <p:cNvPr id="34" name="Rectangle 8">
              <a:extLst>
                <a:ext uri="{FF2B5EF4-FFF2-40B4-BE49-F238E27FC236}">
                  <a16:creationId xmlns="" xmlns:a16="http://schemas.microsoft.com/office/drawing/2014/main" id="{F3CF5319-6B2E-4A22-8C6D-F36B9FE1BA29}"/>
                </a:ext>
              </a:extLst>
            </p:cNvPr>
            <p:cNvSpPr>
              <a:spLocks noChangeArrowheads="1"/>
            </p:cNvSpPr>
            <p:nvPr/>
          </p:nvSpPr>
          <p:spPr bwMode="auto">
            <a:xfrm>
              <a:off x="6083300" y="2247900"/>
              <a:ext cx="1562100" cy="1384300"/>
            </a:xfrm>
            <a:prstGeom prst="rect">
              <a:avLst/>
            </a:prstGeom>
            <a:solidFill>
              <a:srgbClr val="00B050"/>
            </a:solidFill>
            <a:ln>
              <a:noFill/>
            </a:ln>
            <a:effectLst>
              <a:prstShdw prst="shdw17" dist="17961" dir="2700000">
                <a:srgbClr val="7A9999">
                  <a:alpha val="50000"/>
                </a:srgbClr>
              </a:prstShdw>
            </a:effectLst>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latin typeface="+mn-lt"/>
                </a:rPr>
                <a:t>Văn</a:t>
              </a:r>
              <a:r>
                <a:rPr lang="en-US" altLang="en-US" sz="2000" dirty="0">
                  <a:solidFill>
                    <a:schemeClr val="bg1"/>
                  </a:solidFill>
                  <a:latin typeface="+mn-lt"/>
                </a:rPr>
                <a:t> </a:t>
              </a:r>
              <a:r>
                <a:rPr lang="en-US" altLang="en-US" sz="2000" dirty="0" err="1">
                  <a:solidFill>
                    <a:schemeClr val="bg1"/>
                  </a:solidFill>
                  <a:latin typeface="+mn-lt"/>
                </a:rPr>
                <a:t>hóa</a:t>
              </a:r>
              <a:endParaRPr lang="en-US" altLang="en-US" sz="2000" dirty="0">
                <a:solidFill>
                  <a:schemeClr val="bg1"/>
                </a:solidFill>
                <a:latin typeface="+mn-lt"/>
              </a:endParaRPr>
            </a:p>
            <a:p>
              <a:pPr algn="ctr" eaLnBrk="1" hangingPunct="1">
                <a:spcBef>
                  <a:spcPct val="0"/>
                </a:spcBef>
                <a:buFontTx/>
                <a:buNone/>
              </a:pPr>
              <a:r>
                <a:rPr lang="en-US" altLang="en-US" sz="2000" dirty="0" err="1">
                  <a:solidFill>
                    <a:schemeClr val="bg1"/>
                  </a:solidFill>
                  <a:latin typeface="+mn-lt"/>
                </a:rPr>
                <a:t>phương</a:t>
              </a:r>
              <a:endParaRPr lang="en-US" altLang="en-US" sz="2000" dirty="0">
                <a:solidFill>
                  <a:schemeClr val="bg1"/>
                </a:solidFill>
                <a:latin typeface="+mn-lt"/>
              </a:endParaRPr>
            </a:p>
            <a:p>
              <a:pPr algn="ctr" eaLnBrk="1" hangingPunct="1">
                <a:spcBef>
                  <a:spcPct val="0"/>
                </a:spcBef>
                <a:buFontTx/>
                <a:buNone/>
              </a:pPr>
              <a:r>
                <a:rPr lang="en-US" altLang="en-US" sz="2000" dirty="0" err="1">
                  <a:solidFill>
                    <a:schemeClr val="bg1"/>
                  </a:solidFill>
                  <a:latin typeface="+mn-lt"/>
                </a:rPr>
                <a:t>Tây</a:t>
              </a:r>
              <a:endParaRPr lang="en-US" altLang="en-US" sz="2000" dirty="0">
                <a:solidFill>
                  <a:schemeClr val="bg1"/>
                </a:solidFill>
                <a:latin typeface="+mn-lt"/>
              </a:endParaRPr>
            </a:p>
          </p:txBody>
        </p:sp>
        <p:sp>
          <p:nvSpPr>
            <p:cNvPr id="35" name="Line 9">
              <a:extLst>
                <a:ext uri="{FF2B5EF4-FFF2-40B4-BE49-F238E27FC236}">
                  <a16:creationId xmlns="" xmlns:a16="http://schemas.microsoft.com/office/drawing/2014/main" id="{4DF5C394-9077-4CD1-8557-0ECF06C81743}"/>
                </a:ext>
              </a:extLst>
            </p:cNvPr>
            <p:cNvSpPr>
              <a:spLocks noChangeShapeType="1"/>
            </p:cNvSpPr>
            <p:nvPr/>
          </p:nvSpPr>
          <p:spPr bwMode="auto">
            <a:xfrm>
              <a:off x="3009900" y="2865438"/>
              <a:ext cx="3009900" cy="0"/>
            </a:xfrm>
            <a:prstGeom prst="line">
              <a:avLst/>
            </a:prstGeom>
            <a:noFill/>
            <a:ln w="19050">
              <a:solidFill>
                <a:srgbClr val="0033CC"/>
              </a:solidFill>
              <a:round/>
              <a:headEnd type="triangle" w="med" len="med"/>
              <a:tailEnd type="triangle" w="med" len="med"/>
            </a:ln>
            <a:effectLst>
              <a:prstShdw prst="shdw17" dist="17961" dir="2700000">
                <a:srgbClr val="001F7A">
                  <a:alpha val="50000"/>
                </a:srgbClr>
              </a:prstShdw>
            </a:effectLst>
            <a:extLst>
              <a:ext uri="{909E8E84-426E-40DD-AFC4-6F175D3DCCD1}">
                <a14:hiddenFill xmlns:a14="http://schemas.microsoft.com/office/drawing/2010/main">
                  <a:noFill/>
                </a14:hiddenFill>
              </a:ext>
            </a:extLst>
          </p:spPr>
          <p:txBody>
            <a:bodyPr/>
            <a:lstStyle/>
            <a:p>
              <a:endParaRPr lang="en-US" sz="2000"/>
            </a:p>
          </p:txBody>
        </p:sp>
        <p:grpSp>
          <p:nvGrpSpPr>
            <p:cNvPr id="36" name="Group 10">
              <a:extLst>
                <a:ext uri="{FF2B5EF4-FFF2-40B4-BE49-F238E27FC236}">
                  <a16:creationId xmlns="" xmlns:a16="http://schemas.microsoft.com/office/drawing/2014/main" id="{E5823009-2474-42AB-A0E9-273BE80F1FDC}"/>
                </a:ext>
              </a:extLst>
            </p:cNvPr>
            <p:cNvGrpSpPr>
              <a:grpSpLocks/>
            </p:cNvGrpSpPr>
            <p:nvPr/>
          </p:nvGrpSpPr>
          <p:grpSpPr bwMode="auto">
            <a:xfrm>
              <a:off x="5334000" y="3606800"/>
              <a:ext cx="3048000" cy="749300"/>
              <a:chOff x="2952" y="2584"/>
              <a:chExt cx="2112" cy="472"/>
            </a:xfrm>
          </p:grpSpPr>
          <p:sp>
            <p:nvSpPr>
              <p:cNvPr id="62" name="Line 11">
                <a:extLst>
                  <a:ext uri="{FF2B5EF4-FFF2-40B4-BE49-F238E27FC236}">
                    <a16:creationId xmlns="" xmlns:a16="http://schemas.microsoft.com/office/drawing/2014/main" id="{E432A7B0-AF87-42FA-92BF-C9B1D845A81A}"/>
                  </a:ext>
                </a:extLst>
              </p:cNvPr>
              <p:cNvSpPr>
                <a:spLocks noChangeShapeType="1"/>
              </p:cNvSpPr>
              <p:nvPr/>
            </p:nvSpPr>
            <p:spPr bwMode="auto">
              <a:xfrm>
                <a:off x="4024" y="2584"/>
                <a:ext cx="0" cy="240"/>
              </a:xfrm>
              <a:prstGeom prst="line">
                <a:avLst/>
              </a:prstGeom>
              <a:noFill/>
              <a:ln w="38100">
                <a:solidFill>
                  <a:srgbClr val="0033CC"/>
                </a:solidFill>
                <a:round/>
                <a:headEnd/>
                <a:tailEnd type="stealth" w="med" len="lg"/>
              </a:ln>
              <a:extLst>
                <a:ext uri="{909E8E84-426E-40DD-AFC4-6F175D3DCCD1}">
                  <a14:hiddenFill xmlns:a14="http://schemas.microsoft.com/office/drawing/2010/main">
                    <a:noFill/>
                  </a14:hiddenFill>
                </a:ext>
              </a:extLst>
            </p:spPr>
            <p:txBody>
              <a:bodyPr/>
              <a:lstStyle/>
              <a:p>
                <a:endParaRPr lang="en-US" sz="2000"/>
              </a:p>
            </p:txBody>
          </p:sp>
          <p:grpSp>
            <p:nvGrpSpPr>
              <p:cNvPr id="68" name="Group 12">
                <a:extLst>
                  <a:ext uri="{FF2B5EF4-FFF2-40B4-BE49-F238E27FC236}">
                    <a16:creationId xmlns="" xmlns:a16="http://schemas.microsoft.com/office/drawing/2014/main" id="{592DAEA0-3E5A-4228-A523-66DED1C7487E}"/>
                  </a:ext>
                </a:extLst>
              </p:cNvPr>
              <p:cNvGrpSpPr>
                <a:grpSpLocks/>
              </p:cNvGrpSpPr>
              <p:nvPr/>
            </p:nvGrpSpPr>
            <p:grpSpPr bwMode="auto">
              <a:xfrm>
                <a:off x="2952" y="2816"/>
                <a:ext cx="2112" cy="240"/>
                <a:chOff x="3168" y="2816"/>
                <a:chExt cx="2112" cy="240"/>
              </a:xfrm>
            </p:grpSpPr>
            <p:sp>
              <p:nvSpPr>
                <p:cNvPr id="69" name="Line 13">
                  <a:extLst>
                    <a:ext uri="{FF2B5EF4-FFF2-40B4-BE49-F238E27FC236}">
                      <a16:creationId xmlns="" xmlns:a16="http://schemas.microsoft.com/office/drawing/2014/main" id="{B1ED0B94-7F60-483D-94C1-F8158DD4B10D}"/>
                    </a:ext>
                  </a:extLst>
                </p:cNvPr>
                <p:cNvSpPr>
                  <a:spLocks noChangeShapeType="1"/>
                </p:cNvSpPr>
                <p:nvPr/>
              </p:nvSpPr>
              <p:spPr bwMode="auto">
                <a:xfrm>
                  <a:off x="3184" y="2824"/>
                  <a:ext cx="2096" cy="0"/>
                </a:xfrm>
                <a:prstGeom prst="line">
                  <a:avLst/>
                </a:prstGeom>
                <a:noFill/>
                <a:ln w="9525">
                  <a:solidFill>
                    <a:srgbClr val="0033CC"/>
                  </a:solidFill>
                  <a:round/>
                  <a:headEnd/>
                  <a:tailEnd/>
                </a:ln>
                <a:effectLst>
                  <a:prstShdw prst="shdw17" dist="17961" dir="2700000">
                    <a:srgbClr val="001F7A">
                      <a:alpha val="50000"/>
                    </a:srgbClr>
                  </a:prstShdw>
                </a:effectLst>
                <a:extLst>
                  <a:ext uri="{909E8E84-426E-40DD-AFC4-6F175D3DCCD1}">
                    <a14:hiddenFill xmlns:a14="http://schemas.microsoft.com/office/drawing/2010/main">
                      <a:noFill/>
                    </a14:hiddenFill>
                  </a:ext>
                </a:extLst>
              </p:spPr>
              <p:txBody>
                <a:bodyPr/>
                <a:lstStyle/>
                <a:p>
                  <a:endParaRPr lang="en-US" sz="2000"/>
                </a:p>
              </p:txBody>
            </p:sp>
            <p:sp>
              <p:nvSpPr>
                <p:cNvPr id="70" name="Line 14">
                  <a:extLst>
                    <a:ext uri="{FF2B5EF4-FFF2-40B4-BE49-F238E27FC236}">
                      <a16:creationId xmlns="" xmlns:a16="http://schemas.microsoft.com/office/drawing/2014/main" id="{7B1DAF6D-61AF-4DEF-916E-0B1699BC6C4F}"/>
                    </a:ext>
                  </a:extLst>
                </p:cNvPr>
                <p:cNvSpPr>
                  <a:spLocks noChangeShapeType="1"/>
                </p:cNvSpPr>
                <p:nvPr/>
              </p:nvSpPr>
              <p:spPr bwMode="auto">
                <a:xfrm>
                  <a:off x="3168" y="2816"/>
                  <a:ext cx="0" cy="240"/>
                </a:xfrm>
                <a:prstGeom prst="line">
                  <a:avLst/>
                </a:prstGeom>
                <a:noFill/>
                <a:ln w="38100">
                  <a:solidFill>
                    <a:srgbClr val="0033CC"/>
                  </a:solidFill>
                  <a:round/>
                  <a:headEnd/>
                  <a:tailEnd type="stealth" w="med" len="lg"/>
                </a:ln>
                <a:extLst>
                  <a:ext uri="{909E8E84-426E-40DD-AFC4-6F175D3DCCD1}">
                    <a14:hiddenFill xmlns:a14="http://schemas.microsoft.com/office/drawing/2010/main">
                      <a:noFill/>
                    </a14:hiddenFill>
                  </a:ext>
                </a:extLst>
              </p:spPr>
              <p:txBody>
                <a:bodyPr/>
                <a:lstStyle/>
                <a:p>
                  <a:endParaRPr lang="en-US" sz="2000"/>
                </a:p>
              </p:txBody>
            </p:sp>
            <p:sp>
              <p:nvSpPr>
                <p:cNvPr id="71" name="Line 15">
                  <a:extLst>
                    <a:ext uri="{FF2B5EF4-FFF2-40B4-BE49-F238E27FC236}">
                      <a16:creationId xmlns="" xmlns:a16="http://schemas.microsoft.com/office/drawing/2014/main" id="{B33867F4-3DBA-4716-8B72-9F370C65D4A2}"/>
                    </a:ext>
                  </a:extLst>
                </p:cNvPr>
                <p:cNvSpPr>
                  <a:spLocks noChangeShapeType="1"/>
                </p:cNvSpPr>
                <p:nvPr/>
              </p:nvSpPr>
              <p:spPr bwMode="auto">
                <a:xfrm>
                  <a:off x="4240" y="2816"/>
                  <a:ext cx="0" cy="240"/>
                </a:xfrm>
                <a:prstGeom prst="line">
                  <a:avLst/>
                </a:prstGeom>
                <a:noFill/>
                <a:ln w="38100">
                  <a:solidFill>
                    <a:srgbClr val="0033CC"/>
                  </a:solidFill>
                  <a:round/>
                  <a:headEnd/>
                  <a:tailEnd type="stealth" w="med" len="lg"/>
                </a:ln>
                <a:extLst>
                  <a:ext uri="{909E8E84-426E-40DD-AFC4-6F175D3DCCD1}">
                    <a14:hiddenFill xmlns:a14="http://schemas.microsoft.com/office/drawing/2010/main">
                      <a:noFill/>
                    </a14:hiddenFill>
                  </a:ext>
                </a:extLst>
              </p:spPr>
              <p:txBody>
                <a:bodyPr/>
                <a:lstStyle/>
                <a:p>
                  <a:endParaRPr lang="en-US" sz="2000"/>
                </a:p>
              </p:txBody>
            </p:sp>
            <p:sp>
              <p:nvSpPr>
                <p:cNvPr id="72" name="Line 16">
                  <a:extLst>
                    <a:ext uri="{FF2B5EF4-FFF2-40B4-BE49-F238E27FC236}">
                      <a16:creationId xmlns="" xmlns:a16="http://schemas.microsoft.com/office/drawing/2014/main" id="{8887B407-60E8-40A6-9112-783274A5122E}"/>
                    </a:ext>
                  </a:extLst>
                </p:cNvPr>
                <p:cNvSpPr>
                  <a:spLocks noChangeShapeType="1"/>
                </p:cNvSpPr>
                <p:nvPr/>
              </p:nvSpPr>
              <p:spPr bwMode="auto">
                <a:xfrm>
                  <a:off x="5280" y="2816"/>
                  <a:ext cx="0" cy="240"/>
                </a:xfrm>
                <a:prstGeom prst="line">
                  <a:avLst/>
                </a:prstGeom>
                <a:noFill/>
                <a:ln w="38100">
                  <a:solidFill>
                    <a:srgbClr val="0033CC"/>
                  </a:solidFill>
                  <a:round/>
                  <a:headEnd/>
                  <a:tailEnd type="stealth" w="med" len="lg"/>
                </a:ln>
                <a:extLst>
                  <a:ext uri="{909E8E84-426E-40DD-AFC4-6F175D3DCCD1}">
                    <a14:hiddenFill xmlns:a14="http://schemas.microsoft.com/office/drawing/2010/main">
                      <a:noFill/>
                    </a14:hiddenFill>
                  </a:ext>
                </a:extLst>
              </p:spPr>
              <p:txBody>
                <a:bodyPr/>
                <a:lstStyle/>
                <a:p>
                  <a:endParaRPr lang="en-US" sz="2000"/>
                </a:p>
              </p:txBody>
            </p:sp>
          </p:grpSp>
        </p:grpSp>
        <p:grpSp>
          <p:nvGrpSpPr>
            <p:cNvPr id="37" name="Group 23">
              <a:extLst>
                <a:ext uri="{FF2B5EF4-FFF2-40B4-BE49-F238E27FC236}">
                  <a16:creationId xmlns="" xmlns:a16="http://schemas.microsoft.com/office/drawing/2014/main" id="{C2A953E5-8CC7-407E-9FBE-DCFE01A7502A}"/>
                </a:ext>
              </a:extLst>
            </p:cNvPr>
            <p:cNvGrpSpPr>
              <a:grpSpLocks/>
            </p:cNvGrpSpPr>
            <p:nvPr/>
          </p:nvGrpSpPr>
          <p:grpSpPr bwMode="auto">
            <a:xfrm>
              <a:off x="698500" y="3594100"/>
              <a:ext cx="3048000" cy="749300"/>
              <a:chOff x="2952" y="2584"/>
              <a:chExt cx="2112" cy="472"/>
            </a:xfrm>
          </p:grpSpPr>
          <p:sp>
            <p:nvSpPr>
              <p:cNvPr id="38" name="Line 24">
                <a:extLst>
                  <a:ext uri="{FF2B5EF4-FFF2-40B4-BE49-F238E27FC236}">
                    <a16:creationId xmlns="" xmlns:a16="http://schemas.microsoft.com/office/drawing/2014/main" id="{C2C86C67-ED3D-49A3-824C-244026F7525F}"/>
                  </a:ext>
                </a:extLst>
              </p:cNvPr>
              <p:cNvSpPr>
                <a:spLocks noChangeShapeType="1"/>
              </p:cNvSpPr>
              <p:nvPr/>
            </p:nvSpPr>
            <p:spPr bwMode="auto">
              <a:xfrm>
                <a:off x="4024" y="2584"/>
                <a:ext cx="0" cy="240"/>
              </a:xfrm>
              <a:prstGeom prst="line">
                <a:avLst/>
              </a:prstGeom>
              <a:noFill/>
              <a:ln w="38100">
                <a:solidFill>
                  <a:srgbClr val="0033CC"/>
                </a:solidFill>
                <a:round/>
                <a:headEnd/>
                <a:tailEnd type="stealth" w="med" len="lg"/>
              </a:ln>
              <a:extLst>
                <a:ext uri="{909E8E84-426E-40DD-AFC4-6F175D3DCCD1}">
                  <a14:hiddenFill xmlns:a14="http://schemas.microsoft.com/office/drawing/2010/main">
                    <a:noFill/>
                  </a14:hiddenFill>
                </a:ext>
              </a:extLst>
            </p:spPr>
            <p:txBody>
              <a:bodyPr/>
              <a:lstStyle/>
              <a:p>
                <a:endParaRPr lang="en-US" sz="2000"/>
              </a:p>
            </p:txBody>
          </p:sp>
          <p:grpSp>
            <p:nvGrpSpPr>
              <p:cNvPr id="39" name="Group 25">
                <a:extLst>
                  <a:ext uri="{FF2B5EF4-FFF2-40B4-BE49-F238E27FC236}">
                    <a16:creationId xmlns="" xmlns:a16="http://schemas.microsoft.com/office/drawing/2014/main" id="{F8C6CD07-19C1-431F-AC37-1F5FAE70C7E7}"/>
                  </a:ext>
                </a:extLst>
              </p:cNvPr>
              <p:cNvGrpSpPr>
                <a:grpSpLocks/>
              </p:cNvGrpSpPr>
              <p:nvPr/>
            </p:nvGrpSpPr>
            <p:grpSpPr bwMode="auto">
              <a:xfrm>
                <a:off x="2952" y="2816"/>
                <a:ext cx="2112" cy="240"/>
                <a:chOff x="3168" y="2816"/>
                <a:chExt cx="2112" cy="240"/>
              </a:xfrm>
            </p:grpSpPr>
            <p:sp>
              <p:nvSpPr>
                <p:cNvPr id="40" name="Line 26">
                  <a:extLst>
                    <a:ext uri="{FF2B5EF4-FFF2-40B4-BE49-F238E27FC236}">
                      <a16:creationId xmlns="" xmlns:a16="http://schemas.microsoft.com/office/drawing/2014/main" id="{F5230368-F4D7-4CEE-9868-471B32478DA9}"/>
                    </a:ext>
                  </a:extLst>
                </p:cNvPr>
                <p:cNvSpPr>
                  <a:spLocks noChangeShapeType="1"/>
                </p:cNvSpPr>
                <p:nvPr/>
              </p:nvSpPr>
              <p:spPr bwMode="auto">
                <a:xfrm>
                  <a:off x="3184" y="2824"/>
                  <a:ext cx="2096" cy="0"/>
                </a:xfrm>
                <a:prstGeom prst="line">
                  <a:avLst/>
                </a:prstGeom>
                <a:noFill/>
                <a:ln w="9525">
                  <a:solidFill>
                    <a:srgbClr val="0033CC"/>
                  </a:solidFill>
                  <a:round/>
                  <a:headEnd/>
                  <a:tailEnd/>
                </a:ln>
                <a:effectLst>
                  <a:prstShdw prst="shdw17" dist="17961" dir="2700000">
                    <a:srgbClr val="001F7A">
                      <a:alpha val="50000"/>
                    </a:srgbClr>
                  </a:prstShdw>
                </a:effectLst>
                <a:extLst>
                  <a:ext uri="{909E8E84-426E-40DD-AFC4-6F175D3DCCD1}">
                    <a14:hiddenFill xmlns:a14="http://schemas.microsoft.com/office/drawing/2010/main">
                      <a:noFill/>
                    </a14:hiddenFill>
                  </a:ext>
                </a:extLst>
              </p:spPr>
              <p:txBody>
                <a:bodyPr/>
                <a:lstStyle/>
                <a:p>
                  <a:endParaRPr lang="en-US" sz="2000"/>
                </a:p>
              </p:txBody>
            </p:sp>
            <p:sp>
              <p:nvSpPr>
                <p:cNvPr id="41" name="Line 27">
                  <a:extLst>
                    <a:ext uri="{FF2B5EF4-FFF2-40B4-BE49-F238E27FC236}">
                      <a16:creationId xmlns="" xmlns:a16="http://schemas.microsoft.com/office/drawing/2014/main" id="{59BC9F27-8805-407C-8D17-F87E3972D7EF}"/>
                    </a:ext>
                  </a:extLst>
                </p:cNvPr>
                <p:cNvSpPr>
                  <a:spLocks noChangeShapeType="1"/>
                </p:cNvSpPr>
                <p:nvPr/>
              </p:nvSpPr>
              <p:spPr bwMode="auto">
                <a:xfrm>
                  <a:off x="3168" y="2816"/>
                  <a:ext cx="0" cy="240"/>
                </a:xfrm>
                <a:prstGeom prst="line">
                  <a:avLst/>
                </a:prstGeom>
                <a:noFill/>
                <a:ln w="38100">
                  <a:solidFill>
                    <a:srgbClr val="0033CC"/>
                  </a:solidFill>
                  <a:round/>
                  <a:headEnd/>
                  <a:tailEnd type="stealth" w="med" len="lg"/>
                </a:ln>
                <a:extLst>
                  <a:ext uri="{909E8E84-426E-40DD-AFC4-6F175D3DCCD1}">
                    <a14:hiddenFill xmlns:a14="http://schemas.microsoft.com/office/drawing/2010/main">
                      <a:noFill/>
                    </a14:hiddenFill>
                  </a:ext>
                </a:extLst>
              </p:spPr>
              <p:txBody>
                <a:bodyPr/>
                <a:lstStyle/>
                <a:p>
                  <a:endParaRPr lang="en-US" sz="2000"/>
                </a:p>
              </p:txBody>
            </p:sp>
            <p:sp>
              <p:nvSpPr>
                <p:cNvPr id="42" name="Line 28">
                  <a:extLst>
                    <a:ext uri="{FF2B5EF4-FFF2-40B4-BE49-F238E27FC236}">
                      <a16:creationId xmlns="" xmlns:a16="http://schemas.microsoft.com/office/drawing/2014/main" id="{515694D7-960B-45D5-951F-7D4786A8CBD8}"/>
                    </a:ext>
                  </a:extLst>
                </p:cNvPr>
                <p:cNvSpPr>
                  <a:spLocks noChangeShapeType="1"/>
                </p:cNvSpPr>
                <p:nvPr/>
              </p:nvSpPr>
              <p:spPr bwMode="auto">
                <a:xfrm>
                  <a:off x="4240" y="2816"/>
                  <a:ext cx="0" cy="240"/>
                </a:xfrm>
                <a:prstGeom prst="line">
                  <a:avLst/>
                </a:prstGeom>
                <a:noFill/>
                <a:ln w="38100">
                  <a:solidFill>
                    <a:srgbClr val="0033CC"/>
                  </a:solidFill>
                  <a:round/>
                  <a:headEnd/>
                  <a:tailEnd type="stealth" w="med" len="lg"/>
                </a:ln>
                <a:extLst>
                  <a:ext uri="{909E8E84-426E-40DD-AFC4-6F175D3DCCD1}">
                    <a14:hiddenFill xmlns:a14="http://schemas.microsoft.com/office/drawing/2010/main">
                      <a:noFill/>
                    </a14:hiddenFill>
                  </a:ext>
                </a:extLst>
              </p:spPr>
              <p:txBody>
                <a:bodyPr/>
                <a:lstStyle/>
                <a:p>
                  <a:endParaRPr lang="en-US" sz="2000"/>
                </a:p>
              </p:txBody>
            </p:sp>
            <p:sp>
              <p:nvSpPr>
                <p:cNvPr id="61" name="Line 29">
                  <a:extLst>
                    <a:ext uri="{FF2B5EF4-FFF2-40B4-BE49-F238E27FC236}">
                      <a16:creationId xmlns="" xmlns:a16="http://schemas.microsoft.com/office/drawing/2014/main" id="{BA7D03A1-F667-4748-B873-25EAE2AACD2F}"/>
                    </a:ext>
                  </a:extLst>
                </p:cNvPr>
                <p:cNvSpPr>
                  <a:spLocks noChangeShapeType="1"/>
                </p:cNvSpPr>
                <p:nvPr/>
              </p:nvSpPr>
              <p:spPr bwMode="auto">
                <a:xfrm>
                  <a:off x="5280" y="2816"/>
                  <a:ext cx="0" cy="240"/>
                </a:xfrm>
                <a:prstGeom prst="line">
                  <a:avLst/>
                </a:prstGeom>
                <a:noFill/>
                <a:ln w="38100">
                  <a:solidFill>
                    <a:srgbClr val="0033CC"/>
                  </a:solidFill>
                  <a:round/>
                  <a:headEnd/>
                  <a:tailEnd type="stealth" w="med" len="lg"/>
                </a:ln>
                <a:extLst>
                  <a:ext uri="{909E8E84-426E-40DD-AFC4-6F175D3DCCD1}">
                    <a14:hiddenFill xmlns:a14="http://schemas.microsoft.com/office/drawing/2010/main">
                      <a:noFill/>
                    </a14:hiddenFill>
                  </a:ext>
                </a:extLst>
              </p:spPr>
              <p:txBody>
                <a:bodyPr/>
                <a:lstStyle/>
                <a:p>
                  <a:endParaRPr lang="en-US" sz="2000"/>
                </a:p>
              </p:txBody>
            </p:sp>
          </p:grpSp>
        </p:grpSp>
      </p:grpSp>
      <p:sp>
        <p:nvSpPr>
          <p:cNvPr id="77" name="TextBox 76">
            <a:extLst>
              <a:ext uri="{FF2B5EF4-FFF2-40B4-BE49-F238E27FC236}">
                <a16:creationId xmlns="" xmlns:a16="http://schemas.microsoft.com/office/drawing/2014/main" id="{6B57C7B1-6294-4E4D-8897-730CF0471528}"/>
              </a:ext>
            </a:extLst>
          </p:cNvPr>
          <p:cNvSpPr txBox="1">
            <a:spLocks noChangeArrowheads="1"/>
          </p:cNvSpPr>
          <p:nvPr/>
        </p:nvSpPr>
        <p:spPr bwMode="auto">
          <a:xfrm>
            <a:off x="1588449" y="5666877"/>
            <a:ext cx="8874579"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a:solidFill>
                  <a:srgbClr val="0033CC"/>
                </a:solidFill>
                <a:latin typeface="+mn-lt"/>
                <a:cs typeface="Times New Roman" panose="02020603050405020304" pitchFamily="18" charset="0"/>
                <a:sym typeface="Wingdings" panose="05000000000000000000" pitchFamily="2" charset="2"/>
              </a:rPr>
              <a:t>→</a:t>
            </a:r>
            <a:r>
              <a:rPr lang="en-US" altLang="en-US" sz="2000" dirty="0">
                <a:solidFill>
                  <a:srgbClr val="0033CC"/>
                </a:solidFill>
                <a:latin typeface="+mn-lt"/>
                <a:sym typeface="Wingdings" panose="05000000000000000000" pitchFamily="2" charset="2"/>
              </a:rPr>
              <a:t> </a:t>
            </a:r>
            <a:r>
              <a:rPr lang="en-US" altLang="en-US" sz="1800" dirty="0" err="1">
                <a:solidFill>
                  <a:srgbClr val="0033CC"/>
                </a:solidFill>
                <a:latin typeface="+mn-lt"/>
                <a:sym typeface="Wingdings" panose="05000000000000000000" pitchFamily="2" charset="2"/>
              </a:rPr>
              <a:t>Tinh</a:t>
            </a:r>
            <a:r>
              <a:rPr lang="en-US" altLang="en-US" sz="1800" dirty="0">
                <a:solidFill>
                  <a:srgbClr val="0033CC"/>
                </a:solidFill>
                <a:latin typeface="+mn-lt"/>
                <a:sym typeface="Wingdings" panose="05000000000000000000" pitchFamily="2" charset="2"/>
              </a:rPr>
              <a:t> </a:t>
            </a:r>
            <a:r>
              <a:rPr lang="en-US" altLang="en-US" sz="1800" dirty="0" err="1">
                <a:solidFill>
                  <a:srgbClr val="0033CC"/>
                </a:solidFill>
                <a:latin typeface="+mn-lt"/>
                <a:sym typeface="Wingdings" panose="05000000000000000000" pitchFamily="2" charset="2"/>
              </a:rPr>
              <a:t>hoa</a:t>
            </a:r>
            <a:r>
              <a:rPr lang="en-US" altLang="en-US" sz="1800" dirty="0">
                <a:solidFill>
                  <a:srgbClr val="0033CC"/>
                </a:solidFill>
                <a:latin typeface="+mn-lt"/>
                <a:sym typeface="Wingdings" panose="05000000000000000000" pitchFamily="2" charset="2"/>
              </a:rPr>
              <a:t> </a:t>
            </a:r>
            <a:r>
              <a:rPr lang="en-US" altLang="en-US" sz="1800" dirty="0" err="1">
                <a:solidFill>
                  <a:srgbClr val="0033CC"/>
                </a:solidFill>
                <a:latin typeface="+mn-lt"/>
              </a:rPr>
              <a:t>Văn</a:t>
            </a:r>
            <a:r>
              <a:rPr lang="en-US" altLang="en-US" sz="1800" dirty="0">
                <a:solidFill>
                  <a:srgbClr val="0033CC"/>
                </a:solidFill>
                <a:latin typeface="+mn-lt"/>
              </a:rPr>
              <a:t> </a:t>
            </a:r>
            <a:r>
              <a:rPr lang="en-US" altLang="en-US" sz="1800" dirty="0" err="1">
                <a:solidFill>
                  <a:srgbClr val="0033CC"/>
                </a:solidFill>
                <a:latin typeface="+mn-lt"/>
              </a:rPr>
              <a:t>hóa</a:t>
            </a:r>
            <a:r>
              <a:rPr lang="en-US" altLang="en-US" sz="1800" dirty="0">
                <a:solidFill>
                  <a:srgbClr val="0033CC"/>
                </a:solidFill>
                <a:latin typeface="+mn-lt"/>
              </a:rPr>
              <a:t> P. </a:t>
            </a:r>
            <a:r>
              <a:rPr lang="en-US" altLang="en-US" sz="1800" dirty="0" err="1">
                <a:solidFill>
                  <a:srgbClr val="0033CC"/>
                </a:solidFill>
                <a:latin typeface="+mn-lt"/>
              </a:rPr>
              <a:t>Đông</a:t>
            </a:r>
            <a:r>
              <a:rPr lang="en-US" altLang="en-US" sz="1800" dirty="0">
                <a:solidFill>
                  <a:srgbClr val="0033CC"/>
                </a:solidFill>
                <a:latin typeface="+mn-lt"/>
              </a:rPr>
              <a:t> </a:t>
            </a:r>
            <a:r>
              <a:rPr lang="en-US" altLang="en-US" sz="1800" dirty="0" err="1">
                <a:solidFill>
                  <a:srgbClr val="0033CC"/>
                </a:solidFill>
                <a:latin typeface="+mn-lt"/>
              </a:rPr>
              <a:t>và</a:t>
            </a:r>
            <a:r>
              <a:rPr lang="en-US" altLang="en-US" sz="1800" dirty="0">
                <a:solidFill>
                  <a:srgbClr val="0033CC"/>
                </a:solidFill>
                <a:latin typeface="+mn-lt"/>
              </a:rPr>
              <a:t> </a:t>
            </a:r>
            <a:r>
              <a:rPr lang="en-US" altLang="en-US" sz="1800" dirty="0" err="1">
                <a:solidFill>
                  <a:srgbClr val="0033CC"/>
                </a:solidFill>
                <a:latin typeface="+mn-lt"/>
              </a:rPr>
              <a:t>P.Tây</a:t>
            </a:r>
            <a:r>
              <a:rPr lang="en-US" altLang="en-US" sz="1800" dirty="0">
                <a:solidFill>
                  <a:srgbClr val="0033CC"/>
                </a:solidFill>
                <a:latin typeface="+mn-lt"/>
              </a:rPr>
              <a:t> </a:t>
            </a:r>
            <a:r>
              <a:rPr lang="en-US" altLang="en-US" sz="1800" dirty="0" err="1">
                <a:solidFill>
                  <a:srgbClr val="0033CC"/>
                </a:solidFill>
                <a:latin typeface="+mn-lt"/>
              </a:rPr>
              <a:t>là</a:t>
            </a:r>
            <a:r>
              <a:rPr lang="en-US" altLang="en-US" sz="1800" dirty="0">
                <a:solidFill>
                  <a:srgbClr val="0033CC"/>
                </a:solidFill>
                <a:latin typeface="+mn-lt"/>
              </a:rPr>
              <a:t> </a:t>
            </a:r>
            <a:r>
              <a:rPr lang="en-US" altLang="en-US" sz="1800" dirty="0" err="1">
                <a:solidFill>
                  <a:srgbClr val="0033CC"/>
                </a:solidFill>
                <a:latin typeface="+mn-lt"/>
              </a:rPr>
              <a:t>yếu</a:t>
            </a:r>
            <a:r>
              <a:rPr lang="en-US" altLang="en-US" sz="1800" dirty="0">
                <a:solidFill>
                  <a:srgbClr val="0033CC"/>
                </a:solidFill>
                <a:latin typeface="+mn-lt"/>
              </a:rPr>
              <a:t> </a:t>
            </a:r>
            <a:r>
              <a:rPr lang="en-US" altLang="en-US" sz="1800" dirty="0" err="1">
                <a:solidFill>
                  <a:srgbClr val="0033CC"/>
                </a:solidFill>
                <a:latin typeface="+mn-lt"/>
              </a:rPr>
              <a:t>tố</a:t>
            </a:r>
            <a:r>
              <a:rPr lang="en-US" altLang="en-US" sz="1800" dirty="0">
                <a:solidFill>
                  <a:srgbClr val="0033CC"/>
                </a:solidFill>
                <a:latin typeface="+mn-lt"/>
              </a:rPr>
              <a:t> </a:t>
            </a:r>
            <a:r>
              <a:rPr lang="en-US" altLang="en-US" sz="1800" b="1" u="sng" dirty="0" err="1">
                <a:latin typeface="+mn-lt"/>
              </a:rPr>
              <a:t>góp</a:t>
            </a:r>
            <a:r>
              <a:rPr lang="en-US" altLang="en-US" sz="1800" b="1" u="sng" dirty="0">
                <a:latin typeface="+mn-lt"/>
              </a:rPr>
              <a:t> </a:t>
            </a:r>
            <a:r>
              <a:rPr lang="en-US" altLang="en-US" sz="1800" b="1" u="sng" dirty="0" err="1">
                <a:latin typeface="+mn-lt"/>
              </a:rPr>
              <a:t>phần</a:t>
            </a:r>
            <a:r>
              <a:rPr lang="en-US" altLang="en-US" sz="1800" b="1" u="sng" dirty="0">
                <a:latin typeface="+mn-lt"/>
              </a:rPr>
              <a:t> </a:t>
            </a:r>
            <a:r>
              <a:rPr lang="en-US" altLang="en-US" sz="1800" b="1" u="sng" dirty="0" err="1">
                <a:latin typeface="+mn-lt"/>
              </a:rPr>
              <a:t>làm</a:t>
            </a:r>
            <a:r>
              <a:rPr lang="en-US" altLang="en-US" sz="1800" b="1" u="sng" dirty="0">
                <a:latin typeface="+mn-lt"/>
              </a:rPr>
              <a:t> </a:t>
            </a:r>
            <a:r>
              <a:rPr lang="en-US" altLang="en-US" sz="1800" b="1" u="sng" dirty="0" err="1">
                <a:latin typeface="+mn-lt"/>
              </a:rPr>
              <a:t>giàu</a:t>
            </a:r>
            <a:r>
              <a:rPr lang="en-US" altLang="en-US" sz="1800" b="1" u="sng" dirty="0">
                <a:latin typeface="+mn-lt"/>
              </a:rPr>
              <a:t> </a:t>
            </a:r>
            <a:r>
              <a:rPr lang="en-US" altLang="en-US" sz="1800" b="1" u="sng" dirty="0" err="1">
                <a:latin typeface="+mn-lt"/>
              </a:rPr>
              <a:t>trí</a:t>
            </a:r>
            <a:r>
              <a:rPr lang="en-US" altLang="en-US" sz="1800" b="1" u="sng" dirty="0">
                <a:latin typeface="+mn-lt"/>
              </a:rPr>
              <a:t> </a:t>
            </a:r>
            <a:r>
              <a:rPr lang="en-US" altLang="en-US" sz="1800" b="1" u="sng" dirty="0" err="1">
                <a:latin typeface="+mn-lt"/>
              </a:rPr>
              <a:t>tuệ</a:t>
            </a:r>
            <a:r>
              <a:rPr lang="en-US" altLang="en-US" sz="1800" b="1" u="sng" dirty="0">
                <a:latin typeface="+mn-lt"/>
              </a:rPr>
              <a:t> </a:t>
            </a:r>
            <a:r>
              <a:rPr lang="en-US" altLang="en-US" sz="1800" dirty="0" err="1">
                <a:solidFill>
                  <a:srgbClr val="0033CC"/>
                </a:solidFill>
                <a:latin typeface="+mn-lt"/>
              </a:rPr>
              <a:t>của</a:t>
            </a:r>
            <a:r>
              <a:rPr lang="en-US" altLang="en-US" sz="1800" dirty="0">
                <a:solidFill>
                  <a:srgbClr val="0033CC"/>
                </a:solidFill>
                <a:latin typeface="+mn-lt"/>
              </a:rPr>
              <a:t> </a:t>
            </a:r>
            <a:r>
              <a:rPr lang="en-US" altLang="en-US" sz="1800" dirty="0" err="1">
                <a:solidFill>
                  <a:srgbClr val="0033CC"/>
                </a:solidFill>
                <a:latin typeface="+mn-lt"/>
              </a:rPr>
              <a:t>Hồ</a:t>
            </a:r>
            <a:r>
              <a:rPr lang="en-US" altLang="en-US" sz="1800" dirty="0">
                <a:solidFill>
                  <a:srgbClr val="0033CC"/>
                </a:solidFill>
                <a:latin typeface="+mn-lt"/>
              </a:rPr>
              <a:t> </a:t>
            </a:r>
            <a:r>
              <a:rPr lang="en-US" altLang="en-US" sz="1800" dirty="0" err="1">
                <a:solidFill>
                  <a:srgbClr val="0033CC"/>
                </a:solidFill>
                <a:latin typeface="+mn-lt"/>
              </a:rPr>
              <a:t>Chí</a:t>
            </a:r>
            <a:r>
              <a:rPr lang="en-US" altLang="en-US" sz="1800" dirty="0">
                <a:solidFill>
                  <a:srgbClr val="0033CC"/>
                </a:solidFill>
                <a:latin typeface="+mn-lt"/>
              </a:rPr>
              <a:t> Minh, </a:t>
            </a:r>
            <a:r>
              <a:rPr lang="en-US" altLang="en-US" sz="1800" dirty="0" err="1">
                <a:solidFill>
                  <a:srgbClr val="0033CC"/>
                </a:solidFill>
                <a:latin typeface="+mn-lt"/>
              </a:rPr>
              <a:t>để</a:t>
            </a:r>
            <a:r>
              <a:rPr lang="en-US" altLang="en-US" sz="1800" dirty="0">
                <a:solidFill>
                  <a:srgbClr val="0033CC"/>
                </a:solidFill>
                <a:latin typeface="+mn-lt"/>
              </a:rPr>
              <a:t> </a:t>
            </a:r>
            <a:r>
              <a:rPr lang="en-US" altLang="en-US" sz="1800" dirty="0" err="1">
                <a:solidFill>
                  <a:srgbClr val="0033CC"/>
                </a:solidFill>
                <a:latin typeface="+mn-lt"/>
              </a:rPr>
              <a:t>từ</a:t>
            </a:r>
            <a:r>
              <a:rPr lang="en-US" altLang="en-US" sz="1800" dirty="0">
                <a:solidFill>
                  <a:srgbClr val="0033CC"/>
                </a:solidFill>
                <a:latin typeface="+mn-lt"/>
              </a:rPr>
              <a:t> </a:t>
            </a:r>
            <a:r>
              <a:rPr lang="en-US" altLang="en-US" sz="1800" dirty="0" err="1">
                <a:solidFill>
                  <a:srgbClr val="0033CC"/>
                </a:solidFill>
                <a:latin typeface="+mn-lt"/>
              </a:rPr>
              <a:t>đó</a:t>
            </a:r>
            <a:r>
              <a:rPr lang="en-US" altLang="en-US" sz="1800" dirty="0">
                <a:solidFill>
                  <a:srgbClr val="0033CC"/>
                </a:solidFill>
                <a:latin typeface="+mn-lt"/>
              </a:rPr>
              <a:t> </a:t>
            </a:r>
            <a:r>
              <a:rPr lang="en-US" altLang="en-US" sz="1800" dirty="0" err="1">
                <a:solidFill>
                  <a:srgbClr val="0033CC"/>
                </a:solidFill>
                <a:latin typeface="+mn-lt"/>
              </a:rPr>
              <a:t>Người</a:t>
            </a:r>
            <a:r>
              <a:rPr lang="en-US" altLang="en-US" sz="1800" dirty="0">
                <a:solidFill>
                  <a:srgbClr val="0033CC"/>
                </a:solidFill>
                <a:latin typeface="+mn-lt"/>
              </a:rPr>
              <a:t> </a:t>
            </a:r>
            <a:r>
              <a:rPr lang="en-US" altLang="en-US" sz="1800" dirty="0" err="1">
                <a:solidFill>
                  <a:srgbClr val="0033CC"/>
                </a:solidFill>
                <a:latin typeface="+mn-lt"/>
              </a:rPr>
              <a:t>lựa</a:t>
            </a:r>
            <a:r>
              <a:rPr lang="en-US" altLang="en-US" sz="1800" dirty="0">
                <a:solidFill>
                  <a:srgbClr val="0033CC"/>
                </a:solidFill>
                <a:latin typeface="+mn-lt"/>
              </a:rPr>
              <a:t> </a:t>
            </a:r>
            <a:r>
              <a:rPr lang="en-US" altLang="en-US" sz="1800" dirty="0" err="1">
                <a:solidFill>
                  <a:srgbClr val="0033CC"/>
                </a:solidFill>
                <a:latin typeface="+mn-lt"/>
              </a:rPr>
              <a:t>chọn</a:t>
            </a:r>
            <a:r>
              <a:rPr lang="en-US" altLang="en-US" sz="1800" dirty="0">
                <a:solidFill>
                  <a:srgbClr val="0033CC"/>
                </a:solidFill>
                <a:latin typeface="+mn-lt"/>
              </a:rPr>
              <a:t>, </a:t>
            </a:r>
            <a:r>
              <a:rPr lang="en-US" altLang="en-US" sz="1800" dirty="0" err="1">
                <a:solidFill>
                  <a:srgbClr val="0033CC"/>
                </a:solidFill>
                <a:latin typeface="+mn-lt"/>
              </a:rPr>
              <a:t>kế</a:t>
            </a:r>
            <a:r>
              <a:rPr lang="en-US" altLang="en-US" sz="1800" dirty="0">
                <a:solidFill>
                  <a:srgbClr val="0033CC"/>
                </a:solidFill>
                <a:latin typeface="+mn-lt"/>
              </a:rPr>
              <a:t> </a:t>
            </a:r>
            <a:r>
              <a:rPr lang="en-US" altLang="en-US" sz="1800" dirty="0" err="1">
                <a:solidFill>
                  <a:srgbClr val="0033CC"/>
                </a:solidFill>
                <a:latin typeface="+mn-lt"/>
              </a:rPr>
              <a:t>thừa</a:t>
            </a:r>
            <a:r>
              <a:rPr lang="en-US" altLang="en-US" sz="1800" dirty="0">
                <a:solidFill>
                  <a:srgbClr val="0033CC"/>
                </a:solidFill>
                <a:latin typeface="+mn-lt"/>
              </a:rPr>
              <a:t>, </a:t>
            </a:r>
            <a:r>
              <a:rPr lang="en-US" altLang="en-US" sz="1800" dirty="0" err="1">
                <a:solidFill>
                  <a:srgbClr val="0033CC"/>
                </a:solidFill>
                <a:latin typeface="+mn-lt"/>
              </a:rPr>
              <a:t>vận</a:t>
            </a:r>
            <a:r>
              <a:rPr lang="en-US" altLang="en-US" sz="1800" dirty="0">
                <a:solidFill>
                  <a:srgbClr val="0033CC"/>
                </a:solidFill>
                <a:latin typeface="+mn-lt"/>
              </a:rPr>
              <a:t> </a:t>
            </a:r>
            <a:r>
              <a:rPr lang="en-US" altLang="en-US" sz="1800" dirty="0" err="1">
                <a:solidFill>
                  <a:srgbClr val="0033CC"/>
                </a:solidFill>
                <a:latin typeface="+mn-lt"/>
              </a:rPr>
              <a:t>dụng</a:t>
            </a:r>
            <a:r>
              <a:rPr lang="en-US" altLang="en-US" sz="1800" dirty="0">
                <a:solidFill>
                  <a:srgbClr val="0033CC"/>
                </a:solidFill>
                <a:latin typeface="+mn-lt"/>
              </a:rPr>
              <a:t> </a:t>
            </a:r>
            <a:r>
              <a:rPr lang="en-US" altLang="en-US" sz="1800" dirty="0" err="1">
                <a:solidFill>
                  <a:srgbClr val="0033CC"/>
                </a:solidFill>
                <a:latin typeface="+mn-lt"/>
              </a:rPr>
              <a:t>và</a:t>
            </a:r>
            <a:r>
              <a:rPr lang="en-US" altLang="en-US" sz="1800" dirty="0">
                <a:solidFill>
                  <a:srgbClr val="0033CC"/>
                </a:solidFill>
                <a:latin typeface="+mn-lt"/>
              </a:rPr>
              <a:t> </a:t>
            </a:r>
            <a:r>
              <a:rPr lang="en-US" altLang="en-US" sz="1800" dirty="0" err="1">
                <a:solidFill>
                  <a:srgbClr val="0033CC"/>
                </a:solidFill>
                <a:latin typeface="+mn-lt"/>
              </a:rPr>
              <a:t>phát</a:t>
            </a:r>
            <a:r>
              <a:rPr lang="en-US" altLang="en-US" sz="1800" dirty="0">
                <a:solidFill>
                  <a:srgbClr val="0033CC"/>
                </a:solidFill>
                <a:latin typeface="+mn-lt"/>
              </a:rPr>
              <a:t> </a:t>
            </a:r>
            <a:r>
              <a:rPr lang="en-US" altLang="en-US" sz="1800" dirty="0" err="1">
                <a:solidFill>
                  <a:srgbClr val="0033CC"/>
                </a:solidFill>
                <a:latin typeface="+mn-lt"/>
              </a:rPr>
              <a:t>triển</a:t>
            </a:r>
            <a:r>
              <a:rPr lang="en-US" altLang="en-US" sz="1800" dirty="0">
                <a:solidFill>
                  <a:srgbClr val="0033CC"/>
                </a:solidFill>
                <a:latin typeface="+mn-lt"/>
              </a:rPr>
              <a:t> </a:t>
            </a:r>
            <a:r>
              <a:rPr lang="en-US" altLang="en-US" sz="1800" dirty="0" err="1">
                <a:solidFill>
                  <a:srgbClr val="0033CC"/>
                </a:solidFill>
                <a:latin typeface="+mn-lt"/>
              </a:rPr>
              <a:t>tư</a:t>
            </a:r>
            <a:r>
              <a:rPr lang="en-US" altLang="en-US" sz="1800" dirty="0">
                <a:solidFill>
                  <a:srgbClr val="0033CC"/>
                </a:solidFill>
                <a:latin typeface="+mn-lt"/>
              </a:rPr>
              <a:t> </a:t>
            </a:r>
            <a:r>
              <a:rPr lang="en-US" altLang="en-US" sz="1800" dirty="0" err="1">
                <a:solidFill>
                  <a:srgbClr val="0033CC"/>
                </a:solidFill>
                <a:latin typeface="+mn-lt"/>
              </a:rPr>
              <a:t>tưởng</a:t>
            </a:r>
            <a:r>
              <a:rPr lang="en-US" altLang="en-US" sz="1800" dirty="0">
                <a:solidFill>
                  <a:srgbClr val="0033CC"/>
                </a:solidFill>
                <a:latin typeface="+mn-lt"/>
              </a:rPr>
              <a:t> </a:t>
            </a:r>
            <a:r>
              <a:rPr lang="en-US" altLang="en-US" sz="1800" dirty="0" err="1">
                <a:solidFill>
                  <a:srgbClr val="0033CC"/>
                </a:solidFill>
                <a:latin typeface="+mn-lt"/>
              </a:rPr>
              <a:t>của</a:t>
            </a:r>
            <a:r>
              <a:rPr lang="en-US" altLang="en-US" sz="1800" dirty="0">
                <a:solidFill>
                  <a:srgbClr val="0033CC"/>
                </a:solidFill>
                <a:latin typeface="+mn-lt"/>
              </a:rPr>
              <a:t> </a:t>
            </a:r>
            <a:r>
              <a:rPr lang="en-US" altLang="en-US" sz="1800" dirty="0" err="1">
                <a:solidFill>
                  <a:srgbClr val="0033CC"/>
                </a:solidFill>
                <a:latin typeface="+mn-lt"/>
              </a:rPr>
              <a:t>mình</a:t>
            </a:r>
            <a:r>
              <a:rPr lang="en-US" altLang="en-US" sz="1800" dirty="0">
                <a:solidFill>
                  <a:srgbClr val="0033CC"/>
                </a:solidFill>
                <a:latin typeface="+mn-lt"/>
              </a:rPr>
              <a:t>.</a:t>
            </a:r>
          </a:p>
        </p:txBody>
      </p:sp>
      <p:sp>
        <p:nvSpPr>
          <p:cNvPr id="79" name="Rectangle 78">
            <a:extLst>
              <a:ext uri="{FF2B5EF4-FFF2-40B4-BE49-F238E27FC236}">
                <a16:creationId xmlns="" xmlns:a16="http://schemas.microsoft.com/office/drawing/2014/main" id="{68F3277A-130D-43A7-B80F-8FEE08AE1661}"/>
              </a:ext>
            </a:extLst>
          </p:cNvPr>
          <p:cNvSpPr>
            <a:spLocks noChangeArrowheads="1"/>
          </p:cNvSpPr>
          <p:nvPr/>
        </p:nvSpPr>
        <p:spPr bwMode="auto">
          <a:xfrm>
            <a:off x="3771900" y="661950"/>
            <a:ext cx="62357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4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a:t>
            </a:r>
            <a:r>
              <a:rPr lang="en-US" altLang="en-US" sz="2400" b="1" dirty="0" err="1">
                <a:solidFill>
                  <a:srgbClr val="0033CC"/>
                </a:solidFill>
                <a:ea typeface="Arial Unicode MS"/>
                <a:cs typeface="Times New Roman" panose="02020603050405020304" pitchFamily="18" charset="0"/>
              </a:rPr>
              <a:t>inh</a:t>
            </a:r>
            <a:r>
              <a:rPr lang="en-US" altLang="en-US" sz="2400" b="1" dirty="0">
                <a:solidFill>
                  <a:srgbClr val="0033CC"/>
                </a:solidFill>
                <a:ea typeface="Arial Unicode MS"/>
                <a:cs typeface="Times New Roman" panose="02020603050405020304" pitchFamily="18" charset="0"/>
              </a:rPr>
              <a:t> </a:t>
            </a:r>
            <a:r>
              <a:rPr lang="en-US" altLang="en-US" sz="2400" b="1" dirty="0" err="1">
                <a:solidFill>
                  <a:srgbClr val="0033CC"/>
                </a:solidFill>
                <a:ea typeface="Arial Unicode MS"/>
                <a:cs typeface="Times New Roman" panose="02020603050405020304" pitchFamily="18" charset="0"/>
              </a:rPr>
              <a:t>hoa</a:t>
            </a:r>
            <a:r>
              <a:rPr lang="en-US" altLang="en-US" sz="2400" b="1" dirty="0">
                <a:solidFill>
                  <a:srgbClr val="0033CC"/>
                </a:solidFill>
                <a:ea typeface="Arial Unicode MS"/>
                <a:cs typeface="Times New Roman" panose="02020603050405020304" pitchFamily="18" charset="0"/>
              </a:rPr>
              <a:t> </a:t>
            </a:r>
            <a:r>
              <a:rPr lang="en-US" altLang="en-US" sz="2400" b="1" dirty="0" err="1">
                <a:solidFill>
                  <a:srgbClr val="0033CC"/>
                </a:solidFill>
                <a:ea typeface="Arial Unicode MS"/>
                <a:cs typeface="Times New Roman" panose="02020603050405020304" pitchFamily="18" charset="0"/>
              </a:rPr>
              <a:t>văn</a:t>
            </a:r>
            <a:r>
              <a:rPr lang="en-US" altLang="en-US" sz="2400" b="1" dirty="0">
                <a:solidFill>
                  <a:srgbClr val="0033CC"/>
                </a:solidFill>
                <a:ea typeface="Arial Unicode MS"/>
                <a:cs typeface="Times New Roman" panose="02020603050405020304" pitchFamily="18" charset="0"/>
              </a:rPr>
              <a:t> </a:t>
            </a:r>
            <a:r>
              <a:rPr lang="en-US" altLang="en-US" sz="2400" b="1" dirty="0" err="1">
                <a:solidFill>
                  <a:srgbClr val="0033CC"/>
                </a:solidFill>
                <a:ea typeface="Arial Unicode MS"/>
                <a:cs typeface="Times New Roman" panose="02020603050405020304" pitchFamily="18" charset="0"/>
              </a:rPr>
              <a:t>hóa</a:t>
            </a:r>
            <a:r>
              <a:rPr lang="en-US" altLang="en-US" sz="2400" b="1" dirty="0">
                <a:solidFill>
                  <a:srgbClr val="0033CC"/>
                </a:solidFill>
                <a:ea typeface="Arial Unicode MS"/>
                <a:cs typeface="Times New Roman" panose="02020603050405020304" pitchFamily="18" charset="0"/>
              </a:rPr>
              <a:t> </a:t>
            </a:r>
            <a:r>
              <a:rPr lang="en-US" altLang="en-US" sz="2400" b="1" dirty="0" err="1">
                <a:solidFill>
                  <a:srgbClr val="0033CC"/>
                </a:solidFill>
                <a:ea typeface="Arial Unicode MS"/>
                <a:cs typeface="Times New Roman" panose="02020603050405020304" pitchFamily="18" charset="0"/>
              </a:rPr>
              <a:t>nhân</a:t>
            </a:r>
            <a:r>
              <a:rPr lang="en-US" altLang="en-US" sz="2400" b="1" dirty="0">
                <a:solidFill>
                  <a:srgbClr val="0033CC"/>
                </a:solidFill>
                <a:ea typeface="Arial Unicode MS"/>
                <a:cs typeface="Times New Roman" panose="02020603050405020304" pitchFamily="18" charset="0"/>
              </a:rPr>
              <a:t> </a:t>
            </a:r>
            <a:r>
              <a:rPr lang="en-US" altLang="en-US" sz="2400" b="1" dirty="0" err="1">
                <a:solidFill>
                  <a:srgbClr val="0033CC"/>
                </a:solidFill>
                <a:ea typeface="Arial Unicode MS"/>
                <a:cs typeface="Times New Roman" panose="02020603050405020304" pitchFamily="18" charset="0"/>
              </a:rPr>
              <a:t>loại</a:t>
            </a:r>
            <a:endParaRPr kumimoji="0" lang="en-US" altLang="en-US" sz="24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80" name="Rectangle 79">
            <a:extLst>
              <a:ext uri="{FF2B5EF4-FFF2-40B4-BE49-F238E27FC236}">
                <a16:creationId xmlns="" xmlns:a16="http://schemas.microsoft.com/office/drawing/2014/main" id="{74E78FA4-FAC7-42E4-9B7A-1D24B19BDD46}"/>
              </a:ext>
            </a:extLst>
          </p:cNvPr>
          <p:cNvSpPr/>
          <p:nvPr/>
        </p:nvSpPr>
        <p:spPr>
          <a:xfrm rot="5400000">
            <a:off x="6034285" y="177584"/>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81" name="Hexagon 80">
            <a:extLst>
              <a:ext uri="{FF2B5EF4-FFF2-40B4-BE49-F238E27FC236}">
                <a16:creationId xmlns="" xmlns:a16="http://schemas.microsoft.com/office/drawing/2014/main" id="{FC2C3DED-FED2-4F8D-90C3-E76502B12B9B}"/>
              </a:ext>
            </a:extLst>
          </p:cNvPr>
          <p:cNvSpPr/>
          <p:nvPr/>
        </p:nvSpPr>
        <p:spPr>
          <a:xfrm>
            <a:off x="2990850" y="549137"/>
            <a:ext cx="696687" cy="574478"/>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noProof="0" dirty="0">
                <a:solidFill>
                  <a:prstClr val="white"/>
                </a:solidFill>
                <a:latin typeface="Arial"/>
                <a:ea typeface="Arial Unicode MS"/>
              </a:rPr>
              <a:t>2</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82" name="Rectangle 2">
            <a:extLst>
              <a:ext uri="{FF2B5EF4-FFF2-40B4-BE49-F238E27FC236}">
                <a16:creationId xmlns="" xmlns:a16="http://schemas.microsoft.com/office/drawing/2014/main" id="{5012961D-A8A7-4949-B580-AD6B2EEE12A9}"/>
              </a:ext>
            </a:extLst>
          </p:cNvPr>
          <p:cNvSpPr>
            <a:spLocks noChangeArrowheads="1"/>
          </p:cNvSpPr>
          <p:nvPr/>
        </p:nvSpPr>
        <p:spPr bwMode="auto">
          <a:xfrm>
            <a:off x="4202131" y="177630"/>
            <a:ext cx="3204723" cy="461665"/>
          </a:xfrm>
          <a:prstGeom prst="rect">
            <a:avLst/>
          </a:prstGeom>
          <a:solidFill>
            <a:schemeClr val="bg1"/>
          </a:solidFill>
          <a:ln>
            <a:noFill/>
          </a:ln>
        </p:spPr>
        <p:txBody>
          <a:bodyPr wrap="none">
            <a:spAutoFit/>
          </a:bodyPr>
          <a:lstStyle>
            <a:lvl1pPr indent="4572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R="0" lvl="0" indent="0" algn="just" defTabSz="914286" rtl="0" eaLnBrk="1" fontAlgn="auto" latinLnBrk="0" hangingPunct="1">
              <a:lnSpc>
                <a:spcPct val="100000"/>
              </a:lnSpc>
              <a:spcBef>
                <a:spcPts val="0"/>
              </a:spcBef>
              <a:spcAft>
                <a:spcPts val="0"/>
              </a:spcAft>
              <a:buClrTx/>
              <a:buSzTx/>
              <a:tabLst/>
              <a:defRPr/>
            </a:pPr>
            <a:r>
              <a:rPr kumimoji="0" lang="nl-NL" sz="2400" b="1" i="0" u="none" strike="noStrike" kern="1200" cap="none" spc="0" normalizeH="0" baseline="0" noProof="0" dirty="0">
                <a:ln>
                  <a:noFill/>
                </a:ln>
                <a:solidFill>
                  <a:srgbClr val="663300"/>
                </a:solidFill>
                <a:effectLst/>
                <a:uLnTx/>
                <a:uFillTx/>
                <a:latin typeface="Arial"/>
                <a:ea typeface="+mn-ea"/>
                <a:cs typeface="Times New Roman" panose="02020603050405020304" pitchFamily="18" charset="0"/>
              </a:rPr>
              <a:t>b. Nguồn gốc lý luận</a:t>
            </a:r>
            <a:endParaRPr kumimoji="0" lang="en-US" sz="2400" b="0" i="0" u="none" strike="noStrike" kern="1200" cap="none" spc="0" normalizeH="0" baseline="0" noProof="0" dirty="0">
              <a:ln>
                <a:noFill/>
              </a:ln>
              <a:solidFill>
                <a:srgbClr val="663300"/>
              </a:solidFill>
              <a:effectLst/>
              <a:uLnTx/>
              <a:uFillTx/>
              <a:latin typeface="Arial"/>
              <a:ea typeface="+mn-ea"/>
              <a:cs typeface="Times New Roman" panose="02020603050405020304" pitchFamily="18" charset="0"/>
            </a:endParaRPr>
          </a:p>
        </p:txBody>
      </p:sp>
      <p:pic>
        <p:nvPicPr>
          <p:cNvPr id="83" name="Picture 2" descr="Kết quả hình ảnh cho ảnh khổng tử">
            <a:extLst>
              <a:ext uri="{FF2B5EF4-FFF2-40B4-BE49-F238E27FC236}">
                <a16:creationId xmlns="" xmlns:a16="http://schemas.microsoft.com/office/drawing/2014/main" id="{6EBF32E7-BA80-4224-9905-5454AC42408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4728" y="2868144"/>
            <a:ext cx="1080150" cy="1064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7" descr="Image result for tranh phật giáo">
            <a:extLst>
              <a:ext uri="{FF2B5EF4-FFF2-40B4-BE49-F238E27FC236}">
                <a16:creationId xmlns="" xmlns:a16="http://schemas.microsoft.com/office/drawing/2014/main" id="{ABB0D7B4-88E5-4A79-9B16-BD4F4C522C5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4728" y="4033385"/>
            <a:ext cx="1098321" cy="1064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2" descr="https://tinhay.files.wordpress.com/2011/10/tontrungson.jpg">
            <a:extLst>
              <a:ext uri="{FF2B5EF4-FFF2-40B4-BE49-F238E27FC236}">
                <a16:creationId xmlns="" xmlns:a16="http://schemas.microsoft.com/office/drawing/2014/main" id="{81EEBBD2-9941-4A0C-9619-1A2E5159B12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4728" y="5294092"/>
            <a:ext cx="1143721" cy="12409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2" descr="439px-Declaration_of_Human_Rights">
            <a:extLst>
              <a:ext uri="{FF2B5EF4-FFF2-40B4-BE49-F238E27FC236}">
                <a16:creationId xmlns="" xmlns:a16="http://schemas.microsoft.com/office/drawing/2014/main" id="{83555DF7-E4F8-407A-87B0-2B225D80E78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811742" y="2800470"/>
            <a:ext cx="1162536" cy="11829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 descr="Tư tưởng,văn hóa phương Tây Các nhà khai sáng Pháp   Bàn về khế ước xã hội ">
            <a:extLst>
              <a:ext uri="{FF2B5EF4-FFF2-40B4-BE49-F238E27FC236}">
                <a16:creationId xmlns="" xmlns:a16="http://schemas.microsoft.com/office/drawing/2014/main" id="{FA2D93EE-0667-4ACA-9529-122A3FEDDABA}"/>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811742" y="4097754"/>
            <a:ext cx="1162536" cy="1190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3" descr="33">
            <a:extLst>
              <a:ext uri="{FF2B5EF4-FFF2-40B4-BE49-F238E27FC236}">
                <a16:creationId xmlns="" xmlns:a16="http://schemas.microsoft.com/office/drawing/2014/main" id="{8624A354-CB0D-41FC-96E1-2BE0264FD92D}"/>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0811743" y="5470487"/>
            <a:ext cx="1162536" cy="1064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373054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7"/>
                                        </p:tgtEl>
                                        <p:attrNameLst>
                                          <p:attrName>style.visibility</p:attrName>
                                        </p:attrNameLst>
                                      </p:cBhvr>
                                      <p:to>
                                        <p:strVal val="visible"/>
                                      </p:to>
                                    </p:set>
                                    <p:anim calcmode="lin" valueType="num">
                                      <p:cBhvr additive="base">
                                        <p:cTn id="7" dur="500" fill="hold"/>
                                        <p:tgtEl>
                                          <p:spTgt spid="77"/>
                                        </p:tgtEl>
                                        <p:attrNameLst>
                                          <p:attrName>ppt_x</p:attrName>
                                        </p:attrNameLst>
                                      </p:cBhvr>
                                      <p:tavLst>
                                        <p:tav tm="0">
                                          <p:val>
                                            <p:strVal val="#ppt_x"/>
                                          </p:val>
                                        </p:tav>
                                        <p:tav tm="100000">
                                          <p:val>
                                            <p:strVal val="#ppt_x"/>
                                          </p:val>
                                        </p:tav>
                                      </p:tavLst>
                                    </p:anim>
                                    <p:anim calcmode="lin" valueType="num">
                                      <p:cBhvr additive="base">
                                        <p:cTn id="8" dur="500" fill="hold"/>
                                        <p:tgtEl>
                                          <p:spTgt spid="77"/>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53" presetClass="entr" presetSubtype="16" fill="hold" grpId="0" nodeType="clickEffect">
                                  <p:stCondLst>
                                    <p:cond delay="0"/>
                                  </p:stCondLst>
                                  <p:childTnLst>
                                    <p:set>
                                      <p:cBhvr>
                                        <p:cTn id="12" dur="1" fill="hold">
                                          <p:stCondLst>
                                            <p:cond delay="0"/>
                                          </p:stCondLst>
                                        </p:cTn>
                                        <p:tgtEl>
                                          <p:spTgt spid="79"/>
                                        </p:tgtEl>
                                        <p:attrNameLst>
                                          <p:attrName>style.visibility</p:attrName>
                                        </p:attrNameLst>
                                      </p:cBhvr>
                                      <p:to>
                                        <p:strVal val="visible"/>
                                      </p:to>
                                    </p:set>
                                    <p:anim calcmode="lin" valueType="num">
                                      <p:cBhvr>
                                        <p:cTn id="13" dur="500" fill="hold"/>
                                        <p:tgtEl>
                                          <p:spTgt spid="79"/>
                                        </p:tgtEl>
                                        <p:attrNameLst>
                                          <p:attrName>ppt_w</p:attrName>
                                        </p:attrNameLst>
                                      </p:cBhvr>
                                      <p:tavLst>
                                        <p:tav tm="0">
                                          <p:val>
                                            <p:fltVal val="0"/>
                                          </p:val>
                                        </p:tav>
                                        <p:tav tm="100000">
                                          <p:val>
                                            <p:strVal val="#ppt_w"/>
                                          </p:val>
                                        </p:tav>
                                      </p:tavLst>
                                    </p:anim>
                                    <p:anim calcmode="lin" valueType="num">
                                      <p:cBhvr>
                                        <p:cTn id="14" dur="500" fill="hold"/>
                                        <p:tgtEl>
                                          <p:spTgt spid="79"/>
                                        </p:tgtEl>
                                        <p:attrNameLst>
                                          <p:attrName>ppt_h</p:attrName>
                                        </p:attrNameLst>
                                      </p:cBhvr>
                                      <p:tavLst>
                                        <p:tav tm="0">
                                          <p:val>
                                            <p:fltVal val="0"/>
                                          </p:val>
                                        </p:tav>
                                        <p:tav tm="100000">
                                          <p:val>
                                            <p:strVal val="#ppt_h"/>
                                          </p:val>
                                        </p:tav>
                                      </p:tavLst>
                                    </p:anim>
                                    <p:animEffect transition="in" filter="fade">
                                      <p:cBhvr>
                                        <p:cTn id="15" dur="500"/>
                                        <p:tgtEl>
                                          <p:spTgt spid="79"/>
                                        </p:tgtEl>
                                      </p:cBhvr>
                                    </p:animEffect>
                                  </p:childTnLst>
                                </p:cTn>
                              </p:par>
                            </p:childTnLst>
                          </p:cTn>
                        </p:par>
                      </p:childTnLst>
                    </p:cTn>
                  </p:par>
                  <p:par>
                    <p:cTn id="16" fill="hold">
                      <p:stCondLst>
                        <p:cond delay="indefinite"/>
                      </p:stCondLst>
                      <p:childTnLst>
                        <p:par>
                          <p:cTn id="17" fill="hold">
                            <p:stCondLst>
                              <p:cond delay="0"/>
                            </p:stCondLst>
                            <p:childTnLst>
                              <p:par>
                                <p:cTn id="18" presetID="6" presetClass="entr" presetSubtype="16" fill="hold" grpId="0" nodeType="clickEffect">
                                  <p:stCondLst>
                                    <p:cond delay="0"/>
                                  </p:stCondLst>
                                  <p:childTnLst>
                                    <p:set>
                                      <p:cBhvr>
                                        <p:cTn id="19" dur="1" fill="hold">
                                          <p:stCondLst>
                                            <p:cond delay="0"/>
                                          </p:stCondLst>
                                        </p:cTn>
                                        <p:tgtEl>
                                          <p:spTgt spid="80"/>
                                        </p:tgtEl>
                                        <p:attrNameLst>
                                          <p:attrName>style.visibility</p:attrName>
                                        </p:attrNameLst>
                                      </p:cBhvr>
                                      <p:to>
                                        <p:strVal val="visible"/>
                                      </p:to>
                                    </p:set>
                                    <p:animEffect transition="in" filter="circle(in)">
                                      <p:cBhvr>
                                        <p:cTn id="20" dur="2000"/>
                                        <p:tgtEl>
                                          <p:spTgt spid="80"/>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81"/>
                                        </p:tgtEl>
                                        <p:attrNameLst>
                                          <p:attrName>style.visibility</p:attrName>
                                        </p:attrNameLst>
                                      </p:cBhvr>
                                      <p:to>
                                        <p:strVal val="visible"/>
                                      </p:to>
                                    </p:set>
                                    <p:anim calcmode="lin" valueType="num">
                                      <p:cBhvr>
                                        <p:cTn id="23" dur="500" fill="hold"/>
                                        <p:tgtEl>
                                          <p:spTgt spid="81"/>
                                        </p:tgtEl>
                                        <p:attrNameLst>
                                          <p:attrName>ppt_w</p:attrName>
                                        </p:attrNameLst>
                                      </p:cBhvr>
                                      <p:tavLst>
                                        <p:tav tm="0">
                                          <p:val>
                                            <p:fltVal val="0"/>
                                          </p:val>
                                        </p:tav>
                                        <p:tav tm="100000">
                                          <p:val>
                                            <p:strVal val="#ppt_w"/>
                                          </p:val>
                                        </p:tav>
                                      </p:tavLst>
                                    </p:anim>
                                    <p:anim calcmode="lin" valueType="num">
                                      <p:cBhvr>
                                        <p:cTn id="24" dur="500" fill="hold"/>
                                        <p:tgtEl>
                                          <p:spTgt spid="81"/>
                                        </p:tgtEl>
                                        <p:attrNameLst>
                                          <p:attrName>ppt_h</p:attrName>
                                        </p:attrNameLst>
                                      </p:cBhvr>
                                      <p:tavLst>
                                        <p:tav tm="0">
                                          <p:val>
                                            <p:fltVal val="0"/>
                                          </p:val>
                                        </p:tav>
                                        <p:tav tm="100000">
                                          <p:val>
                                            <p:strVal val="#ppt_h"/>
                                          </p:val>
                                        </p:tav>
                                      </p:tavLst>
                                    </p:anim>
                                    <p:animEffect transition="in" filter="fade">
                                      <p:cBhvr>
                                        <p:cTn id="25" dur="500"/>
                                        <p:tgtEl>
                                          <p:spTgt spid="81"/>
                                        </p:tgtEl>
                                      </p:cBhvr>
                                    </p:animEffect>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nodeType="clickEffect">
                                  <p:stCondLst>
                                    <p:cond delay="0"/>
                                  </p:stCondLst>
                                  <p:childTnLst>
                                    <p:set>
                                      <p:cBhvr>
                                        <p:cTn id="29" dur="1" fill="hold">
                                          <p:stCondLst>
                                            <p:cond delay="0"/>
                                          </p:stCondLst>
                                        </p:cTn>
                                        <p:tgtEl>
                                          <p:spTgt spid="83"/>
                                        </p:tgtEl>
                                        <p:attrNameLst>
                                          <p:attrName>style.visibility</p:attrName>
                                        </p:attrNameLst>
                                      </p:cBhvr>
                                      <p:to>
                                        <p:strVal val="visible"/>
                                      </p:to>
                                    </p:set>
                                    <p:animEffect transition="in" filter="fade">
                                      <p:cBhvr>
                                        <p:cTn id="30" dur="1000"/>
                                        <p:tgtEl>
                                          <p:spTgt spid="83"/>
                                        </p:tgtEl>
                                      </p:cBhvr>
                                    </p:animEffect>
                                    <p:anim calcmode="lin" valueType="num">
                                      <p:cBhvr>
                                        <p:cTn id="31" dur="1000" fill="hold"/>
                                        <p:tgtEl>
                                          <p:spTgt spid="83"/>
                                        </p:tgtEl>
                                        <p:attrNameLst>
                                          <p:attrName>ppt_x</p:attrName>
                                        </p:attrNameLst>
                                      </p:cBhvr>
                                      <p:tavLst>
                                        <p:tav tm="0">
                                          <p:val>
                                            <p:strVal val="#ppt_x"/>
                                          </p:val>
                                        </p:tav>
                                        <p:tav tm="100000">
                                          <p:val>
                                            <p:strVal val="#ppt_x"/>
                                          </p:val>
                                        </p:tav>
                                      </p:tavLst>
                                    </p:anim>
                                    <p:anim calcmode="lin" valueType="num">
                                      <p:cBhvr>
                                        <p:cTn id="32" dur="1000" fill="hold"/>
                                        <p:tgtEl>
                                          <p:spTgt spid="83"/>
                                        </p:tgtEl>
                                        <p:attrNameLst>
                                          <p:attrName>ppt_y</p:attrName>
                                        </p:attrNameLst>
                                      </p:cBhvr>
                                      <p:tavLst>
                                        <p:tav tm="0">
                                          <p:val>
                                            <p:strVal val="#ppt_y+.1"/>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1" presetClass="entr" presetSubtype="1" fill="hold" nodeType="clickEffect">
                                  <p:stCondLst>
                                    <p:cond delay="0"/>
                                  </p:stCondLst>
                                  <p:childTnLst>
                                    <p:set>
                                      <p:cBhvr>
                                        <p:cTn id="36" dur="1" fill="hold">
                                          <p:stCondLst>
                                            <p:cond delay="0"/>
                                          </p:stCondLst>
                                        </p:cTn>
                                        <p:tgtEl>
                                          <p:spTgt spid="84"/>
                                        </p:tgtEl>
                                        <p:attrNameLst>
                                          <p:attrName>style.visibility</p:attrName>
                                        </p:attrNameLst>
                                      </p:cBhvr>
                                      <p:to>
                                        <p:strVal val="visible"/>
                                      </p:to>
                                    </p:set>
                                    <p:animEffect transition="in" filter="wheel(1)">
                                      <p:cBhvr>
                                        <p:cTn id="37" dur="2000"/>
                                        <p:tgtEl>
                                          <p:spTgt spid="84"/>
                                        </p:tgtEl>
                                      </p:cBhvr>
                                    </p:animEffect>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85"/>
                                        </p:tgtEl>
                                        <p:attrNameLst>
                                          <p:attrName>style.visibility</p:attrName>
                                        </p:attrNameLst>
                                      </p:cBhvr>
                                      <p:to>
                                        <p:strVal val="visible"/>
                                      </p:to>
                                    </p:set>
                                    <p:animEffect transition="in" filter="fade">
                                      <p:cBhvr>
                                        <p:cTn id="42" dur="1000"/>
                                        <p:tgtEl>
                                          <p:spTgt spid="85"/>
                                        </p:tgtEl>
                                      </p:cBhvr>
                                    </p:animEffect>
                                    <p:anim calcmode="lin" valueType="num">
                                      <p:cBhvr>
                                        <p:cTn id="43" dur="1000" fill="hold"/>
                                        <p:tgtEl>
                                          <p:spTgt spid="85"/>
                                        </p:tgtEl>
                                        <p:attrNameLst>
                                          <p:attrName>ppt_x</p:attrName>
                                        </p:attrNameLst>
                                      </p:cBhvr>
                                      <p:tavLst>
                                        <p:tav tm="0">
                                          <p:val>
                                            <p:strVal val="#ppt_x"/>
                                          </p:val>
                                        </p:tav>
                                        <p:tav tm="100000">
                                          <p:val>
                                            <p:strVal val="#ppt_x"/>
                                          </p:val>
                                        </p:tav>
                                      </p:tavLst>
                                    </p:anim>
                                    <p:anim calcmode="lin" valueType="num">
                                      <p:cBhvr>
                                        <p:cTn id="44" dur="1000" fill="hold"/>
                                        <p:tgtEl>
                                          <p:spTgt spid="85"/>
                                        </p:tgtEl>
                                        <p:attrNameLst>
                                          <p:attrName>ppt_y</p:attrName>
                                        </p:attrNameLst>
                                      </p:cBhvr>
                                      <p:tavLst>
                                        <p:tav tm="0">
                                          <p:val>
                                            <p:strVal val="#ppt_y+.1"/>
                                          </p:val>
                                        </p:tav>
                                        <p:tav tm="100000">
                                          <p:val>
                                            <p:strVal val="#ppt_y"/>
                                          </p:val>
                                        </p:tav>
                                      </p:tavLst>
                                    </p:anim>
                                  </p:childTnLst>
                                </p:cTn>
                              </p:par>
                              <p:par>
                                <p:cTn id="45" presetID="6" presetClass="entr" presetSubtype="16" fill="hold" nodeType="withEffect">
                                  <p:stCondLst>
                                    <p:cond delay="0"/>
                                  </p:stCondLst>
                                  <p:childTnLst>
                                    <p:set>
                                      <p:cBhvr>
                                        <p:cTn id="46" dur="1" fill="hold">
                                          <p:stCondLst>
                                            <p:cond delay="0"/>
                                          </p:stCondLst>
                                        </p:cTn>
                                        <p:tgtEl>
                                          <p:spTgt spid="86"/>
                                        </p:tgtEl>
                                        <p:attrNameLst>
                                          <p:attrName>style.visibility</p:attrName>
                                        </p:attrNameLst>
                                      </p:cBhvr>
                                      <p:to>
                                        <p:strVal val="visible"/>
                                      </p:to>
                                    </p:set>
                                    <p:animEffect transition="in" filter="circle(in)">
                                      <p:cBhvr>
                                        <p:cTn id="47" dur="2000"/>
                                        <p:tgtEl>
                                          <p:spTgt spid="86"/>
                                        </p:tgtEl>
                                      </p:cBhvr>
                                    </p:animEffect>
                                  </p:childTnLst>
                                </p:cTn>
                              </p:par>
                            </p:childTnLst>
                          </p:cTn>
                        </p:par>
                      </p:childTnLst>
                    </p:cTn>
                  </p:par>
                  <p:par>
                    <p:cTn id="48" fill="hold">
                      <p:stCondLst>
                        <p:cond delay="indefinite"/>
                      </p:stCondLst>
                      <p:childTnLst>
                        <p:par>
                          <p:cTn id="49" fill="hold">
                            <p:stCondLst>
                              <p:cond delay="0"/>
                            </p:stCondLst>
                            <p:childTnLst>
                              <p:par>
                                <p:cTn id="50" presetID="21" presetClass="entr" presetSubtype="1" fill="hold" nodeType="clickEffect">
                                  <p:stCondLst>
                                    <p:cond delay="0"/>
                                  </p:stCondLst>
                                  <p:childTnLst>
                                    <p:set>
                                      <p:cBhvr>
                                        <p:cTn id="51" dur="1" fill="hold">
                                          <p:stCondLst>
                                            <p:cond delay="0"/>
                                          </p:stCondLst>
                                        </p:cTn>
                                        <p:tgtEl>
                                          <p:spTgt spid="87"/>
                                        </p:tgtEl>
                                        <p:attrNameLst>
                                          <p:attrName>style.visibility</p:attrName>
                                        </p:attrNameLst>
                                      </p:cBhvr>
                                      <p:to>
                                        <p:strVal val="visible"/>
                                      </p:to>
                                    </p:set>
                                    <p:animEffect transition="in" filter="wheel(1)">
                                      <p:cBhvr>
                                        <p:cTn id="52" dur="200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79" grpId="0"/>
      <p:bldP spid="80" grpId="0" animBg="1"/>
      <p:bldP spid="81"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449"/>
        <p:cNvGrpSpPr/>
        <p:nvPr/>
      </p:nvGrpSpPr>
      <p:grpSpPr>
        <a:xfrm>
          <a:off x="0" y="0"/>
          <a:ext cx="0" cy="0"/>
          <a:chOff x="0" y="0"/>
          <a:chExt cx="0" cy="0"/>
        </a:xfrm>
      </p:grpSpPr>
      <p:grpSp>
        <p:nvGrpSpPr>
          <p:cNvPr id="14" name="Group 2">
            <a:extLst>
              <a:ext uri="{FF2B5EF4-FFF2-40B4-BE49-F238E27FC236}">
                <a16:creationId xmlns="" xmlns:a16="http://schemas.microsoft.com/office/drawing/2014/main" id="{E8714A5E-A9F2-4F45-A4F4-64671224A8D3}"/>
              </a:ext>
            </a:extLst>
          </p:cNvPr>
          <p:cNvGrpSpPr>
            <a:grpSpLocks/>
          </p:cNvGrpSpPr>
          <p:nvPr/>
        </p:nvGrpSpPr>
        <p:grpSpPr bwMode="auto">
          <a:xfrm>
            <a:off x="2221246" y="1173799"/>
            <a:ext cx="9341123" cy="3999445"/>
            <a:chOff x="246" y="287"/>
            <a:chExt cx="5424" cy="2348"/>
          </a:xfrm>
        </p:grpSpPr>
        <p:sp>
          <p:nvSpPr>
            <p:cNvPr id="15" name="Text Box 3">
              <a:extLst>
                <a:ext uri="{FF2B5EF4-FFF2-40B4-BE49-F238E27FC236}">
                  <a16:creationId xmlns="" xmlns:a16="http://schemas.microsoft.com/office/drawing/2014/main" id="{9992358E-756A-4611-BC07-E9D81E59E7A9}"/>
                </a:ext>
              </a:extLst>
            </p:cNvPr>
            <p:cNvSpPr txBox="1">
              <a:spLocks noChangeArrowheads="1"/>
            </p:cNvSpPr>
            <p:nvPr/>
          </p:nvSpPr>
          <p:spPr bwMode="auto">
            <a:xfrm>
              <a:off x="246" y="397"/>
              <a:ext cx="915" cy="2238"/>
            </a:xfrm>
            <a:prstGeom prst="rect">
              <a:avLst/>
            </a:prstGeom>
            <a:solidFill>
              <a:srgbClr val="FF0000"/>
            </a:solidFill>
            <a:ln w="9525">
              <a:miter lim="800000"/>
              <a:headEnd/>
              <a:tailEnd/>
            </a:ln>
            <a:scene3d>
              <a:camera prst="legacyObliqueTopLeft"/>
              <a:lightRig rig="legacyFlat3" dir="t"/>
            </a:scene3d>
            <a:sp3d extrusionH="430200" prstMaterial="legacyMatte">
              <a:bevelT w="13500" h="13500" prst="angle"/>
              <a:bevelB w="13500" h="13500" prst="angle"/>
              <a:extrusionClr>
                <a:srgbClr val="FFFFFF"/>
              </a:extrusionClr>
              <a:contourClr>
                <a:srgbClr val="FF0066"/>
              </a:contourClr>
            </a:sp3d>
          </p:spPr>
          <p:txBody>
            <a:bodyPr lIns="72000" tIns="72000" rIns="72000" bIns="72000">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1800" dirty="0">
                <a:solidFill>
                  <a:srgbClr val="FF0066"/>
                </a:solidFill>
                <a:latin typeface="+mn-lt"/>
              </a:endParaRPr>
            </a:p>
            <a:p>
              <a:pPr algn="ctr" eaLnBrk="1" hangingPunct="1">
                <a:spcBef>
                  <a:spcPct val="0"/>
                </a:spcBef>
                <a:buFontTx/>
                <a:buNone/>
              </a:pPr>
              <a:endParaRPr lang="en-US" altLang="en-US" sz="1800" dirty="0">
                <a:solidFill>
                  <a:srgbClr val="FF0066"/>
                </a:solidFill>
                <a:latin typeface="+mn-lt"/>
              </a:endParaRPr>
            </a:p>
            <a:p>
              <a:pPr algn="ctr" eaLnBrk="1" hangingPunct="1">
                <a:spcBef>
                  <a:spcPct val="0"/>
                </a:spcBef>
                <a:buFontTx/>
                <a:buNone/>
              </a:pPr>
              <a:r>
                <a:rPr lang="en-US" altLang="en-US" sz="2400" dirty="0" err="1">
                  <a:solidFill>
                    <a:schemeClr val="bg1"/>
                  </a:solidFill>
                  <a:latin typeface="+mn-lt"/>
                </a:rPr>
                <a:t>Chủ</a:t>
              </a:r>
              <a:r>
                <a:rPr lang="en-US" altLang="en-US" sz="2400" dirty="0">
                  <a:solidFill>
                    <a:schemeClr val="bg1"/>
                  </a:solidFill>
                  <a:latin typeface="+mn-lt"/>
                </a:rPr>
                <a:t> </a:t>
              </a:r>
            </a:p>
            <a:p>
              <a:pPr algn="ctr" eaLnBrk="1" hangingPunct="1">
                <a:spcBef>
                  <a:spcPct val="0"/>
                </a:spcBef>
                <a:buFontTx/>
                <a:buNone/>
              </a:pPr>
              <a:r>
                <a:rPr lang="en-US" altLang="en-US" sz="2400" dirty="0" err="1">
                  <a:solidFill>
                    <a:schemeClr val="bg1"/>
                  </a:solidFill>
                  <a:latin typeface="+mn-lt"/>
                </a:rPr>
                <a:t>nghĩa</a:t>
              </a:r>
              <a:r>
                <a:rPr lang="en-US" altLang="en-US" sz="2400" dirty="0">
                  <a:solidFill>
                    <a:schemeClr val="bg1"/>
                  </a:solidFill>
                  <a:latin typeface="+mn-lt"/>
                </a:rPr>
                <a:t> </a:t>
              </a:r>
            </a:p>
            <a:p>
              <a:pPr algn="ctr" eaLnBrk="1" hangingPunct="1">
                <a:spcBef>
                  <a:spcPct val="0"/>
                </a:spcBef>
                <a:buFontTx/>
                <a:buNone/>
              </a:pPr>
              <a:r>
                <a:rPr lang="en-US" altLang="en-US" sz="2400" dirty="0">
                  <a:solidFill>
                    <a:schemeClr val="bg1"/>
                  </a:solidFill>
                  <a:latin typeface="+mn-lt"/>
                </a:rPr>
                <a:t> </a:t>
              </a:r>
              <a:r>
                <a:rPr lang="en-US" altLang="en-US" sz="2400" dirty="0" err="1">
                  <a:solidFill>
                    <a:schemeClr val="bg1"/>
                  </a:solidFill>
                  <a:latin typeface="+mn-lt"/>
                </a:rPr>
                <a:t>Mác</a:t>
              </a:r>
              <a:r>
                <a:rPr lang="en-US" altLang="en-US" sz="2400" dirty="0">
                  <a:solidFill>
                    <a:schemeClr val="bg1"/>
                  </a:solidFill>
                  <a:latin typeface="+mn-lt"/>
                </a:rPr>
                <a:t> - </a:t>
              </a:r>
              <a:r>
                <a:rPr lang="en-US" altLang="en-US" sz="2400" dirty="0" err="1">
                  <a:solidFill>
                    <a:schemeClr val="bg1"/>
                  </a:solidFill>
                  <a:latin typeface="+mn-lt"/>
                </a:rPr>
                <a:t>Lênin</a:t>
              </a:r>
              <a:endParaRPr lang="en-US" altLang="en-US" sz="2400" dirty="0">
                <a:solidFill>
                  <a:schemeClr val="bg1"/>
                </a:solidFill>
                <a:latin typeface="+mn-lt"/>
              </a:endParaRPr>
            </a:p>
          </p:txBody>
        </p:sp>
        <p:sp>
          <p:nvSpPr>
            <p:cNvPr id="16" name="Text Box 4">
              <a:extLst>
                <a:ext uri="{FF2B5EF4-FFF2-40B4-BE49-F238E27FC236}">
                  <a16:creationId xmlns="" xmlns:a16="http://schemas.microsoft.com/office/drawing/2014/main" id="{099AEF55-A79C-40EE-ABBC-379A9C94103A}"/>
                </a:ext>
              </a:extLst>
            </p:cNvPr>
            <p:cNvSpPr txBox="1">
              <a:spLocks noChangeArrowheads="1"/>
            </p:cNvSpPr>
            <p:nvPr/>
          </p:nvSpPr>
          <p:spPr bwMode="auto">
            <a:xfrm>
              <a:off x="1638" y="397"/>
              <a:ext cx="852" cy="1232"/>
            </a:xfrm>
            <a:prstGeom prst="rect">
              <a:avLst/>
            </a:prstGeom>
            <a:solidFill>
              <a:schemeClr val="accent2">
                <a:lumMod val="75000"/>
              </a:schemeClr>
            </a:solidFill>
            <a:ln w="9525">
              <a:miter lim="800000"/>
              <a:headEnd/>
              <a:tailEnd/>
            </a:ln>
            <a:scene3d>
              <a:camera prst="legacyPerspectiveBottom"/>
              <a:lightRig rig="legacyFlat3" dir="t"/>
            </a:scene3d>
            <a:sp3d extrusionH="887400" prstMaterial="legacyMatte">
              <a:bevelT w="13500" h="13500" prst="angle"/>
              <a:bevelB w="13500" h="13500" prst="angle"/>
              <a:extrusionClr>
                <a:srgbClr val="FFFFFF"/>
              </a:extrusionClr>
              <a:contourClr>
                <a:srgbClr val="990099"/>
              </a:contourClr>
            </a:sp3d>
          </p:spPr>
          <p:txBody>
            <a:bodyPr lIns="72000" tIns="72000" rIns="72000" bIns="72000">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lnSpc>
                  <a:spcPct val="110000"/>
                </a:lnSpc>
                <a:spcBef>
                  <a:spcPct val="0"/>
                </a:spcBef>
                <a:buFontTx/>
                <a:buNone/>
              </a:pPr>
              <a:r>
                <a:rPr lang="en-US" altLang="en-US" sz="1800" dirty="0" err="1">
                  <a:solidFill>
                    <a:schemeClr val="bg1"/>
                  </a:solidFill>
                  <a:latin typeface="+mn-lt"/>
                </a:rPr>
                <a:t>Thế</a:t>
              </a:r>
              <a:r>
                <a:rPr lang="en-US" altLang="en-US" sz="1800" dirty="0">
                  <a:solidFill>
                    <a:schemeClr val="bg1"/>
                  </a:solidFill>
                  <a:latin typeface="+mn-lt"/>
                </a:rPr>
                <a:t> </a:t>
              </a:r>
              <a:r>
                <a:rPr lang="en-US" altLang="en-US" sz="1800" dirty="0" err="1">
                  <a:solidFill>
                    <a:schemeClr val="bg1"/>
                  </a:solidFill>
                  <a:latin typeface="+mn-lt"/>
                </a:rPr>
                <a:t>giới</a:t>
              </a:r>
              <a:r>
                <a:rPr lang="en-US" altLang="en-US" sz="1800" dirty="0">
                  <a:solidFill>
                    <a:schemeClr val="bg1"/>
                  </a:solidFill>
                  <a:latin typeface="+mn-lt"/>
                </a:rPr>
                <a:t> </a:t>
              </a:r>
              <a:r>
                <a:rPr lang="en-US" altLang="en-US" sz="1800" dirty="0" err="1">
                  <a:solidFill>
                    <a:schemeClr val="bg1"/>
                  </a:solidFill>
                  <a:latin typeface="+mn-lt"/>
                </a:rPr>
                <a:t>quan</a:t>
              </a:r>
              <a:r>
                <a:rPr lang="en-US" altLang="en-US" sz="1800" dirty="0">
                  <a:solidFill>
                    <a:schemeClr val="bg1"/>
                  </a:solidFill>
                  <a:latin typeface="+mn-lt"/>
                </a:rPr>
                <a:t> khoa </a:t>
              </a:r>
              <a:r>
                <a:rPr lang="en-US" altLang="en-US" sz="1800" dirty="0" err="1">
                  <a:solidFill>
                    <a:schemeClr val="bg1"/>
                  </a:solidFill>
                  <a:latin typeface="+mn-lt"/>
                </a:rPr>
                <a:t>học</a:t>
              </a:r>
              <a:r>
                <a:rPr lang="en-US" altLang="en-US" sz="1800" dirty="0">
                  <a:solidFill>
                    <a:schemeClr val="bg1"/>
                  </a:solidFill>
                  <a:latin typeface="+mn-lt"/>
                </a:rPr>
                <a:t>, </a:t>
              </a:r>
              <a:r>
                <a:rPr lang="en-US" altLang="en-US" sz="1800" dirty="0" err="1">
                  <a:solidFill>
                    <a:schemeClr val="bg1"/>
                  </a:solidFill>
                  <a:latin typeface="+mn-lt"/>
                </a:rPr>
                <a:t>nhân</a:t>
              </a:r>
              <a:r>
                <a:rPr lang="en-US" altLang="en-US" sz="1800" dirty="0">
                  <a:solidFill>
                    <a:schemeClr val="bg1"/>
                  </a:solidFill>
                  <a:latin typeface="+mn-lt"/>
                </a:rPr>
                <a:t> </a:t>
              </a:r>
              <a:r>
                <a:rPr lang="en-US" altLang="en-US" sz="1800" dirty="0" err="1">
                  <a:solidFill>
                    <a:schemeClr val="bg1"/>
                  </a:solidFill>
                  <a:latin typeface="+mn-lt"/>
                </a:rPr>
                <a:t>sinh</a:t>
              </a:r>
              <a:r>
                <a:rPr lang="en-US" altLang="en-US" sz="1800" dirty="0">
                  <a:solidFill>
                    <a:schemeClr val="bg1"/>
                  </a:solidFill>
                  <a:latin typeface="+mn-lt"/>
                </a:rPr>
                <a:t> </a:t>
              </a:r>
              <a:r>
                <a:rPr lang="en-US" altLang="en-US" sz="1800" dirty="0" err="1">
                  <a:solidFill>
                    <a:schemeClr val="bg1"/>
                  </a:solidFill>
                  <a:latin typeface="+mn-lt"/>
                </a:rPr>
                <a:t>quan</a:t>
              </a:r>
              <a:r>
                <a:rPr lang="en-US" altLang="en-US" sz="1800" dirty="0">
                  <a:solidFill>
                    <a:schemeClr val="bg1"/>
                  </a:solidFill>
                  <a:latin typeface="+mn-lt"/>
                </a:rPr>
                <a:t> </a:t>
              </a:r>
              <a:r>
                <a:rPr lang="en-US" altLang="en-US" sz="1800" dirty="0" err="1">
                  <a:solidFill>
                    <a:schemeClr val="bg1"/>
                  </a:solidFill>
                  <a:latin typeface="+mn-lt"/>
                </a:rPr>
                <a:t>cách</a:t>
              </a:r>
              <a:r>
                <a:rPr lang="en-US" altLang="en-US" sz="1800" dirty="0">
                  <a:solidFill>
                    <a:schemeClr val="bg1"/>
                  </a:solidFill>
                  <a:latin typeface="+mn-lt"/>
                </a:rPr>
                <a:t> </a:t>
              </a:r>
              <a:r>
                <a:rPr lang="en-US" altLang="en-US" sz="1800" dirty="0" err="1">
                  <a:solidFill>
                    <a:schemeClr val="bg1"/>
                  </a:solidFill>
                  <a:latin typeface="+mn-lt"/>
                </a:rPr>
                <a:t>mạng</a:t>
              </a:r>
              <a:endParaRPr lang="en-US" altLang="en-US" sz="1800" dirty="0">
                <a:solidFill>
                  <a:schemeClr val="bg1"/>
                </a:solidFill>
                <a:latin typeface="+mn-lt"/>
              </a:endParaRPr>
            </a:p>
          </p:txBody>
        </p:sp>
        <p:sp>
          <p:nvSpPr>
            <p:cNvPr id="17" name="Text Box 5">
              <a:extLst>
                <a:ext uri="{FF2B5EF4-FFF2-40B4-BE49-F238E27FC236}">
                  <a16:creationId xmlns="" xmlns:a16="http://schemas.microsoft.com/office/drawing/2014/main" id="{A8C58B8B-6936-4149-91E9-2CFF8291A82F}"/>
                </a:ext>
              </a:extLst>
            </p:cNvPr>
            <p:cNvSpPr txBox="1">
              <a:spLocks noChangeArrowheads="1"/>
            </p:cNvSpPr>
            <p:nvPr/>
          </p:nvSpPr>
          <p:spPr bwMode="auto">
            <a:xfrm>
              <a:off x="1638" y="1739"/>
              <a:ext cx="852" cy="856"/>
            </a:xfrm>
            <a:prstGeom prst="rect">
              <a:avLst/>
            </a:prstGeom>
            <a:solidFill>
              <a:srgbClr val="006600"/>
            </a:solidFill>
            <a:ln w="9525">
              <a:miter lim="800000"/>
              <a:headEnd/>
              <a:tailEnd/>
            </a:ln>
            <a:scene3d>
              <a:camera prst="legacyPerspectiveBottom"/>
              <a:lightRig rig="legacyFlat3" dir="t"/>
            </a:scene3d>
            <a:sp3d extrusionH="887400" prstMaterial="legacyMatte">
              <a:bevelT w="13500" h="13500" prst="angle"/>
              <a:bevelB w="13500" h="13500" prst="angle"/>
              <a:extrusionClr>
                <a:srgbClr val="FFFFFF"/>
              </a:extrusionClr>
              <a:contourClr>
                <a:srgbClr val="006600"/>
              </a:contourClr>
            </a:sp3d>
          </p:spPr>
          <p:txBody>
            <a:bodyPr lIns="36000" tIns="36000" rIns="36000" bIns="36000">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1800">
                <a:solidFill>
                  <a:schemeClr val="bg2"/>
                </a:solidFill>
                <a:latin typeface="+mn-lt"/>
              </a:endParaRPr>
            </a:p>
            <a:p>
              <a:pPr algn="ctr" eaLnBrk="1" hangingPunct="1">
                <a:lnSpc>
                  <a:spcPct val="110000"/>
                </a:lnSpc>
                <a:spcBef>
                  <a:spcPct val="0"/>
                </a:spcBef>
                <a:buFontTx/>
                <a:buNone/>
              </a:pPr>
              <a:r>
                <a:rPr lang="en-US" altLang="en-US" sz="1800">
                  <a:solidFill>
                    <a:schemeClr val="bg1"/>
                  </a:solidFill>
                  <a:latin typeface="+mn-lt"/>
                </a:rPr>
                <a:t>Phương pháp duy vật biện chứng</a:t>
              </a:r>
            </a:p>
          </p:txBody>
        </p:sp>
        <p:sp>
          <p:nvSpPr>
            <p:cNvPr id="18" name="Line 6">
              <a:extLst>
                <a:ext uri="{FF2B5EF4-FFF2-40B4-BE49-F238E27FC236}">
                  <a16:creationId xmlns="" xmlns:a16="http://schemas.microsoft.com/office/drawing/2014/main" id="{9CD5FCF6-70C8-4AB1-BD5C-5E096A78F7E5}"/>
                </a:ext>
              </a:extLst>
            </p:cNvPr>
            <p:cNvSpPr>
              <a:spLocks noChangeShapeType="1"/>
            </p:cNvSpPr>
            <p:nvPr/>
          </p:nvSpPr>
          <p:spPr bwMode="auto">
            <a:xfrm>
              <a:off x="1158" y="947"/>
              <a:ext cx="486" cy="0"/>
            </a:xfrm>
            <a:prstGeom prst="line">
              <a:avLst/>
            </a:prstGeom>
            <a:noFill/>
            <a:ln w="38100">
              <a:solidFill>
                <a:schemeClr val="tx2">
                  <a:lumMod val="10000"/>
                </a:schemeClr>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19" name="Text Box 7">
              <a:extLst>
                <a:ext uri="{FF2B5EF4-FFF2-40B4-BE49-F238E27FC236}">
                  <a16:creationId xmlns="" xmlns:a16="http://schemas.microsoft.com/office/drawing/2014/main" id="{3DFC6FBE-0AD0-4650-AB12-717248C42B22}"/>
                </a:ext>
              </a:extLst>
            </p:cNvPr>
            <p:cNvSpPr txBox="1">
              <a:spLocks noChangeArrowheads="1"/>
            </p:cNvSpPr>
            <p:nvPr/>
          </p:nvSpPr>
          <p:spPr bwMode="auto">
            <a:xfrm>
              <a:off x="2982" y="287"/>
              <a:ext cx="864" cy="2308"/>
            </a:xfrm>
            <a:prstGeom prst="rect">
              <a:avLst/>
            </a:prstGeom>
            <a:solidFill>
              <a:srgbClr val="663300"/>
            </a:solidFill>
            <a:ln w="9525">
              <a:miter lim="800000"/>
              <a:headEnd/>
              <a:tailEnd/>
            </a:ln>
            <a:scene3d>
              <a:camera prst="legacyPerspectiveBottom"/>
              <a:lightRig rig="legacyFlat3" dir="t"/>
            </a:scene3d>
            <a:sp3d extrusionH="887400" prstMaterial="legacyMatte">
              <a:bevelT w="13500" h="13500" prst="angle"/>
              <a:bevelB w="13500" h="13500" prst="angle"/>
              <a:extrusionClr>
                <a:srgbClr val="FFFFFF"/>
              </a:extrusionClr>
              <a:contourClr>
                <a:srgbClr val="CC0000"/>
              </a:contourClr>
            </a:sp3d>
          </p:spPr>
          <p:txBody>
            <a:bodyPr lIns="36000" tIns="36000" rIns="36000" bIns="36000">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2400" dirty="0">
                <a:solidFill>
                  <a:schemeClr val="bg1"/>
                </a:solidFill>
                <a:latin typeface="+mn-lt"/>
              </a:endParaRPr>
            </a:p>
            <a:p>
              <a:pPr algn="ctr" eaLnBrk="1" hangingPunct="1">
                <a:spcBef>
                  <a:spcPct val="0"/>
                </a:spcBef>
                <a:buFontTx/>
                <a:buNone/>
              </a:pPr>
              <a:r>
                <a:rPr lang="en-US" altLang="en-US" sz="2400" dirty="0" err="1">
                  <a:solidFill>
                    <a:schemeClr val="bg1"/>
                  </a:solidFill>
                  <a:latin typeface="+mn-lt"/>
                </a:rPr>
                <a:t>Tư</a:t>
              </a:r>
              <a:r>
                <a:rPr lang="en-US" altLang="en-US" sz="2400" dirty="0">
                  <a:solidFill>
                    <a:schemeClr val="bg1"/>
                  </a:solidFill>
                  <a:latin typeface="+mn-lt"/>
                </a:rPr>
                <a:t> </a:t>
              </a:r>
            </a:p>
            <a:p>
              <a:pPr algn="ctr" eaLnBrk="1" hangingPunct="1">
                <a:spcBef>
                  <a:spcPct val="0"/>
                </a:spcBef>
                <a:buFontTx/>
                <a:buNone/>
              </a:pPr>
              <a:r>
                <a:rPr lang="en-US" altLang="en-US" sz="2400" dirty="0" err="1">
                  <a:solidFill>
                    <a:schemeClr val="bg1"/>
                  </a:solidFill>
                  <a:latin typeface="+mn-lt"/>
                </a:rPr>
                <a:t>tưởng</a:t>
              </a:r>
              <a:r>
                <a:rPr lang="en-US" altLang="en-US" sz="2400" dirty="0">
                  <a:solidFill>
                    <a:schemeClr val="bg1"/>
                  </a:solidFill>
                  <a:latin typeface="+mn-lt"/>
                </a:rPr>
                <a:t> </a:t>
              </a:r>
            </a:p>
            <a:p>
              <a:pPr algn="ctr" eaLnBrk="1" hangingPunct="1">
                <a:spcBef>
                  <a:spcPct val="0"/>
                </a:spcBef>
                <a:buFontTx/>
                <a:buNone/>
              </a:pPr>
              <a:r>
                <a:rPr lang="en-US" altLang="en-US" sz="2400" dirty="0" err="1">
                  <a:solidFill>
                    <a:schemeClr val="bg1"/>
                  </a:solidFill>
                  <a:latin typeface="+mn-lt"/>
                </a:rPr>
                <a:t>Hồ</a:t>
              </a:r>
              <a:r>
                <a:rPr lang="en-US" altLang="en-US" sz="2400" dirty="0">
                  <a:solidFill>
                    <a:schemeClr val="bg1"/>
                  </a:solidFill>
                  <a:latin typeface="+mn-lt"/>
                </a:rPr>
                <a:t> </a:t>
              </a:r>
            </a:p>
            <a:p>
              <a:pPr algn="ctr" eaLnBrk="1" hangingPunct="1">
                <a:spcBef>
                  <a:spcPct val="0"/>
                </a:spcBef>
                <a:buFontTx/>
                <a:buNone/>
              </a:pPr>
              <a:r>
                <a:rPr lang="en-US" altLang="en-US" sz="2400" dirty="0" err="1">
                  <a:solidFill>
                    <a:schemeClr val="bg1"/>
                  </a:solidFill>
                  <a:latin typeface="+mn-lt"/>
                </a:rPr>
                <a:t>Chí</a:t>
              </a:r>
              <a:r>
                <a:rPr lang="en-US" altLang="en-US" sz="2400" dirty="0">
                  <a:solidFill>
                    <a:schemeClr val="bg1"/>
                  </a:solidFill>
                  <a:latin typeface="+mn-lt"/>
                </a:rPr>
                <a:t> </a:t>
              </a:r>
            </a:p>
            <a:p>
              <a:pPr algn="ctr" eaLnBrk="1" hangingPunct="1">
                <a:spcBef>
                  <a:spcPct val="0"/>
                </a:spcBef>
                <a:buFontTx/>
                <a:buNone/>
              </a:pPr>
              <a:r>
                <a:rPr lang="en-US" altLang="en-US" sz="2400" dirty="0">
                  <a:solidFill>
                    <a:schemeClr val="bg1"/>
                  </a:solidFill>
                  <a:latin typeface="+mn-lt"/>
                </a:rPr>
                <a:t>Minh </a:t>
              </a:r>
            </a:p>
            <a:p>
              <a:pPr algn="ctr" eaLnBrk="1" hangingPunct="1">
                <a:spcBef>
                  <a:spcPct val="0"/>
                </a:spcBef>
                <a:buFontTx/>
                <a:buNone/>
              </a:pPr>
              <a:r>
                <a:rPr lang="en-US" altLang="en-US" sz="2400" dirty="0" err="1">
                  <a:solidFill>
                    <a:schemeClr val="bg1"/>
                  </a:solidFill>
                  <a:latin typeface="+mn-lt"/>
                </a:rPr>
                <a:t>phát</a:t>
              </a:r>
              <a:r>
                <a:rPr lang="en-US" altLang="en-US" sz="2400" dirty="0">
                  <a:solidFill>
                    <a:schemeClr val="bg1"/>
                  </a:solidFill>
                  <a:latin typeface="+mn-lt"/>
                </a:rPr>
                <a:t> </a:t>
              </a:r>
            </a:p>
            <a:p>
              <a:pPr algn="ctr" eaLnBrk="1" hangingPunct="1">
                <a:spcBef>
                  <a:spcPct val="0"/>
                </a:spcBef>
                <a:buFontTx/>
                <a:buNone/>
              </a:pPr>
              <a:r>
                <a:rPr lang="en-US" altLang="en-US" sz="2400" dirty="0" err="1">
                  <a:solidFill>
                    <a:schemeClr val="bg1"/>
                  </a:solidFill>
                  <a:latin typeface="+mn-lt"/>
                </a:rPr>
                <a:t>triển</a:t>
              </a:r>
              <a:r>
                <a:rPr lang="en-US" altLang="en-US" sz="2400" dirty="0">
                  <a:solidFill>
                    <a:schemeClr val="bg1"/>
                  </a:solidFill>
                  <a:latin typeface="+mn-lt"/>
                </a:rPr>
                <a:t> </a:t>
              </a:r>
            </a:p>
            <a:p>
              <a:pPr algn="ctr" eaLnBrk="1" hangingPunct="1">
                <a:spcBef>
                  <a:spcPct val="0"/>
                </a:spcBef>
                <a:buFontTx/>
                <a:buNone/>
              </a:pPr>
              <a:r>
                <a:rPr lang="en-US" altLang="en-US" sz="2400" u="sng" dirty="0" err="1">
                  <a:solidFill>
                    <a:schemeClr val="bg1"/>
                  </a:solidFill>
                  <a:latin typeface="+mn-lt"/>
                </a:rPr>
                <a:t>về</a:t>
              </a:r>
              <a:r>
                <a:rPr lang="en-US" altLang="en-US" sz="2400" u="sng" dirty="0">
                  <a:solidFill>
                    <a:schemeClr val="bg1"/>
                  </a:solidFill>
                  <a:latin typeface="+mn-lt"/>
                </a:rPr>
                <a:t> </a:t>
              </a:r>
            </a:p>
            <a:p>
              <a:pPr algn="ctr" eaLnBrk="1" hangingPunct="1">
                <a:spcBef>
                  <a:spcPct val="0"/>
                </a:spcBef>
                <a:buFontTx/>
                <a:buNone/>
              </a:pPr>
              <a:r>
                <a:rPr lang="en-US" altLang="en-US" sz="2400" u="sng" dirty="0" err="1">
                  <a:solidFill>
                    <a:schemeClr val="bg1"/>
                  </a:solidFill>
                  <a:latin typeface="+mn-lt"/>
                </a:rPr>
                <a:t>chất</a:t>
              </a:r>
              <a:endParaRPr lang="en-US" altLang="en-US" sz="2400" u="sng" dirty="0">
                <a:solidFill>
                  <a:schemeClr val="bg1"/>
                </a:solidFill>
                <a:latin typeface="+mn-lt"/>
              </a:endParaRPr>
            </a:p>
          </p:txBody>
        </p:sp>
        <p:sp>
          <p:nvSpPr>
            <p:cNvPr id="20" name="Freeform 8">
              <a:extLst>
                <a:ext uri="{FF2B5EF4-FFF2-40B4-BE49-F238E27FC236}">
                  <a16:creationId xmlns="" xmlns:a16="http://schemas.microsoft.com/office/drawing/2014/main" id="{0873E6A4-43EF-4042-9A3A-2EDC7D06F30C}"/>
                </a:ext>
              </a:extLst>
            </p:cNvPr>
            <p:cNvSpPr>
              <a:spLocks/>
            </p:cNvSpPr>
            <p:nvPr/>
          </p:nvSpPr>
          <p:spPr bwMode="auto">
            <a:xfrm>
              <a:off x="2502" y="933"/>
              <a:ext cx="240" cy="1405"/>
            </a:xfrm>
            <a:custGeom>
              <a:avLst/>
              <a:gdLst>
                <a:gd name="T0" fmla="*/ 1 w 357"/>
                <a:gd name="T1" fmla="*/ 1 h 2168"/>
                <a:gd name="T2" fmla="*/ 1 w 357"/>
                <a:gd name="T3" fmla="*/ 1 h 2168"/>
                <a:gd name="T4" fmla="*/ 1 w 357"/>
                <a:gd name="T5" fmla="*/ 0 h 2168"/>
                <a:gd name="T6" fmla="*/ 0 w 357"/>
                <a:gd name="T7" fmla="*/ 0 h 2168"/>
                <a:gd name="T8" fmla="*/ 0 60000 65536"/>
                <a:gd name="T9" fmla="*/ 0 60000 65536"/>
                <a:gd name="T10" fmla="*/ 0 60000 65536"/>
                <a:gd name="T11" fmla="*/ 0 60000 65536"/>
                <a:gd name="T12" fmla="*/ 0 w 357"/>
                <a:gd name="T13" fmla="*/ 0 h 2168"/>
                <a:gd name="T14" fmla="*/ 357 w 357"/>
                <a:gd name="T15" fmla="*/ 2168 h 2168"/>
              </a:gdLst>
              <a:ahLst/>
              <a:cxnLst>
                <a:cxn ang="T8">
                  <a:pos x="T0" y="T1"/>
                </a:cxn>
                <a:cxn ang="T9">
                  <a:pos x="T2" y="T3"/>
                </a:cxn>
                <a:cxn ang="T10">
                  <a:pos x="T4" y="T5"/>
                </a:cxn>
                <a:cxn ang="T11">
                  <a:pos x="T6" y="T7"/>
                </a:cxn>
              </a:cxnLst>
              <a:rect l="T12" t="T13" r="T14" b="T15"/>
              <a:pathLst>
                <a:path w="357" h="2168">
                  <a:moveTo>
                    <a:pt x="77" y="2168"/>
                  </a:moveTo>
                  <a:lnTo>
                    <a:pt x="357" y="2168"/>
                  </a:lnTo>
                  <a:lnTo>
                    <a:pt x="357" y="0"/>
                  </a:lnTo>
                  <a:lnTo>
                    <a:pt x="0" y="0"/>
                  </a:lnTo>
                </a:path>
              </a:pathLst>
            </a:custGeom>
            <a:noFill/>
            <a:ln w="38100">
              <a:solidFill>
                <a:schemeClr val="tx2">
                  <a:lumMod val="10000"/>
                </a:scheme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 name="Line 9">
              <a:extLst>
                <a:ext uri="{FF2B5EF4-FFF2-40B4-BE49-F238E27FC236}">
                  <a16:creationId xmlns="" xmlns:a16="http://schemas.microsoft.com/office/drawing/2014/main" id="{3806B658-5CC9-4816-88C0-41B1FE22AF4C}"/>
                </a:ext>
              </a:extLst>
            </p:cNvPr>
            <p:cNvSpPr>
              <a:spLocks noChangeShapeType="1"/>
            </p:cNvSpPr>
            <p:nvPr/>
          </p:nvSpPr>
          <p:spPr bwMode="auto">
            <a:xfrm>
              <a:off x="2742" y="1661"/>
              <a:ext cx="253" cy="0"/>
            </a:xfrm>
            <a:prstGeom prst="line">
              <a:avLst/>
            </a:prstGeom>
            <a:noFill/>
            <a:ln w="38100">
              <a:solidFill>
                <a:schemeClr val="tx2">
                  <a:lumMod val="10000"/>
                </a:schemeClr>
              </a:solidFill>
              <a:round/>
              <a:headEnd/>
              <a:tailEnd type="stealth" w="med" len="lg"/>
            </a:ln>
            <a:extLst>
              <a:ext uri="{909E8E84-426E-40DD-AFC4-6F175D3DCCD1}">
                <a14:hiddenFill xmlns:a14="http://schemas.microsoft.com/office/drawing/2010/main">
                  <a:noFill/>
                </a14:hiddenFill>
              </a:ext>
            </a:extLst>
          </p:spPr>
          <p:txBody>
            <a:bodyPr/>
            <a:lstStyle/>
            <a:p>
              <a:endParaRPr lang="en-US"/>
            </a:p>
          </p:txBody>
        </p:sp>
        <p:sp>
          <p:nvSpPr>
            <p:cNvPr id="22" name="Line 10">
              <a:extLst>
                <a:ext uri="{FF2B5EF4-FFF2-40B4-BE49-F238E27FC236}">
                  <a16:creationId xmlns="" xmlns:a16="http://schemas.microsoft.com/office/drawing/2014/main" id="{A6B019F4-723A-402E-935B-312E4271094D}"/>
                </a:ext>
              </a:extLst>
            </p:cNvPr>
            <p:cNvSpPr>
              <a:spLocks noChangeShapeType="1"/>
            </p:cNvSpPr>
            <p:nvPr/>
          </p:nvSpPr>
          <p:spPr bwMode="auto">
            <a:xfrm>
              <a:off x="3834" y="1629"/>
              <a:ext cx="396" cy="0"/>
            </a:xfrm>
            <a:prstGeom prst="line">
              <a:avLst/>
            </a:prstGeom>
            <a:noFill/>
            <a:ln w="38100">
              <a:solidFill>
                <a:schemeClr val="tx2">
                  <a:lumMod val="10000"/>
                </a:schemeClr>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3" name="Freeform 11">
              <a:extLst>
                <a:ext uri="{FF2B5EF4-FFF2-40B4-BE49-F238E27FC236}">
                  <a16:creationId xmlns="" xmlns:a16="http://schemas.microsoft.com/office/drawing/2014/main" id="{EED14FED-492C-4776-A585-676EEF879E7E}"/>
                </a:ext>
              </a:extLst>
            </p:cNvPr>
            <p:cNvSpPr>
              <a:spLocks/>
            </p:cNvSpPr>
            <p:nvPr/>
          </p:nvSpPr>
          <p:spPr bwMode="auto">
            <a:xfrm rot="10800000">
              <a:off x="4032" y="770"/>
              <a:ext cx="198" cy="1680"/>
            </a:xfrm>
            <a:custGeom>
              <a:avLst/>
              <a:gdLst>
                <a:gd name="T0" fmla="*/ 1 w 357"/>
                <a:gd name="T1" fmla="*/ 2 h 2168"/>
                <a:gd name="T2" fmla="*/ 1 w 357"/>
                <a:gd name="T3" fmla="*/ 2 h 2168"/>
                <a:gd name="T4" fmla="*/ 1 w 357"/>
                <a:gd name="T5" fmla="*/ 0 h 2168"/>
                <a:gd name="T6" fmla="*/ 0 w 357"/>
                <a:gd name="T7" fmla="*/ 0 h 2168"/>
                <a:gd name="T8" fmla="*/ 0 60000 65536"/>
                <a:gd name="T9" fmla="*/ 0 60000 65536"/>
                <a:gd name="T10" fmla="*/ 0 60000 65536"/>
                <a:gd name="T11" fmla="*/ 0 60000 65536"/>
                <a:gd name="T12" fmla="*/ 0 w 357"/>
                <a:gd name="T13" fmla="*/ 0 h 2168"/>
                <a:gd name="T14" fmla="*/ 357 w 357"/>
                <a:gd name="T15" fmla="*/ 2168 h 2168"/>
              </a:gdLst>
              <a:ahLst/>
              <a:cxnLst>
                <a:cxn ang="T8">
                  <a:pos x="T0" y="T1"/>
                </a:cxn>
                <a:cxn ang="T9">
                  <a:pos x="T2" y="T3"/>
                </a:cxn>
                <a:cxn ang="T10">
                  <a:pos x="T4" y="T5"/>
                </a:cxn>
                <a:cxn ang="T11">
                  <a:pos x="T6" y="T7"/>
                </a:cxn>
              </a:cxnLst>
              <a:rect l="T12" t="T13" r="T14" b="T15"/>
              <a:pathLst>
                <a:path w="357" h="2168">
                  <a:moveTo>
                    <a:pt x="77" y="2168"/>
                  </a:moveTo>
                  <a:lnTo>
                    <a:pt x="357" y="2168"/>
                  </a:lnTo>
                  <a:lnTo>
                    <a:pt x="357" y="0"/>
                  </a:lnTo>
                  <a:lnTo>
                    <a:pt x="0" y="0"/>
                  </a:lnTo>
                </a:path>
              </a:pathLst>
            </a:custGeom>
            <a:noFill/>
            <a:ln w="38100">
              <a:solidFill>
                <a:schemeClr val="tx2">
                  <a:lumMod val="10000"/>
                </a:schemeClr>
              </a:solidFill>
              <a:round/>
              <a:headEnd type="stealth" w="med" len="lg"/>
              <a:tailEnd type="stealth" w="med"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 name="Text Box 12">
              <a:extLst>
                <a:ext uri="{FF2B5EF4-FFF2-40B4-BE49-F238E27FC236}">
                  <a16:creationId xmlns="" xmlns:a16="http://schemas.microsoft.com/office/drawing/2014/main" id="{04508D4C-A663-4D3A-998C-8AF6519795D4}"/>
                </a:ext>
              </a:extLst>
            </p:cNvPr>
            <p:cNvSpPr txBox="1">
              <a:spLocks noChangeArrowheads="1"/>
            </p:cNvSpPr>
            <p:nvPr/>
          </p:nvSpPr>
          <p:spPr bwMode="auto">
            <a:xfrm>
              <a:off x="4182" y="397"/>
              <a:ext cx="1488" cy="786"/>
            </a:xfrm>
            <a:prstGeom prst="rect">
              <a:avLst/>
            </a:prstGeom>
            <a:solidFill>
              <a:srgbClr val="9966FF"/>
            </a:solidFill>
            <a:ln w="9525">
              <a:miter lim="800000"/>
              <a:headEnd/>
              <a:tailEnd/>
            </a:ln>
            <a:scene3d>
              <a:camera prst="legacyPerspectiveBottom"/>
              <a:lightRig rig="legacyFlat3" dir="t"/>
            </a:scene3d>
            <a:sp3d extrusionH="887400" prstMaterial="legacyMatte">
              <a:bevelT w="13500" h="13500" prst="angle"/>
              <a:bevelB w="13500" h="13500" prst="angle"/>
              <a:extrusionClr>
                <a:srgbClr val="FFFFFF"/>
              </a:extrusionClr>
              <a:contourClr>
                <a:srgbClr val="000099"/>
              </a:contourClr>
            </a:sp3d>
          </p:spPr>
          <p:txBody>
            <a:bodyPr lIns="0" tIns="0" rIns="0" bIns="72000">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1800" dirty="0">
                <a:solidFill>
                  <a:schemeClr val="bg1"/>
                </a:solidFill>
                <a:latin typeface="+mn-lt"/>
              </a:endParaRPr>
            </a:p>
            <a:p>
              <a:pPr algn="ctr" eaLnBrk="1" hangingPunct="1">
                <a:spcBef>
                  <a:spcPct val="0"/>
                </a:spcBef>
                <a:buFontTx/>
                <a:buNone/>
              </a:pPr>
              <a:r>
                <a:rPr lang="en-US" altLang="en-US" sz="1800" dirty="0" err="1">
                  <a:solidFill>
                    <a:schemeClr val="bg1"/>
                  </a:solidFill>
                  <a:latin typeface="+mn-lt"/>
                </a:rPr>
                <a:t>Tư</a:t>
              </a:r>
              <a:r>
                <a:rPr lang="en-US" altLang="en-US" sz="1800" dirty="0">
                  <a:solidFill>
                    <a:schemeClr val="bg1"/>
                  </a:solidFill>
                  <a:latin typeface="+mn-lt"/>
                </a:rPr>
                <a:t> </a:t>
              </a:r>
              <a:r>
                <a:rPr lang="en-US" altLang="en-US" sz="1800" dirty="0" err="1">
                  <a:solidFill>
                    <a:schemeClr val="bg1"/>
                  </a:solidFill>
                  <a:latin typeface="+mn-lt"/>
                </a:rPr>
                <a:t>tưởng</a:t>
              </a:r>
              <a:r>
                <a:rPr lang="en-US" altLang="en-US" sz="1800" dirty="0">
                  <a:solidFill>
                    <a:schemeClr val="bg1"/>
                  </a:solidFill>
                  <a:latin typeface="+mn-lt"/>
                </a:rPr>
                <a:t> </a:t>
              </a:r>
            </a:p>
            <a:p>
              <a:pPr algn="ctr" eaLnBrk="1" hangingPunct="1">
                <a:spcBef>
                  <a:spcPct val="0"/>
                </a:spcBef>
                <a:buFontTx/>
                <a:buNone/>
              </a:pPr>
              <a:r>
                <a:rPr lang="en-US" altLang="en-US" sz="1800" dirty="0" err="1">
                  <a:solidFill>
                    <a:schemeClr val="bg1"/>
                  </a:solidFill>
                  <a:latin typeface="+mn-lt"/>
                </a:rPr>
                <a:t>Hồ</a:t>
              </a:r>
              <a:r>
                <a:rPr lang="en-US" altLang="en-US" sz="1800" dirty="0">
                  <a:solidFill>
                    <a:schemeClr val="bg1"/>
                  </a:solidFill>
                  <a:latin typeface="+mn-lt"/>
                </a:rPr>
                <a:t> </a:t>
              </a:r>
              <a:r>
                <a:rPr lang="en-US" altLang="en-US" sz="1800" dirty="0" err="1">
                  <a:solidFill>
                    <a:schemeClr val="bg1"/>
                  </a:solidFill>
                  <a:latin typeface="+mn-lt"/>
                </a:rPr>
                <a:t>Chí</a:t>
              </a:r>
              <a:r>
                <a:rPr lang="en-US" altLang="en-US" sz="1800" dirty="0">
                  <a:solidFill>
                    <a:schemeClr val="bg1"/>
                  </a:solidFill>
                  <a:latin typeface="+mn-lt"/>
                </a:rPr>
                <a:t> Minh </a:t>
              </a:r>
              <a:r>
                <a:rPr lang="en-US" altLang="en-US" sz="1800" dirty="0" err="1">
                  <a:solidFill>
                    <a:schemeClr val="bg1"/>
                  </a:solidFill>
                  <a:latin typeface="+mn-lt"/>
                </a:rPr>
                <a:t>là</a:t>
              </a:r>
              <a:r>
                <a:rPr lang="en-US" altLang="en-US" sz="1800" dirty="0">
                  <a:solidFill>
                    <a:schemeClr val="bg1"/>
                  </a:solidFill>
                  <a:latin typeface="+mn-lt"/>
                </a:rPr>
                <a:t> CN </a:t>
              </a:r>
              <a:r>
                <a:rPr lang="en-US" altLang="en-US" sz="1800" dirty="0" err="1">
                  <a:solidFill>
                    <a:schemeClr val="bg1"/>
                  </a:solidFill>
                  <a:latin typeface="+mn-lt"/>
                </a:rPr>
                <a:t>Mác-Lênin</a:t>
              </a:r>
              <a:r>
                <a:rPr lang="en-US" altLang="en-US" sz="1800" dirty="0">
                  <a:solidFill>
                    <a:schemeClr val="bg1"/>
                  </a:solidFill>
                  <a:latin typeface="+mn-lt"/>
                </a:rPr>
                <a:t> ở VN.</a:t>
              </a:r>
            </a:p>
          </p:txBody>
        </p:sp>
        <p:sp>
          <p:nvSpPr>
            <p:cNvPr id="25" name="Text Box 13">
              <a:extLst>
                <a:ext uri="{FF2B5EF4-FFF2-40B4-BE49-F238E27FC236}">
                  <a16:creationId xmlns="" xmlns:a16="http://schemas.microsoft.com/office/drawing/2014/main" id="{4AE0124B-E768-4CC7-A2B6-9273F82C1544}"/>
                </a:ext>
              </a:extLst>
            </p:cNvPr>
            <p:cNvSpPr txBox="1">
              <a:spLocks noChangeArrowheads="1"/>
            </p:cNvSpPr>
            <p:nvPr/>
          </p:nvSpPr>
          <p:spPr bwMode="auto">
            <a:xfrm>
              <a:off x="4206" y="1293"/>
              <a:ext cx="1440" cy="635"/>
            </a:xfrm>
            <a:prstGeom prst="rect">
              <a:avLst/>
            </a:prstGeom>
            <a:solidFill>
              <a:srgbClr val="6699FF"/>
            </a:solidFill>
            <a:ln w="9525">
              <a:solidFill>
                <a:srgbClr val="6699FF"/>
              </a:solidFill>
              <a:miter lim="800000"/>
              <a:headEnd/>
              <a:tailEnd/>
            </a:ln>
            <a:scene3d>
              <a:camera prst="legacyPerspectiveBottom"/>
              <a:lightRig rig="legacyFlat3" dir="t"/>
            </a:scene3d>
            <a:sp3d extrusionH="887400" prstMaterial="legacyMatte">
              <a:bevelT w="13500" h="13500" prst="angle"/>
              <a:bevelB w="13500" h="13500" prst="angle"/>
              <a:extrusionClr>
                <a:srgbClr val="FFFFFF"/>
              </a:extrusionClr>
              <a:contourClr>
                <a:srgbClr val="FF3300"/>
              </a:contourClr>
            </a:sp3d>
          </p:spPr>
          <p:txBody>
            <a:bodyPr lIns="0" tIns="0" rIns="0" bIns="72000">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1800" dirty="0">
                <a:solidFill>
                  <a:schemeClr val="bg2"/>
                </a:solidFill>
                <a:latin typeface="+mn-lt"/>
              </a:endParaRPr>
            </a:p>
            <a:p>
              <a:pPr eaLnBrk="1" hangingPunct="1">
                <a:spcBef>
                  <a:spcPct val="0"/>
                </a:spcBef>
                <a:buFontTx/>
                <a:buNone/>
              </a:pPr>
              <a:endParaRPr lang="en-US" altLang="en-US" sz="1800" dirty="0">
                <a:solidFill>
                  <a:schemeClr val="bg2"/>
                </a:solidFill>
                <a:latin typeface="+mn-lt"/>
              </a:endParaRPr>
            </a:p>
            <a:p>
              <a:pPr algn="ctr" eaLnBrk="1" hangingPunct="1">
                <a:spcBef>
                  <a:spcPct val="0"/>
                </a:spcBef>
                <a:buFontTx/>
                <a:buNone/>
              </a:pPr>
              <a:endParaRPr lang="en-US" altLang="en-US" sz="1800" dirty="0">
                <a:solidFill>
                  <a:schemeClr val="bg1"/>
                </a:solidFill>
                <a:latin typeface="+mn-lt"/>
              </a:endParaRPr>
            </a:p>
            <a:p>
              <a:pPr algn="ctr" eaLnBrk="1" hangingPunct="1">
                <a:spcBef>
                  <a:spcPct val="0"/>
                </a:spcBef>
                <a:buFontTx/>
                <a:buNone/>
              </a:pPr>
              <a:endParaRPr lang="en-US" altLang="en-US" sz="1800" dirty="0">
                <a:solidFill>
                  <a:schemeClr val="bg1"/>
                </a:solidFill>
                <a:latin typeface="+mn-lt"/>
              </a:endParaRPr>
            </a:p>
          </p:txBody>
        </p:sp>
        <p:sp>
          <p:nvSpPr>
            <p:cNvPr id="26" name="Text Box 14">
              <a:extLst>
                <a:ext uri="{FF2B5EF4-FFF2-40B4-BE49-F238E27FC236}">
                  <a16:creationId xmlns="" xmlns:a16="http://schemas.microsoft.com/office/drawing/2014/main" id="{15C1D99F-0628-4E5E-AF1B-447EF12FF0FA}"/>
                </a:ext>
              </a:extLst>
            </p:cNvPr>
            <p:cNvSpPr txBox="1">
              <a:spLocks noChangeArrowheads="1"/>
            </p:cNvSpPr>
            <p:nvPr/>
          </p:nvSpPr>
          <p:spPr bwMode="auto">
            <a:xfrm>
              <a:off x="4213" y="2080"/>
              <a:ext cx="1449" cy="555"/>
            </a:xfrm>
            <a:prstGeom prst="rect">
              <a:avLst/>
            </a:prstGeom>
            <a:solidFill>
              <a:srgbClr val="99CC00"/>
            </a:solidFill>
            <a:ln w="9525">
              <a:miter lim="800000"/>
              <a:headEnd/>
              <a:tailEnd/>
            </a:ln>
            <a:scene3d>
              <a:camera prst="legacyPerspectiveBottom"/>
              <a:lightRig rig="legacyFlat3" dir="t"/>
            </a:scene3d>
            <a:sp3d extrusionH="887400" prstMaterial="legacyMatte">
              <a:bevelT w="13500" h="13500" prst="angle"/>
              <a:bevelB w="13500" h="13500" prst="angle"/>
              <a:extrusionClr>
                <a:srgbClr val="FFFFFF"/>
              </a:extrusionClr>
              <a:contourClr>
                <a:srgbClr val="FF0066"/>
              </a:contourClr>
            </a:sp3d>
          </p:spPr>
          <p:txBody>
            <a:bodyPr lIns="0" tIns="0" rIns="0" bIns="72000">
              <a:flatTx/>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1800" dirty="0">
                <a:solidFill>
                  <a:schemeClr val="bg1"/>
                </a:solidFill>
                <a:latin typeface="+mn-lt"/>
              </a:endParaRPr>
            </a:p>
            <a:p>
              <a:pPr algn="ctr" eaLnBrk="1" hangingPunct="1">
                <a:spcBef>
                  <a:spcPct val="0"/>
                </a:spcBef>
                <a:buFontTx/>
                <a:buNone/>
              </a:pPr>
              <a:endParaRPr lang="en-US" altLang="en-US" sz="1800" dirty="0">
                <a:solidFill>
                  <a:schemeClr val="bg1"/>
                </a:solidFill>
                <a:latin typeface="+mn-lt"/>
              </a:endParaRPr>
            </a:p>
            <a:p>
              <a:pPr algn="ctr" eaLnBrk="1" hangingPunct="1">
                <a:spcBef>
                  <a:spcPct val="0"/>
                </a:spcBef>
                <a:buFontTx/>
                <a:buNone/>
              </a:pPr>
              <a:endParaRPr lang="en-US" altLang="en-US" sz="1800" dirty="0">
                <a:solidFill>
                  <a:schemeClr val="bg1"/>
                </a:solidFill>
                <a:latin typeface="+mn-lt"/>
              </a:endParaRPr>
            </a:p>
          </p:txBody>
        </p:sp>
        <p:sp>
          <p:nvSpPr>
            <p:cNvPr id="27" name="Line 15">
              <a:extLst>
                <a:ext uri="{FF2B5EF4-FFF2-40B4-BE49-F238E27FC236}">
                  <a16:creationId xmlns="" xmlns:a16="http://schemas.microsoft.com/office/drawing/2014/main" id="{A085D043-6916-460B-8FB3-185DA4D5CDD0}"/>
                </a:ext>
              </a:extLst>
            </p:cNvPr>
            <p:cNvSpPr>
              <a:spLocks noChangeShapeType="1"/>
            </p:cNvSpPr>
            <p:nvPr/>
          </p:nvSpPr>
          <p:spPr bwMode="auto">
            <a:xfrm flipV="1">
              <a:off x="1158" y="2080"/>
              <a:ext cx="468" cy="12"/>
            </a:xfrm>
            <a:prstGeom prst="line">
              <a:avLst/>
            </a:prstGeom>
            <a:noFill/>
            <a:ln w="38100">
              <a:solidFill>
                <a:schemeClr val="tx2">
                  <a:lumMod val="10000"/>
                </a:schemeClr>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sp>
        <p:nvSpPr>
          <p:cNvPr id="41" name="TextBox 40">
            <a:extLst>
              <a:ext uri="{FF2B5EF4-FFF2-40B4-BE49-F238E27FC236}">
                <a16:creationId xmlns="" xmlns:a16="http://schemas.microsoft.com/office/drawing/2014/main" id="{6F596B7E-8763-445F-9342-35CEB69C6C14}"/>
              </a:ext>
            </a:extLst>
          </p:cNvPr>
          <p:cNvSpPr txBox="1"/>
          <p:nvPr/>
        </p:nvSpPr>
        <p:spPr>
          <a:xfrm>
            <a:off x="9491359" y="3146672"/>
            <a:ext cx="1637203" cy="646331"/>
          </a:xfrm>
          <a:prstGeom prst="rect">
            <a:avLst/>
          </a:prstGeom>
          <a:noFill/>
        </p:spPr>
        <p:txBody>
          <a:bodyPr wrap="square">
            <a:spAutoFit/>
          </a:bodyPr>
          <a:lstStyle/>
          <a:p>
            <a:pPr algn="ctr" eaLnBrk="1" hangingPunct="1">
              <a:spcBef>
                <a:spcPct val="0"/>
              </a:spcBef>
              <a:buFontTx/>
              <a:buNone/>
            </a:pPr>
            <a:r>
              <a:rPr lang="en-US" altLang="en-US" sz="1800" dirty="0" err="1">
                <a:solidFill>
                  <a:schemeClr val="bg1"/>
                </a:solidFill>
                <a:latin typeface="+mn-lt"/>
              </a:rPr>
              <a:t>Tính</a:t>
            </a:r>
            <a:r>
              <a:rPr lang="en-US" altLang="en-US" sz="1800" dirty="0">
                <a:solidFill>
                  <a:schemeClr val="bg1"/>
                </a:solidFill>
                <a:latin typeface="+mn-lt"/>
              </a:rPr>
              <a:t> khoa </a:t>
            </a:r>
            <a:r>
              <a:rPr lang="en-US" altLang="en-US" sz="1800" dirty="0" err="1">
                <a:solidFill>
                  <a:schemeClr val="bg1"/>
                </a:solidFill>
                <a:latin typeface="+mn-lt"/>
              </a:rPr>
              <a:t>học</a:t>
            </a:r>
            <a:r>
              <a:rPr lang="en-US" altLang="en-US" sz="1800" dirty="0">
                <a:solidFill>
                  <a:schemeClr val="bg1"/>
                </a:solidFill>
                <a:latin typeface="+mn-lt"/>
              </a:rPr>
              <a:t> </a:t>
            </a:r>
          </a:p>
          <a:p>
            <a:pPr algn="ctr" eaLnBrk="1" hangingPunct="1">
              <a:spcBef>
                <a:spcPct val="0"/>
              </a:spcBef>
              <a:buFontTx/>
              <a:buNone/>
            </a:pPr>
            <a:r>
              <a:rPr lang="en-US" altLang="en-US" sz="1800" dirty="0" err="1">
                <a:solidFill>
                  <a:schemeClr val="bg1"/>
                </a:solidFill>
                <a:latin typeface="+mn-lt"/>
              </a:rPr>
              <a:t>sâu</a:t>
            </a:r>
            <a:r>
              <a:rPr lang="en-US" altLang="en-US" sz="1800" dirty="0">
                <a:solidFill>
                  <a:schemeClr val="bg1"/>
                </a:solidFill>
                <a:latin typeface="+mn-lt"/>
              </a:rPr>
              <a:t>  </a:t>
            </a:r>
            <a:r>
              <a:rPr lang="en-US" altLang="en-US" sz="1800" dirty="0" err="1">
                <a:solidFill>
                  <a:schemeClr val="bg1"/>
                </a:solidFill>
                <a:latin typeface="+mn-lt"/>
              </a:rPr>
              <a:t>sắc</a:t>
            </a:r>
            <a:endParaRPr lang="en-US" altLang="en-US" sz="1800" dirty="0">
              <a:solidFill>
                <a:schemeClr val="bg1"/>
              </a:solidFill>
              <a:latin typeface="+mn-lt"/>
            </a:endParaRPr>
          </a:p>
        </p:txBody>
      </p:sp>
      <p:sp>
        <p:nvSpPr>
          <p:cNvPr id="42" name="TextBox 41">
            <a:extLst>
              <a:ext uri="{FF2B5EF4-FFF2-40B4-BE49-F238E27FC236}">
                <a16:creationId xmlns="" xmlns:a16="http://schemas.microsoft.com/office/drawing/2014/main" id="{9CD3D4B6-CF02-4660-8360-4BA94EE0315F}"/>
              </a:ext>
            </a:extLst>
          </p:cNvPr>
          <p:cNvSpPr txBox="1"/>
          <p:nvPr/>
        </p:nvSpPr>
        <p:spPr>
          <a:xfrm>
            <a:off x="9420968" y="4445009"/>
            <a:ext cx="2180554" cy="646331"/>
          </a:xfrm>
          <a:prstGeom prst="rect">
            <a:avLst/>
          </a:prstGeom>
          <a:noFill/>
        </p:spPr>
        <p:txBody>
          <a:bodyPr wrap="square">
            <a:spAutoFit/>
          </a:bodyPr>
          <a:lstStyle/>
          <a:p>
            <a:pPr algn="ctr" eaLnBrk="1" hangingPunct="1">
              <a:spcBef>
                <a:spcPct val="0"/>
              </a:spcBef>
              <a:buFontTx/>
              <a:buNone/>
            </a:pPr>
            <a:r>
              <a:rPr lang="en-US" altLang="en-US" sz="1800" dirty="0" err="1">
                <a:solidFill>
                  <a:schemeClr val="bg1"/>
                </a:solidFill>
                <a:latin typeface="+mn-lt"/>
              </a:rPr>
              <a:t>Tính</a:t>
            </a:r>
            <a:r>
              <a:rPr lang="en-US" altLang="en-US" sz="1800" dirty="0">
                <a:solidFill>
                  <a:schemeClr val="bg1"/>
                </a:solidFill>
                <a:latin typeface="+mn-lt"/>
              </a:rPr>
              <a:t> </a:t>
            </a:r>
            <a:r>
              <a:rPr lang="en-US" altLang="en-US" sz="1800" dirty="0" err="1">
                <a:solidFill>
                  <a:schemeClr val="bg1"/>
                </a:solidFill>
                <a:latin typeface="+mn-lt"/>
              </a:rPr>
              <a:t>cách</a:t>
            </a:r>
            <a:r>
              <a:rPr lang="en-US" altLang="en-US" sz="1800" dirty="0">
                <a:solidFill>
                  <a:schemeClr val="bg1"/>
                </a:solidFill>
                <a:latin typeface="+mn-lt"/>
              </a:rPr>
              <a:t> </a:t>
            </a:r>
            <a:r>
              <a:rPr lang="en-US" altLang="en-US" sz="1800" dirty="0" err="1">
                <a:solidFill>
                  <a:schemeClr val="bg1"/>
                </a:solidFill>
                <a:latin typeface="+mn-lt"/>
              </a:rPr>
              <a:t>mạng</a:t>
            </a:r>
            <a:r>
              <a:rPr lang="en-US" altLang="en-US" sz="1800" dirty="0">
                <a:solidFill>
                  <a:schemeClr val="bg1"/>
                </a:solidFill>
                <a:latin typeface="+mn-lt"/>
              </a:rPr>
              <a:t> </a:t>
            </a:r>
          </a:p>
          <a:p>
            <a:pPr algn="ctr" eaLnBrk="1" hangingPunct="1">
              <a:spcBef>
                <a:spcPct val="0"/>
              </a:spcBef>
              <a:buFontTx/>
              <a:buNone/>
            </a:pPr>
            <a:r>
              <a:rPr lang="en-US" altLang="en-US" sz="1800" dirty="0" err="1">
                <a:solidFill>
                  <a:schemeClr val="bg1"/>
                </a:solidFill>
                <a:latin typeface="+mn-lt"/>
              </a:rPr>
              <a:t>triệt</a:t>
            </a:r>
            <a:r>
              <a:rPr lang="en-US" altLang="en-US" sz="1800" dirty="0">
                <a:solidFill>
                  <a:schemeClr val="bg1"/>
                </a:solidFill>
                <a:latin typeface="+mn-lt"/>
              </a:rPr>
              <a:t> </a:t>
            </a:r>
            <a:r>
              <a:rPr lang="en-US" altLang="en-US" sz="1800" dirty="0" err="1">
                <a:solidFill>
                  <a:schemeClr val="bg1"/>
                </a:solidFill>
                <a:latin typeface="+mn-lt"/>
              </a:rPr>
              <a:t>để</a:t>
            </a:r>
            <a:endParaRPr lang="en-US" altLang="en-US" sz="1800" dirty="0">
              <a:solidFill>
                <a:schemeClr val="bg1"/>
              </a:solidFill>
              <a:latin typeface="+mn-lt"/>
            </a:endParaRPr>
          </a:p>
        </p:txBody>
      </p:sp>
      <p:sp>
        <p:nvSpPr>
          <p:cNvPr id="43" name="Rectangle 42">
            <a:extLst>
              <a:ext uri="{FF2B5EF4-FFF2-40B4-BE49-F238E27FC236}">
                <a16:creationId xmlns="" xmlns:a16="http://schemas.microsoft.com/office/drawing/2014/main" id="{5DF20941-3D0F-4CDE-92D5-2CAC2BF43859}"/>
              </a:ext>
            </a:extLst>
          </p:cNvPr>
          <p:cNvSpPr>
            <a:spLocks noChangeArrowheads="1"/>
          </p:cNvSpPr>
          <p:nvPr/>
        </p:nvSpPr>
        <p:spPr bwMode="auto">
          <a:xfrm>
            <a:off x="3748807" y="560492"/>
            <a:ext cx="394376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en-US" altLang="en-US" sz="24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Chủ</a:t>
            </a:r>
            <a:r>
              <a:rPr kumimoji="0" lang="en-US" altLang="en-US" sz="2400" b="1" i="0" u="none" strike="noStrike" kern="1200" cap="none" spc="0" normalizeH="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400" b="1" i="0" u="none" strike="noStrike" kern="1200" cap="none" spc="0" normalizeH="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nghĩa</a:t>
            </a:r>
            <a:r>
              <a:rPr kumimoji="0" lang="en-US" altLang="en-US" sz="2400" b="1" i="0" u="none" strike="noStrike" kern="1200" cap="none" spc="0" normalizeH="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400" b="1" i="0" u="none" strike="noStrike" kern="1200" cap="none" spc="0" normalizeH="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Mác</a:t>
            </a:r>
            <a:r>
              <a:rPr kumimoji="0" lang="en-US" altLang="en-US" sz="2400" b="1" i="0" u="none" strike="noStrike" kern="1200" cap="none" spc="0" normalizeH="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 </a:t>
            </a:r>
            <a:r>
              <a:rPr kumimoji="0" lang="en-US" altLang="en-US" sz="2400" b="1" i="0" u="none" strike="noStrike" kern="1200" cap="none" spc="0" normalizeH="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lênin</a:t>
            </a:r>
            <a:endParaRPr kumimoji="0" lang="en-US" altLang="en-US" sz="24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44" name="Rectangle 43">
            <a:extLst>
              <a:ext uri="{FF2B5EF4-FFF2-40B4-BE49-F238E27FC236}">
                <a16:creationId xmlns="" xmlns:a16="http://schemas.microsoft.com/office/drawing/2014/main" id="{04B35DD4-A244-49E9-AAA7-243D26EC55D1}"/>
              </a:ext>
            </a:extLst>
          </p:cNvPr>
          <p:cNvSpPr/>
          <p:nvPr/>
        </p:nvSpPr>
        <p:spPr>
          <a:xfrm rot="5400000">
            <a:off x="5778781" y="48140"/>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5" name="Hexagon 44">
            <a:extLst>
              <a:ext uri="{FF2B5EF4-FFF2-40B4-BE49-F238E27FC236}">
                <a16:creationId xmlns="" xmlns:a16="http://schemas.microsoft.com/office/drawing/2014/main" id="{72B666E4-8E0F-4C0C-B8FA-0513E5C5C8E4}"/>
              </a:ext>
            </a:extLst>
          </p:cNvPr>
          <p:cNvSpPr/>
          <p:nvPr/>
        </p:nvSpPr>
        <p:spPr>
          <a:xfrm>
            <a:off x="3052120" y="408462"/>
            <a:ext cx="696687" cy="574478"/>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3</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46" name="Rectangle 2">
            <a:extLst>
              <a:ext uri="{FF2B5EF4-FFF2-40B4-BE49-F238E27FC236}">
                <a16:creationId xmlns="" xmlns:a16="http://schemas.microsoft.com/office/drawing/2014/main" id="{B2481832-45BA-4006-B2E7-9D17FEB00CE5}"/>
              </a:ext>
            </a:extLst>
          </p:cNvPr>
          <p:cNvSpPr>
            <a:spLocks noChangeArrowheads="1"/>
          </p:cNvSpPr>
          <p:nvPr/>
        </p:nvSpPr>
        <p:spPr bwMode="auto">
          <a:xfrm>
            <a:off x="4202131" y="177630"/>
            <a:ext cx="3204723" cy="461665"/>
          </a:xfrm>
          <a:prstGeom prst="rect">
            <a:avLst/>
          </a:prstGeom>
          <a:solidFill>
            <a:schemeClr val="bg1"/>
          </a:solidFill>
          <a:ln>
            <a:noFill/>
          </a:ln>
        </p:spPr>
        <p:txBody>
          <a:bodyPr wrap="none">
            <a:spAutoFit/>
          </a:bodyPr>
          <a:lstStyle>
            <a:lvl1pPr indent="4572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R="0" lvl="0" indent="0" algn="just" defTabSz="914286" rtl="0" eaLnBrk="1" fontAlgn="auto" latinLnBrk="0" hangingPunct="1">
              <a:lnSpc>
                <a:spcPct val="100000"/>
              </a:lnSpc>
              <a:spcBef>
                <a:spcPts val="0"/>
              </a:spcBef>
              <a:spcAft>
                <a:spcPts val="0"/>
              </a:spcAft>
              <a:buClrTx/>
              <a:buSzTx/>
              <a:tabLst/>
              <a:defRPr/>
            </a:pPr>
            <a:r>
              <a:rPr kumimoji="0" lang="nl-NL" sz="2400" b="1" i="0" u="none" strike="noStrike" kern="1200" cap="none" spc="0" normalizeH="0" baseline="0" noProof="0" dirty="0">
                <a:ln>
                  <a:noFill/>
                </a:ln>
                <a:solidFill>
                  <a:srgbClr val="663300"/>
                </a:solidFill>
                <a:effectLst/>
                <a:uLnTx/>
                <a:uFillTx/>
                <a:latin typeface="Arial"/>
                <a:ea typeface="+mn-ea"/>
                <a:cs typeface="Times New Roman" panose="02020603050405020304" pitchFamily="18" charset="0"/>
              </a:rPr>
              <a:t>b. Nguồn gốc lý luận</a:t>
            </a:r>
            <a:endParaRPr kumimoji="0" lang="en-US" sz="2400" b="0" i="0" u="none" strike="noStrike" kern="1200" cap="none" spc="0" normalizeH="0" baseline="0" noProof="0" dirty="0">
              <a:ln>
                <a:noFill/>
              </a:ln>
              <a:solidFill>
                <a:srgbClr val="663300"/>
              </a:solidFill>
              <a:effectLst/>
              <a:uLnTx/>
              <a:uFillTx/>
              <a:latin typeface="Arial"/>
              <a:ea typeface="+mn-ea"/>
              <a:cs typeface="Times New Roman" panose="02020603050405020304" pitchFamily="18" charset="0"/>
            </a:endParaRPr>
          </a:p>
        </p:txBody>
      </p:sp>
      <p:grpSp>
        <p:nvGrpSpPr>
          <p:cNvPr id="47" name="Group 3">
            <a:extLst>
              <a:ext uri="{FF2B5EF4-FFF2-40B4-BE49-F238E27FC236}">
                <a16:creationId xmlns="" xmlns:a16="http://schemas.microsoft.com/office/drawing/2014/main" id="{2FC9DAFD-FFC6-49A5-AD82-A37B3A089853}"/>
              </a:ext>
            </a:extLst>
          </p:cNvPr>
          <p:cNvGrpSpPr>
            <a:grpSpLocks/>
          </p:cNvGrpSpPr>
          <p:nvPr/>
        </p:nvGrpSpPr>
        <p:grpSpPr bwMode="auto">
          <a:xfrm>
            <a:off x="2930663" y="5384850"/>
            <a:ext cx="5747657" cy="1281978"/>
            <a:chOff x="336" y="1104"/>
            <a:chExt cx="5424" cy="2544"/>
          </a:xfrm>
        </p:grpSpPr>
        <p:grpSp>
          <p:nvGrpSpPr>
            <p:cNvPr id="48" name="Group 4">
              <a:extLst>
                <a:ext uri="{FF2B5EF4-FFF2-40B4-BE49-F238E27FC236}">
                  <a16:creationId xmlns="" xmlns:a16="http://schemas.microsoft.com/office/drawing/2014/main" id="{C4C281DE-3AFF-4A5F-80EC-7F373F11944A}"/>
                </a:ext>
              </a:extLst>
            </p:cNvPr>
            <p:cNvGrpSpPr>
              <a:grpSpLocks/>
            </p:cNvGrpSpPr>
            <p:nvPr/>
          </p:nvGrpSpPr>
          <p:grpSpPr bwMode="auto">
            <a:xfrm>
              <a:off x="336" y="1104"/>
              <a:ext cx="1776" cy="2544"/>
              <a:chOff x="1776" y="336"/>
              <a:chExt cx="2256" cy="3024"/>
            </a:xfrm>
          </p:grpSpPr>
          <p:pic>
            <p:nvPicPr>
              <p:cNvPr id="57" name="Picture 5" descr="Frame098">
                <a:extLst>
                  <a:ext uri="{FF2B5EF4-FFF2-40B4-BE49-F238E27FC236}">
                    <a16:creationId xmlns="" xmlns:a16="http://schemas.microsoft.com/office/drawing/2014/main" id="{2A059BB0-083B-42B9-8D7E-C2CAC098CFA0}"/>
                  </a:ext>
                </a:extLst>
              </p:cNvPr>
              <p:cNvPicPr>
                <a:picLocks noChangeAspect="1" noChangeArrowheads="1"/>
              </p:cNvPicPr>
              <p:nvPr/>
            </p:nvPicPr>
            <p:blipFill>
              <a:blip r:embed="rId3">
                <a:lum bright="-24000"/>
                <a:extLst>
                  <a:ext uri="{28A0092B-C50C-407E-A947-70E740481C1C}">
                    <a14:useLocalDpi xmlns:a14="http://schemas.microsoft.com/office/drawing/2010/main" val="0"/>
                  </a:ext>
                </a:extLst>
              </a:blip>
              <a:srcRect/>
              <a:stretch>
                <a:fillRect/>
              </a:stretch>
            </p:blipFill>
            <p:spPr bwMode="auto">
              <a:xfrm>
                <a:off x="1776" y="336"/>
                <a:ext cx="2256" cy="3024"/>
              </a:xfrm>
              <a:prstGeom prst="rect">
                <a:avLst/>
              </a:prstGeom>
              <a:solidFill>
                <a:srgbClr val="FF0066"/>
              </a:solid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58" name="Picture 6" descr="cacmac">
                <a:extLst>
                  <a:ext uri="{FF2B5EF4-FFF2-40B4-BE49-F238E27FC236}">
                    <a16:creationId xmlns="" xmlns:a16="http://schemas.microsoft.com/office/drawing/2014/main" id="{A9D9A787-5FAA-4C47-9B9A-55F96D2BEAA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6" y="624"/>
                <a:ext cx="1728" cy="2400"/>
              </a:xfrm>
              <a:prstGeom prst="rect">
                <a:avLst/>
              </a:prstGeom>
              <a:solidFill>
                <a:srgbClr val="FF0066"/>
              </a:solidFill>
              <a:ln>
                <a:noFill/>
              </a:ln>
              <a:extLst>
                <a:ext uri="{91240B29-F687-4F45-9708-019B960494DF}">
                  <a14:hiddenLine xmlns:a14="http://schemas.microsoft.com/office/drawing/2010/main" w="9525">
                    <a:solidFill>
                      <a:srgbClr val="000000"/>
                    </a:solidFill>
                    <a:miter lim="800000"/>
                    <a:headEnd/>
                    <a:tailEnd/>
                  </a14:hiddenLine>
                </a:ext>
              </a:extLst>
            </p:spPr>
          </p:pic>
        </p:grpSp>
        <p:grpSp>
          <p:nvGrpSpPr>
            <p:cNvPr id="49" name="Group 7">
              <a:extLst>
                <a:ext uri="{FF2B5EF4-FFF2-40B4-BE49-F238E27FC236}">
                  <a16:creationId xmlns="" xmlns:a16="http://schemas.microsoft.com/office/drawing/2014/main" id="{16291CD6-0D5A-4FED-AFA8-06459FC17FAB}"/>
                </a:ext>
              </a:extLst>
            </p:cNvPr>
            <p:cNvGrpSpPr>
              <a:grpSpLocks/>
            </p:cNvGrpSpPr>
            <p:nvPr/>
          </p:nvGrpSpPr>
          <p:grpSpPr bwMode="auto">
            <a:xfrm>
              <a:off x="3984" y="1104"/>
              <a:ext cx="1776" cy="2544"/>
              <a:chOff x="2688" y="240"/>
              <a:chExt cx="2256" cy="3024"/>
            </a:xfrm>
          </p:grpSpPr>
          <p:pic>
            <p:nvPicPr>
              <p:cNvPr id="55" name="Picture 8" descr="Frame098">
                <a:extLst>
                  <a:ext uri="{FF2B5EF4-FFF2-40B4-BE49-F238E27FC236}">
                    <a16:creationId xmlns="" xmlns:a16="http://schemas.microsoft.com/office/drawing/2014/main" id="{FABB451B-303B-46B0-9212-60E3B5070C79}"/>
                  </a:ext>
                </a:extLst>
              </p:cNvPr>
              <p:cNvPicPr>
                <a:picLocks noChangeAspect="1" noChangeArrowheads="1"/>
              </p:cNvPicPr>
              <p:nvPr/>
            </p:nvPicPr>
            <p:blipFill>
              <a:blip r:embed="rId3">
                <a:lum bright="-24000"/>
                <a:extLst>
                  <a:ext uri="{28A0092B-C50C-407E-A947-70E740481C1C}">
                    <a14:useLocalDpi xmlns:a14="http://schemas.microsoft.com/office/drawing/2010/main" val="0"/>
                  </a:ext>
                </a:extLst>
              </a:blip>
              <a:srcRect/>
              <a:stretch>
                <a:fillRect/>
              </a:stretch>
            </p:blipFill>
            <p:spPr bwMode="auto">
              <a:xfrm>
                <a:off x="2688" y="240"/>
                <a:ext cx="2256" cy="3024"/>
              </a:xfrm>
              <a:prstGeom prst="rect">
                <a:avLst/>
              </a:prstGeom>
              <a:solidFill>
                <a:srgbClr val="FF0066"/>
              </a:solid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56" name="Picture 9" descr="lenin-photo30">
                <a:extLst>
                  <a:ext uri="{FF2B5EF4-FFF2-40B4-BE49-F238E27FC236}">
                    <a16:creationId xmlns="" xmlns:a16="http://schemas.microsoft.com/office/drawing/2014/main" id="{CA8E1DFD-6A55-4731-B778-78D7D058D83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28" y="480"/>
                <a:ext cx="1728" cy="2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0" name="Group 10">
              <a:extLst>
                <a:ext uri="{FF2B5EF4-FFF2-40B4-BE49-F238E27FC236}">
                  <a16:creationId xmlns="" xmlns:a16="http://schemas.microsoft.com/office/drawing/2014/main" id="{1C56BDD2-90E0-4B76-9907-E6E3EACF63D5}"/>
                </a:ext>
              </a:extLst>
            </p:cNvPr>
            <p:cNvGrpSpPr>
              <a:grpSpLocks/>
            </p:cNvGrpSpPr>
            <p:nvPr/>
          </p:nvGrpSpPr>
          <p:grpSpPr bwMode="auto">
            <a:xfrm>
              <a:off x="2112" y="1104"/>
              <a:ext cx="1776" cy="2544"/>
              <a:chOff x="1728" y="384"/>
              <a:chExt cx="2256" cy="3024"/>
            </a:xfrm>
          </p:grpSpPr>
          <p:grpSp>
            <p:nvGrpSpPr>
              <p:cNvPr id="51" name="Group 11">
                <a:extLst>
                  <a:ext uri="{FF2B5EF4-FFF2-40B4-BE49-F238E27FC236}">
                    <a16:creationId xmlns="" xmlns:a16="http://schemas.microsoft.com/office/drawing/2014/main" id="{ABE246AD-882B-47D5-ADF2-9611DD6B6D23}"/>
                  </a:ext>
                </a:extLst>
              </p:cNvPr>
              <p:cNvGrpSpPr>
                <a:grpSpLocks/>
              </p:cNvGrpSpPr>
              <p:nvPr/>
            </p:nvGrpSpPr>
            <p:grpSpPr bwMode="auto">
              <a:xfrm>
                <a:off x="1728" y="384"/>
                <a:ext cx="2256" cy="3024"/>
                <a:chOff x="1776" y="336"/>
                <a:chExt cx="2256" cy="3024"/>
              </a:xfrm>
            </p:grpSpPr>
            <p:pic>
              <p:nvPicPr>
                <p:cNvPr id="53" name="Picture 12" descr="Frame098">
                  <a:extLst>
                    <a:ext uri="{FF2B5EF4-FFF2-40B4-BE49-F238E27FC236}">
                      <a16:creationId xmlns="" xmlns:a16="http://schemas.microsoft.com/office/drawing/2014/main" id="{109E7BCB-6CFB-41E0-92BB-282162CE66D4}"/>
                    </a:ext>
                  </a:extLst>
                </p:cNvPr>
                <p:cNvPicPr>
                  <a:picLocks noChangeAspect="1" noChangeArrowheads="1"/>
                </p:cNvPicPr>
                <p:nvPr/>
              </p:nvPicPr>
              <p:blipFill>
                <a:blip r:embed="rId3">
                  <a:lum bright="-24000"/>
                  <a:extLst>
                    <a:ext uri="{28A0092B-C50C-407E-A947-70E740481C1C}">
                      <a14:useLocalDpi xmlns:a14="http://schemas.microsoft.com/office/drawing/2010/main" val="0"/>
                    </a:ext>
                  </a:extLst>
                </a:blip>
                <a:srcRect/>
                <a:stretch>
                  <a:fillRect/>
                </a:stretch>
              </p:blipFill>
              <p:spPr bwMode="auto">
                <a:xfrm>
                  <a:off x="1776" y="336"/>
                  <a:ext cx="2256" cy="3024"/>
                </a:xfrm>
                <a:prstGeom prst="rect">
                  <a:avLst/>
                </a:prstGeom>
                <a:solidFill>
                  <a:srgbClr val="FF0066"/>
                </a:solid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54" name="Picture 13" descr="cacmac">
                  <a:extLst>
                    <a:ext uri="{FF2B5EF4-FFF2-40B4-BE49-F238E27FC236}">
                      <a16:creationId xmlns="" xmlns:a16="http://schemas.microsoft.com/office/drawing/2014/main" id="{CF20D90A-1027-4E58-B627-4B24A1FBAD7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6" y="624"/>
                  <a:ext cx="1728" cy="2400"/>
                </a:xfrm>
                <a:prstGeom prst="rect">
                  <a:avLst/>
                </a:prstGeom>
                <a:solidFill>
                  <a:srgbClr val="FF0066"/>
                </a:solidFill>
                <a:ln>
                  <a:noFill/>
                </a:ln>
                <a:extLst>
                  <a:ext uri="{91240B29-F687-4F45-9708-019B960494DF}">
                    <a14:hiddenLine xmlns:a14="http://schemas.microsoft.com/office/drawing/2010/main" w="9525">
                      <a:solidFill>
                        <a:srgbClr val="000000"/>
                      </a:solidFill>
                      <a:miter lim="800000"/>
                      <a:headEnd/>
                      <a:tailEnd/>
                    </a14:hiddenLine>
                  </a:ext>
                </a:extLst>
              </p:spPr>
            </p:pic>
          </p:grpSp>
          <p:pic>
            <p:nvPicPr>
              <p:cNvPr id="52" name="Picture 14" descr="engels">
                <a:extLst>
                  <a:ext uri="{FF2B5EF4-FFF2-40B4-BE49-F238E27FC236}">
                    <a16:creationId xmlns="" xmlns:a16="http://schemas.microsoft.com/office/drawing/2014/main" id="{660553C6-9677-43F2-B53A-A548495A477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68" y="672"/>
                <a:ext cx="1776"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4" name="Group 2">
            <a:extLst>
              <a:ext uri="{FF2B5EF4-FFF2-40B4-BE49-F238E27FC236}">
                <a16:creationId xmlns="" xmlns:a16="http://schemas.microsoft.com/office/drawing/2014/main" id="{1DE409D5-20CA-4155-8E2D-7269AAE6E9AB}"/>
              </a:ext>
            </a:extLst>
          </p:cNvPr>
          <p:cNvGrpSpPr>
            <a:grpSpLocks/>
          </p:cNvGrpSpPr>
          <p:nvPr/>
        </p:nvGrpSpPr>
        <p:grpSpPr bwMode="auto">
          <a:xfrm>
            <a:off x="116873" y="4874702"/>
            <a:ext cx="1774898" cy="1880620"/>
            <a:chOff x="3476" y="5994"/>
            <a:chExt cx="5180" cy="5000"/>
          </a:xfrm>
        </p:grpSpPr>
        <p:pic>
          <p:nvPicPr>
            <p:cNvPr id="48131" name="Picture 3">
              <a:extLst>
                <a:ext uri="{FF2B5EF4-FFF2-40B4-BE49-F238E27FC236}">
                  <a16:creationId xmlns="" xmlns:a16="http://schemas.microsoft.com/office/drawing/2014/main" id="{5395312F-EE8A-4E0A-B806-32FC2840B5EF}"/>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rot="21301926" flipH="1">
              <a:off x="3476" y="6206"/>
              <a:ext cx="2907" cy="3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132" name="Picture 4">
              <a:extLst>
                <a:ext uri="{FF2B5EF4-FFF2-40B4-BE49-F238E27FC236}">
                  <a16:creationId xmlns="" xmlns:a16="http://schemas.microsoft.com/office/drawing/2014/main" id="{A1747731-8B65-4BBB-A806-26329EF37F2D}"/>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rot="2104921">
              <a:off x="5916" y="6837"/>
              <a:ext cx="2740" cy="3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133" name="Picture 5">
              <a:extLst>
                <a:ext uri="{FF2B5EF4-FFF2-40B4-BE49-F238E27FC236}">
                  <a16:creationId xmlns="" xmlns:a16="http://schemas.microsoft.com/office/drawing/2014/main" id="{E4091EB4-0456-4D40-91D3-820C72DCA1CC}"/>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610" y="5994"/>
              <a:ext cx="2760" cy="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p:cTn id="7" dur="500" fill="hold"/>
                                        <p:tgtEl>
                                          <p:spTgt spid="43"/>
                                        </p:tgtEl>
                                        <p:attrNameLst>
                                          <p:attrName>ppt_w</p:attrName>
                                        </p:attrNameLst>
                                      </p:cBhvr>
                                      <p:tavLst>
                                        <p:tav tm="0">
                                          <p:val>
                                            <p:fltVal val="0"/>
                                          </p:val>
                                        </p:tav>
                                        <p:tav tm="100000">
                                          <p:val>
                                            <p:strVal val="#ppt_w"/>
                                          </p:val>
                                        </p:tav>
                                      </p:tavLst>
                                    </p:anim>
                                    <p:anim calcmode="lin" valueType="num">
                                      <p:cBhvr>
                                        <p:cTn id="8" dur="500" fill="hold"/>
                                        <p:tgtEl>
                                          <p:spTgt spid="43"/>
                                        </p:tgtEl>
                                        <p:attrNameLst>
                                          <p:attrName>ppt_h</p:attrName>
                                        </p:attrNameLst>
                                      </p:cBhvr>
                                      <p:tavLst>
                                        <p:tav tm="0">
                                          <p:val>
                                            <p:fltVal val="0"/>
                                          </p:val>
                                        </p:tav>
                                        <p:tav tm="100000">
                                          <p:val>
                                            <p:strVal val="#ppt_h"/>
                                          </p:val>
                                        </p:tav>
                                      </p:tavLst>
                                    </p:anim>
                                    <p:animEffect transition="in" filter="fade">
                                      <p:cBhvr>
                                        <p:cTn id="9" dur="500"/>
                                        <p:tgtEl>
                                          <p:spTgt spid="43"/>
                                        </p:tgtEl>
                                      </p:cBhvr>
                                    </p:animEffect>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grpId="0" nodeType="clickEffect">
                                  <p:stCondLst>
                                    <p:cond delay="0"/>
                                  </p:stCondLst>
                                  <p:childTnLst>
                                    <p:set>
                                      <p:cBhvr>
                                        <p:cTn id="13" dur="1" fill="hold">
                                          <p:stCondLst>
                                            <p:cond delay="0"/>
                                          </p:stCondLst>
                                        </p:cTn>
                                        <p:tgtEl>
                                          <p:spTgt spid="44"/>
                                        </p:tgtEl>
                                        <p:attrNameLst>
                                          <p:attrName>style.visibility</p:attrName>
                                        </p:attrNameLst>
                                      </p:cBhvr>
                                      <p:to>
                                        <p:strVal val="visible"/>
                                      </p:to>
                                    </p:set>
                                    <p:animEffect transition="in" filter="circle(in)">
                                      <p:cBhvr>
                                        <p:cTn id="14" dur="2000"/>
                                        <p:tgtEl>
                                          <p:spTgt spid="44"/>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45"/>
                                        </p:tgtEl>
                                        <p:attrNameLst>
                                          <p:attrName>style.visibility</p:attrName>
                                        </p:attrNameLst>
                                      </p:cBhvr>
                                      <p:to>
                                        <p:strVal val="visible"/>
                                      </p:to>
                                    </p:set>
                                    <p:anim calcmode="lin" valueType="num">
                                      <p:cBhvr>
                                        <p:cTn id="17" dur="500" fill="hold"/>
                                        <p:tgtEl>
                                          <p:spTgt spid="45"/>
                                        </p:tgtEl>
                                        <p:attrNameLst>
                                          <p:attrName>ppt_w</p:attrName>
                                        </p:attrNameLst>
                                      </p:cBhvr>
                                      <p:tavLst>
                                        <p:tav tm="0">
                                          <p:val>
                                            <p:fltVal val="0"/>
                                          </p:val>
                                        </p:tav>
                                        <p:tav tm="100000">
                                          <p:val>
                                            <p:strVal val="#ppt_w"/>
                                          </p:val>
                                        </p:tav>
                                      </p:tavLst>
                                    </p:anim>
                                    <p:anim calcmode="lin" valueType="num">
                                      <p:cBhvr>
                                        <p:cTn id="18" dur="500" fill="hold"/>
                                        <p:tgtEl>
                                          <p:spTgt spid="45"/>
                                        </p:tgtEl>
                                        <p:attrNameLst>
                                          <p:attrName>ppt_h</p:attrName>
                                        </p:attrNameLst>
                                      </p:cBhvr>
                                      <p:tavLst>
                                        <p:tav tm="0">
                                          <p:val>
                                            <p:fltVal val="0"/>
                                          </p:val>
                                        </p:tav>
                                        <p:tav tm="100000">
                                          <p:val>
                                            <p:strVal val="#ppt_h"/>
                                          </p:val>
                                        </p:tav>
                                      </p:tavLst>
                                    </p:anim>
                                    <p:animEffect transition="in" filter="fade">
                                      <p:cBhvr>
                                        <p:cTn id="19" dur="500"/>
                                        <p:tgtEl>
                                          <p:spTgt spid="45"/>
                                        </p:tgtEl>
                                      </p:cBhvr>
                                    </p:animEffect>
                                  </p:childTnLst>
                                </p:cTn>
                              </p:par>
                            </p:childTnLst>
                          </p:cTn>
                        </p:par>
                      </p:childTnLst>
                    </p:cTn>
                  </p:par>
                  <p:par>
                    <p:cTn id="20" fill="hold">
                      <p:stCondLst>
                        <p:cond delay="indefinite"/>
                      </p:stCondLst>
                      <p:childTnLst>
                        <p:par>
                          <p:cTn id="21" fill="hold">
                            <p:stCondLst>
                              <p:cond delay="0"/>
                            </p:stCondLst>
                            <p:childTnLst>
                              <p:par>
                                <p:cTn id="22" presetID="21" presetClass="entr" presetSubtype="1" fill="hold" nodeType="clickEffect">
                                  <p:stCondLst>
                                    <p:cond delay="0"/>
                                  </p:stCondLst>
                                  <p:childTnLst>
                                    <p:set>
                                      <p:cBhvr>
                                        <p:cTn id="23" dur="1" fill="hold">
                                          <p:stCondLst>
                                            <p:cond delay="0"/>
                                          </p:stCondLst>
                                        </p:cTn>
                                        <p:tgtEl>
                                          <p:spTgt spid="47"/>
                                        </p:tgtEl>
                                        <p:attrNameLst>
                                          <p:attrName>style.visibility</p:attrName>
                                        </p:attrNameLst>
                                      </p:cBhvr>
                                      <p:to>
                                        <p:strVal val="visible"/>
                                      </p:to>
                                    </p:set>
                                    <p:animEffect transition="in" filter="wheel(1)">
                                      <p:cBhvr>
                                        <p:cTn id="24" dur="20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animBg="1"/>
      <p:bldP spid="45"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1">
            <a:extLst>
              <a:ext uri="{FF2B5EF4-FFF2-40B4-BE49-F238E27FC236}">
                <a16:creationId xmlns="" xmlns:a16="http://schemas.microsoft.com/office/drawing/2014/main" id="{2C175D72-E2B2-494D-8B45-18DAA9406EDA}"/>
              </a:ext>
            </a:extLst>
          </p:cNvPr>
          <p:cNvSpPr>
            <a:spLocks noChangeArrowheads="1"/>
          </p:cNvSpPr>
          <p:nvPr/>
        </p:nvSpPr>
        <p:spPr bwMode="auto">
          <a:xfrm>
            <a:off x="595085" y="191899"/>
            <a:ext cx="963919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None/>
              <a:tabLst/>
              <a:defRPr/>
            </a:pPr>
            <a:r>
              <a:rPr kumimoji="0" lang="en-US" altLang="en-US" sz="24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2. </a:t>
            </a:r>
            <a:r>
              <a:rPr kumimoji="0" lang="en-US" altLang="en-US" sz="24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Nguồn</a:t>
            </a:r>
            <a:r>
              <a:rPr kumimoji="0" lang="en-US" altLang="en-US" sz="24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4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gốc</a:t>
            </a:r>
            <a:r>
              <a:rPr kumimoji="0" lang="en-US" altLang="en-US" sz="24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4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hình</a:t>
            </a:r>
            <a:r>
              <a:rPr kumimoji="0" lang="en-US" altLang="en-US" sz="24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4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thành</a:t>
            </a:r>
            <a:r>
              <a:rPr kumimoji="0" lang="en-US" altLang="en-US" sz="24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4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tư</a:t>
            </a:r>
            <a:r>
              <a:rPr kumimoji="0" lang="en-US" altLang="en-US" sz="24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4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tưởng</a:t>
            </a:r>
            <a:r>
              <a:rPr kumimoji="0" lang="en-US" altLang="en-US" sz="24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4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Hồ</a:t>
            </a:r>
            <a:r>
              <a:rPr kumimoji="0" lang="en-US" altLang="en-US" sz="24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altLang="en-US" sz="2400" b="1" i="0" u="none"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Chí</a:t>
            </a:r>
            <a:r>
              <a:rPr kumimoji="0" lang="en-US" altLang="en-US" sz="2400" b="1" i="0" u="none"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Minh</a:t>
            </a:r>
          </a:p>
        </p:txBody>
      </p:sp>
      <p:pic>
        <p:nvPicPr>
          <p:cNvPr id="51" name="Picture 20" descr="Album: Ảnh đẹp về Chủ tịch Hồ Chí Minh">
            <a:extLst>
              <a:ext uri="{FF2B5EF4-FFF2-40B4-BE49-F238E27FC236}">
                <a16:creationId xmlns="" xmlns:a16="http://schemas.microsoft.com/office/drawing/2014/main" id="{D91E5439-8EC3-44C6-929C-687B84EBE3E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69375" y="1942647"/>
            <a:ext cx="3722625" cy="4603296"/>
          </a:xfrm>
          <a:prstGeom prst="rect">
            <a:avLst/>
          </a:prstGeom>
          <a:noFill/>
          <a:extLst>
            <a:ext uri="{909E8E84-426E-40DD-AFC4-6F175D3DCCD1}">
              <a14:hiddenFill xmlns:a14="http://schemas.microsoft.com/office/drawing/2010/main">
                <a:solidFill>
                  <a:srgbClr val="FFFFFF"/>
                </a:solidFill>
              </a14:hiddenFill>
            </a:ext>
          </a:extLst>
        </p:spPr>
      </p:pic>
      <p:sp>
        <p:nvSpPr>
          <p:cNvPr id="53" name="Rectangle 20">
            <a:extLst>
              <a:ext uri="{FF2B5EF4-FFF2-40B4-BE49-F238E27FC236}">
                <a16:creationId xmlns="" xmlns:a16="http://schemas.microsoft.com/office/drawing/2014/main" id="{086E0021-1999-41FA-A981-D39DB8A8D0F7}"/>
              </a:ext>
            </a:extLst>
          </p:cNvPr>
          <p:cNvSpPr>
            <a:spLocks noChangeArrowheads="1"/>
          </p:cNvSpPr>
          <p:nvPr/>
        </p:nvSpPr>
        <p:spPr bwMode="auto">
          <a:xfrm>
            <a:off x="3113264" y="1316347"/>
            <a:ext cx="3727629"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indent="4572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indent="0" algn="ctr">
              <a:spcBef>
                <a:spcPct val="0"/>
              </a:spcBef>
              <a:buNone/>
            </a:pPr>
            <a:r>
              <a:rPr lang="en-US" altLang="en-US" sz="2400" b="1" dirty="0">
                <a:solidFill>
                  <a:srgbClr val="006600"/>
                </a:solidFill>
                <a:latin typeface="+mn-lt"/>
                <a:ea typeface="Calibri" panose="020F0502020204030204" pitchFamily="34" charset="0"/>
                <a:cs typeface="Times New Roman" panose="02020603050405020304" pitchFamily="18" charset="0"/>
              </a:rPr>
              <a:t>c. </a:t>
            </a:r>
            <a:r>
              <a:rPr lang="en-US" altLang="en-US" sz="2400" b="1" dirty="0" err="1">
                <a:solidFill>
                  <a:srgbClr val="006600"/>
                </a:solidFill>
                <a:latin typeface="+mn-lt"/>
                <a:ea typeface="Calibri" panose="020F0502020204030204" pitchFamily="34" charset="0"/>
                <a:cs typeface="Times New Roman" panose="02020603050405020304" pitchFamily="18" charset="0"/>
              </a:rPr>
              <a:t>Nhân</a:t>
            </a:r>
            <a:r>
              <a:rPr lang="en-US" altLang="en-US" sz="2400" b="1" dirty="0">
                <a:solidFill>
                  <a:srgbClr val="006600"/>
                </a:solidFill>
                <a:latin typeface="+mn-lt"/>
                <a:ea typeface="Calibri" panose="020F0502020204030204" pitchFamily="34" charset="0"/>
                <a:cs typeface="Times New Roman" panose="02020603050405020304" pitchFamily="18" charset="0"/>
              </a:rPr>
              <a:t> </a:t>
            </a:r>
            <a:r>
              <a:rPr lang="en-US" altLang="en-US" sz="2400" b="1" dirty="0" err="1">
                <a:solidFill>
                  <a:srgbClr val="006600"/>
                </a:solidFill>
                <a:latin typeface="+mn-lt"/>
                <a:ea typeface="Calibri" panose="020F0502020204030204" pitchFamily="34" charset="0"/>
                <a:cs typeface="Times New Roman" panose="02020603050405020304" pitchFamily="18" charset="0"/>
              </a:rPr>
              <a:t>tố</a:t>
            </a:r>
            <a:r>
              <a:rPr lang="en-US" altLang="en-US" sz="2400" b="1" dirty="0">
                <a:solidFill>
                  <a:srgbClr val="006600"/>
                </a:solidFill>
                <a:latin typeface="+mn-lt"/>
                <a:ea typeface="Calibri" panose="020F0502020204030204" pitchFamily="34" charset="0"/>
                <a:cs typeface="Times New Roman" panose="02020603050405020304" pitchFamily="18" charset="0"/>
              </a:rPr>
              <a:t> </a:t>
            </a:r>
            <a:r>
              <a:rPr lang="en-US" altLang="en-US" sz="2400" b="1" dirty="0" err="1">
                <a:solidFill>
                  <a:srgbClr val="006600"/>
                </a:solidFill>
                <a:latin typeface="+mn-lt"/>
                <a:ea typeface="Calibri" panose="020F0502020204030204" pitchFamily="34" charset="0"/>
                <a:cs typeface="Times New Roman" panose="02020603050405020304" pitchFamily="18" charset="0"/>
              </a:rPr>
              <a:t>chủ</a:t>
            </a:r>
            <a:r>
              <a:rPr lang="en-US" altLang="en-US" sz="2400" b="1" dirty="0">
                <a:solidFill>
                  <a:srgbClr val="006600"/>
                </a:solidFill>
                <a:latin typeface="+mn-lt"/>
                <a:ea typeface="Calibri" panose="020F0502020204030204" pitchFamily="34" charset="0"/>
                <a:cs typeface="Times New Roman" panose="02020603050405020304" pitchFamily="18" charset="0"/>
              </a:rPr>
              <a:t> </a:t>
            </a:r>
            <a:r>
              <a:rPr lang="en-US" altLang="en-US" sz="2400" b="1" dirty="0" err="1">
                <a:solidFill>
                  <a:srgbClr val="006600"/>
                </a:solidFill>
                <a:latin typeface="+mn-lt"/>
                <a:ea typeface="Calibri" panose="020F0502020204030204" pitchFamily="34" charset="0"/>
                <a:cs typeface="Times New Roman" panose="02020603050405020304" pitchFamily="18" charset="0"/>
              </a:rPr>
              <a:t>quan</a:t>
            </a:r>
            <a:endParaRPr lang="en-US" altLang="en-US" sz="2400" dirty="0">
              <a:solidFill>
                <a:srgbClr val="006600"/>
              </a:solidFill>
              <a:latin typeface="+mn-lt"/>
              <a:ea typeface="Calibri" panose="020F0502020204030204" pitchFamily="34" charset="0"/>
              <a:cs typeface="Times New Roman" panose="02020603050405020304" pitchFamily="18" charset="0"/>
            </a:endParaRPr>
          </a:p>
        </p:txBody>
      </p:sp>
      <p:sp>
        <p:nvSpPr>
          <p:cNvPr id="54" name="AutoShape 3">
            <a:extLst>
              <a:ext uri="{FF2B5EF4-FFF2-40B4-BE49-F238E27FC236}">
                <a16:creationId xmlns="" xmlns:a16="http://schemas.microsoft.com/office/drawing/2014/main" id="{42125395-949C-4F23-B9FE-BB83E7184FB6}"/>
              </a:ext>
            </a:extLst>
          </p:cNvPr>
          <p:cNvSpPr>
            <a:spLocks noChangeArrowheads="1"/>
          </p:cNvSpPr>
          <p:nvPr/>
        </p:nvSpPr>
        <p:spPr bwMode="auto">
          <a:xfrm>
            <a:off x="5765328" y="4343356"/>
            <a:ext cx="2291609" cy="1739781"/>
          </a:xfrm>
          <a:prstGeom prst="roundRect">
            <a:avLst>
              <a:gd name="adj" fmla="val 16667"/>
            </a:avLst>
          </a:prstGeom>
          <a:solidFill>
            <a:srgbClr val="9900CC"/>
          </a:solidFill>
          <a:ln w="38100">
            <a:solidFill>
              <a:schemeClr val="bg1"/>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2400">
              <a:solidFill>
                <a:schemeClr val="bg1"/>
              </a:solidFill>
              <a:latin typeface="+mj-lt"/>
            </a:endParaRPr>
          </a:p>
        </p:txBody>
      </p:sp>
      <p:sp>
        <p:nvSpPr>
          <p:cNvPr id="55" name="AutoShape 5">
            <a:extLst>
              <a:ext uri="{FF2B5EF4-FFF2-40B4-BE49-F238E27FC236}">
                <a16:creationId xmlns="" xmlns:a16="http://schemas.microsoft.com/office/drawing/2014/main" id="{0A6EB165-D55E-4236-BBAC-E172C07EBC81}"/>
              </a:ext>
            </a:extLst>
          </p:cNvPr>
          <p:cNvSpPr>
            <a:spLocks noChangeArrowheads="1"/>
          </p:cNvSpPr>
          <p:nvPr/>
        </p:nvSpPr>
        <p:spPr bwMode="auto">
          <a:xfrm>
            <a:off x="924911" y="4327190"/>
            <a:ext cx="2080125" cy="1739781"/>
          </a:xfrm>
          <a:prstGeom prst="roundRect">
            <a:avLst>
              <a:gd name="adj" fmla="val 16667"/>
            </a:avLst>
          </a:prstGeom>
          <a:solidFill>
            <a:srgbClr val="CC0000"/>
          </a:solidFill>
          <a:ln w="38100">
            <a:solidFill>
              <a:schemeClr val="bg1"/>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2400">
              <a:solidFill>
                <a:srgbClr val="000000"/>
              </a:solidFill>
              <a:latin typeface="+mj-lt"/>
            </a:endParaRPr>
          </a:p>
        </p:txBody>
      </p:sp>
      <p:sp>
        <p:nvSpPr>
          <p:cNvPr id="56" name="Freeform 7">
            <a:extLst>
              <a:ext uri="{FF2B5EF4-FFF2-40B4-BE49-F238E27FC236}">
                <a16:creationId xmlns="" xmlns:a16="http://schemas.microsoft.com/office/drawing/2014/main" id="{09ED3705-77E9-404C-986D-63C1BBEA9284}"/>
              </a:ext>
            </a:extLst>
          </p:cNvPr>
          <p:cNvSpPr>
            <a:spLocks/>
          </p:cNvSpPr>
          <p:nvPr/>
        </p:nvSpPr>
        <p:spPr bwMode="gray">
          <a:xfrm>
            <a:off x="2816285" y="3728197"/>
            <a:ext cx="1512237" cy="828541"/>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00B050"/>
          </a:solidFill>
          <a:ln>
            <a:noFill/>
          </a:ln>
        </p:spPr>
        <p:txBody>
          <a:bodyPr/>
          <a:lstStyle/>
          <a:p>
            <a:pPr>
              <a:defRPr/>
            </a:pPr>
            <a:endParaRPr lang="en-US" sz="2400">
              <a:solidFill>
                <a:srgbClr val="000000"/>
              </a:solidFill>
              <a:latin typeface="+mj-lt"/>
            </a:endParaRPr>
          </a:p>
        </p:txBody>
      </p:sp>
      <p:sp>
        <p:nvSpPr>
          <p:cNvPr id="57" name="AutoShape 8">
            <a:extLst>
              <a:ext uri="{FF2B5EF4-FFF2-40B4-BE49-F238E27FC236}">
                <a16:creationId xmlns="" xmlns:a16="http://schemas.microsoft.com/office/drawing/2014/main" id="{555761E2-35A9-4A82-9C12-261C7B37FF32}"/>
              </a:ext>
            </a:extLst>
          </p:cNvPr>
          <p:cNvSpPr>
            <a:spLocks noChangeAspect="1" noChangeArrowheads="1" noTextEdit="1"/>
          </p:cNvSpPr>
          <p:nvPr/>
        </p:nvSpPr>
        <p:spPr bwMode="gray">
          <a:xfrm flipH="1">
            <a:off x="4808229" y="3407744"/>
            <a:ext cx="608860" cy="822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sz="2400">
              <a:latin typeface="+mj-lt"/>
            </a:endParaRPr>
          </a:p>
        </p:txBody>
      </p:sp>
      <p:sp>
        <p:nvSpPr>
          <p:cNvPr id="58" name="Freeform 9">
            <a:extLst>
              <a:ext uri="{FF2B5EF4-FFF2-40B4-BE49-F238E27FC236}">
                <a16:creationId xmlns="" xmlns:a16="http://schemas.microsoft.com/office/drawing/2014/main" id="{E5EC24D2-7949-4497-9025-8043F4D3AACF}"/>
              </a:ext>
            </a:extLst>
          </p:cNvPr>
          <p:cNvSpPr>
            <a:spLocks/>
          </p:cNvSpPr>
          <p:nvPr/>
        </p:nvSpPr>
        <p:spPr bwMode="gray">
          <a:xfrm flipH="1">
            <a:off x="4379193" y="3725718"/>
            <a:ext cx="1512236" cy="962395"/>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00B050"/>
          </a:solidFill>
          <a:ln>
            <a:noFill/>
          </a:ln>
        </p:spPr>
        <p:txBody>
          <a:bodyPr/>
          <a:lstStyle/>
          <a:p>
            <a:pPr>
              <a:defRPr/>
            </a:pPr>
            <a:endParaRPr lang="en-US" sz="2400">
              <a:solidFill>
                <a:srgbClr val="000000"/>
              </a:solidFill>
              <a:latin typeface="+mj-lt"/>
            </a:endParaRPr>
          </a:p>
        </p:txBody>
      </p:sp>
      <p:grpSp>
        <p:nvGrpSpPr>
          <p:cNvPr id="59" name="Group 10">
            <a:extLst>
              <a:ext uri="{FF2B5EF4-FFF2-40B4-BE49-F238E27FC236}">
                <a16:creationId xmlns="" xmlns:a16="http://schemas.microsoft.com/office/drawing/2014/main" id="{7CA44B32-8241-4FB2-A6C9-883B2B6AA5A8}"/>
              </a:ext>
            </a:extLst>
          </p:cNvPr>
          <p:cNvGrpSpPr>
            <a:grpSpLocks/>
          </p:cNvGrpSpPr>
          <p:nvPr/>
        </p:nvGrpSpPr>
        <p:grpSpPr bwMode="auto">
          <a:xfrm>
            <a:off x="2131369" y="2183198"/>
            <a:ext cx="4495650" cy="1459745"/>
            <a:chOff x="1997" y="1314"/>
            <a:chExt cx="1889" cy="1009"/>
          </a:xfrm>
        </p:grpSpPr>
        <p:grpSp>
          <p:nvGrpSpPr>
            <p:cNvPr id="60" name="Group 11">
              <a:extLst>
                <a:ext uri="{FF2B5EF4-FFF2-40B4-BE49-F238E27FC236}">
                  <a16:creationId xmlns="" xmlns:a16="http://schemas.microsoft.com/office/drawing/2014/main" id="{2DAFAFF4-990A-4C36-BC47-5417045851A3}"/>
                </a:ext>
              </a:extLst>
            </p:cNvPr>
            <p:cNvGrpSpPr>
              <a:grpSpLocks/>
            </p:cNvGrpSpPr>
            <p:nvPr/>
          </p:nvGrpSpPr>
          <p:grpSpPr bwMode="auto">
            <a:xfrm>
              <a:off x="1997" y="1404"/>
              <a:ext cx="1889" cy="919"/>
              <a:chOff x="1973" y="1027"/>
              <a:chExt cx="1926" cy="937"/>
            </a:xfrm>
          </p:grpSpPr>
          <p:sp>
            <p:nvSpPr>
              <p:cNvPr id="65" name="Oval 12">
                <a:extLst>
                  <a:ext uri="{FF2B5EF4-FFF2-40B4-BE49-F238E27FC236}">
                    <a16:creationId xmlns="" xmlns:a16="http://schemas.microsoft.com/office/drawing/2014/main" id="{B44A8A6C-54C4-4950-AE83-6F3FD1DA2F6F}"/>
                  </a:ext>
                </a:extLst>
              </p:cNvPr>
              <p:cNvSpPr>
                <a:spLocks noChangeArrowheads="1"/>
              </p:cNvSpPr>
              <p:nvPr/>
            </p:nvSpPr>
            <p:spPr bwMode="gray">
              <a:xfrm>
                <a:off x="1994" y="1057"/>
                <a:ext cx="1905" cy="907"/>
              </a:xfrm>
              <a:prstGeom prst="ellipse">
                <a:avLst/>
              </a:prstGeom>
              <a:gradFill rotWithShape="1">
                <a:gsLst>
                  <a:gs pos="0">
                    <a:schemeClr val="hlink"/>
                  </a:gs>
                  <a:gs pos="100000">
                    <a:schemeClr val="hlink">
                      <a:gamma/>
                      <a:shade val="48627"/>
                      <a:invGamma/>
                    </a:schemeClr>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sz="2400">
                  <a:solidFill>
                    <a:srgbClr val="000000"/>
                  </a:solidFill>
                  <a:latin typeface="+mj-lt"/>
                </a:endParaRPr>
              </a:p>
            </p:txBody>
          </p:sp>
          <p:sp>
            <p:nvSpPr>
              <p:cNvPr id="66" name="Oval 13">
                <a:extLst>
                  <a:ext uri="{FF2B5EF4-FFF2-40B4-BE49-F238E27FC236}">
                    <a16:creationId xmlns="" xmlns:a16="http://schemas.microsoft.com/office/drawing/2014/main" id="{B36FA925-8D5E-4BE5-B7A9-7B30071A03A9}"/>
                  </a:ext>
                </a:extLst>
              </p:cNvPr>
              <p:cNvSpPr>
                <a:spLocks noChangeArrowheads="1"/>
              </p:cNvSpPr>
              <p:nvPr/>
            </p:nvSpPr>
            <p:spPr bwMode="gray">
              <a:xfrm>
                <a:off x="1973" y="1027"/>
                <a:ext cx="1905" cy="907"/>
              </a:xfrm>
              <a:prstGeom prst="ellipse">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altLang="en-US" sz="2400">
                  <a:solidFill>
                    <a:srgbClr val="000000"/>
                  </a:solidFill>
                  <a:latin typeface="+mj-lt"/>
                </a:endParaRPr>
              </a:p>
            </p:txBody>
          </p:sp>
        </p:grpSp>
        <p:sp>
          <p:nvSpPr>
            <p:cNvPr id="61" name="Oval 14">
              <a:extLst>
                <a:ext uri="{FF2B5EF4-FFF2-40B4-BE49-F238E27FC236}">
                  <a16:creationId xmlns="" xmlns:a16="http://schemas.microsoft.com/office/drawing/2014/main" id="{B1116C17-E5DD-486E-BF2D-B301A90EB6EA}"/>
                </a:ext>
              </a:extLst>
            </p:cNvPr>
            <p:cNvSpPr>
              <a:spLocks noChangeArrowheads="1"/>
            </p:cNvSpPr>
            <p:nvPr/>
          </p:nvSpPr>
          <p:spPr bwMode="gray">
            <a:xfrm>
              <a:off x="2086" y="1314"/>
              <a:ext cx="1691" cy="845"/>
            </a:xfrm>
            <a:prstGeom prst="ellipse">
              <a:avLst/>
            </a:prstGeom>
            <a:gradFill rotWithShape="1">
              <a:gsLst>
                <a:gs pos="0">
                  <a:schemeClr val="accent1">
                    <a:gamma/>
                    <a:shade val="46275"/>
                    <a:invGamma/>
                  </a:schemeClr>
                </a:gs>
                <a:gs pos="100000">
                  <a:schemeClr val="accent1"/>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a:defRPr/>
              </a:pPr>
              <a:endParaRPr lang="en-US" sz="2400">
                <a:solidFill>
                  <a:srgbClr val="000000"/>
                </a:solidFill>
                <a:latin typeface="+mj-lt"/>
              </a:endParaRPr>
            </a:p>
          </p:txBody>
        </p:sp>
        <p:sp>
          <p:nvSpPr>
            <p:cNvPr id="62" name="Oval 15">
              <a:extLst>
                <a:ext uri="{FF2B5EF4-FFF2-40B4-BE49-F238E27FC236}">
                  <a16:creationId xmlns="" xmlns:a16="http://schemas.microsoft.com/office/drawing/2014/main" id="{072291C8-5313-4876-A39D-DC80F3BDE589}"/>
                </a:ext>
              </a:extLst>
            </p:cNvPr>
            <p:cNvSpPr>
              <a:spLocks noChangeArrowheads="1"/>
            </p:cNvSpPr>
            <p:nvPr/>
          </p:nvSpPr>
          <p:spPr bwMode="gray">
            <a:xfrm>
              <a:off x="2108" y="1319"/>
              <a:ext cx="1650" cy="824"/>
            </a:xfrm>
            <a:prstGeom prst="ellipse">
              <a:avLst/>
            </a:prstGeom>
            <a:gradFill rotWithShape="1">
              <a:gsLst>
                <a:gs pos="0">
                  <a:schemeClr val="accent1">
                    <a:alpha val="0"/>
                  </a:schemeClr>
                </a:gs>
                <a:gs pos="100000">
                  <a:schemeClr val="accent1">
                    <a:gamma/>
                    <a:tint val="34902"/>
                    <a:invGamma/>
                  </a:schemeClr>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a:defRPr/>
              </a:pPr>
              <a:endParaRPr lang="en-US" sz="2400">
                <a:solidFill>
                  <a:srgbClr val="000000"/>
                </a:solidFill>
                <a:latin typeface="+mj-lt"/>
              </a:endParaRPr>
            </a:p>
          </p:txBody>
        </p:sp>
        <p:sp>
          <p:nvSpPr>
            <p:cNvPr id="63" name="Oval 16">
              <a:extLst>
                <a:ext uri="{FF2B5EF4-FFF2-40B4-BE49-F238E27FC236}">
                  <a16:creationId xmlns="" xmlns:a16="http://schemas.microsoft.com/office/drawing/2014/main" id="{BA333217-8A1A-4CE2-A91C-56096A5EF9B3}"/>
                </a:ext>
              </a:extLst>
            </p:cNvPr>
            <p:cNvSpPr>
              <a:spLocks noChangeArrowheads="1"/>
            </p:cNvSpPr>
            <p:nvPr/>
          </p:nvSpPr>
          <p:spPr bwMode="gray">
            <a:xfrm>
              <a:off x="2125" y="1327"/>
              <a:ext cx="1570" cy="770"/>
            </a:xfrm>
            <a:prstGeom prst="ellipse">
              <a:avLst/>
            </a:prstGeom>
            <a:solidFill>
              <a:srgbClr val="FF0066"/>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altLang="en-US" sz="2400">
                <a:solidFill>
                  <a:srgbClr val="000000"/>
                </a:solidFill>
                <a:latin typeface="+mj-lt"/>
              </a:endParaRPr>
            </a:p>
          </p:txBody>
        </p:sp>
        <p:sp>
          <p:nvSpPr>
            <p:cNvPr id="64" name="Oval 17">
              <a:extLst>
                <a:ext uri="{FF2B5EF4-FFF2-40B4-BE49-F238E27FC236}">
                  <a16:creationId xmlns="" xmlns:a16="http://schemas.microsoft.com/office/drawing/2014/main" id="{BAD47CDB-0A1A-4F35-9336-4BEC8E140829}"/>
                </a:ext>
              </a:extLst>
            </p:cNvPr>
            <p:cNvSpPr>
              <a:spLocks noChangeArrowheads="1"/>
            </p:cNvSpPr>
            <p:nvPr/>
          </p:nvSpPr>
          <p:spPr bwMode="gray">
            <a:xfrm>
              <a:off x="2208" y="1344"/>
              <a:ext cx="1381" cy="624"/>
            </a:xfrm>
            <a:prstGeom prst="ellipse">
              <a:avLst/>
            </a:prstGeom>
            <a:solidFill>
              <a:srgbClr val="00B050"/>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altLang="en-US" sz="2400">
                <a:solidFill>
                  <a:srgbClr val="000000"/>
                </a:solidFill>
                <a:latin typeface="+mj-lt"/>
              </a:endParaRPr>
            </a:p>
          </p:txBody>
        </p:sp>
      </p:grpSp>
      <p:sp>
        <p:nvSpPr>
          <p:cNvPr id="67" name="Rectangle 2">
            <a:extLst>
              <a:ext uri="{FF2B5EF4-FFF2-40B4-BE49-F238E27FC236}">
                <a16:creationId xmlns="" xmlns:a16="http://schemas.microsoft.com/office/drawing/2014/main" id="{4B1A6250-B112-4D71-8797-E6F03211D7BD}"/>
              </a:ext>
            </a:extLst>
          </p:cNvPr>
          <p:cNvSpPr>
            <a:spLocks noChangeArrowheads="1"/>
          </p:cNvSpPr>
          <p:nvPr/>
        </p:nvSpPr>
        <p:spPr bwMode="auto">
          <a:xfrm>
            <a:off x="3034454" y="2220398"/>
            <a:ext cx="246517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defRPr/>
            </a:pPr>
            <a:r>
              <a:rPr lang="en-US" sz="2400" b="1" dirty="0" err="1">
                <a:solidFill>
                  <a:schemeClr val="bg1"/>
                </a:solidFill>
                <a:latin typeface="+mj-lt"/>
                <a:ea typeface="Calibri" panose="020F0502020204030204" pitchFamily="34" charset="0"/>
                <a:cs typeface="Times New Roman" panose="02020603050405020304" pitchFamily="18" charset="0"/>
              </a:rPr>
              <a:t>Nhân</a:t>
            </a:r>
            <a:r>
              <a:rPr lang="en-US" sz="2400" b="1" dirty="0">
                <a:solidFill>
                  <a:schemeClr val="bg1"/>
                </a:solidFill>
                <a:latin typeface="+mj-lt"/>
                <a:ea typeface="Calibri" panose="020F0502020204030204" pitchFamily="34" charset="0"/>
                <a:cs typeface="Times New Roman" panose="02020603050405020304" pitchFamily="18" charset="0"/>
              </a:rPr>
              <a:t> </a:t>
            </a:r>
            <a:r>
              <a:rPr lang="en-US" sz="2400" b="1" dirty="0" err="1">
                <a:solidFill>
                  <a:schemeClr val="bg1"/>
                </a:solidFill>
                <a:latin typeface="+mj-lt"/>
                <a:ea typeface="Calibri" panose="020F0502020204030204" pitchFamily="34" charset="0"/>
                <a:cs typeface="Times New Roman" panose="02020603050405020304" pitchFamily="18" charset="0"/>
              </a:rPr>
              <a:t>tố</a:t>
            </a:r>
            <a:r>
              <a:rPr lang="en-US" sz="2400" b="1" dirty="0">
                <a:solidFill>
                  <a:schemeClr val="bg1"/>
                </a:solidFill>
                <a:latin typeface="+mj-lt"/>
                <a:ea typeface="Calibri" panose="020F0502020204030204" pitchFamily="34" charset="0"/>
                <a:cs typeface="Times New Roman" panose="02020603050405020304" pitchFamily="18" charset="0"/>
              </a:rPr>
              <a:t> </a:t>
            </a:r>
          </a:p>
          <a:p>
            <a:pPr algn="ctr">
              <a:defRPr/>
            </a:pPr>
            <a:r>
              <a:rPr lang="en-US" sz="2400" b="1" dirty="0" err="1">
                <a:solidFill>
                  <a:schemeClr val="bg1"/>
                </a:solidFill>
                <a:latin typeface="+mj-lt"/>
                <a:ea typeface="Calibri" panose="020F0502020204030204" pitchFamily="34" charset="0"/>
                <a:cs typeface="Times New Roman" panose="02020603050405020304" pitchFamily="18" charset="0"/>
              </a:rPr>
              <a:t>chủ</a:t>
            </a:r>
            <a:r>
              <a:rPr lang="en-US" sz="2400" b="1" dirty="0">
                <a:solidFill>
                  <a:schemeClr val="bg1"/>
                </a:solidFill>
                <a:latin typeface="+mj-lt"/>
                <a:ea typeface="Calibri" panose="020F0502020204030204" pitchFamily="34" charset="0"/>
                <a:cs typeface="Times New Roman" panose="02020603050405020304" pitchFamily="18" charset="0"/>
              </a:rPr>
              <a:t> </a:t>
            </a:r>
            <a:r>
              <a:rPr lang="en-US" sz="2400" b="1" dirty="0" err="1">
                <a:solidFill>
                  <a:schemeClr val="bg1"/>
                </a:solidFill>
                <a:latin typeface="+mj-lt"/>
                <a:ea typeface="Calibri" panose="020F0502020204030204" pitchFamily="34" charset="0"/>
                <a:cs typeface="Times New Roman" panose="02020603050405020304" pitchFamily="18" charset="0"/>
              </a:rPr>
              <a:t>quan</a:t>
            </a:r>
            <a:endParaRPr lang="en-US" sz="2400" dirty="0">
              <a:solidFill>
                <a:schemeClr val="bg1"/>
              </a:solidFill>
              <a:latin typeface="+mj-lt"/>
              <a:ea typeface="Calibri" panose="020F0502020204030204" pitchFamily="34" charset="0"/>
              <a:cs typeface="Times New Roman" panose="02020603050405020304" pitchFamily="18" charset="0"/>
            </a:endParaRPr>
          </a:p>
        </p:txBody>
      </p:sp>
      <p:sp>
        <p:nvSpPr>
          <p:cNvPr id="68" name="Rectangle 6">
            <a:extLst>
              <a:ext uri="{FF2B5EF4-FFF2-40B4-BE49-F238E27FC236}">
                <a16:creationId xmlns="" xmlns:a16="http://schemas.microsoft.com/office/drawing/2014/main" id="{178C610A-BF53-48DA-A98F-4EF3B6557A67}"/>
              </a:ext>
            </a:extLst>
          </p:cNvPr>
          <p:cNvSpPr>
            <a:spLocks noChangeArrowheads="1"/>
          </p:cNvSpPr>
          <p:nvPr/>
        </p:nvSpPr>
        <p:spPr bwMode="auto">
          <a:xfrm>
            <a:off x="856376" y="4733153"/>
            <a:ext cx="208012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342900" indent="-342900" algn="ctr" eaLnBrk="1" hangingPunct="1">
              <a:spcBef>
                <a:spcPct val="0"/>
              </a:spcBef>
              <a:buFont typeface="Wingdings" pitchFamily="2" charset="2"/>
              <a:buChar char=""/>
              <a:defRPr/>
            </a:pPr>
            <a:r>
              <a:rPr lang="en-US" altLang="en-US" sz="2000" dirty="0" err="1">
                <a:solidFill>
                  <a:schemeClr val="bg1"/>
                </a:solidFill>
                <a:latin typeface="+mj-lt"/>
              </a:rPr>
              <a:t>Khả</a:t>
            </a:r>
            <a:r>
              <a:rPr lang="en-US" altLang="en-US" sz="2000" dirty="0">
                <a:solidFill>
                  <a:schemeClr val="bg1"/>
                </a:solidFill>
                <a:latin typeface="+mj-lt"/>
              </a:rPr>
              <a:t> </a:t>
            </a:r>
            <a:r>
              <a:rPr lang="en-US" altLang="en-US" sz="2000" dirty="0" err="1">
                <a:solidFill>
                  <a:schemeClr val="bg1"/>
                </a:solidFill>
                <a:latin typeface="+mj-lt"/>
              </a:rPr>
              <a:t>năng</a:t>
            </a:r>
            <a:r>
              <a:rPr lang="en-US" altLang="en-US" sz="2000" dirty="0">
                <a:solidFill>
                  <a:schemeClr val="bg1"/>
                </a:solidFill>
                <a:latin typeface="+mj-lt"/>
              </a:rPr>
              <a:t> </a:t>
            </a:r>
            <a:r>
              <a:rPr lang="en-US" altLang="en-US" sz="2000" dirty="0" err="1">
                <a:solidFill>
                  <a:schemeClr val="bg1"/>
                </a:solidFill>
                <a:latin typeface="+mj-lt"/>
              </a:rPr>
              <a:t>tư</a:t>
            </a:r>
            <a:r>
              <a:rPr lang="en-US" altLang="en-US" sz="2000" dirty="0">
                <a:solidFill>
                  <a:schemeClr val="bg1"/>
                </a:solidFill>
                <a:latin typeface="+mj-lt"/>
              </a:rPr>
              <a:t> </a:t>
            </a:r>
            <a:r>
              <a:rPr lang="en-US" altLang="en-US" sz="2000" dirty="0" err="1">
                <a:solidFill>
                  <a:schemeClr val="bg1"/>
                </a:solidFill>
                <a:latin typeface="+mj-lt"/>
              </a:rPr>
              <a:t>duy</a:t>
            </a:r>
            <a:r>
              <a:rPr lang="en-US" altLang="en-US" sz="2000" dirty="0">
                <a:solidFill>
                  <a:schemeClr val="bg1"/>
                </a:solidFill>
                <a:latin typeface="+mj-lt"/>
              </a:rPr>
              <a:t> </a:t>
            </a:r>
            <a:r>
              <a:rPr lang="en-US" altLang="en-US" sz="2000" dirty="0" err="1">
                <a:solidFill>
                  <a:schemeClr val="bg1"/>
                </a:solidFill>
                <a:latin typeface="+mj-lt"/>
              </a:rPr>
              <a:t>và</a:t>
            </a:r>
            <a:r>
              <a:rPr lang="en-US" altLang="en-US" sz="2000" dirty="0">
                <a:solidFill>
                  <a:schemeClr val="bg1"/>
                </a:solidFill>
                <a:latin typeface="+mj-lt"/>
              </a:rPr>
              <a:t> </a:t>
            </a:r>
            <a:r>
              <a:rPr lang="en-US" altLang="en-US" sz="2000" dirty="0" err="1">
                <a:solidFill>
                  <a:schemeClr val="bg1"/>
                </a:solidFill>
                <a:latin typeface="+mj-lt"/>
              </a:rPr>
              <a:t>trí</a:t>
            </a:r>
            <a:r>
              <a:rPr lang="en-US" altLang="en-US" sz="2000" dirty="0">
                <a:solidFill>
                  <a:schemeClr val="bg1"/>
                </a:solidFill>
                <a:latin typeface="+mj-lt"/>
              </a:rPr>
              <a:t> </a:t>
            </a:r>
            <a:r>
              <a:rPr lang="en-US" altLang="en-US" sz="2000" dirty="0" err="1">
                <a:solidFill>
                  <a:schemeClr val="bg1"/>
                </a:solidFill>
                <a:latin typeface="+mj-lt"/>
              </a:rPr>
              <a:t>tuệ</a:t>
            </a:r>
            <a:r>
              <a:rPr lang="en-US" altLang="en-US" sz="2000" dirty="0">
                <a:solidFill>
                  <a:schemeClr val="bg1"/>
                </a:solidFill>
                <a:latin typeface="+mj-lt"/>
              </a:rPr>
              <a:t> </a:t>
            </a:r>
          </a:p>
          <a:p>
            <a:pPr algn="ctr" eaLnBrk="1" hangingPunct="1">
              <a:spcBef>
                <a:spcPct val="0"/>
              </a:spcBef>
              <a:buFontTx/>
              <a:buNone/>
              <a:defRPr/>
            </a:pPr>
            <a:r>
              <a:rPr lang="en-US" altLang="en-US" sz="2000" dirty="0" err="1">
                <a:solidFill>
                  <a:schemeClr val="bg1"/>
                </a:solidFill>
                <a:latin typeface="+mj-lt"/>
              </a:rPr>
              <a:t>Hồ</a:t>
            </a:r>
            <a:r>
              <a:rPr lang="en-US" altLang="en-US" sz="2000" dirty="0">
                <a:solidFill>
                  <a:schemeClr val="bg1"/>
                </a:solidFill>
                <a:latin typeface="+mj-lt"/>
              </a:rPr>
              <a:t> </a:t>
            </a:r>
            <a:r>
              <a:rPr lang="en-US" altLang="en-US" sz="2000" dirty="0" err="1">
                <a:solidFill>
                  <a:schemeClr val="bg1"/>
                </a:solidFill>
                <a:latin typeface="+mj-lt"/>
              </a:rPr>
              <a:t>Chí</a:t>
            </a:r>
            <a:r>
              <a:rPr lang="en-US" altLang="en-US" sz="2000" dirty="0">
                <a:solidFill>
                  <a:schemeClr val="bg1"/>
                </a:solidFill>
                <a:latin typeface="+mj-lt"/>
              </a:rPr>
              <a:t> Minh</a:t>
            </a:r>
          </a:p>
        </p:txBody>
      </p:sp>
      <p:sp>
        <p:nvSpPr>
          <p:cNvPr id="69" name="Rectangle 7">
            <a:extLst>
              <a:ext uri="{FF2B5EF4-FFF2-40B4-BE49-F238E27FC236}">
                <a16:creationId xmlns="" xmlns:a16="http://schemas.microsoft.com/office/drawing/2014/main" id="{67641B78-ADF6-477A-80DA-3B9CDF48F73B}"/>
              </a:ext>
            </a:extLst>
          </p:cNvPr>
          <p:cNvSpPr>
            <a:spLocks noChangeArrowheads="1"/>
          </p:cNvSpPr>
          <p:nvPr/>
        </p:nvSpPr>
        <p:spPr bwMode="auto">
          <a:xfrm>
            <a:off x="5793246" y="4535360"/>
            <a:ext cx="218340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fontAlgn="auto" hangingPunct="1">
              <a:spcBef>
                <a:spcPct val="0"/>
              </a:spcBef>
              <a:spcAft>
                <a:spcPts val="0"/>
              </a:spcAft>
              <a:buFontTx/>
              <a:buNone/>
              <a:defRPr/>
            </a:pPr>
            <a:r>
              <a:rPr lang="en-US" altLang="en-US" sz="2000" kern="0" dirty="0">
                <a:solidFill>
                  <a:schemeClr val="bg1"/>
                </a:solidFill>
                <a:latin typeface="+mj-lt"/>
                <a:sym typeface="Wingdings" pitchFamily="2" charset="2"/>
              </a:rPr>
              <a:t></a:t>
            </a:r>
            <a:r>
              <a:rPr lang="en-US" altLang="en-US" sz="2000" kern="0" dirty="0">
                <a:solidFill>
                  <a:srgbClr val="000000"/>
                </a:solidFill>
                <a:latin typeface="+mj-lt"/>
                <a:sym typeface="Wingdings" pitchFamily="2" charset="2"/>
              </a:rPr>
              <a:t> </a:t>
            </a:r>
            <a:r>
              <a:rPr lang="en-US" altLang="en-US" sz="2000" kern="0" dirty="0" err="1">
                <a:solidFill>
                  <a:schemeClr val="bg1"/>
                </a:solidFill>
                <a:latin typeface="+mj-lt"/>
              </a:rPr>
              <a:t>Phẩm</a:t>
            </a:r>
            <a:r>
              <a:rPr lang="en-US" altLang="en-US" sz="2000" kern="0" dirty="0">
                <a:solidFill>
                  <a:schemeClr val="bg1"/>
                </a:solidFill>
                <a:latin typeface="+mj-lt"/>
              </a:rPr>
              <a:t> </a:t>
            </a:r>
            <a:r>
              <a:rPr lang="en-US" altLang="en-US" sz="2000" kern="0" dirty="0" err="1">
                <a:solidFill>
                  <a:schemeClr val="bg1"/>
                </a:solidFill>
                <a:latin typeface="+mj-lt"/>
              </a:rPr>
              <a:t>chất</a:t>
            </a:r>
            <a:r>
              <a:rPr lang="en-US" altLang="en-US" sz="2000" kern="0" dirty="0">
                <a:solidFill>
                  <a:schemeClr val="bg1"/>
                </a:solidFill>
                <a:latin typeface="+mj-lt"/>
              </a:rPr>
              <a:t> </a:t>
            </a:r>
            <a:r>
              <a:rPr lang="en-US" altLang="en-US" sz="2000" kern="0" dirty="0" err="1">
                <a:solidFill>
                  <a:schemeClr val="bg1"/>
                </a:solidFill>
                <a:latin typeface="+mj-lt"/>
              </a:rPr>
              <a:t>đạo</a:t>
            </a:r>
            <a:r>
              <a:rPr lang="en-US" altLang="en-US" sz="2000" kern="0" dirty="0">
                <a:solidFill>
                  <a:schemeClr val="bg1"/>
                </a:solidFill>
                <a:latin typeface="+mj-lt"/>
              </a:rPr>
              <a:t> </a:t>
            </a:r>
            <a:r>
              <a:rPr lang="en-US" altLang="en-US" sz="2000" kern="0" dirty="0" err="1">
                <a:solidFill>
                  <a:schemeClr val="bg1"/>
                </a:solidFill>
                <a:latin typeface="+mj-lt"/>
              </a:rPr>
              <a:t>đức</a:t>
            </a:r>
            <a:r>
              <a:rPr lang="en-US" altLang="en-US" sz="2000" kern="0" dirty="0">
                <a:solidFill>
                  <a:schemeClr val="bg1"/>
                </a:solidFill>
                <a:latin typeface="+mj-lt"/>
              </a:rPr>
              <a:t> </a:t>
            </a:r>
            <a:r>
              <a:rPr lang="en-US" altLang="en-US" sz="2000" kern="0" dirty="0" err="1">
                <a:solidFill>
                  <a:schemeClr val="bg1"/>
                </a:solidFill>
                <a:latin typeface="+mj-lt"/>
              </a:rPr>
              <a:t>và</a:t>
            </a:r>
            <a:r>
              <a:rPr lang="en-US" altLang="en-US" sz="2000" kern="0" dirty="0">
                <a:solidFill>
                  <a:schemeClr val="bg1"/>
                </a:solidFill>
                <a:latin typeface="+mj-lt"/>
              </a:rPr>
              <a:t> </a:t>
            </a:r>
            <a:r>
              <a:rPr lang="en-US" altLang="en-US" sz="2000" kern="0" dirty="0" err="1">
                <a:solidFill>
                  <a:schemeClr val="bg1"/>
                </a:solidFill>
                <a:latin typeface="+mj-lt"/>
              </a:rPr>
              <a:t>năng</a:t>
            </a:r>
            <a:r>
              <a:rPr lang="en-US" altLang="en-US" sz="2000" kern="0" dirty="0">
                <a:solidFill>
                  <a:schemeClr val="bg1"/>
                </a:solidFill>
                <a:latin typeface="+mj-lt"/>
              </a:rPr>
              <a:t> </a:t>
            </a:r>
            <a:r>
              <a:rPr lang="en-US" altLang="en-US" sz="2000" kern="0" dirty="0" err="1">
                <a:solidFill>
                  <a:schemeClr val="bg1"/>
                </a:solidFill>
                <a:latin typeface="+mj-lt"/>
              </a:rPr>
              <a:t>lực</a:t>
            </a:r>
            <a:r>
              <a:rPr lang="en-US" altLang="en-US" sz="2000" kern="0" dirty="0">
                <a:solidFill>
                  <a:schemeClr val="bg1"/>
                </a:solidFill>
                <a:latin typeface="+mj-lt"/>
              </a:rPr>
              <a:t> </a:t>
            </a:r>
            <a:r>
              <a:rPr lang="en-US" altLang="en-US" sz="2000" kern="0" dirty="0" err="1">
                <a:solidFill>
                  <a:schemeClr val="bg1"/>
                </a:solidFill>
                <a:latin typeface="+mj-lt"/>
              </a:rPr>
              <a:t>hoạt</a:t>
            </a:r>
            <a:r>
              <a:rPr lang="en-US" altLang="en-US" sz="2000" kern="0" dirty="0">
                <a:solidFill>
                  <a:schemeClr val="bg1"/>
                </a:solidFill>
                <a:latin typeface="+mj-lt"/>
              </a:rPr>
              <a:t> </a:t>
            </a:r>
            <a:r>
              <a:rPr lang="en-US" altLang="en-US" sz="2000" kern="0" dirty="0" err="1">
                <a:solidFill>
                  <a:schemeClr val="bg1"/>
                </a:solidFill>
                <a:latin typeface="+mj-lt"/>
              </a:rPr>
              <a:t>động</a:t>
            </a:r>
            <a:r>
              <a:rPr lang="en-US" altLang="en-US" sz="2000" kern="0" dirty="0">
                <a:solidFill>
                  <a:schemeClr val="bg1"/>
                </a:solidFill>
                <a:latin typeface="+mj-lt"/>
              </a:rPr>
              <a:t> </a:t>
            </a:r>
            <a:r>
              <a:rPr lang="en-US" altLang="en-US" sz="2000" kern="0" dirty="0" err="1">
                <a:solidFill>
                  <a:schemeClr val="bg1"/>
                </a:solidFill>
                <a:latin typeface="+mj-lt"/>
              </a:rPr>
              <a:t>thực</a:t>
            </a:r>
            <a:r>
              <a:rPr lang="en-US" altLang="en-US" sz="2000" kern="0" dirty="0">
                <a:solidFill>
                  <a:schemeClr val="bg1"/>
                </a:solidFill>
                <a:latin typeface="+mj-lt"/>
              </a:rPr>
              <a:t> </a:t>
            </a:r>
            <a:r>
              <a:rPr lang="en-US" altLang="en-US" sz="2000" kern="0" dirty="0" err="1">
                <a:solidFill>
                  <a:schemeClr val="bg1"/>
                </a:solidFill>
                <a:latin typeface="+mj-lt"/>
              </a:rPr>
              <a:t>tiễn</a:t>
            </a:r>
            <a:endParaRPr lang="en-US" altLang="en-US" sz="2000" kern="0" dirty="0">
              <a:solidFill>
                <a:schemeClr val="bg1"/>
              </a:solidFill>
              <a:latin typeface="+mj-lt"/>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additive="base">
                                        <p:cTn id="7" dur="500" fill="hold"/>
                                        <p:tgtEl>
                                          <p:spTgt spid="68"/>
                                        </p:tgtEl>
                                        <p:attrNameLst>
                                          <p:attrName>ppt_x</p:attrName>
                                        </p:attrNameLst>
                                      </p:cBhvr>
                                      <p:tavLst>
                                        <p:tav tm="0">
                                          <p:val>
                                            <p:strVal val="1+#ppt_w/2"/>
                                          </p:val>
                                        </p:tav>
                                        <p:tav tm="100000">
                                          <p:val>
                                            <p:strVal val="#ppt_x"/>
                                          </p:val>
                                        </p:tav>
                                      </p:tavLst>
                                    </p:anim>
                                    <p:anim calcmode="lin" valueType="num">
                                      <p:cBhvr additive="base">
                                        <p:cTn id="8" dur="500" fill="hold"/>
                                        <p:tgtEl>
                                          <p:spTgt spid="6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69"/>
                                        </p:tgtEl>
                                        <p:attrNameLst>
                                          <p:attrName>style.visibility</p:attrName>
                                        </p:attrNameLst>
                                      </p:cBhvr>
                                      <p:to>
                                        <p:strVal val="visible"/>
                                      </p:to>
                                    </p:set>
                                    <p:anim calcmode="lin" valueType="num">
                                      <p:cBhvr additive="base">
                                        <p:cTn id="13" dur="500" fill="hold"/>
                                        <p:tgtEl>
                                          <p:spTgt spid="69"/>
                                        </p:tgtEl>
                                        <p:attrNameLst>
                                          <p:attrName>ppt_x</p:attrName>
                                        </p:attrNameLst>
                                      </p:cBhvr>
                                      <p:tavLst>
                                        <p:tav tm="0">
                                          <p:val>
                                            <p:strVal val="1+#ppt_w/2"/>
                                          </p:val>
                                        </p:tav>
                                        <p:tav tm="100000">
                                          <p:val>
                                            <p:strVal val="#ppt_x"/>
                                          </p:val>
                                        </p:tav>
                                      </p:tavLst>
                                    </p:anim>
                                    <p:anim calcmode="lin" valueType="num">
                                      <p:cBhvr additive="base">
                                        <p:cTn id="14" dur="500" fill="hold"/>
                                        <p:tgtEl>
                                          <p:spTgt spid="6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utoUpdateAnimBg="0"/>
      <p:bldP spid="69" grpId="0" autoUpdateAnimBg="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20">
            <a:extLst>
              <a:ext uri="{FF2B5EF4-FFF2-40B4-BE49-F238E27FC236}">
                <a16:creationId xmlns="" xmlns:a16="http://schemas.microsoft.com/office/drawing/2014/main" id="{2258795C-232D-49E4-B021-A0203262F232}"/>
              </a:ext>
            </a:extLst>
          </p:cNvPr>
          <p:cNvSpPr>
            <a:spLocks noChangeArrowheads="1"/>
          </p:cNvSpPr>
          <p:nvPr/>
        </p:nvSpPr>
        <p:spPr bwMode="auto">
          <a:xfrm>
            <a:off x="3722864" y="314861"/>
            <a:ext cx="3727629"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indent="4572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indent="0" algn="ctr">
              <a:spcBef>
                <a:spcPct val="0"/>
              </a:spcBef>
              <a:buNone/>
            </a:pPr>
            <a:r>
              <a:rPr lang="en-US" altLang="en-US" sz="2400" b="1" dirty="0">
                <a:solidFill>
                  <a:srgbClr val="006600"/>
                </a:solidFill>
                <a:latin typeface="+mn-lt"/>
                <a:ea typeface="Calibri" panose="020F0502020204030204" pitchFamily="34" charset="0"/>
                <a:cs typeface="Times New Roman" panose="02020603050405020304" pitchFamily="18" charset="0"/>
              </a:rPr>
              <a:t>c. </a:t>
            </a:r>
            <a:r>
              <a:rPr lang="en-US" altLang="en-US" sz="2400" b="1" dirty="0" err="1">
                <a:solidFill>
                  <a:srgbClr val="006600"/>
                </a:solidFill>
                <a:latin typeface="+mn-lt"/>
                <a:ea typeface="Calibri" panose="020F0502020204030204" pitchFamily="34" charset="0"/>
                <a:cs typeface="Times New Roman" panose="02020603050405020304" pitchFamily="18" charset="0"/>
              </a:rPr>
              <a:t>Nhân</a:t>
            </a:r>
            <a:r>
              <a:rPr lang="en-US" altLang="en-US" sz="2400" b="1" dirty="0">
                <a:solidFill>
                  <a:srgbClr val="006600"/>
                </a:solidFill>
                <a:latin typeface="+mn-lt"/>
                <a:ea typeface="Calibri" panose="020F0502020204030204" pitchFamily="34" charset="0"/>
                <a:cs typeface="Times New Roman" panose="02020603050405020304" pitchFamily="18" charset="0"/>
              </a:rPr>
              <a:t> </a:t>
            </a:r>
            <a:r>
              <a:rPr lang="en-US" altLang="en-US" sz="2400" b="1" dirty="0" err="1">
                <a:solidFill>
                  <a:srgbClr val="006600"/>
                </a:solidFill>
                <a:latin typeface="+mn-lt"/>
                <a:ea typeface="Calibri" panose="020F0502020204030204" pitchFamily="34" charset="0"/>
                <a:cs typeface="Times New Roman" panose="02020603050405020304" pitchFamily="18" charset="0"/>
              </a:rPr>
              <a:t>tố</a:t>
            </a:r>
            <a:r>
              <a:rPr lang="en-US" altLang="en-US" sz="2400" b="1" dirty="0">
                <a:solidFill>
                  <a:srgbClr val="006600"/>
                </a:solidFill>
                <a:latin typeface="+mn-lt"/>
                <a:ea typeface="Calibri" panose="020F0502020204030204" pitchFamily="34" charset="0"/>
                <a:cs typeface="Times New Roman" panose="02020603050405020304" pitchFamily="18" charset="0"/>
              </a:rPr>
              <a:t> </a:t>
            </a:r>
            <a:r>
              <a:rPr lang="en-US" altLang="en-US" sz="2400" b="1" dirty="0" err="1">
                <a:solidFill>
                  <a:srgbClr val="006600"/>
                </a:solidFill>
                <a:latin typeface="+mn-lt"/>
                <a:ea typeface="Calibri" panose="020F0502020204030204" pitchFamily="34" charset="0"/>
                <a:cs typeface="Times New Roman" panose="02020603050405020304" pitchFamily="18" charset="0"/>
              </a:rPr>
              <a:t>chủ</a:t>
            </a:r>
            <a:r>
              <a:rPr lang="en-US" altLang="en-US" sz="2400" b="1" dirty="0">
                <a:solidFill>
                  <a:srgbClr val="006600"/>
                </a:solidFill>
                <a:latin typeface="+mn-lt"/>
                <a:ea typeface="Calibri" panose="020F0502020204030204" pitchFamily="34" charset="0"/>
                <a:cs typeface="Times New Roman" panose="02020603050405020304" pitchFamily="18" charset="0"/>
              </a:rPr>
              <a:t> </a:t>
            </a:r>
            <a:r>
              <a:rPr lang="en-US" altLang="en-US" sz="2400" b="1" dirty="0" err="1">
                <a:solidFill>
                  <a:srgbClr val="006600"/>
                </a:solidFill>
                <a:latin typeface="+mn-lt"/>
                <a:ea typeface="Calibri" panose="020F0502020204030204" pitchFamily="34" charset="0"/>
                <a:cs typeface="Times New Roman" panose="02020603050405020304" pitchFamily="18" charset="0"/>
              </a:rPr>
              <a:t>quan</a:t>
            </a:r>
            <a:endParaRPr lang="en-US" altLang="en-US" sz="2400" dirty="0">
              <a:solidFill>
                <a:srgbClr val="006600"/>
              </a:solidFill>
              <a:latin typeface="+mn-lt"/>
              <a:ea typeface="Calibri" panose="020F0502020204030204" pitchFamily="34" charset="0"/>
              <a:cs typeface="Times New Roman" panose="02020603050405020304" pitchFamily="18" charset="0"/>
            </a:endParaRPr>
          </a:p>
        </p:txBody>
      </p:sp>
      <p:sp>
        <p:nvSpPr>
          <p:cNvPr id="10" name="AutoShape 3">
            <a:extLst>
              <a:ext uri="{FF2B5EF4-FFF2-40B4-BE49-F238E27FC236}">
                <a16:creationId xmlns="" xmlns:a16="http://schemas.microsoft.com/office/drawing/2014/main" id="{2BC94AEB-EBC7-42AC-9302-C7F2F92B46B6}"/>
              </a:ext>
            </a:extLst>
          </p:cNvPr>
          <p:cNvSpPr>
            <a:spLocks noChangeArrowheads="1"/>
          </p:cNvSpPr>
          <p:nvPr/>
        </p:nvSpPr>
        <p:spPr bwMode="gray">
          <a:xfrm rot="5400000">
            <a:off x="832970" y="3962332"/>
            <a:ext cx="3014010" cy="2028825"/>
          </a:xfrm>
          <a:prstGeom prst="roundRect">
            <a:avLst>
              <a:gd name="adj" fmla="val 19894"/>
            </a:avLst>
          </a:prstGeom>
          <a:solidFill>
            <a:srgbClr val="00B0F0"/>
          </a:solidFill>
          <a:ln w="38100" algn="ctr">
            <a:solidFill>
              <a:srgbClr val="FFFFFF"/>
            </a:solidFill>
            <a:round/>
            <a:headEnd/>
            <a:tailEnd/>
          </a:ln>
          <a:effectLst/>
        </p:spPr>
        <p:txBody>
          <a:bodyPr wrap="none" anchor="ct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11" name="Freeform 4">
            <a:extLst>
              <a:ext uri="{FF2B5EF4-FFF2-40B4-BE49-F238E27FC236}">
                <a16:creationId xmlns="" xmlns:a16="http://schemas.microsoft.com/office/drawing/2014/main" id="{9D164617-77FC-42E8-8A47-E40848CF7BFB}"/>
              </a:ext>
            </a:extLst>
          </p:cNvPr>
          <p:cNvSpPr>
            <a:spLocks/>
          </p:cNvSpPr>
          <p:nvPr/>
        </p:nvSpPr>
        <p:spPr bwMode="gray">
          <a:xfrm>
            <a:off x="1336675" y="3468152"/>
            <a:ext cx="2006600" cy="481012"/>
          </a:xfrm>
          <a:custGeom>
            <a:avLst/>
            <a:gdLst>
              <a:gd name="T0" fmla="*/ 2147483646 w 1270"/>
              <a:gd name="T1" fmla="*/ 2147483646 h 303"/>
              <a:gd name="T2" fmla="*/ 2147483646 w 1270"/>
              <a:gd name="T3" fmla="*/ 2147483646 h 303"/>
              <a:gd name="T4" fmla="*/ 2147483646 w 1270"/>
              <a:gd name="T5" fmla="*/ 2147483646 h 303"/>
              <a:gd name="T6" fmla="*/ 2147483646 w 1270"/>
              <a:gd name="T7" fmla="*/ 2147483646 h 303"/>
              <a:gd name="T8" fmla="*/ 2147483646 w 1270"/>
              <a:gd name="T9" fmla="*/ 2147483646 h 303"/>
              <a:gd name="T10" fmla="*/ 2147483646 w 1270"/>
              <a:gd name="T11" fmla="*/ 2147483646 h 303"/>
              <a:gd name="T12" fmla="*/ 2147483646 w 1270"/>
              <a:gd name="T13" fmla="*/ 2147483646 h 303"/>
              <a:gd name="T14" fmla="*/ 2147483646 w 1270"/>
              <a:gd name="T15" fmla="*/ 2147483646 h 303"/>
              <a:gd name="T16" fmla="*/ 2147483646 w 1270"/>
              <a:gd name="T17" fmla="*/ 2147483646 h 30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70" h="303">
                <a:moveTo>
                  <a:pt x="5" y="303"/>
                </a:moveTo>
                <a:cubicBezTo>
                  <a:pt x="5" y="303"/>
                  <a:pt x="0" y="253"/>
                  <a:pt x="21" y="177"/>
                </a:cubicBezTo>
                <a:cubicBezTo>
                  <a:pt x="48" y="130"/>
                  <a:pt x="69" y="44"/>
                  <a:pt x="172" y="22"/>
                </a:cubicBezTo>
                <a:cubicBezTo>
                  <a:pt x="275" y="0"/>
                  <a:pt x="235" y="13"/>
                  <a:pt x="361" y="11"/>
                </a:cubicBezTo>
                <a:cubicBezTo>
                  <a:pt x="487" y="9"/>
                  <a:pt x="813" y="12"/>
                  <a:pt x="932" y="12"/>
                </a:cubicBezTo>
                <a:cubicBezTo>
                  <a:pt x="1050" y="12"/>
                  <a:pt x="998" y="2"/>
                  <a:pt x="1070" y="14"/>
                </a:cubicBezTo>
                <a:cubicBezTo>
                  <a:pt x="1143" y="26"/>
                  <a:pt x="1215" y="84"/>
                  <a:pt x="1260" y="189"/>
                </a:cubicBezTo>
                <a:cubicBezTo>
                  <a:pt x="1270" y="262"/>
                  <a:pt x="1266" y="302"/>
                  <a:pt x="1266" y="302"/>
                </a:cubicBezTo>
                <a:lnTo>
                  <a:pt x="5" y="303"/>
                </a:lnTo>
                <a:close/>
              </a:path>
            </a:pathLst>
          </a:custGeom>
          <a:solidFill>
            <a:srgbClr val="FF0066">
              <a:alpha val="50195"/>
            </a:srgbClr>
          </a:solidFill>
          <a:ln>
            <a:solidFill>
              <a:srgbClr val="3333FF"/>
            </a:solidFill>
          </a:ln>
        </p:spPr>
        <p:txBody>
          <a:bodyPr wrap="none" anchor="ctr"/>
          <a:lstStyle/>
          <a:p>
            <a:endParaRPr lang="en-US" sz="2000" dirty="0">
              <a:latin typeface="Arial" panose="020B0604020202020204" pitchFamily="34" charset="0"/>
              <a:cs typeface="Arial" panose="020B0604020202020204" pitchFamily="34" charset="0"/>
            </a:endParaRPr>
          </a:p>
        </p:txBody>
      </p:sp>
      <p:sp>
        <p:nvSpPr>
          <p:cNvPr id="12" name="Text Box 6">
            <a:extLst>
              <a:ext uri="{FF2B5EF4-FFF2-40B4-BE49-F238E27FC236}">
                <a16:creationId xmlns="" xmlns:a16="http://schemas.microsoft.com/office/drawing/2014/main" id="{1EDF38F7-2E14-4B56-9AF6-734F4933055C}"/>
              </a:ext>
            </a:extLst>
          </p:cNvPr>
          <p:cNvSpPr txBox="1">
            <a:spLocks noChangeArrowheads="1"/>
          </p:cNvSpPr>
          <p:nvPr/>
        </p:nvSpPr>
        <p:spPr bwMode="gray">
          <a:xfrm>
            <a:off x="1479550" y="4034889"/>
            <a:ext cx="172878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altLang="en-US" sz="2000" dirty="0" err="1">
                <a:solidFill>
                  <a:schemeClr val="bg1"/>
                </a:solidFill>
              </a:rPr>
              <a:t>Nhận</a:t>
            </a:r>
            <a:r>
              <a:rPr lang="en-US" altLang="en-US" sz="2000" dirty="0">
                <a:solidFill>
                  <a:schemeClr val="bg1"/>
                </a:solidFill>
              </a:rPr>
              <a:t> </a:t>
            </a:r>
            <a:r>
              <a:rPr lang="en-US" altLang="en-US" sz="2000" dirty="0" err="1">
                <a:solidFill>
                  <a:schemeClr val="bg1"/>
                </a:solidFill>
              </a:rPr>
              <a:t>thức</a:t>
            </a:r>
            <a:r>
              <a:rPr lang="en-US" altLang="en-US" sz="2000" dirty="0">
                <a:solidFill>
                  <a:schemeClr val="bg1"/>
                </a:solidFill>
              </a:rPr>
              <a:t> </a:t>
            </a:r>
            <a:r>
              <a:rPr lang="en-US" altLang="en-US" sz="2000" dirty="0" err="1">
                <a:solidFill>
                  <a:schemeClr val="bg1"/>
                </a:solidFill>
              </a:rPr>
              <a:t>đúng</a:t>
            </a:r>
            <a:r>
              <a:rPr lang="en-US" altLang="en-US" sz="2000" dirty="0">
                <a:solidFill>
                  <a:schemeClr val="bg1"/>
                </a:solidFill>
              </a:rPr>
              <a:t> </a:t>
            </a:r>
            <a:r>
              <a:rPr lang="en-US" altLang="en-US" sz="2000" dirty="0" err="1">
                <a:solidFill>
                  <a:schemeClr val="bg1"/>
                </a:solidFill>
              </a:rPr>
              <a:t>về</a:t>
            </a:r>
            <a:r>
              <a:rPr lang="en-US" altLang="en-US" sz="2000" dirty="0">
                <a:solidFill>
                  <a:schemeClr val="bg1"/>
                </a:solidFill>
              </a:rPr>
              <a:t> </a:t>
            </a:r>
            <a:r>
              <a:rPr lang="en-US" altLang="en-US" sz="2000" dirty="0" err="1">
                <a:solidFill>
                  <a:schemeClr val="bg1"/>
                </a:solidFill>
              </a:rPr>
              <a:t>sự</a:t>
            </a:r>
            <a:r>
              <a:rPr lang="en-US" altLang="en-US" sz="2000" dirty="0">
                <a:solidFill>
                  <a:schemeClr val="bg1"/>
                </a:solidFill>
              </a:rPr>
              <a:t> </a:t>
            </a:r>
            <a:r>
              <a:rPr lang="en-US" altLang="en-US" sz="2000" dirty="0" err="1">
                <a:solidFill>
                  <a:schemeClr val="bg1"/>
                </a:solidFill>
              </a:rPr>
              <a:t>thay</a:t>
            </a:r>
            <a:r>
              <a:rPr lang="en-US" altLang="en-US" sz="2000" dirty="0">
                <a:solidFill>
                  <a:schemeClr val="bg1"/>
                </a:solidFill>
              </a:rPr>
              <a:t> </a:t>
            </a:r>
            <a:r>
              <a:rPr lang="en-US" altLang="en-US" sz="2000" dirty="0" err="1">
                <a:solidFill>
                  <a:schemeClr val="bg1"/>
                </a:solidFill>
              </a:rPr>
              <a:t>đổi</a:t>
            </a:r>
            <a:r>
              <a:rPr lang="en-US" altLang="en-US" sz="2000" dirty="0">
                <a:solidFill>
                  <a:schemeClr val="bg1"/>
                </a:solidFill>
              </a:rPr>
              <a:t> </a:t>
            </a:r>
            <a:r>
              <a:rPr lang="en-US" altLang="en-US" sz="2000" dirty="0" err="1">
                <a:solidFill>
                  <a:schemeClr val="bg1"/>
                </a:solidFill>
              </a:rPr>
              <a:t>của</a:t>
            </a:r>
            <a:r>
              <a:rPr lang="en-US" altLang="en-US" sz="2000" dirty="0">
                <a:solidFill>
                  <a:schemeClr val="bg1"/>
                </a:solidFill>
              </a:rPr>
              <a:t> </a:t>
            </a:r>
            <a:r>
              <a:rPr lang="en-US" altLang="en-US" sz="2000" dirty="0" err="1">
                <a:solidFill>
                  <a:schemeClr val="bg1"/>
                </a:solidFill>
              </a:rPr>
              <a:t>dân</a:t>
            </a:r>
            <a:r>
              <a:rPr lang="en-US" altLang="en-US" sz="2000" dirty="0">
                <a:solidFill>
                  <a:schemeClr val="bg1"/>
                </a:solidFill>
              </a:rPr>
              <a:t> </a:t>
            </a:r>
            <a:r>
              <a:rPr lang="en-US" altLang="en-US" sz="2000" dirty="0" err="1">
                <a:solidFill>
                  <a:schemeClr val="bg1"/>
                </a:solidFill>
              </a:rPr>
              <a:t>tộc</a:t>
            </a:r>
            <a:r>
              <a:rPr lang="en-US" altLang="en-US" sz="2000" dirty="0">
                <a:solidFill>
                  <a:schemeClr val="bg1"/>
                </a:solidFill>
              </a:rPr>
              <a:t> </a:t>
            </a:r>
            <a:r>
              <a:rPr lang="en-US" altLang="en-US" sz="2000" dirty="0" err="1">
                <a:solidFill>
                  <a:schemeClr val="bg1"/>
                </a:solidFill>
              </a:rPr>
              <a:t>và</a:t>
            </a:r>
            <a:r>
              <a:rPr lang="en-US" altLang="en-US" sz="2000" dirty="0">
                <a:solidFill>
                  <a:schemeClr val="bg1"/>
                </a:solidFill>
              </a:rPr>
              <a:t> </a:t>
            </a:r>
            <a:r>
              <a:rPr lang="en-US" altLang="en-US" sz="2000" dirty="0" err="1">
                <a:solidFill>
                  <a:schemeClr val="bg1"/>
                </a:solidFill>
              </a:rPr>
              <a:t>thời</a:t>
            </a:r>
            <a:r>
              <a:rPr lang="en-US" altLang="en-US" sz="2000" dirty="0">
                <a:solidFill>
                  <a:schemeClr val="bg1"/>
                </a:solidFill>
              </a:rPr>
              <a:t> </a:t>
            </a:r>
            <a:r>
              <a:rPr lang="en-US" altLang="en-US" sz="2000" dirty="0" err="1">
                <a:solidFill>
                  <a:schemeClr val="bg1"/>
                </a:solidFill>
              </a:rPr>
              <a:t>đại</a:t>
            </a:r>
            <a:endParaRPr lang="en-US" altLang="en-US" sz="2000" dirty="0">
              <a:solidFill>
                <a:schemeClr val="bg1"/>
              </a:solidFill>
            </a:endParaRPr>
          </a:p>
          <a:p>
            <a:pPr algn="ctr">
              <a:spcBef>
                <a:spcPct val="0"/>
              </a:spcBef>
              <a:buFontTx/>
              <a:buNone/>
            </a:pPr>
            <a:endParaRPr lang="en-US" altLang="en-US" sz="2000" dirty="0">
              <a:solidFill>
                <a:srgbClr val="1C1C1C"/>
              </a:solidFill>
            </a:endParaRPr>
          </a:p>
        </p:txBody>
      </p:sp>
      <p:sp>
        <p:nvSpPr>
          <p:cNvPr id="13" name="AutoShape 11">
            <a:extLst>
              <a:ext uri="{FF2B5EF4-FFF2-40B4-BE49-F238E27FC236}">
                <a16:creationId xmlns="" xmlns:a16="http://schemas.microsoft.com/office/drawing/2014/main" id="{DB9C2A27-F484-4386-8511-88EC749E50E9}"/>
              </a:ext>
            </a:extLst>
          </p:cNvPr>
          <p:cNvSpPr>
            <a:spLocks noChangeArrowheads="1"/>
          </p:cNvSpPr>
          <p:nvPr/>
        </p:nvSpPr>
        <p:spPr bwMode="gray">
          <a:xfrm rot="5400000">
            <a:off x="6281270" y="3962331"/>
            <a:ext cx="3014010" cy="2028825"/>
          </a:xfrm>
          <a:prstGeom prst="roundRect">
            <a:avLst>
              <a:gd name="adj" fmla="val 19894"/>
            </a:avLst>
          </a:prstGeom>
          <a:solidFill>
            <a:srgbClr val="7030A0"/>
          </a:solidFill>
          <a:ln w="38100" algn="ctr">
            <a:solidFill>
              <a:srgbClr val="FFFFFF"/>
            </a:solidFill>
            <a:round/>
            <a:headEnd/>
            <a:tailEnd/>
          </a:ln>
          <a:effectLst/>
        </p:spPr>
        <p:txBody>
          <a:bodyPr wrap="none" anchor="ct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14" name="Freeform 12">
            <a:extLst>
              <a:ext uri="{FF2B5EF4-FFF2-40B4-BE49-F238E27FC236}">
                <a16:creationId xmlns="" xmlns:a16="http://schemas.microsoft.com/office/drawing/2014/main" id="{BB50A8CB-3496-445F-95F6-BD5A7C6CAD76}"/>
              </a:ext>
            </a:extLst>
          </p:cNvPr>
          <p:cNvSpPr>
            <a:spLocks/>
          </p:cNvSpPr>
          <p:nvPr/>
        </p:nvSpPr>
        <p:spPr bwMode="gray">
          <a:xfrm>
            <a:off x="6784975" y="3485614"/>
            <a:ext cx="2000250" cy="463550"/>
          </a:xfrm>
          <a:custGeom>
            <a:avLst/>
            <a:gdLst>
              <a:gd name="T0" fmla="*/ 2147483646 w 1260"/>
              <a:gd name="T1" fmla="*/ 2147483646 h 292"/>
              <a:gd name="T2" fmla="*/ 2147483646 w 1260"/>
              <a:gd name="T3" fmla="*/ 0 h 292"/>
              <a:gd name="T4" fmla="*/ 2147483646 w 1260"/>
              <a:gd name="T5" fmla="*/ 0 h 292"/>
              <a:gd name="T6" fmla="*/ 2147483646 w 1260"/>
              <a:gd name="T7" fmla="*/ 2147483646 h 292"/>
              <a:gd name="T8" fmla="*/ 2147483646 w 1260"/>
              <a:gd name="T9" fmla="*/ 2147483646 h 2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60" h="292">
                <a:moveTo>
                  <a:pt x="5" y="292"/>
                </a:moveTo>
                <a:cubicBezTo>
                  <a:pt x="0" y="270"/>
                  <a:pt x="16" y="49"/>
                  <a:pt x="192" y="0"/>
                </a:cubicBezTo>
                <a:lnTo>
                  <a:pt x="1060" y="0"/>
                </a:lnTo>
                <a:cubicBezTo>
                  <a:pt x="1241" y="48"/>
                  <a:pt x="1260" y="186"/>
                  <a:pt x="1254" y="291"/>
                </a:cubicBezTo>
                <a:lnTo>
                  <a:pt x="5" y="292"/>
                </a:lnTo>
                <a:close/>
              </a:path>
            </a:pathLst>
          </a:custGeom>
          <a:solidFill>
            <a:srgbClr val="FF0066">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000">
              <a:latin typeface="Arial" panose="020B0604020202020204" pitchFamily="34" charset="0"/>
              <a:cs typeface="Arial" panose="020B0604020202020204" pitchFamily="34" charset="0"/>
            </a:endParaRPr>
          </a:p>
        </p:txBody>
      </p:sp>
      <p:sp>
        <p:nvSpPr>
          <p:cNvPr id="15" name="Text Box 14">
            <a:extLst>
              <a:ext uri="{FF2B5EF4-FFF2-40B4-BE49-F238E27FC236}">
                <a16:creationId xmlns="" xmlns:a16="http://schemas.microsoft.com/office/drawing/2014/main" id="{F5EC3F02-FE31-4174-A433-7A589BE430DD}"/>
              </a:ext>
            </a:extLst>
          </p:cNvPr>
          <p:cNvSpPr txBox="1">
            <a:spLocks noChangeArrowheads="1"/>
          </p:cNvSpPr>
          <p:nvPr/>
        </p:nvSpPr>
        <p:spPr bwMode="gray">
          <a:xfrm>
            <a:off x="7024688" y="3965039"/>
            <a:ext cx="1584325"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defRPr/>
            </a:pPr>
            <a:r>
              <a:rPr lang="en-US" sz="2000" dirty="0" err="1">
                <a:solidFill>
                  <a:schemeClr val="bg1"/>
                </a:solidFill>
                <a:latin typeface="Arial" panose="020B0604020202020204" pitchFamily="34" charset="0"/>
              </a:rPr>
              <a:t>Khái</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quát</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thành</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lý</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luận</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đem</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lý</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luận</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chỉ</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đạo</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hoạt</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động</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thực</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tiễn</a:t>
            </a:r>
            <a:r>
              <a:rPr lang="en-US" sz="2000" dirty="0">
                <a:solidFill>
                  <a:schemeClr val="bg1"/>
                </a:solidFill>
                <a:latin typeface="Arial" panose="020B0604020202020204" pitchFamily="34" charset="0"/>
              </a:rPr>
              <a:t>.</a:t>
            </a:r>
          </a:p>
        </p:txBody>
      </p:sp>
      <p:grpSp>
        <p:nvGrpSpPr>
          <p:cNvPr id="16" name="Group 19">
            <a:extLst>
              <a:ext uri="{FF2B5EF4-FFF2-40B4-BE49-F238E27FC236}">
                <a16:creationId xmlns="" xmlns:a16="http://schemas.microsoft.com/office/drawing/2014/main" id="{79C3FBCD-F55B-4500-97F2-8005D3B745E6}"/>
              </a:ext>
            </a:extLst>
          </p:cNvPr>
          <p:cNvGrpSpPr>
            <a:grpSpLocks/>
          </p:cNvGrpSpPr>
          <p:nvPr/>
        </p:nvGrpSpPr>
        <p:grpSpPr bwMode="auto">
          <a:xfrm>
            <a:off x="6159500" y="1513939"/>
            <a:ext cx="3313113" cy="881063"/>
            <a:chOff x="3969" y="1126"/>
            <a:chExt cx="1502" cy="339"/>
          </a:xfrm>
          <a:solidFill>
            <a:srgbClr val="996633"/>
          </a:solidFill>
        </p:grpSpPr>
        <p:sp>
          <p:nvSpPr>
            <p:cNvPr id="17" name="AutoShape 20">
              <a:extLst>
                <a:ext uri="{FF2B5EF4-FFF2-40B4-BE49-F238E27FC236}">
                  <a16:creationId xmlns="" xmlns:a16="http://schemas.microsoft.com/office/drawing/2014/main" id="{40AADD38-6529-4A2D-905D-CA10F3830AAE}"/>
                </a:ext>
              </a:extLst>
            </p:cNvPr>
            <p:cNvSpPr>
              <a:spLocks noChangeArrowheads="1"/>
            </p:cNvSpPr>
            <p:nvPr/>
          </p:nvSpPr>
          <p:spPr bwMode="gray">
            <a:xfrm>
              <a:off x="3969" y="1126"/>
              <a:ext cx="1502" cy="339"/>
            </a:xfrm>
            <a:prstGeom prst="roundRect">
              <a:avLst>
                <a:gd name="adj" fmla="val 50000"/>
              </a:avLst>
            </a:prstGeom>
            <a:grpFill/>
            <a:ln w="9525" algn="ctr">
              <a:solidFill>
                <a:srgbClr val="000000"/>
              </a:solidFill>
              <a:round/>
              <a:headEnd/>
              <a:tailEnd/>
            </a:ln>
            <a:effectLst>
              <a:outerShdw dist="40161" dir="4293903" algn="ctr" rotWithShape="0">
                <a:srgbClr val="FFFFCC">
                  <a:alpha val="50000"/>
                </a:srgbClr>
              </a:outerShdw>
            </a:effec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defRPr/>
              </a:pPr>
              <a:endParaRPr lang="en-US" sz="2000">
                <a:solidFill>
                  <a:srgbClr val="000000"/>
                </a:solidFill>
                <a:latin typeface="Arial" panose="020B0604020202020204" pitchFamily="34" charset="0"/>
              </a:endParaRPr>
            </a:p>
          </p:txBody>
        </p:sp>
        <p:sp>
          <p:nvSpPr>
            <p:cNvPr id="18" name="AutoShape 21">
              <a:extLst>
                <a:ext uri="{FF2B5EF4-FFF2-40B4-BE49-F238E27FC236}">
                  <a16:creationId xmlns="" xmlns:a16="http://schemas.microsoft.com/office/drawing/2014/main" id="{F13D4994-C704-4768-A185-D9FECCFCF3DA}"/>
                </a:ext>
              </a:extLst>
            </p:cNvPr>
            <p:cNvSpPr>
              <a:spLocks noChangeArrowheads="1"/>
            </p:cNvSpPr>
            <p:nvPr/>
          </p:nvSpPr>
          <p:spPr bwMode="gray">
            <a:xfrm>
              <a:off x="3988" y="1145"/>
              <a:ext cx="1465" cy="303"/>
            </a:xfrm>
            <a:prstGeom prst="roundRect">
              <a:avLst>
                <a:gd name="adj" fmla="val 50000"/>
              </a:avLst>
            </a:prstGeom>
            <a:grpFill/>
            <a:ln w="9525" algn="ctr">
              <a:solidFill>
                <a:srgbClr val="3333FF"/>
              </a:solidFill>
              <a:round/>
              <a:headEnd/>
              <a:tailEnd/>
            </a:ln>
            <a:effectLst/>
          </p:spPr>
          <p:txBody>
            <a:bodyPr wrap="none" anchor="ct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grpSp>
      <p:sp>
        <p:nvSpPr>
          <p:cNvPr id="19" name="Rectangle 22">
            <a:extLst>
              <a:ext uri="{FF2B5EF4-FFF2-40B4-BE49-F238E27FC236}">
                <a16:creationId xmlns="" xmlns:a16="http://schemas.microsoft.com/office/drawing/2014/main" id="{29D79DDC-68CE-471C-AA9A-8B99AD800675}"/>
              </a:ext>
            </a:extLst>
          </p:cNvPr>
          <p:cNvSpPr>
            <a:spLocks noChangeArrowheads="1"/>
          </p:cNvSpPr>
          <p:nvPr/>
        </p:nvSpPr>
        <p:spPr bwMode="gray">
          <a:xfrm>
            <a:off x="6579156" y="1583789"/>
            <a:ext cx="247856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defRPr/>
            </a:pPr>
            <a:r>
              <a:rPr lang="en-US" sz="2000" dirty="0" err="1">
                <a:solidFill>
                  <a:schemeClr val="bg1"/>
                </a:solidFill>
                <a:latin typeface="Arial" panose="020B0604020202020204" pitchFamily="34" charset="0"/>
              </a:rPr>
              <a:t>Khám</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phá</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quy</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luật</a:t>
            </a:r>
            <a:r>
              <a:rPr lang="en-US" sz="2000" dirty="0">
                <a:solidFill>
                  <a:schemeClr val="bg1"/>
                </a:solidFill>
                <a:latin typeface="Arial" panose="020B0604020202020204" pitchFamily="34" charset="0"/>
              </a:rPr>
              <a:t> </a:t>
            </a:r>
          </a:p>
          <a:p>
            <a:pPr algn="ctr" eaLnBrk="1" hangingPunct="1">
              <a:defRPr/>
            </a:pPr>
            <a:r>
              <a:rPr lang="en-US" sz="2000" dirty="0" err="1">
                <a:solidFill>
                  <a:schemeClr val="bg1"/>
                </a:solidFill>
                <a:latin typeface="Arial" panose="020B0604020202020204" pitchFamily="34" charset="0"/>
              </a:rPr>
              <a:t>vận</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động</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của</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xã</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hội</a:t>
            </a:r>
            <a:endParaRPr lang="en-US" sz="2000" dirty="0">
              <a:solidFill>
                <a:schemeClr val="bg1"/>
              </a:solidFill>
              <a:latin typeface="Arial" panose="020B0604020202020204" pitchFamily="34" charset="0"/>
            </a:endParaRPr>
          </a:p>
        </p:txBody>
      </p:sp>
      <p:grpSp>
        <p:nvGrpSpPr>
          <p:cNvPr id="20" name="Group 23">
            <a:extLst>
              <a:ext uri="{FF2B5EF4-FFF2-40B4-BE49-F238E27FC236}">
                <a16:creationId xmlns="" xmlns:a16="http://schemas.microsoft.com/office/drawing/2014/main" id="{657787C2-0235-412F-BFFA-70999534A142}"/>
              </a:ext>
            </a:extLst>
          </p:cNvPr>
          <p:cNvGrpSpPr>
            <a:grpSpLocks/>
          </p:cNvGrpSpPr>
          <p:nvPr/>
        </p:nvGrpSpPr>
        <p:grpSpPr bwMode="auto">
          <a:xfrm>
            <a:off x="687388" y="1513939"/>
            <a:ext cx="3384550" cy="1001713"/>
            <a:chOff x="555" y="1126"/>
            <a:chExt cx="1502" cy="339"/>
          </a:xfrm>
          <a:solidFill>
            <a:srgbClr val="9900CC"/>
          </a:solidFill>
        </p:grpSpPr>
        <p:sp>
          <p:nvSpPr>
            <p:cNvPr id="21" name="AutoShape 24">
              <a:extLst>
                <a:ext uri="{FF2B5EF4-FFF2-40B4-BE49-F238E27FC236}">
                  <a16:creationId xmlns="" xmlns:a16="http://schemas.microsoft.com/office/drawing/2014/main" id="{002390B6-B387-4B66-B810-7A20832EDB24}"/>
                </a:ext>
              </a:extLst>
            </p:cNvPr>
            <p:cNvSpPr>
              <a:spLocks noChangeArrowheads="1"/>
            </p:cNvSpPr>
            <p:nvPr/>
          </p:nvSpPr>
          <p:spPr bwMode="gray">
            <a:xfrm>
              <a:off x="555" y="1126"/>
              <a:ext cx="1502" cy="339"/>
            </a:xfrm>
            <a:prstGeom prst="roundRect">
              <a:avLst>
                <a:gd name="adj" fmla="val 50000"/>
              </a:avLst>
            </a:prstGeom>
            <a:solidFill>
              <a:srgbClr val="3333FF"/>
            </a:solidFill>
            <a:ln w="9525" algn="ctr">
              <a:solidFill>
                <a:srgbClr val="3333FF"/>
              </a:solidFill>
              <a:round/>
              <a:headEnd/>
              <a:tailEnd/>
            </a:ln>
            <a:effectLst>
              <a:outerShdw dist="40161" dir="4293903" algn="ctr" rotWithShape="0">
                <a:srgbClr val="FFFFCC">
                  <a:alpha val="50000"/>
                </a:srgbClr>
              </a:outerShdw>
            </a:effectLst>
          </p:spPr>
          <p:txBody>
            <a:bodyPr wrap="none" anchor="ct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22" name="AutoShape 25">
              <a:extLst>
                <a:ext uri="{FF2B5EF4-FFF2-40B4-BE49-F238E27FC236}">
                  <a16:creationId xmlns="" xmlns:a16="http://schemas.microsoft.com/office/drawing/2014/main" id="{667C7A30-748C-492C-890A-7ED1330B5056}"/>
                </a:ext>
              </a:extLst>
            </p:cNvPr>
            <p:cNvSpPr>
              <a:spLocks noChangeArrowheads="1"/>
            </p:cNvSpPr>
            <p:nvPr/>
          </p:nvSpPr>
          <p:spPr bwMode="gray">
            <a:xfrm>
              <a:off x="574" y="1145"/>
              <a:ext cx="1464" cy="303"/>
            </a:xfrm>
            <a:prstGeom prst="roundRect">
              <a:avLst>
                <a:gd name="adj" fmla="val 50000"/>
              </a:avLst>
            </a:prstGeom>
            <a:grpFill/>
            <a:ln w="9525" algn="ctr">
              <a:noFill/>
              <a:round/>
              <a:headEnd/>
              <a:tailEnd/>
            </a:ln>
            <a:effectLst/>
          </p:spPr>
          <p:txBody>
            <a:bodyPr wrap="none" anchor="ct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grpSp>
      <p:sp>
        <p:nvSpPr>
          <p:cNvPr id="23" name="Rectangle 26">
            <a:extLst>
              <a:ext uri="{FF2B5EF4-FFF2-40B4-BE49-F238E27FC236}">
                <a16:creationId xmlns="" xmlns:a16="http://schemas.microsoft.com/office/drawing/2014/main" id="{00BBE0D5-F2F7-42F7-99FF-8656DF49046C}"/>
              </a:ext>
            </a:extLst>
          </p:cNvPr>
          <p:cNvSpPr>
            <a:spLocks noChangeArrowheads="1"/>
          </p:cNvSpPr>
          <p:nvPr/>
        </p:nvSpPr>
        <p:spPr bwMode="gray">
          <a:xfrm>
            <a:off x="939800" y="1644114"/>
            <a:ext cx="28797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en-US" sz="2000" dirty="0" err="1">
                <a:solidFill>
                  <a:schemeClr val="bg1"/>
                </a:solidFill>
                <a:latin typeface="Arial" panose="020B0604020202020204" pitchFamily="34" charset="0"/>
              </a:rPr>
              <a:t>Khả</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năng</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quan</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sát</a:t>
            </a:r>
            <a:r>
              <a:rPr lang="en-US" sz="2000" dirty="0">
                <a:solidFill>
                  <a:schemeClr val="bg1"/>
                </a:solidFill>
                <a:latin typeface="Arial" panose="020B0604020202020204" pitchFamily="34" charset="0"/>
              </a:rPr>
              <a:t>,</a:t>
            </a:r>
          </a:p>
          <a:p>
            <a:pPr algn="ctr" eaLnBrk="1" hangingPunct="1">
              <a:defRPr/>
            </a:pP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nhận</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xét</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thực</a:t>
            </a:r>
            <a:r>
              <a:rPr lang="en-US" sz="2000" dirty="0">
                <a:solidFill>
                  <a:schemeClr val="bg1"/>
                </a:solidFill>
                <a:latin typeface="Arial" panose="020B0604020202020204" pitchFamily="34" charset="0"/>
              </a:rPr>
              <a:t> </a:t>
            </a:r>
            <a:r>
              <a:rPr lang="en-US" sz="2000" dirty="0" err="1">
                <a:solidFill>
                  <a:schemeClr val="bg1"/>
                </a:solidFill>
                <a:latin typeface="Arial" panose="020B0604020202020204" pitchFamily="34" charset="0"/>
              </a:rPr>
              <a:t>tiễn</a:t>
            </a:r>
            <a:endParaRPr lang="en-US" sz="2000" dirty="0">
              <a:solidFill>
                <a:schemeClr val="bg1"/>
              </a:solidFill>
              <a:latin typeface="Arial" panose="020B0604020202020204" pitchFamily="34" charset="0"/>
            </a:endParaRPr>
          </a:p>
        </p:txBody>
      </p:sp>
      <p:sp>
        <p:nvSpPr>
          <p:cNvPr id="24" name="AutoShape 27">
            <a:extLst>
              <a:ext uri="{FF2B5EF4-FFF2-40B4-BE49-F238E27FC236}">
                <a16:creationId xmlns="" xmlns:a16="http://schemas.microsoft.com/office/drawing/2014/main" id="{F30EC82B-25A0-4B14-BCFE-99878E729AED}"/>
              </a:ext>
            </a:extLst>
          </p:cNvPr>
          <p:cNvSpPr>
            <a:spLocks noChangeArrowheads="1"/>
          </p:cNvSpPr>
          <p:nvPr/>
        </p:nvSpPr>
        <p:spPr bwMode="gray">
          <a:xfrm flipV="1">
            <a:off x="1379538" y="2571214"/>
            <a:ext cx="1981200" cy="866775"/>
          </a:xfrm>
          <a:prstGeom prst="triangle">
            <a:avLst>
              <a:gd name="adj" fmla="val 50000"/>
            </a:avLst>
          </a:prstGeom>
          <a:solidFill>
            <a:srgbClr val="C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2000">
              <a:solidFill>
                <a:srgbClr val="000000"/>
              </a:solidFill>
            </a:endParaRPr>
          </a:p>
        </p:txBody>
      </p:sp>
      <p:sp>
        <p:nvSpPr>
          <p:cNvPr id="25" name="AutoShape 29">
            <a:extLst>
              <a:ext uri="{FF2B5EF4-FFF2-40B4-BE49-F238E27FC236}">
                <a16:creationId xmlns="" xmlns:a16="http://schemas.microsoft.com/office/drawing/2014/main" id="{0DF7B886-83EB-4878-A1A1-2261C1C9FD65}"/>
              </a:ext>
            </a:extLst>
          </p:cNvPr>
          <p:cNvSpPr>
            <a:spLocks noChangeArrowheads="1"/>
          </p:cNvSpPr>
          <p:nvPr/>
        </p:nvSpPr>
        <p:spPr bwMode="gray">
          <a:xfrm flipV="1">
            <a:off x="6789738" y="2450564"/>
            <a:ext cx="1981200" cy="987425"/>
          </a:xfrm>
          <a:prstGeom prst="triangle">
            <a:avLst>
              <a:gd name="adj" fmla="val 50000"/>
            </a:avLst>
          </a:prstGeom>
          <a:solidFill>
            <a:srgbClr val="00B05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2000">
              <a:solidFill>
                <a:srgbClr val="000000"/>
              </a:solidFill>
            </a:endParaRPr>
          </a:p>
        </p:txBody>
      </p:sp>
      <p:sp>
        <p:nvSpPr>
          <p:cNvPr id="27" name="Rectangle 6">
            <a:extLst>
              <a:ext uri="{FF2B5EF4-FFF2-40B4-BE49-F238E27FC236}">
                <a16:creationId xmlns="" xmlns:a16="http://schemas.microsoft.com/office/drawing/2014/main" id="{AE0934B1-75C5-4C59-B402-84547DB3A6DE}"/>
              </a:ext>
            </a:extLst>
          </p:cNvPr>
          <p:cNvSpPr>
            <a:spLocks noChangeArrowheads="1"/>
          </p:cNvSpPr>
          <p:nvPr/>
        </p:nvSpPr>
        <p:spPr bwMode="auto">
          <a:xfrm>
            <a:off x="950460" y="886718"/>
            <a:ext cx="85221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342900" indent="-342900" algn="ctr" eaLnBrk="1" hangingPunct="1">
              <a:spcBef>
                <a:spcPct val="0"/>
              </a:spcBef>
              <a:buFont typeface="Wingdings" pitchFamily="2" charset="2"/>
              <a:buChar char=""/>
              <a:defRPr/>
            </a:pPr>
            <a:r>
              <a:rPr lang="en-US" altLang="en-US" sz="2400" dirty="0" err="1">
                <a:solidFill>
                  <a:srgbClr val="0033CC"/>
                </a:solidFill>
              </a:rPr>
              <a:t>Khả</a:t>
            </a:r>
            <a:r>
              <a:rPr lang="en-US" altLang="en-US" sz="2400" dirty="0">
                <a:solidFill>
                  <a:srgbClr val="0033CC"/>
                </a:solidFill>
              </a:rPr>
              <a:t> </a:t>
            </a:r>
            <a:r>
              <a:rPr lang="en-US" altLang="en-US" sz="2400" dirty="0" err="1">
                <a:solidFill>
                  <a:srgbClr val="0033CC"/>
                </a:solidFill>
              </a:rPr>
              <a:t>năng</a:t>
            </a:r>
            <a:r>
              <a:rPr lang="en-US" altLang="en-US" sz="2400" dirty="0">
                <a:solidFill>
                  <a:srgbClr val="0033CC"/>
                </a:solidFill>
              </a:rPr>
              <a:t> </a:t>
            </a:r>
            <a:r>
              <a:rPr lang="en-US" altLang="en-US" sz="2400" dirty="0" err="1">
                <a:solidFill>
                  <a:srgbClr val="0033CC"/>
                </a:solidFill>
              </a:rPr>
              <a:t>tư</a:t>
            </a:r>
            <a:r>
              <a:rPr lang="en-US" altLang="en-US" sz="2400" dirty="0">
                <a:solidFill>
                  <a:srgbClr val="0033CC"/>
                </a:solidFill>
              </a:rPr>
              <a:t> </a:t>
            </a:r>
            <a:r>
              <a:rPr lang="en-US" altLang="en-US" sz="2400" dirty="0" err="1">
                <a:solidFill>
                  <a:srgbClr val="0033CC"/>
                </a:solidFill>
              </a:rPr>
              <a:t>duy</a:t>
            </a:r>
            <a:r>
              <a:rPr lang="en-US" altLang="en-US" sz="2400" dirty="0">
                <a:solidFill>
                  <a:srgbClr val="0033CC"/>
                </a:solidFill>
              </a:rPr>
              <a:t> </a:t>
            </a:r>
            <a:r>
              <a:rPr lang="en-US" altLang="en-US" sz="2400" dirty="0" err="1">
                <a:solidFill>
                  <a:srgbClr val="0033CC"/>
                </a:solidFill>
              </a:rPr>
              <a:t>và</a:t>
            </a:r>
            <a:r>
              <a:rPr lang="en-US" altLang="en-US" sz="2400" dirty="0">
                <a:solidFill>
                  <a:srgbClr val="0033CC"/>
                </a:solidFill>
              </a:rPr>
              <a:t> </a:t>
            </a:r>
            <a:r>
              <a:rPr lang="en-US" altLang="en-US" sz="2400" dirty="0" err="1">
                <a:solidFill>
                  <a:srgbClr val="0033CC"/>
                </a:solidFill>
              </a:rPr>
              <a:t>trí</a:t>
            </a:r>
            <a:r>
              <a:rPr lang="en-US" altLang="en-US" sz="2400" dirty="0">
                <a:solidFill>
                  <a:srgbClr val="0033CC"/>
                </a:solidFill>
              </a:rPr>
              <a:t> </a:t>
            </a:r>
            <a:r>
              <a:rPr lang="en-US" altLang="en-US" sz="2400" dirty="0" err="1">
                <a:solidFill>
                  <a:srgbClr val="0033CC"/>
                </a:solidFill>
              </a:rPr>
              <a:t>tuệ</a:t>
            </a:r>
            <a:r>
              <a:rPr lang="en-US" altLang="en-US" sz="2400" dirty="0">
                <a:solidFill>
                  <a:srgbClr val="0033CC"/>
                </a:solidFill>
              </a:rPr>
              <a:t> </a:t>
            </a:r>
            <a:r>
              <a:rPr lang="en-US" altLang="en-US" sz="2400" dirty="0" err="1">
                <a:solidFill>
                  <a:srgbClr val="0033CC"/>
                </a:solidFill>
              </a:rPr>
              <a:t>Hồ</a:t>
            </a:r>
            <a:r>
              <a:rPr lang="en-US" altLang="en-US" sz="2400" dirty="0">
                <a:solidFill>
                  <a:srgbClr val="0033CC"/>
                </a:solidFill>
              </a:rPr>
              <a:t> </a:t>
            </a:r>
            <a:r>
              <a:rPr lang="en-US" altLang="en-US" sz="2400" dirty="0" err="1">
                <a:solidFill>
                  <a:srgbClr val="0033CC"/>
                </a:solidFill>
              </a:rPr>
              <a:t>Chí</a:t>
            </a:r>
            <a:r>
              <a:rPr lang="en-US" altLang="en-US" sz="2400" dirty="0">
                <a:solidFill>
                  <a:srgbClr val="0033CC"/>
                </a:solidFill>
              </a:rPr>
              <a:t> Minh</a:t>
            </a:r>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1+#ppt_w/2"/>
                                          </p:val>
                                        </p:tav>
                                        <p:tav tm="100000">
                                          <p:val>
                                            <p:strVal val="#ppt_x"/>
                                          </p:val>
                                        </p:tav>
                                      </p:tavLst>
                                    </p:anim>
                                    <p:anim calcmode="lin" valueType="num">
                                      <p:cBhvr additive="base">
                                        <p:cTn id="8" dur="500" fill="hold"/>
                                        <p:tgtEl>
                                          <p:spTgt spid="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utoUpdateAnimBg="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9" name="Rectangle 3"/>
          <p:cNvSpPr>
            <a:spLocks noChangeArrowheads="1"/>
          </p:cNvSpPr>
          <p:nvPr/>
        </p:nvSpPr>
        <p:spPr bwMode="gray">
          <a:xfrm>
            <a:off x="6296025" y="3657600"/>
            <a:ext cx="1835150" cy="431800"/>
          </a:xfrm>
          <a:prstGeom prst="rect">
            <a:avLst/>
          </a:prstGeom>
          <a:gradFill rotWithShape="1">
            <a:gsLst>
              <a:gs pos="0">
                <a:schemeClr val="folHlink"/>
              </a:gs>
              <a:gs pos="100000">
                <a:schemeClr val="folHlink">
                  <a:gamma/>
                  <a:tint val="0"/>
                  <a:invGamma/>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780" name="Rectangle 4"/>
          <p:cNvSpPr>
            <a:spLocks noChangeArrowheads="1"/>
          </p:cNvSpPr>
          <p:nvPr/>
        </p:nvSpPr>
        <p:spPr bwMode="gray">
          <a:xfrm>
            <a:off x="4489451" y="4146550"/>
            <a:ext cx="1806575" cy="431800"/>
          </a:xfrm>
          <a:prstGeom prst="rect">
            <a:avLst/>
          </a:prstGeom>
          <a:gradFill rotWithShape="1">
            <a:gsLst>
              <a:gs pos="0">
                <a:schemeClr val="accent1"/>
              </a:gs>
              <a:gs pos="100000">
                <a:schemeClr val="accent1">
                  <a:gamma/>
                  <a:tint val="0"/>
                  <a:invGamma/>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781" name="Rectangle 5"/>
          <p:cNvSpPr>
            <a:spLocks noChangeArrowheads="1"/>
          </p:cNvSpPr>
          <p:nvPr/>
        </p:nvSpPr>
        <p:spPr bwMode="gray">
          <a:xfrm>
            <a:off x="2660651" y="4640263"/>
            <a:ext cx="1825625" cy="431800"/>
          </a:xfrm>
          <a:prstGeom prst="rect">
            <a:avLst/>
          </a:prstGeom>
          <a:gradFill rotWithShape="1">
            <a:gsLst>
              <a:gs pos="0">
                <a:schemeClr val="folHlink"/>
              </a:gs>
              <a:gs pos="100000">
                <a:schemeClr val="folHlink">
                  <a:gamma/>
                  <a:tint val="0"/>
                  <a:invGamma/>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782" name="AutoShape 6"/>
          <p:cNvSpPr>
            <a:spLocks noChangeArrowheads="1"/>
          </p:cNvSpPr>
          <p:nvPr/>
        </p:nvSpPr>
        <p:spPr bwMode="gray">
          <a:xfrm flipH="1">
            <a:off x="2057401" y="4027488"/>
            <a:ext cx="2428875" cy="615950"/>
          </a:xfrm>
          <a:prstGeom prst="parallelogram">
            <a:avLst>
              <a:gd name="adj" fmla="val 98582"/>
            </a:avLst>
          </a:prstGeom>
          <a:gradFill rotWithShape="1">
            <a:gsLst>
              <a:gs pos="0">
                <a:schemeClr val="folHlink">
                  <a:gamma/>
                  <a:tint val="54510"/>
                  <a:invGamma/>
                  <a:alpha val="82001"/>
                </a:schemeClr>
              </a:gs>
              <a:gs pos="100000">
                <a:schemeClr val="folHlink">
                  <a:alpha val="50000"/>
                </a:schemeClr>
              </a:gs>
            </a:gsLst>
            <a:lin ang="189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783" name="AutoShape 7"/>
          <p:cNvSpPr>
            <a:spLocks noChangeArrowheads="1"/>
          </p:cNvSpPr>
          <p:nvPr/>
        </p:nvSpPr>
        <p:spPr bwMode="gray">
          <a:xfrm flipH="1">
            <a:off x="3870326" y="3517901"/>
            <a:ext cx="2428875" cy="646113"/>
          </a:xfrm>
          <a:prstGeom prst="parallelogram">
            <a:avLst>
              <a:gd name="adj" fmla="val 96330"/>
            </a:avLst>
          </a:prstGeom>
          <a:gradFill rotWithShape="1">
            <a:gsLst>
              <a:gs pos="0">
                <a:schemeClr val="accent1"/>
              </a:gs>
              <a:gs pos="100000">
                <a:schemeClr val="accent1">
                  <a:gamma/>
                  <a:tint val="53725"/>
                  <a:invGamma/>
                </a:schemeClr>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784" name="Freeform 8"/>
          <p:cNvSpPr>
            <a:spLocks/>
          </p:cNvSpPr>
          <p:nvPr/>
        </p:nvSpPr>
        <p:spPr bwMode="gray">
          <a:xfrm>
            <a:off x="3876676" y="3519488"/>
            <a:ext cx="612775" cy="1130300"/>
          </a:xfrm>
          <a:custGeom>
            <a:avLst/>
            <a:gdLst>
              <a:gd name="T0" fmla="*/ 0 w 201"/>
              <a:gd name="T1" fmla="*/ 167 h 370"/>
              <a:gd name="T2" fmla="*/ 201 w 201"/>
              <a:gd name="T3" fmla="*/ 370 h 370"/>
              <a:gd name="T4" fmla="*/ 201 w 201"/>
              <a:gd name="T5" fmla="*/ 210 h 370"/>
              <a:gd name="T6" fmla="*/ 0 w 201"/>
              <a:gd name="T7" fmla="*/ 0 h 370"/>
              <a:gd name="T8" fmla="*/ 0 w 201"/>
              <a:gd name="T9" fmla="*/ 167 h 370"/>
            </a:gdLst>
            <a:ahLst/>
            <a:cxnLst>
              <a:cxn ang="0">
                <a:pos x="T0" y="T1"/>
              </a:cxn>
              <a:cxn ang="0">
                <a:pos x="T2" y="T3"/>
              </a:cxn>
              <a:cxn ang="0">
                <a:pos x="T4" y="T5"/>
              </a:cxn>
              <a:cxn ang="0">
                <a:pos x="T6" y="T7"/>
              </a:cxn>
              <a:cxn ang="0">
                <a:pos x="T8" y="T9"/>
              </a:cxn>
            </a:cxnLst>
            <a:rect l="0" t="0" r="r" b="b"/>
            <a:pathLst>
              <a:path w="201" h="370">
                <a:moveTo>
                  <a:pt x="0" y="167"/>
                </a:moveTo>
                <a:lnTo>
                  <a:pt x="201" y="370"/>
                </a:lnTo>
                <a:lnTo>
                  <a:pt x="201" y="210"/>
                </a:lnTo>
                <a:lnTo>
                  <a:pt x="0" y="0"/>
                </a:lnTo>
                <a:lnTo>
                  <a:pt x="0" y="167"/>
                </a:lnTo>
                <a:close/>
              </a:path>
            </a:pathLst>
          </a:custGeom>
          <a:gradFill rotWithShape="1">
            <a:gsLst>
              <a:gs pos="0">
                <a:schemeClr val="accent1">
                  <a:gamma/>
                  <a:shade val="46275"/>
                  <a:invGamma/>
                </a:schemeClr>
              </a:gs>
              <a:gs pos="100000">
                <a:schemeClr val="accent1"/>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785" name="AutoShape 9"/>
          <p:cNvSpPr>
            <a:spLocks noChangeArrowheads="1"/>
          </p:cNvSpPr>
          <p:nvPr/>
        </p:nvSpPr>
        <p:spPr bwMode="gray">
          <a:xfrm flipH="1">
            <a:off x="5683250" y="3001964"/>
            <a:ext cx="2438400" cy="657225"/>
          </a:xfrm>
          <a:prstGeom prst="parallelogram">
            <a:avLst>
              <a:gd name="adj" fmla="val 92256"/>
            </a:avLst>
          </a:prstGeom>
          <a:gradFill rotWithShape="1">
            <a:gsLst>
              <a:gs pos="0">
                <a:schemeClr val="folHlink"/>
              </a:gs>
              <a:gs pos="100000">
                <a:schemeClr val="folHlink">
                  <a:gamma/>
                  <a:tint val="53725"/>
                  <a:invGamma/>
                </a:schemeClr>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786" name="Freeform 10"/>
          <p:cNvSpPr>
            <a:spLocks/>
          </p:cNvSpPr>
          <p:nvPr/>
        </p:nvSpPr>
        <p:spPr bwMode="gray">
          <a:xfrm>
            <a:off x="5680075" y="2997200"/>
            <a:ext cx="615950" cy="1163638"/>
          </a:xfrm>
          <a:custGeom>
            <a:avLst/>
            <a:gdLst>
              <a:gd name="T0" fmla="*/ 0 w 201"/>
              <a:gd name="T1" fmla="*/ 167 h 370"/>
              <a:gd name="T2" fmla="*/ 201 w 201"/>
              <a:gd name="T3" fmla="*/ 370 h 370"/>
              <a:gd name="T4" fmla="*/ 201 w 201"/>
              <a:gd name="T5" fmla="*/ 210 h 370"/>
              <a:gd name="T6" fmla="*/ 0 w 201"/>
              <a:gd name="T7" fmla="*/ 0 h 370"/>
              <a:gd name="T8" fmla="*/ 0 w 201"/>
              <a:gd name="T9" fmla="*/ 167 h 370"/>
            </a:gdLst>
            <a:ahLst/>
            <a:cxnLst>
              <a:cxn ang="0">
                <a:pos x="T0" y="T1"/>
              </a:cxn>
              <a:cxn ang="0">
                <a:pos x="T2" y="T3"/>
              </a:cxn>
              <a:cxn ang="0">
                <a:pos x="T4" y="T5"/>
              </a:cxn>
              <a:cxn ang="0">
                <a:pos x="T6" y="T7"/>
              </a:cxn>
              <a:cxn ang="0">
                <a:pos x="T8" y="T9"/>
              </a:cxn>
            </a:cxnLst>
            <a:rect l="0" t="0" r="r" b="b"/>
            <a:pathLst>
              <a:path w="201" h="370">
                <a:moveTo>
                  <a:pt x="0" y="167"/>
                </a:moveTo>
                <a:lnTo>
                  <a:pt x="201" y="370"/>
                </a:lnTo>
                <a:lnTo>
                  <a:pt x="201" y="210"/>
                </a:lnTo>
                <a:lnTo>
                  <a:pt x="0" y="0"/>
                </a:lnTo>
                <a:lnTo>
                  <a:pt x="0" y="167"/>
                </a:lnTo>
                <a:close/>
              </a:path>
            </a:pathLst>
          </a:custGeom>
          <a:gradFill rotWithShape="1">
            <a:gsLst>
              <a:gs pos="0">
                <a:schemeClr val="folHlink">
                  <a:gamma/>
                  <a:shade val="46275"/>
                  <a:invGamma/>
                </a:schemeClr>
              </a:gs>
              <a:gs pos="100000">
                <a:schemeClr val="folHlink"/>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pic>
        <p:nvPicPr>
          <p:cNvPr id="203787" name="Picture 11" descr="light_shadow"/>
          <p:cNvPicPr>
            <a:picLocks noChangeAspect="1" noChangeArrowheads="1"/>
          </p:cNvPicPr>
          <p:nvPr/>
        </p:nvPicPr>
        <p:blipFill>
          <a:blip r:embed="rId2" cstate="print">
            <a:lum bright="-76000" contrast="-4000"/>
            <a:grayscl/>
            <a:extLst>
              <a:ext uri="{28A0092B-C50C-407E-A947-70E740481C1C}">
                <a14:useLocalDpi xmlns:a14="http://schemas.microsoft.com/office/drawing/2010/main" val="0"/>
              </a:ext>
            </a:extLst>
          </a:blip>
          <a:srcRect/>
          <a:stretch>
            <a:fillRect/>
          </a:stretch>
        </p:blipFill>
        <p:spPr bwMode="gray">
          <a:xfrm>
            <a:off x="2676526" y="4181475"/>
            <a:ext cx="1008063" cy="280988"/>
          </a:xfrm>
          <a:prstGeom prst="rect">
            <a:avLst/>
          </a:prstGeom>
          <a:noFill/>
          <a:extLst>
            <a:ext uri="{909E8E84-426E-40DD-AFC4-6F175D3DCCD1}">
              <a14:hiddenFill xmlns:a14="http://schemas.microsoft.com/office/drawing/2010/main">
                <a:solidFill>
                  <a:srgbClr val="FFFFFF"/>
                </a:solidFill>
              </a14:hiddenFill>
            </a:ext>
          </a:extLst>
        </p:spPr>
      </p:pic>
      <p:pic>
        <p:nvPicPr>
          <p:cNvPr id="203788" name="Picture 12" descr="circuler_1"/>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2589214" y="3221039"/>
            <a:ext cx="1152525" cy="1139825"/>
          </a:xfrm>
          <a:prstGeom prst="rect">
            <a:avLst/>
          </a:prstGeom>
          <a:noFill/>
          <a:extLst>
            <a:ext uri="{909E8E84-426E-40DD-AFC4-6F175D3DCCD1}">
              <a14:hiddenFill xmlns:a14="http://schemas.microsoft.com/office/drawing/2010/main">
                <a:solidFill>
                  <a:srgbClr val="FFFFFF"/>
                </a:solidFill>
              </a14:hiddenFill>
            </a:ext>
          </a:extLst>
        </p:spPr>
      </p:pic>
      <p:sp>
        <p:nvSpPr>
          <p:cNvPr id="203789" name="Oval 13"/>
          <p:cNvSpPr>
            <a:spLocks noChangeArrowheads="1"/>
          </p:cNvSpPr>
          <p:nvPr/>
        </p:nvSpPr>
        <p:spPr bwMode="gray">
          <a:xfrm>
            <a:off x="2589214" y="3221038"/>
            <a:ext cx="1144587" cy="1143000"/>
          </a:xfrm>
          <a:prstGeom prst="ellipse">
            <a:avLst/>
          </a:prstGeom>
          <a:gradFill rotWithShape="1">
            <a:gsLst>
              <a:gs pos="0">
                <a:schemeClr val="folHlink">
                  <a:alpha val="45000"/>
                </a:schemeClr>
              </a:gs>
              <a:gs pos="50000">
                <a:schemeClr val="folHlink">
                  <a:gamma/>
                  <a:tint val="54510"/>
                  <a:invGamma/>
                  <a:alpha val="89999"/>
                </a:schemeClr>
              </a:gs>
              <a:gs pos="100000">
                <a:schemeClr val="folHlink">
                  <a:alpha val="45000"/>
                </a:schemeClr>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790" name="Freeform 14"/>
          <p:cNvSpPr>
            <a:spLocks/>
          </p:cNvSpPr>
          <p:nvPr/>
        </p:nvSpPr>
        <p:spPr bwMode="gray">
          <a:xfrm>
            <a:off x="2708276" y="3244850"/>
            <a:ext cx="898525" cy="395288"/>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chemeClr val="folHlink">
                  <a:alpha val="17999"/>
                </a:schemeClr>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pic>
        <p:nvPicPr>
          <p:cNvPr id="203791" name="Picture 15" descr="light_shadow"/>
          <p:cNvPicPr>
            <a:picLocks noChangeAspect="1" noChangeArrowheads="1"/>
          </p:cNvPicPr>
          <p:nvPr/>
        </p:nvPicPr>
        <p:blipFill>
          <a:blip r:embed="rId2" cstate="print">
            <a:lum bright="-76000" contrast="-4000"/>
            <a:grayscl/>
            <a:extLst>
              <a:ext uri="{28A0092B-C50C-407E-A947-70E740481C1C}">
                <a14:useLocalDpi xmlns:a14="http://schemas.microsoft.com/office/drawing/2010/main" val="0"/>
              </a:ext>
            </a:extLst>
          </a:blip>
          <a:srcRect/>
          <a:stretch>
            <a:fillRect/>
          </a:stretch>
        </p:blipFill>
        <p:spPr bwMode="gray">
          <a:xfrm>
            <a:off x="4519613" y="3678239"/>
            <a:ext cx="1008062" cy="280987"/>
          </a:xfrm>
          <a:prstGeom prst="rect">
            <a:avLst/>
          </a:prstGeom>
          <a:noFill/>
          <a:extLst>
            <a:ext uri="{909E8E84-426E-40DD-AFC4-6F175D3DCCD1}">
              <a14:hiddenFill xmlns:a14="http://schemas.microsoft.com/office/drawing/2010/main">
                <a:solidFill>
                  <a:srgbClr val="FFFFFF"/>
                </a:solidFill>
              </a14:hiddenFill>
            </a:ext>
          </a:extLst>
        </p:spPr>
      </p:pic>
      <p:pic>
        <p:nvPicPr>
          <p:cNvPr id="203792" name="Picture 16" descr="circuler_1"/>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4432301" y="2717801"/>
            <a:ext cx="1152525" cy="1139825"/>
          </a:xfrm>
          <a:prstGeom prst="rect">
            <a:avLst/>
          </a:prstGeom>
          <a:noFill/>
          <a:extLst>
            <a:ext uri="{909E8E84-426E-40DD-AFC4-6F175D3DCCD1}">
              <a14:hiddenFill xmlns:a14="http://schemas.microsoft.com/office/drawing/2010/main">
                <a:solidFill>
                  <a:srgbClr val="FFFFFF"/>
                </a:solidFill>
              </a14:hiddenFill>
            </a:ext>
          </a:extLst>
        </p:spPr>
      </p:pic>
      <p:sp>
        <p:nvSpPr>
          <p:cNvPr id="203793" name="Oval 17"/>
          <p:cNvSpPr>
            <a:spLocks noChangeArrowheads="1"/>
          </p:cNvSpPr>
          <p:nvPr/>
        </p:nvSpPr>
        <p:spPr bwMode="gray">
          <a:xfrm>
            <a:off x="4432300" y="2717800"/>
            <a:ext cx="1144588" cy="1143000"/>
          </a:xfrm>
          <a:prstGeom prst="ellipse">
            <a:avLst/>
          </a:prstGeom>
          <a:gradFill rotWithShape="1">
            <a:gsLst>
              <a:gs pos="0">
                <a:schemeClr val="accent1">
                  <a:gamma/>
                  <a:shade val="26275"/>
                  <a:invGamma/>
                  <a:alpha val="89999"/>
                </a:schemeClr>
              </a:gs>
              <a:gs pos="50000">
                <a:schemeClr val="accent1">
                  <a:alpha val="45000"/>
                </a:schemeClr>
              </a:gs>
              <a:gs pos="100000">
                <a:schemeClr val="accent1">
                  <a:gamma/>
                  <a:shade val="26275"/>
                  <a:invGamma/>
                  <a:alpha val="89999"/>
                </a:schemeClr>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794" name="Freeform 18"/>
          <p:cNvSpPr>
            <a:spLocks/>
          </p:cNvSpPr>
          <p:nvPr/>
        </p:nvSpPr>
        <p:spPr bwMode="gray">
          <a:xfrm>
            <a:off x="4551364" y="2741614"/>
            <a:ext cx="898525" cy="395287"/>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chemeClr val="accent1">
                  <a:alpha val="17999"/>
                </a:schemeClr>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pic>
        <p:nvPicPr>
          <p:cNvPr id="203795" name="Picture 19" descr="light_shadow"/>
          <p:cNvPicPr>
            <a:picLocks noChangeAspect="1" noChangeArrowheads="1"/>
          </p:cNvPicPr>
          <p:nvPr/>
        </p:nvPicPr>
        <p:blipFill>
          <a:blip r:embed="rId2" cstate="print">
            <a:lum bright="-76000" contrast="-4000"/>
            <a:grayscl/>
            <a:extLst>
              <a:ext uri="{28A0092B-C50C-407E-A947-70E740481C1C}">
                <a14:useLocalDpi xmlns:a14="http://schemas.microsoft.com/office/drawing/2010/main" val="0"/>
              </a:ext>
            </a:extLst>
          </a:blip>
          <a:srcRect/>
          <a:stretch>
            <a:fillRect/>
          </a:stretch>
        </p:blipFill>
        <p:spPr bwMode="gray">
          <a:xfrm>
            <a:off x="6440488" y="3190875"/>
            <a:ext cx="1008062" cy="280988"/>
          </a:xfrm>
          <a:prstGeom prst="rect">
            <a:avLst/>
          </a:prstGeom>
          <a:noFill/>
          <a:extLst>
            <a:ext uri="{909E8E84-426E-40DD-AFC4-6F175D3DCCD1}">
              <a14:hiddenFill xmlns:a14="http://schemas.microsoft.com/office/drawing/2010/main">
                <a:solidFill>
                  <a:srgbClr val="FFFFFF"/>
                </a:solidFill>
              </a14:hiddenFill>
            </a:ext>
          </a:extLst>
        </p:spPr>
      </p:pic>
      <p:pic>
        <p:nvPicPr>
          <p:cNvPr id="203796" name="Picture 20" descr="circuler_1"/>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6353176" y="2230439"/>
            <a:ext cx="1152525" cy="1139825"/>
          </a:xfrm>
          <a:prstGeom prst="rect">
            <a:avLst/>
          </a:prstGeom>
          <a:noFill/>
          <a:extLst>
            <a:ext uri="{909E8E84-426E-40DD-AFC4-6F175D3DCCD1}">
              <a14:hiddenFill xmlns:a14="http://schemas.microsoft.com/office/drawing/2010/main">
                <a:solidFill>
                  <a:srgbClr val="FFFFFF"/>
                </a:solidFill>
              </a14:hiddenFill>
            </a:ext>
          </a:extLst>
        </p:spPr>
      </p:pic>
      <p:sp>
        <p:nvSpPr>
          <p:cNvPr id="203797" name="Oval 21"/>
          <p:cNvSpPr>
            <a:spLocks noChangeArrowheads="1"/>
          </p:cNvSpPr>
          <p:nvPr/>
        </p:nvSpPr>
        <p:spPr bwMode="gray">
          <a:xfrm>
            <a:off x="6353175" y="2230438"/>
            <a:ext cx="1144588" cy="1143000"/>
          </a:xfrm>
          <a:prstGeom prst="ellipse">
            <a:avLst/>
          </a:prstGeom>
          <a:gradFill rotWithShape="1">
            <a:gsLst>
              <a:gs pos="0">
                <a:schemeClr val="folHlink">
                  <a:gamma/>
                  <a:shade val="26275"/>
                  <a:invGamma/>
                  <a:alpha val="89999"/>
                </a:schemeClr>
              </a:gs>
              <a:gs pos="50000">
                <a:schemeClr val="folHlink">
                  <a:alpha val="45000"/>
                </a:schemeClr>
              </a:gs>
              <a:gs pos="100000">
                <a:schemeClr val="folHlink">
                  <a:gamma/>
                  <a:shade val="26275"/>
                  <a:invGamma/>
                  <a:alpha val="89999"/>
                </a:schemeClr>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798" name="Freeform 22"/>
          <p:cNvSpPr>
            <a:spLocks/>
          </p:cNvSpPr>
          <p:nvPr/>
        </p:nvSpPr>
        <p:spPr bwMode="gray">
          <a:xfrm>
            <a:off x="6472239" y="2254250"/>
            <a:ext cx="898525" cy="395288"/>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chemeClr val="folHlink">
                  <a:alpha val="17999"/>
                </a:schemeClr>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grpSp>
        <p:nvGrpSpPr>
          <p:cNvPr id="203805" name="Group 29"/>
          <p:cNvGrpSpPr>
            <a:grpSpLocks/>
          </p:cNvGrpSpPr>
          <p:nvPr/>
        </p:nvGrpSpPr>
        <p:grpSpPr bwMode="auto">
          <a:xfrm rot="-1297425" flipH="1" flipV="1">
            <a:off x="2655889" y="4059238"/>
            <a:ext cx="1062037" cy="254000"/>
            <a:chOff x="2532" y="1051"/>
            <a:chExt cx="893" cy="246"/>
          </a:xfrm>
        </p:grpSpPr>
        <p:grpSp>
          <p:nvGrpSpPr>
            <p:cNvPr id="203806" name="Group 30"/>
            <p:cNvGrpSpPr>
              <a:grpSpLocks/>
            </p:cNvGrpSpPr>
            <p:nvPr/>
          </p:nvGrpSpPr>
          <p:grpSpPr bwMode="auto">
            <a:xfrm>
              <a:off x="2532" y="1051"/>
              <a:ext cx="743" cy="185"/>
              <a:chOff x="1565" y="2568"/>
              <a:chExt cx="1118" cy="279"/>
            </a:xfrm>
          </p:grpSpPr>
          <p:sp>
            <p:nvSpPr>
              <p:cNvPr id="203807" name="AutoShape 31"/>
              <p:cNvSpPr>
                <a:spLocks noChangeArrowheads="1"/>
              </p:cNvSpPr>
              <p:nvPr/>
            </p:nvSpPr>
            <p:spPr bwMode="white">
              <a:xfrm rot="5263130">
                <a:off x="1859" y="2274"/>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08" name="AutoShape 32"/>
              <p:cNvSpPr>
                <a:spLocks noChangeArrowheads="1"/>
              </p:cNvSpPr>
              <p:nvPr/>
            </p:nvSpPr>
            <p:spPr bwMode="white">
              <a:xfrm rot="6078281">
                <a:off x="1995" y="2274"/>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09" name="AutoShape 33"/>
              <p:cNvSpPr>
                <a:spLocks noChangeArrowheads="1"/>
              </p:cNvSpPr>
              <p:nvPr/>
            </p:nvSpPr>
            <p:spPr bwMode="white">
              <a:xfrm rot="6373927">
                <a:off x="2071" y="2296"/>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10" name="AutoShape 34"/>
              <p:cNvSpPr>
                <a:spLocks noChangeArrowheads="1"/>
              </p:cNvSpPr>
              <p:nvPr/>
            </p:nvSpPr>
            <p:spPr bwMode="white">
              <a:xfrm rot="6906312">
                <a:off x="2161" y="2326"/>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grpSp>
        <p:grpSp>
          <p:nvGrpSpPr>
            <p:cNvPr id="203811" name="Group 35"/>
            <p:cNvGrpSpPr>
              <a:grpSpLocks/>
            </p:cNvGrpSpPr>
            <p:nvPr/>
          </p:nvGrpSpPr>
          <p:grpSpPr bwMode="auto">
            <a:xfrm rot="1353540">
              <a:off x="2682" y="1111"/>
              <a:ext cx="743" cy="186"/>
              <a:chOff x="1565" y="2568"/>
              <a:chExt cx="1118" cy="279"/>
            </a:xfrm>
          </p:grpSpPr>
          <p:sp>
            <p:nvSpPr>
              <p:cNvPr id="203812" name="AutoShape 36"/>
              <p:cNvSpPr>
                <a:spLocks noChangeArrowheads="1"/>
              </p:cNvSpPr>
              <p:nvPr/>
            </p:nvSpPr>
            <p:spPr bwMode="white">
              <a:xfrm rot="5263130">
                <a:off x="1859" y="2274"/>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13" name="AutoShape 37"/>
              <p:cNvSpPr>
                <a:spLocks noChangeArrowheads="1"/>
              </p:cNvSpPr>
              <p:nvPr/>
            </p:nvSpPr>
            <p:spPr bwMode="white">
              <a:xfrm rot="6078281">
                <a:off x="1995" y="2274"/>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14" name="AutoShape 38"/>
              <p:cNvSpPr>
                <a:spLocks noChangeArrowheads="1"/>
              </p:cNvSpPr>
              <p:nvPr/>
            </p:nvSpPr>
            <p:spPr bwMode="white">
              <a:xfrm rot="6373927">
                <a:off x="2071" y="2296"/>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15" name="AutoShape 39"/>
              <p:cNvSpPr>
                <a:spLocks noChangeArrowheads="1"/>
              </p:cNvSpPr>
              <p:nvPr/>
            </p:nvSpPr>
            <p:spPr bwMode="white">
              <a:xfrm rot="6906312">
                <a:off x="2161" y="2326"/>
                <a:ext cx="227" cy="816"/>
              </a:xfrm>
              <a:prstGeom prst="moon">
                <a:avLst>
                  <a:gd name="adj" fmla="val 49773"/>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grpSp>
      </p:grpSp>
      <p:grpSp>
        <p:nvGrpSpPr>
          <p:cNvPr id="203816" name="Group 40"/>
          <p:cNvGrpSpPr>
            <a:grpSpLocks/>
          </p:cNvGrpSpPr>
          <p:nvPr/>
        </p:nvGrpSpPr>
        <p:grpSpPr bwMode="auto">
          <a:xfrm rot="-1297425" flipH="1" flipV="1">
            <a:off x="4546600" y="3584575"/>
            <a:ext cx="1062038" cy="254000"/>
            <a:chOff x="2532" y="1051"/>
            <a:chExt cx="893" cy="246"/>
          </a:xfrm>
        </p:grpSpPr>
        <p:grpSp>
          <p:nvGrpSpPr>
            <p:cNvPr id="203817" name="Group 41"/>
            <p:cNvGrpSpPr>
              <a:grpSpLocks/>
            </p:cNvGrpSpPr>
            <p:nvPr/>
          </p:nvGrpSpPr>
          <p:grpSpPr bwMode="auto">
            <a:xfrm>
              <a:off x="2532" y="1051"/>
              <a:ext cx="743" cy="185"/>
              <a:chOff x="1565" y="2568"/>
              <a:chExt cx="1118" cy="279"/>
            </a:xfrm>
          </p:grpSpPr>
          <p:sp>
            <p:nvSpPr>
              <p:cNvPr id="203818" name="AutoShape 42"/>
              <p:cNvSpPr>
                <a:spLocks noChangeArrowheads="1"/>
              </p:cNvSpPr>
              <p:nvPr/>
            </p:nvSpPr>
            <p:spPr bwMode="white">
              <a:xfrm rot="5263130">
                <a:off x="1859"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19" name="AutoShape 43"/>
              <p:cNvSpPr>
                <a:spLocks noChangeArrowheads="1"/>
              </p:cNvSpPr>
              <p:nvPr/>
            </p:nvSpPr>
            <p:spPr bwMode="white">
              <a:xfrm rot="6078281">
                <a:off x="1995"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20" name="AutoShape 44"/>
              <p:cNvSpPr>
                <a:spLocks noChangeArrowheads="1"/>
              </p:cNvSpPr>
              <p:nvPr/>
            </p:nvSpPr>
            <p:spPr bwMode="white">
              <a:xfrm rot="6373927">
                <a:off x="2071" y="229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21" name="AutoShape 45"/>
              <p:cNvSpPr>
                <a:spLocks noChangeArrowheads="1"/>
              </p:cNvSpPr>
              <p:nvPr/>
            </p:nvSpPr>
            <p:spPr bwMode="white">
              <a:xfrm rot="6906312">
                <a:off x="2161" y="232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grpSp>
        <p:grpSp>
          <p:nvGrpSpPr>
            <p:cNvPr id="203822" name="Group 46"/>
            <p:cNvGrpSpPr>
              <a:grpSpLocks/>
            </p:cNvGrpSpPr>
            <p:nvPr/>
          </p:nvGrpSpPr>
          <p:grpSpPr bwMode="auto">
            <a:xfrm rot="1353540">
              <a:off x="2682" y="1111"/>
              <a:ext cx="743" cy="186"/>
              <a:chOff x="1565" y="2568"/>
              <a:chExt cx="1118" cy="279"/>
            </a:xfrm>
          </p:grpSpPr>
          <p:sp>
            <p:nvSpPr>
              <p:cNvPr id="203823" name="AutoShape 47"/>
              <p:cNvSpPr>
                <a:spLocks noChangeArrowheads="1"/>
              </p:cNvSpPr>
              <p:nvPr/>
            </p:nvSpPr>
            <p:spPr bwMode="white">
              <a:xfrm rot="5263130">
                <a:off x="1859"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24" name="AutoShape 48"/>
              <p:cNvSpPr>
                <a:spLocks noChangeArrowheads="1"/>
              </p:cNvSpPr>
              <p:nvPr/>
            </p:nvSpPr>
            <p:spPr bwMode="white">
              <a:xfrm rot="6078281">
                <a:off x="1995"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25" name="AutoShape 49"/>
              <p:cNvSpPr>
                <a:spLocks noChangeArrowheads="1"/>
              </p:cNvSpPr>
              <p:nvPr/>
            </p:nvSpPr>
            <p:spPr bwMode="white">
              <a:xfrm rot="6373927">
                <a:off x="2071" y="229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26" name="AutoShape 50"/>
              <p:cNvSpPr>
                <a:spLocks noChangeArrowheads="1"/>
              </p:cNvSpPr>
              <p:nvPr/>
            </p:nvSpPr>
            <p:spPr bwMode="white">
              <a:xfrm rot="6906312">
                <a:off x="2161" y="232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grpSp>
      </p:grpSp>
      <p:grpSp>
        <p:nvGrpSpPr>
          <p:cNvPr id="203827" name="Group 51"/>
          <p:cNvGrpSpPr>
            <a:grpSpLocks/>
          </p:cNvGrpSpPr>
          <p:nvPr/>
        </p:nvGrpSpPr>
        <p:grpSpPr bwMode="auto">
          <a:xfrm rot="-1297425" flipH="1" flipV="1">
            <a:off x="6396039" y="3081338"/>
            <a:ext cx="1062037" cy="254000"/>
            <a:chOff x="2532" y="1051"/>
            <a:chExt cx="893" cy="246"/>
          </a:xfrm>
        </p:grpSpPr>
        <p:grpSp>
          <p:nvGrpSpPr>
            <p:cNvPr id="203828" name="Group 52"/>
            <p:cNvGrpSpPr>
              <a:grpSpLocks/>
            </p:cNvGrpSpPr>
            <p:nvPr/>
          </p:nvGrpSpPr>
          <p:grpSpPr bwMode="auto">
            <a:xfrm>
              <a:off x="2532" y="1051"/>
              <a:ext cx="743" cy="185"/>
              <a:chOff x="1565" y="2568"/>
              <a:chExt cx="1118" cy="279"/>
            </a:xfrm>
          </p:grpSpPr>
          <p:sp>
            <p:nvSpPr>
              <p:cNvPr id="203829" name="AutoShape 53"/>
              <p:cNvSpPr>
                <a:spLocks noChangeArrowheads="1"/>
              </p:cNvSpPr>
              <p:nvPr/>
            </p:nvSpPr>
            <p:spPr bwMode="white">
              <a:xfrm rot="5263130">
                <a:off x="1859"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30" name="AutoShape 54"/>
              <p:cNvSpPr>
                <a:spLocks noChangeArrowheads="1"/>
              </p:cNvSpPr>
              <p:nvPr/>
            </p:nvSpPr>
            <p:spPr bwMode="white">
              <a:xfrm rot="6078281">
                <a:off x="1995"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31" name="AutoShape 55"/>
              <p:cNvSpPr>
                <a:spLocks noChangeArrowheads="1"/>
              </p:cNvSpPr>
              <p:nvPr/>
            </p:nvSpPr>
            <p:spPr bwMode="white">
              <a:xfrm rot="6373927">
                <a:off x="2071" y="229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32" name="AutoShape 56"/>
              <p:cNvSpPr>
                <a:spLocks noChangeArrowheads="1"/>
              </p:cNvSpPr>
              <p:nvPr/>
            </p:nvSpPr>
            <p:spPr bwMode="white">
              <a:xfrm rot="6906312">
                <a:off x="2161" y="232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grpSp>
        <p:grpSp>
          <p:nvGrpSpPr>
            <p:cNvPr id="203833" name="Group 57"/>
            <p:cNvGrpSpPr>
              <a:grpSpLocks/>
            </p:cNvGrpSpPr>
            <p:nvPr/>
          </p:nvGrpSpPr>
          <p:grpSpPr bwMode="auto">
            <a:xfrm rot="1353540">
              <a:off x="2682" y="1111"/>
              <a:ext cx="743" cy="186"/>
              <a:chOff x="1565" y="2568"/>
              <a:chExt cx="1118" cy="279"/>
            </a:xfrm>
          </p:grpSpPr>
          <p:sp>
            <p:nvSpPr>
              <p:cNvPr id="203834" name="AutoShape 58"/>
              <p:cNvSpPr>
                <a:spLocks noChangeArrowheads="1"/>
              </p:cNvSpPr>
              <p:nvPr/>
            </p:nvSpPr>
            <p:spPr bwMode="white">
              <a:xfrm rot="5263130">
                <a:off x="1859"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35" name="AutoShape 59"/>
              <p:cNvSpPr>
                <a:spLocks noChangeArrowheads="1"/>
              </p:cNvSpPr>
              <p:nvPr/>
            </p:nvSpPr>
            <p:spPr bwMode="white">
              <a:xfrm rot="6078281">
                <a:off x="1995"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36" name="AutoShape 60"/>
              <p:cNvSpPr>
                <a:spLocks noChangeArrowheads="1"/>
              </p:cNvSpPr>
              <p:nvPr/>
            </p:nvSpPr>
            <p:spPr bwMode="white">
              <a:xfrm rot="6373927">
                <a:off x="2071" y="229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37" name="AutoShape 61"/>
              <p:cNvSpPr>
                <a:spLocks noChangeArrowheads="1"/>
              </p:cNvSpPr>
              <p:nvPr/>
            </p:nvSpPr>
            <p:spPr bwMode="white">
              <a:xfrm rot="6906312">
                <a:off x="2161" y="232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grpSp>
      </p:grpSp>
      <p:sp>
        <p:nvSpPr>
          <p:cNvPr id="203839" name="Rectangle 63"/>
          <p:cNvSpPr>
            <a:spLocks noChangeArrowheads="1"/>
          </p:cNvSpPr>
          <p:nvPr/>
        </p:nvSpPr>
        <p:spPr bwMode="gray">
          <a:xfrm>
            <a:off x="8131175" y="3163888"/>
            <a:ext cx="1835150" cy="431800"/>
          </a:xfrm>
          <a:prstGeom prst="rect">
            <a:avLst/>
          </a:prstGeom>
          <a:gradFill rotWithShape="1">
            <a:gsLst>
              <a:gs pos="0">
                <a:schemeClr val="accent1"/>
              </a:gs>
              <a:gs pos="100000">
                <a:schemeClr val="accent1">
                  <a:gamma/>
                  <a:tint val="0"/>
                  <a:invGamma/>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40" name="AutoShape 64"/>
          <p:cNvSpPr>
            <a:spLocks noChangeArrowheads="1"/>
          </p:cNvSpPr>
          <p:nvPr/>
        </p:nvSpPr>
        <p:spPr bwMode="gray">
          <a:xfrm flipH="1">
            <a:off x="7518400" y="2508251"/>
            <a:ext cx="2438400" cy="657225"/>
          </a:xfrm>
          <a:prstGeom prst="parallelogram">
            <a:avLst>
              <a:gd name="adj" fmla="val 92256"/>
            </a:avLst>
          </a:prstGeom>
          <a:gradFill rotWithShape="1">
            <a:gsLst>
              <a:gs pos="0">
                <a:schemeClr val="accent1"/>
              </a:gs>
              <a:gs pos="100000">
                <a:schemeClr val="accent1">
                  <a:gamma/>
                  <a:tint val="53725"/>
                  <a:invGamma/>
                </a:schemeClr>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41" name="Freeform 65"/>
          <p:cNvSpPr>
            <a:spLocks/>
          </p:cNvSpPr>
          <p:nvPr/>
        </p:nvSpPr>
        <p:spPr bwMode="gray">
          <a:xfrm>
            <a:off x="7515225" y="2503489"/>
            <a:ext cx="615950" cy="1163637"/>
          </a:xfrm>
          <a:custGeom>
            <a:avLst/>
            <a:gdLst>
              <a:gd name="T0" fmla="*/ 0 w 201"/>
              <a:gd name="T1" fmla="*/ 167 h 370"/>
              <a:gd name="T2" fmla="*/ 201 w 201"/>
              <a:gd name="T3" fmla="*/ 370 h 370"/>
              <a:gd name="T4" fmla="*/ 201 w 201"/>
              <a:gd name="T5" fmla="*/ 210 h 370"/>
              <a:gd name="T6" fmla="*/ 0 w 201"/>
              <a:gd name="T7" fmla="*/ 0 h 370"/>
              <a:gd name="T8" fmla="*/ 0 w 201"/>
              <a:gd name="T9" fmla="*/ 167 h 370"/>
            </a:gdLst>
            <a:ahLst/>
            <a:cxnLst>
              <a:cxn ang="0">
                <a:pos x="T0" y="T1"/>
              </a:cxn>
              <a:cxn ang="0">
                <a:pos x="T2" y="T3"/>
              </a:cxn>
              <a:cxn ang="0">
                <a:pos x="T4" y="T5"/>
              </a:cxn>
              <a:cxn ang="0">
                <a:pos x="T6" y="T7"/>
              </a:cxn>
              <a:cxn ang="0">
                <a:pos x="T8" y="T9"/>
              </a:cxn>
            </a:cxnLst>
            <a:rect l="0" t="0" r="r" b="b"/>
            <a:pathLst>
              <a:path w="201" h="370">
                <a:moveTo>
                  <a:pt x="0" y="167"/>
                </a:moveTo>
                <a:lnTo>
                  <a:pt x="201" y="370"/>
                </a:lnTo>
                <a:lnTo>
                  <a:pt x="201" y="210"/>
                </a:lnTo>
                <a:lnTo>
                  <a:pt x="0" y="0"/>
                </a:lnTo>
                <a:lnTo>
                  <a:pt x="0" y="167"/>
                </a:lnTo>
                <a:close/>
              </a:path>
            </a:pathLst>
          </a:custGeom>
          <a:gradFill rotWithShape="1">
            <a:gsLst>
              <a:gs pos="0">
                <a:schemeClr val="accent1">
                  <a:gamma/>
                  <a:shade val="46275"/>
                  <a:invGamma/>
                </a:schemeClr>
              </a:gs>
              <a:gs pos="100000">
                <a:schemeClr val="accent1"/>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pic>
        <p:nvPicPr>
          <p:cNvPr id="203842" name="Picture 66" descr="light_shadow"/>
          <p:cNvPicPr>
            <a:picLocks noChangeAspect="1" noChangeArrowheads="1"/>
          </p:cNvPicPr>
          <p:nvPr/>
        </p:nvPicPr>
        <p:blipFill>
          <a:blip r:embed="rId2" cstate="print">
            <a:lum bright="-76000" contrast="-4000"/>
            <a:grayscl/>
            <a:extLst>
              <a:ext uri="{28A0092B-C50C-407E-A947-70E740481C1C}">
                <a14:useLocalDpi xmlns:a14="http://schemas.microsoft.com/office/drawing/2010/main" val="0"/>
              </a:ext>
            </a:extLst>
          </a:blip>
          <a:srcRect/>
          <a:stretch>
            <a:fillRect/>
          </a:stretch>
        </p:blipFill>
        <p:spPr bwMode="gray">
          <a:xfrm>
            <a:off x="8275638" y="2697164"/>
            <a:ext cx="1008062" cy="280987"/>
          </a:xfrm>
          <a:prstGeom prst="rect">
            <a:avLst/>
          </a:prstGeom>
          <a:noFill/>
          <a:extLst>
            <a:ext uri="{909E8E84-426E-40DD-AFC4-6F175D3DCCD1}">
              <a14:hiddenFill xmlns:a14="http://schemas.microsoft.com/office/drawing/2010/main">
                <a:solidFill>
                  <a:srgbClr val="FFFFFF"/>
                </a:solidFill>
              </a14:hiddenFill>
            </a:ext>
          </a:extLst>
        </p:spPr>
      </p:pic>
      <p:pic>
        <p:nvPicPr>
          <p:cNvPr id="203843" name="Picture 67" descr="circuler_1"/>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8188326" y="1736726"/>
            <a:ext cx="1152525" cy="1139825"/>
          </a:xfrm>
          <a:prstGeom prst="rect">
            <a:avLst/>
          </a:prstGeom>
          <a:noFill/>
          <a:extLst>
            <a:ext uri="{909E8E84-426E-40DD-AFC4-6F175D3DCCD1}">
              <a14:hiddenFill xmlns:a14="http://schemas.microsoft.com/office/drawing/2010/main">
                <a:solidFill>
                  <a:srgbClr val="FFFFFF"/>
                </a:solidFill>
              </a14:hiddenFill>
            </a:ext>
          </a:extLst>
        </p:spPr>
      </p:pic>
      <p:sp>
        <p:nvSpPr>
          <p:cNvPr id="203844" name="Oval 68"/>
          <p:cNvSpPr>
            <a:spLocks noChangeArrowheads="1"/>
          </p:cNvSpPr>
          <p:nvPr/>
        </p:nvSpPr>
        <p:spPr bwMode="gray">
          <a:xfrm>
            <a:off x="8188325" y="1736725"/>
            <a:ext cx="1144588" cy="1143000"/>
          </a:xfrm>
          <a:prstGeom prst="ellipse">
            <a:avLst/>
          </a:prstGeom>
          <a:gradFill rotWithShape="1">
            <a:gsLst>
              <a:gs pos="0">
                <a:schemeClr val="accent1">
                  <a:gamma/>
                  <a:shade val="26275"/>
                  <a:invGamma/>
                  <a:alpha val="89999"/>
                </a:schemeClr>
              </a:gs>
              <a:gs pos="50000">
                <a:schemeClr val="accent1">
                  <a:alpha val="45000"/>
                </a:schemeClr>
              </a:gs>
              <a:gs pos="100000">
                <a:schemeClr val="accent1">
                  <a:gamma/>
                  <a:shade val="26275"/>
                  <a:invGamma/>
                  <a:alpha val="89999"/>
                </a:schemeClr>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45" name="Freeform 69"/>
          <p:cNvSpPr>
            <a:spLocks/>
          </p:cNvSpPr>
          <p:nvPr/>
        </p:nvSpPr>
        <p:spPr bwMode="gray">
          <a:xfrm>
            <a:off x="8307389" y="1760539"/>
            <a:ext cx="898525" cy="395287"/>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chemeClr val="accent1">
                  <a:alpha val="17999"/>
                </a:schemeClr>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grpSp>
        <p:nvGrpSpPr>
          <p:cNvPr id="203848" name="Group 72"/>
          <p:cNvGrpSpPr>
            <a:grpSpLocks/>
          </p:cNvGrpSpPr>
          <p:nvPr/>
        </p:nvGrpSpPr>
        <p:grpSpPr bwMode="auto">
          <a:xfrm rot="-1297425" flipH="1" flipV="1">
            <a:off x="8231189" y="2587625"/>
            <a:ext cx="1062037" cy="254000"/>
            <a:chOff x="2532" y="1051"/>
            <a:chExt cx="893" cy="246"/>
          </a:xfrm>
        </p:grpSpPr>
        <p:grpSp>
          <p:nvGrpSpPr>
            <p:cNvPr id="203849" name="Group 73"/>
            <p:cNvGrpSpPr>
              <a:grpSpLocks/>
            </p:cNvGrpSpPr>
            <p:nvPr/>
          </p:nvGrpSpPr>
          <p:grpSpPr bwMode="auto">
            <a:xfrm>
              <a:off x="2532" y="1051"/>
              <a:ext cx="743" cy="185"/>
              <a:chOff x="1565" y="2568"/>
              <a:chExt cx="1118" cy="279"/>
            </a:xfrm>
          </p:grpSpPr>
          <p:sp>
            <p:nvSpPr>
              <p:cNvPr id="203850" name="AutoShape 74"/>
              <p:cNvSpPr>
                <a:spLocks noChangeArrowheads="1"/>
              </p:cNvSpPr>
              <p:nvPr/>
            </p:nvSpPr>
            <p:spPr bwMode="white">
              <a:xfrm rot="5263130">
                <a:off x="1859"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51" name="AutoShape 75"/>
              <p:cNvSpPr>
                <a:spLocks noChangeArrowheads="1"/>
              </p:cNvSpPr>
              <p:nvPr/>
            </p:nvSpPr>
            <p:spPr bwMode="white">
              <a:xfrm rot="6078281">
                <a:off x="1995"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52" name="AutoShape 76"/>
              <p:cNvSpPr>
                <a:spLocks noChangeArrowheads="1"/>
              </p:cNvSpPr>
              <p:nvPr/>
            </p:nvSpPr>
            <p:spPr bwMode="white">
              <a:xfrm rot="6373927">
                <a:off x="2071" y="229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53" name="AutoShape 77"/>
              <p:cNvSpPr>
                <a:spLocks noChangeArrowheads="1"/>
              </p:cNvSpPr>
              <p:nvPr/>
            </p:nvSpPr>
            <p:spPr bwMode="white">
              <a:xfrm rot="6906312">
                <a:off x="2161" y="232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grpSp>
        <p:grpSp>
          <p:nvGrpSpPr>
            <p:cNvPr id="203854" name="Group 78"/>
            <p:cNvGrpSpPr>
              <a:grpSpLocks/>
            </p:cNvGrpSpPr>
            <p:nvPr/>
          </p:nvGrpSpPr>
          <p:grpSpPr bwMode="auto">
            <a:xfrm rot="1353540">
              <a:off x="2682" y="1111"/>
              <a:ext cx="743" cy="186"/>
              <a:chOff x="1565" y="2568"/>
              <a:chExt cx="1118" cy="279"/>
            </a:xfrm>
          </p:grpSpPr>
          <p:sp>
            <p:nvSpPr>
              <p:cNvPr id="203855" name="AutoShape 79"/>
              <p:cNvSpPr>
                <a:spLocks noChangeArrowheads="1"/>
              </p:cNvSpPr>
              <p:nvPr/>
            </p:nvSpPr>
            <p:spPr bwMode="white">
              <a:xfrm rot="5263130">
                <a:off x="1859"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56" name="AutoShape 80"/>
              <p:cNvSpPr>
                <a:spLocks noChangeArrowheads="1"/>
              </p:cNvSpPr>
              <p:nvPr/>
            </p:nvSpPr>
            <p:spPr bwMode="white">
              <a:xfrm rot="6078281">
                <a:off x="1995"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57" name="AutoShape 81"/>
              <p:cNvSpPr>
                <a:spLocks noChangeArrowheads="1"/>
              </p:cNvSpPr>
              <p:nvPr/>
            </p:nvSpPr>
            <p:spPr bwMode="white">
              <a:xfrm rot="6373927">
                <a:off x="2071" y="229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58" name="AutoShape 82"/>
              <p:cNvSpPr>
                <a:spLocks noChangeArrowheads="1"/>
              </p:cNvSpPr>
              <p:nvPr/>
            </p:nvSpPr>
            <p:spPr bwMode="white">
              <a:xfrm rot="6906312">
                <a:off x="2161" y="232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grpSp>
      </p:grpSp>
      <p:sp>
        <p:nvSpPr>
          <p:cNvPr id="203859" name="Freeform 83"/>
          <p:cNvSpPr>
            <a:spLocks/>
          </p:cNvSpPr>
          <p:nvPr/>
        </p:nvSpPr>
        <p:spPr bwMode="gray">
          <a:xfrm>
            <a:off x="2057401" y="4011613"/>
            <a:ext cx="612775" cy="1130300"/>
          </a:xfrm>
          <a:custGeom>
            <a:avLst/>
            <a:gdLst>
              <a:gd name="T0" fmla="*/ 3 w 386"/>
              <a:gd name="T1" fmla="*/ 292 h 712"/>
              <a:gd name="T2" fmla="*/ 386 w 386"/>
              <a:gd name="T3" fmla="*/ 712 h 712"/>
              <a:gd name="T4" fmla="*/ 386 w 386"/>
              <a:gd name="T5" fmla="*/ 404 h 712"/>
              <a:gd name="T6" fmla="*/ 0 w 386"/>
              <a:gd name="T7" fmla="*/ 0 h 712"/>
              <a:gd name="T8" fmla="*/ 3 w 386"/>
              <a:gd name="T9" fmla="*/ 292 h 712"/>
            </a:gdLst>
            <a:ahLst/>
            <a:cxnLst>
              <a:cxn ang="0">
                <a:pos x="T0" y="T1"/>
              </a:cxn>
              <a:cxn ang="0">
                <a:pos x="T2" y="T3"/>
              </a:cxn>
              <a:cxn ang="0">
                <a:pos x="T4" y="T5"/>
              </a:cxn>
              <a:cxn ang="0">
                <a:pos x="T6" y="T7"/>
              </a:cxn>
              <a:cxn ang="0">
                <a:pos x="T8" y="T9"/>
              </a:cxn>
            </a:cxnLst>
            <a:rect l="0" t="0" r="r" b="b"/>
            <a:pathLst>
              <a:path w="386" h="712">
                <a:moveTo>
                  <a:pt x="3" y="292"/>
                </a:moveTo>
                <a:lnTo>
                  <a:pt x="386" y="712"/>
                </a:lnTo>
                <a:lnTo>
                  <a:pt x="386" y="404"/>
                </a:lnTo>
                <a:lnTo>
                  <a:pt x="0" y="0"/>
                </a:lnTo>
                <a:lnTo>
                  <a:pt x="3" y="292"/>
                </a:lnTo>
                <a:close/>
              </a:path>
            </a:pathLst>
          </a:custGeom>
          <a:gradFill rotWithShape="1">
            <a:gsLst>
              <a:gs pos="0">
                <a:schemeClr val="folHlink">
                  <a:alpha val="80000"/>
                </a:schemeClr>
              </a:gs>
              <a:gs pos="100000">
                <a:schemeClr val="folHlink">
                  <a:gamma/>
                  <a:tint val="48627"/>
                  <a:invGamma/>
                </a:schemeClr>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87" name="TextBox 86">
            <a:extLst>
              <a:ext uri="{FF2B5EF4-FFF2-40B4-BE49-F238E27FC236}">
                <a16:creationId xmlns="" xmlns:a16="http://schemas.microsoft.com/office/drawing/2014/main" id="{38609AC8-0664-4ED8-9EA3-FC74498112BF}"/>
              </a:ext>
            </a:extLst>
          </p:cNvPr>
          <p:cNvSpPr txBox="1"/>
          <p:nvPr/>
        </p:nvSpPr>
        <p:spPr>
          <a:xfrm>
            <a:off x="2772828" y="5268036"/>
            <a:ext cx="1741487" cy="1200329"/>
          </a:xfrm>
          <a:prstGeom prst="rect">
            <a:avLst/>
          </a:prstGeom>
          <a:noFill/>
        </p:spPr>
        <p:txBody>
          <a:bodyPr wrap="square">
            <a:spAutoFit/>
          </a:bodyPr>
          <a:lstStyle/>
          <a:p>
            <a:pPr algn="ctr" eaLnBrk="1" hangingPunct="1">
              <a:spcBef>
                <a:spcPct val="0"/>
              </a:spcBef>
              <a:buFontTx/>
              <a:buNone/>
            </a:pPr>
            <a:r>
              <a:rPr lang="en-US" altLang="en-US" sz="1800" b="1" dirty="0" err="1">
                <a:solidFill>
                  <a:srgbClr val="0033CC"/>
                </a:solidFill>
              </a:rPr>
              <a:t>Tư</a:t>
            </a:r>
            <a:r>
              <a:rPr lang="en-US" altLang="en-US" sz="1800" b="1" dirty="0">
                <a:solidFill>
                  <a:srgbClr val="0033CC"/>
                </a:solidFill>
              </a:rPr>
              <a:t> </a:t>
            </a:r>
            <a:r>
              <a:rPr lang="en-US" altLang="en-US" sz="1800" b="1" dirty="0" err="1">
                <a:solidFill>
                  <a:srgbClr val="0033CC"/>
                </a:solidFill>
              </a:rPr>
              <a:t>duy</a:t>
            </a:r>
            <a:r>
              <a:rPr lang="en-US" altLang="en-US" sz="1800" b="1" dirty="0">
                <a:solidFill>
                  <a:srgbClr val="0033CC"/>
                </a:solidFill>
              </a:rPr>
              <a:t> </a:t>
            </a:r>
            <a:r>
              <a:rPr lang="en-US" altLang="en-US" sz="1800" b="1" dirty="0" err="1">
                <a:solidFill>
                  <a:srgbClr val="0033CC"/>
                </a:solidFill>
              </a:rPr>
              <a:t>độc</a:t>
            </a:r>
            <a:r>
              <a:rPr lang="en-US" altLang="en-US" sz="1800" b="1" dirty="0">
                <a:solidFill>
                  <a:srgbClr val="0033CC"/>
                </a:solidFill>
              </a:rPr>
              <a:t> </a:t>
            </a:r>
            <a:r>
              <a:rPr lang="en-US" altLang="en-US" sz="1800" b="1" dirty="0" err="1">
                <a:solidFill>
                  <a:srgbClr val="0033CC"/>
                </a:solidFill>
              </a:rPr>
              <a:t>lập</a:t>
            </a:r>
            <a:r>
              <a:rPr lang="en-US" altLang="en-US" sz="1800" b="1" dirty="0">
                <a:solidFill>
                  <a:srgbClr val="0033CC"/>
                </a:solidFill>
              </a:rPr>
              <a:t>, </a:t>
            </a:r>
            <a:r>
              <a:rPr lang="en-US" altLang="en-US" sz="1800" b="1" dirty="0" err="1">
                <a:solidFill>
                  <a:srgbClr val="0033CC"/>
                </a:solidFill>
              </a:rPr>
              <a:t>sáng</a:t>
            </a:r>
            <a:r>
              <a:rPr lang="en-US" altLang="en-US" sz="1800" b="1" dirty="0">
                <a:solidFill>
                  <a:srgbClr val="0033CC"/>
                </a:solidFill>
              </a:rPr>
              <a:t> </a:t>
            </a:r>
            <a:r>
              <a:rPr lang="en-US" altLang="en-US" sz="1800" b="1" dirty="0" err="1">
                <a:solidFill>
                  <a:srgbClr val="0033CC"/>
                </a:solidFill>
              </a:rPr>
              <a:t>tạo</a:t>
            </a:r>
            <a:r>
              <a:rPr lang="en-US" altLang="en-US" sz="1800" b="1" dirty="0">
                <a:solidFill>
                  <a:srgbClr val="0033CC"/>
                </a:solidFill>
              </a:rPr>
              <a:t>, </a:t>
            </a:r>
            <a:r>
              <a:rPr lang="en-US" altLang="en-US" sz="1800" b="1" dirty="0" err="1">
                <a:solidFill>
                  <a:srgbClr val="0033CC"/>
                </a:solidFill>
              </a:rPr>
              <a:t>nhạy</a:t>
            </a:r>
            <a:r>
              <a:rPr lang="en-US" altLang="en-US" sz="1800" b="1" dirty="0">
                <a:solidFill>
                  <a:srgbClr val="0033CC"/>
                </a:solidFill>
              </a:rPr>
              <a:t> </a:t>
            </a:r>
            <a:r>
              <a:rPr lang="en-US" altLang="en-US" sz="1800" b="1" dirty="0" err="1">
                <a:solidFill>
                  <a:srgbClr val="0033CC"/>
                </a:solidFill>
              </a:rPr>
              <a:t>bén</a:t>
            </a:r>
            <a:endParaRPr lang="en-US" altLang="en-US" sz="1800" b="1" dirty="0">
              <a:solidFill>
                <a:srgbClr val="0033CC"/>
              </a:solidFill>
            </a:endParaRPr>
          </a:p>
        </p:txBody>
      </p:sp>
      <p:sp>
        <p:nvSpPr>
          <p:cNvPr id="89" name="TextBox 88">
            <a:extLst>
              <a:ext uri="{FF2B5EF4-FFF2-40B4-BE49-F238E27FC236}">
                <a16:creationId xmlns="" xmlns:a16="http://schemas.microsoft.com/office/drawing/2014/main" id="{61451AFF-78EA-47D0-81BC-6834AA653CD3}"/>
              </a:ext>
            </a:extLst>
          </p:cNvPr>
          <p:cNvSpPr txBox="1"/>
          <p:nvPr/>
        </p:nvSpPr>
        <p:spPr>
          <a:xfrm>
            <a:off x="4659447" y="5065711"/>
            <a:ext cx="1730601" cy="923330"/>
          </a:xfrm>
          <a:prstGeom prst="rect">
            <a:avLst/>
          </a:prstGeom>
          <a:noFill/>
        </p:spPr>
        <p:txBody>
          <a:bodyPr wrap="square">
            <a:spAutoFit/>
          </a:bodyPr>
          <a:lstStyle/>
          <a:p>
            <a:pPr algn="ctr" eaLnBrk="1" hangingPunct="1">
              <a:spcBef>
                <a:spcPct val="0"/>
              </a:spcBef>
              <a:buFontTx/>
              <a:buNone/>
            </a:pPr>
            <a:r>
              <a:rPr lang="en-US" altLang="en-US" sz="1800" b="1" dirty="0" err="1">
                <a:solidFill>
                  <a:srgbClr val="663300"/>
                </a:solidFill>
              </a:rPr>
              <a:t>Sống</a:t>
            </a:r>
            <a:r>
              <a:rPr lang="en-US" altLang="en-US" sz="1800" b="1" dirty="0">
                <a:solidFill>
                  <a:srgbClr val="663300"/>
                </a:solidFill>
              </a:rPr>
              <a:t> </a:t>
            </a:r>
            <a:r>
              <a:rPr lang="en-US" altLang="en-US" sz="1800" b="1" dirty="0" err="1">
                <a:solidFill>
                  <a:srgbClr val="663300"/>
                </a:solidFill>
              </a:rPr>
              <a:t>có</a:t>
            </a:r>
            <a:r>
              <a:rPr lang="en-US" altLang="en-US" sz="1800" b="1" dirty="0">
                <a:solidFill>
                  <a:srgbClr val="663300"/>
                </a:solidFill>
              </a:rPr>
              <a:t> </a:t>
            </a:r>
            <a:r>
              <a:rPr lang="en-US" altLang="en-US" sz="1800" b="1" dirty="0" err="1">
                <a:solidFill>
                  <a:srgbClr val="663300"/>
                </a:solidFill>
              </a:rPr>
              <a:t>hoài</a:t>
            </a:r>
            <a:r>
              <a:rPr lang="en-US" altLang="en-US" sz="1800" b="1" dirty="0">
                <a:solidFill>
                  <a:srgbClr val="663300"/>
                </a:solidFill>
              </a:rPr>
              <a:t> </a:t>
            </a:r>
            <a:r>
              <a:rPr lang="en-US" altLang="en-US" sz="1800" b="1" dirty="0" err="1">
                <a:solidFill>
                  <a:srgbClr val="663300"/>
                </a:solidFill>
              </a:rPr>
              <a:t>bão</a:t>
            </a:r>
            <a:r>
              <a:rPr lang="en-US" altLang="en-US" sz="1800" b="1" dirty="0">
                <a:solidFill>
                  <a:srgbClr val="663300"/>
                </a:solidFill>
              </a:rPr>
              <a:t>, </a:t>
            </a:r>
            <a:r>
              <a:rPr lang="en-US" altLang="en-US" sz="1800" b="1" dirty="0" err="1">
                <a:solidFill>
                  <a:srgbClr val="663300"/>
                </a:solidFill>
              </a:rPr>
              <a:t>có</a:t>
            </a:r>
            <a:r>
              <a:rPr lang="en-US" altLang="en-US" sz="1800" b="1" dirty="0">
                <a:solidFill>
                  <a:srgbClr val="663300"/>
                </a:solidFill>
              </a:rPr>
              <a:t> </a:t>
            </a:r>
            <a:r>
              <a:rPr lang="en-US" altLang="en-US" sz="1800" b="1" dirty="0" err="1">
                <a:solidFill>
                  <a:srgbClr val="663300"/>
                </a:solidFill>
              </a:rPr>
              <a:t>lý</a:t>
            </a:r>
            <a:r>
              <a:rPr lang="en-US" altLang="en-US" sz="1800" b="1" dirty="0">
                <a:solidFill>
                  <a:srgbClr val="663300"/>
                </a:solidFill>
              </a:rPr>
              <a:t> </a:t>
            </a:r>
            <a:r>
              <a:rPr lang="en-US" altLang="en-US" sz="1800" b="1" dirty="0" err="1">
                <a:solidFill>
                  <a:srgbClr val="663300"/>
                </a:solidFill>
              </a:rPr>
              <a:t>tưởng</a:t>
            </a:r>
            <a:endParaRPr lang="en-US" altLang="en-US" sz="1800" b="1" dirty="0">
              <a:solidFill>
                <a:srgbClr val="663300"/>
              </a:solidFill>
            </a:endParaRPr>
          </a:p>
        </p:txBody>
      </p:sp>
      <p:sp>
        <p:nvSpPr>
          <p:cNvPr id="91" name="TextBox 90">
            <a:extLst>
              <a:ext uri="{FF2B5EF4-FFF2-40B4-BE49-F238E27FC236}">
                <a16:creationId xmlns="" xmlns:a16="http://schemas.microsoft.com/office/drawing/2014/main" id="{D0C3F2F1-BE6A-4E81-83C2-3E77D608968A}"/>
              </a:ext>
            </a:extLst>
          </p:cNvPr>
          <p:cNvSpPr txBox="1"/>
          <p:nvPr/>
        </p:nvSpPr>
        <p:spPr>
          <a:xfrm>
            <a:off x="6559614" y="4119790"/>
            <a:ext cx="1966460" cy="923330"/>
          </a:xfrm>
          <a:prstGeom prst="rect">
            <a:avLst/>
          </a:prstGeom>
          <a:noFill/>
        </p:spPr>
        <p:txBody>
          <a:bodyPr wrap="square">
            <a:spAutoFit/>
          </a:bodyPr>
          <a:lstStyle/>
          <a:p>
            <a:pPr algn="ctr" eaLnBrk="1" hangingPunct="1">
              <a:spcBef>
                <a:spcPct val="0"/>
              </a:spcBef>
              <a:buFontTx/>
              <a:buNone/>
            </a:pPr>
            <a:r>
              <a:rPr lang="en-US" altLang="en-US" sz="1800" b="1" dirty="0" err="1"/>
              <a:t>Tinh</a:t>
            </a:r>
            <a:r>
              <a:rPr lang="en-US" altLang="en-US" sz="1800" b="1" dirty="0"/>
              <a:t> </a:t>
            </a:r>
            <a:r>
              <a:rPr lang="en-US" altLang="en-US" sz="1800" b="1" dirty="0" err="1"/>
              <a:t>thần</a:t>
            </a:r>
            <a:r>
              <a:rPr lang="en-US" altLang="en-US" sz="1800" b="1" dirty="0"/>
              <a:t> </a:t>
            </a:r>
            <a:r>
              <a:rPr lang="en-US" altLang="en-US" sz="1800" b="1" dirty="0" err="1"/>
              <a:t>kiên</a:t>
            </a:r>
            <a:r>
              <a:rPr lang="en-US" altLang="en-US" sz="1800" b="1" dirty="0"/>
              <a:t> </a:t>
            </a:r>
            <a:r>
              <a:rPr lang="en-US" altLang="en-US" sz="1800" b="1" dirty="0" err="1"/>
              <a:t>cường</a:t>
            </a:r>
            <a:r>
              <a:rPr lang="en-US" altLang="en-US" sz="1800" b="1" dirty="0"/>
              <a:t> </a:t>
            </a:r>
            <a:r>
              <a:rPr lang="en-US" altLang="en-US" sz="1800" b="1" dirty="0" err="1"/>
              <a:t>bất</a:t>
            </a:r>
            <a:r>
              <a:rPr lang="en-US" altLang="en-US" sz="1800" b="1" dirty="0"/>
              <a:t> </a:t>
            </a:r>
            <a:r>
              <a:rPr lang="en-US" altLang="en-US" sz="1800" b="1" dirty="0" err="1"/>
              <a:t>khuất</a:t>
            </a:r>
            <a:endParaRPr lang="en-US" altLang="en-US" sz="1800" b="1" dirty="0"/>
          </a:p>
        </p:txBody>
      </p:sp>
      <p:sp>
        <p:nvSpPr>
          <p:cNvPr id="93" name="TextBox 92">
            <a:extLst>
              <a:ext uri="{FF2B5EF4-FFF2-40B4-BE49-F238E27FC236}">
                <a16:creationId xmlns="" xmlns:a16="http://schemas.microsoft.com/office/drawing/2014/main" id="{1258B425-9DC8-45EF-913D-0FC8646EC87C}"/>
              </a:ext>
            </a:extLst>
          </p:cNvPr>
          <p:cNvSpPr txBox="1"/>
          <p:nvPr/>
        </p:nvSpPr>
        <p:spPr>
          <a:xfrm>
            <a:off x="8412866" y="3710927"/>
            <a:ext cx="1721733" cy="646331"/>
          </a:xfrm>
          <a:prstGeom prst="rect">
            <a:avLst/>
          </a:prstGeom>
          <a:noFill/>
        </p:spPr>
        <p:txBody>
          <a:bodyPr wrap="square">
            <a:spAutoFit/>
          </a:bodyPr>
          <a:lstStyle/>
          <a:p>
            <a:pPr algn="ctr" eaLnBrk="1" hangingPunct="1">
              <a:spcBef>
                <a:spcPct val="0"/>
              </a:spcBef>
              <a:buFontTx/>
              <a:buNone/>
            </a:pPr>
            <a:r>
              <a:rPr lang="en-US" altLang="en-US" sz="1800" b="1" dirty="0" err="1">
                <a:solidFill>
                  <a:srgbClr val="C00000"/>
                </a:solidFill>
              </a:rPr>
              <a:t>Trái</a:t>
            </a:r>
            <a:r>
              <a:rPr lang="en-US" altLang="en-US" sz="1800" b="1" dirty="0">
                <a:solidFill>
                  <a:srgbClr val="C00000"/>
                </a:solidFill>
              </a:rPr>
              <a:t> </a:t>
            </a:r>
            <a:r>
              <a:rPr lang="en-US" altLang="en-US" sz="1800" b="1" dirty="0" err="1">
                <a:solidFill>
                  <a:srgbClr val="C00000"/>
                </a:solidFill>
              </a:rPr>
              <a:t>tim</a:t>
            </a:r>
            <a:r>
              <a:rPr lang="en-US" altLang="en-US" sz="1800" b="1" dirty="0">
                <a:solidFill>
                  <a:srgbClr val="C00000"/>
                </a:solidFill>
              </a:rPr>
              <a:t> </a:t>
            </a:r>
            <a:r>
              <a:rPr lang="en-US" altLang="en-US" sz="1800" b="1" dirty="0" err="1">
                <a:solidFill>
                  <a:srgbClr val="C00000"/>
                </a:solidFill>
              </a:rPr>
              <a:t>nhân</a:t>
            </a:r>
            <a:r>
              <a:rPr lang="en-US" altLang="en-US" sz="1800" b="1" dirty="0">
                <a:solidFill>
                  <a:srgbClr val="C00000"/>
                </a:solidFill>
              </a:rPr>
              <a:t> </a:t>
            </a:r>
            <a:r>
              <a:rPr lang="en-US" altLang="en-US" sz="1800" b="1" dirty="0" err="1">
                <a:solidFill>
                  <a:srgbClr val="C00000"/>
                </a:solidFill>
              </a:rPr>
              <a:t>ái</a:t>
            </a:r>
            <a:endParaRPr lang="en-US" altLang="en-US" sz="1800" b="1" dirty="0">
              <a:solidFill>
                <a:srgbClr val="C00000"/>
              </a:solidFill>
            </a:endParaRPr>
          </a:p>
        </p:txBody>
      </p:sp>
      <p:sp>
        <p:nvSpPr>
          <p:cNvPr id="94" name="Rectangle 20">
            <a:extLst>
              <a:ext uri="{FF2B5EF4-FFF2-40B4-BE49-F238E27FC236}">
                <a16:creationId xmlns="" xmlns:a16="http://schemas.microsoft.com/office/drawing/2014/main" id="{6639E453-4E36-4A5C-B355-BA7D80EC0678}"/>
              </a:ext>
            </a:extLst>
          </p:cNvPr>
          <p:cNvSpPr>
            <a:spLocks noChangeArrowheads="1"/>
          </p:cNvSpPr>
          <p:nvPr/>
        </p:nvSpPr>
        <p:spPr bwMode="auto">
          <a:xfrm>
            <a:off x="3722864" y="314861"/>
            <a:ext cx="3727629"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indent="4572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indent="0" algn="ctr">
              <a:spcBef>
                <a:spcPct val="0"/>
              </a:spcBef>
              <a:buNone/>
            </a:pPr>
            <a:r>
              <a:rPr lang="en-US" altLang="en-US" sz="2400" b="1" dirty="0">
                <a:solidFill>
                  <a:srgbClr val="006600"/>
                </a:solidFill>
                <a:latin typeface="+mn-lt"/>
                <a:ea typeface="Calibri" panose="020F0502020204030204" pitchFamily="34" charset="0"/>
                <a:cs typeface="Times New Roman" panose="02020603050405020304" pitchFamily="18" charset="0"/>
              </a:rPr>
              <a:t>c. </a:t>
            </a:r>
            <a:r>
              <a:rPr lang="en-US" altLang="en-US" sz="2400" b="1" dirty="0" err="1">
                <a:solidFill>
                  <a:srgbClr val="006600"/>
                </a:solidFill>
                <a:latin typeface="+mn-lt"/>
                <a:ea typeface="Calibri" panose="020F0502020204030204" pitchFamily="34" charset="0"/>
                <a:cs typeface="Times New Roman" panose="02020603050405020304" pitchFamily="18" charset="0"/>
              </a:rPr>
              <a:t>Nhân</a:t>
            </a:r>
            <a:r>
              <a:rPr lang="en-US" altLang="en-US" sz="2400" b="1" dirty="0">
                <a:solidFill>
                  <a:srgbClr val="006600"/>
                </a:solidFill>
                <a:latin typeface="+mn-lt"/>
                <a:ea typeface="Calibri" panose="020F0502020204030204" pitchFamily="34" charset="0"/>
                <a:cs typeface="Times New Roman" panose="02020603050405020304" pitchFamily="18" charset="0"/>
              </a:rPr>
              <a:t> </a:t>
            </a:r>
            <a:r>
              <a:rPr lang="en-US" altLang="en-US" sz="2400" b="1" dirty="0" err="1">
                <a:solidFill>
                  <a:srgbClr val="006600"/>
                </a:solidFill>
                <a:latin typeface="+mn-lt"/>
                <a:ea typeface="Calibri" panose="020F0502020204030204" pitchFamily="34" charset="0"/>
                <a:cs typeface="Times New Roman" panose="02020603050405020304" pitchFamily="18" charset="0"/>
              </a:rPr>
              <a:t>tố</a:t>
            </a:r>
            <a:r>
              <a:rPr lang="en-US" altLang="en-US" sz="2400" b="1" dirty="0">
                <a:solidFill>
                  <a:srgbClr val="006600"/>
                </a:solidFill>
                <a:latin typeface="+mn-lt"/>
                <a:ea typeface="Calibri" panose="020F0502020204030204" pitchFamily="34" charset="0"/>
                <a:cs typeface="Times New Roman" panose="02020603050405020304" pitchFamily="18" charset="0"/>
              </a:rPr>
              <a:t> </a:t>
            </a:r>
            <a:r>
              <a:rPr lang="en-US" altLang="en-US" sz="2400" b="1" dirty="0" err="1">
                <a:solidFill>
                  <a:srgbClr val="006600"/>
                </a:solidFill>
                <a:latin typeface="+mn-lt"/>
                <a:ea typeface="Calibri" panose="020F0502020204030204" pitchFamily="34" charset="0"/>
                <a:cs typeface="Times New Roman" panose="02020603050405020304" pitchFamily="18" charset="0"/>
              </a:rPr>
              <a:t>chủ</a:t>
            </a:r>
            <a:r>
              <a:rPr lang="en-US" altLang="en-US" sz="2400" b="1" dirty="0">
                <a:solidFill>
                  <a:srgbClr val="006600"/>
                </a:solidFill>
                <a:latin typeface="+mn-lt"/>
                <a:ea typeface="Calibri" panose="020F0502020204030204" pitchFamily="34" charset="0"/>
                <a:cs typeface="Times New Roman" panose="02020603050405020304" pitchFamily="18" charset="0"/>
              </a:rPr>
              <a:t> </a:t>
            </a:r>
            <a:r>
              <a:rPr lang="en-US" altLang="en-US" sz="2400" b="1" dirty="0" err="1">
                <a:solidFill>
                  <a:srgbClr val="006600"/>
                </a:solidFill>
                <a:latin typeface="+mn-lt"/>
                <a:ea typeface="Calibri" panose="020F0502020204030204" pitchFamily="34" charset="0"/>
                <a:cs typeface="Times New Roman" panose="02020603050405020304" pitchFamily="18" charset="0"/>
              </a:rPr>
              <a:t>quan</a:t>
            </a:r>
            <a:endParaRPr lang="en-US" altLang="en-US" sz="2400" dirty="0">
              <a:solidFill>
                <a:srgbClr val="006600"/>
              </a:solidFill>
              <a:latin typeface="+mn-lt"/>
              <a:ea typeface="Calibri" panose="020F0502020204030204" pitchFamily="34" charset="0"/>
              <a:cs typeface="Times New Roman" panose="02020603050405020304" pitchFamily="18" charset="0"/>
            </a:endParaRPr>
          </a:p>
        </p:txBody>
      </p:sp>
      <p:sp>
        <p:nvSpPr>
          <p:cNvPr id="95" name="Rectangle 7">
            <a:extLst>
              <a:ext uri="{FF2B5EF4-FFF2-40B4-BE49-F238E27FC236}">
                <a16:creationId xmlns="" xmlns:a16="http://schemas.microsoft.com/office/drawing/2014/main" id="{CD07D962-3695-4DBE-B748-1DA22E1854D2}"/>
              </a:ext>
            </a:extLst>
          </p:cNvPr>
          <p:cNvSpPr>
            <a:spLocks noChangeArrowheads="1"/>
          </p:cNvSpPr>
          <p:nvPr/>
        </p:nvSpPr>
        <p:spPr bwMode="auto">
          <a:xfrm>
            <a:off x="1688918" y="1170127"/>
            <a:ext cx="838444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fontAlgn="auto" hangingPunct="1">
              <a:spcBef>
                <a:spcPct val="0"/>
              </a:spcBef>
              <a:spcAft>
                <a:spcPts val="0"/>
              </a:spcAft>
              <a:buFontTx/>
              <a:buNone/>
              <a:defRPr/>
            </a:pPr>
            <a:r>
              <a:rPr lang="en-US" altLang="en-US" sz="2400" kern="0" dirty="0">
                <a:solidFill>
                  <a:srgbClr val="0033CC"/>
                </a:solidFill>
                <a:sym typeface="Wingdings" pitchFamily="2" charset="2"/>
              </a:rPr>
              <a:t> </a:t>
            </a:r>
            <a:r>
              <a:rPr lang="en-US" altLang="en-US" sz="2400" kern="0" dirty="0" err="1">
                <a:solidFill>
                  <a:srgbClr val="0033CC"/>
                </a:solidFill>
              </a:rPr>
              <a:t>Phẩm</a:t>
            </a:r>
            <a:r>
              <a:rPr lang="en-US" altLang="en-US" sz="2400" kern="0" dirty="0">
                <a:solidFill>
                  <a:srgbClr val="0033CC"/>
                </a:solidFill>
              </a:rPr>
              <a:t> </a:t>
            </a:r>
            <a:r>
              <a:rPr lang="en-US" altLang="en-US" sz="2400" kern="0" dirty="0" err="1">
                <a:solidFill>
                  <a:srgbClr val="0033CC"/>
                </a:solidFill>
              </a:rPr>
              <a:t>chất</a:t>
            </a:r>
            <a:r>
              <a:rPr lang="en-US" altLang="en-US" sz="2400" kern="0" dirty="0">
                <a:solidFill>
                  <a:srgbClr val="0033CC"/>
                </a:solidFill>
              </a:rPr>
              <a:t> </a:t>
            </a:r>
            <a:r>
              <a:rPr lang="en-US" altLang="en-US" sz="2400" kern="0" dirty="0" err="1">
                <a:solidFill>
                  <a:srgbClr val="0033CC"/>
                </a:solidFill>
              </a:rPr>
              <a:t>đạo</a:t>
            </a:r>
            <a:r>
              <a:rPr lang="en-US" altLang="en-US" sz="2400" kern="0" dirty="0">
                <a:solidFill>
                  <a:srgbClr val="0033CC"/>
                </a:solidFill>
              </a:rPr>
              <a:t> </a:t>
            </a:r>
            <a:r>
              <a:rPr lang="en-US" altLang="en-US" sz="2400" kern="0" dirty="0" err="1">
                <a:solidFill>
                  <a:srgbClr val="0033CC"/>
                </a:solidFill>
              </a:rPr>
              <a:t>đức</a:t>
            </a:r>
            <a:r>
              <a:rPr lang="en-US" altLang="en-US" sz="2400" kern="0" dirty="0">
                <a:solidFill>
                  <a:srgbClr val="0033CC"/>
                </a:solidFill>
              </a:rPr>
              <a:t> </a:t>
            </a:r>
            <a:r>
              <a:rPr lang="en-US" altLang="en-US" sz="2400" kern="0" dirty="0" err="1">
                <a:solidFill>
                  <a:srgbClr val="0033CC"/>
                </a:solidFill>
              </a:rPr>
              <a:t>và</a:t>
            </a:r>
            <a:r>
              <a:rPr lang="en-US" altLang="en-US" sz="2400" kern="0" dirty="0">
                <a:solidFill>
                  <a:srgbClr val="0033CC"/>
                </a:solidFill>
              </a:rPr>
              <a:t> </a:t>
            </a:r>
            <a:r>
              <a:rPr lang="en-US" altLang="en-US" sz="2400" kern="0" dirty="0" err="1">
                <a:solidFill>
                  <a:srgbClr val="0033CC"/>
                </a:solidFill>
              </a:rPr>
              <a:t>năng</a:t>
            </a:r>
            <a:r>
              <a:rPr lang="en-US" altLang="en-US" sz="2400" kern="0" dirty="0">
                <a:solidFill>
                  <a:srgbClr val="0033CC"/>
                </a:solidFill>
              </a:rPr>
              <a:t> </a:t>
            </a:r>
            <a:r>
              <a:rPr lang="en-US" altLang="en-US" sz="2400" kern="0" dirty="0" err="1">
                <a:solidFill>
                  <a:srgbClr val="0033CC"/>
                </a:solidFill>
              </a:rPr>
              <a:t>lực</a:t>
            </a:r>
            <a:r>
              <a:rPr lang="en-US" altLang="en-US" sz="2400" kern="0" dirty="0">
                <a:solidFill>
                  <a:srgbClr val="0033CC"/>
                </a:solidFill>
              </a:rPr>
              <a:t> </a:t>
            </a:r>
            <a:r>
              <a:rPr lang="en-US" altLang="en-US" sz="2400" kern="0" dirty="0" err="1">
                <a:solidFill>
                  <a:srgbClr val="0033CC"/>
                </a:solidFill>
              </a:rPr>
              <a:t>hoạt</a:t>
            </a:r>
            <a:r>
              <a:rPr lang="en-US" altLang="en-US" sz="2400" kern="0" dirty="0">
                <a:solidFill>
                  <a:srgbClr val="0033CC"/>
                </a:solidFill>
              </a:rPr>
              <a:t> </a:t>
            </a:r>
            <a:r>
              <a:rPr lang="en-US" altLang="en-US" sz="2400" kern="0" dirty="0" err="1">
                <a:solidFill>
                  <a:srgbClr val="0033CC"/>
                </a:solidFill>
              </a:rPr>
              <a:t>động</a:t>
            </a:r>
            <a:r>
              <a:rPr lang="en-US" altLang="en-US" sz="2400" kern="0" dirty="0">
                <a:solidFill>
                  <a:srgbClr val="0033CC"/>
                </a:solidFill>
              </a:rPr>
              <a:t> </a:t>
            </a:r>
            <a:r>
              <a:rPr lang="en-US" altLang="en-US" sz="2400" kern="0" dirty="0" err="1">
                <a:solidFill>
                  <a:srgbClr val="0033CC"/>
                </a:solidFill>
              </a:rPr>
              <a:t>thực</a:t>
            </a:r>
            <a:r>
              <a:rPr lang="en-US" altLang="en-US" sz="2400" kern="0" dirty="0">
                <a:solidFill>
                  <a:srgbClr val="0033CC"/>
                </a:solidFill>
              </a:rPr>
              <a:t> </a:t>
            </a:r>
            <a:r>
              <a:rPr lang="en-US" altLang="en-US" sz="2400" kern="0" dirty="0" err="1">
                <a:solidFill>
                  <a:srgbClr val="0033CC"/>
                </a:solidFill>
              </a:rPr>
              <a:t>tiễn</a:t>
            </a:r>
            <a:endParaRPr lang="en-US" altLang="en-US" sz="2400" kern="0" dirty="0">
              <a:solidFill>
                <a:srgbClr val="0033CC"/>
              </a:solidFill>
            </a:endParaRPr>
          </a:p>
        </p:txBody>
      </p:sp>
    </p:spTree>
    <p:extLst>
      <p:ext uri="{BB962C8B-B14F-4D97-AF65-F5344CB8AC3E}">
        <p14:creationId xmlns:p14="http://schemas.microsoft.com/office/powerpoint/2010/main" val="1280110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95"/>
                                        </p:tgtEl>
                                        <p:attrNameLst>
                                          <p:attrName>style.visibility</p:attrName>
                                        </p:attrNameLst>
                                      </p:cBhvr>
                                      <p:to>
                                        <p:strVal val="visible"/>
                                      </p:to>
                                    </p:set>
                                    <p:anim calcmode="lin" valueType="num">
                                      <p:cBhvr additive="base">
                                        <p:cTn id="7" dur="500" fill="hold"/>
                                        <p:tgtEl>
                                          <p:spTgt spid="95"/>
                                        </p:tgtEl>
                                        <p:attrNameLst>
                                          <p:attrName>ppt_x</p:attrName>
                                        </p:attrNameLst>
                                      </p:cBhvr>
                                      <p:tavLst>
                                        <p:tav tm="0">
                                          <p:val>
                                            <p:strVal val="1+#ppt_w/2"/>
                                          </p:val>
                                        </p:tav>
                                        <p:tav tm="100000">
                                          <p:val>
                                            <p:strVal val="#ppt_x"/>
                                          </p:val>
                                        </p:tav>
                                      </p:tavLst>
                                    </p:anim>
                                    <p:anim calcmode="lin" valueType="num">
                                      <p:cBhvr additive="base">
                                        <p:cTn id="8" dur="500" fill="hold"/>
                                        <p:tgtEl>
                                          <p:spTgt spid="9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utoUpdateAnimBg="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p:cNvSpPr>
          <p:nvPr/>
        </p:nvSpPr>
        <p:spPr bwMode="auto">
          <a:xfrm>
            <a:off x="0" y="5426977"/>
            <a:ext cx="8720138" cy="1434198"/>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rgbClr val="3333FF"/>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7" name="Freeform 7"/>
          <p:cNvSpPr>
            <a:spLocks/>
          </p:cNvSpPr>
          <p:nvPr/>
        </p:nvSpPr>
        <p:spPr bwMode="auto">
          <a:xfrm>
            <a:off x="0" y="5309501"/>
            <a:ext cx="5226050" cy="1345299"/>
          </a:xfrm>
          <a:custGeom>
            <a:avLst/>
            <a:gdLst>
              <a:gd name="T0" fmla="*/ 795 w 1740"/>
              <a:gd name="T1" fmla="*/ 316 h 656"/>
              <a:gd name="T2" fmla="*/ 1740 w 1740"/>
              <a:gd name="T3" fmla="*/ 592 h 656"/>
              <a:gd name="T4" fmla="*/ 1740 w 1740"/>
              <a:gd name="T5" fmla="*/ 592 h 656"/>
              <a:gd name="T6" fmla="*/ 831 w 1740"/>
              <a:gd name="T7" fmla="*/ 249 h 656"/>
              <a:gd name="T8" fmla="*/ 0 w 1740"/>
              <a:gd name="T9" fmla="*/ 106 h 656"/>
              <a:gd name="T10" fmla="*/ 0 w 1740"/>
              <a:gd name="T11" fmla="*/ 253 h 656"/>
              <a:gd name="T12" fmla="*/ 795 w 1740"/>
              <a:gd name="T13" fmla="*/ 316 h 656"/>
            </a:gdLst>
            <a:ahLst/>
            <a:cxnLst>
              <a:cxn ang="0">
                <a:pos x="T0" y="T1"/>
              </a:cxn>
              <a:cxn ang="0">
                <a:pos x="T2" y="T3"/>
              </a:cxn>
              <a:cxn ang="0">
                <a:pos x="T4" y="T5"/>
              </a:cxn>
              <a:cxn ang="0">
                <a:pos x="T6" y="T7"/>
              </a:cxn>
              <a:cxn ang="0">
                <a:pos x="T8" y="T9"/>
              </a:cxn>
              <a:cxn ang="0">
                <a:pos x="T10" y="T11"/>
              </a:cxn>
              <a:cxn ang="0">
                <a:pos x="T12" y="T13"/>
              </a:cxn>
            </a:cxnLst>
            <a:rect l="0" t="0" r="r" b="b"/>
            <a:pathLst>
              <a:path w="1740" h="656">
                <a:moveTo>
                  <a:pt x="795" y="316"/>
                </a:moveTo>
                <a:cubicBezTo>
                  <a:pt x="1259" y="573"/>
                  <a:pt x="1600" y="656"/>
                  <a:pt x="1740" y="592"/>
                </a:cubicBezTo>
                <a:cubicBezTo>
                  <a:pt x="1740" y="592"/>
                  <a:pt x="1740" y="592"/>
                  <a:pt x="1740" y="592"/>
                </a:cubicBezTo>
                <a:cubicBezTo>
                  <a:pt x="1517" y="589"/>
                  <a:pt x="1164" y="468"/>
                  <a:pt x="831" y="249"/>
                </a:cubicBezTo>
                <a:cubicBezTo>
                  <a:pt x="451" y="0"/>
                  <a:pt x="2" y="98"/>
                  <a:pt x="0" y="106"/>
                </a:cubicBezTo>
                <a:cubicBezTo>
                  <a:pt x="0" y="253"/>
                  <a:pt x="0" y="253"/>
                  <a:pt x="0" y="253"/>
                </a:cubicBezTo>
                <a:cubicBezTo>
                  <a:pt x="83" y="191"/>
                  <a:pt x="455" y="128"/>
                  <a:pt x="795" y="316"/>
                </a:cubicBezTo>
                <a:close/>
              </a:path>
            </a:pathLst>
          </a:custGeom>
          <a:solidFill>
            <a:srgbClr val="3333FF"/>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8" name="Oval 28"/>
          <p:cNvSpPr>
            <a:spLocks noChangeArrowheads="1"/>
          </p:cNvSpPr>
          <p:nvPr/>
        </p:nvSpPr>
        <p:spPr bwMode="auto">
          <a:xfrm>
            <a:off x="312738" y="6778625"/>
            <a:ext cx="128587" cy="36513"/>
          </a:xfrm>
          <a:prstGeom prst="ellipse">
            <a:avLst/>
          </a:prstGeom>
          <a:solidFill>
            <a:schemeClr val="bg2"/>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9" name="Rectangle 29"/>
          <p:cNvSpPr>
            <a:spLocks noChangeArrowheads="1"/>
          </p:cNvSpPr>
          <p:nvPr/>
        </p:nvSpPr>
        <p:spPr bwMode="auto">
          <a:xfrm>
            <a:off x="363538" y="6442075"/>
            <a:ext cx="26987" cy="355600"/>
          </a:xfrm>
          <a:prstGeom prst="rect">
            <a:avLst/>
          </a:prstGeom>
          <a:solidFill>
            <a:schemeClr val="bg1"/>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0" name="Freeform 30"/>
          <p:cNvSpPr>
            <a:spLocks/>
          </p:cNvSpPr>
          <p:nvPr/>
        </p:nvSpPr>
        <p:spPr bwMode="auto">
          <a:xfrm>
            <a:off x="215900" y="6178550"/>
            <a:ext cx="322263" cy="495300"/>
          </a:xfrm>
          <a:custGeom>
            <a:avLst/>
            <a:gdLst>
              <a:gd name="T0" fmla="*/ 90 w 107"/>
              <a:gd name="T1" fmla="*/ 78 h 164"/>
              <a:gd name="T2" fmla="*/ 53 w 107"/>
              <a:gd name="T3" fmla="*/ 3 h 164"/>
              <a:gd name="T4" fmla="*/ 17 w 107"/>
              <a:gd name="T5" fmla="*/ 78 h 164"/>
              <a:gd name="T6" fmla="*/ 53 w 107"/>
              <a:gd name="T7" fmla="*/ 164 h 164"/>
              <a:gd name="T8" fmla="*/ 90 w 107"/>
              <a:gd name="T9" fmla="*/ 78 h 164"/>
            </a:gdLst>
            <a:ahLst/>
            <a:cxnLst>
              <a:cxn ang="0">
                <a:pos x="T0" y="T1"/>
              </a:cxn>
              <a:cxn ang="0">
                <a:pos x="T2" y="T3"/>
              </a:cxn>
              <a:cxn ang="0">
                <a:pos x="T4" y="T5"/>
              </a:cxn>
              <a:cxn ang="0">
                <a:pos x="T6" y="T7"/>
              </a:cxn>
              <a:cxn ang="0">
                <a:pos x="T8" y="T9"/>
              </a:cxn>
            </a:cxnLst>
            <a:rect l="0" t="0" r="r" b="b"/>
            <a:pathLst>
              <a:path w="107" h="164">
                <a:moveTo>
                  <a:pt x="90" y="78"/>
                </a:moveTo>
                <a:cubicBezTo>
                  <a:pt x="73" y="0"/>
                  <a:pt x="54" y="5"/>
                  <a:pt x="53" y="3"/>
                </a:cubicBezTo>
                <a:cubicBezTo>
                  <a:pt x="53" y="5"/>
                  <a:pt x="34" y="0"/>
                  <a:pt x="17" y="78"/>
                </a:cubicBezTo>
                <a:cubicBezTo>
                  <a:pt x="0" y="156"/>
                  <a:pt x="53" y="164"/>
                  <a:pt x="53" y="164"/>
                </a:cubicBezTo>
                <a:cubicBezTo>
                  <a:pt x="53" y="164"/>
                  <a:pt x="107" y="156"/>
                  <a:pt x="90" y="78"/>
                </a:cubicBezTo>
                <a:close/>
              </a:path>
            </a:pathLst>
          </a:custGeom>
          <a:solidFill>
            <a:schemeClr val="bg1"/>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1" name="Oval 31"/>
          <p:cNvSpPr>
            <a:spLocks noChangeArrowheads="1"/>
          </p:cNvSpPr>
          <p:nvPr/>
        </p:nvSpPr>
        <p:spPr bwMode="auto">
          <a:xfrm>
            <a:off x="407988" y="5456238"/>
            <a:ext cx="147637" cy="38100"/>
          </a:xfrm>
          <a:prstGeom prst="ellipse">
            <a:avLst/>
          </a:prstGeom>
          <a:solidFill>
            <a:schemeClr val="bg2"/>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2" name="Rectangle 32"/>
          <p:cNvSpPr>
            <a:spLocks noChangeArrowheads="1"/>
          </p:cNvSpPr>
          <p:nvPr/>
        </p:nvSpPr>
        <p:spPr bwMode="auto">
          <a:xfrm>
            <a:off x="449581" y="5075238"/>
            <a:ext cx="45719" cy="401637"/>
          </a:xfrm>
          <a:prstGeom prst="rect">
            <a:avLst/>
          </a:prstGeom>
          <a:solidFill>
            <a:srgbClr val="00CC00"/>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3" name="Freeform 33"/>
          <p:cNvSpPr>
            <a:spLocks/>
          </p:cNvSpPr>
          <p:nvPr/>
        </p:nvSpPr>
        <p:spPr bwMode="auto">
          <a:xfrm>
            <a:off x="278357" y="4707839"/>
            <a:ext cx="357187" cy="555625"/>
          </a:xfrm>
          <a:custGeom>
            <a:avLst/>
            <a:gdLst>
              <a:gd name="T0" fmla="*/ 100 w 119"/>
              <a:gd name="T1" fmla="*/ 87 h 184"/>
              <a:gd name="T2" fmla="*/ 59 w 119"/>
              <a:gd name="T3" fmla="*/ 3 h 184"/>
              <a:gd name="T4" fmla="*/ 19 w 119"/>
              <a:gd name="T5" fmla="*/ 87 h 184"/>
              <a:gd name="T6" fmla="*/ 59 w 119"/>
              <a:gd name="T7" fmla="*/ 184 h 184"/>
              <a:gd name="T8" fmla="*/ 100 w 119"/>
              <a:gd name="T9" fmla="*/ 87 h 184"/>
            </a:gdLst>
            <a:ahLst/>
            <a:cxnLst>
              <a:cxn ang="0">
                <a:pos x="T0" y="T1"/>
              </a:cxn>
              <a:cxn ang="0">
                <a:pos x="T2" y="T3"/>
              </a:cxn>
              <a:cxn ang="0">
                <a:pos x="T4" y="T5"/>
              </a:cxn>
              <a:cxn ang="0">
                <a:pos x="T6" y="T7"/>
              </a:cxn>
              <a:cxn ang="0">
                <a:pos x="T8" y="T9"/>
              </a:cxn>
            </a:cxnLst>
            <a:rect l="0" t="0" r="r" b="b"/>
            <a:pathLst>
              <a:path w="119" h="184">
                <a:moveTo>
                  <a:pt x="100" y="87"/>
                </a:moveTo>
                <a:cubicBezTo>
                  <a:pt x="81" y="0"/>
                  <a:pt x="60" y="5"/>
                  <a:pt x="59" y="3"/>
                </a:cubicBezTo>
                <a:cubicBezTo>
                  <a:pt x="59" y="5"/>
                  <a:pt x="38" y="0"/>
                  <a:pt x="19" y="87"/>
                </a:cubicBezTo>
                <a:cubicBezTo>
                  <a:pt x="0" y="175"/>
                  <a:pt x="59" y="184"/>
                  <a:pt x="59" y="184"/>
                </a:cubicBezTo>
                <a:cubicBezTo>
                  <a:pt x="59" y="184"/>
                  <a:pt x="119" y="175"/>
                  <a:pt x="100" y="87"/>
                </a:cubicBezTo>
                <a:close/>
              </a:path>
            </a:pathLst>
          </a:custGeom>
          <a:solidFill>
            <a:srgbClr val="00CC00"/>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53" name="Line 7"/>
          <p:cNvSpPr>
            <a:spLocks noChangeShapeType="1"/>
          </p:cNvSpPr>
          <p:nvPr/>
        </p:nvSpPr>
        <p:spPr bwMode="auto">
          <a:xfrm flipV="1">
            <a:off x="3962400" y="908329"/>
            <a:ext cx="3570514"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 name="Rectangle 3"/>
          <p:cNvSpPr/>
          <p:nvPr/>
        </p:nvSpPr>
        <p:spPr>
          <a:xfrm>
            <a:off x="4737319" y="260981"/>
            <a:ext cx="2400016" cy="523220"/>
          </a:xfrm>
          <a:prstGeom prst="rect">
            <a:avLst/>
          </a:prstGeom>
        </p:spPr>
        <p:txBody>
          <a:bodyPr wrap="non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lang="en-US" sz="2800" b="1" dirty="0">
                <a:latin typeface="Arial" panose="020B0604020202020204" pitchFamily="34" charset="0"/>
                <a:ea typeface="Times New Roman" panose="02020603050405020304" pitchFamily="18" charset="0"/>
                <a:cs typeface="Arial" panose="020B0604020202020204" pitchFamily="34" charset="0"/>
              </a:rPr>
              <a:t>THẢO LUẬN</a:t>
            </a:r>
            <a:r>
              <a:rPr kumimoji="0" lang="en-US" sz="2800" b="1" i="0" u="none" strike="noStrike" kern="1200" cap="none" spc="0" normalizeH="0" baseline="0" noProof="0" dirty="0">
                <a:ln>
                  <a:noFill/>
                </a:ln>
                <a:solidFill>
                  <a:srgbClr val="C00000"/>
                </a:solidFill>
                <a:effectLst/>
                <a:uLnTx/>
                <a:uFillTx/>
                <a:latin typeface="Arial" panose="020B0604020202020204" pitchFamily="34" charset="0"/>
                <a:ea typeface="Times New Roman" panose="02020603050405020304" pitchFamily="18" charset="0"/>
                <a:cs typeface="Arial" panose="020B0604020202020204" pitchFamily="34" charset="0"/>
              </a:rPr>
              <a:t> </a:t>
            </a:r>
            <a:endParaRPr kumimoji="0" lang="en-US" sz="2800" b="0" i="0" u="none" strike="noStrike" kern="1200" cap="none" spc="0" normalizeH="0" baseline="0" noProof="0" dirty="0">
              <a:ln>
                <a:noFill/>
              </a:ln>
              <a:solidFill>
                <a:srgbClr val="C00000"/>
              </a:solidFill>
              <a:effectLst/>
              <a:uLnTx/>
              <a:uFillTx/>
              <a:latin typeface="Open Sans"/>
            </a:endParaRPr>
          </a:p>
        </p:txBody>
      </p:sp>
      <p:sp>
        <p:nvSpPr>
          <p:cNvPr id="23" name="Cloud Callout 3">
            <a:extLst>
              <a:ext uri="{FF2B5EF4-FFF2-40B4-BE49-F238E27FC236}">
                <a16:creationId xmlns="" xmlns:a16="http://schemas.microsoft.com/office/drawing/2014/main" id="{0200EF1E-5C14-4BAD-8C9C-1FEAC35B2BFE}"/>
              </a:ext>
            </a:extLst>
          </p:cNvPr>
          <p:cNvSpPr/>
          <p:nvPr/>
        </p:nvSpPr>
        <p:spPr>
          <a:xfrm>
            <a:off x="2111773" y="1878352"/>
            <a:ext cx="8466194" cy="2791280"/>
          </a:xfrm>
          <a:prstGeom prst="cloudCallout">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endParaRPr lang="en-US" altLang="en-US" sz="2400" b="1" dirty="0">
              <a:solidFill>
                <a:schemeClr val="bg1"/>
              </a:solidFill>
              <a:latin typeface="Arial" pitchFamily="34" charset="0"/>
              <a:cs typeface="Times New Roman" pitchFamily="18" charset="0"/>
            </a:endParaRPr>
          </a:p>
          <a:p>
            <a:pPr algn="ctr" eaLnBrk="1" hangingPunct="1">
              <a:defRPr/>
            </a:pPr>
            <a:r>
              <a:rPr lang="en-US" altLang="en-US" sz="2400" dirty="0">
                <a:solidFill>
                  <a:schemeClr val="bg1"/>
                </a:solidFill>
                <a:latin typeface="Arial" pitchFamily="34" charset="0"/>
                <a:cs typeface="Times New Roman" pitchFamily="18" charset="0"/>
              </a:rPr>
              <a:t>Theo </a:t>
            </a:r>
            <a:r>
              <a:rPr lang="en-US" altLang="en-US" sz="2400" dirty="0" err="1">
                <a:solidFill>
                  <a:schemeClr val="bg1"/>
                </a:solidFill>
                <a:latin typeface="Arial" pitchFamily="34" charset="0"/>
                <a:cs typeface="Times New Roman" pitchFamily="18" charset="0"/>
              </a:rPr>
              <a:t>em</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nguồn</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gốc</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nào</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giữ</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vai</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trò</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quyết</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định</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nhất</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đến</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sự</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hình</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thành</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và</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phát</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triển</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tư</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tưởng</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của</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Hồ</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Chí</a:t>
            </a:r>
            <a:r>
              <a:rPr lang="en-US" altLang="en-US" sz="2400" dirty="0">
                <a:solidFill>
                  <a:schemeClr val="bg1"/>
                </a:solidFill>
                <a:latin typeface="Arial" pitchFamily="34" charset="0"/>
                <a:cs typeface="Times New Roman" pitchFamily="18" charset="0"/>
              </a:rPr>
              <a:t> Minh?</a:t>
            </a:r>
          </a:p>
          <a:p>
            <a:pPr algn="ctr" eaLnBrk="1" hangingPunct="1">
              <a:defRPr/>
            </a:pPr>
            <a:r>
              <a:rPr lang="en-US" altLang="en-US" sz="2400" dirty="0" err="1">
                <a:solidFill>
                  <a:schemeClr val="bg1"/>
                </a:solidFill>
                <a:latin typeface="Arial" pitchFamily="34" charset="0"/>
                <a:cs typeface="Times New Roman" pitchFamily="18" charset="0"/>
              </a:rPr>
              <a:t>Vì</a:t>
            </a:r>
            <a:r>
              <a:rPr lang="en-US" altLang="en-US" sz="2400" dirty="0">
                <a:solidFill>
                  <a:schemeClr val="bg1"/>
                </a:solidFill>
                <a:latin typeface="Arial" pitchFamily="34" charset="0"/>
                <a:cs typeface="Times New Roman" pitchFamily="18" charset="0"/>
              </a:rPr>
              <a:t> </a:t>
            </a:r>
            <a:r>
              <a:rPr lang="en-US" altLang="en-US" sz="2400" dirty="0" err="1">
                <a:solidFill>
                  <a:schemeClr val="bg1"/>
                </a:solidFill>
                <a:latin typeface="Arial" pitchFamily="34" charset="0"/>
                <a:cs typeface="Times New Roman" pitchFamily="18" charset="0"/>
              </a:rPr>
              <a:t>sao</a:t>
            </a:r>
            <a:r>
              <a:rPr lang="en-US" altLang="en-US" sz="2400" dirty="0">
                <a:solidFill>
                  <a:schemeClr val="bg1"/>
                </a:solidFill>
                <a:latin typeface="Arial" pitchFamily="34" charset="0"/>
                <a:cs typeface="Times New Roman" pitchFamily="18" charset="0"/>
              </a:rPr>
              <a:t>?</a:t>
            </a:r>
          </a:p>
        </p:txBody>
      </p:sp>
      <p:sp>
        <p:nvSpPr>
          <p:cNvPr id="24" name="Oval 31">
            <a:extLst>
              <a:ext uri="{FF2B5EF4-FFF2-40B4-BE49-F238E27FC236}">
                <a16:creationId xmlns="" xmlns:a16="http://schemas.microsoft.com/office/drawing/2014/main" id="{37EB10CF-03F1-4B99-A971-FDD7E48C6F1B}"/>
              </a:ext>
            </a:extLst>
          </p:cNvPr>
          <p:cNvSpPr>
            <a:spLocks noChangeArrowheads="1"/>
          </p:cNvSpPr>
          <p:nvPr/>
        </p:nvSpPr>
        <p:spPr bwMode="auto">
          <a:xfrm>
            <a:off x="595086" y="5601019"/>
            <a:ext cx="112939" cy="45719"/>
          </a:xfrm>
          <a:prstGeom prst="ellipse">
            <a:avLst/>
          </a:prstGeom>
          <a:solidFill>
            <a:schemeClr val="bg2"/>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6" name="Rectangle 32">
            <a:extLst>
              <a:ext uri="{FF2B5EF4-FFF2-40B4-BE49-F238E27FC236}">
                <a16:creationId xmlns="" xmlns:a16="http://schemas.microsoft.com/office/drawing/2014/main" id="{2047E776-9558-4F06-A83B-29CB30A52BFA}"/>
              </a:ext>
            </a:extLst>
          </p:cNvPr>
          <p:cNvSpPr>
            <a:spLocks noChangeArrowheads="1"/>
          </p:cNvSpPr>
          <p:nvPr/>
        </p:nvSpPr>
        <p:spPr bwMode="auto">
          <a:xfrm>
            <a:off x="601981" y="5227638"/>
            <a:ext cx="45719" cy="401637"/>
          </a:xfrm>
          <a:prstGeom prst="rect">
            <a:avLst/>
          </a:prstGeom>
          <a:solidFill>
            <a:srgbClr val="00CC00"/>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7" name="Freeform 33">
            <a:extLst>
              <a:ext uri="{FF2B5EF4-FFF2-40B4-BE49-F238E27FC236}">
                <a16:creationId xmlns="" xmlns:a16="http://schemas.microsoft.com/office/drawing/2014/main" id="{D8EFAA37-A1AE-497F-9CAA-F4B7D4886C12}"/>
              </a:ext>
            </a:extLst>
          </p:cNvPr>
          <p:cNvSpPr>
            <a:spLocks/>
          </p:cNvSpPr>
          <p:nvPr/>
        </p:nvSpPr>
        <p:spPr bwMode="auto">
          <a:xfrm>
            <a:off x="456950" y="4669632"/>
            <a:ext cx="357187" cy="555625"/>
          </a:xfrm>
          <a:custGeom>
            <a:avLst/>
            <a:gdLst>
              <a:gd name="T0" fmla="*/ 100 w 119"/>
              <a:gd name="T1" fmla="*/ 87 h 184"/>
              <a:gd name="T2" fmla="*/ 59 w 119"/>
              <a:gd name="T3" fmla="*/ 3 h 184"/>
              <a:gd name="T4" fmla="*/ 19 w 119"/>
              <a:gd name="T5" fmla="*/ 87 h 184"/>
              <a:gd name="T6" fmla="*/ 59 w 119"/>
              <a:gd name="T7" fmla="*/ 184 h 184"/>
              <a:gd name="T8" fmla="*/ 100 w 119"/>
              <a:gd name="T9" fmla="*/ 87 h 184"/>
            </a:gdLst>
            <a:ahLst/>
            <a:cxnLst>
              <a:cxn ang="0">
                <a:pos x="T0" y="T1"/>
              </a:cxn>
              <a:cxn ang="0">
                <a:pos x="T2" y="T3"/>
              </a:cxn>
              <a:cxn ang="0">
                <a:pos x="T4" y="T5"/>
              </a:cxn>
              <a:cxn ang="0">
                <a:pos x="T6" y="T7"/>
              </a:cxn>
              <a:cxn ang="0">
                <a:pos x="T8" y="T9"/>
              </a:cxn>
            </a:cxnLst>
            <a:rect l="0" t="0" r="r" b="b"/>
            <a:pathLst>
              <a:path w="119" h="184">
                <a:moveTo>
                  <a:pt x="100" y="87"/>
                </a:moveTo>
                <a:cubicBezTo>
                  <a:pt x="81" y="0"/>
                  <a:pt x="60" y="5"/>
                  <a:pt x="59" y="3"/>
                </a:cubicBezTo>
                <a:cubicBezTo>
                  <a:pt x="59" y="5"/>
                  <a:pt x="38" y="0"/>
                  <a:pt x="19" y="87"/>
                </a:cubicBezTo>
                <a:cubicBezTo>
                  <a:pt x="0" y="175"/>
                  <a:pt x="59" y="184"/>
                  <a:pt x="59" y="184"/>
                </a:cubicBezTo>
                <a:cubicBezTo>
                  <a:pt x="59" y="184"/>
                  <a:pt x="119" y="175"/>
                  <a:pt x="100" y="87"/>
                </a:cubicBezTo>
                <a:close/>
              </a:path>
            </a:pathLst>
          </a:custGeom>
          <a:solidFill>
            <a:srgbClr val="00CC00"/>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Tree>
    <p:extLst>
      <p:ext uri="{BB962C8B-B14F-4D97-AF65-F5344CB8AC3E}">
        <p14:creationId xmlns:p14="http://schemas.microsoft.com/office/powerpoint/2010/main" val="218764644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grpId="0" nodeType="click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circle(in)">
                                      <p:cBhvr>
                                        <p:cTn id="14" dur="2000"/>
                                        <p:tgtEl>
                                          <p:spTgt spid="28"/>
                                        </p:tgtEl>
                                      </p:cBhvr>
                                    </p:animEffect>
                                  </p:childTnLst>
                                </p:cTn>
                              </p:par>
                              <p:par>
                                <p:cTn id="15" presetID="6" presetClass="entr" presetSubtype="16" fill="hold" grpId="0" nodeType="withEffect">
                                  <p:stCondLst>
                                    <p:cond delay="0"/>
                                  </p:stCondLst>
                                  <p:childTnLst>
                                    <p:set>
                                      <p:cBhvr>
                                        <p:cTn id="16" dur="1" fill="hold">
                                          <p:stCondLst>
                                            <p:cond delay="0"/>
                                          </p:stCondLst>
                                        </p:cTn>
                                        <p:tgtEl>
                                          <p:spTgt spid="29"/>
                                        </p:tgtEl>
                                        <p:attrNameLst>
                                          <p:attrName>style.visibility</p:attrName>
                                        </p:attrNameLst>
                                      </p:cBhvr>
                                      <p:to>
                                        <p:strVal val="visible"/>
                                      </p:to>
                                    </p:set>
                                    <p:animEffect transition="in" filter="circle(in)">
                                      <p:cBhvr>
                                        <p:cTn id="17" dur="2000"/>
                                        <p:tgtEl>
                                          <p:spTgt spid="29"/>
                                        </p:tgtEl>
                                      </p:cBhvr>
                                    </p:animEffect>
                                  </p:childTnLst>
                                </p:cTn>
                              </p:par>
                              <p:par>
                                <p:cTn id="18" presetID="6" presetClass="entr" presetSubtype="16" fill="hold" grpId="0" nodeType="withEffect">
                                  <p:stCondLst>
                                    <p:cond delay="0"/>
                                  </p:stCondLst>
                                  <p:childTnLst>
                                    <p:set>
                                      <p:cBhvr>
                                        <p:cTn id="19" dur="1" fill="hold">
                                          <p:stCondLst>
                                            <p:cond delay="0"/>
                                          </p:stCondLst>
                                        </p:cTn>
                                        <p:tgtEl>
                                          <p:spTgt spid="30"/>
                                        </p:tgtEl>
                                        <p:attrNameLst>
                                          <p:attrName>style.visibility</p:attrName>
                                        </p:attrNameLst>
                                      </p:cBhvr>
                                      <p:to>
                                        <p:strVal val="visible"/>
                                      </p:to>
                                    </p:set>
                                    <p:animEffect transition="in" filter="circle(in)">
                                      <p:cBhvr>
                                        <p:cTn id="20" dur="2000"/>
                                        <p:tgtEl>
                                          <p:spTgt spid="30"/>
                                        </p:tgtEl>
                                      </p:cBhvr>
                                    </p:animEffect>
                                  </p:childTnLst>
                                </p:cTn>
                              </p:par>
                              <p:par>
                                <p:cTn id="21" presetID="6" presetClass="entr" presetSubtype="16" fill="hold" grpId="0" nodeType="withEffect">
                                  <p:stCondLst>
                                    <p:cond delay="0"/>
                                  </p:stCondLst>
                                  <p:childTnLst>
                                    <p:set>
                                      <p:cBhvr>
                                        <p:cTn id="22" dur="1" fill="hold">
                                          <p:stCondLst>
                                            <p:cond delay="0"/>
                                          </p:stCondLst>
                                        </p:cTn>
                                        <p:tgtEl>
                                          <p:spTgt spid="31"/>
                                        </p:tgtEl>
                                        <p:attrNameLst>
                                          <p:attrName>style.visibility</p:attrName>
                                        </p:attrNameLst>
                                      </p:cBhvr>
                                      <p:to>
                                        <p:strVal val="visible"/>
                                      </p:to>
                                    </p:set>
                                    <p:animEffect transition="in" filter="circle(in)">
                                      <p:cBhvr>
                                        <p:cTn id="23" dur="2000"/>
                                        <p:tgtEl>
                                          <p:spTgt spid="31"/>
                                        </p:tgtEl>
                                      </p:cBhvr>
                                    </p:animEffect>
                                  </p:childTnLst>
                                </p:cTn>
                              </p:par>
                              <p:par>
                                <p:cTn id="24" presetID="6" presetClass="entr" presetSubtype="16" fill="hold" grpId="0" nodeType="with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circle(in)">
                                      <p:cBhvr>
                                        <p:cTn id="26" dur="2000"/>
                                        <p:tgtEl>
                                          <p:spTgt spid="32"/>
                                        </p:tgtEl>
                                      </p:cBhvr>
                                    </p:animEffect>
                                  </p:childTnLst>
                                </p:cTn>
                              </p:par>
                              <p:par>
                                <p:cTn id="27" presetID="6" presetClass="entr" presetSubtype="16" fill="hold" grpId="0" nodeType="withEffect">
                                  <p:stCondLst>
                                    <p:cond delay="0"/>
                                  </p:stCondLst>
                                  <p:childTnLst>
                                    <p:set>
                                      <p:cBhvr>
                                        <p:cTn id="28" dur="1" fill="hold">
                                          <p:stCondLst>
                                            <p:cond delay="0"/>
                                          </p:stCondLst>
                                        </p:cTn>
                                        <p:tgtEl>
                                          <p:spTgt spid="33"/>
                                        </p:tgtEl>
                                        <p:attrNameLst>
                                          <p:attrName>style.visibility</p:attrName>
                                        </p:attrNameLst>
                                      </p:cBhvr>
                                      <p:to>
                                        <p:strVal val="visible"/>
                                      </p:to>
                                    </p:set>
                                    <p:animEffect transition="in" filter="circle(in)">
                                      <p:cBhvr>
                                        <p:cTn id="29" dur="2000"/>
                                        <p:tgtEl>
                                          <p:spTgt spid="33"/>
                                        </p:tgtEl>
                                      </p:cBhvr>
                                    </p:animEffect>
                                  </p:childTnLst>
                                </p:cTn>
                              </p:par>
                            </p:childTnLst>
                          </p:cTn>
                        </p:par>
                      </p:childTnLst>
                    </p:cTn>
                  </p:par>
                  <p:par>
                    <p:cTn id="30" fill="hold">
                      <p:stCondLst>
                        <p:cond delay="indefinite"/>
                      </p:stCondLst>
                      <p:childTnLst>
                        <p:par>
                          <p:cTn id="31" fill="hold">
                            <p:stCondLst>
                              <p:cond delay="0"/>
                            </p:stCondLst>
                            <p:childTnLst>
                              <p:par>
                                <p:cTn id="32" presetID="21" presetClass="entr" presetSubtype="1" fill="hold" grpId="0" nodeType="clickEffect">
                                  <p:stCondLst>
                                    <p:cond delay="0"/>
                                  </p:stCondLst>
                                  <p:childTnLst>
                                    <p:set>
                                      <p:cBhvr>
                                        <p:cTn id="33" dur="1" fill="hold">
                                          <p:stCondLst>
                                            <p:cond delay="0"/>
                                          </p:stCondLst>
                                        </p:cTn>
                                        <p:tgtEl>
                                          <p:spTgt spid="23"/>
                                        </p:tgtEl>
                                        <p:attrNameLst>
                                          <p:attrName>style.visibility</p:attrName>
                                        </p:attrNameLst>
                                      </p:cBhvr>
                                      <p:to>
                                        <p:strVal val="visible"/>
                                      </p:to>
                                    </p:set>
                                    <p:animEffect transition="in" filter="wheel(1)">
                                      <p:cBhvr>
                                        <p:cTn id="34" dur="500"/>
                                        <p:tgtEl>
                                          <p:spTgt spid="23"/>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circle(in)">
                                      <p:cBhvr>
                                        <p:cTn id="37" dur="2000"/>
                                        <p:tgtEl>
                                          <p:spTgt spid="24"/>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26"/>
                                        </p:tgtEl>
                                        <p:attrNameLst>
                                          <p:attrName>style.visibility</p:attrName>
                                        </p:attrNameLst>
                                      </p:cBhvr>
                                      <p:to>
                                        <p:strVal val="visible"/>
                                      </p:to>
                                    </p:set>
                                    <p:animEffect transition="in" filter="circle(in)">
                                      <p:cBhvr>
                                        <p:cTn id="40" dur="2000"/>
                                        <p:tgtEl>
                                          <p:spTgt spid="26"/>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27"/>
                                        </p:tgtEl>
                                        <p:attrNameLst>
                                          <p:attrName>style.visibility</p:attrName>
                                        </p:attrNameLst>
                                      </p:cBhvr>
                                      <p:to>
                                        <p:strVal val="visible"/>
                                      </p:to>
                                    </p:set>
                                    <p:animEffect transition="in" filter="circle(in)">
                                      <p:cBhvr>
                                        <p:cTn id="43" dur="20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9" grpId="0" animBg="1"/>
      <p:bldP spid="30" grpId="0" animBg="1"/>
      <p:bldP spid="31" grpId="0" animBg="1"/>
      <p:bldP spid="32" grpId="0" animBg="1"/>
      <p:bldP spid="33" grpId="0" animBg="1"/>
      <p:bldP spid="4" grpId="0"/>
      <p:bldP spid="23" grpId="0" animBg="1" autoUpdateAnimBg="0"/>
      <p:bldP spid="24" grpId="0" animBg="1"/>
      <p:bldP spid="26" grpId="0" animBg="1"/>
      <p:bldP spid="27"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Group 21"/>
          <p:cNvGrpSpPr>
            <a:grpSpLocks/>
          </p:cNvGrpSpPr>
          <p:nvPr/>
        </p:nvGrpSpPr>
        <p:grpSpPr bwMode="auto">
          <a:xfrm rot="10800000">
            <a:off x="1264297" y="845351"/>
            <a:ext cx="10927703" cy="23636"/>
            <a:chOff x="240" y="576"/>
            <a:chExt cx="5302" cy="23636"/>
          </a:xfrm>
        </p:grpSpPr>
        <p:sp>
          <p:nvSpPr>
            <p:cNvPr id="56" name="Line 7"/>
            <p:cNvSpPr>
              <a:spLocks noChangeShapeType="1"/>
            </p:cNvSpPr>
            <p:nvPr/>
          </p:nvSpPr>
          <p:spPr bwMode="auto">
            <a:xfrm>
              <a:off x="240" y="576"/>
              <a:ext cx="2688"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7" name="Line 8"/>
            <p:cNvSpPr>
              <a:spLocks noChangeShapeType="1"/>
            </p:cNvSpPr>
            <p:nvPr/>
          </p:nvSpPr>
          <p:spPr bwMode="auto">
            <a:xfrm>
              <a:off x="244" y="24212"/>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grpSp>
      <p:sp>
        <p:nvSpPr>
          <p:cNvPr id="58" name="Title 1"/>
          <p:cNvSpPr txBox="1">
            <a:spLocks noChangeArrowheads="1"/>
          </p:cNvSpPr>
          <p:nvPr/>
        </p:nvSpPr>
        <p:spPr>
          <a:xfrm>
            <a:off x="7667552" y="269970"/>
            <a:ext cx="4371586"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pPr marL="0" marR="0" lvl="0" indent="0" algn="r" defTabSz="912813" rtl="0" eaLnBrk="1" fontAlgn="base" latinLnBrk="0" hangingPunct="1">
              <a:lnSpc>
                <a:spcPct val="90000"/>
              </a:lnSpc>
              <a:spcBef>
                <a:spcPct val="0"/>
              </a:spcBef>
              <a:spcAft>
                <a:spcPct val="0"/>
              </a:spcAft>
              <a:buClrTx/>
              <a:buSzTx/>
              <a:buFontTx/>
              <a:buNone/>
              <a:tabLst/>
              <a:defRPr/>
            </a:pPr>
            <a:r>
              <a:rPr lang="en-US" altLang="en-US" sz="2400" b="1" dirty="0">
                <a:solidFill>
                  <a:srgbClr val="000000"/>
                </a:solidFill>
                <a:latin typeface="Arial" panose="020B0604020202020204" pitchFamily="34" charset="0"/>
                <a:cs typeface="Arial" panose="020B0604020202020204" pitchFamily="34" charset="0"/>
              </a:rPr>
              <a:t>3</a:t>
            </a:r>
            <a:r>
              <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Quá</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trình</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hình</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thành</a:t>
            </a:r>
            <a:r>
              <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p>
        </p:txBody>
      </p:sp>
      <p:sp>
        <p:nvSpPr>
          <p:cNvPr id="37" name="Line 30">
            <a:extLst>
              <a:ext uri="{FF2B5EF4-FFF2-40B4-BE49-F238E27FC236}">
                <a16:creationId xmlns="" xmlns:a16="http://schemas.microsoft.com/office/drawing/2014/main" id="{C02F1184-8892-439B-BC4B-C1073A7A69B9}"/>
              </a:ext>
            </a:extLst>
          </p:cNvPr>
          <p:cNvSpPr>
            <a:spLocks noChangeShapeType="1"/>
          </p:cNvSpPr>
          <p:nvPr/>
        </p:nvSpPr>
        <p:spPr bwMode="auto">
          <a:xfrm>
            <a:off x="8860972" y="6961188"/>
            <a:ext cx="0" cy="2286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44" name="Group 50">
            <a:extLst>
              <a:ext uri="{FF2B5EF4-FFF2-40B4-BE49-F238E27FC236}">
                <a16:creationId xmlns="" xmlns:a16="http://schemas.microsoft.com/office/drawing/2014/main" id="{FEC1DD01-B01D-48DB-9E22-CFD4F074D0BA}"/>
              </a:ext>
            </a:extLst>
          </p:cNvPr>
          <p:cNvGrpSpPr>
            <a:grpSpLocks/>
          </p:cNvGrpSpPr>
          <p:nvPr/>
        </p:nvGrpSpPr>
        <p:grpSpPr bwMode="auto">
          <a:xfrm>
            <a:off x="874184" y="1498600"/>
            <a:ext cx="9464752" cy="1370013"/>
            <a:chOff x="304800" y="1295400"/>
            <a:chExt cx="8640763" cy="1370013"/>
          </a:xfrm>
        </p:grpSpPr>
        <p:sp>
          <p:nvSpPr>
            <p:cNvPr id="45" name="Freeform 9">
              <a:extLst>
                <a:ext uri="{FF2B5EF4-FFF2-40B4-BE49-F238E27FC236}">
                  <a16:creationId xmlns="" xmlns:a16="http://schemas.microsoft.com/office/drawing/2014/main" id="{9E530FC9-3F21-4EB8-9EE4-7DD4B4A9ED3C}"/>
                </a:ext>
              </a:extLst>
            </p:cNvPr>
            <p:cNvSpPr>
              <a:spLocks/>
            </p:cNvSpPr>
            <p:nvPr/>
          </p:nvSpPr>
          <p:spPr bwMode="gray">
            <a:xfrm>
              <a:off x="8153400" y="1676400"/>
              <a:ext cx="463550" cy="982663"/>
            </a:xfrm>
            <a:custGeom>
              <a:avLst/>
              <a:gdLst/>
              <a:ahLst/>
              <a:cxnLst>
                <a:cxn ang="0">
                  <a:pos x="308" y="122"/>
                </a:cxn>
                <a:cxn ang="0">
                  <a:pos x="0" y="444"/>
                </a:cxn>
                <a:cxn ang="0">
                  <a:pos x="0" y="286"/>
                </a:cxn>
                <a:cxn ang="0">
                  <a:pos x="308" y="0"/>
                </a:cxn>
                <a:cxn ang="0">
                  <a:pos x="308" y="122"/>
                </a:cxn>
              </a:cxnLst>
              <a:rect l="0" t="0" r="r" b="b"/>
              <a:pathLst>
                <a:path w="308" h="444">
                  <a:moveTo>
                    <a:pt x="308" y="122"/>
                  </a:moveTo>
                  <a:lnTo>
                    <a:pt x="0" y="444"/>
                  </a:lnTo>
                  <a:lnTo>
                    <a:pt x="0" y="286"/>
                  </a:lnTo>
                  <a:lnTo>
                    <a:pt x="308" y="0"/>
                  </a:lnTo>
                  <a:lnTo>
                    <a:pt x="308" y="122"/>
                  </a:lnTo>
                  <a:close/>
                </a:path>
              </a:pathLst>
            </a:custGeom>
            <a:gradFill rotWithShape="1">
              <a:gsLst>
                <a:gs pos="0">
                  <a:srgbClr val="906B0E">
                    <a:gamma/>
                    <a:shade val="46275"/>
                    <a:invGamma/>
                  </a:srgbClr>
                </a:gs>
                <a:gs pos="50000">
                  <a:srgbClr val="906B0E"/>
                </a:gs>
                <a:gs pos="100000">
                  <a:srgbClr val="906B0E">
                    <a:gamma/>
                    <a:shade val="46275"/>
                    <a:invGamma/>
                  </a:srgbClr>
                </a:gs>
              </a:gsLst>
              <a:lin ang="2700000" scaled="1"/>
            </a:gradFill>
            <a:ln w="0">
              <a:noFill/>
              <a:prstDash val="solid"/>
              <a:round/>
              <a:headEnd/>
              <a:tailEnd/>
            </a:ln>
          </p:spPr>
          <p:txBody>
            <a:bodyPr/>
            <a:lstStyle/>
            <a:p>
              <a:pPr algn="ctr" eaLnBrk="1" hangingPunct="1">
                <a:defRPr/>
              </a:pPr>
              <a:endParaRPr lang="en-US">
                <a:effectLst>
                  <a:outerShdw blurRad="38100" dist="38100" dir="2700000" algn="tl">
                    <a:srgbClr val="000000">
                      <a:alpha val="43137"/>
                    </a:srgbClr>
                  </a:outerShdw>
                </a:effectLst>
              </a:endParaRPr>
            </a:p>
          </p:txBody>
        </p:sp>
        <p:sp>
          <p:nvSpPr>
            <p:cNvPr id="46" name="Freeform 10">
              <a:extLst>
                <a:ext uri="{FF2B5EF4-FFF2-40B4-BE49-F238E27FC236}">
                  <a16:creationId xmlns="" xmlns:a16="http://schemas.microsoft.com/office/drawing/2014/main" id="{3F26F6BF-C57E-47B7-A398-A0930B8F37C2}"/>
                </a:ext>
              </a:extLst>
            </p:cNvPr>
            <p:cNvSpPr>
              <a:spLocks/>
            </p:cNvSpPr>
            <p:nvPr/>
          </p:nvSpPr>
          <p:spPr bwMode="gray">
            <a:xfrm>
              <a:off x="5334000" y="1689100"/>
              <a:ext cx="3273425" cy="628650"/>
            </a:xfrm>
            <a:custGeom>
              <a:avLst/>
              <a:gdLst/>
              <a:ahLst/>
              <a:cxnLst>
                <a:cxn ang="0">
                  <a:pos x="1872" y="284"/>
                </a:cxn>
                <a:cxn ang="0">
                  <a:pos x="0" y="284"/>
                </a:cxn>
                <a:cxn ang="0">
                  <a:pos x="446" y="0"/>
                </a:cxn>
                <a:cxn ang="0">
                  <a:pos x="2180" y="0"/>
                </a:cxn>
                <a:cxn ang="0">
                  <a:pos x="1872" y="284"/>
                </a:cxn>
              </a:cxnLst>
              <a:rect l="0" t="0" r="r" b="b"/>
              <a:pathLst>
                <a:path w="2180" h="284">
                  <a:moveTo>
                    <a:pt x="1872" y="284"/>
                  </a:moveTo>
                  <a:lnTo>
                    <a:pt x="0" y="284"/>
                  </a:lnTo>
                  <a:lnTo>
                    <a:pt x="446" y="0"/>
                  </a:lnTo>
                  <a:lnTo>
                    <a:pt x="2180" y="0"/>
                  </a:lnTo>
                  <a:lnTo>
                    <a:pt x="1872" y="284"/>
                  </a:lnTo>
                  <a:close/>
                </a:path>
              </a:pathLst>
            </a:custGeom>
            <a:solidFill>
              <a:srgbClr val="3333FF"/>
            </a:solidFill>
            <a:ln w="0">
              <a:noFill/>
              <a:prstDash val="solid"/>
              <a:round/>
              <a:headEnd/>
              <a:tailEnd/>
            </a:ln>
          </p:spPr>
          <p:txBody>
            <a:bodyPr/>
            <a:lstStyle/>
            <a:p>
              <a:pPr algn="ctr" eaLnBrk="1" hangingPunct="1">
                <a:defRPr/>
              </a:pPr>
              <a:endParaRPr lang="en-US">
                <a:effectLst>
                  <a:outerShdw blurRad="38100" dist="38100" dir="2700000" algn="tl">
                    <a:srgbClr val="000000">
                      <a:alpha val="43137"/>
                    </a:srgbClr>
                  </a:outerShdw>
                </a:effectLst>
              </a:endParaRPr>
            </a:p>
          </p:txBody>
        </p:sp>
        <p:sp>
          <p:nvSpPr>
            <p:cNvPr id="47" name="Line 19">
              <a:extLst>
                <a:ext uri="{FF2B5EF4-FFF2-40B4-BE49-F238E27FC236}">
                  <a16:creationId xmlns="" xmlns:a16="http://schemas.microsoft.com/office/drawing/2014/main" id="{6EA649EA-A677-48B9-8002-0D6B328403F5}"/>
                </a:ext>
              </a:extLst>
            </p:cNvPr>
            <p:cNvSpPr>
              <a:spLocks noChangeShapeType="1"/>
            </p:cNvSpPr>
            <p:nvPr/>
          </p:nvSpPr>
          <p:spPr bwMode="gray">
            <a:xfrm>
              <a:off x="511175" y="1717675"/>
              <a:ext cx="0" cy="947738"/>
            </a:xfrm>
            <a:prstGeom prst="line">
              <a:avLst/>
            </a:prstGeom>
            <a:noFill/>
            <a:ln w="9525">
              <a:solidFill>
                <a:schemeClr val="tx1"/>
              </a:solidFill>
              <a:round/>
              <a:headEnd type="triangle" w="med" len="med"/>
              <a:tailEnd type="triangle" w="med" len="med"/>
            </a:ln>
            <a:effectLst/>
          </p:spPr>
          <p:txBody>
            <a:bodyPr wrap="none" anchor="ctr"/>
            <a:lstStyle/>
            <a:p>
              <a:pPr algn="ctr" eaLnBrk="1" hangingPunct="1">
                <a:defRPr/>
              </a:pPr>
              <a:endParaRPr lang="en-US">
                <a:effectLst>
                  <a:outerShdw blurRad="38100" dist="38100" dir="2700000" algn="tl">
                    <a:srgbClr val="000000">
                      <a:alpha val="43137"/>
                    </a:srgbClr>
                  </a:outerShdw>
                </a:effectLst>
              </a:endParaRPr>
            </a:p>
          </p:txBody>
        </p:sp>
        <p:sp>
          <p:nvSpPr>
            <p:cNvPr id="48" name="Rectangle 25">
              <a:extLst>
                <a:ext uri="{FF2B5EF4-FFF2-40B4-BE49-F238E27FC236}">
                  <a16:creationId xmlns="" xmlns:a16="http://schemas.microsoft.com/office/drawing/2014/main" id="{38337AF2-06ED-4962-ADF2-6098BDBF986E}"/>
                </a:ext>
              </a:extLst>
            </p:cNvPr>
            <p:cNvSpPr>
              <a:spLocks noChangeArrowheads="1"/>
            </p:cNvSpPr>
            <p:nvPr/>
          </p:nvSpPr>
          <p:spPr bwMode="gray">
            <a:xfrm>
              <a:off x="5434192" y="2294047"/>
              <a:ext cx="2319338" cy="346075"/>
            </a:xfrm>
            <a:prstGeom prst="rect">
              <a:avLst/>
            </a:prstGeom>
            <a:solidFill>
              <a:srgbClr val="3333FF"/>
            </a:solidFill>
            <a:ln w="9525">
              <a:noFill/>
              <a:miter lim="800000"/>
              <a:headEnd/>
              <a:tailEnd/>
            </a:ln>
            <a:effectLst/>
          </p:spPr>
          <p:txBody>
            <a:bodyPr wrap="none" anchor="ctr"/>
            <a:lstStyle/>
            <a:p>
              <a:pPr algn="ctr">
                <a:defRPr/>
              </a:pPr>
              <a:endParaRPr lang="en-US" dirty="0">
                <a:effectLst>
                  <a:outerShdw blurRad="38100" dist="38100" dir="2700000" algn="tl">
                    <a:srgbClr val="000000">
                      <a:alpha val="43137"/>
                    </a:srgbClr>
                  </a:outerShdw>
                </a:effectLst>
              </a:endParaRPr>
            </a:p>
            <a:p>
              <a:pPr algn="ctr">
                <a:defRPr/>
              </a:pPr>
              <a:endParaRPr lang="en-US" sz="2400" b="1" dirty="0">
                <a:effectLst>
                  <a:outerShdw blurRad="38100" dist="38100" dir="2700000" algn="tl">
                    <a:srgbClr val="000000">
                      <a:alpha val="43137"/>
                    </a:srgbClr>
                  </a:outerShdw>
                </a:effectLst>
              </a:endParaRPr>
            </a:p>
          </p:txBody>
        </p:sp>
        <p:sp>
          <p:nvSpPr>
            <p:cNvPr id="49" name="Text Box 29">
              <a:extLst>
                <a:ext uri="{FF2B5EF4-FFF2-40B4-BE49-F238E27FC236}">
                  <a16:creationId xmlns="" xmlns:a16="http://schemas.microsoft.com/office/drawing/2014/main" id="{1CB54897-5E7A-4F8C-A571-FC538EA519BD}"/>
                </a:ext>
              </a:extLst>
            </p:cNvPr>
            <p:cNvSpPr txBox="1">
              <a:spLocks noChangeArrowheads="1"/>
            </p:cNvSpPr>
            <p:nvPr/>
          </p:nvSpPr>
          <p:spPr bwMode="gray">
            <a:xfrm>
              <a:off x="599428" y="2081917"/>
              <a:ext cx="3345207" cy="369332"/>
            </a:xfrm>
            <a:prstGeom prst="rect">
              <a:avLst/>
            </a:prstGeom>
            <a:noFill/>
            <a:ln w="9525">
              <a:noFill/>
              <a:miter lim="800000"/>
              <a:headEnd/>
              <a:tailEnd/>
            </a:ln>
            <a:effectLst/>
          </p:spPr>
          <p:txBody>
            <a:bodyPr wrap="none">
              <a:spAutoFit/>
            </a:bodyPr>
            <a:lstStyle/>
            <a:p>
              <a:pPr>
                <a:defRPr/>
              </a:pPr>
              <a:r>
                <a:rPr lang="en-US" dirty="0" err="1">
                  <a:latin typeface="Arial" panose="020B0604020202020204" pitchFamily="34" charset="0"/>
                  <a:cs typeface="Arial" panose="020B0604020202020204" pitchFamily="34" charset="0"/>
                </a:rPr>
                <a:t>e,Tiếp</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tục</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phát</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triển</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và</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hoàn</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thiện</a:t>
              </a:r>
              <a:endParaRPr lang="en-US" dirty="0">
                <a:latin typeface="Arial" panose="020B0604020202020204" pitchFamily="34" charset="0"/>
                <a:cs typeface="Arial" panose="020B0604020202020204" pitchFamily="34" charset="0"/>
              </a:endParaRPr>
            </a:p>
          </p:txBody>
        </p:sp>
        <p:cxnSp>
          <p:nvCxnSpPr>
            <p:cNvPr id="50" name="Straight Connector 130">
              <a:extLst>
                <a:ext uri="{FF2B5EF4-FFF2-40B4-BE49-F238E27FC236}">
                  <a16:creationId xmlns="" xmlns:a16="http://schemas.microsoft.com/office/drawing/2014/main" id="{5EFA902B-7F91-4CCD-AA78-F9DA6A0C9206}"/>
                </a:ext>
              </a:extLst>
            </p:cNvPr>
            <p:cNvCxnSpPr>
              <a:cxnSpLocks noChangeShapeType="1"/>
            </p:cNvCxnSpPr>
            <p:nvPr/>
          </p:nvCxnSpPr>
          <p:spPr bwMode="auto">
            <a:xfrm>
              <a:off x="304800" y="1676400"/>
              <a:ext cx="5715044" cy="1751"/>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pic>
          <p:nvPicPr>
            <p:cNvPr id="51" name="Picture 50" descr="BHPCT.JPG">
              <a:extLst>
                <a:ext uri="{FF2B5EF4-FFF2-40B4-BE49-F238E27FC236}">
                  <a16:creationId xmlns="" xmlns:a16="http://schemas.microsoft.com/office/drawing/2014/main" id="{9E4A51E1-B93A-4674-93DF-6B85264FC728}"/>
                </a:ext>
              </a:extLst>
            </p:cNvPr>
            <p:cNvPicPr>
              <a:picLocks noChangeAspect="1"/>
            </p:cNvPicPr>
            <p:nvPr/>
          </p:nvPicPr>
          <p:blipFill>
            <a:blip r:embed="rId2"/>
            <a:srcRect r="37226" b="9494"/>
            <a:stretch>
              <a:fillRect/>
            </a:stretch>
          </p:blipFill>
          <p:spPr>
            <a:xfrm>
              <a:off x="7940675" y="1295400"/>
              <a:ext cx="1004888" cy="1143000"/>
            </a:xfrm>
            <a:prstGeom prst="rect">
              <a:avLst/>
            </a:prstGeom>
            <a:ln>
              <a:noFill/>
            </a:ln>
            <a:effectLst>
              <a:outerShdw blurRad="292100" dist="139700" dir="2700000" algn="tl" rotWithShape="0">
                <a:srgbClr val="333333">
                  <a:alpha val="65000"/>
                </a:srgbClr>
              </a:outerShdw>
            </a:effectLst>
          </p:spPr>
        </p:pic>
      </p:grpSp>
      <p:grpSp>
        <p:nvGrpSpPr>
          <p:cNvPr id="52" name="Group 49">
            <a:extLst>
              <a:ext uri="{FF2B5EF4-FFF2-40B4-BE49-F238E27FC236}">
                <a16:creationId xmlns="" xmlns:a16="http://schemas.microsoft.com/office/drawing/2014/main" id="{639194EC-6E67-4780-8D26-8A8B547779CC}"/>
              </a:ext>
            </a:extLst>
          </p:cNvPr>
          <p:cNvGrpSpPr>
            <a:grpSpLocks/>
          </p:cNvGrpSpPr>
          <p:nvPr/>
        </p:nvGrpSpPr>
        <p:grpSpPr bwMode="auto">
          <a:xfrm>
            <a:off x="874184" y="2236352"/>
            <a:ext cx="9129788" cy="1635561"/>
            <a:chOff x="306388" y="2081213"/>
            <a:chExt cx="8304212" cy="1587499"/>
          </a:xfrm>
        </p:grpSpPr>
        <p:sp>
          <p:nvSpPr>
            <p:cNvPr id="53" name="Freeform 4">
              <a:extLst>
                <a:ext uri="{FF2B5EF4-FFF2-40B4-BE49-F238E27FC236}">
                  <a16:creationId xmlns="" xmlns:a16="http://schemas.microsoft.com/office/drawing/2014/main" id="{567BE14F-EE29-4537-9063-CBB5ABE838A9}"/>
                </a:ext>
              </a:extLst>
            </p:cNvPr>
            <p:cNvSpPr>
              <a:spLocks/>
            </p:cNvSpPr>
            <p:nvPr/>
          </p:nvSpPr>
          <p:spPr bwMode="gray">
            <a:xfrm>
              <a:off x="7494588" y="2655888"/>
              <a:ext cx="644525" cy="982661"/>
            </a:xfrm>
            <a:custGeom>
              <a:avLst/>
              <a:gdLst/>
              <a:ahLst/>
              <a:cxnLst>
                <a:cxn ang="0">
                  <a:pos x="308" y="120"/>
                </a:cxn>
                <a:cxn ang="0">
                  <a:pos x="0" y="444"/>
                </a:cxn>
                <a:cxn ang="0">
                  <a:pos x="0" y="286"/>
                </a:cxn>
                <a:cxn ang="0">
                  <a:pos x="308" y="0"/>
                </a:cxn>
                <a:cxn ang="0">
                  <a:pos x="308" y="120"/>
                </a:cxn>
              </a:cxnLst>
              <a:rect l="0" t="0" r="r" b="b"/>
              <a:pathLst>
                <a:path w="308" h="444">
                  <a:moveTo>
                    <a:pt x="308" y="120"/>
                  </a:moveTo>
                  <a:lnTo>
                    <a:pt x="0" y="444"/>
                  </a:lnTo>
                  <a:lnTo>
                    <a:pt x="0" y="286"/>
                  </a:lnTo>
                  <a:lnTo>
                    <a:pt x="308" y="0"/>
                  </a:lnTo>
                  <a:lnTo>
                    <a:pt x="308" y="120"/>
                  </a:lnTo>
                  <a:close/>
                </a:path>
              </a:pathLst>
            </a:custGeom>
            <a:gradFill rotWithShape="1">
              <a:gsLst>
                <a:gs pos="0">
                  <a:srgbClr val="00563F">
                    <a:gamma/>
                    <a:shade val="46275"/>
                    <a:invGamma/>
                  </a:srgbClr>
                </a:gs>
                <a:gs pos="50000">
                  <a:srgbClr val="00563F"/>
                </a:gs>
                <a:gs pos="100000">
                  <a:srgbClr val="00563F">
                    <a:gamma/>
                    <a:shade val="46275"/>
                    <a:invGamma/>
                  </a:srgbClr>
                </a:gs>
              </a:gsLst>
              <a:lin ang="2700000" scaled="1"/>
            </a:gradFill>
            <a:ln w="0">
              <a:noFill/>
              <a:prstDash val="solid"/>
              <a:round/>
              <a:headEnd/>
              <a:tailEnd/>
            </a:ln>
          </p:spPr>
          <p:txBody>
            <a:bodyPr/>
            <a:lstStyle/>
            <a:p>
              <a:pPr algn="ctr" eaLnBrk="1" hangingPunct="1">
                <a:defRPr/>
              </a:pPr>
              <a:endParaRPr lang="en-US">
                <a:effectLst>
                  <a:outerShdw blurRad="38100" dist="38100" dir="2700000" algn="tl">
                    <a:srgbClr val="000000">
                      <a:alpha val="43137"/>
                    </a:srgbClr>
                  </a:outerShdw>
                </a:effectLst>
              </a:endParaRPr>
            </a:p>
          </p:txBody>
        </p:sp>
        <p:sp>
          <p:nvSpPr>
            <p:cNvPr id="55" name="Freeform 5">
              <a:extLst>
                <a:ext uri="{FF2B5EF4-FFF2-40B4-BE49-F238E27FC236}">
                  <a16:creationId xmlns="" xmlns:a16="http://schemas.microsoft.com/office/drawing/2014/main" id="{3FB66812-854E-4196-8EE0-3B197AFBF36A}"/>
                </a:ext>
              </a:extLst>
            </p:cNvPr>
            <p:cNvSpPr>
              <a:spLocks/>
            </p:cNvSpPr>
            <p:nvPr/>
          </p:nvSpPr>
          <p:spPr bwMode="gray">
            <a:xfrm>
              <a:off x="4408488" y="2655888"/>
              <a:ext cx="3738562" cy="628650"/>
            </a:xfrm>
            <a:custGeom>
              <a:avLst/>
              <a:gdLst/>
              <a:ahLst/>
              <a:cxnLst>
                <a:cxn ang="0">
                  <a:pos x="1478" y="284"/>
                </a:cxn>
                <a:cxn ang="0">
                  <a:pos x="0" y="284"/>
                </a:cxn>
                <a:cxn ang="0">
                  <a:pos x="446" y="0"/>
                </a:cxn>
                <a:cxn ang="0">
                  <a:pos x="1786" y="0"/>
                </a:cxn>
                <a:cxn ang="0">
                  <a:pos x="1478" y="284"/>
                </a:cxn>
              </a:cxnLst>
              <a:rect l="0" t="0" r="r" b="b"/>
              <a:pathLst>
                <a:path w="1786" h="284">
                  <a:moveTo>
                    <a:pt x="1478" y="284"/>
                  </a:moveTo>
                  <a:lnTo>
                    <a:pt x="0" y="284"/>
                  </a:lnTo>
                  <a:lnTo>
                    <a:pt x="446" y="0"/>
                  </a:lnTo>
                  <a:lnTo>
                    <a:pt x="1786" y="0"/>
                  </a:lnTo>
                  <a:lnTo>
                    <a:pt x="1478" y="284"/>
                  </a:lnTo>
                  <a:close/>
                </a:path>
              </a:pathLst>
            </a:custGeom>
            <a:solidFill>
              <a:srgbClr val="00CC99"/>
            </a:solidFill>
            <a:ln w="0">
              <a:noFill/>
              <a:prstDash val="solid"/>
              <a:round/>
              <a:headEnd/>
              <a:tailEnd/>
            </a:ln>
          </p:spPr>
          <p:txBody>
            <a:bodyPr/>
            <a:lstStyle/>
            <a:p>
              <a:pPr algn="ctr" eaLnBrk="1" hangingPunct="1">
                <a:defRPr/>
              </a:pPr>
              <a:endParaRPr lang="en-US">
                <a:effectLst>
                  <a:outerShdw blurRad="38100" dist="38100" dir="2700000" algn="tl">
                    <a:srgbClr val="000000">
                      <a:alpha val="43137"/>
                    </a:srgbClr>
                  </a:outerShdw>
                </a:effectLst>
              </a:endParaRPr>
            </a:p>
          </p:txBody>
        </p:sp>
        <p:sp>
          <p:nvSpPr>
            <p:cNvPr id="60" name="Line 15">
              <a:extLst>
                <a:ext uri="{FF2B5EF4-FFF2-40B4-BE49-F238E27FC236}">
                  <a16:creationId xmlns="" xmlns:a16="http://schemas.microsoft.com/office/drawing/2014/main" id="{0699E30E-05A7-45B3-96CB-FAFDFD2CEBCD}"/>
                </a:ext>
              </a:extLst>
            </p:cNvPr>
            <p:cNvSpPr>
              <a:spLocks noChangeShapeType="1"/>
            </p:cNvSpPr>
            <p:nvPr/>
          </p:nvSpPr>
          <p:spPr bwMode="gray">
            <a:xfrm flipH="1">
              <a:off x="306388" y="2662238"/>
              <a:ext cx="5037137" cy="0"/>
            </a:xfrm>
            <a:prstGeom prst="line">
              <a:avLst/>
            </a:prstGeom>
            <a:noFill/>
            <a:ln w="9525">
              <a:solidFill>
                <a:schemeClr val="tx1"/>
              </a:solidFill>
              <a:round/>
              <a:headEnd/>
              <a:tailEnd/>
            </a:ln>
            <a:effectLst/>
          </p:spPr>
          <p:txBody>
            <a:bodyPr wrap="none" anchor="ctr"/>
            <a:lstStyle/>
            <a:p>
              <a:pPr algn="ctr" eaLnBrk="1" hangingPunct="1">
                <a:defRPr/>
              </a:pPr>
              <a:endParaRPr lang="en-US">
                <a:effectLst>
                  <a:outerShdw blurRad="38100" dist="38100" dir="2700000" algn="tl">
                    <a:srgbClr val="000000">
                      <a:alpha val="43137"/>
                    </a:srgbClr>
                  </a:outerShdw>
                </a:effectLst>
              </a:endParaRPr>
            </a:p>
          </p:txBody>
        </p:sp>
        <p:sp>
          <p:nvSpPr>
            <p:cNvPr id="61" name="Line 16">
              <a:extLst>
                <a:ext uri="{FF2B5EF4-FFF2-40B4-BE49-F238E27FC236}">
                  <a16:creationId xmlns="" xmlns:a16="http://schemas.microsoft.com/office/drawing/2014/main" id="{91ADE05D-8C15-4AED-995C-C1E08577E009}"/>
                </a:ext>
              </a:extLst>
            </p:cNvPr>
            <p:cNvSpPr>
              <a:spLocks noChangeShapeType="1"/>
            </p:cNvSpPr>
            <p:nvPr/>
          </p:nvSpPr>
          <p:spPr bwMode="gray">
            <a:xfrm>
              <a:off x="506413" y="2655888"/>
              <a:ext cx="0" cy="1012824"/>
            </a:xfrm>
            <a:prstGeom prst="line">
              <a:avLst/>
            </a:prstGeom>
            <a:noFill/>
            <a:ln w="9525">
              <a:solidFill>
                <a:schemeClr val="tx1"/>
              </a:solidFill>
              <a:round/>
              <a:headEnd type="triangle" w="med" len="med"/>
              <a:tailEnd type="triangle" w="med" len="med"/>
            </a:ln>
            <a:effectLst/>
          </p:spPr>
          <p:txBody>
            <a:bodyPr wrap="none" anchor="ctr"/>
            <a:lstStyle/>
            <a:p>
              <a:pPr algn="ctr" eaLnBrk="1" hangingPunct="1">
                <a:defRPr/>
              </a:pPr>
              <a:endParaRPr lang="en-US">
                <a:effectLst>
                  <a:outerShdw blurRad="38100" dist="38100" dir="2700000" algn="tl">
                    <a:srgbClr val="000000">
                      <a:alpha val="43137"/>
                    </a:srgbClr>
                  </a:outerShdw>
                </a:effectLst>
              </a:endParaRPr>
            </a:p>
          </p:txBody>
        </p:sp>
        <p:sp>
          <p:nvSpPr>
            <p:cNvPr id="62" name="Rectangle 21">
              <a:extLst>
                <a:ext uri="{FF2B5EF4-FFF2-40B4-BE49-F238E27FC236}">
                  <a16:creationId xmlns="" xmlns:a16="http://schemas.microsoft.com/office/drawing/2014/main" id="{69EDD637-CE8A-493B-9FD4-261C6DD7E686}"/>
                </a:ext>
              </a:extLst>
            </p:cNvPr>
            <p:cNvSpPr>
              <a:spLocks noChangeArrowheads="1"/>
            </p:cNvSpPr>
            <p:nvPr/>
          </p:nvSpPr>
          <p:spPr bwMode="gray">
            <a:xfrm>
              <a:off x="4431096" y="3230739"/>
              <a:ext cx="3095625" cy="352425"/>
            </a:xfrm>
            <a:prstGeom prst="rect">
              <a:avLst/>
            </a:prstGeom>
            <a:gradFill rotWithShape="1">
              <a:gsLst>
                <a:gs pos="0">
                  <a:srgbClr val="00906A">
                    <a:gamma/>
                    <a:shade val="72549"/>
                    <a:invGamma/>
                  </a:srgbClr>
                </a:gs>
                <a:gs pos="50000">
                  <a:srgbClr val="00906A"/>
                </a:gs>
                <a:gs pos="100000">
                  <a:srgbClr val="00906A">
                    <a:gamma/>
                    <a:shade val="72549"/>
                    <a:invGamma/>
                  </a:srgbClr>
                </a:gs>
              </a:gsLst>
              <a:lin ang="2700000" scaled="1"/>
            </a:gradFill>
            <a:ln w="9525">
              <a:noFill/>
              <a:miter lim="800000"/>
              <a:headEnd/>
              <a:tailEnd/>
            </a:ln>
            <a:effectLst/>
          </p:spPr>
          <p:txBody>
            <a:bodyPr wrap="none" anchor="ctr"/>
            <a:lstStyle/>
            <a:p>
              <a:pPr algn="ctr">
                <a:defRPr/>
              </a:pPr>
              <a:endParaRPr lang="en-US" sz="2400" b="1" dirty="0">
                <a:solidFill>
                  <a:schemeClr val="bg1"/>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63" name="Text Box 29">
              <a:extLst>
                <a:ext uri="{FF2B5EF4-FFF2-40B4-BE49-F238E27FC236}">
                  <a16:creationId xmlns="" xmlns:a16="http://schemas.microsoft.com/office/drawing/2014/main" id="{4E0A92F9-4DA7-456D-973C-300A780B025D}"/>
                </a:ext>
              </a:extLst>
            </p:cNvPr>
            <p:cNvSpPr txBox="1">
              <a:spLocks noChangeArrowheads="1"/>
            </p:cNvSpPr>
            <p:nvPr/>
          </p:nvSpPr>
          <p:spPr bwMode="gray">
            <a:xfrm>
              <a:off x="609600" y="2768600"/>
              <a:ext cx="2928704" cy="627338"/>
            </a:xfrm>
            <a:prstGeom prst="rect">
              <a:avLst/>
            </a:prstGeom>
            <a:noFill/>
            <a:ln w="9525">
              <a:noFill/>
              <a:miter lim="800000"/>
              <a:headEnd/>
              <a:tailEnd/>
            </a:ln>
            <a:effectLst/>
          </p:spPr>
          <p:txBody>
            <a:bodyPr wrap="square">
              <a:spAutoFit/>
            </a:bodyPr>
            <a:lstStyle/>
            <a:p>
              <a:pPr>
                <a:defRPr/>
              </a:pPr>
              <a:r>
                <a:rPr lang="en-US" dirty="0">
                  <a:latin typeface="+mj-lt"/>
                  <a:cs typeface="Times New Roman" pitchFamily="18" charset="0"/>
                </a:rPr>
                <a:t>d, </a:t>
              </a:r>
              <a:r>
                <a:rPr lang="en-US" dirty="0" err="1">
                  <a:latin typeface="+mj-lt"/>
                  <a:cs typeface="Times New Roman" pitchFamily="18" charset="0"/>
                </a:rPr>
                <a:t>Vượt</a:t>
              </a:r>
              <a:r>
                <a:rPr lang="en-US" dirty="0">
                  <a:latin typeface="+mj-lt"/>
                  <a:cs typeface="Times New Roman" pitchFamily="18" charset="0"/>
                </a:rPr>
                <a:t> qua </a:t>
              </a:r>
              <a:r>
                <a:rPr lang="en-US" dirty="0" err="1">
                  <a:latin typeface="+mj-lt"/>
                  <a:cs typeface="Times New Roman" pitchFamily="18" charset="0"/>
                </a:rPr>
                <a:t>thử</a:t>
              </a:r>
              <a:r>
                <a:rPr lang="en-US" dirty="0">
                  <a:latin typeface="+mj-lt"/>
                  <a:cs typeface="Times New Roman" pitchFamily="18" charset="0"/>
                </a:rPr>
                <a:t> </a:t>
              </a:r>
              <a:r>
                <a:rPr lang="en-US" dirty="0" err="1">
                  <a:latin typeface="+mj-lt"/>
                  <a:cs typeface="Times New Roman" pitchFamily="18" charset="0"/>
                </a:rPr>
                <a:t>thách</a:t>
              </a:r>
              <a:r>
                <a:rPr lang="en-US" dirty="0">
                  <a:latin typeface="+mj-lt"/>
                  <a:cs typeface="Times New Roman" pitchFamily="18" charset="0"/>
                </a:rPr>
                <a:t>, </a:t>
              </a:r>
              <a:r>
                <a:rPr lang="en-US" dirty="0" err="1">
                  <a:latin typeface="+mj-lt"/>
                  <a:cs typeface="Times New Roman" pitchFamily="18" charset="0"/>
                </a:rPr>
                <a:t>kiên</a:t>
              </a:r>
              <a:r>
                <a:rPr lang="en-US" dirty="0">
                  <a:latin typeface="+mj-lt"/>
                  <a:cs typeface="Times New Roman" pitchFamily="18" charset="0"/>
                </a:rPr>
                <a:t> </a:t>
              </a:r>
              <a:r>
                <a:rPr lang="en-US" dirty="0" err="1">
                  <a:latin typeface="+mj-lt"/>
                  <a:cs typeface="Times New Roman" pitchFamily="18" charset="0"/>
                </a:rPr>
                <a:t>trì</a:t>
              </a:r>
              <a:r>
                <a:rPr lang="en-US" dirty="0">
                  <a:latin typeface="+mj-lt"/>
                  <a:cs typeface="Times New Roman" pitchFamily="18" charset="0"/>
                </a:rPr>
                <a:t> </a:t>
              </a:r>
              <a:r>
                <a:rPr lang="en-US" dirty="0" err="1">
                  <a:latin typeface="+mj-lt"/>
                  <a:cs typeface="Times New Roman" pitchFamily="18" charset="0"/>
                </a:rPr>
                <a:t>giữ</a:t>
              </a:r>
              <a:r>
                <a:rPr lang="en-US" dirty="0">
                  <a:latin typeface="+mj-lt"/>
                  <a:cs typeface="Times New Roman" pitchFamily="18" charset="0"/>
                </a:rPr>
                <a:t> </a:t>
              </a:r>
              <a:r>
                <a:rPr lang="en-US" dirty="0" err="1">
                  <a:latin typeface="+mj-lt"/>
                  <a:cs typeface="Times New Roman" pitchFamily="18" charset="0"/>
                </a:rPr>
                <a:t>vững</a:t>
              </a:r>
              <a:r>
                <a:rPr lang="en-US" dirty="0">
                  <a:latin typeface="+mj-lt"/>
                  <a:cs typeface="Times New Roman" pitchFamily="18" charset="0"/>
                </a:rPr>
                <a:t> </a:t>
              </a:r>
              <a:r>
                <a:rPr lang="en-US" dirty="0" err="1">
                  <a:latin typeface="+mj-lt"/>
                  <a:cs typeface="Times New Roman" pitchFamily="18" charset="0"/>
                </a:rPr>
                <a:t>lập</a:t>
              </a:r>
              <a:r>
                <a:rPr lang="en-US" dirty="0">
                  <a:latin typeface="+mj-lt"/>
                  <a:cs typeface="Times New Roman" pitchFamily="18" charset="0"/>
                </a:rPr>
                <a:t> </a:t>
              </a:r>
              <a:r>
                <a:rPr lang="en-US" dirty="0" err="1">
                  <a:latin typeface="+mj-lt"/>
                  <a:cs typeface="Times New Roman" pitchFamily="18" charset="0"/>
                </a:rPr>
                <a:t>trường</a:t>
              </a:r>
              <a:r>
                <a:rPr lang="en-US" dirty="0">
                  <a:latin typeface="+mj-lt"/>
                  <a:cs typeface="Times New Roman" pitchFamily="18" charset="0"/>
                </a:rPr>
                <a:t> </a:t>
              </a:r>
              <a:r>
                <a:rPr lang="en-US" dirty="0" err="1">
                  <a:latin typeface="+mj-lt"/>
                  <a:cs typeface="Times New Roman" pitchFamily="18" charset="0"/>
                </a:rPr>
                <a:t>cách</a:t>
              </a:r>
              <a:r>
                <a:rPr lang="en-US" dirty="0">
                  <a:latin typeface="+mj-lt"/>
                  <a:cs typeface="Times New Roman" pitchFamily="18" charset="0"/>
                </a:rPr>
                <a:t> </a:t>
              </a:r>
              <a:r>
                <a:rPr lang="en-US" dirty="0" err="1">
                  <a:latin typeface="+mj-lt"/>
                  <a:cs typeface="Times New Roman" pitchFamily="18" charset="0"/>
                </a:rPr>
                <a:t>mạng</a:t>
              </a:r>
              <a:r>
                <a:rPr lang="en-US" dirty="0">
                  <a:latin typeface="+mj-lt"/>
                  <a:cs typeface="Times New Roman" pitchFamily="18" charset="0"/>
                </a:rPr>
                <a:t> </a:t>
              </a:r>
            </a:p>
          </p:txBody>
        </p:sp>
        <p:pic>
          <p:nvPicPr>
            <p:cNvPr id="64" name="Picture 63" descr="BAC DOC TNDL.jpg">
              <a:extLst>
                <a:ext uri="{FF2B5EF4-FFF2-40B4-BE49-F238E27FC236}">
                  <a16:creationId xmlns="" xmlns:a16="http://schemas.microsoft.com/office/drawing/2014/main" id="{6D80E128-3CC1-44F6-A66E-FD03A48134DC}"/>
                </a:ext>
              </a:extLst>
            </p:cNvPr>
            <p:cNvPicPr>
              <a:picLocks noChangeAspect="1"/>
            </p:cNvPicPr>
            <p:nvPr/>
          </p:nvPicPr>
          <p:blipFill>
            <a:blip r:embed="rId3"/>
            <a:srcRect l="11368" t="28491" r="44882"/>
            <a:stretch>
              <a:fillRect/>
            </a:stretch>
          </p:blipFill>
          <p:spPr>
            <a:xfrm>
              <a:off x="7512050" y="2081213"/>
              <a:ext cx="1098550" cy="1347786"/>
            </a:xfrm>
            <a:prstGeom prst="rect">
              <a:avLst/>
            </a:prstGeom>
            <a:ln>
              <a:noFill/>
            </a:ln>
            <a:effectLst>
              <a:outerShdw blurRad="292100" dist="139700" dir="2700000" algn="tl" rotWithShape="0">
                <a:srgbClr val="333333">
                  <a:alpha val="65000"/>
                </a:srgbClr>
              </a:outerShdw>
            </a:effectLst>
          </p:spPr>
        </p:pic>
      </p:grpSp>
      <p:grpSp>
        <p:nvGrpSpPr>
          <p:cNvPr id="65" name="Group 48">
            <a:extLst>
              <a:ext uri="{FF2B5EF4-FFF2-40B4-BE49-F238E27FC236}">
                <a16:creationId xmlns="" xmlns:a16="http://schemas.microsoft.com/office/drawing/2014/main" id="{CCFB2285-8C44-4074-9F52-D70399A7D926}"/>
              </a:ext>
            </a:extLst>
          </p:cNvPr>
          <p:cNvGrpSpPr>
            <a:grpSpLocks/>
          </p:cNvGrpSpPr>
          <p:nvPr/>
        </p:nvGrpSpPr>
        <p:grpSpPr bwMode="auto">
          <a:xfrm>
            <a:off x="874184" y="2968962"/>
            <a:ext cx="8518602" cy="1780367"/>
            <a:chOff x="306388" y="2895600"/>
            <a:chExt cx="7694612" cy="1727280"/>
          </a:xfrm>
        </p:grpSpPr>
        <p:sp>
          <p:nvSpPr>
            <p:cNvPr id="66" name="Freeform 6">
              <a:extLst>
                <a:ext uri="{FF2B5EF4-FFF2-40B4-BE49-F238E27FC236}">
                  <a16:creationId xmlns="" xmlns:a16="http://schemas.microsoft.com/office/drawing/2014/main" id="{E9845CFA-F117-45FE-AB86-A7A9C7609BD0}"/>
                </a:ext>
              </a:extLst>
            </p:cNvPr>
            <p:cNvSpPr>
              <a:spLocks/>
            </p:cNvSpPr>
            <p:nvPr/>
          </p:nvSpPr>
          <p:spPr bwMode="gray">
            <a:xfrm>
              <a:off x="6846887" y="3631872"/>
              <a:ext cx="644525" cy="977464"/>
            </a:xfrm>
            <a:custGeom>
              <a:avLst/>
              <a:gdLst/>
              <a:ahLst/>
              <a:cxnLst>
                <a:cxn ang="0">
                  <a:pos x="308" y="120"/>
                </a:cxn>
                <a:cxn ang="0">
                  <a:pos x="0" y="442"/>
                </a:cxn>
                <a:cxn ang="0">
                  <a:pos x="0" y="286"/>
                </a:cxn>
                <a:cxn ang="0">
                  <a:pos x="308" y="0"/>
                </a:cxn>
                <a:cxn ang="0">
                  <a:pos x="308" y="120"/>
                </a:cxn>
              </a:cxnLst>
              <a:rect l="0" t="0" r="r" b="b"/>
              <a:pathLst>
                <a:path w="308" h="442">
                  <a:moveTo>
                    <a:pt x="308" y="120"/>
                  </a:moveTo>
                  <a:lnTo>
                    <a:pt x="0" y="442"/>
                  </a:lnTo>
                  <a:lnTo>
                    <a:pt x="0" y="286"/>
                  </a:lnTo>
                  <a:lnTo>
                    <a:pt x="308" y="0"/>
                  </a:lnTo>
                  <a:lnTo>
                    <a:pt x="308" y="120"/>
                  </a:lnTo>
                  <a:close/>
                </a:path>
              </a:pathLst>
            </a:custGeom>
            <a:gradFill rotWithShape="1">
              <a:gsLst>
                <a:gs pos="0">
                  <a:srgbClr val="4B1092">
                    <a:gamma/>
                    <a:shade val="46275"/>
                    <a:invGamma/>
                  </a:srgbClr>
                </a:gs>
                <a:gs pos="50000">
                  <a:srgbClr val="4B1092"/>
                </a:gs>
                <a:gs pos="100000">
                  <a:srgbClr val="4B1092">
                    <a:gamma/>
                    <a:shade val="46275"/>
                    <a:invGamma/>
                  </a:srgbClr>
                </a:gs>
              </a:gsLst>
              <a:lin ang="2700000" scaled="1"/>
            </a:gradFill>
            <a:ln w="0">
              <a:noFill/>
              <a:prstDash val="solid"/>
              <a:round/>
              <a:headEnd/>
              <a:tailEnd/>
            </a:ln>
          </p:spPr>
          <p:txBody>
            <a:bodyPr/>
            <a:lstStyle/>
            <a:p>
              <a:pPr algn="ctr" eaLnBrk="1" hangingPunct="1">
                <a:defRPr/>
              </a:pPr>
              <a:endParaRPr lang="en-US">
                <a:effectLst>
                  <a:outerShdw blurRad="38100" dist="38100" dir="2700000" algn="tl">
                    <a:srgbClr val="000000">
                      <a:alpha val="43137"/>
                    </a:srgbClr>
                  </a:outerShdw>
                </a:effectLst>
              </a:endParaRPr>
            </a:p>
          </p:txBody>
        </p:sp>
        <p:sp>
          <p:nvSpPr>
            <p:cNvPr id="67" name="Freeform 7">
              <a:extLst>
                <a:ext uri="{FF2B5EF4-FFF2-40B4-BE49-F238E27FC236}">
                  <a16:creationId xmlns="" xmlns:a16="http://schemas.microsoft.com/office/drawing/2014/main" id="{7AEC2B3B-2439-4909-832F-176E33AF7F0C}"/>
                </a:ext>
              </a:extLst>
            </p:cNvPr>
            <p:cNvSpPr>
              <a:spLocks/>
            </p:cNvSpPr>
            <p:nvPr/>
          </p:nvSpPr>
          <p:spPr bwMode="gray">
            <a:xfrm>
              <a:off x="3479801" y="3631872"/>
              <a:ext cx="4017961" cy="626783"/>
            </a:xfrm>
            <a:custGeom>
              <a:avLst/>
              <a:gdLst/>
              <a:ahLst/>
              <a:cxnLst>
                <a:cxn ang="0">
                  <a:pos x="1612" y="284"/>
                </a:cxn>
                <a:cxn ang="0">
                  <a:pos x="0" y="284"/>
                </a:cxn>
                <a:cxn ang="0">
                  <a:pos x="446" y="0"/>
                </a:cxn>
                <a:cxn ang="0">
                  <a:pos x="1920" y="0"/>
                </a:cxn>
                <a:cxn ang="0">
                  <a:pos x="1612" y="284"/>
                </a:cxn>
              </a:cxnLst>
              <a:rect l="0" t="0" r="r" b="b"/>
              <a:pathLst>
                <a:path w="1920" h="284">
                  <a:moveTo>
                    <a:pt x="1612" y="284"/>
                  </a:moveTo>
                  <a:lnTo>
                    <a:pt x="0" y="284"/>
                  </a:lnTo>
                  <a:lnTo>
                    <a:pt x="446" y="0"/>
                  </a:lnTo>
                  <a:lnTo>
                    <a:pt x="1920" y="0"/>
                  </a:lnTo>
                  <a:lnTo>
                    <a:pt x="1612" y="284"/>
                  </a:lnTo>
                  <a:close/>
                </a:path>
              </a:pathLst>
            </a:custGeom>
            <a:solidFill>
              <a:srgbClr val="A77BFF"/>
            </a:solidFill>
            <a:ln w="0">
              <a:noFill/>
              <a:prstDash val="solid"/>
              <a:round/>
              <a:headEnd/>
              <a:tailEnd/>
            </a:ln>
          </p:spPr>
          <p:txBody>
            <a:bodyPr/>
            <a:lstStyle/>
            <a:p>
              <a:pPr algn="ctr" eaLnBrk="1" hangingPunct="1">
                <a:defRPr/>
              </a:pPr>
              <a:endParaRPr lang="en-US">
                <a:effectLst>
                  <a:outerShdw blurRad="38100" dist="38100" dir="2700000" algn="tl">
                    <a:srgbClr val="000000">
                      <a:alpha val="43137"/>
                    </a:srgbClr>
                  </a:outerShdw>
                </a:effectLst>
              </a:endParaRPr>
            </a:p>
          </p:txBody>
        </p:sp>
        <p:sp>
          <p:nvSpPr>
            <p:cNvPr id="68" name="Line 14">
              <a:extLst>
                <a:ext uri="{FF2B5EF4-FFF2-40B4-BE49-F238E27FC236}">
                  <a16:creationId xmlns="" xmlns:a16="http://schemas.microsoft.com/office/drawing/2014/main" id="{FDC690BE-9CF1-42EB-8787-BCE6F6CD5841}"/>
                </a:ext>
              </a:extLst>
            </p:cNvPr>
            <p:cNvSpPr>
              <a:spLocks noChangeShapeType="1"/>
            </p:cNvSpPr>
            <p:nvPr/>
          </p:nvSpPr>
          <p:spPr bwMode="gray">
            <a:xfrm flipH="1">
              <a:off x="306388" y="3639806"/>
              <a:ext cx="4110037" cy="0"/>
            </a:xfrm>
            <a:prstGeom prst="line">
              <a:avLst/>
            </a:prstGeom>
            <a:noFill/>
            <a:ln w="9525">
              <a:solidFill>
                <a:schemeClr val="tx1"/>
              </a:solidFill>
              <a:round/>
              <a:headEnd/>
              <a:tailEnd/>
            </a:ln>
            <a:effectLst/>
          </p:spPr>
          <p:txBody>
            <a:bodyPr wrap="none" anchor="ctr"/>
            <a:lstStyle/>
            <a:p>
              <a:pPr algn="ctr" eaLnBrk="1" hangingPunct="1">
                <a:defRPr/>
              </a:pPr>
              <a:endParaRPr lang="en-US">
                <a:effectLst>
                  <a:outerShdw blurRad="38100" dist="38100" dir="2700000" algn="tl">
                    <a:srgbClr val="000000">
                      <a:alpha val="43137"/>
                    </a:srgbClr>
                  </a:outerShdw>
                </a:effectLst>
              </a:endParaRPr>
            </a:p>
          </p:txBody>
        </p:sp>
        <p:sp>
          <p:nvSpPr>
            <p:cNvPr id="69" name="Line 17">
              <a:extLst>
                <a:ext uri="{FF2B5EF4-FFF2-40B4-BE49-F238E27FC236}">
                  <a16:creationId xmlns="" xmlns:a16="http://schemas.microsoft.com/office/drawing/2014/main" id="{C90095F8-6F9F-43D3-AD93-25AA0DFFE1A3}"/>
                </a:ext>
              </a:extLst>
            </p:cNvPr>
            <p:cNvSpPr>
              <a:spLocks noChangeShapeType="1"/>
            </p:cNvSpPr>
            <p:nvPr/>
          </p:nvSpPr>
          <p:spPr bwMode="gray">
            <a:xfrm>
              <a:off x="506413" y="3668368"/>
              <a:ext cx="0" cy="947314"/>
            </a:xfrm>
            <a:prstGeom prst="line">
              <a:avLst/>
            </a:prstGeom>
            <a:noFill/>
            <a:ln w="9525">
              <a:solidFill>
                <a:schemeClr val="tx1"/>
              </a:solidFill>
              <a:round/>
              <a:headEnd type="triangle" w="med" len="med"/>
              <a:tailEnd type="triangle" w="med" len="med"/>
            </a:ln>
            <a:effectLst/>
          </p:spPr>
          <p:txBody>
            <a:bodyPr wrap="none" anchor="ctr"/>
            <a:lstStyle/>
            <a:p>
              <a:pPr algn="ctr" eaLnBrk="1" hangingPunct="1">
                <a:defRPr/>
              </a:pPr>
              <a:endParaRPr lang="en-US">
                <a:effectLst>
                  <a:outerShdw blurRad="38100" dist="38100" dir="2700000" algn="tl">
                    <a:srgbClr val="000000">
                      <a:alpha val="43137"/>
                    </a:srgbClr>
                  </a:outerShdw>
                </a:effectLst>
              </a:endParaRPr>
            </a:p>
          </p:txBody>
        </p:sp>
        <p:sp>
          <p:nvSpPr>
            <p:cNvPr id="70" name="Rectangle 22">
              <a:extLst>
                <a:ext uri="{FF2B5EF4-FFF2-40B4-BE49-F238E27FC236}">
                  <a16:creationId xmlns="" xmlns:a16="http://schemas.microsoft.com/office/drawing/2014/main" id="{CB1014C7-D84D-416F-88CC-4837C74C31E4}"/>
                </a:ext>
              </a:extLst>
            </p:cNvPr>
            <p:cNvSpPr>
              <a:spLocks noChangeArrowheads="1"/>
            </p:cNvSpPr>
            <p:nvPr/>
          </p:nvSpPr>
          <p:spPr bwMode="gray">
            <a:xfrm>
              <a:off x="3481388" y="4258655"/>
              <a:ext cx="3371850" cy="345921"/>
            </a:xfrm>
            <a:prstGeom prst="rect">
              <a:avLst/>
            </a:prstGeom>
            <a:gradFill rotWithShape="1">
              <a:gsLst>
                <a:gs pos="0">
                  <a:srgbClr val="8041FF">
                    <a:gamma/>
                    <a:shade val="72549"/>
                    <a:invGamma/>
                  </a:srgbClr>
                </a:gs>
                <a:gs pos="50000">
                  <a:srgbClr val="8041FF"/>
                </a:gs>
                <a:gs pos="100000">
                  <a:srgbClr val="8041FF">
                    <a:gamma/>
                    <a:shade val="72549"/>
                    <a:invGamma/>
                  </a:srgbClr>
                </a:gs>
              </a:gsLst>
              <a:lin ang="2700000" scaled="1"/>
            </a:gradFill>
            <a:ln w="9525">
              <a:noFill/>
              <a:miter lim="800000"/>
              <a:headEnd/>
              <a:tailEnd/>
            </a:ln>
            <a:effectLst/>
          </p:spPr>
          <p:txBody>
            <a:bodyPr wrap="none" anchor="ctr"/>
            <a:lstStyle/>
            <a:p>
              <a:pPr algn="ctr">
                <a:defRPr/>
              </a:pPr>
              <a:endParaRPr lang="en-US" sz="1600">
                <a:effectLst>
                  <a:outerShdw blurRad="38100" dist="38100" dir="2700000" algn="tl">
                    <a:srgbClr val="000000">
                      <a:alpha val="43137"/>
                    </a:srgbClr>
                  </a:outerShdw>
                </a:effectLst>
              </a:endParaRPr>
            </a:p>
          </p:txBody>
        </p:sp>
        <p:sp>
          <p:nvSpPr>
            <p:cNvPr id="71" name="Text Box 27">
              <a:extLst>
                <a:ext uri="{FF2B5EF4-FFF2-40B4-BE49-F238E27FC236}">
                  <a16:creationId xmlns="" xmlns:a16="http://schemas.microsoft.com/office/drawing/2014/main" id="{DA980593-883C-4EC5-9A89-74CBC151F5B4}"/>
                </a:ext>
              </a:extLst>
            </p:cNvPr>
            <p:cNvSpPr txBox="1">
              <a:spLocks noChangeArrowheads="1"/>
            </p:cNvSpPr>
            <p:nvPr/>
          </p:nvSpPr>
          <p:spPr bwMode="gray">
            <a:xfrm>
              <a:off x="4302924" y="3791877"/>
              <a:ext cx="1673225" cy="461756"/>
            </a:xfrm>
            <a:prstGeom prst="rect">
              <a:avLst/>
            </a:prstGeom>
            <a:noFill/>
            <a:ln w="9525">
              <a:noFill/>
              <a:miter lim="800000"/>
              <a:headEnd/>
              <a:tailEnd/>
            </a:ln>
            <a:effectLst/>
          </p:spPr>
          <p:txBody>
            <a:bodyPr wrap="none">
              <a:spAutoFit/>
            </a:bodyPr>
            <a:lstStyle/>
            <a:p>
              <a:pPr algn="ctr">
                <a:defRPr/>
              </a:pPr>
              <a:r>
                <a:rPr lang="en-US" sz="2400" b="1" dirty="0">
                  <a:solidFill>
                    <a:schemeClr val="bg1"/>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1921 - 1930</a:t>
              </a:r>
            </a:p>
          </p:txBody>
        </p:sp>
        <p:sp>
          <p:nvSpPr>
            <p:cNvPr id="72" name="Text Box 29">
              <a:extLst>
                <a:ext uri="{FF2B5EF4-FFF2-40B4-BE49-F238E27FC236}">
                  <a16:creationId xmlns="" xmlns:a16="http://schemas.microsoft.com/office/drawing/2014/main" id="{3A38BD03-764C-4C86-8A45-3B6215F8F5A8}"/>
                </a:ext>
              </a:extLst>
            </p:cNvPr>
            <p:cNvSpPr txBox="1">
              <a:spLocks noChangeArrowheads="1"/>
            </p:cNvSpPr>
            <p:nvPr/>
          </p:nvSpPr>
          <p:spPr bwMode="gray">
            <a:xfrm>
              <a:off x="567238" y="3816662"/>
              <a:ext cx="2355220" cy="806218"/>
            </a:xfrm>
            <a:prstGeom prst="rect">
              <a:avLst/>
            </a:prstGeom>
            <a:noFill/>
            <a:ln w="9525">
              <a:noFill/>
              <a:miter lim="800000"/>
              <a:headEnd/>
              <a:tailEnd/>
            </a:ln>
            <a:effectLst/>
          </p:spPr>
          <p:txBody>
            <a:bodyPr wrap="square">
              <a:spAutoFit/>
            </a:bodyPr>
            <a:lstStyle/>
            <a:p>
              <a:pPr algn="just">
                <a:defRPr/>
              </a:pPr>
              <a:r>
                <a:rPr lang="en-US" sz="1600" dirty="0">
                  <a:latin typeface="Arial" panose="020B0604020202020204" pitchFamily="34" charset="0"/>
                  <a:cs typeface="Arial" panose="020B0604020202020204" pitchFamily="34" charset="0"/>
                </a:rPr>
                <a:t>c, </a:t>
              </a:r>
              <a:r>
                <a:rPr lang="en-US" sz="1600" dirty="0" err="1">
                  <a:latin typeface="Arial" panose="020B0604020202020204" pitchFamily="34" charset="0"/>
                  <a:cs typeface="Arial" panose="020B0604020202020204" pitchFamily="34" charset="0"/>
                </a:rPr>
                <a:t>Hình</a:t>
              </a:r>
              <a:r>
                <a:rPr lang="en-US" sz="1600" dirty="0">
                  <a:latin typeface="Arial" panose="020B0604020202020204" pitchFamily="34" charset="0"/>
                  <a:cs typeface="Arial" panose="020B0604020202020204" pitchFamily="34" charset="0"/>
                </a:rPr>
                <a:t> </a:t>
              </a:r>
              <a:r>
                <a:rPr lang="en-US" sz="1600" dirty="0" err="1">
                  <a:latin typeface="Arial" panose="020B0604020202020204" pitchFamily="34" charset="0"/>
                  <a:cs typeface="Arial" panose="020B0604020202020204" pitchFamily="34" charset="0"/>
                </a:rPr>
                <a:t>thành</a:t>
              </a:r>
              <a:r>
                <a:rPr lang="en-US" sz="1600" dirty="0">
                  <a:latin typeface="Arial" panose="020B0604020202020204" pitchFamily="34" charset="0"/>
                  <a:cs typeface="Arial" panose="020B0604020202020204" pitchFamily="34" charset="0"/>
                </a:rPr>
                <a:t> </a:t>
              </a:r>
              <a:r>
                <a:rPr lang="en-US" sz="1600" dirty="0" err="1">
                  <a:latin typeface="Arial" panose="020B0604020202020204" pitchFamily="34" charset="0"/>
                  <a:cs typeface="Arial" panose="020B0604020202020204" pitchFamily="34" charset="0"/>
                </a:rPr>
                <a:t>tư</a:t>
              </a:r>
              <a:r>
                <a:rPr lang="en-US" sz="1600" dirty="0">
                  <a:latin typeface="Arial" panose="020B0604020202020204" pitchFamily="34" charset="0"/>
                  <a:cs typeface="Arial" panose="020B0604020202020204" pitchFamily="34" charset="0"/>
                </a:rPr>
                <a:t> </a:t>
              </a:r>
              <a:r>
                <a:rPr lang="en-US" sz="1600" dirty="0" err="1">
                  <a:latin typeface="Arial" panose="020B0604020202020204" pitchFamily="34" charset="0"/>
                  <a:cs typeface="Arial" panose="020B0604020202020204" pitchFamily="34" charset="0"/>
                </a:rPr>
                <a:t>tưởng</a:t>
              </a:r>
              <a:r>
                <a:rPr lang="en-US" sz="1600" dirty="0">
                  <a:latin typeface="Arial" panose="020B0604020202020204" pitchFamily="34" charset="0"/>
                  <a:cs typeface="Arial" panose="020B0604020202020204" pitchFamily="34" charset="0"/>
                </a:rPr>
                <a:t>  </a:t>
              </a:r>
              <a:r>
                <a:rPr lang="en-US" sz="1600" dirty="0" err="1">
                  <a:latin typeface="Arial" panose="020B0604020202020204" pitchFamily="34" charset="0"/>
                  <a:cs typeface="Arial" panose="020B0604020202020204" pitchFamily="34" charset="0"/>
                </a:rPr>
                <a:t>cứu</a:t>
              </a:r>
              <a:r>
                <a:rPr lang="en-US" sz="1600" dirty="0">
                  <a:latin typeface="Arial" panose="020B0604020202020204" pitchFamily="34" charset="0"/>
                  <a:cs typeface="Arial" panose="020B0604020202020204" pitchFamily="34" charset="0"/>
                </a:rPr>
                <a:t> </a:t>
              </a:r>
              <a:r>
                <a:rPr lang="en-US" sz="1600" dirty="0" err="1">
                  <a:latin typeface="Arial" panose="020B0604020202020204" pitchFamily="34" charset="0"/>
                  <a:cs typeface="Arial" panose="020B0604020202020204" pitchFamily="34" charset="0"/>
                </a:rPr>
                <a:t>nước</a:t>
              </a:r>
              <a:r>
                <a:rPr lang="en-US" sz="1600" dirty="0">
                  <a:latin typeface="Arial" panose="020B0604020202020204" pitchFamily="34" charset="0"/>
                  <a:cs typeface="Arial" panose="020B0604020202020204" pitchFamily="34" charset="0"/>
                </a:rPr>
                <a:t>, </a:t>
              </a:r>
              <a:r>
                <a:rPr lang="en-US" sz="1600" dirty="0" err="1">
                  <a:latin typeface="Arial" panose="020B0604020202020204" pitchFamily="34" charset="0"/>
                  <a:cs typeface="Arial" panose="020B0604020202020204" pitchFamily="34" charset="0"/>
                </a:rPr>
                <a:t>giải</a:t>
              </a:r>
              <a:r>
                <a:rPr lang="en-US" sz="1600" dirty="0">
                  <a:latin typeface="Arial" panose="020B0604020202020204" pitchFamily="34" charset="0"/>
                  <a:cs typeface="Arial" panose="020B0604020202020204" pitchFamily="34" charset="0"/>
                </a:rPr>
                <a:t> </a:t>
              </a:r>
              <a:r>
                <a:rPr lang="en-US" sz="1600" dirty="0" err="1">
                  <a:latin typeface="Arial" panose="020B0604020202020204" pitchFamily="34" charset="0"/>
                  <a:cs typeface="Arial" panose="020B0604020202020204" pitchFamily="34" charset="0"/>
                </a:rPr>
                <a:t>phóng</a:t>
              </a:r>
              <a:r>
                <a:rPr lang="en-US" sz="1600" dirty="0">
                  <a:latin typeface="Arial" panose="020B0604020202020204" pitchFamily="34" charset="0"/>
                  <a:cs typeface="Arial" panose="020B0604020202020204" pitchFamily="34" charset="0"/>
                </a:rPr>
                <a:t> </a:t>
              </a:r>
              <a:r>
                <a:rPr lang="en-US" sz="1600" dirty="0" err="1">
                  <a:latin typeface="Arial" panose="020B0604020202020204" pitchFamily="34" charset="0"/>
                  <a:cs typeface="Arial" panose="020B0604020202020204" pitchFamily="34" charset="0"/>
                </a:rPr>
                <a:t>dân</a:t>
              </a:r>
              <a:r>
                <a:rPr lang="en-US" sz="1600" dirty="0">
                  <a:latin typeface="Arial" panose="020B0604020202020204" pitchFamily="34" charset="0"/>
                  <a:cs typeface="Arial" panose="020B0604020202020204" pitchFamily="34" charset="0"/>
                </a:rPr>
                <a:t> </a:t>
              </a:r>
              <a:r>
                <a:rPr lang="en-US" sz="1600" dirty="0" err="1">
                  <a:latin typeface="Arial" panose="020B0604020202020204" pitchFamily="34" charset="0"/>
                  <a:cs typeface="Arial" panose="020B0604020202020204" pitchFamily="34" charset="0"/>
                </a:rPr>
                <a:t>tộc</a:t>
              </a:r>
              <a:r>
                <a:rPr lang="en-US" sz="1600" dirty="0">
                  <a:latin typeface="Arial" panose="020B0604020202020204" pitchFamily="34" charset="0"/>
                  <a:cs typeface="Arial" panose="020B0604020202020204" pitchFamily="34" charset="0"/>
                </a:rPr>
                <a:t>.</a:t>
              </a:r>
            </a:p>
          </p:txBody>
        </p:sp>
        <p:pic>
          <p:nvPicPr>
            <p:cNvPr id="73" name="Picture 72" descr="NAQ o TQ.jpg">
              <a:extLst>
                <a:ext uri="{FF2B5EF4-FFF2-40B4-BE49-F238E27FC236}">
                  <a16:creationId xmlns="" xmlns:a16="http://schemas.microsoft.com/office/drawing/2014/main" id="{65FBA7C2-4D38-4EA3-BEEA-6039AAC08E48}"/>
                </a:ext>
              </a:extLst>
            </p:cNvPr>
            <p:cNvPicPr>
              <a:picLocks noChangeAspect="1"/>
            </p:cNvPicPr>
            <p:nvPr/>
          </p:nvPicPr>
          <p:blipFill>
            <a:blip r:embed="rId4"/>
            <a:stretch>
              <a:fillRect/>
            </a:stretch>
          </p:blipFill>
          <p:spPr>
            <a:xfrm>
              <a:off x="6858000" y="2895600"/>
              <a:ext cx="1143000" cy="1480478"/>
            </a:xfrm>
            <a:prstGeom prst="rect">
              <a:avLst/>
            </a:prstGeom>
            <a:ln>
              <a:noFill/>
            </a:ln>
            <a:effectLst>
              <a:outerShdw blurRad="292100" dist="139700" dir="2700000" algn="tl" rotWithShape="0">
                <a:srgbClr val="333333">
                  <a:alpha val="65000"/>
                </a:srgbClr>
              </a:outerShdw>
            </a:effectLst>
          </p:spPr>
        </p:pic>
      </p:grpSp>
      <p:grpSp>
        <p:nvGrpSpPr>
          <p:cNvPr id="74" name="Group 47">
            <a:extLst>
              <a:ext uri="{FF2B5EF4-FFF2-40B4-BE49-F238E27FC236}">
                <a16:creationId xmlns="" xmlns:a16="http://schemas.microsoft.com/office/drawing/2014/main" id="{D13EAE0D-DBA8-482B-8D2D-7DAC17631497}"/>
              </a:ext>
            </a:extLst>
          </p:cNvPr>
          <p:cNvGrpSpPr>
            <a:grpSpLocks/>
          </p:cNvGrpSpPr>
          <p:nvPr/>
        </p:nvGrpSpPr>
        <p:grpSpPr bwMode="auto">
          <a:xfrm>
            <a:off x="874184" y="3989388"/>
            <a:ext cx="7888364" cy="1674815"/>
            <a:chOff x="306388" y="3962400"/>
            <a:chExt cx="7062787" cy="1625559"/>
          </a:xfrm>
        </p:grpSpPr>
        <p:sp>
          <p:nvSpPr>
            <p:cNvPr id="75" name="Freeform 8">
              <a:extLst>
                <a:ext uri="{FF2B5EF4-FFF2-40B4-BE49-F238E27FC236}">
                  <a16:creationId xmlns="" xmlns:a16="http://schemas.microsoft.com/office/drawing/2014/main" id="{E9246207-F823-417A-8252-412BC45B8D45}"/>
                </a:ext>
              </a:extLst>
            </p:cNvPr>
            <p:cNvSpPr>
              <a:spLocks/>
            </p:cNvSpPr>
            <p:nvPr/>
          </p:nvSpPr>
          <p:spPr bwMode="gray">
            <a:xfrm>
              <a:off x="6196013" y="4598972"/>
              <a:ext cx="641350" cy="981050"/>
            </a:xfrm>
            <a:custGeom>
              <a:avLst/>
              <a:gdLst/>
              <a:ahLst/>
              <a:cxnLst>
                <a:cxn ang="0">
                  <a:pos x="306" y="122"/>
                </a:cxn>
                <a:cxn ang="0">
                  <a:pos x="0" y="444"/>
                </a:cxn>
                <a:cxn ang="0">
                  <a:pos x="0" y="286"/>
                </a:cxn>
                <a:cxn ang="0">
                  <a:pos x="306" y="0"/>
                </a:cxn>
                <a:cxn ang="0">
                  <a:pos x="306" y="122"/>
                </a:cxn>
              </a:cxnLst>
              <a:rect l="0" t="0" r="r" b="b"/>
              <a:pathLst>
                <a:path w="306" h="444">
                  <a:moveTo>
                    <a:pt x="306" y="122"/>
                  </a:moveTo>
                  <a:lnTo>
                    <a:pt x="0" y="444"/>
                  </a:lnTo>
                  <a:lnTo>
                    <a:pt x="0" y="286"/>
                  </a:lnTo>
                  <a:lnTo>
                    <a:pt x="306" y="0"/>
                  </a:lnTo>
                  <a:lnTo>
                    <a:pt x="306" y="122"/>
                  </a:lnTo>
                  <a:close/>
                </a:path>
              </a:pathLst>
            </a:custGeom>
            <a:gradFill rotWithShape="1">
              <a:gsLst>
                <a:gs pos="0">
                  <a:srgbClr val="90330A">
                    <a:gamma/>
                    <a:shade val="46275"/>
                    <a:invGamma/>
                  </a:srgbClr>
                </a:gs>
                <a:gs pos="50000">
                  <a:srgbClr val="90330A"/>
                </a:gs>
                <a:gs pos="100000">
                  <a:srgbClr val="90330A">
                    <a:gamma/>
                    <a:shade val="46275"/>
                    <a:invGamma/>
                  </a:srgbClr>
                </a:gs>
              </a:gsLst>
              <a:lin ang="2700000" scaled="1"/>
            </a:gradFill>
            <a:ln w="0">
              <a:noFill/>
              <a:prstDash val="solid"/>
              <a:round/>
              <a:headEnd/>
              <a:tailEnd/>
            </a:ln>
          </p:spPr>
          <p:txBody>
            <a:bodyPr/>
            <a:lstStyle/>
            <a:p>
              <a:pPr algn="ctr" eaLnBrk="1" hangingPunct="1">
                <a:defRPr/>
              </a:pPr>
              <a:endParaRPr lang="en-US">
                <a:effectLst>
                  <a:outerShdw blurRad="38100" dist="38100" dir="2700000" algn="tl">
                    <a:srgbClr val="000000">
                      <a:alpha val="43137"/>
                    </a:srgbClr>
                  </a:outerShdw>
                </a:effectLst>
              </a:endParaRPr>
            </a:p>
          </p:txBody>
        </p:sp>
        <p:sp>
          <p:nvSpPr>
            <p:cNvPr id="76" name="Line 13">
              <a:extLst>
                <a:ext uri="{FF2B5EF4-FFF2-40B4-BE49-F238E27FC236}">
                  <a16:creationId xmlns="" xmlns:a16="http://schemas.microsoft.com/office/drawing/2014/main" id="{FE2D8197-B23A-49D2-9256-19230FA4980D}"/>
                </a:ext>
              </a:extLst>
            </p:cNvPr>
            <p:cNvSpPr>
              <a:spLocks noChangeShapeType="1"/>
            </p:cNvSpPr>
            <p:nvPr/>
          </p:nvSpPr>
          <p:spPr bwMode="gray">
            <a:xfrm flipH="1">
              <a:off x="306388" y="4602147"/>
              <a:ext cx="3181350" cy="0"/>
            </a:xfrm>
            <a:prstGeom prst="line">
              <a:avLst/>
            </a:prstGeom>
            <a:noFill/>
            <a:ln w="9525">
              <a:solidFill>
                <a:schemeClr val="tx1"/>
              </a:solidFill>
              <a:round/>
              <a:headEnd/>
              <a:tailEnd/>
            </a:ln>
            <a:effectLst/>
          </p:spPr>
          <p:txBody>
            <a:bodyPr wrap="none" anchor="ctr"/>
            <a:lstStyle/>
            <a:p>
              <a:pPr algn="ctr" eaLnBrk="1" hangingPunct="1">
                <a:defRPr/>
              </a:pPr>
              <a:endParaRPr lang="en-US">
                <a:effectLst>
                  <a:outerShdw blurRad="38100" dist="38100" dir="2700000" algn="tl">
                    <a:srgbClr val="000000">
                      <a:alpha val="43137"/>
                    </a:srgbClr>
                  </a:outerShdw>
                </a:effectLst>
              </a:endParaRPr>
            </a:p>
          </p:txBody>
        </p:sp>
        <p:sp>
          <p:nvSpPr>
            <p:cNvPr id="77" name="Line 18">
              <a:extLst>
                <a:ext uri="{FF2B5EF4-FFF2-40B4-BE49-F238E27FC236}">
                  <a16:creationId xmlns="" xmlns:a16="http://schemas.microsoft.com/office/drawing/2014/main" id="{223691FD-B333-4A24-90C8-23981A6F6EAD}"/>
                </a:ext>
              </a:extLst>
            </p:cNvPr>
            <p:cNvSpPr>
              <a:spLocks noChangeShapeType="1"/>
            </p:cNvSpPr>
            <p:nvPr/>
          </p:nvSpPr>
          <p:spPr bwMode="gray">
            <a:xfrm>
              <a:off x="506413" y="4616433"/>
              <a:ext cx="0" cy="947714"/>
            </a:xfrm>
            <a:prstGeom prst="line">
              <a:avLst/>
            </a:prstGeom>
            <a:noFill/>
            <a:ln w="9525">
              <a:solidFill>
                <a:schemeClr val="tx1"/>
              </a:solidFill>
              <a:round/>
              <a:headEnd type="triangle" w="med" len="med"/>
              <a:tailEnd type="triangle" w="med" len="med"/>
            </a:ln>
            <a:effectLst/>
          </p:spPr>
          <p:txBody>
            <a:bodyPr wrap="none" anchor="ctr"/>
            <a:lstStyle/>
            <a:p>
              <a:pPr algn="ctr" eaLnBrk="1" hangingPunct="1">
                <a:defRPr/>
              </a:pPr>
              <a:endParaRPr lang="en-US">
                <a:effectLst>
                  <a:outerShdw blurRad="38100" dist="38100" dir="2700000" algn="tl">
                    <a:srgbClr val="000000">
                      <a:alpha val="43137"/>
                    </a:srgbClr>
                  </a:outerShdw>
                </a:effectLst>
              </a:endParaRPr>
            </a:p>
          </p:txBody>
        </p:sp>
        <p:sp>
          <p:nvSpPr>
            <p:cNvPr id="78" name="Freeform 23">
              <a:extLst>
                <a:ext uri="{FF2B5EF4-FFF2-40B4-BE49-F238E27FC236}">
                  <a16:creationId xmlns="" xmlns:a16="http://schemas.microsoft.com/office/drawing/2014/main" id="{A40155DD-2A36-4A31-8A6B-57C42131FA05}"/>
                </a:ext>
              </a:extLst>
            </p:cNvPr>
            <p:cNvSpPr>
              <a:spLocks/>
            </p:cNvSpPr>
            <p:nvPr/>
          </p:nvSpPr>
          <p:spPr bwMode="gray">
            <a:xfrm>
              <a:off x="2528888" y="4572130"/>
              <a:ext cx="4287837" cy="631664"/>
            </a:xfrm>
            <a:custGeom>
              <a:avLst/>
              <a:gdLst/>
              <a:ahLst/>
              <a:cxnLst>
                <a:cxn ang="0">
                  <a:pos x="1742" y="286"/>
                </a:cxn>
                <a:cxn ang="0">
                  <a:pos x="0" y="286"/>
                </a:cxn>
                <a:cxn ang="0">
                  <a:pos x="446" y="0"/>
                </a:cxn>
                <a:cxn ang="0">
                  <a:pos x="2048" y="0"/>
                </a:cxn>
                <a:cxn ang="0">
                  <a:pos x="1742" y="286"/>
                </a:cxn>
              </a:cxnLst>
              <a:rect l="0" t="0" r="r" b="b"/>
              <a:pathLst>
                <a:path w="2048" h="286">
                  <a:moveTo>
                    <a:pt x="1742" y="286"/>
                  </a:moveTo>
                  <a:lnTo>
                    <a:pt x="0" y="286"/>
                  </a:lnTo>
                  <a:lnTo>
                    <a:pt x="446" y="0"/>
                  </a:lnTo>
                  <a:lnTo>
                    <a:pt x="2048" y="0"/>
                  </a:lnTo>
                  <a:lnTo>
                    <a:pt x="1742" y="286"/>
                  </a:lnTo>
                  <a:close/>
                </a:path>
              </a:pathLst>
            </a:custGeom>
            <a:solidFill>
              <a:srgbClr val="FF9966"/>
            </a:solidFill>
            <a:ln w="0">
              <a:noFill/>
              <a:prstDash val="solid"/>
              <a:round/>
              <a:headEnd/>
              <a:tailEnd/>
            </a:ln>
          </p:spPr>
          <p:txBody>
            <a:bodyPr/>
            <a:lstStyle/>
            <a:p>
              <a:pPr algn="ctr" eaLnBrk="1" hangingPunct="1">
                <a:defRPr/>
              </a:pPr>
              <a:endParaRPr lang="en-US">
                <a:effectLst>
                  <a:outerShdw blurRad="38100" dist="38100" dir="2700000" algn="tl">
                    <a:srgbClr val="000000">
                      <a:alpha val="43137"/>
                    </a:srgbClr>
                  </a:outerShdw>
                </a:effectLst>
              </a:endParaRPr>
            </a:p>
          </p:txBody>
        </p:sp>
        <p:sp>
          <p:nvSpPr>
            <p:cNvPr id="79" name="Rectangle 24">
              <a:extLst>
                <a:ext uri="{FF2B5EF4-FFF2-40B4-BE49-F238E27FC236}">
                  <a16:creationId xmlns="" xmlns:a16="http://schemas.microsoft.com/office/drawing/2014/main" id="{6400AE8E-E857-40A6-9B50-0FE27A0BB208}"/>
                </a:ext>
              </a:extLst>
            </p:cNvPr>
            <p:cNvSpPr>
              <a:spLocks noChangeArrowheads="1"/>
            </p:cNvSpPr>
            <p:nvPr/>
          </p:nvSpPr>
          <p:spPr bwMode="gray">
            <a:xfrm>
              <a:off x="2560638" y="5230781"/>
              <a:ext cx="3649662" cy="344478"/>
            </a:xfrm>
            <a:prstGeom prst="rect">
              <a:avLst/>
            </a:prstGeom>
            <a:gradFill rotWithShape="1">
              <a:gsLst>
                <a:gs pos="0">
                  <a:srgbClr val="DC7150">
                    <a:gamma/>
                    <a:shade val="72549"/>
                    <a:invGamma/>
                  </a:srgbClr>
                </a:gs>
                <a:gs pos="50000">
                  <a:srgbClr val="DC7150"/>
                </a:gs>
                <a:gs pos="100000">
                  <a:srgbClr val="DC7150">
                    <a:gamma/>
                    <a:shade val="72549"/>
                    <a:invGamma/>
                  </a:srgbClr>
                </a:gs>
              </a:gsLst>
              <a:lin ang="2700000" scaled="1"/>
            </a:gradFill>
            <a:ln w="9525">
              <a:noFill/>
              <a:miter lim="800000"/>
              <a:headEnd/>
              <a:tailEnd/>
            </a:ln>
            <a:effectLst/>
          </p:spPr>
          <p:txBody>
            <a:bodyPr wrap="none" anchor="ctr"/>
            <a:lstStyle/>
            <a:p>
              <a:pPr algn="ctr">
                <a:defRPr/>
              </a:pPr>
              <a:endParaRPr lang="en-US">
                <a:effectLst>
                  <a:outerShdw blurRad="38100" dist="38100" dir="2700000" algn="tl">
                    <a:srgbClr val="000000">
                      <a:alpha val="43137"/>
                    </a:srgbClr>
                  </a:outerShdw>
                </a:effectLst>
              </a:endParaRPr>
            </a:p>
          </p:txBody>
        </p:sp>
        <p:sp>
          <p:nvSpPr>
            <p:cNvPr id="80" name="Text Box 28">
              <a:extLst>
                <a:ext uri="{FF2B5EF4-FFF2-40B4-BE49-F238E27FC236}">
                  <a16:creationId xmlns="" xmlns:a16="http://schemas.microsoft.com/office/drawing/2014/main" id="{C07C23EB-4B13-4579-AB9D-A1FBE1EF7DAF}"/>
                </a:ext>
              </a:extLst>
            </p:cNvPr>
            <p:cNvSpPr txBox="1">
              <a:spLocks noChangeArrowheads="1"/>
            </p:cNvSpPr>
            <p:nvPr/>
          </p:nvSpPr>
          <p:spPr bwMode="gray">
            <a:xfrm>
              <a:off x="3390121" y="4719566"/>
              <a:ext cx="1920875" cy="461950"/>
            </a:xfrm>
            <a:prstGeom prst="rect">
              <a:avLst/>
            </a:prstGeom>
            <a:noFill/>
            <a:ln w="9525">
              <a:noFill/>
              <a:miter lim="800000"/>
              <a:headEnd/>
              <a:tailEnd/>
            </a:ln>
            <a:effectLst/>
          </p:spPr>
          <p:txBody>
            <a:bodyPr>
              <a:spAutoFit/>
            </a:bodyPr>
            <a:lstStyle/>
            <a:p>
              <a:pPr algn="ctr">
                <a:defRPr/>
              </a:pPr>
              <a:r>
                <a:rPr lang="en-US" sz="2400" b="1" dirty="0">
                  <a:solidFill>
                    <a:schemeClr val="bg1"/>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1911 - 1920</a:t>
              </a:r>
            </a:p>
          </p:txBody>
        </p:sp>
        <p:sp>
          <p:nvSpPr>
            <p:cNvPr id="81" name="Text Box 29">
              <a:extLst>
                <a:ext uri="{FF2B5EF4-FFF2-40B4-BE49-F238E27FC236}">
                  <a16:creationId xmlns="" xmlns:a16="http://schemas.microsoft.com/office/drawing/2014/main" id="{B146F408-79FD-4B02-A9E3-F8DD82FFDCFB}"/>
                </a:ext>
              </a:extLst>
            </p:cNvPr>
            <p:cNvSpPr txBox="1">
              <a:spLocks noChangeArrowheads="1"/>
            </p:cNvSpPr>
            <p:nvPr/>
          </p:nvSpPr>
          <p:spPr bwMode="gray">
            <a:xfrm>
              <a:off x="431595" y="4713266"/>
              <a:ext cx="2168225" cy="806557"/>
            </a:xfrm>
            <a:prstGeom prst="rect">
              <a:avLst/>
            </a:prstGeom>
            <a:noFill/>
            <a:ln w="9525">
              <a:noFill/>
              <a:miter lim="800000"/>
              <a:headEnd/>
              <a:tailEnd/>
            </a:ln>
            <a:effectLst/>
          </p:spPr>
          <p:txBody>
            <a:bodyPr wrap="square">
              <a:spAutoFit/>
            </a:bodyPr>
            <a:lstStyle/>
            <a:p>
              <a:pPr algn="just">
                <a:defRPr/>
              </a:pPr>
              <a:r>
                <a:rPr lang="en-US" sz="1600" dirty="0">
                  <a:latin typeface="Arial" panose="020B0604020202020204" pitchFamily="34" charset="0"/>
                  <a:cs typeface="Arial" panose="020B0604020202020204" pitchFamily="34" charset="0"/>
                </a:rPr>
                <a:t>b, </a:t>
              </a:r>
              <a:r>
                <a:rPr lang="en-US" sz="1600" dirty="0" err="1">
                  <a:latin typeface="Arial" panose="020B0604020202020204" pitchFamily="34" charset="0"/>
                  <a:cs typeface="Arial" panose="020B0604020202020204" pitchFamily="34" charset="0"/>
                </a:rPr>
                <a:t>Trải</a:t>
              </a:r>
              <a:r>
                <a:rPr lang="en-US" sz="1600" dirty="0">
                  <a:latin typeface="Arial" panose="020B0604020202020204" pitchFamily="34" charset="0"/>
                  <a:cs typeface="Arial" panose="020B0604020202020204" pitchFamily="34" charset="0"/>
                </a:rPr>
                <a:t> </a:t>
              </a:r>
              <a:r>
                <a:rPr lang="en-US" sz="1600" dirty="0" err="1">
                  <a:latin typeface="Arial" panose="020B0604020202020204" pitchFamily="34" charset="0"/>
                  <a:cs typeface="Arial" panose="020B0604020202020204" pitchFamily="34" charset="0"/>
                </a:rPr>
                <a:t>nghiệm</a:t>
              </a:r>
              <a:r>
                <a:rPr lang="en-US" sz="1600" dirty="0">
                  <a:latin typeface="Arial" panose="020B0604020202020204" pitchFamily="34" charset="0"/>
                  <a:cs typeface="Arial" panose="020B0604020202020204" pitchFamily="34" charset="0"/>
                </a:rPr>
                <a:t> </a:t>
              </a:r>
              <a:r>
                <a:rPr lang="en-US" sz="1600" dirty="0" err="1">
                  <a:latin typeface="Arial" panose="020B0604020202020204" pitchFamily="34" charset="0"/>
                  <a:cs typeface="Arial" panose="020B0604020202020204" pitchFamily="34" charset="0"/>
                </a:rPr>
                <a:t>cuộc</a:t>
              </a:r>
              <a:r>
                <a:rPr lang="en-US" sz="1600" dirty="0">
                  <a:latin typeface="Arial" panose="020B0604020202020204" pitchFamily="34" charset="0"/>
                  <a:cs typeface="Arial" panose="020B0604020202020204" pitchFamily="34" charset="0"/>
                </a:rPr>
                <a:t> </a:t>
              </a:r>
              <a:r>
                <a:rPr lang="en-US" sz="1600" dirty="0" err="1">
                  <a:latin typeface="Arial" panose="020B0604020202020204" pitchFamily="34" charset="0"/>
                  <a:cs typeface="Arial" panose="020B0604020202020204" pitchFamily="34" charset="0"/>
                </a:rPr>
                <a:t>sống</a:t>
              </a:r>
              <a:r>
                <a:rPr lang="en-US" sz="1600" dirty="0">
                  <a:latin typeface="Arial" panose="020B0604020202020204" pitchFamily="34" charset="0"/>
                  <a:cs typeface="Arial" panose="020B0604020202020204" pitchFamily="34" charset="0"/>
                </a:rPr>
                <a:t> </a:t>
              </a:r>
              <a:r>
                <a:rPr lang="en-US" sz="1600" dirty="0" err="1">
                  <a:latin typeface="Arial" panose="020B0604020202020204" pitchFamily="34" charset="0"/>
                  <a:cs typeface="Arial" panose="020B0604020202020204" pitchFamily="34" charset="0"/>
                </a:rPr>
                <a:t>và</a:t>
              </a:r>
              <a:r>
                <a:rPr lang="en-US" sz="1600" dirty="0">
                  <a:latin typeface="Arial" panose="020B0604020202020204" pitchFamily="34" charset="0"/>
                  <a:cs typeface="Arial" panose="020B0604020202020204" pitchFamily="34" charset="0"/>
                </a:rPr>
                <a:t> </a:t>
              </a:r>
              <a:r>
                <a:rPr lang="en-US" sz="1600" dirty="0" err="1">
                  <a:latin typeface="Arial" panose="020B0604020202020204" pitchFamily="34" charset="0"/>
                  <a:cs typeface="Arial" panose="020B0604020202020204" pitchFamily="34" charset="0"/>
                </a:rPr>
                <a:t>đến</a:t>
              </a:r>
              <a:r>
                <a:rPr lang="en-US" sz="1600" dirty="0">
                  <a:latin typeface="Arial" panose="020B0604020202020204" pitchFamily="34" charset="0"/>
                  <a:cs typeface="Arial" panose="020B0604020202020204" pitchFamily="34" charset="0"/>
                </a:rPr>
                <a:t> </a:t>
              </a:r>
              <a:r>
                <a:rPr lang="en-US" sz="1600" dirty="0" err="1">
                  <a:latin typeface="Arial" panose="020B0604020202020204" pitchFamily="34" charset="0"/>
                  <a:cs typeface="Arial" panose="020B0604020202020204" pitchFamily="34" charset="0"/>
                </a:rPr>
                <a:t>với</a:t>
              </a:r>
              <a:r>
                <a:rPr lang="en-US" sz="1600" dirty="0">
                  <a:latin typeface="Arial" panose="020B0604020202020204" pitchFamily="34" charset="0"/>
                  <a:cs typeface="Arial" panose="020B0604020202020204" pitchFamily="34" charset="0"/>
                </a:rPr>
                <a:t> CN </a:t>
              </a:r>
              <a:r>
                <a:rPr lang="en-US" sz="1600" dirty="0" err="1">
                  <a:latin typeface="Arial" panose="020B0604020202020204" pitchFamily="34" charset="0"/>
                  <a:cs typeface="Arial" panose="020B0604020202020204" pitchFamily="34" charset="0"/>
                </a:rPr>
                <a:t>Mác</a:t>
              </a:r>
              <a:r>
                <a:rPr lang="en-US" sz="1600" dirty="0">
                  <a:latin typeface="Arial" panose="020B0604020202020204" pitchFamily="34" charset="0"/>
                  <a:cs typeface="Arial" panose="020B0604020202020204" pitchFamily="34" charset="0"/>
                </a:rPr>
                <a:t> - </a:t>
              </a:r>
              <a:r>
                <a:rPr lang="en-US" sz="1600" dirty="0" err="1">
                  <a:latin typeface="Arial" panose="020B0604020202020204" pitchFamily="34" charset="0"/>
                  <a:cs typeface="Arial" panose="020B0604020202020204" pitchFamily="34" charset="0"/>
                </a:rPr>
                <a:t>Lênin</a:t>
              </a:r>
              <a:endParaRPr lang="en-US" sz="1600" dirty="0">
                <a:latin typeface="Arial" panose="020B0604020202020204" pitchFamily="34" charset="0"/>
                <a:cs typeface="Arial" panose="020B0604020202020204" pitchFamily="34" charset="0"/>
              </a:endParaRPr>
            </a:p>
          </p:txBody>
        </p:sp>
        <p:pic>
          <p:nvPicPr>
            <p:cNvPr id="82" name="Picture 81" descr="Nguen ai quoc tai lien xo.jpg">
              <a:extLst>
                <a:ext uri="{FF2B5EF4-FFF2-40B4-BE49-F238E27FC236}">
                  <a16:creationId xmlns="" xmlns:a16="http://schemas.microsoft.com/office/drawing/2014/main" id="{F83E5E4E-2171-408B-A637-022CB83E4782}"/>
                </a:ext>
              </a:extLst>
            </p:cNvPr>
            <p:cNvPicPr>
              <a:picLocks noChangeAspect="1"/>
            </p:cNvPicPr>
            <p:nvPr/>
          </p:nvPicPr>
          <p:blipFill>
            <a:blip r:embed="rId5"/>
            <a:stretch>
              <a:fillRect/>
            </a:stretch>
          </p:blipFill>
          <p:spPr>
            <a:xfrm>
              <a:off x="6019800" y="3962400"/>
              <a:ext cx="1349375" cy="1625559"/>
            </a:xfrm>
            <a:prstGeom prst="rect">
              <a:avLst/>
            </a:prstGeom>
            <a:ln>
              <a:noFill/>
            </a:ln>
            <a:effectLst>
              <a:outerShdw blurRad="292100" dist="139700" dir="2700000" algn="tl" rotWithShape="0">
                <a:srgbClr val="333333">
                  <a:alpha val="65000"/>
                </a:srgbClr>
              </a:outerShdw>
            </a:effectLst>
          </p:spPr>
        </p:pic>
      </p:grpSp>
      <p:grpSp>
        <p:nvGrpSpPr>
          <p:cNvPr id="83" name="Group 46">
            <a:extLst>
              <a:ext uri="{FF2B5EF4-FFF2-40B4-BE49-F238E27FC236}">
                <a16:creationId xmlns="" xmlns:a16="http://schemas.microsoft.com/office/drawing/2014/main" id="{6897D8DB-3390-40F3-89D7-8758F9AC2353}"/>
              </a:ext>
            </a:extLst>
          </p:cNvPr>
          <p:cNvGrpSpPr>
            <a:grpSpLocks/>
          </p:cNvGrpSpPr>
          <p:nvPr/>
        </p:nvGrpSpPr>
        <p:grpSpPr bwMode="auto">
          <a:xfrm>
            <a:off x="874184" y="5156200"/>
            <a:ext cx="6869188" cy="1905000"/>
            <a:chOff x="306388" y="5029200"/>
            <a:chExt cx="6045200" cy="1957388"/>
          </a:xfrm>
        </p:grpSpPr>
        <p:sp>
          <p:nvSpPr>
            <p:cNvPr id="84" name="Line 29">
              <a:extLst>
                <a:ext uri="{FF2B5EF4-FFF2-40B4-BE49-F238E27FC236}">
                  <a16:creationId xmlns="" xmlns:a16="http://schemas.microsoft.com/office/drawing/2014/main" id="{65EB4086-C3D0-4208-8ADB-17FA35DCFAEB}"/>
                </a:ext>
              </a:extLst>
            </p:cNvPr>
            <p:cNvSpPr>
              <a:spLocks noChangeShapeType="1"/>
            </p:cNvSpPr>
            <p:nvPr/>
          </p:nvSpPr>
          <p:spPr bwMode="auto">
            <a:xfrm>
              <a:off x="1524000" y="6757988"/>
              <a:ext cx="0" cy="2286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 name="Freeform 9">
              <a:extLst>
                <a:ext uri="{FF2B5EF4-FFF2-40B4-BE49-F238E27FC236}">
                  <a16:creationId xmlns="" xmlns:a16="http://schemas.microsoft.com/office/drawing/2014/main" id="{3661E194-29E9-407F-ABE2-BEF07DF44424}"/>
                </a:ext>
              </a:extLst>
            </p:cNvPr>
            <p:cNvSpPr>
              <a:spLocks/>
            </p:cNvSpPr>
            <p:nvPr/>
          </p:nvSpPr>
          <p:spPr bwMode="gray">
            <a:xfrm>
              <a:off x="5551488" y="5565851"/>
              <a:ext cx="644525" cy="983587"/>
            </a:xfrm>
            <a:custGeom>
              <a:avLst/>
              <a:gdLst/>
              <a:ahLst/>
              <a:cxnLst>
                <a:cxn ang="0">
                  <a:pos x="308" y="122"/>
                </a:cxn>
                <a:cxn ang="0">
                  <a:pos x="0" y="444"/>
                </a:cxn>
                <a:cxn ang="0">
                  <a:pos x="0" y="286"/>
                </a:cxn>
                <a:cxn ang="0">
                  <a:pos x="308" y="0"/>
                </a:cxn>
                <a:cxn ang="0">
                  <a:pos x="308" y="122"/>
                </a:cxn>
              </a:cxnLst>
              <a:rect l="0" t="0" r="r" b="b"/>
              <a:pathLst>
                <a:path w="308" h="444">
                  <a:moveTo>
                    <a:pt x="308" y="122"/>
                  </a:moveTo>
                  <a:lnTo>
                    <a:pt x="0" y="444"/>
                  </a:lnTo>
                  <a:lnTo>
                    <a:pt x="0" y="286"/>
                  </a:lnTo>
                  <a:lnTo>
                    <a:pt x="308" y="0"/>
                  </a:lnTo>
                  <a:lnTo>
                    <a:pt x="308" y="122"/>
                  </a:lnTo>
                  <a:close/>
                </a:path>
              </a:pathLst>
            </a:custGeom>
            <a:gradFill rotWithShape="1">
              <a:gsLst>
                <a:gs pos="0">
                  <a:srgbClr val="906B0E">
                    <a:gamma/>
                    <a:shade val="46275"/>
                    <a:invGamma/>
                  </a:srgbClr>
                </a:gs>
                <a:gs pos="50000">
                  <a:srgbClr val="906B0E"/>
                </a:gs>
                <a:gs pos="100000">
                  <a:srgbClr val="906B0E">
                    <a:gamma/>
                    <a:shade val="46275"/>
                    <a:invGamma/>
                  </a:srgbClr>
                </a:gs>
              </a:gsLst>
              <a:lin ang="2700000" scaled="1"/>
            </a:gradFill>
            <a:ln w="0">
              <a:noFill/>
              <a:prstDash val="solid"/>
              <a:round/>
              <a:headEnd/>
              <a:tailEnd/>
            </a:ln>
          </p:spPr>
          <p:txBody>
            <a:bodyPr/>
            <a:lstStyle/>
            <a:p>
              <a:pPr algn="ctr" eaLnBrk="1" hangingPunct="1">
                <a:defRPr/>
              </a:pPr>
              <a:endParaRPr lang="en-US">
                <a:effectLst>
                  <a:outerShdw blurRad="38100" dist="38100" dir="2700000" algn="tl">
                    <a:srgbClr val="000000">
                      <a:alpha val="43137"/>
                    </a:srgbClr>
                  </a:outerShdw>
                </a:effectLst>
              </a:endParaRPr>
            </a:p>
          </p:txBody>
        </p:sp>
        <p:sp>
          <p:nvSpPr>
            <p:cNvPr id="86" name="Freeform 10">
              <a:extLst>
                <a:ext uri="{FF2B5EF4-FFF2-40B4-BE49-F238E27FC236}">
                  <a16:creationId xmlns="" xmlns:a16="http://schemas.microsoft.com/office/drawing/2014/main" id="{683FD07A-2C93-42DF-9F74-95120CFDD0DA}"/>
                </a:ext>
              </a:extLst>
            </p:cNvPr>
            <p:cNvSpPr>
              <a:spLocks/>
            </p:cNvSpPr>
            <p:nvPr/>
          </p:nvSpPr>
          <p:spPr bwMode="gray">
            <a:xfrm>
              <a:off x="1633538" y="5572376"/>
              <a:ext cx="4562475" cy="626364"/>
            </a:xfrm>
            <a:custGeom>
              <a:avLst/>
              <a:gdLst/>
              <a:ahLst/>
              <a:cxnLst>
                <a:cxn ang="0">
                  <a:pos x="1872" y="284"/>
                </a:cxn>
                <a:cxn ang="0">
                  <a:pos x="0" y="284"/>
                </a:cxn>
                <a:cxn ang="0">
                  <a:pos x="446" y="0"/>
                </a:cxn>
                <a:cxn ang="0">
                  <a:pos x="2180" y="0"/>
                </a:cxn>
                <a:cxn ang="0">
                  <a:pos x="1872" y="284"/>
                </a:cxn>
              </a:cxnLst>
              <a:rect l="0" t="0" r="r" b="b"/>
              <a:pathLst>
                <a:path w="2180" h="284">
                  <a:moveTo>
                    <a:pt x="1872" y="284"/>
                  </a:moveTo>
                  <a:lnTo>
                    <a:pt x="0" y="284"/>
                  </a:lnTo>
                  <a:lnTo>
                    <a:pt x="446" y="0"/>
                  </a:lnTo>
                  <a:lnTo>
                    <a:pt x="2180" y="0"/>
                  </a:lnTo>
                  <a:lnTo>
                    <a:pt x="1872" y="284"/>
                  </a:lnTo>
                  <a:close/>
                </a:path>
              </a:pathLst>
            </a:custGeom>
            <a:solidFill>
              <a:schemeClr val="accent2"/>
            </a:solidFill>
            <a:ln w="0">
              <a:solidFill>
                <a:srgbClr val="FF3399"/>
              </a:solidFill>
              <a:prstDash val="solid"/>
              <a:round/>
              <a:headEnd/>
              <a:tailEnd/>
            </a:ln>
          </p:spPr>
          <p:txBody>
            <a:bodyPr/>
            <a:lstStyle/>
            <a:p>
              <a:pPr algn="ctr" eaLnBrk="1" hangingPunct="1">
                <a:defRPr/>
              </a:pPr>
              <a:endParaRPr lang="en-US">
                <a:effectLst>
                  <a:outerShdw blurRad="38100" dist="38100" dir="2700000" algn="tl">
                    <a:srgbClr val="000000">
                      <a:alpha val="43137"/>
                    </a:srgbClr>
                  </a:outerShdw>
                </a:effectLst>
              </a:endParaRPr>
            </a:p>
          </p:txBody>
        </p:sp>
        <p:sp>
          <p:nvSpPr>
            <p:cNvPr id="87" name="Line 11">
              <a:extLst>
                <a:ext uri="{FF2B5EF4-FFF2-40B4-BE49-F238E27FC236}">
                  <a16:creationId xmlns="" xmlns:a16="http://schemas.microsoft.com/office/drawing/2014/main" id="{F52179FA-01DE-44D1-A77D-F731333C55AA}"/>
                </a:ext>
              </a:extLst>
            </p:cNvPr>
            <p:cNvSpPr>
              <a:spLocks noChangeShapeType="1"/>
            </p:cNvSpPr>
            <p:nvPr/>
          </p:nvSpPr>
          <p:spPr bwMode="gray">
            <a:xfrm flipH="1">
              <a:off x="306388" y="6541283"/>
              <a:ext cx="1327150" cy="0"/>
            </a:xfrm>
            <a:prstGeom prst="line">
              <a:avLst/>
            </a:prstGeom>
            <a:noFill/>
            <a:ln w="9525">
              <a:solidFill>
                <a:schemeClr val="tx1"/>
              </a:solidFill>
              <a:round/>
              <a:headEnd/>
              <a:tailEnd/>
            </a:ln>
            <a:effectLst/>
          </p:spPr>
          <p:txBody>
            <a:bodyPr wrap="none" anchor="ctr"/>
            <a:lstStyle/>
            <a:p>
              <a:pPr algn="ctr" eaLnBrk="1" hangingPunct="1">
                <a:defRPr/>
              </a:pPr>
              <a:endParaRPr lang="en-US">
                <a:effectLst>
                  <a:outerShdw blurRad="38100" dist="38100" dir="2700000" algn="tl">
                    <a:srgbClr val="000000">
                      <a:alpha val="43137"/>
                    </a:srgbClr>
                  </a:outerShdw>
                </a:effectLst>
              </a:endParaRPr>
            </a:p>
          </p:txBody>
        </p:sp>
        <p:sp>
          <p:nvSpPr>
            <p:cNvPr id="88" name="Line 12">
              <a:extLst>
                <a:ext uri="{FF2B5EF4-FFF2-40B4-BE49-F238E27FC236}">
                  <a16:creationId xmlns="" xmlns:a16="http://schemas.microsoft.com/office/drawing/2014/main" id="{1E98679F-1869-4E7F-A3B1-17236BDA9585}"/>
                </a:ext>
              </a:extLst>
            </p:cNvPr>
            <p:cNvSpPr>
              <a:spLocks noChangeShapeType="1"/>
            </p:cNvSpPr>
            <p:nvPr/>
          </p:nvSpPr>
          <p:spPr bwMode="gray">
            <a:xfrm flipH="1">
              <a:off x="306388" y="5565851"/>
              <a:ext cx="2254250" cy="0"/>
            </a:xfrm>
            <a:prstGeom prst="line">
              <a:avLst/>
            </a:prstGeom>
            <a:noFill/>
            <a:ln w="9525">
              <a:solidFill>
                <a:schemeClr val="tx1"/>
              </a:solidFill>
              <a:round/>
              <a:headEnd/>
              <a:tailEnd/>
            </a:ln>
            <a:effectLst/>
          </p:spPr>
          <p:txBody>
            <a:bodyPr wrap="none" anchor="ctr"/>
            <a:lstStyle/>
            <a:p>
              <a:pPr algn="ctr" eaLnBrk="1" hangingPunct="1">
                <a:defRPr/>
              </a:pPr>
              <a:endParaRPr lang="en-US">
                <a:effectLst>
                  <a:outerShdw blurRad="38100" dist="38100" dir="2700000" algn="tl">
                    <a:srgbClr val="000000">
                      <a:alpha val="43137"/>
                    </a:srgbClr>
                  </a:outerShdw>
                </a:effectLst>
              </a:endParaRPr>
            </a:p>
          </p:txBody>
        </p:sp>
        <p:sp>
          <p:nvSpPr>
            <p:cNvPr id="89" name="Line 19">
              <a:extLst>
                <a:ext uri="{FF2B5EF4-FFF2-40B4-BE49-F238E27FC236}">
                  <a16:creationId xmlns="" xmlns:a16="http://schemas.microsoft.com/office/drawing/2014/main" id="{6FA4B2F6-9835-47AA-B380-935C9856950A}"/>
                </a:ext>
              </a:extLst>
            </p:cNvPr>
            <p:cNvSpPr>
              <a:spLocks noChangeShapeType="1"/>
            </p:cNvSpPr>
            <p:nvPr/>
          </p:nvSpPr>
          <p:spPr bwMode="gray">
            <a:xfrm>
              <a:off x="506413" y="5565851"/>
              <a:ext cx="0" cy="949333"/>
            </a:xfrm>
            <a:prstGeom prst="line">
              <a:avLst/>
            </a:prstGeom>
            <a:noFill/>
            <a:ln w="9525">
              <a:solidFill>
                <a:schemeClr val="tx1"/>
              </a:solidFill>
              <a:round/>
              <a:headEnd type="triangle" w="med" len="med"/>
              <a:tailEnd type="triangle" w="med" len="med"/>
            </a:ln>
            <a:effectLst/>
          </p:spPr>
          <p:txBody>
            <a:bodyPr wrap="none" anchor="ctr"/>
            <a:lstStyle/>
            <a:p>
              <a:pPr algn="ctr" eaLnBrk="1" hangingPunct="1">
                <a:defRPr/>
              </a:pPr>
              <a:endParaRPr lang="en-US">
                <a:effectLst>
                  <a:outerShdw blurRad="38100" dist="38100" dir="2700000" algn="tl">
                    <a:srgbClr val="000000">
                      <a:alpha val="43137"/>
                    </a:srgbClr>
                  </a:outerShdw>
                </a:effectLst>
              </a:endParaRPr>
            </a:p>
          </p:txBody>
        </p:sp>
        <p:sp>
          <p:nvSpPr>
            <p:cNvPr id="90" name="Rectangle 25">
              <a:extLst>
                <a:ext uri="{FF2B5EF4-FFF2-40B4-BE49-F238E27FC236}">
                  <a16:creationId xmlns="" xmlns:a16="http://schemas.microsoft.com/office/drawing/2014/main" id="{DE04CBDA-D558-4B96-8790-E04810955A88}"/>
                </a:ext>
              </a:extLst>
            </p:cNvPr>
            <p:cNvSpPr>
              <a:spLocks noChangeArrowheads="1"/>
            </p:cNvSpPr>
            <p:nvPr/>
          </p:nvSpPr>
          <p:spPr bwMode="gray">
            <a:xfrm>
              <a:off x="1631951" y="6200370"/>
              <a:ext cx="3927475" cy="345805"/>
            </a:xfrm>
            <a:prstGeom prst="rect">
              <a:avLst/>
            </a:prstGeom>
            <a:solidFill>
              <a:schemeClr val="accent2"/>
            </a:solidFill>
            <a:ln w="9525">
              <a:noFill/>
              <a:miter lim="800000"/>
              <a:headEnd/>
              <a:tailEnd/>
            </a:ln>
            <a:effectLst/>
          </p:spPr>
          <p:txBody>
            <a:bodyPr wrap="none" anchor="ctr"/>
            <a:lstStyle/>
            <a:p>
              <a:pPr algn="ctr">
                <a:defRPr/>
              </a:pPr>
              <a:endParaRPr lang="en-US">
                <a:effectLst>
                  <a:outerShdw blurRad="38100" dist="38100" dir="2700000" algn="tl">
                    <a:srgbClr val="000000">
                      <a:alpha val="43137"/>
                    </a:srgbClr>
                  </a:outerShdw>
                </a:effectLst>
              </a:endParaRPr>
            </a:p>
          </p:txBody>
        </p:sp>
        <p:sp>
          <p:nvSpPr>
            <p:cNvPr id="91" name="Text Box 29">
              <a:extLst>
                <a:ext uri="{FF2B5EF4-FFF2-40B4-BE49-F238E27FC236}">
                  <a16:creationId xmlns="" xmlns:a16="http://schemas.microsoft.com/office/drawing/2014/main" id="{5178AEC8-1B99-4968-9E61-353730E380A3}"/>
                </a:ext>
              </a:extLst>
            </p:cNvPr>
            <p:cNvSpPr txBox="1">
              <a:spLocks noChangeArrowheads="1"/>
            </p:cNvSpPr>
            <p:nvPr/>
          </p:nvSpPr>
          <p:spPr bwMode="gray">
            <a:xfrm>
              <a:off x="2597151" y="5844814"/>
              <a:ext cx="1997075" cy="474361"/>
            </a:xfrm>
            <a:prstGeom prst="rect">
              <a:avLst/>
            </a:prstGeom>
            <a:noFill/>
            <a:ln w="9525">
              <a:noFill/>
              <a:miter lim="800000"/>
              <a:headEnd/>
              <a:tailEnd/>
            </a:ln>
            <a:effectLst/>
          </p:spPr>
          <p:txBody>
            <a:bodyPr>
              <a:spAutoFit/>
            </a:bodyPr>
            <a:lstStyle/>
            <a:p>
              <a:pPr algn="ctr">
                <a:defRPr/>
              </a:pPr>
              <a:r>
                <a:rPr lang="en-US" sz="2400" b="1" dirty="0">
                  <a:solidFill>
                    <a:schemeClr val="bg1"/>
                  </a:solidFill>
                  <a:latin typeface="Arial" panose="020B0604020202020204" pitchFamily="34" charset="0"/>
                  <a:cs typeface="Arial" panose="020B0604020202020204" pitchFamily="34" charset="0"/>
                </a:rPr>
                <a:t>1890 - 1911</a:t>
              </a:r>
            </a:p>
          </p:txBody>
        </p:sp>
        <p:sp>
          <p:nvSpPr>
            <p:cNvPr id="92" name="Text Box 29">
              <a:extLst>
                <a:ext uri="{FF2B5EF4-FFF2-40B4-BE49-F238E27FC236}">
                  <a16:creationId xmlns="" xmlns:a16="http://schemas.microsoft.com/office/drawing/2014/main" id="{ADD221B7-D875-4D88-9219-BBCC55368FD6}"/>
                </a:ext>
              </a:extLst>
            </p:cNvPr>
            <p:cNvSpPr txBox="1">
              <a:spLocks noChangeArrowheads="1"/>
            </p:cNvSpPr>
            <p:nvPr/>
          </p:nvSpPr>
          <p:spPr bwMode="gray">
            <a:xfrm>
              <a:off x="459582" y="5610879"/>
              <a:ext cx="1411287" cy="853850"/>
            </a:xfrm>
            <a:prstGeom prst="rect">
              <a:avLst/>
            </a:prstGeom>
            <a:noFill/>
            <a:ln w="9525">
              <a:noFill/>
              <a:miter lim="800000"/>
              <a:headEnd/>
              <a:tailEnd/>
            </a:ln>
            <a:effectLst/>
          </p:spPr>
          <p:txBody>
            <a:bodyPr wrap="square">
              <a:spAutoFit/>
            </a:bodyPr>
            <a:lstStyle/>
            <a:p>
              <a:pPr algn="just">
                <a:defRPr/>
              </a:pPr>
              <a:r>
                <a:rPr lang="en-US" sz="1600" dirty="0">
                  <a:latin typeface="+mj-lt"/>
                  <a:cs typeface="Times New Roman" pitchFamily="18" charset="0"/>
                </a:rPr>
                <a:t>a, </a:t>
              </a:r>
              <a:r>
                <a:rPr lang="en-US" sz="1600" dirty="0" err="1">
                  <a:latin typeface="+mj-lt"/>
                  <a:cs typeface="Times New Roman" pitchFamily="18" charset="0"/>
                </a:rPr>
                <a:t>ThờI</a:t>
              </a:r>
              <a:r>
                <a:rPr lang="en-US" sz="1600" dirty="0">
                  <a:latin typeface="+mj-lt"/>
                  <a:cs typeface="Times New Roman" pitchFamily="18" charset="0"/>
                </a:rPr>
                <a:t> </a:t>
              </a:r>
              <a:r>
                <a:rPr lang="en-US" sz="1600" dirty="0" err="1">
                  <a:latin typeface="+mj-lt"/>
                  <a:cs typeface="Times New Roman" pitchFamily="18" charset="0"/>
                </a:rPr>
                <a:t>kỳ</a:t>
              </a:r>
              <a:r>
                <a:rPr lang="en-US" sz="1600" dirty="0">
                  <a:latin typeface="+mj-lt"/>
                  <a:cs typeface="Times New Roman" pitchFamily="18" charset="0"/>
                </a:rPr>
                <a:t> </a:t>
              </a:r>
              <a:r>
                <a:rPr lang="en-US" sz="1600" dirty="0" err="1">
                  <a:latin typeface="+mj-lt"/>
                  <a:cs typeface="Times New Roman" pitchFamily="18" charset="0"/>
                </a:rPr>
                <a:t>niên</a:t>
              </a:r>
              <a:r>
                <a:rPr lang="en-US" sz="1600" dirty="0">
                  <a:latin typeface="+mj-lt"/>
                  <a:cs typeface="Times New Roman" pitchFamily="18" charset="0"/>
                </a:rPr>
                <a:t> </a:t>
              </a:r>
              <a:r>
                <a:rPr lang="en-US" sz="1600" dirty="0" err="1">
                  <a:latin typeface="+mj-lt"/>
                  <a:cs typeface="Times New Roman" pitchFamily="18" charset="0"/>
                </a:rPr>
                <a:t>thiếu</a:t>
              </a:r>
              <a:r>
                <a:rPr lang="en-US" sz="1600" dirty="0">
                  <a:latin typeface="+mj-lt"/>
                  <a:cs typeface="Times New Roman" pitchFamily="18" charset="0"/>
                </a:rPr>
                <a:t> </a:t>
              </a:r>
              <a:r>
                <a:rPr lang="en-US" sz="1600" dirty="0" err="1">
                  <a:latin typeface="+mj-lt"/>
                  <a:cs typeface="Times New Roman" pitchFamily="18" charset="0"/>
                </a:rPr>
                <a:t>đến</a:t>
              </a:r>
              <a:r>
                <a:rPr lang="en-US" sz="1600" dirty="0">
                  <a:latin typeface="+mj-lt"/>
                  <a:cs typeface="Times New Roman" pitchFamily="18" charset="0"/>
                </a:rPr>
                <a:t> </a:t>
              </a:r>
              <a:r>
                <a:rPr lang="en-US" sz="1600" dirty="0" err="1">
                  <a:latin typeface="+mj-lt"/>
                  <a:cs typeface="Times New Roman" pitchFamily="18" charset="0"/>
                </a:rPr>
                <a:t>khi</a:t>
              </a:r>
              <a:r>
                <a:rPr lang="en-US" sz="1600" dirty="0">
                  <a:latin typeface="+mj-lt"/>
                  <a:cs typeface="Times New Roman" pitchFamily="18" charset="0"/>
                </a:rPr>
                <a:t> ra </a:t>
              </a:r>
              <a:r>
                <a:rPr lang="en-US" sz="1600" dirty="0" err="1">
                  <a:latin typeface="+mj-lt"/>
                  <a:cs typeface="Times New Roman" pitchFamily="18" charset="0"/>
                </a:rPr>
                <a:t>nước</a:t>
              </a:r>
              <a:r>
                <a:rPr lang="en-US" sz="1600" dirty="0">
                  <a:latin typeface="+mj-lt"/>
                  <a:cs typeface="Times New Roman" pitchFamily="18" charset="0"/>
                </a:rPr>
                <a:t> </a:t>
              </a:r>
              <a:r>
                <a:rPr lang="en-US" sz="1600" dirty="0" err="1">
                  <a:latin typeface="+mj-lt"/>
                  <a:cs typeface="Times New Roman" pitchFamily="18" charset="0"/>
                </a:rPr>
                <a:t>ngoài</a:t>
              </a:r>
              <a:endParaRPr lang="en-US" sz="1600" dirty="0">
                <a:latin typeface="+mj-lt"/>
                <a:cs typeface="Times New Roman" pitchFamily="18" charset="0"/>
              </a:endParaRPr>
            </a:p>
          </p:txBody>
        </p:sp>
        <p:pic>
          <p:nvPicPr>
            <p:cNvPr id="93" name="Picture 92" descr="BAC HO 2.jpg">
              <a:extLst>
                <a:ext uri="{FF2B5EF4-FFF2-40B4-BE49-F238E27FC236}">
                  <a16:creationId xmlns="" xmlns:a16="http://schemas.microsoft.com/office/drawing/2014/main" id="{189E3A53-4C09-4F92-9FB1-2AC5DC84FEC6}"/>
                </a:ext>
              </a:extLst>
            </p:cNvPr>
            <p:cNvPicPr>
              <a:picLocks noChangeAspect="1"/>
            </p:cNvPicPr>
            <p:nvPr/>
          </p:nvPicPr>
          <p:blipFill>
            <a:blip r:embed="rId6"/>
            <a:srcRect l="31181" t="11199" r="28819" b="23524"/>
            <a:stretch>
              <a:fillRect/>
            </a:stretch>
          </p:blipFill>
          <p:spPr>
            <a:xfrm>
              <a:off x="5181601" y="5029200"/>
              <a:ext cx="1169987" cy="1528394"/>
            </a:xfrm>
            <a:prstGeom prst="rect">
              <a:avLst/>
            </a:prstGeom>
            <a:ln>
              <a:noFill/>
            </a:ln>
            <a:effectLst>
              <a:outerShdw blurRad="292100" dist="139700" dir="2700000" algn="tl" rotWithShape="0">
                <a:srgbClr val="333333">
                  <a:alpha val="65000"/>
                </a:srgbClr>
              </a:outerShdw>
            </a:effectLst>
          </p:spPr>
        </p:pic>
      </p:grpSp>
      <p:sp>
        <p:nvSpPr>
          <p:cNvPr id="94" name="Freeform 20">
            <a:extLst>
              <a:ext uri="{FF2B5EF4-FFF2-40B4-BE49-F238E27FC236}">
                <a16:creationId xmlns="" xmlns:a16="http://schemas.microsoft.com/office/drawing/2014/main" id="{6F7A3A0C-41B0-4190-AD25-F4872CE24DD0}"/>
              </a:ext>
            </a:extLst>
          </p:cNvPr>
          <p:cNvSpPr>
            <a:spLocks/>
          </p:cNvSpPr>
          <p:nvPr/>
        </p:nvSpPr>
        <p:spPr bwMode="gray">
          <a:xfrm>
            <a:off x="3333422" y="2017579"/>
            <a:ext cx="3434713" cy="3894271"/>
          </a:xfrm>
          <a:custGeom>
            <a:avLst/>
            <a:gdLst/>
            <a:ahLst/>
            <a:cxnLst>
              <a:cxn ang="0">
                <a:pos x="12" y="2464"/>
              </a:cxn>
              <a:cxn ang="0">
                <a:pos x="56" y="2120"/>
              </a:cxn>
              <a:cxn ang="0">
                <a:pos x="124" y="1808"/>
              </a:cxn>
              <a:cxn ang="0">
                <a:pos x="212" y="1524"/>
              </a:cxn>
              <a:cxn ang="0">
                <a:pos x="316" y="1270"/>
              </a:cxn>
              <a:cxn ang="0">
                <a:pos x="430" y="1044"/>
              </a:cxn>
              <a:cxn ang="0">
                <a:pos x="550" y="846"/>
              </a:cxn>
              <a:cxn ang="0">
                <a:pos x="672" y="674"/>
              </a:cxn>
              <a:cxn ang="0">
                <a:pos x="792" y="528"/>
              </a:cxn>
              <a:cxn ang="0">
                <a:pos x="906" y="408"/>
              </a:cxn>
              <a:cxn ang="0">
                <a:pos x="1010" y="310"/>
              </a:cxn>
              <a:cxn ang="0">
                <a:pos x="1096" y="236"/>
              </a:cxn>
              <a:cxn ang="0">
                <a:pos x="1164" y="184"/>
              </a:cxn>
              <a:cxn ang="0">
                <a:pos x="1208" y="154"/>
              </a:cxn>
              <a:cxn ang="0">
                <a:pos x="1224" y="144"/>
              </a:cxn>
              <a:cxn ang="0">
                <a:pos x="1728" y="56"/>
              </a:cxn>
              <a:cxn ang="0">
                <a:pos x="1568" y="328"/>
              </a:cxn>
              <a:cxn ang="0">
                <a:pos x="1554" y="332"/>
              </a:cxn>
              <a:cxn ang="0">
                <a:pos x="1514" y="346"/>
              </a:cxn>
              <a:cxn ang="0">
                <a:pos x="1452" y="370"/>
              </a:cxn>
              <a:cxn ang="0">
                <a:pos x="1370" y="410"/>
              </a:cxn>
              <a:cxn ang="0">
                <a:pos x="1270" y="466"/>
              </a:cxn>
              <a:cxn ang="0">
                <a:pos x="1158" y="540"/>
              </a:cxn>
              <a:cxn ang="0">
                <a:pos x="1034" y="636"/>
              </a:cxn>
              <a:cxn ang="0">
                <a:pos x="904" y="756"/>
              </a:cxn>
              <a:cxn ang="0">
                <a:pos x="770" y="900"/>
              </a:cxn>
              <a:cxn ang="0">
                <a:pos x="632" y="1076"/>
              </a:cxn>
              <a:cxn ang="0">
                <a:pos x="498" y="1280"/>
              </a:cxn>
              <a:cxn ang="0">
                <a:pos x="370" y="1518"/>
              </a:cxn>
              <a:cxn ang="0">
                <a:pos x="248" y="1792"/>
              </a:cxn>
              <a:cxn ang="0">
                <a:pos x="138" y="2104"/>
              </a:cxn>
              <a:cxn ang="0">
                <a:pos x="42" y="2456"/>
              </a:cxn>
            </a:cxnLst>
            <a:rect l="0" t="0" r="r" b="b"/>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gradFill rotWithShape="1">
            <a:gsLst>
              <a:gs pos="0">
                <a:srgbClr val="D11364"/>
              </a:gs>
              <a:gs pos="100000">
                <a:srgbClr val="D11364">
                  <a:gamma/>
                  <a:shade val="46275"/>
                  <a:invGamma/>
                </a:srgbClr>
              </a:gs>
            </a:gsLst>
            <a:lin ang="5400000" scaled="1"/>
          </a:gradFill>
          <a:ln w="0">
            <a:noFill/>
            <a:prstDash val="solid"/>
            <a:round/>
            <a:headEnd/>
            <a:tailEnd/>
          </a:ln>
        </p:spPr>
        <p:txBody>
          <a:bodyPr/>
          <a:lstStyle/>
          <a:p>
            <a:pPr algn="ctr" eaLnBrk="1" hangingPunct="1">
              <a:defRPr/>
            </a:pPr>
            <a:endParaRPr lang="en-US">
              <a:effectLst>
                <a:outerShdw blurRad="38100" dist="38100" dir="2700000" algn="tl">
                  <a:srgbClr val="000000">
                    <a:alpha val="43137"/>
                  </a:srgbClr>
                </a:outerShdw>
              </a:effectLst>
            </a:endParaRPr>
          </a:p>
        </p:txBody>
      </p:sp>
      <p:sp>
        <p:nvSpPr>
          <p:cNvPr id="95" name="Rectangle 94">
            <a:extLst>
              <a:ext uri="{FF2B5EF4-FFF2-40B4-BE49-F238E27FC236}">
                <a16:creationId xmlns="" xmlns:a16="http://schemas.microsoft.com/office/drawing/2014/main" id="{F4A57739-434E-4DA4-9A30-CC600E62E07D}"/>
              </a:ext>
            </a:extLst>
          </p:cNvPr>
          <p:cNvSpPr/>
          <p:nvPr/>
        </p:nvSpPr>
        <p:spPr>
          <a:xfrm>
            <a:off x="1719165" y="975211"/>
            <a:ext cx="7735532" cy="830997"/>
          </a:xfrm>
          <a:prstGeom prst="rect">
            <a:avLst/>
          </a:prstGeom>
        </p:spPr>
        <p:txBody>
          <a:bodyPr wrap="square">
            <a:spAutoFit/>
          </a:bodyPr>
          <a:lstStyle/>
          <a:p>
            <a:pPr indent="457200" algn="ctr">
              <a:spcAft>
                <a:spcPts val="0"/>
              </a:spcAft>
              <a:defRPr/>
            </a:pPr>
            <a:r>
              <a:rPr lang="en-US" sz="2400" dirty="0" err="1">
                <a:solidFill>
                  <a:srgbClr val="0070C0"/>
                </a:solidFill>
                <a:latin typeface="Arial" panose="020B0604020202020204" pitchFamily="34" charset="0"/>
                <a:ea typeface="Calibri" panose="020F0502020204030204" pitchFamily="34" charset="0"/>
                <a:cs typeface="Arial" panose="020B0604020202020204" pitchFamily="34" charset="0"/>
              </a:rPr>
              <a:t>Quá</a:t>
            </a:r>
            <a:r>
              <a:rPr lang="en-US" sz="2400" dirty="0">
                <a:solidFill>
                  <a:srgbClr val="0070C0"/>
                </a:solidFill>
                <a:latin typeface="Arial" panose="020B0604020202020204" pitchFamily="34" charset="0"/>
                <a:ea typeface="Calibri" panose="020F0502020204030204" pitchFamily="34" charset="0"/>
                <a:cs typeface="Arial" panose="020B0604020202020204" pitchFamily="34" charset="0"/>
              </a:rPr>
              <a:t> </a:t>
            </a:r>
            <a:r>
              <a:rPr lang="en-US" sz="2400" dirty="0" err="1">
                <a:solidFill>
                  <a:srgbClr val="0070C0"/>
                </a:solidFill>
                <a:latin typeface="Arial" panose="020B0604020202020204" pitchFamily="34" charset="0"/>
                <a:ea typeface="Calibri" panose="020F0502020204030204" pitchFamily="34" charset="0"/>
                <a:cs typeface="Arial" panose="020B0604020202020204" pitchFamily="34" charset="0"/>
              </a:rPr>
              <a:t>trình</a:t>
            </a:r>
            <a:r>
              <a:rPr lang="en-US" sz="2400" dirty="0">
                <a:solidFill>
                  <a:srgbClr val="0070C0"/>
                </a:solidFill>
                <a:latin typeface="Arial" panose="020B0604020202020204" pitchFamily="34" charset="0"/>
                <a:ea typeface="Calibri" panose="020F0502020204030204" pitchFamily="34" charset="0"/>
                <a:cs typeface="Arial" panose="020B0604020202020204" pitchFamily="34" charset="0"/>
              </a:rPr>
              <a:t> </a:t>
            </a:r>
            <a:r>
              <a:rPr lang="en-US" sz="2400" dirty="0" err="1">
                <a:solidFill>
                  <a:srgbClr val="0070C0"/>
                </a:solidFill>
                <a:latin typeface="Arial" panose="020B0604020202020204" pitchFamily="34" charset="0"/>
                <a:ea typeface="Calibri" panose="020F0502020204030204" pitchFamily="34" charset="0"/>
                <a:cs typeface="Arial" panose="020B0604020202020204" pitchFamily="34" charset="0"/>
              </a:rPr>
              <a:t>hình</a:t>
            </a:r>
            <a:r>
              <a:rPr lang="en-US" sz="2400" dirty="0">
                <a:solidFill>
                  <a:srgbClr val="0070C0"/>
                </a:solidFill>
                <a:latin typeface="Arial" panose="020B0604020202020204" pitchFamily="34" charset="0"/>
                <a:ea typeface="Calibri" panose="020F0502020204030204" pitchFamily="34" charset="0"/>
                <a:cs typeface="Arial" panose="020B0604020202020204" pitchFamily="34" charset="0"/>
              </a:rPr>
              <a:t> </a:t>
            </a:r>
            <a:r>
              <a:rPr lang="en-US" sz="2400" dirty="0" err="1">
                <a:solidFill>
                  <a:srgbClr val="0070C0"/>
                </a:solidFill>
                <a:latin typeface="Arial" panose="020B0604020202020204" pitchFamily="34" charset="0"/>
                <a:ea typeface="Calibri" panose="020F0502020204030204" pitchFamily="34" charset="0"/>
                <a:cs typeface="Arial" panose="020B0604020202020204" pitchFamily="34" charset="0"/>
              </a:rPr>
              <a:t>thành</a:t>
            </a:r>
            <a:r>
              <a:rPr lang="en-US" sz="2400" dirty="0">
                <a:solidFill>
                  <a:srgbClr val="0070C0"/>
                </a:solidFill>
                <a:latin typeface="Arial" panose="020B0604020202020204" pitchFamily="34" charset="0"/>
                <a:ea typeface="Calibri" panose="020F0502020204030204" pitchFamily="34" charset="0"/>
                <a:cs typeface="Arial" panose="020B0604020202020204" pitchFamily="34" charset="0"/>
              </a:rPr>
              <a:t> </a:t>
            </a:r>
            <a:r>
              <a:rPr lang="en-US" sz="2400" dirty="0" err="1">
                <a:solidFill>
                  <a:srgbClr val="0070C0"/>
                </a:solidFill>
                <a:latin typeface="Arial" panose="020B0604020202020204" pitchFamily="34" charset="0"/>
                <a:ea typeface="Calibri" panose="020F0502020204030204" pitchFamily="34" charset="0"/>
                <a:cs typeface="Arial" panose="020B0604020202020204" pitchFamily="34" charset="0"/>
              </a:rPr>
              <a:t>tư</a:t>
            </a:r>
            <a:r>
              <a:rPr lang="en-US" sz="2400" dirty="0">
                <a:solidFill>
                  <a:srgbClr val="0070C0"/>
                </a:solidFill>
                <a:latin typeface="Arial" panose="020B0604020202020204" pitchFamily="34" charset="0"/>
                <a:ea typeface="Calibri" panose="020F0502020204030204" pitchFamily="34" charset="0"/>
                <a:cs typeface="Arial" panose="020B0604020202020204" pitchFamily="34" charset="0"/>
              </a:rPr>
              <a:t> </a:t>
            </a:r>
            <a:r>
              <a:rPr lang="en-US" sz="2400" dirty="0" err="1">
                <a:solidFill>
                  <a:srgbClr val="0070C0"/>
                </a:solidFill>
                <a:latin typeface="Arial" panose="020B0604020202020204" pitchFamily="34" charset="0"/>
                <a:ea typeface="Calibri" panose="020F0502020204030204" pitchFamily="34" charset="0"/>
                <a:cs typeface="Arial" panose="020B0604020202020204" pitchFamily="34" charset="0"/>
              </a:rPr>
              <a:t>tưởng</a:t>
            </a:r>
            <a:r>
              <a:rPr lang="en-US" sz="2400" dirty="0">
                <a:solidFill>
                  <a:srgbClr val="0070C0"/>
                </a:solidFill>
                <a:latin typeface="Arial" panose="020B0604020202020204" pitchFamily="34" charset="0"/>
                <a:ea typeface="Calibri" panose="020F0502020204030204" pitchFamily="34" charset="0"/>
                <a:cs typeface="Arial" panose="020B0604020202020204" pitchFamily="34" charset="0"/>
              </a:rPr>
              <a:t> </a:t>
            </a:r>
            <a:r>
              <a:rPr lang="en-US" sz="2400" dirty="0" err="1">
                <a:solidFill>
                  <a:srgbClr val="0070C0"/>
                </a:solidFill>
                <a:latin typeface="Arial" panose="020B0604020202020204" pitchFamily="34" charset="0"/>
                <a:ea typeface="Calibri" panose="020F0502020204030204" pitchFamily="34" charset="0"/>
                <a:cs typeface="Arial" panose="020B0604020202020204" pitchFamily="34" charset="0"/>
              </a:rPr>
              <a:t>Hồ</a:t>
            </a:r>
            <a:r>
              <a:rPr lang="en-US" sz="2400" dirty="0">
                <a:solidFill>
                  <a:srgbClr val="0070C0"/>
                </a:solidFill>
                <a:latin typeface="Arial" panose="020B0604020202020204" pitchFamily="34" charset="0"/>
                <a:ea typeface="Calibri" panose="020F0502020204030204" pitchFamily="34" charset="0"/>
                <a:cs typeface="Arial" panose="020B0604020202020204" pitchFamily="34" charset="0"/>
              </a:rPr>
              <a:t> </a:t>
            </a:r>
            <a:r>
              <a:rPr lang="en-US" sz="2400" dirty="0" err="1">
                <a:solidFill>
                  <a:srgbClr val="0070C0"/>
                </a:solidFill>
                <a:latin typeface="Arial" panose="020B0604020202020204" pitchFamily="34" charset="0"/>
                <a:ea typeface="Calibri" panose="020F0502020204030204" pitchFamily="34" charset="0"/>
                <a:cs typeface="Arial" panose="020B0604020202020204" pitchFamily="34" charset="0"/>
              </a:rPr>
              <a:t>Chí</a:t>
            </a:r>
            <a:r>
              <a:rPr lang="en-US" sz="2400" dirty="0">
                <a:solidFill>
                  <a:srgbClr val="0070C0"/>
                </a:solidFill>
                <a:latin typeface="Arial" panose="020B0604020202020204" pitchFamily="34" charset="0"/>
                <a:ea typeface="Calibri" panose="020F0502020204030204" pitchFamily="34" charset="0"/>
                <a:cs typeface="Arial" panose="020B0604020202020204" pitchFamily="34" charset="0"/>
              </a:rPr>
              <a:t> Minh </a:t>
            </a:r>
            <a:r>
              <a:rPr lang="en-US" sz="2400" dirty="0" err="1">
                <a:solidFill>
                  <a:srgbClr val="0070C0"/>
                </a:solidFill>
                <a:latin typeface="Arial" panose="020B0604020202020204" pitchFamily="34" charset="0"/>
                <a:ea typeface="Calibri" panose="020F0502020204030204" pitchFamily="34" charset="0"/>
                <a:cs typeface="Arial" panose="020B0604020202020204" pitchFamily="34" charset="0"/>
              </a:rPr>
              <a:t>trải</a:t>
            </a:r>
            <a:r>
              <a:rPr lang="en-US" sz="2400" dirty="0">
                <a:solidFill>
                  <a:srgbClr val="0070C0"/>
                </a:solidFill>
                <a:latin typeface="Arial" panose="020B0604020202020204" pitchFamily="34" charset="0"/>
                <a:ea typeface="Calibri" panose="020F0502020204030204" pitchFamily="34" charset="0"/>
                <a:cs typeface="Arial" panose="020B0604020202020204" pitchFamily="34" charset="0"/>
              </a:rPr>
              <a:t> qua </a:t>
            </a:r>
            <a:r>
              <a:rPr lang="en-US" sz="2400" b="1" dirty="0">
                <a:solidFill>
                  <a:srgbClr val="C00000"/>
                </a:solidFill>
                <a:latin typeface="Arial" panose="020B0604020202020204" pitchFamily="34" charset="0"/>
                <a:ea typeface="Calibri" panose="020F0502020204030204" pitchFamily="34" charset="0"/>
                <a:cs typeface="Arial" panose="020B0604020202020204" pitchFamily="34" charset="0"/>
              </a:rPr>
              <a:t>5 </a:t>
            </a:r>
            <a:r>
              <a:rPr lang="en-US" sz="2400" b="1" dirty="0" err="1">
                <a:solidFill>
                  <a:srgbClr val="C00000"/>
                </a:solidFill>
                <a:latin typeface="Arial" panose="020B0604020202020204" pitchFamily="34" charset="0"/>
                <a:ea typeface="Calibri" panose="020F0502020204030204" pitchFamily="34" charset="0"/>
                <a:cs typeface="Arial" panose="020B0604020202020204" pitchFamily="34" charset="0"/>
              </a:rPr>
              <a:t>thời</a:t>
            </a:r>
            <a:r>
              <a:rPr lang="en-US" sz="2400" b="1" dirty="0">
                <a:solidFill>
                  <a:srgbClr val="C00000"/>
                </a:solidFill>
                <a:latin typeface="Arial" panose="020B0604020202020204" pitchFamily="34" charset="0"/>
                <a:ea typeface="Calibri" panose="020F0502020204030204" pitchFamily="34" charset="0"/>
                <a:cs typeface="Arial" panose="020B0604020202020204" pitchFamily="34" charset="0"/>
              </a:rPr>
              <a:t> </a:t>
            </a:r>
            <a:r>
              <a:rPr lang="en-US" sz="2400" b="1" dirty="0" err="1">
                <a:solidFill>
                  <a:srgbClr val="C00000"/>
                </a:solidFill>
                <a:latin typeface="Arial" panose="020B0604020202020204" pitchFamily="34" charset="0"/>
                <a:ea typeface="Calibri" panose="020F0502020204030204" pitchFamily="34" charset="0"/>
                <a:cs typeface="Arial" panose="020B0604020202020204" pitchFamily="34" charset="0"/>
              </a:rPr>
              <a:t>kỳ</a:t>
            </a:r>
            <a:endParaRPr lang="en-US" sz="2400" b="1" dirty="0">
              <a:solidFill>
                <a:srgbClr val="C00000"/>
              </a:solidFill>
              <a:latin typeface="Arial" panose="020B0604020202020204" pitchFamily="34" charset="0"/>
              <a:ea typeface="Calibri" panose="020F0502020204030204" pitchFamily="34" charset="0"/>
              <a:cs typeface="Arial" panose="020B0604020202020204" pitchFamily="34" charset="0"/>
            </a:endParaRPr>
          </a:p>
        </p:txBody>
      </p:sp>
      <p:sp>
        <p:nvSpPr>
          <p:cNvPr id="59" name="Text Box 27">
            <a:extLst>
              <a:ext uri="{FF2B5EF4-FFF2-40B4-BE49-F238E27FC236}">
                <a16:creationId xmlns="" xmlns:a16="http://schemas.microsoft.com/office/drawing/2014/main" id="{F551A87C-CD21-485E-94C4-C88B2B04DFA7}"/>
              </a:ext>
            </a:extLst>
          </p:cNvPr>
          <p:cNvSpPr txBox="1">
            <a:spLocks noChangeArrowheads="1"/>
          </p:cNvSpPr>
          <p:nvPr/>
        </p:nvSpPr>
        <p:spPr bwMode="gray">
          <a:xfrm>
            <a:off x="6143687" y="2944732"/>
            <a:ext cx="1829347" cy="461665"/>
          </a:xfrm>
          <a:prstGeom prst="rect">
            <a:avLst/>
          </a:prstGeom>
          <a:noFill/>
          <a:ln w="9525">
            <a:noFill/>
            <a:miter lim="800000"/>
            <a:headEnd/>
            <a:tailEnd/>
          </a:ln>
          <a:effectLst/>
        </p:spPr>
        <p:txBody>
          <a:bodyPr wrap="none">
            <a:spAutoFit/>
          </a:bodyPr>
          <a:lstStyle/>
          <a:p>
            <a:pPr algn="ctr">
              <a:defRPr/>
            </a:pPr>
            <a:r>
              <a:rPr lang="en-US" sz="2400" b="1" dirty="0">
                <a:solidFill>
                  <a:schemeClr val="bg1"/>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1930 - 1945</a:t>
            </a:r>
          </a:p>
        </p:txBody>
      </p:sp>
      <p:sp>
        <p:nvSpPr>
          <p:cNvPr id="96" name="Text Box 27">
            <a:extLst>
              <a:ext uri="{FF2B5EF4-FFF2-40B4-BE49-F238E27FC236}">
                <a16:creationId xmlns="" xmlns:a16="http://schemas.microsoft.com/office/drawing/2014/main" id="{CFD3C118-F636-4085-BF78-DAECA510D295}"/>
              </a:ext>
            </a:extLst>
          </p:cNvPr>
          <p:cNvSpPr txBox="1">
            <a:spLocks noChangeArrowheads="1"/>
          </p:cNvSpPr>
          <p:nvPr/>
        </p:nvSpPr>
        <p:spPr bwMode="gray">
          <a:xfrm>
            <a:off x="6969747" y="2093606"/>
            <a:ext cx="1829347" cy="461665"/>
          </a:xfrm>
          <a:prstGeom prst="rect">
            <a:avLst/>
          </a:prstGeom>
          <a:noFill/>
          <a:ln w="9525">
            <a:noFill/>
            <a:miter lim="800000"/>
            <a:headEnd/>
            <a:tailEnd/>
          </a:ln>
          <a:effectLst/>
        </p:spPr>
        <p:txBody>
          <a:bodyPr wrap="none">
            <a:spAutoFit/>
          </a:bodyPr>
          <a:lstStyle/>
          <a:p>
            <a:pPr algn="ctr">
              <a:defRPr/>
            </a:pPr>
            <a:r>
              <a:rPr lang="en-US" sz="2400" b="1" dirty="0">
                <a:solidFill>
                  <a:schemeClr val="bg1"/>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1945 </a:t>
            </a:r>
            <a:r>
              <a:rPr lang="en-US" sz="2400" b="1">
                <a:solidFill>
                  <a:schemeClr val="bg1"/>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- 1969</a:t>
            </a:r>
            <a:endParaRPr lang="en-US" sz="2400" b="1" dirty="0">
              <a:solidFill>
                <a:schemeClr val="bg1"/>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2913305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3"/>
                                        </p:tgtEl>
                                        <p:attrNameLst>
                                          <p:attrName>style.visibility</p:attrName>
                                        </p:attrNameLst>
                                      </p:cBhvr>
                                      <p:to>
                                        <p:strVal val="visible"/>
                                      </p:to>
                                    </p:set>
                                    <p:anim calcmode="lin" valueType="num">
                                      <p:cBhvr additive="base">
                                        <p:cTn id="7" dur="500" fill="hold"/>
                                        <p:tgtEl>
                                          <p:spTgt spid="83"/>
                                        </p:tgtEl>
                                        <p:attrNameLst>
                                          <p:attrName>ppt_x</p:attrName>
                                        </p:attrNameLst>
                                      </p:cBhvr>
                                      <p:tavLst>
                                        <p:tav tm="0">
                                          <p:val>
                                            <p:strVal val="0-#ppt_w/2"/>
                                          </p:val>
                                        </p:tav>
                                        <p:tav tm="100000">
                                          <p:val>
                                            <p:strVal val="#ppt_x"/>
                                          </p:val>
                                        </p:tav>
                                      </p:tavLst>
                                    </p:anim>
                                    <p:anim calcmode="lin" valueType="num">
                                      <p:cBhvr additive="base">
                                        <p:cTn id="8" dur="500" fill="hold"/>
                                        <p:tgtEl>
                                          <p:spTgt spid="8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74"/>
                                        </p:tgtEl>
                                        <p:attrNameLst>
                                          <p:attrName>style.visibility</p:attrName>
                                        </p:attrNameLst>
                                      </p:cBhvr>
                                      <p:to>
                                        <p:strVal val="visible"/>
                                      </p:to>
                                    </p:set>
                                    <p:anim calcmode="lin" valueType="num">
                                      <p:cBhvr additive="base">
                                        <p:cTn id="13" dur="500" fill="hold"/>
                                        <p:tgtEl>
                                          <p:spTgt spid="74"/>
                                        </p:tgtEl>
                                        <p:attrNameLst>
                                          <p:attrName>ppt_x</p:attrName>
                                        </p:attrNameLst>
                                      </p:cBhvr>
                                      <p:tavLst>
                                        <p:tav tm="0">
                                          <p:val>
                                            <p:strVal val="0-#ppt_w/2"/>
                                          </p:val>
                                        </p:tav>
                                        <p:tav tm="100000">
                                          <p:val>
                                            <p:strVal val="#ppt_x"/>
                                          </p:val>
                                        </p:tav>
                                      </p:tavLst>
                                    </p:anim>
                                    <p:anim calcmode="lin" valueType="num">
                                      <p:cBhvr additive="base">
                                        <p:cTn id="14" dur="500" fill="hold"/>
                                        <p:tgtEl>
                                          <p:spTgt spid="74"/>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65"/>
                                        </p:tgtEl>
                                        <p:attrNameLst>
                                          <p:attrName>style.visibility</p:attrName>
                                        </p:attrNameLst>
                                      </p:cBhvr>
                                      <p:to>
                                        <p:strVal val="visible"/>
                                      </p:to>
                                    </p:set>
                                    <p:anim calcmode="lin" valueType="num">
                                      <p:cBhvr additive="base">
                                        <p:cTn id="19" dur="500" fill="hold"/>
                                        <p:tgtEl>
                                          <p:spTgt spid="65"/>
                                        </p:tgtEl>
                                        <p:attrNameLst>
                                          <p:attrName>ppt_x</p:attrName>
                                        </p:attrNameLst>
                                      </p:cBhvr>
                                      <p:tavLst>
                                        <p:tav tm="0">
                                          <p:val>
                                            <p:strVal val="0-#ppt_w/2"/>
                                          </p:val>
                                        </p:tav>
                                        <p:tav tm="100000">
                                          <p:val>
                                            <p:strVal val="#ppt_x"/>
                                          </p:val>
                                        </p:tav>
                                      </p:tavLst>
                                    </p:anim>
                                    <p:anim calcmode="lin" valueType="num">
                                      <p:cBhvr additive="base">
                                        <p:cTn id="20" dur="500" fill="hold"/>
                                        <p:tgtEl>
                                          <p:spTgt spid="65"/>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52"/>
                                        </p:tgtEl>
                                        <p:attrNameLst>
                                          <p:attrName>style.visibility</p:attrName>
                                        </p:attrNameLst>
                                      </p:cBhvr>
                                      <p:to>
                                        <p:strVal val="visible"/>
                                      </p:to>
                                    </p:set>
                                    <p:anim calcmode="lin" valueType="num">
                                      <p:cBhvr additive="base">
                                        <p:cTn id="25" dur="500" fill="hold"/>
                                        <p:tgtEl>
                                          <p:spTgt spid="52"/>
                                        </p:tgtEl>
                                        <p:attrNameLst>
                                          <p:attrName>ppt_x</p:attrName>
                                        </p:attrNameLst>
                                      </p:cBhvr>
                                      <p:tavLst>
                                        <p:tav tm="0">
                                          <p:val>
                                            <p:strVal val="0-#ppt_w/2"/>
                                          </p:val>
                                        </p:tav>
                                        <p:tav tm="100000">
                                          <p:val>
                                            <p:strVal val="#ppt_x"/>
                                          </p:val>
                                        </p:tav>
                                      </p:tavLst>
                                    </p:anim>
                                    <p:anim calcmode="lin" valueType="num">
                                      <p:cBhvr additive="base">
                                        <p:cTn id="26"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44"/>
                                        </p:tgtEl>
                                        <p:attrNameLst>
                                          <p:attrName>style.visibility</p:attrName>
                                        </p:attrNameLst>
                                      </p:cBhvr>
                                      <p:to>
                                        <p:strVal val="visible"/>
                                      </p:to>
                                    </p:set>
                                    <p:anim calcmode="lin" valueType="num">
                                      <p:cBhvr additive="base">
                                        <p:cTn id="31" dur="500" fill="hold"/>
                                        <p:tgtEl>
                                          <p:spTgt spid="44"/>
                                        </p:tgtEl>
                                        <p:attrNameLst>
                                          <p:attrName>ppt_x</p:attrName>
                                        </p:attrNameLst>
                                      </p:cBhvr>
                                      <p:tavLst>
                                        <p:tav tm="0">
                                          <p:val>
                                            <p:strVal val="0-#ppt_w/2"/>
                                          </p:val>
                                        </p:tav>
                                        <p:tav tm="100000">
                                          <p:val>
                                            <p:strVal val="#ppt_x"/>
                                          </p:val>
                                        </p:tav>
                                      </p:tavLst>
                                    </p:anim>
                                    <p:anim calcmode="lin" valueType="num">
                                      <p:cBhvr additive="base">
                                        <p:cTn id="32" dur="500" fill="hold"/>
                                        <p:tgtEl>
                                          <p:spTgt spid="44"/>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2" presetClass="entr" presetSubtype="4" fill="hold" nodeType="clickEffect">
                                  <p:stCondLst>
                                    <p:cond delay="0"/>
                                  </p:stCondLst>
                                  <p:childTnLst>
                                    <p:set>
                                      <p:cBhvr>
                                        <p:cTn id="36" dur="1" fill="hold">
                                          <p:stCondLst>
                                            <p:cond delay="0"/>
                                          </p:stCondLst>
                                        </p:cTn>
                                        <p:tgtEl>
                                          <p:spTgt spid="94"/>
                                        </p:tgtEl>
                                        <p:attrNameLst>
                                          <p:attrName>style.visibility</p:attrName>
                                        </p:attrNameLst>
                                      </p:cBhvr>
                                      <p:to>
                                        <p:strVal val="visible"/>
                                      </p:to>
                                    </p:set>
                                    <p:animEffect transition="in" filter="wipe(down)">
                                      <p:cBhvr>
                                        <p:cTn id="37"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Line 6"/>
          <p:cNvSpPr>
            <a:spLocks noChangeShapeType="1"/>
          </p:cNvSpPr>
          <p:nvPr/>
        </p:nvSpPr>
        <p:spPr bwMode="auto">
          <a:xfrm>
            <a:off x="3460750" y="-338138"/>
            <a:ext cx="4800600"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solidFill>
                  <a:schemeClr val="tx1"/>
                </a:solidFill>
                <a:round/>
                <a:headEnd/>
                <a:tailEnd type="oval"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sp>
        <p:nvSpPr>
          <p:cNvPr id="120843" name="AutoShape 11"/>
          <p:cNvSpPr>
            <a:spLocks noChangeArrowheads="1"/>
          </p:cNvSpPr>
          <p:nvPr/>
        </p:nvSpPr>
        <p:spPr bwMode="gray">
          <a:xfrm rot="5400000">
            <a:off x="-401069" y="1622993"/>
            <a:ext cx="4750250" cy="3948116"/>
          </a:xfrm>
          <a:custGeom>
            <a:avLst/>
            <a:gdLst>
              <a:gd name="T0" fmla="*/ 2147483646 w 21600"/>
              <a:gd name="T1" fmla="*/ 0 h 21600"/>
              <a:gd name="T2" fmla="*/ 2147483646 w 21600"/>
              <a:gd name="T3" fmla="*/ 2147483646 h 21600"/>
              <a:gd name="T4" fmla="*/ 2147483646 w 21600"/>
              <a:gd name="T5" fmla="*/ 2147483646 h 21600"/>
              <a:gd name="T6" fmla="*/ 2147483646 w 21600"/>
              <a:gd name="T7" fmla="*/ 2147483646 h 21600"/>
              <a:gd name="T8" fmla="*/ 0 60000 65536"/>
              <a:gd name="T9" fmla="*/ 0 60000 65536"/>
              <a:gd name="T10" fmla="*/ 0 60000 65536"/>
              <a:gd name="T11" fmla="*/ 0 60000 65536"/>
              <a:gd name="T12" fmla="*/ 401 w 21600"/>
              <a:gd name="T13" fmla="*/ 0 h 21600"/>
              <a:gd name="T14" fmla="*/ 21199 w 21600"/>
              <a:gd name="T15" fmla="*/ 13628 h 21600"/>
            </a:gdLst>
            <a:ahLst/>
            <a:cxnLst>
              <a:cxn ang="T8">
                <a:pos x="T0" y="T1"/>
              </a:cxn>
              <a:cxn ang="T9">
                <a:pos x="T2" y="T3"/>
              </a:cxn>
              <a:cxn ang="T10">
                <a:pos x="T4" y="T5"/>
              </a:cxn>
              <a:cxn ang="T11">
                <a:pos x="T6" y="T7"/>
              </a:cxn>
            </a:cxnLst>
            <a:rect l="T12" t="T13" r="T14" b="T15"/>
            <a:pathLst>
              <a:path w="21600" h="21600">
                <a:moveTo>
                  <a:pt x="323" y="10641"/>
                </a:moveTo>
                <a:cubicBezTo>
                  <a:pt x="410" y="4916"/>
                  <a:pt x="5075" y="321"/>
                  <a:pt x="10800" y="322"/>
                </a:cubicBezTo>
                <a:cubicBezTo>
                  <a:pt x="16524" y="322"/>
                  <a:pt x="21189" y="4916"/>
                  <a:pt x="21276" y="10641"/>
                </a:cubicBezTo>
                <a:lnTo>
                  <a:pt x="21598" y="10636"/>
                </a:lnTo>
                <a:cubicBezTo>
                  <a:pt x="21509" y="4736"/>
                  <a:pt x="16700" y="-1"/>
                  <a:pt x="10799" y="0"/>
                </a:cubicBezTo>
                <a:cubicBezTo>
                  <a:pt x="4899" y="0"/>
                  <a:pt x="90" y="4736"/>
                  <a:pt x="1" y="10636"/>
                </a:cubicBezTo>
                <a:lnTo>
                  <a:pt x="323" y="10641"/>
                </a:lnTo>
                <a:close/>
              </a:path>
            </a:pathLst>
          </a:custGeom>
          <a:solidFill>
            <a:srgbClr val="FF0000"/>
          </a:solidFill>
          <a:ln w="9525" algn="ctr">
            <a:solidFill>
              <a:schemeClr val="tx1"/>
            </a:solidFill>
            <a:miter lim="800000"/>
            <a:headEnd/>
            <a:tailEnd/>
          </a:ln>
        </p:spPr>
        <p:txBody>
          <a:bodyPr wrap="none" anchor="ctr"/>
          <a:lstStyle/>
          <a:p>
            <a:endParaRPr lang="en-US">
              <a:latin typeface="Arial" panose="020B0604020202020204" pitchFamily="34" charset="0"/>
              <a:cs typeface="Arial" panose="020B0604020202020204" pitchFamily="34" charset="0"/>
            </a:endParaRPr>
          </a:p>
        </p:txBody>
      </p:sp>
      <p:sp>
        <p:nvSpPr>
          <p:cNvPr id="133" name="Text Box 25"/>
          <p:cNvSpPr txBox="1">
            <a:spLocks noChangeArrowheads="1"/>
          </p:cNvSpPr>
          <p:nvPr/>
        </p:nvSpPr>
        <p:spPr bwMode="auto">
          <a:xfrm>
            <a:off x="3796089" y="23009"/>
            <a:ext cx="640080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defRPr/>
            </a:pPr>
            <a:r>
              <a:rPr lang="en-US" altLang="en-US" b="1" dirty="0">
                <a:solidFill>
                  <a:srgbClr val="003300"/>
                </a:solidFill>
                <a:latin typeface="+mj-lt"/>
                <a:cs typeface="Times New Roman" pitchFamily="18" charset="0"/>
              </a:rPr>
              <a:t> </a:t>
            </a:r>
            <a:r>
              <a:rPr lang="en-US" altLang="en-US" sz="2800" b="1" dirty="0">
                <a:solidFill>
                  <a:schemeClr val="bg1"/>
                </a:solidFill>
                <a:latin typeface="+mj-lt"/>
                <a:cs typeface="Times New Roman" pitchFamily="18" charset="0"/>
              </a:rPr>
              <a:t>NỘI DUNG CHÍNH MÔN HỌC</a:t>
            </a:r>
          </a:p>
        </p:txBody>
      </p:sp>
      <p:sp>
        <p:nvSpPr>
          <p:cNvPr id="39" name="Freeform 6"/>
          <p:cNvSpPr>
            <a:spLocks/>
          </p:cNvSpPr>
          <p:nvPr/>
        </p:nvSpPr>
        <p:spPr bwMode="auto">
          <a:xfrm>
            <a:off x="-7988" y="6064237"/>
            <a:ext cx="8728126" cy="796938"/>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rgbClr val="0070C0"/>
          </a:solidFill>
          <a:ln>
            <a:noFill/>
          </a:ln>
        </p:spPr>
        <p:txBody>
          <a:bodyPr/>
          <a:lstStyle/>
          <a:p>
            <a:endParaRPr lang="en-US"/>
          </a:p>
        </p:txBody>
      </p:sp>
      <p:sp>
        <p:nvSpPr>
          <p:cNvPr id="40" name="Hexagon 39">
            <a:extLst>
              <a:ext uri="{FF2B5EF4-FFF2-40B4-BE49-F238E27FC236}">
                <a16:creationId xmlns="" xmlns:a16="http://schemas.microsoft.com/office/drawing/2014/main" id="{FD7BDC4C-25B0-4EFB-B272-2E0167C0967C}"/>
              </a:ext>
            </a:extLst>
          </p:cNvPr>
          <p:cNvSpPr/>
          <p:nvPr/>
        </p:nvSpPr>
        <p:spPr>
          <a:xfrm>
            <a:off x="1658671" y="1185482"/>
            <a:ext cx="697325" cy="552074"/>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b="1"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1</a:t>
            </a:r>
          </a:p>
        </p:txBody>
      </p:sp>
      <p:sp>
        <p:nvSpPr>
          <p:cNvPr id="41" name="Rectangle 5">
            <a:extLst>
              <a:ext uri="{FF2B5EF4-FFF2-40B4-BE49-F238E27FC236}">
                <a16:creationId xmlns="" xmlns:a16="http://schemas.microsoft.com/office/drawing/2014/main" id="{073842DB-8D9D-4BA6-989D-060588E57F77}"/>
              </a:ext>
            </a:extLst>
          </p:cNvPr>
          <p:cNvSpPr>
            <a:spLocks noChangeArrowheads="1"/>
          </p:cNvSpPr>
          <p:nvPr/>
        </p:nvSpPr>
        <p:spPr bwMode="auto">
          <a:xfrm>
            <a:off x="1017589" y="201663"/>
            <a:ext cx="938915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altLang="en-US" sz="2800" b="1" dirty="0">
                <a:latin typeface="Arial"/>
              </a:rPr>
              <a:t>II. NỘI  DUNG CƠ BẢN CỦA TƯ TƯỞNG HỒ CHÍ MINH</a:t>
            </a:r>
          </a:p>
        </p:txBody>
      </p:sp>
      <p:grpSp>
        <p:nvGrpSpPr>
          <p:cNvPr id="42" name="Group 21">
            <a:extLst>
              <a:ext uri="{FF2B5EF4-FFF2-40B4-BE49-F238E27FC236}">
                <a16:creationId xmlns="" xmlns:a16="http://schemas.microsoft.com/office/drawing/2014/main" id="{326321BB-0EC0-4855-B552-577896B502B9}"/>
              </a:ext>
            </a:extLst>
          </p:cNvPr>
          <p:cNvGrpSpPr>
            <a:grpSpLocks/>
          </p:cNvGrpSpPr>
          <p:nvPr/>
        </p:nvGrpSpPr>
        <p:grpSpPr bwMode="auto">
          <a:xfrm>
            <a:off x="-7988" y="955182"/>
            <a:ext cx="10024110" cy="155376"/>
            <a:chOff x="240" y="576"/>
            <a:chExt cx="5298" cy="0"/>
          </a:xfrm>
        </p:grpSpPr>
        <p:sp>
          <p:nvSpPr>
            <p:cNvPr id="43" name="Line 7">
              <a:extLst>
                <a:ext uri="{FF2B5EF4-FFF2-40B4-BE49-F238E27FC236}">
                  <a16:creationId xmlns="" xmlns:a16="http://schemas.microsoft.com/office/drawing/2014/main" id="{228C7066-1908-43A9-8E58-ADA6DF6E4DBE}"/>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sp>
          <p:nvSpPr>
            <p:cNvPr id="44" name="Line 8">
              <a:extLst>
                <a:ext uri="{FF2B5EF4-FFF2-40B4-BE49-F238E27FC236}">
                  <a16:creationId xmlns="" xmlns:a16="http://schemas.microsoft.com/office/drawing/2014/main" id="{5821CD8F-CA84-4B2F-B8D7-DDD760D064C3}"/>
                </a:ext>
              </a:extLst>
            </p:cNvPr>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grpSp>
      <p:sp>
        <p:nvSpPr>
          <p:cNvPr id="46" name="TextBox 45">
            <a:extLst>
              <a:ext uri="{FF2B5EF4-FFF2-40B4-BE49-F238E27FC236}">
                <a16:creationId xmlns="" xmlns:a16="http://schemas.microsoft.com/office/drawing/2014/main" id="{44588E54-6F53-437D-8EEE-43A234632567}"/>
              </a:ext>
            </a:extLst>
          </p:cNvPr>
          <p:cNvSpPr txBox="1"/>
          <p:nvPr/>
        </p:nvSpPr>
        <p:spPr>
          <a:xfrm>
            <a:off x="2664011" y="1101874"/>
            <a:ext cx="7819140" cy="369332"/>
          </a:xfrm>
          <a:prstGeom prst="rect">
            <a:avLst/>
          </a:prstGeom>
          <a:noFill/>
        </p:spPr>
        <p:txBody>
          <a:bodyPr wrap="square">
            <a:spAutoFit/>
          </a:bodyPr>
          <a:lstStyle/>
          <a:p>
            <a:r>
              <a:rPr lang="nl-NL" dirty="0">
                <a:solidFill>
                  <a:srgbClr val="0033CC"/>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Giải phóng dân tộc, giải phóng giai cấp, giải phóng con người</a:t>
            </a:r>
            <a:endParaRPr lang="en-US" dirty="0">
              <a:solidFill>
                <a:srgbClr val="0033CC"/>
              </a:solidFill>
              <a:latin typeface="Arial" panose="020B0604020202020204" pitchFamily="34" charset="0"/>
              <a:cs typeface="Arial" panose="020B0604020202020204" pitchFamily="34" charset="0"/>
            </a:endParaRPr>
          </a:p>
        </p:txBody>
      </p:sp>
      <p:sp>
        <p:nvSpPr>
          <p:cNvPr id="48" name="TextBox 47">
            <a:extLst>
              <a:ext uri="{FF2B5EF4-FFF2-40B4-BE49-F238E27FC236}">
                <a16:creationId xmlns="" xmlns:a16="http://schemas.microsoft.com/office/drawing/2014/main" id="{E4BE8307-9378-4D08-838D-454A3B88A54D}"/>
              </a:ext>
            </a:extLst>
          </p:cNvPr>
          <p:cNvSpPr txBox="1"/>
          <p:nvPr/>
        </p:nvSpPr>
        <p:spPr>
          <a:xfrm>
            <a:off x="3406028" y="1477650"/>
            <a:ext cx="8183912" cy="605294"/>
          </a:xfrm>
          <a:prstGeom prst="rect">
            <a:avLst/>
          </a:prstGeom>
          <a:noFill/>
        </p:spPr>
        <p:txBody>
          <a:bodyPr wrap="square">
            <a:spAutoFit/>
          </a:bodyPr>
          <a:lstStyle/>
          <a:p>
            <a:pPr marL="0" marR="0" indent="457200">
              <a:lnSpc>
                <a:spcPts val="2000"/>
              </a:lnSpc>
              <a:spcBef>
                <a:spcPts val="0"/>
              </a:spcBef>
              <a:spcAft>
                <a:spcPts val="0"/>
              </a:spcAft>
            </a:pPr>
            <a:r>
              <a:rPr lang="nl-NL" dirty="0">
                <a:effectLst/>
                <a:highlight>
                  <a:srgbClr val="FFFFFF"/>
                </a:highlight>
                <a:latin typeface="Arial" panose="020B0604020202020204" pitchFamily="34" charset="0"/>
                <a:ea typeface="Times New Roman" panose="02020603050405020304" pitchFamily="18" charset="0"/>
                <a:cs typeface="Arial" panose="020B0604020202020204" pitchFamily="34" charset="0"/>
              </a:rPr>
              <a:t>Độc lập dân tộc gắn liền với chủ nghĩa xã hội, kết hợp sức mạnh dân tộc với sức mạnh thời đại;</a:t>
            </a:r>
            <a:endParaRPr lang="en-US" dirty="0">
              <a:effectLst/>
              <a:latin typeface="Arial" panose="020B0604020202020204" pitchFamily="34" charset="0"/>
              <a:ea typeface="Calibri" panose="020F0502020204030204" pitchFamily="34" charset="0"/>
              <a:cs typeface="Arial" panose="020B0604020202020204" pitchFamily="34" charset="0"/>
            </a:endParaRPr>
          </a:p>
        </p:txBody>
      </p:sp>
      <p:sp>
        <p:nvSpPr>
          <p:cNvPr id="50" name="TextBox 49">
            <a:extLst>
              <a:ext uri="{FF2B5EF4-FFF2-40B4-BE49-F238E27FC236}">
                <a16:creationId xmlns="" xmlns:a16="http://schemas.microsoft.com/office/drawing/2014/main" id="{93862FC0-AC33-480A-8CB8-6ADB35178CEC}"/>
              </a:ext>
            </a:extLst>
          </p:cNvPr>
          <p:cNvSpPr txBox="1"/>
          <p:nvPr/>
        </p:nvSpPr>
        <p:spPr>
          <a:xfrm>
            <a:off x="3721764" y="2178335"/>
            <a:ext cx="6103256" cy="369332"/>
          </a:xfrm>
          <a:prstGeom prst="rect">
            <a:avLst/>
          </a:prstGeom>
          <a:noFill/>
        </p:spPr>
        <p:txBody>
          <a:bodyPr wrap="square">
            <a:spAutoFit/>
          </a:bodyPr>
          <a:lstStyle/>
          <a:p>
            <a:r>
              <a:rPr lang="nl-NL" dirty="0">
                <a:solidFill>
                  <a:srgbClr val="FF0066"/>
                </a:solidFill>
                <a:highlight>
                  <a:srgbClr val="FFFFFF"/>
                </a:highlight>
                <a:latin typeface="Arial" panose="020B0604020202020204" pitchFamily="34" charset="0"/>
                <a:ea typeface="Times New Roman" panose="02020603050405020304" pitchFamily="18" charset="0"/>
                <a:cs typeface="Arial" panose="020B0604020202020204" pitchFamily="34" charset="0"/>
              </a:rPr>
              <a:t>S</a:t>
            </a:r>
            <a:r>
              <a:rPr lang="nl-NL" dirty="0">
                <a:solidFill>
                  <a:srgbClr val="FF0066"/>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ức mạnh của nhân dân, của khối đại đoàn kết dân tộc</a:t>
            </a:r>
            <a:endParaRPr lang="en-US" dirty="0">
              <a:solidFill>
                <a:srgbClr val="FF0066"/>
              </a:solidFill>
              <a:latin typeface="Arial" panose="020B0604020202020204" pitchFamily="34" charset="0"/>
              <a:cs typeface="Arial" panose="020B0604020202020204" pitchFamily="34" charset="0"/>
            </a:endParaRPr>
          </a:p>
        </p:txBody>
      </p:sp>
      <p:sp>
        <p:nvSpPr>
          <p:cNvPr id="52" name="TextBox 51">
            <a:extLst>
              <a:ext uri="{FF2B5EF4-FFF2-40B4-BE49-F238E27FC236}">
                <a16:creationId xmlns="" xmlns:a16="http://schemas.microsoft.com/office/drawing/2014/main" id="{C037AAC3-9498-4458-A874-731ADCF64BCA}"/>
              </a:ext>
            </a:extLst>
          </p:cNvPr>
          <p:cNvSpPr txBox="1"/>
          <p:nvPr/>
        </p:nvSpPr>
        <p:spPr>
          <a:xfrm>
            <a:off x="3880097" y="2688501"/>
            <a:ext cx="7691967" cy="646331"/>
          </a:xfrm>
          <a:prstGeom prst="rect">
            <a:avLst/>
          </a:prstGeom>
          <a:noFill/>
        </p:spPr>
        <p:txBody>
          <a:bodyPr wrap="square">
            <a:spAutoFit/>
          </a:bodyPr>
          <a:lstStyle/>
          <a:p>
            <a:r>
              <a:rPr lang="nl-NL" dirty="0">
                <a:solidFill>
                  <a:srgbClr val="00B05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Quyền làm chủ của nhân dân, xây dựng Nhà nước thật sự của dân, do dân, vì dân</a:t>
            </a:r>
            <a:endParaRPr lang="en-US" dirty="0">
              <a:solidFill>
                <a:srgbClr val="00B050"/>
              </a:solidFill>
              <a:latin typeface="Arial" panose="020B0604020202020204" pitchFamily="34" charset="0"/>
              <a:cs typeface="Arial" panose="020B0604020202020204" pitchFamily="34" charset="0"/>
            </a:endParaRPr>
          </a:p>
        </p:txBody>
      </p:sp>
      <p:sp>
        <p:nvSpPr>
          <p:cNvPr id="54" name="TextBox 53">
            <a:extLst>
              <a:ext uri="{FF2B5EF4-FFF2-40B4-BE49-F238E27FC236}">
                <a16:creationId xmlns="" xmlns:a16="http://schemas.microsoft.com/office/drawing/2014/main" id="{4204368D-046D-4196-9700-CA833DD33BDE}"/>
              </a:ext>
            </a:extLst>
          </p:cNvPr>
          <p:cNvSpPr txBox="1"/>
          <p:nvPr/>
        </p:nvSpPr>
        <p:spPr>
          <a:xfrm>
            <a:off x="3970680" y="3516123"/>
            <a:ext cx="7691966" cy="369332"/>
          </a:xfrm>
          <a:prstGeom prst="rect">
            <a:avLst/>
          </a:prstGeom>
          <a:noFill/>
        </p:spPr>
        <p:txBody>
          <a:bodyPr wrap="square">
            <a:spAutoFit/>
          </a:bodyPr>
          <a:lstStyle/>
          <a:p>
            <a:r>
              <a:rPr lang="nl-NL" dirty="0">
                <a:solidFill>
                  <a:srgbClr val="C00000"/>
                </a:solidFill>
                <a:highlight>
                  <a:srgbClr val="FFFFFF"/>
                </a:highlight>
                <a:latin typeface="Arial" panose="020B0604020202020204" pitchFamily="34" charset="0"/>
                <a:ea typeface="Times New Roman" panose="02020603050405020304" pitchFamily="18" charset="0"/>
                <a:cs typeface="Arial" panose="020B0604020202020204" pitchFamily="34" charset="0"/>
              </a:rPr>
              <a:t>Q</a:t>
            </a:r>
            <a:r>
              <a:rPr lang="nl-NL" dirty="0">
                <a:solidFill>
                  <a:srgbClr val="C0000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uốc phòng toàn dân, xây dựng lực lượng vũ trang nhân dân </a:t>
            </a:r>
            <a:endParaRPr lang="en-US" dirty="0">
              <a:solidFill>
                <a:srgbClr val="C00000"/>
              </a:solidFill>
              <a:latin typeface="Arial" panose="020B0604020202020204" pitchFamily="34" charset="0"/>
              <a:cs typeface="Arial" panose="020B0604020202020204" pitchFamily="34" charset="0"/>
            </a:endParaRPr>
          </a:p>
        </p:txBody>
      </p:sp>
      <p:sp>
        <p:nvSpPr>
          <p:cNvPr id="56" name="TextBox 55">
            <a:extLst>
              <a:ext uri="{FF2B5EF4-FFF2-40B4-BE49-F238E27FC236}">
                <a16:creationId xmlns="" xmlns:a16="http://schemas.microsoft.com/office/drawing/2014/main" id="{21474699-A686-4CBA-9DCE-269C6E49C5B3}"/>
              </a:ext>
            </a:extLst>
          </p:cNvPr>
          <p:cNvSpPr txBox="1"/>
          <p:nvPr/>
        </p:nvSpPr>
        <p:spPr>
          <a:xfrm>
            <a:off x="3948114" y="4138830"/>
            <a:ext cx="8032633" cy="646331"/>
          </a:xfrm>
          <a:prstGeom prst="rect">
            <a:avLst/>
          </a:prstGeom>
          <a:noFill/>
        </p:spPr>
        <p:txBody>
          <a:bodyPr wrap="square">
            <a:spAutoFit/>
          </a:bodyPr>
          <a:lstStyle/>
          <a:p>
            <a:r>
              <a:rPr lang="nl-NL" dirty="0">
                <a:solidFill>
                  <a:srgbClr val="7030A0"/>
                </a:solidFill>
                <a:highlight>
                  <a:srgbClr val="FFFFFF"/>
                </a:highlight>
                <a:latin typeface="Arial" panose="020B0604020202020204" pitchFamily="34" charset="0"/>
                <a:ea typeface="Times New Roman" panose="02020603050405020304" pitchFamily="18" charset="0"/>
                <a:cs typeface="Arial" panose="020B0604020202020204" pitchFamily="34" charset="0"/>
              </a:rPr>
              <a:t>P</a:t>
            </a:r>
            <a:r>
              <a:rPr lang="nl-NL" dirty="0">
                <a:solidFill>
                  <a:srgbClr val="7030A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hát triển kinh tế và văn hoá, không ngừng nâng cao đời sống vật chất và tinh thần của nhân dân;</a:t>
            </a:r>
            <a:endParaRPr lang="en-US" dirty="0">
              <a:solidFill>
                <a:srgbClr val="7030A0"/>
              </a:solidFill>
              <a:latin typeface="Arial" panose="020B0604020202020204" pitchFamily="34" charset="0"/>
              <a:cs typeface="Arial" panose="020B0604020202020204" pitchFamily="34" charset="0"/>
            </a:endParaRPr>
          </a:p>
        </p:txBody>
      </p:sp>
      <p:sp>
        <p:nvSpPr>
          <p:cNvPr id="58" name="TextBox 57">
            <a:extLst>
              <a:ext uri="{FF2B5EF4-FFF2-40B4-BE49-F238E27FC236}">
                <a16:creationId xmlns="" xmlns:a16="http://schemas.microsoft.com/office/drawing/2014/main" id="{613B484F-E366-4338-83F0-189B1F8ED49C}"/>
              </a:ext>
            </a:extLst>
          </p:cNvPr>
          <p:cNvSpPr txBox="1"/>
          <p:nvPr/>
        </p:nvSpPr>
        <p:spPr>
          <a:xfrm>
            <a:off x="3569064" y="4910175"/>
            <a:ext cx="8183911" cy="369332"/>
          </a:xfrm>
          <a:prstGeom prst="rect">
            <a:avLst/>
          </a:prstGeom>
          <a:noFill/>
        </p:spPr>
        <p:txBody>
          <a:bodyPr wrap="square">
            <a:spAutoFit/>
          </a:bodyPr>
          <a:lstStyle/>
          <a:p>
            <a:r>
              <a:rPr lang="nl-NL" dirty="0">
                <a:solidFill>
                  <a:srgbClr val="0070C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Đạo đức cách mạng, cần, kiệm, liêm, chính, chí công vô tư</a:t>
            </a:r>
            <a:endParaRPr lang="en-US" dirty="0">
              <a:solidFill>
                <a:srgbClr val="0070C0"/>
              </a:solidFill>
              <a:latin typeface="Arial" panose="020B0604020202020204" pitchFamily="34" charset="0"/>
              <a:cs typeface="Arial" panose="020B0604020202020204" pitchFamily="34" charset="0"/>
            </a:endParaRPr>
          </a:p>
        </p:txBody>
      </p:sp>
      <p:sp>
        <p:nvSpPr>
          <p:cNvPr id="60" name="TextBox 59">
            <a:extLst>
              <a:ext uri="{FF2B5EF4-FFF2-40B4-BE49-F238E27FC236}">
                <a16:creationId xmlns="" xmlns:a16="http://schemas.microsoft.com/office/drawing/2014/main" id="{95BCBA49-2E59-4451-9E8B-78BF705EEA3C}"/>
              </a:ext>
            </a:extLst>
          </p:cNvPr>
          <p:cNvSpPr txBox="1"/>
          <p:nvPr/>
        </p:nvSpPr>
        <p:spPr>
          <a:xfrm>
            <a:off x="2667013" y="5471339"/>
            <a:ext cx="6103256" cy="348813"/>
          </a:xfrm>
          <a:prstGeom prst="rect">
            <a:avLst/>
          </a:prstGeom>
          <a:noFill/>
        </p:spPr>
        <p:txBody>
          <a:bodyPr wrap="square">
            <a:spAutoFit/>
          </a:bodyPr>
          <a:lstStyle/>
          <a:p>
            <a:pPr marL="0" marR="0" indent="457200" algn="just">
              <a:lnSpc>
                <a:spcPts val="2000"/>
              </a:lnSpc>
              <a:spcBef>
                <a:spcPts val="0"/>
              </a:spcBef>
              <a:spcAft>
                <a:spcPts val="0"/>
              </a:spcAft>
            </a:pPr>
            <a:r>
              <a:rPr lang="nl-NL" dirty="0">
                <a:solidFill>
                  <a:srgbClr val="FF0000"/>
                </a:solidFill>
                <a:highlight>
                  <a:srgbClr val="FFFFFF"/>
                </a:highlight>
                <a:latin typeface="Arial" panose="020B0604020202020204" pitchFamily="34" charset="0"/>
                <a:ea typeface="Times New Roman" panose="02020603050405020304" pitchFamily="18" charset="0"/>
                <a:cs typeface="Arial" panose="020B0604020202020204" pitchFamily="34" charset="0"/>
              </a:rPr>
              <a:t>C</a:t>
            </a:r>
            <a:r>
              <a:rPr lang="nl-NL" dirty="0">
                <a:solidFill>
                  <a:srgbClr val="FF000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hăm lo bồi dưỡng thế hệ cách mạng cho đời sau; </a:t>
            </a:r>
            <a:endParaRPr lang="en-US" dirty="0">
              <a:solidFill>
                <a:srgbClr val="FF0000"/>
              </a:solidFill>
              <a:effectLst/>
              <a:latin typeface="Arial" panose="020B0604020202020204" pitchFamily="34" charset="0"/>
              <a:ea typeface="Calibri" panose="020F0502020204030204" pitchFamily="34" charset="0"/>
              <a:cs typeface="Arial" panose="020B0604020202020204" pitchFamily="34" charset="0"/>
            </a:endParaRPr>
          </a:p>
        </p:txBody>
      </p:sp>
      <p:sp>
        <p:nvSpPr>
          <p:cNvPr id="62" name="TextBox 61">
            <a:extLst>
              <a:ext uri="{FF2B5EF4-FFF2-40B4-BE49-F238E27FC236}">
                <a16:creationId xmlns="" xmlns:a16="http://schemas.microsoft.com/office/drawing/2014/main" id="{4D7BF910-04AF-4EDC-8C0C-E7291EB2FB01}"/>
              </a:ext>
            </a:extLst>
          </p:cNvPr>
          <p:cNvSpPr txBox="1"/>
          <p:nvPr/>
        </p:nvSpPr>
        <p:spPr>
          <a:xfrm>
            <a:off x="2394634" y="5904707"/>
            <a:ext cx="6103256" cy="369332"/>
          </a:xfrm>
          <a:prstGeom prst="rect">
            <a:avLst/>
          </a:prstGeom>
          <a:noFill/>
        </p:spPr>
        <p:txBody>
          <a:bodyPr wrap="square">
            <a:spAutoFit/>
          </a:bodyPr>
          <a:lstStyle/>
          <a:p>
            <a:r>
              <a:rPr lang="nl-NL" dirty="0">
                <a:solidFill>
                  <a:srgbClr val="660033"/>
                </a:solidFill>
                <a:highlight>
                  <a:srgbClr val="FFFFFF"/>
                </a:highlight>
                <a:latin typeface="Arial" panose="020B0604020202020204" pitchFamily="34" charset="0"/>
                <a:ea typeface="Times New Roman" panose="02020603050405020304" pitchFamily="18" charset="0"/>
                <a:cs typeface="Arial" panose="020B0604020202020204" pitchFamily="34" charset="0"/>
              </a:rPr>
              <a:t>X</a:t>
            </a:r>
            <a:r>
              <a:rPr lang="nl-NL" dirty="0">
                <a:solidFill>
                  <a:srgbClr val="660033"/>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ây dựng Đảng </a:t>
            </a:r>
            <a:endParaRPr lang="en-US" dirty="0">
              <a:solidFill>
                <a:srgbClr val="660033"/>
              </a:solidFill>
              <a:latin typeface="Arial" panose="020B0604020202020204" pitchFamily="34" charset="0"/>
              <a:cs typeface="Arial" panose="020B0604020202020204" pitchFamily="34" charset="0"/>
            </a:endParaRPr>
          </a:p>
        </p:txBody>
      </p:sp>
      <p:sp>
        <p:nvSpPr>
          <p:cNvPr id="63" name="Hexagon 62">
            <a:extLst>
              <a:ext uri="{FF2B5EF4-FFF2-40B4-BE49-F238E27FC236}">
                <a16:creationId xmlns="" xmlns:a16="http://schemas.microsoft.com/office/drawing/2014/main" id="{CC489312-1372-40CA-8187-4698D6523C32}"/>
              </a:ext>
            </a:extLst>
          </p:cNvPr>
          <p:cNvSpPr/>
          <p:nvPr/>
        </p:nvSpPr>
        <p:spPr>
          <a:xfrm>
            <a:off x="2378562" y="1518910"/>
            <a:ext cx="697325" cy="552074"/>
          </a:xfrm>
          <a:prstGeom prst="hexagon">
            <a:avLst/>
          </a:prstGeom>
          <a:solidFill>
            <a:schemeClr val="tx1"/>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b="1" noProof="0" dirty="0">
                <a:solidFill>
                  <a:prstClr val="white"/>
                </a:solidFill>
                <a:latin typeface="Arial" panose="020B0604020202020204" pitchFamily="34" charset="0"/>
                <a:ea typeface="Arial Unicode MS"/>
                <a:cs typeface="Arial" panose="020B0604020202020204" pitchFamily="34" charset="0"/>
              </a:rPr>
              <a:t>2</a:t>
            </a:r>
            <a:endParaRPr kumimoji="0" lang="en-US" b="1"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sp>
        <p:nvSpPr>
          <p:cNvPr id="64" name="Hexagon 63">
            <a:extLst>
              <a:ext uri="{FF2B5EF4-FFF2-40B4-BE49-F238E27FC236}">
                <a16:creationId xmlns="" xmlns:a16="http://schemas.microsoft.com/office/drawing/2014/main" id="{BEEFA689-AAAE-4DA2-AD75-4B5967DFC7E5}"/>
              </a:ext>
            </a:extLst>
          </p:cNvPr>
          <p:cNvSpPr/>
          <p:nvPr/>
        </p:nvSpPr>
        <p:spPr>
          <a:xfrm>
            <a:off x="1348266" y="5579632"/>
            <a:ext cx="697325" cy="552074"/>
          </a:xfrm>
          <a:prstGeom prst="hexagon">
            <a:avLst/>
          </a:prstGeom>
          <a:solidFill>
            <a:srgbClr val="660033"/>
          </a:solidFill>
          <a:ln>
            <a:solidFill>
              <a:srgbClr val="6600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b="1" noProof="0" dirty="0">
                <a:solidFill>
                  <a:prstClr val="white"/>
                </a:solidFill>
                <a:latin typeface="Arial" panose="020B0604020202020204" pitchFamily="34" charset="0"/>
                <a:ea typeface="Arial Unicode MS"/>
                <a:cs typeface="Arial" panose="020B0604020202020204" pitchFamily="34" charset="0"/>
              </a:rPr>
              <a:t>9</a:t>
            </a:r>
            <a:endParaRPr kumimoji="0" lang="en-US" b="1"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sp>
        <p:nvSpPr>
          <p:cNvPr id="65" name="Hexagon 64">
            <a:extLst>
              <a:ext uri="{FF2B5EF4-FFF2-40B4-BE49-F238E27FC236}">
                <a16:creationId xmlns="" xmlns:a16="http://schemas.microsoft.com/office/drawing/2014/main" id="{A5D70A3C-716E-4A7E-9E29-5BF97C363A67}"/>
              </a:ext>
            </a:extLst>
          </p:cNvPr>
          <p:cNvSpPr/>
          <p:nvPr/>
        </p:nvSpPr>
        <p:spPr>
          <a:xfrm>
            <a:off x="2068157" y="5169063"/>
            <a:ext cx="697325" cy="552074"/>
          </a:xfrm>
          <a:prstGeom prst="hexagon">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b="1"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8</a:t>
            </a:r>
          </a:p>
        </p:txBody>
      </p:sp>
      <p:sp>
        <p:nvSpPr>
          <p:cNvPr id="66" name="Hexagon 65">
            <a:extLst>
              <a:ext uri="{FF2B5EF4-FFF2-40B4-BE49-F238E27FC236}">
                <a16:creationId xmlns="" xmlns:a16="http://schemas.microsoft.com/office/drawing/2014/main" id="{DA107E49-E84B-4E99-8012-56298F41A6E7}"/>
              </a:ext>
            </a:extLst>
          </p:cNvPr>
          <p:cNvSpPr/>
          <p:nvPr/>
        </p:nvSpPr>
        <p:spPr>
          <a:xfrm>
            <a:off x="2659473" y="4685127"/>
            <a:ext cx="697325" cy="552074"/>
          </a:xfrm>
          <a:prstGeom prst="hexagon">
            <a:avLst/>
          </a:prstGeom>
          <a:solidFill>
            <a:srgbClr val="00B0F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b="1"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7</a:t>
            </a:r>
          </a:p>
        </p:txBody>
      </p:sp>
      <p:sp>
        <p:nvSpPr>
          <p:cNvPr id="67" name="Hexagon 66">
            <a:extLst>
              <a:ext uri="{FF2B5EF4-FFF2-40B4-BE49-F238E27FC236}">
                <a16:creationId xmlns="" xmlns:a16="http://schemas.microsoft.com/office/drawing/2014/main" id="{6C3F3D34-B270-432F-8418-1BF8E1B7C6D1}"/>
              </a:ext>
            </a:extLst>
          </p:cNvPr>
          <p:cNvSpPr/>
          <p:nvPr/>
        </p:nvSpPr>
        <p:spPr>
          <a:xfrm>
            <a:off x="3008135" y="4023828"/>
            <a:ext cx="697325" cy="552074"/>
          </a:xfrm>
          <a:prstGeom prst="hexagon">
            <a:avLst/>
          </a:prstGeom>
          <a:solidFill>
            <a:srgbClr val="7030A0"/>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b="1" dirty="0">
                <a:solidFill>
                  <a:prstClr val="white"/>
                </a:solidFill>
                <a:latin typeface="Arial" panose="020B0604020202020204" pitchFamily="34" charset="0"/>
                <a:ea typeface="Arial Unicode MS"/>
                <a:cs typeface="Arial" panose="020B0604020202020204" pitchFamily="34" charset="0"/>
              </a:rPr>
              <a:t>6</a:t>
            </a:r>
            <a:endParaRPr kumimoji="0" lang="en-US" b="1"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sp>
        <p:nvSpPr>
          <p:cNvPr id="68" name="Hexagon 67">
            <a:extLst>
              <a:ext uri="{FF2B5EF4-FFF2-40B4-BE49-F238E27FC236}">
                <a16:creationId xmlns="" xmlns:a16="http://schemas.microsoft.com/office/drawing/2014/main" id="{CCE07B94-FCDA-41DB-BD7E-421296491B29}"/>
              </a:ext>
            </a:extLst>
          </p:cNvPr>
          <p:cNvSpPr/>
          <p:nvPr/>
        </p:nvSpPr>
        <p:spPr>
          <a:xfrm>
            <a:off x="3153499" y="3371510"/>
            <a:ext cx="697325" cy="552074"/>
          </a:xfrm>
          <a:prstGeom prst="hexagon">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b="1" dirty="0">
                <a:solidFill>
                  <a:prstClr val="white"/>
                </a:solidFill>
                <a:latin typeface="Arial" panose="020B0604020202020204" pitchFamily="34" charset="0"/>
                <a:ea typeface="Arial Unicode MS"/>
                <a:cs typeface="Arial" panose="020B0604020202020204" pitchFamily="34" charset="0"/>
              </a:rPr>
              <a:t>5</a:t>
            </a:r>
            <a:endParaRPr kumimoji="0" lang="en-US" b="1"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sp>
        <p:nvSpPr>
          <p:cNvPr id="69" name="Hexagon 68">
            <a:extLst>
              <a:ext uri="{FF2B5EF4-FFF2-40B4-BE49-F238E27FC236}">
                <a16:creationId xmlns="" xmlns:a16="http://schemas.microsoft.com/office/drawing/2014/main" id="{C0E472EE-17FB-47FC-A9E3-F436C8D3616E}"/>
              </a:ext>
            </a:extLst>
          </p:cNvPr>
          <p:cNvSpPr/>
          <p:nvPr/>
        </p:nvSpPr>
        <p:spPr>
          <a:xfrm>
            <a:off x="3098764" y="2749019"/>
            <a:ext cx="697325" cy="552074"/>
          </a:xfrm>
          <a:prstGeom prst="hexagon">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b="1"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4</a:t>
            </a:r>
          </a:p>
        </p:txBody>
      </p:sp>
      <p:sp>
        <p:nvSpPr>
          <p:cNvPr id="70" name="Hexagon 69">
            <a:extLst>
              <a:ext uri="{FF2B5EF4-FFF2-40B4-BE49-F238E27FC236}">
                <a16:creationId xmlns="" xmlns:a16="http://schemas.microsoft.com/office/drawing/2014/main" id="{53871802-B875-4B9C-B7D0-19C6102D9D80}"/>
              </a:ext>
            </a:extLst>
          </p:cNvPr>
          <p:cNvSpPr/>
          <p:nvPr/>
        </p:nvSpPr>
        <p:spPr>
          <a:xfrm>
            <a:off x="2859368" y="2077702"/>
            <a:ext cx="697325" cy="552074"/>
          </a:xfrm>
          <a:prstGeom prst="hexagon">
            <a:avLst/>
          </a:prstGeom>
          <a:solidFill>
            <a:srgbClr val="FF0066"/>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b="1"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3</a:t>
            </a:r>
          </a:p>
        </p:txBody>
      </p:sp>
      <p:sp>
        <p:nvSpPr>
          <p:cNvPr id="72" name="TextBox 71">
            <a:extLst>
              <a:ext uri="{FF2B5EF4-FFF2-40B4-BE49-F238E27FC236}">
                <a16:creationId xmlns="" xmlns:a16="http://schemas.microsoft.com/office/drawing/2014/main" id="{99E06281-FFE2-4AA9-BD6A-1A6D67EF7B6F}"/>
              </a:ext>
            </a:extLst>
          </p:cNvPr>
          <p:cNvSpPr txBox="1"/>
          <p:nvPr/>
        </p:nvSpPr>
        <p:spPr>
          <a:xfrm>
            <a:off x="1091176" y="2537773"/>
            <a:ext cx="1287386" cy="1938992"/>
          </a:xfrm>
          <a:prstGeom prst="rect">
            <a:avLst/>
          </a:prstGeom>
          <a:noFill/>
        </p:spPr>
        <p:txBody>
          <a:bodyPr wrap="square">
            <a:spAutoFit/>
          </a:bodyPr>
          <a:lstStyle/>
          <a:p>
            <a:pPr algn="ctr"/>
            <a:r>
              <a:rPr lang="nl-NL" sz="2000" b="1" dirty="0">
                <a:effectLst/>
                <a:highlight>
                  <a:srgbClr val="FFFFFF"/>
                </a:highlight>
                <a:latin typeface="Arial" panose="020B0604020202020204" pitchFamily="34" charset="0"/>
                <a:ea typeface="Times New Roman" panose="02020603050405020304" pitchFamily="18" charset="0"/>
                <a:cs typeface="Arial" panose="020B0604020202020204" pitchFamily="34" charset="0"/>
              </a:rPr>
              <a:t>Đại hội đại biểu lần thứ IX của Đảng </a:t>
            </a:r>
          </a:p>
          <a:p>
            <a:pPr algn="ctr"/>
            <a:r>
              <a:rPr lang="nl-NL" sz="2000" b="1" dirty="0">
                <a:effectLst/>
                <a:highlight>
                  <a:srgbClr val="FFFFFF"/>
                </a:highlight>
                <a:latin typeface="Arial" panose="020B0604020202020204" pitchFamily="34" charset="0"/>
                <a:ea typeface="Times New Roman" panose="02020603050405020304" pitchFamily="18" charset="0"/>
                <a:cs typeface="Arial" panose="020B0604020202020204" pitchFamily="34" charset="0"/>
              </a:rPr>
              <a:t>(4-2001) </a:t>
            </a:r>
            <a:endParaRPr lang="en-US" sz="2000"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339611929"/>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p:cTn id="7" dur="500" fill="hold"/>
                                        <p:tgtEl>
                                          <p:spTgt spid="40"/>
                                        </p:tgtEl>
                                        <p:attrNameLst>
                                          <p:attrName>ppt_w</p:attrName>
                                        </p:attrNameLst>
                                      </p:cBhvr>
                                      <p:tavLst>
                                        <p:tav tm="0">
                                          <p:val>
                                            <p:fltVal val="0"/>
                                          </p:val>
                                        </p:tav>
                                        <p:tav tm="100000">
                                          <p:val>
                                            <p:strVal val="#ppt_w"/>
                                          </p:val>
                                        </p:tav>
                                      </p:tavLst>
                                    </p:anim>
                                    <p:anim calcmode="lin" valueType="num">
                                      <p:cBhvr>
                                        <p:cTn id="8" dur="500" fill="hold"/>
                                        <p:tgtEl>
                                          <p:spTgt spid="40"/>
                                        </p:tgtEl>
                                        <p:attrNameLst>
                                          <p:attrName>ppt_h</p:attrName>
                                        </p:attrNameLst>
                                      </p:cBhvr>
                                      <p:tavLst>
                                        <p:tav tm="0">
                                          <p:val>
                                            <p:fltVal val="0"/>
                                          </p:val>
                                        </p:tav>
                                        <p:tav tm="100000">
                                          <p:val>
                                            <p:strVal val="#ppt_h"/>
                                          </p:val>
                                        </p:tav>
                                      </p:tavLst>
                                    </p:anim>
                                    <p:animEffect transition="in" filter="fade">
                                      <p:cBhvr>
                                        <p:cTn id="9" dur="500"/>
                                        <p:tgtEl>
                                          <p:spTgt spid="40"/>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3"/>
                                        </p:tgtEl>
                                        <p:attrNameLst>
                                          <p:attrName>style.visibility</p:attrName>
                                        </p:attrNameLst>
                                      </p:cBhvr>
                                      <p:to>
                                        <p:strVal val="visible"/>
                                      </p:to>
                                    </p:set>
                                    <p:anim calcmode="lin" valueType="num">
                                      <p:cBhvr>
                                        <p:cTn id="12" dur="500" fill="hold"/>
                                        <p:tgtEl>
                                          <p:spTgt spid="63"/>
                                        </p:tgtEl>
                                        <p:attrNameLst>
                                          <p:attrName>ppt_w</p:attrName>
                                        </p:attrNameLst>
                                      </p:cBhvr>
                                      <p:tavLst>
                                        <p:tav tm="0">
                                          <p:val>
                                            <p:fltVal val="0"/>
                                          </p:val>
                                        </p:tav>
                                        <p:tav tm="100000">
                                          <p:val>
                                            <p:strVal val="#ppt_w"/>
                                          </p:val>
                                        </p:tav>
                                      </p:tavLst>
                                    </p:anim>
                                    <p:anim calcmode="lin" valueType="num">
                                      <p:cBhvr>
                                        <p:cTn id="13" dur="500" fill="hold"/>
                                        <p:tgtEl>
                                          <p:spTgt spid="63"/>
                                        </p:tgtEl>
                                        <p:attrNameLst>
                                          <p:attrName>ppt_h</p:attrName>
                                        </p:attrNameLst>
                                      </p:cBhvr>
                                      <p:tavLst>
                                        <p:tav tm="0">
                                          <p:val>
                                            <p:fltVal val="0"/>
                                          </p:val>
                                        </p:tav>
                                        <p:tav tm="100000">
                                          <p:val>
                                            <p:strVal val="#ppt_h"/>
                                          </p:val>
                                        </p:tav>
                                      </p:tavLst>
                                    </p:anim>
                                    <p:animEffect transition="in" filter="fade">
                                      <p:cBhvr>
                                        <p:cTn id="14" dur="500"/>
                                        <p:tgtEl>
                                          <p:spTgt spid="63"/>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64"/>
                                        </p:tgtEl>
                                        <p:attrNameLst>
                                          <p:attrName>style.visibility</p:attrName>
                                        </p:attrNameLst>
                                      </p:cBhvr>
                                      <p:to>
                                        <p:strVal val="visible"/>
                                      </p:to>
                                    </p:set>
                                    <p:anim calcmode="lin" valueType="num">
                                      <p:cBhvr>
                                        <p:cTn id="17" dur="500" fill="hold"/>
                                        <p:tgtEl>
                                          <p:spTgt spid="64"/>
                                        </p:tgtEl>
                                        <p:attrNameLst>
                                          <p:attrName>ppt_w</p:attrName>
                                        </p:attrNameLst>
                                      </p:cBhvr>
                                      <p:tavLst>
                                        <p:tav tm="0">
                                          <p:val>
                                            <p:fltVal val="0"/>
                                          </p:val>
                                        </p:tav>
                                        <p:tav tm="100000">
                                          <p:val>
                                            <p:strVal val="#ppt_w"/>
                                          </p:val>
                                        </p:tav>
                                      </p:tavLst>
                                    </p:anim>
                                    <p:anim calcmode="lin" valueType="num">
                                      <p:cBhvr>
                                        <p:cTn id="18" dur="500" fill="hold"/>
                                        <p:tgtEl>
                                          <p:spTgt spid="64"/>
                                        </p:tgtEl>
                                        <p:attrNameLst>
                                          <p:attrName>ppt_h</p:attrName>
                                        </p:attrNameLst>
                                      </p:cBhvr>
                                      <p:tavLst>
                                        <p:tav tm="0">
                                          <p:val>
                                            <p:fltVal val="0"/>
                                          </p:val>
                                        </p:tav>
                                        <p:tav tm="100000">
                                          <p:val>
                                            <p:strVal val="#ppt_h"/>
                                          </p:val>
                                        </p:tav>
                                      </p:tavLst>
                                    </p:anim>
                                    <p:animEffect transition="in" filter="fade">
                                      <p:cBhvr>
                                        <p:cTn id="19" dur="500"/>
                                        <p:tgtEl>
                                          <p:spTgt spid="64"/>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65"/>
                                        </p:tgtEl>
                                        <p:attrNameLst>
                                          <p:attrName>style.visibility</p:attrName>
                                        </p:attrNameLst>
                                      </p:cBhvr>
                                      <p:to>
                                        <p:strVal val="visible"/>
                                      </p:to>
                                    </p:set>
                                    <p:anim calcmode="lin" valueType="num">
                                      <p:cBhvr>
                                        <p:cTn id="22" dur="500" fill="hold"/>
                                        <p:tgtEl>
                                          <p:spTgt spid="65"/>
                                        </p:tgtEl>
                                        <p:attrNameLst>
                                          <p:attrName>ppt_w</p:attrName>
                                        </p:attrNameLst>
                                      </p:cBhvr>
                                      <p:tavLst>
                                        <p:tav tm="0">
                                          <p:val>
                                            <p:fltVal val="0"/>
                                          </p:val>
                                        </p:tav>
                                        <p:tav tm="100000">
                                          <p:val>
                                            <p:strVal val="#ppt_w"/>
                                          </p:val>
                                        </p:tav>
                                      </p:tavLst>
                                    </p:anim>
                                    <p:anim calcmode="lin" valueType="num">
                                      <p:cBhvr>
                                        <p:cTn id="23" dur="500" fill="hold"/>
                                        <p:tgtEl>
                                          <p:spTgt spid="65"/>
                                        </p:tgtEl>
                                        <p:attrNameLst>
                                          <p:attrName>ppt_h</p:attrName>
                                        </p:attrNameLst>
                                      </p:cBhvr>
                                      <p:tavLst>
                                        <p:tav tm="0">
                                          <p:val>
                                            <p:fltVal val="0"/>
                                          </p:val>
                                        </p:tav>
                                        <p:tav tm="100000">
                                          <p:val>
                                            <p:strVal val="#ppt_h"/>
                                          </p:val>
                                        </p:tav>
                                      </p:tavLst>
                                    </p:anim>
                                    <p:animEffect transition="in" filter="fade">
                                      <p:cBhvr>
                                        <p:cTn id="24" dur="500"/>
                                        <p:tgtEl>
                                          <p:spTgt spid="65"/>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66"/>
                                        </p:tgtEl>
                                        <p:attrNameLst>
                                          <p:attrName>style.visibility</p:attrName>
                                        </p:attrNameLst>
                                      </p:cBhvr>
                                      <p:to>
                                        <p:strVal val="visible"/>
                                      </p:to>
                                    </p:set>
                                    <p:anim calcmode="lin" valueType="num">
                                      <p:cBhvr>
                                        <p:cTn id="27" dur="500" fill="hold"/>
                                        <p:tgtEl>
                                          <p:spTgt spid="66"/>
                                        </p:tgtEl>
                                        <p:attrNameLst>
                                          <p:attrName>ppt_w</p:attrName>
                                        </p:attrNameLst>
                                      </p:cBhvr>
                                      <p:tavLst>
                                        <p:tav tm="0">
                                          <p:val>
                                            <p:fltVal val="0"/>
                                          </p:val>
                                        </p:tav>
                                        <p:tav tm="100000">
                                          <p:val>
                                            <p:strVal val="#ppt_w"/>
                                          </p:val>
                                        </p:tav>
                                      </p:tavLst>
                                    </p:anim>
                                    <p:anim calcmode="lin" valueType="num">
                                      <p:cBhvr>
                                        <p:cTn id="28" dur="500" fill="hold"/>
                                        <p:tgtEl>
                                          <p:spTgt spid="66"/>
                                        </p:tgtEl>
                                        <p:attrNameLst>
                                          <p:attrName>ppt_h</p:attrName>
                                        </p:attrNameLst>
                                      </p:cBhvr>
                                      <p:tavLst>
                                        <p:tav tm="0">
                                          <p:val>
                                            <p:fltVal val="0"/>
                                          </p:val>
                                        </p:tav>
                                        <p:tav tm="100000">
                                          <p:val>
                                            <p:strVal val="#ppt_h"/>
                                          </p:val>
                                        </p:tav>
                                      </p:tavLst>
                                    </p:anim>
                                    <p:animEffect transition="in" filter="fade">
                                      <p:cBhvr>
                                        <p:cTn id="29" dur="500"/>
                                        <p:tgtEl>
                                          <p:spTgt spid="66"/>
                                        </p:tgtEl>
                                      </p:cBhvr>
                                    </p:animEffect>
                                  </p:childTnLst>
                                </p:cTn>
                              </p:par>
                              <p:par>
                                <p:cTn id="30" presetID="53" presetClass="entr" presetSubtype="16" fill="hold" grpId="0" nodeType="withEffect">
                                  <p:stCondLst>
                                    <p:cond delay="0"/>
                                  </p:stCondLst>
                                  <p:childTnLst>
                                    <p:set>
                                      <p:cBhvr>
                                        <p:cTn id="31" dur="1" fill="hold">
                                          <p:stCondLst>
                                            <p:cond delay="0"/>
                                          </p:stCondLst>
                                        </p:cTn>
                                        <p:tgtEl>
                                          <p:spTgt spid="67"/>
                                        </p:tgtEl>
                                        <p:attrNameLst>
                                          <p:attrName>style.visibility</p:attrName>
                                        </p:attrNameLst>
                                      </p:cBhvr>
                                      <p:to>
                                        <p:strVal val="visible"/>
                                      </p:to>
                                    </p:set>
                                    <p:anim calcmode="lin" valueType="num">
                                      <p:cBhvr>
                                        <p:cTn id="32" dur="500" fill="hold"/>
                                        <p:tgtEl>
                                          <p:spTgt spid="67"/>
                                        </p:tgtEl>
                                        <p:attrNameLst>
                                          <p:attrName>ppt_w</p:attrName>
                                        </p:attrNameLst>
                                      </p:cBhvr>
                                      <p:tavLst>
                                        <p:tav tm="0">
                                          <p:val>
                                            <p:fltVal val="0"/>
                                          </p:val>
                                        </p:tav>
                                        <p:tav tm="100000">
                                          <p:val>
                                            <p:strVal val="#ppt_w"/>
                                          </p:val>
                                        </p:tav>
                                      </p:tavLst>
                                    </p:anim>
                                    <p:anim calcmode="lin" valueType="num">
                                      <p:cBhvr>
                                        <p:cTn id="33" dur="500" fill="hold"/>
                                        <p:tgtEl>
                                          <p:spTgt spid="67"/>
                                        </p:tgtEl>
                                        <p:attrNameLst>
                                          <p:attrName>ppt_h</p:attrName>
                                        </p:attrNameLst>
                                      </p:cBhvr>
                                      <p:tavLst>
                                        <p:tav tm="0">
                                          <p:val>
                                            <p:fltVal val="0"/>
                                          </p:val>
                                        </p:tav>
                                        <p:tav tm="100000">
                                          <p:val>
                                            <p:strVal val="#ppt_h"/>
                                          </p:val>
                                        </p:tav>
                                      </p:tavLst>
                                    </p:anim>
                                    <p:animEffect transition="in" filter="fade">
                                      <p:cBhvr>
                                        <p:cTn id="34" dur="500"/>
                                        <p:tgtEl>
                                          <p:spTgt spid="67"/>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68"/>
                                        </p:tgtEl>
                                        <p:attrNameLst>
                                          <p:attrName>style.visibility</p:attrName>
                                        </p:attrNameLst>
                                      </p:cBhvr>
                                      <p:to>
                                        <p:strVal val="visible"/>
                                      </p:to>
                                    </p:set>
                                    <p:anim calcmode="lin" valueType="num">
                                      <p:cBhvr>
                                        <p:cTn id="37" dur="500" fill="hold"/>
                                        <p:tgtEl>
                                          <p:spTgt spid="68"/>
                                        </p:tgtEl>
                                        <p:attrNameLst>
                                          <p:attrName>ppt_w</p:attrName>
                                        </p:attrNameLst>
                                      </p:cBhvr>
                                      <p:tavLst>
                                        <p:tav tm="0">
                                          <p:val>
                                            <p:fltVal val="0"/>
                                          </p:val>
                                        </p:tav>
                                        <p:tav tm="100000">
                                          <p:val>
                                            <p:strVal val="#ppt_w"/>
                                          </p:val>
                                        </p:tav>
                                      </p:tavLst>
                                    </p:anim>
                                    <p:anim calcmode="lin" valueType="num">
                                      <p:cBhvr>
                                        <p:cTn id="38" dur="500" fill="hold"/>
                                        <p:tgtEl>
                                          <p:spTgt spid="68"/>
                                        </p:tgtEl>
                                        <p:attrNameLst>
                                          <p:attrName>ppt_h</p:attrName>
                                        </p:attrNameLst>
                                      </p:cBhvr>
                                      <p:tavLst>
                                        <p:tav tm="0">
                                          <p:val>
                                            <p:fltVal val="0"/>
                                          </p:val>
                                        </p:tav>
                                        <p:tav tm="100000">
                                          <p:val>
                                            <p:strVal val="#ppt_h"/>
                                          </p:val>
                                        </p:tav>
                                      </p:tavLst>
                                    </p:anim>
                                    <p:animEffect transition="in" filter="fade">
                                      <p:cBhvr>
                                        <p:cTn id="39" dur="500"/>
                                        <p:tgtEl>
                                          <p:spTgt spid="68"/>
                                        </p:tgtEl>
                                      </p:cBhvr>
                                    </p:animEffect>
                                  </p:childTnLst>
                                </p:cTn>
                              </p:par>
                              <p:par>
                                <p:cTn id="40" presetID="53" presetClass="entr" presetSubtype="16" fill="hold" grpId="0" nodeType="withEffect">
                                  <p:stCondLst>
                                    <p:cond delay="0"/>
                                  </p:stCondLst>
                                  <p:childTnLst>
                                    <p:set>
                                      <p:cBhvr>
                                        <p:cTn id="41" dur="1" fill="hold">
                                          <p:stCondLst>
                                            <p:cond delay="0"/>
                                          </p:stCondLst>
                                        </p:cTn>
                                        <p:tgtEl>
                                          <p:spTgt spid="69"/>
                                        </p:tgtEl>
                                        <p:attrNameLst>
                                          <p:attrName>style.visibility</p:attrName>
                                        </p:attrNameLst>
                                      </p:cBhvr>
                                      <p:to>
                                        <p:strVal val="visible"/>
                                      </p:to>
                                    </p:set>
                                    <p:anim calcmode="lin" valueType="num">
                                      <p:cBhvr>
                                        <p:cTn id="42" dur="500" fill="hold"/>
                                        <p:tgtEl>
                                          <p:spTgt spid="69"/>
                                        </p:tgtEl>
                                        <p:attrNameLst>
                                          <p:attrName>ppt_w</p:attrName>
                                        </p:attrNameLst>
                                      </p:cBhvr>
                                      <p:tavLst>
                                        <p:tav tm="0">
                                          <p:val>
                                            <p:fltVal val="0"/>
                                          </p:val>
                                        </p:tav>
                                        <p:tav tm="100000">
                                          <p:val>
                                            <p:strVal val="#ppt_w"/>
                                          </p:val>
                                        </p:tav>
                                      </p:tavLst>
                                    </p:anim>
                                    <p:anim calcmode="lin" valueType="num">
                                      <p:cBhvr>
                                        <p:cTn id="43" dur="500" fill="hold"/>
                                        <p:tgtEl>
                                          <p:spTgt spid="69"/>
                                        </p:tgtEl>
                                        <p:attrNameLst>
                                          <p:attrName>ppt_h</p:attrName>
                                        </p:attrNameLst>
                                      </p:cBhvr>
                                      <p:tavLst>
                                        <p:tav tm="0">
                                          <p:val>
                                            <p:fltVal val="0"/>
                                          </p:val>
                                        </p:tav>
                                        <p:tav tm="100000">
                                          <p:val>
                                            <p:strVal val="#ppt_h"/>
                                          </p:val>
                                        </p:tav>
                                      </p:tavLst>
                                    </p:anim>
                                    <p:animEffect transition="in" filter="fade">
                                      <p:cBhvr>
                                        <p:cTn id="44" dur="500"/>
                                        <p:tgtEl>
                                          <p:spTgt spid="69"/>
                                        </p:tgtEl>
                                      </p:cBhvr>
                                    </p:animEffect>
                                  </p:childTnLst>
                                </p:cTn>
                              </p:par>
                              <p:par>
                                <p:cTn id="45" presetID="53" presetClass="entr" presetSubtype="16" fill="hold" grpId="0" nodeType="withEffect">
                                  <p:stCondLst>
                                    <p:cond delay="0"/>
                                  </p:stCondLst>
                                  <p:childTnLst>
                                    <p:set>
                                      <p:cBhvr>
                                        <p:cTn id="46" dur="1" fill="hold">
                                          <p:stCondLst>
                                            <p:cond delay="0"/>
                                          </p:stCondLst>
                                        </p:cTn>
                                        <p:tgtEl>
                                          <p:spTgt spid="70"/>
                                        </p:tgtEl>
                                        <p:attrNameLst>
                                          <p:attrName>style.visibility</p:attrName>
                                        </p:attrNameLst>
                                      </p:cBhvr>
                                      <p:to>
                                        <p:strVal val="visible"/>
                                      </p:to>
                                    </p:set>
                                    <p:anim calcmode="lin" valueType="num">
                                      <p:cBhvr>
                                        <p:cTn id="47" dur="500" fill="hold"/>
                                        <p:tgtEl>
                                          <p:spTgt spid="70"/>
                                        </p:tgtEl>
                                        <p:attrNameLst>
                                          <p:attrName>ppt_w</p:attrName>
                                        </p:attrNameLst>
                                      </p:cBhvr>
                                      <p:tavLst>
                                        <p:tav tm="0">
                                          <p:val>
                                            <p:fltVal val="0"/>
                                          </p:val>
                                        </p:tav>
                                        <p:tav tm="100000">
                                          <p:val>
                                            <p:strVal val="#ppt_w"/>
                                          </p:val>
                                        </p:tav>
                                      </p:tavLst>
                                    </p:anim>
                                    <p:anim calcmode="lin" valueType="num">
                                      <p:cBhvr>
                                        <p:cTn id="48" dur="500" fill="hold"/>
                                        <p:tgtEl>
                                          <p:spTgt spid="70"/>
                                        </p:tgtEl>
                                        <p:attrNameLst>
                                          <p:attrName>ppt_h</p:attrName>
                                        </p:attrNameLst>
                                      </p:cBhvr>
                                      <p:tavLst>
                                        <p:tav tm="0">
                                          <p:val>
                                            <p:fltVal val="0"/>
                                          </p:val>
                                        </p:tav>
                                        <p:tav tm="100000">
                                          <p:val>
                                            <p:strVal val="#ppt_h"/>
                                          </p:val>
                                        </p:tav>
                                      </p:tavLst>
                                    </p:anim>
                                    <p:animEffect transition="in" filter="fade">
                                      <p:cBhvr>
                                        <p:cTn id="49"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63" grpId="0" animBg="1"/>
      <p:bldP spid="64" grpId="0" animBg="1"/>
      <p:bldP spid="65" grpId="0" animBg="1"/>
      <p:bldP spid="66" grpId="0" animBg="1"/>
      <p:bldP spid="67" grpId="0" animBg="1"/>
      <p:bldP spid="68" grpId="0" animBg="1"/>
      <p:bldP spid="69" grpId="0" animBg="1"/>
      <p:bldP spid="70"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81" name="Group 1381"/>
          <p:cNvGrpSpPr/>
          <p:nvPr/>
        </p:nvGrpSpPr>
        <p:grpSpPr>
          <a:xfrm>
            <a:off x="1903768" y="1162344"/>
            <a:ext cx="556539" cy="556684"/>
            <a:chOff x="1146935" y="230483"/>
            <a:chExt cx="1113077" cy="1113367"/>
          </a:xfrm>
        </p:grpSpPr>
        <p:sp>
          <p:nvSpPr>
            <p:cNvPr id="1375" name="Shape 1375"/>
            <p:cNvSpPr/>
            <p:nvPr/>
          </p:nvSpPr>
          <p:spPr>
            <a:xfrm rot="8100000">
              <a:off x="1146935" y="230483"/>
              <a:ext cx="1113077" cy="1113367"/>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4400" y="0"/>
                    <a:pt x="18000" y="0"/>
                    <a:pt x="21600" y="0"/>
                  </a:cubicBezTo>
                  <a:cubicBezTo>
                    <a:pt x="21600" y="3600"/>
                    <a:pt x="21600" y="7200"/>
                    <a:pt x="21600" y="10800"/>
                  </a:cubicBezTo>
                  <a:cubicBezTo>
                    <a:pt x="21600" y="16765"/>
                    <a:pt x="16765" y="21600"/>
                    <a:pt x="10800" y="21600"/>
                  </a:cubicBezTo>
                  <a:cubicBezTo>
                    <a:pt x="4835" y="21600"/>
                    <a:pt x="0" y="16765"/>
                    <a:pt x="0" y="10800"/>
                  </a:cubicBezTo>
                  <a:close/>
                </a:path>
              </a:pathLst>
            </a:custGeom>
            <a:solidFill>
              <a:schemeClr val="accent1"/>
            </a:solidFill>
            <a:ln w="12700" cap="flat">
              <a:noFill/>
              <a:miter lim="400000"/>
            </a:ln>
            <a:effectLst/>
          </p:spPr>
          <p:txBody>
            <a:bodyPr wrap="square" lIns="22860" tIns="22860" rIns="22860" bIns="22860" numCol="1" anchor="ctr">
              <a:noAutofit/>
            </a:bodyPr>
            <a:lstStyle/>
            <a:p>
              <a:pPr marL="0" marR="0" lvl="0" indent="0" algn="ctr" defTabSz="914217" rtl="0" eaLnBrk="1" fontAlgn="auto" latinLnBrk="0" hangingPunct="0">
                <a:lnSpc>
                  <a:spcPct val="100000"/>
                </a:lnSpc>
                <a:spcBef>
                  <a:spcPts val="0"/>
                </a:spcBef>
                <a:spcAft>
                  <a:spcPts val="0"/>
                </a:spcAft>
                <a:buClrTx/>
                <a:buSzTx/>
                <a:buFontTx/>
                <a:buNone/>
                <a:tabLst/>
                <a:defRPr>
                  <a:solidFill>
                    <a:srgbClr val="FFFFFF"/>
                  </a:solidFill>
                </a:defRPr>
              </a:pPr>
              <a:endParaRPr kumimoji="0" sz="1800" b="0" i="0" u="none" strike="noStrike" kern="0" cap="none" spc="0" normalizeH="0" baseline="0" noProof="0" dirty="0">
                <a:ln>
                  <a:noFill/>
                </a:ln>
                <a:solidFill>
                  <a:srgbClr val="FFFFFF"/>
                </a:solidFill>
                <a:effectLst/>
                <a:uLnTx/>
                <a:uFillTx/>
                <a:latin typeface="Helvetica"/>
                <a:cs typeface="Helvetica"/>
                <a:sym typeface="Helvetica"/>
              </a:endParaRPr>
            </a:p>
          </p:txBody>
        </p:sp>
        <p:grpSp>
          <p:nvGrpSpPr>
            <p:cNvPr id="1380" name="Group 1380"/>
            <p:cNvGrpSpPr/>
            <p:nvPr/>
          </p:nvGrpSpPr>
          <p:grpSpPr>
            <a:xfrm>
              <a:off x="1385943" y="626412"/>
              <a:ext cx="643967" cy="445729"/>
              <a:chOff x="0" y="0"/>
              <a:chExt cx="643967" cy="445727"/>
            </a:xfrm>
          </p:grpSpPr>
          <p:sp>
            <p:nvSpPr>
              <p:cNvPr id="1377" name="Shape 1377"/>
              <p:cNvSpPr/>
              <p:nvPr/>
            </p:nvSpPr>
            <p:spPr>
              <a:xfrm>
                <a:off x="131126" y="195382"/>
                <a:ext cx="42659" cy="241464"/>
              </a:xfrm>
              <a:custGeom>
                <a:avLst/>
                <a:gdLst/>
                <a:ahLst/>
                <a:cxnLst>
                  <a:cxn ang="0">
                    <a:pos x="wd2" y="hd2"/>
                  </a:cxn>
                  <a:cxn ang="5400000">
                    <a:pos x="wd2" y="hd2"/>
                  </a:cxn>
                  <a:cxn ang="10800000">
                    <a:pos x="wd2" y="hd2"/>
                  </a:cxn>
                  <a:cxn ang="16200000">
                    <a:pos x="wd2" y="hd2"/>
                  </a:cxn>
                </a:cxnLst>
                <a:rect l="0" t="0" r="r" b="b"/>
                <a:pathLst>
                  <a:path w="21600" h="21402" extrusionOk="0">
                    <a:moveTo>
                      <a:pt x="17928" y="159"/>
                    </a:moveTo>
                    <a:cubicBezTo>
                      <a:pt x="7128" y="159"/>
                      <a:pt x="7128" y="159"/>
                      <a:pt x="7128" y="159"/>
                    </a:cubicBezTo>
                    <a:cubicBezTo>
                      <a:pt x="5400" y="-198"/>
                      <a:pt x="3456" y="159"/>
                      <a:pt x="3456" y="159"/>
                    </a:cubicBezTo>
                    <a:cubicBezTo>
                      <a:pt x="1728" y="516"/>
                      <a:pt x="0" y="918"/>
                      <a:pt x="0" y="1275"/>
                    </a:cubicBezTo>
                    <a:cubicBezTo>
                      <a:pt x="10800" y="21045"/>
                      <a:pt x="10800" y="21045"/>
                      <a:pt x="10800" y="21045"/>
                    </a:cubicBezTo>
                    <a:cubicBezTo>
                      <a:pt x="10800" y="21045"/>
                      <a:pt x="12528" y="21402"/>
                      <a:pt x="14472" y="21402"/>
                    </a:cubicBezTo>
                    <a:cubicBezTo>
                      <a:pt x="16200" y="21402"/>
                      <a:pt x="16200" y="21045"/>
                      <a:pt x="16200" y="21045"/>
                    </a:cubicBezTo>
                    <a:cubicBezTo>
                      <a:pt x="21600" y="1275"/>
                      <a:pt x="21600" y="1275"/>
                      <a:pt x="21600" y="1275"/>
                    </a:cubicBezTo>
                    <a:cubicBezTo>
                      <a:pt x="21600" y="918"/>
                      <a:pt x="19872" y="516"/>
                      <a:pt x="17928" y="159"/>
                    </a:cubicBezTo>
                    <a:close/>
                  </a:path>
                </a:pathLst>
              </a:custGeom>
              <a:solidFill>
                <a:srgbClr val="FFFFFF"/>
              </a:solidFill>
              <a:ln w="12700" cap="flat">
                <a:noFill/>
                <a:miter lim="400000"/>
              </a:ln>
              <a:effectLst/>
            </p:spPr>
            <p:txBody>
              <a:bodyPr wrap="square" lIns="22860" tIns="22860" rIns="22860" bIns="22860" numCol="1" anchor="ctr">
                <a:noAutofit/>
              </a:bodyPr>
              <a:lstStyle/>
              <a:p>
                <a:pPr marL="0" marR="0" lvl="0" indent="0" algn="l" defTabSz="914217" rtl="0" eaLnBrk="1" fontAlgn="auto" latinLnBrk="0" hangingPunct="0">
                  <a:lnSpc>
                    <a:spcPct val="100000"/>
                  </a:lnSpc>
                  <a:spcBef>
                    <a:spcPts val="0"/>
                  </a:spcBef>
                  <a:spcAft>
                    <a:spcPts val="0"/>
                  </a:spcAft>
                  <a:buClrTx/>
                  <a:buSzTx/>
                  <a:buFontTx/>
                  <a:buNone/>
                  <a:tabLst/>
                  <a:defRPr>
                    <a:solidFill>
                      <a:srgbClr val="FFFFFF"/>
                    </a:solidFill>
                  </a:defRPr>
                </a:pPr>
                <a:endParaRPr kumimoji="0" sz="1800" b="0" i="0" u="none" strike="noStrike" kern="0" cap="none" spc="0" normalizeH="0" baseline="0" noProof="0">
                  <a:ln>
                    <a:noFill/>
                  </a:ln>
                  <a:solidFill>
                    <a:srgbClr val="FFFFFF"/>
                  </a:solidFill>
                  <a:effectLst/>
                  <a:uLnTx/>
                  <a:uFillTx/>
                  <a:latin typeface="Helvetica"/>
                  <a:cs typeface="Helvetica"/>
                  <a:sym typeface="Helvetica"/>
                </a:endParaRPr>
              </a:p>
            </p:txBody>
          </p:sp>
          <p:sp>
            <p:nvSpPr>
              <p:cNvPr id="1378" name="Shape 1378"/>
              <p:cNvSpPr/>
              <p:nvPr/>
            </p:nvSpPr>
            <p:spPr>
              <a:xfrm>
                <a:off x="177957" y="206464"/>
                <a:ext cx="196263" cy="239263"/>
              </a:xfrm>
              <a:custGeom>
                <a:avLst/>
                <a:gdLst/>
                <a:ahLst/>
                <a:cxnLst>
                  <a:cxn ang="0">
                    <a:pos x="wd2" y="hd2"/>
                  </a:cxn>
                  <a:cxn ang="5400000">
                    <a:pos x="wd2" y="hd2"/>
                  </a:cxn>
                  <a:cxn ang="10800000">
                    <a:pos x="wd2" y="hd2"/>
                  </a:cxn>
                  <a:cxn ang="16200000">
                    <a:pos x="wd2" y="hd2"/>
                  </a:cxn>
                </a:cxnLst>
                <a:rect l="0" t="0" r="r" b="b"/>
                <a:pathLst>
                  <a:path w="21600" h="21600" extrusionOk="0">
                    <a:moveTo>
                      <a:pt x="21224" y="3040"/>
                    </a:moveTo>
                    <a:cubicBezTo>
                      <a:pt x="2395" y="0"/>
                      <a:pt x="2395" y="0"/>
                      <a:pt x="2395" y="0"/>
                    </a:cubicBezTo>
                    <a:lnTo>
                      <a:pt x="1972" y="363"/>
                    </a:lnTo>
                    <a:lnTo>
                      <a:pt x="1972" y="726"/>
                    </a:lnTo>
                    <a:cubicBezTo>
                      <a:pt x="0" y="20829"/>
                      <a:pt x="0" y="20829"/>
                      <a:pt x="0" y="20829"/>
                    </a:cubicBezTo>
                    <a:cubicBezTo>
                      <a:pt x="0" y="21237"/>
                      <a:pt x="0" y="21237"/>
                      <a:pt x="423" y="21237"/>
                    </a:cubicBezTo>
                    <a:cubicBezTo>
                      <a:pt x="423" y="21600"/>
                      <a:pt x="423" y="21600"/>
                      <a:pt x="798" y="21600"/>
                    </a:cubicBezTo>
                    <a:lnTo>
                      <a:pt x="798" y="21237"/>
                    </a:lnTo>
                    <a:cubicBezTo>
                      <a:pt x="21224" y="3766"/>
                      <a:pt x="21224" y="3766"/>
                      <a:pt x="21224" y="3766"/>
                    </a:cubicBezTo>
                    <a:cubicBezTo>
                      <a:pt x="21600" y="3766"/>
                      <a:pt x="21600" y="3403"/>
                      <a:pt x="21600" y="3403"/>
                    </a:cubicBezTo>
                    <a:cubicBezTo>
                      <a:pt x="21600" y="3040"/>
                      <a:pt x="21224" y="3040"/>
                      <a:pt x="21224" y="3040"/>
                    </a:cubicBezTo>
                    <a:close/>
                  </a:path>
                </a:pathLst>
              </a:custGeom>
              <a:solidFill>
                <a:srgbClr val="FFFFFF"/>
              </a:solidFill>
              <a:ln w="12700" cap="flat">
                <a:noFill/>
                <a:miter lim="400000"/>
              </a:ln>
              <a:effectLst/>
            </p:spPr>
            <p:txBody>
              <a:bodyPr wrap="square" lIns="22860" tIns="22860" rIns="22860" bIns="22860" numCol="1" anchor="ctr">
                <a:noAutofit/>
              </a:bodyPr>
              <a:lstStyle/>
              <a:p>
                <a:pPr marL="0" marR="0" lvl="0" indent="0" algn="l" defTabSz="914217" rtl="0" eaLnBrk="1" fontAlgn="auto" latinLnBrk="0" hangingPunct="0">
                  <a:lnSpc>
                    <a:spcPct val="100000"/>
                  </a:lnSpc>
                  <a:spcBef>
                    <a:spcPts val="0"/>
                  </a:spcBef>
                  <a:spcAft>
                    <a:spcPts val="0"/>
                  </a:spcAft>
                  <a:buClrTx/>
                  <a:buSzTx/>
                  <a:buFontTx/>
                  <a:buNone/>
                  <a:tabLst/>
                  <a:defRPr>
                    <a:solidFill>
                      <a:srgbClr val="FFFFFF"/>
                    </a:solidFill>
                  </a:defRPr>
                </a:pPr>
                <a:endParaRPr kumimoji="0" sz="1800" b="0" i="0" u="none" strike="noStrike" kern="0" cap="none" spc="0" normalizeH="0" baseline="0" noProof="0">
                  <a:ln>
                    <a:noFill/>
                  </a:ln>
                  <a:solidFill>
                    <a:srgbClr val="FFFFFF"/>
                  </a:solidFill>
                  <a:effectLst/>
                  <a:uLnTx/>
                  <a:uFillTx/>
                  <a:latin typeface="Helvetica"/>
                  <a:cs typeface="Helvetica"/>
                  <a:sym typeface="Helvetica"/>
                </a:endParaRPr>
              </a:p>
            </p:txBody>
          </p:sp>
          <p:sp>
            <p:nvSpPr>
              <p:cNvPr id="1379" name="Shape 1379"/>
              <p:cNvSpPr/>
              <p:nvPr/>
            </p:nvSpPr>
            <p:spPr>
              <a:xfrm>
                <a:off x="0" y="0"/>
                <a:ext cx="643967" cy="248142"/>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1472" y="0"/>
                      <a:pt x="21357" y="0"/>
                      <a:pt x="21357" y="0"/>
                    </a:cubicBezTo>
                    <a:cubicBezTo>
                      <a:pt x="243" y="12092"/>
                      <a:pt x="243" y="12092"/>
                      <a:pt x="243" y="12092"/>
                    </a:cubicBezTo>
                    <a:cubicBezTo>
                      <a:pt x="128" y="12092"/>
                      <a:pt x="0" y="12443"/>
                      <a:pt x="0" y="12837"/>
                    </a:cubicBezTo>
                    <a:cubicBezTo>
                      <a:pt x="0" y="12837"/>
                      <a:pt x="128" y="13188"/>
                      <a:pt x="243" y="13188"/>
                    </a:cubicBezTo>
                    <a:cubicBezTo>
                      <a:pt x="4779" y="15729"/>
                      <a:pt x="4779" y="15729"/>
                      <a:pt x="4779" y="15729"/>
                    </a:cubicBezTo>
                    <a:cubicBezTo>
                      <a:pt x="4894" y="15729"/>
                      <a:pt x="5136" y="15729"/>
                      <a:pt x="5379" y="15378"/>
                    </a:cubicBezTo>
                    <a:cubicBezTo>
                      <a:pt x="16706" y="5126"/>
                      <a:pt x="16706" y="5126"/>
                      <a:pt x="16706" y="5126"/>
                    </a:cubicBezTo>
                    <a:cubicBezTo>
                      <a:pt x="7162" y="16123"/>
                      <a:pt x="7162" y="16123"/>
                      <a:pt x="7162" y="16123"/>
                    </a:cubicBezTo>
                    <a:cubicBezTo>
                      <a:pt x="7162" y="16123"/>
                      <a:pt x="7048" y="16123"/>
                      <a:pt x="7048" y="16474"/>
                    </a:cubicBezTo>
                    <a:cubicBezTo>
                      <a:pt x="7048" y="16868"/>
                      <a:pt x="7162" y="16868"/>
                      <a:pt x="7162" y="16868"/>
                    </a:cubicBezTo>
                    <a:cubicBezTo>
                      <a:pt x="16464" y="21600"/>
                      <a:pt x="16464" y="21600"/>
                      <a:pt x="16464" y="21600"/>
                    </a:cubicBezTo>
                    <a:cubicBezTo>
                      <a:pt x="16706" y="21600"/>
                      <a:pt x="16949" y="21249"/>
                      <a:pt x="17177" y="20505"/>
                    </a:cubicBezTo>
                    <a:cubicBezTo>
                      <a:pt x="21600" y="745"/>
                      <a:pt x="21600" y="745"/>
                      <a:pt x="21600" y="745"/>
                    </a:cubicBezTo>
                    <a:cubicBezTo>
                      <a:pt x="21600" y="351"/>
                      <a:pt x="21600" y="351"/>
                      <a:pt x="21600" y="0"/>
                    </a:cubicBezTo>
                    <a:close/>
                  </a:path>
                </a:pathLst>
              </a:custGeom>
              <a:solidFill>
                <a:srgbClr val="FFFFFF"/>
              </a:solidFill>
              <a:ln w="12700" cap="flat">
                <a:noFill/>
                <a:miter lim="400000"/>
              </a:ln>
              <a:effectLst/>
            </p:spPr>
            <p:txBody>
              <a:bodyPr wrap="square" lIns="22860" tIns="22860" rIns="22860" bIns="22860" numCol="1" anchor="ctr">
                <a:noAutofit/>
              </a:bodyPr>
              <a:lstStyle/>
              <a:p>
                <a:pPr marL="0" marR="0" lvl="0" indent="0" algn="l" defTabSz="914217" rtl="0" eaLnBrk="1" fontAlgn="auto" latinLnBrk="0" hangingPunct="0">
                  <a:lnSpc>
                    <a:spcPct val="100000"/>
                  </a:lnSpc>
                  <a:spcBef>
                    <a:spcPts val="0"/>
                  </a:spcBef>
                  <a:spcAft>
                    <a:spcPts val="0"/>
                  </a:spcAft>
                  <a:buClrTx/>
                  <a:buSzTx/>
                  <a:buFontTx/>
                  <a:buNone/>
                  <a:tabLst/>
                  <a:defRPr>
                    <a:solidFill>
                      <a:srgbClr val="FFFFFF"/>
                    </a:solidFill>
                  </a:defRPr>
                </a:pPr>
                <a:endParaRPr kumimoji="0" sz="1800" b="0" i="0" u="none" strike="noStrike" kern="0" cap="none" spc="0" normalizeH="0" baseline="0" noProof="0">
                  <a:ln>
                    <a:noFill/>
                  </a:ln>
                  <a:solidFill>
                    <a:srgbClr val="FFFFFF"/>
                  </a:solidFill>
                  <a:effectLst/>
                  <a:uLnTx/>
                  <a:uFillTx/>
                  <a:latin typeface="Helvetica"/>
                  <a:cs typeface="Helvetica"/>
                  <a:sym typeface="Helvetica"/>
                </a:endParaRPr>
              </a:p>
            </p:txBody>
          </p:sp>
        </p:grpSp>
      </p:grpSp>
      <p:grpSp>
        <p:nvGrpSpPr>
          <p:cNvPr id="1385" name="Group 1385"/>
          <p:cNvGrpSpPr/>
          <p:nvPr/>
        </p:nvGrpSpPr>
        <p:grpSpPr>
          <a:xfrm>
            <a:off x="8874540" y="1170457"/>
            <a:ext cx="556539" cy="556684"/>
            <a:chOff x="1146929" y="230483"/>
            <a:chExt cx="1113077" cy="1113367"/>
          </a:xfrm>
        </p:grpSpPr>
        <p:sp>
          <p:nvSpPr>
            <p:cNvPr id="1382" name="Shape 1382"/>
            <p:cNvSpPr/>
            <p:nvPr/>
          </p:nvSpPr>
          <p:spPr>
            <a:xfrm rot="8100000">
              <a:off x="1146929" y="230483"/>
              <a:ext cx="1113077" cy="1113367"/>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4400" y="0"/>
                    <a:pt x="18000" y="0"/>
                    <a:pt x="21600" y="0"/>
                  </a:cubicBezTo>
                  <a:cubicBezTo>
                    <a:pt x="21600" y="3600"/>
                    <a:pt x="21600" y="7200"/>
                    <a:pt x="21600" y="10800"/>
                  </a:cubicBezTo>
                  <a:cubicBezTo>
                    <a:pt x="21600" y="16765"/>
                    <a:pt x="16765" y="21600"/>
                    <a:pt x="10800" y="21600"/>
                  </a:cubicBezTo>
                  <a:cubicBezTo>
                    <a:pt x="4835" y="21600"/>
                    <a:pt x="0" y="16765"/>
                    <a:pt x="0" y="10800"/>
                  </a:cubicBezTo>
                  <a:close/>
                </a:path>
              </a:pathLst>
            </a:custGeom>
            <a:solidFill>
              <a:schemeClr val="accent2"/>
            </a:solidFill>
            <a:ln w="12700" cap="flat">
              <a:noFill/>
              <a:miter lim="400000"/>
            </a:ln>
            <a:effectLst/>
          </p:spPr>
          <p:txBody>
            <a:bodyPr wrap="square" lIns="22860" tIns="22860" rIns="22860" bIns="22860" numCol="1" anchor="ctr">
              <a:noAutofit/>
            </a:bodyPr>
            <a:lstStyle/>
            <a:p>
              <a:pPr marL="0" marR="0" lvl="0" indent="0" algn="ctr" defTabSz="914217" rtl="0" eaLnBrk="1" fontAlgn="auto" latinLnBrk="0" hangingPunct="0">
                <a:lnSpc>
                  <a:spcPct val="100000"/>
                </a:lnSpc>
                <a:spcBef>
                  <a:spcPts val="0"/>
                </a:spcBef>
                <a:spcAft>
                  <a:spcPts val="0"/>
                </a:spcAft>
                <a:buClrTx/>
                <a:buSzTx/>
                <a:buFontTx/>
                <a:buNone/>
                <a:tabLst/>
                <a:defRPr>
                  <a:solidFill>
                    <a:srgbClr val="FFFFFF"/>
                  </a:solidFill>
                </a:defRPr>
              </a:pPr>
              <a:endParaRPr kumimoji="0" sz="1800" b="0" i="0" u="none" strike="noStrike" kern="0" cap="none" spc="0" normalizeH="0" baseline="0" noProof="0">
                <a:ln>
                  <a:noFill/>
                </a:ln>
                <a:solidFill>
                  <a:srgbClr val="FFFFFF"/>
                </a:solidFill>
                <a:effectLst/>
                <a:uLnTx/>
                <a:uFillTx/>
                <a:latin typeface="Helvetica"/>
                <a:cs typeface="Helvetica"/>
                <a:sym typeface="Helvetica"/>
              </a:endParaRPr>
            </a:p>
          </p:txBody>
        </p:sp>
        <p:sp>
          <p:nvSpPr>
            <p:cNvPr id="1384" name="Shape 1384"/>
            <p:cNvSpPr/>
            <p:nvPr/>
          </p:nvSpPr>
          <p:spPr>
            <a:xfrm>
              <a:off x="1443256" y="487942"/>
              <a:ext cx="595533" cy="592584"/>
            </a:xfrm>
            <a:custGeom>
              <a:avLst/>
              <a:gdLst/>
              <a:ahLst/>
              <a:cxnLst>
                <a:cxn ang="0">
                  <a:pos x="wd2" y="hd2"/>
                </a:cxn>
                <a:cxn ang="5400000">
                  <a:pos x="wd2" y="hd2"/>
                </a:cxn>
                <a:cxn ang="10800000">
                  <a:pos x="wd2" y="hd2"/>
                </a:cxn>
                <a:cxn ang="16200000">
                  <a:pos x="wd2" y="hd2"/>
                </a:cxn>
              </a:cxnLst>
              <a:rect l="0" t="0" r="r" b="b"/>
              <a:pathLst>
                <a:path w="21306" h="21348" extrusionOk="0">
                  <a:moveTo>
                    <a:pt x="20422" y="6529"/>
                  </a:moveTo>
                  <a:cubicBezTo>
                    <a:pt x="19544" y="7414"/>
                    <a:pt x="19544" y="7414"/>
                    <a:pt x="19544" y="7414"/>
                  </a:cubicBezTo>
                  <a:cubicBezTo>
                    <a:pt x="13955" y="1802"/>
                    <a:pt x="13955" y="1802"/>
                    <a:pt x="13955" y="1802"/>
                  </a:cubicBezTo>
                  <a:cubicBezTo>
                    <a:pt x="14834" y="757"/>
                    <a:pt x="14834" y="757"/>
                    <a:pt x="14834" y="757"/>
                  </a:cubicBezTo>
                  <a:cubicBezTo>
                    <a:pt x="15870" y="-252"/>
                    <a:pt x="17628" y="-252"/>
                    <a:pt x="18647" y="757"/>
                  </a:cubicBezTo>
                  <a:cubicBezTo>
                    <a:pt x="20422" y="2687"/>
                    <a:pt x="20422" y="2687"/>
                    <a:pt x="20422" y="2687"/>
                  </a:cubicBezTo>
                  <a:cubicBezTo>
                    <a:pt x="21600" y="3732"/>
                    <a:pt x="21600" y="5502"/>
                    <a:pt x="20422" y="6529"/>
                  </a:cubicBezTo>
                  <a:close/>
                  <a:moveTo>
                    <a:pt x="7346" y="17789"/>
                  </a:moveTo>
                  <a:cubicBezTo>
                    <a:pt x="7048" y="18073"/>
                    <a:pt x="7048" y="18533"/>
                    <a:pt x="7346" y="18816"/>
                  </a:cubicBezTo>
                  <a:cubicBezTo>
                    <a:pt x="7628" y="18976"/>
                    <a:pt x="8067" y="18976"/>
                    <a:pt x="8225" y="18816"/>
                  </a:cubicBezTo>
                  <a:cubicBezTo>
                    <a:pt x="18647" y="8317"/>
                    <a:pt x="18647" y="8317"/>
                    <a:pt x="18647" y="8317"/>
                  </a:cubicBezTo>
                  <a:cubicBezTo>
                    <a:pt x="17628" y="7414"/>
                    <a:pt x="17628" y="7414"/>
                    <a:pt x="17628" y="7414"/>
                  </a:cubicBezTo>
                  <a:lnTo>
                    <a:pt x="7346" y="17789"/>
                  </a:lnTo>
                  <a:close/>
                  <a:moveTo>
                    <a:pt x="2636" y="13044"/>
                  </a:moveTo>
                  <a:cubicBezTo>
                    <a:pt x="2338" y="13345"/>
                    <a:pt x="2338" y="13788"/>
                    <a:pt x="2636" y="14089"/>
                  </a:cubicBezTo>
                  <a:cubicBezTo>
                    <a:pt x="2935" y="14231"/>
                    <a:pt x="3374" y="14231"/>
                    <a:pt x="3673" y="14089"/>
                  </a:cubicBezTo>
                  <a:cubicBezTo>
                    <a:pt x="13955" y="3572"/>
                    <a:pt x="13955" y="3572"/>
                    <a:pt x="13955" y="3572"/>
                  </a:cubicBezTo>
                  <a:cubicBezTo>
                    <a:pt x="12918" y="2687"/>
                    <a:pt x="12918" y="2687"/>
                    <a:pt x="12918" y="2687"/>
                  </a:cubicBezTo>
                  <a:lnTo>
                    <a:pt x="2636" y="13044"/>
                  </a:lnTo>
                  <a:close/>
                  <a:moveTo>
                    <a:pt x="14834" y="4617"/>
                  </a:moveTo>
                  <a:cubicBezTo>
                    <a:pt x="4552" y="14974"/>
                    <a:pt x="4552" y="14974"/>
                    <a:pt x="4552" y="14974"/>
                  </a:cubicBezTo>
                  <a:cubicBezTo>
                    <a:pt x="3954" y="15558"/>
                    <a:pt x="3954" y="16302"/>
                    <a:pt x="4552" y="16904"/>
                  </a:cubicBezTo>
                  <a:cubicBezTo>
                    <a:pt x="4991" y="17347"/>
                    <a:pt x="5870" y="17347"/>
                    <a:pt x="6450" y="16904"/>
                  </a:cubicBezTo>
                  <a:cubicBezTo>
                    <a:pt x="16749" y="6529"/>
                    <a:pt x="16749" y="6529"/>
                    <a:pt x="16749" y="6529"/>
                  </a:cubicBezTo>
                  <a:lnTo>
                    <a:pt x="14834" y="4617"/>
                  </a:lnTo>
                  <a:close/>
                  <a:moveTo>
                    <a:pt x="6450" y="19701"/>
                  </a:moveTo>
                  <a:cubicBezTo>
                    <a:pt x="6169" y="19418"/>
                    <a:pt x="6028" y="18976"/>
                    <a:pt x="5870" y="18533"/>
                  </a:cubicBezTo>
                  <a:cubicBezTo>
                    <a:pt x="5730" y="18533"/>
                    <a:pt x="5571" y="18533"/>
                    <a:pt x="5431" y="18533"/>
                  </a:cubicBezTo>
                  <a:cubicBezTo>
                    <a:pt x="4851" y="18533"/>
                    <a:pt x="4113" y="18374"/>
                    <a:pt x="3673" y="17789"/>
                  </a:cubicBezTo>
                  <a:cubicBezTo>
                    <a:pt x="3076" y="17347"/>
                    <a:pt x="2777" y="16603"/>
                    <a:pt x="2777" y="15859"/>
                  </a:cubicBezTo>
                  <a:cubicBezTo>
                    <a:pt x="2777" y="15859"/>
                    <a:pt x="2777" y="15718"/>
                    <a:pt x="2935" y="15558"/>
                  </a:cubicBezTo>
                  <a:cubicBezTo>
                    <a:pt x="2496" y="15417"/>
                    <a:pt x="2056" y="15275"/>
                    <a:pt x="1758" y="14974"/>
                  </a:cubicBezTo>
                  <a:lnTo>
                    <a:pt x="1617" y="14833"/>
                  </a:lnTo>
                  <a:cubicBezTo>
                    <a:pt x="0" y="21348"/>
                    <a:pt x="0" y="21348"/>
                    <a:pt x="0" y="21348"/>
                  </a:cubicBezTo>
                  <a:cubicBezTo>
                    <a:pt x="6450" y="19701"/>
                    <a:pt x="6450" y="19701"/>
                    <a:pt x="6450" y="19701"/>
                  </a:cubicBezTo>
                  <a:close/>
                </a:path>
              </a:pathLst>
            </a:custGeom>
            <a:solidFill>
              <a:srgbClr val="FFFFFF"/>
            </a:solidFill>
            <a:ln w="12700" cap="flat">
              <a:noFill/>
              <a:miter lim="400000"/>
            </a:ln>
            <a:effectLst/>
          </p:spPr>
          <p:txBody>
            <a:bodyPr wrap="square" lIns="22860" tIns="22860" rIns="22860" bIns="22860" numCol="1" anchor="ctr">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grpSp>
      <p:grpSp>
        <p:nvGrpSpPr>
          <p:cNvPr id="1391" name="Group 1391"/>
          <p:cNvGrpSpPr/>
          <p:nvPr/>
        </p:nvGrpSpPr>
        <p:grpSpPr>
          <a:xfrm>
            <a:off x="1881943" y="4718086"/>
            <a:ext cx="556539" cy="556684"/>
            <a:chOff x="1146929" y="230483"/>
            <a:chExt cx="1113077" cy="1113367"/>
          </a:xfrm>
        </p:grpSpPr>
        <p:sp>
          <p:nvSpPr>
            <p:cNvPr id="1386" name="Shape 1386"/>
            <p:cNvSpPr/>
            <p:nvPr/>
          </p:nvSpPr>
          <p:spPr>
            <a:xfrm rot="8100000">
              <a:off x="1146929" y="230483"/>
              <a:ext cx="1113077" cy="1113367"/>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4400" y="0"/>
                    <a:pt x="18000" y="0"/>
                    <a:pt x="21600" y="0"/>
                  </a:cubicBezTo>
                  <a:cubicBezTo>
                    <a:pt x="21600" y="3600"/>
                    <a:pt x="21600" y="7200"/>
                    <a:pt x="21600" y="10800"/>
                  </a:cubicBezTo>
                  <a:cubicBezTo>
                    <a:pt x="21600" y="16765"/>
                    <a:pt x="16765" y="21600"/>
                    <a:pt x="10800" y="21600"/>
                  </a:cubicBezTo>
                  <a:cubicBezTo>
                    <a:pt x="4835" y="21600"/>
                    <a:pt x="0" y="16765"/>
                    <a:pt x="0" y="10800"/>
                  </a:cubicBezTo>
                  <a:close/>
                </a:path>
              </a:pathLst>
            </a:custGeom>
            <a:solidFill>
              <a:schemeClr val="accent5"/>
            </a:solidFill>
            <a:ln w="12700" cap="flat">
              <a:noFill/>
              <a:miter lim="400000"/>
            </a:ln>
            <a:effectLst/>
          </p:spPr>
          <p:txBody>
            <a:bodyPr wrap="square" lIns="22860" tIns="22860" rIns="22860" bIns="22860" numCol="1" anchor="ctr">
              <a:noAutofit/>
            </a:bodyPr>
            <a:lstStyle/>
            <a:p>
              <a:pPr marL="0" marR="0" lvl="0" indent="0" algn="ctr" defTabSz="914217" rtl="0" eaLnBrk="1" fontAlgn="auto" latinLnBrk="0" hangingPunct="0">
                <a:lnSpc>
                  <a:spcPct val="100000"/>
                </a:lnSpc>
                <a:spcBef>
                  <a:spcPts val="0"/>
                </a:spcBef>
                <a:spcAft>
                  <a:spcPts val="0"/>
                </a:spcAft>
                <a:buClrTx/>
                <a:buSzTx/>
                <a:buFontTx/>
                <a:buNone/>
                <a:tabLst/>
                <a:defRPr>
                  <a:solidFill>
                    <a:srgbClr val="FFFFFF"/>
                  </a:solidFill>
                </a:defRPr>
              </a:pPr>
              <a:endParaRPr kumimoji="0" sz="2000" b="0"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Helvetica"/>
              </a:endParaRPr>
            </a:p>
          </p:txBody>
        </p:sp>
        <p:grpSp>
          <p:nvGrpSpPr>
            <p:cNvPr id="1390" name="Group 1390"/>
            <p:cNvGrpSpPr/>
            <p:nvPr/>
          </p:nvGrpSpPr>
          <p:grpSpPr>
            <a:xfrm>
              <a:off x="1445489" y="462329"/>
              <a:ext cx="536273" cy="857411"/>
              <a:chOff x="0" y="0"/>
              <a:chExt cx="536272" cy="857410"/>
            </a:xfrm>
          </p:grpSpPr>
          <p:sp>
            <p:nvSpPr>
              <p:cNvPr id="1388" name="Shape 1388"/>
              <p:cNvSpPr/>
              <p:nvPr/>
            </p:nvSpPr>
            <p:spPr>
              <a:xfrm>
                <a:off x="0" y="0"/>
                <a:ext cx="536271" cy="857409"/>
              </a:xfrm>
              <a:custGeom>
                <a:avLst/>
                <a:gdLst/>
                <a:ahLst/>
                <a:cxnLst>
                  <a:cxn ang="0">
                    <a:pos x="wd2" y="hd2"/>
                  </a:cxn>
                  <a:cxn ang="5400000">
                    <a:pos x="wd2" y="hd2"/>
                  </a:cxn>
                  <a:cxn ang="10800000">
                    <a:pos x="wd2" y="hd2"/>
                  </a:cxn>
                  <a:cxn ang="16200000">
                    <a:pos x="wd2" y="hd2"/>
                  </a:cxn>
                </a:cxnLst>
                <a:rect l="0" t="0" r="r" b="b"/>
                <a:pathLst>
                  <a:path w="19677" h="21600" extrusionOk="0">
                    <a:moveTo>
                      <a:pt x="9873" y="2728"/>
                    </a:moveTo>
                    <a:cubicBezTo>
                      <a:pt x="11291" y="2728"/>
                      <a:pt x="13009" y="3120"/>
                      <a:pt x="14155" y="3905"/>
                    </a:cubicBezTo>
                    <a:cubicBezTo>
                      <a:pt x="15000" y="4671"/>
                      <a:pt x="15846" y="5643"/>
                      <a:pt x="15846" y="6820"/>
                    </a:cubicBezTo>
                    <a:cubicBezTo>
                      <a:pt x="15846" y="7792"/>
                      <a:pt x="15000" y="8763"/>
                      <a:pt x="14155" y="9548"/>
                    </a:cubicBezTo>
                    <a:cubicBezTo>
                      <a:pt x="13855" y="9735"/>
                      <a:pt x="11864" y="11099"/>
                      <a:pt x="9873" y="13248"/>
                    </a:cubicBezTo>
                    <a:cubicBezTo>
                      <a:pt x="7882" y="11099"/>
                      <a:pt x="5891" y="9735"/>
                      <a:pt x="5618" y="9548"/>
                    </a:cubicBezTo>
                    <a:cubicBezTo>
                      <a:pt x="4473" y="8763"/>
                      <a:pt x="3928" y="7792"/>
                      <a:pt x="3928" y="6820"/>
                    </a:cubicBezTo>
                    <a:cubicBezTo>
                      <a:pt x="3928" y="5643"/>
                      <a:pt x="4473" y="4671"/>
                      <a:pt x="5618" y="3905"/>
                    </a:cubicBezTo>
                    <a:cubicBezTo>
                      <a:pt x="6764" y="3120"/>
                      <a:pt x="8182" y="2728"/>
                      <a:pt x="9873" y="2728"/>
                    </a:cubicBezTo>
                    <a:lnTo>
                      <a:pt x="9873" y="0"/>
                    </a:lnTo>
                    <a:cubicBezTo>
                      <a:pt x="7337" y="0"/>
                      <a:pt x="4773" y="598"/>
                      <a:pt x="2782" y="1962"/>
                    </a:cubicBezTo>
                    <a:cubicBezTo>
                      <a:pt x="-927" y="4671"/>
                      <a:pt x="-927" y="8969"/>
                      <a:pt x="2782" y="11491"/>
                    </a:cubicBezTo>
                    <a:cubicBezTo>
                      <a:pt x="2782" y="11491"/>
                      <a:pt x="9873" y="16163"/>
                      <a:pt x="9873" y="21600"/>
                    </a:cubicBezTo>
                    <a:cubicBezTo>
                      <a:pt x="9873" y="16163"/>
                      <a:pt x="16691" y="11491"/>
                      <a:pt x="16691" y="11491"/>
                    </a:cubicBezTo>
                    <a:cubicBezTo>
                      <a:pt x="20673" y="8969"/>
                      <a:pt x="20673" y="4671"/>
                      <a:pt x="16691" y="1962"/>
                    </a:cubicBezTo>
                    <a:cubicBezTo>
                      <a:pt x="15000" y="598"/>
                      <a:pt x="12437" y="0"/>
                      <a:pt x="9873" y="0"/>
                    </a:cubicBezTo>
                    <a:lnTo>
                      <a:pt x="9873" y="2728"/>
                    </a:lnTo>
                    <a:close/>
                  </a:path>
                </a:pathLst>
              </a:custGeom>
              <a:solidFill>
                <a:srgbClr val="FFFFFF"/>
              </a:solidFill>
              <a:ln w="12700" cap="flat">
                <a:noFill/>
                <a:miter lim="400000"/>
              </a:ln>
              <a:effectLst/>
            </p:spPr>
            <p:txBody>
              <a:bodyPr wrap="square" lIns="22860" tIns="22860" rIns="22860" bIns="22860" numCol="1" anchor="ctr">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389" name="Shape 1389"/>
              <p:cNvSpPr/>
              <p:nvPr/>
            </p:nvSpPr>
            <p:spPr>
              <a:xfrm>
                <a:off x="213767" y="216176"/>
                <a:ext cx="107326" cy="107351"/>
              </a:xfrm>
              <a:custGeom>
                <a:avLst/>
                <a:gdLst/>
                <a:ahLst/>
                <a:cxnLst>
                  <a:cxn ang="0">
                    <a:pos x="wd2" y="hd2"/>
                  </a:cxn>
                  <a:cxn ang="5400000">
                    <a:pos x="wd2" y="hd2"/>
                  </a:cxn>
                  <a:cxn ang="10800000">
                    <a:pos x="wd2" y="hd2"/>
                  </a:cxn>
                  <a:cxn ang="16200000">
                    <a:pos x="wd2" y="hd2"/>
                  </a:cxn>
                </a:cxnLst>
                <a:rect l="0" t="0" r="r" b="b"/>
                <a:pathLst>
                  <a:path w="21600" h="21600" extrusionOk="0">
                    <a:moveTo>
                      <a:pt x="21600" y="10800"/>
                    </a:moveTo>
                    <a:cubicBezTo>
                      <a:pt x="21600" y="15386"/>
                      <a:pt x="17014" y="21600"/>
                      <a:pt x="10800" y="21600"/>
                    </a:cubicBezTo>
                    <a:cubicBezTo>
                      <a:pt x="4734" y="21600"/>
                      <a:pt x="0" y="15386"/>
                      <a:pt x="0" y="10800"/>
                    </a:cubicBezTo>
                    <a:cubicBezTo>
                      <a:pt x="0" y="4586"/>
                      <a:pt x="4734" y="0"/>
                      <a:pt x="10800" y="0"/>
                    </a:cubicBezTo>
                    <a:cubicBezTo>
                      <a:pt x="17014" y="0"/>
                      <a:pt x="21600" y="4586"/>
                      <a:pt x="21600" y="10800"/>
                    </a:cubicBezTo>
                    <a:close/>
                  </a:path>
                </a:pathLst>
              </a:custGeom>
              <a:solidFill>
                <a:srgbClr val="FFFFFF"/>
              </a:solidFill>
              <a:ln w="12700" cap="flat">
                <a:noFill/>
                <a:miter lim="400000"/>
              </a:ln>
              <a:effectLst/>
            </p:spPr>
            <p:txBody>
              <a:bodyPr wrap="square" lIns="22860" tIns="22860" rIns="22860" bIns="22860" numCol="1" anchor="ctr">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grpSp>
      </p:grpSp>
      <p:grpSp>
        <p:nvGrpSpPr>
          <p:cNvPr id="1399" name="Group 1399"/>
          <p:cNvGrpSpPr/>
          <p:nvPr/>
        </p:nvGrpSpPr>
        <p:grpSpPr>
          <a:xfrm>
            <a:off x="1903765" y="2964435"/>
            <a:ext cx="556539" cy="556684"/>
            <a:chOff x="1146929" y="230483"/>
            <a:chExt cx="1113077" cy="1113367"/>
          </a:xfrm>
        </p:grpSpPr>
        <p:sp>
          <p:nvSpPr>
            <p:cNvPr id="1392" name="Shape 1392"/>
            <p:cNvSpPr/>
            <p:nvPr/>
          </p:nvSpPr>
          <p:spPr>
            <a:xfrm rot="8100000">
              <a:off x="1146929" y="230483"/>
              <a:ext cx="1113077" cy="1113367"/>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4400" y="0"/>
                    <a:pt x="18000" y="0"/>
                    <a:pt x="21600" y="0"/>
                  </a:cubicBezTo>
                  <a:cubicBezTo>
                    <a:pt x="21600" y="3600"/>
                    <a:pt x="21600" y="7200"/>
                    <a:pt x="21600" y="10800"/>
                  </a:cubicBezTo>
                  <a:cubicBezTo>
                    <a:pt x="21600" y="16765"/>
                    <a:pt x="16765" y="21600"/>
                    <a:pt x="10800" y="21600"/>
                  </a:cubicBezTo>
                  <a:cubicBezTo>
                    <a:pt x="4835" y="21600"/>
                    <a:pt x="0" y="16765"/>
                    <a:pt x="0" y="10800"/>
                  </a:cubicBezTo>
                  <a:close/>
                </a:path>
              </a:pathLst>
            </a:custGeom>
            <a:solidFill>
              <a:schemeClr val="accent3"/>
            </a:solidFill>
            <a:ln w="12700" cap="flat">
              <a:noFill/>
              <a:miter lim="400000"/>
            </a:ln>
            <a:effectLst/>
          </p:spPr>
          <p:txBody>
            <a:bodyPr wrap="square" lIns="22860" tIns="22860" rIns="22860" bIns="22860" numCol="1" anchor="ctr">
              <a:noAutofit/>
            </a:bodyPr>
            <a:lstStyle/>
            <a:p>
              <a:pPr marL="0" marR="0" lvl="0" indent="0" algn="ctr" defTabSz="914217" rtl="0" eaLnBrk="1" fontAlgn="auto" latinLnBrk="0" hangingPunct="0">
                <a:lnSpc>
                  <a:spcPct val="100000"/>
                </a:lnSpc>
                <a:spcBef>
                  <a:spcPts val="0"/>
                </a:spcBef>
                <a:spcAft>
                  <a:spcPts val="0"/>
                </a:spcAft>
                <a:buClrTx/>
                <a:buSzTx/>
                <a:buFontTx/>
                <a:buNone/>
                <a:tabLst/>
                <a:defRPr>
                  <a:solidFill>
                    <a:srgbClr val="FFFFFF"/>
                  </a:solidFill>
                </a:defRPr>
              </a:pPr>
              <a:endParaRPr kumimoji="0" sz="2000" b="0"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Helvetica"/>
              </a:endParaRPr>
            </a:p>
          </p:txBody>
        </p:sp>
        <p:grpSp>
          <p:nvGrpSpPr>
            <p:cNvPr id="1398" name="Group 1398"/>
            <p:cNvGrpSpPr/>
            <p:nvPr/>
          </p:nvGrpSpPr>
          <p:grpSpPr>
            <a:xfrm>
              <a:off x="1415784" y="475041"/>
              <a:ext cx="585479" cy="700729"/>
              <a:chOff x="-1" y="0"/>
              <a:chExt cx="585479" cy="700729"/>
            </a:xfrm>
          </p:grpSpPr>
          <p:sp>
            <p:nvSpPr>
              <p:cNvPr id="1394" name="Shape 1394"/>
              <p:cNvSpPr/>
              <p:nvPr/>
            </p:nvSpPr>
            <p:spPr>
              <a:xfrm>
                <a:off x="-1" y="0"/>
                <a:ext cx="585479" cy="666803"/>
              </a:xfrm>
              <a:custGeom>
                <a:avLst/>
                <a:gdLst/>
                <a:ahLst/>
                <a:cxnLst>
                  <a:cxn ang="0">
                    <a:pos x="wd2" y="hd2"/>
                  </a:cxn>
                  <a:cxn ang="5400000">
                    <a:pos x="wd2" y="hd2"/>
                  </a:cxn>
                  <a:cxn ang="10800000">
                    <a:pos x="wd2" y="hd2"/>
                  </a:cxn>
                  <a:cxn ang="16200000">
                    <a:pos x="wd2" y="hd2"/>
                  </a:cxn>
                </a:cxnLst>
                <a:rect l="0" t="0" r="r" b="b"/>
                <a:pathLst>
                  <a:path w="21321" h="21393" extrusionOk="0">
                    <a:moveTo>
                      <a:pt x="16783" y="12097"/>
                    </a:moveTo>
                    <a:cubicBezTo>
                      <a:pt x="18269" y="10375"/>
                      <a:pt x="19259" y="8860"/>
                      <a:pt x="19966" y="7345"/>
                    </a:cubicBezTo>
                    <a:cubicBezTo>
                      <a:pt x="20226" y="6910"/>
                      <a:pt x="20462" y="6266"/>
                      <a:pt x="20721" y="5602"/>
                    </a:cubicBezTo>
                    <a:cubicBezTo>
                      <a:pt x="20721" y="5395"/>
                      <a:pt x="20721" y="5187"/>
                      <a:pt x="20957" y="4752"/>
                    </a:cubicBezTo>
                    <a:cubicBezTo>
                      <a:pt x="20957" y="4523"/>
                      <a:pt x="20957" y="4523"/>
                      <a:pt x="20957" y="4316"/>
                    </a:cubicBezTo>
                    <a:cubicBezTo>
                      <a:pt x="21216" y="3444"/>
                      <a:pt x="21216" y="2594"/>
                      <a:pt x="21216" y="1930"/>
                    </a:cubicBezTo>
                    <a:cubicBezTo>
                      <a:pt x="21216" y="1515"/>
                      <a:pt x="21216" y="1079"/>
                      <a:pt x="21216" y="851"/>
                    </a:cubicBezTo>
                    <a:cubicBezTo>
                      <a:pt x="21216" y="643"/>
                      <a:pt x="21452" y="643"/>
                      <a:pt x="21216" y="415"/>
                    </a:cubicBezTo>
                    <a:lnTo>
                      <a:pt x="21216" y="207"/>
                    </a:lnTo>
                    <a:cubicBezTo>
                      <a:pt x="21452" y="0"/>
                      <a:pt x="21216" y="0"/>
                      <a:pt x="20957" y="0"/>
                    </a:cubicBezTo>
                    <a:lnTo>
                      <a:pt x="20721" y="0"/>
                    </a:lnTo>
                    <a:cubicBezTo>
                      <a:pt x="20462" y="0"/>
                      <a:pt x="20462" y="207"/>
                      <a:pt x="20226" y="207"/>
                    </a:cubicBezTo>
                    <a:cubicBezTo>
                      <a:pt x="20226" y="415"/>
                      <a:pt x="19731" y="415"/>
                      <a:pt x="19000" y="415"/>
                    </a:cubicBezTo>
                    <a:cubicBezTo>
                      <a:pt x="18009" y="643"/>
                      <a:pt x="16547" y="1079"/>
                      <a:pt x="14826" y="2158"/>
                    </a:cubicBezTo>
                    <a:cubicBezTo>
                      <a:pt x="11878" y="3673"/>
                      <a:pt x="10157" y="5831"/>
                      <a:pt x="9166" y="6910"/>
                    </a:cubicBezTo>
                    <a:cubicBezTo>
                      <a:pt x="8931" y="7345"/>
                      <a:pt x="8200" y="7781"/>
                      <a:pt x="7704" y="7781"/>
                    </a:cubicBezTo>
                    <a:cubicBezTo>
                      <a:pt x="2800" y="7553"/>
                      <a:pt x="819" y="10582"/>
                      <a:pt x="88" y="12097"/>
                    </a:cubicBezTo>
                    <a:cubicBezTo>
                      <a:pt x="-148" y="12533"/>
                      <a:pt x="88" y="12968"/>
                      <a:pt x="819" y="12968"/>
                    </a:cubicBezTo>
                    <a:cubicBezTo>
                      <a:pt x="11383" y="12740"/>
                      <a:pt x="12373" y="18363"/>
                      <a:pt x="12373" y="20729"/>
                    </a:cubicBezTo>
                    <a:cubicBezTo>
                      <a:pt x="12114" y="21393"/>
                      <a:pt x="12609" y="21600"/>
                      <a:pt x="13104" y="21164"/>
                    </a:cubicBezTo>
                    <a:cubicBezTo>
                      <a:pt x="17042" y="19214"/>
                      <a:pt x="16783" y="15334"/>
                      <a:pt x="16311" y="13612"/>
                    </a:cubicBezTo>
                    <a:cubicBezTo>
                      <a:pt x="16311" y="13176"/>
                      <a:pt x="16547" y="12304"/>
                      <a:pt x="16783" y="12097"/>
                    </a:cubicBezTo>
                    <a:close/>
                    <a:moveTo>
                      <a:pt x="15557" y="9503"/>
                    </a:moveTo>
                    <a:cubicBezTo>
                      <a:pt x="15062" y="10146"/>
                      <a:pt x="13835" y="10146"/>
                      <a:pt x="13104" y="9711"/>
                    </a:cubicBezTo>
                    <a:cubicBezTo>
                      <a:pt x="11878" y="9296"/>
                      <a:pt x="11642" y="8196"/>
                      <a:pt x="12114" y="7345"/>
                    </a:cubicBezTo>
                    <a:cubicBezTo>
                      <a:pt x="12373" y="7117"/>
                      <a:pt x="12373" y="7117"/>
                      <a:pt x="12373" y="6910"/>
                    </a:cubicBezTo>
                    <a:cubicBezTo>
                      <a:pt x="13104" y="6266"/>
                      <a:pt x="14095" y="6266"/>
                      <a:pt x="15062" y="6702"/>
                    </a:cubicBezTo>
                    <a:cubicBezTo>
                      <a:pt x="16052" y="7117"/>
                      <a:pt x="16547" y="8196"/>
                      <a:pt x="15816" y="9067"/>
                    </a:cubicBezTo>
                    <a:cubicBezTo>
                      <a:pt x="15816" y="9296"/>
                      <a:pt x="15816" y="9296"/>
                      <a:pt x="15557" y="9503"/>
                    </a:cubicBezTo>
                    <a:close/>
                  </a:path>
                </a:pathLst>
              </a:custGeom>
              <a:solidFill>
                <a:srgbClr val="FFFFFF"/>
              </a:solidFill>
              <a:ln w="12700" cap="flat">
                <a:noFill/>
                <a:miter lim="400000"/>
              </a:ln>
              <a:effectLst/>
            </p:spPr>
            <p:txBody>
              <a:bodyPr wrap="square" lIns="22860" tIns="22860" rIns="22860" bIns="22860" numCol="1" anchor="ctr">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395" name="Shape 1395"/>
              <p:cNvSpPr/>
              <p:nvPr/>
            </p:nvSpPr>
            <p:spPr>
              <a:xfrm>
                <a:off x="155245" y="549325"/>
                <a:ext cx="117872" cy="139967"/>
              </a:xfrm>
              <a:custGeom>
                <a:avLst/>
                <a:gdLst/>
                <a:ahLst/>
                <a:cxnLst>
                  <a:cxn ang="0">
                    <a:pos x="wd2" y="hd2"/>
                  </a:cxn>
                  <a:cxn ang="5400000">
                    <a:pos x="wd2" y="hd2"/>
                  </a:cxn>
                  <a:cxn ang="10800000">
                    <a:pos x="wd2" y="hd2"/>
                  </a:cxn>
                  <a:cxn ang="16200000">
                    <a:pos x="wd2" y="hd2"/>
                  </a:cxn>
                </a:cxnLst>
                <a:rect l="0" t="0" r="r" b="b"/>
                <a:pathLst>
                  <a:path w="19919" h="20450" extrusionOk="0">
                    <a:moveTo>
                      <a:pt x="3712" y="20082"/>
                    </a:moveTo>
                    <a:cubicBezTo>
                      <a:pt x="11675" y="16120"/>
                      <a:pt x="17348" y="7254"/>
                      <a:pt x="19639" y="2349"/>
                    </a:cubicBezTo>
                    <a:cubicBezTo>
                      <a:pt x="20730" y="368"/>
                      <a:pt x="18439" y="-575"/>
                      <a:pt x="16148" y="368"/>
                    </a:cubicBezTo>
                    <a:cubicBezTo>
                      <a:pt x="7094" y="5367"/>
                      <a:pt x="2512" y="13196"/>
                      <a:pt x="330" y="18101"/>
                    </a:cubicBezTo>
                    <a:cubicBezTo>
                      <a:pt x="-870" y="20082"/>
                      <a:pt x="1421" y="21025"/>
                      <a:pt x="3712" y="20082"/>
                    </a:cubicBezTo>
                    <a:close/>
                  </a:path>
                </a:pathLst>
              </a:custGeom>
              <a:solidFill>
                <a:srgbClr val="FFFFFF"/>
              </a:solidFill>
              <a:ln w="12700" cap="flat">
                <a:noFill/>
                <a:miter lim="400000"/>
              </a:ln>
              <a:effectLst/>
            </p:spPr>
            <p:txBody>
              <a:bodyPr wrap="square" lIns="22860" tIns="22860" rIns="22860" bIns="22860" numCol="1" anchor="ctr">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396" name="Shape 1396"/>
              <p:cNvSpPr/>
              <p:nvPr/>
            </p:nvSpPr>
            <p:spPr>
              <a:xfrm>
                <a:off x="51260" y="501121"/>
                <a:ext cx="159110" cy="199608"/>
              </a:xfrm>
              <a:custGeom>
                <a:avLst/>
                <a:gdLst/>
                <a:ahLst/>
                <a:cxnLst>
                  <a:cxn ang="0">
                    <a:pos x="wd2" y="hd2"/>
                  </a:cxn>
                  <a:cxn ang="5400000">
                    <a:pos x="wd2" y="hd2"/>
                  </a:cxn>
                  <a:cxn ang="10800000">
                    <a:pos x="wd2" y="hd2"/>
                  </a:cxn>
                  <a:cxn ang="16200000">
                    <a:pos x="wd2" y="hd2"/>
                  </a:cxn>
                </a:cxnLst>
                <a:rect l="0" t="0" r="r" b="b"/>
                <a:pathLst>
                  <a:path w="20483" h="20748" extrusionOk="0">
                    <a:moveTo>
                      <a:pt x="2069" y="20487"/>
                    </a:moveTo>
                    <a:cubicBezTo>
                      <a:pt x="12454" y="15606"/>
                      <a:pt x="17688" y="6511"/>
                      <a:pt x="20263" y="1629"/>
                    </a:cubicBezTo>
                    <a:cubicBezTo>
                      <a:pt x="21094" y="292"/>
                      <a:pt x="19432" y="-444"/>
                      <a:pt x="17688" y="292"/>
                    </a:cubicBezTo>
                    <a:cubicBezTo>
                      <a:pt x="7303" y="5106"/>
                      <a:pt x="2069" y="14201"/>
                      <a:pt x="325" y="19083"/>
                    </a:cubicBezTo>
                    <a:cubicBezTo>
                      <a:pt x="-506" y="20487"/>
                      <a:pt x="325" y="21156"/>
                      <a:pt x="2069" y="20487"/>
                    </a:cubicBezTo>
                    <a:close/>
                  </a:path>
                </a:pathLst>
              </a:custGeom>
              <a:solidFill>
                <a:srgbClr val="FFFFFF"/>
              </a:solidFill>
              <a:ln w="12700" cap="flat">
                <a:noFill/>
                <a:miter lim="400000"/>
              </a:ln>
              <a:effectLst/>
            </p:spPr>
            <p:txBody>
              <a:bodyPr wrap="square" lIns="22860" tIns="22860" rIns="22860" bIns="22860" numCol="1" anchor="ctr">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397" name="Shape 1397"/>
              <p:cNvSpPr/>
              <p:nvPr/>
            </p:nvSpPr>
            <p:spPr>
              <a:xfrm>
                <a:off x="31389" y="453352"/>
                <a:ext cx="118623" cy="141732"/>
              </a:xfrm>
              <a:custGeom>
                <a:avLst/>
                <a:gdLst/>
                <a:ahLst/>
                <a:cxnLst>
                  <a:cxn ang="0">
                    <a:pos x="wd2" y="hd2"/>
                  </a:cxn>
                  <a:cxn ang="5400000">
                    <a:pos x="wd2" y="hd2"/>
                  </a:cxn>
                  <a:cxn ang="10800000">
                    <a:pos x="wd2" y="hd2"/>
                  </a:cxn>
                  <a:cxn ang="16200000">
                    <a:pos x="wd2" y="hd2"/>
                  </a:cxn>
                </a:cxnLst>
                <a:rect l="0" t="0" r="r" b="b"/>
                <a:pathLst>
                  <a:path w="20046" h="19937" extrusionOk="0">
                    <a:moveTo>
                      <a:pt x="3789" y="19584"/>
                    </a:moveTo>
                    <a:cubicBezTo>
                      <a:pt x="11752" y="14885"/>
                      <a:pt x="17425" y="7383"/>
                      <a:pt x="19716" y="2684"/>
                    </a:cubicBezTo>
                    <a:cubicBezTo>
                      <a:pt x="20916" y="786"/>
                      <a:pt x="18625" y="-1112"/>
                      <a:pt x="16334" y="786"/>
                    </a:cubicBezTo>
                    <a:cubicBezTo>
                      <a:pt x="7280" y="5485"/>
                      <a:pt x="2698" y="12987"/>
                      <a:pt x="407" y="17686"/>
                    </a:cubicBezTo>
                    <a:cubicBezTo>
                      <a:pt x="-684" y="19584"/>
                      <a:pt x="407" y="20488"/>
                      <a:pt x="3789" y="19584"/>
                    </a:cubicBezTo>
                    <a:close/>
                  </a:path>
                </a:pathLst>
              </a:custGeom>
              <a:solidFill>
                <a:srgbClr val="FFFFFF"/>
              </a:solidFill>
              <a:ln w="12700" cap="flat">
                <a:noFill/>
                <a:miter lim="400000"/>
              </a:ln>
              <a:effectLst/>
            </p:spPr>
            <p:txBody>
              <a:bodyPr wrap="square" lIns="22860" tIns="22860" rIns="22860" bIns="22860" numCol="1" anchor="ctr">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grpSp>
      </p:grpSp>
      <p:grpSp>
        <p:nvGrpSpPr>
          <p:cNvPr id="1403" name="Group 1403"/>
          <p:cNvGrpSpPr/>
          <p:nvPr/>
        </p:nvGrpSpPr>
        <p:grpSpPr>
          <a:xfrm>
            <a:off x="8893317" y="2780205"/>
            <a:ext cx="556539" cy="556684"/>
            <a:chOff x="1146929" y="230483"/>
            <a:chExt cx="1113077" cy="1113367"/>
          </a:xfrm>
        </p:grpSpPr>
        <p:sp>
          <p:nvSpPr>
            <p:cNvPr id="1400" name="Shape 1400"/>
            <p:cNvSpPr/>
            <p:nvPr/>
          </p:nvSpPr>
          <p:spPr>
            <a:xfrm rot="8100000">
              <a:off x="1146929" y="230483"/>
              <a:ext cx="1113077" cy="1113367"/>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4400" y="0"/>
                    <a:pt x="18000" y="0"/>
                    <a:pt x="21600" y="0"/>
                  </a:cubicBezTo>
                  <a:cubicBezTo>
                    <a:pt x="21600" y="3600"/>
                    <a:pt x="21600" y="7200"/>
                    <a:pt x="21600" y="10800"/>
                  </a:cubicBezTo>
                  <a:cubicBezTo>
                    <a:pt x="21600" y="16765"/>
                    <a:pt x="16765" y="21600"/>
                    <a:pt x="10800" y="21600"/>
                  </a:cubicBezTo>
                  <a:cubicBezTo>
                    <a:pt x="4835" y="21600"/>
                    <a:pt x="0" y="16765"/>
                    <a:pt x="0" y="10800"/>
                  </a:cubicBezTo>
                  <a:close/>
                </a:path>
              </a:pathLst>
            </a:custGeom>
            <a:solidFill>
              <a:schemeClr val="accent4"/>
            </a:solidFill>
            <a:ln w="12700" cap="flat">
              <a:noFill/>
              <a:miter lim="400000"/>
            </a:ln>
            <a:effectLst/>
          </p:spPr>
          <p:txBody>
            <a:bodyPr wrap="square" lIns="22860" tIns="22860" rIns="22860" bIns="22860" numCol="1" anchor="ctr">
              <a:noAutofit/>
            </a:bodyPr>
            <a:lstStyle/>
            <a:p>
              <a:pPr marL="0" marR="0" lvl="0" indent="0" algn="ctr" defTabSz="914217" rtl="0" eaLnBrk="1" fontAlgn="auto" latinLnBrk="0" hangingPunct="0">
                <a:lnSpc>
                  <a:spcPct val="100000"/>
                </a:lnSpc>
                <a:spcBef>
                  <a:spcPts val="0"/>
                </a:spcBef>
                <a:spcAft>
                  <a:spcPts val="0"/>
                </a:spcAft>
                <a:buClrTx/>
                <a:buSzTx/>
                <a:buFontTx/>
                <a:buNone/>
                <a:tabLst/>
                <a:defRPr>
                  <a:solidFill>
                    <a:srgbClr val="FFFFFF"/>
                  </a:solidFill>
                </a:defRPr>
              </a:pPr>
              <a:endParaRPr kumimoji="0" sz="2000" b="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Helvetica"/>
              </a:endParaRPr>
            </a:p>
          </p:txBody>
        </p:sp>
        <p:sp>
          <p:nvSpPr>
            <p:cNvPr id="1402" name="Shape 1402"/>
            <p:cNvSpPr/>
            <p:nvPr/>
          </p:nvSpPr>
          <p:spPr>
            <a:xfrm>
              <a:off x="1354725" y="454083"/>
              <a:ext cx="691414" cy="691594"/>
            </a:xfrm>
            <a:custGeom>
              <a:avLst/>
              <a:gdLst/>
              <a:ahLst/>
              <a:cxnLst>
                <a:cxn ang="0">
                  <a:pos x="wd2" y="hd2"/>
                </a:cxn>
                <a:cxn ang="5400000">
                  <a:pos x="wd2" y="hd2"/>
                </a:cxn>
                <a:cxn ang="10800000">
                  <a:pos x="wd2" y="hd2"/>
                </a:cxn>
                <a:cxn ang="16200000">
                  <a:pos x="wd2" y="hd2"/>
                </a:cxn>
              </a:cxnLst>
              <a:rect l="0" t="0" r="r" b="b"/>
              <a:pathLst>
                <a:path w="21600" h="21600" extrusionOk="0">
                  <a:moveTo>
                    <a:pt x="21600" y="10128"/>
                  </a:moveTo>
                  <a:cubicBezTo>
                    <a:pt x="21264" y="4734"/>
                    <a:pt x="16876" y="350"/>
                    <a:pt x="11466" y="0"/>
                  </a:cubicBezTo>
                  <a:cubicBezTo>
                    <a:pt x="10120" y="0"/>
                    <a:pt x="10120" y="0"/>
                    <a:pt x="10120" y="0"/>
                  </a:cubicBezTo>
                  <a:cubicBezTo>
                    <a:pt x="4724" y="350"/>
                    <a:pt x="336" y="4734"/>
                    <a:pt x="0" y="10128"/>
                  </a:cubicBezTo>
                  <a:cubicBezTo>
                    <a:pt x="0" y="11472"/>
                    <a:pt x="0" y="11472"/>
                    <a:pt x="0" y="11472"/>
                  </a:cubicBezTo>
                  <a:cubicBezTo>
                    <a:pt x="336" y="16879"/>
                    <a:pt x="4724" y="21264"/>
                    <a:pt x="10120" y="21600"/>
                  </a:cubicBezTo>
                  <a:cubicBezTo>
                    <a:pt x="11466" y="21600"/>
                    <a:pt x="11466" y="21600"/>
                    <a:pt x="11466" y="21600"/>
                  </a:cubicBezTo>
                  <a:cubicBezTo>
                    <a:pt x="16876" y="21264"/>
                    <a:pt x="21264" y="16879"/>
                    <a:pt x="21600" y="11472"/>
                  </a:cubicBezTo>
                  <a:cubicBezTo>
                    <a:pt x="21600" y="10128"/>
                    <a:pt x="21600" y="10128"/>
                    <a:pt x="21600" y="10128"/>
                  </a:cubicBezTo>
                  <a:close/>
                  <a:moveTo>
                    <a:pt x="6742" y="2367"/>
                  </a:moveTo>
                  <a:cubicBezTo>
                    <a:pt x="6070" y="3268"/>
                    <a:pt x="5504" y="4398"/>
                    <a:pt x="5060" y="5743"/>
                  </a:cubicBezTo>
                  <a:cubicBezTo>
                    <a:pt x="2920" y="5743"/>
                    <a:pt x="2920" y="5743"/>
                    <a:pt x="2920" y="5743"/>
                  </a:cubicBezTo>
                  <a:cubicBezTo>
                    <a:pt x="3822" y="4277"/>
                    <a:pt x="5168" y="3040"/>
                    <a:pt x="6742" y="2367"/>
                  </a:cubicBezTo>
                  <a:close/>
                  <a:moveTo>
                    <a:pt x="2126" y="7196"/>
                  </a:moveTo>
                  <a:cubicBezTo>
                    <a:pt x="4724" y="7196"/>
                    <a:pt x="4724" y="7196"/>
                    <a:pt x="4724" y="7196"/>
                  </a:cubicBezTo>
                  <a:cubicBezTo>
                    <a:pt x="4495" y="8097"/>
                    <a:pt x="4387" y="9119"/>
                    <a:pt x="4266" y="10128"/>
                  </a:cubicBezTo>
                  <a:cubicBezTo>
                    <a:pt x="1453" y="10128"/>
                    <a:pt x="1453" y="10128"/>
                    <a:pt x="1453" y="10128"/>
                  </a:cubicBezTo>
                  <a:cubicBezTo>
                    <a:pt x="1453" y="9119"/>
                    <a:pt x="1790" y="8097"/>
                    <a:pt x="2126" y="7196"/>
                  </a:cubicBezTo>
                  <a:close/>
                  <a:moveTo>
                    <a:pt x="1453" y="11472"/>
                  </a:moveTo>
                  <a:cubicBezTo>
                    <a:pt x="4266" y="11472"/>
                    <a:pt x="4266" y="11472"/>
                    <a:pt x="4266" y="11472"/>
                  </a:cubicBezTo>
                  <a:cubicBezTo>
                    <a:pt x="4387" y="12495"/>
                    <a:pt x="4495" y="13503"/>
                    <a:pt x="4724" y="14404"/>
                  </a:cubicBezTo>
                  <a:cubicBezTo>
                    <a:pt x="2126" y="14404"/>
                    <a:pt x="2126" y="14404"/>
                    <a:pt x="2126" y="14404"/>
                  </a:cubicBezTo>
                  <a:cubicBezTo>
                    <a:pt x="1790" y="13503"/>
                    <a:pt x="1453" y="12495"/>
                    <a:pt x="1453" y="11472"/>
                  </a:cubicBezTo>
                  <a:close/>
                  <a:moveTo>
                    <a:pt x="2920" y="15857"/>
                  </a:moveTo>
                  <a:cubicBezTo>
                    <a:pt x="5060" y="15857"/>
                    <a:pt x="5060" y="15857"/>
                    <a:pt x="5060" y="15857"/>
                  </a:cubicBezTo>
                  <a:cubicBezTo>
                    <a:pt x="5504" y="17215"/>
                    <a:pt x="6070" y="18332"/>
                    <a:pt x="6742" y="19233"/>
                  </a:cubicBezTo>
                  <a:cubicBezTo>
                    <a:pt x="5168" y="18560"/>
                    <a:pt x="3822" y="17323"/>
                    <a:pt x="2920" y="15857"/>
                  </a:cubicBezTo>
                  <a:close/>
                  <a:moveTo>
                    <a:pt x="10120" y="20134"/>
                  </a:moveTo>
                  <a:cubicBezTo>
                    <a:pt x="8546" y="19690"/>
                    <a:pt x="7308" y="18103"/>
                    <a:pt x="6514" y="15857"/>
                  </a:cubicBezTo>
                  <a:cubicBezTo>
                    <a:pt x="10120" y="15857"/>
                    <a:pt x="10120" y="15857"/>
                    <a:pt x="10120" y="15857"/>
                  </a:cubicBezTo>
                  <a:lnTo>
                    <a:pt x="10120" y="20134"/>
                  </a:lnTo>
                  <a:close/>
                  <a:moveTo>
                    <a:pt x="10120" y="14404"/>
                  </a:moveTo>
                  <a:cubicBezTo>
                    <a:pt x="6177" y="14404"/>
                    <a:pt x="6177" y="14404"/>
                    <a:pt x="6177" y="14404"/>
                  </a:cubicBezTo>
                  <a:cubicBezTo>
                    <a:pt x="5962" y="13503"/>
                    <a:pt x="5841" y="12495"/>
                    <a:pt x="5733" y="11472"/>
                  </a:cubicBezTo>
                  <a:cubicBezTo>
                    <a:pt x="10120" y="11472"/>
                    <a:pt x="10120" y="11472"/>
                    <a:pt x="10120" y="11472"/>
                  </a:cubicBezTo>
                  <a:lnTo>
                    <a:pt x="10120" y="14404"/>
                  </a:lnTo>
                  <a:close/>
                  <a:moveTo>
                    <a:pt x="10120" y="10128"/>
                  </a:moveTo>
                  <a:cubicBezTo>
                    <a:pt x="5733" y="10128"/>
                    <a:pt x="5733" y="10128"/>
                    <a:pt x="5733" y="10128"/>
                  </a:cubicBezTo>
                  <a:cubicBezTo>
                    <a:pt x="5841" y="9119"/>
                    <a:pt x="5962" y="8097"/>
                    <a:pt x="6177" y="7196"/>
                  </a:cubicBezTo>
                  <a:cubicBezTo>
                    <a:pt x="10120" y="7196"/>
                    <a:pt x="10120" y="7196"/>
                    <a:pt x="10120" y="7196"/>
                  </a:cubicBezTo>
                  <a:lnTo>
                    <a:pt x="10120" y="10128"/>
                  </a:lnTo>
                  <a:close/>
                  <a:moveTo>
                    <a:pt x="10120" y="5743"/>
                  </a:moveTo>
                  <a:cubicBezTo>
                    <a:pt x="6514" y="5743"/>
                    <a:pt x="6514" y="5743"/>
                    <a:pt x="6514" y="5743"/>
                  </a:cubicBezTo>
                  <a:cubicBezTo>
                    <a:pt x="7308" y="3497"/>
                    <a:pt x="8546" y="1910"/>
                    <a:pt x="10120" y="1466"/>
                  </a:cubicBezTo>
                  <a:lnTo>
                    <a:pt x="10120" y="5743"/>
                  </a:lnTo>
                  <a:close/>
                  <a:moveTo>
                    <a:pt x="18666" y="5743"/>
                  </a:moveTo>
                  <a:cubicBezTo>
                    <a:pt x="16540" y="5743"/>
                    <a:pt x="16540" y="5743"/>
                    <a:pt x="16540" y="5743"/>
                  </a:cubicBezTo>
                  <a:cubicBezTo>
                    <a:pt x="16082" y="4398"/>
                    <a:pt x="15517" y="3268"/>
                    <a:pt x="14844" y="2367"/>
                  </a:cubicBezTo>
                  <a:cubicBezTo>
                    <a:pt x="16419" y="3040"/>
                    <a:pt x="17764" y="4277"/>
                    <a:pt x="18666" y="5743"/>
                  </a:cubicBezTo>
                  <a:close/>
                  <a:moveTo>
                    <a:pt x="11466" y="1466"/>
                  </a:moveTo>
                  <a:cubicBezTo>
                    <a:pt x="13041" y="1910"/>
                    <a:pt x="14279" y="3497"/>
                    <a:pt x="15073" y="5743"/>
                  </a:cubicBezTo>
                  <a:cubicBezTo>
                    <a:pt x="11466" y="5743"/>
                    <a:pt x="11466" y="5743"/>
                    <a:pt x="11466" y="5743"/>
                  </a:cubicBezTo>
                  <a:lnTo>
                    <a:pt x="11466" y="1466"/>
                  </a:lnTo>
                  <a:close/>
                  <a:moveTo>
                    <a:pt x="11466" y="7196"/>
                  </a:moveTo>
                  <a:cubicBezTo>
                    <a:pt x="15517" y="7196"/>
                    <a:pt x="15517" y="7196"/>
                    <a:pt x="15517" y="7196"/>
                  </a:cubicBezTo>
                  <a:cubicBezTo>
                    <a:pt x="15638" y="8097"/>
                    <a:pt x="15746" y="9119"/>
                    <a:pt x="15853" y="10128"/>
                  </a:cubicBezTo>
                  <a:cubicBezTo>
                    <a:pt x="11466" y="10128"/>
                    <a:pt x="11466" y="10128"/>
                    <a:pt x="11466" y="10128"/>
                  </a:cubicBezTo>
                  <a:lnTo>
                    <a:pt x="11466" y="7196"/>
                  </a:lnTo>
                  <a:close/>
                  <a:moveTo>
                    <a:pt x="11466" y="11472"/>
                  </a:moveTo>
                  <a:cubicBezTo>
                    <a:pt x="15853" y="11472"/>
                    <a:pt x="15853" y="11472"/>
                    <a:pt x="15853" y="11472"/>
                  </a:cubicBezTo>
                  <a:cubicBezTo>
                    <a:pt x="15746" y="12495"/>
                    <a:pt x="15638" y="13503"/>
                    <a:pt x="15517" y="14404"/>
                  </a:cubicBezTo>
                  <a:cubicBezTo>
                    <a:pt x="11466" y="14404"/>
                    <a:pt x="11466" y="14404"/>
                    <a:pt x="11466" y="14404"/>
                  </a:cubicBezTo>
                  <a:lnTo>
                    <a:pt x="11466" y="11472"/>
                  </a:lnTo>
                  <a:close/>
                  <a:moveTo>
                    <a:pt x="11466" y="20134"/>
                  </a:moveTo>
                  <a:cubicBezTo>
                    <a:pt x="11466" y="15857"/>
                    <a:pt x="11466" y="15857"/>
                    <a:pt x="11466" y="15857"/>
                  </a:cubicBezTo>
                  <a:cubicBezTo>
                    <a:pt x="15073" y="15857"/>
                    <a:pt x="15073" y="15857"/>
                    <a:pt x="15073" y="15857"/>
                  </a:cubicBezTo>
                  <a:cubicBezTo>
                    <a:pt x="14279" y="18103"/>
                    <a:pt x="13041" y="19690"/>
                    <a:pt x="11466" y="20134"/>
                  </a:cubicBezTo>
                  <a:close/>
                  <a:moveTo>
                    <a:pt x="14844" y="19233"/>
                  </a:moveTo>
                  <a:cubicBezTo>
                    <a:pt x="15517" y="18332"/>
                    <a:pt x="16082" y="17215"/>
                    <a:pt x="16540" y="15857"/>
                  </a:cubicBezTo>
                  <a:cubicBezTo>
                    <a:pt x="18666" y="15857"/>
                    <a:pt x="18666" y="15857"/>
                    <a:pt x="18666" y="15857"/>
                  </a:cubicBezTo>
                  <a:cubicBezTo>
                    <a:pt x="17764" y="17323"/>
                    <a:pt x="16419" y="18560"/>
                    <a:pt x="14844" y="19233"/>
                  </a:cubicBezTo>
                  <a:close/>
                  <a:moveTo>
                    <a:pt x="19460" y="14404"/>
                  </a:moveTo>
                  <a:cubicBezTo>
                    <a:pt x="16876" y="14404"/>
                    <a:pt x="16876" y="14404"/>
                    <a:pt x="16876" y="14404"/>
                  </a:cubicBezTo>
                  <a:cubicBezTo>
                    <a:pt x="17092" y="13503"/>
                    <a:pt x="17213" y="12495"/>
                    <a:pt x="17320" y="11472"/>
                  </a:cubicBezTo>
                  <a:cubicBezTo>
                    <a:pt x="20133" y="11472"/>
                    <a:pt x="20133" y="11472"/>
                    <a:pt x="20133" y="11472"/>
                  </a:cubicBezTo>
                  <a:cubicBezTo>
                    <a:pt x="20133" y="12495"/>
                    <a:pt x="19797" y="13503"/>
                    <a:pt x="19460" y="14404"/>
                  </a:cubicBezTo>
                  <a:close/>
                  <a:moveTo>
                    <a:pt x="17320" y="10128"/>
                  </a:moveTo>
                  <a:cubicBezTo>
                    <a:pt x="17213" y="9119"/>
                    <a:pt x="17092" y="8097"/>
                    <a:pt x="16876" y="7196"/>
                  </a:cubicBezTo>
                  <a:cubicBezTo>
                    <a:pt x="19460" y="7196"/>
                    <a:pt x="19460" y="7196"/>
                    <a:pt x="19460" y="7196"/>
                  </a:cubicBezTo>
                  <a:cubicBezTo>
                    <a:pt x="19797" y="8097"/>
                    <a:pt x="20133" y="9119"/>
                    <a:pt x="20133" y="10128"/>
                  </a:cubicBezTo>
                  <a:lnTo>
                    <a:pt x="17320" y="10128"/>
                  </a:lnTo>
                  <a:close/>
                </a:path>
              </a:pathLst>
            </a:custGeom>
            <a:solidFill>
              <a:srgbClr val="FFFFFF"/>
            </a:solidFill>
            <a:ln w="12700" cap="flat">
              <a:noFill/>
              <a:miter lim="400000"/>
            </a:ln>
            <a:effectLst/>
          </p:spPr>
          <p:txBody>
            <a:bodyPr wrap="square" lIns="22860" tIns="22860" rIns="22860" bIns="22860" numCol="1" anchor="ctr">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grpSp>
      <p:grpSp>
        <p:nvGrpSpPr>
          <p:cNvPr id="1413" name="Group 1413"/>
          <p:cNvGrpSpPr/>
          <p:nvPr/>
        </p:nvGrpSpPr>
        <p:grpSpPr>
          <a:xfrm>
            <a:off x="8891798" y="4087076"/>
            <a:ext cx="556539" cy="556684"/>
            <a:chOff x="1146929" y="230483"/>
            <a:chExt cx="1113077" cy="1113367"/>
          </a:xfrm>
        </p:grpSpPr>
        <p:sp>
          <p:nvSpPr>
            <p:cNvPr id="1410" name="Shape 1410"/>
            <p:cNvSpPr/>
            <p:nvPr/>
          </p:nvSpPr>
          <p:spPr>
            <a:xfrm rot="8100000">
              <a:off x="1146929" y="230483"/>
              <a:ext cx="1113077" cy="1113367"/>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4400" y="0"/>
                    <a:pt x="18000" y="0"/>
                    <a:pt x="21600" y="0"/>
                  </a:cubicBezTo>
                  <a:cubicBezTo>
                    <a:pt x="21600" y="3600"/>
                    <a:pt x="21600" y="7200"/>
                    <a:pt x="21600" y="10800"/>
                  </a:cubicBezTo>
                  <a:cubicBezTo>
                    <a:pt x="21600" y="16765"/>
                    <a:pt x="16765" y="21600"/>
                    <a:pt x="10800" y="21600"/>
                  </a:cubicBezTo>
                  <a:cubicBezTo>
                    <a:pt x="4835" y="21600"/>
                    <a:pt x="0" y="16765"/>
                    <a:pt x="0" y="10800"/>
                  </a:cubicBezTo>
                  <a:close/>
                </a:path>
              </a:pathLst>
            </a:custGeom>
            <a:solidFill>
              <a:schemeClr val="accent5"/>
            </a:solidFill>
            <a:ln w="12700" cap="flat">
              <a:noFill/>
              <a:miter lim="400000"/>
            </a:ln>
            <a:effectLst/>
          </p:spPr>
          <p:txBody>
            <a:bodyPr wrap="square" lIns="22860" tIns="22860" rIns="22860" bIns="22860" numCol="1" anchor="ctr">
              <a:noAutofit/>
            </a:bodyPr>
            <a:lstStyle/>
            <a:p>
              <a:pPr marL="0" marR="0" lvl="0" indent="0" algn="ctr" defTabSz="914217" rtl="0" eaLnBrk="1" fontAlgn="auto" latinLnBrk="0" hangingPunct="0">
                <a:lnSpc>
                  <a:spcPct val="100000"/>
                </a:lnSpc>
                <a:spcBef>
                  <a:spcPts val="0"/>
                </a:spcBef>
                <a:spcAft>
                  <a:spcPts val="0"/>
                </a:spcAft>
                <a:buClrTx/>
                <a:buSzTx/>
                <a:buFontTx/>
                <a:buNone/>
                <a:tabLst/>
                <a:defRPr>
                  <a:solidFill>
                    <a:srgbClr val="FFFFFF"/>
                  </a:solidFill>
                </a:defRPr>
              </a:pPr>
              <a:endParaRPr kumimoji="0" sz="2000" b="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Helvetica"/>
              </a:endParaRPr>
            </a:p>
          </p:txBody>
        </p:sp>
        <p:sp>
          <p:nvSpPr>
            <p:cNvPr id="1412" name="Shape 1412"/>
            <p:cNvSpPr/>
            <p:nvPr/>
          </p:nvSpPr>
          <p:spPr>
            <a:xfrm>
              <a:off x="1391731" y="485081"/>
              <a:ext cx="641968" cy="642135"/>
            </a:xfrm>
            <a:custGeom>
              <a:avLst/>
              <a:gdLst/>
              <a:ahLst/>
              <a:cxnLst>
                <a:cxn ang="0">
                  <a:pos x="wd2" y="hd2"/>
                </a:cxn>
                <a:cxn ang="5400000">
                  <a:pos x="wd2" y="hd2"/>
                </a:cxn>
                <a:cxn ang="10800000">
                  <a:pos x="wd2" y="hd2"/>
                </a:cxn>
                <a:cxn ang="16200000">
                  <a:pos x="wd2" y="hd2"/>
                </a:cxn>
              </a:cxnLst>
              <a:rect l="0" t="0" r="r" b="b"/>
              <a:pathLst>
                <a:path w="21600" h="21600" extrusionOk="0">
                  <a:moveTo>
                    <a:pt x="21280" y="13262"/>
                  </a:moveTo>
                  <a:cubicBezTo>
                    <a:pt x="21600" y="13262"/>
                    <a:pt x="21600" y="13262"/>
                    <a:pt x="21600" y="13262"/>
                  </a:cubicBezTo>
                  <a:cubicBezTo>
                    <a:pt x="21600" y="8556"/>
                    <a:pt x="21600" y="8556"/>
                    <a:pt x="21600" y="8556"/>
                  </a:cubicBezTo>
                  <a:cubicBezTo>
                    <a:pt x="18492" y="8556"/>
                    <a:pt x="18492" y="8556"/>
                    <a:pt x="18492" y="8556"/>
                  </a:cubicBezTo>
                  <a:cubicBezTo>
                    <a:pt x="18390" y="8018"/>
                    <a:pt x="18173" y="7481"/>
                    <a:pt x="17853" y="6944"/>
                  </a:cubicBezTo>
                  <a:cubicBezTo>
                    <a:pt x="19784" y="5026"/>
                    <a:pt x="19784" y="5026"/>
                    <a:pt x="19784" y="5026"/>
                  </a:cubicBezTo>
                  <a:cubicBezTo>
                    <a:pt x="20104" y="4809"/>
                    <a:pt x="20104" y="4809"/>
                    <a:pt x="20104" y="4809"/>
                  </a:cubicBezTo>
                  <a:cubicBezTo>
                    <a:pt x="19784" y="4591"/>
                    <a:pt x="19784" y="4591"/>
                    <a:pt x="19784" y="4591"/>
                  </a:cubicBezTo>
                  <a:cubicBezTo>
                    <a:pt x="16996" y="1714"/>
                    <a:pt x="16996" y="1714"/>
                    <a:pt x="16996" y="1714"/>
                  </a:cubicBezTo>
                  <a:cubicBezTo>
                    <a:pt x="16779" y="1496"/>
                    <a:pt x="16779" y="1496"/>
                    <a:pt x="16779" y="1496"/>
                  </a:cubicBezTo>
                  <a:cubicBezTo>
                    <a:pt x="16472" y="1714"/>
                    <a:pt x="16472" y="1714"/>
                    <a:pt x="16472" y="1714"/>
                  </a:cubicBezTo>
                  <a:cubicBezTo>
                    <a:pt x="14541" y="3632"/>
                    <a:pt x="14541" y="3632"/>
                    <a:pt x="14541" y="3632"/>
                  </a:cubicBezTo>
                  <a:cubicBezTo>
                    <a:pt x="14119" y="3415"/>
                    <a:pt x="13582" y="3210"/>
                    <a:pt x="13044" y="2993"/>
                  </a:cubicBezTo>
                  <a:cubicBezTo>
                    <a:pt x="13044" y="0"/>
                    <a:pt x="13044" y="0"/>
                    <a:pt x="13044" y="0"/>
                  </a:cubicBezTo>
                  <a:cubicBezTo>
                    <a:pt x="8440" y="0"/>
                    <a:pt x="8440" y="0"/>
                    <a:pt x="8440" y="0"/>
                  </a:cubicBezTo>
                  <a:cubicBezTo>
                    <a:pt x="8440" y="2993"/>
                    <a:pt x="8440" y="2993"/>
                    <a:pt x="8440" y="2993"/>
                  </a:cubicBezTo>
                  <a:cubicBezTo>
                    <a:pt x="7916" y="3210"/>
                    <a:pt x="7481" y="3415"/>
                    <a:pt x="7059" y="3632"/>
                  </a:cubicBezTo>
                  <a:cubicBezTo>
                    <a:pt x="5128" y="1714"/>
                    <a:pt x="5128" y="1714"/>
                    <a:pt x="5128" y="1714"/>
                  </a:cubicBezTo>
                  <a:cubicBezTo>
                    <a:pt x="4924" y="1496"/>
                    <a:pt x="4924" y="1496"/>
                    <a:pt x="4924" y="1496"/>
                  </a:cubicBezTo>
                  <a:cubicBezTo>
                    <a:pt x="1599" y="4809"/>
                    <a:pt x="1599" y="4809"/>
                    <a:pt x="1599" y="4809"/>
                  </a:cubicBezTo>
                  <a:cubicBezTo>
                    <a:pt x="1816" y="5026"/>
                    <a:pt x="1816" y="5026"/>
                    <a:pt x="1816" y="5026"/>
                  </a:cubicBezTo>
                  <a:cubicBezTo>
                    <a:pt x="3632" y="6842"/>
                    <a:pt x="3632" y="6842"/>
                    <a:pt x="3632" y="6842"/>
                  </a:cubicBezTo>
                  <a:cubicBezTo>
                    <a:pt x="3415" y="7379"/>
                    <a:pt x="3210" y="7916"/>
                    <a:pt x="2993" y="8440"/>
                  </a:cubicBezTo>
                  <a:cubicBezTo>
                    <a:pt x="0" y="8440"/>
                    <a:pt x="0" y="8440"/>
                    <a:pt x="0" y="8440"/>
                  </a:cubicBezTo>
                  <a:cubicBezTo>
                    <a:pt x="0" y="13147"/>
                    <a:pt x="0" y="13147"/>
                    <a:pt x="0" y="13147"/>
                  </a:cubicBezTo>
                  <a:cubicBezTo>
                    <a:pt x="2993" y="13147"/>
                    <a:pt x="2993" y="13147"/>
                    <a:pt x="2993" y="13147"/>
                  </a:cubicBezTo>
                  <a:cubicBezTo>
                    <a:pt x="3095" y="13684"/>
                    <a:pt x="3312" y="14221"/>
                    <a:pt x="3632" y="14758"/>
                  </a:cubicBezTo>
                  <a:cubicBezTo>
                    <a:pt x="1816" y="16574"/>
                    <a:pt x="1816" y="16574"/>
                    <a:pt x="1816" y="16574"/>
                  </a:cubicBezTo>
                  <a:cubicBezTo>
                    <a:pt x="1599" y="16779"/>
                    <a:pt x="1599" y="16779"/>
                    <a:pt x="1599" y="16779"/>
                  </a:cubicBezTo>
                  <a:cubicBezTo>
                    <a:pt x="1816" y="17111"/>
                    <a:pt x="1816" y="17111"/>
                    <a:pt x="1816" y="17111"/>
                  </a:cubicBezTo>
                  <a:cubicBezTo>
                    <a:pt x="4591" y="19886"/>
                    <a:pt x="4591" y="19886"/>
                    <a:pt x="4591" y="19886"/>
                  </a:cubicBezTo>
                  <a:cubicBezTo>
                    <a:pt x="4924" y="20104"/>
                    <a:pt x="4924" y="20104"/>
                    <a:pt x="4924" y="20104"/>
                  </a:cubicBezTo>
                  <a:cubicBezTo>
                    <a:pt x="5128" y="19886"/>
                    <a:pt x="5128" y="19886"/>
                    <a:pt x="5128" y="19886"/>
                  </a:cubicBezTo>
                  <a:cubicBezTo>
                    <a:pt x="7059" y="18070"/>
                    <a:pt x="7059" y="18070"/>
                    <a:pt x="7059" y="18070"/>
                  </a:cubicBezTo>
                  <a:cubicBezTo>
                    <a:pt x="7481" y="18288"/>
                    <a:pt x="8018" y="18492"/>
                    <a:pt x="8556" y="18607"/>
                  </a:cubicBezTo>
                  <a:cubicBezTo>
                    <a:pt x="8556" y="21600"/>
                    <a:pt x="8556" y="21600"/>
                    <a:pt x="8556" y="21600"/>
                  </a:cubicBezTo>
                  <a:cubicBezTo>
                    <a:pt x="13262" y="21600"/>
                    <a:pt x="13262" y="21600"/>
                    <a:pt x="13262" y="21600"/>
                  </a:cubicBezTo>
                  <a:cubicBezTo>
                    <a:pt x="13262" y="18607"/>
                    <a:pt x="13262" y="18607"/>
                    <a:pt x="13262" y="18607"/>
                  </a:cubicBezTo>
                  <a:cubicBezTo>
                    <a:pt x="13684" y="18390"/>
                    <a:pt x="14119" y="18173"/>
                    <a:pt x="14541" y="17955"/>
                  </a:cubicBezTo>
                  <a:cubicBezTo>
                    <a:pt x="16779" y="20104"/>
                    <a:pt x="16779" y="20104"/>
                    <a:pt x="16779" y="20104"/>
                  </a:cubicBezTo>
                  <a:cubicBezTo>
                    <a:pt x="16996" y="19886"/>
                    <a:pt x="16996" y="19886"/>
                    <a:pt x="16996" y="19886"/>
                  </a:cubicBezTo>
                  <a:cubicBezTo>
                    <a:pt x="19784" y="17111"/>
                    <a:pt x="19784" y="17111"/>
                    <a:pt x="19784" y="17111"/>
                  </a:cubicBezTo>
                  <a:cubicBezTo>
                    <a:pt x="20104" y="16779"/>
                    <a:pt x="20104" y="16779"/>
                    <a:pt x="20104" y="16779"/>
                  </a:cubicBezTo>
                  <a:cubicBezTo>
                    <a:pt x="17853" y="14643"/>
                    <a:pt x="17853" y="14643"/>
                    <a:pt x="17853" y="14643"/>
                  </a:cubicBezTo>
                  <a:cubicBezTo>
                    <a:pt x="18173" y="14221"/>
                    <a:pt x="18390" y="13684"/>
                    <a:pt x="18492" y="13262"/>
                  </a:cubicBezTo>
                  <a:cubicBezTo>
                    <a:pt x="21280" y="13262"/>
                    <a:pt x="21280" y="13262"/>
                    <a:pt x="21280" y="13262"/>
                  </a:cubicBezTo>
                  <a:close/>
                  <a:moveTo>
                    <a:pt x="15615" y="10794"/>
                  </a:moveTo>
                  <a:cubicBezTo>
                    <a:pt x="15615" y="13466"/>
                    <a:pt x="13466" y="15717"/>
                    <a:pt x="10794" y="15717"/>
                  </a:cubicBezTo>
                  <a:cubicBezTo>
                    <a:pt x="8121" y="15717"/>
                    <a:pt x="5883" y="13466"/>
                    <a:pt x="5883" y="10794"/>
                  </a:cubicBezTo>
                  <a:cubicBezTo>
                    <a:pt x="5883" y="8121"/>
                    <a:pt x="8121" y="5985"/>
                    <a:pt x="10794" y="5985"/>
                  </a:cubicBezTo>
                  <a:cubicBezTo>
                    <a:pt x="13466" y="5985"/>
                    <a:pt x="15615" y="8121"/>
                    <a:pt x="15615" y="10794"/>
                  </a:cubicBezTo>
                  <a:close/>
                </a:path>
              </a:pathLst>
            </a:custGeom>
            <a:solidFill>
              <a:srgbClr val="FFFFFF"/>
            </a:solidFill>
            <a:ln w="12700" cap="flat">
              <a:noFill/>
              <a:miter lim="400000"/>
            </a:ln>
            <a:effectLst/>
          </p:spPr>
          <p:txBody>
            <a:bodyPr wrap="square" lIns="22860" tIns="22860" rIns="22860" bIns="22860" numCol="1" anchor="ctr">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grpSp>
      <p:sp>
        <p:nvSpPr>
          <p:cNvPr id="1414" name="Shape 1414"/>
          <p:cNvSpPr/>
          <p:nvPr/>
        </p:nvSpPr>
        <p:spPr>
          <a:xfrm>
            <a:off x="4521348" y="2261103"/>
            <a:ext cx="1361441" cy="1264861"/>
          </a:xfrm>
          <a:custGeom>
            <a:avLst/>
            <a:gdLst/>
            <a:ahLst/>
            <a:cxnLst>
              <a:cxn ang="0">
                <a:pos x="wd2" y="hd2"/>
              </a:cxn>
              <a:cxn ang="5400000">
                <a:pos x="wd2" y="hd2"/>
              </a:cxn>
              <a:cxn ang="10800000">
                <a:pos x="wd2" y="hd2"/>
              </a:cxn>
              <a:cxn ang="16200000">
                <a:pos x="wd2" y="hd2"/>
              </a:cxn>
            </a:cxnLst>
            <a:rect l="0" t="0" r="r" b="b"/>
            <a:pathLst>
              <a:path w="21600" h="21600" extrusionOk="0">
                <a:moveTo>
                  <a:pt x="16437" y="4733"/>
                </a:moveTo>
                <a:cubicBezTo>
                  <a:pt x="16437" y="4319"/>
                  <a:pt x="16437" y="4115"/>
                  <a:pt x="16437" y="3911"/>
                </a:cubicBezTo>
                <a:cubicBezTo>
                  <a:pt x="16437" y="2054"/>
                  <a:pt x="15097" y="619"/>
                  <a:pt x="13568" y="619"/>
                </a:cubicBezTo>
                <a:cubicBezTo>
                  <a:pt x="12234" y="619"/>
                  <a:pt x="11274" y="1231"/>
                  <a:pt x="10705" y="2469"/>
                </a:cubicBezTo>
                <a:cubicBezTo>
                  <a:pt x="4778" y="0"/>
                  <a:pt x="4778" y="0"/>
                  <a:pt x="4778" y="0"/>
                </a:cubicBezTo>
                <a:cubicBezTo>
                  <a:pt x="4588" y="0"/>
                  <a:pt x="4588" y="0"/>
                  <a:pt x="4588" y="0"/>
                </a:cubicBezTo>
                <a:cubicBezTo>
                  <a:pt x="0" y="21600"/>
                  <a:pt x="0" y="21600"/>
                  <a:pt x="0" y="21600"/>
                </a:cubicBezTo>
                <a:cubicBezTo>
                  <a:pt x="3628" y="19131"/>
                  <a:pt x="3628" y="19131"/>
                  <a:pt x="3628" y="19131"/>
                </a:cubicBezTo>
                <a:cubicBezTo>
                  <a:pt x="3438" y="17900"/>
                  <a:pt x="3823" y="16662"/>
                  <a:pt x="4588" y="15425"/>
                </a:cubicBezTo>
                <a:cubicBezTo>
                  <a:pt x="6117" y="13371"/>
                  <a:pt x="8790" y="13167"/>
                  <a:pt x="10705" y="14608"/>
                </a:cubicBezTo>
                <a:cubicBezTo>
                  <a:pt x="12424" y="13575"/>
                  <a:pt x="12424" y="13575"/>
                  <a:pt x="12424" y="13575"/>
                </a:cubicBezTo>
                <a:cubicBezTo>
                  <a:pt x="16627" y="10698"/>
                  <a:pt x="16627" y="10698"/>
                  <a:pt x="16627" y="10698"/>
                </a:cubicBezTo>
                <a:cubicBezTo>
                  <a:pt x="17966" y="8841"/>
                  <a:pt x="19685" y="7406"/>
                  <a:pt x="21600" y="6583"/>
                </a:cubicBezTo>
                <a:lnTo>
                  <a:pt x="16437" y="4733"/>
                </a:lnTo>
              </a:path>
            </a:pathLst>
          </a:custGeom>
          <a:solidFill>
            <a:schemeClr val="accent3"/>
          </a:solidFill>
          <a:ln w="12700">
            <a:miter lim="400000"/>
          </a:ln>
        </p:spPr>
        <p:txBody>
          <a:bodyPr lIns="22860" rIns="22860" anchor="ct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415" name="Shape 1415"/>
          <p:cNvSpPr/>
          <p:nvPr/>
        </p:nvSpPr>
        <p:spPr>
          <a:xfrm>
            <a:off x="4521343" y="3055285"/>
            <a:ext cx="963604" cy="157947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4844" y="2474"/>
                  <a:pt x="14844" y="2474"/>
                  <a:pt x="14844" y="2474"/>
                </a:cubicBezTo>
                <a:cubicBezTo>
                  <a:pt x="14844" y="2311"/>
                  <a:pt x="14576" y="2147"/>
                  <a:pt x="14308" y="1979"/>
                </a:cubicBezTo>
                <a:cubicBezTo>
                  <a:pt x="12416" y="1155"/>
                  <a:pt x="9720" y="1319"/>
                  <a:pt x="8096" y="2311"/>
                </a:cubicBezTo>
                <a:cubicBezTo>
                  <a:pt x="7016" y="3134"/>
                  <a:pt x="7016" y="4289"/>
                  <a:pt x="7560" y="5112"/>
                </a:cubicBezTo>
                <a:cubicBezTo>
                  <a:pt x="0" y="7914"/>
                  <a:pt x="0" y="7914"/>
                  <a:pt x="0" y="7914"/>
                </a:cubicBezTo>
                <a:cubicBezTo>
                  <a:pt x="18084" y="21600"/>
                  <a:pt x="18084" y="21600"/>
                  <a:pt x="18084" y="21600"/>
                </a:cubicBezTo>
                <a:cubicBezTo>
                  <a:pt x="18628" y="18302"/>
                  <a:pt x="18628" y="18302"/>
                  <a:pt x="18628" y="18302"/>
                </a:cubicBezTo>
                <a:cubicBezTo>
                  <a:pt x="17280" y="17807"/>
                  <a:pt x="16200" y="16983"/>
                  <a:pt x="15656" y="15828"/>
                </a:cubicBezTo>
                <a:cubicBezTo>
                  <a:pt x="14844" y="13850"/>
                  <a:pt x="17004" y="11871"/>
                  <a:pt x="20244" y="11212"/>
                </a:cubicBezTo>
                <a:cubicBezTo>
                  <a:pt x="20788" y="8574"/>
                  <a:pt x="20788" y="8574"/>
                  <a:pt x="20788" y="8574"/>
                </a:cubicBezTo>
                <a:cubicBezTo>
                  <a:pt x="21324" y="5276"/>
                  <a:pt x="21324" y="5276"/>
                  <a:pt x="21324" y="5276"/>
                </a:cubicBezTo>
                <a:cubicBezTo>
                  <a:pt x="21056" y="4453"/>
                  <a:pt x="20788" y="3630"/>
                  <a:pt x="20788" y="2807"/>
                </a:cubicBezTo>
                <a:cubicBezTo>
                  <a:pt x="20788" y="1815"/>
                  <a:pt x="21056" y="828"/>
                  <a:pt x="21600" y="0"/>
                </a:cubicBezTo>
              </a:path>
            </a:pathLst>
          </a:custGeom>
          <a:solidFill>
            <a:schemeClr val="accent5"/>
          </a:solidFill>
          <a:ln w="12700">
            <a:miter lim="400000"/>
          </a:ln>
        </p:spPr>
        <p:txBody>
          <a:bodyPr lIns="22860" rIns="22860" anchor="ct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416" name="Shape 1416"/>
          <p:cNvSpPr/>
          <p:nvPr/>
        </p:nvSpPr>
        <p:spPr>
          <a:xfrm>
            <a:off x="5311918" y="3611380"/>
            <a:ext cx="1366541" cy="1108405"/>
          </a:xfrm>
          <a:custGeom>
            <a:avLst/>
            <a:gdLst/>
            <a:ahLst/>
            <a:cxnLst>
              <a:cxn ang="0">
                <a:pos x="wd2" y="hd2"/>
              </a:cxn>
              <a:cxn ang="5400000">
                <a:pos x="wd2" y="hd2"/>
              </a:cxn>
              <a:cxn ang="10800000">
                <a:pos x="wd2" y="hd2"/>
              </a:cxn>
              <a:cxn ang="16200000">
                <a:pos x="wd2" y="hd2"/>
              </a:cxn>
            </a:cxnLst>
            <a:rect l="0" t="0" r="r" b="b"/>
            <a:pathLst>
              <a:path w="21308" h="21600" extrusionOk="0">
                <a:moveTo>
                  <a:pt x="21308" y="21600"/>
                </a:moveTo>
                <a:cubicBezTo>
                  <a:pt x="18867" y="18550"/>
                  <a:pt x="18867" y="18550"/>
                  <a:pt x="18867" y="18550"/>
                </a:cubicBezTo>
                <a:cubicBezTo>
                  <a:pt x="17742" y="19016"/>
                  <a:pt x="16425" y="19016"/>
                  <a:pt x="15295" y="18309"/>
                </a:cubicBezTo>
                <a:cubicBezTo>
                  <a:pt x="13232" y="16904"/>
                  <a:pt x="12294" y="13854"/>
                  <a:pt x="13040" y="11037"/>
                </a:cubicBezTo>
                <a:cubicBezTo>
                  <a:pt x="8349" y="4929"/>
                  <a:pt x="8349" y="4929"/>
                  <a:pt x="8349" y="4929"/>
                </a:cubicBezTo>
                <a:cubicBezTo>
                  <a:pt x="6473" y="3989"/>
                  <a:pt x="4777" y="2344"/>
                  <a:pt x="3839" y="0"/>
                </a:cubicBezTo>
                <a:cubicBezTo>
                  <a:pt x="3088" y="6807"/>
                  <a:pt x="3088" y="6807"/>
                  <a:pt x="3088" y="6807"/>
                </a:cubicBezTo>
                <a:cubicBezTo>
                  <a:pt x="2901" y="6807"/>
                  <a:pt x="2522" y="6807"/>
                  <a:pt x="2336" y="7040"/>
                </a:cubicBezTo>
                <a:cubicBezTo>
                  <a:pt x="646" y="7280"/>
                  <a:pt x="-292" y="9391"/>
                  <a:pt x="81" y="11270"/>
                </a:cubicBezTo>
                <a:cubicBezTo>
                  <a:pt x="267" y="12915"/>
                  <a:pt x="1211" y="13854"/>
                  <a:pt x="2336" y="14087"/>
                </a:cubicBezTo>
                <a:cubicBezTo>
                  <a:pt x="1584" y="21600"/>
                  <a:pt x="1584" y="21600"/>
                  <a:pt x="1584" y="21600"/>
                </a:cubicBezTo>
                <a:lnTo>
                  <a:pt x="21308" y="21600"/>
                </a:lnTo>
              </a:path>
            </a:pathLst>
          </a:custGeom>
          <a:solidFill>
            <a:schemeClr val="accent5"/>
          </a:solidFill>
          <a:ln w="12700">
            <a:miter lim="400000"/>
          </a:ln>
        </p:spPr>
        <p:txBody>
          <a:bodyPr lIns="22860" rIns="22860" anchor="ct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417" name="Shape 1417"/>
          <p:cNvSpPr/>
          <p:nvPr/>
        </p:nvSpPr>
        <p:spPr>
          <a:xfrm>
            <a:off x="6027686" y="3718519"/>
            <a:ext cx="1589263" cy="999567"/>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8326" y="525"/>
                  <a:pt x="18326" y="525"/>
                  <a:pt x="18326" y="525"/>
                </a:cubicBezTo>
                <a:cubicBezTo>
                  <a:pt x="17997" y="2082"/>
                  <a:pt x="17179" y="3381"/>
                  <a:pt x="16200" y="4163"/>
                </a:cubicBezTo>
                <a:cubicBezTo>
                  <a:pt x="14398" y="5729"/>
                  <a:pt x="12104" y="4422"/>
                  <a:pt x="11125" y="1565"/>
                </a:cubicBezTo>
                <a:cubicBezTo>
                  <a:pt x="5232" y="2606"/>
                  <a:pt x="5232" y="2606"/>
                  <a:pt x="5232" y="2606"/>
                </a:cubicBezTo>
                <a:cubicBezTo>
                  <a:pt x="3923" y="3647"/>
                  <a:pt x="2451" y="4422"/>
                  <a:pt x="979" y="4422"/>
                </a:cubicBezTo>
                <a:cubicBezTo>
                  <a:pt x="655" y="4422"/>
                  <a:pt x="325" y="4163"/>
                  <a:pt x="0" y="4163"/>
                </a:cubicBezTo>
                <a:cubicBezTo>
                  <a:pt x="3431" y="9626"/>
                  <a:pt x="3431" y="9626"/>
                  <a:pt x="3431" y="9626"/>
                </a:cubicBezTo>
                <a:cubicBezTo>
                  <a:pt x="3268" y="9892"/>
                  <a:pt x="3106" y="10151"/>
                  <a:pt x="2938" y="10409"/>
                </a:cubicBezTo>
                <a:cubicBezTo>
                  <a:pt x="2451" y="12490"/>
                  <a:pt x="2938" y="15097"/>
                  <a:pt x="4248" y="16138"/>
                </a:cubicBezTo>
                <a:cubicBezTo>
                  <a:pt x="5070" y="16654"/>
                  <a:pt x="6212" y="16396"/>
                  <a:pt x="6867" y="15613"/>
                </a:cubicBezTo>
                <a:cubicBezTo>
                  <a:pt x="10632" y="21600"/>
                  <a:pt x="10632" y="21600"/>
                  <a:pt x="10632" y="21600"/>
                </a:cubicBezTo>
                <a:lnTo>
                  <a:pt x="21600" y="0"/>
                </a:lnTo>
              </a:path>
            </a:pathLst>
          </a:custGeom>
          <a:solidFill>
            <a:schemeClr val="accent4"/>
          </a:solidFill>
          <a:ln w="12700">
            <a:miter lim="400000"/>
          </a:ln>
        </p:spPr>
        <p:txBody>
          <a:bodyPr lIns="22860" rIns="22860" anchor="ct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418" name="Shape 1418"/>
          <p:cNvSpPr/>
          <p:nvPr/>
        </p:nvSpPr>
        <p:spPr>
          <a:xfrm>
            <a:off x="6568335" y="2346135"/>
            <a:ext cx="1131920" cy="1501105"/>
          </a:xfrm>
          <a:custGeom>
            <a:avLst/>
            <a:gdLst/>
            <a:ahLst/>
            <a:cxnLst>
              <a:cxn ang="0">
                <a:pos x="wd2" y="hd2"/>
              </a:cxn>
              <a:cxn ang="5400000">
                <a:pos x="wd2" y="hd2"/>
              </a:cxn>
              <a:cxn ang="10800000">
                <a:pos x="wd2" y="hd2"/>
              </a:cxn>
              <a:cxn ang="16200000">
                <a:pos x="wd2" y="hd2"/>
              </a:cxn>
            </a:cxnLst>
            <a:rect l="0" t="0" r="r" b="b"/>
            <a:pathLst>
              <a:path w="21600" h="21190" extrusionOk="0">
                <a:moveTo>
                  <a:pt x="21600" y="17860"/>
                </a:moveTo>
                <a:cubicBezTo>
                  <a:pt x="16086" y="0"/>
                  <a:pt x="16086" y="0"/>
                  <a:pt x="16086" y="0"/>
                </a:cubicBezTo>
                <a:cubicBezTo>
                  <a:pt x="13329" y="3228"/>
                  <a:pt x="13329" y="3228"/>
                  <a:pt x="13329" y="3228"/>
                </a:cubicBezTo>
                <a:cubicBezTo>
                  <a:pt x="14248" y="4083"/>
                  <a:pt x="14476" y="5269"/>
                  <a:pt x="14013" y="6293"/>
                </a:cubicBezTo>
                <a:cubicBezTo>
                  <a:pt x="13557" y="8503"/>
                  <a:pt x="10800" y="9864"/>
                  <a:pt x="7815" y="9526"/>
                </a:cubicBezTo>
                <a:cubicBezTo>
                  <a:pt x="3448" y="14627"/>
                  <a:pt x="3448" y="14627"/>
                  <a:pt x="3448" y="14627"/>
                </a:cubicBezTo>
                <a:cubicBezTo>
                  <a:pt x="2985" y="16499"/>
                  <a:pt x="1610" y="18198"/>
                  <a:pt x="0" y="19559"/>
                </a:cubicBezTo>
                <a:cubicBezTo>
                  <a:pt x="6433" y="19047"/>
                  <a:pt x="6433" y="19047"/>
                  <a:pt x="6433" y="19047"/>
                </a:cubicBezTo>
                <a:cubicBezTo>
                  <a:pt x="6661" y="19221"/>
                  <a:pt x="6661" y="19390"/>
                  <a:pt x="6896" y="19733"/>
                </a:cubicBezTo>
                <a:cubicBezTo>
                  <a:pt x="7580" y="20920"/>
                  <a:pt x="9881" y="21600"/>
                  <a:pt x="11719" y="20920"/>
                </a:cubicBezTo>
                <a:cubicBezTo>
                  <a:pt x="13094" y="20413"/>
                  <a:pt x="13785" y="19559"/>
                  <a:pt x="13785" y="18541"/>
                </a:cubicBezTo>
                <a:cubicBezTo>
                  <a:pt x="21600" y="18029"/>
                  <a:pt x="21600" y="18029"/>
                  <a:pt x="21600" y="18029"/>
                </a:cubicBezTo>
                <a:lnTo>
                  <a:pt x="21600" y="17860"/>
                </a:lnTo>
              </a:path>
            </a:pathLst>
          </a:custGeom>
          <a:solidFill>
            <a:schemeClr val="accent3"/>
          </a:solidFill>
          <a:ln w="12700">
            <a:miter lim="400000"/>
          </a:ln>
        </p:spPr>
        <p:txBody>
          <a:bodyPr lIns="22860" rIns="22860" anchor="ct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419" name="Shape 1419"/>
          <p:cNvSpPr/>
          <p:nvPr/>
        </p:nvSpPr>
        <p:spPr>
          <a:xfrm>
            <a:off x="6196002" y="1645491"/>
            <a:ext cx="1193125" cy="1542058"/>
          </a:xfrm>
          <a:custGeom>
            <a:avLst/>
            <a:gdLst/>
            <a:ahLst/>
            <a:cxnLst>
              <a:cxn ang="0">
                <a:pos x="wd2" y="hd2"/>
              </a:cxn>
              <a:cxn ang="5400000">
                <a:pos x="wd2" y="hd2"/>
              </a:cxn>
              <a:cxn ang="10800000">
                <a:pos x="wd2" y="hd2"/>
              </a:cxn>
              <a:cxn ang="16200000">
                <a:pos x="wd2" y="hd2"/>
              </a:cxn>
            </a:cxnLst>
            <a:rect l="0" t="0" r="r" b="b"/>
            <a:pathLst>
              <a:path w="21600" h="21600" extrusionOk="0">
                <a:moveTo>
                  <a:pt x="17237" y="13165"/>
                </a:moveTo>
                <a:cubicBezTo>
                  <a:pt x="21600" y="7933"/>
                  <a:pt x="21600" y="7933"/>
                  <a:pt x="21600" y="7933"/>
                </a:cubicBezTo>
                <a:cubicBezTo>
                  <a:pt x="0" y="0"/>
                  <a:pt x="0" y="0"/>
                  <a:pt x="0" y="0"/>
                </a:cubicBezTo>
                <a:cubicBezTo>
                  <a:pt x="1745" y="3883"/>
                  <a:pt x="1745" y="3883"/>
                  <a:pt x="1745" y="3883"/>
                </a:cubicBezTo>
                <a:cubicBezTo>
                  <a:pt x="3058" y="3883"/>
                  <a:pt x="4363" y="4390"/>
                  <a:pt x="5236" y="5400"/>
                </a:cubicBezTo>
                <a:cubicBezTo>
                  <a:pt x="6981" y="7090"/>
                  <a:pt x="6765" y="9450"/>
                  <a:pt x="4587" y="10800"/>
                </a:cubicBezTo>
                <a:cubicBezTo>
                  <a:pt x="7205" y="16708"/>
                  <a:pt x="7205" y="16708"/>
                  <a:pt x="7205" y="16708"/>
                </a:cubicBezTo>
                <a:cubicBezTo>
                  <a:pt x="8727" y="18058"/>
                  <a:pt x="9823" y="19742"/>
                  <a:pt x="10039" y="21600"/>
                </a:cubicBezTo>
                <a:cubicBezTo>
                  <a:pt x="13530" y="17550"/>
                  <a:pt x="13530" y="17550"/>
                  <a:pt x="13530" y="17550"/>
                </a:cubicBezTo>
                <a:cubicBezTo>
                  <a:pt x="13746" y="17717"/>
                  <a:pt x="13963" y="17717"/>
                  <a:pt x="14402" y="17717"/>
                </a:cubicBezTo>
                <a:cubicBezTo>
                  <a:pt x="16148" y="18058"/>
                  <a:pt x="18109" y="17215"/>
                  <a:pt x="18549" y="15692"/>
                </a:cubicBezTo>
                <a:cubicBezTo>
                  <a:pt x="18766" y="14683"/>
                  <a:pt x="18326" y="13667"/>
                  <a:pt x="17237" y="13165"/>
                </a:cubicBezTo>
              </a:path>
            </a:pathLst>
          </a:custGeom>
          <a:solidFill>
            <a:schemeClr val="accent2"/>
          </a:solidFill>
          <a:ln w="12700">
            <a:miter lim="400000"/>
          </a:ln>
        </p:spPr>
        <p:txBody>
          <a:bodyPr lIns="22860" rIns="22860" anchor="ctr"/>
          <a:lstStyle/>
          <a:p>
            <a:pPr marL="0" marR="0" lvl="0" indent="0" algn="l" defTabSz="914217" rtl="0" eaLnBrk="1" fontAlgn="auto" latinLnBrk="0" hangingPunct="0">
              <a:lnSpc>
                <a:spcPct val="100000"/>
              </a:lnSpc>
              <a:spcBef>
                <a:spcPts val="0"/>
              </a:spcBef>
              <a:spcAft>
                <a:spcPts val="0"/>
              </a:spcAft>
              <a:buClrTx/>
              <a:buSzTx/>
              <a:buFontTx/>
              <a:buNone/>
              <a:tabLst/>
              <a:defRPr>
                <a:solidFill>
                  <a:srgbClr val="9BBB5C"/>
                </a:solidFill>
              </a:defRPr>
            </a:pPr>
            <a:endParaRPr kumimoji="0" sz="2000" b="0" i="0" u="none" strike="noStrike" kern="0" cap="none" spc="0" normalizeH="0" baseline="0" noProof="0">
              <a:ln>
                <a:noFill/>
              </a:ln>
              <a:solidFill>
                <a:srgbClr val="9BBB5C"/>
              </a:solidFill>
              <a:effectLst/>
              <a:uLnTx/>
              <a:uFillTx/>
              <a:latin typeface="Arial" panose="020B0604020202020204" pitchFamily="34" charset="0"/>
              <a:cs typeface="Arial" panose="020B0604020202020204" pitchFamily="34" charset="0"/>
              <a:sym typeface="Helvetica"/>
            </a:endParaRPr>
          </a:p>
        </p:txBody>
      </p:sp>
      <p:sp>
        <p:nvSpPr>
          <p:cNvPr id="1420" name="Shape 1420"/>
          <p:cNvSpPr/>
          <p:nvPr/>
        </p:nvSpPr>
        <p:spPr>
          <a:xfrm>
            <a:off x="4895378" y="1609775"/>
            <a:ext cx="1554828" cy="1108405"/>
          </a:xfrm>
          <a:custGeom>
            <a:avLst/>
            <a:gdLst/>
            <a:ahLst/>
            <a:cxnLst>
              <a:cxn ang="0">
                <a:pos x="wd2" y="hd2"/>
              </a:cxn>
              <a:cxn ang="5400000">
                <a:pos x="wd2" y="hd2"/>
              </a:cxn>
              <a:cxn ang="10800000">
                <a:pos x="wd2" y="hd2"/>
              </a:cxn>
              <a:cxn ang="16200000">
                <a:pos x="wd2" y="hd2"/>
              </a:cxn>
            </a:cxnLst>
            <a:rect l="0" t="0" r="r" b="b"/>
            <a:pathLst>
              <a:path w="21291" h="21600" extrusionOk="0">
                <a:moveTo>
                  <a:pt x="20281" y="14560"/>
                </a:moveTo>
                <a:cubicBezTo>
                  <a:pt x="21436" y="13388"/>
                  <a:pt x="21600" y="11037"/>
                  <a:pt x="20777" y="9391"/>
                </a:cubicBezTo>
                <a:cubicBezTo>
                  <a:pt x="20117" y="8219"/>
                  <a:pt x="19125" y="7753"/>
                  <a:pt x="18138" y="7986"/>
                </a:cubicBezTo>
                <a:cubicBezTo>
                  <a:pt x="16328" y="0"/>
                  <a:pt x="16328" y="0"/>
                  <a:pt x="16328" y="0"/>
                </a:cubicBezTo>
                <a:cubicBezTo>
                  <a:pt x="0" y="11270"/>
                  <a:pt x="0" y="11270"/>
                  <a:pt x="0" y="11270"/>
                </a:cubicBezTo>
                <a:cubicBezTo>
                  <a:pt x="3631" y="13148"/>
                  <a:pt x="3631" y="13148"/>
                  <a:pt x="3631" y="13148"/>
                </a:cubicBezTo>
                <a:cubicBezTo>
                  <a:pt x="4454" y="11976"/>
                  <a:pt x="5446" y="11510"/>
                  <a:pt x="6597" y="11510"/>
                </a:cubicBezTo>
                <a:cubicBezTo>
                  <a:pt x="8576" y="11510"/>
                  <a:pt x="10391" y="13621"/>
                  <a:pt x="10391" y="16671"/>
                </a:cubicBezTo>
                <a:cubicBezTo>
                  <a:pt x="16164" y="19489"/>
                  <a:pt x="16164" y="19489"/>
                  <a:pt x="16164" y="19489"/>
                </a:cubicBezTo>
                <a:cubicBezTo>
                  <a:pt x="16328" y="19489"/>
                  <a:pt x="16328" y="19489"/>
                  <a:pt x="16492" y="19489"/>
                </a:cubicBezTo>
                <a:cubicBezTo>
                  <a:pt x="18138" y="19489"/>
                  <a:pt x="19785" y="20195"/>
                  <a:pt x="21273" y="21600"/>
                </a:cubicBezTo>
                <a:cubicBezTo>
                  <a:pt x="19785" y="15026"/>
                  <a:pt x="19785" y="15026"/>
                  <a:pt x="19785" y="15026"/>
                </a:cubicBezTo>
                <a:cubicBezTo>
                  <a:pt x="19953" y="15026"/>
                  <a:pt x="20117" y="14793"/>
                  <a:pt x="20281" y="14560"/>
                </a:cubicBezTo>
              </a:path>
            </a:pathLst>
          </a:custGeom>
          <a:solidFill>
            <a:schemeClr val="accent1"/>
          </a:solidFill>
          <a:ln w="3175">
            <a:solidFill>
              <a:schemeClr val="accent1"/>
            </a:solidFill>
            <a:bevel/>
          </a:ln>
        </p:spPr>
        <p:txBody>
          <a:bodyPr lIns="22860" rIns="22860" anchor="ct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grpSp>
        <p:nvGrpSpPr>
          <p:cNvPr id="1423" name="Group 1423"/>
          <p:cNvGrpSpPr/>
          <p:nvPr/>
        </p:nvGrpSpPr>
        <p:grpSpPr>
          <a:xfrm>
            <a:off x="4874096" y="3186090"/>
            <a:ext cx="319423" cy="319506"/>
            <a:chOff x="0" y="0"/>
            <a:chExt cx="638843" cy="639010"/>
          </a:xfrm>
        </p:grpSpPr>
        <p:sp>
          <p:nvSpPr>
            <p:cNvPr id="1421" name="Shape 1421"/>
            <p:cNvSpPr/>
            <p:nvPr/>
          </p:nvSpPr>
          <p:spPr>
            <a:xfrm>
              <a:off x="268485" y="205990"/>
              <a:ext cx="161031" cy="223639"/>
            </a:xfrm>
            <a:custGeom>
              <a:avLst/>
              <a:gdLst/>
              <a:ahLst/>
              <a:cxnLst>
                <a:cxn ang="0">
                  <a:pos x="wd2" y="hd2"/>
                </a:cxn>
                <a:cxn ang="5400000">
                  <a:pos x="wd2" y="hd2"/>
                </a:cxn>
                <a:cxn ang="10800000">
                  <a:pos x="wd2" y="hd2"/>
                </a:cxn>
                <a:cxn ang="16200000">
                  <a:pos x="wd2" y="hd2"/>
                </a:cxn>
              </a:cxnLst>
              <a:rect l="0" t="0" r="r" b="b"/>
              <a:pathLst>
                <a:path w="21600" h="21489" extrusionOk="0">
                  <a:moveTo>
                    <a:pt x="20908" y="9599"/>
                  </a:moveTo>
                  <a:cubicBezTo>
                    <a:pt x="2838" y="335"/>
                    <a:pt x="2838" y="335"/>
                    <a:pt x="2838" y="335"/>
                  </a:cubicBezTo>
                  <a:cubicBezTo>
                    <a:pt x="2146" y="-111"/>
                    <a:pt x="1385" y="-111"/>
                    <a:pt x="692" y="335"/>
                  </a:cubicBezTo>
                  <a:cubicBezTo>
                    <a:pt x="0" y="335"/>
                    <a:pt x="0" y="830"/>
                    <a:pt x="0" y="1375"/>
                  </a:cubicBezTo>
                  <a:cubicBezTo>
                    <a:pt x="0" y="19953"/>
                    <a:pt x="0" y="19953"/>
                    <a:pt x="0" y="19953"/>
                  </a:cubicBezTo>
                  <a:cubicBezTo>
                    <a:pt x="0" y="20994"/>
                    <a:pt x="0" y="21489"/>
                    <a:pt x="692" y="21489"/>
                  </a:cubicBezTo>
                  <a:cubicBezTo>
                    <a:pt x="1385" y="21489"/>
                    <a:pt x="1385" y="21489"/>
                    <a:pt x="2146" y="21489"/>
                  </a:cubicBezTo>
                  <a:lnTo>
                    <a:pt x="2838" y="21489"/>
                  </a:lnTo>
                  <a:cubicBezTo>
                    <a:pt x="20908" y="12225"/>
                    <a:pt x="20908" y="12225"/>
                    <a:pt x="20908" y="12225"/>
                  </a:cubicBezTo>
                  <a:cubicBezTo>
                    <a:pt x="21600" y="11680"/>
                    <a:pt x="21600" y="11184"/>
                    <a:pt x="21600" y="10639"/>
                  </a:cubicBezTo>
                  <a:cubicBezTo>
                    <a:pt x="21600" y="10144"/>
                    <a:pt x="21600" y="10144"/>
                    <a:pt x="20908" y="9599"/>
                  </a:cubicBezTo>
                  <a:close/>
                </a:path>
              </a:pathLst>
            </a:custGeom>
            <a:solidFill>
              <a:srgbClr val="FFFFFF"/>
            </a:solidFill>
            <a:ln w="12700" cap="flat">
              <a:noFill/>
              <a:miter lim="400000"/>
            </a:ln>
            <a:effectLst/>
          </p:spPr>
          <p:txBody>
            <a:bodyPr wrap="square" lIns="22860" tIns="22860" rIns="22860" bIns="22860" numCol="1" anchor="ctr">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422" name="Shape 1422"/>
            <p:cNvSpPr/>
            <p:nvPr/>
          </p:nvSpPr>
          <p:spPr>
            <a:xfrm>
              <a:off x="0" y="0"/>
              <a:ext cx="638844" cy="639011"/>
            </a:xfrm>
            <a:custGeom>
              <a:avLst/>
              <a:gdLst/>
              <a:ahLst/>
              <a:cxnLst>
                <a:cxn ang="0">
                  <a:pos x="wd2" y="hd2"/>
                </a:cxn>
                <a:cxn ang="5400000">
                  <a:pos x="wd2" y="hd2"/>
                </a:cxn>
                <a:cxn ang="10800000">
                  <a:pos x="wd2" y="hd2"/>
                </a:cxn>
                <a:cxn ang="16200000">
                  <a:pos x="wd2" y="hd2"/>
                </a:cxn>
              </a:cxnLst>
              <a:rect l="0" t="0" r="r" b="b"/>
              <a:pathLst>
                <a:path w="21600" h="21600" extrusionOk="0">
                  <a:moveTo>
                    <a:pt x="10704" y="0"/>
                  </a:moveTo>
                  <a:cubicBezTo>
                    <a:pt x="4724" y="0"/>
                    <a:pt x="0" y="4724"/>
                    <a:pt x="0" y="10704"/>
                  </a:cubicBezTo>
                  <a:cubicBezTo>
                    <a:pt x="0" y="16701"/>
                    <a:pt x="4724" y="21600"/>
                    <a:pt x="10704" y="21600"/>
                  </a:cubicBezTo>
                  <a:cubicBezTo>
                    <a:pt x="16893" y="21600"/>
                    <a:pt x="21600" y="16701"/>
                    <a:pt x="21600" y="10704"/>
                  </a:cubicBezTo>
                  <a:cubicBezTo>
                    <a:pt x="21600" y="4724"/>
                    <a:pt x="16893" y="0"/>
                    <a:pt x="10704" y="0"/>
                  </a:cubicBezTo>
                  <a:close/>
                  <a:moveTo>
                    <a:pt x="10704" y="19787"/>
                  </a:moveTo>
                  <a:cubicBezTo>
                    <a:pt x="5805" y="19787"/>
                    <a:pt x="1813" y="15795"/>
                    <a:pt x="1813" y="10704"/>
                  </a:cubicBezTo>
                  <a:cubicBezTo>
                    <a:pt x="1813" y="5805"/>
                    <a:pt x="5805" y="1813"/>
                    <a:pt x="10704" y="1813"/>
                  </a:cubicBezTo>
                  <a:cubicBezTo>
                    <a:pt x="15795" y="1813"/>
                    <a:pt x="19787" y="5805"/>
                    <a:pt x="19787" y="10704"/>
                  </a:cubicBezTo>
                  <a:cubicBezTo>
                    <a:pt x="19787" y="15795"/>
                    <a:pt x="15795" y="19787"/>
                    <a:pt x="10704" y="19787"/>
                  </a:cubicBezTo>
                  <a:close/>
                </a:path>
              </a:pathLst>
            </a:custGeom>
            <a:solidFill>
              <a:srgbClr val="FFFFFF"/>
            </a:solidFill>
            <a:ln w="12700" cap="flat">
              <a:noFill/>
              <a:miter lim="400000"/>
            </a:ln>
            <a:effectLst/>
          </p:spPr>
          <p:txBody>
            <a:bodyPr wrap="square" lIns="22860" tIns="22860" rIns="22860" bIns="22860" numCol="1" anchor="ctr">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grpSp>
      <p:grpSp>
        <p:nvGrpSpPr>
          <p:cNvPr id="1428" name="Group 1428"/>
          <p:cNvGrpSpPr/>
          <p:nvPr/>
        </p:nvGrpSpPr>
        <p:grpSpPr>
          <a:xfrm>
            <a:off x="5192923" y="2357641"/>
            <a:ext cx="261716" cy="313233"/>
            <a:chOff x="0" y="0"/>
            <a:chExt cx="523429" cy="626464"/>
          </a:xfrm>
        </p:grpSpPr>
        <p:sp>
          <p:nvSpPr>
            <p:cNvPr id="1424" name="Shape 1424"/>
            <p:cNvSpPr/>
            <p:nvPr/>
          </p:nvSpPr>
          <p:spPr>
            <a:xfrm>
              <a:off x="0" y="0"/>
              <a:ext cx="523430" cy="596135"/>
            </a:xfrm>
            <a:custGeom>
              <a:avLst/>
              <a:gdLst/>
              <a:ahLst/>
              <a:cxnLst>
                <a:cxn ang="0">
                  <a:pos x="wd2" y="hd2"/>
                </a:cxn>
                <a:cxn ang="5400000">
                  <a:pos x="wd2" y="hd2"/>
                </a:cxn>
                <a:cxn ang="10800000">
                  <a:pos x="wd2" y="hd2"/>
                </a:cxn>
                <a:cxn ang="16200000">
                  <a:pos x="wd2" y="hd2"/>
                </a:cxn>
              </a:cxnLst>
              <a:rect l="0" t="0" r="r" b="b"/>
              <a:pathLst>
                <a:path w="21321" h="21393" extrusionOk="0">
                  <a:moveTo>
                    <a:pt x="16783" y="12097"/>
                  </a:moveTo>
                  <a:cubicBezTo>
                    <a:pt x="18269" y="10375"/>
                    <a:pt x="19259" y="8860"/>
                    <a:pt x="19966" y="7345"/>
                  </a:cubicBezTo>
                  <a:cubicBezTo>
                    <a:pt x="20226" y="6910"/>
                    <a:pt x="20462" y="6266"/>
                    <a:pt x="20721" y="5602"/>
                  </a:cubicBezTo>
                  <a:cubicBezTo>
                    <a:pt x="20721" y="5395"/>
                    <a:pt x="20721" y="5187"/>
                    <a:pt x="20957" y="4752"/>
                  </a:cubicBezTo>
                  <a:cubicBezTo>
                    <a:pt x="20957" y="4523"/>
                    <a:pt x="20957" y="4523"/>
                    <a:pt x="20957" y="4316"/>
                  </a:cubicBezTo>
                  <a:cubicBezTo>
                    <a:pt x="21216" y="3444"/>
                    <a:pt x="21216" y="2594"/>
                    <a:pt x="21216" y="1930"/>
                  </a:cubicBezTo>
                  <a:cubicBezTo>
                    <a:pt x="21216" y="1515"/>
                    <a:pt x="21216" y="1079"/>
                    <a:pt x="21216" y="851"/>
                  </a:cubicBezTo>
                  <a:cubicBezTo>
                    <a:pt x="21216" y="643"/>
                    <a:pt x="21452" y="643"/>
                    <a:pt x="21216" y="415"/>
                  </a:cubicBezTo>
                  <a:lnTo>
                    <a:pt x="21216" y="207"/>
                  </a:lnTo>
                  <a:cubicBezTo>
                    <a:pt x="21452" y="0"/>
                    <a:pt x="21216" y="0"/>
                    <a:pt x="20957" y="0"/>
                  </a:cubicBezTo>
                  <a:lnTo>
                    <a:pt x="20721" y="0"/>
                  </a:lnTo>
                  <a:cubicBezTo>
                    <a:pt x="20462" y="0"/>
                    <a:pt x="20462" y="207"/>
                    <a:pt x="20226" y="207"/>
                  </a:cubicBezTo>
                  <a:cubicBezTo>
                    <a:pt x="20226" y="415"/>
                    <a:pt x="19731" y="415"/>
                    <a:pt x="19000" y="415"/>
                  </a:cubicBezTo>
                  <a:cubicBezTo>
                    <a:pt x="18009" y="643"/>
                    <a:pt x="16547" y="1079"/>
                    <a:pt x="14826" y="2158"/>
                  </a:cubicBezTo>
                  <a:cubicBezTo>
                    <a:pt x="11878" y="3673"/>
                    <a:pt x="10157" y="5831"/>
                    <a:pt x="9166" y="6910"/>
                  </a:cubicBezTo>
                  <a:cubicBezTo>
                    <a:pt x="8931" y="7345"/>
                    <a:pt x="8200" y="7781"/>
                    <a:pt x="7704" y="7781"/>
                  </a:cubicBezTo>
                  <a:cubicBezTo>
                    <a:pt x="2800" y="7553"/>
                    <a:pt x="819" y="10582"/>
                    <a:pt x="88" y="12097"/>
                  </a:cubicBezTo>
                  <a:cubicBezTo>
                    <a:pt x="-148" y="12533"/>
                    <a:pt x="88" y="12968"/>
                    <a:pt x="819" y="12968"/>
                  </a:cubicBezTo>
                  <a:cubicBezTo>
                    <a:pt x="11383" y="12740"/>
                    <a:pt x="12373" y="18363"/>
                    <a:pt x="12373" y="20729"/>
                  </a:cubicBezTo>
                  <a:cubicBezTo>
                    <a:pt x="12114" y="21393"/>
                    <a:pt x="12609" y="21600"/>
                    <a:pt x="13104" y="21164"/>
                  </a:cubicBezTo>
                  <a:cubicBezTo>
                    <a:pt x="17042" y="19214"/>
                    <a:pt x="16783" y="15334"/>
                    <a:pt x="16311" y="13612"/>
                  </a:cubicBezTo>
                  <a:cubicBezTo>
                    <a:pt x="16311" y="13176"/>
                    <a:pt x="16547" y="12304"/>
                    <a:pt x="16783" y="12097"/>
                  </a:cubicBezTo>
                  <a:close/>
                  <a:moveTo>
                    <a:pt x="15557" y="9503"/>
                  </a:moveTo>
                  <a:cubicBezTo>
                    <a:pt x="15062" y="10146"/>
                    <a:pt x="13835" y="10146"/>
                    <a:pt x="13104" y="9711"/>
                  </a:cubicBezTo>
                  <a:cubicBezTo>
                    <a:pt x="11878" y="9296"/>
                    <a:pt x="11642" y="8196"/>
                    <a:pt x="12114" y="7345"/>
                  </a:cubicBezTo>
                  <a:cubicBezTo>
                    <a:pt x="12373" y="7117"/>
                    <a:pt x="12373" y="7117"/>
                    <a:pt x="12373" y="6910"/>
                  </a:cubicBezTo>
                  <a:cubicBezTo>
                    <a:pt x="13104" y="6266"/>
                    <a:pt x="14095" y="6266"/>
                    <a:pt x="15062" y="6702"/>
                  </a:cubicBezTo>
                  <a:cubicBezTo>
                    <a:pt x="16052" y="7117"/>
                    <a:pt x="16547" y="8196"/>
                    <a:pt x="15816" y="9067"/>
                  </a:cubicBezTo>
                  <a:cubicBezTo>
                    <a:pt x="15816" y="9296"/>
                    <a:pt x="15816" y="9296"/>
                    <a:pt x="15557" y="9503"/>
                  </a:cubicBezTo>
                  <a:close/>
                </a:path>
              </a:pathLst>
            </a:custGeom>
            <a:solidFill>
              <a:srgbClr val="FFFFFF"/>
            </a:solidFill>
            <a:ln w="12700" cap="flat">
              <a:noFill/>
              <a:miter lim="400000"/>
            </a:ln>
            <a:effectLst/>
          </p:spPr>
          <p:txBody>
            <a:bodyPr wrap="square" lIns="22860" tIns="22860" rIns="22860" bIns="22860" numCol="1" anchor="ctr">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425" name="Shape 1425"/>
            <p:cNvSpPr/>
            <p:nvPr/>
          </p:nvSpPr>
          <p:spPr>
            <a:xfrm>
              <a:off x="138793" y="491107"/>
              <a:ext cx="105380" cy="125133"/>
            </a:xfrm>
            <a:custGeom>
              <a:avLst/>
              <a:gdLst/>
              <a:ahLst/>
              <a:cxnLst>
                <a:cxn ang="0">
                  <a:pos x="wd2" y="hd2"/>
                </a:cxn>
                <a:cxn ang="5400000">
                  <a:pos x="wd2" y="hd2"/>
                </a:cxn>
                <a:cxn ang="10800000">
                  <a:pos x="wd2" y="hd2"/>
                </a:cxn>
                <a:cxn ang="16200000">
                  <a:pos x="wd2" y="hd2"/>
                </a:cxn>
              </a:cxnLst>
              <a:rect l="0" t="0" r="r" b="b"/>
              <a:pathLst>
                <a:path w="19919" h="20450" extrusionOk="0">
                  <a:moveTo>
                    <a:pt x="3712" y="20082"/>
                  </a:moveTo>
                  <a:cubicBezTo>
                    <a:pt x="11675" y="16120"/>
                    <a:pt x="17348" y="7254"/>
                    <a:pt x="19639" y="2349"/>
                  </a:cubicBezTo>
                  <a:cubicBezTo>
                    <a:pt x="20730" y="368"/>
                    <a:pt x="18439" y="-575"/>
                    <a:pt x="16148" y="368"/>
                  </a:cubicBezTo>
                  <a:cubicBezTo>
                    <a:pt x="7094" y="5367"/>
                    <a:pt x="2512" y="13196"/>
                    <a:pt x="330" y="18101"/>
                  </a:cubicBezTo>
                  <a:cubicBezTo>
                    <a:pt x="-870" y="20082"/>
                    <a:pt x="1421" y="21025"/>
                    <a:pt x="3712" y="20082"/>
                  </a:cubicBezTo>
                  <a:close/>
                </a:path>
              </a:pathLst>
            </a:custGeom>
            <a:solidFill>
              <a:srgbClr val="FFFFFF"/>
            </a:solidFill>
            <a:ln w="12700" cap="flat">
              <a:noFill/>
              <a:miter lim="400000"/>
            </a:ln>
            <a:effectLst/>
          </p:spPr>
          <p:txBody>
            <a:bodyPr wrap="square" lIns="22860" tIns="22860" rIns="22860" bIns="22860" numCol="1" anchor="ctr">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426" name="Shape 1426"/>
            <p:cNvSpPr/>
            <p:nvPr/>
          </p:nvSpPr>
          <p:spPr>
            <a:xfrm>
              <a:off x="45828" y="448011"/>
              <a:ext cx="142248" cy="178454"/>
            </a:xfrm>
            <a:custGeom>
              <a:avLst/>
              <a:gdLst/>
              <a:ahLst/>
              <a:cxnLst>
                <a:cxn ang="0">
                  <a:pos x="wd2" y="hd2"/>
                </a:cxn>
                <a:cxn ang="5400000">
                  <a:pos x="wd2" y="hd2"/>
                </a:cxn>
                <a:cxn ang="10800000">
                  <a:pos x="wd2" y="hd2"/>
                </a:cxn>
                <a:cxn ang="16200000">
                  <a:pos x="wd2" y="hd2"/>
                </a:cxn>
              </a:cxnLst>
              <a:rect l="0" t="0" r="r" b="b"/>
              <a:pathLst>
                <a:path w="20483" h="20748" extrusionOk="0">
                  <a:moveTo>
                    <a:pt x="2069" y="20487"/>
                  </a:moveTo>
                  <a:cubicBezTo>
                    <a:pt x="12454" y="15606"/>
                    <a:pt x="17688" y="6511"/>
                    <a:pt x="20263" y="1629"/>
                  </a:cubicBezTo>
                  <a:cubicBezTo>
                    <a:pt x="21094" y="292"/>
                    <a:pt x="19432" y="-444"/>
                    <a:pt x="17688" y="292"/>
                  </a:cubicBezTo>
                  <a:cubicBezTo>
                    <a:pt x="7303" y="5106"/>
                    <a:pt x="2069" y="14201"/>
                    <a:pt x="325" y="19083"/>
                  </a:cubicBezTo>
                  <a:cubicBezTo>
                    <a:pt x="-506" y="20487"/>
                    <a:pt x="325" y="21156"/>
                    <a:pt x="2069" y="20487"/>
                  </a:cubicBezTo>
                  <a:close/>
                </a:path>
              </a:pathLst>
            </a:custGeom>
            <a:solidFill>
              <a:srgbClr val="FFFFFF"/>
            </a:solidFill>
            <a:ln w="12700" cap="flat">
              <a:noFill/>
              <a:miter lim="400000"/>
            </a:ln>
            <a:effectLst/>
          </p:spPr>
          <p:txBody>
            <a:bodyPr wrap="square" lIns="22860" tIns="22860" rIns="22860" bIns="22860" numCol="1" anchor="ctr">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427" name="Shape 1427"/>
            <p:cNvSpPr/>
            <p:nvPr/>
          </p:nvSpPr>
          <p:spPr>
            <a:xfrm>
              <a:off x="28063" y="405305"/>
              <a:ext cx="106051" cy="126711"/>
            </a:xfrm>
            <a:custGeom>
              <a:avLst/>
              <a:gdLst/>
              <a:ahLst/>
              <a:cxnLst>
                <a:cxn ang="0">
                  <a:pos x="wd2" y="hd2"/>
                </a:cxn>
                <a:cxn ang="5400000">
                  <a:pos x="wd2" y="hd2"/>
                </a:cxn>
                <a:cxn ang="10800000">
                  <a:pos x="wd2" y="hd2"/>
                </a:cxn>
                <a:cxn ang="16200000">
                  <a:pos x="wd2" y="hd2"/>
                </a:cxn>
              </a:cxnLst>
              <a:rect l="0" t="0" r="r" b="b"/>
              <a:pathLst>
                <a:path w="20046" h="19937" extrusionOk="0">
                  <a:moveTo>
                    <a:pt x="3789" y="19584"/>
                  </a:moveTo>
                  <a:cubicBezTo>
                    <a:pt x="11752" y="14885"/>
                    <a:pt x="17425" y="7383"/>
                    <a:pt x="19716" y="2684"/>
                  </a:cubicBezTo>
                  <a:cubicBezTo>
                    <a:pt x="20916" y="786"/>
                    <a:pt x="18625" y="-1112"/>
                    <a:pt x="16334" y="786"/>
                  </a:cubicBezTo>
                  <a:cubicBezTo>
                    <a:pt x="7280" y="5485"/>
                    <a:pt x="2698" y="12987"/>
                    <a:pt x="407" y="17686"/>
                  </a:cubicBezTo>
                  <a:cubicBezTo>
                    <a:pt x="-684" y="19584"/>
                    <a:pt x="407" y="20488"/>
                    <a:pt x="3789" y="19584"/>
                  </a:cubicBezTo>
                  <a:close/>
                </a:path>
              </a:pathLst>
            </a:custGeom>
            <a:solidFill>
              <a:srgbClr val="FFFFFF"/>
            </a:solidFill>
            <a:ln w="12700" cap="flat">
              <a:noFill/>
              <a:miter lim="400000"/>
            </a:ln>
            <a:effectLst/>
          </p:spPr>
          <p:txBody>
            <a:bodyPr wrap="square" lIns="22860" tIns="22860" rIns="22860" bIns="22860" numCol="1" anchor="ctr">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grpSp>
      <p:sp>
        <p:nvSpPr>
          <p:cNvPr id="1429" name="Shape 1429"/>
          <p:cNvSpPr/>
          <p:nvPr/>
        </p:nvSpPr>
        <p:spPr>
          <a:xfrm>
            <a:off x="6257608" y="4139497"/>
            <a:ext cx="309071" cy="309150"/>
          </a:xfrm>
          <a:custGeom>
            <a:avLst/>
            <a:gdLst/>
            <a:ahLst/>
            <a:cxnLst>
              <a:cxn ang="0">
                <a:pos x="wd2" y="hd2"/>
              </a:cxn>
              <a:cxn ang="5400000">
                <a:pos x="wd2" y="hd2"/>
              </a:cxn>
              <a:cxn ang="10800000">
                <a:pos x="wd2" y="hd2"/>
              </a:cxn>
              <a:cxn ang="16200000">
                <a:pos x="wd2" y="hd2"/>
              </a:cxn>
            </a:cxnLst>
            <a:rect l="0" t="0" r="r" b="b"/>
            <a:pathLst>
              <a:path w="21600" h="21600" extrusionOk="0">
                <a:moveTo>
                  <a:pt x="21600" y="10128"/>
                </a:moveTo>
                <a:cubicBezTo>
                  <a:pt x="21264" y="4734"/>
                  <a:pt x="16876" y="350"/>
                  <a:pt x="11466" y="0"/>
                </a:cubicBezTo>
                <a:cubicBezTo>
                  <a:pt x="10120" y="0"/>
                  <a:pt x="10120" y="0"/>
                  <a:pt x="10120" y="0"/>
                </a:cubicBezTo>
                <a:cubicBezTo>
                  <a:pt x="4724" y="350"/>
                  <a:pt x="336" y="4734"/>
                  <a:pt x="0" y="10128"/>
                </a:cubicBezTo>
                <a:cubicBezTo>
                  <a:pt x="0" y="11472"/>
                  <a:pt x="0" y="11472"/>
                  <a:pt x="0" y="11472"/>
                </a:cubicBezTo>
                <a:cubicBezTo>
                  <a:pt x="336" y="16879"/>
                  <a:pt x="4724" y="21264"/>
                  <a:pt x="10120" y="21600"/>
                </a:cubicBezTo>
                <a:cubicBezTo>
                  <a:pt x="11466" y="21600"/>
                  <a:pt x="11466" y="21600"/>
                  <a:pt x="11466" y="21600"/>
                </a:cubicBezTo>
                <a:cubicBezTo>
                  <a:pt x="16876" y="21264"/>
                  <a:pt x="21264" y="16879"/>
                  <a:pt x="21600" y="11472"/>
                </a:cubicBezTo>
                <a:cubicBezTo>
                  <a:pt x="21600" y="10128"/>
                  <a:pt x="21600" y="10128"/>
                  <a:pt x="21600" y="10128"/>
                </a:cubicBezTo>
                <a:close/>
                <a:moveTo>
                  <a:pt x="6742" y="2367"/>
                </a:moveTo>
                <a:cubicBezTo>
                  <a:pt x="6070" y="3268"/>
                  <a:pt x="5504" y="4398"/>
                  <a:pt x="5060" y="5743"/>
                </a:cubicBezTo>
                <a:cubicBezTo>
                  <a:pt x="2920" y="5743"/>
                  <a:pt x="2920" y="5743"/>
                  <a:pt x="2920" y="5743"/>
                </a:cubicBezTo>
                <a:cubicBezTo>
                  <a:pt x="3822" y="4277"/>
                  <a:pt x="5168" y="3040"/>
                  <a:pt x="6742" y="2367"/>
                </a:cubicBezTo>
                <a:close/>
                <a:moveTo>
                  <a:pt x="2126" y="7196"/>
                </a:moveTo>
                <a:cubicBezTo>
                  <a:pt x="4724" y="7196"/>
                  <a:pt x="4724" y="7196"/>
                  <a:pt x="4724" y="7196"/>
                </a:cubicBezTo>
                <a:cubicBezTo>
                  <a:pt x="4495" y="8097"/>
                  <a:pt x="4387" y="9119"/>
                  <a:pt x="4266" y="10128"/>
                </a:cubicBezTo>
                <a:cubicBezTo>
                  <a:pt x="1453" y="10128"/>
                  <a:pt x="1453" y="10128"/>
                  <a:pt x="1453" y="10128"/>
                </a:cubicBezTo>
                <a:cubicBezTo>
                  <a:pt x="1453" y="9119"/>
                  <a:pt x="1790" y="8097"/>
                  <a:pt x="2126" y="7196"/>
                </a:cubicBezTo>
                <a:close/>
                <a:moveTo>
                  <a:pt x="1453" y="11472"/>
                </a:moveTo>
                <a:cubicBezTo>
                  <a:pt x="4266" y="11472"/>
                  <a:pt x="4266" y="11472"/>
                  <a:pt x="4266" y="11472"/>
                </a:cubicBezTo>
                <a:cubicBezTo>
                  <a:pt x="4387" y="12495"/>
                  <a:pt x="4495" y="13503"/>
                  <a:pt x="4724" y="14404"/>
                </a:cubicBezTo>
                <a:cubicBezTo>
                  <a:pt x="2126" y="14404"/>
                  <a:pt x="2126" y="14404"/>
                  <a:pt x="2126" y="14404"/>
                </a:cubicBezTo>
                <a:cubicBezTo>
                  <a:pt x="1790" y="13503"/>
                  <a:pt x="1453" y="12495"/>
                  <a:pt x="1453" y="11472"/>
                </a:cubicBezTo>
                <a:close/>
                <a:moveTo>
                  <a:pt x="2920" y="15857"/>
                </a:moveTo>
                <a:cubicBezTo>
                  <a:pt x="5060" y="15857"/>
                  <a:pt x="5060" y="15857"/>
                  <a:pt x="5060" y="15857"/>
                </a:cubicBezTo>
                <a:cubicBezTo>
                  <a:pt x="5504" y="17215"/>
                  <a:pt x="6070" y="18332"/>
                  <a:pt x="6742" y="19233"/>
                </a:cubicBezTo>
                <a:cubicBezTo>
                  <a:pt x="5168" y="18560"/>
                  <a:pt x="3822" y="17323"/>
                  <a:pt x="2920" y="15857"/>
                </a:cubicBezTo>
                <a:close/>
                <a:moveTo>
                  <a:pt x="10120" y="20134"/>
                </a:moveTo>
                <a:cubicBezTo>
                  <a:pt x="8546" y="19690"/>
                  <a:pt x="7308" y="18103"/>
                  <a:pt x="6514" y="15857"/>
                </a:cubicBezTo>
                <a:cubicBezTo>
                  <a:pt x="10120" y="15857"/>
                  <a:pt x="10120" y="15857"/>
                  <a:pt x="10120" y="15857"/>
                </a:cubicBezTo>
                <a:lnTo>
                  <a:pt x="10120" y="20134"/>
                </a:lnTo>
                <a:close/>
                <a:moveTo>
                  <a:pt x="10120" y="14404"/>
                </a:moveTo>
                <a:cubicBezTo>
                  <a:pt x="6177" y="14404"/>
                  <a:pt x="6177" y="14404"/>
                  <a:pt x="6177" y="14404"/>
                </a:cubicBezTo>
                <a:cubicBezTo>
                  <a:pt x="5962" y="13503"/>
                  <a:pt x="5841" y="12495"/>
                  <a:pt x="5733" y="11472"/>
                </a:cubicBezTo>
                <a:cubicBezTo>
                  <a:pt x="10120" y="11472"/>
                  <a:pt x="10120" y="11472"/>
                  <a:pt x="10120" y="11472"/>
                </a:cubicBezTo>
                <a:lnTo>
                  <a:pt x="10120" y="14404"/>
                </a:lnTo>
                <a:close/>
                <a:moveTo>
                  <a:pt x="10120" y="10128"/>
                </a:moveTo>
                <a:cubicBezTo>
                  <a:pt x="5733" y="10128"/>
                  <a:pt x="5733" y="10128"/>
                  <a:pt x="5733" y="10128"/>
                </a:cubicBezTo>
                <a:cubicBezTo>
                  <a:pt x="5841" y="9119"/>
                  <a:pt x="5962" y="8097"/>
                  <a:pt x="6177" y="7196"/>
                </a:cubicBezTo>
                <a:cubicBezTo>
                  <a:pt x="10120" y="7196"/>
                  <a:pt x="10120" y="7196"/>
                  <a:pt x="10120" y="7196"/>
                </a:cubicBezTo>
                <a:lnTo>
                  <a:pt x="10120" y="10128"/>
                </a:lnTo>
                <a:close/>
                <a:moveTo>
                  <a:pt x="10120" y="5743"/>
                </a:moveTo>
                <a:cubicBezTo>
                  <a:pt x="6514" y="5743"/>
                  <a:pt x="6514" y="5743"/>
                  <a:pt x="6514" y="5743"/>
                </a:cubicBezTo>
                <a:cubicBezTo>
                  <a:pt x="7308" y="3497"/>
                  <a:pt x="8546" y="1910"/>
                  <a:pt x="10120" y="1466"/>
                </a:cubicBezTo>
                <a:lnTo>
                  <a:pt x="10120" y="5743"/>
                </a:lnTo>
                <a:close/>
                <a:moveTo>
                  <a:pt x="18666" y="5743"/>
                </a:moveTo>
                <a:cubicBezTo>
                  <a:pt x="16540" y="5743"/>
                  <a:pt x="16540" y="5743"/>
                  <a:pt x="16540" y="5743"/>
                </a:cubicBezTo>
                <a:cubicBezTo>
                  <a:pt x="16082" y="4398"/>
                  <a:pt x="15517" y="3268"/>
                  <a:pt x="14844" y="2367"/>
                </a:cubicBezTo>
                <a:cubicBezTo>
                  <a:pt x="16419" y="3040"/>
                  <a:pt x="17764" y="4277"/>
                  <a:pt x="18666" y="5743"/>
                </a:cubicBezTo>
                <a:close/>
                <a:moveTo>
                  <a:pt x="11466" y="1466"/>
                </a:moveTo>
                <a:cubicBezTo>
                  <a:pt x="13041" y="1910"/>
                  <a:pt x="14279" y="3497"/>
                  <a:pt x="15073" y="5743"/>
                </a:cubicBezTo>
                <a:cubicBezTo>
                  <a:pt x="11466" y="5743"/>
                  <a:pt x="11466" y="5743"/>
                  <a:pt x="11466" y="5743"/>
                </a:cubicBezTo>
                <a:lnTo>
                  <a:pt x="11466" y="1466"/>
                </a:lnTo>
                <a:close/>
                <a:moveTo>
                  <a:pt x="11466" y="7196"/>
                </a:moveTo>
                <a:cubicBezTo>
                  <a:pt x="15517" y="7196"/>
                  <a:pt x="15517" y="7196"/>
                  <a:pt x="15517" y="7196"/>
                </a:cubicBezTo>
                <a:cubicBezTo>
                  <a:pt x="15638" y="8097"/>
                  <a:pt x="15746" y="9119"/>
                  <a:pt x="15853" y="10128"/>
                </a:cubicBezTo>
                <a:cubicBezTo>
                  <a:pt x="11466" y="10128"/>
                  <a:pt x="11466" y="10128"/>
                  <a:pt x="11466" y="10128"/>
                </a:cubicBezTo>
                <a:lnTo>
                  <a:pt x="11466" y="7196"/>
                </a:lnTo>
                <a:close/>
                <a:moveTo>
                  <a:pt x="11466" y="11472"/>
                </a:moveTo>
                <a:cubicBezTo>
                  <a:pt x="15853" y="11472"/>
                  <a:pt x="15853" y="11472"/>
                  <a:pt x="15853" y="11472"/>
                </a:cubicBezTo>
                <a:cubicBezTo>
                  <a:pt x="15746" y="12495"/>
                  <a:pt x="15638" y="13503"/>
                  <a:pt x="15517" y="14404"/>
                </a:cubicBezTo>
                <a:cubicBezTo>
                  <a:pt x="11466" y="14404"/>
                  <a:pt x="11466" y="14404"/>
                  <a:pt x="11466" y="14404"/>
                </a:cubicBezTo>
                <a:lnTo>
                  <a:pt x="11466" y="11472"/>
                </a:lnTo>
                <a:close/>
                <a:moveTo>
                  <a:pt x="11466" y="20134"/>
                </a:moveTo>
                <a:cubicBezTo>
                  <a:pt x="11466" y="15857"/>
                  <a:pt x="11466" y="15857"/>
                  <a:pt x="11466" y="15857"/>
                </a:cubicBezTo>
                <a:cubicBezTo>
                  <a:pt x="15073" y="15857"/>
                  <a:pt x="15073" y="15857"/>
                  <a:pt x="15073" y="15857"/>
                </a:cubicBezTo>
                <a:cubicBezTo>
                  <a:pt x="14279" y="18103"/>
                  <a:pt x="13041" y="19690"/>
                  <a:pt x="11466" y="20134"/>
                </a:cubicBezTo>
                <a:close/>
                <a:moveTo>
                  <a:pt x="14844" y="19233"/>
                </a:moveTo>
                <a:cubicBezTo>
                  <a:pt x="15517" y="18332"/>
                  <a:pt x="16082" y="17215"/>
                  <a:pt x="16540" y="15857"/>
                </a:cubicBezTo>
                <a:cubicBezTo>
                  <a:pt x="18666" y="15857"/>
                  <a:pt x="18666" y="15857"/>
                  <a:pt x="18666" y="15857"/>
                </a:cubicBezTo>
                <a:cubicBezTo>
                  <a:pt x="17764" y="17323"/>
                  <a:pt x="16419" y="18560"/>
                  <a:pt x="14844" y="19233"/>
                </a:cubicBezTo>
                <a:close/>
                <a:moveTo>
                  <a:pt x="19460" y="14404"/>
                </a:moveTo>
                <a:cubicBezTo>
                  <a:pt x="16876" y="14404"/>
                  <a:pt x="16876" y="14404"/>
                  <a:pt x="16876" y="14404"/>
                </a:cubicBezTo>
                <a:cubicBezTo>
                  <a:pt x="17092" y="13503"/>
                  <a:pt x="17213" y="12495"/>
                  <a:pt x="17320" y="11472"/>
                </a:cubicBezTo>
                <a:cubicBezTo>
                  <a:pt x="20133" y="11472"/>
                  <a:pt x="20133" y="11472"/>
                  <a:pt x="20133" y="11472"/>
                </a:cubicBezTo>
                <a:cubicBezTo>
                  <a:pt x="20133" y="12495"/>
                  <a:pt x="19797" y="13503"/>
                  <a:pt x="19460" y="14404"/>
                </a:cubicBezTo>
                <a:close/>
                <a:moveTo>
                  <a:pt x="17320" y="10128"/>
                </a:moveTo>
                <a:cubicBezTo>
                  <a:pt x="17213" y="9119"/>
                  <a:pt x="17092" y="8097"/>
                  <a:pt x="16876" y="7196"/>
                </a:cubicBezTo>
                <a:cubicBezTo>
                  <a:pt x="19460" y="7196"/>
                  <a:pt x="19460" y="7196"/>
                  <a:pt x="19460" y="7196"/>
                </a:cubicBezTo>
                <a:cubicBezTo>
                  <a:pt x="19797" y="8097"/>
                  <a:pt x="20133" y="9119"/>
                  <a:pt x="20133" y="10128"/>
                </a:cubicBezTo>
                <a:lnTo>
                  <a:pt x="17320" y="10128"/>
                </a:lnTo>
                <a:close/>
              </a:path>
            </a:pathLst>
          </a:custGeom>
          <a:solidFill>
            <a:srgbClr val="FFFFFF"/>
          </a:solidFill>
          <a:ln w="12700">
            <a:miter lim="400000"/>
          </a:ln>
        </p:spPr>
        <p:txBody>
          <a:bodyPr lIns="22860" rIns="22860" anchor="ct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430" name="Shape 1430"/>
          <p:cNvSpPr/>
          <p:nvPr/>
        </p:nvSpPr>
        <p:spPr>
          <a:xfrm rot="20348500">
            <a:off x="6164647" y="2030244"/>
            <a:ext cx="255490" cy="314949"/>
          </a:xfrm>
          <a:custGeom>
            <a:avLst/>
            <a:gdLst/>
            <a:ahLst/>
            <a:cxnLst>
              <a:cxn ang="0">
                <a:pos x="wd2" y="hd2"/>
              </a:cxn>
              <a:cxn ang="5400000">
                <a:pos x="wd2" y="hd2"/>
              </a:cxn>
              <a:cxn ang="10800000">
                <a:pos x="wd2" y="hd2"/>
              </a:cxn>
              <a:cxn ang="16200000">
                <a:pos x="wd2" y="hd2"/>
              </a:cxn>
            </a:cxnLst>
            <a:rect l="0" t="0" r="r" b="b"/>
            <a:pathLst>
              <a:path w="21600" h="20536" extrusionOk="0">
                <a:moveTo>
                  <a:pt x="21600" y="10283"/>
                </a:moveTo>
                <a:cubicBezTo>
                  <a:pt x="21600" y="14179"/>
                  <a:pt x="17602" y="17378"/>
                  <a:pt x="12719" y="17720"/>
                </a:cubicBezTo>
                <a:cubicBezTo>
                  <a:pt x="12719" y="17597"/>
                  <a:pt x="12578" y="17378"/>
                  <a:pt x="12578" y="17145"/>
                </a:cubicBezTo>
                <a:cubicBezTo>
                  <a:pt x="12578" y="17145"/>
                  <a:pt x="12419" y="16681"/>
                  <a:pt x="12136" y="16120"/>
                </a:cubicBezTo>
                <a:cubicBezTo>
                  <a:pt x="16116" y="15997"/>
                  <a:pt x="19371" y="13482"/>
                  <a:pt x="19371" y="10283"/>
                </a:cubicBezTo>
                <a:cubicBezTo>
                  <a:pt x="19371" y="7084"/>
                  <a:pt x="16116" y="4459"/>
                  <a:pt x="12136" y="4336"/>
                </a:cubicBezTo>
                <a:cubicBezTo>
                  <a:pt x="12419" y="3885"/>
                  <a:pt x="12578" y="3434"/>
                  <a:pt x="12578" y="3311"/>
                </a:cubicBezTo>
                <a:cubicBezTo>
                  <a:pt x="12578" y="3201"/>
                  <a:pt x="12719" y="2969"/>
                  <a:pt x="12719" y="2750"/>
                </a:cubicBezTo>
                <a:cubicBezTo>
                  <a:pt x="17602" y="3078"/>
                  <a:pt x="21600" y="6400"/>
                  <a:pt x="21600" y="10283"/>
                </a:cubicBezTo>
                <a:close/>
                <a:moveTo>
                  <a:pt x="301" y="5717"/>
                </a:moveTo>
                <a:cubicBezTo>
                  <a:pt x="142" y="7193"/>
                  <a:pt x="0" y="8683"/>
                  <a:pt x="0" y="10173"/>
                </a:cubicBezTo>
                <a:lnTo>
                  <a:pt x="0" y="10406"/>
                </a:lnTo>
                <a:cubicBezTo>
                  <a:pt x="0" y="11882"/>
                  <a:pt x="142" y="13263"/>
                  <a:pt x="301" y="14739"/>
                </a:cubicBezTo>
                <a:cubicBezTo>
                  <a:pt x="743" y="18513"/>
                  <a:pt x="4582" y="21028"/>
                  <a:pt x="8279" y="20454"/>
                </a:cubicBezTo>
                <a:cubicBezTo>
                  <a:pt x="8580" y="20344"/>
                  <a:pt x="8721" y="20344"/>
                  <a:pt x="8881" y="20344"/>
                </a:cubicBezTo>
                <a:cubicBezTo>
                  <a:pt x="9765" y="20003"/>
                  <a:pt x="10508" y="19538"/>
                  <a:pt x="11393" y="19087"/>
                </a:cubicBezTo>
                <a:cubicBezTo>
                  <a:pt x="12419" y="18513"/>
                  <a:pt x="10066" y="14056"/>
                  <a:pt x="8721" y="14630"/>
                </a:cubicBezTo>
                <a:cubicBezTo>
                  <a:pt x="8138" y="14862"/>
                  <a:pt x="6652" y="15778"/>
                  <a:pt x="6068" y="15778"/>
                </a:cubicBezTo>
                <a:cubicBezTo>
                  <a:pt x="5466" y="15888"/>
                  <a:pt x="5183" y="15314"/>
                  <a:pt x="5024" y="14739"/>
                </a:cubicBezTo>
                <a:cubicBezTo>
                  <a:pt x="4883" y="13482"/>
                  <a:pt x="5024" y="11773"/>
                  <a:pt x="5024" y="10406"/>
                </a:cubicBezTo>
                <a:cubicBezTo>
                  <a:pt x="5024" y="10283"/>
                  <a:pt x="5024" y="10283"/>
                  <a:pt x="5024" y="10283"/>
                </a:cubicBezTo>
                <a:cubicBezTo>
                  <a:pt x="5024" y="10173"/>
                  <a:pt x="5024" y="10173"/>
                  <a:pt x="5024" y="10173"/>
                </a:cubicBezTo>
                <a:cubicBezTo>
                  <a:pt x="5024" y="8683"/>
                  <a:pt x="4883" y="7084"/>
                  <a:pt x="5024" y="5717"/>
                </a:cubicBezTo>
                <a:cubicBezTo>
                  <a:pt x="5183" y="5252"/>
                  <a:pt x="5466" y="4691"/>
                  <a:pt x="6068" y="4691"/>
                </a:cubicBezTo>
                <a:cubicBezTo>
                  <a:pt x="6652" y="4801"/>
                  <a:pt x="8138" y="5607"/>
                  <a:pt x="8721" y="5826"/>
                </a:cubicBezTo>
                <a:cubicBezTo>
                  <a:pt x="10066" y="6400"/>
                  <a:pt x="12419" y="1943"/>
                  <a:pt x="11393" y="1369"/>
                </a:cubicBezTo>
                <a:cubicBezTo>
                  <a:pt x="10508" y="1027"/>
                  <a:pt x="9765" y="453"/>
                  <a:pt x="8881" y="221"/>
                </a:cubicBezTo>
                <a:cubicBezTo>
                  <a:pt x="8721" y="112"/>
                  <a:pt x="8580" y="112"/>
                  <a:pt x="8279" y="112"/>
                </a:cubicBezTo>
                <a:cubicBezTo>
                  <a:pt x="4582" y="-572"/>
                  <a:pt x="743" y="1943"/>
                  <a:pt x="301" y="5717"/>
                </a:cubicBezTo>
                <a:close/>
                <a:moveTo>
                  <a:pt x="7253" y="11882"/>
                </a:moveTo>
                <a:cubicBezTo>
                  <a:pt x="10650" y="11882"/>
                  <a:pt x="10650" y="11882"/>
                  <a:pt x="10650" y="11882"/>
                </a:cubicBezTo>
                <a:cubicBezTo>
                  <a:pt x="10791" y="11199"/>
                  <a:pt x="10791" y="11199"/>
                  <a:pt x="10791" y="11199"/>
                </a:cubicBezTo>
                <a:cubicBezTo>
                  <a:pt x="8721" y="11199"/>
                  <a:pt x="8721" y="11199"/>
                  <a:pt x="8721" y="11199"/>
                </a:cubicBezTo>
                <a:cubicBezTo>
                  <a:pt x="8721" y="11199"/>
                  <a:pt x="8881" y="11089"/>
                  <a:pt x="9022" y="11089"/>
                </a:cubicBezTo>
                <a:cubicBezTo>
                  <a:pt x="9022" y="10980"/>
                  <a:pt x="9323" y="10857"/>
                  <a:pt x="9606" y="10747"/>
                </a:cubicBezTo>
                <a:cubicBezTo>
                  <a:pt x="10066" y="10515"/>
                  <a:pt x="10066" y="10515"/>
                  <a:pt x="10066" y="10515"/>
                </a:cubicBezTo>
                <a:cubicBezTo>
                  <a:pt x="10349" y="10406"/>
                  <a:pt x="10650" y="10173"/>
                  <a:pt x="10791" y="10064"/>
                </a:cubicBezTo>
                <a:cubicBezTo>
                  <a:pt x="11092" y="9832"/>
                  <a:pt x="11233" y="9599"/>
                  <a:pt x="11393" y="9257"/>
                </a:cubicBezTo>
                <a:cubicBezTo>
                  <a:pt x="11534" y="8916"/>
                  <a:pt x="11393" y="8683"/>
                  <a:pt x="11092" y="8451"/>
                </a:cubicBezTo>
                <a:cubicBezTo>
                  <a:pt x="10950" y="8232"/>
                  <a:pt x="10508" y="8109"/>
                  <a:pt x="10066" y="8109"/>
                </a:cubicBezTo>
                <a:cubicBezTo>
                  <a:pt x="9323" y="8109"/>
                  <a:pt x="8881" y="8232"/>
                  <a:pt x="8421" y="8683"/>
                </a:cubicBezTo>
                <a:cubicBezTo>
                  <a:pt x="8279" y="8806"/>
                  <a:pt x="8138" y="9148"/>
                  <a:pt x="7996" y="9490"/>
                </a:cubicBezTo>
                <a:cubicBezTo>
                  <a:pt x="9022" y="9490"/>
                  <a:pt x="9022" y="9490"/>
                  <a:pt x="9022" y="9490"/>
                </a:cubicBezTo>
                <a:cubicBezTo>
                  <a:pt x="9022" y="9257"/>
                  <a:pt x="9164" y="9025"/>
                  <a:pt x="9164" y="8916"/>
                </a:cubicBezTo>
                <a:cubicBezTo>
                  <a:pt x="9323" y="8806"/>
                  <a:pt x="9606" y="8683"/>
                  <a:pt x="9907" y="8683"/>
                </a:cubicBezTo>
                <a:cubicBezTo>
                  <a:pt x="10066" y="8683"/>
                  <a:pt x="10207" y="8806"/>
                  <a:pt x="10349" y="8916"/>
                </a:cubicBezTo>
                <a:cubicBezTo>
                  <a:pt x="10349" y="9025"/>
                  <a:pt x="10508" y="9148"/>
                  <a:pt x="10349" y="9257"/>
                </a:cubicBezTo>
                <a:cubicBezTo>
                  <a:pt x="10349" y="9490"/>
                  <a:pt x="10207" y="9599"/>
                  <a:pt x="9907" y="9832"/>
                </a:cubicBezTo>
                <a:cubicBezTo>
                  <a:pt x="9765" y="9941"/>
                  <a:pt x="9464" y="10064"/>
                  <a:pt x="8881" y="10406"/>
                </a:cubicBezTo>
                <a:cubicBezTo>
                  <a:pt x="8279" y="10624"/>
                  <a:pt x="7996" y="10857"/>
                  <a:pt x="7695" y="11199"/>
                </a:cubicBezTo>
                <a:cubicBezTo>
                  <a:pt x="7536" y="11431"/>
                  <a:pt x="7395" y="11663"/>
                  <a:pt x="7253" y="11882"/>
                </a:cubicBezTo>
                <a:close/>
                <a:moveTo>
                  <a:pt x="14931" y="10515"/>
                </a:moveTo>
                <a:cubicBezTo>
                  <a:pt x="14488" y="10515"/>
                  <a:pt x="14488" y="10515"/>
                  <a:pt x="14488" y="10515"/>
                </a:cubicBezTo>
                <a:cubicBezTo>
                  <a:pt x="15090" y="8109"/>
                  <a:pt x="15090" y="8109"/>
                  <a:pt x="15090" y="8109"/>
                </a:cubicBezTo>
                <a:cubicBezTo>
                  <a:pt x="14046" y="8109"/>
                  <a:pt x="14046" y="8109"/>
                  <a:pt x="14046" y="8109"/>
                </a:cubicBezTo>
                <a:cubicBezTo>
                  <a:pt x="11534" y="10406"/>
                  <a:pt x="11534" y="10406"/>
                  <a:pt x="11534" y="10406"/>
                </a:cubicBezTo>
                <a:cubicBezTo>
                  <a:pt x="11393" y="11089"/>
                  <a:pt x="11393" y="11089"/>
                  <a:pt x="11393" y="11089"/>
                </a:cubicBezTo>
                <a:cubicBezTo>
                  <a:pt x="13321" y="11089"/>
                  <a:pt x="13321" y="11089"/>
                  <a:pt x="13321" y="11089"/>
                </a:cubicBezTo>
                <a:cubicBezTo>
                  <a:pt x="13162" y="11882"/>
                  <a:pt x="13162" y="11882"/>
                  <a:pt x="13162" y="11882"/>
                </a:cubicBezTo>
                <a:cubicBezTo>
                  <a:pt x="14046" y="11882"/>
                  <a:pt x="14046" y="11882"/>
                  <a:pt x="14046" y="11882"/>
                </a:cubicBezTo>
                <a:cubicBezTo>
                  <a:pt x="14205" y="11089"/>
                  <a:pt x="14205" y="11089"/>
                  <a:pt x="14205" y="11089"/>
                </a:cubicBezTo>
                <a:cubicBezTo>
                  <a:pt x="14789" y="11089"/>
                  <a:pt x="14789" y="11089"/>
                  <a:pt x="14789" y="11089"/>
                </a:cubicBezTo>
                <a:lnTo>
                  <a:pt x="14931" y="10515"/>
                </a:lnTo>
                <a:close/>
                <a:moveTo>
                  <a:pt x="12277" y="10515"/>
                </a:moveTo>
                <a:cubicBezTo>
                  <a:pt x="13905" y="8806"/>
                  <a:pt x="13905" y="8806"/>
                  <a:pt x="13905" y="8806"/>
                </a:cubicBezTo>
                <a:cubicBezTo>
                  <a:pt x="13462" y="10515"/>
                  <a:pt x="13462" y="10515"/>
                  <a:pt x="13462" y="10515"/>
                </a:cubicBezTo>
                <a:lnTo>
                  <a:pt x="12277" y="10515"/>
                </a:lnTo>
                <a:close/>
              </a:path>
            </a:pathLst>
          </a:custGeom>
          <a:solidFill>
            <a:srgbClr val="FFFFFF"/>
          </a:solidFill>
          <a:ln w="12700">
            <a:miter lim="400000"/>
          </a:ln>
        </p:spPr>
        <p:txBody>
          <a:bodyPr lIns="22860" rIns="22860" anchor="ct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431" name="Shape 1431"/>
          <p:cNvSpPr/>
          <p:nvPr/>
        </p:nvSpPr>
        <p:spPr>
          <a:xfrm>
            <a:off x="6933404" y="2610252"/>
            <a:ext cx="244230" cy="244292"/>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4747" y="0"/>
                  <a:pt x="0" y="4975"/>
                  <a:pt x="0" y="10800"/>
                </a:cubicBezTo>
                <a:cubicBezTo>
                  <a:pt x="0" y="16832"/>
                  <a:pt x="4747" y="21600"/>
                  <a:pt x="10800" y="21600"/>
                </a:cubicBezTo>
                <a:cubicBezTo>
                  <a:pt x="16625" y="21600"/>
                  <a:pt x="21600" y="16832"/>
                  <a:pt x="21600" y="10800"/>
                </a:cubicBezTo>
                <a:cubicBezTo>
                  <a:pt x="21600" y="4975"/>
                  <a:pt x="16625" y="0"/>
                  <a:pt x="10800" y="0"/>
                </a:cubicBezTo>
                <a:close/>
                <a:moveTo>
                  <a:pt x="6696" y="16190"/>
                </a:moveTo>
                <a:cubicBezTo>
                  <a:pt x="6696" y="5390"/>
                  <a:pt x="6696" y="5390"/>
                  <a:pt x="6696" y="5390"/>
                </a:cubicBezTo>
                <a:cubicBezTo>
                  <a:pt x="17496" y="10800"/>
                  <a:pt x="17496" y="10800"/>
                  <a:pt x="17496" y="10800"/>
                </a:cubicBezTo>
                <a:lnTo>
                  <a:pt x="6696" y="16190"/>
                </a:lnTo>
                <a:close/>
              </a:path>
            </a:pathLst>
          </a:custGeom>
          <a:solidFill>
            <a:srgbClr val="FFFFFF"/>
          </a:solidFill>
          <a:ln w="12700">
            <a:miter lim="400000"/>
          </a:ln>
        </p:spPr>
        <p:txBody>
          <a:bodyPr lIns="22860" rIns="22860" anchor="ct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432" name="Shape 1432"/>
          <p:cNvSpPr/>
          <p:nvPr/>
        </p:nvSpPr>
        <p:spPr>
          <a:xfrm>
            <a:off x="6965251" y="3523625"/>
            <a:ext cx="286967" cy="287041"/>
          </a:xfrm>
          <a:custGeom>
            <a:avLst/>
            <a:gdLst/>
            <a:ahLst/>
            <a:cxnLst>
              <a:cxn ang="0">
                <a:pos x="wd2" y="hd2"/>
              </a:cxn>
              <a:cxn ang="5400000">
                <a:pos x="wd2" y="hd2"/>
              </a:cxn>
              <a:cxn ang="10800000">
                <a:pos x="wd2" y="hd2"/>
              </a:cxn>
              <a:cxn ang="16200000">
                <a:pos x="wd2" y="hd2"/>
              </a:cxn>
            </a:cxnLst>
            <a:rect l="0" t="0" r="r" b="b"/>
            <a:pathLst>
              <a:path w="21600" h="21600" extrusionOk="0">
                <a:moveTo>
                  <a:pt x="21280" y="13262"/>
                </a:moveTo>
                <a:cubicBezTo>
                  <a:pt x="21600" y="13262"/>
                  <a:pt x="21600" y="13262"/>
                  <a:pt x="21600" y="13262"/>
                </a:cubicBezTo>
                <a:cubicBezTo>
                  <a:pt x="21600" y="8556"/>
                  <a:pt x="21600" y="8556"/>
                  <a:pt x="21600" y="8556"/>
                </a:cubicBezTo>
                <a:cubicBezTo>
                  <a:pt x="18492" y="8556"/>
                  <a:pt x="18492" y="8556"/>
                  <a:pt x="18492" y="8556"/>
                </a:cubicBezTo>
                <a:cubicBezTo>
                  <a:pt x="18390" y="8018"/>
                  <a:pt x="18173" y="7481"/>
                  <a:pt x="17853" y="6944"/>
                </a:cubicBezTo>
                <a:cubicBezTo>
                  <a:pt x="19784" y="5026"/>
                  <a:pt x="19784" y="5026"/>
                  <a:pt x="19784" y="5026"/>
                </a:cubicBezTo>
                <a:cubicBezTo>
                  <a:pt x="20104" y="4809"/>
                  <a:pt x="20104" y="4809"/>
                  <a:pt x="20104" y="4809"/>
                </a:cubicBezTo>
                <a:cubicBezTo>
                  <a:pt x="19784" y="4591"/>
                  <a:pt x="19784" y="4591"/>
                  <a:pt x="19784" y="4591"/>
                </a:cubicBezTo>
                <a:cubicBezTo>
                  <a:pt x="16996" y="1714"/>
                  <a:pt x="16996" y="1714"/>
                  <a:pt x="16996" y="1714"/>
                </a:cubicBezTo>
                <a:cubicBezTo>
                  <a:pt x="16779" y="1496"/>
                  <a:pt x="16779" y="1496"/>
                  <a:pt x="16779" y="1496"/>
                </a:cubicBezTo>
                <a:cubicBezTo>
                  <a:pt x="16472" y="1714"/>
                  <a:pt x="16472" y="1714"/>
                  <a:pt x="16472" y="1714"/>
                </a:cubicBezTo>
                <a:cubicBezTo>
                  <a:pt x="14541" y="3632"/>
                  <a:pt x="14541" y="3632"/>
                  <a:pt x="14541" y="3632"/>
                </a:cubicBezTo>
                <a:cubicBezTo>
                  <a:pt x="14119" y="3415"/>
                  <a:pt x="13582" y="3210"/>
                  <a:pt x="13044" y="2993"/>
                </a:cubicBezTo>
                <a:cubicBezTo>
                  <a:pt x="13044" y="0"/>
                  <a:pt x="13044" y="0"/>
                  <a:pt x="13044" y="0"/>
                </a:cubicBezTo>
                <a:cubicBezTo>
                  <a:pt x="8440" y="0"/>
                  <a:pt x="8440" y="0"/>
                  <a:pt x="8440" y="0"/>
                </a:cubicBezTo>
                <a:cubicBezTo>
                  <a:pt x="8440" y="2993"/>
                  <a:pt x="8440" y="2993"/>
                  <a:pt x="8440" y="2993"/>
                </a:cubicBezTo>
                <a:cubicBezTo>
                  <a:pt x="7916" y="3210"/>
                  <a:pt x="7481" y="3415"/>
                  <a:pt x="7059" y="3632"/>
                </a:cubicBezTo>
                <a:cubicBezTo>
                  <a:pt x="5128" y="1714"/>
                  <a:pt x="5128" y="1714"/>
                  <a:pt x="5128" y="1714"/>
                </a:cubicBezTo>
                <a:cubicBezTo>
                  <a:pt x="4924" y="1496"/>
                  <a:pt x="4924" y="1496"/>
                  <a:pt x="4924" y="1496"/>
                </a:cubicBezTo>
                <a:cubicBezTo>
                  <a:pt x="1599" y="4809"/>
                  <a:pt x="1599" y="4809"/>
                  <a:pt x="1599" y="4809"/>
                </a:cubicBezTo>
                <a:cubicBezTo>
                  <a:pt x="1816" y="5026"/>
                  <a:pt x="1816" y="5026"/>
                  <a:pt x="1816" y="5026"/>
                </a:cubicBezTo>
                <a:cubicBezTo>
                  <a:pt x="3632" y="6842"/>
                  <a:pt x="3632" y="6842"/>
                  <a:pt x="3632" y="6842"/>
                </a:cubicBezTo>
                <a:cubicBezTo>
                  <a:pt x="3415" y="7379"/>
                  <a:pt x="3210" y="7916"/>
                  <a:pt x="2993" y="8440"/>
                </a:cubicBezTo>
                <a:cubicBezTo>
                  <a:pt x="0" y="8440"/>
                  <a:pt x="0" y="8440"/>
                  <a:pt x="0" y="8440"/>
                </a:cubicBezTo>
                <a:cubicBezTo>
                  <a:pt x="0" y="13147"/>
                  <a:pt x="0" y="13147"/>
                  <a:pt x="0" y="13147"/>
                </a:cubicBezTo>
                <a:cubicBezTo>
                  <a:pt x="2993" y="13147"/>
                  <a:pt x="2993" y="13147"/>
                  <a:pt x="2993" y="13147"/>
                </a:cubicBezTo>
                <a:cubicBezTo>
                  <a:pt x="3095" y="13684"/>
                  <a:pt x="3312" y="14221"/>
                  <a:pt x="3632" y="14758"/>
                </a:cubicBezTo>
                <a:cubicBezTo>
                  <a:pt x="1816" y="16574"/>
                  <a:pt x="1816" y="16574"/>
                  <a:pt x="1816" y="16574"/>
                </a:cubicBezTo>
                <a:cubicBezTo>
                  <a:pt x="1599" y="16779"/>
                  <a:pt x="1599" y="16779"/>
                  <a:pt x="1599" y="16779"/>
                </a:cubicBezTo>
                <a:cubicBezTo>
                  <a:pt x="1816" y="17111"/>
                  <a:pt x="1816" y="17111"/>
                  <a:pt x="1816" y="17111"/>
                </a:cubicBezTo>
                <a:cubicBezTo>
                  <a:pt x="4591" y="19886"/>
                  <a:pt x="4591" y="19886"/>
                  <a:pt x="4591" y="19886"/>
                </a:cubicBezTo>
                <a:cubicBezTo>
                  <a:pt x="4924" y="20104"/>
                  <a:pt x="4924" y="20104"/>
                  <a:pt x="4924" y="20104"/>
                </a:cubicBezTo>
                <a:cubicBezTo>
                  <a:pt x="5128" y="19886"/>
                  <a:pt x="5128" y="19886"/>
                  <a:pt x="5128" y="19886"/>
                </a:cubicBezTo>
                <a:cubicBezTo>
                  <a:pt x="7059" y="18070"/>
                  <a:pt x="7059" y="18070"/>
                  <a:pt x="7059" y="18070"/>
                </a:cubicBezTo>
                <a:cubicBezTo>
                  <a:pt x="7481" y="18288"/>
                  <a:pt x="8018" y="18492"/>
                  <a:pt x="8556" y="18607"/>
                </a:cubicBezTo>
                <a:cubicBezTo>
                  <a:pt x="8556" y="21600"/>
                  <a:pt x="8556" y="21600"/>
                  <a:pt x="8556" y="21600"/>
                </a:cubicBezTo>
                <a:cubicBezTo>
                  <a:pt x="13262" y="21600"/>
                  <a:pt x="13262" y="21600"/>
                  <a:pt x="13262" y="21600"/>
                </a:cubicBezTo>
                <a:cubicBezTo>
                  <a:pt x="13262" y="18607"/>
                  <a:pt x="13262" y="18607"/>
                  <a:pt x="13262" y="18607"/>
                </a:cubicBezTo>
                <a:cubicBezTo>
                  <a:pt x="13684" y="18390"/>
                  <a:pt x="14119" y="18173"/>
                  <a:pt x="14541" y="17955"/>
                </a:cubicBezTo>
                <a:cubicBezTo>
                  <a:pt x="16779" y="20104"/>
                  <a:pt x="16779" y="20104"/>
                  <a:pt x="16779" y="20104"/>
                </a:cubicBezTo>
                <a:cubicBezTo>
                  <a:pt x="16996" y="19886"/>
                  <a:pt x="16996" y="19886"/>
                  <a:pt x="16996" y="19886"/>
                </a:cubicBezTo>
                <a:cubicBezTo>
                  <a:pt x="19784" y="17111"/>
                  <a:pt x="19784" y="17111"/>
                  <a:pt x="19784" y="17111"/>
                </a:cubicBezTo>
                <a:cubicBezTo>
                  <a:pt x="20104" y="16779"/>
                  <a:pt x="20104" y="16779"/>
                  <a:pt x="20104" y="16779"/>
                </a:cubicBezTo>
                <a:cubicBezTo>
                  <a:pt x="17853" y="14643"/>
                  <a:pt x="17853" y="14643"/>
                  <a:pt x="17853" y="14643"/>
                </a:cubicBezTo>
                <a:cubicBezTo>
                  <a:pt x="18173" y="14221"/>
                  <a:pt x="18390" y="13684"/>
                  <a:pt x="18492" y="13262"/>
                </a:cubicBezTo>
                <a:cubicBezTo>
                  <a:pt x="21280" y="13262"/>
                  <a:pt x="21280" y="13262"/>
                  <a:pt x="21280" y="13262"/>
                </a:cubicBezTo>
                <a:close/>
                <a:moveTo>
                  <a:pt x="15615" y="10794"/>
                </a:moveTo>
                <a:cubicBezTo>
                  <a:pt x="15615" y="13466"/>
                  <a:pt x="13466" y="15717"/>
                  <a:pt x="10794" y="15717"/>
                </a:cubicBezTo>
                <a:cubicBezTo>
                  <a:pt x="8121" y="15717"/>
                  <a:pt x="5883" y="13466"/>
                  <a:pt x="5883" y="10794"/>
                </a:cubicBezTo>
                <a:cubicBezTo>
                  <a:pt x="5883" y="8121"/>
                  <a:pt x="8121" y="5985"/>
                  <a:pt x="10794" y="5985"/>
                </a:cubicBezTo>
                <a:cubicBezTo>
                  <a:pt x="13466" y="5985"/>
                  <a:pt x="15615" y="8121"/>
                  <a:pt x="15615" y="10794"/>
                </a:cubicBezTo>
                <a:close/>
              </a:path>
            </a:pathLst>
          </a:custGeom>
          <a:solidFill>
            <a:srgbClr val="FFFFFF"/>
          </a:solidFill>
          <a:ln w="12700">
            <a:miter lim="400000"/>
          </a:ln>
        </p:spPr>
        <p:txBody>
          <a:bodyPr lIns="22860" rIns="22860" anchor="ct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1433" name="Shape 1433"/>
          <p:cNvSpPr/>
          <p:nvPr/>
        </p:nvSpPr>
        <p:spPr>
          <a:xfrm>
            <a:off x="5363367" y="4018261"/>
            <a:ext cx="243767" cy="242300"/>
          </a:xfrm>
          <a:custGeom>
            <a:avLst/>
            <a:gdLst/>
            <a:ahLst/>
            <a:cxnLst>
              <a:cxn ang="0">
                <a:pos x="wd2" y="hd2"/>
              </a:cxn>
              <a:cxn ang="5400000">
                <a:pos x="wd2" y="hd2"/>
              </a:cxn>
              <a:cxn ang="10800000">
                <a:pos x="wd2" y="hd2"/>
              </a:cxn>
              <a:cxn ang="16200000">
                <a:pos x="wd2" y="hd2"/>
              </a:cxn>
            </a:cxnLst>
            <a:rect l="0" t="0" r="r" b="b"/>
            <a:pathLst>
              <a:path w="21600" h="21600" extrusionOk="0">
                <a:moveTo>
                  <a:pt x="4120" y="12162"/>
                </a:moveTo>
                <a:cubicBezTo>
                  <a:pt x="4120" y="21600"/>
                  <a:pt x="4120" y="21600"/>
                  <a:pt x="4120" y="21600"/>
                </a:cubicBezTo>
                <a:cubicBezTo>
                  <a:pt x="4243" y="21600"/>
                  <a:pt x="4504" y="21600"/>
                  <a:pt x="4766" y="21600"/>
                </a:cubicBezTo>
                <a:cubicBezTo>
                  <a:pt x="5396" y="21600"/>
                  <a:pt x="5396" y="21600"/>
                  <a:pt x="5396" y="21600"/>
                </a:cubicBezTo>
                <a:cubicBezTo>
                  <a:pt x="5396" y="12162"/>
                  <a:pt x="5396" y="12162"/>
                  <a:pt x="5396" y="12162"/>
                </a:cubicBezTo>
                <a:cubicBezTo>
                  <a:pt x="4766" y="12162"/>
                  <a:pt x="4766" y="12162"/>
                  <a:pt x="4766" y="12162"/>
                </a:cubicBezTo>
                <a:cubicBezTo>
                  <a:pt x="4504" y="12162"/>
                  <a:pt x="4243" y="12162"/>
                  <a:pt x="4120" y="12162"/>
                </a:cubicBezTo>
                <a:close/>
                <a:moveTo>
                  <a:pt x="16204" y="12162"/>
                </a:moveTo>
                <a:cubicBezTo>
                  <a:pt x="16204" y="21600"/>
                  <a:pt x="16204" y="21600"/>
                  <a:pt x="16204" y="21600"/>
                </a:cubicBezTo>
                <a:cubicBezTo>
                  <a:pt x="16850" y="21600"/>
                  <a:pt x="16850" y="21600"/>
                  <a:pt x="16850" y="21600"/>
                </a:cubicBezTo>
                <a:cubicBezTo>
                  <a:pt x="17096" y="21600"/>
                  <a:pt x="17357" y="21600"/>
                  <a:pt x="17480" y="21600"/>
                </a:cubicBezTo>
                <a:cubicBezTo>
                  <a:pt x="17480" y="12162"/>
                  <a:pt x="17480" y="12162"/>
                  <a:pt x="17480" y="12162"/>
                </a:cubicBezTo>
                <a:cubicBezTo>
                  <a:pt x="17357" y="12162"/>
                  <a:pt x="17096" y="12162"/>
                  <a:pt x="16850" y="12162"/>
                </a:cubicBezTo>
                <a:lnTo>
                  <a:pt x="16204" y="12162"/>
                </a:lnTo>
                <a:close/>
                <a:moveTo>
                  <a:pt x="21600" y="10862"/>
                </a:moveTo>
                <a:cubicBezTo>
                  <a:pt x="21600" y="4781"/>
                  <a:pt x="16711" y="0"/>
                  <a:pt x="10808" y="0"/>
                </a:cubicBezTo>
                <a:cubicBezTo>
                  <a:pt x="4889" y="0"/>
                  <a:pt x="0" y="4781"/>
                  <a:pt x="0" y="10862"/>
                </a:cubicBezTo>
                <a:cubicBezTo>
                  <a:pt x="0" y="12162"/>
                  <a:pt x="261" y="13322"/>
                  <a:pt x="646" y="14483"/>
                </a:cubicBezTo>
                <a:cubicBezTo>
                  <a:pt x="261" y="15132"/>
                  <a:pt x="0" y="16045"/>
                  <a:pt x="0" y="16943"/>
                </a:cubicBezTo>
                <a:cubicBezTo>
                  <a:pt x="0" y="18753"/>
                  <a:pt x="1168" y="20440"/>
                  <a:pt x="2706" y="21213"/>
                </a:cubicBezTo>
                <a:cubicBezTo>
                  <a:pt x="2706" y="12548"/>
                  <a:pt x="2706" y="12548"/>
                  <a:pt x="2706" y="12548"/>
                </a:cubicBezTo>
                <a:cubicBezTo>
                  <a:pt x="2321" y="12811"/>
                  <a:pt x="1937" y="13059"/>
                  <a:pt x="1553" y="13461"/>
                </a:cubicBezTo>
                <a:cubicBezTo>
                  <a:pt x="1414" y="12811"/>
                  <a:pt x="1414" y="12162"/>
                  <a:pt x="1414" y="11512"/>
                </a:cubicBezTo>
                <a:cubicBezTo>
                  <a:pt x="1414" y="6205"/>
                  <a:pt x="5658" y="2073"/>
                  <a:pt x="10808" y="2073"/>
                </a:cubicBezTo>
                <a:cubicBezTo>
                  <a:pt x="15942" y="2073"/>
                  <a:pt x="20186" y="6205"/>
                  <a:pt x="20186" y="11512"/>
                </a:cubicBezTo>
                <a:cubicBezTo>
                  <a:pt x="20186" y="12162"/>
                  <a:pt x="20186" y="12811"/>
                  <a:pt x="20063" y="13461"/>
                </a:cubicBezTo>
                <a:cubicBezTo>
                  <a:pt x="19663" y="13059"/>
                  <a:pt x="19279" y="12811"/>
                  <a:pt x="18894" y="12548"/>
                </a:cubicBezTo>
                <a:cubicBezTo>
                  <a:pt x="18894" y="21213"/>
                  <a:pt x="18894" y="21213"/>
                  <a:pt x="18894" y="21213"/>
                </a:cubicBezTo>
                <a:cubicBezTo>
                  <a:pt x="20447" y="20440"/>
                  <a:pt x="21600" y="18753"/>
                  <a:pt x="21600" y="16943"/>
                </a:cubicBezTo>
                <a:cubicBezTo>
                  <a:pt x="21600" y="16045"/>
                  <a:pt x="21339" y="15132"/>
                  <a:pt x="20954" y="14483"/>
                </a:cubicBezTo>
                <a:cubicBezTo>
                  <a:pt x="21339" y="13322"/>
                  <a:pt x="21600" y="12162"/>
                  <a:pt x="21600" y="10862"/>
                </a:cubicBezTo>
                <a:close/>
              </a:path>
            </a:pathLst>
          </a:custGeom>
          <a:solidFill>
            <a:srgbClr val="FFFFFF"/>
          </a:solidFill>
          <a:ln w="12700">
            <a:miter lim="400000"/>
          </a:ln>
        </p:spPr>
        <p:txBody>
          <a:bodyPr lIns="22860" rIns="22860" anchor="ct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67" name="Text Box 25">
            <a:extLst>
              <a:ext uri="{FF2B5EF4-FFF2-40B4-BE49-F238E27FC236}">
                <a16:creationId xmlns="" xmlns:a16="http://schemas.microsoft.com/office/drawing/2014/main" id="{42EA622F-8515-4B27-B32B-8DA4F2022D5A}"/>
              </a:ext>
            </a:extLst>
          </p:cNvPr>
          <p:cNvSpPr txBox="1">
            <a:spLocks noChangeArrowheads="1"/>
          </p:cNvSpPr>
          <p:nvPr/>
        </p:nvSpPr>
        <p:spPr bwMode="auto">
          <a:xfrm>
            <a:off x="3796089" y="23009"/>
            <a:ext cx="640080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defRPr/>
            </a:pPr>
            <a:r>
              <a:rPr lang="en-US" altLang="en-US" b="1" dirty="0">
                <a:solidFill>
                  <a:srgbClr val="003300"/>
                </a:solidFill>
                <a:latin typeface="+mj-lt"/>
                <a:cs typeface="Times New Roman" pitchFamily="18" charset="0"/>
              </a:rPr>
              <a:t> </a:t>
            </a:r>
            <a:r>
              <a:rPr lang="en-US" altLang="en-US" sz="2800" b="1" dirty="0">
                <a:solidFill>
                  <a:schemeClr val="bg1"/>
                </a:solidFill>
                <a:latin typeface="+mj-lt"/>
                <a:cs typeface="Times New Roman" pitchFamily="18" charset="0"/>
              </a:rPr>
              <a:t>NỘI DUNG CHÍNH MÔN HỌC</a:t>
            </a:r>
          </a:p>
        </p:txBody>
      </p:sp>
      <p:sp>
        <p:nvSpPr>
          <p:cNvPr id="68" name="Rectangle 5">
            <a:extLst>
              <a:ext uri="{FF2B5EF4-FFF2-40B4-BE49-F238E27FC236}">
                <a16:creationId xmlns="" xmlns:a16="http://schemas.microsoft.com/office/drawing/2014/main" id="{C7F532A8-85E4-4464-A3C1-81264EDB4A8A}"/>
              </a:ext>
            </a:extLst>
          </p:cNvPr>
          <p:cNvSpPr>
            <a:spLocks noChangeArrowheads="1"/>
          </p:cNvSpPr>
          <p:nvPr/>
        </p:nvSpPr>
        <p:spPr bwMode="auto">
          <a:xfrm>
            <a:off x="394277" y="216444"/>
            <a:ext cx="938915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altLang="en-US" sz="2800" b="1" dirty="0">
                <a:solidFill>
                  <a:schemeClr val="bg2">
                    <a:lumMod val="75000"/>
                  </a:schemeClr>
                </a:solidFill>
                <a:latin typeface="Arial"/>
              </a:rPr>
              <a:t>II. NỘI  DUNG CƠ BẢN CỦA TƯ TƯỞNG HỒ CHÍ MINH</a:t>
            </a:r>
          </a:p>
        </p:txBody>
      </p:sp>
      <p:grpSp>
        <p:nvGrpSpPr>
          <p:cNvPr id="69" name="Group 21">
            <a:extLst>
              <a:ext uri="{FF2B5EF4-FFF2-40B4-BE49-F238E27FC236}">
                <a16:creationId xmlns="" xmlns:a16="http://schemas.microsoft.com/office/drawing/2014/main" id="{1E486D40-DD46-497F-BCBF-FFEEFBBE3794}"/>
              </a:ext>
            </a:extLst>
          </p:cNvPr>
          <p:cNvGrpSpPr>
            <a:grpSpLocks/>
          </p:cNvGrpSpPr>
          <p:nvPr/>
        </p:nvGrpSpPr>
        <p:grpSpPr bwMode="auto">
          <a:xfrm>
            <a:off x="-7988" y="955182"/>
            <a:ext cx="10024110" cy="155376"/>
            <a:chOff x="240" y="576"/>
            <a:chExt cx="5298" cy="0"/>
          </a:xfrm>
        </p:grpSpPr>
        <p:sp>
          <p:nvSpPr>
            <p:cNvPr id="70" name="Line 7">
              <a:extLst>
                <a:ext uri="{FF2B5EF4-FFF2-40B4-BE49-F238E27FC236}">
                  <a16:creationId xmlns="" xmlns:a16="http://schemas.microsoft.com/office/drawing/2014/main" id="{4CFDE161-5B6E-4DCF-AC7B-B6E5EDBECE71}"/>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sp>
          <p:nvSpPr>
            <p:cNvPr id="71" name="Line 8">
              <a:extLst>
                <a:ext uri="{FF2B5EF4-FFF2-40B4-BE49-F238E27FC236}">
                  <a16:creationId xmlns="" xmlns:a16="http://schemas.microsoft.com/office/drawing/2014/main" id="{57AE7222-CF79-4605-B441-41D0999AFD82}"/>
                </a:ext>
              </a:extLst>
            </p:cNvPr>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grpSp>
      <p:sp>
        <p:nvSpPr>
          <p:cNvPr id="73" name="TextBox 72">
            <a:extLst>
              <a:ext uri="{FF2B5EF4-FFF2-40B4-BE49-F238E27FC236}">
                <a16:creationId xmlns="" xmlns:a16="http://schemas.microsoft.com/office/drawing/2014/main" id="{F8A1CE8D-1D9E-415F-AF77-69C95AB70EFE}"/>
              </a:ext>
            </a:extLst>
          </p:cNvPr>
          <p:cNvSpPr txBox="1"/>
          <p:nvPr/>
        </p:nvSpPr>
        <p:spPr>
          <a:xfrm>
            <a:off x="489542" y="3591893"/>
            <a:ext cx="3909614" cy="1015663"/>
          </a:xfrm>
          <a:prstGeom prst="rect">
            <a:avLst/>
          </a:prstGeom>
          <a:noFill/>
        </p:spPr>
        <p:txBody>
          <a:bodyPr wrap="square">
            <a:spAutoFit/>
          </a:bodyPr>
          <a:lstStyle/>
          <a:p>
            <a:r>
              <a:rPr lang="nl-NL" sz="2000" dirty="0">
                <a:solidFill>
                  <a:srgbClr val="00660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2. Quyền làm chủ của nhân dân, xây dựng Nhà nước thật sự của dân, do dân, vì dân</a:t>
            </a:r>
            <a:endParaRPr lang="en-US" sz="2000" dirty="0">
              <a:solidFill>
                <a:srgbClr val="006600"/>
              </a:solidFill>
              <a:latin typeface="Arial" panose="020B0604020202020204" pitchFamily="34" charset="0"/>
              <a:cs typeface="Arial" panose="020B0604020202020204" pitchFamily="34" charset="0"/>
            </a:endParaRPr>
          </a:p>
        </p:txBody>
      </p:sp>
      <p:sp>
        <p:nvSpPr>
          <p:cNvPr id="74" name="TextBox 73">
            <a:extLst>
              <a:ext uri="{FF2B5EF4-FFF2-40B4-BE49-F238E27FC236}">
                <a16:creationId xmlns="" xmlns:a16="http://schemas.microsoft.com/office/drawing/2014/main" id="{40835574-0D9E-45DA-98A5-3ECD2333A0CA}"/>
              </a:ext>
            </a:extLst>
          </p:cNvPr>
          <p:cNvSpPr txBox="1"/>
          <p:nvPr/>
        </p:nvSpPr>
        <p:spPr>
          <a:xfrm>
            <a:off x="522518" y="5450808"/>
            <a:ext cx="3709412" cy="400110"/>
          </a:xfrm>
          <a:prstGeom prst="rect">
            <a:avLst/>
          </a:prstGeom>
          <a:noFill/>
        </p:spPr>
        <p:txBody>
          <a:bodyPr wrap="square">
            <a:spAutoFit/>
          </a:bodyPr>
          <a:lstStyle/>
          <a:p>
            <a:r>
              <a:rPr lang="nl-NL" sz="2000" dirty="0">
                <a:solidFill>
                  <a:srgbClr val="FF0066"/>
                </a:solidFill>
                <a:highlight>
                  <a:srgbClr val="FFFFFF"/>
                </a:highlight>
                <a:latin typeface="Arial" panose="020B0604020202020204" pitchFamily="34" charset="0"/>
                <a:ea typeface="Times New Roman" panose="02020603050405020304" pitchFamily="18" charset="0"/>
                <a:cs typeface="Arial" panose="020B0604020202020204" pitchFamily="34" charset="0"/>
              </a:rPr>
              <a:t>3. Đ</a:t>
            </a:r>
            <a:r>
              <a:rPr lang="nl-NL" sz="2000" dirty="0">
                <a:solidFill>
                  <a:srgbClr val="FF0066"/>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oàn kết </a:t>
            </a:r>
            <a:r>
              <a:rPr lang="nl-NL" sz="2000" dirty="0">
                <a:solidFill>
                  <a:srgbClr val="FF0066"/>
                </a:solidFill>
                <a:highlight>
                  <a:srgbClr val="FFFFFF"/>
                </a:highlight>
                <a:latin typeface="Arial" panose="020B0604020202020204" pitchFamily="34" charset="0"/>
                <a:ea typeface="Times New Roman" panose="02020603050405020304" pitchFamily="18" charset="0"/>
                <a:cs typeface="Arial" panose="020B0604020202020204" pitchFamily="34" charset="0"/>
              </a:rPr>
              <a:t>toàn </a:t>
            </a:r>
            <a:r>
              <a:rPr lang="nl-NL" sz="2000" dirty="0">
                <a:solidFill>
                  <a:srgbClr val="FF0066"/>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dân </a:t>
            </a:r>
            <a:endParaRPr lang="en-US" sz="2000" dirty="0">
              <a:solidFill>
                <a:srgbClr val="FF0066"/>
              </a:solidFill>
              <a:latin typeface="Arial" panose="020B0604020202020204" pitchFamily="34" charset="0"/>
              <a:cs typeface="Arial" panose="020B0604020202020204" pitchFamily="34" charset="0"/>
            </a:endParaRPr>
          </a:p>
        </p:txBody>
      </p:sp>
      <p:sp>
        <p:nvSpPr>
          <p:cNvPr id="75" name="TextBox 74">
            <a:extLst>
              <a:ext uri="{FF2B5EF4-FFF2-40B4-BE49-F238E27FC236}">
                <a16:creationId xmlns="" xmlns:a16="http://schemas.microsoft.com/office/drawing/2014/main" id="{E3FD4D7A-B71B-4B1B-B3D3-AA2A0EABE121}"/>
              </a:ext>
            </a:extLst>
          </p:cNvPr>
          <p:cNvSpPr txBox="1"/>
          <p:nvPr/>
        </p:nvSpPr>
        <p:spPr>
          <a:xfrm>
            <a:off x="7761460" y="5085012"/>
            <a:ext cx="4317573" cy="1015663"/>
          </a:xfrm>
          <a:prstGeom prst="rect">
            <a:avLst/>
          </a:prstGeom>
          <a:noFill/>
        </p:spPr>
        <p:txBody>
          <a:bodyPr wrap="square">
            <a:spAutoFit/>
          </a:bodyPr>
          <a:lstStyle/>
          <a:p>
            <a:pPr algn="just"/>
            <a:r>
              <a:rPr lang="nl-NL" sz="2000" dirty="0">
                <a:solidFill>
                  <a:schemeClr val="tx1">
                    <a:lumMod val="50000"/>
                  </a:schemeClr>
                </a:solidFill>
                <a:highlight>
                  <a:srgbClr val="FFFFFF"/>
                </a:highlight>
                <a:latin typeface="Arial" panose="020B0604020202020204" pitchFamily="34" charset="0"/>
                <a:ea typeface="Times New Roman" panose="02020603050405020304" pitchFamily="18" charset="0"/>
                <a:cs typeface="Arial" panose="020B0604020202020204" pitchFamily="34" charset="0"/>
              </a:rPr>
              <a:t>4. P</a:t>
            </a:r>
            <a:r>
              <a:rPr lang="nl-NL" sz="2000" dirty="0">
                <a:solidFill>
                  <a:schemeClr val="tx1">
                    <a:lumMod val="50000"/>
                  </a:schemeClr>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hát triển kinh tế và văn hoá, không ngừng nâng cao đời sống vật chất và tinh thần của nhân dân;</a:t>
            </a:r>
            <a:endParaRPr lang="en-US" sz="2000" dirty="0">
              <a:solidFill>
                <a:schemeClr val="tx1">
                  <a:lumMod val="50000"/>
                </a:schemeClr>
              </a:solidFill>
              <a:latin typeface="Arial" panose="020B0604020202020204" pitchFamily="34" charset="0"/>
              <a:cs typeface="Arial" panose="020B0604020202020204" pitchFamily="34" charset="0"/>
            </a:endParaRPr>
          </a:p>
        </p:txBody>
      </p:sp>
      <p:sp>
        <p:nvSpPr>
          <p:cNvPr id="77" name="TextBox 76">
            <a:extLst>
              <a:ext uri="{FF2B5EF4-FFF2-40B4-BE49-F238E27FC236}">
                <a16:creationId xmlns="" xmlns:a16="http://schemas.microsoft.com/office/drawing/2014/main" id="{5D84930A-A63D-4FE6-9925-4F1C7C074DAB}"/>
              </a:ext>
            </a:extLst>
          </p:cNvPr>
          <p:cNvSpPr txBox="1"/>
          <p:nvPr/>
        </p:nvSpPr>
        <p:spPr>
          <a:xfrm>
            <a:off x="7761460" y="3420116"/>
            <a:ext cx="3338465" cy="40011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r>
              <a:rPr lang="nl-NL" sz="2000" dirty="0">
                <a:solidFill>
                  <a:srgbClr val="0070C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5. Đạo đức cách mạng</a:t>
            </a:r>
            <a:endParaRPr lang="en-US" sz="2000" dirty="0">
              <a:latin typeface="Arial" panose="020B0604020202020204" pitchFamily="34" charset="0"/>
              <a:cs typeface="Arial" panose="020B0604020202020204" pitchFamily="34" charset="0"/>
            </a:endParaRPr>
          </a:p>
        </p:txBody>
      </p:sp>
      <p:sp>
        <p:nvSpPr>
          <p:cNvPr id="79" name="TextBox 78">
            <a:extLst>
              <a:ext uri="{FF2B5EF4-FFF2-40B4-BE49-F238E27FC236}">
                <a16:creationId xmlns="" xmlns:a16="http://schemas.microsoft.com/office/drawing/2014/main" id="{79A216D9-CCBA-42E9-AED8-643E6C1801AC}"/>
              </a:ext>
            </a:extLst>
          </p:cNvPr>
          <p:cNvSpPr txBox="1"/>
          <p:nvPr/>
        </p:nvSpPr>
        <p:spPr>
          <a:xfrm>
            <a:off x="7761460" y="1919595"/>
            <a:ext cx="4180758" cy="70788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r>
              <a:rPr lang="nl-NL" sz="2000" dirty="0">
                <a:solidFill>
                  <a:srgbClr val="7030A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6. Chăm lo bồi dưỡng thế hệ cách mạng cho đời sau</a:t>
            </a:r>
            <a:endParaRPr lang="en-US" sz="2000" dirty="0">
              <a:solidFill>
                <a:srgbClr val="7030A0"/>
              </a:solidFill>
              <a:latin typeface="Arial" panose="020B0604020202020204" pitchFamily="34" charset="0"/>
              <a:cs typeface="Arial" panose="020B0604020202020204" pitchFamily="34" charset="0"/>
            </a:endParaRPr>
          </a:p>
        </p:txBody>
      </p:sp>
      <p:sp>
        <p:nvSpPr>
          <p:cNvPr id="80" name="TextBox 79">
            <a:extLst>
              <a:ext uri="{FF2B5EF4-FFF2-40B4-BE49-F238E27FC236}">
                <a16:creationId xmlns="" xmlns:a16="http://schemas.microsoft.com/office/drawing/2014/main" id="{9B3F4FE8-3CF8-4A27-B91E-03D216CE513D}"/>
              </a:ext>
            </a:extLst>
          </p:cNvPr>
          <p:cNvSpPr txBox="1"/>
          <p:nvPr/>
        </p:nvSpPr>
        <p:spPr>
          <a:xfrm>
            <a:off x="522518" y="1883644"/>
            <a:ext cx="4007773" cy="1015663"/>
          </a:xfrm>
          <a:prstGeom prst="rect">
            <a:avLst/>
          </a:prstGeom>
          <a:noFill/>
        </p:spPr>
        <p:txBody>
          <a:bodyPr wrap="square">
            <a:spAutoFit/>
          </a:bodyPr>
          <a:lstStyle/>
          <a:p>
            <a:r>
              <a:rPr lang="nl-NL" sz="2000" dirty="0">
                <a:solidFill>
                  <a:srgbClr val="0033CC"/>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1. Độc lập dân tộc gắn liền với CNXH, kết hợp sức mạnh dân tộc với sức mạnh thời đại</a:t>
            </a:r>
            <a:endParaRPr lang="en-US" sz="2000" dirty="0">
              <a:solidFill>
                <a:srgbClr val="0033CC"/>
              </a:solidFill>
              <a:latin typeface="Arial" panose="020B0604020202020204" pitchFamily="34" charset="0"/>
              <a:cs typeface="Arial" panose="020B0604020202020204" pitchFamily="34" charset="0"/>
            </a:endParaRPr>
          </a:p>
        </p:txBody>
      </p:sp>
      <p:pic>
        <p:nvPicPr>
          <p:cNvPr id="49154" name="Picture 2">
            <a:extLst>
              <a:ext uri="{FF2B5EF4-FFF2-40B4-BE49-F238E27FC236}">
                <a16:creationId xmlns="" xmlns:a16="http://schemas.microsoft.com/office/drawing/2014/main" id="{F3C2B23F-44C3-4E08-9A8F-CAB9FEDAFA5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399156" y="5450808"/>
            <a:ext cx="3301099" cy="1299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mc:AlternateContent xmlns:mc="http://schemas.openxmlformats.org/markup-compatibility/2006" xmlns:p14="http://schemas.microsoft.com/office/powerpoint/2010/main">
    <mc:Choice Requires="p14">
      <p:transition spd="slow" p14:dur="1200" advClick="0" advTm="3000">
        <p:pull/>
      </p:transition>
    </mc:Choice>
    <mc:Fallback xmlns="" xmlns:m="http://schemas.openxmlformats.org/officeDocument/2006/math" xmlns:a14="http://schemas.microsoft.com/office/drawing/2010/main">
      <p:transition spd="slow">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iterate>
                                    <p:tmAbs val="0"/>
                                  </p:iterate>
                                  <p:childTnLst>
                                    <p:set>
                                      <p:cBhvr>
                                        <p:cTn id="6" fill="hold"/>
                                        <p:tgtEl>
                                          <p:spTgt spid="1381"/>
                                        </p:tgtEl>
                                        <p:attrNameLst>
                                          <p:attrName>style.visibility</p:attrName>
                                        </p:attrNameLst>
                                      </p:cBhvr>
                                      <p:to>
                                        <p:strVal val="visible"/>
                                      </p:to>
                                    </p:set>
                                    <p:anim calcmode="lin" valueType="num">
                                      <p:cBhvr>
                                        <p:cTn id="7" dur="500" fill="hold"/>
                                        <p:tgtEl>
                                          <p:spTgt spid="1381"/>
                                        </p:tgtEl>
                                        <p:attrNameLst>
                                          <p:attrName>ppt_w</p:attrName>
                                        </p:attrNameLst>
                                      </p:cBhvr>
                                      <p:tavLst>
                                        <p:tav tm="0">
                                          <p:val>
                                            <p:fltVal val="0"/>
                                          </p:val>
                                        </p:tav>
                                        <p:tav tm="100000">
                                          <p:val>
                                            <p:strVal val="#ppt_w"/>
                                          </p:val>
                                        </p:tav>
                                      </p:tavLst>
                                    </p:anim>
                                    <p:anim calcmode="lin" valueType="num">
                                      <p:cBhvr>
                                        <p:cTn id="8" dur="500" fill="hold"/>
                                        <p:tgtEl>
                                          <p:spTgt spid="1381"/>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2" presetClass="entr" presetSubtype="4" fill="hold" grpId="0" nodeType="afterEffect">
                                  <p:stCondLst>
                                    <p:cond delay="0"/>
                                  </p:stCondLst>
                                  <p:iterate>
                                    <p:tmAbs val="0"/>
                                  </p:iterate>
                                  <p:childTnLst>
                                    <p:set>
                                      <p:cBhvr>
                                        <p:cTn id="11" fill="hold"/>
                                        <p:tgtEl>
                                          <p:spTgt spid="1420"/>
                                        </p:tgtEl>
                                        <p:attrNameLst>
                                          <p:attrName>style.visibility</p:attrName>
                                        </p:attrNameLst>
                                      </p:cBhvr>
                                      <p:to>
                                        <p:strVal val="visible"/>
                                      </p:to>
                                    </p:set>
                                    <p:anim calcmode="lin" valueType="num">
                                      <p:cBhvr>
                                        <p:cTn id="12" dur="1000" fill="hold"/>
                                        <p:tgtEl>
                                          <p:spTgt spid="1420"/>
                                        </p:tgtEl>
                                        <p:attrNameLst>
                                          <p:attrName>ppt_x</p:attrName>
                                        </p:attrNameLst>
                                      </p:cBhvr>
                                      <p:tavLst>
                                        <p:tav tm="0">
                                          <p:val>
                                            <p:strVal val="#ppt_x"/>
                                          </p:val>
                                        </p:tav>
                                        <p:tav tm="100000">
                                          <p:val>
                                            <p:strVal val="#ppt_x"/>
                                          </p:val>
                                        </p:tav>
                                      </p:tavLst>
                                    </p:anim>
                                    <p:anim calcmode="lin" valueType="num">
                                      <p:cBhvr>
                                        <p:cTn id="13" dur="1000" fill="hold"/>
                                        <p:tgtEl>
                                          <p:spTgt spid="1420"/>
                                        </p:tgtEl>
                                        <p:attrNameLst>
                                          <p:attrName>ppt_y</p:attrName>
                                        </p:attrNameLst>
                                      </p:cBhvr>
                                      <p:tavLst>
                                        <p:tav tm="0">
                                          <p:val>
                                            <p:strVal val="1+#ppt_h/2"/>
                                          </p:val>
                                        </p:tav>
                                        <p:tav tm="100000">
                                          <p:val>
                                            <p:strVal val="#ppt_y"/>
                                          </p:val>
                                        </p:tav>
                                      </p:tavLst>
                                    </p:anim>
                                  </p:childTnLst>
                                </p:cTn>
                              </p:par>
                            </p:childTnLst>
                          </p:cTn>
                        </p:par>
                        <p:par>
                          <p:cTn id="14" fill="hold">
                            <p:stCondLst>
                              <p:cond delay="1500"/>
                            </p:stCondLst>
                            <p:childTnLst>
                              <p:par>
                                <p:cTn id="15" presetID="15" presetClass="entr" presetSubtype="0" fill="hold" grpId="0" nodeType="afterEffect">
                                  <p:stCondLst>
                                    <p:cond delay="0"/>
                                  </p:stCondLst>
                                  <p:iterate>
                                    <p:tmAbs val="0"/>
                                  </p:iterate>
                                  <p:childTnLst>
                                    <p:set>
                                      <p:cBhvr>
                                        <p:cTn id="16" fill="hold"/>
                                        <p:tgtEl>
                                          <p:spTgt spid="1430"/>
                                        </p:tgtEl>
                                        <p:attrNameLst>
                                          <p:attrName>style.visibility</p:attrName>
                                        </p:attrNameLst>
                                      </p:cBhvr>
                                      <p:to>
                                        <p:strVal val="visible"/>
                                      </p:to>
                                    </p:set>
                                    <p:anim calcmode="lin" valueType="num">
                                      <p:cBhvr>
                                        <p:cTn id="17" dur="500" fill="hold"/>
                                        <p:tgtEl>
                                          <p:spTgt spid="1430"/>
                                        </p:tgtEl>
                                        <p:attrNameLst>
                                          <p:attrName>ppt_w</p:attrName>
                                        </p:attrNameLst>
                                      </p:cBhvr>
                                      <p:tavLst>
                                        <p:tav tm="0">
                                          <p:val>
                                            <p:fltVal val="0"/>
                                          </p:val>
                                        </p:tav>
                                        <p:tav tm="100000">
                                          <p:val>
                                            <p:strVal val="#ppt_w"/>
                                          </p:val>
                                        </p:tav>
                                      </p:tavLst>
                                    </p:anim>
                                    <p:anim calcmode="lin" valueType="num">
                                      <p:cBhvr>
                                        <p:cTn id="18" dur="500" fill="hold"/>
                                        <p:tgtEl>
                                          <p:spTgt spid="1430"/>
                                        </p:tgtEl>
                                        <p:attrNameLst>
                                          <p:attrName>ppt_h</p:attrName>
                                        </p:attrNameLst>
                                      </p:cBhvr>
                                      <p:tavLst>
                                        <p:tav tm="0">
                                          <p:val>
                                            <p:fltVal val="0"/>
                                          </p:val>
                                        </p:tav>
                                        <p:tav tm="100000">
                                          <p:val>
                                            <p:strVal val="#ppt_h"/>
                                          </p:val>
                                        </p:tav>
                                      </p:tavLst>
                                    </p:anim>
                                    <p:anim calcmode="lin" valueType="num">
                                      <p:cBhvr>
                                        <p:cTn id="19" dur="500" fill="hold"/>
                                        <p:tgtEl>
                                          <p:spTgt spid="1430"/>
                                        </p:tgtEl>
                                        <p:attrNameLst>
                                          <p:attrName>ppt_x</p:attrName>
                                        </p:attrNameLst>
                                      </p:cBhvr>
                                      <p:tavLst>
                                        <p:tav tm="0" fmla="#ppt_x+(cos(-2*pi*(1-$))*-#ppt_x-sin(-2*pi*(1-$))*(1-#ppt_y))*(1-$)">
                                          <p:val>
                                            <p:fltVal val="0"/>
                                          </p:val>
                                        </p:tav>
                                        <p:tav tm="100000">
                                          <p:val>
                                            <p:fltVal val="1"/>
                                          </p:val>
                                        </p:tav>
                                      </p:tavLst>
                                    </p:anim>
                                    <p:anim calcmode="lin" valueType="num">
                                      <p:cBhvr>
                                        <p:cTn id="20" dur="500" fill="hold"/>
                                        <p:tgtEl>
                                          <p:spTgt spid="1430"/>
                                        </p:tgtEl>
                                        <p:attrNameLst>
                                          <p:attrName>ppt_y</p:attrName>
                                        </p:attrNameLst>
                                      </p:cBhvr>
                                      <p:tavLst>
                                        <p:tav tm="0" fmla="#ppt_y+(sin(-2*pi*(1-$))*-#ppt_x+cos(-2*pi*(1-$))*(1-#ppt_y))*(1-$)">
                                          <p:val>
                                            <p:fltVal val="0"/>
                                          </p:val>
                                        </p:tav>
                                        <p:tav tm="100000">
                                          <p:val>
                                            <p:fltVal val="1"/>
                                          </p:val>
                                        </p:tav>
                                      </p:tavLst>
                                    </p:anim>
                                  </p:childTnLst>
                                </p:cTn>
                              </p:par>
                            </p:childTnLst>
                          </p:cTn>
                        </p:par>
                        <p:par>
                          <p:cTn id="21" fill="hold">
                            <p:stCondLst>
                              <p:cond delay="2000"/>
                            </p:stCondLst>
                            <p:childTnLst>
                              <p:par>
                                <p:cTn id="22" presetID="23" presetClass="entr" presetSubtype="16" fill="hold" grpId="0" nodeType="afterEffect">
                                  <p:stCondLst>
                                    <p:cond delay="0"/>
                                  </p:stCondLst>
                                  <p:iterate>
                                    <p:tmAbs val="0"/>
                                  </p:iterate>
                                  <p:childTnLst>
                                    <p:set>
                                      <p:cBhvr>
                                        <p:cTn id="23" fill="hold"/>
                                        <p:tgtEl>
                                          <p:spTgt spid="1385"/>
                                        </p:tgtEl>
                                        <p:attrNameLst>
                                          <p:attrName>style.visibility</p:attrName>
                                        </p:attrNameLst>
                                      </p:cBhvr>
                                      <p:to>
                                        <p:strVal val="visible"/>
                                      </p:to>
                                    </p:set>
                                    <p:anim calcmode="lin" valueType="num">
                                      <p:cBhvr>
                                        <p:cTn id="24" dur="500" fill="hold"/>
                                        <p:tgtEl>
                                          <p:spTgt spid="1385"/>
                                        </p:tgtEl>
                                        <p:attrNameLst>
                                          <p:attrName>ppt_w</p:attrName>
                                        </p:attrNameLst>
                                      </p:cBhvr>
                                      <p:tavLst>
                                        <p:tav tm="0">
                                          <p:val>
                                            <p:fltVal val="0"/>
                                          </p:val>
                                        </p:tav>
                                        <p:tav tm="100000">
                                          <p:val>
                                            <p:strVal val="#ppt_w"/>
                                          </p:val>
                                        </p:tav>
                                      </p:tavLst>
                                    </p:anim>
                                    <p:anim calcmode="lin" valueType="num">
                                      <p:cBhvr>
                                        <p:cTn id="25" dur="500" fill="hold"/>
                                        <p:tgtEl>
                                          <p:spTgt spid="1385"/>
                                        </p:tgtEl>
                                        <p:attrNameLst>
                                          <p:attrName>ppt_h</p:attrName>
                                        </p:attrNameLst>
                                      </p:cBhvr>
                                      <p:tavLst>
                                        <p:tav tm="0">
                                          <p:val>
                                            <p:fltVal val="0"/>
                                          </p:val>
                                        </p:tav>
                                        <p:tav tm="100000">
                                          <p:val>
                                            <p:strVal val="#ppt_h"/>
                                          </p:val>
                                        </p:tav>
                                      </p:tavLst>
                                    </p:anim>
                                  </p:childTnLst>
                                </p:cTn>
                              </p:par>
                            </p:childTnLst>
                          </p:cTn>
                        </p:par>
                        <p:par>
                          <p:cTn id="26" fill="hold">
                            <p:stCondLst>
                              <p:cond delay="2500"/>
                            </p:stCondLst>
                            <p:childTnLst>
                              <p:par>
                                <p:cTn id="27" presetID="2" presetClass="entr" presetSubtype="4" fill="hold" grpId="0" nodeType="afterEffect">
                                  <p:stCondLst>
                                    <p:cond delay="0"/>
                                  </p:stCondLst>
                                  <p:iterate>
                                    <p:tmAbs val="0"/>
                                  </p:iterate>
                                  <p:childTnLst>
                                    <p:set>
                                      <p:cBhvr>
                                        <p:cTn id="28" fill="hold"/>
                                        <p:tgtEl>
                                          <p:spTgt spid="1419"/>
                                        </p:tgtEl>
                                        <p:attrNameLst>
                                          <p:attrName>style.visibility</p:attrName>
                                        </p:attrNameLst>
                                      </p:cBhvr>
                                      <p:to>
                                        <p:strVal val="visible"/>
                                      </p:to>
                                    </p:set>
                                    <p:anim calcmode="lin" valueType="num">
                                      <p:cBhvr>
                                        <p:cTn id="29" dur="1000" fill="hold"/>
                                        <p:tgtEl>
                                          <p:spTgt spid="1419"/>
                                        </p:tgtEl>
                                        <p:attrNameLst>
                                          <p:attrName>ppt_x</p:attrName>
                                        </p:attrNameLst>
                                      </p:cBhvr>
                                      <p:tavLst>
                                        <p:tav tm="0">
                                          <p:val>
                                            <p:strVal val="#ppt_x"/>
                                          </p:val>
                                        </p:tav>
                                        <p:tav tm="100000">
                                          <p:val>
                                            <p:strVal val="#ppt_x"/>
                                          </p:val>
                                        </p:tav>
                                      </p:tavLst>
                                    </p:anim>
                                    <p:anim calcmode="lin" valueType="num">
                                      <p:cBhvr>
                                        <p:cTn id="30" dur="1000" fill="hold"/>
                                        <p:tgtEl>
                                          <p:spTgt spid="1419"/>
                                        </p:tgtEl>
                                        <p:attrNameLst>
                                          <p:attrName>ppt_y</p:attrName>
                                        </p:attrNameLst>
                                      </p:cBhvr>
                                      <p:tavLst>
                                        <p:tav tm="0">
                                          <p:val>
                                            <p:strVal val="1+#ppt_h/2"/>
                                          </p:val>
                                        </p:tav>
                                        <p:tav tm="100000">
                                          <p:val>
                                            <p:strVal val="#ppt_y"/>
                                          </p:val>
                                        </p:tav>
                                      </p:tavLst>
                                    </p:anim>
                                  </p:childTnLst>
                                </p:cTn>
                              </p:par>
                            </p:childTnLst>
                          </p:cTn>
                        </p:par>
                        <p:par>
                          <p:cTn id="31" fill="hold">
                            <p:stCondLst>
                              <p:cond delay="3500"/>
                            </p:stCondLst>
                            <p:childTnLst>
                              <p:par>
                                <p:cTn id="32" presetID="15" presetClass="entr" presetSubtype="0" fill="hold" grpId="0" nodeType="afterEffect">
                                  <p:stCondLst>
                                    <p:cond delay="0"/>
                                  </p:stCondLst>
                                  <p:iterate>
                                    <p:tmAbs val="0"/>
                                  </p:iterate>
                                  <p:childTnLst>
                                    <p:set>
                                      <p:cBhvr>
                                        <p:cTn id="33" fill="hold"/>
                                        <p:tgtEl>
                                          <p:spTgt spid="1431"/>
                                        </p:tgtEl>
                                        <p:attrNameLst>
                                          <p:attrName>style.visibility</p:attrName>
                                        </p:attrNameLst>
                                      </p:cBhvr>
                                      <p:to>
                                        <p:strVal val="visible"/>
                                      </p:to>
                                    </p:set>
                                    <p:anim calcmode="lin" valueType="num">
                                      <p:cBhvr>
                                        <p:cTn id="34" dur="500" fill="hold"/>
                                        <p:tgtEl>
                                          <p:spTgt spid="1431"/>
                                        </p:tgtEl>
                                        <p:attrNameLst>
                                          <p:attrName>ppt_w</p:attrName>
                                        </p:attrNameLst>
                                      </p:cBhvr>
                                      <p:tavLst>
                                        <p:tav tm="0">
                                          <p:val>
                                            <p:fltVal val="0"/>
                                          </p:val>
                                        </p:tav>
                                        <p:tav tm="100000">
                                          <p:val>
                                            <p:strVal val="#ppt_w"/>
                                          </p:val>
                                        </p:tav>
                                      </p:tavLst>
                                    </p:anim>
                                    <p:anim calcmode="lin" valueType="num">
                                      <p:cBhvr>
                                        <p:cTn id="35" dur="500" fill="hold"/>
                                        <p:tgtEl>
                                          <p:spTgt spid="1431"/>
                                        </p:tgtEl>
                                        <p:attrNameLst>
                                          <p:attrName>ppt_h</p:attrName>
                                        </p:attrNameLst>
                                      </p:cBhvr>
                                      <p:tavLst>
                                        <p:tav tm="0">
                                          <p:val>
                                            <p:fltVal val="0"/>
                                          </p:val>
                                        </p:tav>
                                        <p:tav tm="100000">
                                          <p:val>
                                            <p:strVal val="#ppt_h"/>
                                          </p:val>
                                        </p:tav>
                                      </p:tavLst>
                                    </p:anim>
                                    <p:anim calcmode="lin" valueType="num">
                                      <p:cBhvr>
                                        <p:cTn id="36" dur="500" fill="hold"/>
                                        <p:tgtEl>
                                          <p:spTgt spid="1431"/>
                                        </p:tgtEl>
                                        <p:attrNameLst>
                                          <p:attrName>ppt_x</p:attrName>
                                        </p:attrNameLst>
                                      </p:cBhvr>
                                      <p:tavLst>
                                        <p:tav tm="0" fmla="#ppt_x+(cos(-2*pi*(1-$))*-#ppt_x-sin(-2*pi*(1-$))*(1-#ppt_y))*(1-$)">
                                          <p:val>
                                            <p:fltVal val="0"/>
                                          </p:val>
                                        </p:tav>
                                        <p:tav tm="100000">
                                          <p:val>
                                            <p:fltVal val="1"/>
                                          </p:val>
                                        </p:tav>
                                      </p:tavLst>
                                    </p:anim>
                                    <p:anim calcmode="lin" valueType="num">
                                      <p:cBhvr>
                                        <p:cTn id="37" dur="500" fill="hold"/>
                                        <p:tgtEl>
                                          <p:spTgt spid="1431"/>
                                        </p:tgtEl>
                                        <p:attrNameLst>
                                          <p:attrName>ppt_y</p:attrName>
                                        </p:attrNameLst>
                                      </p:cBhvr>
                                      <p:tavLst>
                                        <p:tav tm="0" fmla="#ppt_y+(sin(-2*pi*(1-$))*-#ppt_x+cos(-2*pi*(1-$))*(1-#ppt_y))*(1-$)">
                                          <p:val>
                                            <p:fltVal val="0"/>
                                          </p:val>
                                        </p:tav>
                                        <p:tav tm="100000">
                                          <p:val>
                                            <p:fltVal val="1"/>
                                          </p:val>
                                        </p:tav>
                                      </p:tavLst>
                                    </p:anim>
                                  </p:childTnLst>
                                </p:cTn>
                              </p:par>
                            </p:childTnLst>
                          </p:cTn>
                        </p:par>
                        <p:par>
                          <p:cTn id="38" fill="hold">
                            <p:stCondLst>
                              <p:cond delay="4000"/>
                            </p:stCondLst>
                            <p:childTnLst>
                              <p:par>
                                <p:cTn id="39" presetID="23" presetClass="entr" presetSubtype="16" fill="hold" grpId="0" nodeType="afterEffect">
                                  <p:stCondLst>
                                    <p:cond delay="0"/>
                                  </p:stCondLst>
                                  <p:iterate>
                                    <p:tmAbs val="0"/>
                                  </p:iterate>
                                  <p:childTnLst>
                                    <p:set>
                                      <p:cBhvr>
                                        <p:cTn id="40" fill="hold"/>
                                        <p:tgtEl>
                                          <p:spTgt spid="1399"/>
                                        </p:tgtEl>
                                        <p:attrNameLst>
                                          <p:attrName>style.visibility</p:attrName>
                                        </p:attrNameLst>
                                      </p:cBhvr>
                                      <p:to>
                                        <p:strVal val="visible"/>
                                      </p:to>
                                    </p:set>
                                    <p:anim calcmode="lin" valueType="num">
                                      <p:cBhvr>
                                        <p:cTn id="41" dur="500" fill="hold"/>
                                        <p:tgtEl>
                                          <p:spTgt spid="1399"/>
                                        </p:tgtEl>
                                        <p:attrNameLst>
                                          <p:attrName>ppt_w</p:attrName>
                                        </p:attrNameLst>
                                      </p:cBhvr>
                                      <p:tavLst>
                                        <p:tav tm="0">
                                          <p:val>
                                            <p:fltVal val="0"/>
                                          </p:val>
                                        </p:tav>
                                        <p:tav tm="100000">
                                          <p:val>
                                            <p:strVal val="#ppt_w"/>
                                          </p:val>
                                        </p:tav>
                                      </p:tavLst>
                                    </p:anim>
                                    <p:anim calcmode="lin" valueType="num">
                                      <p:cBhvr>
                                        <p:cTn id="42" dur="500" fill="hold"/>
                                        <p:tgtEl>
                                          <p:spTgt spid="1399"/>
                                        </p:tgtEl>
                                        <p:attrNameLst>
                                          <p:attrName>ppt_h</p:attrName>
                                        </p:attrNameLst>
                                      </p:cBhvr>
                                      <p:tavLst>
                                        <p:tav tm="0">
                                          <p:val>
                                            <p:fltVal val="0"/>
                                          </p:val>
                                        </p:tav>
                                        <p:tav tm="100000">
                                          <p:val>
                                            <p:strVal val="#ppt_h"/>
                                          </p:val>
                                        </p:tav>
                                      </p:tavLst>
                                    </p:anim>
                                  </p:childTnLst>
                                </p:cTn>
                              </p:par>
                            </p:childTnLst>
                          </p:cTn>
                        </p:par>
                        <p:par>
                          <p:cTn id="43" fill="hold">
                            <p:stCondLst>
                              <p:cond delay="4500"/>
                            </p:stCondLst>
                            <p:childTnLst>
                              <p:par>
                                <p:cTn id="44" presetID="2" presetClass="entr" presetSubtype="4" fill="hold" grpId="0" nodeType="afterEffect">
                                  <p:stCondLst>
                                    <p:cond delay="0"/>
                                  </p:stCondLst>
                                  <p:iterate>
                                    <p:tmAbs val="0"/>
                                  </p:iterate>
                                  <p:childTnLst>
                                    <p:set>
                                      <p:cBhvr>
                                        <p:cTn id="45" fill="hold"/>
                                        <p:tgtEl>
                                          <p:spTgt spid="1418"/>
                                        </p:tgtEl>
                                        <p:attrNameLst>
                                          <p:attrName>style.visibility</p:attrName>
                                        </p:attrNameLst>
                                      </p:cBhvr>
                                      <p:to>
                                        <p:strVal val="visible"/>
                                      </p:to>
                                    </p:set>
                                    <p:anim calcmode="lin" valueType="num">
                                      <p:cBhvr>
                                        <p:cTn id="46" dur="1000" fill="hold"/>
                                        <p:tgtEl>
                                          <p:spTgt spid="1418"/>
                                        </p:tgtEl>
                                        <p:attrNameLst>
                                          <p:attrName>ppt_x</p:attrName>
                                        </p:attrNameLst>
                                      </p:cBhvr>
                                      <p:tavLst>
                                        <p:tav tm="0">
                                          <p:val>
                                            <p:strVal val="#ppt_x"/>
                                          </p:val>
                                        </p:tav>
                                        <p:tav tm="100000">
                                          <p:val>
                                            <p:strVal val="#ppt_x"/>
                                          </p:val>
                                        </p:tav>
                                      </p:tavLst>
                                    </p:anim>
                                    <p:anim calcmode="lin" valueType="num">
                                      <p:cBhvr>
                                        <p:cTn id="47" dur="1000" fill="hold"/>
                                        <p:tgtEl>
                                          <p:spTgt spid="1418"/>
                                        </p:tgtEl>
                                        <p:attrNameLst>
                                          <p:attrName>ppt_y</p:attrName>
                                        </p:attrNameLst>
                                      </p:cBhvr>
                                      <p:tavLst>
                                        <p:tav tm="0">
                                          <p:val>
                                            <p:strVal val="1+#ppt_h/2"/>
                                          </p:val>
                                        </p:tav>
                                        <p:tav tm="100000">
                                          <p:val>
                                            <p:strVal val="#ppt_y"/>
                                          </p:val>
                                        </p:tav>
                                      </p:tavLst>
                                    </p:anim>
                                  </p:childTnLst>
                                </p:cTn>
                              </p:par>
                            </p:childTnLst>
                          </p:cTn>
                        </p:par>
                        <p:par>
                          <p:cTn id="48" fill="hold">
                            <p:stCondLst>
                              <p:cond delay="5500"/>
                            </p:stCondLst>
                            <p:childTnLst>
                              <p:par>
                                <p:cTn id="49" presetID="15" presetClass="entr" presetSubtype="0" fill="hold" grpId="0" nodeType="afterEffect">
                                  <p:stCondLst>
                                    <p:cond delay="0"/>
                                  </p:stCondLst>
                                  <p:iterate>
                                    <p:tmAbs val="0"/>
                                  </p:iterate>
                                  <p:childTnLst>
                                    <p:set>
                                      <p:cBhvr>
                                        <p:cTn id="50" fill="hold"/>
                                        <p:tgtEl>
                                          <p:spTgt spid="1432"/>
                                        </p:tgtEl>
                                        <p:attrNameLst>
                                          <p:attrName>style.visibility</p:attrName>
                                        </p:attrNameLst>
                                      </p:cBhvr>
                                      <p:to>
                                        <p:strVal val="visible"/>
                                      </p:to>
                                    </p:set>
                                    <p:anim calcmode="lin" valueType="num">
                                      <p:cBhvr>
                                        <p:cTn id="51" dur="500" fill="hold"/>
                                        <p:tgtEl>
                                          <p:spTgt spid="1432"/>
                                        </p:tgtEl>
                                        <p:attrNameLst>
                                          <p:attrName>ppt_w</p:attrName>
                                        </p:attrNameLst>
                                      </p:cBhvr>
                                      <p:tavLst>
                                        <p:tav tm="0">
                                          <p:val>
                                            <p:fltVal val="0"/>
                                          </p:val>
                                        </p:tav>
                                        <p:tav tm="100000">
                                          <p:val>
                                            <p:strVal val="#ppt_w"/>
                                          </p:val>
                                        </p:tav>
                                      </p:tavLst>
                                    </p:anim>
                                    <p:anim calcmode="lin" valueType="num">
                                      <p:cBhvr>
                                        <p:cTn id="52" dur="500" fill="hold"/>
                                        <p:tgtEl>
                                          <p:spTgt spid="1432"/>
                                        </p:tgtEl>
                                        <p:attrNameLst>
                                          <p:attrName>ppt_h</p:attrName>
                                        </p:attrNameLst>
                                      </p:cBhvr>
                                      <p:tavLst>
                                        <p:tav tm="0">
                                          <p:val>
                                            <p:fltVal val="0"/>
                                          </p:val>
                                        </p:tav>
                                        <p:tav tm="100000">
                                          <p:val>
                                            <p:strVal val="#ppt_h"/>
                                          </p:val>
                                        </p:tav>
                                      </p:tavLst>
                                    </p:anim>
                                    <p:anim calcmode="lin" valueType="num">
                                      <p:cBhvr>
                                        <p:cTn id="53" dur="500" fill="hold"/>
                                        <p:tgtEl>
                                          <p:spTgt spid="1432"/>
                                        </p:tgtEl>
                                        <p:attrNameLst>
                                          <p:attrName>ppt_x</p:attrName>
                                        </p:attrNameLst>
                                      </p:cBhvr>
                                      <p:tavLst>
                                        <p:tav tm="0" fmla="#ppt_x+(cos(-2*pi*(1-$))*-#ppt_x-sin(-2*pi*(1-$))*(1-#ppt_y))*(1-$)">
                                          <p:val>
                                            <p:fltVal val="0"/>
                                          </p:val>
                                        </p:tav>
                                        <p:tav tm="100000">
                                          <p:val>
                                            <p:fltVal val="1"/>
                                          </p:val>
                                        </p:tav>
                                      </p:tavLst>
                                    </p:anim>
                                    <p:anim calcmode="lin" valueType="num">
                                      <p:cBhvr>
                                        <p:cTn id="54" dur="500" fill="hold"/>
                                        <p:tgtEl>
                                          <p:spTgt spid="1432"/>
                                        </p:tgtEl>
                                        <p:attrNameLst>
                                          <p:attrName>ppt_y</p:attrName>
                                        </p:attrNameLst>
                                      </p:cBhvr>
                                      <p:tavLst>
                                        <p:tav tm="0" fmla="#ppt_y+(sin(-2*pi*(1-$))*-#ppt_x+cos(-2*pi*(1-$))*(1-#ppt_y))*(1-$)">
                                          <p:val>
                                            <p:fltVal val="0"/>
                                          </p:val>
                                        </p:tav>
                                        <p:tav tm="100000">
                                          <p:val>
                                            <p:fltVal val="1"/>
                                          </p:val>
                                        </p:tav>
                                      </p:tavLst>
                                    </p:anim>
                                  </p:childTnLst>
                                </p:cTn>
                              </p:par>
                            </p:childTnLst>
                          </p:cTn>
                        </p:par>
                        <p:par>
                          <p:cTn id="55" fill="hold">
                            <p:stCondLst>
                              <p:cond delay="6000"/>
                            </p:stCondLst>
                            <p:childTnLst>
                              <p:par>
                                <p:cTn id="56" presetID="23" presetClass="entr" presetSubtype="16" fill="hold" grpId="0" nodeType="afterEffect">
                                  <p:stCondLst>
                                    <p:cond delay="0"/>
                                  </p:stCondLst>
                                  <p:iterate>
                                    <p:tmAbs val="0"/>
                                  </p:iterate>
                                  <p:childTnLst>
                                    <p:set>
                                      <p:cBhvr>
                                        <p:cTn id="57" fill="hold"/>
                                        <p:tgtEl>
                                          <p:spTgt spid="1403"/>
                                        </p:tgtEl>
                                        <p:attrNameLst>
                                          <p:attrName>style.visibility</p:attrName>
                                        </p:attrNameLst>
                                      </p:cBhvr>
                                      <p:to>
                                        <p:strVal val="visible"/>
                                      </p:to>
                                    </p:set>
                                    <p:anim calcmode="lin" valueType="num">
                                      <p:cBhvr>
                                        <p:cTn id="58" dur="500" fill="hold"/>
                                        <p:tgtEl>
                                          <p:spTgt spid="1403"/>
                                        </p:tgtEl>
                                        <p:attrNameLst>
                                          <p:attrName>ppt_w</p:attrName>
                                        </p:attrNameLst>
                                      </p:cBhvr>
                                      <p:tavLst>
                                        <p:tav tm="0">
                                          <p:val>
                                            <p:fltVal val="0"/>
                                          </p:val>
                                        </p:tav>
                                        <p:tav tm="100000">
                                          <p:val>
                                            <p:strVal val="#ppt_w"/>
                                          </p:val>
                                        </p:tav>
                                      </p:tavLst>
                                    </p:anim>
                                    <p:anim calcmode="lin" valueType="num">
                                      <p:cBhvr>
                                        <p:cTn id="59" dur="500" fill="hold"/>
                                        <p:tgtEl>
                                          <p:spTgt spid="1403"/>
                                        </p:tgtEl>
                                        <p:attrNameLst>
                                          <p:attrName>ppt_h</p:attrName>
                                        </p:attrNameLst>
                                      </p:cBhvr>
                                      <p:tavLst>
                                        <p:tav tm="0">
                                          <p:val>
                                            <p:fltVal val="0"/>
                                          </p:val>
                                        </p:tav>
                                        <p:tav tm="100000">
                                          <p:val>
                                            <p:strVal val="#ppt_h"/>
                                          </p:val>
                                        </p:tav>
                                      </p:tavLst>
                                    </p:anim>
                                  </p:childTnLst>
                                </p:cTn>
                              </p:par>
                            </p:childTnLst>
                          </p:cTn>
                        </p:par>
                        <p:par>
                          <p:cTn id="60" fill="hold">
                            <p:stCondLst>
                              <p:cond delay="6500"/>
                            </p:stCondLst>
                            <p:childTnLst>
                              <p:par>
                                <p:cTn id="61" presetID="2" presetClass="entr" presetSubtype="4" fill="hold" grpId="0" nodeType="afterEffect">
                                  <p:stCondLst>
                                    <p:cond delay="0"/>
                                  </p:stCondLst>
                                  <p:iterate>
                                    <p:tmAbs val="0"/>
                                  </p:iterate>
                                  <p:childTnLst>
                                    <p:set>
                                      <p:cBhvr>
                                        <p:cTn id="62" fill="hold"/>
                                        <p:tgtEl>
                                          <p:spTgt spid="1417"/>
                                        </p:tgtEl>
                                        <p:attrNameLst>
                                          <p:attrName>style.visibility</p:attrName>
                                        </p:attrNameLst>
                                      </p:cBhvr>
                                      <p:to>
                                        <p:strVal val="visible"/>
                                      </p:to>
                                    </p:set>
                                    <p:anim calcmode="lin" valueType="num">
                                      <p:cBhvr>
                                        <p:cTn id="63" dur="1000" fill="hold"/>
                                        <p:tgtEl>
                                          <p:spTgt spid="1417"/>
                                        </p:tgtEl>
                                        <p:attrNameLst>
                                          <p:attrName>ppt_x</p:attrName>
                                        </p:attrNameLst>
                                      </p:cBhvr>
                                      <p:tavLst>
                                        <p:tav tm="0">
                                          <p:val>
                                            <p:strVal val="#ppt_x"/>
                                          </p:val>
                                        </p:tav>
                                        <p:tav tm="100000">
                                          <p:val>
                                            <p:strVal val="#ppt_x"/>
                                          </p:val>
                                        </p:tav>
                                      </p:tavLst>
                                    </p:anim>
                                    <p:anim calcmode="lin" valueType="num">
                                      <p:cBhvr>
                                        <p:cTn id="64" dur="1000" fill="hold"/>
                                        <p:tgtEl>
                                          <p:spTgt spid="1417"/>
                                        </p:tgtEl>
                                        <p:attrNameLst>
                                          <p:attrName>ppt_y</p:attrName>
                                        </p:attrNameLst>
                                      </p:cBhvr>
                                      <p:tavLst>
                                        <p:tav tm="0">
                                          <p:val>
                                            <p:strVal val="1+#ppt_h/2"/>
                                          </p:val>
                                        </p:tav>
                                        <p:tav tm="100000">
                                          <p:val>
                                            <p:strVal val="#ppt_y"/>
                                          </p:val>
                                        </p:tav>
                                      </p:tavLst>
                                    </p:anim>
                                  </p:childTnLst>
                                </p:cTn>
                              </p:par>
                            </p:childTnLst>
                          </p:cTn>
                        </p:par>
                        <p:par>
                          <p:cTn id="65" fill="hold">
                            <p:stCondLst>
                              <p:cond delay="7500"/>
                            </p:stCondLst>
                            <p:childTnLst>
                              <p:par>
                                <p:cTn id="66" presetID="15" presetClass="entr" presetSubtype="0" fill="hold" grpId="0" nodeType="afterEffect">
                                  <p:stCondLst>
                                    <p:cond delay="0"/>
                                  </p:stCondLst>
                                  <p:iterate>
                                    <p:tmAbs val="0"/>
                                  </p:iterate>
                                  <p:childTnLst>
                                    <p:set>
                                      <p:cBhvr>
                                        <p:cTn id="67" fill="hold"/>
                                        <p:tgtEl>
                                          <p:spTgt spid="1429"/>
                                        </p:tgtEl>
                                        <p:attrNameLst>
                                          <p:attrName>style.visibility</p:attrName>
                                        </p:attrNameLst>
                                      </p:cBhvr>
                                      <p:to>
                                        <p:strVal val="visible"/>
                                      </p:to>
                                    </p:set>
                                    <p:anim calcmode="lin" valueType="num">
                                      <p:cBhvr>
                                        <p:cTn id="68" dur="500" fill="hold"/>
                                        <p:tgtEl>
                                          <p:spTgt spid="1429"/>
                                        </p:tgtEl>
                                        <p:attrNameLst>
                                          <p:attrName>ppt_w</p:attrName>
                                        </p:attrNameLst>
                                      </p:cBhvr>
                                      <p:tavLst>
                                        <p:tav tm="0">
                                          <p:val>
                                            <p:fltVal val="0"/>
                                          </p:val>
                                        </p:tav>
                                        <p:tav tm="100000">
                                          <p:val>
                                            <p:strVal val="#ppt_w"/>
                                          </p:val>
                                        </p:tav>
                                      </p:tavLst>
                                    </p:anim>
                                    <p:anim calcmode="lin" valueType="num">
                                      <p:cBhvr>
                                        <p:cTn id="69" dur="500" fill="hold"/>
                                        <p:tgtEl>
                                          <p:spTgt spid="1429"/>
                                        </p:tgtEl>
                                        <p:attrNameLst>
                                          <p:attrName>ppt_h</p:attrName>
                                        </p:attrNameLst>
                                      </p:cBhvr>
                                      <p:tavLst>
                                        <p:tav tm="0">
                                          <p:val>
                                            <p:fltVal val="0"/>
                                          </p:val>
                                        </p:tav>
                                        <p:tav tm="100000">
                                          <p:val>
                                            <p:strVal val="#ppt_h"/>
                                          </p:val>
                                        </p:tav>
                                      </p:tavLst>
                                    </p:anim>
                                    <p:anim calcmode="lin" valueType="num">
                                      <p:cBhvr>
                                        <p:cTn id="70" dur="500" fill="hold"/>
                                        <p:tgtEl>
                                          <p:spTgt spid="1429"/>
                                        </p:tgtEl>
                                        <p:attrNameLst>
                                          <p:attrName>ppt_x</p:attrName>
                                        </p:attrNameLst>
                                      </p:cBhvr>
                                      <p:tavLst>
                                        <p:tav tm="0" fmla="#ppt_x+(cos(-2*pi*(1-$))*-#ppt_x-sin(-2*pi*(1-$))*(1-#ppt_y))*(1-$)">
                                          <p:val>
                                            <p:fltVal val="0"/>
                                          </p:val>
                                        </p:tav>
                                        <p:tav tm="100000">
                                          <p:val>
                                            <p:fltVal val="1"/>
                                          </p:val>
                                        </p:tav>
                                      </p:tavLst>
                                    </p:anim>
                                    <p:anim calcmode="lin" valueType="num">
                                      <p:cBhvr>
                                        <p:cTn id="71" dur="500" fill="hold"/>
                                        <p:tgtEl>
                                          <p:spTgt spid="1429"/>
                                        </p:tgtEl>
                                        <p:attrNameLst>
                                          <p:attrName>ppt_y</p:attrName>
                                        </p:attrNameLst>
                                      </p:cBhvr>
                                      <p:tavLst>
                                        <p:tav tm="0" fmla="#ppt_y+(sin(-2*pi*(1-$))*-#ppt_x+cos(-2*pi*(1-$))*(1-#ppt_y))*(1-$)">
                                          <p:val>
                                            <p:fltVal val="0"/>
                                          </p:val>
                                        </p:tav>
                                        <p:tav tm="100000">
                                          <p:val>
                                            <p:fltVal val="1"/>
                                          </p:val>
                                        </p:tav>
                                      </p:tavLst>
                                    </p:anim>
                                  </p:childTnLst>
                                </p:cTn>
                              </p:par>
                            </p:childTnLst>
                          </p:cTn>
                        </p:par>
                        <p:par>
                          <p:cTn id="72" fill="hold">
                            <p:stCondLst>
                              <p:cond delay="8000"/>
                            </p:stCondLst>
                            <p:childTnLst>
                              <p:par>
                                <p:cTn id="73" presetID="23" presetClass="entr" presetSubtype="16" fill="hold" grpId="0" nodeType="afterEffect">
                                  <p:stCondLst>
                                    <p:cond delay="0"/>
                                  </p:stCondLst>
                                  <p:iterate>
                                    <p:tmAbs val="0"/>
                                  </p:iterate>
                                  <p:childTnLst>
                                    <p:set>
                                      <p:cBhvr>
                                        <p:cTn id="74" fill="hold"/>
                                        <p:tgtEl>
                                          <p:spTgt spid="1391"/>
                                        </p:tgtEl>
                                        <p:attrNameLst>
                                          <p:attrName>style.visibility</p:attrName>
                                        </p:attrNameLst>
                                      </p:cBhvr>
                                      <p:to>
                                        <p:strVal val="visible"/>
                                      </p:to>
                                    </p:set>
                                    <p:anim calcmode="lin" valueType="num">
                                      <p:cBhvr>
                                        <p:cTn id="75" dur="500" fill="hold"/>
                                        <p:tgtEl>
                                          <p:spTgt spid="1391"/>
                                        </p:tgtEl>
                                        <p:attrNameLst>
                                          <p:attrName>ppt_w</p:attrName>
                                        </p:attrNameLst>
                                      </p:cBhvr>
                                      <p:tavLst>
                                        <p:tav tm="0">
                                          <p:val>
                                            <p:fltVal val="0"/>
                                          </p:val>
                                        </p:tav>
                                        <p:tav tm="100000">
                                          <p:val>
                                            <p:strVal val="#ppt_w"/>
                                          </p:val>
                                        </p:tav>
                                      </p:tavLst>
                                    </p:anim>
                                    <p:anim calcmode="lin" valueType="num">
                                      <p:cBhvr>
                                        <p:cTn id="76" dur="500" fill="hold"/>
                                        <p:tgtEl>
                                          <p:spTgt spid="1391"/>
                                        </p:tgtEl>
                                        <p:attrNameLst>
                                          <p:attrName>ppt_h</p:attrName>
                                        </p:attrNameLst>
                                      </p:cBhvr>
                                      <p:tavLst>
                                        <p:tav tm="0">
                                          <p:val>
                                            <p:fltVal val="0"/>
                                          </p:val>
                                        </p:tav>
                                        <p:tav tm="100000">
                                          <p:val>
                                            <p:strVal val="#ppt_h"/>
                                          </p:val>
                                        </p:tav>
                                      </p:tavLst>
                                    </p:anim>
                                  </p:childTnLst>
                                </p:cTn>
                              </p:par>
                            </p:childTnLst>
                          </p:cTn>
                        </p:par>
                        <p:par>
                          <p:cTn id="77" fill="hold">
                            <p:stCondLst>
                              <p:cond delay="8500"/>
                            </p:stCondLst>
                            <p:childTnLst>
                              <p:par>
                                <p:cTn id="78" presetID="2" presetClass="entr" presetSubtype="4" fill="hold" grpId="0" nodeType="afterEffect">
                                  <p:stCondLst>
                                    <p:cond delay="0"/>
                                  </p:stCondLst>
                                  <p:iterate>
                                    <p:tmAbs val="0"/>
                                  </p:iterate>
                                  <p:childTnLst>
                                    <p:set>
                                      <p:cBhvr>
                                        <p:cTn id="79" fill="hold"/>
                                        <p:tgtEl>
                                          <p:spTgt spid="1416"/>
                                        </p:tgtEl>
                                        <p:attrNameLst>
                                          <p:attrName>style.visibility</p:attrName>
                                        </p:attrNameLst>
                                      </p:cBhvr>
                                      <p:to>
                                        <p:strVal val="visible"/>
                                      </p:to>
                                    </p:set>
                                    <p:anim calcmode="lin" valueType="num">
                                      <p:cBhvr>
                                        <p:cTn id="80" dur="1000" fill="hold"/>
                                        <p:tgtEl>
                                          <p:spTgt spid="1416"/>
                                        </p:tgtEl>
                                        <p:attrNameLst>
                                          <p:attrName>ppt_x</p:attrName>
                                        </p:attrNameLst>
                                      </p:cBhvr>
                                      <p:tavLst>
                                        <p:tav tm="0">
                                          <p:val>
                                            <p:strVal val="#ppt_x"/>
                                          </p:val>
                                        </p:tav>
                                        <p:tav tm="100000">
                                          <p:val>
                                            <p:strVal val="#ppt_x"/>
                                          </p:val>
                                        </p:tav>
                                      </p:tavLst>
                                    </p:anim>
                                    <p:anim calcmode="lin" valueType="num">
                                      <p:cBhvr>
                                        <p:cTn id="81" dur="1000" fill="hold"/>
                                        <p:tgtEl>
                                          <p:spTgt spid="1416"/>
                                        </p:tgtEl>
                                        <p:attrNameLst>
                                          <p:attrName>ppt_y</p:attrName>
                                        </p:attrNameLst>
                                      </p:cBhvr>
                                      <p:tavLst>
                                        <p:tav tm="0">
                                          <p:val>
                                            <p:strVal val="1+#ppt_h/2"/>
                                          </p:val>
                                        </p:tav>
                                        <p:tav tm="100000">
                                          <p:val>
                                            <p:strVal val="#ppt_y"/>
                                          </p:val>
                                        </p:tav>
                                      </p:tavLst>
                                    </p:anim>
                                  </p:childTnLst>
                                </p:cTn>
                              </p:par>
                            </p:childTnLst>
                          </p:cTn>
                        </p:par>
                        <p:par>
                          <p:cTn id="82" fill="hold">
                            <p:stCondLst>
                              <p:cond delay="9500"/>
                            </p:stCondLst>
                            <p:childTnLst>
                              <p:par>
                                <p:cTn id="83" presetID="15" presetClass="entr" presetSubtype="0" fill="hold" grpId="0" nodeType="afterEffect">
                                  <p:stCondLst>
                                    <p:cond delay="0"/>
                                  </p:stCondLst>
                                  <p:iterate>
                                    <p:tmAbs val="0"/>
                                  </p:iterate>
                                  <p:childTnLst>
                                    <p:set>
                                      <p:cBhvr>
                                        <p:cTn id="84" fill="hold"/>
                                        <p:tgtEl>
                                          <p:spTgt spid="1433"/>
                                        </p:tgtEl>
                                        <p:attrNameLst>
                                          <p:attrName>style.visibility</p:attrName>
                                        </p:attrNameLst>
                                      </p:cBhvr>
                                      <p:to>
                                        <p:strVal val="visible"/>
                                      </p:to>
                                    </p:set>
                                    <p:anim calcmode="lin" valueType="num">
                                      <p:cBhvr>
                                        <p:cTn id="85" dur="500" fill="hold"/>
                                        <p:tgtEl>
                                          <p:spTgt spid="1433"/>
                                        </p:tgtEl>
                                        <p:attrNameLst>
                                          <p:attrName>ppt_w</p:attrName>
                                        </p:attrNameLst>
                                      </p:cBhvr>
                                      <p:tavLst>
                                        <p:tav tm="0">
                                          <p:val>
                                            <p:fltVal val="0"/>
                                          </p:val>
                                        </p:tav>
                                        <p:tav tm="100000">
                                          <p:val>
                                            <p:strVal val="#ppt_w"/>
                                          </p:val>
                                        </p:tav>
                                      </p:tavLst>
                                    </p:anim>
                                    <p:anim calcmode="lin" valueType="num">
                                      <p:cBhvr>
                                        <p:cTn id="86" dur="500" fill="hold"/>
                                        <p:tgtEl>
                                          <p:spTgt spid="1433"/>
                                        </p:tgtEl>
                                        <p:attrNameLst>
                                          <p:attrName>ppt_h</p:attrName>
                                        </p:attrNameLst>
                                      </p:cBhvr>
                                      <p:tavLst>
                                        <p:tav tm="0">
                                          <p:val>
                                            <p:fltVal val="0"/>
                                          </p:val>
                                        </p:tav>
                                        <p:tav tm="100000">
                                          <p:val>
                                            <p:strVal val="#ppt_h"/>
                                          </p:val>
                                        </p:tav>
                                      </p:tavLst>
                                    </p:anim>
                                    <p:anim calcmode="lin" valueType="num">
                                      <p:cBhvr>
                                        <p:cTn id="87" dur="500" fill="hold"/>
                                        <p:tgtEl>
                                          <p:spTgt spid="1433"/>
                                        </p:tgtEl>
                                        <p:attrNameLst>
                                          <p:attrName>ppt_x</p:attrName>
                                        </p:attrNameLst>
                                      </p:cBhvr>
                                      <p:tavLst>
                                        <p:tav tm="0" fmla="#ppt_x+(cos(-2*pi*(1-$))*-#ppt_x-sin(-2*pi*(1-$))*(1-#ppt_y))*(1-$)">
                                          <p:val>
                                            <p:fltVal val="0"/>
                                          </p:val>
                                        </p:tav>
                                        <p:tav tm="100000">
                                          <p:val>
                                            <p:fltVal val="1"/>
                                          </p:val>
                                        </p:tav>
                                      </p:tavLst>
                                    </p:anim>
                                    <p:anim calcmode="lin" valueType="num">
                                      <p:cBhvr>
                                        <p:cTn id="88" dur="500" fill="hold"/>
                                        <p:tgtEl>
                                          <p:spTgt spid="1433"/>
                                        </p:tgtEl>
                                        <p:attrNameLst>
                                          <p:attrName>ppt_y</p:attrName>
                                        </p:attrNameLst>
                                      </p:cBhvr>
                                      <p:tavLst>
                                        <p:tav tm="0" fmla="#ppt_y+(sin(-2*pi*(1-$))*-#ppt_x+cos(-2*pi*(1-$))*(1-#ppt_y))*(1-$)">
                                          <p:val>
                                            <p:fltVal val="0"/>
                                          </p:val>
                                        </p:tav>
                                        <p:tav tm="100000">
                                          <p:val>
                                            <p:fltVal val="1"/>
                                          </p:val>
                                        </p:tav>
                                      </p:tavLst>
                                    </p:anim>
                                  </p:childTnLst>
                                </p:cTn>
                              </p:par>
                            </p:childTnLst>
                          </p:cTn>
                        </p:par>
                        <p:par>
                          <p:cTn id="89" fill="hold">
                            <p:stCondLst>
                              <p:cond delay="10000"/>
                            </p:stCondLst>
                            <p:childTnLst>
                              <p:par>
                                <p:cTn id="90" presetID="23" presetClass="entr" presetSubtype="16" fill="hold" grpId="0" nodeType="afterEffect">
                                  <p:stCondLst>
                                    <p:cond delay="0"/>
                                  </p:stCondLst>
                                  <p:iterate>
                                    <p:tmAbs val="0"/>
                                  </p:iterate>
                                  <p:childTnLst>
                                    <p:set>
                                      <p:cBhvr>
                                        <p:cTn id="91" fill="hold"/>
                                        <p:tgtEl>
                                          <p:spTgt spid="1413"/>
                                        </p:tgtEl>
                                        <p:attrNameLst>
                                          <p:attrName>style.visibility</p:attrName>
                                        </p:attrNameLst>
                                      </p:cBhvr>
                                      <p:to>
                                        <p:strVal val="visible"/>
                                      </p:to>
                                    </p:set>
                                    <p:anim calcmode="lin" valueType="num">
                                      <p:cBhvr>
                                        <p:cTn id="92" dur="500" fill="hold"/>
                                        <p:tgtEl>
                                          <p:spTgt spid="1413"/>
                                        </p:tgtEl>
                                        <p:attrNameLst>
                                          <p:attrName>ppt_w</p:attrName>
                                        </p:attrNameLst>
                                      </p:cBhvr>
                                      <p:tavLst>
                                        <p:tav tm="0">
                                          <p:val>
                                            <p:fltVal val="0"/>
                                          </p:val>
                                        </p:tav>
                                        <p:tav tm="100000">
                                          <p:val>
                                            <p:strVal val="#ppt_w"/>
                                          </p:val>
                                        </p:tav>
                                      </p:tavLst>
                                    </p:anim>
                                    <p:anim calcmode="lin" valueType="num">
                                      <p:cBhvr>
                                        <p:cTn id="93" dur="500" fill="hold"/>
                                        <p:tgtEl>
                                          <p:spTgt spid="1413"/>
                                        </p:tgtEl>
                                        <p:attrNameLst>
                                          <p:attrName>ppt_h</p:attrName>
                                        </p:attrNameLst>
                                      </p:cBhvr>
                                      <p:tavLst>
                                        <p:tav tm="0">
                                          <p:val>
                                            <p:fltVal val="0"/>
                                          </p:val>
                                        </p:tav>
                                        <p:tav tm="100000">
                                          <p:val>
                                            <p:strVal val="#ppt_h"/>
                                          </p:val>
                                        </p:tav>
                                      </p:tavLst>
                                    </p:anim>
                                  </p:childTnLst>
                                </p:cTn>
                              </p:par>
                            </p:childTnLst>
                          </p:cTn>
                        </p:par>
                        <p:par>
                          <p:cTn id="94" fill="hold">
                            <p:stCondLst>
                              <p:cond delay="10500"/>
                            </p:stCondLst>
                            <p:childTnLst>
                              <p:par>
                                <p:cTn id="95" presetID="2" presetClass="entr" presetSubtype="4" fill="hold" grpId="0" nodeType="afterEffect">
                                  <p:stCondLst>
                                    <p:cond delay="0"/>
                                  </p:stCondLst>
                                  <p:iterate>
                                    <p:tmAbs val="0"/>
                                  </p:iterate>
                                  <p:childTnLst>
                                    <p:set>
                                      <p:cBhvr>
                                        <p:cTn id="96" fill="hold"/>
                                        <p:tgtEl>
                                          <p:spTgt spid="1415"/>
                                        </p:tgtEl>
                                        <p:attrNameLst>
                                          <p:attrName>style.visibility</p:attrName>
                                        </p:attrNameLst>
                                      </p:cBhvr>
                                      <p:to>
                                        <p:strVal val="visible"/>
                                      </p:to>
                                    </p:set>
                                    <p:anim calcmode="lin" valueType="num">
                                      <p:cBhvr>
                                        <p:cTn id="97" dur="1000" fill="hold"/>
                                        <p:tgtEl>
                                          <p:spTgt spid="1415"/>
                                        </p:tgtEl>
                                        <p:attrNameLst>
                                          <p:attrName>ppt_x</p:attrName>
                                        </p:attrNameLst>
                                      </p:cBhvr>
                                      <p:tavLst>
                                        <p:tav tm="0">
                                          <p:val>
                                            <p:strVal val="#ppt_x"/>
                                          </p:val>
                                        </p:tav>
                                        <p:tav tm="100000">
                                          <p:val>
                                            <p:strVal val="#ppt_x"/>
                                          </p:val>
                                        </p:tav>
                                      </p:tavLst>
                                    </p:anim>
                                    <p:anim calcmode="lin" valueType="num">
                                      <p:cBhvr>
                                        <p:cTn id="98" dur="1000" fill="hold"/>
                                        <p:tgtEl>
                                          <p:spTgt spid="1415"/>
                                        </p:tgtEl>
                                        <p:attrNameLst>
                                          <p:attrName>ppt_y</p:attrName>
                                        </p:attrNameLst>
                                      </p:cBhvr>
                                      <p:tavLst>
                                        <p:tav tm="0">
                                          <p:val>
                                            <p:strVal val="1+#ppt_h/2"/>
                                          </p:val>
                                        </p:tav>
                                        <p:tav tm="100000">
                                          <p:val>
                                            <p:strVal val="#ppt_y"/>
                                          </p:val>
                                        </p:tav>
                                      </p:tavLst>
                                    </p:anim>
                                  </p:childTnLst>
                                </p:cTn>
                              </p:par>
                            </p:childTnLst>
                          </p:cTn>
                        </p:par>
                        <p:par>
                          <p:cTn id="99" fill="hold">
                            <p:stCondLst>
                              <p:cond delay="11500"/>
                            </p:stCondLst>
                            <p:childTnLst>
                              <p:par>
                                <p:cTn id="100" presetID="15" presetClass="entr" presetSubtype="0" fill="hold" grpId="0" nodeType="afterEffect">
                                  <p:stCondLst>
                                    <p:cond delay="0"/>
                                  </p:stCondLst>
                                  <p:iterate>
                                    <p:tmAbs val="0"/>
                                  </p:iterate>
                                  <p:childTnLst>
                                    <p:set>
                                      <p:cBhvr>
                                        <p:cTn id="101" fill="hold"/>
                                        <p:tgtEl>
                                          <p:spTgt spid="1423"/>
                                        </p:tgtEl>
                                        <p:attrNameLst>
                                          <p:attrName>style.visibility</p:attrName>
                                        </p:attrNameLst>
                                      </p:cBhvr>
                                      <p:to>
                                        <p:strVal val="visible"/>
                                      </p:to>
                                    </p:set>
                                    <p:anim calcmode="lin" valueType="num">
                                      <p:cBhvr>
                                        <p:cTn id="102" dur="500" fill="hold"/>
                                        <p:tgtEl>
                                          <p:spTgt spid="1423"/>
                                        </p:tgtEl>
                                        <p:attrNameLst>
                                          <p:attrName>ppt_w</p:attrName>
                                        </p:attrNameLst>
                                      </p:cBhvr>
                                      <p:tavLst>
                                        <p:tav tm="0">
                                          <p:val>
                                            <p:fltVal val="0"/>
                                          </p:val>
                                        </p:tav>
                                        <p:tav tm="100000">
                                          <p:val>
                                            <p:strVal val="#ppt_w"/>
                                          </p:val>
                                        </p:tav>
                                      </p:tavLst>
                                    </p:anim>
                                    <p:anim calcmode="lin" valueType="num">
                                      <p:cBhvr>
                                        <p:cTn id="103" dur="500" fill="hold"/>
                                        <p:tgtEl>
                                          <p:spTgt spid="1423"/>
                                        </p:tgtEl>
                                        <p:attrNameLst>
                                          <p:attrName>ppt_h</p:attrName>
                                        </p:attrNameLst>
                                      </p:cBhvr>
                                      <p:tavLst>
                                        <p:tav tm="0">
                                          <p:val>
                                            <p:fltVal val="0"/>
                                          </p:val>
                                        </p:tav>
                                        <p:tav tm="100000">
                                          <p:val>
                                            <p:strVal val="#ppt_h"/>
                                          </p:val>
                                        </p:tav>
                                      </p:tavLst>
                                    </p:anim>
                                    <p:anim calcmode="lin" valueType="num">
                                      <p:cBhvr>
                                        <p:cTn id="104" dur="500" fill="hold"/>
                                        <p:tgtEl>
                                          <p:spTgt spid="1423"/>
                                        </p:tgtEl>
                                        <p:attrNameLst>
                                          <p:attrName>ppt_x</p:attrName>
                                        </p:attrNameLst>
                                      </p:cBhvr>
                                      <p:tavLst>
                                        <p:tav tm="0" fmla="#ppt_x+(cos(-2*pi*(1-$))*-#ppt_x-sin(-2*pi*(1-$))*(1-#ppt_y))*(1-$)">
                                          <p:val>
                                            <p:fltVal val="0"/>
                                          </p:val>
                                        </p:tav>
                                        <p:tav tm="100000">
                                          <p:val>
                                            <p:fltVal val="1"/>
                                          </p:val>
                                        </p:tav>
                                      </p:tavLst>
                                    </p:anim>
                                    <p:anim calcmode="lin" valueType="num">
                                      <p:cBhvr>
                                        <p:cTn id="105" dur="500" fill="hold"/>
                                        <p:tgtEl>
                                          <p:spTgt spid="1423"/>
                                        </p:tgtEl>
                                        <p:attrNameLst>
                                          <p:attrName>ppt_y</p:attrName>
                                        </p:attrNameLst>
                                      </p:cBhvr>
                                      <p:tavLst>
                                        <p:tav tm="0" fmla="#ppt_y+(sin(-2*pi*(1-$))*-#ppt_x+cos(-2*pi*(1-$))*(1-#ppt_y))*(1-$)">
                                          <p:val>
                                            <p:fltVal val="0"/>
                                          </p:val>
                                        </p:tav>
                                        <p:tav tm="100000">
                                          <p:val>
                                            <p:fltVal val="1"/>
                                          </p:val>
                                        </p:tav>
                                      </p:tavLst>
                                    </p:anim>
                                  </p:childTnLst>
                                </p:cTn>
                              </p:par>
                            </p:childTnLst>
                          </p:cTn>
                        </p:par>
                        <p:par>
                          <p:cTn id="106" fill="hold">
                            <p:stCondLst>
                              <p:cond delay="12000"/>
                            </p:stCondLst>
                            <p:childTnLst>
                              <p:par>
                                <p:cTn id="107" presetID="2" presetClass="entr" presetSubtype="4" fill="hold" grpId="0" nodeType="afterEffect">
                                  <p:stCondLst>
                                    <p:cond delay="0"/>
                                  </p:stCondLst>
                                  <p:iterate>
                                    <p:tmAbs val="0"/>
                                  </p:iterate>
                                  <p:childTnLst>
                                    <p:set>
                                      <p:cBhvr>
                                        <p:cTn id="108" fill="hold"/>
                                        <p:tgtEl>
                                          <p:spTgt spid="1414"/>
                                        </p:tgtEl>
                                        <p:attrNameLst>
                                          <p:attrName>style.visibility</p:attrName>
                                        </p:attrNameLst>
                                      </p:cBhvr>
                                      <p:to>
                                        <p:strVal val="visible"/>
                                      </p:to>
                                    </p:set>
                                    <p:anim calcmode="lin" valueType="num">
                                      <p:cBhvr>
                                        <p:cTn id="109" dur="1000" fill="hold"/>
                                        <p:tgtEl>
                                          <p:spTgt spid="1414"/>
                                        </p:tgtEl>
                                        <p:attrNameLst>
                                          <p:attrName>ppt_x</p:attrName>
                                        </p:attrNameLst>
                                      </p:cBhvr>
                                      <p:tavLst>
                                        <p:tav tm="0">
                                          <p:val>
                                            <p:strVal val="#ppt_x"/>
                                          </p:val>
                                        </p:tav>
                                        <p:tav tm="100000">
                                          <p:val>
                                            <p:strVal val="#ppt_x"/>
                                          </p:val>
                                        </p:tav>
                                      </p:tavLst>
                                    </p:anim>
                                    <p:anim calcmode="lin" valueType="num">
                                      <p:cBhvr>
                                        <p:cTn id="110" dur="1000" fill="hold"/>
                                        <p:tgtEl>
                                          <p:spTgt spid="1414"/>
                                        </p:tgtEl>
                                        <p:attrNameLst>
                                          <p:attrName>ppt_y</p:attrName>
                                        </p:attrNameLst>
                                      </p:cBhvr>
                                      <p:tavLst>
                                        <p:tav tm="0">
                                          <p:val>
                                            <p:strVal val="1+#ppt_h/2"/>
                                          </p:val>
                                        </p:tav>
                                        <p:tav tm="100000">
                                          <p:val>
                                            <p:strVal val="#ppt_y"/>
                                          </p:val>
                                        </p:tav>
                                      </p:tavLst>
                                    </p:anim>
                                  </p:childTnLst>
                                </p:cTn>
                              </p:par>
                            </p:childTnLst>
                          </p:cTn>
                        </p:par>
                        <p:par>
                          <p:cTn id="111" fill="hold">
                            <p:stCondLst>
                              <p:cond delay="13000"/>
                            </p:stCondLst>
                            <p:childTnLst>
                              <p:par>
                                <p:cTn id="112" presetID="15" presetClass="entr" presetSubtype="0" fill="hold" grpId="0" nodeType="afterEffect">
                                  <p:stCondLst>
                                    <p:cond delay="0"/>
                                  </p:stCondLst>
                                  <p:iterate>
                                    <p:tmAbs val="0"/>
                                  </p:iterate>
                                  <p:childTnLst>
                                    <p:set>
                                      <p:cBhvr>
                                        <p:cTn id="113" fill="hold"/>
                                        <p:tgtEl>
                                          <p:spTgt spid="1428"/>
                                        </p:tgtEl>
                                        <p:attrNameLst>
                                          <p:attrName>style.visibility</p:attrName>
                                        </p:attrNameLst>
                                      </p:cBhvr>
                                      <p:to>
                                        <p:strVal val="visible"/>
                                      </p:to>
                                    </p:set>
                                    <p:anim calcmode="lin" valueType="num">
                                      <p:cBhvr>
                                        <p:cTn id="114" dur="500" fill="hold"/>
                                        <p:tgtEl>
                                          <p:spTgt spid="1428"/>
                                        </p:tgtEl>
                                        <p:attrNameLst>
                                          <p:attrName>ppt_w</p:attrName>
                                        </p:attrNameLst>
                                      </p:cBhvr>
                                      <p:tavLst>
                                        <p:tav tm="0">
                                          <p:val>
                                            <p:fltVal val="0"/>
                                          </p:val>
                                        </p:tav>
                                        <p:tav tm="100000">
                                          <p:val>
                                            <p:strVal val="#ppt_w"/>
                                          </p:val>
                                        </p:tav>
                                      </p:tavLst>
                                    </p:anim>
                                    <p:anim calcmode="lin" valueType="num">
                                      <p:cBhvr>
                                        <p:cTn id="115" dur="500" fill="hold"/>
                                        <p:tgtEl>
                                          <p:spTgt spid="1428"/>
                                        </p:tgtEl>
                                        <p:attrNameLst>
                                          <p:attrName>ppt_h</p:attrName>
                                        </p:attrNameLst>
                                      </p:cBhvr>
                                      <p:tavLst>
                                        <p:tav tm="0">
                                          <p:val>
                                            <p:fltVal val="0"/>
                                          </p:val>
                                        </p:tav>
                                        <p:tav tm="100000">
                                          <p:val>
                                            <p:strVal val="#ppt_h"/>
                                          </p:val>
                                        </p:tav>
                                      </p:tavLst>
                                    </p:anim>
                                    <p:anim calcmode="lin" valueType="num">
                                      <p:cBhvr>
                                        <p:cTn id="116" dur="500" fill="hold"/>
                                        <p:tgtEl>
                                          <p:spTgt spid="1428"/>
                                        </p:tgtEl>
                                        <p:attrNameLst>
                                          <p:attrName>ppt_x</p:attrName>
                                        </p:attrNameLst>
                                      </p:cBhvr>
                                      <p:tavLst>
                                        <p:tav tm="0" fmla="#ppt_x+(cos(-2*pi*(1-$))*-#ppt_x-sin(-2*pi*(1-$))*(1-#ppt_y))*(1-$)">
                                          <p:val>
                                            <p:fltVal val="0"/>
                                          </p:val>
                                        </p:tav>
                                        <p:tav tm="100000">
                                          <p:val>
                                            <p:fltVal val="1"/>
                                          </p:val>
                                        </p:tav>
                                      </p:tavLst>
                                    </p:anim>
                                    <p:anim calcmode="lin" valueType="num">
                                      <p:cBhvr>
                                        <p:cTn id="117" dur="500" fill="hold"/>
                                        <p:tgtEl>
                                          <p:spTgt spid="1428"/>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81" grpId="0" animBg="1" advAuto="0"/>
      <p:bldP spid="1385" grpId="0" animBg="1" advAuto="0"/>
      <p:bldP spid="1391" grpId="0" animBg="1" advAuto="0"/>
      <p:bldP spid="1399" grpId="0" animBg="1" advAuto="0"/>
      <p:bldP spid="1403" grpId="0" animBg="1" advAuto="0"/>
      <p:bldP spid="1413" grpId="0" animBg="1" advAuto="0"/>
      <p:bldP spid="1414" grpId="0" animBg="1" advAuto="0"/>
      <p:bldP spid="1415" grpId="0" animBg="1" advAuto="0"/>
      <p:bldP spid="1416" grpId="0" animBg="1" advAuto="0"/>
      <p:bldP spid="1417" grpId="0" animBg="1" advAuto="0"/>
      <p:bldP spid="1418" grpId="0" animBg="1" advAuto="0"/>
      <p:bldP spid="1419" grpId="0" animBg="1" advAuto="0"/>
      <p:bldP spid="1420" grpId="0" animBg="1" advAuto="0"/>
      <p:bldP spid="1423" grpId="0" animBg="1" advAuto="0"/>
      <p:bldP spid="1428" grpId="0" animBg="1" advAuto="0"/>
      <p:bldP spid="1429" grpId="0" animBg="1" advAuto="0"/>
      <p:bldP spid="1430" grpId="0" animBg="1" advAuto="0"/>
      <p:bldP spid="1431" grpId="0" animBg="1" advAuto="0"/>
      <p:bldP spid="1432" grpId="0" animBg="1" advAuto="0"/>
      <p:bldP spid="1433" grpId="0" animBg="1" advAuto="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grpSp>
        <p:nvGrpSpPr>
          <p:cNvPr id="54" name="Group 21"/>
          <p:cNvGrpSpPr>
            <a:grpSpLocks/>
          </p:cNvGrpSpPr>
          <p:nvPr/>
        </p:nvGrpSpPr>
        <p:grpSpPr bwMode="auto">
          <a:xfrm>
            <a:off x="0" y="1226225"/>
            <a:ext cx="10927703" cy="23636"/>
            <a:chOff x="240" y="576"/>
            <a:chExt cx="5302" cy="23636"/>
          </a:xfrm>
        </p:grpSpPr>
        <p:sp>
          <p:nvSpPr>
            <p:cNvPr id="56" name="Line 7"/>
            <p:cNvSpPr>
              <a:spLocks noChangeShapeType="1"/>
            </p:cNvSpPr>
            <p:nvPr/>
          </p:nvSpPr>
          <p:spPr bwMode="auto">
            <a:xfrm>
              <a:off x="240" y="576"/>
              <a:ext cx="2688" cy="0"/>
            </a:xfrm>
            <a:prstGeom prst="line">
              <a:avLst/>
            </a:prstGeom>
            <a:noFill/>
            <a:ln w="127000">
              <a:solidFill>
                <a:srgbClr val="00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7" name="Line 8"/>
            <p:cNvSpPr>
              <a:spLocks noChangeShapeType="1"/>
            </p:cNvSpPr>
            <p:nvPr/>
          </p:nvSpPr>
          <p:spPr bwMode="auto">
            <a:xfrm>
              <a:off x="244" y="24212"/>
              <a:ext cx="5298" cy="0"/>
            </a:xfrm>
            <a:prstGeom prst="line">
              <a:avLst/>
            </a:prstGeom>
            <a:noFill/>
            <a:ln w="12700">
              <a:solidFill>
                <a:srgbClr val="00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p:txBody>
        </p:sp>
      </p:grpSp>
      <p:sp>
        <p:nvSpPr>
          <p:cNvPr id="46" name="TextBox 45">
            <a:extLst>
              <a:ext uri="{FF2B5EF4-FFF2-40B4-BE49-F238E27FC236}">
                <a16:creationId xmlns="" xmlns:a16="http://schemas.microsoft.com/office/drawing/2014/main" id="{8BA7E7C2-CCD9-49D5-9AF7-693426B9D6C7}"/>
              </a:ext>
            </a:extLst>
          </p:cNvPr>
          <p:cNvSpPr txBox="1"/>
          <p:nvPr/>
        </p:nvSpPr>
        <p:spPr>
          <a:xfrm>
            <a:off x="728749" y="210287"/>
            <a:ext cx="10129191"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1. Độc lập dân tộc gắn liền với CNXH, kết hợp sức mạnh dân tộc</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với sức mạnh thời đại</a:t>
            </a:r>
            <a:endPar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endParaRPr>
          </a:p>
        </p:txBody>
      </p:sp>
      <p:grpSp>
        <p:nvGrpSpPr>
          <p:cNvPr id="47" name="Group 2">
            <a:extLst>
              <a:ext uri="{FF2B5EF4-FFF2-40B4-BE49-F238E27FC236}">
                <a16:creationId xmlns="" xmlns:a16="http://schemas.microsoft.com/office/drawing/2014/main" id="{10E4CCE5-671F-4B60-B194-F698A7738828}"/>
              </a:ext>
            </a:extLst>
          </p:cNvPr>
          <p:cNvGrpSpPr>
            <a:grpSpLocks/>
          </p:cNvGrpSpPr>
          <p:nvPr/>
        </p:nvGrpSpPr>
        <p:grpSpPr bwMode="auto">
          <a:xfrm>
            <a:off x="1957007" y="1427163"/>
            <a:ext cx="8208962" cy="4776787"/>
            <a:chOff x="1008" y="384"/>
            <a:chExt cx="3840" cy="3696"/>
          </a:xfrm>
        </p:grpSpPr>
        <p:sp>
          <p:nvSpPr>
            <p:cNvPr id="48" name="AutoShape 3">
              <a:extLst>
                <a:ext uri="{FF2B5EF4-FFF2-40B4-BE49-F238E27FC236}">
                  <a16:creationId xmlns="" xmlns:a16="http://schemas.microsoft.com/office/drawing/2014/main" id="{8F90C437-B426-4F30-8AEA-8C2ACDC6E3BF}"/>
                </a:ext>
              </a:extLst>
            </p:cNvPr>
            <p:cNvSpPr>
              <a:spLocks noChangeArrowheads="1"/>
            </p:cNvSpPr>
            <p:nvPr/>
          </p:nvSpPr>
          <p:spPr bwMode="auto">
            <a:xfrm>
              <a:off x="1008" y="1632"/>
              <a:ext cx="1344" cy="1344"/>
            </a:xfrm>
            <a:prstGeom prst="flowChartConnector">
              <a:avLst/>
            </a:prstGeom>
            <a:solidFill>
              <a:srgbClr val="006600"/>
            </a:solidFill>
            <a:ln w="57150">
              <a:solidFill>
                <a:schemeClr val="bg1"/>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anose="02020603050405020304" pitchFamily="18" charset="0"/>
                <a:ea typeface="+mn-ea"/>
                <a:cs typeface="+mn-cs"/>
              </a:endParaRPr>
            </a:p>
          </p:txBody>
        </p:sp>
        <p:sp>
          <p:nvSpPr>
            <p:cNvPr id="49" name="AutoShape 4">
              <a:extLst>
                <a:ext uri="{FF2B5EF4-FFF2-40B4-BE49-F238E27FC236}">
                  <a16:creationId xmlns="" xmlns:a16="http://schemas.microsoft.com/office/drawing/2014/main" id="{66B753E6-585C-40E6-910F-51E707415960}"/>
                </a:ext>
              </a:extLst>
            </p:cNvPr>
            <p:cNvSpPr>
              <a:spLocks noChangeArrowheads="1"/>
            </p:cNvSpPr>
            <p:nvPr/>
          </p:nvSpPr>
          <p:spPr bwMode="auto">
            <a:xfrm>
              <a:off x="3504" y="1632"/>
              <a:ext cx="1344" cy="1344"/>
            </a:xfrm>
            <a:prstGeom prst="flowChartConnector">
              <a:avLst/>
            </a:prstGeom>
            <a:solidFill>
              <a:srgbClr val="663300"/>
            </a:solidFill>
            <a:ln w="57150">
              <a:solidFill>
                <a:schemeClr val="bg1"/>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anose="02020603050405020304" pitchFamily="18" charset="0"/>
                <a:ea typeface="+mn-ea"/>
                <a:cs typeface="+mn-cs"/>
              </a:endParaRPr>
            </a:p>
          </p:txBody>
        </p:sp>
        <p:sp>
          <p:nvSpPr>
            <p:cNvPr id="50" name="AutoShape 5">
              <a:extLst>
                <a:ext uri="{FF2B5EF4-FFF2-40B4-BE49-F238E27FC236}">
                  <a16:creationId xmlns="" xmlns:a16="http://schemas.microsoft.com/office/drawing/2014/main" id="{25E9C419-0776-435E-91A5-AAF17EF0C7D2}"/>
                </a:ext>
              </a:extLst>
            </p:cNvPr>
            <p:cNvSpPr>
              <a:spLocks noChangeArrowheads="1"/>
            </p:cNvSpPr>
            <p:nvPr/>
          </p:nvSpPr>
          <p:spPr bwMode="auto">
            <a:xfrm>
              <a:off x="1296" y="384"/>
              <a:ext cx="3504" cy="1248"/>
            </a:xfrm>
            <a:prstGeom prst="curvedDownArrow">
              <a:avLst>
                <a:gd name="adj1" fmla="val 40127"/>
                <a:gd name="adj2" fmla="val 98178"/>
                <a:gd name="adj3" fmla="val 33333"/>
              </a:avLst>
            </a:prstGeom>
            <a:solidFill>
              <a:srgbClr val="0033CC"/>
            </a:solidFill>
            <a:ln w="57150">
              <a:solidFill>
                <a:srgbClr val="0033CC"/>
              </a:solidFill>
              <a:miter lim="800000"/>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mn-cs"/>
              </a:endParaRPr>
            </a:p>
          </p:txBody>
        </p:sp>
        <p:sp>
          <p:nvSpPr>
            <p:cNvPr id="51" name="AutoShape 6" descr="Green marble">
              <a:extLst>
                <a:ext uri="{FF2B5EF4-FFF2-40B4-BE49-F238E27FC236}">
                  <a16:creationId xmlns="" xmlns:a16="http://schemas.microsoft.com/office/drawing/2014/main" id="{5DB2F558-78BF-45A1-BF29-67F81B20C1E3}"/>
                </a:ext>
              </a:extLst>
            </p:cNvPr>
            <p:cNvSpPr>
              <a:spLocks noChangeArrowheads="1"/>
            </p:cNvSpPr>
            <p:nvPr/>
          </p:nvSpPr>
          <p:spPr bwMode="auto">
            <a:xfrm flipH="1">
              <a:off x="1056" y="2976"/>
              <a:ext cx="3504" cy="1104"/>
            </a:xfrm>
            <a:prstGeom prst="curvedUpArrow">
              <a:avLst>
                <a:gd name="adj1" fmla="val 63478"/>
                <a:gd name="adj2" fmla="val 126957"/>
                <a:gd name="adj3" fmla="val 33333"/>
              </a:avLst>
            </a:prstGeom>
            <a:solidFill>
              <a:schemeClr val="tx1"/>
            </a:solidFill>
            <a:ln w="57150">
              <a:solidFill>
                <a:schemeClr val="bg1"/>
              </a:solidFill>
              <a:miter lim="800000"/>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anose="02020603050405020304" pitchFamily="18" charset="0"/>
                <a:ea typeface="+mn-ea"/>
                <a:cs typeface="+mn-cs"/>
              </a:endParaRPr>
            </a:p>
          </p:txBody>
        </p:sp>
        <p:sp>
          <p:nvSpPr>
            <p:cNvPr id="52" name="Text Box 7">
              <a:extLst>
                <a:ext uri="{FF2B5EF4-FFF2-40B4-BE49-F238E27FC236}">
                  <a16:creationId xmlns="" xmlns:a16="http://schemas.microsoft.com/office/drawing/2014/main" id="{A1C5F9B0-493A-479A-AA8E-5CBB77A7F693}"/>
                </a:ext>
              </a:extLst>
            </p:cNvPr>
            <p:cNvSpPr txBox="1">
              <a:spLocks noChangeArrowheads="1"/>
            </p:cNvSpPr>
            <p:nvPr/>
          </p:nvSpPr>
          <p:spPr bwMode="auto">
            <a:xfrm>
              <a:off x="1152" y="2112"/>
              <a:ext cx="1008" cy="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a:ln>
                    <a:noFill/>
                  </a:ln>
                  <a:solidFill>
                    <a:srgbClr val="FFFFFF"/>
                  </a:solidFill>
                  <a:effectLst/>
                  <a:uLnTx/>
                  <a:uFillTx/>
                  <a:latin typeface="Arial" panose="020B0604020202020204" pitchFamily="34" charset="0"/>
                  <a:ea typeface="+mn-ea"/>
                  <a:cs typeface="+mn-cs"/>
                </a:rPr>
                <a:t>ĐỘC LẬP</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a:ln>
                    <a:noFill/>
                  </a:ln>
                  <a:solidFill>
                    <a:srgbClr val="FFFFFF"/>
                  </a:solidFill>
                  <a:effectLst/>
                  <a:uLnTx/>
                  <a:uFillTx/>
                  <a:latin typeface="Arial" panose="020B0604020202020204" pitchFamily="34" charset="0"/>
                  <a:ea typeface="+mn-ea"/>
                  <a:cs typeface="+mn-cs"/>
                </a:rPr>
                <a:t> DÂN TỘC</a:t>
              </a:r>
            </a:p>
          </p:txBody>
        </p:sp>
        <p:sp>
          <p:nvSpPr>
            <p:cNvPr id="53" name="Text Box 8">
              <a:extLst>
                <a:ext uri="{FF2B5EF4-FFF2-40B4-BE49-F238E27FC236}">
                  <a16:creationId xmlns="" xmlns:a16="http://schemas.microsoft.com/office/drawing/2014/main" id="{CED7F208-2CA1-4CF7-881C-95838BD3D69F}"/>
                </a:ext>
              </a:extLst>
            </p:cNvPr>
            <p:cNvSpPr txBox="1">
              <a:spLocks noChangeArrowheads="1"/>
            </p:cNvSpPr>
            <p:nvPr/>
          </p:nvSpPr>
          <p:spPr bwMode="auto">
            <a:xfrm>
              <a:off x="3744" y="2064"/>
              <a:ext cx="1008" cy="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a:ln>
                    <a:noFill/>
                  </a:ln>
                  <a:solidFill>
                    <a:srgbClr val="FFFFFF"/>
                  </a:solidFill>
                  <a:effectLst/>
                  <a:uLnTx/>
                  <a:uFillTx/>
                  <a:latin typeface="Arial" panose="020B0604020202020204" pitchFamily="34" charset="0"/>
                  <a:ea typeface="+mn-ea"/>
                  <a:cs typeface="+mn-cs"/>
                </a:rPr>
                <a:t>CHỦ NGHĨA </a:t>
              </a:r>
            </a:p>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a:ln>
                    <a:noFill/>
                  </a:ln>
                  <a:solidFill>
                    <a:srgbClr val="FFFFFF"/>
                  </a:solidFill>
                  <a:effectLst/>
                  <a:uLnTx/>
                  <a:uFillTx/>
                  <a:latin typeface="Arial" panose="020B0604020202020204" pitchFamily="34" charset="0"/>
                  <a:ea typeface="+mn-ea"/>
                  <a:cs typeface="+mn-cs"/>
                </a:rPr>
                <a:t>XÃ HỘI</a:t>
              </a:r>
            </a:p>
          </p:txBody>
        </p:sp>
        <p:sp>
          <p:nvSpPr>
            <p:cNvPr id="55" name="WordArt 9">
              <a:extLst>
                <a:ext uri="{FF2B5EF4-FFF2-40B4-BE49-F238E27FC236}">
                  <a16:creationId xmlns="" xmlns:a16="http://schemas.microsoft.com/office/drawing/2014/main" id="{BD3B6AB5-E49D-4D75-8784-E11AF6EF74E9}"/>
                </a:ext>
              </a:extLst>
            </p:cNvPr>
            <p:cNvSpPr>
              <a:spLocks noChangeArrowheads="1" noChangeShapeType="1" noTextEdit="1"/>
            </p:cNvSpPr>
            <p:nvPr/>
          </p:nvSpPr>
          <p:spPr bwMode="auto">
            <a:xfrm>
              <a:off x="2258" y="624"/>
              <a:ext cx="1486" cy="1344"/>
            </a:xfrm>
            <a:prstGeom prst="rect">
              <a:avLst/>
            </a:prstGeom>
          </p:spPr>
          <p:txBody>
            <a:bodyPr spcFirstLastPara="1" wrap="none" fromWordArt="1">
              <a:prstTxWarp prst="textArchUp">
                <a:avLst>
                  <a:gd name="adj" fmla="val 10470236"/>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6600" b="0" i="0" u="none" strike="noStrike" kern="10" cap="none" spc="0" normalizeH="0" baseline="0" noProof="0" dirty="0">
                  <a:ln w="9525">
                    <a:solidFill>
                      <a:srgbClr val="F0C6AE"/>
                    </a:solidFill>
                    <a:round/>
                    <a:headEnd/>
                    <a:tailEnd/>
                  </a:ln>
                  <a:solidFill>
                    <a:srgbClr val="0033CC"/>
                  </a:solidFill>
                  <a:effectLst/>
                  <a:uLnTx/>
                  <a:uFillTx/>
                  <a:latin typeface="Arial" panose="020B0604020202020204" pitchFamily="34" charset="0"/>
                  <a:ea typeface="+mn-ea"/>
                  <a:cs typeface="Arial" panose="020B0604020202020204" pitchFamily="34" charset="0"/>
                </a:rPr>
                <a:t>Con người được giải ph</a:t>
              </a:r>
              <a:r>
                <a:rPr kumimoji="0" lang="en-US" sz="6600" b="0" i="0" u="none" strike="noStrike" kern="10" cap="none" spc="0" normalizeH="0" baseline="0" noProof="0" dirty="0" err="1">
                  <a:ln w="9525">
                    <a:solidFill>
                      <a:srgbClr val="F0C6AE"/>
                    </a:solidFill>
                    <a:round/>
                    <a:headEnd/>
                    <a:tailEnd/>
                  </a:ln>
                  <a:solidFill>
                    <a:srgbClr val="0033CC"/>
                  </a:solidFill>
                  <a:effectLst/>
                  <a:uLnTx/>
                  <a:uFillTx/>
                  <a:latin typeface="Arial" panose="020B0604020202020204" pitchFamily="34" charset="0"/>
                  <a:ea typeface="+mn-ea"/>
                  <a:cs typeface="Arial" panose="020B0604020202020204" pitchFamily="34" charset="0"/>
                </a:rPr>
                <a:t>ón</a:t>
              </a:r>
              <a:r>
                <a:rPr kumimoji="0" lang="vi-VN" sz="6600" b="0" i="0" u="none" strike="noStrike" kern="10" cap="none" spc="0" normalizeH="0" baseline="0" noProof="0" dirty="0">
                  <a:ln w="9525">
                    <a:solidFill>
                      <a:srgbClr val="F0C6AE"/>
                    </a:solidFill>
                    <a:round/>
                    <a:headEnd/>
                    <a:tailEnd/>
                  </a:ln>
                  <a:solidFill>
                    <a:srgbClr val="0033CC"/>
                  </a:solidFill>
                  <a:effectLst/>
                  <a:uLnTx/>
                  <a:uFillTx/>
                  <a:latin typeface="Arial" panose="020B0604020202020204" pitchFamily="34" charset="0"/>
                  <a:ea typeface="+mn-ea"/>
                  <a:cs typeface="Arial" panose="020B0604020202020204" pitchFamily="34" charset="0"/>
                </a:rPr>
                <a:t>g thực sự</a:t>
              </a:r>
              <a:endParaRPr kumimoji="0" lang="en-US" sz="6600" b="0" i="0" u="none" strike="noStrike" kern="10" cap="none" spc="0" normalizeH="0" baseline="0" noProof="0" dirty="0">
                <a:ln w="9525">
                  <a:solidFill>
                    <a:srgbClr val="F0C6AE"/>
                  </a:solidFill>
                  <a:round/>
                  <a:headEnd/>
                  <a:tailEnd/>
                </a:ln>
                <a:solidFill>
                  <a:srgbClr val="0033CC"/>
                </a:solidFill>
                <a:effectLst/>
                <a:uLnTx/>
                <a:uFillTx/>
                <a:latin typeface="Arial" panose="020B0604020202020204" pitchFamily="34" charset="0"/>
                <a:ea typeface="+mn-ea"/>
                <a:cs typeface="Arial" panose="020B0604020202020204" pitchFamily="34" charset="0"/>
              </a:endParaRPr>
            </a:p>
          </p:txBody>
        </p:sp>
        <p:sp>
          <p:nvSpPr>
            <p:cNvPr id="60" name="WordArt 10">
              <a:extLst>
                <a:ext uri="{FF2B5EF4-FFF2-40B4-BE49-F238E27FC236}">
                  <a16:creationId xmlns="" xmlns:a16="http://schemas.microsoft.com/office/drawing/2014/main" id="{317CE271-C3FC-40EA-91EE-91D740F24630}"/>
                </a:ext>
              </a:extLst>
            </p:cNvPr>
            <p:cNvSpPr>
              <a:spLocks noChangeArrowheads="1" noChangeShapeType="1" noTextEdit="1"/>
            </p:cNvSpPr>
            <p:nvPr/>
          </p:nvSpPr>
          <p:spPr bwMode="auto">
            <a:xfrm>
              <a:off x="2544" y="3360"/>
              <a:ext cx="960" cy="480"/>
            </a:xfrm>
            <a:prstGeom prst="rect">
              <a:avLst/>
            </a:prstGeom>
          </p:spPr>
          <p:txBody>
            <a:bodyPr wrap="none" fromWordArt="1">
              <a:prstTxWarp prst="textCanDown">
                <a:avLst>
                  <a:gd name="adj" fmla="val 33333"/>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1400" b="0" i="0" u="none" strike="noStrike" kern="10" cap="none" spc="0" normalizeH="0" baseline="0" noProof="0" dirty="0" err="1">
                  <a:ln w="9525">
                    <a:solidFill>
                      <a:srgbClr val="660066"/>
                    </a:solidFill>
                    <a:round/>
                    <a:headEnd/>
                    <a:tailEnd/>
                  </a:ln>
                  <a:solidFill>
                    <a:srgbClr val="000000"/>
                  </a:solidFill>
                  <a:effectLst/>
                  <a:uLnTx/>
                  <a:uFillTx/>
                  <a:latin typeface="Open Sans"/>
                  <a:ea typeface="+mn-ea"/>
                  <a:cs typeface="+mn-cs"/>
                </a:rPr>
                <a:t>Đảm</a:t>
              </a:r>
              <a:r>
                <a:rPr kumimoji="0" lang="en-US" sz="1400" b="0" i="0" u="none" strike="noStrike" kern="10" cap="none" spc="0" normalizeH="0" baseline="0" noProof="0" dirty="0">
                  <a:ln w="9525">
                    <a:solidFill>
                      <a:srgbClr val="660066"/>
                    </a:solidFill>
                    <a:round/>
                    <a:headEnd/>
                    <a:tailEnd/>
                  </a:ln>
                  <a:solidFill>
                    <a:srgbClr val="000000"/>
                  </a:solidFill>
                  <a:effectLst/>
                  <a:uLnTx/>
                  <a:uFillTx/>
                  <a:latin typeface="Open Sans"/>
                  <a:ea typeface="+mn-ea"/>
                  <a:cs typeface="+mn-cs"/>
                </a:rPr>
                <a:t> </a:t>
              </a:r>
              <a:r>
                <a:rPr kumimoji="0" lang="en-US" sz="1400" b="0" i="0" u="none" strike="noStrike" kern="10" cap="none" spc="0" normalizeH="0" baseline="0" noProof="0" dirty="0" err="1">
                  <a:ln w="9525">
                    <a:solidFill>
                      <a:srgbClr val="660066"/>
                    </a:solidFill>
                    <a:round/>
                    <a:headEnd/>
                    <a:tailEnd/>
                  </a:ln>
                  <a:solidFill>
                    <a:srgbClr val="000000"/>
                  </a:solidFill>
                  <a:effectLst/>
                  <a:uLnTx/>
                  <a:uFillTx/>
                  <a:latin typeface="Open Sans"/>
                  <a:ea typeface="+mn-ea"/>
                  <a:cs typeface="+mn-cs"/>
                </a:rPr>
                <a:t>bảo</a:t>
              </a:r>
              <a:r>
                <a:rPr kumimoji="0" lang="en-US" sz="1400" b="0" i="0" u="none" strike="noStrike" kern="10" cap="none" spc="0" normalizeH="0" baseline="0" noProof="0" dirty="0">
                  <a:ln w="9525">
                    <a:solidFill>
                      <a:srgbClr val="660066"/>
                    </a:solidFill>
                    <a:round/>
                    <a:headEnd/>
                    <a:tailEnd/>
                  </a:ln>
                  <a:solidFill>
                    <a:srgbClr val="000000"/>
                  </a:solidFill>
                  <a:effectLst/>
                  <a:uLnTx/>
                  <a:uFillTx/>
                  <a:latin typeface="Open Sans"/>
                  <a:ea typeface="+mn-ea"/>
                  <a:cs typeface="+mn-cs"/>
                </a:rPr>
                <a:t> </a:t>
              </a:r>
              <a:r>
                <a:rPr kumimoji="0" lang="en-US" sz="1400" b="0" i="0" u="none" strike="noStrike" kern="10" cap="none" spc="0" normalizeH="0" baseline="0" noProof="0" dirty="0" err="1">
                  <a:ln w="9525">
                    <a:solidFill>
                      <a:srgbClr val="660066"/>
                    </a:solidFill>
                    <a:round/>
                    <a:headEnd/>
                    <a:tailEnd/>
                  </a:ln>
                  <a:solidFill>
                    <a:srgbClr val="000000"/>
                  </a:solidFill>
                  <a:effectLst/>
                  <a:uLnTx/>
                  <a:uFillTx/>
                  <a:latin typeface="Open Sans"/>
                  <a:ea typeface="+mn-ea"/>
                  <a:cs typeface="+mn-cs"/>
                </a:rPr>
                <a:t>vững</a:t>
              </a:r>
              <a:r>
                <a:rPr kumimoji="0" lang="en-US" sz="1400" b="0" i="0" u="none" strike="noStrike" kern="10" cap="none" spc="0" normalizeH="0" baseline="0" noProof="0" dirty="0">
                  <a:ln w="9525">
                    <a:solidFill>
                      <a:srgbClr val="660066"/>
                    </a:solidFill>
                    <a:round/>
                    <a:headEnd/>
                    <a:tailEnd/>
                  </a:ln>
                  <a:solidFill>
                    <a:srgbClr val="000000"/>
                  </a:solidFill>
                  <a:effectLst/>
                  <a:uLnTx/>
                  <a:uFillTx/>
                  <a:latin typeface="Open Sans"/>
                  <a:ea typeface="+mn-ea"/>
                  <a:cs typeface="+mn-cs"/>
                </a:rPr>
                <a:t> </a:t>
              </a:r>
              <a:r>
                <a:rPr kumimoji="0" lang="en-US" sz="1400" b="0" i="0" u="none" strike="noStrike" kern="10" cap="none" spc="0" normalizeH="0" baseline="0" noProof="0" dirty="0" err="1">
                  <a:ln w="9525">
                    <a:solidFill>
                      <a:srgbClr val="660066"/>
                    </a:solidFill>
                    <a:round/>
                    <a:headEnd/>
                    <a:tailEnd/>
                  </a:ln>
                  <a:solidFill>
                    <a:srgbClr val="000000"/>
                  </a:solidFill>
                  <a:effectLst/>
                  <a:uLnTx/>
                  <a:uFillTx/>
                  <a:latin typeface="Open Sans"/>
                  <a:ea typeface="+mn-ea"/>
                  <a:cs typeface="+mn-cs"/>
                </a:rPr>
                <a:t>chắc</a:t>
              </a:r>
              <a:endParaRPr kumimoji="0" lang="en-US" sz="1400" b="0" i="0" u="none" strike="noStrike" kern="10" cap="none" spc="0" normalizeH="0" baseline="0" noProof="0" dirty="0">
                <a:ln w="9525">
                  <a:solidFill>
                    <a:srgbClr val="660066"/>
                  </a:solidFill>
                  <a:round/>
                  <a:headEnd/>
                  <a:tailEnd/>
                </a:ln>
                <a:solidFill>
                  <a:srgbClr val="000000"/>
                </a:solidFill>
                <a:effectLst/>
                <a:uLnTx/>
                <a:uFillTx/>
                <a:latin typeface="Open Sans"/>
                <a:ea typeface="+mn-ea"/>
                <a:cs typeface="+mn-cs"/>
              </a:endParaRPr>
            </a:p>
          </p:txBody>
        </p:sp>
      </p:grpSp>
      <p:sp>
        <p:nvSpPr>
          <p:cNvPr id="61" name="Rectangle 11">
            <a:extLst>
              <a:ext uri="{FF2B5EF4-FFF2-40B4-BE49-F238E27FC236}">
                <a16:creationId xmlns="" xmlns:a16="http://schemas.microsoft.com/office/drawing/2014/main" id="{2B153589-594E-47B8-B370-3CED9C1CF3C2}"/>
              </a:ext>
            </a:extLst>
          </p:cNvPr>
          <p:cNvSpPr>
            <a:spLocks noChangeArrowheads="1"/>
          </p:cNvSpPr>
          <p:nvPr/>
        </p:nvSpPr>
        <p:spPr bwMode="auto">
          <a:xfrm>
            <a:off x="4736719" y="3124200"/>
            <a:ext cx="2590800"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mn-cs"/>
              </a:rPr>
              <a:t>N</a:t>
            </a:r>
            <a:r>
              <a:rPr kumimoji="0" lang="vi-VN" alt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mn-cs"/>
              </a:rPr>
              <a:t>ội dung cốt lõi xuyên suốt toàn bộ tư tưởng Hồ Chí Minh</a:t>
            </a:r>
            <a:endParaRPr kumimoji="0" lang="en-US" alt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07282921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nodeType="click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diamond(in)">
                                      <p:cBhvr>
                                        <p:cTn id="7" dur="20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6858000"/>
          </a:xfrm>
          <a:prstGeom prst="rect">
            <a:avLst/>
          </a:prstGeom>
        </p:spPr>
      </p:pic>
      <p:grpSp>
        <p:nvGrpSpPr>
          <p:cNvPr id="3" name="Group 21">
            <a:extLst>
              <a:ext uri="{FF2B5EF4-FFF2-40B4-BE49-F238E27FC236}">
                <a16:creationId xmlns="" xmlns:a16="http://schemas.microsoft.com/office/drawing/2014/main" id="{A26C3B6E-3EF2-4FC5-A7E4-AE1F949AA436}"/>
              </a:ext>
            </a:extLst>
          </p:cNvPr>
          <p:cNvGrpSpPr>
            <a:grpSpLocks/>
          </p:cNvGrpSpPr>
          <p:nvPr/>
        </p:nvGrpSpPr>
        <p:grpSpPr bwMode="auto">
          <a:xfrm>
            <a:off x="1264297" y="1146712"/>
            <a:ext cx="10927703" cy="23636"/>
            <a:chOff x="240" y="576"/>
            <a:chExt cx="5302" cy="23636"/>
          </a:xfrm>
        </p:grpSpPr>
        <p:sp>
          <p:nvSpPr>
            <p:cNvPr id="4" name="Line 7">
              <a:extLst>
                <a:ext uri="{FF2B5EF4-FFF2-40B4-BE49-F238E27FC236}">
                  <a16:creationId xmlns="" xmlns:a16="http://schemas.microsoft.com/office/drawing/2014/main" id="{264DBCC2-E7B3-4471-986C-3FEC5781B7FC}"/>
                </a:ext>
              </a:extLst>
            </p:cNvPr>
            <p:cNvSpPr>
              <a:spLocks noChangeShapeType="1"/>
            </p:cNvSpPr>
            <p:nvPr/>
          </p:nvSpPr>
          <p:spPr bwMode="auto">
            <a:xfrm>
              <a:off x="240" y="576"/>
              <a:ext cx="2688" cy="0"/>
            </a:xfrm>
            <a:prstGeom prst="line">
              <a:avLst/>
            </a:prstGeom>
            <a:noFill/>
            <a:ln w="127000">
              <a:solidFill>
                <a:srgbClr val="00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 name="Line 8">
              <a:extLst>
                <a:ext uri="{FF2B5EF4-FFF2-40B4-BE49-F238E27FC236}">
                  <a16:creationId xmlns="" xmlns:a16="http://schemas.microsoft.com/office/drawing/2014/main" id="{2EFCF891-A2B6-47EF-938E-61BD37E07D2F}"/>
                </a:ext>
              </a:extLst>
            </p:cNvPr>
            <p:cNvSpPr>
              <a:spLocks noChangeShapeType="1"/>
            </p:cNvSpPr>
            <p:nvPr/>
          </p:nvSpPr>
          <p:spPr bwMode="auto">
            <a:xfrm>
              <a:off x="244" y="24212"/>
              <a:ext cx="5298" cy="0"/>
            </a:xfrm>
            <a:prstGeom prst="line">
              <a:avLst/>
            </a:prstGeom>
            <a:noFill/>
            <a:ln w="12700">
              <a:solidFill>
                <a:srgbClr val="00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p:txBody>
        </p:sp>
      </p:grpSp>
      <p:sp>
        <p:nvSpPr>
          <p:cNvPr id="6" name="TextBox 5">
            <a:extLst>
              <a:ext uri="{FF2B5EF4-FFF2-40B4-BE49-F238E27FC236}">
                <a16:creationId xmlns="" xmlns:a16="http://schemas.microsoft.com/office/drawing/2014/main" id="{0CBC8679-E0F2-449F-BB50-B5F63F62AFCA}"/>
              </a:ext>
            </a:extLst>
          </p:cNvPr>
          <p:cNvSpPr txBox="1"/>
          <p:nvPr/>
        </p:nvSpPr>
        <p:spPr>
          <a:xfrm>
            <a:off x="1523999" y="146040"/>
            <a:ext cx="9144001"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1. Độc lập dân tộc gắn liền với CNXH, kết hợp sức mạnh dân tộc với sức mạnh thời đại</a:t>
            </a:r>
            <a:endPar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endParaRPr>
          </a:p>
        </p:txBody>
      </p:sp>
      <p:sp>
        <p:nvSpPr>
          <p:cNvPr id="7" name="TextBox 6">
            <a:extLst>
              <a:ext uri="{FF2B5EF4-FFF2-40B4-BE49-F238E27FC236}">
                <a16:creationId xmlns="" xmlns:a16="http://schemas.microsoft.com/office/drawing/2014/main" id="{F7D7DEC9-7031-4F8E-A5A0-40B6CA3FC77C}"/>
              </a:ext>
            </a:extLst>
          </p:cNvPr>
          <p:cNvSpPr txBox="1"/>
          <p:nvPr/>
        </p:nvSpPr>
        <p:spPr>
          <a:xfrm>
            <a:off x="2820425" y="1340024"/>
            <a:ext cx="4914999" cy="400110"/>
          </a:xfrm>
          <a:prstGeom prst="rect">
            <a:avLst/>
          </a:prstGeom>
          <a:noFill/>
          <a:ln>
            <a:solidFill>
              <a:srgbClr val="0033CC"/>
            </a:solidFill>
          </a:ln>
        </p:spPr>
        <p:txBody>
          <a:bodyPr wrap="square">
            <a:spAutoFit/>
          </a:body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nl-NL" sz="2000" b="1" i="0" u="none" strike="noStrike" kern="1200" cap="none" spc="0" normalizeH="0" baseline="0" noProof="0" dirty="0">
                <a:ln>
                  <a:noFill/>
                </a:ln>
                <a:solidFill>
                  <a:srgbClr val="000000"/>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Độc lập dân tộc gắn liền với CNXH</a:t>
            </a:r>
            <a:endParaRPr kumimoji="0" lang="en-US" sz="2000" b="1" i="0" u="none" strike="noStrike" kern="1200" cap="none" spc="0" normalizeH="0" baseline="0" noProof="0" dirty="0">
              <a:ln>
                <a:noFill/>
              </a:ln>
              <a:solidFill>
                <a:srgbClr val="000000"/>
              </a:solidFill>
              <a:effectLst/>
              <a:uLnTx/>
              <a:uFillTx/>
              <a:latin typeface="Arial"/>
              <a:ea typeface="+mn-ea"/>
              <a:cs typeface="+mn-cs"/>
            </a:endParaRPr>
          </a:p>
        </p:txBody>
      </p:sp>
      <p:sp>
        <p:nvSpPr>
          <p:cNvPr id="8" name="WordArt 5">
            <a:extLst>
              <a:ext uri="{FF2B5EF4-FFF2-40B4-BE49-F238E27FC236}">
                <a16:creationId xmlns="" xmlns:a16="http://schemas.microsoft.com/office/drawing/2014/main" id="{F94F9301-93AD-4276-AC51-A4B8804D0DD3}"/>
              </a:ext>
            </a:extLst>
          </p:cNvPr>
          <p:cNvSpPr>
            <a:spLocks noChangeArrowheads="1" noChangeShapeType="1" noTextEdit="1"/>
          </p:cNvSpPr>
          <p:nvPr/>
        </p:nvSpPr>
        <p:spPr bwMode="auto">
          <a:xfrm>
            <a:off x="3684104" y="2422439"/>
            <a:ext cx="7769983" cy="7609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FadeUp">
              <a:avLst>
                <a:gd name="adj" fmla="val 0"/>
              </a:avLst>
            </a:prstTxWarp>
          </a:bodyPr>
          <a:lstStyle/>
          <a:p>
            <a:pPr algn="ctr">
              <a:defRPr/>
            </a:pPr>
            <a:r>
              <a:rPr lang="vi-VN" sz="3600" i="1" kern="10" dirty="0">
                <a:solidFill>
                  <a:srgbClr val="0000CC"/>
                </a:solidFill>
                <a:latin typeface="Times New Roman" panose="02020603050405020304" pitchFamily="18" charset="0"/>
                <a:cs typeface="Times New Roman" panose="02020603050405020304" pitchFamily="18" charset="0"/>
              </a:rPr>
              <a:t>“Muốn cứu nước và giải phóng dân tộc, </a:t>
            </a:r>
          </a:p>
          <a:p>
            <a:pPr algn="ctr">
              <a:defRPr/>
            </a:pPr>
            <a:r>
              <a:rPr lang="vi-VN" sz="3600" i="1" kern="10" dirty="0">
                <a:solidFill>
                  <a:srgbClr val="0000CC"/>
                </a:solidFill>
                <a:latin typeface="Times New Roman" panose="02020603050405020304" pitchFamily="18" charset="0"/>
                <a:cs typeface="Times New Roman" panose="02020603050405020304" pitchFamily="18" charset="0"/>
              </a:rPr>
              <a:t>không có con đường nào khác con đường</a:t>
            </a:r>
            <a:r>
              <a:rPr lang="vi-VN" sz="3600" i="1" kern="10" dirty="0">
                <a:solidFill>
                  <a:srgbClr val="FF0000"/>
                </a:solidFill>
                <a:latin typeface="Times New Roman" panose="02020603050405020304" pitchFamily="18" charset="0"/>
                <a:cs typeface="Times New Roman" panose="02020603050405020304" pitchFamily="18" charset="0"/>
              </a:rPr>
              <a:t> </a:t>
            </a:r>
            <a:endParaRPr lang="en-US" sz="3600" i="1" kern="10" dirty="0">
              <a:solidFill>
                <a:srgbClr val="FF0000"/>
              </a:solidFill>
              <a:latin typeface="Times New Roman" panose="02020603050405020304" pitchFamily="18" charset="0"/>
              <a:cs typeface="Times New Roman" panose="02020603050405020304" pitchFamily="18" charset="0"/>
            </a:endParaRPr>
          </a:p>
        </p:txBody>
      </p:sp>
      <p:pic>
        <p:nvPicPr>
          <p:cNvPr id="9" name="Picture 3" descr="lenin1">
            <a:extLst>
              <a:ext uri="{FF2B5EF4-FFF2-40B4-BE49-F238E27FC236}">
                <a16:creationId xmlns="" xmlns:a16="http://schemas.microsoft.com/office/drawing/2014/main" id="{201F1EFE-6570-4B57-A8CC-D934E4C23C4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71863" y="3446029"/>
            <a:ext cx="4307163" cy="3265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7" descr="Lênin3">
            <a:extLst>
              <a:ext uri="{FF2B5EF4-FFF2-40B4-BE49-F238E27FC236}">
                <a16:creationId xmlns="" xmlns:a16="http://schemas.microsoft.com/office/drawing/2014/main" id="{885CCECD-CBAB-4F92-846C-840D93BF641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51304" y="3429000"/>
            <a:ext cx="3843131" cy="3282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WordArt 4" descr="C03-23-0030">
            <a:extLst>
              <a:ext uri="{FF2B5EF4-FFF2-40B4-BE49-F238E27FC236}">
                <a16:creationId xmlns="" xmlns:a16="http://schemas.microsoft.com/office/drawing/2014/main" id="{14E10E72-39F5-441E-97BF-DEBC86685266}"/>
              </a:ext>
            </a:extLst>
          </p:cNvPr>
          <p:cNvSpPr>
            <a:spLocks noChangeArrowheads="1" noChangeShapeType="1" noTextEdit="1"/>
          </p:cNvSpPr>
          <p:nvPr/>
        </p:nvSpPr>
        <p:spPr bwMode="auto">
          <a:xfrm>
            <a:off x="3471863" y="4091993"/>
            <a:ext cx="7769984" cy="1993900"/>
          </a:xfrm>
          <a:prstGeom prst="rect">
            <a:avLst/>
          </a:prstGeom>
        </p:spPr>
        <p:txBody>
          <a:bodyPr wrap="none" fromWordArt="1">
            <a:prstTxWarp prst="textCascadeUp">
              <a:avLst>
                <a:gd name="adj" fmla="val 77708"/>
              </a:avLst>
            </a:prstTxWarp>
            <a:scene3d>
              <a:camera prst="legacyPerspectiveFront">
                <a:rot lat="20519958" lon="1080000" rev="0"/>
              </a:camera>
              <a:lightRig rig="legacyHarsh2" dir="b"/>
            </a:scene3d>
            <a:sp3d extrusionH="430200" prstMaterial="legacyMatte">
              <a:extrusionClr>
                <a:srgbClr val="FF6600"/>
              </a:extrusionClr>
              <a:contourClr>
                <a:srgbClr val="FFFFFF"/>
              </a:contourClr>
            </a:sp3d>
          </a:bodyPr>
          <a:lstStyle/>
          <a:p>
            <a:pPr algn="ctr"/>
            <a:r>
              <a:rPr lang="en-US" sz="3600" b="1" kern="10" dirty="0" err="1">
                <a:ln w="9525">
                  <a:round/>
                  <a:headEnd/>
                  <a:tailEnd/>
                </a:ln>
                <a:blipFill dpi="0" rotWithShape="0">
                  <a:blip r:embed="rId5"/>
                  <a:srcRect/>
                  <a:stretch>
                    <a:fillRect/>
                  </a:stretch>
                </a:blipFill>
                <a:latin typeface="Arial" panose="020B0604020202020204" pitchFamily="34" charset="0"/>
              </a:rPr>
              <a:t>Cách</a:t>
            </a:r>
            <a:r>
              <a:rPr lang="en-US" sz="3600" b="1" kern="10" dirty="0">
                <a:ln w="9525">
                  <a:round/>
                  <a:headEnd/>
                  <a:tailEnd/>
                </a:ln>
                <a:blipFill dpi="0" rotWithShape="0">
                  <a:blip r:embed="rId5"/>
                  <a:srcRect/>
                  <a:stretch>
                    <a:fillRect/>
                  </a:stretch>
                </a:blipFill>
                <a:latin typeface="Arial" panose="020B0604020202020204" pitchFamily="34" charset="0"/>
              </a:rPr>
              <a:t> </a:t>
            </a:r>
            <a:r>
              <a:rPr lang="en-US" sz="3600" b="1" kern="10" dirty="0" err="1">
                <a:ln w="9525">
                  <a:round/>
                  <a:headEnd/>
                  <a:tailEnd/>
                </a:ln>
                <a:blipFill dpi="0" rotWithShape="0">
                  <a:blip r:embed="rId5"/>
                  <a:srcRect/>
                  <a:stretch>
                    <a:fillRect/>
                  </a:stretch>
                </a:blipFill>
                <a:latin typeface="Arial" panose="020B0604020202020204" pitchFamily="34" charset="0"/>
              </a:rPr>
              <a:t>mạng</a:t>
            </a:r>
            <a:r>
              <a:rPr lang="en-US" sz="3600" b="1" kern="10" dirty="0">
                <a:ln w="9525">
                  <a:round/>
                  <a:headEnd/>
                  <a:tailEnd/>
                </a:ln>
                <a:blipFill dpi="0" rotWithShape="0">
                  <a:blip r:embed="rId5"/>
                  <a:srcRect/>
                  <a:stretch>
                    <a:fillRect/>
                  </a:stretch>
                </a:blipFill>
                <a:latin typeface="Arial" panose="020B0604020202020204" pitchFamily="34" charset="0"/>
              </a:rPr>
              <a:t> </a:t>
            </a:r>
            <a:r>
              <a:rPr lang="en-US" sz="3600" b="1" kern="10" dirty="0" err="1">
                <a:ln w="9525">
                  <a:round/>
                  <a:headEnd/>
                  <a:tailEnd/>
                </a:ln>
                <a:blipFill dpi="0" rotWithShape="0">
                  <a:blip r:embed="rId5"/>
                  <a:srcRect/>
                  <a:stretch>
                    <a:fillRect/>
                  </a:stretch>
                </a:blipFill>
                <a:latin typeface="Arial" panose="020B0604020202020204" pitchFamily="34" charset="0"/>
              </a:rPr>
              <a:t>vô</a:t>
            </a:r>
            <a:r>
              <a:rPr lang="en-US" sz="3600" b="1" kern="10" dirty="0">
                <a:ln w="9525">
                  <a:round/>
                  <a:headEnd/>
                  <a:tailEnd/>
                </a:ln>
                <a:blipFill dpi="0" rotWithShape="0">
                  <a:blip r:embed="rId5"/>
                  <a:srcRect/>
                  <a:stretch>
                    <a:fillRect/>
                  </a:stretch>
                </a:blipFill>
                <a:latin typeface="Arial" panose="020B0604020202020204" pitchFamily="34" charset="0"/>
              </a:rPr>
              <a:t> </a:t>
            </a:r>
            <a:r>
              <a:rPr lang="en-US" sz="3600" b="1" kern="10" dirty="0" err="1">
                <a:ln w="9525">
                  <a:round/>
                  <a:headEnd/>
                  <a:tailEnd/>
                </a:ln>
                <a:blipFill dpi="0" rotWithShape="0">
                  <a:blip r:embed="rId5"/>
                  <a:srcRect/>
                  <a:stretch>
                    <a:fillRect/>
                  </a:stretch>
                </a:blipFill>
                <a:latin typeface="Arial" panose="020B0604020202020204" pitchFamily="34" charset="0"/>
              </a:rPr>
              <a:t>sản</a:t>
            </a:r>
            <a:r>
              <a:rPr lang="en-US" sz="3600" b="1" kern="10" dirty="0">
                <a:ln w="9525">
                  <a:round/>
                  <a:headEnd/>
                  <a:tailEnd/>
                </a:ln>
                <a:blipFill dpi="0" rotWithShape="0">
                  <a:blip r:embed="rId5"/>
                  <a:srcRect/>
                  <a:stretch>
                    <a:fillRect/>
                  </a:stretch>
                </a:blipFill>
                <a:latin typeface="Arial" panose="020B0604020202020204" pitchFamily="34" charset="0"/>
              </a:rPr>
              <a:t>”</a:t>
            </a:r>
          </a:p>
        </p:txBody>
      </p:sp>
      <p:sp>
        <p:nvSpPr>
          <p:cNvPr id="13" name="TextBox 12">
            <a:extLst>
              <a:ext uri="{FF2B5EF4-FFF2-40B4-BE49-F238E27FC236}">
                <a16:creationId xmlns="" xmlns:a16="http://schemas.microsoft.com/office/drawing/2014/main" id="{6FBD73EF-58BC-4F5F-A035-C8EABB8BABDC}"/>
              </a:ext>
            </a:extLst>
          </p:cNvPr>
          <p:cNvSpPr txBox="1"/>
          <p:nvPr/>
        </p:nvSpPr>
        <p:spPr>
          <a:xfrm>
            <a:off x="5305079" y="1961709"/>
            <a:ext cx="3110051" cy="400110"/>
          </a:xfrm>
          <a:prstGeom prst="rect">
            <a:avLst/>
          </a:prstGeom>
          <a:noFill/>
        </p:spPr>
        <p:txBody>
          <a:bodyPr wrap="square">
            <a:spAutoFit/>
          </a:bodyPr>
          <a:lstStyle/>
          <a:p>
            <a:r>
              <a:rPr lang="nl-NL" sz="2000" dirty="0">
                <a:solidFill>
                  <a:srgbClr val="002060"/>
                </a:solidFill>
                <a:highlight>
                  <a:srgbClr val="FFFFFF"/>
                </a:highlight>
                <a:latin typeface="Arial" panose="020B0604020202020204" pitchFamily="34" charset="0"/>
                <a:ea typeface="Times New Roman" panose="02020603050405020304" pitchFamily="18" charset="0"/>
                <a:cs typeface="Arial" panose="020B0604020202020204" pitchFamily="34" charset="0"/>
              </a:rPr>
              <a:t>Hồ Chí Minh khẳng định:</a:t>
            </a:r>
            <a:r>
              <a:rPr kumimoji="0" lang="nl-NL" sz="2000" i="0" u="none" strike="noStrike" kern="1200" cap="none" spc="0" normalizeH="0" baseline="0" noProof="0" dirty="0">
                <a:ln>
                  <a:noFill/>
                </a:ln>
                <a:solidFill>
                  <a:srgbClr val="002060"/>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2060"/>
              </a:solidFill>
            </a:endParaRPr>
          </a:p>
        </p:txBody>
      </p:sp>
    </p:spTree>
    <p:extLst>
      <p:ext uri="{BB962C8B-B14F-4D97-AF65-F5344CB8AC3E}">
        <p14:creationId xmlns:p14="http://schemas.microsoft.com/office/powerpoint/2010/main" val="1947231664"/>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bg>
      <p:bgPr>
        <a:pattFill prst="pct5">
          <a:fgClr>
            <a:srgbClr val="F3F3F3"/>
          </a:fgClr>
          <a:bgClr>
            <a:schemeClr val="bg1"/>
          </a:bgClr>
        </a:pattFill>
        <a:effectLst/>
      </p:bgPr>
    </p:bg>
    <p:spTree>
      <p:nvGrpSpPr>
        <p:cNvPr id="1" name="Shape 339"/>
        <p:cNvGrpSpPr/>
        <p:nvPr/>
      </p:nvGrpSpPr>
      <p:grpSpPr>
        <a:xfrm>
          <a:off x="0" y="0"/>
          <a:ext cx="0" cy="0"/>
          <a:chOff x="0" y="0"/>
          <a:chExt cx="0" cy="0"/>
        </a:xfrm>
      </p:grpSpPr>
      <p:grpSp>
        <p:nvGrpSpPr>
          <p:cNvPr id="12" name="Group 21">
            <a:extLst>
              <a:ext uri="{FF2B5EF4-FFF2-40B4-BE49-F238E27FC236}">
                <a16:creationId xmlns="" xmlns:a16="http://schemas.microsoft.com/office/drawing/2014/main" id="{CEC8C440-36E6-4B43-B2DD-5FE259673E85}"/>
              </a:ext>
            </a:extLst>
          </p:cNvPr>
          <p:cNvGrpSpPr>
            <a:grpSpLocks/>
          </p:cNvGrpSpPr>
          <p:nvPr/>
        </p:nvGrpSpPr>
        <p:grpSpPr bwMode="auto">
          <a:xfrm>
            <a:off x="1" y="1117829"/>
            <a:ext cx="10927703" cy="23636"/>
            <a:chOff x="240" y="576"/>
            <a:chExt cx="5302" cy="23636"/>
          </a:xfrm>
        </p:grpSpPr>
        <p:sp>
          <p:nvSpPr>
            <p:cNvPr id="14" name="Line 7">
              <a:extLst>
                <a:ext uri="{FF2B5EF4-FFF2-40B4-BE49-F238E27FC236}">
                  <a16:creationId xmlns="" xmlns:a16="http://schemas.microsoft.com/office/drawing/2014/main" id="{9B0757F9-992C-4929-9865-633F95F402BB}"/>
                </a:ext>
              </a:extLst>
            </p:cNvPr>
            <p:cNvSpPr>
              <a:spLocks noChangeShapeType="1"/>
            </p:cNvSpPr>
            <p:nvPr/>
          </p:nvSpPr>
          <p:spPr bwMode="auto">
            <a:xfrm>
              <a:off x="240" y="576"/>
              <a:ext cx="2688" cy="0"/>
            </a:xfrm>
            <a:prstGeom prst="line">
              <a:avLst/>
            </a:prstGeom>
            <a:noFill/>
            <a:ln w="127000">
              <a:solidFill>
                <a:srgbClr val="00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19" name="Line 8">
              <a:extLst>
                <a:ext uri="{FF2B5EF4-FFF2-40B4-BE49-F238E27FC236}">
                  <a16:creationId xmlns="" xmlns:a16="http://schemas.microsoft.com/office/drawing/2014/main" id="{B8714915-E93C-4855-A5BD-BE6B27815835}"/>
                </a:ext>
              </a:extLst>
            </p:cNvPr>
            <p:cNvSpPr>
              <a:spLocks noChangeShapeType="1"/>
            </p:cNvSpPr>
            <p:nvPr/>
          </p:nvSpPr>
          <p:spPr bwMode="auto">
            <a:xfrm>
              <a:off x="244" y="24212"/>
              <a:ext cx="5298" cy="0"/>
            </a:xfrm>
            <a:prstGeom prst="line">
              <a:avLst/>
            </a:prstGeom>
            <a:noFill/>
            <a:ln w="12700">
              <a:solidFill>
                <a:srgbClr val="00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p:txBody>
        </p:sp>
      </p:grpSp>
      <p:sp>
        <p:nvSpPr>
          <p:cNvPr id="22" name="TextBox 21">
            <a:extLst>
              <a:ext uri="{FF2B5EF4-FFF2-40B4-BE49-F238E27FC236}">
                <a16:creationId xmlns="" xmlns:a16="http://schemas.microsoft.com/office/drawing/2014/main" id="{CC248A7F-15FA-4FAE-B254-C9382FAFA0AB}"/>
              </a:ext>
            </a:extLst>
          </p:cNvPr>
          <p:cNvSpPr txBox="1"/>
          <p:nvPr/>
        </p:nvSpPr>
        <p:spPr>
          <a:xfrm>
            <a:off x="728749" y="210287"/>
            <a:ext cx="10129191"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1. Độc lập dân tộc gắn liền với CNXH, kết hợp sức mạnh dân tộc</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với sức mạnh thời đại</a:t>
            </a:r>
            <a:endPar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endParaRPr>
          </a:p>
        </p:txBody>
      </p:sp>
      <p:pic>
        <p:nvPicPr>
          <p:cNvPr id="51202" name="Picture 2" descr="Diễn đàn - Chân lý &amp;quot;Không có gì quý hơn độc lập tự do”...">
            <a:extLst>
              <a:ext uri="{FF2B5EF4-FFF2-40B4-BE49-F238E27FC236}">
                <a16:creationId xmlns="" xmlns:a16="http://schemas.microsoft.com/office/drawing/2014/main" id="{09022C30-3526-49A4-980F-82EE52B812C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1454" y="3220277"/>
            <a:ext cx="2827006" cy="2085005"/>
          </a:xfrm>
          <a:prstGeom prst="rect">
            <a:avLst/>
          </a:prstGeom>
          <a:noFill/>
          <a:extLst>
            <a:ext uri="{909E8E84-426E-40DD-AFC4-6F175D3DCCD1}">
              <a14:hiddenFill xmlns:a14="http://schemas.microsoft.com/office/drawing/2010/main">
                <a:solidFill>
                  <a:srgbClr val="FFFFFF"/>
                </a:solidFill>
              </a14:hiddenFill>
            </a:ext>
          </a:extLst>
        </p:spPr>
      </p:pic>
      <p:sp>
        <p:nvSpPr>
          <p:cNvPr id="23" name="TextBox 22">
            <a:extLst>
              <a:ext uri="{FF2B5EF4-FFF2-40B4-BE49-F238E27FC236}">
                <a16:creationId xmlns="" xmlns:a16="http://schemas.microsoft.com/office/drawing/2014/main" id="{32966C00-0428-42F6-8615-2A9F335AD6C8}"/>
              </a:ext>
            </a:extLst>
          </p:cNvPr>
          <p:cNvSpPr txBox="1"/>
          <p:nvPr/>
        </p:nvSpPr>
        <p:spPr>
          <a:xfrm>
            <a:off x="1073426" y="2330012"/>
            <a:ext cx="9854278" cy="707886"/>
          </a:xfrm>
          <a:prstGeom prst="rect">
            <a:avLst/>
          </a:prstGeom>
          <a:noFill/>
        </p:spPr>
        <p:txBody>
          <a:bodyPr wrap="square">
            <a:spAutoFit/>
          </a:bodyPr>
          <a:lstStyle/>
          <a:p>
            <a:pPr marL="342900" indent="-342900" algn="ctr">
              <a:buFont typeface="Wingdings" panose="05000000000000000000" pitchFamily="2" charset="2"/>
              <a:buChar char="§"/>
            </a:pPr>
            <a:r>
              <a:rPr lang="nl-NL" sz="2000" dirty="0">
                <a:solidFill>
                  <a:srgbClr val="002060"/>
                </a:solidFill>
                <a:effectLst/>
                <a:highlight>
                  <a:srgbClr val="FFFFFF"/>
                </a:highlight>
                <a:ea typeface="Times New Roman" panose="02020603050405020304" pitchFamily="18" charset="0"/>
              </a:rPr>
              <a:t>Độc lập dân tộc, theo tư tưởng Hồ Chí Minh là </a:t>
            </a:r>
            <a:r>
              <a:rPr lang="nl-NL" sz="2000" b="1" dirty="0">
                <a:solidFill>
                  <a:srgbClr val="FF0066"/>
                </a:solidFill>
                <a:effectLst/>
                <a:highlight>
                  <a:srgbClr val="FFFFFF"/>
                </a:highlight>
                <a:ea typeface="Times New Roman" panose="02020603050405020304" pitchFamily="18" charset="0"/>
              </a:rPr>
              <a:t>khát vọng lớn nhất của các dân tộc thuộc địa.</a:t>
            </a:r>
            <a:endParaRPr lang="en-US" sz="2000" b="1" dirty="0">
              <a:solidFill>
                <a:srgbClr val="FF0066"/>
              </a:solidFill>
            </a:endParaRPr>
          </a:p>
        </p:txBody>
      </p:sp>
      <p:sp>
        <p:nvSpPr>
          <p:cNvPr id="24" name="TextBox 23">
            <a:extLst>
              <a:ext uri="{FF2B5EF4-FFF2-40B4-BE49-F238E27FC236}">
                <a16:creationId xmlns="" xmlns:a16="http://schemas.microsoft.com/office/drawing/2014/main" id="{EA3420AD-F5A3-4827-87E4-D9E33A1AA607}"/>
              </a:ext>
            </a:extLst>
          </p:cNvPr>
          <p:cNvSpPr txBox="1"/>
          <p:nvPr/>
        </p:nvSpPr>
        <p:spPr>
          <a:xfrm>
            <a:off x="4338094" y="3229193"/>
            <a:ext cx="7146492" cy="400110"/>
          </a:xfrm>
          <a:prstGeom prst="rect">
            <a:avLst/>
          </a:prstGeom>
          <a:noFill/>
        </p:spPr>
        <p:txBody>
          <a:bodyPr wrap="square">
            <a:spAutoFit/>
          </a:bodyPr>
          <a:lstStyle/>
          <a:p>
            <a:pPr algn="ctr"/>
            <a:r>
              <a:rPr lang="nl-NL" sz="2000" dirty="0">
                <a:solidFill>
                  <a:srgbClr val="002060"/>
                </a:solidFill>
                <a:effectLst/>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 </a:t>
            </a:r>
            <a:r>
              <a:rPr lang="nl-NL" sz="2000" dirty="0">
                <a:solidFill>
                  <a:srgbClr val="002060"/>
                </a:solidFill>
                <a:effectLst/>
                <a:highlight>
                  <a:srgbClr val="FFFFFF"/>
                </a:highlight>
                <a:ea typeface="Times New Roman" panose="02020603050405020304" pitchFamily="18" charset="0"/>
              </a:rPr>
              <a:t>Hồ Chí Minh nêu một chân lý có giá trị cho mọi thời đại: </a:t>
            </a:r>
            <a:endParaRPr lang="en-US" sz="2000" dirty="0">
              <a:solidFill>
                <a:srgbClr val="002060"/>
              </a:solidFill>
            </a:endParaRPr>
          </a:p>
        </p:txBody>
      </p:sp>
      <p:sp>
        <p:nvSpPr>
          <p:cNvPr id="4" name="Scroll: Horizontal 3">
            <a:extLst>
              <a:ext uri="{FF2B5EF4-FFF2-40B4-BE49-F238E27FC236}">
                <a16:creationId xmlns="" xmlns:a16="http://schemas.microsoft.com/office/drawing/2014/main" id="{791D15A8-66BC-4057-85D7-4BC3FE3F8B35}"/>
              </a:ext>
            </a:extLst>
          </p:cNvPr>
          <p:cNvSpPr/>
          <p:nvPr/>
        </p:nvSpPr>
        <p:spPr>
          <a:xfrm>
            <a:off x="5113686" y="3820598"/>
            <a:ext cx="5814018" cy="1232637"/>
          </a:xfrm>
          <a:prstGeom prst="horizontalScroll">
            <a:avLst/>
          </a:prstGeom>
          <a:solidFill>
            <a:schemeClr val="bg1"/>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25" name="TextBox 24">
            <a:extLst>
              <a:ext uri="{FF2B5EF4-FFF2-40B4-BE49-F238E27FC236}">
                <a16:creationId xmlns="" xmlns:a16="http://schemas.microsoft.com/office/drawing/2014/main" id="{A19619B8-60DB-46EF-8B1D-C1900B7AA27E}"/>
              </a:ext>
            </a:extLst>
          </p:cNvPr>
          <p:cNvSpPr txBox="1"/>
          <p:nvPr/>
        </p:nvSpPr>
        <p:spPr>
          <a:xfrm>
            <a:off x="5512476" y="4262779"/>
            <a:ext cx="5261080" cy="400110"/>
          </a:xfrm>
          <a:prstGeom prst="rect">
            <a:avLst/>
          </a:prstGeom>
          <a:noFill/>
        </p:spPr>
        <p:txBody>
          <a:bodyPr wrap="square">
            <a:spAutoFit/>
          </a:bodyPr>
          <a:lstStyle/>
          <a:p>
            <a:pPr algn="ctr"/>
            <a:r>
              <a:rPr lang="nl-NL" sz="2000" b="1" dirty="0">
                <a:solidFill>
                  <a:srgbClr val="3333FF"/>
                </a:solidFill>
                <a:effectLst/>
                <a:highlight>
                  <a:srgbClr val="FFFFFF"/>
                </a:highlight>
                <a:ea typeface="Times New Roman" panose="02020603050405020304" pitchFamily="18" charset="0"/>
              </a:rPr>
              <a:t>“Không có gì quý hơn độc lập tự do”</a:t>
            </a:r>
            <a:endParaRPr lang="en-US" sz="2000" b="1" dirty="0">
              <a:solidFill>
                <a:srgbClr val="3333FF"/>
              </a:solidFill>
            </a:endParaRPr>
          </a:p>
        </p:txBody>
      </p:sp>
      <p:sp>
        <p:nvSpPr>
          <p:cNvPr id="13" name="TextBox 12">
            <a:extLst>
              <a:ext uri="{FF2B5EF4-FFF2-40B4-BE49-F238E27FC236}">
                <a16:creationId xmlns="" xmlns:a16="http://schemas.microsoft.com/office/drawing/2014/main" id="{160C5CBE-738C-412C-9A93-41FC75B645FD}"/>
              </a:ext>
            </a:extLst>
          </p:cNvPr>
          <p:cNvSpPr txBox="1"/>
          <p:nvPr/>
        </p:nvSpPr>
        <p:spPr>
          <a:xfrm>
            <a:off x="892824" y="1374373"/>
            <a:ext cx="10034880" cy="707886"/>
          </a:xfrm>
          <a:prstGeom prst="rect">
            <a:avLst/>
          </a:prstGeom>
          <a:noFill/>
        </p:spPr>
        <p:txBody>
          <a:bodyPr wrap="square">
            <a:spAutoFit/>
          </a:bodyPr>
          <a:lstStyle/>
          <a:p>
            <a:pPr marL="342900" indent="-342900" algn="ctr">
              <a:buFont typeface="Wingdings" panose="05000000000000000000" pitchFamily="2" charset="2"/>
              <a:buChar char="§"/>
            </a:pPr>
            <a:r>
              <a:rPr lang="vi-VN" sz="2000" dirty="0"/>
              <a:t> </a:t>
            </a:r>
            <a:r>
              <a:rPr lang="vi-VN" sz="2000" dirty="0">
                <a:solidFill>
                  <a:srgbClr val="002060"/>
                </a:solidFill>
              </a:rPr>
              <a:t>Năm 1930, </a:t>
            </a:r>
            <a:r>
              <a:rPr lang="vi-VN" sz="2000" dirty="0" err="1">
                <a:solidFill>
                  <a:srgbClr val="002060"/>
                </a:solidFill>
              </a:rPr>
              <a:t>Người</a:t>
            </a:r>
            <a:r>
              <a:rPr lang="vi-VN" sz="2000" dirty="0">
                <a:solidFill>
                  <a:srgbClr val="002060"/>
                </a:solidFill>
              </a:rPr>
              <a:t> </a:t>
            </a:r>
            <a:r>
              <a:rPr lang="vi-VN" sz="2000" dirty="0" err="1">
                <a:solidFill>
                  <a:srgbClr val="002060"/>
                </a:solidFill>
              </a:rPr>
              <a:t>đã</a:t>
            </a:r>
            <a:r>
              <a:rPr lang="vi-VN" sz="2000" dirty="0">
                <a:solidFill>
                  <a:srgbClr val="002060"/>
                </a:solidFill>
              </a:rPr>
              <a:t> </a:t>
            </a:r>
            <a:r>
              <a:rPr lang="vi-VN" sz="2000" dirty="0" err="1">
                <a:solidFill>
                  <a:srgbClr val="002060"/>
                </a:solidFill>
              </a:rPr>
              <a:t>xác</a:t>
            </a:r>
            <a:r>
              <a:rPr lang="vi-VN" sz="2000" dirty="0">
                <a:solidFill>
                  <a:srgbClr val="002060"/>
                </a:solidFill>
              </a:rPr>
              <a:t> </a:t>
            </a:r>
            <a:r>
              <a:rPr lang="vi-VN" sz="2000" dirty="0" err="1">
                <a:solidFill>
                  <a:srgbClr val="002060"/>
                </a:solidFill>
              </a:rPr>
              <a:t>định</a:t>
            </a:r>
            <a:r>
              <a:rPr lang="vi-VN" sz="2000" dirty="0">
                <a:solidFill>
                  <a:srgbClr val="002060"/>
                </a:solidFill>
              </a:rPr>
              <a:t> </a:t>
            </a:r>
            <a:r>
              <a:rPr lang="vi-VN" sz="2000" dirty="0" err="1">
                <a:solidFill>
                  <a:srgbClr val="002060"/>
                </a:solidFill>
              </a:rPr>
              <a:t>mục</a:t>
            </a:r>
            <a:r>
              <a:rPr lang="vi-VN" sz="2000" dirty="0">
                <a:solidFill>
                  <a:srgbClr val="002060"/>
                </a:solidFill>
              </a:rPr>
              <a:t> tiêu </a:t>
            </a:r>
            <a:r>
              <a:rPr lang="vi-VN" sz="2000" dirty="0" err="1">
                <a:solidFill>
                  <a:srgbClr val="002060"/>
                </a:solidFill>
              </a:rPr>
              <a:t>của</a:t>
            </a:r>
            <a:r>
              <a:rPr lang="vi-VN" sz="2000" dirty="0">
                <a:solidFill>
                  <a:srgbClr val="002060"/>
                </a:solidFill>
              </a:rPr>
              <a:t> </a:t>
            </a:r>
            <a:r>
              <a:rPr lang="vi-VN" sz="2000" dirty="0" err="1">
                <a:solidFill>
                  <a:srgbClr val="002060"/>
                </a:solidFill>
              </a:rPr>
              <a:t>Đảng</a:t>
            </a:r>
            <a:r>
              <a:rPr lang="vi-VN" sz="2000" dirty="0">
                <a:solidFill>
                  <a:srgbClr val="002060"/>
                </a:solidFill>
              </a:rPr>
              <a:t> </a:t>
            </a:r>
            <a:r>
              <a:rPr lang="vi-VN" sz="2000" dirty="0" err="1">
                <a:solidFill>
                  <a:srgbClr val="002060"/>
                </a:solidFill>
              </a:rPr>
              <a:t>là</a:t>
            </a:r>
            <a:r>
              <a:rPr lang="vi-VN" sz="2000" dirty="0">
                <a:solidFill>
                  <a:srgbClr val="002060"/>
                </a:solidFill>
              </a:rPr>
              <a:t> </a:t>
            </a:r>
            <a:r>
              <a:rPr lang="vi-VN" sz="2000" dirty="0" err="1">
                <a:solidFill>
                  <a:srgbClr val="002060"/>
                </a:solidFill>
              </a:rPr>
              <a:t>đánh</a:t>
            </a:r>
            <a:r>
              <a:rPr lang="vi-VN" sz="2000" dirty="0">
                <a:solidFill>
                  <a:srgbClr val="002060"/>
                </a:solidFill>
              </a:rPr>
              <a:t> </a:t>
            </a:r>
            <a:r>
              <a:rPr lang="vi-VN" sz="2000" dirty="0" err="1">
                <a:solidFill>
                  <a:srgbClr val="002060"/>
                </a:solidFill>
              </a:rPr>
              <a:t>đổ</a:t>
            </a:r>
            <a:r>
              <a:rPr lang="vi-VN" sz="2000" dirty="0">
                <a:solidFill>
                  <a:srgbClr val="002060"/>
                </a:solidFill>
              </a:rPr>
              <a:t> </a:t>
            </a:r>
            <a:r>
              <a:rPr lang="vi-VN" sz="2000" dirty="0" err="1">
                <a:solidFill>
                  <a:srgbClr val="002060"/>
                </a:solidFill>
              </a:rPr>
              <a:t>đế</a:t>
            </a:r>
            <a:r>
              <a:rPr lang="vi-VN" sz="2000" dirty="0">
                <a:solidFill>
                  <a:srgbClr val="002060"/>
                </a:solidFill>
              </a:rPr>
              <a:t> </a:t>
            </a:r>
            <a:r>
              <a:rPr lang="vi-VN" sz="2000" dirty="0" err="1">
                <a:solidFill>
                  <a:srgbClr val="002060"/>
                </a:solidFill>
              </a:rPr>
              <a:t>quốc</a:t>
            </a:r>
            <a:r>
              <a:rPr lang="vi-VN" sz="2000" dirty="0">
                <a:solidFill>
                  <a:srgbClr val="002060"/>
                </a:solidFill>
              </a:rPr>
              <a:t> </a:t>
            </a:r>
            <a:r>
              <a:rPr lang="vi-VN" sz="2000" dirty="0" err="1">
                <a:solidFill>
                  <a:srgbClr val="002060"/>
                </a:solidFill>
              </a:rPr>
              <a:t>chủ</a:t>
            </a:r>
            <a:r>
              <a:rPr lang="vi-VN" sz="2000" dirty="0">
                <a:solidFill>
                  <a:srgbClr val="002060"/>
                </a:solidFill>
              </a:rPr>
              <a:t> </a:t>
            </a:r>
            <a:r>
              <a:rPr lang="vi-VN" sz="2000" dirty="0" err="1">
                <a:solidFill>
                  <a:srgbClr val="002060"/>
                </a:solidFill>
              </a:rPr>
              <a:t>nghĩa</a:t>
            </a:r>
            <a:r>
              <a:rPr lang="vi-VN" sz="2000" dirty="0">
                <a:solidFill>
                  <a:srgbClr val="002060"/>
                </a:solidFill>
              </a:rPr>
              <a:t> </a:t>
            </a:r>
            <a:r>
              <a:rPr lang="vi-VN" sz="2000" dirty="0" err="1">
                <a:solidFill>
                  <a:srgbClr val="002060"/>
                </a:solidFill>
              </a:rPr>
              <a:t>Pháp</a:t>
            </a:r>
            <a:r>
              <a:rPr lang="vi-VN" sz="2000" dirty="0">
                <a:solidFill>
                  <a:srgbClr val="002060"/>
                </a:solidFill>
              </a:rPr>
              <a:t> </a:t>
            </a:r>
            <a:r>
              <a:rPr lang="vi-VN" sz="2000" dirty="0" err="1">
                <a:solidFill>
                  <a:srgbClr val="002060"/>
                </a:solidFill>
              </a:rPr>
              <a:t>và</a:t>
            </a:r>
            <a:r>
              <a:rPr lang="vi-VN" sz="2000" dirty="0">
                <a:solidFill>
                  <a:srgbClr val="002060"/>
                </a:solidFill>
              </a:rPr>
              <a:t> </a:t>
            </a:r>
            <a:r>
              <a:rPr lang="vi-VN" sz="2000" dirty="0" err="1">
                <a:solidFill>
                  <a:srgbClr val="002060"/>
                </a:solidFill>
              </a:rPr>
              <a:t>bọn</a:t>
            </a:r>
            <a:r>
              <a:rPr lang="vi-VN" sz="2000" dirty="0">
                <a:solidFill>
                  <a:srgbClr val="002060"/>
                </a:solidFill>
              </a:rPr>
              <a:t> phong </a:t>
            </a:r>
            <a:r>
              <a:rPr lang="vi-VN" sz="2000" dirty="0" err="1">
                <a:solidFill>
                  <a:srgbClr val="002060"/>
                </a:solidFill>
              </a:rPr>
              <a:t>kiến</a:t>
            </a:r>
            <a:r>
              <a:rPr lang="vi-VN" sz="2000" dirty="0">
                <a:solidFill>
                  <a:srgbClr val="002060"/>
                </a:solidFill>
              </a:rPr>
              <a:t>, </a:t>
            </a:r>
            <a:r>
              <a:rPr lang="vi-VN" sz="2000" b="1" dirty="0" err="1">
                <a:solidFill>
                  <a:srgbClr val="CC3300"/>
                </a:solidFill>
              </a:rPr>
              <a:t>làm</a:t>
            </a:r>
            <a:r>
              <a:rPr lang="vi-VN" sz="2000" b="1" dirty="0">
                <a:solidFill>
                  <a:srgbClr val="CC3300"/>
                </a:solidFill>
              </a:rPr>
              <a:t> cho </a:t>
            </a:r>
            <a:r>
              <a:rPr lang="vi-VN" sz="2000" b="1" dirty="0" err="1">
                <a:solidFill>
                  <a:srgbClr val="CC3300"/>
                </a:solidFill>
              </a:rPr>
              <a:t>nước</a:t>
            </a:r>
            <a:r>
              <a:rPr lang="vi-VN" sz="2000" b="1" dirty="0">
                <a:solidFill>
                  <a:srgbClr val="CC3300"/>
                </a:solidFill>
              </a:rPr>
              <a:t> Nam được </a:t>
            </a:r>
            <a:r>
              <a:rPr lang="vi-VN" sz="2000" b="1" dirty="0" err="1">
                <a:solidFill>
                  <a:srgbClr val="CC3300"/>
                </a:solidFill>
              </a:rPr>
              <a:t>hoàn</a:t>
            </a:r>
            <a:r>
              <a:rPr lang="vi-VN" sz="2000" b="1" dirty="0">
                <a:solidFill>
                  <a:srgbClr val="CC3300"/>
                </a:solidFill>
              </a:rPr>
              <a:t> </a:t>
            </a:r>
            <a:r>
              <a:rPr lang="vi-VN" sz="2000" b="1" dirty="0" err="1">
                <a:solidFill>
                  <a:srgbClr val="CC3300"/>
                </a:solidFill>
              </a:rPr>
              <a:t>toàn</a:t>
            </a:r>
            <a:r>
              <a:rPr lang="vi-VN" sz="2000" b="1" dirty="0">
                <a:solidFill>
                  <a:srgbClr val="CC3300"/>
                </a:solidFill>
              </a:rPr>
              <a:t> </a:t>
            </a:r>
            <a:r>
              <a:rPr lang="vi-VN" sz="2000" b="1" dirty="0" err="1">
                <a:solidFill>
                  <a:srgbClr val="CC3300"/>
                </a:solidFill>
              </a:rPr>
              <a:t>độc</a:t>
            </a:r>
            <a:r>
              <a:rPr lang="vi-VN" sz="2000" b="1" dirty="0">
                <a:solidFill>
                  <a:srgbClr val="CC3300"/>
                </a:solidFill>
              </a:rPr>
              <a:t> </a:t>
            </a:r>
            <a:r>
              <a:rPr lang="vi-VN" sz="2000" b="1" dirty="0" err="1">
                <a:solidFill>
                  <a:srgbClr val="CC3300"/>
                </a:solidFill>
              </a:rPr>
              <a:t>lập</a:t>
            </a:r>
            <a:r>
              <a:rPr lang="en-US" sz="2000" dirty="0">
                <a:solidFill>
                  <a:srgbClr val="002060"/>
                </a:solidFill>
              </a:rPr>
              <a:t>.</a:t>
            </a:r>
          </a:p>
        </p:txBody>
      </p:sp>
    </p:spTree>
    <p:extLst>
      <p:ext uri="{BB962C8B-B14F-4D97-AF65-F5344CB8AC3E}">
        <p14:creationId xmlns:p14="http://schemas.microsoft.com/office/powerpoint/2010/main" val="1626119797"/>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23" name="Picture 2" descr="Kết quả hình ảnh cho hình ảnh bác hồ">
            <a:extLst>
              <a:ext uri="{FF2B5EF4-FFF2-40B4-BE49-F238E27FC236}">
                <a16:creationId xmlns="" xmlns:a16="http://schemas.microsoft.com/office/drawing/2014/main" id="{343D087B-EF78-4FA5-A3C3-BACF81628E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8629" y="1784900"/>
            <a:ext cx="3455987" cy="4395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Cloud Callout 1">
            <a:extLst>
              <a:ext uri="{FF2B5EF4-FFF2-40B4-BE49-F238E27FC236}">
                <a16:creationId xmlns="" xmlns:a16="http://schemas.microsoft.com/office/drawing/2014/main" id="{D2C898FD-E9ED-45F7-987B-F9D5EA705EDD}"/>
              </a:ext>
            </a:extLst>
          </p:cNvPr>
          <p:cNvSpPr/>
          <p:nvPr/>
        </p:nvSpPr>
        <p:spPr>
          <a:xfrm>
            <a:off x="5036457" y="3551583"/>
            <a:ext cx="6516914" cy="2509555"/>
          </a:xfrm>
          <a:prstGeom prst="cloudCallout">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vi-VN" sz="2400" b="0" i="1" u="none" strike="noStrike" kern="1200" cap="none" spc="0" normalizeH="0" baseline="0" noProof="0" dirty="0">
                <a:ln>
                  <a:noFill/>
                </a:ln>
                <a:solidFill>
                  <a:prstClr val="white"/>
                </a:solidFill>
                <a:effectLst/>
                <a:uLnTx/>
                <a:uFillTx/>
                <a:latin typeface="Arial" panose="020B0604020202020204" pitchFamily="34" charset="0"/>
                <a:ea typeface="+mn-ea"/>
                <a:cs typeface="+mn-cs"/>
              </a:rPr>
              <a:t>“</a:t>
            </a:r>
            <a:r>
              <a:rPr kumimoji="0" lang="vi-VN" sz="2000" b="0" i="1" u="none" strike="noStrike" kern="1200" cap="none" spc="0" normalizeH="0" baseline="0" noProof="0" dirty="0">
                <a:ln>
                  <a:noFill/>
                </a:ln>
                <a:solidFill>
                  <a:prstClr val="white"/>
                </a:solidFill>
                <a:effectLst/>
                <a:uLnTx/>
                <a:uFillTx/>
                <a:latin typeface="Arial" panose="020B0604020202020204" pitchFamily="34" charset="0"/>
                <a:ea typeface="+mn-ea"/>
                <a:cs typeface="+mn-cs"/>
              </a:rPr>
              <a:t>Tự do cho đồng bào tôi, độc lập cho Tổ quốc tôi, đấy là tất cả những điều tôi muốn”</a:t>
            </a:r>
            <a:r>
              <a:rPr kumimoji="0" lang="vi-VN" sz="2000" b="0" i="0" u="none" strike="noStrike" kern="1200" cap="none" spc="0" normalizeH="0" baseline="0" noProof="0" dirty="0">
                <a:ln>
                  <a:noFill/>
                </a:ln>
                <a:solidFill>
                  <a:prstClr val="white"/>
                </a:solidFill>
                <a:effectLst/>
                <a:uLnTx/>
                <a:uFillTx/>
                <a:latin typeface="Arial" panose="020B0604020202020204" pitchFamily="34" charset="0"/>
                <a:ea typeface="+mn-ea"/>
                <a:cs typeface="+mn-cs"/>
              </a:rPr>
              <a:t>. </a:t>
            </a:r>
            <a:endParaRPr kumimoji="0" lang="en-US" sz="2000" b="0" i="0" u="none" strike="noStrike" kern="1200" cap="none" spc="0" normalizeH="0" baseline="0" noProof="0" dirty="0">
              <a:ln>
                <a:noFill/>
              </a:ln>
              <a:solidFill>
                <a:prstClr val="white"/>
              </a:solidFill>
              <a:effectLst/>
              <a:uLnTx/>
              <a:uFillTx/>
              <a:latin typeface="Calibri"/>
              <a:ea typeface="+mn-ea"/>
              <a:cs typeface="+mn-cs"/>
            </a:endParaRPr>
          </a:p>
        </p:txBody>
      </p:sp>
      <p:sp>
        <p:nvSpPr>
          <p:cNvPr id="81926" name="Rectangle 2">
            <a:extLst>
              <a:ext uri="{FF2B5EF4-FFF2-40B4-BE49-F238E27FC236}">
                <a16:creationId xmlns="" xmlns:a16="http://schemas.microsoft.com/office/drawing/2014/main" id="{24BCE33E-D92B-4594-BC00-146B1F804204}"/>
              </a:ext>
            </a:extLst>
          </p:cNvPr>
          <p:cNvSpPr>
            <a:spLocks noChangeArrowheads="1"/>
          </p:cNvSpPr>
          <p:nvPr/>
        </p:nvSpPr>
        <p:spPr bwMode="auto">
          <a:xfrm>
            <a:off x="4838929" y="1700605"/>
            <a:ext cx="6516914"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eaLnBrk="0" hangingPunct="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eaLnBrk="0" hangingPunct="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eaLnBrk="0" hangingPunct="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vi-VN" altLang="en-US" sz="2200" b="0" i="0" u="none" strike="noStrike" kern="1200" cap="none" spc="0" normalizeH="0" baseline="0" noProof="0" dirty="0">
                <a:ln>
                  <a:noFill/>
                </a:ln>
                <a:solidFill>
                  <a:srgbClr val="000099"/>
                </a:solidFill>
                <a:effectLst/>
                <a:uLnTx/>
                <a:uFillTx/>
                <a:latin typeface="Arial" panose="020B0604020202020204" pitchFamily="34" charset="0"/>
                <a:ea typeface="+mn-ea"/>
                <a:cs typeface="Arial" panose="020B0604020202020204" pitchFamily="34" charset="0"/>
              </a:rPr>
              <a:t>Mục tiêu lớn nhất cả cuộc đời Chủ tịch Hồ Chí Minh là </a:t>
            </a:r>
            <a:r>
              <a:rPr kumimoji="0" lang="vi-VN" altLang="en-US" sz="2200" b="1" i="0" u="none" strike="noStrike" kern="1200" cap="none" spc="0" normalizeH="0" baseline="0" noProof="0" dirty="0">
                <a:ln>
                  <a:noFill/>
                </a:ln>
                <a:solidFill>
                  <a:srgbClr val="D60093"/>
                </a:solidFill>
                <a:effectLst/>
                <a:uLnTx/>
                <a:uFillTx/>
                <a:latin typeface="Arial" panose="020B0604020202020204" pitchFamily="34" charset="0"/>
                <a:ea typeface="+mn-ea"/>
                <a:cs typeface="Arial" panose="020B0604020202020204" pitchFamily="34" charset="0"/>
              </a:rPr>
              <a:t>giành độc lập, tự do cho đất nước, đem lại hạnh phúc cho nhân dân</a:t>
            </a:r>
            <a:r>
              <a:rPr kumimoji="0" lang="en-US" altLang="en-US" sz="2200" b="1" i="0" u="none" strike="noStrike" kern="1200" cap="none" spc="0" normalizeH="0" baseline="0" noProof="0" dirty="0">
                <a:ln>
                  <a:noFill/>
                </a:ln>
                <a:solidFill>
                  <a:srgbClr val="D60093"/>
                </a:solidFill>
                <a:effectLst/>
                <a:uLnTx/>
                <a:uFillTx/>
                <a:latin typeface="Calibri"/>
                <a:ea typeface="+mn-ea"/>
                <a:cs typeface="Arial" panose="020B0604020202020204" pitchFamily="34" charset="0"/>
              </a:rPr>
              <a:t>.</a:t>
            </a:r>
            <a:r>
              <a:rPr kumimoji="0" lang="vi-VN" altLang="en-US" sz="2200" b="0" i="0" u="none" strike="noStrike" kern="1200" cap="none" spc="0" normalizeH="0" baseline="0" noProof="0" dirty="0">
                <a:ln>
                  <a:noFill/>
                </a:ln>
                <a:solidFill>
                  <a:srgbClr val="000099"/>
                </a:solidFill>
                <a:effectLst/>
                <a:uLnTx/>
                <a:uFillTx/>
                <a:latin typeface="Arial" panose="020B0604020202020204" pitchFamily="34" charset="0"/>
                <a:ea typeface="+mn-ea"/>
                <a:cs typeface="Arial" panose="020B0604020202020204" pitchFamily="34" charset="0"/>
              </a:rPr>
              <a:t> </a:t>
            </a:r>
            <a:endParaRPr kumimoji="0" lang="en-US" altLang="en-US" sz="2200" b="0" i="0" u="none" strike="noStrike" kern="1200" cap="none" spc="0" normalizeH="0" baseline="0" noProof="0" dirty="0">
              <a:ln>
                <a:noFill/>
              </a:ln>
              <a:solidFill>
                <a:srgbClr val="000099"/>
              </a:solidFill>
              <a:effectLst/>
              <a:uLnTx/>
              <a:uFillTx/>
              <a:latin typeface="Calibri"/>
              <a:ea typeface="+mn-ea"/>
              <a:cs typeface="Arial" panose="020B0604020202020204" pitchFamily="34" charset="0"/>
            </a:endParaRPr>
          </a:p>
        </p:txBody>
      </p:sp>
      <p:grpSp>
        <p:nvGrpSpPr>
          <p:cNvPr id="5" name="Group 21">
            <a:extLst>
              <a:ext uri="{FF2B5EF4-FFF2-40B4-BE49-F238E27FC236}">
                <a16:creationId xmlns="" xmlns:a16="http://schemas.microsoft.com/office/drawing/2014/main" id="{30F60497-706F-4FD6-A782-C3A41AA7122D}"/>
              </a:ext>
            </a:extLst>
          </p:cNvPr>
          <p:cNvGrpSpPr>
            <a:grpSpLocks/>
          </p:cNvGrpSpPr>
          <p:nvPr/>
        </p:nvGrpSpPr>
        <p:grpSpPr bwMode="auto">
          <a:xfrm flipV="1">
            <a:off x="-16768" y="1312004"/>
            <a:ext cx="10106450" cy="11407"/>
            <a:chOff x="240" y="-30073"/>
            <a:chExt cx="5298" cy="1546"/>
          </a:xfrm>
        </p:grpSpPr>
        <p:sp>
          <p:nvSpPr>
            <p:cNvPr id="6" name="Line 7">
              <a:extLst>
                <a:ext uri="{FF2B5EF4-FFF2-40B4-BE49-F238E27FC236}">
                  <a16:creationId xmlns="" xmlns:a16="http://schemas.microsoft.com/office/drawing/2014/main" id="{7A3F1287-2FD3-4FE7-9908-C3E6B1F49C6A}"/>
                </a:ext>
              </a:extLst>
            </p:cNvPr>
            <p:cNvSpPr>
              <a:spLocks noChangeShapeType="1"/>
            </p:cNvSpPr>
            <p:nvPr/>
          </p:nvSpPr>
          <p:spPr bwMode="auto">
            <a:xfrm>
              <a:off x="240" y="-28527"/>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7" name="Line 8">
              <a:extLst>
                <a:ext uri="{FF2B5EF4-FFF2-40B4-BE49-F238E27FC236}">
                  <a16:creationId xmlns="" xmlns:a16="http://schemas.microsoft.com/office/drawing/2014/main" id="{6F1185B6-B0A5-48AA-83B9-DA4BF291A5D1}"/>
                </a:ext>
              </a:extLst>
            </p:cNvPr>
            <p:cNvSpPr>
              <a:spLocks noChangeShapeType="1"/>
            </p:cNvSpPr>
            <p:nvPr/>
          </p:nvSpPr>
          <p:spPr bwMode="auto">
            <a:xfrm>
              <a:off x="240" y="-30073"/>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grpSp>
      <p:sp>
        <p:nvSpPr>
          <p:cNvPr id="8" name="TextBox 7">
            <a:extLst>
              <a:ext uri="{FF2B5EF4-FFF2-40B4-BE49-F238E27FC236}">
                <a16:creationId xmlns="" xmlns:a16="http://schemas.microsoft.com/office/drawing/2014/main" id="{194CDCCF-15C0-4954-A3E9-F9912ECB04E2}"/>
              </a:ext>
            </a:extLst>
          </p:cNvPr>
          <p:cNvSpPr txBox="1"/>
          <p:nvPr/>
        </p:nvSpPr>
        <p:spPr>
          <a:xfrm>
            <a:off x="59645" y="269231"/>
            <a:ext cx="11228494"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1. Độc lập dân tộc gắn liền với CNXH, kết hợp sức mạnh dân tộc</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với sức mạnh thời đại</a:t>
            </a:r>
            <a:endPar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endParaRPr>
          </a:p>
        </p:txBody>
      </p:sp>
      <p:pic>
        <p:nvPicPr>
          <p:cNvPr id="63490" name="Picture 2" descr="Ảnh động trang trí (174)">
            <a:extLst>
              <a:ext uri="{FF2B5EF4-FFF2-40B4-BE49-F238E27FC236}">
                <a16:creationId xmlns="" xmlns:a16="http://schemas.microsoft.com/office/drawing/2014/main" id="{8816DA44-019F-4570-BD79-3B529DD9FA7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02706" y="6191642"/>
            <a:ext cx="4572000"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3358833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81926"/>
                                        </p:tgtEl>
                                        <p:attrNameLst>
                                          <p:attrName>style.visibility</p:attrName>
                                        </p:attrNameLst>
                                      </p:cBhvr>
                                      <p:to>
                                        <p:strVal val="visible"/>
                                      </p:to>
                                    </p:set>
                                    <p:animEffect transition="in" filter="fade">
                                      <p:cBhvr>
                                        <p:cTn id="7" dur="1000"/>
                                        <p:tgtEl>
                                          <p:spTgt spid="81926"/>
                                        </p:tgtEl>
                                      </p:cBhvr>
                                    </p:animEffect>
                                    <p:anim calcmode="lin" valueType="num">
                                      <p:cBhvr>
                                        <p:cTn id="8" dur="1000" fill="hold"/>
                                        <p:tgtEl>
                                          <p:spTgt spid="81926"/>
                                        </p:tgtEl>
                                        <p:attrNameLst>
                                          <p:attrName>ppt_x</p:attrName>
                                        </p:attrNameLst>
                                      </p:cBhvr>
                                      <p:tavLst>
                                        <p:tav tm="0">
                                          <p:val>
                                            <p:strVal val="#ppt_x"/>
                                          </p:val>
                                        </p:tav>
                                        <p:tav tm="100000">
                                          <p:val>
                                            <p:strVal val="#ppt_x"/>
                                          </p:val>
                                        </p:tav>
                                      </p:tavLst>
                                    </p:anim>
                                    <p:anim calcmode="lin" valueType="num">
                                      <p:cBhvr>
                                        <p:cTn id="9" dur="1000" fill="hold"/>
                                        <p:tgtEl>
                                          <p:spTgt spid="81926"/>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81923"/>
                                        </p:tgtEl>
                                        <p:attrNameLst>
                                          <p:attrName>style.visibility</p:attrName>
                                        </p:attrNameLst>
                                      </p:cBhvr>
                                      <p:to>
                                        <p:strVal val="visible"/>
                                      </p:to>
                                    </p:set>
                                    <p:animEffect transition="in" filter="fade">
                                      <p:cBhvr>
                                        <p:cTn id="12" dur="1000"/>
                                        <p:tgtEl>
                                          <p:spTgt spid="81923"/>
                                        </p:tgtEl>
                                      </p:cBhvr>
                                    </p:animEffect>
                                    <p:anim calcmode="lin" valueType="num">
                                      <p:cBhvr>
                                        <p:cTn id="13" dur="1000" fill="hold"/>
                                        <p:tgtEl>
                                          <p:spTgt spid="81923"/>
                                        </p:tgtEl>
                                        <p:attrNameLst>
                                          <p:attrName>ppt_x</p:attrName>
                                        </p:attrNameLst>
                                      </p:cBhvr>
                                      <p:tavLst>
                                        <p:tav tm="0">
                                          <p:val>
                                            <p:strVal val="#ppt_x"/>
                                          </p:val>
                                        </p:tav>
                                        <p:tav tm="100000">
                                          <p:val>
                                            <p:strVal val="#ppt_x"/>
                                          </p:val>
                                        </p:tav>
                                      </p:tavLst>
                                    </p:anim>
                                    <p:anim calcmode="lin" valueType="num">
                                      <p:cBhvr>
                                        <p:cTn id="14" dur="1000" fill="hold"/>
                                        <p:tgtEl>
                                          <p:spTgt spid="81923"/>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1" presetClass="entr" presetSubtype="1" fill="hold" grpId="0" nodeType="click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wheel(1)">
                                      <p:cBhvr>
                                        <p:cTn id="19"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81926"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reeform 23"/>
          <p:cNvSpPr>
            <a:spLocks/>
          </p:cNvSpPr>
          <p:nvPr/>
        </p:nvSpPr>
        <p:spPr bwMode="auto">
          <a:xfrm>
            <a:off x="4628009" y="2264813"/>
            <a:ext cx="1467991" cy="1694507"/>
          </a:xfrm>
          <a:custGeom>
            <a:avLst/>
            <a:gdLst>
              <a:gd name="T0" fmla="*/ 1348 w 1348"/>
              <a:gd name="T1" fmla="*/ 0 h 1556"/>
              <a:gd name="T2" fmla="*/ 0 w 1348"/>
              <a:gd name="T3" fmla="*/ 779 h 1556"/>
              <a:gd name="T4" fmla="*/ 1348 w 1348"/>
              <a:gd name="T5" fmla="*/ 1556 h 1556"/>
              <a:gd name="T6" fmla="*/ 1348 w 1348"/>
              <a:gd name="T7" fmla="*/ 0 h 1556"/>
            </a:gdLst>
            <a:ahLst/>
            <a:cxnLst>
              <a:cxn ang="0">
                <a:pos x="T0" y="T1"/>
              </a:cxn>
              <a:cxn ang="0">
                <a:pos x="T2" y="T3"/>
              </a:cxn>
              <a:cxn ang="0">
                <a:pos x="T4" y="T5"/>
              </a:cxn>
              <a:cxn ang="0">
                <a:pos x="T6" y="T7"/>
              </a:cxn>
            </a:cxnLst>
            <a:rect l="0" t="0" r="r" b="b"/>
            <a:pathLst>
              <a:path w="1348" h="1556">
                <a:moveTo>
                  <a:pt x="1348" y="0"/>
                </a:moveTo>
                <a:lnTo>
                  <a:pt x="0" y="779"/>
                </a:lnTo>
                <a:lnTo>
                  <a:pt x="1348" y="1556"/>
                </a:lnTo>
                <a:lnTo>
                  <a:pt x="13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2000">
              <a:solidFill>
                <a:prstClr val="black"/>
              </a:solidFill>
            </a:endParaRPr>
          </a:p>
        </p:txBody>
      </p:sp>
      <p:sp>
        <p:nvSpPr>
          <p:cNvPr id="28" name="Freeform 24"/>
          <p:cNvSpPr>
            <a:spLocks/>
          </p:cNvSpPr>
          <p:nvPr/>
        </p:nvSpPr>
        <p:spPr bwMode="auto">
          <a:xfrm>
            <a:off x="6096000" y="2264813"/>
            <a:ext cx="1470169" cy="1694507"/>
          </a:xfrm>
          <a:custGeom>
            <a:avLst/>
            <a:gdLst>
              <a:gd name="T0" fmla="*/ 1350 w 1350"/>
              <a:gd name="T1" fmla="*/ 779 h 1556"/>
              <a:gd name="T2" fmla="*/ 1350 w 1350"/>
              <a:gd name="T3" fmla="*/ 779 h 1556"/>
              <a:gd name="T4" fmla="*/ 0 w 1350"/>
              <a:gd name="T5" fmla="*/ 0 h 1556"/>
              <a:gd name="T6" fmla="*/ 0 w 1350"/>
              <a:gd name="T7" fmla="*/ 1556 h 1556"/>
              <a:gd name="T8" fmla="*/ 1350 w 1350"/>
              <a:gd name="T9" fmla="*/ 779 h 1556"/>
            </a:gdLst>
            <a:ahLst/>
            <a:cxnLst>
              <a:cxn ang="0">
                <a:pos x="T0" y="T1"/>
              </a:cxn>
              <a:cxn ang="0">
                <a:pos x="T2" y="T3"/>
              </a:cxn>
              <a:cxn ang="0">
                <a:pos x="T4" y="T5"/>
              </a:cxn>
              <a:cxn ang="0">
                <a:pos x="T6" y="T7"/>
              </a:cxn>
              <a:cxn ang="0">
                <a:pos x="T8" y="T9"/>
              </a:cxn>
            </a:cxnLst>
            <a:rect l="0" t="0" r="r" b="b"/>
            <a:pathLst>
              <a:path w="1350" h="1556">
                <a:moveTo>
                  <a:pt x="1350" y="779"/>
                </a:moveTo>
                <a:lnTo>
                  <a:pt x="1350" y="779"/>
                </a:lnTo>
                <a:lnTo>
                  <a:pt x="0" y="0"/>
                </a:lnTo>
                <a:lnTo>
                  <a:pt x="0" y="1556"/>
                </a:lnTo>
                <a:lnTo>
                  <a:pt x="1350" y="77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000" dirty="0">
              <a:solidFill>
                <a:prstClr val="black"/>
              </a:solidFill>
            </a:endParaRPr>
          </a:p>
        </p:txBody>
      </p:sp>
      <p:sp>
        <p:nvSpPr>
          <p:cNvPr id="29" name="Freeform 25"/>
          <p:cNvSpPr>
            <a:spLocks/>
          </p:cNvSpPr>
          <p:nvPr/>
        </p:nvSpPr>
        <p:spPr bwMode="auto">
          <a:xfrm>
            <a:off x="6096000" y="3113155"/>
            <a:ext cx="1470169" cy="1694507"/>
          </a:xfrm>
          <a:custGeom>
            <a:avLst/>
            <a:gdLst>
              <a:gd name="T0" fmla="*/ 1350 w 1350"/>
              <a:gd name="T1" fmla="*/ 1556 h 1556"/>
              <a:gd name="T2" fmla="*/ 1350 w 1350"/>
              <a:gd name="T3" fmla="*/ 0 h 1556"/>
              <a:gd name="T4" fmla="*/ 0 w 1350"/>
              <a:gd name="T5" fmla="*/ 777 h 1556"/>
              <a:gd name="T6" fmla="*/ 1350 w 1350"/>
              <a:gd name="T7" fmla="*/ 1556 h 1556"/>
            </a:gdLst>
            <a:ahLst/>
            <a:cxnLst>
              <a:cxn ang="0">
                <a:pos x="T0" y="T1"/>
              </a:cxn>
              <a:cxn ang="0">
                <a:pos x="T2" y="T3"/>
              </a:cxn>
              <a:cxn ang="0">
                <a:pos x="T4" y="T5"/>
              </a:cxn>
              <a:cxn ang="0">
                <a:pos x="T6" y="T7"/>
              </a:cxn>
            </a:cxnLst>
            <a:rect l="0" t="0" r="r" b="b"/>
            <a:pathLst>
              <a:path w="1350" h="1556">
                <a:moveTo>
                  <a:pt x="1350" y="1556"/>
                </a:moveTo>
                <a:lnTo>
                  <a:pt x="1350" y="0"/>
                </a:lnTo>
                <a:lnTo>
                  <a:pt x="0" y="777"/>
                </a:lnTo>
                <a:lnTo>
                  <a:pt x="1350" y="1556"/>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sz="2000">
              <a:solidFill>
                <a:prstClr val="black"/>
              </a:solidFill>
            </a:endParaRPr>
          </a:p>
        </p:txBody>
      </p:sp>
      <p:sp>
        <p:nvSpPr>
          <p:cNvPr id="30" name="Freeform 26"/>
          <p:cNvSpPr>
            <a:spLocks/>
          </p:cNvSpPr>
          <p:nvPr/>
        </p:nvSpPr>
        <p:spPr bwMode="auto">
          <a:xfrm>
            <a:off x="6096000" y="3959319"/>
            <a:ext cx="1470169" cy="1696684"/>
          </a:xfrm>
          <a:custGeom>
            <a:avLst/>
            <a:gdLst>
              <a:gd name="T0" fmla="*/ 0 w 1350"/>
              <a:gd name="T1" fmla="*/ 0 h 1558"/>
              <a:gd name="T2" fmla="*/ 0 w 1350"/>
              <a:gd name="T3" fmla="*/ 1558 h 1558"/>
              <a:gd name="T4" fmla="*/ 1350 w 1350"/>
              <a:gd name="T5" fmla="*/ 779 h 1558"/>
              <a:gd name="T6" fmla="*/ 1350 w 1350"/>
              <a:gd name="T7" fmla="*/ 779 h 1558"/>
              <a:gd name="T8" fmla="*/ 0 w 1350"/>
              <a:gd name="T9" fmla="*/ 0 h 1558"/>
            </a:gdLst>
            <a:ahLst/>
            <a:cxnLst>
              <a:cxn ang="0">
                <a:pos x="T0" y="T1"/>
              </a:cxn>
              <a:cxn ang="0">
                <a:pos x="T2" y="T3"/>
              </a:cxn>
              <a:cxn ang="0">
                <a:pos x="T4" y="T5"/>
              </a:cxn>
              <a:cxn ang="0">
                <a:pos x="T6" y="T7"/>
              </a:cxn>
              <a:cxn ang="0">
                <a:pos x="T8" y="T9"/>
              </a:cxn>
            </a:cxnLst>
            <a:rect l="0" t="0" r="r" b="b"/>
            <a:pathLst>
              <a:path w="1350" h="1558">
                <a:moveTo>
                  <a:pt x="0" y="0"/>
                </a:moveTo>
                <a:lnTo>
                  <a:pt x="0" y="1558"/>
                </a:lnTo>
                <a:lnTo>
                  <a:pt x="1350" y="779"/>
                </a:lnTo>
                <a:lnTo>
                  <a:pt x="1350" y="779"/>
                </a:lnTo>
                <a:lnTo>
                  <a:pt x="0" y="0"/>
                </a:lnTo>
                <a:close/>
              </a:path>
            </a:pathLst>
          </a:custGeom>
          <a:solidFill>
            <a:srgbClr val="FF0066"/>
          </a:solidFill>
          <a:ln>
            <a:noFill/>
          </a:ln>
        </p:spPr>
        <p:txBody>
          <a:bodyPr vert="horz" wrap="square" lIns="91440" tIns="45720" rIns="91440" bIns="45720" numCol="1" anchor="t" anchorCtr="0" compatLnSpc="1">
            <a:prstTxWarp prst="textNoShape">
              <a:avLst/>
            </a:prstTxWarp>
          </a:bodyPr>
          <a:lstStyle/>
          <a:p>
            <a:endParaRPr lang="en-US" sz="2000">
              <a:solidFill>
                <a:prstClr val="black"/>
              </a:solidFill>
            </a:endParaRPr>
          </a:p>
        </p:txBody>
      </p:sp>
      <p:sp>
        <p:nvSpPr>
          <p:cNvPr id="31" name="Freeform 27"/>
          <p:cNvSpPr>
            <a:spLocks/>
          </p:cNvSpPr>
          <p:nvPr/>
        </p:nvSpPr>
        <p:spPr bwMode="auto">
          <a:xfrm>
            <a:off x="4628009" y="3959319"/>
            <a:ext cx="1467991" cy="1696684"/>
          </a:xfrm>
          <a:custGeom>
            <a:avLst/>
            <a:gdLst>
              <a:gd name="T0" fmla="*/ 0 w 1348"/>
              <a:gd name="T1" fmla="*/ 779 h 1558"/>
              <a:gd name="T2" fmla="*/ 0 w 1348"/>
              <a:gd name="T3" fmla="*/ 779 h 1558"/>
              <a:gd name="T4" fmla="*/ 1348 w 1348"/>
              <a:gd name="T5" fmla="*/ 1558 h 1558"/>
              <a:gd name="T6" fmla="*/ 1348 w 1348"/>
              <a:gd name="T7" fmla="*/ 0 h 1558"/>
              <a:gd name="T8" fmla="*/ 0 w 1348"/>
              <a:gd name="T9" fmla="*/ 779 h 1558"/>
            </a:gdLst>
            <a:ahLst/>
            <a:cxnLst>
              <a:cxn ang="0">
                <a:pos x="T0" y="T1"/>
              </a:cxn>
              <a:cxn ang="0">
                <a:pos x="T2" y="T3"/>
              </a:cxn>
              <a:cxn ang="0">
                <a:pos x="T4" y="T5"/>
              </a:cxn>
              <a:cxn ang="0">
                <a:pos x="T6" y="T7"/>
              </a:cxn>
              <a:cxn ang="0">
                <a:pos x="T8" y="T9"/>
              </a:cxn>
            </a:cxnLst>
            <a:rect l="0" t="0" r="r" b="b"/>
            <a:pathLst>
              <a:path w="1348" h="1558">
                <a:moveTo>
                  <a:pt x="0" y="779"/>
                </a:moveTo>
                <a:lnTo>
                  <a:pt x="0" y="779"/>
                </a:lnTo>
                <a:lnTo>
                  <a:pt x="1348" y="1558"/>
                </a:lnTo>
                <a:lnTo>
                  <a:pt x="1348" y="0"/>
                </a:lnTo>
                <a:lnTo>
                  <a:pt x="0" y="779"/>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sz="2000">
              <a:solidFill>
                <a:prstClr val="black"/>
              </a:solidFill>
            </a:endParaRPr>
          </a:p>
        </p:txBody>
      </p:sp>
      <p:sp>
        <p:nvSpPr>
          <p:cNvPr id="33" name="Freeform 28"/>
          <p:cNvSpPr>
            <a:spLocks/>
          </p:cNvSpPr>
          <p:nvPr/>
        </p:nvSpPr>
        <p:spPr bwMode="auto">
          <a:xfrm>
            <a:off x="4628009" y="3113155"/>
            <a:ext cx="1467991" cy="1694507"/>
          </a:xfrm>
          <a:custGeom>
            <a:avLst/>
            <a:gdLst>
              <a:gd name="T0" fmla="*/ 0 w 1348"/>
              <a:gd name="T1" fmla="*/ 0 h 1556"/>
              <a:gd name="T2" fmla="*/ 0 w 1348"/>
              <a:gd name="T3" fmla="*/ 0 h 1556"/>
              <a:gd name="T4" fmla="*/ 0 w 1348"/>
              <a:gd name="T5" fmla="*/ 1556 h 1556"/>
              <a:gd name="T6" fmla="*/ 1348 w 1348"/>
              <a:gd name="T7" fmla="*/ 777 h 1556"/>
              <a:gd name="T8" fmla="*/ 0 w 1348"/>
              <a:gd name="T9" fmla="*/ 0 h 1556"/>
            </a:gdLst>
            <a:ahLst/>
            <a:cxnLst>
              <a:cxn ang="0">
                <a:pos x="T0" y="T1"/>
              </a:cxn>
              <a:cxn ang="0">
                <a:pos x="T2" y="T3"/>
              </a:cxn>
              <a:cxn ang="0">
                <a:pos x="T4" y="T5"/>
              </a:cxn>
              <a:cxn ang="0">
                <a:pos x="T6" y="T7"/>
              </a:cxn>
              <a:cxn ang="0">
                <a:pos x="T8" y="T9"/>
              </a:cxn>
            </a:cxnLst>
            <a:rect l="0" t="0" r="r" b="b"/>
            <a:pathLst>
              <a:path w="1348" h="1556">
                <a:moveTo>
                  <a:pt x="0" y="0"/>
                </a:moveTo>
                <a:lnTo>
                  <a:pt x="0" y="0"/>
                </a:lnTo>
                <a:lnTo>
                  <a:pt x="0" y="1556"/>
                </a:lnTo>
                <a:lnTo>
                  <a:pt x="1348" y="777"/>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sz="2000">
              <a:solidFill>
                <a:prstClr val="black"/>
              </a:solidFill>
            </a:endParaRPr>
          </a:p>
        </p:txBody>
      </p:sp>
      <p:sp>
        <p:nvSpPr>
          <p:cNvPr id="34" name="Freeform 29"/>
          <p:cNvSpPr>
            <a:spLocks/>
          </p:cNvSpPr>
          <p:nvPr/>
        </p:nvSpPr>
        <p:spPr bwMode="auto">
          <a:xfrm>
            <a:off x="5019582" y="2717923"/>
            <a:ext cx="2150656" cy="2484971"/>
          </a:xfrm>
          <a:custGeom>
            <a:avLst/>
            <a:gdLst>
              <a:gd name="T0" fmla="*/ 1248 w 1248"/>
              <a:gd name="T1" fmla="*/ 1082 h 1442"/>
              <a:gd name="T2" fmla="*/ 623 w 1248"/>
              <a:gd name="T3" fmla="*/ 1442 h 1442"/>
              <a:gd name="T4" fmla="*/ 0 w 1248"/>
              <a:gd name="T5" fmla="*/ 1082 h 1442"/>
              <a:gd name="T6" fmla="*/ 0 w 1248"/>
              <a:gd name="T7" fmla="*/ 360 h 1442"/>
              <a:gd name="T8" fmla="*/ 623 w 1248"/>
              <a:gd name="T9" fmla="*/ 0 h 1442"/>
              <a:gd name="T10" fmla="*/ 1248 w 1248"/>
              <a:gd name="T11" fmla="*/ 360 h 1442"/>
              <a:gd name="T12" fmla="*/ 1248 w 1248"/>
              <a:gd name="T13" fmla="*/ 1082 h 1442"/>
            </a:gdLst>
            <a:ahLst/>
            <a:cxnLst>
              <a:cxn ang="0">
                <a:pos x="T0" y="T1"/>
              </a:cxn>
              <a:cxn ang="0">
                <a:pos x="T2" y="T3"/>
              </a:cxn>
              <a:cxn ang="0">
                <a:pos x="T4" y="T5"/>
              </a:cxn>
              <a:cxn ang="0">
                <a:pos x="T6" y="T7"/>
              </a:cxn>
              <a:cxn ang="0">
                <a:pos x="T8" y="T9"/>
              </a:cxn>
              <a:cxn ang="0">
                <a:pos x="T10" y="T11"/>
              </a:cxn>
              <a:cxn ang="0">
                <a:pos x="T12" y="T13"/>
              </a:cxn>
            </a:cxnLst>
            <a:rect l="0" t="0" r="r" b="b"/>
            <a:pathLst>
              <a:path w="1248" h="1442">
                <a:moveTo>
                  <a:pt x="1248" y="1082"/>
                </a:moveTo>
                <a:lnTo>
                  <a:pt x="623" y="1442"/>
                </a:lnTo>
                <a:lnTo>
                  <a:pt x="0" y="1082"/>
                </a:lnTo>
                <a:lnTo>
                  <a:pt x="0" y="360"/>
                </a:lnTo>
                <a:lnTo>
                  <a:pt x="623" y="0"/>
                </a:lnTo>
                <a:lnTo>
                  <a:pt x="1248" y="360"/>
                </a:lnTo>
                <a:lnTo>
                  <a:pt x="1248" y="1082"/>
                </a:lnTo>
                <a:close/>
              </a:path>
            </a:pathLst>
          </a:custGeom>
          <a:solidFill>
            <a:schemeClr val="tx1">
              <a:lumMod val="95000"/>
              <a:lumOff val="5000"/>
              <a:alpha val="10000"/>
            </a:schemeClr>
          </a:solidFill>
          <a:ln>
            <a:noFill/>
          </a:ln>
        </p:spPr>
        <p:txBody>
          <a:bodyPr vert="horz" wrap="square" lIns="91440" tIns="45720" rIns="91440" bIns="45720" numCol="1" anchor="t" anchorCtr="0" compatLnSpc="1">
            <a:prstTxWarp prst="textNoShape">
              <a:avLst/>
            </a:prstTxWarp>
          </a:bodyPr>
          <a:lstStyle/>
          <a:p>
            <a:endParaRPr lang="en-US" sz="2000">
              <a:solidFill>
                <a:prstClr val="black"/>
              </a:solidFill>
            </a:endParaRPr>
          </a:p>
        </p:txBody>
      </p:sp>
      <p:sp>
        <p:nvSpPr>
          <p:cNvPr id="35" name="Freeform 29"/>
          <p:cNvSpPr>
            <a:spLocks/>
          </p:cNvSpPr>
          <p:nvPr/>
        </p:nvSpPr>
        <p:spPr bwMode="auto">
          <a:xfrm>
            <a:off x="5417543" y="3175230"/>
            <a:ext cx="1359091" cy="1570359"/>
          </a:xfrm>
          <a:custGeom>
            <a:avLst/>
            <a:gdLst>
              <a:gd name="T0" fmla="*/ 1248 w 1248"/>
              <a:gd name="T1" fmla="*/ 1082 h 1442"/>
              <a:gd name="T2" fmla="*/ 623 w 1248"/>
              <a:gd name="T3" fmla="*/ 1442 h 1442"/>
              <a:gd name="T4" fmla="*/ 0 w 1248"/>
              <a:gd name="T5" fmla="*/ 1082 h 1442"/>
              <a:gd name="T6" fmla="*/ 0 w 1248"/>
              <a:gd name="T7" fmla="*/ 360 h 1442"/>
              <a:gd name="T8" fmla="*/ 623 w 1248"/>
              <a:gd name="T9" fmla="*/ 0 h 1442"/>
              <a:gd name="T10" fmla="*/ 1248 w 1248"/>
              <a:gd name="T11" fmla="*/ 360 h 1442"/>
              <a:gd name="T12" fmla="*/ 1248 w 1248"/>
              <a:gd name="T13" fmla="*/ 1082 h 1442"/>
            </a:gdLst>
            <a:ahLst/>
            <a:cxnLst>
              <a:cxn ang="0">
                <a:pos x="T0" y="T1"/>
              </a:cxn>
              <a:cxn ang="0">
                <a:pos x="T2" y="T3"/>
              </a:cxn>
              <a:cxn ang="0">
                <a:pos x="T4" y="T5"/>
              </a:cxn>
              <a:cxn ang="0">
                <a:pos x="T6" y="T7"/>
              </a:cxn>
              <a:cxn ang="0">
                <a:pos x="T8" y="T9"/>
              </a:cxn>
              <a:cxn ang="0">
                <a:pos x="T10" y="T11"/>
              </a:cxn>
              <a:cxn ang="0">
                <a:pos x="T12" y="T13"/>
              </a:cxn>
            </a:cxnLst>
            <a:rect l="0" t="0" r="r" b="b"/>
            <a:pathLst>
              <a:path w="1248" h="1442">
                <a:moveTo>
                  <a:pt x="1248" y="1082"/>
                </a:moveTo>
                <a:lnTo>
                  <a:pt x="623" y="1442"/>
                </a:lnTo>
                <a:lnTo>
                  <a:pt x="0" y="1082"/>
                </a:lnTo>
                <a:lnTo>
                  <a:pt x="0" y="360"/>
                </a:lnTo>
                <a:lnTo>
                  <a:pt x="623" y="0"/>
                </a:lnTo>
                <a:lnTo>
                  <a:pt x="1248" y="360"/>
                </a:lnTo>
                <a:lnTo>
                  <a:pt x="1248" y="108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000">
              <a:solidFill>
                <a:prstClr val="black"/>
              </a:solidFill>
            </a:endParaRPr>
          </a:p>
        </p:txBody>
      </p:sp>
      <p:sp>
        <p:nvSpPr>
          <p:cNvPr id="44" name="Rounded Rectangle 43"/>
          <p:cNvSpPr/>
          <p:nvPr/>
        </p:nvSpPr>
        <p:spPr>
          <a:xfrm>
            <a:off x="7885466" y="2333814"/>
            <a:ext cx="604695" cy="604695"/>
          </a:xfrm>
          <a:prstGeom prst="roundRect">
            <a:avLst>
              <a:gd name="adj" fmla="val 1655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000" dirty="0">
                <a:solidFill>
                  <a:prstClr val="white"/>
                </a:solidFill>
                <a:latin typeface="FontAwesome" pitchFamily="2" charset="0"/>
              </a:rPr>
              <a:t></a:t>
            </a:r>
          </a:p>
        </p:txBody>
      </p:sp>
      <p:sp>
        <p:nvSpPr>
          <p:cNvPr id="46" name="Rounded Rectangle 45"/>
          <p:cNvSpPr/>
          <p:nvPr/>
        </p:nvSpPr>
        <p:spPr>
          <a:xfrm>
            <a:off x="8039424" y="4774649"/>
            <a:ext cx="604695" cy="604695"/>
          </a:xfrm>
          <a:prstGeom prst="roundRect">
            <a:avLst>
              <a:gd name="adj" fmla="val 16554"/>
            </a:avLst>
          </a:pr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AU" sz="2000" dirty="0">
                <a:solidFill>
                  <a:srgbClr val="FFFFFF"/>
                </a:solidFill>
                <a:latin typeface="FontAwesome" pitchFamily="2" charset="0"/>
              </a:rPr>
              <a:t></a:t>
            </a:r>
            <a:endParaRPr lang="en-US" sz="2000" dirty="0">
              <a:solidFill>
                <a:prstClr val="white"/>
              </a:solidFill>
            </a:endParaRPr>
          </a:p>
        </p:txBody>
      </p:sp>
      <p:sp>
        <p:nvSpPr>
          <p:cNvPr id="71" name="Rounded Rectangle 70"/>
          <p:cNvSpPr/>
          <p:nvPr/>
        </p:nvSpPr>
        <p:spPr>
          <a:xfrm flipH="1">
            <a:off x="3735343" y="2233670"/>
            <a:ext cx="604695" cy="604695"/>
          </a:xfrm>
          <a:prstGeom prst="roundRect">
            <a:avLst>
              <a:gd name="adj" fmla="val 1655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AU" sz="2000" dirty="0">
                <a:solidFill>
                  <a:srgbClr val="FFFFFF"/>
                </a:solidFill>
                <a:latin typeface="FontAwesome" pitchFamily="2" charset="0"/>
              </a:rPr>
              <a:t></a:t>
            </a:r>
          </a:p>
        </p:txBody>
      </p:sp>
      <p:sp>
        <p:nvSpPr>
          <p:cNvPr id="73" name="Rounded Rectangle 72"/>
          <p:cNvSpPr/>
          <p:nvPr/>
        </p:nvSpPr>
        <p:spPr>
          <a:xfrm flipH="1">
            <a:off x="3732385" y="4854309"/>
            <a:ext cx="604695" cy="646606"/>
          </a:xfrm>
          <a:prstGeom prst="roundRect">
            <a:avLst>
              <a:gd name="adj" fmla="val 16554"/>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AU" sz="2000" dirty="0">
                <a:solidFill>
                  <a:prstClr val="white"/>
                </a:solidFill>
                <a:latin typeface="FontAwesome" pitchFamily="2" charset="0"/>
              </a:rPr>
              <a:t></a:t>
            </a:r>
            <a:endParaRPr lang="en-US" sz="2000" dirty="0">
              <a:solidFill>
                <a:prstClr val="white"/>
              </a:solidFill>
              <a:latin typeface="FontAwesome" pitchFamily="2" charset="0"/>
            </a:endParaRPr>
          </a:p>
        </p:txBody>
      </p:sp>
      <p:sp>
        <p:nvSpPr>
          <p:cNvPr id="74" name="Rectangle 73"/>
          <p:cNvSpPr/>
          <p:nvPr/>
        </p:nvSpPr>
        <p:spPr>
          <a:xfrm>
            <a:off x="5364974" y="2799550"/>
            <a:ext cx="314510" cy="400110"/>
          </a:xfrm>
          <a:prstGeom prst="rect">
            <a:avLst/>
          </a:prstGeom>
        </p:spPr>
        <p:txBody>
          <a:bodyPr wrap="none">
            <a:spAutoFit/>
          </a:bodyPr>
          <a:lstStyle/>
          <a:p>
            <a:pPr algn="ctr"/>
            <a:r>
              <a:rPr lang="en-AU" sz="2000" dirty="0">
                <a:solidFill>
                  <a:srgbClr val="FFFFFF"/>
                </a:solidFill>
                <a:latin typeface="FontAwesome" pitchFamily="2" charset="0"/>
              </a:rPr>
              <a:t></a:t>
            </a:r>
          </a:p>
        </p:txBody>
      </p:sp>
      <p:sp>
        <p:nvSpPr>
          <p:cNvPr id="75" name="Rectangle 74"/>
          <p:cNvSpPr/>
          <p:nvPr/>
        </p:nvSpPr>
        <p:spPr>
          <a:xfrm>
            <a:off x="6507896" y="2799550"/>
            <a:ext cx="314510" cy="400110"/>
          </a:xfrm>
          <a:prstGeom prst="rect">
            <a:avLst/>
          </a:prstGeom>
        </p:spPr>
        <p:txBody>
          <a:bodyPr wrap="none">
            <a:spAutoFit/>
          </a:bodyPr>
          <a:lstStyle/>
          <a:p>
            <a:pPr algn="ctr"/>
            <a:r>
              <a:rPr lang="en-US" sz="2000" dirty="0">
                <a:solidFill>
                  <a:prstClr val="white"/>
                </a:solidFill>
                <a:latin typeface="FontAwesome" pitchFamily="2" charset="0"/>
              </a:rPr>
              <a:t></a:t>
            </a:r>
          </a:p>
        </p:txBody>
      </p:sp>
      <p:sp>
        <p:nvSpPr>
          <p:cNvPr id="76" name="Rectangle 75"/>
          <p:cNvSpPr/>
          <p:nvPr/>
        </p:nvSpPr>
        <p:spPr>
          <a:xfrm>
            <a:off x="5364973" y="4711716"/>
            <a:ext cx="314510" cy="400110"/>
          </a:xfrm>
          <a:prstGeom prst="rect">
            <a:avLst/>
          </a:prstGeom>
        </p:spPr>
        <p:txBody>
          <a:bodyPr wrap="none">
            <a:spAutoFit/>
          </a:bodyPr>
          <a:lstStyle/>
          <a:p>
            <a:pPr algn="ctr"/>
            <a:r>
              <a:rPr lang="en-AU" sz="2000" dirty="0">
                <a:solidFill>
                  <a:prstClr val="white"/>
                </a:solidFill>
                <a:latin typeface="FontAwesome" pitchFamily="2" charset="0"/>
              </a:rPr>
              <a:t></a:t>
            </a:r>
            <a:endParaRPr lang="en-US" sz="2000" dirty="0">
              <a:solidFill>
                <a:prstClr val="white"/>
              </a:solidFill>
              <a:latin typeface="FontAwesome" pitchFamily="2" charset="0"/>
            </a:endParaRPr>
          </a:p>
        </p:txBody>
      </p:sp>
      <p:sp>
        <p:nvSpPr>
          <p:cNvPr id="77" name="Rectangle 76"/>
          <p:cNvSpPr/>
          <p:nvPr/>
        </p:nvSpPr>
        <p:spPr>
          <a:xfrm>
            <a:off x="6507896" y="4711716"/>
            <a:ext cx="314510" cy="400110"/>
          </a:xfrm>
          <a:prstGeom prst="rect">
            <a:avLst/>
          </a:prstGeom>
        </p:spPr>
        <p:txBody>
          <a:bodyPr wrap="none">
            <a:spAutoFit/>
          </a:bodyPr>
          <a:lstStyle/>
          <a:p>
            <a:pPr algn="ctr"/>
            <a:r>
              <a:rPr lang="en-AU" sz="2000" dirty="0">
                <a:solidFill>
                  <a:srgbClr val="FFFFFF"/>
                </a:solidFill>
                <a:latin typeface="FontAwesome" pitchFamily="2" charset="0"/>
              </a:rPr>
              <a:t></a:t>
            </a:r>
            <a:endParaRPr lang="en-US" sz="2000" dirty="0">
              <a:solidFill>
                <a:prstClr val="black"/>
              </a:solidFill>
            </a:endParaRPr>
          </a:p>
        </p:txBody>
      </p:sp>
      <p:sp>
        <p:nvSpPr>
          <p:cNvPr id="78" name="Rectangle 77"/>
          <p:cNvSpPr/>
          <p:nvPr/>
        </p:nvSpPr>
        <p:spPr>
          <a:xfrm>
            <a:off x="4850889" y="3798456"/>
            <a:ext cx="314510" cy="400110"/>
          </a:xfrm>
          <a:prstGeom prst="rect">
            <a:avLst/>
          </a:prstGeom>
        </p:spPr>
        <p:txBody>
          <a:bodyPr wrap="none">
            <a:spAutoFit/>
          </a:bodyPr>
          <a:lstStyle/>
          <a:p>
            <a:pPr algn="ctr"/>
            <a:r>
              <a:rPr lang="en-AU" sz="2000" dirty="0">
                <a:solidFill>
                  <a:prstClr val="white"/>
                </a:solidFill>
                <a:latin typeface="FontAwesome" pitchFamily="2" charset="0"/>
              </a:rPr>
              <a:t></a:t>
            </a:r>
            <a:endParaRPr lang="en-US" sz="2000" dirty="0">
              <a:solidFill>
                <a:prstClr val="white"/>
              </a:solidFill>
              <a:latin typeface="FontAwesome" pitchFamily="2" charset="0"/>
            </a:endParaRPr>
          </a:p>
        </p:txBody>
      </p:sp>
      <p:sp>
        <p:nvSpPr>
          <p:cNvPr id="79" name="Rectangle 78"/>
          <p:cNvSpPr/>
          <p:nvPr/>
        </p:nvSpPr>
        <p:spPr>
          <a:xfrm>
            <a:off x="7028778" y="3798456"/>
            <a:ext cx="314509" cy="400110"/>
          </a:xfrm>
          <a:prstGeom prst="rect">
            <a:avLst/>
          </a:prstGeom>
        </p:spPr>
        <p:txBody>
          <a:bodyPr wrap="none">
            <a:spAutoFit/>
          </a:bodyPr>
          <a:lstStyle/>
          <a:p>
            <a:pPr algn="ctr"/>
            <a:r>
              <a:rPr lang="en-AU" sz="2000" dirty="0">
                <a:solidFill>
                  <a:srgbClr val="FFFFFF"/>
                </a:solidFill>
                <a:latin typeface="FontAwesome" pitchFamily="2" charset="0"/>
              </a:rPr>
              <a:t></a:t>
            </a:r>
            <a:endParaRPr lang="en-US" sz="2000" dirty="0">
              <a:solidFill>
                <a:srgbClr val="FFFFFF"/>
              </a:solidFill>
              <a:latin typeface="FontAwesome" pitchFamily="2" charset="0"/>
            </a:endParaRPr>
          </a:p>
        </p:txBody>
      </p:sp>
      <p:grpSp>
        <p:nvGrpSpPr>
          <p:cNvPr id="37" name="Group 21">
            <a:extLst>
              <a:ext uri="{FF2B5EF4-FFF2-40B4-BE49-F238E27FC236}">
                <a16:creationId xmlns="" xmlns:a16="http://schemas.microsoft.com/office/drawing/2014/main" id="{BD3B030E-E6BF-421D-BD69-3BCABDFECBF6}"/>
              </a:ext>
            </a:extLst>
          </p:cNvPr>
          <p:cNvGrpSpPr>
            <a:grpSpLocks/>
          </p:cNvGrpSpPr>
          <p:nvPr/>
        </p:nvGrpSpPr>
        <p:grpSpPr bwMode="auto">
          <a:xfrm>
            <a:off x="82341" y="1066846"/>
            <a:ext cx="10024110" cy="54255"/>
            <a:chOff x="240" y="-53679"/>
            <a:chExt cx="5298" cy="54255"/>
          </a:xfrm>
        </p:grpSpPr>
        <p:sp>
          <p:nvSpPr>
            <p:cNvPr id="41" name="Line 7">
              <a:extLst>
                <a:ext uri="{FF2B5EF4-FFF2-40B4-BE49-F238E27FC236}">
                  <a16:creationId xmlns="" xmlns:a16="http://schemas.microsoft.com/office/drawing/2014/main" id="{3B8281C1-9023-459D-8867-DD0D2D8470A5}"/>
                </a:ext>
              </a:extLst>
            </p:cNvPr>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48" name="Line 8">
              <a:extLst>
                <a:ext uri="{FF2B5EF4-FFF2-40B4-BE49-F238E27FC236}">
                  <a16:creationId xmlns="" xmlns:a16="http://schemas.microsoft.com/office/drawing/2014/main" id="{DF1CBF4B-11EC-41D5-866C-219D26936324}"/>
                </a:ext>
              </a:extLst>
            </p:cNvPr>
            <p:cNvSpPr>
              <a:spLocks noChangeShapeType="1"/>
            </p:cNvSpPr>
            <p:nvPr/>
          </p:nvSpPr>
          <p:spPr bwMode="auto">
            <a:xfrm>
              <a:off x="240" y="-53679"/>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grpSp>
      <p:sp>
        <p:nvSpPr>
          <p:cNvPr id="49" name="TextBox 48">
            <a:extLst>
              <a:ext uri="{FF2B5EF4-FFF2-40B4-BE49-F238E27FC236}">
                <a16:creationId xmlns="" xmlns:a16="http://schemas.microsoft.com/office/drawing/2014/main" id="{23C64E16-EBB5-4EA2-8279-4B9279AF0A70}"/>
              </a:ext>
            </a:extLst>
          </p:cNvPr>
          <p:cNvSpPr txBox="1"/>
          <p:nvPr/>
        </p:nvSpPr>
        <p:spPr>
          <a:xfrm>
            <a:off x="24104" y="201208"/>
            <a:ext cx="11228495"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1. Độc lập dân tộc gắn liền với CNXH, kết hợp sức mạnh dân tộc</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với sức mạnh thời đại</a:t>
            </a:r>
            <a:endPar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endParaRPr>
          </a:p>
        </p:txBody>
      </p:sp>
      <p:sp>
        <p:nvSpPr>
          <p:cNvPr id="50" name="TextBox 49">
            <a:extLst>
              <a:ext uri="{FF2B5EF4-FFF2-40B4-BE49-F238E27FC236}">
                <a16:creationId xmlns="" xmlns:a16="http://schemas.microsoft.com/office/drawing/2014/main" id="{F1817B4B-C507-4BDC-9BF7-0D6F8CD74144}"/>
              </a:ext>
            </a:extLst>
          </p:cNvPr>
          <p:cNvSpPr txBox="1"/>
          <p:nvPr/>
        </p:nvSpPr>
        <p:spPr>
          <a:xfrm>
            <a:off x="3733100" y="1535918"/>
            <a:ext cx="4513943" cy="461665"/>
          </a:xfrm>
          <a:prstGeom prst="rect">
            <a:avLst/>
          </a:prstGeom>
          <a:noFill/>
        </p:spPr>
        <p:txBody>
          <a:bodyPr wrap="square">
            <a:spAutoFit/>
          </a:bodyPr>
          <a:lstStyle/>
          <a:p>
            <a:pPr marL="342900" indent="-342900" algn="ctr">
              <a:buFont typeface="Wingdings" panose="05000000000000000000" pitchFamily="2" charset="2"/>
              <a:buChar char="§"/>
            </a:pPr>
            <a:r>
              <a:rPr lang="en-US" sz="2400" dirty="0" err="1">
                <a:solidFill>
                  <a:srgbClr val="090FFB"/>
                </a:solidFill>
                <a:latin typeface="Arial" panose="020B0604020202020204" pitchFamily="34" charset="0"/>
                <a:ea typeface="Times New Roman"/>
                <a:cs typeface="Arial" panose="020B0604020202020204" pitchFamily="34" charset="0"/>
              </a:rPr>
              <a:t>Nội</a:t>
            </a:r>
            <a:r>
              <a:rPr lang="en-US" sz="2400" dirty="0">
                <a:solidFill>
                  <a:srgbClr val="090FFB"/>
                </a:solidFill>
                <a:latin typeface="Arial" panose="020B0604020202020204" pitchFamily="34" charset="0"/>
                <a:ea typeface="Times New Roman"/>
                <a:cs typeface="Arial" panose="020B0604020202020204" pitchFamily="34" charset="0"/>
              </a:rPr>
              <a:t> dung </a:t>
            </a:r>
            <a:r>
              <a:rPr lang="en-US" sz="2400" dirty="0" err="1">
                <a:solidFill>
                  <a:srgbClr val="090FFB"/>
                </a:solidFill>
                <a:latin typeface="Arial" panose="020B0604020202020204" pitchFamily="34" charset="0"/>
                <a:ea typeface="Times New Roman"/>
                <a:cs typeface="Arial" panose="020B0604020202020204" pitchFamily="34" charset="0"/>
              </a:rPr>
              <a:t>của</a:t>
            </a:r>
            <a:r>
              <a:rPr lang="en-US" sz="2400" dirty="0">
                <a:solidFill>
                  <a:srgbClr val="090FFB"/>
                </a:solidFill>
                <a:latin typeface="Arial" panose="020B0604020202020204" pitchFamily="34" charset="0"/>
                <a:ea typeface="Times New Roman"/>
                <a:cs typeface="Arial" panose="020B0604020202020204" pitchFamily="34" charset="0"/>
              </a:rPr>
              <a:t> </a:t>
            </a:r>
            <a:r>
              <a:rPr lang="en-US" sz="2400" dirty="0" err="1">
                <a:solidFill>
                  <a:srgbClr val="090FFB"/>
                </a:solidFill>
                <a:latin typeface="Arial" panose="020B0604020202020204" pitchFamily="34" charset="0"/>
                <a:ea typeface="Times New Roman"/>
                <a:cs typeface="Arial" panose="020B0604020202020204" pitchFamily="34" charset="0"/>
              </a:rPr>
              <a:t>độc</a:t>
            </a:r>
            <a:r>
              <a:rPr lang="en-US" sz="2400" dirty="0">
                <a:solidFill>
                  <a:srgbClr val="090FFB"/>
                </a:solidFill>
                <a:latin typeface="Arial" panose="020B0604020202020204" pitchFamily="34" charset="0"/>
                <a:ea typeface="Times New Roman"/>
                <a:cs typeface="Arial" panose="020B0604020202020204" pitchFamily="34" charset="0"/>
              </a:rPr>
              <a:t> </a:t>
            </a:r>
            <a:r>
              <a:rPr lang="en-US" sz="2400" dirty="0" err="1">
                <a:solidFill>
                  <a:srgbClr val="090FFB"/>
                </a:solidFill>
                <a:latin typeface="Arial" panose="020B0604020202020204" pitchFamily="34" charset="0"/>
                <a:ea typeface="Times New Roman"/>
                <a:cs typeface="Arial" panose="020B0604020202020204" pitchFamily="34" charset="0"/>
              </a:rPr>
              <a:t>lập</a:t>
            </a:r>
            <a:r>
              <a:rPr lang="en-US" sz="2400" dirty="0">
                <a:solidFill>
                  <a:srgbClr val="090FFB"/>
                </a:solidFill>
                <a:latin typeface="Arial" panose="020B0604020202020204" pitchFamily="34" charset="0"/>
                <a:ea typeface="Times New Roman"/>
                <a:cs typeface="Arial" panose="020B0604020202020204" pitchFamily="34" charset="0"/>
              </a:rPr>
              <a:t> </a:t>
            </a:r>
            <a:r>
              <a:rPr lang="en-US" sz="2400" dirty="0" err="1">
                <a:solidFill>
                  <a:srgbClr val="090FFB"/>
                </a:solidFill>
                <a:latin typeface="Arial" panose="020B0604020202020204" pitchFamily="34" charset="0"/>
                <a:ea typeface="Times New Roman"/>
                <a:cs typeface="Arial" panose="020B0604020202020204" pitchFamily="34" charset="0"/>
              </a:rPr>
              <a:t>dân</a:t>
            </a:r>
            <a:r>
              <a:rPr lang="en-US" sz="2400" dirty="0">
                <a:solidFill>
                  <a:srgbClr val="090FFB"/>
                </a:solidFill>
                <a:latin typeface="Arial" panose="020B0604020202020204" pitchFamily="34" charset="0"/>
                <a:ea typeface="Times New Roman"/>
                <a:cs typeface="Arial" panose="020B0604020202020204" pitchFamily="34" charset="0"/>
              </a:rPr>
              <a:t> </a:t>
            </a:r>
            <a:r>
              <a:rPr lang="en-US" sz="2400" dirty="0" err="1">
                <a:solidFill>
                  <a:srgbClr val="090FFB"/>
                </a:solidFill>
                <a:latin typeface="Arial" panose="020B0604020202020204" pitchFamily="34" charset="0"/>
                <a:ea typeface="Times New Roman"/>
                <a:cs typeface="Arial" panose="020B0604020202020204" pitchFamily="34" charset="0"/>
              </a:rPr>
              <a:t>tộc</a:t>
            </a:r>
            <a:endParaRPr lang="en-US" sz="2400" dirty="0"/>
          </a:p>
        </p:txBody>
      </p:sp>
      <p:sp>
        <p:nvSpPr>
          <p:cNvPr id="51" name="TextBox 50">
            <a:extLst>
              <a:ext uri="{FF2B5EF4-FFF2-40B4-BE49-F238E27FC236}">
                <a16:creationId xmlns="" xmlns:a16="http://schemas.microsoft.com/office/drawing/2014/main" id="{BF590724-B4EF-4B00-A219-5ABF095AC87C}"/>
              </a:ext>
            </a:extLst>
          </p:cNvPr>
          <p:cNvSpPr txBox="1"/>
          <p:nvPr/>
        </p:nvSpPr>
        <p:spPr>
          <a:xfrm>
            <a:off x="279797" y="2172718"/>
            <a:ext cx="2791195" cy="1323439"/>
          </a:xfrm>
          <a:prstGeom prst="rect">
            <a:avLst/>
          </a:prstGeom>
          <a:noFill/>
        </p:spPr>
        <p:txBody>
          <a:bodyPr wrap="square">
            <a:spAutoFit/>
          </a:bodyPr>
          <a:lstStyle/>
          <a:p>
            <a:pPr marL="285750" indent="-285750" algn="ctr">
              <a:buFont typeface="Courier New" panose="02070309020205020404" pitchFamily="49" charset="0"/>
              <a:buChar char="o"/>
              <a:defRPr/>
            </a:pPr>
            <a:r>
              <a:rPr lang="en-US" sz="2000" dirty="0" err="1">
                <a:solidFill>
                  <a:srgbClr val="660033"/>
                </a:solidFill>
                <a:latin typeface="Arial" panose="020B0604020202020204" pitchFamily="34" charset="0"/>
                <a:cs typeface="Arial" panose="020B0604020202020204" pitchFamily="34" charset="0"/>
              </a:rPr>
              <a:t>Là</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quyền</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thiêng</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liêng</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bất</a:t>
            </a:r>
            <a:r>
              <a:rPr lang="en-US" sz="2000" dirty="0">
                <a:solidFill>
                  <a:srgbClr val="660033"/>
                </a:solidFill>
                <a:latin typeface="Arial" panose="020B0604020202020204" pitchFamily="34" charset="0"/>
                <a:cs typeface="Arial" panose="020B0604020202020204" pitchFamily="34" charset="0"/>
              </a:rPr>
              <a:t> khả </a:t>
            </a:r>
            <a:r>
              <a:rPr lang="en-US" sz="2000" dirty="0" err="1">
                <a:solidFill>
                  <a:srgbClr val="660033"/>
                </a:solidFill>
                <a:latin typeface="Arial" panose="020B0604020202020204" pitchFamily="34" charset="0"/>
                <a:cs typeface="Arial" panose="020B0604020202020204" pitchFamily="34" charset="0"/>
              </a:rPr>
              <a:t>xâm</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phạm</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của</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tất</a:t>
            </a:r>
            <a:r>
              <a:rPr lang="en-US" sz="2000" dirty="0">
                <a:solidFill>
                  <a:srgbClr val="660033"/>
                </a:solidFill>
                <a:latin typeface="Arial" panose="020B0604020202020204" pitchFamily="34" charset="0"/>
                <a:cs typeface="Arial" panose="020B0604020202020204" pitchFamily="34" charset="0"/>
              </a:rPr>
              <a:t> cả </a:t>
            </a:r>
            <a:r>
              <a:rPr lang="en-US" sz="2000" dirty="0" err="1">
                <a:solidFill>
                  <a:srgbClr val="660033"/>
                </a:solidFill>
                <a:latin typeface="Arial" panose="020B0604020202020204" pitchFamily="34" charset="0"/>
                <a:cs typeface="Arial" panose="020B0604020202020204" pitchFamily="34" charset="0"/>
              </a:rPr>
              <a:t>các</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dân</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tộc</a:t>
            </a:r>
            <a:r>
              <a:rPr lang="en-US" sz="2000" dirty="0">
                <a:solidFill>
                  <a:srgbClr val="660033"/>
                </a:solidFill>
                <a:latin typeface="Arial" panose="020B0604020202020204" pitchFamily="34" charset="0"/>
                <a:cs typeface="Arial" panose="020B0604020202020204" pitchFamily="34" charset="0"/>
              </a:rPr>
              <a:t>.</a:t>
            </a:r>
          </a:p>
        </p:txBody>
      </p:sp>
      <p:sp>
        <p:nvSpPr>
          <p:cNvPr id="52" name="TextBox 51">
            <a:extLst>
              <a:ext uri="{FF2B5EF4-FFF2-40B4-BE49-F238E27FC236}">
                <a16:creationId xmlns="" xmlns:a16="http://schemas.microsoft.com/office/drawing/2014/main" id="{8312F6E4-8F44-4147-B03A-6CD5C344B786}"/>
              </a:ext>
            </a:extLst>
          </p:cNvPr>
          <p:cNvSpPr txBox="1"/>
          <p:nvPr/>
        </p:nvSpPr>
        <p:spPr>
          <a:xfrm>
            <a:off x="323345" y="4536333"/>
            <a:ext cx="3185921" cy="1535741"/>
          </a:xfrm>
          <a:prstGeom prst="rect">
            <a:avLst/>
          </a:prstGeom>
          <a:noFill/>
        </p:spPr>
        <p:txBody>
          <a:bodyPr wrap="square">
            <a:spAutoFit/>
          </a:bodyPr>
          <a:lstStyle/>
          <a:p>
            <a:pPr marL="285750" indent="-285750" algn="ctr">
              <a:lnSpc>
                <a:spcPct val="120000"/>
              </a:lnSpc>
              <a:spcAft>
                <a:spcPts val="0"/>
              </a:spcAft>
              <a:buFont typeface="Courier New" panose="02070309020205020404" pitchFamily="49" charset="0"/>
              <a:buChar char="o"/>
              <a:defRPr/>
            </a:pPr>
            <a:r>
              <a:rPr lang="en-US" sz="2000" dirty="0">
                <a:solidFill>
                  <a:srgbClr val="002060"/>
                </a:solidFill>
                <a:latin typeface="Arial" panose="020B0604020202020204" pitchFamily="34" charset="0"/>
                <a:cs typeface="Arial" panose="020B0604020202020204" pitchFamily="34" charset="0"/>
              </a:rPr>
              <a:t>Là </a:t>
            </a:r>
            <a:r>
              <a:rPr lang="en-US" sz="2000" dirty="0" err="1">
                <a:solidFill>
                  <a:srgbClr val="002060"/>
                </a:solidFill>
                <a:latin typeface="Arial" panose="020B0604020202020204" pitchFamily="34" charset="0"/>
                <a:cs typeface="Arial" panose="020B0604020202020204" pitchFamily="34" charset="0"/>
              </a:rPr>
              <a:t>nền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độc</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lập</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thật</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sư</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phải</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đi</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tới</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dân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tộc</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tư</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quyết</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trên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tất</a:t>
            </a:r>
            <a:r>
              <a:rPr lang="en-US" sz="2000" dirty="0">
                <a:solidFill>
                  <a:srgbClr val="002060"/>
                </a:solidFill>
                <a:latin typeface="Arial" panose="020B0604020202020204" pitchFamily="34" charset="0"/>
                <a:cs typeface="Arial" panose="020B0604020202020204" pitchFamily="34" charset="0"/>
              </a:rPr>
              <a:t> cả </a:t>
            </a:r>
            <a:r>
              <a:rPr lang="en-US" sz="2000" dirty="0" err="1">
                <a:solidFill>
                  <a:srgbClr val="002060"/>
                </a:solidFill>
                <a:latin typeface="Arial" panose="020B0604020202020204" pitchFamily="34" charset="0"/>
                <a:cs typeface="Arial" panose="020B0604020202020204" pitchFamily="34" charset="0"/>
              </a:rPr>
              <a:t>các</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mặt</a:t>
            </a:r>
            <a:r>
              <a:rPr lang="en-US" sz="2000" dirty="0">
                <a:solidFill>
                  <a:srgbClr val="002060"/>
                </a:solidFill>
                <a:latin typeface="Arial" panose="020B0604020202020204" pitchFamily="34" charset="0"/>
                <a:cs typeface="Arial" panose="020B0604020202020204" pitchFamily="34" charset="0"/>
              </a:rPr>
              <a:t>.</a:t>
            </a:r>
            <a:endParaRPr lang="en-US" sz="2000" dirty="0">
              <a:solidFill>
                <a:srgbClr val="002060"/>
              </a:solidFill>
              <a:latin typeface="Arial" panose="020B0604020202020204" pitchFamily="34" charset="0"/>
              <a:ea typeface="Times New Roman"/>
              <a:cs typeface="Arial" panose="020B0604020202020204" pitchFamily="34" charset="0"/>
            </a:endParaRPr>
          </a:p>
        </p:txBody>
      </p:sp>
      <p:sp>
        <p:nvSpPr>
          <p:cNvPr id="53" name="TextBox 52">
            <a:extLst>
              <a:ext uri="{FF2B5EF4-FFF2-40B4-BE49-F238E27FC236}">
                <a16:creationId xmlns="" xmlns:a16="http://schemas.microsoft.com/office/drawing/2014/main" id="{7DF82C46-DFC6-407C-AC95-47310B31EF46}"/>
              </a:ext>
            </a:extLst>
          </p:cNvPr>
          <p:cNvSpPr txBox="1"/>
          <p:nvPr/>
        </p:nvSpPr>
        <p:spPr>
          <a:xfrm>
            <a:off x="8490161" y="2114278"/>
            <a:ext cx="3266409" cy="1166410"/>
          </a:xfrm>
          <a:prstGeom prst="rect">
            <a:avLst/>
          </a:prstGeom>
          <a:noFill/>
        </p:spPr>
        <p:txBody>
          <a:bodyPr wrap="square">
            <a:spAutoFit/>
          </a:bodyPr>
          <a:lstStyle/>
          <a:p>
            <a:pPr marL="285750" indent="-285750" algn="ctr">
              <a:lnSpc>
                <a:spcPct val="120000"/>
              </a:lnSpc>
              <a:spcAft>
                <a:spcPts val="0"/>
              </a:spcAft>
              <a:buFont typeface="Courier New" panose="02070309020205020404" pitchFamily="49" charset="0"/>
              <a:buChar char="o"/>
              <a:defRPr/>
            </a:pPr>
            <a:r>
              <a:rPr lang="en-US" sz="2000" dirty="0">
                <a:solidFill>
                  <a:srgbClr val="7030A0"/>
                </a:solidFill>
                <a:latin typeface="Arial" panose="020B0604020202020204" pitchFamily="34" charset="0"/>
                <a:cs typeface="Arial" panose="020B0604020202020204" pitchFamily="34" charset="0"/>
              </a:rPr>
              <a:t>Là </a:t>
            </a:r>
            <a:r>
              <a:rPr lang="en-US" sz="2000" dirty="0" err="1">
                <a:solidFill>
                  <a:srgbClr val="7030A0"/>
                </a:solidFill>
                <a:latin typeface="Arial" panose="020B0604020202020204" pitchFamily="34" charset="0"/>
                <a:cs typeface="Arial" panose="020B0604020202020204" pitchFamily="34" charset="0"/>
              </a:rPr>
              <a:t>một</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nền</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độc</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lập</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thật</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sư</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hoàn</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toàn</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gắn</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liền</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với</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hòa</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bình</a:t>
            </a:r>
            <a:r>
              <a:rPr lang="en-US" sz="2000" dirty="0">
                <a:solidFill>
                  <a:srgbClr val="7030A0"/>
                </a:solidFill>
                <a:latin typeface="Arial" panose="020B0604020202020204" pitchFamily="34" charset="0"/>
                <a:cs typeface="Arial" panose="020B0604020202020204" pitchFamily="34" charset="0"/>
              </a:rPr>
              <a:t> ...</a:t>
            </a:r>
          </a:p>
        </p:txBody>
      </p:sp>
      <p:sp>
        <p:nvSpPr>
          <p:cNvPr id="54" name="TextBox 53">
            <a:extLst>
              <a:ext uri="{FF2B5EF4-FFF2-40B4-BE49-F238E27FC236}">
                <a16:creationId xmlns="" xmlns:a16="http://schemas.microsoft.com/office/drawing/2014/main" id="{618500F4-8E0D-4082-ABBC-5CD46509DCFC}"/>
              </a:ext>
            </a:extLst>
          </p:cNvPr>
          <p:cNvSpPr txBox="1"/>
          <p:nvPr/>
        </p:nvSpPr>
        <p:spPr>
          <a:xfrm>
            <a:off x="8638229" y="4673390"/>
            <a:ext cx="3185921" cy="1166410"/>
          </a:xfrm>
          <a:prstGeom prst="rect">
            <a:avLst/>
          </a:prstGeom>
          <a:noFill/>
        </p:spPr>
        <p:txBody>
          <a:bodyPr wrap="square">
            <a:spAutoFit/>
          </a:bodyPr>
          <a:lstStyle/>
          <a:p>
            <a:pPr marL="285750" indent="-285750" algn="ctr">
              <a:lnSpc>
                <a:spcPct val="120000"/>
              </a:lnSpc>
              <a:spcAft>
                <a:spcPts val="0"/>
              </a:spcAft>
              <a:buFont typeface="Courier New" panose="02070309020205020404" pitchFamily="49" charset="0"/>
              <a:buChar char="o"/>
              <a:defRPr/>
            </a:pPr>
            <a:r>
              <a:rPr lang="en-US" sz="2000" dirty="0" err="1">
                <a:solidFill>
                  <a:srgbClr val="FF0066"/>
                </a:solidFill>
                <a:latin typeface="Arial" panose="020B0604020202020204" pitchFamily="34" charset="0"/>
                <a:ea typeface="Calibri"/>
                <a:cs typeface="Arial" panose="020B0604020202020204" pitchFamily="34" charset="0"/>
              </a:rPr>
              <a:t>Phải</a:t>
            </a:r>
            <a:r>
              <a:rPr lang="en-US" sz="2000" dirty="0">
                <a:solidFill>
                  <a:srgbClr val="FF0066"/>
                </a:solidFill>
                <a:latin typeface="Arial" panose="020B0604020202020204" pitchFamily="34" charset="0"/>
                <a:ea typeface="Calibri"/>
                <a:cs typeface="Arial" panose="020B0604020202020204" pitchFamily="34" charset="0"/>
              </a:rPr>
              <a:t> </a:t>
            </a:r>
            <a:r>
              <a:rPr lang="en-US" sz="2000" dirty="0" err="1">
                <a:solidFill>
                  <a:srgbClr val="FF0066"/>
                </a:solidFill>
                <a:latin typeface="Arial" panose="020B0604020202020204" pitchFamily="34" charset="0"/>
                <a:ea typeface="Calibri"/>
                <a:cs typeface="Arial" panose="020B0604020202020204" pitchFamily="34" charset="0"/>
              </a:rPr>
              <a:t>đem</a:t>
            </a:r>
            <a:r>
              <a:rPr lang="en-US" sz="2000" dirty="0">
                <a:solidFill>
                  <a:srgbClr val="FF0066"/>
                </a:solidFill>
                <a:latin typeface="Arial" panose="020B0604020202020204" pitchFamily="34" charset="0"/>
                <a:ea typeface="Calibri"/>
                <a:cs typeface="Arial" panose="020B0604020202020204" pitchFamily="34" charset="0"/>
              </a:rPr>
              <a:t> </a:t>
            </a:r>
            <a:r>
              <a:rPr lang="en-US" sz="2000" dirty="0" err="1">
                <a:solidFill>
                  <a:srgbClr val="FF0066"/>
                </a:solidFill>
                <a:latin typeface="Arial" panose="020B0604020202020204" pitchFamily="34" charset="0"/>
                <a:ea typeface="Calibri"/>
                <a:cs typeface="Arial" panose="020B0604020202020204" pitchFamily="34" charset="0"/>
              </a:rPr>
              <a:t>lại</a:t>
            </a:r>
            <a:r>
              <a:rPr lang="en-US" sz="2000" dirty="0">
                <a:solidFill>
                  <a:srgbClr val="FF0066"/>
                </a:solidFill>
                <a:latin typeface="Arial" panose="020B0604020202020204" pitchFamily="34" charset="0"/>
                <a:ea typeface="Calibri"/>
                <a:cs typeface="Arial" panose="020B0604020202020204" pitchFamily="34" charset="0"/>
              </a:rPr>
              <a:t> </a:t>
            </a:r>
            <a:r>
              <a:rPr lang="en-US" sz="2000" dirty="0" err="1">
                <a:solidFill>
                  <a:srgbClr val="FF0066"/>
                </a:solidFill>
                <a:latin typeface="Arial" panose="020B0604020202020204" pitchFamily="34" charset="0"/>
                <a:ea typeface="Calibri"/>
                <a:cs typeface="Arial" panose="020B0604020202020204" pitchFamily="34" charset="0"/>
              </a:rPr>
              <a:t>cơm</a:t>
            </a:r>
            <a:r>
              <a:rPr lang="en-US" sz="2000" dirty="0">
                <a:solidFill>
                  <a:srgbClr val="FF0066"/>
                </a:solidFill>
                <a:latin typeface="Arial" panose="020B0604020202020204" pitchFamily="34" charset="0"/>
                <a:ea typeface="Calibri"/>
                <a:cs typeface="Arial" panose="020B0604020202020204" pitchFamily="34" charset="0"/>
              </a:rPr>
              <a:t> no, </a:t>
            </a:r>
            <a:r>
              <a:rPr lang="en-US" sz="2000" dirty="0" err="1">
                <a:solidFill>
                  <a:srgbClr val="FF0066"/>
                </a:solidFill>
                <a:latin typeface="Arial" panose="020B0604020202020204" pitchFamily="34" charset="0"/>
                <a:ea typeface="Calibri"/>
                <a:cs typeface="Arial" panose="020B0604020202020204" pitchFamily="34" charset="0"/>
              </a:rPr>
              <a:t>áo</a:t>
            </a:r>
            <a:r>
              <a:rPr lang="en-US" sz="2000" dirty="0">
                <a:solidFill>
                  <a:srgbClr val="FF0066"/>
                </a:solidFill>
                <a:latin typeface="Arial" panose="020B0604020202020204" pitchFamily="34" charset="0"/>
                <a:ea typeface="Calibri"/>
                <a:cs typeface="Arial" panose="020B0604020202020204" pitchFamily="34" charset="0"/>
              </a:rPr>
              <a:t> </a:t>
            </a:r>
            <a:r>
              <a:rPr lang="en-US" sz="2000" dirty="0" err="1">
                <a:solidFill>
                  <a:srgbClr val="FF0066"/>
                </a:solidFill>
                <a:latin typeface="Arial" panose="020B0604020202020204" pitchFamily="34" charset="0"/>
                <a:ea typeface="Calibri"/>
                <a:cs typeface="Arial" panose="020B0604020202020204" pitchFamily="34" charset="0"/>
              </a:rPr>
              <a:t>ấm</a:t>
            </a:r>
            <a:r>
              <a:rPr lang="en-US" sz="2000" dirty="0">
                <a:solidFill>
                  <a:srgbClr val="FF0066"/>
                </a:solidFill>
                <a:latin typeface="Arial" panose="020B0604020202020204" pitchFamily="34" charset="0"/>
                <a:ea typeface="Calibri"/>
                <a:cs typeface="Arial" panose="020B0604020202020204" pitchFamily="34" charset="0"/>
              </a:rPr>
              <a:t>, </a:t>
            </a:r>
            <a:r>
              <a:rPr lang="en-US" sz="2000" dirty="0" err="1">
                <a:solidFill>
                  <a:srgbClr val="FF0066"/>
                </a:solidFill>
                <a:latin typeface="Arial" panose="020B0604020202020204" pitchFamily="34" charset="0"/>
                <a:ea typeface="Calibri"/>
                <a:cs typeface="Arial" panose="020B0604020202020204" pitchFamily="34" charset="0"/>
              </a:rPr>
              <a:t>hạnh</a:t>
            </a:r>
            <a:r>
              <a:rPr lang="en-US" sz="2000" dirty="0">
                <a:solidFill>
                  <a:srgbClr val="FF0066"/>
                </a:solidFill>
                <a:latin typeface="Arial" panose="020B0604020202020204" pitchFamily="34" charset="0"/>
                <a:ea typeface="Calibri"/>
                <a:cs typeface="Arial" panose="020B0604020202020204" pitchFamily="34" charset="0"/>
              </a:rPr>
              <a:t> </a:t>
            </a:r>
            <a:r>
              <a:rPr lang="en-US" sz="2000" dirty="0" err="1">
                <a:solidFill>
                  <a:srgbClr val="FF0066"/>
                </a:solidFill>
                <a:latin typeface="Arial" panose="020B0604020202020204" pitchFamily="34" charset="0"/>
                <a:ea typeface="Calibri"/>
                <a:cs typeface="Arial" panose="020B0604020202020204" pitchFamily="34" charset="0"/>
              </a:rPr>
              <a:t>phúc</a:t>
            </a:r>
            <a:r>
              <a:rPr lang="en-US" sz="2000" dirty="0">
                <a:solidFill>
                  <a:srgbClr val="FF0066"/>
                </a:solidFill>
                <a:latin typeface="Arial" panose="020B0604020202020204" pitchFamily="34" charset="0"/>
                <a:ea typeface="Calibri"/>
                <a:cs typeface="Arial" panose="020B0604020202020204" pitchFamily="34" charset="0"/>
              </a:rPr>
              <a:t> </a:t>
            </a:r>
            <a:r>
              <a:rPr lang="en-US" sz="2000" dirty="0" err="1">
                <a:solidFill>
                  <a:srgbClr val="FF0066"/>
                </a:solidFill>
                <a:latin typeface="Arial" panose="020B0604020202020204" pitchFamily="34" charset="0"/>
                <a:ea typeface="Calibri"/>
                <a:cs typeface="Arial" panose="020B0604020202020204" pitchFamily="34" charset="0"/>
              </a:rPr>
              <a:t>cho</a:t>
            </a:r>
            <a:r>
              <a:rPr lang="en-US" sz="2000" dirty="0">
                <a:solidFill>
                  <a:srgbClr val="FF0066"/>
                </a:solidFill>
                <a:latin typeface="Arial" panose="020B0604020202020204" pitchFamily="34" charset="0"/>
                <a:ea typeface="Calibri"/>
                <a:cs typeface="Arial" panose="020B0604020202020204" pitchFamily="34" charset="0"/>
              </a:rPr>
              <a:t> </a:t>
            </a:r>
            <a:r>
              <a:rPr lang="en-US" sz="2000" dirty="0" err="1">
                <a:solidFill>
                  <a:srgbClr val="FF0066"/>
                </a:solidFill>
                <a:latin typeface="Arial" panose="020B0604020202020204" pitchFamily="34" charset="0"/>
                <a:ea typeface="Calibri"/>
                <a:cs typeface="Arial" panose="020B0604020202020204" pitchFamily="34" charset="0"/>
              </a:rPr>
              <a:t>mọi</a:t>
            </a:r>
            <a:r>
              <a:rPr lang="en-US" sz="2000" dirty="0">
                <a:solidFill>
                  <a:srgbClr val="FF0066"/>
                </a:solidFill>
                <a:latin typeface="Arial" panose="020B0604020202020204" pitchFamily="34" charset="0"/>
                <a:ea typeface="Calibri"/>
                <a:cs typeface="Arial" panose="020B0604020202020204" pitchFamily="34" charset="0"/>
              </a:rPr>
              <a:t> </a:t>
            </a:r>
            <a:r>
              <a:rPr lang="en-US" sz="2000" dirty="0" err="1">
                <a:solidFill>
                  <a:srgbClr val="FF0066"/>
                </a:solidFill>
                <a:latin typeface="Arial" panose="020B0604020202020204" pitchFamily="34" charset="0"/>
                <a:ea typeface="Calibri"/>
                <a:cs typeface="Arial" panose="020B0604020202020204" pitchFamily="34" charset="0"/>
              </a:rPr>
              <a:t>người</a:t>
            </a:r>
            <a:r>
              <a:rPr lang="en-US" sz="2000" dirty="0">
                <a:solidFill>
                  <a:srgbClr val="FF0066"/>
                </a:solidFill>
                <a:latin typeface="Arial" panose="020B0604020202020204" pitchFamily="34" charset="0"/>
                <a:ea typeface="Calibri"/>
                <a:cs typeface="Arial" panose="020B0604020202020204" pitchFamily="34" charset="0"/>
              </a:rPr>
              <a:t> </a:t>
            </a:r>
            <a:r>
              <a:rPr lang="en-US" sz="2000" dirty="0" err="1">
                <a:solidFill>
                  <a:srgbClr val="FF0066"/>
                </a:solidFill>
                <a:latin typeface="Arial" panose="020B0604020202020204" pitchFamily="34" charset="0"/>
                <a:ea typeface="Calibri"/>
                <a:cs typeface="Arial" panose="020B0604020202020204" pitchFamily="34" charset="0"/>
              </a:rPr>
              <a:t>dân</a:t>
            </a:r>
            <a:r>
              <a:rPr lang="en-US" sz="2000" dirty="0">
                <a:solidFill>
                  <a:srgbClr val="FF0066"/>
                </a:solidFill>
                <a:latin typeface="Arial" panose="020B0604020202020204" pitchFamily="34" charset="0"/>
                <a:ea typeface="Calibri"/>
                <a:cs typeface="Arial" panose="020B0604020202020204" pitchFamily="34" charset="0"/>
              </a:rPr>
              <a:t>.</a:t>
            </a:r>
          </a:p>
        </p:txBody>
      </p:sp>
      <p:sp>
        <p:nvSpPr>
          <p:cNvPr id="55" name="TextBox 54">
            <a:extLst>
              <a:ext uri="{FF2B5EF4-FFF2-40B4-BE49-F238E27FC236}">
                <a16:creationId xmlns="" xmlns:a16="http://schemas.microsoft.com/office/drawing/2014/main" id="{B475BFC6-4909-4135-9456-BE5DE72DEC34}"/>
              </a:ext>
            </a:extLst>
          </p:cNvPr>
          <p:cNvSpPr txBox="1"/>
          <p:nvPr/>
        </p:nvSpPr>
        <p:spPr>
          <a:xfrm>
            <a:off x="5638352" y="3328637"/>
            <a:ext cx="923992" cy="1323439"/>
          </a:xfrm>
          <a:prstGeom prst="rect">
            <a:avLst/>
          </a:prstGeom>
          <a:noFill/>
        </p:spPr>
        <p:txBody>
          <a:bodyPr wrap="square">
            <a:spAutoFit/>
          </a:bodyPr>
          <a:lstStyle/>
          <a:p>
            <a:pPr algn="ctr"/>
            <a:r>
              <a:rPr lang="en-US" sz="2000" b="1" dirty="0" err="1">
                <a:solidFill>
                  <a:srgbClr val="000000"/>
                </a:solidFill>
                <a:latin typeface="Arial" panose="020B0604020202020204" pitchFamily="34" charset="0"/>
                <a:ea typeface="Times New Roman"/>
                <a:cs typeface="Arial" panose="020B0604020202020204" pitchFamily="34" charset="0"/>
              </a:rPr>
              <a:t>Độc</a:t>
            </a:r>
            <a:r>
              <a:rPr lang="en-US" sz="2000" b="1" dirty="0">
                <a:solidFill>
                  <a:srgbClr val="000000"/>
                </a:solidFill>
                <a:latin typeface="Arial" panose="020B0604020202020204" pitchFamily="34" charset="0"/>
                <a:ea typeface="Times New Roman"/>
                <a:cs typeface="Arial" panose="020B0604020202020204" pitchFamily="34" charset="0"/>
              </a:rPr>
              <a:t> </a:t>
            </a:r>
            <a:r>
              <a:rPr lang="en-US" sz="2000" b="1" dirty="0" err="1">
                <a:solidFill>
                  <a:srgbClr val="000000"/>
                </a:solidFill>
                <a:latin typeface="Arial" panose="020B0604020202020204" pitchFamily="34" charset="0"/>
                <a:ea typeface="Times New Roman"/>
                <a:cs typeface="Arial" panose="020B0604020202020204" pitchFamily="34" charset="0"/>
              </a:rPr>
              <a:t>lập</a:t>
            </a:r>
            <a:r>
              <a:rPr lang="en-US" sz="2000" b="1" dirty="0">
                <a:solidFill>
                  <a:srgbClr val="000000"/>
                </a:solidFill>
                <a:latin typeface="Arial" panose="020B0604020202020204" pitchFamily="34" charset="0"/>
                <a:ea typeface="Times New Roman"/>
                <a:cs typeface="Arial" panose="020B0604020202020204" pitchFamily="34" charset="0"/>
              </a:rPr>
              <a:t> </a:t>
            </a:r>
            <a:r>
              <a:rPr lang="en-US" sz="2000" b="1" dirty="0" err="1">
                <a:solidFill>
                  <a:srgbClr val="000000"/>
                </a:solidFill>
                <a:latin typeface="Arial" panose="020B0604020202020204" pitchFamily="34" charset="0"/>
                <a:ea typeface="Times New Roman"/>
                <a:cs typeface="Arial" panose="020B0604020202020204" pitchFamily="34" charset="0"/>
              </a:rPr>
              <a:t>dân</a:t>
            </a:r>
            <a:r>
              <a:rPr lang="en-US" sz="2000" b="1" dirty="0">
                <a:solidFill>
                  <a:srgbClr val="000000"/>
                </a:solidFill>
                <a:latin typeface="Arial" panose="020B0604020202020204" pitchFamily="34" charset="0"/>
                <a:ea typeface="Times New Roman"/>
                <a:cs typeface="Arial" panose="020B0604020202020204" pitchFamily="34" charset="0"/>
              </a:rPr>
              <a:t> </a:t>
            </a:r>
            <a:r>
              <a:rPr lang="en-US" sz="2000" b="1" dirty="0" err="1">
                <a:solidFill>
                  <a:srgbClr val="000000"/>
                </a:solidFill>
                <a:latin typeface="Arial" panose="020B0604020202020204" pitchFamily="34" charset="0"/>
                <a:ea typeface="Times New Roman"/>
                <a:cs typeface="Arial" panose="020B0604020202020204" pitchFamily="34" charset="0"/>
              </a:rPr>
              <a:t>tộc</a:t>
            </a:r>
            <a:endParaRPr lang="en-US" sz="2000" b="1" dirty="0">
              <a:solidFill>
                <a:srgbClr val="000000"/>
              </a:solidFill>
            </a:endParaRPr>
          </a:p>
        </p:txBody>
      </p:sp>
      <p:pic>
        <p:nvPicPr>
          <p:cNvPr id="62466" name="Picture 2" descr="Ảnh động trang trí (132)">
            <a:extLst>
              <a:ext uri="{FF2B5EF4-FFF2-40B4-BE49-F238E27FC236}">
                <a16:creationId xmlns="" xmlns:a16="http://schemas.microsoft.com/office/drawing/2014/main" id="{FDA48CD5-7C10-45A6-B188-CCCDD99C87D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51716" y="5955290"/>
            <a:ext cx="3333750" cy="832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3" descr="Ảnh động đẹp (18)">
            <a:extLst>
              <a:ext uri="{FF2B5EF4-FFF2-40B4-BE49-F238E27FC236}">
                <a16:creationId xmlns="" xmlns:a16="http://schemas.microsoft.com/office/drawing/2014/main" id="{B5BB6109-2F96-4DBA-A9CE-CDD1C435837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800000">
            <a:off x="11313068" y="-3"/>
            <a:ext cx="796591" cy="19884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253567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3602" name="Group 2">
            <a:extLst>
              <a:ext uri="{FF2B5EF4-FFF2-40B4-BE49-F238E27FC236}">
                <a16:creationId xmlns="" xmlns:a16="http://schemas.microsoft.com/office/drawing/2014/main" id="{38F60D0E-4895-47E8-A43D-F3A31192FA6D}"/>
              </a:ext>
            </a:extLst>
          </p:cNvPr>
          <p:cNvGrpSpPr>
            <a:grpSpLocks/>
          </p:cNvGrpSpPr>
          <p:nvPr/>
        </p:nvGrpSpPr>
        <p:grpSpPr bwMode="auto">
          <a:xfrm rot="5400000">
            <a:off x="599068" y="2197406"/>
            <a:ext cx="4608513" cy="4026875"/>
            <a:chOff x="3782394" y="1987139"/>
            <a:chExt cx="4597121" cy="4682754"/>
          </a:xfrm>
        </p:grpSpPr>
        <p:sp>
          <p:nvSpPr>
            <p:cNvPr id="5" name="Block Arc 4">
              <a:extLst>
                <a:ext uri="{FF2B5EF4-FFF2-40B4-BE49-F238E27FC236}">
                  <a16:creationId xmlns="" xmlns:a16="http://schemas.microsoft.com/office/drawing/2014/main" id="{DA5F7263-58B0-4D1F-B6E2-5AE9FC0627D1}"/>
                </a:ext>
              </a:extLst>
            </p:cNvPr>
            <p:cNvSpPr/>
            <p:nvPr/>
          </p:nvSpPr>
          <p:spPr>
            <a:xfrm>
              <a:off x="3928084" y="2218431"/>
              <a:ext cx="4451431" cy="4451462"/>
            </a:xfrm>
            <a:prstGeom prst="blockArc">
              <a:avLst>
                <a:gd name="adj1" fmla="val 10800000"/>
                <a:gd name="adj2" fmla="val 21568928"/>
                <a:gd name="adj3" fmla="val 109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defTabSz="914400" eaLnBrk="0" fontAlgn="base" hangingPunct="0">
                <a:spcBef>
                  <a:spcPct val="0"/>
                </a:spcBef>
                <a:spcAft>
                  <a:spcPct val="0"/>
                </a:spcAft>
                <a:defRPr/>
              </a:pPr>
              <a:endParaRPr lang="ko-KR" altLang="en-US" sz="2026" dirty="0">
                <a:solidFill>
                  <a:prstClr val="black"/>
                </a:solidFill>
                <a:latin typeface="Calibri"/>
                <a:ea typeface="맑은 고딕" panose="020B0503020000020004" pitchFamily="34" charset="-127"/>
              </a:endParaRPr>
            </a:p>
          </p:txBody>
        </p:sp>
        <p:sp>
          <p:nvSpPr>
            <p:cNvPr id="6" name="Oval 5">
              <a:extLst>
                <a:ext uri="{FF2B5EF4-FFF2-40B4-BE49-F238E27FC236}">
                  <a16:creationId xmlns="" xmlns:a16="http://schemas.microsoft.com/office/drawing/2014/main" id="{519CEDCE-01FA-4D27-AA73-0457774C9267}"/>
                </a:ext>
              </a:extLst>
            </p:cNvPr>
            <p:cNvSpPr/>
            <p:nvPr/>
          </p:nvSpPr>
          <p:spPr>
            <a:xfrm>
              <a:off x="6569487" y="1987139"/>
              <a:ext cx="714193" cy="740852"/>
            </a:xfrm>
            <a:prstGeom prst="ellipse">
              <a:avLst/>
            </a:prstGeom>
            <a:solidFill>
              <a:srgbClr val="7030A0"/>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026">
                <a:solidFill>
                  <a:prstClr val="white"/>
                </a:solidFill>
                <a:latin typeface="Calibri"/>
                <a:ea typeface="맑은 고딕" panose="020B0503020000020004" pitchFamily="34" charset="-127"/>
              </a:endParaRPr>
            </a:p>
          </p:txBody>
        </p:sp>
        <p:sp>
          <p:nvSpPr>
            <p:cNvPr id="8" name="Oval 7">
              <a:extLst>
                <a:ext uri="{FF2B5EF4-FFF2-40B4-BE49-F238E27FC236}">
                  <a16:creationId xmlns="" xmlns:a16="http://schemas.microsoft.com/office/drawing/2014/main" id="{353D8CAC-EE66-41E4-BF07-48570CF72261}"/>
                </a:ext>
              </a:extLst>
            </p:cNvPr>
            <p:cNvSpPr/>
            <p:nvPr/>
          </p:nvSpPr>
          <p:spPr>
            <a:xfrm>
              <a:off x="4949490" y="1995606"/>
              <a:ext cx="714192" cy="685817"/>
            </a:xfrm>
            <a:prstGeom prst="ellipse">
              <a:avLst/>
            </a:prstGeom>
            <a:solidFill>
              <a:srgbClr val="FF0066"/>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026" dirty="0">
                <a:solidFill>
                  <a:prstClr val="white"/>
                </a:solidFill>
                <a:latin typeface="Calibri"/>
                <a:ea typeface="맑은 고딕" panose="020B0503020000020004" pitchFamily="34" charset="-127"/>
              </a:endParaRPr>
            </a:p>
          </p:txBody>
        </p:sp>
        <p:sp>
          <p:nvSpPr>
            <p:cNvPr id="10" name="Oval 9">
              <a:extLst>
                <a:ext uri="{FF2B5EF4-FFF2-40B4-BE49-F238E27FC236}">
                  <a16:creationId xmlns="" xmlns:a16="http://schemas.microsoft.com/office/drawing/2014/main" id="{CFCC7E08-672E-44E5-B447-CD0137D1D773}"/>
                </a:ext>
              </a:extLst>
            </p:cNvPr>
            <p:cNvSpPr/>
            <p:nvPr/>
          </p:nvSpPr>
          <p:spPr>
            <a:xfrm>
              <a:off x="7666906" y="2926963"/>
              <a:ext cx="712609" cy="740852"/>
            </a:xfrm>
            <a:prstGeom prst="ellipse">
              <a:avLst/>
            </a:prstGeom>
            <a:solidFill>
              <a:srgbClr val="00CC00"/>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026">
                <a:solidFill>
                  <a:prstClr val="white"/>
                </a:solidFill>
                <a:latin typeface="Calibri"/>
                <a:ea typeface="맑은 고딕" panose="020B0503020000020004" pitchFamily="34" charset="-127"/>
              </a:endParaRPr>
            </a:p>
          </p:txBody>
        </p:sp>
        <p:sp>
          <p:nvSpPr>
            <p:cNvPr id="11" name="Oval 10">
              <a:extLst>
                <a:ext uri="{FF2B5EF4-FFF2-40B4-BE49-F238E27FC236}">
                  <a16:creationId xmlns="" xmlns:a16="http://schemas.microsoft.com/office/drawing/2014/main" id="{36B921E5-DAA5-4FF7-922C-35AC4F702E7C}"/>
                </a:ext>
              </a:extLst>
            </p:cNvPr>
            <p:cNvSpPr/>
            <p:nvPr/>
          </p:nvSpPr>
          <p:spPr>
            <a:xfrm>
              <a:off x="3782394" y="2988348"/>
              <a:ext cx="712609" cy="687933"/>
            </a:xfrm>
            <a:prstGeom prst="ellipse">
              <a:avLst/>
            </a:prstGeom>
            <a:solidFill>
              <a:srgbClr val="0070C0"/>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026">
                <a:solidFill>
                  <a:prstClr val="white"/>
                </a:solidFill>
                <a:latin typeface="Calibri"/>
                <a:ea typeface="맑은 고딕" panose="020B0503020000020004" pitchFamily="34" charset="-127"/>
              </a:endParaRPr>
            </a:p>
          </p:txBody>
        </p:sp>
      </p:grpSp>
      <p:sp>
        <p:nvSpPr>
          <p:cNvPr id="7" name="Isosceles Triangle 41">
            <a:extLst>
              <a:ext uri="{FF2B5EF4-FFF2-40B4-BE49-F238E27FC236}">
                <a16:creationId xmlns="" xmlns:a16="http://schemas.microsoft.com/office/drawing/2014/main" id="{13CCC099-FA34-4CCB-A15B-7C06FE896BB8}"/>
              </a:ext>
            </a:extLst>
          </p:cNvPr>
          <p:cNvSpPr/>
          <p:nvPr/>
        </p:nvSpPr>
        <p:spPr>
          <a:xfrm>
            <a:off x="4586382" y="4889045"/>
            <a:ext cx="179387" cy="258762"/>
          </a:xfrm>
          <a:custGeom>
            <a:avLst/>
            <a:gdLst>
              <a:gd name="connsiteX0" fmla="*/ 1367278 w 2736000"/>
              <a:gd name="connsiteY0" fmla="*/ 2273826 h 3930092"/>
              <a:gd name="connsiteX1" fmla="*/ 1535821 w 2736000"/>
              <a:gd name="connsiteY1" fmla="*/ 2564417 h 3930092"/>
              <a:gd name="connsiteX2" fmla="*/ 2088000 w 2736000"/>
              <a:gd name="connsiteY2" fmla="*/ 3520946 h 3930092"/>
              <a:gd name="connsiteX3" fmla="*/ 648080 w 2736000"/>
              <a:gd name="connsiteY3" fmla="*/ 3506285 h 3930092"/>
              <a:gd name="connsiteX4" fmla="*/ 1198105 w 2736000"/>
              <a:gd name="connsiteY4" fmla="*/ 2565503 h 3930092"/>
              <a:gd name="connsiteX5" fmla="*/ 1367278 w 2736000"/>
              <a:gd name="connsiteY5" fmla="*/ 2273826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67278 w 2736000"/>
              <a:gd name="connsiteY0" fmla="*/ 2273826 h 3930092"/>
              <a:gd name="connsiteX1" fmla="*/ 1535821 w 2736000"/>
              <a:gd name="connsiteY1" fmla="*/ 2564417 h 3930092"/>
              <a:gd name="connsiteX2" fmla="*/ 2088000 w 2736000"/>
              <a:gd name="connsiteY2" fmla="*/ 3520946 h 3930092"/>
              <a:gd name="connsiteX3" fmla="*/ 648080 w 2736000"/>
              <a:gd name="connsiteY3" fmla="*/ 3506285 h 3930092"/>
              <a:gd name="connsiteX4" fmla="*/ 1198105 w 2736000"/>
              <a:gd name="connsiteY4" fmla="*/ 2565503 h 3930092"/>
              <a:gd name="connsiteX5" fmla="*/ 1367278 w 2736000"/>
              <a:gd name="connsiteY5" fmla="*/ 2273826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97963 w 2736000"/>
              <a:gd name="connsiteY0" fmla="*/ 2421112 h 3930092"/>
              <a:gd name="connsiteX1" fmla="*/ 1535821 w 2736000"/>
              <a:gd name="connsiteY1" fmla="*/ 2564417 h 3930092"/>
              <a:gd name="connsiteX2" fmla="*/ 2088000 w 2736000"/>
              <a:gd name="connsiteY2" fmla="*/ 3520946 h 3930092"/>
              <a:gd name="connsiteX3" fmla="*/ 648080 w 2736000"/>
              <a:gd name="connsiteY3" fmla="*/ 3506285 h 3930092"/>
              <a:gd name="connsiteX4" fmla="*/ 1198105 w 2736000"/>
              <a:gd name="connsiteY4" fmla="*/ 2565503 h 3930092"/>
              <a:gd name="connsiteX5" fmla="*/ 1397963 w 2736000"/>
              <a:gd name="connsiteY5" fmla="*/ 2421112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97963 w 2736000"/>
              <a:gd name="connsiteY0" fmla="*/ 2421112 h 3930092"/>
              <a:gd name="connsiteX1" fmla="*/ 1535821 w 2736000"/>
              <a:gd name="connsiteY1" fmla="*/ 2564417 h 3930092"/>
              <a:gd name="connsiteX2" fmla="*/ 2088000 w 2736000"/>
              <a:gd name="connsiteY2" fmla="*/ 3520946 h 3930092"/>
              <a:gd name="connsiteX3" fmla="*/ 648080 w 2736000"/>
              <a:gd name="connsiteY3" fmla="*/ 3506285 h 3930092"/>
              <a:gd name="connsiteX4" fmla="*/ 1198105 w 2736000"/>
              <a:gd name="connsiteY4" fmla="*/ 2565503 h 3930092"/>
              <a:gd name="connsiteX5" fmla="*/ 1397963 w 2736000"/>
              <a:gd name="connsiteY5" fmla="*/ 2421112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97963 w 2736000"/>
              <a:gd name="connsiteY0" fmla="*/ 2421112 h 3930092"/>
              <a:gd name="connsiteX1" fmla="*/ 1535821 w 2736000"/>
              <a:gd name="connsiteY1" fmla="*/ 2564417 h 3930092"/>
              <a:gd name="connsiteX2" fmla="*/ 2088000 w 2736000"/>
              <a:gd name="connsiteY2" fmla="*/ 3520946 h 3930092"/>
              <a:gd name="connsiteX3" fmla="*/ 648080 w 2736000"/>
              <a:gd name="connsiteY3" fmla="*/ 3506285 h 3930092"/>
              <a:gd name="connsiteX4" fmla="*/ 1198105 w 2736000"/>
              <a:gd name="connsiteY4" fmla="*/ 2565503 h 3930092"/>
              <a:gd name="connsiteX5" fmla="*/ 1397963 w 2736000"/>
              <a:gd name="connsiteY5" fmla="*/ 2421112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97963 w 2736000"/>
              <a:gd name="connsiteY0" fmla="*/ 2421112 h 3930092"/>
              <a:gd name="connsiteX1" fmla="*/ 1535821 w 2736000"/>
              <a:gd name="connsiteY1" fmla="*/ 2564417 h 3930092"/>
              <a:gd name="connsiteX2" fmla="*/ 2088000 w 2736000"/>
              <a:gd name="connsiteY2" fmla="*/ 3520946 h 3930092"/>
              <a:gd name="connsiteX3" fmla="*/ 648080 w 2736000"/>
              <a:gd name="connsiteY3" fmla="*/ 3506285 h 3930092"/>
              <a:gd name="connsiteX4" fmla="*/ 1198105 w 2736000"/>
              <a:gd name="connsiteY4" fmla="*/ 2565503 h 3930092"/>
              <a:gd name="connsiteX5" fmla="*/ 1397963 w 2736000"/>
              <a:gd name="connsiteY5" fmla="*/ 2421112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97963 w 2736000"/>
              <a:gd name="connsiteY0" fmla="*/ 2421112 h 3930092"/>
              <a:gd name="connsiteX1" fmla="*/ 1535821 w 2736000"/>
              <a:gd name="connsiteY1" fmla="*/ 2564417 h 3930092"/>
              <a:gd name="connsiteX2" fmla="*/ 2088000 w 2736000"/>
              <a:gd name="connsiteY2" fmla="*/ 3520946 h 3930092"/>
              <a:gd name="connsiteX3" fmla="*/ 648080 w 2736000"/>
              <a:gd name="connsiteY3" fmla="*/ 3506285 h 3930092"/>
              <a:gd name="connsiteX4" fmla="*/ 1198105 w 2736000"/>
              <a:gd name="connsiteY4" fmla="*/ 2565503 h 3930092"/>
              <a:gd name="connsiteX5" fmla="*/ 1397963 w 2736000"/>
              <a:gd name="connsiteY5" fmla="*/ 2421112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97963 w 2736000"/>
              <a:gd name="connsiteY0" fmla="*/ 2421112 h 3930092"/>
              <a:gd name="connsiteX1" fmla="*/ 1535821 w 2736000"/>
              <a:gd name="connsiteY1" fmla="*/ 2564417 h 3930092"/>
              <a:gd name="connsiteX2" fmla="*/ 2088000 w 2736000"/>
              <a:gd name="connsiteY2" fmla="*/ 3520946 h 3930092"/>
              <a:gd name="connsiteX3" fmla="*/ 648080 w 2736000"/>
              <a:gd name="connsiteY3" fmla="*/ 3506285 h 3930092"/>
              <a:gd name="connsiteX4" fmla="*/ 1198105 w 2736000"/>
              <a:gd name="connsiteY4" fmla="*/ 2565503 h 3930092"/>
              <a:gd name="connsiteX5" fmla="*/ 1397963 w 2736000"/>
              <a:gd name="connsiteY5" fmla="*/ 2421112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97963 w 2736000"/>
              <a:gd name="connsiteY0" fmla="*/ 2421112 h 3930092"/>
              <a:gd name="connsiteX1" fmla="*/ 1535821 w 2736000"/>
              <a:gd name="connsiteY1" fmla="*/ 2564417 h 3930092"/>
              <a:gd name="connsiteX2" fmla="*/ 2088000 w 2736000"/>
              <a:gd name="connsiteY2" fmla="*/ 3520946 h 3930092"/>
              <a:gd name="connsiteX3" fmla="*/ 648080 w 2736000"/>
              <a:gd name="connsiteY3" fmla="*/ 3506285 h 3930092"/>
              <a:gd name="connsiteX4" fmla="*/ 1198105 w 2736000"/>
              <a:gd name="connsiteY4" fmla="*/ 2565503 h 3930092"/>
              <a:gd name="connsiteX5" fmla="*/ 1397963 w 2736000"/>
              <a:gd name="connsiteY5" fmla="*/ 2421112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97963 w 2736000"/>
              <a:gd name="connsiteY0" fmla="*/ 2421112 h 3930092"/>
              <a:gd name="connsiteX1" fmla="*/ 1554231 w 2736000"/>
              <a:gd name="connsiteY1" fmla="*/ 2567486 h 3930092"/>
              <a:gd name="connsiteX2" fmla="*/ 2088000 w 2736000"/>
              <a:gd name="connsiteY2" fmla="*/ 3520946 h 3930092"/>
              <a:gd name="connsiteX3" fmla="*/ 648080 w 2736000"/>
              <a:gd name="connsiteY3" fmla="*/ 3506285 h 3930092"/>
              <a:gd name="connsiteX4" fmla="*/ 1198105 w 2736000"/>
              <a:gd name="connsiteY4" fmla="*/ 2565503 h 3930092"/>
              <a:gd name="connsiteX5" fmla="*/ 1397963 w 2736000"/>
              <a:gd name="connsiteY5" fmla="*/ 2421112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97963 w 2736000"/>
              <a:gd name="connsiteY0" fmla="*/ 2421112 h 3930092"/>
              <a:gd name="connsiteX1" fmla="*/ 1554231 w 2736000"/>
              <a:gd name="connsiteY1" fmla="*/ 2567486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97963 w 2736000"/>
              <a:gd name="connsiteY5" fmla="*/ 2421112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97963 w 2736000"/>
              <a:gd name="connsiteY0" fmla="*/ 2421112 h 3930092"/>
              <a:gd name="connsiteX1" fmla="*/ 1554231 w 2736000"/>
              <a:gd name="connsiteY1" fmla="*/ 2567486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97963 w 2736000"/>
              <a:gd name="connsiteY5" fmla="*/ 2421112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97963 w 2736000"/>
              <a:gd name="connsiteY0" fmla="*/ 2421112 h 3930092"/>
              <a:gd name="connsiteX1" fmla="*/ 1545026 w 2736000"/>
              <a:gd name="connsiteY1" fmla="*/ 2558281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97963 w 2736000"/>
              <a:gd name="connsiteY5" fmla="*/ 2421112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97963 w 2736000"/>
              <a:gd name="connsiteY0" fmla="*/ 2421112 h 3930092"/>
              <a:gd name="connsiteX1" fmla="*/ 1545026 w 2736000"/>
              <a:gd name="connsiteY1" fmla="*/ 2558281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97963 w 2736000"/>
              <a:gd name="connsiteY5" fmla="*/ 2421112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97963 w 2736000"/>
              <a:gd name="connsiteY0" fmla="*/ 2421112 h 3930092"/>
              <a:gd name="connsiteX1" fmla="*/ 1566505 w 2736000"/>
              <a:gd name="connsiteY1" fmla="*/ 2573624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97963 w 2736000"/>
              <a:gd name="connsiteY5" fmla="*/ 2421112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97963 w 2736000"/>
              <a:gd name="connsiteY0" fmla="*/ 2421112 h 3930092"/>
              <a:gd name="connsiteX1" fmla="*/ 1566505 w 2736000"/>
              <a:gd name="connsiteY1" fmla="*/ 2573624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97963 w 2736000"/>
              <a:gd name="connsiteY5" fmla="*/ 2421112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97963 w 2736000"/>
              <a:gd name="connsiteY0" fmla="*/ 2421112 h 3930092"/>
              <a:gd name="connsiteX1" fmla="*/ 1578778 w 2736000"/>
              <a:gd name="connsiteY1" fmla="*/ 2576692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97963 w 2736000"/>
              <a:gd name="connsiteY5" fmla="*/ 2421112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97963 w 2736000"/>
              <a:gd name="connsiteY0" fmla="*/ 2421112 h 3930092"/>
              <a:gd name="connsiteX1" fmla="*/ 1578778 w 2736000"/>
              <a:gd name="connsiteY1" fmla="*/ 2576692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97963 w 2736000"/>
              <a:gd name="connsiteY5" fmla="*/ 2421112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97963 w 2736000"/>
              <a:gd name="connsiteY0" fmla="*/ 2421112 h 3930092"/>
              <a:gd name="connsiteX1" fmla="*/ 1578778 w 2736000"/>
              <a:gd name="connsiteY1" fmla="*/ 2576692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97963 w 2736000"/>
              <a:gd name="connsiteY5" fmla="*/ 2421112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79552 w 2736000"/>
              <a:gd name="connsiteY0" fmla="*/ 2418044 h 3930092"/>
              <a:gd name="connsiteX1" fmla="*/ 1578778 w 2736000"/>
              <a:gd name="connsiteY1" fmla="*/ 2576692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79552 w 2736000"/>
              <a:gd name="connsiteY5" fmla="*/ 2418044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79552 w 2736000"/>
              <a:gd name="connsiteY0" fmla="*/ 2418044 h 3930092"/>
              <a:gd name="connsiteX1" fmla="*/ 1578778 w 2736000"/>
              <a:gd name="connsiteY1" fmla="*/ 2576692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79552 w 2736000"/>
              <a:gd name="connsiteY5" fmla="*/ 2418044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79552 w 2736000"/>
              <a:gd name="connsiteY0" fmla="*/ 2418044 h 3930092"/>
              <a:gd name="connsiteX1" fmla="*/ 1578778 w 2736000"/>
              <a:gd name="connsiteY1" fmla="*/ 2576692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79552 w 2736000"/>
              <a:gd name="connsiteY5" fmla="*/ 2418044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79552 w 2736000"/>
              <a:gd name="connsiteY0" fmla="*/ 2418044 h 3930092"/>
              <a:gd name="connsiteX1" fmla="*/ 1578778 w 2736000"/>
              <a:gd name="connsiteY1" fmla="*/ 2576692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79552 w 2736000"/>
              <a:gd name="connsiteY5" fmla="*/ 2418044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79552 w 2736000"/>
              <a:gd name="connsiteY0" fmla="*/ 2418044 h 3930092"/>
              <a:gd name="connsiteX1" fmla="*/ 1578778 w 2736000"/>
              <a:gd name="connsiteY1" fmla="*/ 2576692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79552 w 2736000"/>
              <a:gd name="connsiteY5" fmla="*/ 2418044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79552 w 2736000"/>
              <a:gd name="connsiteY0" fmla="*/ 2418044 h 3930092"/>
              <a:gd name="connsiteX1" fmla="*/ 1563436 w 2736000"/>
              <a:gd name="connsiteY1" fmla="*/ 2564418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79552 w 2736000"/>
              <a:gd name="connsiteY5" fmla="*/ 2418044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79552 w 2736000"/>
              <a:gd name="connsiteY0" fmla="*/ 2418044 h 3930092"/>
              <a:gd name="connsiteX1" fmla="*/ 1554231 w 2736000"/>
              <a:gd name="connsiteY1" fmla="*/ 2552144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79552 w 2736000"/>
              <a:gd name="connsiteY5" fmla="*/ 2418044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79552 w 2736000"/>
              <a:gd name="connsiteY0" fmla="*/ 2418044 h 3930092"/>
              <a:gd name="connsiteX1" fmla="*/ 1554231 w 2736000"/>
              <a:gd name="connsiteY1" fmla="*/ 2552144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79552 w 2736000"/>
              <a:gd name="connsiteY5" fmla="*/ 2418044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67278 w 2736000"/>
              <a:gd name="connsiteY0" fmla="*/ 2418044 h 3930092"/>
              <a:gd name="connsiteX1" fmla="*/ 1554231 w 2736000"/>
              <a:gd name="connsiteY1" fmla="*/ 2552144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67278 w 2736000"/>
              <a:gd name="connsiteY5" fmla="*/ 2418044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67278 w 2736000"/>
              <a:gd name="connsiteY0" fmla="*/ 2418044 h 3930092"/>
              <a:gd name="connsiteX1" fmla="*/ 1554231 w 2736000"/>
              <a:gd name="connsiteY1" fmla="*/ 2552144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67278 w 2736000"/>
              <a:gd name="connsiteY5" fmla="*/ 2418044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67278 w 2736000"/>
              <a:gd name="connsiteY0" fmla="*/ 2418044 h 3930092"/>
              <a:gd name="connsiteX1" fmla="*/ 1532752 w 2736000"/>
              <a:gd name="connsiteY1" fmla="*/ 2552144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67278 w 2736000"/>
              <a:gd name="connsiteY5" fmla="*/ 2418044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67278 w 2736000"/>
              <a:gd name="connsiteY0" fmla="*/ 2418044 h 3930092"/>
              <a:gd name="connsiteX1" fmla="*/ 1526615 w 2736000"/>
              <a:gd name="connsiteY1" fmla="*/ 2567486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67278 w 2736000"/>
              <a:gd name="connsiteY5" fmla="*/ 2418044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67278 w 2736000"/>
              <a:gd name="connsiteY0" fmla="*/ 2418044 h 3930092"/>
              <a:gd name="connsiteX1" fmla="*/ 1526615 w 2736000"/>
              <a:gd name="connsiteY1" fmla="*/ 2567486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67278 w 2736000"/>
              <a:gd name="connsiteY5" fmla="*/ 2418044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67278 w 2736000"/>
              <a:gd name="connsiteY0" fmla="*/ 2418044 h 3930092"/>
              <a:gd name="connsiteX1" fmla="*/ 1526615 w 2736000"/>
              <a:gd name="connsiteY1" fmla="*/ 2567486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67278 w 2736000"/>
              <a:gd name="connsiteY5" fmla="*/ 2418044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67278 w 2736000"/>
              <a:gd name="connsiteY0" fmla="*/ 2418044 h 3930092"/>
              <a:gd name="connsiteX1" fmla="*/ 1552576 w 2736000"/>
              <a:gd name="connsiteY1" fmla="*/ 2576139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67278 w 2736000"/>
              <a:gd name="connsiteY5" fmla="*/ 2418044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 name="connsiteX0" fmla="*/ 1367278 w 2736000"/>
              <a:gd name="connsiteY0" fmla="*/ 2418044 h 3930092"/>
              <a:gd name="connsiteX1" fmla="*/ 1552576 w 2736000"/>
              <a:gd name="connsiteY1" fmla="*/ 2576139 h 3930092"/>
              <a:gd name="connsiteX2" fmla="*/ 2088000 w 2736000"/>
              <a:gd name="connsiteY2" fmla="*/ 3520946 h 3930092"/>
              <a:gd name="connsiteX3" fmla="*/ 648080 w 2736000"/>
              <a:gd name="connsiteY3" fmla="*/ 3506285 h 3930092"/>
              <a:gd name="connsiteX4" fmla="*/ 1182763 w 2736000"/>
              <a:gd name="connsiteY4" fmla="*/ 2571640 h 3930092"/>
              <a:gd name="connsiteX5" fmla="*/ 1367278 w 2736000"/>
              <a:gd name="connsiteY5" fmla="*/ 2418044 h 3930092"/>
              <a:gd name="connsiteX6" fmla="*/ 648003 w 2736000"/>
              <a:gd name="connsiteY6" fmla="*/ 793859 h 3930092"/>
              <a:gd name="connsiteX7" fmla="*/ 2087849 w 2736000"/>
              <a:gd name="connsiteY7" fmla="*/ 808518 h 3930092"/>
              <a:gd name="connsiteX8" fmla="*/ 1641214 w 2736000"/>
              <a:gd name="connsiteY8" fmla="*/ 1449982 h 3930092"/>
              <a:gd name="connsiteX9" fmla="*/ 1368003 w 2736000"/>
              <a:gd name="connsiteY9" fmla="*/ 1937706 h 3930092"/>
              <a:gd name="connsiteX10" fmla="*/ 1094068 w 2736000"/>
              <a:gd name="connsiteY10" fmla="*/ 1448735 h 3930092"/>
              <a:gd name="connsiteX11" fmla="*/ 648003 w 2736000"/>
              <a:gd name="connsiteY11" fmla="*/ 793859 h 3930092"/>
              <a:gd name="connsiteX12" fmla="*/ 516625 w 2736000"/>
              <a:gd name="connsiteY12" fmla="*/ 299874 h 3930092"/>
              <a:gd name="connsiteX13" fmla="*/ 516625 w 2736000"/>
              <a:gd name="connsiteY13" fmla="*/ 449580 h 3930092"/>
              <a:gd name="connsiteX14" fmla="*/ 1029987 w 2736000"/>
              <a:gd name="connsiteY14" fmla="*/ 1557992 h 3930092"/>
              <a:gd name="connsiteX15" fmla="*/ 1146996 w 2736000"/>
              <a:gd name="connsiteY15" fmla="*/ 2057479 h 3930092"/>
              <a:gd name="connsiteX16" fmla="*/ 1055065 w 2736000"/>
              <a:gd name="connsiteY16" fmla="*/ 2431585 h 3930092"/>
              <a:gd name="connsiteX17" fmla="*/ 539378 w 2736000"/>
              <a:gd name="connsiteY17" fmla="*/ 3468615 h 3930092"/>
              <a:gd name="connsiteX18" fmla="*/ 539378 w 2736000"/>
              <a:gd name="connsiteY18" fmla="*/ 3604591 h 3930092"/>
              <a:gd name="connsiteX19" fmla="*/ 2196077 w 2736000"/>
              <a:gd name="connsiteY19" fmla="*/ 3604591 h 3930092"/>
              <a:gd name="connsiteX20" fmla="*/ 2196077 w 2736000"/>
              <a:gd name="connsiteY20" fmla="*/ 3468615 h 3930092"/>
              <a:gd name="connsiteX21" fmla="*/ 1695313 w 2736000"/>
              <a:gd name="connsiteY21" fmla="*/ 2440912 h 3930092"/>
              <a:gd name="connsiteX22" fmla="*/ 1617547 w 2736000"/>
              <a:gd name="connsiteY22" fmla="*/ 2049252 h 3930092"/>
              <a:gd name="connsiteX23" fmla="*/ 1719395 w 2736000"/>
              <a:gd name="connsiteY23" fmla="*/ 1540961 h 3930092"/>
              <a:gd name="connsiteX24" fmla="*/ 2207952 w 2736000"/>
              <a:gd name="connsiteY24" fmla="*/ 449580 h 3930092"/>
              <a:gd name="connsiteX25" fmla="*/ 2207952 w 2736000"/>
              <a:gd name="connsiteY25" fmla="*/ 299874 h 3930092"/>
              <a:gd name="connsiteX26" fmla="*/ 516625 w 2736000"/>
              <a:gd name="connsiteY26" fmla="*/ 299874 h 3930092"/>
              <a:gd name="connsiteX27" fmla="*/ 144000 w 2736000"/>
              <a:gd name="connsiteY27" fmla="*/ 0 h 3930092"/>
              <a:gd name="connsiteX28" fmla="*/ 2592000 w 2736000"/>
              <a:gd name="connsiteY28" fmla="*/ 0 h 3930092"/>
              <a:gd name="connsiteX29" fmla="*/ 2736000 w 2736000"/>
              <a:gd name="connsiteY29" fmla="*/ 144000 h 3930092"/>
              <a:gd name="connsiteX30" fmla="*/ 2592000 w 2736000"/>
              <a:gd name="connsiteY30" fmla="*/ 288000 h 3930092"/>
              <a:gd name="connsiteX31" fmla="*/ 2396702 w 2736000"/>
              <a:gd name="connsiteY31" fmla="*/ 288000 h 3930092"/>
              <a:gd name="connsiteX32" fmla="*/ 2396702 w 2736000"/>
              <a:gd name="connsiteY32" fmla="*/ 413234 h 3930092"/>
              <a:gd name="connsiteX33" fmla="*/ 1815389 w 2736000"/>
              <a:gd name="connsiteY33" fmla="*/ 1665324 h 3930092"/>
              <a:gd name="connsiteX34" fmla="*/ 1753098 w 2736000"/>
              <a:gd name="connsiteY34" fmla="*/ 1974987 h 3930092"/>
              <a:gd name="connsiteX35" fmla="*/ 1825752 w 2736000"/>
              <a:gd name="connsiteY35" fmla="*/ 2312143 h 3930092"/>
              <a:gd name="connsiteX36" fmla="*/ 2395980 w 2736000"/>
              <a:gd name="connsiteY36" fmla="*/ 3557007 h 3930092"/>
              <a:gd name="connsiteX37" fmla="*/ 2395980 w 2736000"/>
              <a:gd name="connsiteY37" fmla="*/ 3642092 h 3930092"/>
              <a:gd name="connsiteX38" fmla="*/ 2592000 w 2736000"/>
              <a:gd name="connsiteY38" fmla="*/ 3642092 h 3930092"/>
              <a:gd name="connsiteX39" fmla="*/ 2736000 w 2736000"/>
              <a:gd name="connsiteY39" fmla="*/ 3786092 h 3930092"/>
              <a:gd name="connsiteX40" fmla="*/ 2592000 w 2736000"/>
              <a:gd name="connsiteY40" fmla="*/ 3930092 h 3930092"/>
              <a:gd name="connsiteX41" fmla="*/ 144000 w 2736000"/>
              <a:gd name="connsiteY41" fmla="*/ 3930092 h 3930092"/>
              <a:gd name="connsiteX42" fmla="*/ 0 w 2736000"/>
              <a:gd name="connsiteY42" fmla="*/ 3786092 h 3930092"/>
              <a:gd name="connsiteX43" fmla="*/ 144000 w 2736000"/>
              <a:gd name="connsiteY43" fmla="*/ 3642092 h 3930092"/>
              <a:gd name="connsiteX44" fmla="*/ 338578 w 2736000"/>
              <a:gd name="connsiteY44" fmla="*/ 3642092 h 3930092"/>
              <a:gd name="connsiteX45" fmla="*/ 338578 w 2736000"/>
              <a:gd name="connsiteY45" fmla="*/ 3557007 h 3930092"/>
              <a:gd name="connsiteX46" fmla="*/ 951672 w 2736000"/>
              <a:gd name="connsiteY46" fmla="*/ 2284199 h 3930092"/>
              <a:gd name="connsiteX47" fmla="*/ 1012216 w 2736000"/>
              <a:gd name="connsiteY47" fmla="*/ 1995181 h 3930092"/>
              <a:gd name="connsiteX48" fmla="*/ 943195 w 2736000"/>
              <a:gd name="connsiteY48" fmla="*/ 1693402 h 3930092"/>
              <a:gd name="connsiteX49" fmla="*/ 339300 w 2736000"/>
              <a:gd name="connsiteY49" fmla="*/ 413234 h 3930092"/>
              <a:gd name="connsiteX50" fmla="*/ 339300 w 2736000"/>
              <a:gd name="connsiteY50" fmla="*/ 288000 h 3930092"/>
              <a:gd name="connsiteX51" fmla="*/ 144000 w 2736000"/>
              <a:gd name="connsiteY51" fmla="*/ 288000 h 3930092"/>
              <a:gd name="connsiteX52" fmla="*/ 0 w 2736000"/>
              <a:gd name="connsiteY52" fmla="*/ 144000 h 3930092"/>
              <a:gd name="connsiteX53" fmla="*/ 144000 w 2736000"/>
              <a:gd name="connsiteY53" fmla="*/ 0 h 3930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736000" h="3930092">
                <a:moveTo>
                  <a:pt x="1367278" y="2418044"/>
                </a:moveTo>
                <a:cubicBezTo>
                  <a:pt x="1475622" y="2496498"/>
                  <a:pt x="1442256" y="2523346"/>
                  <a:pt x="1552576" y="2576139"/>
                </a:cubicBezTo>
                <a:cubicBezTo>
                  <a:pt x="1866725" y="2636040"/>
                  <a:pt x="2088000" y="3057033"/>
                  <a:pt x="2088000" y="3520946"/>
                </a:cubicBezTo>
                <a:lnTo>
                  <a:pt x="648080" y="3506285"/>
                </a:lnTo>
                <a:cubicBezTo>
                  <a:pt x="653073" y="3048089"/>
                  <a:pt x="871005" y="2673776"/>
                  <a:pt x="1182763" y="2571640"/>
                </a:cubicBezTo>
                <a:cubicBezTo>
                  <a:pt x="1280064" y="2508169"/>
                  <a:pt x="1254632" y="2499927"/>
                  <a:pt x="1367278" y="2418044"/>
                </a:cubicBezTo>
                <a:close/>
                <a:moveTo>
                  <a:pt x="648003" y="793859"/>
                </a:moveTo>
                <a:lnTo>
                  <a:pt x="2087849" y="808518"/>
                </a:lnTo>
                <a:cubicBezTo>
                  <a:pt x="2081743" y="1099400"/>
                  <a:pt x="1898532" y="1346081"/>
                  <a:pt x="1641214" y="1449982"/>
                </a:cubicBezTo>
                <a:cubicBezTo>
                  <a:pt x="1581100" y="1476031"/>
                  <a:pt x="1454311" y="1749732"/>
                  <a:pt x="1368003" y="1937706"/>
                </a:cubicBezTo>
                <a:cubicBezTo>
                  <a:pt x="1290978" y="1744554"/>
                  <a:pt x="1168712" y="1479962"/>
                  <a:pt x="1094068" y="1448735"/>
                </a:cubicBezTo>
                <a:cubicBezTo>
                  <a:pt x="831917" y="1343398"/>
                  <a:pt x="648003" y="1089607"/>
                  <a:pt x="648003" y="793859"/>
                </a:cubicBezTo>
                <a:close/>
                <a:moveTo>
                  <a:pt x="516625" y="299874"/>
                </a:moveTo>
                <a:lnTo>
                  <a:pt x="516625" y="449580"/>
                </a:lnTo>
                <a:cubicBezTo>
                  <a:pt x="516625" y="947043"/>
                  <a:pt x="728081" y="1374116"/>
                  <a:pt x="1029987" y="1557992"/>
                </a:cubicBezTo>
                <a:cubicBezTo>
                  <a:pt x="1152140" y="1645374"/>
                  <a:pt x="1146996" y="1879118"/>
                  <a:pt x="1146996" y="2057479"/>
                </a:cubicBezTo>
                <a:cubicBezTo>
                  <a:pt x="1146996" y="2199170"/>
                  <a:pt x="1165085" y="2330604"/>
                  <a:pt x="1055065" y="2431585"/>
                </a:cubicBezTo>
                <a:cubicBezTo>
                  <a:pt x="746548" y="2590263"/>
                  <a:pt x="539378" y="3004916"/>
                  <a:pt x="539378" y="3468615"/>
                </a:cubicBezTo>
                <a:lnTo>
                  <a:pt x="539378" y="3604591"/>
                </a:lnTo>
                <a:lnTo>
                  <a:pt x="2196077" y="3604591"/>
                </a:lnTo>
                <a:lnTo>
                  <a:pt x="2196077" y="3468615"/>
                </a:lnTo>
                <a:cubicBezTo>
                  <a:pt x="2196077" y="3023625"/>
                  <a:pt x="1980552" y="2629673"/>
                  <a:pt x="1695313" y="2440912"/>
                </a:cubicBezTo>
                <a:cubicBezTo>
                  <a:pt x="1597256" y="2355530"/>
                  <a:pt x="1621109" y="2199255"/>
                  <a:pt x="1617547" y="2049252"/>
                </a:cubicBezTo>
                <a:cubicBezTo>
                  <a:pt x="1614246" y="1910233"/>
                  <a:pt x="1594005" y="1638458"/>
                  <a:pt x="1719395" y="1540961"/>
                </a:cubicBezTo>
                <a:cubicBezTo>
                  <a:pt x="2008283" y="1349911"/>
                  <a:pt x="2207952" y="932979"/>
                  <a:pt x="2207952" y="449580"/>
                </a:cubicBezTo>
                <a:lnTo>
                  <a:pt x="2207952" y="299874"/>
                </a:lnTo>
                <a:lnTo>
                  <a:pt x="516625" y="299874"/>
                </a:lnTo>
                <a:close/>
                <a:moveTo>
                  <a:pt x="144000" y="0"/>
                </a:moveTo>
                <a:lnTo>
                  <a:pt x="2592000" y="0"/>
                </a:lnTo>
                <a:cubicBezTo>
                  <a:pt x="2671529" y="0"/>
                  <a:pt x="2736000" y="64471"/>
                  <a:pt x="2736000" y="144000"/>
                </a:cubicBezTo>
                <a:cubicBezTo>
                  <a:pt x="2736000" y="223529"/>
                  <a:pt x="2671529" y="288000"/>
                  <a:pt x="2592000" y="288000"/>
                </a:cubicBezTo>
                <a:lnTo>
                  <a:pt x="2396702" y="288000"/>
                </a:lnTo>
                <a:lnTo>
                  <a:pt x="2396702" y="413234"/>
                </a:lnTo>
                <a:cubicBezTo>
                  <a:pt x="2396702" y="964640"/>
                  <a:pt x="2159804" y="1441170"/>
                  <a:pt x="1815389" y="1665324"/>
                </a:cubicBezTo>
                <a:cubicBezTo>
                  <a:pt x="1718143" y="1767020"/>
                  <a:pt x="1749155" y="1822697"/>
                  <a:pt x="1753098" y="1974987"/>
                </a:cubicBezTo>
                <a:cubicBezTo>
                  <a:pt x="1757412" y="2141597"/>
                  <a:pt x="1739638" y="2200230"/>
                  <a:pt x="1825752" y="2312143"/>
                </a:cubicBezTo>
                <a:cubicBezTo>
                  <a:pt x="2164142" y="2539312"/>
                  <a:pt x="2395980" y="3011520"/>
                  <a:pt x="2395980" y="3557007"/>
                </a:cubicBezTo>
                <a:lnTo>
                  <a:pt x="2395980" y="3642092"/>
                </a:lnTo>
                <a:lnTo>
                  <a:pt x="2592000" y="3642092"/>
                </a:lnTo>
                <a:cubicBezTo>
                  <a:pt x="2671529" y="3642092"/>
                  <a:pt x="2736000" y="3706563"/>
                  <a:pt x="2736000" y="3786092"/>
                </a:cubicBezTo>
                <a:cubicBezTo>
                  <a:pt x="2736000" y="3865621"/>
                  <a:pt x="2671529" y="3930092"/>
                  <a:pt x="2592000" y="3930092"/>
                </a:cubicBezTo>
                <a:lnTo>
                  <a:pt x="144000" y="3930092"/>
                </a:lnTo>
                <a:cubicBezTo>
                  <a:pt x="64471" y="3930092"/>
                  <a:pt x="0" y="3865621"/>
                  <a:pt x="0" y="3786092"/>
                </a:cubicBezTo>
                <a:cubicBezTo>
                  <a:pt x="0" y="3706563"/>
                  <a:pt x="64471" y="3642092"/>
                  <a:pt x="144000" y="3642092"/>
                </a:cubicBezTo>
                <a:lnTo>
                  <a:pt x="338578" y="3642092"/>
                </a:lnTo>
                <a:lnTo>
                  <a:pt x="338578" y="3557007"/>
                </a:lnTo>
                <a:cubicBezTo>
                  <a:pt x="338578" y="2988551"/>
                  <a:pt x="590352" y="2499674"/>
                  <a:pt x="951672" y="2284199"/>
                </a:cubicBezTo>
                <a:cubicBezTo>
                  <a:pt x="1026597" y="2195332"/>
                  <a:pt x="1008559" y="2142287"/>
                  <a:pt x="1012216" y="1995181"/>
                </a:cubicBezTo>
                <a:cubicBezTo>
                  <a:pt x="1001243" y="1843296"/>
                  <a:pt x="1013640" y="1774963"/>
                  <a:pt x="943195" y="1693402"/>
                </a:cubicBezTo>
                <a:cubicBezTo>
                  <a:pt x="584785" y="1476413"/>
                  <a:pt x="339300" y="978710"/>
                  <a:pt x="339300" y="413234"/>
                </a:cubicBezTo>
                <a:lnTo>
                  <a:pt x="339300" y="288000"/>
                </a:lnTo>
                <a:lnTo>
                  <a:pt x="144000" y="288000"/>
                </a:lnTo>
                <a:cubicBezTo>
                  <a:pt x="64471" y="288000"/>
                  <a:pt x="0" y="223529"/>
                  <a:pt x="0" y="144000"/>
                </a:cubicBezTo>
                <a:cubicBezTo>
                  <a:pt x="0" y="64471"/>
                  <a:pt x="64471" y="0"/>
                  <a:pt x="1440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defTabSz="914400" eaLnBrk="0" fontAlgn="base" hangingPunct="0">
              <a:spcBef>
                <a:spcPct val="0"/>
              </a:spcBef>
              <a:spcAft>
                <a:spcPct val="0"/>
              </a:spcAft>
              <a:defRPr/>
            </a:pPr>
            <a:endParaRPr lang="ko-KR" altLang="en-US" sz="2026">
              <a:solidFill>
                <a:prstClr val="white"/>
              </a:solidFill>
              <a:latin typeface="Calibri"/>
              <a:ea typeface="맑은 고딕" panose="020B0503020000020004" pitchFamily="34" charset="-127"/>
            </a:endParaRPr>
          </a:p>
        </p:txBody>
      </p:sp>
      <p:sp>
        <p:nvSpPr>
          <p:cNvPr id="9" name="Isosceles Triangle 22">
            <a:extLst>
              <a:ext uri="{FF2B5EF4-FFF2-40B4-BE49-F238E27FC236}">
                <a16:creationId xmlns="" xmlns:a16="http://schemas.microsoft.com/office/drawing/2014/main" id="{BDAF4D44-C4DE-4555-8ED8-E001B5D1C9C7}"/>
              </a:ext>
            </a:extLst>
          </p:cNvPr>
          <p:cNvSpPr/>
          <p:nvPr/>
        </p:nvSpPr>
        <p:spPr>
          <a:xfrm rot="19800000">
            <a:off x="4513188" y="3214241"/>
            <a:ext cx="254000" cy="254000"/>
          </a:xfrm>
          <a:custGeom>
            <a:avLst/>
            <a:gdLst/>
            <a:ahLst/>
            <a:cxnLst/>
            <a:rect l="l" t="t" r="r" b="b"/>
            <a:pathLst>
              <a:path w="3948369" h="3947711">
                <a:moveTo>
                  <a:pt x="1024184" y="1327019"/>
                </a:moveTo>
                <a:cubicBezTo>
                  <a:pt x="953964" y="1286477"/>
                  <a:pt x="864174" y="1310536"/>
                  <a:pt x="823632" y="1380756"/>
                </a:cubicBezTo>
                <a:cubicBezTo>
                  <a:pt x="783091" y="1450976"/>
                  <a:pt x="807150" y="1540767"/>
                  <a:pt x="877370" y="1581308"/>
                </a:cubicBezTo>
                <a:cubicBezTo>
                  <a:pt x="947590" y="1621850"/>
                  <a:pt x="1037380" y="1597790"/>
                  <a:pt x="1077922" y="1527570"/>
                </a:cubicBezTo>
                <a:cubicBezTo>
                  <a:pt x="1118463" y="1457350"/>
                  <a:pt x="1094404" y="1367560"/>
                  <a:pt x="1024184" y="1327019"/>
                </a:cubicBezTo>
                <a:close/>
                <a:moveTo>
                  <a:pt x="3610643" y="2228121"/>
                </a:moveTo>
                <a:cubicBezTo>
                  <a:pt x="3600833" y="2220477"/>
                  <a:pt x="3589363" y="2214630"/>
                  <a:pt x="3576595" y="2211209"/>
                </a:cubicBezTo>
                <a:cubicBezTo>
                  <a:pt x="3525522" y="2197524"/>
                  <a:pt x="3473024" y="2227833"/>
                  <a:pt x="3459339" y="2278906"/>
                </a:cubicBezTo>
                <a:cubicBezTo>
                  <a:pt x="3445654" y="2329979"/>
                  <a:pt x="3475964" y="2382476"/>
                  <a:pt x="3527037" y="2396161"/>
                </a:cubicBezTo>
                <a:cubicBezTo>
                  <a:pt x="3578110" y="2409846"/>
                  <a:pt x="3630607" y="2379537"/>
                  <a:pt x="3644292" y="2328464"/>
                </a:cubicBezTo>
                <a:cubicBezTo>
                  <a:pt x="3654556" y="2290159"/>
                  <a:pt x="3640073" y="2251053"/>
                  <a:pt x="3610643" y="2228121"/>
                </a:cubicBezTo>
                <a:close/>
                <a:moveTo>
                  <a:pt x="3948369" y="2177025"/>
                </a:moveTo>
                <a:lnTo>
                  <a:pt x="3902391" y="2247588"/>
                </a:lnTo>
                <a:cubicBezTo>
                  <a:pt x="3840166" y="2207044"/>
                  <a:pt x="3769677" y="2184131"/>
                  <a:pt x="3697935" y="2180296"/>
                </a:cubicBezTo>
                <a:cubicBezTo>
                  <a:pt x="3737123" y="2226403"/>
                  <a:pt x="3753617" y="2290363"/>
                  <a:pt x="3736768" y="2353243"/>
                </a:cubicBezTo>
                <a:cubicBezTo>
                  <a:pt x="3709398" y="2455390"/>
                  <a:pt x="3604404" y="2516008"/>
                  <a:pt x="3502258" y="2488638"/>
                </a:cubicBezTo>
                <a:cubicBezTo>
                  <a:pt x="3400111" y="2461268"/>
                  <a:pt x="3339493" y="2356274"/>
                  <a:pt x="3366863" y="2254127"/>
                </a:cubicBezTo>
                <a:cubicBezTo>
                  <a:pt x="3381032" y="2201247"/>
                  <a:pt x="3416004" y="2159497"/>
                  <a:pt x="3460818" y="2135698"/>
                </a:cubicBezTo>
                <a:cubicBezTo>
                  <a:pt x="3436032" y="2129730"/>
                  <a:pt x="3409996" y="2129302"/>
                  <a:pt x="3383900" y="2133133"/>
                </a:cubicBezTo>
                <a:cubicBezTo>
                  <a:pt x="3331988" y="2140756"/>
                  <a:pt x="3285146" y="2164460"/>
                  <a:pt x="3249703" y="2200200"/>
                </a:cubicBezTo>
                <a:cubicBezTo>
                  <a:pt x="3299772" y="2410806"/>
                  <a:pt x="3262997" y="2663063"/>
                  <a:pt x="3111944" y="2983361"/>
                </a:cubicBezTo>
                <a:cubicBezTo>
                  <a:pt x="2900481" y="3337269"/>
                  <a:pt x="2604169" y="3479398"/>
                  <a:pt x="2264290" y="3473876"/>
                </a:cubicBezTo>
                <a:lnTo>
                  <a:pt x="1854414" y="3947711"/>
                </a:lnTo>
                <a:lnTo>
                  <a:pt x="1615515" y="3809782"/>
                </a:lnTo>
                <a:lnTo>
                  <a:pt x="1764774" y="3379707"/>
                </a:lnTo>
                <a:cubicBezTo>
                  <a:pt x="1587770" y="3319643"/>
                  <a:pt x="1405350" y="3232972"/>
                  <a:pt x="1221865" y="3127037"/>
                </a:cubicBezTo>
                <a:cubicBezTo>
                  <a:pt x="1120271" y="3068382"/>
                  <a:pt x="1025311" y="3004264"/>
                  <a:pt x="938291" y="2935309"/>
                </a:cubicBezTo>
                <a:lnTo>
                  <a:pt x="509476" y="3157353"/>
                </a:lnTo>
                <a:lnTo>
                  <a:pt x="247593" y="2999226"/>
                </a:lnTo>
                <a:lnTo>
                  <a:pt x="599626" y="2603610"/>
                </a:lnTo>
                <a:cubicBezTo>
                  <a:pt x="384783" y="2338553"/>
                  <a:pt x="289709" y="2193107"/>
                  <a:pt x="174176" y="1843897"/>
                </a:cubicBezTo>
                <a:lnTo>
                  <a:pt x="0" y="1381252"/>
                </a:lnTo>
                <a:lnTo>
                  <a:pt x="107522" y="1111013"/>
                </a:lnTo>
                <a:cubicBezTo>
                  <a:pt x="159316" y="1021302"/>
                  <a:pt x="259400" y="1099908"/>
                  <a:pt x="349113" y="1151702"/>
                </a:cubicBezTo>
                <a:lnTo>
                  <a:pt x="486246" y="1217020"/>
                </a:lnTo>
                <a:cubicBezTo>
                  <a:pt x="628225" y="1148493"/>
                  <a:pt x="768311" y="1094036"/>
                  <a:pt x="908721" y="1057007"/>
                </a:cubicBezTo>
                <a:cubicBezTo>
                  <a:pt x="1011476" y="947354"/>
                  <a:pt x="1021990" y="857768"/>
                  <a:pt x="976491" y="611195"/>
                </a:cubicBezTo>
                <a:cubicBezTo>
                  <a:pt x="1335325" y="817429"/>
                  <a:pt x="1326102" y="899150"/>
                  <a:pt x="1389221" y="1007976"/>
                </a:cubicBezTo>
                <a:cubicBezTo>
                  <a:pt x="1615807" y="1002289"/>
                  <a:pt x="1836555" y="1044211"/>
                  <a:pt x="2066828" y="1133629"/>
                </a:cubicBezTo>
                <a:cubicBezTo>
                  <a:pt x="2047082" y="1203277"/>
                  <a:pt x="2048342" y="1275855"/>
                  <a:pt x="2067080" y="1343672"/>
                </a:cubicBezTo>
                <a:cubicBezTo>
                  <a:pt x="2009772" y="1325329"/>
                  <a:pt x="1950048" y="1312156"/>
                  <a:pt x="1888409" y="1302802"/>
                </a:cubicBezTo>
                <a:lnTo>
                  <a:pt x="1831983" y="1466454"/>
                </a:lnTo>
                <a:cubicBezTo>
                  <a:pt x="2171713" y="1545279"/>
                  <a:pt x="2334158" y="1639067"/>
                  <a:pt x="2533793" y="1871644"/>
                </a:cubicBezTo>
                <a:lnTo>
                  <a:pt x="2655130" y="1752801"/>
                </a:lnTo>
                <a:cubicBezTo>
                  <a:pt x="2623271" y="1710443"/>
                  <a:pt x="2589631" y="1671169"/>
                  <a:pt x="2553401" y="1635762"/>
                </a:cubicBezTo>
                <a:cubicBezTo>
                  <a:pt x="2626342" y="1620812"/>
                  <a:pt x="2694472" y="1585039"/>
                  <a:pt x="2748239" y="1530606"/>
                </a:cubicBezTo>
                <a:cubicBezTo>
                  <a:pt x="2959801" y="1699876"/>
                  <a:pt x="3152007" y="1908367"/>
                  <a:pt x="3223775" y="2111154"/>
                </a:cubicBezTo>
                <a:cubicBezTo>
                  <a:pt x="3265103" y="2076949"/>
                  <a:pt x="3316077" y="2055387"/>
                  <a:pt x="3371292" y="2047279"/>
                </a:cubicBezTo>
                <a:cubicBezTo>
                  <a:pt x="3454199" y="2035105"/>
                  <a:pt x="3536665" y="2054733"/>
                  <a:pt x="3603728" y="2099347"/>
                </a:cubicBezTo>
                <a:cubicBezTo>
                  <a:pt x="3679156" y="2088543"/>
                  <a:pt x="3756158" y="2095770"/>
                  <a:pt x="3828792" y="2119628"/>
                </a:cubicBezTo>
                <a:cubicBezTo>
                  <a:pt x="3870454" y="2133311"/>
                  <a:pt x="3910678" y="2152466"/>
                  <a:pt x="3948369" y="2177025"/>
                </a:cubicBezTo>
                <a:close/>
                <a:moveTo>
                  <a:pt x="2661401" y="883270"/>
                </a:moveTo>
                <a:cubicBezTo>
                  <a:pt x="2838812" y="985699"/>
                  <a:pt x="2899598" y="1212554"/>
                  <a:pt x="2797170" y="1389966"/>
                </a:cubicBezTo>
                <a:cubicBezTo>
                  <a:pt x="2694741" y="1567377"/>
                  <a:pt x="2467885" y="1628163"/>
                  <a:pt x="2290474" y="1525735"/>
                </a:cubicBezTo>
                <a:cubicBezTo>
                  <a:pt x="2113063" y="1423306"/>
                  <a:pt x="2052277" y="1196450"/>
                  <a:pt x="2154705" y="1019039"/>
                </a:cubicBezTo>
                <a:cubicBezTo>
                  <a:pt x="2257134" y="841627"/>
                  <a:pt x="2483990" y="780842"/>
                  <a:pt x="2661401" y="883270"/>
                </a:cubicBezTo>
                <a:close/>
                <a:moveTo>
                  <a:pt x="2494139" y="49756"/>
                </a:moveTo>
                <a:cubicBezTo>
                  <a:pt x="2671551" y="152184"/>
                  <a:pt x="2732337" y="379040"/>
                  <a:pt x="2629908" y="556451"/>
                </a:cubicBezTo>
                <a:cubicBezTo>
                  <a:pt x="2527480" y="733863"/>
                  <a:pt x="2300624" y="794648"/>
                  <a:pt x="2123212" y="692220"/>
                </a:cubicBezTo>
                <a:cubicBezTo>
                  <a:pt x="1945801" y="589791"/>
                  <a:pt x="1885015" y="362936"/>
                  <a:pt x="1987444" y="185524"/>
                </a:cubicBezTo>
                <a:cubicBezTo>
                  <a:pt x="2089872" y="8113"/>
                  <a:pt x="2316728" y="-52673"/>
                  <a:pt x="2494139" y="4975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026">
              <a:solidFill>
                <a:prstClr val="white"/>
              </a:solidFill>
              <a:latin typeface="Calibri"/>
              <a:ea typeface="맑은 고딕" panose="020B0503020000020004" pitchFamily="34" charset="-127"/>
            </a:endParaRPr>
          </a:p>
        </p:txBody>
      </p:sp>
      <p:sp>
        <p:nvSpPr>
          <p:cNvPr id="12" name="Rounded Rectangle 9">
            <a:extLst>
              <a:ext uri="{FF2B5EF4-FFF2-40B4-BE49-F238E27FC236}">
                <a16:creationId xmlns="" xmlns:a16="http://schemas.microsoft.com/office/drawing/2014/main" id="{92C18AD8-301B-4B4D-9446-1DC2FD2C3112}"/>
              </a:ext>
            </a:extLst>
          </p:cNvPr>
          <p:cNvSpPr>
            <a:spLocks/>
          </p:cNvSpPr>
          <p:nvPr/>
        </p:nvSpPr>
        <p:spPr>
          <a:xfrm>
            <a:off x="3664616" y="2088555"/>
            <a:ext cx="250825" cy="250825"/>
          </a:xfrm>
          <a:custGeom>
            <a:avLst/>
            <a:gdLst/>
            <a:ahLst/>
            <a:cxnLst/>
            <a:rect l="l" t="t" r="r" b="b"/>
            <a:pathLst>
              <a:path w="3960440" h="3960000">
                <a:moveTo>
                  <a:pt x="1588743" y="1414211"/>
                </a:moveTo>
                <a:cubicBezTo>
                  <a:pt x="1540407" y="1411706"/>
                  <a:pt x="1506842" y="1440258"/>
                  <a:pt x="1506842" y="1478573"/>
                </a:cubicBezTo>
                <a:lnTo>
                  <a:pt x="1506842" y="2462752"/>
                </a:lnTo>
                <a:cubicBezTo>
                  <a:pt x="1506842" y="2484086"/>
                  <a:pt x="1516471" y="2503171"/>
                  <a:pt x="1532201" y="2515206"/>
                </a:cubicBezTo>
                <a:cubicBezTo>
                  <a:pt x="1552351" y="2541621"/>
                  <a:pt x="1589483" y="2548946"/>
                  <a:pt x="1619199" y="2531790"/>
                </a:cubicBezTo>
                <a:lnTo>
                  <a:pt x="2471524" y="2039700"/>
                </a:lnTo>
                <a:cubicBezTo>
                  <a:pt x="2509339" y="2017643"/>
                  <a:pt x="2509577" y="1945490"/>
                  <a:pt x="2464719" y="1913406"/>
                </a:cubicBezTo>
                <a:cubicBezTo>
                  <a:pt x="2315501" y="1808322"/>
                  <a:pt x="1748389" y="1486683"/>
                  <a:pt x="1588743" y="1414211"/>
                </a:cubicBezTo>
                <a:close/>
                <a:moveTo>
                  <a:pt x="1982320" y="904379"/>
                </a:moveTo>
                <a:cubicBezTo>
                  <a:pt x="2575020" y="904379"/>
                  <a:pt x="3055498" y="1384857"/>
                  <a:pt x="3055498" y="1977557"/>
                </a:cubicBezTo>
                <a:cubicBezTo>
                  <a:pt x="3055498" y="2570257"/>
                  <a:pt x="2575020" y="3050735"/>
                  <a:pt x="1982320" y="3050735"/>
                </a:cubicBezTo>
                <a:cubicBezTo>
                  <a:pt x="1389620" y="3050735"/>
                  <a:pt x="909142" y="2570257"/>
                  <a:pt x="909142" y="1977557"/>
                </a:cubicBezTo>
                <a:cubicBezTo>
                  <a:pt x="909142" y="1384857"/>
                  <a:pt x="1389620" y="904379"/>
                  <a:pt x="1982320" y="904379"/>
                </a:cubicBezTo>
                <a:close/>
                <a:moveTo>
                  <a:pt x="1982320" y="537397"/>
                </a:moveTo>
                <a:cubicBezTo>
                  <a:pt x="1186942" y="537397"/>
                  <a:pt x="542160" y="1182179"/>
                  <a:pt x="542160" y="1977557"/>
                </a:cubicBezTo>
                <a:cubicBezTo>
                  <a:pt x="542160" y="2772935"/>
                  <a:pt x="1186942" y="3417717"/>
                  <a:pt x="1982320" y="3417717"/>
                </a:cubicBezTo>
                <a:cubicBezTo>
                  <a:pt x="2777698" y="3417717"/>
                  <a:pt x="3422480" y="2772935"/>
                  <a:pt x="3422480" y="1977557"/>
                </a:cubicBezTo>
                <a:cubicBezTo>
                  <a:pt x="3422480" y="1182179"/>
                  <a:pt x="2777698" y="537397"/>
                  <a:pt x="1982320" y="537397"/>
                </a:cubicBezTo>
                <a:close/>
                <a:moveTo>
                  <a:pt x="436907" y="0"/>
                </a:moveTo>
                <a:lnTo>
                  <a:pt x="3523533" y="0"/>
                </a:lnTo>
                <a:cubicBezTo>
                  <a:pt x="3764830" y="0"/>
                  <a:pt x="3960440" y="195610"/>
                  <a:pt x="3960440" y="436907"/>
                </a:cubicBezTo>
                <a:lnTo>
                  <a:pt x="3960440" y="3523093"/>
                </a:lnTo>
                <a:cubicBezTo>
                  <a:pt x="3960440" y="3764390"/>
                  <a:pt x="3764830" y="3960000"/>
                  <a:pt x="3523533" y="3960000"/>
                </a:cubicBezTo>
                <a:lnTo>
                  <a:pt x="436907" y="3960000"/>
                </a:lnTo>
                <a:cubicBezTo>
                  <a:pt x="195610" y="3960000"/>
                  <a:pt x="0" y="3764390"/>
                  <a:pt x="0" y="3523093"/>
                </a:cubicBezTo>
                <a:lnTo>
                  <a:pt x="0" y="436907"/>
                </a:lnTo>
                <a:cubicBezTo>
                  <a:pt x="0" y="195610"/>
                  <a:pt x="195610" y="0"/>
                  <a:pt x="43690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defTabSz="914400" eaLnBrk="0" fontAlgn="base" hangingPunct="0">
              <a:spcBef>
                <a:spcPct val="0"/>
              </a:spcBef>
              <a:spcAft>
                <a:spcPct val="0"/>
              </a:spcAft>
              <a:defRPr/>
            </a:pPr>
            <a:endParaRPr lang="ko-KR" altLang="en-US" sz="2026">
              <a:solidFill>
                <a:prstClr val="black"/>
              </a:solidFill>
              <a:latin typeface="Calibri"/>
              <a:ea typeface="맑은 고딕" panose="020B0503020000020004" pitchFamily="34" charset="-127"/>
            </a:endParaRPr>
          </a:p>
        </p:txBody>
      </p:sp>
      <p:sp>
        <p:nvSpPr>
          <p:cNvPr id="13" name="Freeform 39">
            <a:extLst>
              <a:ext uri="{FF2B5EF4-FFF2-40B4-BE49-F238E27FC236}">
                <a16:creationId xmlns="" xmlns:a16="http://schemas.microsoft.com/office/drawing/2014/main" id="{67EA0EEF-E0D8-4D01-A125-0EFA60B56BA0}"/>
              </a:ext>
            </a:extLst>
          </p:cNvPr>
          <p:cNvSpPr>
            <a:spLocks noChangeAspect="1"/>
          </p:cNvSpPr>
          <p:nvPr/>
        </p:nvSpPr>
        <p:spPr>
          <a:xfrm rot="8580000">
            <a:off x="3612967" y="5992031"/>
            <a:ext cx="252412" cy="250825"/>
          </a:xfrm>
          <a:custGeom>
            <a:avLst/>
            <a:gdLst/>
            <a:ahLst/>
            <a:cxnLst/>
            <a:rect l="l" t="t" r="r" b="b"/>
            <a:pathLst>
              <a:path w="3872365" h="3862045">
                <a:moveTo>
                  <a:pt x="1786489" y="808318"/>
                </a:moveTo>
                <a:cubicBezTo>
                  <a:pt x="1525809" y="610106"/>
                  <a:pt x="1257124" y="397966"/>
                  <a:pt x="1040385" y="230829"/>
                </a:cubicBezTo>
                <a:cubicBezTo>
                  <a:pt x="1905215" y="-194386"/>
                  <a:pt x="2650439" y="24572"/>
                  <a:pt x="3162062" y="429660"/>
                </a:cubicBezTo>
                <a:cubicBezTo>
                  <a:pt x="3007351" y="875340"/>
                  <a:pt x="2905932" y="1443216"/>
                  <a:pt x="2745609" y="1410478"/>
                </a:cubicBezTo>
                <a:cubicBezTo>
                  <a:pt x="2633182" y="1430335"/>
                  <a:pt x="2220955" y="1138671"/>
                  <a:pt x="1786489" y="808318"/>
                </a:cubicBezTo>
                <a:close/>
                <a:moveTo>
                  <a:pt x="2701004" y="2590217"/>
                </a:moveTo>
                <a:cubicBezTo>
                  <a:pt x="2682933" y="2576481"/>
                  <a:pt x="2672282" y="2559744"/>
                  <a:pt x="2670336" y="2539383"/>
                </a:cubicBezTo>
                <a:cubicBezTo>
                  <a:pt x="2587360" y="2376647"/>
                  <a:pt x="3042640" y="1246798"/>
                  <a:pt x="3299881" y="563773"/>
                </a:cubicBezTo>
                <a:cubicBezTo>
                  <a:pt x="3959368" y="1266493"/>
                  <a:pt x="3967860" y="2043171"/>
                  <a:pt x="3730056" y="2650875"/>
                </a:cubicBezTo>
                <a:cubicBezTo>
                  <a:pt x="3317547" y="2635434"/>
                  <a:pt x="2827499" y="2686366"/>
                  <a:pt x="2701004" y="2590217"/>
                </a:cubicBezTo>
                <a:close/>
                <a:moveTo>
                  <a:pt x="19691" y="2248546"/>
                </a:moveTo>
                <a:cubicBezTo>
                  <a:pt x="-100797" y="1292396"/>
                  <a:pt x="348853" y="659059"/>
                  <a:pt x="898439" y="307194"/>
                </a:cubicBezTo>
                <a:cubicBezTo>
                  <a:pt x="1269469" y="598575"/>
                  <a:pt x="1773388" y="879352"/>
                  <a:pt x="1690237" y="1020281"/>
                </a:cubicBezTo>
                <a:cubicBezTo>
                  <a:pt x="1661713" y="1200709"/>
                  <a:pt x="629275" y="1847170"/>
                  <a:pt x="19691" y="2248546"/>
                </a:cubicBezTo>
                <a:close/>
                <a:moveTo>
                  <a:pt x="1805382" y="3858278"/>
                </a:moveTo>
                <a:cubicBezTo>
                  <a:pt x="1676483" y="3404460"/>
                  <a:pt x="1433840" y="2881111"/>
                  <a:pt x="1583946" y="2815971"/>
                </a:cubicBezTo>
                <a:cubicBezTo>
                  <a:pt x="1713076" y="2686769"/>
                  <a:pt x="2928316" y="2770622"/>
                  <a:pt x="3657403" y="2804207"/>
                </a:cubicBezTo>
                <a:cubicBezTo>
                  <a:pt x="3192869" y="3648569"/>
                  <a:pt x="2456828" y="3896652"/>
                  <a:pt x="1805382" y="3858278"/>
                </a:cubicBezTo>
                <a:close/>
                <a:moveTo>
                  <a:pt x="762284" y="3480575"/>
                </a:moveTo>
                <a:cubicBezTo>
                  <a:pt x="380940" y="3198297"/>
                  <a:pt x="161300" y="2806810"/>
                  <a:pt x="58293" y="2412172"/>
                </a:cubicBezTo>
                <a:cubicBezTo>
                  <a:pt x="450067" y="2149344"/>
                  <a:pt x="872820" y="1756853"/>
                  <a:pt x="981158" y="1879484"/>
                </a:cubicBezTo>
                <a:cubicBezTo>
                  <a:pt x="1143940" y="1962367"/>
                  <a:pt x="1439720" y="3144041"/>
                  <a:pt x="1633080" y="3847823"/>
                </a:cubicBezTo>
                <a:cubicBezTo>
                  <a:pt x="1278110" y="3779994"/>
                  <a:pt x="991090" y="3649942"/>
                  <a:pt x="762284" y="348057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defTabSz="914400" eaLnBrk="0" fontAlgn="base" hangingPunct="0">
              <a:spcBef>
                <a:spcPct val="0"/>
              </a:spcBef>
              <a:spcAft>
                <a:spcPct val="0"/>
              </a:spcAft>
              <a:defRPr/>
            </a:pPr>
            <a:endParaRPr lang="ko-KR" altLang="en-US" sz="2026">
              <a:solidFill>
                <a:prstClr val="black"/>
              </a:solidFill>
              <a:latin typeface="Calibri"/>
              <a:ea typeface="맑은 고딕" panose="020B0503020000020004" pitchFamily="34" charset="-127"/>
            </a:endParaRPr>
          </a:p>
        </p:txBody>
      </p:sp>
      <p:sp>
        <p:nvSpPr>
          <p:cNvPr id="36" name="Freeform: Shape 35">
            <a:extLst>
              <a:ext uri="{FF2B5EF4-FFF2-40B4-BE49-F238E27FC236}">
                <a16:creationId xmlns="" xmlns:a16="http://schemas.microsoft.com/office/drawing/2014/main" id="{B4F2A07C-4DE7-4E0E-A1D1-4B620BDC5DEF}"/>
              </a:ext>
            </a:extLst>
          </p:cNvPr>
          <p:cNvSpPr/>
          <p:nvPr/>
        </p:nvSpPr>
        <p:spPr>
          <a:xfrm>
            <a:off x="4366761" y="1838038"/>
            <a:ext cx="7215636" cy="1004291"/>
          </a:xfrm>
          <a:custGeom>
            <a:avLst/>
            <a:gdLst>
              <a:gd name="connsiteX0" fmla="*/ 4095750 w 4095750"/>
              <a:gd name="connsiteY0" fmla="*/ 0 h 800100"/>
              <a:gd name="connsiteX1" fmla="*/ 0 w 4095750"/>
              <a:gd name="connsiteY1" fmla="*/ 0 h 800100"/>
              <a:gd name="connsiteX2" fmla="*/ 0 w 4095750"/>
              <a:gd name="connsiteY2" fmla="*/ 800100 h 800100"/>
              <a:gd name="connsiteX3" fmla="*/ 4086225 w 4095750"/>
              <a:gd name="connsiteY3" fmla="*/ 800100 h 800100"/>
            </a:gdLst>
            <a:ahLst/>
            <a:cxnLst>
              <a:cxn ang="0">
                <a:pos x="connsiteX0" y="connsiteY0"/>
              </a:cxn>
              <a:cxn ang="0">
                <a:pos x="connsiteX1" y="connsiteY1"/>
              </a:cxn>
              <a:cxn ang="0">
                <a:pos x="connsiteX2" y="connsiteY2"/>
              </a:cxn>
              <a:cxn ang="0">
                <a:pos x="connsiteX3" y="connsiteY3"/>
              </a:cxn>
            </a:cxnLst>
            <a:rect l="l" t="t" r="r" b="b"/>
            <a:pathLst>
              <a:path w="4095750" h="800100">
                <a:moveTo>
                  <a:pt x="4095750" y="0"/>
                </a:moveTo>
                <a:lnTo>
                  <a:pt x="0" y="0"/>
                </a:lnTo>
                <a:lnTo>
                  <a:pt x="0" y="800100"/>
                </a:lnTo>
                <a:lnTo>
                  <a:pt x="4086225" y="800100"/>
                </a:lnTo>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prstClr val="white"/>
              </a:solidFill>
              <a:latin typeface="Calibri"/>
            </a:endParaRPr>
          </a:p>
        </p:txBody>
      </p:sp>
      <p:sp>
        <p:nvSpPr>
          <p:cNvPr id="37" name="Freeform: Shape 36">
            <a:extLst>
              <a:ext uri="{FF2B5EF4-FFF2-40B4-BE49-F238E27FC236}">
                <a16:creationId xmlns="" xmlns:a16="http://schemas.microsoft.com/office/drawing/2014/main" id="{555C6262-8712-4231-955B-25CDA58D817F}"/>
              </a:ext>
            </a:extLst>
          </p:cNvPr>
          <p:cNvSpPr/>
          <p:nvPr/>
        </p:nvSpPr>
        <p:spPr>
          <a:xfrm>
            <a:off x="4998405" y="3090472"/>
            <a:ext cx="6496906" cy="877887"/>
          </a:xfrm>
          <a:custGeom>
            <a:avLst/>
            <a:gdLst>
              <a:gd name="connsiteX0" fmla="*/ 4095750 w 4095750"/>
              <a:gd name="connsiteY0" fmla="*/ 0 h 800100"/>
              <a:gd name="connsiteX1" fmla="*/ 0 w 4095750"/>
              <a:gd name="connsiteY1" fmla="*/ 0 h 800100"/>
              <a:gd name="connsiteX2" fmla="*/ 0 w 4095750"/>
              <a:gd name="connsiteY2" fmla="*/ 800100 h 800100"/>
              <a:gd name="connsiteX3" fmla="*/ 4086225 w 4095750"/>
              <a:gd name="connsiteY3" fmla="*/ 800100 h 800100"/>
            </a:gdLst>
            <a:ahLst/>
            <a:cxnLst>
              <a:cxn ang="0">
                <a:pos x="connsiteX0" y="connsiteY0"/>
              </a:cxn>
              <a:cxn ang="0">
                <a:pos x="connsiteX1" y="connsiteY1"/>
              </a:cxn>
              <a:cxn ang="0">
                <a:pos x="connsiteX2" y="connsiteY2"/>
              </a:cxn>
              <a:cxn ang="0">
                <a:pos x="connsiteX3" y="connsiteY3"/>
              </a:cxn>
            </a:cxnLst>
            <a:rect l="l" t="t" r="r" b="b"/>
            <a:pathLst>
              <a:path w="4095750" h="800100">
                <a:moveTo>
                  <a:pt x="4095750" y="0"/>
                </a:moveTo>
                <a:lnTo>
                  <a:pt x="0" y="0"/>
                </a:lnTo>
                <a:lnTo>
                  <a:pt x="0" y="800100"/>
                </a:lnTo>
                <a:lnTo>
                  <a:pt x="4086225" y="800100"/>
                </a:lnTo>
              </a:path>
            </a:pathLst>
          </a:cu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prstClr val="white"/>
              </a:solidFill>
              <a:latin typeface="Calibri"/>
            </a:endParaRPr>
          </a:p>
        </p:txBody>
      </p:sp>
      <p:sp>
        <p:nvSpPr>
          <p:cNvPr id="38" name="Freeform: Shape 37">
            <a:extLst>
              <a:ext uri="{FF2B5EF4-FFF2-40B4-BE49-F238E27FC236}">
                <a16:creationId xmlns="" xmlns:a16="http://schemas.microsoft.com/office/drawing/2014/main" id="{9860C8EC-DCF6-4306-A109-8DAC21920A31}"/>
              </a:ext>
            </a:extLst>
          </p:cNvPr>
          <p:cNvSpPr/>
          <p:nvPr/>
        </p:nvSpPr>
        <p:spPr>
          <a:xfrm>
            <a:off x="5120659" y="4221672"/>
            <a:ext cx="6374653" cy="1080565"/>
          </a:xfrm>
          <a:custGeom>
            <a:avLst/>
            <a:gdLst>
              <a:gd name="connsiteX0" fmla="*/ 4095750 w 4095750"/>
              <a:gd name="connsiteY0" fmla="*/ 0 h 800100"/>
              <a:gd name="connsiteX1" fmla="*/ 0 w 4095750"/>
              <a:gd name="connsiteY1" fmla="*/ 0 h 800100"/>
              <a:gd name="connsiteX2" fmla="*/ 0 w 4095750"/>
              <a:gd name="connsiteY2" fmla="*/ 800100 h 800100"/>
              <a:gd name="connsiteX3" fmla="*/ 4086225 w 4095750"/>
              <a:gd name="connsiteY3" fmla="*/ 800100 h 800100"/>
            </a:gdLst>
            <a:ahLst/>
            <a:cxnLst>
              <a:cxn ang="0">
                <a:pos x="connsiteX0" y="connsiteY0"/>
              </a:cxn>
              <a:cxn ang="0">
                <a:pos x="connsiteX1" y="connsiteY1"/>
              </a:cxn>
              <a:cxn ang="0">
                <a:pos x="connsiteX2" y="connsiteY2"/>
              </a:cxn>
              <a:cxn ang="0">
                <a:pos x="connsiteX3" y="connsiteY3"/>
              </a:cxn>
            </a:cxnLst>
            <a:rect l="l" t="t" r="r" b="b"/>
            <a:pathLst>
              <a:path w="4095750" h="800100">
                <a:moveTo>
                  <a:pt x="4095750" y="0"/>
                </a:moveTo>
                <a:lnTo>
                  <a:pt x="0" y="0"/>
                </a:lnTo>
                <a:lnTo>
                  <a:pt x="0" y="800100"/>
                </a:lnTo>
                <a:lnTo>
                  <a:pt x="4086225" y="800100"/>
                </a:lnTo>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prstClr val="white"/>
              </a:solidFill>
              <a:latin typeface="Calibri"/>
            </a:endParaRPr>
          </a:p>
        </p:txBody>
      </p:sp>
      <p:sp>
        <p:nvSpPr>
          <p:cNvPr id="39" name="Freeform: Shape 38">
            <a:extLst>
              <a:ext uri="{FF2B5EF4-FFF2-40B4-BE49-F238E27FC236}">
                <a16:creationId xmlns="" xmlns:a16="http://schemas.microsoft.com/office/drawing/2014/main" id="{340F9CEE-EE08-49D5-9F22-EDCFBA12170C}"/>
              </a:ext>
            </a:extLst>
          </p:cNvPr>
          <p:cNvSpPr/>
          <p:nvPr/>
        </p:nvSpPr>
        <p:spPr>
          <a:xfrm>
            <a:off x="4458854" y="5470521"/>
            <a:ext cx="6908931" cy="896939"/>
          </a:xfrm>
          <a:custGeom>
            <a:avLst/>
            <a:gdLst>
              <a:gd name="connsiteX0" fmla="*/ 4095750 w 4095750"/>
              <a:gd name="connsiteY0" fmla="*/ 0 h 800100"/>
              <a:gd name="connsiteX1" fmla="*/ 0 w 4095750"/>
              <a:gd name="connsiteY1" fmla="*/ 0 h 800100"/>
              <a:gd name="connsiteX2" fmla="*/ 0 w 4095750"/>
              <a:gd name="connsiteY2" fmla="*/ 800100 h 800100"/>
              <a:gd name="connsiteX3" fmla="*/ 4086225 w 4095750"/>
              <a:gd name="connsiteY3" fmla="*/ 800100 h 800100"/>
            </a:gdLst>
            <a:ahLst/>
            <a:cxnLst>
              <a:cxn ang="0">
                <a:pos x="connsiteX0" y="connsiteY0"/>
              </a:cxn>
              <a:cxn ang="0">
                <a:pos x="connsiteX1" y="connsiteY1"/>
              </a:cxn>
              <a:cxn ang="0">
                <a:pos x="connsiteX2" y="connsiteY2"/>
              </a:cxn>
              <a:cxn ang="0">
                <a:pos x="connsiteX3" y="connsiteY3"/>
              </a:cxn>
            </a:cxnLst>
            <a:rect l="l" t="t" r="r" b="b"/>
            <a:pathLst>
              <a:path w="4095750" h="800100">
                <a:moveTo>
                  <a:pt x="4095750" y="0"/>
                </a:moveTo>
                <a:lnTo>
                  <a:pt x="0" y="0"/>
                </a:lnTo>
                <a:lnTo>
                  <a:pt x="0" y="800100"/>
                </a:lnTo>
                <a:lnTo>
                  <a:pt x="4086225" y="800100"/>
                </a:lnTo>
              </a:path>
            </a:pathLst>
          </a:cu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prstClr val="white"/>
              </a:solidFill>
              <a:latin typeface="Calibri"/>
            </a:endParaRPr>
          </a:p>
        </p:txBody>
      </p:sp>
      <p:sp>
        <p:nvSpPr>
          <p:cNvPr id="52" name="Rectangle 51">
            <a:extLst>
              <a:ext uri="{FF2B5EF4-FFF2-40B4-BE49-F238E27FC236}">
                <a16:creationId xmlns="" xmlns:a16="http://schemas.microsoft.com/office/drawing/2014/main" id="{80CAD632-B470-4339-B480-278046475930}"/>
              </a:ext>
            </a:extLst>
          </p:cNvPr>
          <p:cNvSpPr>
            <a:spLocks noChangeArrowheads="1"/>
          </p:cNvSpPr>
          <p:nvPr/>
        </p:nvSpPr>
        <p:spPr bwMode="auto">
          <a:xfrm>
            <a:off x="3641409" y="1306921"/>
            <a:ext cx="79248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indent="0" algn="ctr" defTabSz="914400" fontAlgn="base">
              <a:spcBef>
                <a:spcPct val="0"/>
              </a:spcBef>
              <a:spcAft>
                <a:spcPct val="0"/>
              </a:spcAft>
              <a:buNone/>
            </a:pPr>
            <a:r>
              <a:rPr lang="en-US" altLang="en-US" sz="2000" dirty="0">
                <a:solidFill>
                  <a:schemeClr val="bg2">
                    <a:lumMod val="10000"/>
                  </a:schemeClr>
                </a:solidFill>
                <a:cs typeface="Arial" panose="020B0604020202020204" pitchFamily="34" charset="0"/>
              </a:rPr>
              <a:t>Quan </a:t>
            </a:r>
            <a:r>
              <a:rPr lang="en-US" altLang="en-US" sz="2000" dirty="0" err="1">
                <a:solidFill>
                  <a:schemeClr val="bg2">
                    <a:lumMod val="10000"/>
                  </a:schemeClr>
                </a:solidFill>
                <a:cs typeface="Arial" panose="020B0604020202020204" pitchFamily="34" charset="0"/>
              </a:rPr>
              <a:t>niệm</a:t>
            </a:r>
            <a:r>
              <a:rPr lang="en-US" altLang="en-US" sz="2000" dirty="0">
                <a:solidFill>
                  <a:schemeClr val="bg2">
                    <a:lumMod val="10000"/>
                  </a:schemeClr>
                </a:solidFill>
                <a:cs typeface="Arial" panose="020B0604020202020204" pitchFamily="34" charset="0"/>
              </a:rPr>
              <a:t> </a:t>
            </a:r>
            <a:r>
              <a:rPr lang="en-US" altLang="en-US" sz="2000" dirty="0" err="1">
                <a:solidFill>
                  <a:schemeClr val="bg2">
                    <a:lumMod val="10000"/>
                  </a:schemeClr>
                </a:solidFill>
                <a:cs typeface="Arial" panose="020B0604020202020204" pitchFamily="34" charset="0"/>
              </a:rPr>
              <a:t>của</a:t>
            </a:r>
            <a:r>
              <a:rPr lang="en-US" altLang="en-US" sz="2000" dirty="0">
                <a:solidFill>
                  <a:schemeClr val="bg2">
                    <a:lumMod val="10000"/>
                  </a:schemeClr>
                </a:solidFill>
                <a:cs typeface="Arial" panose="020B0604020202020204" pitchFamily="34" charset="0"/>
              </a:rPr>
              <a:t> </a:t>
            </a:r>
            <a:r>
              <a:rPr lang="en-US" altLang="en-US" sz="2000" dirty="0" err="1">
                <a:solidFill>
                  <a:schemeClr val="bg2">
                    <a:lumMod val="10000"/>
                  </a:schemeClr>
                </a:solidFill>
                <a:cs typeface="Arial" panose="020B0604020202020204" pitchFamily="34" charset="0"/>
              </a:rPr>
              <a:t>Hồ</a:t>
            </a:r>
            <a:r>
              <a:rPr lang="en-US" altLang="en-US" sz="2000" dirty="0">
                <a:solidFill>
                  <a:schemeClr val="bg2">
                    <a:lumMod val="10000"/>
                  </a:schemeClr>
                </a:solidFill>
                <a:cs typeface="Arial" panose="020B0604020202020204" pitchFamily="34" charset="0"/>
              </a:rPr>
              <a:t> </a:t>
            </a:r>
            <a:r>
              <a:rPr lang="en-US" altLang="en-US" sz="2000" dirty="0" err="1">
                <a:solidFill>
                  <a:schemeClr val="bg2">
                    <a:lumMod val="10000"/>
                  </a:schemeClr>
                </a:solidFill>
                <a:cs typeface="Arial" panose="020B0604020202020204" pitchFamily="34" charset="0"/>
              </a:rPr>
              <a:t>Chí</a:t>
            </a:r>
            <a:r>
              <a:rPr lang="en-US" altLang="en-US" sz="2000" dirty="0">
                <a:solidFill>
                  <a:schemeClr val="bg2">
                    <a:lumMod val="10000"/>
                  </a:schemeClr>
                </a:solidFill>
                <a:cs typeface="Arial" panose="020B0604020202020204" pitchFamily="34" charset="0"/>
              </a:rPr>
              <a:t> Minh </a:t>
            </a:r>
            <a:r>
              <a:rPr lang="en-US" altLang="en-US" sz="2000" dirty="0" err="1">
                <a:solidFill>
                  <a:schemeClr val="bg2">
                    <a:lumMod val="10000"/>
                  </a:schemeClr>
                </a:solidFill>
                <a:cs typeface="Arial" panose="020B0604020202020204" pitchFamily="34" charset="0"/>
              </a:rPr>
              <a:t>về</a:t>
            </a:r>
            <a:r>
              <a:rPr lang="en-US" altLang="en-US" sz="2000" dirty="0">
                <a:solidFill>
                  <a:schemeClr val="bg2">
                    <a:lumMod val="10000"/>
                  </a:schemeClr>
                </a:solidFill>
                <a:cs typeface="Arial" panose="020B0604020202020204" pitchFamily="34" charset="0"/>
              </a:rPr>
              <a:t> CNXH ở </a:t>
            </a:r>
            <a:r>
              <a:rPr lang="en-US" altLang="en-US" sz="2000" dirty="0" err="1">
                <a:solidFill>
                  <a:schemeClr val="bg2">
                    <a:lumMod val="10000"/>
                  </a:schemeClr>
                </a:solidFill>
                <a:cs typeface="Arial" panose="020B0604020202020204" pitchFamily="34" charset="0"/>
              </a:rPr>
              <a:t>Việt</a:t>
            </a:r>
            <a:r>
              <a:rPr lang="en-US" altLang="en-US" sz="2000" dirty="0">
                <a:solidFill>
                  <a:schemeClr val="bg2">
                    <a:lumMod val="10000"/>
                  </a:schemeClr>
                </a:solidFill>
                <a:cs typeface="Arial" panose="020B0604020202020204" pitchFamily="34" charset="0"/>
              </a:rPr>
              <a:t> Nam </a:t>
            </a:r>
          </a:p>
        </p:txBody>
      </p:sp>
      <p:sp>
        <p:nvSpPr>
          <p:cNvPr id="153612" name="Rectangle 13">
            <a:extLst>
              <a:ext uri="{FF2B5EF4-FFF2-40B4-BE49-F238E27FC236}">
                <a16:creationId xmlns="" xmlns:a16="http://schemas.microsoft.com/office/drawing/2014/main" id="{F8605C18-308A-4853-876D-BA44FA2361BA}"/>
              </a:ext>
            </a:extLst>
          </p:cNvPr>
          <p:cNvSpPr>
            <a:spLocks noChangeArrowheads="1"/>
          </p:cNvSpPr>
          <p:nvPr/>
        </p:nvSpPr>
        <p:spPr bwMode="auto">
          <a:xfrm>
            <a:off x="4466701" y="1906587"/>
            <a:ext cx="7028609"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defTabSz="914400" fontAlgn="base">
              <a:spcBef>
                <a:spcPct val="0"/>
              </a:spcBef>
              <a:spcAft>
                <a:spcPct val="0"/>
              </a:spcAft>
              <a:buNone/>
            </a:pPr>
            <a:r>
              <a:rPr lang="en-US" altLang="en-US" sz="1800" dirty="0">
                <a:solidFill>
                  <a:srgbClr val="000066"/>
                </a:solidFill>
                <a:cs typeface="Arial" panose="020B0604020202020204" pitchFamily="34" charset="0"/>
              </a:rPr>
              <a:t>CNXH </a:t>
            </a:r>
            <a:r>
              <a:rPr lang="en-US" altLang="en-US" sz="1800" b="1" dirty="0" err="1">
                <a:solidFill>
                  <a:srgbClr val="FF0066"/>
                </a:solidFill>
                <a:cs typeface="Arial" panose="020B0604020202020204" pitchFamily="34" charset="0"/>
              </a:rPr>
              <a:t>trước</a:t>
            </a:r>
            <a:r>
              <a:rPr lang="en-US" altLang="en-US" sz="1800" b="1" dirty="0">
                <a:solidFill>
                  <a:srgbClr val="FF0066"/>
                </a:solidFill>
                <a:cs typeface="Arial" panose="020B0604020202020204" pitchFamily="34" charset="0"/>
              </a:rPr>
              <a:t> </a:t>
            </a:r>
            <a:r>
              <a:rPr lang="en-US" altLang="en-US" sz="1800" b="1" dirty="0" err="1">
                <a:solidFill>
                  <a:srgbClr val="FF0066"/>
                </a:solidFill>
                <a:cs typeface="Arial" panose="020B0604020202020204" pitchFamily="34" charset="0"/>
              </a:rPr>
              <a:t>hết</a:t>
            </a:r>
            <a:r>
              <a:rPr lang="en-US" altLang="en-US" sz="1800" b="1" dirty="0">
                <a:solidFill>
                  <a:srgbClr val="FF0066"/>
                </a:solidFill>
                <a:cs typeface="Arial" panose="020B0604020202020204" pitchFamily="34" charset="0"/>
              </a:rPr>
              <a:t> </a:t>
            </a:r>
            <a:r>
              <a:rPr lang="en-US" altLang="en-US" sz="1800" dirty="0" err="1">
                <a:solidFill>
                  <a:srgbClr val="000066"/>
                </a:solidFill>
                <a:cs typeface="Arial" panose="020B0604020202020204" pitchFamily="34" charset="0"/>
              </a:rPr>
              <a:t>nhằm</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làm</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cho</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nhân</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dân</a:t>
            </a:r>
            <a:r>
              <a:rPr lang="en-US" altLang="en-US" sz="1800" dirty="0">
                <a:solidFill>
                  <a:srgbClr val="000066"/>
                </a:solidFill>
                <a:cs typeface="Arial" panose="020B0604020202020204" pitchFamily="34" charset="0"/>
              </a:rPr>
              <a:t> lao </a:t>
            </a:r>
            <a:r>
              <a:rPr lang="en-US" altLang="en-US" sz="1800" dirty="0" err="1">
                <a:solidFill>
                  <a:srgbClr val="000066"/>
                </a:solidFill>
                <a:cs typeface="Arial" panose="020B0604020202020204" pitchFamily="34" charset="0"/>
              </a:rPr>
              <a:t>động</a:t>
            </a:r>
            <a:r>
              <a:rPr lang="en-US" altLang="en-US" sz="1800" dirty="0">
                <a:solidFill>
                  <a:srgbClr val="000066"/>
                </a:solidFill>
                <a:cs typeface="Arial" panose="020B0604020202020204" pitchFamily="34" charset="0"/>
              </a:rPr>
              <a:t> </a:t>
            </a:r>
            <a:r>
              <a:rPr lang="en-US" altLang="en-US" sz="1800" b="1" dirty="0" err="1">
                <a:solidFill>
                  <a:srgbClr val="FF0000"/>
                </a:solidFill>
                <a:cs typeface="Arial" panose="020B0604020202020204" pitchFamily="34" charset="0"/>
              </a:rPr>
              <a:t>thoát</a:t>
            </a:r>
            <a:r>
              <a:rPr lang="en-US" altLang="en-US" sz="1800" b="1" dirty="0">
                <a:solidFill>
                  <a:srgbClr val="FF0000"/>
                </a:solidFill>
                <a:cs typeface="Arial" panose="020B0604020202020204" pitchFamily="34" charset="0"/>
              </a:rPr>
              <a:t> </a:t>
            </a:r>
            <a:r>
              <a:rPr lang="en-US" altLang="en-US" sz="1800" b="1" dirty="0" err="1">
                <a:solidFill>
                  <a:srgbClr val="FF0000"/>
                </a:solidFill>
                <a:cs typeface="Arial" panose="020B0604020202020204" pitchFamily="34" charset="0"/>
              </a:rPr>
              <a:t>khỏi</a:t>
            </a:r>
            <a:r>
              <a:rPr lang="en-US" altLang="en-US" sz="1800" b="1" dirty="0">
                <a:solidFill>
                  <a:srgbClr val="FF0000"/>
                </a:solidFill>
                <a:cs typeface="Arial" panose="020B0604020202020204" pitchFamily="34" charset="0"/>
              </a:rPr>
              <a:t> </a:t>
            </a:r>
            <a:r>
              <a:rPr lang="en-US" altLang="en-US" sz="1800" b="1" dirty="0" err="1">
                <a:solidFill>
                  <a:srgbClr val="FF0000"/>
                </a:solidFill>
                <a:cs typeface="Arial" panose="020B0604020202020204" pitchFamily="34" charset="0"/>
              </a:rPr>
              <a:t>nạn</a:t>
            </a:r>
            <a:r>
              <a:rPr lang="en-US" altLang="en-US" sz="1800" b="1" dirty="0">
                <a:solidFill>
                  <a:srgbClr val="FF0000"/>
                </a:solidFill>
                <a:cs typeface="Arial" panose="020B0604020202020204" pitchFamily="34" charset="0"/>
              </a:rPr>
              <a:t> </a:t>
            </a:r>
            <a:r>
              <a:rPr lang="en-US" altLang="en-US" sz="1800" b="1" dirty="0" err="1">
                <a:solidFill>
                  <a:srgbClr val="FF0000"/>
                </a:solidFill>
                <a:cs typeface="Arial" panose="020B0604020202020204" pitchFamily="34" charset="0"/>
              </a:rPr>
              <a:t>bần</a:t>
            </a:r>
            <a:r>
              <a:rPr lang="en-US" altLang="en-US" sz="1800" b="1" dirty="0">
                <a:solidFill>
                  <a:srgbClr val="FF0000"/>
                </a:solidFill>
                <a:cs typeface="Arial" panose="020B0604020202020204" pitchFamily="34" charset="0"/>
              </a:rPr>
              <a:t> </a:t>
            </a:r>
            <a:r>
              <a:rPr lang="en-US" altLang="en-US" sz="1800" b="1" dirty="0" err="1">
                <a:solidFill>
                  <a:srgbClr val="FF0000"/>
                </a:solidFill>
                <a:cs typeface="Arial" panose="020B0604020202020204" pitchFamily="34" charset="0"/>
              </a:rPr>
              <a:t>cùng</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làm</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cho</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mọi</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người</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có</a:t>
            </a:r>
            <a:r>
              <a:rPr lang="en-US" altLang="en-US" sz="1800" dirty="0">
                <a:solidFill>
                  <a:srgbClr val="000066"/>
                </a:solidFill>
                <a:cs typeface="Arial" panose="020B0604020202020204" pitchFamily="34" charset="0"/>
              </a:rPr>
              <a:t> </a:t>
            </a:r>
            <a:r>
              <a:rPr lang="en-US" altLang="en-US" sz="1800" b="1" dirty="0" err="1">
                <a:solidFill>
                  <a:srgbClr val="008000"/>
                </a:solidFill>
                <a:cs typeface="Arial" panose="020B0604020202020204" pitchFamily="34" charset="0"/>
              </a:rPr>
              <a:t>công</a:t>
            </a:r>
            <a:r>
              <a:rPr lang="en-US" altLang="en-US" sz="1800" b="1" dirty="0">
                <a:solidFill>
                  <a:srgbClr val="008000"/>
                </a:solidFill>
                <a:cs typeface="Arial" panose="020B0604020202020204" pitchFamily="34" charset="0"/>
              </a:rPr>
              <a:t> </a:t>
            </a:r>
            <a:r>
              <a:rPr lang="en-US" altLang="en-US" sz="1800" b="1" dirty="0" err="1">
                <a:solidFill>
                  <a:srgbClr val="008000"/>
                </a:solidFill>
                <a:cs typeface="Arial" panose="020B0604020202020204" pitchFamily="34" charset="0"/>
              </a:rPr>
              <a:t>ăn</a:t>
            </a:r>
            <a:r>
              <a:rPr lang="en-US" altLang="en-US" sz="1800" b="1" dirty="0">
                <a:solidFill>
                  <a:srgbClr val="008000"/>
                </a:solidFill>
                <a:cs typeface="Arial" panose="020B0604020202020204" pitchFamily="34" charset="0"/>
              </a:rPr>
              <a:t> </a:t>
            </a:r>
            <a:r>
              <a:rPr lang="en-US" altLang="en-US" sz="1800" b="1" dirty="0" err="1">
                <a:solidFill>
                  <a:srgbClr val="008000"/>
                </a:solidFill>
                <a:cs typeface="Arial" panose="020B0604020202020204" pitchFamily="34" charset="0"/>
              </a:rPr>
              <a:t>việc</a:t>
            </a:r>
            <a:r>
              <a:rPr lang="en-US" altLang="en-US" sz="1800" b="1" dirty="0">
                <a:solidFill>
                  <a:srgbClr val="008000"/>
                </a:solidFill>
                <a:cs typeface="Arial" panose="020B0604020202020204" pitchFamily="34" charset="0"/>
              </a:rPr>
              <a:t> </a:t>
            </a:r>
            <a:r>
              <a:rPr lang="en-US" altLang="en-US" sz="1800" b="1" dirty="0" err="1">
                <a:solidFill>
                  <a:srgbClr val="008000"/>
                </a:solidFill>
                <a:cs typeface="Arial" panose="020B0604020202020204" pitchFamily="34" charset="0"/>
              </a:rPr>
              <a:t>làm</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được</a:t>
            </a:r>
            <a:r>
              <a:rPr lang="en-US" altLang="en-US" sz="1800" dirty="0">
                <a:solidFill>
                  <a:srgbClr val="000066"/>
                </a:solidFill>
                <a:cs typeface="Arial" panose="020B0604020202020204" pitchFamily="34" charset="0"/>
              </a:rPr>
              <a:t> </a:t>
            </a:r>
            <a:r>
              <a:rPr lang="en-US" altLang="en-US" sz="1800" b="1" dirty="0" err="1">
                <a:solidFill>
                  <a:srgbClr val="CC3300"/>
                </a:solidFill>
                <a:cs typeface="Arial" panose="020B0604020202020204" pitchFamily="34" charset="0"/>
              </a:rPr>
              <a:t>ấm</a:t>
            </a:r>
            <a:r>
              <a:rPr lang="en-US" altLang="en-US" sz="1800" b="1" dirty="0">
                <a:solidFill>
                  <a:srgbClr val="CC3300"/>
                </a:solidFill>
                <a:cs typeface="Arial" panose="020B0604020202020204" pitchFamily="34" charset="0"/>
              </a:rPr>
              <a:t> no </a:t>
            </a:r>
            <a:r>
              <a:rPr lang="en-US" altLang="en-US" sz="1800" dirty="0" err="1">
                <a:solidFill>
                  <a:srgbClr val="000066"/>
                </a:solidFill>
                <a:cs typeface="Arial" panose="020B0604020202020204" pitchFamily="34" charset="0"/>
              </a:rPr>
              <a:t>và</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sống</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một</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đời</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hạnh</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phúc</a:t>
            </a:r>
            <a:r>
              <a:rPr lang="en-US" altLang="en-US" sz="1800" dirty="0">
                <a:solidFill>
                  <a:srgbClr val="000066"/>
                </a:solidFill>
                <a:cs typeface="Arial" panose="020B0604020202020204" pitchFamily="34" charset="0"/>
              </a:rPr>
              <a:t>.</a:t>
            </a:r>
          </a:p>
        </p:txBody>
      </p:sp>
      <p:sp>
        <p:nvSpPr>
          <p:cNvPr id="153613" name="Rectangle 14">
            <a:extLst>
              <a:ext uri="{FF2B5EF4-FFF2-40B4-BE49-F238E27FC236}">
                <a16:creationId xmlns="" xmlns:a16="http://schemas.microsoft.com/office/drawing/2014/main" id="{C850DEF4-97F3-4B9F-8965-74EAB6E21455}"/>
              </a:ext>
            </a:extLst>
          </p:cNvPr>
          <p:cNvSpPr>
            <a:spLocks noChangeArrowheads="1"/>
          </p:cNvSpPr>
          <p:nvPr/>
        </p:nvSpPr>
        <p:spPr bwMode="auto">
          <a:xfrm>
            <a:off x="5120659" y="3176823"/>
            <a:ext cx="6311323"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defTabSz="914400" fontAlgn="base">
              <a:spcBef>
                <a:spcPct val="0"/>
              </a:spcBef>
              <a:spcAft>
                <a:spcPct val="0"/>
              </a:spcAft>
              <a:buNone/>
            </a:pPr>
            <a:r>
              <a:rPr lang="en-US" altLang="en-US" sz="1800" dirty="0">
                <a:solidFill>
                  <a:srgbClr val="000066"/>
                </a:solidFill>
                <a:cs typeface="Arial" panose="020B0604020202020204" pitchFamily="34" charset="0"/>
              </a:rPr>
              <a:t>CNXH </a:t>
            </a:r>
            <a:r>
              <a:rPr lang="en-US" altLang="en-US" sz="1800" dirty="0" err="1">
                <a:solidFill>
                  <a:srgbClr val="000066"/>
                </a:solidFill>
                <a:cs typeface="Arial" panose="020B0604020202020204" pitchFamily="34" charset="0"/>
              </a:rPr>
              <a:t>là</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lấy</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nhà</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máy</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xe</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lửa</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ngân</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hàng</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làm</a:t>
            </a:r>
            <a:r>
              <a:rPr lang="en-US" altLang="en-US" sz="1800" dirty="0">
                <a:solidFill>
                  <a:srgbClr val="000066"/>
                </a:solidFill>
                <a:cs typeface="Arial" panose="020B0604020202020204" pitchFamily="34" charset="0"/>
              </a:rPr>
              <a:t> </a:t>
            </a:r>
            <a:r>
              <a:rPr lang="en-US" altLang="en-US" sz="1800" b="1" dirty="0" err="1">
                <a:solidFill>
                  <a:srgbClr val="FF0066"/>
                </a:solidFill>
                <a:cs typeface="Arial" panose="020B0604020202020204" pitchFamily="34" charset="0"/>
              </a:rPr>
              <a:t>của</a:t>
            </a:r>
            <a:r>
              <a:rPr lang="en-US" altLang="en-US" sz="1800" b="1" dirty="0">
                <a:solidFill>
                  <a:srgbClr val="FF0066"/>
                </a:solidFill>
                <a:cs typeface="Arial" panose="020B0604020202020204" pitchFamily="34" charset="0"/>
              </a:rPr>
              <a:t> </a:t>
            </a:r>
            <a:r>
              <a:rPr lang="en-US" altLang="en-US" sz="1800" b="1" dirty="0" err="1">
                <a:solidFill>
                  <a:srgbClr val="FF0066"/>
                </a:solidFill>
                <a:cs typeface="Arial" panose="020B0604020202020204" pitchFamily="34" charset="0"/>
              </a:rPr>
              <a:t>chung</a:t>
            </a:r>
            <a:r>
              <a:rPr lang="en-US" altLang="en-US" sz="1800" dirty="0">
                <a:solidFill>
                  <a:srgbClr val="000066"/>
                </a:solidFill>
                <a:cs typeface="Arial" panose="020B0604020202020204" pitchFamily="34" charset="0"/>
              </a:rPr>
              <a:t>.</a:t>
            </a:r>
          </a:p>
        </p:txBody>
      </p:sp>
      <p:sp>
        <p:nvSpPr>
          <p:cNvPr id="153614" name="Rectangle 15">
            <a:extLst>
              <a:ext uri="{FF2B5EF4-FFF2-40B4-BE49-F238E27FC236}">
                <a16:creationId xmlns="" xmlns:a16="http://schemas.microsoft.com/office/drawing/2014/main" id="{1ECC7CAE-F7F3-4DC5-837B-F501C6FA51C3}"/>
              </a:ext>
            </a:extLst>
          </p:cNvPr>
          <p:cNvSpPr>
            <a:spLocks noChangeArrowheads="1"/>
          </p:cNvSpPr>
          <p:nvPr/>
        </p:nvSpPr>
        <p:spPr bwMode="auto">
          <a:xfrm>
            <a:off x="5223469" y="4283868"/>
            <a:ext cx="6271842"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defTabSz="914400" fontAlgn="base">
              <a:spcBef>
                <a:spcPct val="0"/>
              </a:spcBef>
              <a:spcAft>
                <a:spcPct val="0"/>
              </a:spcAft>
              <a:buNone/>
            </a:pPr>
            <a:r>
              <a:rPr lang="en-US" altLang="en-US" sz="1800" dirty="0">
                <a:solidFill>
                  <a:srgbClr val="000066"/>
                </a:solidFill>
                <a:cs typeface="Arial" panose="020B0604020202020204" pitchFamily="34" charset="0"/>
              </a:rPr>
              <a:t>CNXH </a:t>
            </a:r>
            <a:r>
              <a:rPr lang="en-US" altLang="en-US" sz="1800" dirty="0" err="1">
                <a:solidFill>
                  <a:srgbClr val="000066"/>
                </a:solidFill>
                <a:cs typeface="Arial" panose="020B0604020202020204" pitchFamily="34" charset="0"/>
              </a:rPr>
              <a:t>là</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một</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xã</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hội</a:t>
            </a:r>
            <a:r>
              <a:rPr lang="en-US" altLang="en-US" sz="1800" dirty="0">
                <a:solidFill>
                  <a:srgbClr val="000066"/>
                </a:solidFill>
                <a:cs typeface="Arial" panose="020B0604020202020204" pitchFamily="34" charset="0"/>
              </a:rPr>
              <a:t> </a:t>
            </a:r>
            <a:r>
              <a:rPr lang="en-US" altLang="en-US" sz="1800" b="1" dirty="0" err="1">
                <a:solidFill>
                  <a:srgbClr val="FF0000"/>
                </a:solidFill>
                <a:cs typeface="Arial" panose="020B0604020202020204" pitchFamily="34" charset="0"/>
              </a:rPr>
              <a:t>không</a:t>
            </a:r>
            <a:r>
              <a:rPr lang="en-US" altLang="en-US" sz="1800" b="1" dirty="0">
                <a:solidFill>
                  <a:srgbClr val="FF0000"/>
                </a:solidFill>
                <a:cs typeface="Arial" panose="020B0604020202020204" pitchFamily="34" charset="0"/>
              </a:rPr>
              <a:t> </a:t>
            </a:r>
            <a:r>
              <a:rPr lang="en-US" altLang="en-US" sz="1800" b="1" dirty="0" err="1">
                <a:solidFill>
                  <a:srgbClr val="FF0000"/>
                </a:solidFill>
                <a:cs typeface="Arial" panose="020B0604020202020204" pitchFamily="34" charset="0"/>
              </a:rPr>
              <a:t>có</a:t>
            </a:r>
            <a:r>
              <a:rPr lang="en-US" altLang="en-US" sz="1800" b="1" dirty="0">
                <a:solidFill>
                  <a:srgbClr val="FF0000"/>
                </a:solidFill>
                <a:cs typeface="Arial" panose="020B0604020202020204" pitchFamily="34" charset="0"/>
              </a:rPr>
              <a:t> </a:t>
            </a:r>
            <a:r>
              <a:rPr lang="en-US" altLang="en-US" sz="1800" b="1" dirty="0" err="1">
                <a:solidFill>
                  <a:srgbClr val="FF0000"/>
                </a:solidFill>
                <a:cs typeface="Arial" panose="020B0604020202020204" pitchFamily="34" charset="0"/>
              </a:rPr>
              <a:t>chế</a:t>
            </a:r>
            <a:r>
              <a:rPr lang="en-US" altLang="en-US" sz="1800" b="1" dirty="0">
                <a:solidFill>
                  <a:srgbClr val="FF0000"/>
                </a:solidFill>
                <a:cs typeface="Arial" panose="020B0604020202020204" pitchFamily="34" charset="0"/>
              </a:rPr>
              <a:t> </a:t>
            </a:r>
            <a:r>
              <a:rPr lang="en-US" altLang="en-US" sz="1800" b="1" dirty="0" err="1">
                <a:solidFill>
                  <a:srgbClr val="008000"/>
                </a:solidFill>
                <a:cs typeface="Arial" panose="020B0604020202020204" pitchFamily="34" charset="0"/>
              </a:rPr>
              <a:t>độ</a:t>
            </a:r>
            <a:r>
              <a:rPr lang="en-US" altLang="en-US" sz="1800" b="1" dirty="0">
                <a:solidFill>
                  <a:srgbClr val="008000"/>
                </a:solidFill>
                <a:cs typeface="Arial" panose="020B0604020202020204" pitchFamily="34" charset="0"/>
              </a:rPr>
              <a:t> </a:t>
            </a:r>
            <a:r>
              <a:rPr lang="en-US" altLang="en-US" sz="1800" b="1" dirty="0" err="1">
                <a:solidFill>
                  <a:srgbClr val="008000"/>
                </a:solidFill>
                <a:cs typeface="Arial" panose="020B0604020202020204" pitchFamily="34" charset="0"/>
              </a:rPr>
              <a:t>người</a:t>
            </a:r>
            <a:r>
              <a:rPr lang="en-US" altLang="en-US" sz="1800" b="1" dirty="0">
                <a:solidFill>
                  <a:srgbClr val="008000"/>
                </a:solidFill>
                <a:cs typeface="Arial" panose="020B0604020202020204" pitchFamily="34" charset="0"/>
              </a:rPr>
              <a:t> </a:t>
            </a:r>
            <a:r>
              <a:rPr lang="en-US" altLang="en-US" sz="1800" b="1" dirty="0" err="1">
                <a:solidFill>
                  <a:srgbClr val="008000"/>
                </a:solidFill>
                <a:cs typeface="Arial" panose="020B0604020202020204" pitchFamily="34" charset="0"/>
              </a:rPr>
              <a:t>bóc</a:t>
            </a:r>
            <a:r>
              <a:rPr lang="en-US" altLang="en-US" sz="1800" b="1" dirty="0">
                <a:solidFill>
                  <a:srgbClr val="008000"/>
                </a:solidFill>
                <a:cs typeface="Arial" panose="020B0604020202020204" pitchFamily="34" charset="0"/>
              </a:rPr>
              <a:t> </a:t>
            </a:r>
            <a:r>
              <a:rPr lang="en-US" altLang="en-US" sz="1800" b="1" dirty="0" err="1">
                <a:solidFill>
                  <a:srgbClr val="008000"/>
                </a:solidFill>
                <a:cs typeface="Arial" panose="020B0604020202020204" pitchFamily="34" charset="0"/>
              </a:rPr>
              <a:t>lột</a:t>
            </a:r>
            <a:r>
              <a:rPr lang="en-US" altLang="en-US" sz="1800" b="1" dirty="0">
                <a:solidFill>
                  <a:srgbClr val="008000"/>
                </a:solidFill>
                <a:cs typeface="Arial" panose="020B0604020202020204" pitchFamily="34" charset="0"/>
              </a:rPr>
              <a:t> </a:t>
            </a:r>
            <a:r>
              <a:rPr lang="en-US" altLang="en-US" sz="1800" b="1" dirty="0" err="1">
                <a:solidFill>
                  <a:srgbClr val="008000"/>
                </a:solidFill>
                <a:cs typeface="Arial" panose="020B0604020202020204" pitchFamily="34" charset="0"/>
              </a:rPr>
              <a:t>người</a:t>
            </a:r>
            <a:r>
              <a:rPr lang="en-US" altLang="en-US" sz="1800" dirty="0">
                <a:solidFill>
                  <a:srgbClr val="008000"/>
                </a:solidFill>
                <a:cs typeface="Arial" panose="020B0604020202020204" pitchFamily="34" charset="0"/>
              </a:rPr>
              <a:t>.. </a:t>
            </a:r>
            <a:r>
              <a:rPr lang="en-US" altLang="en-US" sz="1800" dirty="0">
                <a:solidFill>
                  <a:srgbClr val="000066"/>
                </a:solidFill>
                <a:cs typeface="Arial" panose="020B0604020202020204" pitchFamily="34" charset="0"/>
              </a:rPr>
              <a:t>ai </a:t>
            </a:r>
            <a:r>
              <a:rPr lang="en-US" altLang="en-US" sz="1800" dirty="0" err="1">
                <a:solidFill>
                  <a:srgbClr val="000066"/>
                </a:solidFill>
                <a:cs typeface="Arial" panose="020B0604020202020204" pitchFamily="34" charset="0"/>
              </a:rPr>
              <a:t>làm</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nhiều</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thì</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hưởng</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nhiều</a:t>
            </a:r>
            <a:r>
              <a:rPr lang="en-US" altLang="en-US" sz="1800" dirty="0">
                <a:solidFill>
                  <a:srgbClr val="000066"/>
                </a:solidFill>
                <a:cs typeface="Arial" panose="020B0604020202020204" pitchFamily="34" charset="0"/>
              </a:rPr>
              <a:t>, ai </a:t>
            </a:r>
            <a:r>
              <a:rPr lang="en-US" altLang="en-US" sz="1800" dirty="0" err="1">
                <a:solidFill>
                  <a:srgbClr val="000066"/>
                </a:solidFill>
                <a:cs typeface="Arial" panose="020B0604020202020204" pitchFamily="34" charset="0"/>
              </a:rPr>
              <a:t>làm</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ít</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thì</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hưởng</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ít</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không</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làm</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không</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hưởng</a:t>
            </a:r>
            <a:r>
              <a:rPr lang="en-US" altLang="en-US" sz="1800" dirty="0">
                <a:solidFill>
                  <a:srgbClr val="000066"/>
                </a:solidFill>
                <a:cs typeface="Arial" panose="020B0604020202020204" pitchFamily="34" charset="0"/>
              </a:rPr>
              <a:t>.</a:t>
            </a:r>
          </a:p>
        </p:txBody>
      </p:sp>
      <p:sp>
        <p:nvSpPr>
          <p:cNvPr id="153615" name="Rectangle 16">
            <a:extLst>
              <a:ext uri="{FF2B5EF4-FFF2-40B4-BE49-F238E27FC236}">
                <a16:creationId xmlns="" xmlns:a16="http://schemas.microsoft.com/office/drawing/2014/main" id="{E67AF34C-B0CA-4673-9ED5-2C33C7CD3BAE}"/>
              </a:ext>
            </a:extLst>
          </p:cNvPr>
          <p:cNvSpPr>
            <a:spLocks noChangeArrowheads="1"/>
          </p:cNvSpPr>
          <p:nvPr/>
        </p:nvSpPr>
        <p:spPr bwMode="auto">
          <a:xfrm>
            <a:off x="4586382" y="5647843"/>
            <a:ext cx="690893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defTabSz="914400" fontAlgn="base">
              <a:spcBef>
                <a:spcPct val="0"/>
              </a:spcBef>
              <a:spcAft>
                <a:spcPct val="0"/>
              </a:spcAft>
              <a:buNone/>
            </a:pPr>
            <a:r>
              <a:rPr lang="en-US" altLang="en-US" sz="1800" dirty="0">
                <a:solidFill>
                  <a:srgbClr val="000066"/>
                </a:solidFill>
                <a:cs typeface="Arial" panose="020B0604020202020204" pitchFamily="34" charset="0"/>
              </a:rPr>
              <a:t>CNXH </a:t>
            </a:r>
            <a:r>
              <a:rPr lang="en-US" altLang="en-US" sz="1800" dirty="0" err="1">
                <a:solidFill>
                  <a:srgbClr val="000066"/>
                </a:solidFill>
                <a:cs typeface="Arial" panose="020B0604020202020204" pitchFamily="34" charset="0"/>
              </a:rPr>
              <a:t>gắn</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liền</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với</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sự</a:t>
            </a:r>
            <a:r>
              <a:rPr lang="en-US" altLang="en-US" sz="1800" dirty="0">
                <a:solidFill>
                  <a:srgbClr val="000066"/>
                </a:solidFill>
                <a:cs typeface="Arial" panose="020B0604020202020204" pitchFamily="34" charset="0"/>
              </a:rPr>
              <a:t> </a:t>
            </a:r>
            <a:r>
              <a:rPr lang="en-US" altLang="en-US" sz="1800" b="1" dirty="0" err="1">
                <a:solidFill>
                  <a:srgbClr val="008000"/>
                </a:solidFill>
                <a:cs typeface="Arial" panose="020B0604020202020204" pitchFamily="34" charset="0"/>
              </a:rPr>
              <a:t>phát</a:t>
            </a:r>
            <a:r>
              <a:rPr lang="en-US" altLang="en-US" sz="1800" b="1" dirty="0">
                <a:solidFill>
                  <a:srgbClr val="008000"/>
                </a:solidFill>
                <a:cs typeface="Arial" panose="020B0604020202020204" pitchFamily="34" charset="0"/>
              </a:rPr>
              <a:t> </a:t>
            </a:r>
            <a:r>
              <a:rPr lang="en-US" altLang="en-US" sz="1800" b="1" dirty="0" err="1">
                <a:solidFill>
                  <a:srgbClr val="008000"/>
                </a:solidFill>
                <a:cs typeface="Arial" panose="020B0604020202020204" pitchFamily="34" charset="0"/>
              </a:rPr>
              <a:t>triển</a:t>
            </a:r>
            <a:r>
              <a:rPr lang="en-US" altLang="en-US" sz="1800" b="1" dirty="0">
                <a:solidFill>
                  <a:srgbClr val="008000"/>
                </a:solidFill>
                <a:cs typeface="Arial" panose="020B0604020202020204" pitchFamily="34" charset="0"/>
              </a:rPr>
              <a:t> khoa </a:t>
            </a:r>
            <a:r>
              <a:rPr lang="en-US" altLang="en-US" sz="1800" b="1" dirty="0" err="1">
                <a:solidFill>
                  <a:srgbClr val="008000"/>
                </a:solidFill>
                <a:cs typeface="Arial" panose="020B0604020202020204" pitchFamily="34" charset="0"/>
              </a:rPr>
              <a:t>học</a:t>
            </a:r>
            <a:r>
              <a:rPr lang="en-US" altLang="en-US" sz="1800" b="1" dirty="0">
                <a:solidFill>
                  <a:srgbClr val="008000"/>
                </a:solidFill>
                <a:cs typeface="Arial" panose="020B0604020202020204" pitchFamily="34" charset="0"/>
              </a:rPr>
              <a:t> </a:t>
            </a:r>
            <a:r>
              <a:rPr lang="en-US" altLang="en-US" sz="1800" b="1" dirty="0" err="1">
                <a:solidFill>
                  <a:srgbClr val="008000"/>
                </a:solidFill>
                <a:cs typeface="Arial" panose="020B0604020202020204" pitchFamily="34" charset="0"/>
              </a:rPr>
              <a:t>và</a:t>
            </a:r>
            <a:r>
              <a:rPr lang="en-US" altLang="en-US" sz="1800" b="1" dirty="0">
                <a:solidFill>
                  <a:srgbClr val="008000"/>
                </a:solidFill>
                <a:cs typeface="Arial" panose="020B0604020202020204" pitchFamily="34" charset="0"/>
              </a:rPr>
              <a:t> </a:t>
            </a:r>
            <a:r>
              <a:rPr lang="en-US" altLang="en-US" sz="1800" b="1" dirty="0" err="1">
                <a:solidFill>
                  <a:srgbClr val="008000"/>
                </a:solidFill>
                <a:cs typeface="Arial" panose="020B0604020202020204" pitchFamily="34" charset="0"/>
              </a:rPr>
              <a:t>kỹ</a:t>
            </a:r>
            <a:r>
              <a:rPr lang="en-US" altLang="en-US" sz="1800" b="1" dirty="0">
                <a:solidFill>
                  <a:srgbClr val="008000"/>
                </a:solidFill>
                <a:cs typeface="Arial" panose="020B0604020202020204" pitchFamily="34" charset="0"/>
              </a:rPr>
              <a:t> </a:t>
            </a:r>
            <a:r>
              <a:rPr lang="en-US" altLang="en-US" sz="1800" b="1" dirty="0" err="1">
                <a:solidFill>
                  <a:srgbClr val="008000"/>
                </a:solidFill>
                <a:cs typeface="Arial" panose="020B0604020202020204" pitchFamily="34" charset="0"/>
              </a:rPr>
              <a:t>thuật</a:t>
            </a:r>
            <a:r>
              <a:rPr lang="en-US" altLang="en-US" sz="1800" dirty="0">
                <a:solidFill>
                  <a:srgbClr val="008000"/>
                </a:solidFill>
                <a:cs typeface="Arial" panose="020B0604020202020204" pitchFamily="34" charset="0"/>
              </a:rPr>
              <a:t>,</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với</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sự</a:t>
            </a:r>
            <a:r>
              <a:rPr lang="en-US" altLang="en-US" sz="1800" dirty="0">
                <a:solidFill>
                  <a:srgbClr val="000066"/>
                </a:solidFill>
                <a:cs typeface="Arial" panose="020B0604020202020204" pitchFamily="34" charset="0"/>
              </a:rPr>
              <a:t> </a:t>
            </a:r>
            <a:r>
              <a:rPr lang="en-US" altLang="en-US" sz="1800" b="1" dirty="0" err="1">
                <a:solidFill>
                  <a:srgbClr val="CC3300"/>
                </a:solidFill>
                <a:cs typeface="Arial" panose="020B0604020202020204" pitchFamily="34" charset="0"/>
              </a:rPr>
              <a:t>phát</a:t>
            </a:r>
            <a:r>
              <a:rPr lang="en-US" altLang="en-US" sz="1800" b="1" dirty="0">
                <a:solidFill>
                  <a:srgbClr val="CC3300"/>
                </a:solidFill>
                <a:cs typeface="Arial" panose="020B0604020202020204" pitchFamily="34" charset="0"/>
              </a:rPr>
              <a:t> </a:t>
            </a:r>
            <a:r>
              <a:rPr lang="en-US" altLang="en-US" sz="1800" b="1" dirty="0" err="1">
                <a:solidFill>
                  <a:srgbClr val="CC3300"/>
                </a:solidFill>
                <a:cs typeface="Arial" panose="020B0604020202020204" pitchFamily="34" charset="0"/>
              </a:rPr>
              <a:t>triển</a:t>
            </a:r>
            <a:r>
              <a:rPr lang="en-US" altLang="en-US" sz="1800" b="1" dirty="0">
                <a:solidFill>
                  <a:srgbClr val="CC3300"/>
                </a:solidFill>
                <a:cs typeface="Arial" panose="020B0604020202020204" pitchFamily="34" charset="0"/>
              </a:rPr>
              <a:t> </a:t>
            </a:r>
            <a:r>
              <a:rPr lang="en-US" altLang="en-US" sz="1800" b="1" dirty="0" err="1">
                <a:solidFill>
                  <a:srgbClr val="CC3300"/>
                </a:solidFill>
                <a:cs typeface="Arial" panose="020B0604020202020204" pitchFamily="34" charset="0"/>
              </a:rPr>
              <a:t>văn</a:t>
            </a:r>
            <a:r>
              <a:rPr lang="en-US" altLang="en-US" sz="1800" b="1" dirty="0">
                <a:solidFill>
                  <a:srgbClr val="CC3300"/>
                </a:solidFill>
                <a:cs typeface="Arial" panose="020B0604020202020204" pitchFamily="34" charset="0"/>
              </a:rPr>
              <a:t> </a:t>
            </a:r>
            <a:r>
              <a:rPr lang="en-US" altLang="en-US" sz="1800" b="1" dirty="0" err="1">
                <a:solidFill>
                  <a:srgbClr val="CC3300"/>
                </a:solidFill>
                <a:cs typeface="Arial" panose="020B0604020202020204" pitchFamily="34" charset="0"/>
              </a:rPr>
              <a:t>hoá</a:t>
            </a:r>
            <a:r>
              <a:rPr lang="en-US" altLang="en-US" sz="1800" b="1" dirty="0">
                <a:solidFill>
                  <a:srgbClr val="CC3300"/>
                </a:solidFill>
                <a:cs typeface="Arial" panose="020B0604020202020204" pitchFamily="34" charset="0"/>
              </a:rPr>
              <a:t> </a:t>
            </a:r>
            <a:r>
              <a:rPr lang="en-US" altLang="en-US" sz="1800" dirty="0" err="1">
                <a:solidFill>
                  <a:srgbClr val="000066"/>
                </a:solidFill>
                <a:cs typeface="Arial" panose="020B0604020202020204" pitchFamily="34" charset="0"/>
              </a:rPr>
              <a:t>của</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nhân</a:t>
            </a:r>
            <a:r>
              <a:rPr lang="en-US" altLang="en-US" sz="1800" dirty="0">
                <a:solidFill>
                  <a:srgbClr val="000066"/>
                </a:solidFill>
                <a:cs typeface="Arial" panose="020B0604020202020204" pitchFamily="34" charset="0"/>
              </a:rPr>
              <a:t> </a:t>
            </a:r>
            <a:r>
              <a:rPr lang="en-US" altLang="en-US" sz="1800" dirty="0" err="1">
                <a:solidFill>
                  <a:srgbClr val="000066"/>
                </a:solidFill>
                <a:cs typeface="Arial" panose="020B0604020202020204" pitchFamily="34" charset="0"/>
              </a:rPr>
              <a:t>dân</a:t>
            </a:r>
            <a:r>
              <a:rPr lang="en-US" altLang="en-US" sz="1800" dirty="0">
                <a:solidFill>
                  <a:srgbClr val="000066"/>
                </a:solidFill>
                <a:cs typeface="Arial" panose="020B0604020202020204" pitchFamily="34" charset="0"/>
              </a:rPr>
              <a:t>......</a:t>
            </a:r>
          </a:p>
        </p:txBody>
      </p:sp>
      <p:pic>
        <p:nvPicPr>
          <p:cNvPr id="153616" name="Picture 2" descr="Image result for tư tưởng hồ chí minh">
            <a:extLst>
              <a:ext uri="{FF2B5EF4-FFF2-40B4-BE49-F238E27FC236}">
                <a16:creationId xmlns="" xmlns:a16="http://schemas.microsoft.com/office/drawing/2014/main" id="{2713197D-8BCB-446E-9F19-45A686C2BD1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80457" y="2620962"/>
            <a:ext cx="1854510" cy="2299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 name="Group 21">
            <a:extLst>
              <a:ext uri="{FF2B5EF4-FFF2-40B4-BE49-F238E27FC236}">
                <a16:creationId xmlns="" xmlns:a16="http://schemas.microsoft.com/office/drawing/2014/main" id="{7DB78CE5-CBFE-4212-AF89-AC92E626BF60}"/>
              </a:ext>
            </a:extLst>
          </p:cNvPr>
          <p:cNvGrpSpPr>
            <a:grpSpLocks/>
          </p:cNvGrpSpPr>
          <p:nvPr/>
        </p:nvGrpSpPr>
        <p:grpSpPr bwMode="auto">
          <a:xfrm flipV="1">
            <a:off x="889887" y="1215460"/>
            <a:ext cx="10995390" cy="2981"/>
            <a:chOff x="240" y="-28527"/>
            <a:chExt cx="5764" cy="404"/>
          </a:xfrm>
        </p:grpSpPr>
        <p:sp>
          <p:nvSpPr>
            <p:cNvPr id="23" name="Line 7">
              <a:extLst>
                <a:ext uri="{FF2B5EF4-FFF2-40B4-BE49-F238E27FC236}">
                  <a16:creationId xmlns="" xmlns:a16="http://schemas.microsoft.com/office/drawing/2014/main" id="{2FACCD1D-11A8-49F8-8FF7-7E70F8DA38C4}"/>
                </a:ext>
              </a:extLst>
            </p:cNvPr>
            <p:cNvSpPr>
              <a:spLocks noChangeShapeType="1"/>
            </p:cNvSpPr>
            <p:nvPr/>
          </p:nvSpPr>
          <p:spPr bwMode="auto">
            <a:xfrm>
              <a:off x="240" y="-28527"/>
              <a:ext cx="2688"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sp>
          <p:nvSpPr>
            <p:cNvPr id="24" name="Line 8">
              <a:extLst>
                <a:ext uri="{FF2B5EF4-FFF2-40B4-BE49-F238E27FC236}">
                  <a16:creationId xmlns="" xmlns:a16="http://schemas.microsoft.com/office/drawing/2014/main" id="{C208DF61-6F9D-4BFA-8F10-84A28F649FB5}"/>
                </a:ext>
              </a:extLst>
            </p:cNvPr>
            <p:cNvSpPr>
              <a:spLocks noChangeShapeType="1"/>
            </p:cNvSpPr>
            <p:nvPr/>
          </p:nvSpPr>
          <p:spPr bwMode="auto">
            <a:xfrm>
              <a:off x="706" y="-28123"/>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grpSp>
      <p:sp>
        <p:nvSpPr>
          <p:cNvPr id="25" name="TextBox 24">
            <a:extLst>
              <a:ext uri="{FF2B5EF4-FFF2-40B4-BE49-F238E27FC236}">
                <a16:creationId xmlns="" xmlns:a16="http://schemas.microsoft.com/office/drawing/2014/main" id="{B9A36F07-C83F-4BEB-97A9-2F76F289DEDE}"/>
              </a:ext>
            </a:extLst>
          </p:cNvPr>
          <p:cNvSpPr txBox="1"/>
          <p:nvPr/>
        </p:nvSpPr>
        <p:spPr>
          <a:xfrm>
            <a:off x="906075" y="314268"/>
            <a:ext cx="10676322"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7030A0"/>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1. Độc lập dân tộc gắn liền với CNXH, kết hợp sức mạnh dân tộc</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7030A0"/>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với sức mạnh thời đại</a:t>
            </a:r>
            <a:endParaRPr kumimoji="0" lang="en-US" sz="2400" b="1" i="0" u="none" strike="noStrike" kern="1200" cap="none" spc="0" normalizeH="0" baseline="0" noProof="0" dirty="0">
              <a:ln>
                <a:noFill/>
              </a:ln>
              <a:solidFill>
                <a:srgbClr val="7030A0"/>
              </a:solidFill>
              <a:effectLst/>
              <a:uLnTx/>
              <a:uFillTx/>
              <a:latin typeface="Arial" panose="020B0604020202020204" pitchFamily="34" charset="0"/>
              <a:ea typeface="+mn-ea"/>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500" fill="hold"/>
                                        <p:tgtEl>
                                          <p:spTgt spid="52"/>
                                        </p:tgtEl>
                                        <p:attrNameLst>
                                          <p:attrName>ppt_w</p:attrName>
                                        </p:attrNameLst>
                                      </p:cBhvr>
                                      <p:tavLst>
                                        <p:tav tm="0">
                                          <p:val>
                                            <p:fltVal val="0"/>
                                          </p:val>
                                        </p:tav>
                                        <p:tav tm="100000">
                                          <p:val>
                                            <p:strVal val="#ppt_w"/>
                                          </p:val>
                                        </p:tav>
                                      </p:tavLst>
                                    </p:anim>
                                    <p:anim calcmode="lin" valueType="num">
                                      <p:cBhvr>
                                        <p:cTn id="8" dur="500" fill="hold"/>
                                        <p:tgtEl>
                                          <p:spTgt spid="52"/>
                                        </p:tgtEl>
                                        <p:attrNameLst>
                                          <p:attrName>ppt_h</p:attrName>
                                        </p:attrNameLst>
                                      </p:cBhvr>
                                      <p:tavLst>
                                        <p:tav tm="0">
                                          <p:val>
                                            <p:fltVal val="0"/>
                                          </p:val>
                                        </p:tav>
                                        <p:tav tm="100000">
                                          <p:val>
                                            <p:strVal val="#ppt_h"/>
                                          </p:val>
                                        </p:tav>
                                      </p:tavLst>
                                    </p:anim>
                                    <p:animEffect transition="in" filter="fade">
                                      <p:cBhvr>
                                        <p:cTn id="9"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Freeform 8">
            <a:extLst>
              <a:ext uri="{FF2B5EF4-FFF2-40B4-BE49-F238E27FC236}">
                <a16:creationId xmlns="" xmlns:a16="http://schemas.microsoft.com/office/drawing/2014/main" id="{4381AB5A-CB58-4A3E-B98A-37C1045EAB0D}"/>
              </a:ext>
            </a:extLst>
          </p:cNvPr>
          <p:cNvSpPr>
            <a:spLocks noEditPoints="1"/>
          </p:cNvSpPr>
          <p:nvPr/>
        </p:nvSpPr>
        <p:spPr bwMode="auto">
          <a:xfrm>
            <a:off x="758930" y="6590943"/>
            <a:ext cx="221975" cy="272437"/>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rgbClr val="ED0F7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800" eaLnBrk="0" fontAlgn="base" hangingPunct="0">
              <a:spcBef>
                <a:spcPct val="0"/>
              </a:spcBef>
              <a:spcAft>
                <a:spcPct val="0"/>
              </a:spcAft>
              <a:defRPr/>
            </a:pPr>
            <a:endParaRPr lang="en-US" sz="2000" kern="0">
              <a:solidFill>
                <a:srgbClr val="000000"/>
              </a:solidFill>
              <a:latin typeface="Open Sans" panose="020B0606030504020204" pitchFamily="34" charset="0"/>
              <a:cs typeface="Arial" panose="020B0604020202020204" pitchFamily="34" charset="0"/>
            </a:endParaRPr>
          </a:p>
        </p:txBody>
      </p:sp>
      <p:sp>
        <p:nvSpPr>
          <p:cNvPr id="46" name="Oval 45">
            <a:extLst>
              <a:ext uri="{FF2B5EF4-FFF2-40B4-BE49-F238E27FC236}">
                <a16:creationId xmlns="" xmlns:a16="http://schemas.microsoft.com/office/drawing/2014/main" id="{97981F5F-B129-411F-8B55-FE7366702259}"/>
              </a:ext>
            </a:extLst>
          </p:cNvPr>
          <p:cNvSpPr/>
          <p:nvPr/>
        </p:nvSpPr>
        <p:spPr>
          <a:xfrm>
            <a:off x="188773" y="6430590"/>
            <a:ext cx="354568" cy="435171"/>
          </a:xfrm>
          <a:prstGeom prst="ellipse">
            <a:avLst/>
          </a:prstGeom>
          <a:solidFill>
            <a:srgbClr val="758AC5"/>
          </a:solidFill>
          <a:ln w="12700" cap="flat" cmpd="sng" algn="ctr">
            <a:noFill/>
            <a:prstDash val="solid"/>
            <a:miter lim="800000"/>
          </a:ln>
          <a:effectLst/>
        </p:spPr>
        <p:txBody>
          <a:bodyPr anchor="ctr"/>
          <a:lstStyle/>
          <a:p>
            <a:pPr algn="ctr" defTabSz="685800">
              <a:defRPr/>
            </a:pPr>
            <a:endParaRPr lang="en-US" sz="2000" kern="0">
              <a:solidFill>
                <a:srgbClr val="FFFFFF"/>
              </a:solidFill>
              <a:latin typeface="Open Sans"/>
              <a:cs typeface="Arial" panose="020B0604020202020204" pitchFamily="34" charset="0"/>
            </a:endParaRPr>
          </a:p>
        </p:txBody>
      </p:sp>
      <p:sp>
        <p:nvSpPr>
          <p:cNvPr id="47" name="Oval 46">
            <a:extLst>
              <a:ext uri="{FF2B5EF4-FFF2-40B4-BE49-F238E27FC236}">
                <a16:creationId xmlns="" xmlns:a16="http://schemas.microsoft.com/office/drawing/2014/main" id="{CD62E125-8DED-469B-AE00-EA7DBD33233E}"/>
              </a:ext>
            </a:extLst>
          </p:cNvPr>
          <p:cNvSpPr/>
          <p:nvPr/>
        </p:nvSpPr>
        <p:spPr>
          <a:xfrm>
            <a:off x="-5892" y="6126772"/>
            <a:ext cx="309241" cy="379540"/>
          </a:xfrm>
          <a:prstGeom prst="ellipse">
            <a:avLst/>
          </a:prstGeom>
          <a:solidFill>
            <a:srgbClr val="ED0F7B"/>
          </a:solidFill>
          <a:ln w="12700" cap="flat" cmpd="sng" algn="ctr">
            <a:noFill/>
            <a:prstDash val="solid"/>
            <a:miter lim="800000"/>
          </a:ln>
          <a:effectLst/>
        </p:spPr>
        <p:txBody>
          <a:bodyPr anchor="ctr"/>
          <a:lstStyle/>
          <a:p>
            <a:pPr algn="ctr" defTabSz="685800">
              <a:defRPr/>
            </a:pPr>
            <a:endParaRPr lang="en-US" sz="1350" kern="0">
              <a:solidFill>
                <a:srgbClr val="FFFFFF"/>
              </a:solidFill>
              <a:latin typeface="Open Sans"/>
              <a:cs typeface="Arial" panose="020B0604020202020204" pitchFamily="34" charset="0"/>
            </a:endParaRPr>
          </a:p>
        </p:txBody>
      </p:sp>
      <p:sp>
        <p:nvSpPr>
          <p:cNvPr id="48" name="Oval 47">
            <a:extLst>
              <a:ext uri="{FF2B5EF4-FFF2-40B4-BE49-F238E27FC236}">
                <a16:creationId xmlns="" xmlns:a16="http://schemas.microsoft.com/office/drawing/2014/main" id="{47B57734-58A1-462E-9D57-5227B460EC6D}"/>
              </a:ext>
            </a:extLst>
          </p:cNvPr>
          <p:cNvSpPr/>
          <p:nvPr/>
        </p:nvSpPr>
        <p:spPr>
          <a:xfrm>
            <a:off x="564286" y="6155855"/>
            <a:ext cx="398624" cy="489242"/>
          </a:xfrm>
          <a:prstGeom prst="ellipse">
            <a:avLst/>
          </a:prstGeom>
          <a:solidFill>
            <a:srgbClr val="FEBA12"/>
          </a:solidFill>
          <a:ln w="12700" cap="flat" cmpd="sng" algn="ctr">
            <a:noFill/>
            <a:prstDash val="solid"/>
            <a:miter lim="800000"/>
          </a:ln>
          <a:effectLst/>
        </p:spPr>
        <p:txBody>
          <a:bodyPr anchor="ctr"/>
          <a:lstStyle/>
          <a:p>
            <a:pPr algn="ctr" defTabSz="685800">
              <a:defRPr/>
            </a:pPr>
            <a:endParaRPr lang="en-US" sz="2000" kern="0">
              <a:solidFill>
                <a:srgbClr val="FFFFFF"/>
              </a:solidFill>
              <a:latin typeface="Open Sans"/>
              <a:cs typeface="Arial" panose="020B0604020202020204" pitchFamily="34" charset="0"/>
            </a:endParaRPr>
          </a:p>
        </p:txBody>
      </p:sp>
      <p:sp>
        <p:nvSpPr>
          <p:cNvPr id="49" name="Oval 48">
            <a:extLst>
              <a:ext uri="{FF2B5EF4-FFF2-40B4-BE49-F238E27FC236}">
                <a16:creationId xmlns="" xmlns:a16="http://schemas.microsoft.com/office/drawing/2014/main" id="{A103774C-2BE3-4206-BFC2-909F4329F7F3}"/>
              </a:ext>
            </a:extLst>
          </p:cNvPr>
          <p:cNvSpPr/>
          <p:nvPr/>
        </p:nvSpPr>
        <p:spPr>
          <a:xfrm>
            <a:off x="398864" y="5879860"/>
            <a:ext cx="205878" cy="252680"/>
          </a:xfrm>
          <a:prstGeom prst="ellipse">
            <a:avLst/>
          </a:prstGeom>
          <a:solidFill>
            <a:srgbClr val="0CAEDF"/>
          </a:solidFill>
          <a:ln w="12700" cap="flat" cmpd="sng" algn="ctr">
            <a:noFill/>
            <a:prstDash val="solid"/>
            <a:miter lim="800000"/>
          </a:ln>
          <a:effectLst/>
        </p:spPr>
        <p:txBody>
          <a:bodyPr anchor="ctr"/>
          <a:lstStyle/>
          <a:p>
            <a:pPr algn="ctr" defTabSz="685800">
              <a:defRPr/>
            </a:pPr>
            <a:endParaRPr lang="en-US" sz="2000" kern="0">
              <a:solidFill>
                <a:srgbClr val="FFFFFF"/>
              </a:solidFill>
              <a:latin typeface="Open Sans"/>
              <a:cs typeface="Arial" panose="020B0604020202020204" pitchFamily="34" charset="0"/>
            </a:endParaRPr>
          </a:p>
        </p:txBody>
      </p:sp>
      <p:sp>
        <p:nvSpPr>
          <p:cNvPr id="50" name="Oval 49">
            <a:extLst>
              <a:ext uri="{FF2B5EF4-FFF2-40B4-BE49-F238E27FC236}">
                <a16:creationId xmlns="" xmlns:a16="http://schemas.microsoft.com/office/drawing/2014/main" id="{6B0A96CF-1DBE-453B-BE9E-9EE66A7CB5AC}"/>
              </a:ext>
            </a:extLst>
          </p:cNvPr>
          <p:cNvSpPr/>
          <p:nvPr/>
        </p:nvSpPr>
        <p:spPr>
          <a:xfrm>
            <a:off x="324293" y="6136215"/>
            <a:ext cx="486737" cy="597386"/>
          </a:xfrm>
          <a:prstGeom prst="ellipse">
            <a:avLst/>
          </a:prstGeom>
          <a:solidFill>
            <a:srgbClr val="81C341"/>
          </a:solidFill>
          <a:ln w="12700" cap="flat" cmpd="sng" algn="ctr">
            <a:noFill/>
            <a:prstDash val="solid"/>
            <a:miter lim="800000"/>
          </a:ln>
          <a:effectLst/>
        </p:spPr>
        <p:txBody>
          <a:bodyPr anchor="ctr"/>
          <a:lstStyle/>
          <a:p>
            <a:pPr algn="ctr" defTabSz="685800">
              <a:defRPr/>
            </a:pPr>
            <a:endParaRPr lang="en-US" sz="2000" kern="0">
              <a:solidFill>
                <a:srgbClr val="FFFFFF"/>
              </a:solidFill>
              <a:latin typeface="Open Sans"/>
              <a:cs typeface="Arial" panose="020B0604020202020204" pitchFamily="34" charset="0"/>
            </a:endParaRPr>
          </a:p>
        </p:txBody>
      </p:sp>
      <p:sp>
        <p:nvSpPr>
          <p:cNvPr id="51" name="Oval 50">
            <a:extLst>
              <a:ext uri="{FF2B5EF4-FFF2-40B4-BE49-F238E27FC236}">
                <a16:creationId xmlns="" xmlns:a16="http://schemas.microsoft.com/office/drawing/2014/main" id="{C0A41853-F8B0-4595-83C9-E52EBD34712F}"/>
              </a:ext>
            </a:extLst>
          </p:cNvPr>
          <p:cNvSpPr/>
          <p:nvPr/>
        </p:nvSpPr>
        <p:spPr>
          <a:xfrm>
            <a:off x="366181" y="6122343"/>
            <a:ext cx="408368" cy="501721"/>
          </a:xfrm>
          <a:prstGeom prst="ellipse">
            <a:avLst/>
          </a:prstGeom>
          <a:noFill/>
          <a:ln w="12700" cap="flat" cmpd="sng" algn="ctr">
            <a:solidFill>
              <a:srgbClr val="FFFFFF"/>
            </a:solidFill>
            <a:prstDash val="dash"/>
            <a:miter lim="800000"/>
          </a:ln>
          <a:effectLst/>
        </p:spPr>
        <p:txBody>
          <a:bodyPr anchor="ctr"/>
          <a:lstStyle/>
          <a:p>
            <a:pPr algn="ctr" defTabSz="685800">
              <a:defRPr/>
            </a:pPr>
            <a:endParaRPr lang="en-US" sz="2000" kern="0">
              <a:solidFill>
                <a:srgbClr val="FFFFFF"/>
              </a:solidFill>
              <a:latin typeface="Open Sans"/>
              <a:cs typeface="Arial" panose="020B0604020202020204" pitchFamily="34" charset="0"/>
            </a:endParaRPr>
          </a:p>
        </p:txBody>
      </p:sp>
      <p:sp>
        <p:nvSpPr>
          <p:cNvPr id="54" name="Oval 53">
            <a:extLst>
              <a:ext uri="{FF2B5EF4-FFF2-40B4-BE49-F238E27FC236}">
                <a16:creationId xmlns="" xmlns:a16="http://schemas.microsoft.com/office/drawing/2014/main" id="{CADA33F9-5BE0-4B64-A2C0-AB0109CF64D5}"/>
              </a:ext>
            </a:extLst>
          </p:cNvPr>
          <p:cNvSpPr/>
          <p:nvPr/>
        </p:nvSpPr>
        <p:spPr>
          <a:xfrm>
            <a:off x="2373827" y="6988350"/>
            <a:ext cx="59306" cy="72269"/>
          </a:xfrm>
          <a:prstGeom prst="ellipse">
            <a:avLst/>
          </a:prstGeom>
          <a:solidFill>
            <a:srgbClr val="10B39C"/>
          </a:solidFill>
          <a:ln w="12700" cap="flat" cmpd="sng" algn="ctr">
            <a:noFill/>
            <a:prstDash val="solid"/>
            <a:miter lim="800000"/>
          </a:ln>
          <a:effectLst/>
        </p:spPr>
        <p:txBody>
          <a:bodyPr anchor="ctr"/>
          <a:lstStyle/>
          <a:p>
            <a:pPr algn="ctr" defTabSz="685800">
              <a:defRPr/>
            </a:pPr>
            <a:endParaRPr lang="en-US" sz="2000" kern="0">
              <a:solidFill>
                <a:srgbClr val="FFFFFF"/>
              </a:solidFill>
              <a:latin typeface="Open Sans"/>
              <a:cs typeface="Arial" panose="020B0604020202020204" pitchFamily="34" charset="0"/>
            </a:endParaRPr>
          </a:p>
        </p:txBody>
      </p:sp>
      <p:sp>
        <p:nvSpPr>
          <p:cNvPr id="55" name="Oval 54">
            <a:extLst>
              <a:ext uri="{FF2B5EF4-FFF2-40B4-BE49-F238E27FC236}">
                <a16:creationId xmlns="" xmlns:a16="http://schemas.microsoft.com/office/drawing/2014/main" id="{60698BE4-2BFE-4E4A-AA57-1D72556FB81D}"/>
              </a:ext>
            </a:extLst>
          </p:cNvPr>
          <p:cNvSpPr/>
          <p:nvPr/>
        </p:nvSpPr>
        <p:spPr>
          <a:xfrm>
            <a:off x="-278886" y="5114307"/>
            <a:ext cx="59306" cy="72269"/>
          </a:xfrm>
          <a:prstGeom prst="ellipse">
            <a:avLst/>
          </a:prstGeom>
          <a:solidFill>
            <a:srgbClr val="81C341"/>
          </a:solidFill>
          <a:ln w="12700" cap="flat" cmpd="sng" algn="ctr">
            <a:noFill/>
            <a:prstDash val="solid"/>
            <a:miter lim="800000"/>
          </a:ln>
          <a:effectLst/>
        </p:spPr>
        <p:txBody>
          <a:bodyPr anchor="ctr"/>
          <a:lstStyle/>
          <a:p>
            <a:pPr algn="ctr" defTabSz="685800">
              <a:defRPr/>
            </a:pPr>
            <a:endParaRPr lang="en-US" sz="1350" kern="0">
              <a:solidFill>
                <a:srgbClr val="FFFFFF"/>
              </a:solidFill>
              <a:latin typeface="Open Sans"/>
              <a:cs typeface="Arial" panose="020B0604020202020204" pitchFamily="34" charset="0"/>
            </a:endParaRPr>
          </a:p>
        </p:txBody>
      </p:sp>
      <p:grpSp>
        <p:nvGrpSpPr>
          <p:cNvPr id="34" name="Group 21">
            <a:extLst>
              <a:ext uri="{FF2B5EF4-FFF2-40B4-BE49-F238E27FC236}">
                <a16:creationId xmlns="" xmlns:a16="http://schemas.microsoft.com/office/drawing/2014/main" id="{8A8C7E66-8A88-4003-A4C3-58667EF9EB45}"/>
              </a:ext>
            </a:extLst>
          </p:cNvPr>
          <p:cNvGrpSpPr>
            <a:grpSpLocks/>
          </p:cNvGrpSpPr>
          <p:nvPr/>
        </p:nvGrpSpPr>
        <p:grpSpPr bwMode="auto">
          <a:xfrm>
            <a:off x="0" y="1034964"/>
            <a:ext cx="9335914" cy="54255"/>
            <a:chOff x="240" y="-53679"/>
            <a:chExt cx="5298" cy="54255"/>
          </a:xfrm>
        </p:grpSpPr>
        <p:sp>
          <p:nvSpPr>
            <p:cNvPr id="35" name="Line 7">
              <a:extLst>
                <a:ext uri="{FF2B5EF4-FFF2-40B4-BE49-F238E27FC236}">
                  <a16:creationId xmlns="" xmlns:a16="http://schemas.microsoft.com/office/drawing/2014/main" id="{3C4A8480-A1A4-4C3A-A0C9-557C84B0EE7D}"/>
                </a:ext>
              </a:extLst>
            </p:cNvPr>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36" name="Line 8">
              <a:extLst>
                <a:ext uri="{FF2B5EF4-FFF2-40B4-BE49-F238E27FC236}">
                  <a16:creationId xmlns="" xmlns:a16="http://schemas.microsoft.com/office/drawing/2014/main" id="{255E31FB-B433-44E8-9604-34A4C9780782}"/>
                </a:ext>
              </a:extLst>
            </p:cNvPr>
            <p:cNvSpPr>
              <a:spLocks noChangeShapeType="1"/>
            </p:cNvSpPr>
            <p:nvPr/>
          </p:nvSpPr>
          <p:spPr bwMode="auto">
            <a:xfrm>
              <a:off x="240" y="-53679"/>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grpSp>
      <p:sp>
        <p:nvSpPr>
          <p:cNvPr id="37" name="TextBox 36">
            <a:extLst>
              <a:ext uri="{FF2B5EF4-FFF2-40B4-BE49-F238E27FC236}">
                <a16:creationId xmlns="" xmlns:a16="http://schemas.microsoft.com/office/drawing/2014/main" id="{FAA22EB3-7BEC-4082-91DF-5D7AF9C7A058}"/>
              </a:ext>
            </a:extLst>
          </p:cNvPr>
          <p:cNvSpPr txBox="1"/>
          <p:nvPr/>
        </p:nvSpPr>
        <p:spPr>
          <a:xfrm>
            <a:off x="0" y="163537"/>
            <a:ext cx="11228495"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1. Độc lập dân tộc gắn liền với CNXH, kết hợp sức mạnh dân tộc</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với sức mạnh thời đại</a:t>
            </a:r>
            <a:endPar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endParaRPr>
          </a:p>
        </p:txBody>
      </p:sp>
      <p:sp>
        <p:nvSpPr>
          <p:cNvPr id="38" name="Rectangle 1">
            <a:extLst>
              <a:ext uri="{FF2B5EF4-FFF2-40B4-BE49-F238E27FC236}">
                <a16:creationId xmlns="" xmlns:a16="http://schemas.microsoft.com/office/drawing/2014/main" id="{585263FE-90CD-444D-8E01-3D9EF20E714E}"/>
              </a:ext>
            </a:extLst>
          </p:cNvPr>
          <p:cNvSpPr>
            <a:spLocks noChangeArrowheads="1"/>
          </p:cNvSpPr>
          <p:nvPr/>
        </p:nvSpPr>
        <p:spPr bwMode="auto">
          <a:xfrm>
            <a:off x="4463390" y="1278590"/>
            <a:ext cx="711159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200" dirty="0" err="1">
                <a:solidFill>
                  <a:srgbClr val="000066"/>
                </a:solidFill>
              </a:rPr>
              <a:t>Đặc</a:t>
            </a:r>
            <a:r>
              <a:rPr lang="en-US" altLang="en-US" sz="2200" dirty="0">
                <a:solidFill>
                  <a:srgbClr val="000066"/>
                </a:solidFill>
              </a:rPr>
              <a:t> </a:t>
            </a:r>
            <a:r>
              <a:rPr lang="en-US" altLang="en-US" sz="2200" dirty="0" err="1">
                <a:solidFill>
                  <a:srgbClr val="000066"/>
                </a:solidFill>
              </a:rPr>
              <a:t>trưng</a:t>
            </a:r>
            <a:r>
              <a:rPr lang="en-US" altLang="en-US" sz="2200" dirty="0">
                <a:solidFill>
                  <a:srgbClr val="000066"/>
                </a:solidFill>
              </a:rPr>
              <a:t> </a:t>
            </a:r>
            <a:r>
              <a:rPr lang="en-US" altLang="en-US" sz="2200" dirty="0" err="1">
                <a:solidFill>
                  <a:srgbClr val="000066"/>
                </a:solidFill>
              </a:rPr>
              <a:t>bản</a:t>
            </a:r>
            <a:r>
              <a:rPr lang="en-US" altLang="en-US" sz="2200" dirty="0">
                <a:solidFill>
                  <a:srgbClr val="000066"/>
                </a:solidFill>
              </a:rPr>
              <a:t> </a:t>
            </a:r>
            <a:r>
              <a:rPr lang="en-US" altLang="en-US" sz="2200" dirty="0" err="1">
                <a:solidFill>
                  <a:srgbClr val="000066"/>
                </a:solidFill>
              </a:rPr>
              <a:t>chất</a:t>
            </a:r>
            <a:r>
              <a:rPr lang="en-US" altLang="en-US" sz="2200" dirty="0">
                <a:solidFill>
                  <a:srgbClr val="000066"/>
                </a:solidFill>
              </a:rPr>
              <a:t>  </a:t>
            </a:r>
            <a:r>
              <a:rPr lang="en-US" altLang="en-US" sz="2200" dirty="0" err="1">
                <a:solidFill>
                  <a:srgbClr val="000066"/>
                </a:solidFill>
              </a:rPr>
              <a:t>tổng</a:t>
            </a:r>
            <a:r>
              <a:rPr lang="en-US" altLang="en-US" sz="2200" dirty="0">
                <a:solidFill>
                  <a:srgbClr val="000066"/>
                </a:solidFill>
              </a:rPr>
              <a:t> </a:t>
            </a:r>
            <a:r>
              <a:rPr lang="en-US" altLang="en-US" sz="2200" dirty="0" err="1">
                <a:solidFill>
                  <a:srgbClr val="000066"/>
                </a:solidFill>
              </a:rPr>
              <a:t>quát</a:t>
            </a:r>
            <a:r>
              <a:rPr lang="en-US" altLang="en-US" sz="2200" dirty="0">
                <a:solidFill>
                  <a:srgbClr val="000066"/>
                </a:solidFill>
              </a:rPr>
              <a:t> </a:t>
            </a:r>
            <a:r>
              <a:rPr lang="en-US" altLang="en-US" sz="2200" dirty="0" err="1">
                <a:solidFill>
                  <a:srgbClr val="000066"/>
                </a:solidFill>
              </a:rPr>
              <a:t>của</a:t>
            </a:r>
            <a:r>
              <a:rPr lang="en-US" altLang="en-US" sz="2200" dirty="0">
                <a:solidFill>
                  <a:srgbClr val="000066"/>
                </a:solidFill>
              </a:rPr>
              <a:t> CNXH ở </a:t>
            </a:r>
            <a:r>
              <a:rPr lang="en-US" altLang="en-US" sz="2200" dirty="0" err="1">
                <a:solidFill>
                  <a:srgbClr val="000066"/>
                </a:solidFill>
              </a:rPr>
              <a:t>Việt</a:t>
            </a:r>
            <a:r>
              <a:rPr lang="en-US" altLang="en-US" sz="2200" dirty="0">
                <a:solidFill>
                  <a:srgbClr val="000066"/>
                </a:solidFill>
              </a:rPr>
              <a:t> Nam </a:t>
            </a:r>
            <a:endParaRPr lang="en-US" altLang="en-US" sz="2200" dirty="0">
              <a:solidFill>
                <a:srgbClr val="000066"/>
              </a:solidFill>
              <a:cs typeface="Times New Roman" panose="02020603050405020304" pitchFamily="18" charset="0"/>
            </a:endParaRPr>
          </a:p>
        </p:txBody>
      </p:sp>
      <p:grpSp>
        <p:nvGrpSpPr>
          <p:cNvPr id="44" name="Group 41">
            <a:extLst>
              <a:ext uri="{FF2B5EF4-FFF2-40B4-BE49-F238E27FC236}">
                <a16:creationId xmlns="" xmlns:a16="http://schemas.microsoft.com/office/drawing/2014/main" id="{09819B08-DC65-4220-9635-FED6AFABD412}"/>
              </a:ext>
            </a:extLst>
          </p:cNvPr>
          <p:cNvGrpSpPr>
            <a:grpSpLocks/>
          </p:cNvGrpSpPr>
          <p:nvPr/>
        </p:nvGrpSpPr>
        <p:grpSpPr bwMode="auto">
          <a:xfrm>
            <a:off x="4429820" y="1848322"/>
            <a:ext cx="7357520" cy="4486215"/>
            <a:chOff x="4360967" y="449680"/>
            <a:chExt cx="7182142" cy="4837886"/>
          </a:xfrm>
        </p:grpSpPr>
        <p:cxnSp>
          <p:nvCxnSpPr>
            <p:cNvPr id="56" name="Straight Connector 55">
              <a:extLst>
                <a:ext uri="{FF2B5EF4-FFF2-40B4-BE49-F238E27FC236}">
                  <a16:creationId xmlns="" xmlns:a16="http://schemas.microsoft.com/office/drawing/2014/main" id="{BF00C8D6-014E-4349-9918-9AAFA5B94D80}"/>
                </a:ext>
              </a:extLst>
            </p:cNvPr>
            <p:cNvCxnSpPr>
              <a:cxnSpLocks/>
            </p:cNvCxnSpPr>
            <p:nvPr/>
          </p:nvCxnSpPr>
          <p:spPr>
            <a:xfrm flipH="1" flipV="1">
              <a:off x="4360967" y="476827"/>
              <a:ext cx="32770" cy="4810739"/>
            </a:xfrm>
            <a:prstGeom prst="line">
              <a:avLst/>
            </a:prstGeom>
            <a:ln w="444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 xmlns:a16="http://schemas.microsoft.com/office/drawing/2014/main" id="{146B19A1-293F-4DA9-B880-46CB775EAD5C}"/>
                </a:ext>
              </a:extLst>
            </p:cNvPr>
            <p:cNvCxnSpPr>
              <a:cxnSpLocks/>
            </p:cNvCxnSpPr>
            <p:nvPr/>
          </p:nvCxnSpPr>
          <p:spPr>
            <a:xfrm flipH="1">
              <a:off x="4360967" y="476826"/>
              <a:ext cx="7182142"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 xmlns:a16="http://schemas.microsoft.com/office/drawing/2014/main" id="{6B19C5AA-BC17-4D41-B59D-7973241D85FE}"/>
                </a:ext>
              </a:extLst>
            </p:cNvPr>
            <p:cNvCxnSpPr>
              <a:cxnSpLocks/>
            </p:cNvCxnSpPr>
            <p:nvPr/>
          </p:nvCxnSpPr>
          <p:spPr>
            <a:xfrm flipV="1">
              <a:off x="11543109" y="449680"/>
              <a:ext cx="0" cy="4837886"/>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0" name="Oval 59">
            <a:extLst>
              <a:ext uri="{FF2B5EF4-FFF2-40B4-BE49-F238E27FC236}">
                <a16:creationId xmlns="" xmlns:a16="http://schemas.microsoft.com/office/drawing/2014/main" id="{C1074922-6DAC-43D5-8F71-29B41A8F7CD5}"/>
              </a:ext>
            </a:extLst>
          </p:cNvPr>
          <p:cNvSpPr/>
          <p:nvPr/>
        </p:nvSpPr>
        <p:spPr>
          <a:xfrm>
            <a:off x="4236296" y="2254885"/>
            <a:ext cx="392356" cy="393700"/>
          </a:xfrm>
          <a:prstGeom prst="ellipse">
            <a:avLst/>
          </a:prstGeom>
          <a:solidFill>
            <a:srgbClr val="3333FF"/>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2000" dirty="0">
              <a:solidFill>
                <a:prstClr val="white"/>
              </a:solidFill>
            </a:endParaRPr>
          </a:p>
        </p:txBody>
      </p:sp>
      <p:sp>
        <p:nvSpPr>
          <p:cNvPr id="61" name="Oval 60">
            <a:extLst>
              <a:ext uri="{FF2B5EF4-FFF2-40B4-BE49-F238E27FC236}">
                <a16:creationId xmlns="" xmlns:a16="http://schemas.microsoft.com/office/drawing/2014/main" id="{9A90F9A6-372D-4044-9DD6-6017581F1416}"/>
              </a:ext>
            </a:extLst>
          </p:cNvPr>
          <p:cNvSpPr/>
          <p:nvPr/>
        </p:nvSpPr>
        <p:spPr>
          <a:xfrm>
            <a:off x="4247698" y="3321685"/>
            <a:ext cx="393938" cy="393700"/>
          </a:xfrm>
          <a:prstGeom prst="ellipse">
            <a:avLst/>
          </a:prstGeom>
          <a:solidFill>
            <a:srgbClr val="3333FF"/>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2000">
              <a:solidFill>
                <a:prstClr val="white"/>
              </a:solidFill>
            </a:endParaRPr>
          </a:p>
        </p:txBody>
      </p:sp>
      <p:sp>
        <p:nvSpPr>
          <p:cNvPr id="62" name="Oval 61">
            <a:extLst>
              <a:ext uri="{FF2B5EF4-FFF2-40B4-BE49-F238E27FC236}">
                <a16:creationId xmlns="" xmlns:a16="http://schemas.microsoft.com/office/drawing/2014/main" id="{26E6D01A-CDDF-433D-AA0E-DA5A37D1CBF9}"/>
              </a:ext>
            </a:extLst>
          </p:cNvPr>
          <p:cNvSpPr/>
          <p:nvPr/>
        </p:nvSpPr>
        <p:spPr>
          <a:xfrm>
            <a:off x="4249946" y="4430935"/>
            <a:ext cx="392356" cy="393700"/>
          </a:xfrm>
          <a:prstGeom prst="ellipse">
            <a:avLst/>
          </a:prstGeom>
          <a:solidFill>
            <a:srgbClr val="3333FF"/>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2000">
              <a:solidFill>
                <a:prstClr val="white"/>
              </a:solidFill>
            </a:endParaRPr>
          </a:p>
        </p:txBody>
      </p:sp>
      <p:sp>
        <p:nvSpPr>
          <p:cNvPr id="63" name="Oval 62">
            <a:extLst>
              <a:ext uri="{FF2B5EF4-FFF2-40B4-BE49-F238E27FC236}">
                <a16:creationId xmlns="" xmlns:a16="http://schemas.microsoft.com/office/drawing/2014/main" id="{B55119D8-7E72-4F77-9753-12291823ACF6}"/>
              </a:ext>
            </a:extLst>
          </p:cNvPr>
          <p:cNvSpPr/>
          <p:nvPr/>
        </p:nvSpPr>
        <p:spPr>
          <a:xfrm>
            <a:off x="4247698" y="5532639"/>
            <a:ext cx="392356" cy="393700"/>
          </a:xfrm>
          <a:prstGeom prst="ellipse">
            <a:avLst/>
          </a:prstGeom>
          <a:solidFill>
            <a:srgbClr val="3333FF"/>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US" sz="2000">
              <a:solidFill>
                <a:prstClr val="white"/>
              </a:solidFill>
            </a:endParaRPr>
          </a:p>
        </p:txBody>
      </p:sp>
      <p:sp>
        <p:nvSpPr>
          <p:cNvPr id="64" name="TextBox 13">
            <a:extLst>
              <a:ext uri="{FF2B5EF4-FFF2-40B4-BE49-F238E27FC236}">
                <a16:creationId xmlns="" xmlns:a16="http://schemas.microsoft.com/office/drawing/2014/main" id="{3E62D106-ECAE-4548-BE3A-1F44E0319781}"/>
              </a:ext>
            </a:extLst>
          </p:cNvPr>
          <p:cNvSpPr txBox="1">
            <a:spLocks noChangeArrowheads="1"/>
          </p:cNvSpPr>
          <p:nvPr/>
        </p:nvSpPr>
        <p:spPr bwMode="auto">
          <a:xfrm>
            <a:off x="4074132" y="2255981"/>
            <a:ext cx="7166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000" rIns="81000">
            <a:spAutoFit/>
          </a:bodyPr>
          <a:lstStyle>
            <a:lvl1pPr defTabSz="6858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defTabSz="68580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defTabSz="6858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defTabSz="6858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defTabSz="6858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r>
              <a:rPr lang="en-US" altLang="ko-KR" sz="2000" b="1" dirty="0">
                <a:solidFill>
                  <a:srgbClr val="E6106D"/>
                </a:solidFill>
                <a:latin typeface=".VnTime" panose="020B7200000000000000" pitchFamily="34" charset="0"/>
              </a:rPr>
              <a:t>01</a:t>
            </a:r>
            <a:endParaRPr lang="ko-KR" altLang="en-US" sz="2000" b="1" dirty="0">
              <a:solidFill>
                <a:srgbClr val="E6106D"/>
              </a:solidFill>
              <a:latin typeface=".VnTime" panose="020B7200000000000000" pitchFamily="34" charset="0"/>
            </a:endParaRPr>
          </a:p>
        </p:txBody>
      </p:sp>
      <p:sp>
        <p:nvSpPr>
          <p:cNvPr id="65" name="TextBox 18">
            <a:extLst>
              <a:ext uri="{FF2B5EF4-FFF2-40B4-BE49-F238E27FC236}">
                <a16:creationId xmlns="" xmlns:a16="http://schemas.microsoft.com/office/drawing/2014/main" id="{33FEB198-8F69-4D7D-A793-925CEA60A366}"/>
              </a:ext>
            </a:extLst>
          </p:cNvPr>
          <p:cNvSpPr txBox="1">
            <a:spLocks noChangeArrowheads="1"/>
          </p:cNvSpPr>
          <p:nvPr/>
        </p:nvSpPr>
        <p:spPr bwMode="auto">
          <a:xfrm>
            <a:off x="4105049" y="3352405"/>
            <a:ext cx="71668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000" rIns="81000">
            <a:spAutoFit/>
          </a:bodyPr>
          <a:lstStyle>
            <a:lvl1pPr defTabSz="6858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defTabSz="68580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defTabSz="6858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defTabSz="6858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defTabSz="6858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r>
              <a:rPr lang="en-US" altLang="ko-KR" sz="2000" b="1" dirty="0">
                <a:solidFill>
                  <a:srgbClr val="E6106D"/>
                </a:solidFill>
                <a:latin typeface=".VnTime" panose="020B7200000000000000" pitchFamily="34" charset="0"/>
              </a:rPr>
              <a:t>02</a:t>
            </a:r>
            <a:endParaRPr lang="ko-KR" altLang="en-US" sz="2000" b="1" dirty="0">
              <a:solidFill>
                <a:srgbClr val="E6106D"/>
              </a:solidFill>
              <a:latin typeface=".VnTime" panose="020B7200000000000000" pitchFamily="34" charset="0"/>
            </a:endParaRPr>
          </a:p>
        </p:txBody>
      </p:sp>
      <p:sp>
        <p:nvSpPr>
          <p:cNvPr id="66" name="TextBox 23">
            <a:extLst>
              <a:ext uri="{FF2B5EF4-FFF2-40B4-BE49-F238E27FC236}">
                <a16:creationId xmlns="" xmlns:a16="http://schemas.microsoft.com/office/drawing/2014/main" id="{16FCA98B-C6F6-40F7-9F8E-A02BC60B96FF}"/>
              </a:ext>
            </a:extLst>
          </p:cNvPr>
          <p:cNvSpPr txBox="1">
            <a:spLocks noChangeArrowheads="1"/>
          </p:cNvSpPr>
          <p:nvPr/>
        </p:nvSpPr>
        <p:spPr bwMode="auto">
          <a:xfrm>
            <a:off x="4113294" y="4460519"/>
            <a:ext cx="7166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000" rIns="81000">
            <a:spAutoFit/>
          </a:bodyPr>
          <a:lstStyle>
            <a:lvl1pPr defTabSz="6858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defTabSz="68580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defTabSz="6858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defTabSz="6858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defTabSz="6858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r>
              <a:rPr lang="en-US" altLang="ko-KR" sz="2000" b="1" dirty="0">
                <a:solidFill>
                  <a:srgbClr val="E6106D"/>
                </a:solidFill>
                <a:latin typeface=".VnTime" panose="020B7200000000000000" pitchFamily="34" charset="0"/>
              </a:rPr>
              <a:t>03</a:t>
            </a:r>
            <a:endParaRPr lang="ko-KR" altLang="en-US" sz="2000" b="1" dirty="0">
              <a:solidFill>
                <a:srgbClr val="E6106D"/>
              </a:solidFill>
              <a:latin typeface=".VnTime" panose="020B7200000000000000" pitchFamily="34" charset="0"/>
            </a:endParaRPr>
          </a:p>
        </p:txBody>
      </p:sp>
      <p:sp>
        <p:nvSpPr>
          <p:cNvPr id="67" name="TextBox 28">
            <a:extLst>
              <a:ext uri="{FF2B5EF4-FFF2-40B4-BE49-F238E27FC236}">
                <a16:creationId xmlns="" xmlns:a16="http://schemas.microsoft.com/office/drawing/2014/main" id="{D5C99000-B930-4C67-9927-9B00BEC06A0A}"/>
              </a:ext>
            </a:extLst>
          </p:cNvPr>
          <p:cNvSpPr txBox="1">
            <a:spLocks noChangeArrowheads="1"/>
          </p:cNvSpPr>
          <p:nvPr/>
        </p:nvSpPr>
        <p:spPr bwMode="auto">
          <a:xfrm>
            <a:off x="4114877" y="5529434"/>
            <a:ext cx="7151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000" rIns="81000">
            <a:spAutoFit/>
          </a:bodyPr>
          <a:lstStyle>
            <a:lvl1pPr defTabSz="6858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defTabSz="68580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defTabSz="6858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defTabSz="6858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defTabSz="6858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r>
              <a:rPr lang="en-US" altLang="ko-KR" sz="2000" b="1" dirty="0">
                <a:solidFill>
                  <a:srgbClr val="E6106D"/>
                </a:solidFill>
                <a:latin typeface=".VnTime" panose="020B7200000000000000" pitchFamily="34" charset="0"/>
              </a:rPr>
              <a:t>04</a:t>
            </a:r>
            <a:endParaRPr lang="ko-KR" altLang="en-US" sz="2000" b="1" dirty="0">
              <a:solidFill>
                <a:srgbClr val="E6106D"/>
              </a:solidFill>
              <a:latin typeface=".VnTime" panose="020B7200000000000000" pitchFamily="34" charset="0"/>
            </a:endParaRPr>
          </a:p>
        </p:txBody>
      </p:sp>
      <p:pic>
        <p:nvPicPr>
          <p:cNvPr id="68" name="Picture 2" descr="Image result for tư tưởng hồ chí minh">
            <a:extLst>
              <a:ext uri="{FF2B5EF4-FFF2-40B4-BE49-F238E27FC236}">
                <a16:creationId xmlns="" xmlns:a16="http://schemas.microsoft.com/office/drawing/2014/main" id="{7D19EA24-7FE3-4973-B68F-5480A5C50E3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1677" y="2076254"/>
            <a:ext cx="3413942" cy="3440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 name="Rectangle 68">
            <a:extLst>
              <a:ext uri="{FF2B5EF4-FFF2-40B4-BE49-F238E27FC236}">
                <a16:creationId xmlns="" xmlns:a16="http://schemas.microsoft.com/office/drawing/2014/main" id="{7E8B464A-2A5E-4602-AF80-F945C3651AD4}"/>
              </a:ext>
            </a:extLst>
          </p:cNvPr>
          <p:cNvSpPr/>
          <p:nvPr/>
        </p:nvSpPr>
        <p:spPr>
          <a:xfrm>
            <a:off x="4700022" y="2023737"/>
            <a:ext cx="6849642" cy="707886"/>
          </a:xfrm>
          <a:prstGeom prst="rect">
            <a:avLst/>
          </a:prstGeom>
        </p:spPr>
        <p:txBody>
          <a:bodyPr wrap="square">
            <a:spAutoFit/>
          </a:bodyPr>
          <a:lstStyle/>
          <a:p>
            <a:pPr algn="ctr" eaLnBrk="1" hangingPunct="1">
              <a:defRPr/>
            </a:pPr>
            <a:r>
              <a:rPr lang="en-US" sz="2000" b="1" spc="-10" dirty="0" err="1">
                <a:solidFill>
                  <a:srgbClr val="FF0000"/>
                </a:solidFill>
                <a:latin typeface="Arial" panose="020B0604020202020204" pitchFamily="34" charset="0"/>
                <a:ea typeface="Times New Roman"/>
              </a:rPr>
              <a:t>Vê</a:t>
            </a:r>
            <a:r>
              <a:rPr lang="en-US" sz="2000" b="1" spc="-10" dirty="0">
                <a:solidFill>
                  <a:srgbClr val="FF0000"/>
                </a:solidFill>
                <a:latin typeface="Arial" panose="020B0604020202020204" pitchFamily="34" charset="0"/>
                <a:ea typeface="Times New Roman"/>
              </a:rPr>
              <a:t>̀ </a:t>
            </a:r>
            <a:r>
              <a:rPr lang="en-US" sz="2000" b="1" spc="-10" dirty="0" err="1">
                <a:solidFill>
                  <a:srgbClr val="FF0000"/>
                </a:solidFill>
                <a:latin typeface="Arial" panose="020B0604020202020204" pitchFamily="34" charset="0"/>
                <a:ea typeface="Times New Roman"/>
              </a:rPr>
              <a:t>chính</a:t>
            </a:r>
            <a:r>
              <a:rPr lang="en-US" sz="2000" b="1" spc="-10" dirty="0">
                <a:solidFill>
                  <a:srgbClr val="FF0000"/>
                </a:solidFill>
                <a:latin typeface="Arial" panose="020B0604020202020204" pitchFamily="34" charset="0"/>
                <a:ea typeface="Times New Roman"/>
              </a:rPr>
              <a:t> trị</a:t>
            </a:r>
          </a:p>
          <a:p>
            <a:pPr algn="ctr" eaLnBrk="1" hangingPunct="1">
              <a:defRPr/>
            </a:pPr>
            <a:r>
              <a:rPr lang="en-US" altLang="en-US" sz="2000" dirty="0" err="1">
                <a:solidFill>
                  <a:srgbClr val="000066"/>
                </a:solidFill>
                <a:latin typeface="Arial" panose="020B0604020202020204" pitchFamily="34" charset="0"/>
              </a:rPr>
              <a:t>Là</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một</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chế</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độ</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chính</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trị</a:t>
            </a:r>
            <a:r>
              <a:rPr lang="en-US" altLang="en-US" sz="2000" dirty="0">
                <a:solidFill>
                  <a:srgbClr val="000066"/>
                </a:solidFill>
                <a:latin typeface="Arial" panose="020B0604020202020204" pitchFamily="34" charset="0"/>
              </a:rPr>
              <a:t> do </a:t>
            </a:r>
            <a:r>
              <a:rPr lang="en-US" altLang="en-US" sz="2000" dirty="0" err="1">
                <a:solidFill>
                  <a:srgbClr val="000066"/>
                </a:solidFill>
                <a:latin typeface="Arial" panose="020B0604020202020204" pitchFamily="34" charset="0"/>
              </a:rPr>
              <a:t>nhân</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dân</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lao</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động</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làm</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chủ</a:t>
            </a:r>
            <a:endParaRPr lang="en-US" altLang="en-US" sz="2000" dirty="0">
              <a:solidFill>
                <a:srgbClr val="000066"/>
              </a:solidFill>
              <a:latin typeface="Arial" panose="020B0604020202020204" pitchFamily="34" charset="0"/>
            </a:endParaRPr>
          </a:p>
        </p:txBody>
      </p:sp>
      <p:sp>
        <p:nvSpPr>
          <p:cNvPr id="70" name="Rectangle 6">
            <a:extLst>
              <a:ext uri="{FF2B5EF4-FFF2-40B4-BE49-F238E27FC236}">
                <a16:creationId xmlns="" xmlns:a16="http://schemas.microsoft.com/office/drawing/2014/main" id="{8D7CBBD3-D790-4FD2-8CCA-85873604571F}"/>
              </a:ext>
            </a:extLst>
          </p:cNvPr>
          <p:cNvSpPr>
            <a:spLocks noChangeArrowheads="1"/>
          </p:cNvSpPr>
          <p:nvPr/>
        </p:nvSpPr>
        <p:spPr bwMode="auto">
          <a:xfrm>
            <a:off x="4700022" y="3052492"/>
            <a:ext cx="696900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b="1" dirty="0" err="1">
                <a:solidFill>
                  <a:srgbClr val="FF0000"/>
                </a:solidFill>
                <a:cs typeface="Times New Roman" panose="02020603050405020304" pitchFamily="18" charset="0"/>
              </a:rPr>
              <a:t>Vê</a:t>
            </a:r>
            <a:r>
              <a:rPr lang="en-US" altLang="en-US" sz="2000" b="1" dirty="0">
                <a:solidFill>
                  <a:srgbClr val="FF0000"/>
                </a:solidFill>
                <a:cs typeface="Times New Roman" panose="02020603050405020304" pitchFamily="18" charset="0"/>
              </a:rPr>
              <a:t>̀ </a:t>
            </a:r>
            <a:r>
              <a:rPr lang="en-US" altLang="en-US" sz="2000" b="1" dirty="0" err="1">
                <a:solidFill>
                  <a:srgbClr val="FF0000"/>
                </a:solidFill>
                <a:cs typeface="Times New Roman" panose="02020603050405020304" pitchFamily="18" charset="0"/>
              </a:rPr>
              <a:t>kinh</a:t>
            </a:r>
            <a:r>
              <a:rPr lang="en-US" altLang="en-US" sz="2000" b="1" dirty="0">
                <a:solidFill>
                  <a:srgbClr val="FF0000"/>
                </a:solidFill>
                <a:cs typeface="Times New Roman" panose="02020603050405020304" pitchFamily="18" charset="0"/>
              </a:rPr>
              <a:t> </a:t>
            </a:r>
            <a:r>
              <a:rPr lang="en-US" altLang="en-US" sz="2000" b="1" dirty="0" err="1">
                <a:solidFill>
                  <a:srgbClr val="FF0000"/>
                </a:solidFill>
                <a:cs typeface="Times New Roman" panose="02020603050405020304" pitchFamily="18" charset="0"/>
              </a:rPr>
              <a:t>tê</a:t>
            </a:r>
            <a:r>
              <a:rPr lang="en-US" altLang="en-US" sz="2000" b="1" dirty="0">
                <a:solidFill>
                  <a:srgbClr val="FF0000"/>
                </a:solidFill>
                <a:cs typeface="Times New Roman" panose="02020603050405020304" pitchFamily="18" charset="0"/>
              </a:rPr>
              <a:t>́</a:t>
            </a:r>
            <a:endParaRPr lang="en-US" altLang="en-US" sz="2000" dirty="0">
              <a:solidFill>
                <a:srgbClr val="FF0000"/>
              </a:solidFill>
              <a:cs typeface="Times New Roman" panose="02020603050405020304" pitchFamily="18" charset="0"/>
            </a:endParaRPr>
          </a:p>
          <a:p>
            <a:pPr algn="ctr" eaLnBrk="1" hangingPunct="1">
              <a:spcBef>
                <a:spcPct val="0"/>
              </a:spcBef>
              <a:buFontTx/>
              <a:buNone/>
            </a:pPr>
            <a:r>
              <a:rPr lang="en-US" altLang="en-US" sz="2000" dirty="0" err="1">
                <a:solidFill>
                  <a:srgbClr val="003366"/>
                </a:solidFill>
                <a:cs typeface="Times New Roman" panose="02020603050405020304" pitchFamily="18" charset="0"/>
              </a:rPr>
              <a:t>Là</a:t>
            </a:r>
            <a:r>
              <a:rPr lang="en-US" altLang="en-US" sz="2000" dirty="0">
                <a:solidFill>
                  <a:srgbClr val="003366"/>
                </a:solidFill>
                <a:cs typeface="Times New Roman" panose="02020603050405020304" pitchFamily="18" charset="0"/>
              </a:rPr>
              <a:t> </a:t>
            </a:r>
            <a:r>
              <a:rPr lang="en-US" altLang="en-US" sz="2000" dirty="0" err="1">
                <a:solidFill>
                  <a:srgbClr val="003366"/>
                </a:solidFill>
                <a:cs typeface="Times New Roman" panose="02020603050405020304" pitchFamily="18" charset="0"/>
              </a:rPr>
              <a:t>một</a:t>
            </a:r>
            <a:r>
              <a:rPr lang="en-US" altLang="en-US" sz="2000" dirty="0">
                <a:solidFill>
                  <a:srgbClr val="003366"/>
                </a:solidFill>
                <a:cs typeface="Times New Roman" panose="02020603050405020304" pitchFamily="18" charset="0"/>
              </a:rPr>
              <a:t> </a:t>
            </a:r>
            <a:r>
              <a:rPr lang="en-US" altLang="en-US" sz="2000" dirty="0" err="1">
                <a:solidFill>
                  <a:srgbClr val="003366"/>
                </a:solidFill>
                <a:cs typeface="Times New Roman" panose="02020603050405020304" pitchFamily="18" charset="0"/>
              </a:rPr>
              <a:t>chế</a:t>
            </a:r>
            <a:r>
              <a:rPr lang="en-US" altLang="en-US" sz="2000" dirty="0">
                <a:solidFill>
                  <a:srgbClr val="003366"/>
                </a:solidFill>
                <a:cs typeface="Times New Roman" panose="02020603050405020304" pitchFamily="18" charset="0"/>
              </a:rPr>
              <a:t> </a:t>
            </a:r>
            <a:r>
              <a:rPr lang="en-US" altLang="en-US" sz="2000" dirty="0" err="1">
                <a:solidFill>
                  <a:srgbClr val="003366"/>
                </a:solidFill>
                <a:cs typeface="Times New Roman" panose="02020603050405020304" pitchFamily="18" charset="0"/>
              </a:rPr>
              <a:t>độ</a:t>
            </a:r>
            <a:r>
              <a:rPr lang="en-US" altLang="en-US" sz="2000" dirty="0">
                <a:solidFill>
                  <a:srgbClr val="003366"/>
                </a:solidFill>
                <a:cs typeface="Times New Roman" panose="02020603050405020304" pitchFamily="18" charset="0"/>
              </a:rPr>
              <a:t> </a:t>
            </a:r>
            <a:r>
              <a:rPr lang="en-US" altLang="en-US" sz="2000" dirty="0" err="1">
                <a:solidFill>
                  <a:srgbClr val="003366"/>
                </a:solidFill>
                <a:cs typeface="Times New Roman" panose="02020603050405020304" pitchFamily="18" charset="0"/>
              </a:rPr>
              <a:t>xã</a:t>
            </a:r>
            <a:r>
              <a:rPr lang="en-US" altLang="en-US" sz="2000" dirty="0">
                <a:solidFill>
                  <a:srgbClr val="003366"/>
                </a:solidFill>
                <a:cs typeface="Times New Roman" panose="02020603050405020304" pitchFamily="18" charset="0"/>
              </a:rPr>
              <a:t> </a:t>
            </a:r>
            <a:r>
              <a:rPr lang="en-US" altLang="en-US" sz="2000" dirty="0" err="1">
                <a:solidFill>
                  <a:srgbClr val="003366"/>
                </a:solidFill>
                <a:cs typeface="Times New Roman" panose="02020603050405020304" pitchFamily="18" charset="0"/>
              </a:rPr>
              <a:t>hội</a:t>
            </a:r>
            <a:r>
              <a:rPr lang="en-US" altLang="en-US" sz="2000" dirty="0">
                <a:solidFill>
                  <a:srgbClr val="003366"/>
                </a:solidFill>
                <a:cs typeface="Times New Roman" panose="02020603050405020304" pitchFamily="18" charset="0"/>
              </a:rPr>
              <a:t> </a:t>
            </a:r>
            <a:r>
              <a:rPr lang="en-US" altLang="en-US" sz="2000" dirty="0" err="1">
                <a:solidFill>
                  <a:srgbClr val="003366"/>
                </a:solidFill>
                <a:cs typeface="Times New Roman" panose="02020603050405020304" pitchFamily="18" charset="0"/>
              </a:rPr>
              <a:t>có</a:t>
            </a:r>
            <a:r>
              <a:rPr lang="en-US" altLang="en-US" sz="2000" dirty="0">
                <a:solidFill>
                  <a:srgbClr val="003366"/>
                </a:solidFill>
                <a:cs typeface="Times New Roman" panose="02020603050405020304" pitchFamily="18" charset="0"/>
              </a:rPr>
              <a:t> </a:t>
            </a:r>
            <a:r>
              <a:rPr lang="en-US" altLang="en-US" sz="2000" dirty="0" err="1">
                <a:solidFill>
                  <a:srgbClr val="003366"/>
                </a:solidFill>
                <a:cs typeface="Times New Roman" panose="02020603050405020304" pitchFamily="18" charset="0"/>
              </a:rPr>
              <a:t>nền</a:t>
            </a:r>
            <a:r>
              <a:rPr lang="en-US" altLang="en-US" sz="2000" dirty="0">
                <a:solidFill>
                  <a:srgbClr val="003366"/>
                </a:solidFill>
                <a:cs typeface="Times New Roman" panose="02020603050405020304" pitchFamily="18" charset="0"/>
              </a:rPr>
              <a:t> </a:t>
            </a:r>
            <a:r>
              <a:rPr lang="en-US" altLang="en-US" sz="2000" dirty="0" err="1">
                <a:solidFill>
                  <a:srgbClr val="003366"/>
                </a:solidFill>
                <a:cs typeface="Times New Roman" panose="02020603050405020304" pitchFamily="18" charset="0"/>
              </a:rPr>
              <a:t>kinh</a:t>
            </a:r>
            <a:r>
              <a:rPr lang="en-US" altLang="en-US" sz="2000" dirty="0">
                <a:solidFill>
                  <a:srgbClr val="003366"/>
                </a:solidFill>
                <a:cs typeface="Times New Roman" panose="02020603050405020304" pitchFamily="18" charset="0"/>
              </a:rPr>
              <a:t> </a:t>
            </a:r>
            <a:r>
              <a:rPr lang="en-US" altLang="en-US" sz="2000" dirty="0" err="1">
                <a:solidFill>
                  <a:srgbClr val="003366"/>
                </a:solidFill>
                <a:cs typeface="Times New Roman" panose="02020603050405020304" pitchFamily="18" charset="0"/>
              </a:rPr>
              <a:t>tế</a:t>
            </a:r>
            <a:r>
              <a:rPr lang="en-US" altLang="en-US" sz="2000" dirty="0">
                <a:solidFill>
                  <a:srgbClr val="003366"/>
                </a:solidFill>
                <a:cs typeface="Times New Roman" panose="02020603050405020304" pitchFamily="18" charset="0"/>
              </a:rPr>
              <a:t> </a:t>
            </a:r>
            <a:r>
              <a:rPr lang="en-US" altLang="en-US" sz="2000" dirty="0" err="1">
                <a:solidFill>
                  <a:srgbClr val="003366"/>
                </a:solidFill>
                <a:cs typeface="Times New Roman" panose="02020603050405020304" pitchFamily="18" charset="0"/>
              </a:rPr>
              <a:t>phát</a:t>
            </a:r>
            <a:r>
              <a:rPr lang="en-US" altLang="en-US" sz="2000" dirty="0">
                <a:solidFill>
                  <a:srgbClr val="003366"/>
                </a:solidFill>
                <a:cs typeface="Times New Roman" panose="02020603050405020304" pitchFamily="18" charset="0"/>
              </a:rPr>
              <a:t> </a:t>
            </a:r>
            <a:r>
              <a:rPr lang="en-US" altLang="en-US" sz="2000" dirty="0" err="1">
                <a:solidFill>
                  <a:srgbClr val="003366"/>
                </a:solidFill>
                <a:cs typeface="Times New Roman" panose="02020603050405020304" pitchFamily="18" charset="0"/>
              </a:rPr>
              <a:t>triển</a:t>
            </a:r>
            <a:r>
              <a:rPr lang="en-US" altLang="en-US" sz="2000" dirty="0">
                <a:solidFill>
                  <a:srgbClr val="003366"/>
                </a:solidFill>
                <a:cs typeface="Times New Roman" panose="02020603050405020304" pitchFamily="18" charset="0"/>
              </a:rPr>
              <a:t> </a:t>
            </a:r>
            <a:r>
              <a:rPr lang="en-US" altLang="en-US" sz="2000" dirty="0" err="1">
                <a:solidFill>
                  <a:srgbClr val="003366"/>
                </a:solidFill>
                <a:cs typeface="Times New Roman" panose="02020603050405020304" pitchFamily="18" charset="0"/>
              </a:rPr>
              <a:t>cao</a:t>
            </a:r>
            <a:r>
              <a:rPr lang="en-US" altLang="en-US" sz="2000" dirty="0">
                <a:solidFill>
                  <a:srgbClr val="003366"/>
                </a:solidFill>
                <a:cs typeface="Times New Roman" panose="02020603050405020304" pitchFamily="18" charset="0"/>
              </a:rPr>
              <a:t> ....</a:t>
            </a:r>
          </a:p>
        </p:txBody>
      </p:sp>
      <p:sp>
        <p:nvSpPr>
          <p:cNvPr id="71" name="Rectangle 31">
            <a:extLst>
              <a:ext uri="{FF2B5EF4-FFF2-40B4-BE49-F238E27FC236}">
                <a16:creationId xmlns="" xmlns:a16="http://schemas.microsoft.com/office/drawing/2014/main" id="{D490A6AF-288C-468A-915F-6F47285F8819}"/>
              </a:ext>
            </a:extLst>
          </p:cNvPr>
          <p:cNvSpPr>
            <a:spLocks noChangeArrowheads="1"/>
          </p:cNvSpPr>
          <p:nvPr/>
        </p:nvSpPr>
        <p:spPr bwMode="auto">
          <a:xfrm>
            <a:off x="4621285" y="4102749"/>
            <a:ext cx="639225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b="1" dirty="0" err="1">
                <a:solidFill>
                  <a:srgbClr val="FF0000"/>
                </a:solidFill>
                <a:cs typeface="Times New Roman" panose="02020603050405020304" pitchFamily="18" charset="0"/>
              </a:rPr>
              <a:t>Vê</a:t>
            </a:r>
            <a:r>
              <a:rPr lang="en-US" altLang="en-US" sz="2000" b="1" dirty="0">
                <a:solidFill>
                  <a:srgbClr val="FF0000"/>
                </a:solidFill>
                <a:cs typeface="Times New Roman" panose="02020603050405020304" pitchFamily="18" charset="0"/>
              </a:rPr>
              <a:t>̀ </a:t>
            </a:r>
            <a:r>
              <a:rPr lang="en-US" altLang="en-US" sz="2000" b="1" dirty="0" err="1">
                <a:solidFill>
                  <a:srgbClr val="FF0000"/>
                </a:solidFill>
                <a:cs typeface="Times New Roman" panose="02020603050405020304" pitchFamily="18" charset="0"/>
              </a:rPr>
              <a:t>xa</a:t>
            </a:r>
            <a:r>
              <a:rPr lang="en-US" altLang="en-US" sz="2000" b="1" dirty="0">
                <a:solidFill>
                  <a:srgbClr val="FF0000"/>
                </a:solidFill>
                <a:cs typeface="Times New Roman" panose="02020603050405020304" pitchFamily="18" charset="0"/>
              </a:rPr>
              <a:t>̃ </a:t>
            </a:r>
            <a:r>
              <a:rPr lang="en-US" altLang="en-US" sz="2000" b="1" dirty="0" err="1">
                <a:solidFill>
                  <a:srgbClr val="FF0000"/>
                </a:solidFill>
                <a:cs typeface="Times New Roman" panose="02020603050405020304" pitchFamily="18" charset="0"/>
              </a:rPr>
              <a:t>hội</a:t>
            </a:r>
            <a:endParaRPr lang="en-US" altLang="en-US" sz="2000" b="1" dirty="0">
              <a:solidFill>
                <a:srgbClr val="FF0000"/>
              </a:solidFill>
              <a:cs typeface="Times New Roman" panose="02020603050405020304" pitchFamily="18" charset="0"/>
            </a:endParaRPr>
          </a:p>
          <a:p>
            <a:pPr algn="ctr" eaLnBrk="1" hangingPunct="1">
              <a:spcBef>
                <a:spcPct val="0"/>
              </a:spcBef>
              <a:buFontTx/>
              <a:buNone/>
            </a:pPr>
            <a:r>
              <a:rPr lang="en-US" altLang="en-US" sz="2000" dirty="0" err="1">
                <a:solidFill>
                  <a:srgbClr val="000066"/>
                </a:solidFill>
                <a:cs typeface="Times New Roman" panose="02020603050405020304" pitchFamily="18" charset="0"/>
              </a:rPr>
              <a:t>Là</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chế</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độ</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xã</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hội</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không</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còn</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người</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bóc</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lột</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người</a:t>
            </a:r>
            <a:endParaRPr lang="en-US" altLang="en-US" sz="2000" dirty="0">
              <a:solidFill>
                <a:srgbClr val="000066"/>
              </a:solidFill>
              <a:cs typeface="Times New Roman" panose="02020603050405020304" pitchFamily="18" charset="0"/>
            </a:endParaRPr>
          </a:p>
        </p:txBody>
      </p:sp>
      <p:sp>
        <p:nvSpPr>
          <p:cNvPr id="72" name="Rectangle 35">
            <a:extLst>
              <a:ext uri="{FF2B5EF4-FFF2-40B4-BE49-F238E27FC236}">
                <a16:creationId xmlns="" xmlns:a16="http://schemas.microsoft.com/office/drawing/2014/main" id="{A8273966-81E8-4A44-99EB-085BD2B20F37}"/>
              </a:ext>
            </a:extLst>
          </p:cNvPr>
          <p:cNvSpPr>
            <a:spLocks noChangeArrowheads="1"/>
          </p:cNvSpPr>
          <p:nvPr/>
        </p:nvSpPr>
        <p:spPr bwMode="auto">
          <a:xfrm>
            <a:off x="4736681" y="5260913"/>
            <a:ext cx="635958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b="1" dirty="0" err="1">
                <a:solidFill>
                  <a:srgbClr val="FF0000"/>
                </a:solidFill>
                <a:cs typeface="Times New Roman" panose="02020603050405020304" pitchFamily="18" charset="0"/>
              </a:rPr>
              <a:t>Vê</a:t>
            </a:r>
            <a:r>
              <a:rPr lang="en-US" altLang="en-US" sz="2000" b="1" dirty="0">
                <a:solidFill>
                  <a:srgbClr val="FF0000"/>
                </a:solidFill>
                <a:cs typeface="Times New Roman" panose="02020603050405020304" pitchFamily="18" charset="0"/>
              </a:rPr>
              <a:t>̀ </a:t>
            </a:r>
            <a:r>
              <a:rPr lang="en-US" altLang="en-US" sz="2000" b="1" dirty="0" err="1">
                <a:solidFill>
                  <a:srgbClr val="FF0000"/>
                </a:solidFill>
                <a:cs typeface="Times New Roman" panose="02020603050405020304" pitchFamily="18" charset="0"/>
              </a:rPr>
              <a:t>văn</a:t>
            </a:r>
            <a:r>
              <a:rPr lang="en-US" altLang="en-US" sz="2000" b="1" dirty="0">
                <a:solidFill>
                  <a:srgbClr val="FF0000"/>
                </a:solidFill>
                <a:cs typeface="Times New Roman" panose="02020603050405020304" pitchFamily="18" charset="0"/>
              </a:rPr>
              <a:t> </a:t>
            </a:r>
            <a:r>
              <a:rPr lang="en-US" altLang="en-US" sz="2000" b="1" dirty="0" err="1">
                <a:solidFill>
                  <a:srgbClr val="FF0000"/>
                </a:solidFill>
                <a:cs typeface="Times New Roman" panose="02020603050405020304" pitchFamily="18" charset="0"/>
              </a:rPr>
              <a:t>hóa</a:t>
            </a:r>
            <a:r>
              <a:rPr lang="en-US" altLang="en-US" sz="2000" b="1" dirty="0">
                <a:solidFill>
                  <a:srgbClr val="FF0000"/>
                </a:solidFill>
                <a:cs typeface="Times New Roman" panose="02020603050405020304" pitchFamily="18" charset="0"/>
              </a:rPr>
              <a:t>, </a:t>
            </a:r>
            <a:r>
              <a:rPr lang="en-US" altLang="en-US" sz="2000" b="1" dirty="0" err="1">
                <a:solidFill>
                  <a:srgbClr val="FF0000"/>
                </a:solidFill>
                <a:cs typeface="Times New Roman" panose="02020603050405020304" pitchFamily="18" charset="0"/>
              </a:rPr>
              <a:t>đạo</a:t>
            </a:r>
            <a:r>
              <a:rPr lang="en-US" altLang="en-US" sz="2000" b="1" dirty="0">
                <a:solidFill>
                  <a:srgbClr val="FF0000"/>
                </a:solidFill>
                <a:cs typeface="Times New Roman" panose="02020603050405020304" pitchFamily="18" charset="0"/>
              </a:rPr>
              <a:t> </a:t>
            </a:r>
            <a:r>
              <a:rPr lang="en-US" altLang="en-US" sz="2000" b="1" dirty="0" err="1">
                <a:solidFill>
                  <a:srgbClr val="FF0000"/>
                </a:solidFill>
                <a:cs typeface="Times New Roman" panose="02020603050405020304" pitchFamily="18" charset="0"/>
              </a:rPr>
              <a:t>đức</a:t>
            </a:r>
            <a:endParaRPr lang="en-US" altLang="en-US" sz="2000" b="1" dirty="0">
              <a:solidFill>
                <a:srgbClr val="FF0000"/>
              </a:solidFill>
              <a:cs typeface="Times New Roman" panose="02020603050405020304" pitchFamily="18" charset="0"/>
            </a:endParaRPr>
          </a:p>
          <a:p>
            <a:pPr algn="ctr" eaLnBrk="1" hangingPunct="1">
              <a:spcBef>
                <a:spcPct val="0"/>
              </a:spcBef>
              <a:buFontTx/>
              <a:buNone/>
            </a:pPr>
            <a:r>
              <a:rPr lang="en-US" altLang="en-US" sz="2000" dirty="0" err="1">
                <a:solidFill>
                  <a:srgbClr val="000066"/>
                </a:solidFill>
                <a:cs typeface="Times New Roman" panose="02020603050405020304" pitchFamily="18" charset="0"/>
              </a:rPr>
              <a:t>Là</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một</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xã</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hội</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phát</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triển</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cao</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về</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văn</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hoá</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và</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đạo</a:t>
            </a:r>
            <a:r>
              <a:rPr lang="en-US" altLang="en-US" sz="2000" dirty="0">
                <a:solidFill>
                  <a:srgbClr val="000066"/>
                </a:solidFill>
                <a:cs typeface="Times New Roman" panose="02020603050405020304" pitchFamily="18" charset="0"/>
              </a:rPr>
              <a:t> </a:t>
            </a:r>
            <a:r>
              <a:rPr lang="en-US" altLang="en-US" sz="2000" dirty="0" err="1">
                <a:solidFill>
                  <a:srgbClr val="000066"/>
                </a:solidFill>
                <a:cs typeface="Times New Roman" panose="02020603050405020304" pitchFamily="18" charset="0"/>
              </a:rPr>
              <a:t>đức</a:t>
            </a:r>
            <a:endParaRPr lang="en-US" altLang="en-US" sz="2000" dirty="0">
              <a:solidFill>
                <a:srgbClr val="000066"/>
              </a:solidFill>
              <a:cs typeface="Times New Roman" panose="02020603050405020304" pitchFamily="18" charset="0"/>
            </a:endParaRPr>
          </a:p>
        </p:txBody>
      </p:sp>
      <p:cxnSp>
        <p:nvCxnSpPr>
          <p:cNvPr id="73" name="Straight Connector 72">
            <a:extLst>
              <a:ext uri="{FF2B5EF4-FFF2-40B4-BE49-F238E27FC236}">
                <a16:creationId xmlns="" xmlns:a16="http://schemas.microsoft.com/office/drawing/2014/main" id="{658CD0B7-CC1F-446A-8F57-824BB6EB20AE}"/>
              </a:ext>
            </a:extLst>
          </p:cNvPr>
          <p:cNvCxnSpPr>
            <a:cxnSpLocks/>
          </p:cNvCxnSpPr>
          <p:nvPr/>
        </p:nvCxnSpPr>
        <p:spPr bwMode="auto">
          <a:xfrm flipH="1">
            <a:off x="4463390" y="6334537"/>
            <a:ext cx="735752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333"/>
        <p:cNvGrpSpPr/>
        <p:nvPr/>
      </p:nvGrpSpPr>
      <p:grpSpPr>
        <a:xfrm>
          <a:off x="0" y="0"/>
          <a:ext cx="0" cy="0"/>
          <a:chOff x="0" y="0"/>
          <a:chExt cx="0" cy="0"/>
        </a:xfrm>
      </p:grpSpPr>
      <p:cxnSp>
        <p:nvCxnSpPr>
          <p:cNvPr id="334" name="Google Shape;334;p29"/>
          <p:cNvCxnSpPr/>
          <p:nvPr/>
        </p:nvCxnSpPr>
        <p:spPr>
          <a:xfrm>
            <a:off x="-6400" y="3477159"/>
            <a:ext cx="12204800" cy="0"/>
          </a:xfrm>
          <a:prstGeom prst="straightConnector1">
            <a:avLst/>
          </a:prstGeom>
          <a:noFill/>
          <a:ln w="9525" cap="flat" cmpd="sng">
            <a:solidFill>
              <a:srgbClr val="617A86"/>
            </a:solidFill>
            <a:prstDash val="dash"/>
            <a:round/>
            <a:headEnd type="none" w="med" len="med"/>
            <a:tailEnd type="none" w="med" len="med"/>
          </a:ln>
        </p:spPr>
      </p:cxnSp>
      <p:sp>
        <p:nvSpPr>
          <p:cNvPr id="336" name="Google Shape;336;p29"/>
          <p:cNvSpPr/>
          <p:nvPr/>
        </p:nvSpPr>
        <p:spPr>
          <a:xfrm>
            <a:off x="2500745" y="3415273"/>
            <a:ext cx="558800" cy="559200"/>
          </a:xfrm>
          <a:prstGeom prst="donut">
            <a:avLst>
              <a:gd name="adj" fmla="val 24108"/>
            </a:avLst>
          </a:prstGeom>
          <a:solidFill>
            <a:srgbClr val="F8BB00">
              <a:alpha val="8667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337" name="Google Shape;337;p29"/>
          <p:cNvCxnSpPr/>
          <p:nvPr/>
        </p:nvCxnSpPr>
        <p:spPr>
          <a:xfrm rot="10800000">
            <a:off x="2780345" y="2577273"/>
            <a:ext cx="0" cy="1168400"/>
          </a:xfrm>
          <a:prstGeom prst="straightConnector1">
            <a:avLst/>
          </a:prstGeom>
          <a:noFill/>
          <a:ln w="19050" cap="flat" cmpd="sng">
            <a:solidFill>
              <a:srgbClr val="617A86"/>
            </a:solidFill>
            <a:prstDash val="solid"/>
            <a:round/>
            <a:headEnd type="oval" w="med" len="med"/>
            <a:tailEnd type="oval" w="med" len="med"/>
          </a:ln>
        </p:spPr>
      </p:cxnSp>
      <p:sp>
        <p:nvSpPr>
          <p:cNvPr id="338" name="Google Shape;338;p29"/>
          <p:cNvSpPr/>
          <p:nvPr/>
        </p:nvSpPr>
        <p:spPr>
          <a:xfrm>
            <a:off x="5790245" y="3415273"/>
            <a:ext cx="558800" cy="559200"/>
          </a:xfrm>
          <a:prstGeom prst="donut">
            <a:avLst>
              <a:gd name="adj" fmla="val 24108"/>
            </a:avLst>
          </a:prstGeom>
          <a:solidFill>
            <a:srgbClr val="BBCD00">
              <a:alpha val="8667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 name="Google Shape;339;p29"/>
          <p:cNvSpPr/>
          <p:nvPr/>
        </p:nvSpPr>
        <p:spPr>
          <a:xfrm>
            <a:off x="9079345" y="3415273"/>
            <a:ext cx="558800" cy="559200"/>
          </a:xfrm>
          <a:prstGeom prst="donut">
            <a:avLst>
              <a:gd name="adj" fmla="val 24108"/>
            </a:avLst>
          </a:prstGeom>
          <a:solidFill>
            <a:srgbClr val="65BB48">
              <a:alpha val="8667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340" name="Google Shape;340;p29"/>
          <p:cNvCxnSpPr/>
          <p:nvPr/>
        </p:nvCxnSpPr>
        <p:spPr>
          <a:xfrm>
            <a:off x="6069645" y="3631373"/>
            <a:ext cx="0" cy="1168400"/>
          </a:xfrm>
          <a:prstGeom prst="straightConnector1">
            <a:avLst/>
          </a:prstGeom>
          <a:noFill/>
          <a:ln w="19050" cap="flat" cmpd="sng">
            <a:solidFill>
              <a:srgbClr val="617A86"/>
            </a:solidFill>
            <a:prstDash val="solid"/>
            <a:round/>
            <a:headEnd type="oval" w="med" len="med"/>
            <a:tailEnd type="oval" w="med" len="med"/>
          </a:ln>
        </p:spPr>
      </p:cxnSp>
      <p:cxnSp>
        <p:nvCxnSpPr>
          <p:cNvPr id="341" name="Google Shape;341;p29"/>
          <p:cNvCxnSpPr/>
          <p:nvPr/>
        </p:nvCxnSpPr>
        <p:spPr>
          <a:xfrm rot="10800000">
            <a:off x="9358945" y="2577273"/>
            <a:ext cx="0" cy="1168400"/>
          </a:xfrm>
          <a:prstGeom prst="straightConnector1">
            <a:avLst/>
          </a:prstGeom>
          <a:noFill/>
          <a:ln w="19050" cap="flat" cmpd="sng">
            <a:solidFill>
              <a:srgbClr val="617A86"/>
            </a:solidFill>
            <a:prstDash val="solid"/>
            <a:round/>
            <a:headEnd type="oval" w="med" len="med"/>
            <a:tailEnd type="oval" w="med" len="med"/>
          </a:ln>
        </p:spPr>
      </p:cxnSp>
      <p:sp>
        <p:nvSpPr>
          <p:cNvPr id="342" name="Google Shape;342;p29"/>
          <p:cNvSpPr txBox="1"/>
          <p:nvPr/>
        </p:nvSpPr>
        <p:spPr>
          <a:xfrm>
            <a:off x="1963839" y="2013646"/>
            <a:ext cx="1663600" cy="5544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000" b="1" i="0" u="none" strike="noStrike" kern="0" cap="none" spc="0" normalizeH="0" baseline="0" noProof="0" dirty="0">
                <a:ln>
                  <a:noFill/>
                </a:ln>
                <a:solidFill>
                  <a:srgbClr val="FF0000"/>
                </a:solidFill>
                <a:effectLst/>
                <a:uLnTx/>
                <a:uFillTx/>
                <a:latin typeface="Varela Round"/>
                <a:ea typeface="Varela Round"/>
                <a:cs typeface="Varela Round"/>
                <a:sym typeface="Varela Round"/>
              </a:rPr>
              <a:t>first</a:t>
            </a:r>
            <a:endParaRPr kumimoji="0" sz="2000" b="1" i="0" u="none" strike="noStrike" kern="0" cap="none" spc="0" normalizeH="0" baseline="0" noProof="0" dirty="0">
              <a:ln>
                <a:noFill/>
              </a:ln>
              <a:solidFill>
                <a:srgbClr val="FF0000"/>
              </a:solidFill>
              <a:effectLst/>
              <a:uLnTx/>
              <a:uFillTx/>
              <a:latin typeface="Varela Round"/>
              <a:ea typeface="Varela Round"/>
              <a:cs typeface="Varela Round"/>
              <a:sym typeface="Varela Round"/>
            </a:endParaRPr>
          </a:p>
        </p:txBody>
      </p:sp>
      <p:sp>
        <p:nvSpPr>
          <p:cNvPr id="343" name="Google Shape;343;p29"/>
          <p:cNvSpPr txBox="1"/>
          <p:nvPr/>
        </p:nvSpPr>
        <p:spPr>
          <a:xfrm>
            <a:off x="5237845" y="4727806"/>
            <a:ext cx="1663600" cy="5544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000" b="1" i="0" u="none" strike="noStrike" kern="0" cap="none" spc="0" normalizeH="0" baseline="0" noProof="0" dirty="0">
                <a:ln>
                  <a:noFill/>
                </a:ln>
                <a:solidFill>
                  <a:srgbClr val="FF0000"/>
                </a:solidFill>
                <a:effectLst/>
                <a:uLnTx/>
                <a:uFillTx/>
                <a:latin typeface="Varela Round"/>
                <a:ea typeface="Varela Round"/>
                <a:cs typeface="Varela Round"/>
                <a:sym typeface="Varela Round"/>
              </a:rPr>
              <a:t>second</a:t>
            </a:r>
            <a:endParaRPr kumimoji="0" sz="2000" b="1" i="0" u="none" strike="noStrike" kern="0" cap="none" spc="0" normalizeH="0" baseline="0" noProof="0" dirty="0">
              <a:ln>
                <a:noFill/>
              </a:ln>
              <a:solidFill>
                <a:srgbClr val="FF0000"/>
              </a:solidFill>
              <a:effectLst/>
              <a:uLnTx/>
              <a:uFillTx/>
              <a:latin typeface="Varela Round"/>
              <a:ea typeface="Varela Round"/>
              <a:cs typeface="Varela Round"/>
              <a:sym typeface="Varela Round"/>
            </a:endParaRPr>
          </a:p>
        </p:txBody>
      </p:sp>
      <p:sp>
        <p:nvSpPr>
          <p:cNvPr id="344" name="Google Shape;344;p29"/>
          <p:cNvSpPr txBox="1"/>
          <p:nvPr/>
        </p:nvSpPr>
        <p:spPr>
          <a:xfrm>
            <a:off x="8503359" y="2051673"/>
            <a:ext cx="1663600" cy="5544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000" b="1" i="0" u="none" strike="noStrike" kern="0" cap="none" spc="0" normalizeH="0" baseline="0" noProof="0" dirty="0">
                <a:ln>
                  <a:noFill/>
                </a:ln>
                <a:solidFill>
                  <a:srgbClr val="FF0000"/>
                </a:solidFill>
                <a:effectLst/>
                <a:uLnTx/>
                <a:uFillTx/>
                <a:latin typeface="Varela Round"/>
                <a:ea typeface="Varela Round"/>
                <a:cs typeface="Varela Round"/>
                <a:sym typeface="Varela Round"/>
              </a:rPr>
              <a:t>last</a:t>
            </a:r>
            <a:endParaRPr kumimoji="0" sz="2000" b="1" i="0" u="none" strike="noStrike" kern="0" cap="none" spc="0" normalizeH="0" baseline="0" noProof="0" dirty="0">
              <a:ln>
                <a:noFill/>
              </a:ln>
              <a:solidFill>
                <a:srgbClr val="FF0000"/>
              </a:solidFill>
              <a:effectLst/>
              <a:uLnTx/>
              <a:uFillTx/>
              <a:latin typeface="Varela Round"/>
              <a:ea typeface="Varela Round"/>
              <a:cs typeface="Varela Round"/>
              <a:sym typeface="Varela Round"/>
            </a:endParaRPr>
          </a:p>
        </p:txBody>
      </p:sp>
      <p:grpSp>
        <p:nvGrpSpPr>
          <p:cNvPr id="14" name="Group 21">
            <a:extLst>
              <a:ext uri="{FF2B5EF4-FFF2-40B4-BE49-F238E27FC236}">
                <a16:creationId xmlns="" xmlns:a16="http://schemas.microsoft.com/office/drawing/2014/main" id="{7F8B550C-3F75-4B8A-959E-4E9BDAFDAF20}"/>
              </a:ext>
            </a:extLst>
          </p:cNvPr>
          <p:cNvGrpSpPr>
            <a:grpSpLocks/>
          </p:cNvGrpSpPr>
          <p:nvPr/>
        </p:nvGrpSpPr>
        <p:grpSpPr bwMode="auto">
          <a:xfrm>
            <a:off x="1074057" y="1204142"/>
            <a:ext cx="9853646" cy="45719"/>
            <a:chOff x="240" y="576"/>
            <a:chExt cx="5302" cy="23636"/>
          </a:xfrm>
        </p:grpSpPr>
        <p:sp>
          <p:nvSpPr>
            <p:cNvPr id="15" name="Line 7">
              <a:extLst>
                <a:ext uri="{FF2B5EF4-FFF2-40B4-BE49-F238E27FC236}">
                  <a16:creationId xmlns="" xmlns:a16="http://schemas.microsoft.com/office/drawing/2014/main" id="{958868E3-CBD1-40EA-B5CB-4F09109ED16C}"/>
                </a:ext>
              </a:extLst>
            </p:cNvPr>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16" name="Line 8">
              <a:extLst>
                <a:ext uri="{FF2B5EF4-FFF2-40B4-BE49-F238E27FC236}">
                  <a16:creationId xmlns="" xmlns:a16="http://schemas.microsoft.com/office/drawing/2014/main" id="{98C8D2E2-DC19-41DE-AAF6-3096D40087C5}"/>
                </a:ext>
              </a:extLst>
            </p:cNvPr>
            <p:cNvSpPr>
              <a:spLocks noChangeShapeType="1"/>
            </p:cNvSpPr>
            <p:nvPr/>
          </p:nvSpPr>
          <p:spPr bwMode="auto">
            <a:xfrm>
              <a:off x="244" y="24212"/>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p:txBody>
        </p:sp>
      </p:grpSp>
      <p:sp>
        <p:nvSpPr>
          <p:cNvPr id="17" name="TextBox 16">
            <a:extLst>
              <a:ext uri="{FF2B5EF4-FFF2-40B4-BE49-F238E27FC236}">
                <a16:creationId xmlns="" xmlns:a16="http://schemas.microsoft.com/office/drawing/2014/main" id="{8A77AAFA-62E8-4B20-9146-091398EEBD73}"/>
              </a:ext>
            </a:extLst>
          </p:cNvPr>
          <p:cNvSpPr txBox="1"/>
          <p:nvPr/>
        </p:nvSpPr>
        <p:spPr>
          <a:xfrm>
            <a:off x="1770743" y="210287"/>
            <a:ext cx="8446357"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1. Độc lập dân tộc gắn liền với CNXH, kết hợp sức mạnh dân tộc với sức mạnh thời đại</a:t>
            </a:r>
            <a:endPar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endParaRPr>
          </a:p>
        </p:txBody>
      </p:sp>
      <p:sp>
        <p:nvSpPr>
          <p:cNvPr id="19" name="TextBox 18">
            <a:extLst>
              <a:ext uri="{FF2B5EF4-FFF2-40B4-BE49-F238E27FC236}">
                <a16:creationId xmlns="" xmlns:a16="http://schemas.microsoft.com/office/drawing/2014/main" id="{15040A54-33DD-44B5-A346-5AE2F170B2D6}"/>
              </a:ext>
            </a:extLst>
          </p:cNvPr>
          <p:cNvSpPr txBox="1"/>
          <p:nvPr/>
        </p:nvSpPr>
        <p:spPr>
          <a:xfrm>
            <a:off x="1744388" y="4274841"/>
            <a:ext cx="1663599" cy="1631216"/>
          </a:xfrm>
          <a:prstGeom prst="rect">
            <a:avLst/>
          </a:prstGeom>
          <a:noFill/>
        </p:spPr>
        <p:txBody>
          <a:bodyPr wrap="square">
            <a:spAutoFit/>
          </a:body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nl-NL" altLang="en-US" sz="2000" b="0" i="0" u="none" strike="noStrike" kern="1200" cap="none" spc="0" normalizeH="0" baseline="0" noProof="0" dirty="0">
                <a:ln>
                  <a:noFill/>
                </a:ln>
                <a:solidFill>
                  <a:srgbClr val="002060"/>
                </a:solidFill>
                <a:effectLst/>
                <a:uLnTx/>
                <a:uFillTx/>
                <a:latin typeface="Arial"/>
                <a:ea typeface="+mn-ea"/>
                <a:cs typeface="+mn-cs"/>
              </a:rPr>
              <a:t>Nội dung </a:t>
            </a:r>
            <a:r>
              <a:rPr kumimoji="0" lang="nl-NL" altLang="en-US" sz="2000" b="1" i="0" u="none" strike="noStrike" kern="1200" cap="none" spc="0" normalizeH="0" baseline="0" noProof="0" dirty="0">
                <a:ln>
                  <a:noFill/>
                </a:ln>
                <a:solidFill>
                  <a:srgbClr val="FF0000"/>
                </a:solidFill>
                <a:effectLst/>
                <a:uLnTx/>
                <a:uFillTx/>
                <a:latin typeface="Arial"/>
                <a:ea typeface="+mn-ea"/>
                <a:cs typeface="+mn-cs"/>
              </a:rPr>
              <a:t>cốt lõi xuyên suốt</a:t>
            </a:r>
            <a:r>
              <a:rPr kumimoji="0" lang="nl-NL" altLang="en-US" sz="2000" b="0" i="0" u="none" strike="noStrike" kern="1200" cap="none" spc="0" normalizeH="0" baseline="0" noProof="0" dirty="0">
                <a:ln>
                  <a:noFill/>
                </a:ln>
                <a:solidFill>
                  <a:srgbClr val="002060"/>
                </a:solidFill>
                <a:effectLst/>
                <a:uLnTx/>
                <a:uFillTx/>
                <a:latin typeface="Arial"/>
                <a:ea typeface="+mn-ea"/>
                <a:cs typeface="+mn-cs"/>
              </a:rPr>
              <a:t> toàn bộ tư tưởng Hồ Chí Minh</a:t>
            </a:r>
            <a:endParaRPr kumimoji="0" lang="en-US" altLang="en-US" sz="2000" b="0" i="0" u="none" strike="noStrike" kern="1200" cap="none" spc="0" normalizeH="0" baseline="0" noProof="0" dirty="0">
              <a:ln>
                <a:noFill/>
              </a:ln>
              <a:solidFill>
                <a:srgbClr val="002060"/>
              </a:solidFill>
              <a:effectLst/>
              <a:uLnTx/>
              <a:uFillTx/>
              <a:latin typeface="Arial"/>
              <a:ea typeface="+mn-ea"/>
              <a:cs typeface="+mn-cs"/>
            </a:endParaRPr>
          </a:p>
        </p:txBody>
      </p:sp>
      <p:sp>
        <p:nvSpPr>
          <p:cNvPr id="21" name="TextBox 20">
            <a:extLst>
              <a:ext uri="{FF2B5EF4-FFF2-40B4-BE49-F238E27FC236}">
                <a16:creationId xmlns="" xmlns:a16="http://schemas.microsoft.com/office/drawing/2014/main" id="{B20F5669-A4B0-4F3F-B48F-E26094862283}"/>
              </a:ext>
            </a:extLst>
          </p:cNvPr>
          <p:cNvSpPr txBox="1"/>
          <p:nvPr/>
        </p:nvSpPr>
        <p:spPr>
          <a:xfrm>
            <a:off x="3612144" y="2136776"/>
            <a:ext cx="4915000" cy="1015663"/>
          </a:xfrm>
          <a:prstGeom prst="rect">
            <a:avLst/>
          </a:prstGeom>
          <a:noFill/>
        </p:spPr>
        <p:txBody>
          <a:bodyPr wrap="square">
            <a:spAutoFit/>
          </a:body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nl-NL" altLang="en-US" sz="2000" b="0" i="0" u="none" strike="noStrike" kern="1200" cap="none" spc="0" normalizeH="0" baseline="0" noProof="0" dirty="0">
                <a:ln>
                  <a:noFill/>
                </a:ln>
                <a:solidFill>
                  <a:srgbClr val="212A2E"/>
                </a:solidFill>
                <a:effectLst/>
                <a:uLnTx/>
                <a:uFillTx/>
                <a:latin typeface="Arial"/>
                <a:ea typeface="+mn-ea"/>
                <a:cs typeface="+mn-cs"/>
              </a:rPr>
              <a:t>Được </a:t>
            </a:r>
            <a:r>
              <a:rPr kumimoji="0" lang="nl-NL" altLang="en-US" sz="2000" b="1" i="0" u="sng" strike="noStrike" kern="1200" cap="none" spc="0" normalizeH="0" baseline="0" noProof="0" dirty="0">
                <a:ln>
                  <a:noFill/>
                </a:ln>
                <a:solidFill>
                  <a:srgbClr val="FF0000"/>
                </a:solidFill>
                <a:effectLst/>
                <a:uLnTx/>
                <a:uFillTx/>
                <a:latin typeface="Arial"/>
                <a:ea typeface="+mn-ea"/>
                <a:cs typeface="+mn-cs"/>
              </a:rPr>
              <a:t>thống nhất</a:t>
            </a:r>
            <a:r>
              <a:rPr kumimoji="0" lang="nl-NL" altLang="en-US" sz="2000" b="0" i="0" u="none" strike="noStrike" kern="1200" cap="none" spc="0" normalizeH="0" baseline="0" noProof="0" dirty="0">
                <a:ln>
                  <a:noFill/>
                </a:ln>
                <a:solidFill>
                  <a:srgbClr val="FF0000"/>
                </a:solidFill>
                <a:effectLst/>
                <a:uLnTx/>
                <a:uFillTx/>
                <a:latin typeface="Arial"/>
                <a:ea typeface="+mn-ea"/>
                <a:cs typeface="+mn-cs"/>
              </a:rPr>
              <a:t> </a:t>
            </a:r>
            <a:r>
              <a:rPr kumimoji="0" lang="nl-NL" altLang="en-US" sz="2000" b="0" i="0" u="none" strike="noStrike" kern="1200" cap="none" spc="0" normalizeH="0" baseline="0" noProof="0" dirty="0">
                <a:ln>
                  <a:noFill/>
                </a:ln>
                <a:solidFill>
                  <a:srgbClr val="212A2E"/>
                </a:solidFill>
                <a:effectLst/>
                <a:uLnTx/>
                <a:uFillTx/>
                <a:latin typeface="Arial"/>
                <a:ea typeface="+mn-ea"/>
                <a:cs typeface="+mn-cs"/>
              </a:rPr>
              <a:t>trong cả lý luận và hoạt động thực tiễn, phản ánh chính xác mục đích, lý tưởng, khát vọng của Người</a:t>
            </a:r>
            <a:endParaRPr kumimoji="0" lang="en-US" altLang="en-US" sz="2000" b="0" i="0" u="none" strike="noStrike" kern="1200" cap="none" spc="0" normalizeH="0" baseline="0" noProof="0" dirty="0">
              <a:ln>
                <a:noFill/>
              </a:ln>
              <a:solidFill>
                <a:srgbClr val="212A2E"/>
              </a:solidFill>
              <a:effectLst/>
              <a:uLnTx/>
              <a:uFillTx/>
              <a:latin typeface="Arial"/>
              <a:ea typeface="+mn-ea"/>
              <a:cs typeface="+mn-cs"/>
            </a:endParaRPr>
          </a:p>
        </p:txBody>
      </p:sp>
      <p:sp>
        <p:nvSpPr>
          <p:cNvPr id="23" name="TextBox 22">
            <a:extLst>
              <a:ext uri="{FF2B5EF4-FFF2-40B4-BE49-F238E27FC236}">
                <a16:creationId xmlns="" xmlns:a16="http://schemas.microsoft.com/office/drawing/2014/main" id="{71CFDE8F-6C09-4529-BB6E-E804E0DDD9BD}"/>
              </a:ext>
            </a:extLst>
          </p:cNvPr>
          <p:cNvSpPr txBox="1"/>
          <p:nvPr/>
        </p:nvSpPr>
        <p:spPr>
          <a:xfrm>
            <a:off x="8639832" y="4128044"/>
            <a:ext cx="1867757" cy="1938992"/>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altLang="en-US" sz="2000" b="0" i="0" u="none" strike="noStrike" kern="1200" cap="none" spc="0" normalizeH="0" baseline="0" noProof="0" dirty="0">
                <a:ln>
                  <a:noFill/>
                </a:ln>
                <a:solidFill>
                  <a:srgbClr val="660033"/>
                </a:solidFill>
                <a:effectLst/>
                <a:uLnTx/>
                <a:uFillTx/>
                <a:latin typeface="Arial"/>
                <a:ea typeface="+mn-ea"/>
                <a:cs typeface="Arial" panose="020B0604020202020204" pitchFamily="34" charset="0"/>
              </a:rPr>
              <a:t>Là </a:t>
            </a:r>
            <a:r>
              <a:rPr kumimoji="0" lang="nl-NL" altLang="en-US" sz="2000" b="1" i="0" u="sng" strike="noStrike" kern="1200" cap="none" spc="0" normalizeH="0" baseline="0" noProof="0" dirty="0">
                <a:ln>
                  <a:noFill/>
                </a:ln>
                <a:solidFill>
                  <a:srgbClr val="FF0000"/>
                </a:solidFill>
                <a:effectLst/>
                <a:uLnTx/>
                <a:uFillTx/>
                <a:latin typeface="Arial"/>
                <a:ea typeface="+mn-ea"/>
                <a:cs typeface="Arial" panose="020B0604020202020204" pitchFamily="34" charset="0"/>
              </a:rPr>
              <a:t>quy luật vận động và phát triển</a:t>
            </a:r>
            <a:r>
              <a:rPr kumimoji="0" lang="nl-NL" altLang="en-US" sz="2000" b="0" i="0" u="none" strike="noStrike" kern="1200" cap="none" spc="0" normalizeH="0" baseline="0" noProof="0" dirty="0">
                <a:ln>
                  <a:noFill/>
                </a:ln>
                <a:solidFill>
                  <a:srgbClr val="FF0000"/>
                </a:solidFill>
                <a:effectLst/>
                <a:uLnTx/>
                <a:uFillTx/>
                <a:latin typeface="Arial"/>
                <a:ea typeface="+mn-ea"/>
                <a:cs typeface="Arial" panose="020B0604020202020204" pitchFamily="34" charset="0"/>
              </a:rPr>
              <a:t> </a:t>
            </a:r>
            <a:r>
              <a:rPr kumimoji="0" lang="nl-NL" altLang="en-US" sz="2000" b="0" i="0" u="none" strike="noStrike" kern="1200" cap="none" spc="0" normalizeH="0" baseline="0" noProof="0" dirty="0">
                <a:ln>
                  <a:noFill/>
                </a:ln>
                <a:solidFill>
                  <a:srgbClr val="660033"/>
                </a:solidFill>
                <a:effectLst/>
                <a:uLnTx/>
                <a:uFillTx/>
                <a:latin typeface="Arial"/>
                <a:ea typeface="+mn-ea"/>
                <a:cs typeface="Arial" panose="020B0604020202020204" pitchFamily="34" charset="0"/>
              </a:rPr>
              <a:t>của các dân tộc trong thời đại hiện nay</a:t>
            </a:r>
            <a:endParaRPr kumimoji="0" lang="en-US" sz="2000" b="0" i="0" u="none" strike="noStrike" kern="1200" cap="none" spc="0" normalizeH="0" baseline="0" noProof="0" dirty="0">
              <a:ln>
                <a:noFill/>
              </a:ln>
              <a:solidFill>
                <a:srgbClr val="660033"/>
              </a:solidFill>
              <a:effectLst/>
              <a:uLnTx/>
              <a:uFillTx/>
              <a:latin typeface="Arial"/>
              <a:ea typeface="+mn-ea"/>
              <a:cs typeface="+mn-cs"/>
            </a:endParaRPr>
          </a:p>
        </p:txBody>
      </p:sp>
      <p:pic>
        <p:nvPicPr>
          <p:cNvPr id="50178" name="Picture 2" descr="Ảnh động trang trí (166)">
            <a:extLst>
              <a:ext uri="{FF2B5EF4-FFF2-40B4-BE49-F238E27FC236}">
                <a16:creationId xmlns="" xmlns:a16="http://schemas.microsoft.com/office/drawing/2014/main" id="{92CAED5E-8D63-4C50-B2C8-9121A262A4E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83216" y="5699097"/>
            <a:ext cx="3614057" cy="111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180" name="Picture 4" descr="Ảnh động đẹp (221)">
            <a:extLst>
              <a:ext uri="{FF2B5EF4-FFF2-40B4-BE49-F238E27FC236}">
                <a16:creationId xmlns="" xmlns:a16="http://schemas.microsoft.com/office/drawing/2014/main" id="{5826DDA3-68D4-4CE9-B439-7E0A3A54A2E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63" y="4763"/>
            <a:ext cx="847725" cy="187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181" name="Picture 5" descr="Ảnh động đẹp (153)">
            <a:extLst>
              <a:ext uri="{FF2B5EF4-FFF2-40B4-BE49-F238E27FC236}">
                <a16:creationId xmlns="" xmlns:a16="http://schemas.microsoft.com/office/drawing/2014/main" id="{0EDCC9ED-E184-4720-B6D7-7D3F5B4F017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301412" y="104004"/>
            <a:ext cx="885825" cy="2200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TextBox 28">
            <a:extLst>
              <a:ext uri="{FF2B5EF4-FFF2-40B4-BE49-F238E27FC236}">
                <a16:creationId xmlns="" xmlns:a16="http://schemas.microsoft.com/office/drawing/2014/main" id="{4D3229A3-D43A-422D-A4BE-5148CBC624BC}"/>
              </a:ext>
            </a:extLst>
          </p:cNvPr>
          <p:cNvSpPr txBox="1"/>
          <p:nvPr/>
        </p:nvSpPr>
        <p:spPr>
          <a:xfrm>
            <a:off x="3407987" y="1567817"/>
            <a:ext cx="4914999" cy="400110"/>
          </a:xfrm>
          <a:prstGeom prst="rect">
            <a:avLst/>
          </a:prstGeom>
          <a:noFill/>
          <a:ln>
            <a:solidFill>
              <a:srgbClr val="0033CC"/>
            </a:solidFill>
          </a:ln>
        </p:spPr>
        <p:txBody>
          <a:bodyPr wrap="square">
            <a:spAutoFit/>
          </a:body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nl-NL" sz="2000" b="1" i="0" u="none" strike="noStrike" kern="1200" cap="none" spc="0" normalizeH="0" baseline="0" noProof="0" dirty="0">
                <a:ln>
                  <a:noFill/>
                </a:ln>
                <a:solidFill>
                  <a:srgbClr val="617A86">
                    <a:lumMod val="50000"/>
                  </a:srgbClr>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Độc lập dân tộc gắn liền với CNXH</a:t>
            </a:r>
            <a:endParaRPr kumimoji="0" lang="en-US" sz="2000" b="1" i="0" u="none" strike="noStrike" kern="1200" cap="none" spc="0" normalizeH="0" baseline="0" noProof="0" dirty="0">
              <a:ln>
                <a:noFill/>
              </a:ln>
              <a:solidFill>
                <a:srgbClr val="617A86">
                  <a:lumMod val="50000"/>
                </a:srgbClr>
              </a:solidFill>
              <a:effectLst/>
              <a:uLnTx/>
              <a:uFillTx/>
              <a:latin typeface="Arial"/>
              <a:ea typeface="+mn-ea"/>
              <a:cs typeface="+mn-cs"/>
            </a:endParaRPr>
          </a:p>
        </p:txBody>
      </p:sp>
    </p:spTree>
    <p:extLst>
      <p:ext uri="{BB962C8B-B14F-4D97-AF65-F5344CB8AC3E}">
        <p14:creationId xmlns:p14="http://schemas.microsoft.com/office/powerpoint/2010/main" val="3834967652"/>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Oval 53">
            <a:extLst>
              <a:ext uri="{FF2B5EF4-FFF2-40B4-BE49-F238E27FC236}">
                <a16:creationId xmlns="" xmlns:a16="http://schemas.microsoft.com/office/drawing/2014/main" id="{CADA33F9-5BE0-4B64-A2C0-AB0109CF64D5}"/>
              </a:ext>
            </a:extLst>
          </p:cNvPr>
          <p:cNvSpPr/>
          <p:nvPr/>
        </p:nvSpPr>
        <p:spPr>
          <a:xfrm>
            <a:off x="2373827" y="6988350"/>
            <a:ext cx="59306" cy="72269"/>
          </a:xfrm>
          <a:prstGeom prst="ellipse">
            <a:avLst/>
          </a:prstGeom>
          <a:solidFill>
            <a:srgbClr val="10B39C"/>
          </a:solidFill>
          <a:ln w="12700" cap="flat" cmpd="sng" algn="ctr">
            <a:noFill/>
            <a:prstDash val="solid"/>
            <a:miter lim="800000"/>
          </a:ln>
          <a:effectLst/>
        </p:spPr>
        <p:txBody>
          <a:bodyPr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Open Sans"/>
              <a:ea typeface="+mn-ea"/>
              <a:cs typeface="Arial" panose="020B0604020202020204" pitchFamily="34" charset="0"/>
            </a:endParaRPr>
          </a:p>
        </p:txBody>
      </p:sp>
      <p:sp>
        <p:nvSpPr>
          <p:cNvPr id="55" name="Oval 54">
            <a:extLst>
              <a:ext uri="{FF2B5EF4-FFF2-40B4-BE49-F238E27FC236}">
                <a16:creationId xmlns="" xmlns:a16="http://schemas.microsoft.com/office/drawing/2014/main" id="{60698BE4-2BFE-4E4A-AA57-1D72556FB81D}"/>
              </a:ext>
            </a:extLst>
          </p:cNvPr>
          <p:cNvSpPr/>
          <p:nvPr/>
        </p:nvSpPr>
        <p:spPr>
          <a:xfrm>
            <a:off x="-278886" y="5114307"/>
            <a:ext cx="59306" cy="72269"/>
          </a:xfrm>
          <a:prstGeom prst="ellipse">
            <a:avLst/>
          </a:prstGeom>
          <a:solidFill>
            <a:srgbClr val="81C341"/>
          </a:solidFill>
          <a:ln w="12700" cap="flat" cmpd="sng" algn="ctr">
            <a:noFill/>
            <a:prstDash val="solid"/>
            <a:miter lim="800000"/>
          </a:ln>
          <a:effectLst/>
        </p:spPr>
        <p:txBody>
          <a:bodyPr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FFFFFF"/>
              </a:solidFill>
              <a:effectLst/>
              <a:uLnTx/>
              <a:uFillTx/>
              <a:latin typeface="Open Sans"/>
              <a:ea typeface="+mn-ea"/>
              <a:cs typeface="Arial" panose="020B0604020202020204" pitchFamily="34" charset="0"/>
            </a:endParaRPr>
          </a:p>
        </p:txBody>
      </p:sp>
      <p:grpSp>
        <p:nvGrpSpPr>
          <p:cNvPr id="34" name="Group 21">
            <a:extLst>
              <a:ext uri="{FF2B5EF4-FFF2-40B4-BE49-F238E27FC236}">
                <a16:creationId xmlns="" xmlns:a16="http://schemas.microsoft.com/office/drawing/2014/main" id="{8A8C7E66-8A88-4003-A4C3-58667EF9EB45}"/>
              </a:ext>
            </a:extLst>
          </p:cNvPr>
          <p:cNvGrpSpPr>
            <a:grpSpLocks/>
          </p:cNvGrpSpPr>
          <p:nvPr/>
        </p:nvGrpSpPr>
        <p:grpSpPr bwMode="auto">
          <a:xfrm>
            <a:off x="-5892" y="1017499"/>
            <a:ext cx="12197891" cy="69212"/>
            <a:chOff x="240" y="-47845"/>
            <a:chExt cx="5298" cy="14861"/>
          </a:xfrm>
        </p:grpSpPr>
        <p:sp>
          <p:nvSpPr>
            <p:cNvPr id="35" name="Line 7">
              <a:extLst>
                <a:ext uri="{FF2B5EF4-FFF2-40B4-BE49-F238E27FC236}">
                  <a16:creationId xmlns="" xmlns:a16="http://schemas.microsoft.com/office/drawing/2014/main" id="{3C4A8480-A1A4-4C3A-A0C9-557C84B0EE7D}"/>
                </a:ext>
              </a:extLst>
            </p:cNvPr>
            <p:cNvSpPr>
              <a:spLocks noChangeShapeType="1"/>
            </p:cNvSpPr>
            <p:nvPr/>
          </p:nvSpPr>
          <p:spPr bwMode="auto">
            <a:xfrm>
              <a:off x="240" y="-32984"/>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36" name="Line 8">
              <a:extLst>
                <a:ext uri="{FF2B5EF4-FFF2-40B4-BE49-F238E27FC236}">
                  <a16:creationId xmlns="" xmlns:a16="http://schemas.microsoft.com/office/drawing/2014/main" id="{255E31FB-B433-44E8-9604-34A4C9780782}"/>
                </a:ext>
              </a:extLst>
            </p:cNvPr>
            <p:cNvSpPr>
              <a:spLocks noChangeShapeType="1"/>
            </p:cNvSpPr>
            <p:nvPr/>
          </p:nvSpPr>
          <p:spPr bwMode="auto">
            <a:xfrm>
              <a:off x="240" y="-47845"/>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grpSp>
      <p:sp>
        <p:nvSpPr>
          <p:cNvPr id="37" name="TextBox 36">
            <a:extLst>
              <a:ext uri="{FF2B5EF4-FFF2-40B4-BE49-F238E27FC236}">
                <a16:creationId xmlns="" xmlns:a16="http://schemas.microsoft.com/office/drawing/2014/main" id="{FAA22EB3-7BEC-4082-91DF-5D7AF9C7A058}"/>
              </a:ext>
            </a:extLst>
          </p:cNvPr>
          <p:cNvSpPr txBox="1"/>
          <p:nvPr/>
        </p:nvSpPr>
        <p:spPr>
          <a:xfrm>
            <a:off x="416148" y="134472"/>
            <a:ext cx="10185591"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1. Độc lập dân tộc gắn liền với CNXH, kết hợp sức mạnh dân tộc</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với sức mạnh thời đại</a:t>
            </a:r>
            <a:endPar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endParaRPr>
          </a:p>
        </p:txBody>
      </p:sp>
      <p:sp>
        <p:nvSpPr>
          <p:cNvPr id="39" name="Freeform 8">
            <a:extLst>
              <a:ext uri="{FF2B5EF4-FFF2-40B4-BE49-F238E27FC236}">
                <a16:creationId xmlns="" xmlns:a16="http://schemas.microsoft.com/office/drawing/2014/main" id="{61951E69-0EE7-4E82-A724-2435DF167EF7}"/>
              </a:ext>
            </a:extLst>
          </p:cNvPr>
          <p:cNvSpPr>
            <a:spLocks noEditPoints="1"/>
          </p:cNvSpPr>
          <p:nvPr/>
        </p:nvSpPr>
        <p:spPr bwMode="auto">
          <a:xfrm>
            <a:off x="11644643" y="6512614"/>
            <a:ext cx="266435" cy="272437"/>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rgbClr val="ED0F7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Open Sans" panose="020B0606030504020204" pitchFamily="34" charset="0"/>
              <a:ea typeface="+mn-ea"/>
              <a:cs typeface="Arial" panose="020B0604020202020204" pitchFamily="34" charset="0"/>
            </a:endParaRPr>
          </a:p>
        </p:txBody>
      </p:sp>
      <p:sp>
        <p:nvSpPr>
          <p:cNvPr id="40" name="Oval 39">
            <a:extLst>
              <a:ext uri="{FF2B5EF4-FFF2-40B4-BE49-F238E27FC236}">
                <a16:creationId xmlns="" xmlns:a16="http://schemas.microsoft.com/office/drawing/2014/main" id="{5D70CA43-0FA4-4B33-908C-B41889638503}"/>
              </a:ext>
            </a:extLst>
          </p:cNvPr>
          <p:cNvSpPr/>
          <p:nvPr/>
        </p:nvSpPr>
        <p:spPr>
          <a:xfrm>
            <a:off x="11074486" y="6352261"/>
            <a:ext cx="425585" cy="435171"/>
          </a:xfrm>
          <a:prstGeom prst="ellipse">
            <a:avLst/>
          </a:prstGeom>
          <a:solidFill>
            <a:srgbClr val="758AC5"/>
          </a:solidFill>
          <a:ln w="12700" cap="flat" cmpd="sng" algn="ctr">
            <a:noFill/>
            <a:prstDash val="solid"/>
            <a:miter lim="800000"/>
          </a:ln>
          <a:effectLst/>
        </p:spPr>
        <p:txBody>
          <a:bodyPr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Open Sans"/>
              <a:ea typeface="+mn-ea"/>
              <a:cs typeface="Arial" panose="020B0604020202020204" pitchFamily="34" charset="0"/>
            </a:endParaRPr>
          </a:p>
        </p:txBody>
      </p:sp>
      <p:sp>
        <p:nvSpPr>
          <p:cNvPr id="41" name="Oval 40">
            <a:extLst>
              <a:ext uri="{FF2B5EF4-FFF2-40B4-BE49-F238E27FC236}">
                <a16:creationId xmlns="" xmlns:a16="http://schemas.microsoft.com/office/drawing/2014/main" id="{25B8A522-13E9-4125-9D24-1869B130CCE0}"/>
              </a:ext>
            </a:extLst>
          </p:cNvPr>
          <p:cNvSpPr/>
          <p:nvPr/>
        </p:nvSpPr>
        <p:spPr>
          <a:xfrm>
            <a:off x="10879822" y="6048443"/>
            <a:ext cx="371180" cy="379540"/>
          </a:xfrm>
          <a:prstGeom prst="ellipse">
            <a:avLst/>
          </a:prstGeom>
          <a:solidFill>
            <a:srgbClr val="ED0F7B"/>
          </a:solidFill>
          <a:ln w="12700" cap="flat" cmpd="sng" algn="ctr">
            <a:noFill/>
            <a:prstDash val="solid"/>
            <a:miter lim="800000"/>
          </a:ln>
          <a:effectLst/>
        </p:spPr>
        <p:txBody>
          <a:bodyPr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FFFFFF"/>
              </a:solidFill>
              <a:effectLst/>
              <a:uLnTx/>
              <a:uFillTx/>
              <a:latin typeface="Open Sans"/>
              <a:ea typeface="+mn-ea"/>
              <a:cs typeface="Arial" panose="020B0604020202020204" pitchFamily="34" charset="0"/>
            </a:endParaRPr>
          </a:p>
        </p:txBody>
      </p:sp>
      <p:sp>
        <p:nvSpPr>
          <p:cNvPr id="42" name="Oval 41">
            <a:extLst>
              <a:ext uri="{FF2B5EF4-FFF2-40B4-BE49-F238E27FC236}">
                <a16:creationId xmlns="" xmlns:a16="http://schemas.microsoft.com/office/drawing/2014/main" id="{3A133D35-B1F5-40E0-AF08-2A72654C50F7}"/>
              </a:ext>
            </a:extLst>
          </p:cNvPr>
          <p:cNvSpPr/>
          <p:nvPr/>
        </p:nvSpPr>
        <p:spPr>
          <a:xfrm>
            <a:off x="11450000" y="6077526"/>
            <a:ext cx="478466" cy="489242"/>
          </a:xfrm>
          <a:prstGeom prst="ellipse">
            <a:avLst/>
          </a:prstGeom>
          <a:solidFill>
            <a:srgbClr val="FEBA12"/>
          </a:solidFill>
          <a:ln w="12700" cap="flat" cmpd="sng" algn="ctr">
            <a:noFill/>
            <a:prstDash val="solid"/>
            <a:miter lim="800000"/>
          </a:ln>
          <a:effectLst/>
        </p:spPr>
        <p:txBody>
          <a:bodyPr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Open Sans"/>
              <a:ea typeface="+mn-ea"/>
              <a:cs typeface="Arial" panose="020B0604020202020204" pitchFamily="34" charset="0"/>
            </a:endParaRPr>
          </a:p>
        </p:txBody>
      </p:sp>
      <p:sp>
        <p:nvSpPr>
          <p:cNvPr id="43" name="Oval 42">
            <a:extLst>
              <a:ext uri="{FF2B5EF4-FFF2-40B4-BE49-F238E27FC236}">
                <a16:creationId xmlns="" xmlns:a16="http://schemas.microsoft.com/office/drawing/2014/main" id="{F95D7354-AD59-4F66-95AB-79167EE797A5}"/>
              </a:ext>
            </a:extLst>
          </p:cNvPr>
          <p:cNvSpPr/>
          <p:nvPr/>
        </p:nvSpPr>
        <p:spPr>
          <a:xfrm>
            <a:off x="11284577" y="5801531"/>
            <a:ext cx="247114" cy="252680"/>
          </a:xfrm>
          <a:prstGeom prst="ellipse">
            <a:avLst/>
          </a:prstGeom>
          <a:solidFill>
            <a:srgbClr val="0CAEDF"/>
          </a:solidFill>
          <a:ln w="12700" cap="flat" cmpd="sng" algn="ctr">
            <a:noFill/>
            <a:prstDash val="solid"/>
            <a:miter lim="800000"/>
          </a:ln>
          <a:effectLst/>
        </p:spPr>
        <p:txBody>
          <a:bodyPr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Open Sans"/>
              <a:ea typeface="+mn-ea"/>
              <a:cs typeface="Arial" panose="020B0604020202020204" pitchFamily="34" charset="0"/>
            </a:endParaRPr>
          </a:p>
        </p:txBody>
      </p:sp>
      <p:sp>
        <p:nvSpPr>
          <p:cNvPr id="52" name="Oval 51">
            <a:extLst>
              <a:ext uri="{FF2B5EF4-FFF2-40B4-BE49-F238E27FC236}">
                <a16:creationId xmlns="" xmlns:a16="http://schemas.microsoft.com/office/drawing/2014/main" id="{EAFDD3BF-429A-4391-B83E-9C74B17C4E2F}"/>
              </a:ext>
            </a:extLst>
          </p:cNvPr>
          <p:cNvSpPr/>
          <p:nvPr/>
        </p:nvSpPr>
        <p:spPr>
          <a:xfrm>
            <a:off x="11210006" y="6057886"/>
            <a:ext cx="584227" cy="597386"/>
          </a:xfrm>
          <a:prstGeom prst="ellipse">
            <a:avLst/>
          </a:prstGeom>
          <a:solidFill>
            <a:srgbClr val="81C341"/>
          </a:solidFill>
          <a:ln w="12700" cap="flat" cmpd="sng" algn="ctr">
            <a:noFill/>
            <a:prstDash val="solid"/>
            <a:miter lim="800000"/>
          </a:ln>
          <a:effectLst/>
        </p:spPr>
        <p:txBody>
          <a:bodyPr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Open Sans"/>
              <a:ea typeface="+mn-ea"/>
              <a:cs typeface="Arial" panose="020B0604020202020204" pitchFamily="34" charset="0"/>
            </a:endParaRPr>
          </a:p>
        </p:txBody>
      </p:sp>
      <p:sp>
        <p:nvSpPr>
          <p:cNvPr id="53" name="Oval 52">
            <a:extLst>
              <a:ext uri="{FF2B5EF4-FFF2-40B4-BE49-F238E27FC236}">
                <a16:creationId xmlns="" xmlns:a16="http://schemas.microsoft.com/office/drawing/2014/main" id="{DFBFF201-2E31-4180-9D1E-68B2BF6EFC2C}"/>
              </a:ext>
            </a:extLst>
          </p:cNvPr>
          <p:cNvSpPr/>
          <p:nvPr/>
        </p:nvSpPr>
        <p:spPr>
          <a:xfrm>
            <a:off x="11251895" y="6044014"/>
            <a:ext cx="490162" cy="501721"/>
          </a:xfrm>
          <a:prstGeom prst="ellipse">
            <a:avLst/>
          </a:prstGeom>
          <a:noFill/>
          <a:ln w="12700" cap="flat" cmpd="sng" algn="ctr">
            <a:solidFill>
              <a:srgbClr val="FFFFFF"/>
            </a:solidFill>
            <a:prstDash val="dash"/>
            <a:miter lim="800000"/>
          </a:ln>
          <a:effectLst/>
        </p:spPr>
        <p:txBody>
          <a:bodyPr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FFFFFF"/>
              </a:solidFill>
              <a:effectLst/>
              <a:uLnTx/>
              <a:uFillTx/>
              <a:latin typeface="Open Sans"/>
              <a:ea typeface="+mn-ea"/>
              <a:cs typeface="Arial" panose="020B0604020202020204" pitchFamily="34" charset="0"/>
            </a:endParaRPr>
          </a:p>
        </p:txBody>
      </p:sp>
      <p:sp>
        <p:nvSpPr>
          <p:cNvPr id="59" name="Content Placeholder 2">
            <a:extLst>
              <a:ext uri="{FF2B5EF4-FFF2-40B4-BE49-F238E27FC236}">
                <a16:creationId xmlns="" xmlns:a16="http://schemas.microsoft.com/office/drawing/2014/main" id="{4B459AAC-DA9A-47A2-AB3B-028600925448}"/>
              </a:ext>
            </a:extLst>
          </p:cNvPr>
          <p:cNvSpPr>
            <a:spLocks noGrp="1"/>
          </p:cNvSpPr>
          <p:nvPr>
            <p:ph idx="1"/>
          </p:nvPr>
        </p:nvSpPr>
        <p:spPr>
          <a:xfrm>
            <a:off x="653144" y="2190195"/>
            <a:ext cx="10846927" cy="914400"/>
          </a:xfrm>
        </p:spPr>
        <p:txBody>
          <a:bodyPr/>
          <a:lstStyle/>
          <a:p>
            <a:pPr algn="ctr">
              <a:buFont typeface="Courier New" panose="02070309020205020404" pitchFamily="49" charset="0"/>
              <a:buChar char="o"/>
            </a:pPr>
            <a:r>
              <a:rPr lang="en-US" altLang="en-US" sz="2000" dirty="0" err="1">
                <a:solidFill>
                  <a:srgbClr val="002060"/>
                </a:solidFill>
                <a:latin typeface="Arial" panose="020B0604020202020204" pitchFamily="34" charset="0"/>
                <a:cs typeface="Arial" panose="020B0604020202020204" pitchFamily="34" charset="0"/>
              </a:rPr>
              <a:t>Kết</a:t>
            </a:r>
            <a:r>
              <a:rPr lang="en-US" altLang="en-US" sz="2000" dirty="0">
                <a:solidFill>
                  <a:srgbClr val="002060"/>
                </a:solidFill>
                <a:latin typeface="Arial" panose="020B0604020202020204" pitchFamily="34" charset="0"/>
                <a:cs typeface="Arial" panose="020B0604020202020204" pitchFamily="34" charset="0"/>
              </a:rPr>
              <a:t> </a:t>
            </a:r>
            <a:r>
              <a:rPr lang="en-US" altLang="en-US" sz="2000" dirty="0" err="1">
                <a:solidFill>
                  <a:srgbClr val="002060"/>
                </a:solidFill>
                <a:latin typeface="Arial" panose="020B0604020202020204" pitchFamily="34" charset="0"/>
                <a:cs typeface="Arial" panose="020B0604020202020204" pitchFamily="34" charset="0"/>
              </a:rPr>
              <a:t>hợp</a:t>
            </a:r>
            <a:r>
              <a:rPr lang="en-US" altLang="en-US" sz="2000" dirty="0">
                <a:solidFill>
                  <a:srgbClr val="002060"/>
                </a:solidFill>
                <a:latin typeface="Arial" panose="020B0604020202020204" pitchFamily="34" charset="0"/>
                <a:cs typeface="Arial" panose="020B0604020202020204" pitchFamily="34" charset="0"/>
              </a:rPr>
              <a:t> </a:t>
            </a:r>
            <a:r>
              <a:rPr lang="en-US" altLang="en-US" sz="2000" dirty="0" err="1">
                <a:solidFill>
                  <a:srgbClr val="002060"/>
                </a:solidFill>
                <a:latin typeface="Arial" panose="020B0604020202020204" pitchFamily="34" charset="0"/>
                <a:cs typeface="Arial" panose="020B0604020202020204" pitchFamily="34" charset="0"/>
              </a:rPr>
              <a:t>sức</a:t>
            </a:r>
            <a:r>
              <a:rPr lang="en-US" altLang="en-US" sz="2000" dirty="0">
                <a:solidFill>
                  <a:srgbClr val="002060"/>
                </a:solidFill>
                <a:latin typeface="Arial" panose="020B0604020202020204" pitchFamily="34" charset="0"/>
                <a:cs typeface="Arial" panose="020B0604020202020204" pitchFamily="34" charset="0"/>
              </a:rPr>
              <a:t> </a:t>
            </a:r>
            <a:r>
              <a:rPr lang="en-US" altLang="en-US" sz="2000" dirty="0" err="1">
                <a:solidFill>
                  <a:srgbClr val="002060"/>
                </a:solidFill>
                <a:latin typeface="Arial" panose="020B0604020202020204" pitchFamily="34" charset="0"/>
                <a:cs typeface="Arial" panose="020B0604020202020204" pitchFamily="34" charset="0"/>
              </a:rPr>
              <a:t>mạnh</a:t>
            </a:r>
            <a:r>
              <a:rPr lang="en-US" altLang="en-US" sz="2000" dirty="0">
                <a:solidFill>
                  <a:srgbClr val="002060"/>
                </a:solidFill>
                <a:latin typeface="Arial" panose="020B0604020202020204" pitchFamily="34" charset="0"/>
                <a:cs typeface="Arial" panose="020B0604020202020204" pitchFamily="34" charset="0"/>
              </a:rPr>
              <a:t> </a:t>
            </a:r>
            <a:r>
              <a:rPr lang="en-US" altLang="en-US" sz="2000" dirty="0" err="1">
                <a:solidFill>
                  <a:srgbClr val="002060"/>
                </a:solidFill>
                <a:latin typeface="Arial" panose="020B0604020202020204" pitchFamily="34" charset="0"/>
                <a:cs typeface="Arial" panose="020B0604020202020204" pitchFamily="34" charset="0"/>
              </a:rPr>
              <a:t>dân</a:t>
            </a:r>
            <a:r>
              <a:rPr lang="en-US" altLang="en-US" sz="2000" dirty="0">
                <a:solidFill>
                  <a:srgbClr val="002060"/>
                </a:solidFill>
                <a:latin typeface="Arial" panose="020B0604020202020204" pitchFamily="34" charset="0"/>
                <a:cs typeface="Arial" panose="020B0604020202020204" pitchFamily="34" charset="0"/>
              </a:rPr>
              <a:t> </a:t>
            </a:r>
            <a:r>
              <a:rPr lang="en-US" altLang="en-US" sz="2000" dirty="0" err="1">
                <a:solidFill>
                  <a:srgbClr val="002060"/>
                </a:solidFill>
                <a:latin typeface="Arial" panose="020B0604020202020204" pitchFamily="34" charset="0"/>
                <a:cs typeface="Arial" panose="020B0604020202020204" pitchFamily="34" charset="0"/>
              </a:rPr>
              <a:t>tộc</a:t>
            </a:r>
            <a:r>
              <a:rPr lang="en-US" altLang="en-US" sz="2000" dirty="0">
                <a:solidFill>
                  <a:srgbClr val="002060"/>
                </a:solidFill>
                <a:latin typeface="Arial" panose="020B0604020202020204" pitchFamily="34" charset="0"/>
                <a:cs typeface="Arial" panose="020B0604020202020204" pitchFamily="34" charset="0"/>
              </a:rPr>
              <a:t> </a:t>
            </a:r>
            <a:r>
              <a:rPr lang="en-US" altLang="en-US" sz="2000" dirty="0" err="1">
                <a:solidFill>
                  <a:srgbClr val="002060"/>
                </a:solidFill>
                <a:latin typeface="Arial" panose="020B0604020202020204" pitchFamily="34" charset="0"/>
                <a:cs typeface="Arial" panose="020B0604020202020204" pitchFamily="34" charset="0"/>
              </a:rPr>
              <a:t>với</a:t>
            </a:r>
            <a:r>
              <a:rPr lang="en-US" altLang="en-US" sz="2000" dirty="0">
                <a:solidFill>
                  <a:srgbClr val="002060"/>
                </a:solidFill>
                <a:latin typeface="Arial" panose="020B0604020202020204" pitchFamily="34" charset="0"/>
                <a:cs typeface="Arial" panose="020B0604020202020204" pitchFamily="34" charset="0"/>
              </a:rPr>
              <a:t> </a:t>
            </a:r>
            <a:r>
              <a:rPr lang="en-US" altLang="en-US" sz="2000" dirty="0" err="1">
                <a:solidFill>
                  <a:srgbClr val="002060"/>
                </a:solidFill>
                <a:latin typeface="Arial" panose="020B0604020202020204" pitchFamily="34" charset="0"/>
                <a:cs typeface="Arial" panose="020B0604020202020204" pitchFamily="34" charset="0"/>
              </a:rPr>
              <a:t>sức</a:t>
            </a:r>
            <a:r>
              <a:rPr lang="en-US" altLang="en-US" sz="2000" dirty="0">
                <a:solidFill>
                  <a:srgbClr val="002060"/>
                </a:solidFill>
                <a:latin typeface="Arial" panose="020B0604020202020204" pitchFamily="34" charset="0"/>
                <a:cs typeface="Arial" panose="020B0604020202020204" pitchFamily="34" charset="0"/>
              </a:rPr>
              <a:t> </a:t>
            </a:r>
            <a:r>
              <a:rPr lang="en-US" altLang="en-US" sz="2000" dirty="0" err="1">
                <a:solidFill>
                  <a:srgbClr val="002060"/>
                </a:solidFill>
                <a:latin typeface="Arial" panose="020B0604020202020204" pitchFamily="34" charset="0"/>
                <a:cs typeface="Arial" panose="020B0604020202020204" pitchFamily="34" charset="0"/>
              </a:rPr>
              <a:t>mạnh</a:t>
            </a:r>
            <a:r>
              <a:rPr lang="en-US" altLang="en-US" sz="2000" dirty="0">
                <a:solidFill>
                  <a:srgbClr val="002060"/>
                </a:solidFill>
                <a:latin typeface="Arial" panose="020B0604020202020204" pitchFamily="34" charset="0"/>
                <a:cs typeface="Arial" panose="020B0604020202020204" pitchFamily="34" charset="0"/>
              </a:rPr>
              <a:t> </a:t>
            </a:r>
            <a:r>
              <a:rPr lang="en-US" altLang="en-US" sz="2000" dirty="0" err="1">
                <a:solidFill>
                  <a:srgbClr val="002060"/>
                </a:solidFill>
                <a:latin typeface="Arial" panose="020B0604020202020204" pitchFamily="34" charset="0"/>
                <a:cs typeface="Arial" panose="020B0604020202020204" pitchFamily="34" charset="0"/>
              </a:rPr>
              <a:t>thời</a:t>
            </a:r>
            <a:r>
              <a:rPr lang="en-US" altLang="en-US" sz="2000" dirty="0">
                <a:solidFill>
                  <a:srgbClr val="002060"/>
                </a:solidFill>
                <a:latin typeface="Arial" panose="020B0604020202020204" pitchFamily="34" charset="0"/>
                <a:cs typeface="Arial" panose="020B0604020202020204" pitchFamily="34" charset="0"/>
              </a:rPr>
              <a:t> </a:t>
            </a:r>
            <a:r>
              <a:rPr lang="en-US" altLang="en-US" sz="2000" dirty="0" err="1">
                <a:solidFill>
                  <a:srgbClr val="002060"/>
                </a:solidFill>
                <a:latin typeface="Arial" panose="020B0604020202020204" pitchFamily="34" charset="0"/>
                <a:cs typeface="Arial" panose="020B0604020202020204" pitchFamily="34" charset="0"/>
              </a:rPr>
              <a:t>đại</a:t>
            </a:r>
            <a:r>
              <a:rPr lang="en-US" altLang="en-US" sz="2000" dirty="0">
                <a:solidFill>
                  <a:srgbClr val="002060"/>
                </a:solidFill>
                <a:latin typeface="Arial" panose="020B0604020202020204" pitchFamily="34" charset="0"/>
                <a:cs typeface="Arial" panose="020B0604020202020204" pitchFamily="34" charset="0"/>
              </a:rPr>
              <a:t> </a:t>
            </a:r>
            <a:r>
              <a:rPr lang="en-US" altLang="en-US" sz="2000" dirty="0">
                <a:solidFill>
                  <a:srgbClr val="002060"/>
                </a:solidFill>
                <a:latin typeface="Times New Roman" panose="02020603050405020304" pitchFamily="18" charset="0"/>
                <a:cs typeface="Times New Roman" panose="02020603050405020304" pitchFamily="18" charset="0"/>
              </a:rPr>
              <a:t>→</a:t>
            </a:r>
            <a:r>
              <a:rPr lang="en-US" altLang="en-US" sz="2000" dirty="0">
                <a:solidFill>
                  <a:srgbClr val="002060"/>
                </a:solidFill>
                <a:latin typeface="Arial" panose="020B0604020202020204" pitchFamily="34" charset="0"/>
                <a:cs typeface="Arial" panose="020B0604020202020204" pitchFamily="34" charset="0"/>
              </a:rPr>
              <a:t> </a:t>
            </a:r>
            <a:r>
              <a:rPr lang="en-US" altLang="en-US" sz="2000" b="1" dirty="0" err="1">
                <a:solidFill>
                  <a:srgbClr val="FF0000"/>
                </a:solidFill>
                <a:latin typeface="Arial" panose="020B0604020202020204" pitchFamily="34" charset="0"/>
                <a:cs typeface="Arial" panose="020B0604020202020204" pitchFamily="34" charset="0"/>
              </a:rPr>
              <a:t>sức</a:t>
            </a:r>
            <a:r>
              <a:rPr lang="en-US" altLang="en-US" sz="2000" b="1" dirty="0">
                <a:solidFill>
                  <a:srgbClr val="FF0000"/>
                </a:solidFill>
                <a:latin typeface="Arial" panose="020B0604020202020204" pitchFamily="34" charset="0"/>
                <a:cs typeface="Arial" panose="020B0604020202020204" pitchFamily="34" charset="0"/>
              </a:rPr>
              <a:t> </a:t>
            </a:r>
            <a:r>
              <a:rPr lang="en-US" altLang="en-US" sz="2000" b="1" dirty="0" err="1">
                <a:solidFill>
                  <a:srgbClr val="FF0000"/>
                </a:solidFill>
                <a:latin typeface="Arial" panose="020B0604020202020204" pitchFamily="34" charset="0"/>
                <a:cs typeface="Arial" panose="020B0604020202020204" pitchFamily="34" charset="0"/>
              </a:rPr>
              <a:t>mạnh</a:t>
            </a:r>
            <a:r>
              <a:rPr lang="en-US" altLang="en-US" sz="2000" b="1" dirty="0">
                <a:solidFill>
                  <a:srgbClr val="FF0000"/>
                </a:solidFill>
                <a:latin typeface="Arial" panose="020B0604020202020204" pitchFamily="34" charset="0"/>
                <a:cs typeface="Arial" panose="020B0604020202020204" pitchFamily="34" charset="0"/>
              </a:rPr>
              <a:t> </a:t>
            </a:r>
            <a:r>
              <a:rPr lang="en-US" altLang="en-US" sz="2000" b="1" dirty="0" err="1">
                <a:solidFill>
                  <a:srgbClr val="FF0000"/>
                </a:solidFill>
                <a:latin typeface="Arial" panose="020B0604020202020204" pitchFamily="34" charset="0"/>
                <a:cs typeface="Arial" panose="020B0604020202020204" pitchFamily="34" charset="0"/>
              </a:rPr>
              <a:t>tổng</a:t>
            </a:r>
            <a:r>
              <a:rPr lang="en-US" altLang="en-US" sz="2000" b="1" dirty="0">
                <a:solidFill>
                  <a:srgbClr val="FF0000"/>
                </a:solidFill>
                <a:latin typeface="Arial" panose="020B0604020202020204" pitchFamily="34" charset="0"/>
                <a:cs typeface="Arial" panose="020B0604020202020204" pitchFamily="34" charset="0"/>
              </a:rPr>
              <a:t> </a:t>
            </a:r>
            <a:r>
              <a:rPr lang="en-US" altLang="en-US" sz="2000" b="1" dirty="0" err="1">
                <a:solidFill>
                  <a:srgbClr val="FF0000"/>
                </a:solidFill>
                <a:latin typeface="Arial" panose="020B0604020202020204" pitchFamily="34" charset="0"/>
                <a:cs typeface="Arial" panose="020B0604020202020204" pitchFamily="34" charset="0"/>
              </a:rPr>
              <a:t>hợp</a:t>
            </a:r>
            <a:r>
              <a:rPr lang="en-US" altLang="en-US" sz="2000" b="1" dirty="0">
                <a:solidFill>
                  <a:srgbClr val="FF0000"/>
                </a:solidFill>
                <a:latin typeface="Arial" panose="020B0604020202020204" pitchFamily="34" charset="0"/>
                <a:cs typeface="Arial" panose="020B0604020202020204" pitchFamily="34" charset="0"/>
              </a:rPr>
              <a:t> </a:t>
            </a:r>
            <a:r>
              <a:rPr lang="en-US" altLang="en-US" sz="2000" dirty="0" err="1">
                <a:solidFill>
                  <a:srgbClr val="002060"/>
                </a:solidFill>
                <a:latin typeface="Arial" panose="020B0604020202020204" pitchFamily="34" charset="0"/>
                <a:cs typeface="Arial" panose="020B0604020202020204" pitchFamily="34" charset="0"/>
              </a:rPr>
              <a:t>cho</a:t>
            </a:r>
            <a:r>
              <a:rPr lang="en-US" altLang="en-US" sz="2000" dirty="0">
                <a:solidFill>
                  <a:srgbClr val="002060"/>
                </a:solidFill>
                <a:latin typeface="Arial" panose="020B0604020202020204" pitchFamily="34" charset="0"/>
                <a:cs typeface="Arial" panose="020B0604020202020204" pitchFamily="34" charset="0"/>
              </a:rPr>
              <a:t> </a:t>
            </a:r>
            <a:r>
              <a:rPr lang="en-US" altLang="en-US" sz="2000" dirty="0" err="1">
                <a:solidFill>
                  <a:srgbClr val="002060"/>
                </a:solidFill>
                <a:latin typeface="Arial" panose="020B0604020202020204" pitchFamily="34" charset="0"/>
                <a:cs typeface="Arial" panose="020B0604020202020204" pitchFamily="34" charset="0"/>
              </a:rPr>
              <a:t>cách</a:t>
            </a:r>
            <a:r>
              <a:rPr lang="en-US" altLang="en-US" sz="2000" dirty="0">
                <a:solidFill>
                  <a:srgbClr val="002060"/>
                </a:solidFill>
                <a:latin typeface="Arial" panose="020B0604020202020204" pitchFamily="34" charset="0"/>
                <a:cs typeface="Arial" panose="020B0604020202020204" pitchFamily="34" charset="0"/>
              </a:rPr>
              <a:t> </a:t>
            </a:r>
            <a:r>
              <a:rPr lang="en-US" altLang="en-US" sz="2000" dirty="0" err="1">
                <a:solidFill>
                  <a:srgbClr val="002060"/>
                </a:solidFill>
                <a:latin typeface="Arial" panose="020B0604020202020204" pitchFamily="34" charset="0"/>
                <a:cs typeface="Arial" panose="020B0604020202020204" pitchFamily="34" charset="0"/>
              </a:rPr>
              <a:t>mạng</a:t>
            </a:r>
            <a:r>
              <a:rPr lang="en-US" altLang="en-US" sz="2000" dirty="0">
                <a:solidFill>
                  <a:srgbClr val="002060"/>
                </a:solidFill>
                <a:latin typeface="Arial" panose="020B0604020202020204" pitchFamily="34" charset="0"/>
                <a:cs typeface="Arial" panose="020B0604020202020204" pitchFamily="34" charset="0"/>
              </a:rPr>
              <a:t> </a:t>
            </a:r>
            <a:r>
              <a:rPr lang="en-US" altLang="en-US" sz="2000" dirty="0" err="1">
                <a:solidFill>
                  <a:srgbClr val="002060"/>
                </a:solidFill>
                <a:latin typeface="Arial" panose="020B0604020202020204" pitchFamily="34" charset="0"/>
                <a:cs typeface="Arial" panose="020B0604020202020204" pitchFamily="34" charset="0"/>
              </a:rPr>
              <a:t>Việt</a:t>
            </a:r>
            <a:r>
              <a:rPr lang="en-US" altLang="en-US" sz="2000" dirty="0">
                <a:solidFill>
                  <a:srgbClr val="002060"/>
                </a:solidFill>
                <a:latin typeface="Arial" panose="020B0604020202020204" pitchFamily="34" charset="0"/>
                <a:cs typeface="Arial" panose="020B0604020202020204" pitchFamily="34" charset="0"/>
              </a:rPr>
              <a:t> Nam</a:t>
            </a:r>
          </a:p>
        </p:txBody>
      </p:sp>
      <p:sp>
        <p:nvSpPr>
          <p:cNvPr id="74" name="TextBox 73">
            <a:extLst>
              <a:ext uri="{FF2B5EF4-FFF2-40B4-BE49-F238E27FC236}">
                <a16:creationId xmlns="" xmlns:a16="http://schemas.microsoft.com/office/drawing/2014/main" id="{DC23BC9D-FE2B-4C28-8875-A467F3327513}"/>
              </a:ext>
            </a:extLst>
          </p:cNvPr>
          <p:cNvSpPr txBox="1"/>
          <p:nvPr/>
        </p:nvSpPr>
        <p:spPr>
          <a:xfrm>
            <a:off x="1873290" y="1474927"/>
            <a:ext cx="7271305" cy="430887"/>
          </a:xfrm>
          <a:prstGeom prst="rect">
            <a:avLst/>
          </a:prstGeom>
          <a:noFill/>
          <a:ln>
            <a:solidFill>
              <a:srgbClr val="0033CC"/>
            </a:solidFill>
          </a:ln>
        </p:spPr>
        <p:txBody>
          <a:bodyPr wrap="square">
            <a:spAutoFit/>
          </a:bodyPr>
          <a:lstStyle/>
          <a:p>
            <a:pPr marL="342900" marR="0" lvl="0" indent="-342900" algn="ctr"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nl-NL" sz="2200" b="1" i="0" u="none" strike="noStrike" kern="1200" cap="none" spc="0" normalizeH="0" baseline="0" noProof="0" dirty="0">
                <a:ln>
                  <a:noFill/>
                </a:ln>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Kết hợp sức mạnh dân tộc với sức mạnh thời đại</a:t>
            </a:r>
            <a:endParaRPr kumimoji="0" lang="en-US" sz="2200" b="1" i="0" u="none" strike="noStrike" kern="1200" cap="none" spc="0" normalizeH="0" baseline="0" noProof="0" dirty="0">
              <a:ln>
                <a:noFill/>
              </a:ln>
              <a:effectLst/>
              <a:uLnTx/>
              <a:uFillTx/>
              <a:latin typeface="Arial" panose="020B0604020202020204" pitchFamily="34" charset="0"/>
              <a:ea typeface="+mn-ea"/>
              <a:cs typeface="Arial" panose="020B0604020202020204" pitchFamily="34" charset="0"/>
            </a:endParaRPr>
          </a:p>
        </p:txBody>
      </p:sp>
      <p:sp>
        <p:nvSpPr>
          <p:cNvPr id="75" name="Cloud 74">
            <a:extLst>
              <a:ext uri="{FF2B5EF4-FFF2-40B4-BE49-F238E27FC236}">
                <a16:creationId xmlns="" xmlns:a16="http://schemas.microsoft.com/office/drawing/2014/main" id="{2BC46014-08EA-4077-ADC4-C51B48DF75F5}"/>
              </a:ext>
            </a:extLst>
          </p:cNvPr>
          <p:cNvSpPr/>
          <p:nvPr/>
        </p:nvSpPr>
        <p:spPr>
          <a:xfrm>
            <a:off x="4601029" y="3207657"/>
            <a:ext cx="6454288" cy="2496396"/>
          </a:xfrm>
          <a:prstGeom prst="cloud">
            <a:avLst/>
          </a:prstGeom>
          <a:solidFill>
            <a:srgbClr val="6600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3600" b="1" dirty="0"/>
              <a:t>SỨC MẠNH???</a:t>
            </a:r>
          </a:p>
        </p:txBody>
      </p:sp>
      <p:pic>
        <p:nvPicPr>
          <p:cNvPr id="76" name="Picture 75">
            <a:extLst>
              <a:ext uri="{FF2B5EF4-FFF2-40B4-BE49-F238E27FC236}">
                <a16:creationId xmlns="" xmlns:a16="http://schemas.microsoft.com/office/drawing/2014/main" id="{511C8D4F-59F5-4879-B616-694FC973EA6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10604" y="2967404"/>
            <a:ext cx="3719919" cy="3908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675075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9">
                                            <p:txEl>
                                              <p:pRg st="0" end="0"/>
                                            </p:txEl>
                                          </p:spTgt>
                                        </p:tgtEl>
                                        <p:attrNameLst>
                                          <p:attrName>style.visibility</p:attrName>
                                        </p:attrNameLst>
                                      </p:cBhvr>
                                      <p:to>
                                        <p:strVal val="visible"/>
                                      </p:to>
                                    </p:set>
                                    <p:animEffect transition="in" filter="fade">
                                      <p:cBhvr>
                                        <p:cTn id="7" dur="1000"/>
                                        <p:tgtEl>
                                          <p:spTgt spid="59">
                                            <p:txEl>
                                              <p:pRg st="0" end="0"/>
                                            </p:txEl>
                                          </p:spTgt>
                                        </p:tgtEl>
                                      </p:cBhvr>
                                    </p:animEffect>
                                    <p:anim calcmode="lin" valueType="num">
                                      <p:cBhvr>
                                        <p:cTn id="8" dur="1000" fill="hold"/>
                                        <p:tgtEl>
                                          <p:spTgt spid="59">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5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75"/>
                                        </p:tgtEl>
                                        <p:attrNameLst>
                                          <p:attrName>style.visibility</p:attrName>
                                        </p:attrNameLst>
                                      </p:cBhvr>
                                      <p:to>
                                        <p:strVal val="visible"/>
                                      </p:to>
                                    </p:set>
                                    <p:anim calcmode="lin" valueType="num">
                                      <p:cBhvr additive="base">
                                        <p:cTn id="14" dur="500" fill="hold"/>
                                        <p:tgtEl>
                                          <p:spTgt spid="75"/>
                                        </p:tgtEl>
                                        <p:attrNameLst>
                                          <p:attrName>ppt_x</p:attrName>
                                        </p:attrNameLst>
                                      </p:cBhvr>
                                      <p:tavLst>
                                        <p:tav tm="0">
                                          <p:val>
                                            <p:strVal val="#ppt_x"/>
                                          </p:val>
                                        </p:tav>
                                        <p:tav tm="100000">
                                          <p:val>
                                            <p:strVal val="#ppt_x"/>
                                          </p:val>
                                        </p:tav>
                                      </p:tavLst>
                                    </p:anim>
                                    <p:anim calcmode="lin" valueType="num">
                                      <p:cBhvr additive="base">
                                        <p:cTn id="15"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nodeType="clickEffect">
                                  <p:stCondLst>
                                    <p:cond delay="0"/>
                                  </p:stCondLst>
                                  <p:childTnLst>
                                    <p:set>
                                      <p:cBhvr>
                                        <p:cTn id="19" dur="1" fill="hold">
                                          <p:stCondLst>
                                            <p:cond delay="0"/>
                                          </p:stCondLst>
                                        </p:cTn>
                                        <p:tgtEl>
                                          <p:spTgt spid="76"/>
                                        </p:tgtEl>
                                        <p:attrNameLst>
                                          <p:attrName>style.visibility</p:attrName>
                                        </p:attrNameLst>
                                      </p:cBhvr>
                                      <p:to>
                                        <p:strVal val="visible"/>
                                      </p:to>
                                    </p:set>
                                    <p:anim calcmode="lin" valueType="num">
                                      <p:cBhvr>
                                        <p:cTn id="20" dur="500" fill="hold"/>
                                        <p:tgtEl>
                                          <p:spTgt spid="76"/>
                                        </p:tgtEl>
                                        <p:attrNameLst>
                                          <p:attrName>ppt_w</p:attrName>
                                        </p:attrNameLst>
                                      </p:cBhvr>
                                      <p:tavLst>
                                        <p:tav tm="0">
                                          <p:val>
                                            <p:fltVal val="0"/>
                                          </p:val>
                                        </p:tav>
                                        <p:tav tm="100000">
                                          <p:val>
                                            <p:strVal val="#ppt_w"/>
                                          </p:val>
                                        </p:tav>
                                      </p:tavLst>
                                    </p:anim>
                                    <p:anim calcmode="lin" valueType="num">
                                      <p:cBhvr>
                                        <p:cTn id="21" dur="500" fill="hold"/>
                                        <p:tgtEl>
                                          <p:spTgt spid="76"/>
                                        </p:tgtEl>
                                        <p:attrNameLst>
                                          <p:attrName>ppt_h</p:attrName>
                                        </p:attrNameLst>
                                      </p:cBhvr>
                                      <p:tavLst>
                                        <p:tav tm="0">
                                          <p:val>
                                            <p:fltVal val="0"/>
                                          </p:val>
                                        </p:tav>
                                        <p:tav tm="100000">
                                          <p:val>
                                            <p:strVal val="#ppt_h"/>
                                          </p:val>
                                        </p:tav>
                                      </p:tavLst>
                                    </p:anim>
                                    <p:animEffect transition="in" filter="fade">
                                      <p:cBhvr>
                                        <p:cTn id="22"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build="p"/>
      <p:bldP spid="75"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3">
            <a:extLst>
              <a:ext uri="{FF2B5EF4-FFF2-40B4-BE49-F238E27FC236}">
                <a16:creationId xmlns="" xmlns:a16="http://schemas.microsoft.com/office/drawing/2014/main" id="{FB9DC82D-8966-48E9-9C08-EB419D84250E}"/>
              </a:ext>
            </a:extLst>
          </p:cNvPr>
          <p:cNvSpPr/>
          <p:nvPr/>
        </p:nvSpPr>
        <p:spPr>
          <a:xfrm>
            <a:off x="2900135" y="2514600"/>
            <a:ext cx="2667000" cy="914400"/>
          </a:xfrm>
          <a:prstGeom prst="ellipse">
            <a:avLst/>
          </a:prstGeom>
          <a:solidFill>
            <a:srgbClr val="FF0066"/>
          </a:solidFill>
          <a:ln>
            <a:solidFill>
              <a:schemeClr val="bg1"/>
            </a:solidFill>
          </a:ln>
        </p:spPr>
        <p:style>
          <a:lnRef idx="1">
            <a:schemeClr val="accent1"/>
          </a:lnRef>
          <a:fillRef idx="2">
            <a:schemeClr val="accent1"/>
          </a:fillRef>
          <a:effectRef idx="1">
            <a:schemeClr val="accent1"/>
          </a:effectRef>
          <a:fontRef idx="minor">
            <a:schemeClr val="dk1"/>
          </a:fontRef>
        </p:style>
        <p:txBody>
          <a:bodyPr anchor="ctr"/>
          <a:lstStyle/>
          <a:p>
            <a:pPr algn="ctr" defTabSz="914400" fontAlgn="base">
              <a:spcBef>
                <a:spcPct val="0"/>
              </a:spcBef>
              <a:spcAft>
                <a:spcPct val="0"/>
              </a:spcAft>
              <a:defRPr/>
            </a:pPr>
            <a:r>
              <a:rPr lang="en-US" sz="2000" b="1" dirty="0">
                <a:solidFill>
                  <a:prstClr val="white"/>
                </a:solidFill>
                <a:latin typeface="Arial" panose="020B0604020202020204" pitchFamily="34" charset="0"/>
                <a:cs typeface="Arial" panose="020B0604020202020204" pitchFamily="34" charset="0"/>
              </a:rPr>
              <a:t>SỨC MẠNH DÂN TỘC</a:t>
            </a:r>
          </a:p>
        </p:txBody>
      </p:sp>
      <p:sp>
        <p:nvSpPr>
          <p:cNvPr id="5" name="Oval 4">
            <a:extLst>
              <a:ext uri="{FF2B5EF4-FFF2-40B4-BE49-F238E27FC236}">
                <a16:creationId xmlns="" xmlns:a16="http://schemas.microsoft.com/office/drawing/2014/main" id="{CE9D82DA-5797-46B5-AC09-2B557D161E49}"/>
              </a:ext>
            </a:extLst>
          </p:cNvPr>
          <p:cNvSpPr/>
          <p:nvPr/>
        </p:nvSpPr>
        <p:spPr>
          <a:xfrm>
            <a:off x="2988128" y="4062809"/>
            <a:ext cx="2667000" cy="914400"/>
          </a:xfrm>
          <a:prstGeom prst="ellipse">
            <a:avLst/>
          </a:prstGeom>
          <a:solidFill>
            <a:srgbClr val="FF0066"/>
          </a:solidFill>
          <a:ln>
            <a:solidFill>
              <a:schemeClr val="bg1"/>
            </a:solidFill>
          </a:ln>
        </p:spPr>
        <p:style>
          <a:lnRef idx="1">
            <a:schemeClr val="accent1"/>
          </a:lnRef>
          <a:fillRef idx="2">
            <a:schemeClr val="accent1"/>
          </a:fillRef>
          <a:effectRef idx="1">
            <a:schemeClr val="accent1"/>
          </a:effectRef>
          <a:fontRef idx="minor">
            <a:schemeClr val="dk1"/>
          </a:fontRef>
        </p:style>
        <p:txBody>
          <a:bodyPr anchor="ctr"/>
          <a:lstStyle/>
          <a:p>
            <a:pPr algn="ctr" defTabSz="914400" fontAlgn="base">
              <a:spcBef>
                <a:spcPct val="0"/>
              </a:spcBef>
              <a:spcAft>
                <a:spcPct val="0"/>
              </a:spcAft>
              <a:defRPr/>
            </a:pPr>
            <a:r>
              <a:rPr lang="en-US" sz="2000" b="1" dirty="0">
                <a:solidFill>
                  <a:prstClr val="white"/>
                </a:solidFill>
                <a:latin typeface="Arial" panose="020B0604020202020204" pitchFamily="34" charset="0"/>
                <a:cs typeface="Arial" panose="020B0604020202020204" pitchFamily="34" charset="0"/>
              </a:rPr>
              <a:t>SỨC MẠNH THỜI ĐẠI</a:t>
            </a:r>
          </a:p>
        </p:txBody>
      </p:sp>
      <p:sp>
        <p:nvSpPr>
          <p:cNvPr id="6" name="Oval 5">
            <a:extLst>
              <a:ext uri="{FF2B5EF4-FFF2-40B4-BE49-F238E27FC236}">
                <a16:creationId xmlns="" xmlns:a16="http://schemas.microsoft.com/office/drawing/2014/main" id="{5CEF6752-58A5-4D8B-93C8-1BB0E96E3F87}"/>
              </a:ext>
            </a:extLst>
          </p:cNvPr>
          <p:cNvSpPr/>
          <p:nvPr/>
        </p:nvSpPr>
        <p:spPr>
          <a:xfrm>
            <a:off x="5395800" y="3235524"/>
            <a:ext cx="1638300" cy="1364873"/>
          </a:xfrm>
          <a:prstGeom prst="ellipse">
            <a:avLst/>
          </a:prstGeom>
          <a:solidFill>
            <a:schemeClr val="tx1">
              <a:lumMod val="95000"/>
              <a:lumOff val="5000"/>
            </a:schemeClr>
          </a:solidFill>
          <a:ln>
            <a:solidFill>
              <a:schemeClr val="bg1"/>
            </a:solidFill>
          </a:ln>
        </p:spPr>
        <p:style>
          <a:lnRef idx="1">
            <a:schemeClr val="accent2"/>
          </a:lnRef>
          <a:fillRef idx="2">
            <a:schemeClr val="accent2"/>
          </a:fillRef>
          <a:effectRef idx="1">
            <a:schemeClr val="accent2"/>
          </a:effectRef>
          <a:fontRef idx="minor">
            <a:schemeClr val="dk1"/>
          </a:fontRef>
        </p:style>
        <p:txBody>
          <a:bodyPr anchor="ctr"/>
          <a:lstStyle/>
          <a:p>
            <a:pPr algn="ctr" defTabSz="914400" fontAlgn="base">
              <a:spcBef>
                <a:spcPct val="0"/>
              </a:spcBef>
              <a:spcAft>
                <a:spcPct val="0"/>
              </a:spcAft>
              <a:defRPr/>
            </a:pPr>
            <a:r>
              <a:rPr lang="en-US" sz="2000" dirty="0">
                <a:solidFill>
                  <a:prstClr val="white"/>
                </a:solidFill>
                <a:latin typeface="Arial" panose="020B0604020202020204" pitchFamily="34" charset="0"/>
                <a:cs typeface="Arial" panose="020B0604020202020204" pitchFamily="34" charset="0"/>
              </a:rPr>
              <a:t>SỨC MẠNH TỔNG HỢP</a:t>
            </a:r>
          </a:p>
        </p:txBody>
      </p:sp>
      <p:sp>
        <p:nvSpPr>
          <p:cNvPr id="7" name="Rounded Rectangle 6">
            <a:extLst>
              <a:ext uri="{FF2B5EF4-FFF2-40B4-BE49-F238E27FC236}">
                <a16:creationId xmlns="" xmlns:a16="http://schemas.microsoft.com/office/drawing/2014/main" id="{84D2150F-4948-4600-ADDC-C436E9F23B22}"/>
              </a:ext>
            </a:extLst>
          </p:cNvPr>
          <p:cNvSpPr/>
          <p:nvPr/>
        </p:nvSpPr>
        <p:spPr>
          <a:xfrm>
            <a:off x="137885" y="2544988"/>
            <a:ext cx="1943100" cy="668338"/>
          </a:xfrm>
          <a:prstGeom prst="roundRect">
            <a:avLst/>
          </a:prstGeom>
          <a:solidFill>
            <a:srgbClr val="0000FF"/>
          </a:solidFill>
          <a:ln>
            <a:solidFill>
              <a:schemeClr val="bg1"/>
            </a:solidFill>
          </a:ln>
        </p:spPr>
        <p:style>
          <a:lnRef idx="1">
            <a:schemeClr val="accent1"/>
          </a:lnRef>
          <a:fillRef idx="2">
            <a:schemeClr val="accent1"/>
          </a:fillRef>
          <a:effectRef idx="1">
            <a:schemeClr val="accent1"/>
          </a:effectRef>
          <a:fontRef idx="minor">
            <a:schemeClr val="dk1"/>
          </a:fontRef>
        </p:style>
        <p:txBody>
          <a:bodyPr anchor="ctr"/>
          <a:lstStyle/>
          <a:p>
            <a:pPr algn="ctr" defTabSz="914400" fontAlgn="base">
              <a:spcBef>
                <a:spcPct val="0"/>
              </a:spcBef>
              <a:spcAft>
                <a:spcPct val="0"/>
              </a:spcAft>
              <a:defRPr/>
            </a:pPr>
            <a:r>
              <a:rPr lang="en-US" sz="2000" dirty="0" err="1">
                <a:solidFill>
                  <a:prstClr val="white"/>
                </a:solidFill>
                <a:latin typeface="Arial" panose="020B0604020202020204" pitchFamily="34" charset="0"/>
                <a:cs typeface="Arial" panose="020B0604020202020204" pitchFamily="34" charset="0"/>
              </a:rPr>
              <a:t>Lòng</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yêu</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nước</a:t>
            </a:r>
            <a:endParaRPr lang="en-US" sz="2000" dirty="0">
              <a:solidFill>
                <a:prstClr val="white"/>
              </a:solidFill>
              <a:latin typeface="Arial" panose="020B0604020202020204" pitchFamily="34" charset="0"/>
              <a:cs typeface="Arial" panose="020B0604020202020204" pitchFamily="34" charset="0"/>
            </a:endParaRPr>
          </a:p>
        </p:txBody>
      </p:sp>
      <p:sp>
        <p:nvSpPr>
          <p:cNvPr id="8" name="Rounded Rectangle 7">
            <a:extLst>
              <a:ext uri="{FF2B5EF4-FFF2-40B4-BE49-F238E27FC236}">
                <a16:creationId xmlns="" xmlns:a16="http://schemas.microsoft.com/office/drawing/2014/main" id="{A65B9328-470B-4CEC-B6D1-89460AC1E9BC}"/>
              </a:ext>
            </a:extLst>
          </p:cNvPr>
          <p:cNvSpPr/>
          <p:nvPr/>
        </p:nvSpPr>
        <p:spPr>
          <a:xfrm>
            <a:off x="2741726" y="1284845"/>
            <a:ext cx="3200400" cy="763482"/>
          </a:xfrm>
          <a:prstGeom prst="roundRect">
            <a:avLst/>
          </a:prstGeom>
          <a:solidFill>
            <a:srgbClr val="0000FF"/>
          </a:solidFill>
          <a:ln>
            <a:solidFill>
              <a:schemeClr val="bg1"/>
            </a:solidFill>
          </a:ln>
        </p:spPr>
        <p:style>
          <a:lnRef idx="1">
            <a:schemeClr val="accent1"/>
          </a:lnRef>
          <a:fillRef idx="2">
            <a:schemeClr val="accent1"/>
          </a:fillRef>
          <a:effectRef idx="1">
            <a:schemeClr val="accent1"/>
          </a:effectRef>
          <a:fontRef idx="minor">
            <a:schemeClr val="dk1"/>
          </a:fontRef>
        </p:style>
        <p:txBody>
          <a:bodyPr anchor="ctr"/>
          <a:lstStyle/>
          <a:p>
            <a:pPr algn="ctr" defTabSz="914400" fontAlgn="base">
              <a:spcBef>
                <a:spcPct val="0"/>
              </a:spcBef>
              <a:spcAft>
                <a:spcPct val="0"/>
              </a:spcAft>
              <a:defRPr/>
            </a:pPr>
            <a:r>
              <a:rPr lang="en-US" sz="2000" dirty="0">
                <a:solidFill>
                  <a:prstClr val="white"/>
                </a:solidFill>
                <a:latin typeface="Arial" panose="020B0604020202020204" pitchFamily="34" charset="0"/>
                <a:cs typeface="Arial" panose="020B0604020202020204" pitchFamily="34" charset="0"/>
              </a:rPr>
              <a:t>Ý </a:t>
            </a:r>
            <a:r>
              <a:rPr lang="en-US" sz="2000" dirty="0" err="1">
                <a:solidFill>
                  <a:prstClr val="white"/>
                </a:solidFill>
                <a:latin typeface="Arial" panose="020B0604020202020204" pitchFamily="34" charset="0"/>
                <a:cs typeface="Arial" panose="020B0604020202020204" pitchFamily="34" charset="0"/>
              </a:rPr>
              <a:t>chí</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tự</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lực</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tự</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cường</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dân</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tộc</a:t>
            </a:r>
            <a:endParaRPr lang="en-US" sz="2000" dirty="0">
              <a:solidFill>
                <a:prstClr val="white"/>
              </a:solidFill>
              <a:latin typeface="Arial" panose="020B0604020202020204" pitchFamily="34" charset="0"/>
              <a:cs typeface="Arial" panose="020B0604020202020204" pitchFamily="34" charset="0"/>
            </a:endParaRPr>
          </a:p>
        </p:txBody>
      </p:sp>
      <p:sp>
        <p:nvSpPr>
          <p:cNvPr id="9" name="Rounded Rectangle 8">
            <a:extLst>
              <a:ext uri="{FF2B5EF4-FFF2-40B4-BE49-F238E27FC236}">
                <a16:creationId xmlns="" xmlns:a16="http://schemas.microsoft.com/office/drawing/2014/main" id="{A95CD106-1802-4B90-A2A9-3F1E8208F4B1}"/>
              </a:ext>
            </a:extLst>
          </p:cNvPr>
          <p:cNvSpPr/>
          <p:nvPr/>
        </p:nvSpPr>
        <p:spPr>
          <a:xfrm>
            <a:off x="6615343" y="2479686"/>
            <a:ext cx="1927225" cy="677861"/>
          </a:xfrm>
          <a:prstGeom prst="roundRect">
            <a:avLst/>
          </a:prstGeom>
          <a:solidFill>
            <a:srgbClr val="0000FF"/>
          </a:solidFill>
          <a:ln>
            <a:solidFill>
              <a:schemeClr val="bg1"/>
            </a:solidFill>
          </a:ln>
        </p:spPr>
        <p:style>
          <a:lnRef idx="1">
            <a:schemeClr val="accent1"/>
          </a:lnRef>
          <a:fillRef idx="2">
            <a:schemeClr val="accent1"/>
          </a:fillRef>
          <a:effectRef idx="1">
            <a:schemeClr val="accent1"/>
          </a:effectRef>
          <a:fontRef idx="minor">
            <a:schemeClr val="dk1"/>
          </a:fontRef>
        </p:style>
        <p:txBody>
          <a:bodyPr anchor="ctr"/>
          <a:lstStyle/>
          <a:p>
            <a:pPr algn="ctr" defTabSz="914400" fontAlgn="base">
              <a:spcBef>
                <a:spcPct val="0"/>
              </a:spcBef>
              <a:spcAft>
                <a:spcPct val="0"/>
              </a:spcAft>
              <a:defRPr/>
            </a:pPr>
            <a:r>
              <a:rPr lang="en-US" sz="2000" dirty="0">
                <a:solidFill>
                  <a:prstClr val="white"/>
                </a:solidFill>
                <a:latin typeface="Arial" panose="020B0604020202020204" pitchFamily="34" charset="0"/>
                <a:cs typeface="Arial" panose="020B0604020202020204" pitchFamily="34" charset="0"/>
              </a:rPr>
              <a:t>Ý </a:t>
            </a:r>
            <a:r>
              <a:rPr lang="en-US" sz="2000" dirty="0" err="1">
                <a:solidFill>
                  <a:prstClr val="white"/>
                </a:solidFill>
                <a:latin typeface="Arial" panose="020B0604020202020204" pitchFamily="34" charset="0"/>
                <a:cs typeface="Arial" panose="020B0604020202020204" pitchFamily="34" charset="0"/>
              </a:rPr>
              <a:t>chí</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đấu</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tranh</a:t>
            </a:r>
            <a:endParaRPr lang="en-US" sz="2000" dirty="0">
              <a:solidFill>
                <a:prstClr val="white"/>
              </a:solidFill>
              <a:latin typeface="Arial" panose="020B0604020202020204" pitchFamily="34" charset="0"/>
              <a:cs typeface="Arial" panose="020B0604020202020204" pitchFamily="34" charset="0"/>
            </a:endParaRPr>
          </a:p>
        </p:txBody>
      </p:sp>
      <p:sp>
        <p:nvSpPr>
          <p:cNvPr id="11" name="Rounded Rectangle 10">
            <a:extLst>
              <a:ext uri="{FF2B5EF4-FFF2-40B4-BE49-F238E27FC236}">
                <a16:creationId xmlns="" xmlns:a16="http://schemas.microsoft.com/office/drawing/2014/main" id="{341DBE45-FEE6-4C44-9C1B-976BA9A1598C}"/>
              </a:ext>
            </a:extLst>
          </p:cNvPr>
          <p:cNvSpPr/>
          <p:nvPr/>
        </p:nvSpPr>
        <p:spPr>
          <a:xfrm>
            <a:off x="1187904" y="4795157"/>
            <a:ext cx="1724023" cy="876300"/>
          </a:xfrm>
          <a:prstGeom prst="roundRect">
            <a:avLst/>
          </a:prstGeom>
          <a:solidFill>
            <a:srgbClr val="006600"/>
          </a:solidFill>
          <a:ln>
            <a:solidFill>
              <a:schemeClr val="bg1"/>
            </a:solidFill>
          </a:ln>
        </p:spPr>
        <p:style>
          <a:lnRef idx="1">
            <a:schemeClr val="accent1"/>
          </a:lnRef>
          <a:fillRef idx="2">
            <a:schemeClr val="accent1"/>
          </a:fillRef>
          <a:effectRef idx="1">
            <a:schemeClr val="accent1"/>
          </a:effectRef>
          <a:fontRef idx="minor">
            <a:schemeClr val="dk1"/>
          </a:fontRef>
        </p:style>
        <p:txBody>
          <a:bodyPr anchor="ctr"/>
          <a:lstStyle/>
          <a:p>
            <a:pPr algn="ctr" defTabSz="914400" fontAlgn="base">
              <a:spcBef>
                <a:spcPct val="0"/>
              </a:spcBef>
              <a:spcAft>
                <a:spcPct val="0"/>
              </a:spcAft>
              <a:defRPr/>
            </a:pPr>
            <a:r>
              <a:rPr lang="vi-VN" sz="2000" dirty="0">
                <a:solidFill>
                  <a:prstClr val="white"/>
                </a:solidFill>
                <a:latin typeface="Arial" panose="020B0604020202020204" pitchFamily="34" charset="0"/>
                <a:cs typeface="Arial" panose="020B0604020202020204" pitchFamily="34" charset="0"/>
              </a:rPr>
              <a:t>P</a:t>
            </a:r>
            <a:r>
              <a:rPr lang="en-US" sz="2000" dirty="0" err="1">
                <a:solidFill>
                  <a:prstClr val="white"/>
                </a:solidFill>
                <a:latin typeface="Arial" panose="020B0604020202020204" pitchFamily="34" charset="0"/>
                <a:cs typeface="Arial" panose="020B0604020202020204" pitchFamily="34" charset="0"/>
              </a:rPr>
              <a:t>hong</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trào</a:t>
            </a:r>
            <a:r>
              <a:rPr lang="en-US" sz="2000" dirty="0">
                <a:solidFill>
                  <a:prstClr val="white"/>
                </a:solidFill>
                <a:latin typeface="Arial" panose="020B0604020202020204" pitchFamily="34" charset="0"/>
                <a:cs typeface="Arial" panose="020B0604020202020204" pitchFamily="34" charset="0"/>
              </a:rPr>
              <a:t> GPDT</a:t>
            </a:r>
          </a:p>
        </p:txBody>
      </p:sp>
      <p:sp>
        <p:nvSpPr>
          <p:cNvPr id="12" name="Rounded Rectangle 11">
            <a:extLst>
              <a:ext uri="{FF2B5EF4-FFF2-40B4-BE49-F238E27FC236}">
                <a16:creationId xmlns="" xmlns:a16="http://schemas.microsoft.com/office/drawing/2014/main" id="{45B2C860-8B77-4039-AF66-8EA8E449A1E3}"/>
              </a:ext>
            </a:extLst>
          </p:cNvPr>
          <p:cNvSpPr/>
          <p:nvPr/>
        </p:nvSpPr>
        <p:spPr>
          <a:xfrm>
            <a:off x="2278743" y="5823857"/>
            <a:ext cx="2313215" cy="914400"/>
          </a:xfrm>
          <a:prstGeom prst="roundRect">
            <a:avLst/>
          </a:prstGeom>
          <a:solidFill>
            <a:srgbClr val="006600"/>
          </a:solidFill>
          <a:ln>
            <a:solidFill>
              <a:schemeClr val="bg1"/>
            </a:solidFill>
          </a:ln>
        </p:spPr>
        <p:style>
          <a:lnRef idx="1">
            <a:schemeClr val="accent1"/>
          </a:lnRef>
          <a:fillRef idx="2">
            <a:schemeClr val="accent1"/>
          </a:fillRef>
          <a:effectRef idx="1">
            <a:schemeClr val="accent1"/>
          </a:effectRef>
          <a:fontRef idx="minor">
            <a:schemeClr val="dk1"/>
          </a:fontRef>
        </p:style>
        <p:txBody>
          <a:bodyPr anchor="ctr"/>
          <a:lstStyle/>
          <a:p>
            <a:pPr algn="ctr" defTabSz="914400" fontAlgn="base">
              <a:spcBef>
                <a:spcPct val="0"/>
              </a:spcBef>
              <a:spcAft>
                <a:spcPct val="0"/>
              </a:spcAft>
              <a:defRPr/>
            </a:pPr>
            <a:r>
              <a:rPr lang="vi-VN" sz="2000" dirty="0">
                <a:solidFill>
                  <a:prstClr val="white"/>
                </a:solidFill>
                <a:latin typeface="Arial" panose="020B0604020202020204" pitchFamily="34" charset="0"/>
                <a:cs typeface="Arial" panose="020B0604020202020204" pitchFamily="34" charset="0"/>
              </a:rPr>
              <a:t>P</a:t>
            </a:r>
            <a:r>
              <a:rPr lang="en-US" sz="2000" dirty="0" err="1">
                <a:solidFill>
                  <a:prstClr val="white"/>
                </a:solidFill>
                <a:latin typeface="Arial" panose="020B0604020202020204" pitchFamily="34" charset="0"/>
                <a:cs typeface="Arial" panose="020B0604020202020204" pitchFamily="34" charset="0"/>
              </a:rPr>
              <a:t>hong</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trào</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công</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nhân</a:t>
            </a:r>
            <a:endParaRPr lang="en-US" sz="2000" dirty="0">
              <a:solidFill>
                <a:prstClr val="white"/>
              </a:solidFill>
              <a:latin typeface="Arial" panose="020B0604020202020204" pitchFamily="34" charset="0"/>
              <a:cs typeface="Arial" panose="020B0604020202020204" pitchFamily="34" charset="0"/>
            </a:endParaRPr>
          </a:p>
        </p:txBody>
      </p:sp>
      <p:sp>
        <p:nvSpPr>
          <p:cNvPr id="13" name="Rounded Rectangle 12">
            <a:extLst>
              <a:ext uri="{FF2B5EF4-FFF2-40B4-BE49-F238E27FC236}">
                <a16:creationId xmlns="" xmlns:a16="http://schemas.microsoft.com/office/drawing/2014/main" id="{4ACCB1C7-4899-4141-996D-51474DF5D1EB}"/>
              </a:ext>
            </a:extLst>
          </p:cNvPr>
          <p:cNvSpPr/>
          <p:nvPr/>
        </p:nvSpPr>
        <p:spPr>
          <a:xfrm>
            <a:off x="5845628" y="4757057"/>
            <a:ext cx="1638300" cy="914400"/>
          </a:xfrm>
          <a:prstGeom prst="roundRect">
            <a:avLst/>
          </a:prstGeom>
          <a:solidFill>
            <a:srgbClr val="006600"/>
          </a:solidFill>
          <a:ln>
            <a:solidFill>
              <a:schemeClr val="bg1"/>
            </a:solidFill>
          </a:ln>
        </p:spPr>
        <p:style>
          <a:lnRef idx="1">
            <a:schemeClr val="accent1"/>
          </a:lnRef>
          <a:fillRef idx="2">
            <a:schemeClr val="accent1"/>
          </a:fillRef>
          <a:effectRef idx="1">
            <a:schemeClr val="accent1"/>
          </a:effectRef>
          <a:fontRef idx="minor">
            <a:schemeClr val="dk1"/>
          </a:fontRef>
        </p:style>
        <p:txBody>
          <a:bodyPr anchor="ctr"/>
          <a:lstStyle/>
          <a:p>
            <a:pPr algn="ctr" defTabSz="914400" fontAlgn="base">
              <a:spcBef>
                <a:spcPct val="0"/>
              </a:spcBef>
              <a:spcAft>
                <a:spcPct val="0"/>
              </a:spcAft>
              <a:defRPr/>
            </a:pPr>
            <a:r>
              <a:rPr lang="vi-VN" sz="2000" dirty="0">
                <a:solidFill>
                  <a:prstClr val="white"/>
                </a:solidFill>
                <a:latin typeface="Arial" panose="020B0604020202020204" pitchFamily="34" charset="0"/>
                <a:cs typeface="Arial" panose="020B0604020202020204" pitchFamily="34" charset="0"/>
              </a:rPr>
              <a:t>T</a:t>
            </a:r>
            <a:r>
              <a:rPr lang="en-US" sz="2000" dirty="0" err="1">
                <a:solidFill>
                  <a:prstClr val="white"/>
                </a:solidFill>
                <a:latin typeface="Arial" panose="020B0604020202020204" pitchFamily="34" charset="0"/>
                <a:cs typeface="Arial" panose="020B0604020202020204" pitchFamily="34" charset="0"/>
              </a:rPr>
              <a:t>iến</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bộ</a:t>
            </a:r>
            <a:r>
              <a:rPr lang="en-US" sz="2000" dirty="0">
                <a:solidFill>
                  <a:prstClr val="white"/>
                </a:solidFill>
                <a:latin typeface="Arial" panose="020B0604020202020204" pitchFamily="34" charset="0"/>
                <a:cs typeface="Arial" panose="020B0604020202020204" pitchFamily="34" charset="0"/>
              </a:rPr>
              <a:t> </a:t>
            </a:r>
            <a:r>
              <a:rPr lang="vi-VN" sz="2000" dirty="0">
                <a:solidFill>
                  <a:prstClr val="white"/>
                </a:solidFill>
                <a:latin typeface="Arial" panose="020B0604020202020204" pitchFamily="34" charset="0"/>
                <a:cs typeface="Arial" panose="020B0604020202020204" pitchFamily="34" charset="0"/>
              </a:rPr>
              <a:t> KHKT</a:t>
            </a:r>
            <a:endParaRPr lang="en-US" sz="2000" dirty="0">
              <a:solidFill>
                <a:prstClr val="white"/>
              </a:solidFill>
              <a:latin typeface="Arial" panose="020B0604020202020204" pitchFamily="34" charset="0"/>
              <a:cs typeface="Arial" panose="020B0604020202020204" pitchFamily="34" charset="0"/>
            </a:endParaRPr>
          </a:p>
        </p:txBody>
      </p:sp>
      <p:cxnSp>
        <p:nvCxnSpPr>
          <p:cNvPr id="15" name="Straight Arrow Connector 14">
            <a:extLst>
              <a:ext uri="{FF2B5EF4-FFF2-40B4-BE49-F238E27FC236}">
                <a16:creationId xmlns="" xmlns:a16="http://schemas.microsoft.com/office/drawing/2014/main" id="{89EBEE33-EEFA-4A37-899A-F4FC34BF3FE7}"/>
              </a:ext>
            </a:extLst>
          </p:cNvPr>
          <p:cNvCxnSpPr>
            <a:cxnSpLocks/>
          </p:cNvCxnSpPr>
          <p:nvPr/>
        </p:nvCxnSpPr>
        <p:spPr>
          <a:xfrm flipH="1">
            <a:off x="2092778" y="2971800"/>
            <a:ext cx="824594" cy="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 xmlns:a16="http://schemas.microsoft.com/office/drawing/2014/main" id="{41AFA170-D2E5-40DA-9078-4B286D50F212}"/>
              </a:ext>
            </a:extLst>
          </p:cNvPr>
          <p:cNvCxnSpPr>
            <a:cxnSpLocks/>
          </p:cNvCxnSpPr>
          <p:nvPr/>
        </p:nvCxnSpPr>
        <p:spPr>
          <a:xfrm flipV="1">
            <a:off x="4321628" y="2049914"/>
            <a:ext cx="0" cy="491332"/>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 xmlns:a16="http://schemas.microsoft.com/office/drawing/2014/main" id="{8F87FA1A-B71A-4A30-98B2-5373195956A8}"/>
              </a:ext>
            </a:extLst>
          </p:cNvPr>
          <p:cNvCxnSpPr>
            <a:cxnSpLocks/>
          </p:cNvCxnSpPr>
          <p:nvPr/>
        </p:nvCxnSpPr>
        <p:spPr>
          <a:xfrm>
            <a:off x="5616349" y="2905829"/>
            <a:ext cx="953408" cy="10319"/>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 xmlns:a16="http://schemas.microsoft.com/office/drawing/2014/main" id="{B6A54023-E04F-45E7-861C-BEBD35ECBCC3}"/>
              </a:ext>
            </a:extLst>
          </p:cNvPr>
          <p:cNvCxnSpPr>
            <a:cxnSpLocks/>
            <a:stCxn id="5" idx="4"/>
            <a:endCxn id="11" idx="3"/>
          </p:cNvCxnSpPr>
          <p:nvPr/>
        </p:nvCxnSpPr>
        <p:spPr>
          <a:xfrm flipH="1">
            <a:off x="2911927" y="4977209"/>
            <a:ext cx="1409701" cy="25609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4" name="Straight Arrow Connector 23">
            <a:extLst>
              <a:ext uri="{FF2B5EF4-FFF2-40B4-BE49-F238E27FC236}">
                <a16:creationId xmlns="" xmlns:a16="http://schemas.microsoft.com/office/drawing/2014/main" id="{D516B928-D7E7-4598-A02E-29C80F13CD5D}"/>
              </a:ext>
            </a:extLst>
          </p:cNvPr>
          <p:cNvCxnSpPr>
            <a:cxnSpLocks/>
            <a:stCxn id="5" idx="4"/>
            <a:endCxn id="12" idx="0"/>
          </p:cNvCxnSpPr>
          <p:nvPr/>
        </p:nvCxnSpPr>
        <p:spPr>
          <a:xfrm flipH="1">
            <a:off x="3435351" y="4977209"/>
            <a:ext cx="886277" cy="84664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 xmlns:a16="http://schemas.microsoft.com/office/drawing/2014/main" id="{C5E2DA0C-C212-4869-8B57-DFD0177944DD}"/>
              </a:ext>
            </a:extLst>
          </p:cNvPr>
          <p:cNvCxnSpPr>
            <a:cxnSpLocks/>
            <a:stCxn id="5" idx="4"/>
            <a:endCxn id="13" idx="1"/>
          </p:cNvCxnSpPr>
          <p:nvPr/>
        </p:nvCxnSpPr>
        <p:spPr>
          <a:xfrm>
            <a:off x="4321628" y="4977209"/>
            <a:ext cx="1524000" cy="23704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8" name="Plus 27">
            <a:extLst>
              <a:ext uri="{FF2B5EF4-FFF2-40B4-BE49-F238E27FC236}">
                <a16:creationId xmlns="" xmlns:a16="http://schemas.microsoft.com/office/drawing/2014/main" id="{927F59B2-24CB-401A-BD16-04A65EBE04D9}"/>
              </a:ext>
            </a:extLst>
          </p:cNvPr>
          <p:cNvSpPr/>
          <p:nvPr/>
        </p:nvSpPr>
        <p:spPr>
          <a:xfrm>
            <a:off x="3788228" y="3429000"/>
            <a:ext cx="914400" cy="668234"/>
          </a:xfrm>
          <a:prstGeom prst="mathPlus">
            <a:avLst/>
          </a:prstGeom>
          <a:gradFill>
            <a:gsLst>
              <a:gs pos="0">
                <a:srgbClr val="FF3399"/>
              </a:gs>
              <a:gs pos="25000">
                <a:srgbClr val="FF6633"/>
              </a:gs>
              <a:gs pos="50000">
                <a:srgbClr val="FFFF00"/>
              </a:gs>
              <a:gs pos="75000">
                <a:srgbClr val="01A78F"/>
              </a:gs>
              <a:gs pos="100000">
                <a:srgbClr val="3366FF"/>
              </a:gs>
            </a:gsLst>
            <a:lin ang="16200000" scaled="0"/>
          </a:gradFill>
        </p:spPr>
        <p:style>
          <a:lnRef idx="1">
            <a:schemeClr val="accent1"/>
          </a:lnRef>
          <a:fillRef idx="2">
            <a:schemeClr val="accent1"/>
          </a:fillRef>
          <a:effectRef idx="1">
            <a:schemeClr val="accent1"/>
          </a:effectRef>
          <a:fontRef idx="minor">
            <a:schemeClr val="dk1"/>
          </a:fontRef>
        </p:style>
        <p:txBody>
          <a:bodyPr anchor="ctr"/>
          <a:lstStyle/>
          <a:p>
            <a:pPr algn="ctr" defTabSz="914400" fontAlgn="base">
              <a:spcBef>
                <a:spcPct val="0"/>
              </a:spcBef>
              <a:spcAft>
                <a:spcPct val="0"/>
              </a:spcAft>
              <a:defRPr/>
            </a:pPr>
            <a:endParaRPr lang="en-US" sz="2000">
              <a:solidFill>
                <a:prstClr val="black"/>
              </a:solidFill>
              <a:latin typeface="Arial" panose="020B0604020202020204" pitchFamily="34" charset="0"/>
              <a:cs typeface="Arial" panose="020B0604020202020204" pitchFamily="34" charset="0"/>
            </a:endParaRPr>
          </a:p>
        </p:txBody>
      </p:sp>
      <p:sp>
        <p:nvSpPr>
          <p:cNvPr id="30" name="Rounded Rectangle 29">
            <a:extLst>
              <a:ext uri="{FF2B5EF4-FFF2-40B4-BE49-F238E27FC236}">
                <a16:creationId xmlns="" xmlns:a16="http://schemas.microsoft.com/office/drawing/2014/main" id="{7BAEAE2E-F9A4-476F-869B-511F758A6CBC}"/>
              </a:ext>
            </a:extLst>
          </p:cNvPr>
          <p:cNvSpPr/>
          <p:nvPr/>
        </p:nvSpPr>
        <p:spPr>
          <a:xfrm>
            <a:off x="4702628" y="5823857"/>
            <a:ext cx="2313215" cy="914400"/>
          </a:xfrm>
          <a:prstGeom prst="roundRect">
            <a:avLst/>
          </a:prstGeom>
          <a:solidFill>
            <a:srgbClr val="006600"/>
          </a:solidFill>
          <a:ln>
            <a:solidFill>
              <a:schemeClr val="bg1"/>
            </a:solidFill>
          </a:ln>
        </p:spPr>
        <p:style>
          <a:lnRef idx="1">
            <a:schemeClr val="accent1"/>
          </a:lnRef>
          <a:fillRef idx="2">
            <a:schemeClr val="accent1"/>
          </a:fillRef>
          <a:effectRef idx="1">
            <a:schemeClr val="accent1"/>
          </a:effectRef>
          <a:fontRef idx="minor">
            <a:schemeClr val="dk1"/>
          </a:fontRef>
        </p:style>
        <p:txBody>
          <a:bodyPr anchor="ctr"/>
          <a:lstStyle/>
          <a:p>
            <a:pPr algn="ctr" defTabSz="914400" fontAlgn="base">
              <a:spcBef>
                <a:spcPct val="0"/>
              </a:spcBef>
              <a:spcAft>
                <a:spcPct val="0"/>
              </a:spcAft>
              <a:defRPr/>
            </a:pPr>
            <a:r>
              <a:rPr lang="vi-VN" sz="2000" dirty="0">
                <a:solidFill>
                  <a:prstClr val="white"/>
                </a:solidFill>
                <a:latin typeface="Arial" panose="020B0604020202020204" pitchFamily="34" charset="0"/>
                <a:cs typeface="Arial" panose="020B0604020202020204" pitchFamily="34" charset="0"/>
              </a:rPr>
              <a:t>S</a:t>
            </a:r>
            <a:r>
              <a:rPr lang="en-US" sz="2000" dirty="0">
                <a:solidFill>
                  <a:prstClr val="white"/>
                </a:solidFill>
                <a:latin typeface="Arial" panose="020B0604020202020204" pitchFamily="34" charset="0"/>
                <a:cs typeface="Arial" panose="020B0604020202020204" pitchFamily="34" charset="0"/>
              </a:rPr>
              <a:t>ự </a:t>
            </a:r>
            <a:r>
              <a:rPr lang="en-US" sz="2000" dirty="0" err="1">
                <a:solidFill>
                  <a:prstClr val="white"/>
                </a:solidFill>
                <a:latin typeface="Arial" panose="020B0604020202020204" pitchFamily="34" charset="0"/>
                <a:cs typeface="Arial" panose="020B0604020202020204" pitchFamily="34" charset="0"/>
              </a:rPr>
              <a:t>đồng</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tình</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của</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nhân</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loại</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tiến</a:t>
            </a:r>
            <a:r>
              <a:rPr lang="en-US" sz="2000" dirty="0">
                <a:solidFill>
                  <a:prstClr val="white"/>
                </a:solidFill>
                <a:latin typeface="Arial" panose="020B0604020202020204" pitchFamily="34" charset="0"/>
                <a:cs typeface="Arial" panose="020B0604020202020204" pitchFamily="34" charset="0"/>
              </a:rPr>
              <a:t> </a:t>
            </a:r>
            <a:r>
              <a:rPr lang="en-US" sz="2000" dirty="0" err="1">
                <a:solidFill>
                  <a:prstClr val="white"/>
                </a:solidFill>
                <a:latin typeface="Arial" panose="020B0604020202020204" pitchFamily="34" charset="0"/>
                <a:cs typeface="Arial" panose="020B0604020202020204" pitchFamily="34" charset="0"/>
              </a:rPr>
              <a:t>bộ</a:t>
            </a:r>
            <a:endParaRPr lang="en-US" sz="2000" dirty="0">
              <a:solidFill>
                <a:prstClr val="white"/>
              </a:solidFill>
              <a:latin typeface="Arial" panose="020B0604020202020204" pitchFamily="34" charset="0"/>
              <a:cs typeface="Arial" panose="020B0604020202020204" pitchFamily="34" charset="0"/>
            </a:endParaRPr>
          </a:p>
        </p:txBody>
      </p:sp>
      <p:cxnSp>
        <p:nvCxnSpPr>
          <p:cNvPr id="32" name="Straight Arrow Connector 31">
            <a:extLst>
              <a:ext uri="{FF2B5EF4-FFF2-40B4-BE49-F238E27FC236}">
                <a16:creationId xmlns="" xmlns:a16="http://schemas.microsoft.com/office/drawing/2014/main" id="{881A54C9-B0D7-446F-BF36-54AD106B9E7C}"/>
              </a:ext>
            </a:extLst>
          </p:cNvPr>
          <p:cNvCxnSpPr>
            <a:cxnSpLocks/>
            <a:stCxn id="5" idx="4"/>
            <a:endCxn id="30" idx="0"/>
          </p:cNvCxnSpPr>
          <p:nvPr/>
        </p:nvCxnSpPr>
        <p:spPr>
          <a:xfrm>
            <a:off x="4321628" y="4977209"/>
            <a:ext cx="1537608" cy="84664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4" name="Rounded Rectangle 33">
            <a:extLst>
              <a:ext uri="{FF2B5EF4-FFF2-40B4-BE49-F238E27FC236}">
                <a16:creationId xmlns="" xmlns:a16="http://schemas.microsoft.com/office/drawing/2014/main" id="{24F84C58-C03B-41B5-B51E-CE3EED745745}"/>
              </a:ext>
            </a:extLst>
          </p:cNvPr>
          <p:cNvSpPr/>
          <p:nvPr/>
        </p:nvSpPr>
        <p:spPr>
          <a:xfrm>
            <a:off x="10271579" y="3206872"/>
            <a:ext cx="1790700" cy="1422174"/>
          </a:xfrm>
          <a:prstGeom prst="roundRect">
            <a:avLst/>
          </a:prstGeom>
          <a:solidFill>
            <a:srgbClr val="C00000"/>
          </a:solidFill>
          <a:ln>
            <a:solidFill>
              <a:schemeClr val="bg1"/>
            </a:solidFill>
          </a:ln>
        </p:spPr>
        <p:style>
          <a:lnRef idx="1">
            <a:schemeClr val="accent2"/>
          </a:lnRef>
          <a:fillRef idx="2">
            <a:schemeClr val="accent2"/>
          </a:fillRef>
          <a:effectRef idx="1">
            <a:schemeClr val="accent2"/>
          </a:effectRef>
          <a:fontRef idx="minor">
            <a:schemeClr val="dk1"/>
          </a:fontRef>
        </p:style>
        <p:txBody>
          <a:bodyPr anchor="ctr"/>
          <a:lstStyle/>
          <a:p>
            <a:pPr algn="ctr" defTabSz="914400" fontAlgn="base">
              <a:spcBef>
                <a:spcPct val="0"/>
              </a:spcBef>
              <a:spcAft>
                <a:spcPct val="0"/>
              </a:spcAft>
              <a:defRPr/>
            </a:pPr>
            <a:r>
              <a:rPr lang="vi-VN" sz="2000" b="1" dirty="0">
                <a:solidFill>
                  <a:prstClr val="white"/>
                </a:solidFill>
                <a:latin typeface="Arial" panose="020B0604020202020204" pitchFamily="34" charset="0"/>
                <a:cs typeface="Arial" panose="020B0604020202020204" pitchFamily="34" charset="0"/>
              </a:rPr>
              <a:t>CMVN THẮNG LỢI</a:t>
            </a:r>
            <a:endParaRPr lang="en-US" sz="2000" b="1" dirty="0">
              <a:solidFill>
                <a:prstClr val="white"/>
              </a:solidFill>
              <a:latin typeface="Arial" panose="020B0604020202020204" pitchFamily="34" charset="0"/>
              <a:cs typeface="Arial" panose="020B0604020202020204" pitchFamily="34" charset="0"/>
            </a:endParaRPr>
          </a:p>
        </p:txBody>
      </p:sp>
      <p:sp>
        <p:nvSpPr>
          <p:cNvPr id="25" name="Plus 24">
            <a:extLst>
              <a:ext uri="{FF2B5EF4-FFF2-40B4-BE49-F238E27FC236}">
                <a16:creationId xmlns="" xmlns:a16="http://schemas.microsoft.com/office/drawing/2014/main" id="{551286C8-6415-4AFD-8FE1-77AFAEC0BDFE}"/>
              </a:ext>
            </a:extLst>
          </p:cNvPr>
          <p:cNvSpPr/>
          <p:nvPr/>
        </p:nvSpPr>
        <p:spPr>
          <a:xfrm>
            <a:off x="7034100" y="3462279"/>
            <a:ext cx="972343" cy="677862"/>
          </a:xfrm>
          <a:prstGeom prst="mathPlus">
            <a:avLst/>
          </a:prstGeom>
          <a:gradFill>
            <a:gsLst>
              <a:gs pos="0">
                <a:srgbClr val="FF3399"/>
              </a:gs>
              <a:gs pos="25000">
                <a:srgbClr val="FF6633"/>
              </a:gs>
              <a:gs pos="50000">
                <a:srgbClr val="FFFF00"/>
              </a:gs>
              <a:gs pos="75000">
                <a:srgbClr val="01A78F"/>
              </a:gs>
              <a:gs pos="100000">
                <a:srgbClr val="3366FF"/>
              </a:gs>
            </a:gsLst>
            <a:lin ang="16200000" scaled="0"/>
          </a:gradFill>
        </p:spPr>
        <p:style>
          <a:lnRef idx="1">
            <a:schemeClr val="accent1"/>
          </a:lnRef>
          <a:fillRef idx="2">
            <a:schemeClr val="accent1"/>
          </a:fillRef>
          <a:effectRef idx="1">
            <a:schemeClr val="accent1"/>
          </a:effectRef>
          <a:fontRef idx="minor">
            <a:schemeClr val="dk1"/>
          </a:fontRef>
        </p:style>
        <p:txBody>
          <a:bodyPr anchor="ctr"/>
          <a:lstStyle/>
          <a:p>
            <a:pPr algn="ctr" defTabSz="914400" fontAlgn="base">
              <a:spcBef>
                <a:spcPct val="0"/>
              </a:spcBef>
              <a:spcAft>
                <a:spcPct val="0"/>
              </a:spcAft>
              <a:defRPr/>
            </a:pPr>
            <a:endParaRPr lang="en-US" sz="2000">
              <a:solidFill>
                <a:prstClr val="black"/>
              </a:solidFill>
              <a:latin typeface="Arial" panose="020B0604020202020204" pitchFamily="34" charset="0"/>
              <a:cs typeface="Arial" panose="020B0604020202020204" pitchFamily="34" charset="0"/>
            </a:endParaRPr>
          </a:p>
        </p:txBody>
      </p:sp>
      <p:sp>
        <p:nvSpPr>
          <p:cNvPr id="27" name="Oval 26">
            <a:extLst>
              <a:ext uri="{FF2B5EF4-FFF2-40B4-BE49-F238E27FC236}">
                <a16:creationId xmlns="" xmlns:a16="http://schemas.microsoft.com/office/drawing/2014/main" id="{370451F1-9BA4-4F7B-A97D-A6CD81EA126B}"/>
              </a:ext>
            </a:extLst>
          </p:cNvPr>
          <p:cNvSpPr/>
          <p:nvPr/>
        </p:nvSpPr>
        <p:spPr>
          <a:xfrm>
            <a:off x="8062800" y="3157547"/>
            <a:ext cx="1503814" cy="1520825"/>
          </a:xfrm>
          <a:prstGeom prst="ellipse">
            <a:avLst/>
          </a:prstGeom>
          <a:solidFill>
            <a:schemeClr val="tx1">
              <a:lumMod val="95000"/>
              <a:lumOff val="5000"/>
            </a:schemeClr>
          </a:solidFill>
          <a:ln>
            <a:solidFill>
              <a:schemeClr val="bg1"/>
            </a:solidFill>
          </a:ln>
        </p:spPr>
        <p:style>
          <a:lnRef idx="1">
            <a:schemeClr val="accent2"/>
          </a:lnRef>
          <a:fillRef idx="2">
            <a:schemeClr val="accent2"/>
          </a:fillRef>
          <a:effectRef idx="1">
            <a:schemeClr val="accent2"/>
          </a:effectRef>
          <a:fontRef idx="minor">
            <a:schemeClr val="dk1"/>
          </a:fontRef>
        </p:style>
        <p:txBody>
          <a:bodyPr anchor="ct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defTabSz="914400" eaLnBrk="1" fontAlgn="base" hangingPunct="1">
              <a:spcBef>
                <a:spcPct val="0"/>
              </a:spcBef>
              <a:spcAft>
                <a:spcPct val="0"/>
              </a:spcAft>
              <a:defRPr/>
            </a:pPr>
            <a:r>
              <a:rPr lang="vi-VN" altLang="en-US" sz="2000" dirty="0">
                <a:solidFill>
                  <a:prstClr val="white"/>
                </a:solidFill>
                <a:latin typeface="Arial" panose="020B0604020202020204" pitchFamily="34" charset="0"/>
              </a:rPr>
              <a:t>PPCM THÍCH HỢP</a:t>
            </a:r>
            <a:endParaRPr lang="en-US" altLang="en-US" sz="2000" dirty="0">
              <a:solidFill>
                <a:prstClr val="white"/>
              </a:solidFill>
              <a:latin typeface="Arial" panose="020B0604020202020204" pitchFamily="34" charset="0"/>
            </a:endParaRPr>
          </a:p>
        </p:txBody>
      </p:sp>
      <p:sp>
        <p:nvSpPr>
          <p:cNvPr id="40" name="Arrow: Right 39">
            <a:extLst>
              <a:ext uri="{FF2B5EF4-FFF2-40B4-BE49-F238E27FC236}">
                <a16:creationId xmlns="" xmlns:a16="http://schemas.microsoft.com/office/drawing/2014/main" id="{3C4E0C4A-E536-4021-B666-8CB782A27226}"/>
              </a:ext>
            </a:extLst>
          </p:cNvPr>
          <p:cNvSpPr/>
          <p:nvPr/>
        </p:nvSpPr>
        <p:spPr>
          <a:xfrm>
            <a:off x="9651941" y="3698138"/>
            <a:ext cx="551543" cy="330200"/>
          </a:xfrm>
          <a:prstGeom prst="rightArrow">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6600"/>
              </a:solidFill>
            </a:endParaRPr>
          </a:p>
        </p:txBody>
      </p:sp>
      <p:grpSp>
        <p:nvGrpSpPr>
          <p:cNvPr id="41" name="Group 21">
            <a:extLst>
              <a:ext uri="{FF2B5EF4-FFF2-40B4-BE49-F238E27FC236}">
                <a16:creationId xmlns="" xmlns:a16="http://schemas.microsoft.com/office/drawing/2014/main" id="{4651F258-2D1A-4879-BCAF-7F84D90E810B}"/>
              </a:ext>
            </a:extLst>
          </p:cNvPr>
          <p:cNvGrpSpPr>
            <a:grpSpLocks/>
          </p:cNvGrpSpPr>
          <p:nvPr/>
        </p:nvGrpSpPr>
        <p:grpSpPr bwMode="auto">
          <a:xfrm>
            <a:off x="-5892" y="1017499"/>
            <a:ext cx="12197891" cy="69212"/>
            <a:chOff x="240" y="-47845"/>
            <a:chExt cx="5298" cy="14861"/>
          </a:xfrm>
        </p:grpSpPr>
        <p:sp>
          <p:nvSpPr>
            <p:cNvPr id="42" name="Line 7">
              <a:extLst>
                <a:ext uri="{FF2B5EF4-FFF2-40B4-BE49-F238E27FC236}">
                  <a16:creationId xmlns="" xmlns:a16="http://schemas.microsoft.com/office/drawing/2014/main" id="{8B4955F8-0F0B-4BCF-BBC9-34C901B4D4BB}"/>
                </a:ext>
              </a:extLst>
            </p:cNvPr>
            <p:cNvSpPr>
              <a:spLocks noChangeShapeType="1"/>
            </p:cNvSpPr>
            <p:nvPr/>
          </p:nvSpPr>
          <p:spPr bwMode="auto">
            <a:xfrm>
              <a:off x="240" y="-32984"/>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43" name="Line 8">
              <a:extLst>
                <a:ext uri="{FF2B5EF4-FFF2-40B4-BE49-F238E27FC236}">
                  <a16:creationId xmlns="" xmlns:a16="http://schemas.microsoft.com/office/drawing/2014/main" id="{AE1EBD7F-D274-4E90-A366-31F3C57C855B}"/>
                </a:ext>
              </a:extLst>
            </p:cNvPr>
            <p:cNvSpPr>
              <a:spLocks noChangeShapeType="1"/>
            </p:cNvSpPr>
            <p:nvPr/>
          </p:nvSpPr>
          <p:spPr bwMode="auto">
            <a:xfrm>
              <a:off x="240" y="-47845"/>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grpSp>
      <p:sp>
        <p:nvSpPr>
          <p:cNvPr id="44" name="TextBox 43">
            <a:extLst>
              <a:ext uri="{FF2B5EF4-FFF2-40B4-BE49-F238E27FC236}">
                <a16:creationId xmlns="" xmlns:a16="http://schemas.microsoft.com/office/drawing/2014/main" id="{8E06813D-217D-4DD1-9DA2-CA8F4E45EECE}"/>
              </a:ext>
            </a:extLst>
          </p:cNvPr>
          <p:cNvSpPr txBox="1"/>
          <p:nvPr/>
        </p:nvSpPr>
        <p:spPr>
          <a:xfrm>
            <a:off x="416148" y="134472"/>
            <a:ext cx="11228495"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1. Độc lập dân tộc gắn liền với CNXH, kết hợp sức mạnh dân tộc</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với sức mạnh thời đại</a:t>
            </a:r>
            <a:endPar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endParaRPr>
          </a:p>
        </p:txBody>
      </p:sp>
      <p:sp>
        <p:nvSpPr>
          <p:cNvPr id="55" name="Rectangle 4">
            <a:extLst>
              <a:ext uri="{FF2B5EF4-FFF2-40B4-BE49-F238E27FC236}">
                <a16:creationId xmlns="" xmlns:a16="http://schemas.microsoft.com/office/drawing/2014/main" id="{A3642B42-CB29-4FCF-94E1-FD5F4CA64D9F}"/>
              </a:ext>
            </a:extLst>
          </p:cNvPr>
          <p:cNvSpPr>
            <a:spLocks noChangeArrowheads="1"/>
          </p:cNvSpPr>
          <p:nvPr/>
        </p:nvSpPr>
        <p:spPr bwMode="auto">
          <a:xfrm>
            <a:off x="10614479" y="4977209"/>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pic>
        <p:nvPicPr>
          <p:cNvPr id="64515" name="Picture 3">
            <a:extLst>
              <a:ext uri="{FF2B5EF4-FFF2-40B4-BE49-F238E27FC236}">
                <a16:creationId xmlns="" xmlns:a16="http://schemas.microsoft.com/office/drawing/2014/main" id="{FF4D4C7C-FEE5-48D7-8FEC-9B740167147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614479" y="4977209"/>
            <a:ext cx="1447800" cy="1905000"/>
          </a:xfrm>
          <a:prstGeom prst="rect">
            <a:avLst/>
          </a:prstGeom>
          <a:noFill/>
          <a:extLst>
            <a:ext uri="{909E8E84-426E-40DD-AFC4-6F175D3DCCD1}">
              <a14:hiddenFill xmlns:a14="http://schemas.microsoft.com/office/drawing/2010/main">
                <a:solidFill>
                  <a:srgbClr val="BBE0E3"/>
                </a:solidFill>
              </a14:hiddenFill>
            </a:ext>
          </a:extLst>
        </p:spPr>
      </p:pic>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arn(inVertical)">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499"/>
                                          </p:stCondLst>
                                        </p:cTn>
                                        <p:tgtEl>
                                          <p:spTgt spid="15"/>
                                        </p:tgtEl>
                                        <p:attrNameLst>
                                          <p:attrName>style.visibility</p:attrName>
                                        </p:attrNameLst>
                                      </p:cBhvr>
                                      <p:to>
                                        <p:strVal val="visible"/>
                                      </p:to>
                                    </p:set>
                                  </p:childTnLst>
                                </p:cTn>
                              </p:par>
                            </p:childTnLst>
                          </p:cTn>
                        </p:par>
                        <p:par>
                          <p:cTn id="12" fill="hold">
                            <p:stCondLst>
                              <p:cond delay="500"/>
                            </p:stCondLst>
                            <p:childTnLst>
                              <p:par>
                                <p:cTn id="13" presetID="1" presetClass="entr" presetSubtype="0" fill="hold" grpId="0" nodeType="afterEffect">
                                  <p:stCondLst>
                                    <p:cond delay="0"/>
                                  </p:stCondLst>
                                  <p:childTnLst>
                                    <p:set>
                                      <p:cBhvr>
                                        <p:cTn id="14" dur="1" fill="hold">
                                          <p:stCondLst>
                                            <p:cond delay="499"/>
                                          </p:stCondLst>
                                        </p:cTn>
                                        <p:tgtEl>
                                          <p:spTgt spid="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499"/>
                                          </p:stCondLst>
                                        </p:cTn>
                                        <p:tgtEl>
                                          <p:spTgt spid="17"/>
                                        </p:tgtEl>
                                        <p:attrNameLst>
                                          <p:attrName>style.visibility</p:attrName>
                                        </p:attrNameLst>
                                      </p:cBhvr>
                                      <p:to>
                                        <p:strVal val="visible"/>
                                      </p:to>
                                    </p:set>
                                  </p:childTnLst>
                                </p:cTn>
                              </p:par>
                            </p:childTnLst>
                          </p:cTn>
                        </p:par>
                        <p:par>
                          <p:cTn id="19" fill="hold">
                            <p:stCondLst>
                              <p:cond delay="500"/>
                            </p:stCondLst>
                            <p:childTnLst>
                              <p:par>
                                <p:cTn id="20" presetID="1" presetClass="entr" presetSubtype="0" fill="hold" grpId="0" nodeType="afterEffect">
                                  <p:stCondLst>
                                    <p:cond delay="0"/>
                                  </p:stCondLst>
                                  <p:childTnLst>
                                    <p:set>
                                      <p:cBhvr>
                                        <p:cTn id="21" dur="1" fill="hold">
                                          <p:stCondLst>
                                            <p:cond delay="499"/>
                                          </p:stCondLst>
                                        </p:cTn>
                                        <p:tgtEl>
                                          <p:spTgt spid="8"/>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499"/>
                                          </p:stCondLst>
                                        </p:cTn>
                                        <p:tgtEl>
                                          <p:spTgt spid="19"/>
                                        </p:tgtEl>
                                        <p:attrNameLst>
                                          <p:attrName>style.visibility</p:attrName>
                                        </p:attrNameLst>
                                      </p:cBhvr>
                                      <p:to>
                                        <p:strVal val="visible"/>
                                      </p:to>
                                    </p:set>
                                  </p:childTnLst>
                                </p:cTn>
                              </p:par>
                            </p:childTnLst>
                          </p:cTn>
                        </p:par>
                        <p:par>
                          <p:cTn id="26" fill="hold">
                            <p:stCondLst>
                              <p:cond delay="500"/>
                            </p:stCondLst>
                            <p:childTnLst>
                              <p:par>
                                <p:cTn id="27" presetID="1" presetClass="entr" presetSubtype="0" fill="hold" grpId="0" nodeType="afterEffect">
                                  <p:stCondLst>
                                    <p:cond delay="0"/>
                                  </p:stCondLst>
                                  <p:childTnLst>
                                    <p:set>
                                      <p:cBhvr>
                                        <p:cTn id="28" dur="1" fill="hold">
                                          <p:stCondLst>
                                            <p:cond delay="499"/>
                                          </p:stCondLst>
                                        </p:cTn>
                                        <p:tgtEl>
                                          <p:spTgt spid="9"/>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6" presetClass="entr" presetSubtype="21" fill="hold" grpId="0" nodeType="click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barn(inVertical)">
                                      <p:cBhvr>
                                        <p:cTn id="33" dur="500"/>
                                        <p:tgtEl>
                                          <p:spTgt spid="5"/>
                                        </p:tgtEl>
                                      </p:cBhvr>
                                    </p:animEffec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499"/>
                                          </p:stCondLst>
                                        </p:cTn>
                                        <p:tgtEl>
                                          <p:spTgt spid="22"/>
                                        </p:tgtEl>
                                        <p:attrNameLst>
                                          <p:attrName>style.visibility</p:attrName>
                                        </p:attrNameLst>
                                      </p:cBhvr>
                                      <p:to>
                                        <p:strVal val="visible"/>
                                      </p:to>
                                    </p:set>
                                  </p:childTnLst>
                                </p:cTn>
                              </p:par>
                            </p:childTnLst>
                          </p:cTn>
                        </p:par>
                        <p:par>
                          <p:cTn id="38" fill="hold">
                            <p:stCondLst>
                              <p:cond delay="500"/>
                            </p:stCondLst>
                            <p:childTnLst>
                              <p:par>
                                <p:cTn id="39" presetID="1" presetClass="entr" presetSubtype="0" fill="hold" grpId="0" nodeType="afterEffect">
                                  <p:stCondLst>
                                    <p:cond delay="0"/>
                                  </p:stCondLst>
                                  <p:childTnLst>
                                    <p:set>
                                      <p:cBhvr>
                                        <p:cTn id="40" dur="1" fill="hold">
                                          <p:stCondLst>
                                            <p:cond delay="499"/>
                                          </p:stCondLst>
                                        </p:cTn>
                                        <p:tgtEl>
                                          <p:spTgt spid="11"/>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499"/>
                                          </p:stCondLst>
                                        </p:cTn>
                                        <p:tgtEl>
                                          <p:spTgt spid="24"/>
                                        </p:tgtEl>
                                        <p:attrNameLst>
                                          <p:attrName>style.visibility</p:attrName>
                                        </p:attrNameLst>
                                      </p:cBhvr>
                                      <p:to>
                                        <p:strVal val="visible"/>
                                      </p:to>
                                    </p:set>
                                  </p:childTnLst>
                                </p:cTn>
                              </p:par>
                            </p:childTnLst>
                          </p:cTn>
                        </p:par>
                        <p:par>
                          <p:cTn id="45" fill="hold">
                            <p:stCondLst>
                              <p:cond delay="500"/>
                            </p:stCondLst>
                            <p:childTnLst>
                              <p:par>
                                <p:cTn id="46" presetID="1" presetClass="entr" presetSubtype="0" fill="hold" grpId="0" nodeType="afterEffect">
                                  <p:stCondLst>
                                    <p:cond delay="0"/>
                                  </p:stCondLst>
                                  <p:childTnLst>
                                    <p:set>
                                      <p:cBhvr>
                                        <p:cTn id="47" dur="1" fill="hold">
                                          <p:stCondLst>
                                            <p:cond delay="499"/>
                                          </p:stCondLst>
                                        </p:cTn>
                                        <p:tgtEl>
                                          <p:spTgt spid="12"/>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nodeType="clickEffect">
                                  <p:stCondLst>
                                    <p:cond delay="0"/>
                                  </p:stCondLst>
                                  <p:childTnLst>
                                    <p:set>
                                      <p:cBhvr>
                                        <p:cTn id="51" dur="1" fill="hold">
                                          <p:stCondLst>
                                            <p:cond delay="499"/>
                                          </p:stCondLst>
                                        </p:cTn>
                                        <p:tgtEl>
                                          <p:spTgt spid="32"/>
                                        </p:tgtEl>
                                        <p:attrNameLst>
                                          <p:attrName>style.visibility</p:attrName>
                                        </p:attrNameLst>
                                      </p:cBhvr>
                                      <p:to>
                                        <p:strVal val="visible"/>
                                      </p:to>
                                    </p:set>
                                  </p:childTnLst>
                                </p:cTn>
                              </p:par>
                            </p:childTnLst>
                          </p:cTn>
                        </p:par>
                        <p:par>
                          <p:cTn id="52" fill="hold">
                            <p:stCondLst>
                              <p:cond delay="500"/>
                            </p:stCondLst>
                            <p:childTnLst>
                              <p:par>
                                <p:cTn id="53" presetID="1" presetClass="entr" presetSubtype="0" fill="hold" grpId="0" nodeType="afterEffect">
                                  <p:stCondLst>
                                    <p:cond delay="0"/>
                                  </p:stCondLst>
                                  <p:childTnLst>
                                    <p:set>
                                      <p:cBhvr>
                                        <p:cTn id="54" dur="1" fill="hold">
                                          <p:stCondLst>
                                            <p:cond delay="499"/>
                                          </p:stCondLst>
                                        </p:cTn>
                                        <p:tgtEl>
                                          <p:spTgt spid="30"/>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nodeType="clickEffect">
                                  <p:stCondLst>
                                    <p:cond delay="0"/>
                                  </p:stCondLst>
                                  <p:childTnLst>
                                    <p:set>
                                      <p:cBhvr>
                                        <p:cTn id="58" dur="1" fill="hold">
                                          <p:stCondLst>
                                            <p:cond delay="499"/>
                                          </p:stCondLst>
                                        </p:cTn>
                                        <p:tgtEl>
                                          <p:spTgt spid="26"/>
                                        </p:tgtEl>
                                        <p:attrNameLst>
                                          <p:attrName>style.visibility</p:attrName>
                                        </p:attrNameLst>
                                      </p:cBhvr>
                                      <p:to>
                                        <p:strVal val="visible"/>
                                      </p:to>
                                    </p:set>
                                  </p:childTnLst>
                                </p:cTn>
                              </p:par>
                            </p:childTnLst>
                          </p:cTn>
                        </p:par>
                        <p:par>
                          <p:cTn id="59" fill="hold">
                            <p:stCondLst>
                              <p:cond delay="500"/>
                            </p:stCondLst>
                            <p:childTnLst>
                              <p:par>
                                <p:cTn id="60" presetID="1" presetClass="entr" presetSubtype="0" fill="hold" grpId="0" nodeType="afterEffect">
                                  <p:stCondLst>
                                    <p:cond delay="0"/>
                                  </p:stCondLst>
                                  <p:childTnLst>
                                    <p:set>
                                      <p:cBhvr>
                                        <p:cTn id="61" dur="1" fill="hold">
                                          <p:stCondLst>
                                            <p:cond delay="499"/>
                                          </p:stCondLst>
                                        </p:cTn>
                                        <p:tgtEl>
                                          <p:spTgt spid="13"/>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22" presetClass="entr" presetSubtype="4" fill="hold" grpId="0" nodeType="clickEffect">
                                  <p:stCondLst>
                                    <p:cond delay="0"/>
                                  </p:stCondLst>
                                  <p:childTnLst>
                                    <p:set>
                                      <p:cBhvr>
                                        <p:cTn id="65" dur="1" fill="hold">
                                          <p:stCondLst>
                                            <p:cond delay="0"/>
                                          </p:stCondLst>
                                        </p:cTn>
                                        <p:tgtEl>
                                          <p:spTgt spid="28"/>
                                        </p:tgtEl>
                                        <p:attrNameLst>
                                          <p:attrName>style.visibility</p:attrName>
                                        </p:attrNameLst>
                                      </p:cBhvr>
                                      <p:to>
                                        <p:strVal val="visible"/>
                                      </p:to>
                                    </p:set>
                                    <p:animEffect transition="in" filter="wipe(down)">
                                      <p:cBhvr>
                                        <p:cTn id="66" dur="500"/>
                                        <p:tgtEl>
                                          <p:spTgt spid="28"/>
                                        </p:tgtEl>
                                      </p:cBhvr>
                                    </p:animEffect>
                                  </p:childTnLst>
                                </p:cTn>
                              </p:par>
                            </p:childTnLst>
                          </p:cTn>
                        </p:par>
                      </p:childTnLst>
                    </p:cTn>
                  </p:par>
                  <p:par>
                    <p:cTn id="67" fill="hold">
                      <p:stCondLst>
                        <p:cond delay="indefinite"/>
                      </p:stCondLst>
                      <p:childTnLst>
                        <p:par>
                          <p:cTn id="68" fill="hold">
                            <p:stCondLst>
                              <p:cond delay="0"/>
                            </p:stCondLst>
                            <p:childTnLst>
                              <p:par>
                                <p:cTn id="69" presetID="1" presetClass="entr" presetSubtype="0" fill="hold" grpId="0" nodeType="clickEffect">
                                  <p:stCondLst>
                                    <p:cond delay="0"/>
                                  </p:stCondLst>
                                  <p:childTnLst>
                                    <p:set>
                                      <p:cBhvr>
                                        <p:cTn id="70" dur="1" fill="hold">
                                          <p:stCondLst>
                                            <p:cond delay="499"/>
                                          </p:stCondLst>
                                        </p:cTn>
                                        <p:tgtEl>
                                          <p:spTgt spid="6"/>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22" presetClass="entr" presetSubtype="4" fill="hold" grpId="0" nodeType="clickEffect">
                                  <p:stCondLst>
                                    <p:cond delay="0"/>
                                  </p:stCondLst>
                                  <p:childTnLst>
                                    <p:set>
                                      <p:cBhvr>
                                        <p:cTn id="74" dur="1" fill="hold">
                                          <p:stCondLst>
                                            <p:cond delay="0"/>
                                          </p:stCondLst>
                                        </p:cTn>
                                        <p:tgtEl>
                                          <p:spTgt spid="25"/>
                                        </p:tgtEl>
                                        <p:attrNameLst>
                                          <p:attrName>style.visibility</p:attrName>
                                        </p:attrNameLst>
                                      </p:cBhvr>
                                      <p:to>
                                        <p:strVal val="visible"/>
                                      </p:to>
                                    </p:set>
                                    <p:animEffect transition="in" filter="wipe(down)">
                                      <p:cBhvr>
                                        <p:cTn id="75" dur="500"/>
                                        <p:tgtEl>
                                          <p:spTgt spid="25"/>
                                        </p:tgtEl>
                                      </p:cBhvr>
                                    </p:animEffect>
                                  </p:childTnLst>
                                </p:cTn>
                              </p:par>
                            </p:childTnLst>
                          </p:cTn>
                        </p:par>
                      </p:childTnLst>
                    </p:cTn>
                  </p:par>
                  <p:par>
                    <p:cTn id="76" fill="hold">
                      <p:stCondLst>
                        <p:cond delay="indefinite"/>
                      </p:stCondLst>
                      <p:childTnLst>
                        <p:par>
                          <p:cTn id="77" fill="hold">
                            <p:stCondLst>
                              <p:cond delay="0"/>
                            </p:stCondLst>
                            <p:childTnLst>
                              <p:par>
                                <p:cTn id="78" presetID="1" presetClass="entr" presetSubtype="0" fill="hold" grpId="0" nodeType="clickEffect">
                                  <p:stCondLst>
                                    <p:cond delay="0"/>
                                  </p:stCondLst>
                                  <p:childTnLst>
                                    <p:set>
                                      <p:cBhvr>
                                        <p:cTn id="79" dur="1" fill="hold">
                                          <p:stCondLst>
                                            <p:cond delay="499"/>
                                          </p:stCondLst>
                                        </p:cTn>
                                        <p:tgtEl>
                                          <p:spTgt spid="27"/>
                                        </p:tgtEl>
                                        <p:attrNameLst>
                                          <p:attrName>style.visibility</p:attrName>
                                        </p:attrNameLst>
                                      </p:cBhvr>
                                      <p:to>
                                        <p:strVal val="visible"/>
                                      </p:to>
                                    </p:set>
                                  </p:childTnLst>
                                </p:cTn>
                              </p:par>
                            </p:childTnLst>
                          </p:cTn>
                        </p:par>
                      </p:childTnLst>
                    </p:cTn>
                  </p:par>
                  <p:par>
                    <p:cTn id="80" fill="hold">
                      <p:stCondLst>
                        <p:cond delay="indefinite"/>
                      </p:stCondLst>
                      <p:childTnLst>
                        <p:par>
                          <p:cTn id="81" fill="hold">
                            <p:stCondLst>
                              <p:cond delay="0"/>
                            </p:stCondLst>
                            <p:childTnLst>
                              <p:par>
                                <p:cTn id="82" presetID="1" presetClass="entr" presetSubtype="0" fill="hold" grpId="0" nodeType="clickEffect">
                                  <p:stCondLst>
                                    <p:cond delay="0"/>
                                  </p:stCondLst>
                                  <p:childTnLst>
                                    <p:set>
                                      <p:cBhvr>
                                        <p:cTn id="83" dur="1" fill="hold">
                                          <p:stCondLst>
                                            <p:cond delay="499"/>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autoUpdateAnimBg="0"/>
      <p:bldP spid="5" grpId="0" animBg="1" autoUpdateAnimBg="0"/>
      <p:bldP spid="6" grpId="0" animBg="1" autoUpdateAnimBg="0"/>
      <p:bldP spid="7" grpId="0" animBg="1" autoUpdateAnimBg="0"/>
      <p:bldP spid="8" grpId="0" animBg="1" autoUpdateAnimBg="0"/>
      <p:bldP spid="9" grpId="0" animBg="1" autoUpdateAnimBg="0"/>
      <p:bldP spid="11" grpId="0" animBg="1" autoUpdateAnimBg="0"/>
      <p:bldP spid="12" grpId="0" animBg="1" autoUpdateAnimBg="0"/>
      <p:bldP spid="13" grpId="0" animBg="1" autoUpdateAnimBg="0"/>
      <p:bldP spid="28" grpId="0" animBg="1" autoUpdateAnimBg="0"/>
      <p:bldP spid="30" grpId="0" animBg="1" autoUpdateAnimBg="0"/>
      <p:bldP spid="34" grpId="0" animBg="1" autoUpdateAnimBg="0"/>
      <p:bldP spid="25" grpId="0" animBg="1" autoUpdateAnimBg="0"/>
      <p:bldP spid="27" grpId="0" animBg="1" autoUpdateAnimBg="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340"/>
        <p:cNvGrpSpPr/>
        <p:nvPr/>
      </p:nvGrpSpPr>
      <p:grpSpPr>
        <a:xfrm>
          <a:off x="0" y="0"/>
          <a:ext cx="0" cy="0"/>
          <a:chOff x="0" y="0"/>
          <a:chExt cx="0" cy="0"/>
        </a:xfrm>
      </p:grpSpPr>
      <p:sp>
        <p:nvSpPr>
          <p:cNvPr id="359" name="Google Shape;359;p28"/>
          <p:cNvSpPr/>
          <p:nvPr/>
        </p:nvSpPr>
        <p:spPr>
          <a:xfrm rot="10800000">
            <a:off x="11144588" y="6088554"/>
            <a:ext cx="1057976" cy="769441"/>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7" name="Google Shape;359;p28">
            <a:extLst>
              <a:ext uri="{FF2B5EF4-FFF2-40B4-BE49-F238E27FC236}">
                <a16:creationId xmlns="" xmlns:a16="http://schemas.microsoft.com/office/drawing/2014/main" id="{940E510A-CA11-4829-AD21-53C5F42EB404}"/>
              </a:ext>
            </a:extLst>
          </p:cNvPr>
          <p:cNvSpPr/>
          <p:nvPr/>
        </p:nvSpPr>
        <p:spPr>
          <a:xfrm rot="16200000">
            <a:off x="64725" y="5885533"/>
            <a:ext cx="907746" cy="1037186"/>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2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 name="Google Shape;359;p28">
            <a:extLst>
              <a:ext uri="{FF2B5EF4-FFF2-40B4-BE49-F238E27FC236}">
                <a16:creationId xmlns="" xmlns:a16="http://schemas.microsoft.com/office/drawing/2014/main" id="{3FEFDBE5-2A4F-43BB-B854-C6AB4E38AFA4}"/>
              </a:ext>
            </a:extLst>
          </p:cNvPr>
          <p:cNvSpPr/>
          <p:nvPr/>
        </p:nvSpPr>
        <p:spPr>
          <a:xfrm>
            <a:off x="0" y="1975"/>
            <a:ext cx="1037189" cy="830998"/>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 name="Google Shape;359;p28">
            <a:extLst>
              <a:ext uri="{FF2B5EF4-FFF2-40B4-BE49-F238E27FC236}">
                <a16:creationId xmlns="" xmlns:a16="http://schemas.microsoft.com/office/drawing/2014/main" id="{C1F09C17-1E18-4E3B-BC0C-69D986D7043B}"/>
              </a:ext>
            </a:extLst>
          </p:cNvPr>
          <p:cNvSpPr/>
          <p:nvPr/>
        </p:nvSpPr>
        <p:spPr>
          <a:xfrm rot="5400000">
            <a:off x="11247684" y="-103094"/>
            <a:ext cx="830999" cy="1037190"/>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0" name="Group 21">
            <a:extLst>
              <a:ext uri="{FF2B5EF4-FFF2-40B4-BE49-F238E27FC236}">
                <a16:creationId xmlns="" xmlns:a16="http://schemas.microsoft.com/office/drawing/2014/main" id="{C16EA1F0-110F-4598-A3AB-8F08A749A6D3}"/>
              </a:ext>
            </a:extLst>
          </p:cNvPr>
          <p:cNvGrpSpPr>
            <a:grpSpLocks/>
          </p:cNvGrpSpPr>
          <p:nvPr/>
        </p:nvGrpSpPr>
        <p:grpSpPr bwMode="auto">
          <a:xfrm>
            <a:off x="4673" y="1139034"/>
            <a:ext cx="12197891" cy="69212"/>
            <a:chOff x="240" y="-47845"/>
            <a:chExt cx="5298" cy="14861"/>
          </a:xfrm>
        </p:grpSpPr>
        <p:sp>
          <p:nvSpPr>
            <p:cNvPr id="11" name="Line 7">
              <a:extLst>
                <a:ext uri="{FF2B5EF4-FFF2-40B4-BE49-F238E27FC236}">
                  <a16:creationId xmlns="" xmlns:a16="http://schemas.microsoft.com/office/drawing/2014/main" id="{AE74EFF4-D1F0-4F65-AA8D-1C4779CD8EBE}"/>
                </a:ext>
              </a:extLst>
            </p:cNvPr>
            <p:cNvSpPr>
              <a:spLocks noChangeShapeType="1"/>
            </p:cNvSpPr>
            <p:nvPr/>
          </p:nvSpPr>
          <p:spPr bwMode="auto">
            <a:xfrm>
              <a:off x="240" y="-32984"/>
              <a:ext cx="2688" cy="0"/>
            </a:xfrm>
            <a:prstGeom prst="line">
              <a:avLst/>
            </a:prstGeom>
            <a:noFill/>
            <a:ln w="127000">
              <a:solidFill>
                <a:srgbClr val="33CC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2" name="Line 8">
              <a:extLst>
                <a:ext uri="{FF2B5EF4-FFF2-40B4-BE49-F238E27FC236}">
                  <a16:creationId xmlns="" xmlns:a16="http://schemas.microsoft.com/office/drawing/2014/main" id="{131E2B6A-83CA-4802-80FE-5A8C4629DB98}"/>
                </a:ext>
              </a:extLst>
            </p:cNvPr>
            <p:cNvSpPr>
              <a:spLocks noChangeShapeType="1"/>
            </p:cNvSpPr>
            <p:nvPr/>
          </p:nvSpPr>
          <p:spPr bwMode="auto">
            <a:xfrm>
              <a:off x="240" y="-47845"/>
              <a:ext cx="5298" cy="0"/>
            </a:xfrm>
            <a:prstGeom prst="line">
              <a:avLst/>
            </a:prstGeom>
            <a:noFill/>
            <a:ln w="12700">
              <a:solidFill>
                <a:srgbClr val="33CC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grpSp>
      <p:sp>
        <p:nvSpPr>
          <p:cNvPr id="13" name="TextBox 12">
            <a:extLst>
              <a:ext uri="{FF2B5EF4-FFF2-40B4-BE49-F238E27FC236}">
                <a16:creationId xmlns="" xmlns:a16="http://schemas.microsoft.com/office/drawing/2014/main" id="{CBE02006-5B23-4486-A717-8357F2770975}"/>
              </a:ext>
            </a:extLst>
          </p:cNvPr>
          <p:cNvSpPr txBox="1"/>
          <p:nvPr/>
        </p:nvSpPr>
        <p:spPr>
          <a:xfrm>
            <a:off x="168175" y="261546"/>
            <a:ext cx="11228495"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1. Độc lập dân tộc gắn liền với CNXH, kết hợp sức mạnh dân tộc</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với sức mạnh thời đại</a:t>
            </a:r>
            <a:endPar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endParaRPr>
          </a:p>
        </p:txBody>
      </p:sp>
      <p:sp>
        <p:nvSpPr>
          <p:cNvPr id="14" name="TextBox 13">
            <a:extLst>
              <a:ext uri="{FF2B5EF4-FFF2-40B4-BE49-F238E27FC236}">
                <a16:creationId xmlns="" xmlns:a16="http://schemas.microsoft.com/office/drawing/2014/main" id="{AA71B16A-9CDE-45DD-9EC9-5E6DE9EFBF00}"/>
              </a:ext>
            </a:extLst>
          </p:cNvPr>
          <p:cNvSpPr txBox="1">
            <a:spLocks noChangeArrowheads="1"/>
          </p:cNvSpPr>
          <p:nvPr/>
        </p:nvSpPr>
        <p:spPr bwMode="auto">
          <a:xfrm>
            <a:off x="1429075" y="2764767"/>
            <a:ext cx="3897668" cy="2123658"/>
          </a:xfrm>
          <a:prstGeom prst="rect">
            <a:avLst/>
          </a:prstGeom>
          <a:solidFill>
            <a:schemeClr val="bg1"/>
          </a:solidFill>
          <a:ln w="9525">
            <a:solidFill>
              <a:srgbClr val="D60093"/>
            </a:solid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200" b="1" dirty="0" err="1">
                <a:solidFill>
                  <a:srgbClr val="FF0066"/>
                </a:solidFill>
              </a:rPr>
              <a:t>Thứ</a:t>
            </a:r>
            <a:r>
              <a:rPr lang="en-US" altLang="en-US" sz="2200" b="1" dirty="0">
                <a:solidFill>
                  <a:srgbClr val="FF0066"/>
                </a:solidFill>
              </a:rPr>
              <a:t> </a:t>
            </a:r>
            <a:r>
              <a:rPr lang="en-US" altLang="en-US" sz="2200" b="1" dirty="0" err="1">
                <a:solidFill>
                  <a:srgbClr val="FF0066"/>
                </a:solidFill>
              </a:rPr>
              <a:t>nhất</a:t>
            </a:r>
            <a:r>
              <a:rPr lang="en-US" altLang="en-US" sz="2200" dirty="0">
                <a:solidFill>
                  <a:srgbClr val="FF0066"/>
                </a:solidFill>
              </a:rPr>
              <a:t>: </a:t>
            </a:r>
          </a:p>
          <a:p>
            <a:pPr algn="ctr" eaLnBrk="1" hangingPunct="1">
              <a:spcBef>
                <a:spcPct val="0"/>
              </a:spcBef>
              <a:buFontTx/>
              <a:buNone/>
            </a:pPr>
            <a:r>
              <a:rPr lang="vi-VN" altLang="en-US" sz="2200" dirty="0">
                <a:solidFill>
                  <a:srgbClr val="000099"/>
                </a:solidFill>
              </a:rPr>
              <a:t>CMVN là </a:t>
            </a:r>
            <a:r>
              <a:rPr lang="vi-VN" altLang="en-US" sz="2200" b="1" dirty="0">
                <a:solidFill>
                  <a:srgbClr val="660066"/>
                </a:solidFill>
              </a:rPr>
              <a:t>một bộ phận</a:t>
            </a:r>
            <a:r>
              <a:rPr lang="vi-VN" altLang="en-US" sz="2200" dirty="0">
                <a:solidFill>
                  <a:srgbClr val="000099"/>
                </a:solidFill>
              </a:rPr>
              <a:t> của CMTG, </a:t>
            </a:r>
            <a:r>
              <a:rPr lang="en-US" altLang="en-US" sz="2200" dirty="0">
                <a:solidFill>
                  <a:srgbClr val="000099"/>
                </a:solidFill>
              </a:rPr>
              <a:t>CMVN </a:t>
            </a:r>
            <a:r>
              <a:rPr lang="en-US" altLang="en-US" sz="2200" dirty="0" err="1">
                <a:solidFill>
                  <a:srgbClr val="000099"/>
                </a:solidFill>
              </a:rPr>
              <a:t>chỉ</a:t>
            </a:r>
            <a:r>
              <a:rPr lang="en-US" altLang="en-US" sz="2200" dirty="0">
                <a:solidFill>
                  <a:srgbClr val="000099"/>
                </a:solidFill>
              </a:rPr>
              <a:t> </a:t>
            </a:r>
            <a:r>
              <a:rPr lang="en-US" altLang="en-US" sz="2200" dirty="0" err="1">
                <a:solidFill>
                  <a:srgbClr val="000099"/>
                </a:solidFill>
              </a:rPr>
              <a:t>thành</a:t>
            </a:r>
            <a:r>
              <a:rPr lang="en-US" altLang="en-US" sz="2200" dirty="0">
                <a:solidFill>
                  <a:srgbClr val="000099"/>
                </a:solidFill>
              </a:rPr>
              <a:t> </a:t>
            </a:r>
            <a:r>
              <a:rPr lang="vi-VN" altLang="en-US" sz="2200" dirty="0">
                <a:solidFill>
                  <a:srgbClr val="000099"/>
                </a:solidFill>
              </a:rPr>
              <a:t>công và thành công đến nơi khi thực hiện </a:t>
            </a:r>
            <a:r>
              <a:rPr lang="en-US" altLang="en-US" sz="2200" dirty="0" err="1">
                <a:solidFill>
                  <a:srgbClr val="000099"/>
                </a:solidFill>
              </a:rPr>
              <a:t>đoàn</a:t>
            </a:r>
            <a:r>
              <a:rPr lang="en-US" altLang="en-US" sz="2200" dirty="0">
                <a:solidFill>
                  <a:srgbClr val="000099"/>
                </a:solidFill>
              </a:rPr>
              <a:t> </a:t>
            </a:r>
            <a:r>
              <a:rPr lang="en-US" altLang="en-US" sz="2200" dirty="0" err="1">
                <a:solidFill>
                  <a:srgbClr val="000099"/>
                </a:solidFill>
              </a:rPr>
              <a:t>kết</a:t>
            </a:r>
            <a:r>
              <a:rPr lang="vi-VN" altLang="en-US" sz="2200" dirty="0">
                <a:solidFill>
                  <a:srgbClr val="000099"/>
                </a:solidFill>
              </a:rPr>
              <a:t> chặt chẽ với phong trào CMTG</a:t>
            </a:r>
            <a:r>
              <a:rPr lang="en-US" altLang="en-US" sz="2200" dirty="0">
                <a:solidFill>
                  <a:srgbClr val="000099"/>
                </a:solidFill>
              </a:rPr>
              <a:t>.</a:t>
            </a:r>
          </a:p>
        </p:txBody>
      </p:sp>
      <p:sp>
        <p:nvSpPr>
          <p:cNvPr id="15" name="TextBox 14">
            <a:extLst>
              <a:ext uri="{FF2B5EF4-FFF2-40B4-BE49-F238E27FC236}">
                <a16:creationId xmlns="" xmlns:a16="http://schemas.microsoft.com/office/drawing/2014/main" id="{DD9D6086-E4B7-448B-B0AB-0357AECC5322}"/>
              </a:ext>
            </a:extLst>
          </p:cNvPr>
          <p:cNvSpPr txBox="1">
            <a:spLocks noChangeArrowheads="1"/>
          </p:cNvSpPr>
          <p:nvPr/>
        </p:nvSpPr>
        <p:spPr bwMode="auto">
          <a:xfrm>
            <a:off x="1037188" y="5950254"/>
            <a:ext cx="10107399"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vi-VN" altLang="en-US" sz="2200" dirty="0">
                <a:solidFill>
                  <a:srgbClr val="000099"/>
                </a:solidFill>
                <a:sym typeface="Wingdings" panose="05000000000000000000" pitchFamily="2" charset="2"/>
              </a:rPr>
              <a:t></a:t>
            </a:r>
            <a:r>
              <a:rPr lang="en-US" altLang="en-US" sz="2200" dirty="0">
                <a:solidFill>
                  <a:srgbClr val="000099"/>
                </a:solidFill>
                <a:sym typeface="Wingdings" panose="05000000000000000000" pitchFamily="2" charset="2"/>
              </a:rPr>
              <a:t> </a:t>
            </a:r>
            <a:r>
              <a:rPr lang="vi-VN" altLang="en-US" sz="2200" dirty="0">
                <a:solidFill>
                  <a:srgbClr val="000099"/>
                </a:solidFill>
                <a:sym typeface="Wingdings" panose="05000000000000000000" pitchFamily="2" charset="2"/>
              </a:rPr>
              <a:t>Người nhận thức rõ </a:t>
            </a:r>
            <a:r>
              <a:rPr lang="vi-VN" altLang="en-US" sz="2200" b="1" u="sng" dirty="0">
                <a:solidFill>
                  <a:srgbClr val="FF0066"/>
                </a:solidFill>
                <a:sym typeface="Wingdings" panose="05000000000000000000" pitchFamily="2" charset="2"/>
              </a:rPr>
              <a:t>vai trò </a:t>
            </a:r>
            <a:r>
              <a:rPr lang="vi-VN" altLang="en-US" sz="2200" dirty="0">
                <a:solidFill>
                  <a:srgbClr val="000099"/>
                </a:solidFill>
                <a:sym typeface="Wingdings" panose="05000000000000000000" pitchFamily="2" charset="2"/>
              </a:rPr>
              <a:t>của ĐKQT với CMVN</a:t>
            </a:r>
          </a:p>
          <a:p>
            <a:pPr algn="ctr" eaLnBrk="1" hangingPunct="1">
              <a:spcBef>
                <a:spcPct val="0"/>
              </a:spcBef>
              <a:buFontTx/>
              <a:buNone/>
            </a:pPr>
            <a:r>
              <a:rPr lang="en-US" altLang="en-US" sz="2200" dirty="0">
                <a:solidFill>
                  <a:srgbClr val="FF0000"/>
                </a:solidFill>
                <a:sym typeface="Wingdings" panose="05000000000000000000" pitchFamily="2" charset="2"/>
              </a:rPr>
              <a:t> </a:t>
            </a:r>
            <a:r>
              <a:rPr lang="en-US" altLang="en-US" sz="2200" b="1" u="sng" dirty="0">
                <a:solidFill>
                  <a:srgbClr val="FF0000"/>
                </a:solidFill>
                <a:sym typeface="Wingdings" panose="05000000000000000000" pitchFamily="2" charset="2"/>
              </a:rPr>
              <a:t>Đ</a:t>
            </a:r>
            <a:r>
              <a:rPr lang="vi-VN" altLang="en-US" sz="2200" b="1" u="sng" dirty="0">
                <a:solidFill>
                  <a:srgbClr val="FF0000"/>
                </a:solidFill>
                <a:sym typeface="Wingdings" panose="05000000000000000000" pitchFamily="2" charset="2"/>
              </a:rPr>
              <a:t>iểm mới </a:t>
            </a:r>
            <a:r>
              <a:rPr lang="vi-VN" altLang="en-US" sz="2200" dirty="0">
                <a:solidFill>
                  <a:srgbClr val="000099"/>
                </a:solidFill>
                <a:sym typeface="Wingdings" panose="05000000000000000000" pitchFamily="2" charset="2"/>
              </a:rPr>
              <a:t>của HCM so với các bậc tiền bối trước đây</a:t>
            </a:r>
            <a:endParaRPr lang="en-US" altLang="en-US" sz="2200" dirty="0">
              <a:solidFill>
                <a:srgbClr val="000099"/>
              </a:solidFill>
            </a:endParaRPr>
          </a:p>
        </p:txBody>
      </p:sp>
      <p:pic>
        <p:nvPicPr>
          <p:cNvPr id="16" name="Picture 15" descr="C:\Users\ANH THO\Desktop\bacho4.jpg">
            <a:extLst>
              <a:ext uri="{FF2B5EF4-FFF2-40B4-BE49-F238E27FC236}">
                <a16:creationId xmlns="" xmlns:a16="http://schemas.microsoft.com/office/drawing/2014/main" id="{D590C6FB-C70C-4BE0-96E6-58468B680B71}"/>
              </a:ext>
            </a:extLst>
          </p:cNvPr>
          <p:cNvPicPr>
            <a:picLocks noChangeAspect="1" noChangeArrowheads="1"/>
          </p:cNvPicPr>
          <p:nvPr/>
        </p:nvPicPr>
        <p:blipFill>
          <a:blip r:embed="rId3" cstate="print"/>
          <a:stretch>
            <a:fillRect/>
          </a:stretch>
        </p:blipFill>
        <p:spPr bwMode="auto">
          <a:xfrm>
            <a:off x="6089904" y="2610852"/>
            <a:ext cx="4470570" cy="2900807"/>
          </a:xfrm>
          <a:prstGeom prst="rect">
            <a:avLst/>
          </a:prstGeom>
          <a:ln w="228600" cap="sq" cmpd="thickThin">
            <a:solidFill>
              <a:srgbClr val="000000"/>
            </a:solidFill>
            <a:prstDash val="solid"/>
            <a:miter lim="800000"/>
          </a:ln>
          <a:effectLst>
            <a:innerShdw blurRad="76200">
              <a:srgbClr val="000000"/>
            </a:innerShdw>
          </a:effectLst>
        </p:spPr>
      </p:pic>
      <p:sp>
        <p:nvSpPr>
          <p:cNvPr id="17" name="Rectangle 16">
            <a:extLst>
              <a:ext uri="{FF2B5EF4-FFF2-40B4-BE49-F238E27FC236}">
                <a16:creationId xmlns="" xmlns:a16="http://schemas.microsoft.com/office/drawing/2014/main" id="{7A531B16-4E5E-4F6A-ADE5-EE0F9116F761}"/>
              </a:ext>
            </a:extLst>
          </p:cNvPr>
          <p:cNvSpPr/>
          <p:nvPr/>
        </p:nvSpPr>
        <p:spPr>
          <a:xfrm>
            <a:off x="1601963" y="1549023"/>
            <a:ext cx="7858125" cy="769441"/>
          </a:xfrm>
          <a:prstGeom prst="rect">
            <a:avLst/>
          </a:prstGeom>
        </p:spPr>
        <p:txBody>
          <a:bodyPr>
            <a:spAutoFit/>
          </a:bodyPr>
          <a:lstStyle/>
          <a:p>
            <a:pPr marL="342900" indent="-342900" algn="ctr" eaLnBrk="1" hangingPunct="1">
              <a:buFont typeface="Wingdings" pitchFamily="2" charset="2"/>
              <a:buChar char="Ø"/>
              <a:defRPr/>
            </a:pPr>
            <a:r>
              <a:rPr lang="nl-NL" sz="2200" dirty="0">
                <a:latin typeface="Arial" panose="020B0604020202020204" pitchFamily="34" charset="0"/>
              </a:rPr>
              <a:t>Nội dung tư tưởng kết hợp sức mạnh dân tộc với </a:t>
            </a:r>
          </a:p>
          <a:p>
            <a:pPr algn="ctr" eaLnBrk="1" hangingPunct="1">
              <a:defRPr/>
            </a:pPr>
            <a:r>
              <a:rPr lang="nl-NL" sz="2200" dirty="0">
                <a:latin typeface="Arial" panose="020B0604020202020204" pitchFamily="34" charset="0"/>
              </a:rPr>
              <a:t>sức mạnh thời đại:  </a:t>
            </a:r>
            <a:endParaRPr lang="en-US" sz="2200" dirty="0">
              <a:latin typeface="Arial" panose="020B0604020202020204" pitchFamily="34" charset="0"/>
            </a:endParaRPr>
          </a:p>
        </p:txBody>
      </p:sp>
    </p:spTree>
    <p:extLst>
      <p:ext uri="{BB962C8B-B14F-4D97-AF65-F5344CB8AC3E}">
        <p14:creationId xmlns:p14="http://schemas.microsoft.com/office/powerpoint/2010/main" val="16098601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p:cTn id="7" dur="500" fill="hold"/>
                                        <p:tgtEl>
                                          <p:spTgt spid="17"/>
                                        </p:tgtEl>
                                        <p:attrNameLst>
                                          <p:attrName>ppt_w</p:attrName>
                                        </p:attrNameLst>
                                      </p:cBhvr>
                                      <p:tavLst>
                                        <p:tav tm="0">
                                          <p:val>
                                            <p:fltVal val="0"/>
                                          </p:val>
                                        </p:tav>
                                        <p:tav tm="100000">
                                          <p:val>
                                            <p:strVal val="#ppt_w"/>
                                          </p:val>
                                        </p:tav>
                                      </p:tavLst>
                                    </p:anim>
                                    <p:anim calcmode="lin" valueType="num">
                                      <p:cBhvr>
                                        <p:cTn id="8" dur="500" fill="hold"/>
                                        <p:tgtEl>
                                          <p:spTgt spid="17"/>
                                        </p:tgtEl>
                                        <p:attrNameLst>
                                          <p:attrName>ppt_h</p:attrName>
                                        </p:attrNameLst>
                                      </p:cBhvr>
                                      <p:tavLst>
                                        <p:tav tm="0">
                                          <p:val>
                                            <p:fltVal val="0"/>
                                          </p:val>
                                        </p:tav>
                                        <p:tav tm="100000">
                                          <p:val>
                                            <p:strVal val="#ppt_h"/>
                                          </p:val>
                                        </p:tav>
                                      </p:tavLst>
                                    </p:anim>
                                    <p:animEffect transition="in" filter="fade">
                                      <p:cBhvr>
                                        <p:cTn id="9" dur="500"/>
                                        <p:tgtEl>
                                          <p:spTgt spid="17"/>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fade">
                                      <p:cBhvr>
                                        <p:cTn id="14" dur="1000"/>
                                        <p:tgtEl>
                                          <p:spTgt spid="14"/>
                                        </p:tgtEl>
                                      </p:cBhvr>
                                    </p:animEffect>
                                    <p:anim calcmode="lin" valueType="num">
                                      <p:cBhvr>
                                        <p:cTn id="15" dur="1000" fill="hold"/>
                                        <p:tgtEl>
                                          <p:spTgt spid="14"/>
                                        </p:tgtEl>
                                        <p:attrNameLst>
                                          <p:attrName>ppt_x</p:attrName>
                                        </p:attrNameLst>
                                      </p:cBhvr>
                                      <p:tavLst>
                                        <p:tav tm="0">
                                          <p:val>
                                            <p:strVal val="#ppt_x"/>
                                          </p:val>
                                        </p:tav>
                                        <p:tav tm="100000">
                                          <p:val>
                                            <p:strVal val="#ppt_x"/>
                                          </p:val>
                                        </p:tav>
                                      </p:tavLst>
                                    </p:anim>
                                    <p:anim calcmode="lin" valueType="num">
                                      <p:cBhvr>
                                        <p:cTn id="16"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16" presetClass="entr" presetSubtype="21" fill="hold"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barn(inVertical)">
                                      <p:cBhvr>
                                        <p:cTn id="21" dur="500"/>
                                        <p:tgtEl>
                                          <p:spTgt spid="16"/>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grpId="0" nodeType="click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wipe(down)">
                                      <p:cBhvr>
                                        <p:cTn id="26"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p:bldP spid="17"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6" name="Rectangle 2055"/>
          <p:cNvSpPr/>
          <p:nvPr/>
        </p:nvSpPr>
        <p:spPr>
          <a:xfrm>
            <a:off x="1" y="5461000"/>
            <a:ext cx="12191999" cy="1397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Arial"/>
              <a:ea typeface="+mn-ea"/>
              <a:cs typeface="+mn-cs"/>
            </a:endParaRPr>
          </a:p>
        </p:txBody>
      </p:sp>
      <p:sp>
        <p:nvSpPr>
          <p:cNvPr id="44" name="Google Shape;359;p28">
            <a:extLst>
              <a:ext uri="{FF2B5EF4-FFF2-40B4-BE49-F238E27FC236}">
                <a16:creationId xmlns="" xmlns:a16="http://schemas.microsoft.com/office/drawing/2014/main" id="{DC54E2B3-1B97-4226-AFA1-5F8A61CE27F3}"/>
              </a:ext>
            </a:extLst>
          </p:cNvPr>
          <p:cNvSpPr/>
          <p:nvPr/>
        </p:nvSpPr>
        <p:spPr>
          <a:xfrm>
            <a:off x="0" y="1975"/>
            <a:ext cx="1037189" cy="830998"/>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00B0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 name="Google Shape;359;p28">
            <a:extLst>
              <a:ext uri="{FF2B5EF4-FFF2-40B4-BE49-F238E27FC236}">
                <a16:creationId xmlns="" xmlns:a16="http://schemas.microsoft.com/office/drawing/2014/main" id="{D50621D0-FBE5-4B9B-93FF-074774AFC110}"/>
              </a:ext>
            </a:extLst>
          </p:cNvPr>
          <p:cNvSpPr/>
          <p:nvPr/>
        </p:nvSpPr>
        <p:spPr>
          <a:xfrm rot="5400000">
            <a:off x="11247684" y="-103094"/>
            <a:ext cx="830999" cy="1037190"/>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00B0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46" name="Group 21">
            <a:extLst>
              <a:ext uri="{FF2B5EF4-FFF2-40B4-BE49-F238E27FC236}">
                <a16:creationId xmlns="" xmlns:a16="http://schemas.microsoft.com/office/drawing/2014/main" id="{E33C890C-BC04-45A2-A887-12D3928D5512}"/>
              </a:ext>
            </a:extLst>
          </p:cNvPr>
          <p:cNvGrpSpPr>
            <a:grpSpLocks/>
          </p:cNvGrpSpPr>
          <p:nvPr/>
        </p:nvGrpSpPr>
        <p:grpSpPr bwMode="auto">
          <a:xfrm>
            <a:off x="-5892" y="1017499"/>
            <a:ext cx="12197891" cy="69212"/>
            <a:chOff x="240" y="-47845"/>
            <a:chExt cx="5298" cy="14861"/>
          </a:xfrm>
        </p:grpSpPr>
        <p:sp>
          <p:nvSpPr>
            <p:cNvPr id="47" name="Line 7">
              <a:extLst>
                <a:ext uri="{FF2B5EF4-FFF2-40B4-BE49-F238E27FC236}">
                  <a16:creationId xmlns="" xmlns:a16="http://schemas.microsoft.com/office/drawing/2014/main" id="{5A6D702B-476C-4BCB-B753-7BC86A63D8DC}"/>
                </a:ext>
              </a:extLst>
            </p:cNvPr>
            <p:cNvSpPr>
              <a:spLocks noChangeShapeType="1"/>
            </p:cNvSpPr>
            <p:nvPr/>
          </p:nvSpPr>
          <p:spPr bwMode="auto">
            <a:xfrm>
              <a:off x="240" y="-32984"/>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48" name="Line 8">
              <a:extLst>
                <a:ext uri="{FF2B5EF4-FFF2-40B4-BE49-F238E27FC236}">
                  <a16:creationId xmlns="" xmlns:a16="http://schemas.microsoft.com/office/drawing/2014/main" id="{27745093-AA7D-41AD-B587-04E111A564D3}"/>
                </a:ext>
              </a:extLst>
            </p:cNvPr>
            <p:cNvSpPr>
              <a:spLocks noChangeShapeType="1"/>
            </p:cNvSpPr>
            <p:nvPr/>
          </p:nvSpPr>
          <p:spPr bwMode="auto">
            <a:xfrm>
              <a:off x="240" y="-47845"/>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grpSp>
      <p:sp>
        <p:nvSpPr>
          <p:cNvPr id="49" name="TextBox 48">
            <a:extLst>
              <a:ext uri="{FF2B5EF4-FFF2-40B4-BE49-F238E27FC236}">
                <a16:creationId xmlns="" xmlns:a16="http://schemas.microsoft.com/office/drawing/2014/main" id="{0CFAC68A-C1E5-4B8A-A626-F20925B20139}"/>
              </a:ext>
            </a:extLst>
          </p:cNvPr>
          <p:cNvSpPr txBox="1"/>
          <p:nvPr/>
        </p:nvSpPr>
        <p:spPr>
          <a:xfrm>
            <a:off x="416148" y="134472"/>
            <a:ext cx="11228495"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1. Độc lập dân tộc gắn liền với CNXH, kết hợp sức mạnh dân tộc</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với sức mạnh thời đại</a:t>
            </a:r>
            <a:endPar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endParaRPr>
          </a:p>
        </p:txBody>
      </p:sp>
      <p:sp>
        <p:nvSpPr>
          <p:cNvPr id="50" name="Rectangle 2">
            <a:extLst>
              <a:ext uri="{FF2B5EF4-FFF2-40B4-BE49-F238E27FC236}">
                <a16:creationId xmlns="" xmlns:a16="http://schemas.microsoft.com/office/drawing/2014/main" id="{B1858B74-6D8E-4FF5-9A8A-7C49404ECB7F}"/>
              </a:ext>
            </a:extLst>
          </p:cNvPr>
          <p:cNvSpPr>
            <a:spLocks noChangeArrowheads="1"/>
          </p:cNvSpPr>
          <p:nvPr/>
        </p:nvSpPr>
        <p:spPr bwMode="auto">
          <a:xfrm>
            <a:off x="1483179" y="5744369"/>
            <a:ext cx="9358992" cy="830262"/>
          </a:xfrm>
          <a:prstGeom prst="rect">
            <a:avLst/>
          </a:prstGeom>
          <a:noFill/>
          <a:ln w="9525">
            <a:solidFill>
              <a:srgbClr val="D60093"/>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400" b="1" u="sng" dirty="0">
                <a:solidFill>
                  <a:schemeClr val="bg1"/>
                </a:solidFill>
              </a:rPr>
              <a:t>Thứ hai</a:t>
            </a:r>
            <a:r>
              <a:rPr lang="nl-NL" altLang="en-US" sz="2400" dirty="0">
                <a:solidFill>
                  <a:schemeClr val="bg1"/>
                </a:solidFill>
              </a:rPr>
              <a:t>, phải </a:t>
            </a:r>
            <a:r>
              <a:rPr lang="nl-NL" altLang="en-US" sz="2400" b="1" u="sng" dirty="0">
                <a:solidFill>
                  <a:schemeClr val="bg1"/>
                </a:solidFill>
              </a:rPr>
              <a:t>gắn kết chặt chẽ</a:t>
            </a:r>
            <a:r>
              <a:rPr lang="nl-NL" altLang="en-US" sz="2400" dirty="0">
                <a:solidFill>
                  <a:schemeClr val="bg1"/>
                </a:solidFill>
              </a:rPr>
              <a:t> giữa </a:t>
            </a:r>
            <a:r>
              <a:rPr lang="nl-NL" altLang="en-US" sz="2400" b="1" dirty="0">
                <a:solidFill>
                  <a:schemeClr val="bg1"/>
                </a:solidFill>
              </a:rPr>
              <a:t>chủ nghĩa yêu nước chân chính </a:t>
            </a:r>
            <a:r>
              <a:rPr lang="nl-NL" altLang="en-US" sz="2400" dirty="0">
                <a:solidFill>
                  <a:schemeClr val="bg1"/>
                </a:solidFill>
              </a:rPr>
              <a:t>với </a:t>
            </a:r>
            <a:r>
              <a:rPr lang="nl-NL" altLang="en-US" sz="2400" b="1" dirty="0">
                <a:solidFill>
                  <a:schemeClr val="bg1"/>
                </a:solidFill>
              </a:rPr>
              <a:t>chủ nghĩa quốc tế vô sản </a:t>
            </a:r>
            <a:endParaRPr lang="en-US" altLang="en-US" sz="2400" b="1" dirty="0">
              <a:solidFill>
                <a:schemeClr val="bg1"/>
              </a:solidFill>
            </a:endParaRPr>
          </a:p>
        </p:txBody>
      </p:sp>
      <p:pic>
        <p:nvPicPr>
          <p:cNvPr id="52" name="Picture 2" descr="Image result for chá»§ nghÄ©a quá»c táº¿ vÃ´ sáº£n">
            <a:extLst>
              <a:ext uri="{FF2B5EF4-FFF2-40B4-BE49-F238E27FC236}">
                <a16:creationId xmlns="" xmlns:a16="http://schemas.microsoft.com/office/drawing/2014/main" id="{6D6D2DB5-9FCE-4B49-A4C0-E01779F4578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83179" y="1287716"/>
            <a:ext cx="9358992" cy="3889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761657506"/>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Shape 428"/>
        <p:cNvGrpSpPr/>
        <p:nvPr/>
      </p:nvGrpSpPr>
      <p:grpSpPr>
        <a:xfrm>
          <a:off x="0" y="0"/>
          <a:ext cx="0" cy="0"/>
          <a:chOff x="0" y="0"/>
          <a:chExt cx="0" cy="0"/>
        </a:xfrm>
      </p:grpSpPr>
      <p:grpSp>
        <p:nvGrpSpPr>
          <p:cNvPr id="13" name="Group 21">
            <a:extLst>
              <a:ext uri="{FF2B5EF4-FFF2-40B4-BE49-F238E27FC236}">
                <a16:creationId xmlns="" xmlns:a16="http://schemas.microsoft.com/office/drawing/2014/main" id="{55B86938-7DA0-425F-9A3D-EAB44A09A7AE}"/>
              </a:ext>
            </a:extLst>
          </p:cNvPr>
          <p:cNvGrpSpPr>
            <a:grpSpLocks/>
          </p:cNvGrpSpPr>
          <p:nvPr/>
        </p:nvGrpSpPr>
        <p:grpSpPr bwMode="auto">
          <a:xfrm>
            <a:off x="1785256" y="1141189"/>
            <a:ext cx="10024110" cy="155376"/>
            <a:chOff x="240" y="576"/>
            <a:chExt cx="5298" cy="0"/>
          </a:xfrm>
        </p:grpSpPr>
        <p:sp>
          <p:nvSpPr>
            <p:cNvPr id="14" name="Line 7">
              <a:extLst>
                <a:ext uri="{FF2B5EF4-FFF2-40B4-BE49-F238E27FC236}">
                  <a16:creationId xmlns="" xmlns:a16="http://schemas.microsoft.com/office/drawing/2014/main" id="{528B229F-E194-4283-84D6-F7A9AEA4F019}"/>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5" name="Line 8">
              <a:extLst>
                <a:ext uri="{FF2B5EF4-FFF2-40B4-BE49-F238E27FC236}">
                  <a16:creationId xmlns="" xmlns:a16="http://schemas.microsoft.com/office/drawing/2014/main" id="{D4347020-4943-4B6D-AA47-204E3F43B1B1}"/>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
        <p:nvSpPr>
          <p:cNvPr id="10" name="TextBox 9">
            <a:extLst>
              <a:ext uri="{FF2B5EF4-FFF2-40B4-BE49-F238E27FC236}">
                <a16:creationId xmlns="" xmlns:a16="http://schemas.microsoft.com/office/drawing/2014/main" id="{E97147D4-3E23-40F0-B67E-2CCFE9DF6AA7}"/>
              </a:ext>
            </a:extLst>
          </p:cNvPr>
          <p:cNvSpPr txBox="1"/>
          <p:nvPr/>
        </p:nvSpPr>
        <p:spPr>
          <a:xfrm>
            <a:off x="2335237" y="169912"/>
            <a:ext cx="9376228"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chemeClr val="accent5">
                    <a:lumMod val="75000"/>
                  </a:schemeClr>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1. Độc lập dân tộc gắn liền với CNXH, kết hợp sức mạnh dân tộc với sức mạnh thời đại</a:t>
            </a:r>
            <a:endParaRPr kumimoji="0" lang="en-US" sz="2400" b="1" i="0" u="none" strike="noStrike" kern="1200" cap="none" spc="0" normalizeH="0" baseline="0" noProof="0" dirty="0">
              <a:ln>
                <a:noFill/>
              </a:ln>
              <a:solidFill>
                <a:schemeClr val="accent5">
                  <a:lumMod val="75000"/>
                </a:schemeClr>
              </a:solidFill>
              <a:effectLst/>
              <a:uLnTx/>
              <a:uFillTx/>
              <a:latin typeface="Arial" panose="020B0604020202020204" pitchFamily="34" charset="0"/>
              <a:ea typeface="+mn-ea"/>
              <a:cs typeface="Arial" panose="020B0604020202020204" pitchFamily="34" charset="0"/>
            </a:endParaRPr>
          </a:p>
        </p:txBody>
      </p:sp>
      <p:sp>
        <p:nvSpPr>
          <p:cNvPr id="11" name="Right Arrow 5">
            <a:extLst>
              <a:ext uri="{FF2B5EF4-FFF2-40B4-BE49-F238E27FC236}">
                <a16:creationId xmlns="" xmlns:a16="http://schemas.microsoft.com/office/drawing/2014/main" id="{FDF721CF-B5BF-4EE2-BD83-BD33762387DC}"/>
              </a:ext>
            </a:extLst>
          </p:cNvPr>
          <p:cNvSpPr/>
          <p:nvPr/>
        </p:nvSpPr>
        <p:spPr>
          <a:xfrm>
            <a:off x="2335237" y="2547905"/>
            <a:ext cx="1990020" cy="1295279"/>
          </a:xfrm>
          <a:prstGeom prst="rightArrow">
            <a:avLst>
              <a:gd name="adj1" fmla="val 62121"/>
              <a:gd name="adj2" fmla="val 51133"/>
            </a:avLst>
          </a:prstGeom>
          <a:solidFill>
            <a:srgbClr val="00B0F0"/>
          </a:solidFill>
        </p:spPr>
        <p:style>
          <a:lnRef idx="0">
            <a:schemeClr val="accent2"/>
          </a:lnRef>
          <a:fillRef idx="3">
            <a:schemeClr val="accent2"/>
          </a:fillRef>
          <a:effectRef idx="3">
            <a:schemeClr val="accent2"/>
          </a:effectRef>
          <a:fontRef idx="minor">
            <a:schemeClr val="lt1"/>
          </a:fontRef>
        </p:style>
        <p:txBody>
          <a:bodyPr anchor="ctr"/>
          <a:lstStyle/>
          <a:p>
            <a:pPr algn="ctr" eaLnBrk="1" hangingPunct="1">
              <a:defRPr/>
            </a:pPr>
            <a:r>
              <a:rPr lang="vi-VN" sz="2000" b="1" dirty="0">
                <a:solidFill>
                  <a:schemeClr val="tx1"/>
                </a:solidFill>
              </a:rPr>
              <a:t>ĐỘC LẬP</a:t>
            </a:r>
          </a:p>
        </p:txBody>
      </p:sp>
      <p:sp>
        <p:nvSpPr>
          <p:cNvPr id="12" name="Right Arrow 6">
            <a:extLst>
              <a:ext uri="{FF2B5EF4-FFF2-40B4-BE49-F238E27FC236}">
                <a16:creationId xmlns="" xmlns:a16="http://schemas.microsoft.com/office/drawing/2014/main" id="{E072E772-28CB-474D-B75D-DD2D0CD0BA07}"/>
              </a:ext>
            </a:extLst>
          </p:cNvPr>
          <p:cNvSpPr/>
          <p:nvPr/>
        </p:nvSpPr>
        <p:spPr>
          <a:xfrm>
            <a:off x="2335237" y="5463408"/>
            <a:ext cx="1990020" cy="1310065"/>
          </a:xfrm>
          <a:prstGeom prst="rightArrow">
            <a:avLst>
              <a:gd name="adj1" fmla="val 66807"/>
              <a:gd name="adj2" fmla="val 52216"/>
            </a:avLst>
          </a:prstGeom>
          <a:solidFill>
            <a:srgbClr val="FF6600"/>
          </a:solidFill>
        </p:spPr>
        <p:style>
          <a:lnRef idx="0">
            <a:schemeClr val="accent1"/>
          </a:lnRef>
          <a:fillRef idx="3">
            <a:schemeClr val="accent1"/>
          </a:fillRef>
          <a:effectRef idx="3">
            <a:schemeClr val="accent1"/>
          </a:effectRef>
          <a:fontRef idx="minor">
            <a:schemeClr val="lt1"/>
          </a:fontRef>
        </p:style>
        <p:txBody>
          <a:bodyPr anchor="ctr"/>
          <a:lstStyle/>
          <a:p>
            <a:pPr algn="ctr" eaLnBrk="1" hangingPunct="1">
              <a:defRPr/>
            </a:pPr>
            <a:r>
              <a:rPr lang="vi-VN" b="1" dirty="0">
                <a:solidFill>
                  <a:schemeClr val="tx1"/>
                </a:solidFill>
              </a:rPr>
              <a:t>TỰ LỰC,</a:t>
            </a:r>
          </a:p>
          <a:p>
            <a:pPr algn="ctr" eaLnBrk="1" hangingPunct="1">
              <a:defRPr/>
            </a:pPr>
            <a:r>
              <a:rPr lang="vi-VN" b="1" dirty="0">
                <a:solidFill>
                  <a:schemeClr val="tx1"/>
                </a:solidFill>
              </a:rPr>
              <a:t>TỰCƯỜNG</a:t>
            </a:r>
            <a:endParaRPr lang="en-US" b="1" dirty="0">
              <a:solidFill>
                <a:schemeClr val="tx1"/>
              </a:solidFill>
            </a:endParaRPr>
          </a:p>
        </p:txBody>
      </p:sp>
      <p:sp>
        <p:nvSpPr>
          <p:cNvPr id="16" name="Rounded Rectangle 7">
            <a:extLst>
              <a:ext uri="{FF2B5EF4-FFF2-40B4-BE49-F238E27FC236}">
                <a16:creationId xmlns="" xmlns:a16="http://schemas.microsoft.com/office/drawing/2014/main" id="{A31CBD7F-62AC-4A1B-8FD4-51397E34845E}"/>
              </a:ext>
            </a:extLst>
          </p:cNvPr>
          <p:cNvSpPr/>
          <p:nvPr/>
        </p:nvSpPr>
        <p:spPr>
          <a:xfrm>
            <a:off x="4638083" y="2578909"/>
            <a:ext cx="4466035" cy="1008140"/>
          </a:xfrm>
          <a:prstGeom prst="roundRect">
            <a:avLst/>
          </a:prstGeom>
          <a:solidFill>
            <a:srgbClr val="00B0F0"/>
          </a:solidFill>
        </p:spPr>
        <p:style>
          <a:lnRef idx="0">
            <a:schemeClr val="accent2"/>
          </a:lnRef>
          <a:fillRef idx="3">
            <a:schemeClr val="accent2"/>
          </a:fillRef>
          <a:effectRef idx="3">
            <a:schemeClr val="accent2"/>
          </a:effectRef>
          <a:fontRef idx="minor">
            <a:schemeClr val="lt1"/>
          </a:fontRef>
        </p:style>
        <p:txBody>
          <a:bodyPr anchor="ctr"/>
          <a:lstStyle/>
          <a:p>
            <a:pPr algn="ctr" eaLnBrk="1" hangingPunct="1">
              <a:defRPr/>
            </a:pPr>
            <a:r>
              <a:rPr lang="vi-VN" sz="2000" dirty="0">
                <a:solidFill>
                  <a:schemeClr val="tx1"/>
                </a:solidFill>
              </a:rPr>
              <a:t>Không bị bên ngoài chi phối,</a:t>
            </a:r>
            <a:endParaRPr lang="en-US" sz="2000" dirty="0">
              <a:solidFill>
                <a:schemeClr val="tx1"/>
              </a:solidFill>
            </a:endParaRPr>
          </a:p>
          <a:p>
            <a:pPr algn="ctr" eaLnBrk="1" hangingPunct="1">
              <a:defRPr/>
            </a:pPr>
            <a:r>
              <a:rPr lang="vi-VN" sz="2000" dirty="0">
                <a:solidFill>
                  <a:schemeClr val="tx1"/>
                </a:solidFill>
              </a:rPr>
              <a:t>can thiệp</a:t>
            </a:r>
            <a:endParaRPr lang="en-US" sz="2000" dirty="0">
              <a:solidFill>
                <a:schemeClr val="tx1"/>
              </a:solidFill>
            </a:endParaRPr>
          </a:p>
        </p:txBody>
      </p:sp>
      <p:sp>
        <p:nvSpPr>
          <p:cNvPr id="18" name="Rounded Rectangle 8">
            <a:extLst>
              <a:ext uri="{FF2B5EF4-FFF2-40B4-BE49-F238E27FC236}">
                <a16:creationId xmlns="" xmlns:a16="http://schemas.microsoft.com/office/drawing/2014/main" id="{5203BBD5-B045-498C-BE84-D4EE265A9C97}"/>
              </a:ext>
            </a:extLst>
          </p:cNvPr>
          <p:cNvSpPr/>
          <p:nvPr/>
        </p:nvSpPr>
        <p:spPr>
          <a:xfrm>
            <a:off x="4638083" y="5597042"/>
            <a:ext cx="4466035" cy="950015"/>
          </a:xfrm>
          <a:prstGeom prst="roundRect">
            <a:avLst/>
          </a:prstGeom>
          <a:solidFill>
            <a:srgbClr val="FF6600"/>
          </a:solidFill>
        </p:spPr>
        <p:style>
          <a:lnRef idx="0">
            <a:schemeClr val="accent1"/>
          </a:lnRef>
          <a:fillRef idx="3">
            <a:schemeClr val="accent1"/>
          </a:fillRef>
          <a:effectRef idx="3">
            <a:schemeClr val="accent1"/>
          </a:effectRef>
          <a:fontRef idx="minor">
            <a:schemeClr val="lt1"/>
          </a:fontRef>
        </p:style>
        <p:txBody>
          <a:bodyPr anchor="ctr"/>
          <a:lstStyle/>
          <a:p>
            <a:pPr algn="ctr" eaLnBrk="1" hangingPunct="1">
              <a:defRPr/>
            </a:pPr>
            <a:r>
              <a:rPr lang="vi-VN" sz="2000" dirty="0">
                <a:solidFill>
                  <a:schemeClr val="tx1"/>
                </a:solidFill>
              </a:rPr>
              <a:t>Tự lực cánh sinh,</a:t>
            </a:r>
            <a:endParaRPr lang="en-US" sz="2000" dirty="0">
              <a:solidFill>
                <a:schemeClr val="tx1"/>
              </a:solidFill>
            </a:endParaRPr>
          </a:p>
          <a:p>
            <a:pPr algn="ctr" eaLnBrk="1" hangingPunct="1">
              <a:defRPr/>
            </a:pPr>
            <a:r>
              <a:rPr lang="vi-VN" sz="2000" dirty="0">
                <a:solidFill>
                  <a:schemeClr val="tx1"/>
                </a:solidFill>
              </a:rPr>
              <a:t>dựa vào sức mình là chính</a:t>
            </a:r>
            <a:endParaRPr lang="en-US" sz="2000" dirty="0">
              <a:solidFill>
                <a:schemeClr val="tx1"/>
              </a:solidFill>
            </a:endParaRPr>
          </a:p>
        </p:txBody>
      </p:sp>
      <p:sp>
        <p:nvSpPr>
          <p:cNvPr id="19" name="Right Arrow 9">
            <a:extLst>
              <a:ext uri="{FF2B5EF4-FFF2-40B4-BE49-F238E27FC236}">
                <a16:creationId xmlns="" xmlns:a16="http://schemas.microsoft.com/office/drawing/2014/main" id="{6DEC22FF-31DB-40F7-9A0E-F0EF3217F597}"/>
              </a:ext>
            </a:extLst>
          </p:cNvPr>
          <p:cNvSpPr/>
          <p:nvPr/>
        </p:nvSpPr>
        <p:spPr>
          <a:xfrm>
            <a:off x="2335237" y="3988105"/>
            <a:ext cx="1990020" cy="1440200"/>
          </a:xfrm>
          <a:prstGeom prst="rightArrow">
            <a:avLst>
              <a:gd name="adj1" fmla="val 62121"/>
              <a:gd name="adj2" fmla="val 47246"/>
            </a:avLst>
          </a:prstGeom>
          <a:solidFill>
            <a:srgbClr val="00B050"/>
          </a:solidFill>
        </p:spPr>
        <p:style>
          <a:lnRef idx="0">
            <a:schemeClr val="accent1"/>
          </a:lnRef>
          <a:fillRef idx="3">
            <a:schemeClr val="accent1"/>
          </a:fillRef>
          <a:effectRef idx="3">
            <a:schemeClr val="accent1"/>
          </a:effectRef>
          <a:fontRef idx="minor">
            <a:schemeClr val="lt1"/>
          </a:fontRef>
        </p:style>
        <p:txBody>
          <a:bodyPr anchor="ctr"/>
          <a:lstStyle/>
          <a:p>
            <a:pPr algn="ctr" eaLnBrk="1" hangingPunct="1">
              <a:defRPr/>
            </a:pPr>
            <a:r>
              <a:rPr lang="vi-VN" sz="2000" b="1" dirty="0">
                <a:solidFill>
                  <a:schemeClr val="tx1"/>
                </a:solidFill>
              </a:rPr>
              <a:t>TỰ CHỦ</a:t>
            </a:r>
            <a:endParaRPr lang="en-US" sz="2000" b="1" dirty="0">
              <a:solidFill>
                <a:schemeClr val="tx1"/>
              </a:solidFill>
            </a:endParaRPr>
          </a:p>
        </p:txBody>
      </p:sp>
      <p:sp>
        <p:nvSpPr>
          <p:cNvPr id="20" name="Rounded Rectangle 10">
            <a:extLst>
              <a:ext uri="{FF2B5EF4-FFF2-40B4-BE49-F238E27FC236}">
                <a16:creationId xmlns="" xmlns:a16="http://schemas.microsoft.com/office/drawing/2014/main" id="{ABC968EC-5621-4950-84F6-2FB2A376AFF8}"/>
              </a:ext>
            </a:extLst>
          </p:cNvPr>
          <p:cNvSpPr/>
          <p:nvPr/>
        </p:nvSpPr>
        <p:spPr>
          <a:xfrm>
            <a:off x="4638083" y="3988105"/>
            <a:ext cx="4466035" cy="1207881"/>
          </a:xfrm>
          <a:prstGeom prst="roundRect">
            <a:avLst/>
          </a:prstGeom>
          <a:solidFill>
            <a:srgbClr val="FF0066"/>
          </a:solidFill>
        </p:spPr>
        <p:style>
          <a:lnRef idx="0">
            <a:schemeClr val="accent1"/>
          </a:lnRef>
          <a:fillRef idx="3">
            <a:schemeClr val="accent1"/>
          </a:fillRef>
          <a:effectRef idx="3">
            <a:schemeClr val="accent1"/>
          </a:effectRef>
          <a:fontRef idx="minor">
            <a:schemeClr val="lt1"/>
          </a:fontRef>
        </p:style>
        <p:txBody>
          <a:bodyPr anchor="ctr"/>
          <a:lstStyle/>
          <a:p>
            <a:pPr algn="ctr" eaLnBrk="1" hangingPunct="1">
              <a:defRPr/>
            </a:pPr>
            <a:r>
              <a:rPr lang="vi-VN" sz="2000" dirty="0">
                <a:solidFill>
                  <a:schemeClr val="tx1"/>
                </a:solidFill>
              </a:rPr>
              <a:t>Tự mình điều khiển mọi việc,</a:t>
            </a:r>
            <a:endParaRPr lang="en-US" sz="2000" dirty="0">
              <a:solidFill>
                <a:schemeClr val="tx1"/>
              </a:solidFill>
            </a:endParaRPr>
          </a:p>
          <a:p>
            <a:pPr algn="ctr" eaLnBrk="1" hangingPunct="1">
              <a:defRPr/>
            </a:pPr>
            <a:r>
              <a:rPr lang="vi-VN" sz="2000" dirty="0">
                <a:solidFill>
                  <a:schemeClr val="tx1"/>
                </a:solidFill>
              </a:rPr>
              <a:t>tự chủ động công việc của mình</a:t>
            </a:r>
            <a:endParaRPr lang="en-US" sz="2000" dirty="0">
              <a:solidFill>
                <a:schemeClr val="tx1"/>
              </a:solidFill>
            </a:endParaRPr>
          </a:p>
        </p:txBody>
      </p:sp>
      <p:sp>
        <p:nvSpPr>
          <p:cNvPr id="21" name="Rectangle 11">
            <a:extLst>
              <a:ext uri="{FF2B5EF4-FFF2-40B4-BE49-F238E27FC236}">
                <a16:creationId xmlns="" xmlns:a16="http://schemas.microsoft.com/office/drawing/2014/main" id="{CF717DBD-C3ED-43CC-BD29-1C226E63E589}"/>
              </a:ext>
            </a:extLst>
          </p:cNvPr>
          <p:cNvSpPr>
            <a:spLocks noChangeArrowheads="1"/>
          </p:cNvSpPr>
          <p:nvPr/>
        </p:nvSpPr>
        <p:spPr bwMode="auto">
          <a:xfrm>
            <a:off x="1742551" y="1352218"/>
            <a:ext cx="10066815" cy="1015663"/>
          </a:xfrm>
          <a:prstGeom prst="rect">
            <a:avLst/>
          </a:prstGeom>
          <a:noFill/>
          <a:ln w="9525">
            <a:solidFill>
              <a:srgbClr val="D60093"/>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000" b="1" u="sng" dirty="0">
                <a:solidFill>
                  <a:srgbClr val="FF0066"/>
                </a:solidFill>
                <a:latin typeface="+mn-lt"/>
              </a:rPr>
              <a:t>Thứ ba</a:t>
            </a:r>
            <a:r>
              <a:rPr lang="nl-NL" altLang="en-US" sz="2000" dirty="0">
                <a:solidFill>
                  <a:srgbClr val="000099"/>
                </a:solidFill>
                <a:latin typeface="+mn-lt"/>
              </a:rPr>
              <a:t>, phải </a:t>
            </a:r>
            <a:r>
              <a:rPr lang="nl-NL" altLang="en-US" sz="2000" b="1" u="sng" dirty="0">
                <a:solidFill>
                  <a:srgbClr val="FF0000"/>
                </a:solidFill>
                <a:latin typeface="+mn-lt"/>
              </a:rPr>
              <a:t>giữ vữn</a:t>
            </a:r>
            <a:r>
              <a:rPr lang="nl-NL" altLang="en-US" sz="2000" b="1" dirty="0">
                <a:solidFill>
                  <a:srgbClr val="FF0000"/>
                </a:solidFill>
                <a:latin typeface="+mn-lt"/>
              </a:rPr>
              <a:t>g </a:t>
            </a:r>
            <a:r>
              <a:rPr lang="nl-NL" altLang="en-US" sz="2000" dirty="0">
                <a:solidFill>
                  <a:srgbClr val="000099"/>
                </a:solidFill>
                <a:latin typeface="+mn-lt"/>
              </a:rPr>
              <a:t>độc lập, tự chủ, tự lực, tự cường, </a:t>
            </a:r>
            <a:r>
              <a:rPr lang="nl-NL" altLang="en-US" sz="2000" b="1" u="sng" dirty="0">
                <a:solidFill>
                  <a:srgbClr val="FF0000"/>
                </a:solidFill>
                <a:latin typeface="+mn-lt"/>
              </a:rPr>
              <a:t>dựa vào sức mình</a:t>
            </a:r>
            <a:r>
              <a:rPr lang="nl-NL" altLang="en-US" sz="2000" b="1" dirty="0">
                <a:solidFill>
                  <a:srgbClr val="FF0000"/>
                </a:solidFill>
                <a:latin typeface="+mn-lt"/>
              </a:rPr>
              <a:t> </a:t>
            </a:r>
            <a:r>
              <a:rPr lang="nl-NL" altLang="en-US" sz="2000" dirty="0">
                <a:solidFill>
                  <a:srgbClr val="000099"/>
                </a:solidFill>
                <a:latin typeface="+mn-lt"/>
              </a:rPr>
              <a:t>là chính, </a:t>
            </a:r>
            <a:r>
              <a:rPr lang="nl-NL" altLang="en-US" sz="2000" dirty="0">
                <a:solidFill>
                  <a:srgbClr val="660066"/>
                </a:solidFill>
                <a:latin typeface="+mn-lt"/>
              </a:rPr>
              <a:t>đồng </a:t>
            </a:r>
            <a:r>
              <a:rPr lang="nl-NL" altLang="en-US" sz="2000" b="1" u="sng" dirty="0">
                <a:solidFill>
                  <a:srgbClr val="660066"/>
                </a:solidFill>
                <a:latin typeface="+mn-lt"/>
              </a:rPr>
              <a:t>thời tranh thủ sự giúp đỡ</a:t>
            </a:r>
            <a:r>
              <a:rPr lang="nl-NL" altLang="en-US" sz="2000" dirty="0">
                <a:solidFill>
                  <a:srgbClr val="660066"/>
                </a:solidFill>
                <a:latin typeface="+mn-lt"/>
              </a:rPr>
              <a:t> </a:t>
            </a:r>
            <a:r>
              <a:rPr lang="nl-NL" altLang="en-US" sz="2000" dirty="0">
                <a:solidFill>
                  <a:srgbClr val="000099"/>
                </a:solidFill>
                <a:latin typeface="+mn-lt"/>
              </a:rPr>
              <a:t>quốc tế, nhưng không quên </a:t>
            </a:r>
            <a:r>
              <a:rPr lang="nl-NL" altLang="en-US" sz="2000" b="1" u="sng" dirty="0">
                <a:solidFill>
                  <a:srgbClr val="FF0000"/>
                </a:solidFill>
                <a:latin typeface="+mn-lt"/>
              </a:rPr>
              <a:t>thực hiện </a:t>
            </a:r>
            <a:r>
              <a:rPr lang="nl-NL" altLang="en-US" sz="2000" dirty="0">
                <a:solidFill>
                  <a:srgbClr val="000099"/>
                </a:solidFill>
                <a:latin typeface="+mn-lt"/>
              </a:rPr>
              <a:t>nghĩa vụ quốc tế của mình</a:t>
            </a:r>
            <a:endParaRPr lang="en-US" altLang="en-US" sz="2000" dirty="0">
              <a:solidFill>
                <a:srgbClr val="000099"/>
              </a:solidFill>
              <a:latin typeface="+mn-lt"/>
            </a:endParaRPr>
          </a:p>
        </p:txBody>
      </p:sp>
    </p:spTree>
    <p:extLst>
      <p:ext uri="{BB962C8B-B14F-4D97-AF65-F5344CB8AC3E}">
        <p14:creationId xmlns:p14="http://schemas.microsoft.com/office/powerpoint/2010/main" val="19833003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1" presetClass="entr" presetSubtype="1" fill="hold" nodeType="click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wheel(1)">
                                      <p:cBhvr>
                                        <p:cTn id="14" dur="2000"/>
                                        <p:tgtEl>
                                          <p:spTgt spid="16"/>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nodeType="clickEffect">
                                  <p:stCondLst>
                                    <p:cond delay="0"/>
                                  </p:stCondLst>
                                  <p:childTnLst>
                                    <p:set>
                                      <p:cBhvr>
                                        <p:cTn id="18" dur="1" fill="hold">
                                          <p:stCondLst>
                                            <p:cond delay="0"/>
                                          </p:stCondLst>
                                        </p:cTn>
                                        <p:tgtEl>
                                          <p:spTgt spid="19"/>
                                        </p:tgtEl>
                                        <p:attrNameLst>
                                          <p:attrName>style.visibility</p:attrName>
                                        </p:attrNameLst>
                                      </p:cBhvr>
                                      <p:to>
                                        <p:strVal val="visible"/>
                                      </p:to>
                                    </p:set>
                                    <p:animEffect transition="in" filter="fade">
                                      <p:cBhvr>
                                        <p:cTn id="19" dur="1000"/>
                                        <p:tgtEl>
                                          <p:spTgt spid="19"/>
                                        </p:tgtEl>
                                      </p:cBhvr>
                                    </p:animEffect>
                                    <p:anim calcmode="lin" valueType="num">
                                      <p:cBhvr>
                                        <p:cTn id="20" dur="1000" fill="hold"/>
                                        <p:tgtEl>
                                          <p:spTgt spid="19"/>
                                        </p:tgtEl>
                                        <p:attrNameLst>
                                          <p:attrName>ppt_x</p:attrName>
                                        </p:attrNameLst>
                                      </p:cBhvr>
                                      <p:tavLst>
                                        <p:tav tm="0">
                                          <p:val>
                                            <p:strVal val="#ppt_x"/>
                                          </p:val>
                                        </p:tav>
                                        <p:tav tm="100000">
                                          <p:val>
                                            <p:strVal val="#ppt_x"/>
                                          </p:val>
                                        </p:tav>
                                      </p:tavLst>
                                    </p:anim>
                                    <p:anim calcmode="lin" valueType="num">
                                      <p:cBhvr>
                                        <p:cTn id="21"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nodeType="clickEffect">
                                  <p:stCondLst>
                                    <p:cond delay="0"/>
                                  </p:stCondLst>
                                  <p:childTnLst>
                                    <p:set>
                                      <p:cBhvr>
                                        <p:cTn id="25" dur="1" fill="hold">
                                          <p:stCondLst>
                                            <p:cond delay="0"/>
                                          </p:stCondLst>
                                        </p:cTn>
                                        <p:tgtEl>
                                          <p:spTgt spid="20"/>
                                        </p:tgtEl>
                                        <p:attrNameLst>
                                          <p:attrName>style.visibility</p:attrName>
                                        </p:attrNameLst>
                                      </p:cBhvr>
                                      <p:to>
                                        <p:strVal val="visible"/>
                                      </p:to>
                                    </p:set>
                                    <p:anim calcmode="lin" valueType="num">
                                      <p:cBhvr additive="base">
                                        <p:cTn id="26" dur="500" fill="hold"/>
                                        <p:tgtEl>
                                          <p:spTgt spid="20"/>
                                        </p:tgtEl>
                                        <p:attrNameLst>
                                          <p:attrName>ppt_x</p:attrName>
                                        </p:attrNameLst>
                                      </p:cBhvr>
                                      <p:tavLst>
                                        <p:tav tm="0">
                                          <p:val>
                                            <p:strVal val="#ppt_x"/>
                                          </p:val>
                                        </p:tav>
                                        <p:tav tm="100000">
                                          <p:val>
                                            <p:strVal val="#ppt_x"/>
                                          </p:val>
                                        </p:tav>
                                      </p:tavLst>
                                    </p:anim>
                                    <p:anim calcmode="lin" valueType="num">
                                      <p:cBhvr additive="base">
                                        <p:cTn id="27"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42" presetClass="entr" presetSubtype="0" fill="hold"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1000"/>
                                        <p:tgtEl>
                                          <p:spTgt spid="12"/>
                                        </p:tgtEl>
                                      </p:cBhvr>
                                    </p:animEffect>
                                    <p:anim calcmode="lin" valueType="num">
                                      <p:cBhvr>
                                        <p:cTn id="33" dur="1000" fill="hold"/>
                                        <p:tgtEl>
                                          <p:spTgt spid="12"/>
                                        </p:tgtEl>
                                        <p:attrNameLst>
                                          <p:attrName>ppt_x</p:attrName>
                                        </p:attrNameLst>
                                      </p:cBhvr>
                                      <p:tavLst>
                                        <p:tav tm="0">
                                          <p:val>
                                            <p:strVal val="#ppt_x"/>
                                          </p:val>
                                        </p:tav>
                                        <p:tav tm="100000">
                                          <p:val>
                                            <p:strVal val="#ppt_x"/>
                                          </p:val>
                                        </p:tav>
                                      </p:tavLst>
                                    </p:anim>
                                    <p:anim calcmode="lin" valueType="num">
                                      <p:cBhvr>
                                        <p:cTn id="34"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16" presetClass="entr" presetSubtype="21" fill="hold" nodeType="click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barn(inVertical)">
                                      <p:cBhvr>
                                        <p:cTn id="3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2" descr="Ảnh động đẹp (18)">
            <a:extLst>
              <a:ext uri="{FF2B5EF4-FFF2-40B4-BE49-F238E27FC236}">
                <a16:creationId xmlns="" xmlns:a16="http://schemas.microsoft.com/office/drawing/2014/main" id="{E8327C84-157D-455F-BA17-83FF9FCED72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473" y="51257"/>
            <a:ext cx="1062670" cy="33777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TextBox 21">
            <a:extLst>
              <a:ext uri="{FF2B5EF4-FFF2-40B4-BE49-F238E27FC236}">
                <a16:creationId xmlns="" xmlns:a16="http://schemas.microsoft.com/office/drawing/2014/main" id="{A694E14F-540A-471A-80AD-1B88FFA605D4}"/>
              </a:ext>
            </a:extLst>
          </p:cNvPr>
          <p:cNvSpPr txBox="1"/>
          <p:nvPr/>
        </p:nvSpPr>
        <p:spPr>
          <a:xfrm>
            <a:off x="1741714" y="134472"/>
            <a:ext cx="9902929" cy="830997"/>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1. Độc lập dân tộc gắn liền với CNXH, kết hợp sức mạnh dân tộc</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sz="2400" b="1" i="0" u="none" strike="noStrike" kern="1200" cap="none" spc="0" normalizeH="0" baseline="0" noProof="0" dirty="0">
                <a:ln>
                  <a:noFill/>
                </a:ln>
                <a:solidFill>
                  <a:srgbClr val="FF0066"/>
                </a:solidFill>
                <a:effectLst/>
                <a:highlight>
                  <a:srgbClr val="FFFFFF"/>
                </a:highlight>
                <a:uLnTx/>
                <a:uFillTx/>
                <a:latin typeface="Arial" panose="020B0604020202020204" pitchFamily="34" charset="0"/>
                <a:ea typeface="Times New Roman" panose="02020603050405020304" pitchFamily="18" charset="0"/>
                <a:cs typeface="Arial" panose="020B0604020202020204" pitchFamily="34" charset="0"/>
              </a:rPr>
              <a:t>với sức mạnh thời đại</a:t>
            </a:r>
            <a:endPar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endParaRPr>
          </a:p>
        </p:txBody>
      </p:sp>
      <p:grpSp>
        <p:nvGrpSpPr>
          <p:cNvPr id="23" name="Group 21">
            <a:extLst>
              <a:ext uri="{FF2B5EF4-FFF2-40B4-BE49-F238E27FC236}">
                <a16:creationId xmlns="" xmlns:a16="http://schemas.microsoft.com/office/drawing/2014/main" id="{4A3082AD-6D23-41B0-B3AD-DEFE0BF524F5}"/>
              </a:ext>
            </a:extLst>
          </p:cNvPr>
          <p:cNvGrpSpPr>
            <a:grpSpLocks/>
          </p:cNvGrpSpPr>
          <p:nvPr/>
        </p:nvGrpSpPr>
        <p:grpSpPr bwMode="auto">
          <a:xfrm>
            <a:off x="1496111" y="1156500"/>
            <a:ext cx="10024110" cy="155376"/>
            <a:chOff x="240" y="576"/>
            <a:chExt cx="5298" cy="0"/>
          </a:xfrm>
        </p:grpSpPr>
        <p:sp>
          <p:nvSpPr>
            <p:cNvPr id="24" name="Line 7">
              <a:extLst>
                <a:ext uri="{FF2B5EF4-FFF2-40B4-BE49-F238E27FC236}">
                  <a16:creationId xmlns="" xmlns:a16="http://schemas.microsoft.com/office/drawing/2014/main" id="{813BE9A8-4683-43A0-AB9B-62DDCD2BDACE}"/>
                </a:ext>
              </a:extLst>
            </p:cNvPr>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25" name="Line 8">
              <a:extLst>
                <a:ext uri="{FF2B5EF4-FFF2-40B4-BE49-F238E27FC236}">
                  <a16:creationId xmlns="" xmlns:a16="http://schemas.microsoft.com/office/drawing/2014/main" id="{484B7C6D-C187-428B-A55B-BFFA34308FFC}"/>
                </a:ext>
              </a:extLst>
            </p:cNvPr>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pic>
        <p:nvPicPr>
          <p:cNvPr id="26" name="Picture 25">
            <a:extLst>
              <a:ext uri="{FF2B5EF4-FFF2-40B4-BE49-F238E27FC236}">
                <a16:creationId xmlns="" xmlns:a16="http://schemas.microsoft.com/office/drawing/2014/main" id="{2009D23D-B4C5-48FC-A362-15D1EDAFD256}"/>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132250" y="2904947"/>
            <a:ext cx="5927499" cy="3695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Rectangle 2">
            <a:extLst>
              <a:ext uri="{FF2B5EF4-FFF2-40B4-BE49-F238E27FC236}">
                <a16:creationId xmlns="" xmlns:a16="http://schemas.microsoft.com/office/drawing/2014/main" id="{D09662B8-517F-4C11-BD85-B9EE6CCC7CCB}"/>
              </a:ext>
            </a:extLst>
          </p:cNvPr>
          <p:cNvSpPr>
            <a:spLocks noChangeArrowheads="1"/>
          </p:cNvSpPr>
          <p:nvPr/>
        </p:nvSpPr>
        <p:spPr bwMode="auto">
          <a:xfrm>
            <a:off x="1741714" y="1476726"/>
            <a:ext cx="10218057"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200" b="1" dirty="0">
                <a:solidFill>
                  <a:srgbClr val="FF0066"/>
                </a:solidFill>
              </a:rPr>
              <a:t>Thứ tư,</a:t>
            </a:r>
            <a:r>
              <a:rPr lang="nl-NL" altLang="en-US" sz="2200" dirty="0">
                <a:solidFill>
                  <a:srgbClr val="000099"/>
                </a:solidFill>
              </a:rPr>
              <a:t> phải </a:t>
            </a:r>
            <a:r>
              <a:rPr lang="nl-NL" altLang="en-US" sz="2200" b="1" dirty="0">
                <a:solidFill>
                  <a:srgbClr val="FF0000"/>
                </a:solidFill>
              </a:rPr>
              <a:t>mở rộng quan hệ hữu nghị hợp tác</a:t>
            </a:r>
            <a:r>
              <a:rPr lang="nl-NL" altLang="en-US" sz="2200" dirty="0">
                <a:solidFill>
                  <a:srgbClr val="000099"/>
                </a:solidFill>
              </a:rPr>
              <a:t>, sẵn sàng </a:t>
            </a:r>
            <a:r>
              <a:rPr lang="nl-NL" altLang="en-US" sz="2200" b="1" dirty="0">
                <a:solidFill>
                  <a:srgbClr val="660066"/>
                </a:solidFill>
              </a:rPr>
              <a:t>làm bạn</a:t>
            </a:r>
            <a:r>
              <a:rPr lang="nl-NL" altLang="en-US" sz="2200" dirty="0">
                <a:solidFill>
                  <a:srgbClr val="000099"/>
                </a:solidFill>
              </a:rPr>
              <a:t> với tất cả các nước dân chủ; thái độ nước Việt Nam đối với những nước Á châu là một </a:t>
            </a:r>
            <a:r>
              <a:rPr lang="nl-NL" altLang="en-US" sz="2200" b="1" dirty="0">
                <a:solidFill>
                  <a:srgbClr val="000099"/>
                </a:solidFill>
              </a:rPr>
              <a:t>thái độ anh em</a:t>
            </a:r>
            <a:r>
              <a:rPr lang="nl-NL" altLang="en-US" sz="2200" dirty="0">
                <a:solidFill>
                  <a:srgbClr val="000099"/>
                </a:solidFill>
              </a:rPr>
              <a:t>, đối với ngũ cường là một </a:t>
            </a:r>
            <a:r>
              <a:rPr lang="nl-NL" altLang="en-US" sz="2200" b="1" dirty="0">
                <a:solidFill>
                  <a:srgbClr val="000099"/>
                </a:solidFill>
              </a:rPr>
              <a:t>thái độ bạn bè</a:t>
            </a:r>
            <a:r>
              <a:rPr lang="nl-NL" altLang="en-US" sz="2200" dirty="0"/>
              <a:t>.</a:t>
            </a:r>
            <a:endParaRPr lang="en-US" altLang="en-US" sz="2200" dirty="0"/>
          </a:p>
        </p:txBody>
      </p:sp>
      <p:pic>
        <p:nvPicPr>
          <p:cNvPr id="87042" name="Picture 2">
            <a:extLst>
              <a:ext uri="{FF2B5EF4-FFF2-40B4-BE49-F238E27FC236}">
                <a16:creationId xmlns="" xmlns:a16="http://schemas.microsoft.com/office/drawing/2014/main" id="{3C1A4102-2D79-4B94-841A-4D8013057F9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1030856" y="5701500"/>
            <a:ext cx="1161144" cy="1156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043" name="Picture 3">
            <a:extLst>
              <a:ext uri="{FF2B5EF4-FFF2-40B4-BE49-F238E27FC236}">
                <a16:creationId xmlns="" xmlns:a16="http://schemas.microsoft.com/office/drawing/2014/main" id="{E404EA96-960C-4C39-A10E-130E849650EC}"/>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5400000">
            <a:off x="77186" y="5722787"/>
            <a:ext cx="1105243" cy="106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236263209"/>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ipe(down)">
                                      <p:cBhvr>
                                        <p:cTn id="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a:extLst>
              <a:ext uri="{FF2B5EF4-FFF2-40B4-BE49-F238E27FC236}">
                <a16:creationId xmlns="" xmlns:a16="http://schemas.microsoft.com/office/drawing/2014/main" id="{73572D6B-87C9-4D01-9D43-A3B2F8A93412}"/>
              </a:ext>
            </a:extLst>
          </p:cNvPr>
          <p:cNvGraphicFramePr/>
          <p:nvPr>
            <p:extLst>
              <p:ext uri="{D42A27DB-BD31-4B8C-83A1-F6EECF244321}">
                <p14:modId xmlns:p14="http://schemas.microsoft.com/office/powerpoint/2010/main" val="1475297958"/>
              </p:ext>
            </p:extLst>
          </p:nvPr>
        </p:nvGraphicFramePr>
        <p:xfrm>
          <a:off x="983343" y="1976378"/>
          <a:ext cx="6922770" cy="482982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4211" name="Rectangle 1">
            <a:extLst>
              <a:ext uri="{FF2B5EF4-FFF2-40B4-BE49-F238E27FC236}">
                <a16:creationId xmlns="" xmlns:a16="http://schemas.microsoft.com/office/drawing/2014/main" id="{86AAC894-A228-473D-AAA2-3FD2F5EFDE16}"/>
              </a:ext>
            </a:extLst>
          </p:cNvPr>
          <p:cNvSpPr>
            <a:spLocks noChangeArrowheads="1"/>
          </p:cNvSpPr>
          <p:nvPr/>
        </p:nvSpPr>
        <p:spPr bwMode="auto">
          <a:xfrm>
            <a:off x="1564369" y="1448149"/>
            <a:ext cx="692277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r>
              <a:rPr lang="en-US" altLang="en-US" sz="2000" dirty="0" err="1">
                <a:cs typeface="Arial" panose="020B0604020202020204" pitchFamily="34" charset="0"/>
              </a:rPr>
              <a:t>Tư</a:t>
            </a:r>
            <a:r>
              <a:rPr lang="en-US" altLang="en-US" sz="2000" dirty="0">
                <a:cs typeface="Arial" panose="020B0604020202020204" pitchFamily="34" charset="0"/>
              </a:rPr>
              <a:t>̀ </a:t>
            </a:r>
            <a:r>
              <a:rPr lang="en-US" altLang="en-US" sz="2000" dirty="0" err="1">
                <a:cs typeface="Arial" panose="020B0604020202020204" pitchFamily="34" charset="0"/>
              </a:rPr>
              <a:t>khảo</a:t>
            </a:r>
            <a:r>
              <a:rPr lang="en-US" altLang="en-US" sz="2000" dirty="0">
                <a:cs typeface="Arial" panose="020B0604020202020204" pitchFamily="34" charset="0"/>
              </a:rPr>
              <a:t> </a:t>
            </a:r>
            <a:r>
              <a:rPr lang="en-US" altLang="en-US" sz="2000" dirty="0" err="1">
                <a:cs typeface="Arial" panose="020B0604020202020204" pitchFamily="34" charset="0"/>
              </a:rPr>
              <a:t>sát</a:t>
            </a:r>
            <a:r>
              <a:rPr lang="en-US" altLang="en-US" sz="2000" dirty="0">
                <a:cs typeface="Arial" panose="020B0604020202020204" pitchFamily="34" charset="0"/>
              </a:rPr>
              <a:t> </a:t>
            </a:r>
            <a:r>
              <a:rPr lang="en-US" altLang="en-US" sz="2000" dirty="0" err="1">
                <a:cs typeface="Arial" panose="020B0604020202020204" pitchFamily="34" charset="0"/>
              </a:rPr>
              <a:t>và</a:t>
            </a:r>
            <a:r>
              <a:rPr lang="en-US" altLang="en-US" sz="2000" dirty="0">
                <a:cs typeface="Arial" panose="020B0604020202020204" pitchFamily="34" charset="0"/>
              </a:rPr>
              <a:t> </a:t>
            </a:r>
            <a:r>
              <a:rPr lang="en-US" altLang="en-US" sz="2000" dirty="0" err="1">
                <a:cs typeface="Arial" panose="020B0604020202020204" pitchFamily="34" charset="0"/>
              </a:rPr>
              <a:t>nghiên</a:t>
            </a:r>
            <a:r>
              <a:rPr lang="en-US" altLang="en-US" sz="2000" dirty="0">
                <a:cs typeface="Arial" panose="020B0604020202020204" pitchFamily="34" charset="0"/>
              </a:rPr>
              <a:t> </a:t>
            </a:r>
            <a:r>
              <a:rPr lang="en-US" altLang="en-US" sz="2000" dirty="0" err="1">
                <a:cs typeface="Arial" panose="020B0604020202020204" pitchFamily="34" charset="0"/>
              </a:rPr>
              <a:t>cứu</a:t>
            </a:r>
            <a:r>
              <a:rPr lang="en-US" altLang="en-US" sz="2000" dirty="0">
                <a:cs typeface="Arial" panose="020B0604020202020204" pitchFamily="34" charset="0"/>
              </a:rPr>
              <a:t> </a:t>
            </a:r>
            <a:r>
              <a:rPr lang="en-US" altLang="en-US" sz="2000" dirty="0" err="1">
                <a:cs typeface="Arial" panose="020B0604020202020204" pitchFamily="34" charset="0"/>
              </a:rPr>
              <a:t>các</a:t>
            </a:r>
            <a:r>
              <a:rPr lang="en-US" altLang="en-US" sz="2000" dirty="0">
                <a:cs typeface="Arial" panose="020B0604020202020204" pitchFamily="34" charset="0"/>
              </a:rPr>
              <a:t> </a:t>
            </a:r>
            <a:r>
              <a:rPr lang="en-US" altLang="en-US" sz="2000" dirty="0" err="1">
                <a:cs typeface="Arial" panose="020B0604020202020204" pitchFamily="34" charset="0"/>
              </a:rPr>
              <a:t>kiểu</a:t>
            </a:r>
            <a:r>
              <a:rPr lang="en-US" altLang="en-US" sz="2000" dirty="0">
                <a:cs typeface="Arial" panose="020B0604020202020204" pitchFamily="34" charset="0"/>
              </a:rPr>
              <a:t> </a:t>
            </a:r>
            <a:r>
              <a:rPr lang="en-US" altLang="en-US" sz="2000" dirty="0" err="1">
                <a:cs typeface="Arial" panose="020B0604020202020204" pitchFamily="34" charset="0"/>
              </a:rPr>
              <a:t>nhà</a:t>
            </a:r>
            <a:r>
              <a:rPr lang="en-US" altLang="en-US" sz="2000" dirty="0">
                <a:cs typeface="Arial" panose="020B0604020202020204" pitchFamily="34" charset="0"/>
              </a:rPr>
              <a:t> </a:t>
            </a:r>
            <a:r>
              <a:rPr lang="en-US" altLang="en-US" sz="2000" dirty="0" err="1">
                <a:cs typeface="Arial" panose="020B0604020202020204" pitchFamily="34" charset="0"/>
              </a:rPr>
              <a:t>nước</a:t>
            </a:r>
            <a:r>
              <a:rPr lang="en-US" altLang="en-US" sz="2000" dirty="0">
                <a:cs typeface="Arial" panose="020B0604020202020204" pitchFamily="34" charset="0"/>
              </a:rPr>
              <a:t> </a:t>
            </a:r>
            <a:r>
              <a:rPr lang="en-US" altLang="en-US" sz="2000" dirty="0" err="1">
                <a:cs typeface="Arial" panose="020B0604020202020204" pitchFamily="34" charset="0"/>
              </a:rPr>
              <a:t>trên</a:t>
            </a:r>
            <a:r>
              <a:rPr lang="en-US" altLang="en-US" sz="2000" dirty="0">
                <a:cs typeface="Arial" panose="020B0604020202020204" pitchFamily="34" charset="0"/>
              </a:rPr>
              <a:t> </a:t>
            </a:r>
            <a:r>
              <a:rPr lang="en-US" altLang="en-US" sz="2000" dirty="0" err="1">
                <a:cs typeface="Arial" panose="020B0604020202020204" pitchFamily="34" charset="0"/>
              </a:rPr>
              <a:t>thế</a:t>
            </a:r>
            <a:r>
              <a:rPr lang="en-US" altLang="en-US" sz="2000" dirty="0">
                <a:cs typeface="Arial" panose="020B0604020202020204" pitchFamily="34" charset="0"/>
              </a:rPr>
              <a:t> </a:t>
            </a:r>
            <a:r>
              <a:rPr lang="en-US" altLang="en-US" sz="2000" dirty="0" err="1">
                <a:cs typeface="Arial" panose="020B0604020202020204" pitchFamily="34" charset="0"/>
              </a:rPr>
              <a:t>giới</a:t>
            </a:r>
            <a:r>
              <a:rPr lang="en-US" altLang="en-US" sz="2000" dirty="0">
                <a:cs typeface="Arial" panose="020B0604020202020204" pitchFamily="34" charset="0"/>
              </a:rPr>
              <a:t>:</a:t>
            </a:r>
          </a:p>
        </p:txBody>
      </p:sp>
      <p:grpSp>
        <p:nvGrpSpPr>
          <p:cNvPr id="94212" name="Group 96">
            <a:extLst>
              <a:ext uri="{FF2B5EF4-FFF2-40B4-BE49-F238E27FC236}">
                <a16:creationId xmlns="" xmlns:a16="http://schemas.microsoft.com/office/drawing/2014/main" id="{EAFBC664-9F46-4E34-A45E-E520D9B8205D}"/>
              </a:ext>
            </a:extLst>
          </p:cNvPr>
          <p:cNvGrpSpPr>
            <a:grpSpLocks/>
          </p:cNvGrpSpPr>
          <p:nvPr/>
        </p:nvGrpSpPr>
        <p:grpSpPr bwMode="auto">
          <a:xfrm>
            <a:off x="0" y="1207152"/>
            <a:ext cx="11194709" cy="33455"/>
            <a:chOff x="240" y="508"/>
            <a:chExt cx="5357" cy="6"/>
          </a:xfrm>
        </p:grpSpPr>
        <p:sp>
          <p:nvSpPr>
            <p:cNvPr id="164870" name="Line 97">
              <a:extLst>
                <a:ext uri="{FF2B5EF4-FFF2-40B4-BE49-F238E27FC236}">
                  <a16:creationId xmlns="" xmlns:a16="http://schemas.microsoft.com/office/drawing/2014/main" id="{35D24442-F59B-46DA-B020-94365B60E275}"/>
                </a:ext>
              </a:extLst>
            </p:cNvPr>
            <p:cNvSpPr>
              <a:spLocks noChangeShapeType="1"/>
            </p:cNvSpPr>
            <p:nvPr/>
          </p:nvSpPr>
          <p:spPr bwMode="auto">
            <a:xfrm>
              <a:off x="240" y="508"/>
              <a:ext cx="3028" cy="6"/>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164871" name="Line 98">
              <a:extLst>
                <a:ext uri="{FF2B5EF4-FFF2-40B4-BE49-F238E27FC236}">
                  <a16:creationId xmlns="" xmlns:a16="http://schemas.microsoft.com/office/drawing/2014/main" id="{F9059D6F-8170-4B0B-BBE1-2A1CF8548225}"/>
                </a:ext>
              </a:extLst>
            </p:cNvPr>
            <p:cNvSpPr>
              <a:spLocks noChangeShapeType="1"/>
            </p:cNvSpPr>
            <p:nvPr/>
          </p:nvSpPr>
          <p:spPr bwMode="auto">
            <a:xfrm>
              <a:off x="299" y="50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prstClr val="black"/>
                </a:solidFill>
                <a:latin typeface=".VnTime" panose="020B7200000000000000" pitchFamily="34" charset="0"/>
                <a:cs typeface="Arial" panose="020B0604020202020204" pitchFamily="34" charset="0"/>
              </a:endParaRPr>
            </a:p>
          </p:txBody>
        </p:sp>
      </p:grpSp>
      <p:sp>
        <p:nvSpPr>
          <p:cNvPr id="94213" name="Rectangle 2">
            <a:extLst>
              <a:ext uri="{FF2B5EF4-FFF2-40B4-BE49-F238E27FC236}">
                <a16:creationId xmlns="" xmlns:a16="http://schemas.microsoft.com/office/drawing/2014/main" id="{B40D8B71-8CFF-486C-95ED-E42CDDC736C2}"/>
              </a:ext>
            </a:extLst>
          </p:cNvPr>
          <p:cNvSpPr>
            <a:spLocks noChangeArrowheads="1"/>
          </p:cNvSpPr>
          <p:nvPr/>
        </p:nvSpPr>
        <p:spPr bwMode="auto">
          <a:xfrm>
            <a:off x="359456" y="169928"/>
            <a:ext cx="10835254"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eaLnBrk="0" hangingPunct="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eaLnBrk="0" hangingPunct="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1" fontAlgn="base" hangingPunct="1">
              <a:spcBef>
                <a:spcPct val="0"/>
              </a:spcBef>
              <a:spcAft>
                <a:spcPct val="0"/>
              </a:spcAft>
              <a:buNone/>
              <a:defRPr/>
            </a:pPr>
            <a:r>
              <a:rPr lang="en-US" altLang="en-US" sz="2400" b="1" dirty="0">
                <a:solidFill>
                  <a:srgbClr val="002060"/>
                </a:solidFill>
                <a:latin typeface="+mn-lt"/>
                <a:cs typeface="Arial" panose="020B0604020202020204" pitchFamily="34" charset="0"/>
              </a:rPr>
              <a:t>2</a:t>
            </a:r>
            <a:r>
              <a:rPr lang="vi-VN" altLang="en-US" sz="2400" b="1" dirty="0">
                <a:solidFill>
                  <a:srgbClr val="002060"/>
                </a:solidFill>
                <a:latin typeface="+mn-lt"/>
                <a:cs typeface="Arial" panose="020B0604020202020204" pitchFamily="34" charset="0"/>
              </a:rPr>
              <a:t>. Tư tưởng về quyền làm chủ của nhân dân, xây dựng nhà nước thật sự của dân, do dân, vì dân</a:t>
            </a:r>
            <a:endParaRPr lang="en-US" altLang="en-US" sz="2400" dirty="0">
              <a:solidFill>
                <a:srgbClr val="002060"/>
              </a:solidFill>
              <a:latin typeface="+mn-lt"/>
              <a:cs typeface="Arial" panose="020B0604020202020204" pitchFamily="34" charset="0"/>
            </a:endParaRPr>
          </a:p>
        </p:txBody>
      </p:sp>
      <p:sp>
        <p:nvSpPr>
          <p:cNvPr id="8" name="Rectangle 1">
            <a:extLst>
              <a:ext uri="{FF2B5EF4-FFF2-40B4-BE49-F238E27FC236}">
                <a16:creationId xmlns="" xmlns:a16="http://schemas.microsoft.com/office/drawing/2014/main" id="{A7E72E87-3C64-418C-BC76-AAA7EDE6B527}"/>
              </a:ext>
            </a:extLst>
          </p:cNvPr>
          <p:cNvSpPr>
            <a:spLocks noChangeArrowheads="1"/>
          </p:cNvSpPr>
          <p:nvPr/>
        </p:nvSpPr>
        <p:spPr bwMode="auto">
          <a:xfrm>
            <a:off x="8487140" y="2236760"/>
            <a:ext cx="1606550"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eaLnBrk="0" hangingPunct="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eaLnBrk="0" hangingPunct="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defRPr/>
            </a:pPr>
            <a:r>
              <a:rPr lang="vi-VN" altLang="en-US" sz="2400" dirty="0">
                <a:solidFill>
                  <a:srgbClr val="002060"/>
                </a:solidFill>
                <a:latin typeface="+mn-lt"/>
              </a:rPr>
              <a:t>Hồ </a:t>
            </a:r>
            <a:endParaRPr lang="en-US" altLang="en-US" sz="2400" dirty="0">
              <a:solidFill>
                <a:srgbClr val="002060"/>
              </a:solidFill>
              <a:latin typeface="+mn-lt"/>
            </a:endParaRPr>
          </a:p>
          <a:p>
            <a:pPr algn="ctr" eaLnBrk="1" hangingPunct="1">
              <a:spcBef>
                <a:spcPct val="0"/>
              </a:spcBef>
              <a:buFontTx/>
              <a:buNone/>
              <a:defRPr/>
            </a:pPr>
            <a:r>
              <a:rPr lang="vi-VN" altLang="en-US" sz="2400" dirty="0">
                <a:solidFill>
                  <a:srgbClr val="002060"/>
                </a:solidFill>
                <a:latin typeface="+mn-lt"/>
              </a:rPr>
              <a:t>Chí</a:t>
            </a:r>
            <a:endParaRPr lang="en-US" altLang="en-US" sz="2400" dirty="0">
              <a:solidFill>
                <a:srgbClr val="002060"/>
              </a:solidFill>
              <a:latin typeface="+mn-lt"/>
            </a:endParaRPr>
          </a:p>
          <a:p>
            <a:pPr algn="ctr" eaLnBrk="1" hangingPunct="1">
              <a:spcBef>
                <a:spcPct val="0"/>
              </a:spcBef>
              <a:buFontTx/>
              <a:buNone/>
              <a:defRPr/>
            </a:pPr>
            <a:r>
              <a:rPr lang="vi-VN" altLang="en-US" sz="2400" dirty="0">
                <a:solidFill>
                  <a:srgbClr val="002060"/>
                </a:solidFill>
                <a:latin typeface="+mn-lt"/>
              </a:rPr>
              <a:t> Minh </a:t>
            </a:r>
            <a:endParaRPr lang="en-US" altLang="en-US" sz="2400" dirty="0">
              <a:solidFill>
                <a:srgbClr val="002060"/>
              </a:solidFill>
              <a:latin typeface="+mn-lt"/>
            </a:endParaRPr>
          </a:p>
          <a:p>
            <a:pPr algn="ctr" eaLnBrk="1" hangingPunct="1">
              <a:spcBef>
                <a:spcPct val="0"/>
              </a:spcBef>
              <a:buFontTx/>
              <a:buNone/>
              <a:defRPr/>
            </a:pPr>
            <a:r>
              <a:rPr lang="vi-VN" altLang="en-US" sz="2400" dirty="0">
                <a:solidFill>
                  <a:srgbClr val="002060"/>
                </a:solidFill>
                <a:latin typeface="+mn-lt"/>
              </a:rPr>
              <a:t>đã lựa chọn ra một kiểu </a:t>
            </a:r>
            <a:r>
              <a:rPr lang="vi-VN" altLang="en-US" sz="2400" b="1" dirty="0">
                <a:solidFill>
                  <a:srgbClr val="FF0000"/>
                </a:solidFill>
                <a:latin typeface="+mn-lt"/>
              </a:rPr>
              <a:t>nhà nước mới </a:t>
            </a:r>
            <a:r>
              <a:rPr lang="vi-VN" altLang="en-US" sz="2400" dirty="0">
                <a:solidFill>
                  <a:srgbClr val="002060"/>
                </a:solidFill>
                <a:latin typeface="+mn-lt"/>
              </a:rPr>
              <a:t>cho Việt Nam</a:t>
            </a:r>
            <a:endParaRPr lang="en-US" altLang="en-US" sz="2400" dirty="0">
              <a:solidFill>
                <a:srgbClr val="002060"/>
              </a:solidFill>
              <a:latin typeface="+mn-lt"/>
            </a:endParaRPr>
          </a:p>
        </p:txBody>
      </p:sp>
      <p:sp>
        <p:nvSpPr>
          <p:cNvPr id="9" name="AutoShape 10">
            <a:extLst>
              <a:ext uri="{FF2B5EF4-FFF2-40B4-BE49-F238E27FC236}">
                <a16:creationId xmlns="" xmlns:a16="http://schemas.microsoft.com/office/drawing/2014/main" id="{C9183951-9D6E-49D2-997E-9A5D3FB32C8D}"/>
              </a:ext>
            </a:extLst>
          </p:cNvPr>
          <p:cNvSpPr>
            <a:spLocks/>
          </p:cNvSpPr>
          <p:nvPr/>
        </p:nvSpPr>
        <p:spPr bwMode="auto">
          <a:xfrm flipV="1">
            <a:off x="7906113" y="2388689"/>
            <a:ext cx="581027" cy="3294816"/>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pic>
        <p:nvPicPr>
          <p:cNvPr id="88066" name="Picture 2">
            <a:extLst>
              <a:ext uri="{FF2B5EF4-FFF2-40B4-BE49-F238E27FC236}">
                <a16:creationId xmlns="" xmlns:a16="http://schemas.microsoft.com/office/drawing/2014/main" id="{A6B928C6-065D-4642-8803-1E3CDC072A8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9068167" y="4991100"/>
            <a:ext cx="2933700" cy="186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4213"/>
                                        </p:tgtEl>
                                        <p:attrNameLst>
                                          <p:attrName>style.visibility</p:attrName>
                                        </p:attrNameLst>
                                      </p:cBhvr>
                                      <p:to>
                                        <p:strVal val="visible"/>
                                      </p:to>
                                    </p:set>
                                    <p:anim calcmode="lin" valueType="num">
                                      <p:cBhvr>
                                        <p:cTn id="7" dur="1000" fill="hold"/>
                                        <p:tgtEl>
                                          <p:spTgt spid="94213"/>
                                        </p:tgtEl>
                                        <p:attrNameLst>
                                          <p:attrName>ppt_w</p:attrName>
                                        </p:attrNameLst>
                                      </p:cBhvr>
                                      <p:tavLst>
                                        <p:tav tm="0">
                                          <p:val>
                                            <p:fltVal val="0"/>
                                          </p:val>
                                        </p:tav>
                                        <p:tav tm="100000">
                                          <p:val>
                                            <p:strVal val="#ppt_w"/>
                                          </p:val>
                                        </p:tav>
                                      </p:tavLst>
                                    </p:anim>
                                    <p:anim calcmode="lin" valueType="num">
                                      <p:cBhvr>
                                        <p:cTn id="8" dur="1000" fill="hold"/>
                                        <p:tgtEl>
                                          <p:spTgt spid="94213"/>
                                        </p:tgtEl>
                                        <p:attrNameLst>
                                          <p:attrName>ppt_h</p:attrName>
                                        </p:attrNameLst>
                                      </p:cBhvr>
                                      <p:tavLst>
                                        <p:tav tm="0">
                                          <p:val>
                                            <p:fltVal val="0"/>
                                          </p:val>
                                        </p:tav>
                                        <p:tav tm="100000">
                                          <p:val>
                                            <p:strVal val="#ppt_h"/>
                                          </p:val>
                                        </p:tav>
                                      </p:tavLst>
                                    </p:anim>
                                    <p:anim calcmode="lin" valueType="num">
                                      <p:cBhvr>
                                        <p:cTn id="9" dur="1000" fill="hold"/>
                                        <p:tgtEl>
                                          <p:spTgt spid="94213"/>
                                        </p:tgtEl>
                                        <p:attrNameLst>
                                          <p:attrName>style.rotation</p:attrName>
                                        </p:attrNameLst>
                                      </p:cBhvr>
                                      <p:tavLst>
                                        <p:tav tm="0">
                                          <p:val>
                                            <p:fltVal val="90"/>
                                          </p:val>
                                        </p:tav>
                                        <p:tav tm="100000">
                                          <p:val>
                                            <p:fltVal val="0"/>
                                          </p:val>
                                        </p:tav>
                                      </p:tavLst>
                                    </p:anim>
                                    <p:animEffect transition="in" filter="fade">
                                      <p:cBhvr>
                                        <p:cTn id="10" dur="1000"/>
                                        <p:tgtEl>
                                          <p:spTgt spid="94213"/>
                                        </p:tgtEl>
                                      </p:cBhvr>
                                    </p:animEffect>
                                  </p:childTnLst>
                                </p:cTn>
                              </p:par>
                              <p:par>
                                <p:cTn id="11" presetID="31" presetClass="entr" presetSubtype="0" fill="hold" nodeType="withEffect">
                                  <p:stCondLst>
                                    <p:cond delay="0"/>
                                  </p:stCondLst>
                                  <p:childTnLst>
                                    <p:set>
                                      <p:cBhvr>
                                        <p:cTn id="12" dur="1" fill="hold">
                                          <p:stCondLst>
                                            <p:cond delay="0"/>
                                          </p:stCondLst>
                                        </p:cTn>
                                        <p:tgtEl>
                                          <p:spTgt spid="94212"/>
                                        </p:tgtEl>
                                        <p:attrNameLst>
                                          <p:attrName>style.visibility</p:attrName>
                                        </p:attrNameLst>
                                      </p:cBhvr>
                                      <p:to>
                                        <p:strVal val="visible"/>
                                      </p:to>
                                    </p:set>
                                    <p:anim calcmode="lin" valueType="num">
                                      <p:cBhvr>
                                        <p:cTn id="13" dur="1000" fill="hold"/>
                                        <p:tgtEl>
                                          <p:spTgt spid="94212"/>
                                        </p:tgtEl>
                                        <p:attrNameLst>
                                          <p:attrName>ppt_w</p:attrName>
                                        </p:attrNameLst>
                                      </p:cBhvr>
                                      <p:tavLst>
                                        <p:tav tm="0">
                                          <p:val>
                                            <p:fltVal val="0"/>
                                          </p:val>
                                        </p:tav>
                                        <p:tav tm="100000">
                                          <p:val>
                                            <p:strVal val="#ppt_w"/>
                                          </p:val>
                                        </p:tav>
                                      </p:tavLst>
                                    </p:anim>
                                    <p:anim calcmode="lin" valueType="num">
                                      <p:cBhvr>
                                        <p:cTn id="14" dur="1000" fill="hold"/>
                                        <p:tgtEl>
                                          <p:spTgt spid="94212"/>
                                        </p:tgtEl>
                                        <p:attrNameLst>
                                          <p:attrName>ppt_h</p:attrName>
                                        </p:attrNameLst>
                                      </p:cBhvr>
                                      <p:tavLst>
                                        <p:tav tm="0">
                                          <p:val>
                                            <p:fltVal val="0"/>
                                          </p:val>
                                        </p:tav>
                                        <p:tav tm="100000">
                                          <p:val>
                                            <p:strVal val="#ppt_h"/>
                                          </p:val>
                                        </p:tav>
                                      </p:tavLst>
                                    </p:anim>
                                    <p:anim calcmode="lin" valueType="num">
                                      <p:cBhvr>
                                        <p:cTn id="15" dur="1000" fill="hold"/>
                                        <p:tgtEl>
                                          <p:spTgt spid="94212"/>
                                        </p:tgtEl>
                                        <p:attrNameLst>
                                          <p:attrName>style.rotation</p:attrName>
                                        </p:attrNameLst>
                                      </p:cBhvr>
                                      <p:tavLst>
                                        <p:tav tm="0">
                                          <p:val>
                                            <p:fltVal val="90"/>
                                          </p:val>
                                        </p:tav>
                                        <p:tav tm="100000">
                                          <p:val>
                                            <p:fltVal val="0"/>
                                          </p:val>
                                        </p:tav>
                                      </p:tavLst>
                                    </p:anim>
                                    <p:animEffect transition="in" filter="fade">
                                      <p:cBhvr>
                                        <p:cTn id="16" dur="1000"/>
                                        <p:tgtEl>
                                          <p:spTgt spid="94212"/>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94211"/>
                                        </p:tgtEl>
                                        <p:attrNameLst>
                                          <p:attrName>style.visibility</p:attrName>
                                        </p:attrNameLst>
                                      </p:cBhvr>
                                      <p:to>
                                        <p:strVal val="visible"/>
                                      </p:to>
                                    </p:set>
                                    <p:animEffect transition="in" filter="fade">
                                      <p:cBhvr>
                                        <p:cTn id="21" dur="1000"/>
                                        <p:tgtEl>
                                          <p:spTgt spid="94211"/>
                                        </p:tgtEl>
                                      </p:cBhvr>
                                    </p:animEffect>
                                    <p:anim calcmode="lin" valueType="num">
                                      <p:cBhvr>
                                        <p:cTn id="22" dur="1000" fill="hold"/>
                                        <p:tgtEl>
                                          <p:spTgt spid="94211"/>
                                        </p:tgtEl>
                                        <p:attrNameLst>
                                          <p:attrName>ppt_x</p:attrName>
                                        </p:attrNameLst>
                                      </p:cBhvr>
                                      <p:tavLst>
                                        <p:tav tm="0">
                                          <p:val>
                                            <p:strVal val="#ppt_x"/>
                                          </p:val>
                                        </p:tav>
                                        <p:tav tm="100000">
                                          <p:val>
                                            <p:strVal val="#ppt_x"/>
                                          </p:val>
                                        </p:tav>
                                      </p:tavLst>
                                    </p:anim>
                                    <p:anim calcmode="lin" valueType="num">
                                      <p:cBhvr>
                                        <p:cTn id="23" dur="1000" fill="hold"/>
                                        <p:tgtEl>
                                          <p:spTgt spid="94211"/>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500" fill="hold"/>
                                        <p:tgtEl>
                                          <p:spTgt spid="8"/>
                                        </p:tgtEl>
                                        <p:attrNameLst>
                                          <p:attrName>ppt_w</p:attrName>
                                        </p:attrNameLst>
                                      </p:cBhvr>
                                      <p:tavLst>
                                        <p:tav tm="0">
                                          <p:val>
                                            <p:fltVal val="0"/>
                                          </p:val>
                                        </p:tav>
                                        <p:tav tm="100000">
                                          <p:val>
                                            <p:strVal val="#ppt_w"/>
                                          </p:val>
                                        </p:tav>
                                      </p:tavLst>
                                    </p:anim>
                                    <p:anim calcmode="lin" valueType="num">
                                      <p:cBhvr>
                                        <p:cTn id="29" dur="500" fill="hold"/>
                                        <p:tgtEl>
                                          <p:spTgt spid="8"/>
                                        </p:tgtEl>
                                        <p:attrNameLst>
                                          <p:attrName>ppt_h</p:attrName>
                                        </p:attrNameLst>
                                      </p:cBhvr>
                                      <p:tavLst>
                                        <p:tav tm="0">
                                          <p:val>
                                            <p:fltVal val="0"/>
                                          </p:val>
                                        </p:tav>
                                        <p:tav tm="100000">
                                          <p:val>
                                            <p:strVal val="#ppt_h"/>
                                          </p:val>
                                        </p:tav>
                                      </p:tavLst>
                                    </p:anim>
                                    <p:animEffect transition="in" filter="fade">
                                      <p:cBhvr>
                                        <p:cTn id="3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211" grpId="0"/>
      <p:bldP spid="94213" grpId="0"/>
      <p:bldP spid="8"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Oval 7">
            <a:extLst>
              <a:ext uri="{FF2B5EF4-FFF2-40B4-BE49-F238E27FC236}">
                <a16:creationId xmlns="" xmlns:a16="http://schemas.microsoft.com/office/drawing/2014/main" id="{B2813D08-3F67-4748-8049-0A0CABDA29EC}"/>
              </a:ext>
            </a:extLst>
          </p:cNvPr>
          <p:cNvSpPr/>
          <p:nvPr/>
        </p:nvSpPr>
        <p:spPr>
          <a:xfrm>
            <a:off x="5659001" y="1303172"/>
            <a:ext cx="4900129" cy="1201754"/>
          </a:xfrm>
          <a:prstGeom prst="ellipse">
            <a:avLst/>
          </a:prstGeom>
          <a:blipFill>
            <a:blip r:embed="rId2" cstate="print"/>
            <a:stretch>
              <a:fillRect/>
            </a:stretch>
          </a:blip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hangingPunct="1">
              <a:defRPr/>
            </a:pPr>
            <a:r>
              <a:rPr lang="en-US" sz="3200" b="1" dirty="0">
                <a:solidFill>
                  <a:srgbClr val="008000"/>
                </a:solidFill>
                <a:latin typeface="+mj-lt"/>
                <a:cs typeface="Times New Roman" pitchFamily="18" charset="0"/>
              </a:rPr>
              <a:t> </a:t>
            </a:r>
            <a:r>
              <a:rPr lang="en-US" sz="3200" b="1" dirty="0" err="1">
                <a:solidFill>
                  <a:srgbClr val="008000"/>
                </a:solidFill>
                <a:latin typeface="+mj-lt"/>
                <a:cs typeface="Times New Roman" pitchFamily="18" charset="0"/>
              </a:rPr>
              <a:t>Nha</a:t>
            </a:r>
            <a:r>
              <a:rPr lang="en-US" sz="3200" b="1" dirty="0">
                <a:solidFill>
                  <a:srgbClr val="008000"/>
                </a:solidFill>
                <a:latin typeface="+mj-lt"/>
                <a:cs typeface="Times New Roman" pitchFamily="18" charset="0"/>
              </a:rPr>
              <a:t>̀ </a:t>
            </a:r>
            <a:r>
              <a:rPr lang="en-US" sz="3200" b="1" dirty="0" err="1">
                <a:solidFill>
                  <a:srgbClr val="008000"/>
                </a:solidFill>
                <a:latin typeface="+mj-lt"/>
                <a:cs typeface="Times New Roman" pitchFamily="18" charset="0"/>
              </a:rPr>
              <a:t>nước</a:t>
            </a:r>
            <a:r>
              <a:rPr lang="en-US" sz="3200" b="1" dirty="0">
                <a:solidFill>
                  <a:srgbClr val="008000"/>
                </a:solidFill>
                <a:latin typeface="+mj-lt"/>
                <a:cs typeface="Times New Roman" pitchFamily="18" charset="0"/>
              </a:rPr>
              <a:t> </a:t>
            </a:r>
            <a:r>
              <a:rPr lang="en-US" sz="3200" b="1" dirty="0" err="1">
                <a:solidFill>
                  <a:srgbClr val="008000"/>
                </a:solidFill>
                <a:latin typeface="+mj-lt"/>
                <a:cs typeface="Times New Roman" pitchFamily="18" charset="0"/>
              </a:rPr>
              <a:t>của</a:t>
            </a:r>
            <a:r>
              <a:rPr lang="en-US" sz="3200" b="1" dirty="0">
                <a:solidFill>
                  <a:srgbClr val="008000"/>
                </a:solidFill>
                <a:latin typeface="+mj-lt"/>
                <a:cs typeface="Times New Roman" pitchFamily="18" charset="0"/>
              </a:rPr>
              <a:t> </a:t>
            </a:r>
            <a:r>
              <a:rPr lang="en-US" sz="3200" b="1" dirty="0" err="1">
                <a:solidFill>
                  <a:srgbClr val="008000"/>
                </a:solidFill>
                <a:latin typeface="+mj-lt"/>
                <a:cs typeface="Times New Roman" pitchFamily="18" charset="0"/>
              </a:rPr>
              <a:t>dân</a:t>
            </a:r>
            <a:endParaRPr lang="en-US" sz="3200" b="1" dirty="0">
              <a:solidFill>
                <a:srgbClr val="008000"/>
              </a:solidFill>
              <a:latin typeface="+mj-lt"/>
              <a:cs typeface="Times New Roman" pitchFamily="18" charset="0"/>
            </a:endParaRPr>
          </a:p>
        </p:txBody>
      </p:sp>
      <p:sp>
        <p:nvSpPr>
          <p:cNvPr id="9" name="Oval 8">
            <a:extLst>
              <a:ext uri="{FF2B5EF4-FFF2-40B4-BE49-F238E27FC236}">
                <a16:creationId xmlns="" xmlns:a16="http://schemas.microsoft.com/office/drawing/2014/main" id="{A5D0A4C6-9D72-4C0D-899A-D863E965C495}"/>
              </a:ext>
            </a:extLst>
          </p:cNvPr>
          <p:cNvSpPr/>
          <p:nvPr/>
        </p:nvSpPr>
        <p:spPr>
          <a:xfrm>
            <a:off x="5635171" y="2669658"/>
            <a:ext cx="4553906" cy="1295400"/>
          </a:xfrm>
          <a:prstGeom prst="ellipse">
            <a:avLst/>
          </a:prstGeom>
          <a:blipFill>
            <a:blip r:embed="rId3" cstate="print"/>
            <a:stretch>
              <a:fillRect/>
            </a:stretch>
          </a:blip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3200" b="1" dirty="0" err="1">
                <a:solidFill>
                  <a:srgbClr val="0000FF"/>
                </a:solidFill>
                <a:latin typeface="+mj-lt"/>
                <a:cs typeface="Times New Roman" pitchFamily="18" charset="0"/>
              </a:rPr>
              <a:t>Nha</a:t>
            </a:r>
            <a:r>
              <a:rPr lang="en-US" sz="3200" b="1" dirty="0">
                <a:solidFill>
                  <a:srgbClr val="0000FF"/>
                </a:solidFill>
                <a:latin typeface="+mj-lt"/>
                <a:cs typeface="Times New Roman" pitchFamily="18" charset="0"/>
              </a:rPr>
              <a:t>̀ </a:t>
            </a:r>
            <a:r>
              <a:rPr lang="en-US" sz="3200" b="1" dirty="0" err="1">
                <a:solidFill>
                  <a:srgbClr val="0000FF"/>
                </a:solidFill>
                <a:latin typeface="+mj-lt"/>
                <a:cs typeface="Times New Roman" pitchFamily="18" charset="0"/>
              </a:rPr>
              <a:t>nước</a:t>
            </a:r>
            <a:r>
              <a:rPr lang="en-US" sz="3200" b="1" dirty="0">
                <a:solidFill>
                  <a:srgbClr val="0000FF"/>
                </a:solidFill>
                <a:latin typeface="+mj-lt"/>
                <a:cs typeface="Times New Roman" pitchFamily="18" charset="0"/>
              </a:rPr>
              <a:t> do </a:t>
            </a:r>
            <a:r>
              <a:rPr lang="en-US" sz="3200" b="1" dirty="0" err="1">
                <a:solidFill>
                  <a:srgbClr val="0000FF"/>
                </a:solidFill>
                <a:latin typeface="+mj-lt"/>
                <a:cs typeface="Times New Roman" pitchFamily="18" charset="0"/>
              </a:rPr>
              <a:t>dân</a:t>
            </a:r>
            <a:endParaRPr lang="en-US" sz="3200" b="1" dirty="0">
              <a:solidFill>
                <a:srgbClr val="0000FF"/>
              </a:solidFill>
              <a:latin typeface="+mj-lt"/>
              <a:cs typeface="Times New Roman" pitchFamily="18" charset="0"/>
            </a:endParaRPr>
          </a:p>
        </p:txBody>
      </p:sp>
      <p:sp>
        <p:nvSpPr>
          <p:cNvPr id="10" name="Oval 9">
            <a:extLst>
              <a:ext uri="{FF2B5EF4-FFF2-40B4-BE49-F238E27FC236}">
                <a16:creationId xmlns="" xmlns:a16="http://schemas.microsoft.com/office/drawing/2014/main" id="{C28D05AE-0840-4D3D-B1E3-E99F99A9E22C}"/>
              </a:ext>
            </a:extLst>
          </p:cNvPr>
          <p:cNvSpPr/>
          <p:nvPr/>
        </p:nvSpPr>
        <p:spPr>
          <a:xfrm>
            <a:off x="5437158" y="4082146"/>
            <a:ext cx="4872036" cy="1219200"/>
          </a:xfrm>
          <a:prstGeom prst="ellipse">
            <a:avLst/>
          </a:prstGeom>
          <a:blipFill>
            <a:blip r:embed="rId3" cstate="print"/>
            <a:stretch>
              <a:fillRect/>
            </a:stretch>
          </a:blip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3200" b="1" dirty="0" err="1">
                <a:solidFill>
                  <a:srgbClr val="FF0066"/>
                </a:solidFill>
                <a:latin typeface="+mj-lt"/>
                <a:cs typeface="Times New Roman" pitchFamily="18" charset="0"/>
              </a:rPr>
              <a:t>Nha</a:t>
            </a:r>
            <a:r>
              <a:rPr lang="en-US" sz="3200" b="1" dirty="0">
                <a:solidFill>
                  <a:srgbClr val="FF0066"/>
                </a:solidFill>
                <a:latin typeface="+mj-lt"/>
                <a:cs typeface="Times New Roman" pitchFamily="18" charset="0"/>
              </a:rPr>
              <a:t>̀ </a:t>
            </a:r>
            <a:r>
              <a:rPr lang="en-US" sz="3200" b="1" dirty="0" err="1">
                <a:solidFill>
                  <a:srgbClr val="FF0066"/>
                </a:solidFill>
                <a:latin typeface="+mj-lt"/>
                <a:cs typeface="Times New Roman" pitchFamily="18" charset="0"/>
              </a:rPr>
              <a:t>nước</a:t>
            </a:r>
            <a:r>
              <a:rPr lang="en-US" sz="3200" b="1" dirty="0">
                <a:solidFill>
                  <a:srgbClr val="FF0066"/>
                </a:solidFill>
                <a:latin typeface="+mj-lt"/>
                <a:cs typeface="Times New Roman" pitchFamily="18" charset="0"/>
              </a:rPr>
              <a:t> vì </a:t>
            </a:r>
            <a:r>
              <a:rPr lang="en-US" sz="3200" b="1" dirty="0" err="1">
                <a:solidFill>
                  <a:srgbClr val="FF0066"/>
                </a:solidFill>
                <a:latin typeface="+mj-lt"/>
                <a:cs typeface="Times New Roman" pitchFamily="18" charset="0"/>
              </a:rPr>
              <a:t>dân</a:t>
            </a:r>
            <a:endParaRPr lang="en-US" sz="3200" b="1" dirty="0">
              <a:solidFill>
                <a:srgbClr val="FF0066"/>
              </a:solidFill>
              <a:latin typeface="+mj-lt"/>
              <a:cs typeface="Times New Roman" pitchFamily="18" charset="0"/>
            </a:endParaRPr>
          </a:p>
        </p:txBody>
      </p:sp>
      <p:cxnSp>
        <p:nvCxnSpPr>
          <p:cNvPr id="11" name="Straight Connector 10">
            <a:extLst>
              <a:ext uri="{FF2B5EF4-FFF2-40B4-BE49-F238E27FC236}">
                <a16:creationId xmlns="" xmlns:a16="http://schemas.microsoft.com/office/drawing/2014/main" id="{644F7782-9484-467D-946C-1DBF77B09505}"/>
              </a:ext>
            </a:extLst>
          </p:cNvPr>
          <p:cNvCxnSpPr/>
          <p:nvPr/>
        </p:nvCxnSpPr>
        <p:spPr>
          <a:xfrm rot="5400000">
            <a:off x="2590801" y="3429001"/>
            <a:ext cx="4572000" cy="3175"/>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 xmlns:a16="http://schemas.microsoft.com/office/drawing/2014/main" id="{B02061B0-20F7-4ECC-B9F3-20B43CF7E23C}"/>
              </a:ext>
            </a:extLst>
          </p:cNvPr>
          <p:cNvCxnSpPr/>
          <p:nvPr/>
        </p:nvCxnSpPr>
        <p:spPr>
          <a:xfrm>
            <a:off x="4876800" y="1143000"/>
            <a:ext cx="609600" cy="1588"/>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 xmlns:a16="http://schemas.microsoft.com/office/drawing/2014/main" id="{CBED423E-B9CC-4AA9-A758-351D2EDED0ED}"/>
              </a:ext>
            </a:extLst>
          </p:cNvPr>
          <p:cNvCxnSpPr/>
          <p:nvPr/>
        </p:nvCxnSpPr>
        <p:spPr>
          <a:xfrm>
            <a:off x="4572000" y="3503614"/>
            <a:ext cx="914400" cy="3175"/>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 xmlns:a16="http://schemas.microsoft.com/office/drawing/2014/main" id="{9B1A9BEE-6A53-4181-BB0A-0B32A88C8AE7}"/>
              </a:ext>
            </a:extLst>
          </p:cNvPr>
          <p:cNvCxnSpPr/>
          <p:nvPr/>
        </p:nvCxnSpPr>
        <p:spPr>
          <a:xfrm>
            <a:off x="4876800" y="5715000"/>
            <a:ext cx="609600" cy="1588"/>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7" name="Right Arrow 16">
            <a:extLst>
              <a:ext uri="{FF2B5EF4-FFF2-40B4-BE49-F238E27FC236}">
                <a16:creationId xmlns="" xmlns:a16="http://schemas.microsoft.com/office/drawing/2014/main" id="{D14F8FC6-B5E7-44E9-B8D5-A93E7D27E751}"/>
              </a:ext>
            </a:extLst>
          </p:cNvPr>
          <p:cNvSpPr/>
          <p:nvPr/>
        </p:nvSpPr>
        <p:spPr>
          <a:xfrm>
            <a:off x="1046922" y="1709057"/>
            <a:ext cx="4390236" cy="3216603"/>
          </a:xfrm>
          <a:prstGeom prst="rightArrow">
            <a:avLst>
              <a:gd name="adj1" fmla="val 50000"/>
              <a:gd name="adj2" fmla="val 51268"/>
            </a:avLst>
          </a:prstGeom>
          <a:blipFill>
            <a:blip r:embed="rId4" cstate="print"/>
            <a:stretch>
              <a:fillRect/>
            </a:stretch>
          </a:blip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vi-VN" sz="3200" b="1" dirty="0" err="1">
                <a:solidFill>
                  <a:srgbClr val="D60093"/>
                </a:solidFill>
              </a:rPr>
              <a:t>Nhà</a:t>
            </a:r>
            <a:r>
              <a:rPr lang="vi-VN" sz="3200" b="1" dirty="0">
                <a:solidFill>
                  <a:srgbClr val="D60093"/>
                </a:solidFill>
              </a:rPr>
              <a:t> </a:t>
            </a:r>
            <a:r>
              <a:rPr lang="vi-VN" sz="3200" b="1" dirty="0" err="1">
                <a:solidFill>
                  <a:srgbClr val="D60093"/>
                </a:solidFill>
              </a:rPr>
              <a:t>nước</a:t>
            </a:r>
            <a:r>
              <a:rPr lang="vi-VN" sz="3200" b="1" dirty="0">
                <a:solidFill>
                  <a:srgbClr val="D60093"/>
                </a:solidFill>
              </a:rPr>
              <a:t> dân </a:t>
            </a:r>
            <a:r>
              <a:rPr lang="vi-VN" sz="3200" b="1" dirty="0" err="1">
                <a:solidFill>
                  <a:srgbClr val="D60093"/>
                </a:solidFill>
              </a:rPr>
              <a:t>chủ</a:t>
            </a:r>
            <a:r>
              <a:rPr lang="vi-VN" sz="3200" b="1" dirty="0">
                <a:solidFill>
                  <a:srgbClr val="D60093"/>
                </a:solidFill>
              </a:rPr>
              <a:t> </a:t>
            </a:r>
            <a:r>
              <a:rPr lang="vi-VN" sz="3200" b="1" dirty="0" err="1">
                <a:solidFill>
                  <a:srgbClr val="D60093"/>
                </a:solidFill>
              </a:rPr>
              <a:t>cộng</a:t>
            </a:r>
            <a:r>
              <a:rPr lang="vi-VN" sz="3200" b="1" dirty="0">
                <a:solidFill>
                  <a:srgbClr val="D60093"/>
                </a:solidFill>
              </a:rPr>
              <a:t> </a:t>
            </a:r>
            <a:r>
              <a:rPr lang="vi-VN" sz="3200" b="1" dirty="0" err="1">
                <a:solidFill>
                  <a:srgbClr val="D60093"/>
                </a:solidFill>
              </a:rPr>
              <a:t>hòa</a:t>
            </a:r>
            <a:r>
              <a:rPr lang="vi-VN" sz="3200" b="1" dirty="0">
                <a:solidFill>
                  <a:srgbClr val="D60093"/>
                </a:solidFill>
              </a:rPr>
              <a:t>, </a:t>
            </a:r>
            <a:endParaRPr lang="en-US" sz="3200" b="1" dirty="0">
              <a:solidFill>
                <a:srgbClr val="D60093"/>
              </a:solidFill>
              <a:latin typeface="Times New Roman" pitchFamily="18" charset="0"/>
              <a:cs typeface="Times New Roman" pitchFamily="18" charset="0"/>
            </a:endParaRPr>
          </a:p>
        </p:txBody>
      </p:sp>
      <p:grpSp>
        <p:nvGrpSpPr>
          <p:cNvPr id="14" name="Group 96">
            <a:extLst>
              <a:ext uri="{FF2B5EF4-FFF2-40B4-BE49-F238E27FC236}">
                <a16:creationId xmlns="" xmlns:a16="http://schemas.microsoft.com/office/drawing/2014/main" id="{7843D8F6-664A-4D48-8EA8-5DE4E2AF470C}"/>
              </a:ext>
            </a:extLst>
          </p:cNvPr>
          <p:cNvGrpSpPr>
            <a:grpSpLocks/>
          </p:cNvGrpSpPr>
          <p:nvPr/>
        </p:nvGrpSpPr>
        <p:grpSpPr bwMode="auto">
          <a:xfrm>
            <a:off x="0" y="1207152"/>
            <a:ext cx="11194709" cy="33455"/>
            <a:chOff x="240" y="508"/>
            <a:chExt cx="5357" cy="6"/>
          </a:xfrm>
        </p:grpSpPr>
        <p:sp>
          <p:nvSpPr>
            <p:cNvPr id="16" name="Line 97">
              <a:extLst>
                <a:ext uri="{FF2B5EF4-FFF2-40B4-BE49-F238E27FC236}">
                  <a16:creationId xmlns="" xmlns:a16="http://schemas.microsoft.com/office/drawing/2014/main" id="{C4F5F0A0-AC0E-430D-B30A-2421A4997483}"/>
                </a:ext>
              </a:extLst>
            </p:cNvPr>
            <p:cNvSpPr>
              <a:spLocks noChangeShapeType="1"/>
            </p:cNvSpPr>
            <p:nvPr/>
          </p:nvSpPr>
          <p:spPr bwMode="auto">
            <a:xfrm>
              <a:off x="240" y="508"/>
              <a:ext cx="3028" cy="6"/>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18" name="Line 98">
              <a:extLst>
                <a:ext uri="{FF2B5EF4-FFF2-40B4-BE49-F238E27FC236}">
                  <a16:creationId xmlns="" xmlns:a16="http://schemas.microsoft.com/office/drawing/2014/main" id="{C01A74DD-4799-4FB8-9659-77A837E4BCA7}"/>
                </a:ext>
              </a:extLst>
            </p:cNvPr>
            <p:cNvSpPr>
              <a:spLocks noChangeShapeType="1"/>
            </p:cNvSpPr>
            <p:nvPr/>
          </p:nvSpPr>
          <p:spPr bwMode="auto">
            <a:xfrm>
              <a:off x="299" y="50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prstClr val="black"/>
                </a:solidFill>
                <a:latin typeface=".VnTime" panose="020B7200000000000000" pitchFamily="34" charset="0"/>
                <a:cs typeface="Arial" panose="020B0604020202020204" pitchFamily="34" charset="0"/>
              </a:endParaRPr>
            </a:p>
          </p:txBody>
        </p:sp>
      </p:grpSp>
      <p:sp>
        <p:nvSpPr>
          <p:cNvPr id="19" name="Rectangle 2">
            <a:extLst>
              <a:ext uri="{FF2B5EF4-FFF2-40B4-BE49-F238E27FC236}">
                <a16:creationId xmlns="" xmlns:a16="http://schemas.microsoft.com/office/drawing/2014/main" id="{2A737393-D85F-4C8A-A7D6-D3EAA4D94158}"/>
              </a:ext>
            </a:extLst>
          </p:cNvPr>
          <p:cNvSpPr>
            <a:spLocks noChangeArrowheads="1"/>
          </p:cNvSpPr>
          <p:nvPr/>
        </p:nvSpPr>
        <p:spPr bwMode="auto">
          <a:xfrm>
            <a:off x="359456" y="169928"/>
            <a:ext cx="1070611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eaLnBrk="0" hangingPunct="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eaLnBrk="0" hangingPunct="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1" fontAlgn="base" hangingPunct="1">
              <a:spcBef>
                <a:spcPct val="0"/>
              </a:spcBef>
              <a:spcAft>
                <a:spcPct val="0"/>
              </a:spcAft>
              <a:buNone/>
              <a:defRPr/>
            </a:pPr>
            <a:r>
              <a:rPr lang="en-US" altLang="en-US" sz="2400" b="1" dirty="0">
                <a:solidFill>
                  <a:srgbClr val="002060"/>
                </a:solidFill>
                <a:latin typeface="+mn-lt"/>
                <a:cs typeface="Arial" panose="020B0604020202020204" pitchFamily="34" charset="0"/>
              </a:rPr>
              <a:t>2</a:t>
            </a:r>
            <a:r>
              <a:rPr lang="vi-VN" altLang="en-US" sz="2400" b="1" dirty="0">
                <a:solidFill>
                  <a:srgbClr val="002060"/>
                </a:solidFill>
                <a:latin typeface="+mn-lt"/>
                <a:cs typeface="Arial" panose="020B0604020202020204" pitchFamily="34" charset="0"/>
              </a:rPr>
              <a:t>. Tư tưởng về quyền làm chủ của nhân dân, xây dựng nhà nước </a:t>
            </a:r>
            <a:endParaRPr lang="en-US" altLang="en-US" sz="2400" b="1" dirty="0">
              <a:solidFill>
                <a:srgbClr val="002060"/>
              </a:solidFill>
              <a:latin typeface="+mn-lt"/>
              <a:cs typeface="Arial" panose="020B0604020202020204" pitchFamily="34" charset="0"/>
            </a:endParaRPr>
          </a:p>
          <a:p>
            <a:pPr algn="ctr" defTabSz="914400" eaLnBrk="1" fontAlgn="base" hangingPunct="1">
              <a:spcBef>
                <a:spcPct val="0"/>
              </a:spcBef>
              <a:spcAft>
                <a:spcPct val="0"/>
              </a:spcAft>
              <a:buNone/>
              <a:defRPr/>
            </a:pPr>
            <a:r>
              <a:rPr lang="vi-VN" altLang="en-US" sz="2400" b="1" dirty="0">
                <a:solidFill>
                  <a:srgbClr val="002060"/>
                </a:solidFill>
                <a:latin typeface="+mn-lt"/>
                <a:cs typeface="Arial" panose="020B0604020202020204" pitchFamily="34" charset="0"/>
              </a:rPr>
              <a:t>thật sự của dân, do dân, vì dân</a:t>
            </a:r>
            <a:endParaRPr lang="en-US" altLang="en-US" sz="2400" dirty="0">
              <a:solidFill>
                <a:srgbClr val="002060"/>
              </a:solidFill>
              <a:latin typeface="+mn-lt"/>
              <a:cs typeface="Arial" panose="020B0604020202020204" pitchFamily="34" charset="0"/>
            </a:endParaRPr>
          </a:p>
        </p:txBody>
      </p:sp>
      <p:pic>
        <p:nvPicPr>
          <p:cNvPr id="89090" name="Picture 2" descr="Hình động kết thúc PowerPoint dễ thương">
            <a:extLst>
              <a:ext uri="{FF2B5EF4-FFF2-40B4-BE49-F238E27FC236}">
                <a16:creationId xmlns="" xmlns:a16="http://schemas.microsoft.com/office/drawing/2014/main" id="{4A255B97-A235-4CD1-A264-6978B41ED00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15886" y="5713412"/>
            <a:ext cx="8393307" cy="10068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wheel spokes="1"/>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0"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edge">
                                      <p:cBhvr>
                                        <p:cTn id="7" dur="2000"/>
                                        <p:tgtEl>
                                          <p:spTgt spid="1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par>
                                <p:cTn id="13" presetID="9" presetClass="entr" presetSubtype="0"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dissolve">
                                      <p:cBhvr>
                                        <p:cTn id="15" dur="500"/>
                                        <p:tgtEl>
                                          <p:spTgt spid="15"/>
                                        </p:tgtEl>
                                      </p:cBhvr>
                                    </p:animEffect>
                                  </p:childTnLst>
                                </p:cTn>
                              </p:par>
                              <p:par>
                                <p:cTn id="16" presetID="9" presetClass="entr" presetSubtype="0"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dissolve">
                                      <p:cBhvr>
                                        <p:cTn id="18" dur="500"/>
                                        <p:tgtEl>
                                          <p:spTgt spid="12"/>
                                        </p:tgtEl>
                                      </p:cBhvr>
                                    </p:animEffect>
                                  </p:childTnLst>
                                </p:cTn>
                              </p:par>
                              <p:par>
                                <p:cTn id="19" presetID="9"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dissolve">
                                      <p:cBhvr>
                                        <p:cTn id="21" dur="500"/>
                                        <p:tgtEl>
                                          <p:spTgt spid="11"/>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dissolve">
                                      <p:cBhvr>
                                        <p:cTn id="26" dur="500"/>
                                        <p:tgtEl>
                                          <p:spTgt spid="8"/>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16" presetClass="entr" presetSubtype="26" fill="hold" grpId="0" nodeType="click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barn(inHorizontal)">
                                      <p:cBhvr>
                                        <p:cTn id="31" dur="500"/>
                                        <p:tgtEl>
                                          <p:spTgt spid="9"/>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21" presetClass="entr" presetSubtype="4" fill="hold" grpId="0" nodeType="click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wheel(4)">
                                      <p:cBhvr>
                                        <p:cTn id="36" dur="2000"/>
                                        <p:tgtEl>
                                          <p:spTgt spid="10"/>
                                        </p:tgtEl>
                                      </p:cBhvr>
                                    </p:animEffect>
                                  </p:childTnLst>
                                </p:cTn>
                              </p:par>
                            </p:childTnLst>
                          </p:cTn>
                        </p:par>
                      </p:childTnLst>
                    </p:cTn>
                  </p:par>
                  <p:par>
                    <p:cTn id="37" fill="hold">
                      <p:stCondLst>
                        <p:cond delay="indefinite"/>
                      </p:stCondLst>
                      <p:childTnLst>
                        <p:par>
                          <p:cTn id="38" fill="hold">
                            <p:stCondLst>
                              <p:cond delay="0"/>
                            </p:stCondLst>
                            <p:childTnLst>
                              <p:par>
                                <p:cTn id="39" presetID="31" presetClass="entr" presetSubtype="0" fill="hold" grpId="0" nodeType="clickEffect">
                                  <p:stCondLst>
                                    <p:cond delay="0"/>
                                  </p:stCondLst>
                                  <p:childTnLst>
                                    <p:set>
                                      <p:cBhvr>
                                        <p:cTn id="40" dur="1" fill="hold">
                                          <p:stCondLst>
                                            <p:cond delay="0"/>
                                          </p:stCondLst>
                                        </p:cTn>
                                        <p:tgtEl>
                                          <p:spTgt spid="19"/>
                                        </p:tgtEl>
                                        <p:attrNameLst>
                                          <p:attrName>style.visibility</p:attrName>
                                        </p:attrNameLst>
                                      </p:cBhvr>
                                      <p:to>
                                        <p:strVal val="visible"/>
                                      </p:to>
                                    </p:set>
                                    <p:anim calcmode="lin" valueType="num">
                                      <p:cBhvr>
                                        <p:cTn id="41" dur="1000" fill="hold"/>
                                        <p:tgtEl>
                                          <p:spTgt spid="19"/>
                                        </p:tgtEl>
                                        <p:attrNameLst>
                                          <p:attrName>ppt_w</p:attrName>
                                        </p:attrNameLst>
                                      </p:cBhvr>
                                      <p:tavLst>
                                        <p:tav tm="0">
                                          <p:val>
                                            <p:fltVal val="0"/>
                                          </p:val>
                                        </p:tav>
                                        <p:tav tm="100000">
                                          <p:val>
                                            <p:strVal val="#ppt_w"/>
                                          </p:val>
                                        </p:tav>
                                      </p:tavLst>
                                    </p:anim>
                                    <p:anim calcmode="lin" valueType="num">
                                      <p:cBhvr>
                                        <p:cTn id="42" dur="1000" fill="hold"/>
                                        <p:tgtEl>
                                          <p:spTgt spid="19"/>
                                        </p:tgtEl>
                                        <p:attrNameLst>
                                          <p:attrName>ppt_h</p:attrName>
                                        </p:attrNameLst>
                                      </p:cBhvr>
                                      <p:tavLst>
                                        <p:tav tm="0">
                                          <p:val>
                                            <p:fltVal val="0"/>
                                          </p:val>
                                        </p:tav>
                                        <p:tav tm="100000">
                                          <p:val>
                                            <p:strVal val="#ppt_h"/>
                                          </p:val>
                                        </p:tav>
                                      </p:tavLst>
                                    </p:anim>
                                    <p:anim calcmode="lin" valueType="num">
                                      <p:cBhvr>
                                        <p:cTn id="43" dur="1000" fill="hold"/>
                                        <p:tgtEl>
                                          <p:spTgt spid="19"/>
                                        </p:tgtEl>
                                        <p:attrNameLst>
                                          <p:attrName>style.rotation</p:attrName>
                                        </p:attrNameLst>
                                      </p:cBhvr>
                                      <p:tavLst>
                                        <p:tav tm="0">
                                          <p:val>
                                            <p:fltVal val="90"/>
                                          </p:val>
                                        </p:tav>
                                        <p:tav tm="100000">
                                          <p:val>
                                            <p:fltVal val="0"/>
                                          </p:val>
                                        </p:tav>
                                      </p:tavLst>
                                    </p:anim>
                                    <p:animEffect transition="in" filter="fade">
                                      <p:cBhvr>
                                        <p:cTn id="44" dur="1000"/>
                                        <p:tgtEl>
                                          <p:spTgt spid="19"/>
                                        </p:tgtEl>
                                      </p:cBhvr>
                                    </p:animEffect>
                                  </p:childTnLst>
                                </p:cTn>
                              </p:par>
                              <p:par>
                                <p:cTn id="45" presetID="31" presetClass="entr" presetSubtype="0" fill="hold" nodeType="withEffect">
                                  <p:stCondLst>
                                    <p:cond delay="0"/>
                                  </p:stCondLst>
                                  <p:childTnLst>
                                    <p:set>
                                      <p:cBhvr>
                                        <p:cTn id="46" dur="1" fill="hold">
                                          <p:stCondLst>
                                            <p:cond delay="0"/>
                                          </p:stCondLst>
                                        </p:cTn>
                                        <p:tgtEl>
                                          <p:spTgt spid="14"/>
                                        </p:tgtEl>
                                        <p:attrNameLst>
                                          <p:attrName>style.visibility</p:attrName>
                                        </p:attrNameLst>
                                      </p:cBhvr>
                                      <p:to>
                                        <p:strVal val="visible"/>
                                      </p:to>
                                    </p:set>
                                    <p:anim calcmode="lin" valueType="num">
                                      <p:cBhvr>
                                        <p:cTn id="47" dur="1000" fill="hold"/>
                                        <p:tgtEl>
                                          <p:spTgt spid="14"/>
                                        </p:tgtEl>
                                        <p:attrNameLst>
                                          <p:attrName>ppt_w</p:attrName>
                                        </p:attrNameLst>
                                      </p:cBhvr>
                                      <p:tavLst>
                                        <p:tav tm="0">
                                          <p:val>
                                            <p:fltVal val="0"/>
                                          </p:val>
                                        </p:tav>
                                        <p:tav tm="100000">
                                          <p:val>
                                            <p:strVal val="#ppt_w"/>
                                          </p:val>
                                        </p:tav>
                                      </p:tavLst>
                                    </p:anim>
                                    <p:anim calcmode="lin" valueType="num">
                                      <p:cBhvr>
                                        <p:cTn id="48" dur="1000" fill="hold"/>
                                        <p:tgtEl>
                                          <p:spTgt spid="14"/>
                                        </p:tgtEl>
                                        <p:attrNameLst>
                                          <p:attrName>ppt_h</p:attrName>
                                        </p:attrNameLst>
                                      </p:cBhvr>
                                      <p:tavLst>
                                        <p:tav tm="0">
                                          <p:val>
                                            <p:fltVal val="0"/>
                                          </p:val>
                                        </p:tav>
                                        <p:tav tm="100000">
                                          <p:val>
                                            <p:strVal val="#ppt_h"/>
                                          </p:val>
                                        </p:tav>
                                      </p:tavLst>
                                    </p:anim>
                                    <p:anim calcmode="lin" valueType="num">
                                      <p:cBhvr>
                                        <p:cTn id="49" dur="1000" fill="hold"/>
                                        <p:tgtEl>
                                          <p:spTgt spid="14"/>
                                        </p:tgtEl>
                                        <p:attrNameLst>
                                          <p:attrName>style.rotation</p:attrName>
                                        </p:attrNameLst>
                                      </p:cBhvr>
                                      <p:tavLst>
                                        <p:tav tm="0">
                                          <p:val>
                                            <p:fltVal val="90"/>
                                          </p:val>
                                        </p:tav>
                                        <p:tav tm="100000">
                                          <p:val>
                                            <p:fltVal val="0"/>
                                          </p:val>
                                        </p:tav>
                                      </p:tavLst>
                                    </p:anim>
                                    <p:animEffect transition="in" filter="fade">
                                      <p:cBhvr>
                                        <p:cTn id="50"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7" grpId="0" animBg="1"/>
      <p:bldP spid="19"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21">
            <a:extLst>
              <a:ext uri="{FF2B5EF4-FFF2-40B4-BE49-F238E27FC236}">
                <a16:creationId xmlns="" xmlns:a16="http://schemas.microsoft.com/office/drawing/2014/main" id="{B4B1BD7A-87AE-4F38-89C5-4CC17909E40B}"/>
              </a:ext>
            </a:extLst>
          </p:cNvPr>
          <p:cNvGrpSpPr>
            <a:grpSpLocks/>
          </p:cNvGrpSpPr>
          <p:nvPr/>
        </p:nvGrpSpPr>
        <p:grpSpPr bwMode="auto">
          <a:xfrm>
            <a:off x="0" y="1463341"/>
            <a:ext cx="10024110" cy="155376"/>
            <a:chOff x="240" y="576"/>
            <a:chExt cx="5298" cy="0"/>
          </a:xfrm>
        </p:grpSpPr>
        <p:sp>
          <p:nvSpPr>
            <p:cNvPr id="45" name="Line 7">
              <a:extLst>
                <a:ext uri="{FF2B5EF4-FFF2-40B4-BE49-F238E27FC236}">
                  <a16:creationId xmlns="" xmlns:a16="http://schemas.microsoft.com/office/drawing/2014/main" id="{17E416F5-9B7F-4F20-A678-E077E897E10C}"/>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46" name="Line 8">
              <a:extLst>
                <a:ext uri="{FF2B5EF4-FFF2-40B4-BE49-F238E27FC236}">
                  <a16:creationId xmlns="" xmlns:a16="http://schemas.microsoft.com/office/drawing/2014/main" id="{F25FBC7E-78B2-46EA-BD47-65059574068C}"/>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
        <p:nvSpPr>
          <p:cNvPr id="56" name="Freeform 27">
            <a:extLst>
              <a:ext uri="{FF2B5EF4-FFF2-40B4-BE49-F238E27FC236}">
                <a16:creationId xmlns="" xmlns:a16="http://schemas.microsoft.com/office/drawing/2014/main" id="{BA192321-8C78-4025-BCFA-69C1610EAF3C}"/>
              </a:ext>
            </a:extLst>
          </p:cNvPr>
          <p:cNvSpPr>
            <a:spLocks/>
          </p:cNvSpPr>
          <p:nvPr/>
        </p:nvSpPr>
        <p:spPr bwMode="auto">
          <a:xfrm>
            <a:off x="1646632" y="5838593"/>
            <a:ext cx="268287" cy="409575"/>
          </a:xfrm>
          <a:custGeom>
            <a:avLst/>
            <a:gdLst>
              <a:gd name="T0" fmla="*/ 74 w 89"/>
              <a:gd name="T1" fmla="*/ 65 h 136"/>
              <a:gd name="T2" fmla="*/ 44 w 89"/>
              <a:gd name="T3" fmla="*/ 2 h 136"/>
              <a:gd name="T4" fmla="*/ 14 w 89"/>
              <a:gd name="T5" fmla="*/ 65 h 136"/>
              <a:gd name="T6" fmla="*/ 44 w 89"/>
              <a:gd name="T7" fmla="*/ 136 h 136"/>
              <a:gd name="T8" fmla="*/ 74 w 89"/>
              <a:gd name="T9" fmla="*/ 65 h 136"/>
            </a:gdLst>
            <a:ahLst/>
            <a:cxnLst>
              <a:cxn ang="0">
                <a:pos x="T0" y="T1"/>
              </a:cxn>
              <a:cxn ang="0">
                <a:pos x="T2" y="T3"/>
              </a:cxn>
              <a:cxn ang="0">
                <a:pos x="T4" y="T5"/>
              </a:cxn>
              <a:cxn ang="0">
                <a:pos x="T6" y="T7"/>
              </a:cxn>
              <a:cxn ang="0">
                <a:pos x="T8" y="T9"/>
              </a:cxn>
            </a:cxnLst>
            <a:rect l="0" t="0" r="r" b="b"/>
            <a:pathLst>
              <a:path w="89" h="136">
                <a:moveTo>
                  <a:pt x="74" y="65"/>
                </a:moveTo>
                <a:cubicBezTo>
                  <a:pt x="60" y="0"/>
                  <a:pt x="45" y="4"/>
                  <a:pt x="44" y="2"/>
                </a:cubicBezTo>
                <a:cubicBezTo>
                  <a:pt x="44" y="4"/>
                  <a:pt x="28" y="0"/>
                  <a:pt x="14" y="65"/>
                </a:cubicBezTo>
                <a:cubicBezTo>
                  <a:pt x="0" y="129"/>
                  <a:pt x="44" y="136"/>
                  <a:pt x="44" y="136"/>
                </a:cubicBezTo>
                <a:cubicBezTo>
                  <a:pt x="44" y="136"/>
                  <a:pt x="89" y="129"/>
                  <a:pt x="74" y="65"/>
                </a:cubicBezTo>
                <a:close/>
              </a:path>
            </a:pathLst>
          </a:custGeom>
          <a:solidFill>
            <a:schemeClr val="bg1"/>
          </a:solidFill>
          <a:ln>
            <a:solidFill>
              <a:schemeClr val="bg1"/>
            </a:solid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57" name="Oval 10">
            <a:extLst>
              <a:ext uri="{FF2B5EF4-FFF2-40B4-BE49-F238E27FC236}">
                <a16:creationId xmlns="" xmlns:a16="http://schemas.microsoft.com/office/drawing/2014/main" id="{9B71992F-95A2-4D25-8C8C-4C1921343C56}"/>
              </a:ext>
            </a:extLst>
          </p:cNvPr>
          <p:cNvSpPr>
            <a:spLocks noChangeArrowheads="1"/>
          </p:cNvSpPr>
          <p:nvPr/>
        </p:nvSpPr>
        <p:spPr bwMode="auto">
          <a:xfrm>
            <a:off x="1959370" y="6520289"/>
            <a:ext cx="111125" cy="30162"/>
          </a:xfrm>
          <a:prstGeom prst="ellipse">
            <a:avLst/>
          </a:prstGeom>
          <a:solidFill>
            <a:schemeClr val="bg1"/>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58" name="Rectangle 11">
            <a:extLst>
              <a:ext uri="{FF2B5EF4-FFF2-40B4-BE49-F238E27FC236}">
                <a16:creationId xmlns="" xmlns:a16="http://schemas.microsoft.com/office/drawing/2014/main" id="{59EC86A2-FA0E-412F-9D38-C1CDAC3B106E}"/>
              </a:ext>
            </a:extLst>
          </p:cNvPr>
          <p:cNvSpPr>
            <a:spLocks noChangeArrowheads="1"/>
          </p:cNvSpPr>
          <p:nvPr/>
        </p:nvSpPr>
        <p:spPr bwMode="auto">
          <a:xfrm>
            <a:off x="2005408" y="6239301"/>
            <a:ext cx="20637" cy="295275"/>
          </a:xfrm>
          <a:prstGeom prst="rect">
            <a:avLst/>
          </a:pr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60" name="Freeform 12">
            <a:extLst>
              <a:ext uri="{FF2B5EF4-FFF2-40B4-BE49-F238E27FC236}">
                <a16:creationId xmlns="" xmlns:a16="http://schemas.microsoft.com/office/drawing/2014/main" id="{4E3A9D7A-BEF3-4D68-A38C-6327D6975B96}"/>
              </a:ext>
            </a:extLst>
          </p:cNvPr>
          <p:cNvSpPr>
            <a:spLocks/>
          </p:cNvSpPr>
          <p:nvPr/>
        </p:nvSpPr>
        <p:spPr bwMode="auto">
          <a:xfrm>
            <a:off x="1881583" y="6023401"/>
            <a:ext cx="266700" cy="409575"/>
          </a:xfrm>
          <a:custGeom>
            <a:avLst/>
            <a:gdLst>
              <a:gd name="T0" fmla="*/ 75 w 89"/>
              <a:gd name="T1" fmla="*/ 64 h 136"/>
              <a:gd name="T2" fmla="*/ 45 w 89"/>
              <a:gd name="T3" fmla="*/ 2 h 136"/>
              <a:gd name="T4" fmla="*/ 14 w 89"/>
              <a:gd name="T5" fmla="*/ 64 h 136"/>
              <a:gd name="T6" fmla="*/ 45 w 89"/>
              <a:gd name="T7" fmla="*/ 136 h 136"/>
              <a:gd name="T8" fmla="*/ 75 w 89"/>
              <a:gd name="T9" fmla="*/ 64 h 136"/>
            </a:gdLst>
            <a:ahLst/>
            <a:cxnLst>
              <a:cxn ang="0">
                <a:pos x="T0" y="T1"/>
              </a:cxn>
              <a:cxn ang="0">
                <a:pos x="T2" y="T3"/>
              </a:cxn>
              <a:cxn ang="0">
                <a:pos x="T4" y="T5"/>
              </a:cxn>
              <a:cxn ang="0">
                <a:pos x="T6" y="T7"/>
              </a:cxn>
              <a:cxn ang="0">
                <a:pos x="T8" y="T9"/>
              </a:cxn>
            </a:cxnLst>
            <a:rect l="0" t="0" r="r" b="b"/>
            <a:pathLst>
              <a:path w="89" h="136">
                <a:moveTo>
                  <a:pt x="75" y="64"/>
                </a:moveTo>
                <a:cubicBezTo>
                  <a:pt x="61" y="0"/>
                  <a:pt x="45" y="3"/>
                  <a:pt x="45" y="2"/>
                </a:cubicBezTo>
                <a:cubicBezTo>
                  <a:pt x="44" y="3"/>
                  <a:pt x="29" y="0"/>
                  <a:pt x="14" y="64"/>
                </a:cubicBezTo>
                <a:cubicBezTo>
                  <a:pt x="0" y="129"/>
                  <a:pt x="45" y="136"/>
                  <a:pt x="45" y="136"/>
                </a:cubicBezTo>
                <a:cubicBezTo>
                  <a:pt x="45" y="136"/>
                  <a:pt x="89" y="129"/>
                  <a:pt x="75" y="64"/>
                </a:cubicBezTo>
                <a:close/>
              </a:path>
            </a:pathLst>
          </a:custGeom>
          <a:solidFill>
            <a:schemeClr val="bg1"/>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64" name="Oval 31">
            <a:extLst>
              <a:ext uri="{FF2B5EF4-FFF2-40B4-BE49-F238E27FC236}">
                <a16:creationId xmlns="" xmlns:a16="http://schemas.microsoft.com/office/drawing/2014/main" id="{6E59C698-C7E2-4082-95D6-D67B3324E5E9}"/>
              </a:ext>
            </a:extLst>
          </p:cNvPr>
          <p:cNvSpPr>
            <a:spLocks noChangeArrowheads="1"/>
          </p:cNvSpPr>
          <p:nvPr/>
        </p:nvSpPr>
        <p:spPr bwMode="auto">
          <a:xfrm>
            <a:off x="1706958" y="6529814"/>
            <a:ext cx="147637" cy="38100"/>
          </a:xfrm>
          <a:prstGeom prst="ellipse">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65" name="Rectangle 32">
            <a:extLst>
              <a:ext uri="{FF2B5EF4-FFF2-40B4-BE49-F238E27FC236}">
                <a16:creationId xmlns="" xmlns:a16="http://schemas.microsoft.com/office/drawing/2014/main" id="{7F861E1E-5003-4E21-8443-03649535A799}"/>
              </a:ext>
            </a:extLst>
          </p:cNvPr>
          <p:cNvSpPr>
            <a:spLocks noChangeArrowheads="1"/>
          </p:cNvSpPr>
          <p:nvPr/>
        </p:nvSpPr>
        <p:spPr bwMode="auto">
          <a:xfrm>
            <a:off x="1748551" y="6148814"/>
            <a:ext cx="45719" cy="401637"/>
          </a:xfrm>
          <a:prstGeom prst="rect">
            <a:avLst/>
          </a:prstGeom>
          <a:solidFill>
            <a:schemeClr val="bg1"/>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88" name="Oval 16">
            <a:extLst>
              <a:ext uri="{FF2B5EF4-FFF2-40B4-BE49-F238E27FC236}">
                <a16:creationId xmlns="" xmlns:a16="http://schemas.microsoft.com/office/drawing/2014/main" id="{34577CD4-BBC9-443F-83BB-C0F0C820E136}"/>
              </a:ext>
            </a:extLst>
          </p:cNvPr>
          <p:cNvSpPr>
            <a:spLocks noChangeArrowheads="1"/>
          </p:cNvSpPr>
          <p:nvPr/>
        </p:nvSpPr>
        <p:spPr bwMode="auto">
          <a:xfrm>
            <a:off x="6169025" y="6351588"/>
            <a:ext cx="107950" cy="26987"/>
          </a:xfrm>
          <a:prstGeom prst="ellipse">
            <a:avLst/>
          </a:prstGeom>
          <a:solidFill>
            <a:schemeClr val="bg1"/>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90" name="Rectangle 17">
            <a:extLst>
              <a:ext uri="{FF2B5EF4-FFF2-40B4-BE49-F238E27FC236}">
                <a16:creationId xmlns="" xmlns:a16="http://schemas.microsoft.com/office/drawing/2014/main" id="{876F3B8F-F5A0-448B-BF3C-93DF6960456C}"/>
              </a:ext>
            </a:extLst>
          </p:cNvPr>
          <p:cNvSpPr>
            <a:spLocks noChangeArrowheads="1"/>
          </p:cNvSpPr>
          <p:nvPr/>
        </p:nvSpPr>
        <p:spPr bwMode="auto">
          <a:xfrm>
            <a:off x="6210300" y="6067425"/>
            <a:ext cx="20638" cy="298450"/>
          </a:xfrm>
          <a:prstGeom prst="rect">
            <a:avLst/>
          </a:prstGeom>
          <a:solidFill>
            <a:schemeClr val="bg1"/>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94" name="Oval 19">
            <a:extLst>
              <a:ext uri="{FF2B5EF4-FFF2-40B4-BE49-F238E27FC236}">
                <a16:creationId xmlns="" xmlns:a16="http://schemas.microsoft.com/office/drawing/2014/main" id="{36F703F2-2783-4B14-A3E7-453E69D0E175}"/>
              </a:ext>
            </a:extLst>
          </p:cNvPr>
          <p:cNvSpPr>
            <a:spLocks noChangeArrowheads="1"/>
          </p:cNvSpPr>
          <p:nvPr/>
        </p:nvSpPr>
        <p:spPr bwMode="auto">
          <a:xfrm>
            <a:off x="6448425" y="6583363"/>
            <a:ext cx="107950" cy="26987"/>
          </a:xfrm>
          <a:prstGeom prst="ellipse">
            <a:avLst/>
          </a:prstGeom>
          <a:solidFill>
            <a:schemeClr val="bg1"/>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96" name="Rectangle 20">
            <a:extLst>
              <a:ext uri="{FF2B5EF4-FFF2-40B4-BE49-F238E27FC236}">
                <a16:creationId xmlns="" xmlns:a16="http://schemas.microsoft.com/office/drawing/2014/main" id="{49D731A2-3BCB-4EC6-B16A-A4317F04456C}"/>
              </a:ext>
            </a:extLst>
          </p:cNvPr>
          <p:cNvSpPr>
            <a:spLocks noChangeArrowheads="1"/>
          </p:cNvSpPr>
          <p:nvPr/>
        </p:nvSpPr>
        <p:spPr bwMode="auto">
          <a:xfrm>
            <a:off x="6492875" y="6299200"/>
            <a:ext cx="17463" cy="298450"/>
          </a:xfrm>
          <a:prstGeom prst="rect">
            <a:avLst/>
          </a:prstGeom>
          <a:solidFill>
            <a:schemeClr val="bg1"/>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100" name="Freeform 21">
            <a:extLst>
              <a:ext uri="{FF2B5EF4-FFF2-40B4-BE49-F238E27FC236}">
                <a16:creationId xmlns="" xmlns:a16="http://schemas.microsoft.com/office/drawing/2014/main" id="{F0D3CB0D-E0EF-46B7-AF5B-F1BA1F6D15D0}"/>
              </a:ext>
            </a:extLst>
          </p:cNvPr>
          <p:cNvSpPr>
            <a:spLocks/>
          </p:cNvSpPr>
          <p:nvPr/>
        </p:nvSpPr>
        <p:spPr bwMode="auto">
          <a:xfrm>
            <a:off x="6369050" y="6083300"/>
            <a:ext cx="265113" cy="409575"/>
          </a:xfrm>
          <a:custGeom>
            <a:avLst/>
            <a:gdLst>
              <a:gd name="T0" fmla="*/ 74 w 88"/>
              <a:gd name="T1" fmla="*/ 65 h 136"/>
              <a:gd name="T2" fmla="*/ 44 w 88"/>
              <a:gd name="T3" fmla="*/ 2 h 136"/>
              <a:gd name="T4" fmla="*/ 14 w 88"/>
              <a:gd name="T5" fmla="*/ 65 h 136"/>
              <a:gd name="T6" fmla="*/ 44 w 88"/>
              <a:gd name="T7" fmla="*/ 136 h 136"/>
              <a:gd name="T8" fmla="*/ 74 w 88"/>
              <a:gd name="T9" fmla="*/ 65 h 136"/>
            </a:gdLst>
            <a:ahLst/>
            <a:cxnLst>
              <a:cxn ang="0">
                <a:pos x="T0" y="T1"/>
              </a:cxn>
              <a:cxn ang="0">
                <a:pos x="T2" y="T3"/>
              </a:cxn>
              <a:cxn ang="0">
                <a:pos x="T4" y="T5"/>
              </a:cxn>
              <a:cxn ang="0">
                <a:pos x="T6" y="T7"/>
              </a:cxn>
              <a:cxn ang="0">
                <a:pos x="T8" y="T9"/>
              </a:cxn>
            </a:cxnLst>
            <a:rect l="0" t="0" r="r" b="b"/>
            <a:pathLst>
              <a:path w="88" h="136">
                <a:moveTo>
                  <a:pt x="74" y="65"/>
                </a:moveTo>
                <a:cubicBezTo>
                  <a:pt x="60" y="0"/>
                  <a:pt x="44" y="4"/>
                  <a:pt x="44" y="2"/>
                </a:cubicBezTo>
                <a:cubicBezTo>
                  <a:pt x="44" y="4"/>
                  <a:pt x="28" y="0"/>
                  <a:pt x="14" y="65"/>
                </a:cubicBezTo>
                <a:cubicBezTo>
                  <a:pt x="0" y="130"/>
                  <a:pt x="44" y="136"/>
                  <a:pt x="44" y="136"/>
                </a:cubicBezTo>
                <a:cubicBezTo>
                  <a:pt x="44" y="136"/>
                  <a:pt x="88" y="130"/>
                  <a:pt x="74" y="65"/>
                </a:cubicBezTo>
                <a:close/>
              </a:path>
            </a:pathLst>
          </a:custGeom>
          <a:solidFill>
            <a:schemeClr val="bg1"/>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101" name="Oval 22">
            <a:extLst>
              <a:ext uri="{FF2B5EF4-FFF2-40B4-BE49-F238E27FC236}">
                <a16:creationId xmlns="" xmlns:a16="http://schemas.microsoft.com/office/drawing/2014/main" id="{6E06E662-8276-4D71-9E6A-EA4C4EB40F88}"/>
              </a:ext>
            </a:extLst>
          </p:cNvPr>
          <p:cNvSpPr>
            <a:spLocks noChangeArrowheads="1"/>
          </p:cNvSpPr>
          <p:nvPr/>
        </p:nvSpPr>
        <p:spPr bwMode="auto">
          <a:xfrm>
            <a:off x="5924550" y="6600825"/>
            <a:ext cx="73025" cy="19050"/>
          </a:xfrm>
          <a:prstGeom prst="ellipse">
            <a:avLst/>
          </a:prstGeom>
          <a:solidFill>
            <a:schemeClr val="bg1"/>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102" name="Rectangle 23">
            <a:extLst>
              <a:ext uri="{FF2B5EF4-FFF2-40B4-BE49-F238E27FC236}">
                <a16:creationId xmlns="" xmlns:a16="http://schemas.microsoft.com/office/drawing/2014/main" id="{63DD17C7-D43B-4D96-9CFB-F55F32FF9C1C}"/>
              </a:ext>
            </a:extLst>
          </p:cNvPr>
          <p:cNvSpPr>
            <a:spLocks noChangeArrowheads="1"/>
          </p:cNvSpPr>
          <p:nvPr/>
        </p:nvSpPr>
        <p:spPr bwMode="auto">
          <a:xfrm>
            <a:off x="5954713" y="6416675"/>
            <a:ext cx="12700" cy="193675"/>
          </a:xfrm>
          <a:prstGeom prst="rect">
            <a:avLst/>
          </a:prstGeom>
          <a:solidFill>
            <a:schemeClr val="bg1"/>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103" name="Freeform 24">
            <a:extLst>
              <a:ext uri="{FF2B5EF4-FFF2-40B4-BE49-F238E27FC236}">
                <a16:creationId xmlns="" xmlns:a16="http://schemas.microsoft.com/office/drawing/2014/main" id="{2FA93C62-264F-4456-BC87-2A0366F1CA55}"/>
              </a:ext>
            </a:extLst>
          </p:cNvPr>
          <p:cNvSpPr>
            <a:spLocks/>
          </p:cNvSpPr>
          <p:nvPr/>
        </p:nvSpPr>
        <p:spPr bwMode="auto">
          <a:xfrm>
            <a:off x="5873750" y="6272213"/>
            <a:ext cx="174625" cy="271462"/>
          </a:xfrm>
          <a:custGeom>
            <a:avLst/>
            <a:gdLst>
              <a:gd name="T0" fmla="*/ 49 w 58"/>
              <a:gd name="T1" fmla="*/ 43 h 90"/>
              <a:gd name="T2" fmla="*/ 29 w 58"/>
              <a:gd name="T3" fmla="*/ 2 h 90"/>
              <a:gd name="T4" fmla="*/ 9 w 58"/>
              <a:gd name="T5" fmla="*/ 43 h 90"/>
              <a:gd name="T6" fmla="*/ 29 w 58"/>
              <a:gd name="T7" fmla="*/ 90 h 90"/>
              <a:gd name="T8" fmla="*/ 49 w 58"/>
              <a:gd name="T9" fmla="*/ 43 h 90"/>
            </a:gdLst>
            <a:ahLst/>
            <a:cxnLst>
              <a:cxn ang="0">
                <a:pos x="T0" y="T1"/>
              </a:cxn>
              <a:cxn ang="0">
                <a:pos x="T2" y="T3"/>
              </a:cxn>
              <a:cxn ang="0">
                <a:pos x="T4" y="T5"/>
              </a:cxn>
              <a:cxn ang="0">
                <a:pos x="T6" y="T7"/>
              </a:cxn>
              <a:cxn ang="0">
                <a:pos x="T8" y="T9"/>
              </a:cxn>
            </a:cxnLst>
            <a:rect l="0" t="0" r="r" b="b"/>
            <a:pathLst>
              <a:path w="58" h="90">
                <a:moveTo>
                  <a:pt x="49" y="43"/>
                </a:moveTo>
                <a:cubicBezTo>
                  <a:pt x="40" y="0"/>
                  <a:pt x="29" y="3"/>
                  <a:pt x="29" y="2"/>
                </a:cubicBezTo>
                <a:cubicBezTo>
                  <a:pt x="29" y="3"/>
                  <a:pt x="19" y="0"/>
                  <a:pt x="9" y="43"/>
                </a:cubicBezTo>
                <a:cubicBezTo>
                  <a:pt x="0" y="85"/>
                  <a:pt x="29" y="90"/>
                  <a:pt x="29" y="90"/>
                </a:cubicBezTo>
                <a:cubicBezTo>
                  <a:pt x="29" y="90"/>
                  <a:pt x="58" y="85"/>
                  <a:pt x="49" y="43"/>
                </a:cubicBezTo>
                <a:close/>
              </a:path>
            </a:pathLst>
          </a:custGeom>
          <a:solidFill>
            <a:schemeClr val="bg1"/>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104" name="Freeform 18">
            <a:extLst>
              <a:ext uri="{FF2B5EF4-FFF2-40B4-BE49-F238E27FC236}">
                <a16:creationId xmlns="" xmlns:a16="http://schemas.microsoft.com/office/drawing/2014/main" id="{03E2D8CB-CF36-4978-9298-034490FD68CF}"/>
              </a:ext>
            </a:extLst>
          </p:cNvPr>
          <p:cNvSpPr>
            <a:spLocks/>
          </p:cNvSpPr>
          <p:nvPr/>
        </p:nvSpPr>
        <p:spPr bwMode="auto">
          <a:xfrm>
            <a:off x="6088063" y="5849938"/>
            <a:ext cx="266700" cy="411162"/>
          </a:xfrm>
          <a:custGeom>
            <a:avLst/>
            <a:gdLst>
              <a:gd name="T0" fmla="*/ 75 w 89"/>
              <a:gd name="T1" fmla="*/ 65 h 136"/>
              <a:gd name="T2" fmla="*/ 45 w 89"/>
              <a:gd name="T3" fmla="*/ 2 h 136"/>
              <a:gd name="T4" fmla="*/ 15 w 89"/>
              <a:gd name="T5" fmla="*/ 65 h 136"/>
              <a:gd name="T6" fmla="*/ 45 w 89"/>
              <a:gd name="T7" fmla="*/ 136 h 136"/>
              <a:gd name="T8" fmla="*/ 75 w 89"/>
              <a:gd name="T9" fmla="*/ 65 h 136"/>
            </a:gdLst>
            <a:ahLst/>
            <a:cxnLst>
              <a:cxn ang="0">
                <a:pos x="T0" y="T1"/>
              </a:cxn>
              <a:cxn ang="0">
                <a:pos x="T2" y="T3"/>
              </a:cxn>
              <a:cxn ang="0">
                <a:pos x="T4" y="T5"/>
              </a:cxn>
              <a:cxn ang="0">
                <a:pos x="T6" y="T7"/>
              </a:cxn>
              <a:cxn ang="0">
                <a:pos x="T8" y="T9"/>
              </a:cxn>
            </a:cxnLst>
            <a:rect l="0" t="0" r="r" b="b"/>
            <a:pathLst>
              <a:path w="89" h="136">
                <a:moveTo>
                  <a:pt x="75" y="65"/>
                </a:moveTo>
                <a:cubicBezTo>
                  <a:pt x="61" y="0"/>
                  <a:pt x="45" y="4"/>
                  <a:pt x="45" y="2"/>
                </a:cubicBezTo>
                <a:cubicBezTo>
                  <a:pt x="44" y="4"/>
                  <a:pt x="29" y="0"/>
                  <a:pt x="15" y="65"/>
                </a:cubicBezTo>
                <a:cubicBezTo>
                  <a:pt x="0" y="130"/>
                  <a:pt x="45" y="136"/>
                  <a:pt x="45" y="136"/>
                </a:cubicBezTo>
                <a:cubicBezTo>
                  <a:pt x="45" y="136"/>
                  <a:pt x="89" y="130"/>
                  <a:pt x="75" y="65"/>
                </a:cubicBezTo>
                <a:close/>
              </a:path>
            </a:pathLst>
          </a:custGeom>
          <a:solidFill>
            <a:schemeClr val="bg1"/>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108" name="Freeform 6">
            <a:extLst>
              <a:ext uri="{FF2B5EF4-FFF2-40B4-BE49-F238E27FC236}">
                <a16:creationId xmlns="" xmlns:a16="http://schemas.microsoft.com/office/drawing/2014/main" id="{09105F56-3581-49AB-A334-365FE2DAD27A}"/>
              </a:ext>
            </a:extLst>
          </p:cNvPr>
          <p:cNvSpPr>
            <a:spLocks/>
          </p:cNvSpPr>
          <p:nvPr/>
        </p:nvSpPr>
        <p:spPr bwMode="auto">
          <a:xfrm>
            <a:off x="0" y="6299200"/>
            <a:ext cx="8720138" cy="558800"/>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rgbClr val="0033CC"/>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pic>
        <p:nvPicPr>
          <p:cNvPr id="61443" name="Picture 3" descr="Ảnh động đẹp (18)">
            <a:extLst>
              <a:ext uri="{FF2B5EF4-FFF2-40B4-BE49-F238E27FC236}">
                <a16:creationId xmlns="" xmlns:a16="http://schemas.microsoft.com/office/drawing/2014/main" id="{68F7D85B-40CB-422C-BB23-F8588B018DE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800000">
            <a:off x="11257228" y="0"/>
            <a:ext cx="76200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Rectangle 2">
            <a:extLst>
              <a:ext uri="{FF2B5EF4-FFF2-40B4-BE49-F238E27FC236}">
                <a16:creationId xmlns="" xmlns:a16="http://schemas.microsoft.com/office/drawing/2014/main" id="{94770CE2-25F9-4537-961D-8899E2B8C3C6}"/>
              </a:ext>
            </a:extLst>
          </p:cNvPr>
          <p:cNvSpPr>
            <a:spLocks noChangeArrowheads="1"/>
          </p:cNvSpPr>
          <p:nvPr/>
        </p:nvSpPr>
        <p:spPr bwMode="auto">
          <a:xfrm>
            <a:off x="265410" y="361630"/>
            <a:ext cx="10375259"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eaLnBrk="0" hangingPunct="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eaLnBrk="0" hangingPunct="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1" fontAlgn="base" hangingPunct="1">
              <a:spcBef>
                <a:spcPct val="0"/>
              </a:spcBef>
              <a:spcAft>
                <a:spcPct val="0"/>
              </a:spcAft>
              <a:buNone/>
              <a:defRPr/>
            </a:pPr>
            <a:r>
              <a:rPr lang="en-US" altLang="en-US" sz="2400" b="1" dirty="0">
                <a:latin typeface="+mn-lt"/>
                <a:cs typeface="Arial" panose="020B0604020202020204" pitchFamily="34" charset="0"/>
              </a:rPr>
              <a:t>2</a:t>
            </a:r>
            <a:r>
              <a:rPr lang="vi-VN" altLang="en-US" sz="2400" b="1" dirty="0">
                <a:latin typeface="+mn-lt"/>
                <a:cs typeface="Arial" panose="020B0604020202020204" pitchFamily="34" charset="0"/>
              </a:rPr>
              <a:t>. Tư tưởng về quyền làm chủ của nhân dân, xây dựng nhà nước </a:t>
            </a:r>
            <a:endParaRPr lang="en-US" altLang="en-US" sz="2400" b="1" dirty="0">
              <a:latin typeface="+mn-lt"/>
              <a:cs typeface="Arial" panose="020B0604020202020204" pitchFamily="34" charset="0"/>
            </a:endParaRPr>
          </a:p>
          <a:p>
            <a:pPr algn="ctr" defTabSz="914400" eaLnBrk="1" fontAlgn="base" hangingPunct="1">
              <a:spcBef>
                <a:spcPct val="0"/>
              </a:spcBef>
              <a:spcAft>
                <a:spcPct val="0"/>
              </a:spcAft>
              <a:buNone/>
              <a:defRPr/>
            </a:pPr>
            <a:r>
              <a:rPr lang="vi-VN" altLang="en-US" sz="2400" b="1" dirty="0">
                <a:latin typeface="+mn-lt"/>
                <a:cs typeface="Arial" panose="020B0604020202020204" pitchFamily="34" charset="0"/>
              </a:rPr>
              <a:t>thật sự của dân, do dân, vì dân</a:t>
            </a:r>
            <a:endParaRPr lang="en-US" altLang="en-US" sz="2400" dirty="0">
              <a:latin typeface="+mn-lt"/>
              <a:cs typeface="Arial" panose="020B0604020202020204" pitchFamily="34" charset="0"/>
            </a:endParaRPr>
          </a:p>
        </p:txBody>
      </p:sp>
      <p:sp>
        <p:nvSpPr>
          <p:cNvPr id="34" name="Oval Callout 1">
            <a:extLst>
              <a:ext uri="{FF2B5EF4-FFF2-40B4-BE49-F238E27FC236}">
                <a16:creationId xmlns="" xmlns:a16="http://schemas.microsoft.com/office/drawing/2014/main" id="{6E46A7F0-5F9A-4F16-B46B-3FCA12964009}"/>
              </a:ext>
            </a:extLst>
          </p:cNvPr>
          <p:cNvSpPr/>
          <p:nvPr/>
        </p:nvSpPr>
        <p:spPr>
          <a:xfrm>
            <a:off x="4495574" y="1914807"/>
            <a:ext cx="5561012" cy="1922689"/>
          </a:xfrm>
          <a:prstGeom prst="wedgeEllipseCallout">
            <a:avLst/>
          </a:prstGeom>
          <a:gradFill>
            <a:gsLst>
              <a:gs pos="0">
                <a:schemeClr val="bg1"/>
              </a:gs>
              <a:gs pos="50000">
                <a:schemeClr val="bg1"/>
              </a:gs>
              <a:gs pos="100000">
                <a:schemeClr val="accent1">
                  <a:tint val="23500"/>
                  <a:satMod val="160000"/>
                </a:schemeClr>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2800" b="1" dirty="0" err="1">
                <a:solidFill>
                  <a:srgbClr val="000099"/>
                </a:solidFill>
                <a:latin typeface="+mj-lt"/>
                <a:cs typeface="Times New Roman" panose="02020603050405020304" pitchFamily="18" charset="0"/>
              </a:rPr>
              <a:t>Thế</a:t>
            </a:r>
            <a:r>
              <a:rPr lang="en-US" sz="2800" b="1" dirty="0">
                <a:solidFill>
                  <a:srgbClr val="000099"/>
                </a:solidFill>
                <a:latin typeface="+mj-lt"/>
                <a:cs typeface="Times New Roman" panose="02020603050405020304" pitchFamily="18" charset="0"/>
              </a:rPr>
              <a:t> </a:t>
            </a:r>
            <a:r>
              <a:rPr lang="en-US" sz="2800" b="1" dirty="0" err="1">
                <a:solidFill>
                  <a:srgbClr val="000099"/>
                </a:solidFill>
                <a:latin typeface="+mj-lt"/>
                <a:cs typeface="Times New Roman" panose="02020603050405020304" pitchFamily="18" charset="0"/>
              </a:rPr>
              <a:t>nào</a:t>
            </a:r>
            <a:r>
              <a:rPr lang="en-US" sz="2800" b="1" dirty="0">
                <a:solidFill>
                  <a:srgbClr val="000099"/>
                </a:solidFill>
                <a:latin typeface="+mj-lt"/>
                <a:cs typeface="Times New Roman" panose="02020603050405020304" pitchFamily="18" charset="0"/>
              </a:rPr>
              <a:t> </a:t>
            </a:r>
            <a:r>
              <a:rPr lang="en-US" sz="2800" b="1" dirty="0" err="1">
                <a:solidFill>
                  <a:srgbClr val="000099"/>
                </a:solidFill>
                <a:latin typeface="+mj-lt"/>
                <a:cs typeface="Times New Roman" panose="02020603050405020304" pitchFamily="18" charset="0"/>
              </a:rPr>
              <a:t>là</a:t>
            </a:r>
            <a:r>
              <a:rPr lang="en-US" sz="2800" b="1" dirty="0">
                <a:solidFill>
                  <a:srgbClr val="000099"/>
                </a:solidFill>
                <a:latin typeface="+mj-lt"/>
                <a:cs typeface="Times New Roman" panose="02020603050405020304" pitchFamily="18" charset="0"/>
              </a:rPr>
              <a:t> </a:t>
            </a:r>
            <a:r>
              <a:rPr lang="en-US" sz="2800" b="1" dirty="0" err="1">
                <a:solidFill>
                  <a:srgbClr val="000099"/>
                </a:solidFill>
                <a:latin typeface="+mj-lt"/>
                <a:cs typeface="Times New Roman" panose="02020603050405020304" pitchFamily="18" charset="0"/>
              </a:rPr>
              <a:t>Nhà</a:t>
            </a:r>
            <a:r>
              <a:rPr lang="en-US" sz="2800" b="1" dirty="0">
                <a:solidFill>
                  <a:srgbClr val="000099"/>
                </a:solidFill>
                <a:latin typeface="+mj-lt"/>
                <a:cs typeface="Times New Roman" panose="02020603050405020304" pitchFamily="18" charset="0"/>
              </a:rPr>
              <a:t> </a:t>
            </a:r>
            <a:r>
              <a:rPr lang="en-US" sz="2800" b="1" dirty="0" err="1">
                <a:solidFill>
                  <a:srgbClr val="000099"/>
                </a:solidFill>
                <a:latin typeface="+mj-lt"/>
                <a:cs typeface="Times New Roman" panose="02020603050405020304" pitchFamily="18" charset="0"/>
              </a:rPr>
              <a:t>nước</a:t>
            </a:r>
            <a:r>
              <a:rPr lang="en-US" sz="2800" b="1" dirty="0">
                <a:solidFill>
                  <a:srgbClr val="000099"/>
                </a:solidFill>
                <a:latin typeface="+mj-lt"/>
                <a:cs typeface="Times New Roman" panose="02020603050405020304" pitchFamily="18" charset="0"/>
              </a:rPr>
              <a:t> </a:t>
            </a:r>
            <a:r>
              <a:rPr lang="en-US" sz="2800" b="1" dirty="0" err="1">
                <a:solidFill>
                  <a:srgbClr val="000099"/>
                </a:solidFill>
                <a:latin typeface="+mj-lt"/>
                <a:cs typeface="Times New Roman" panose="02020603050405020304" pitchFamily="18" charset="0"/>
              </a:rPr>
              <a:t>của</a:t>
            </a:r>
            <a:r>
              <a:rPr lang="en-US" sz="2800" b="1" dirty="0">
                <a:solidFill>
                  <a:srgbClr val="000099"/>
                </a:solidFill>
                <a:latin typeface="+mj-lt"/>
                <a:cs typeface="Times New Roman" panose="02020603050405020304" pitchFamily="18" charset="0"/>
              </a:rPr>
              <a:t> </a:t>
            </a:r>
            <a:r>
              <a:rPr lang="en-US" sz="2800" b="1" dirty="0" err="1">
                <a:solidFill>
                  <a:srgbClr val="000099"/>
                </a:solidFill>
                <a:latin typeface="+mj-lt"/>
                <a:cs typeface="Times New Roman" panose="02020603050405020304" pitchFamily="18" charset="0"/>
              </a:rPr>
              <a:t>dân</a:t>
            </a:r>
            <a:r>
              <a:rPr lang="en-US" sz="2800" b="1" dirty="0">
                <a:solidFill>
                  <a:srgbClr val="000099"/>
                </a:solidFill>
                <a:latin typeface="+mj-lt"/>
                <a:cs typeface="Times New Roman" panose="02020603050405020304" pitchFamily="18" charset="0"/>
              </a:rPr>
              <a:t>? </a:t>
            </a:r>
            <a:endParaRPr lang="en-US" sz="2800" b="1" dirty="0">
              <a:solidFill>
                <a:srgbClr val="000099"/>
              </a:solidFill>
              <a:latin typeface="+mj-lt"/>
            </a:endParaRPr>
          </a:p>
        </p:txBody>
      </p:sp>
      <p:sp>
        <p:nvSpPr>
          <p:cNvPr id="35" name="Horizontal Scroll 2">
            <a:extLst>
              <a:ext uri="{FF2B5EF4-FFF2-40B4-BE49-F238E27FC236}">
                <a16:creationId xmlns="" xmlns:a16="http://schemas.microsoft.com/office/drawing/2014/main" id="{1C1B5390-176A-418C-8C5E-31E02E2BA901}"/>
              </a:ext>
            </a:extLst>
          </p:cNvPr>
          <p:cNvSpPr/>
          <p:nvPr/>
        </p:nvSpPr>
        <p:spPr>
          <a:xfrm>
            <a:off x="3631747" y="4928678"/>
            <a:ext cx="7620000" cy="1247150"/>
          </a:xfrm>
          <a:prstGeom prst="horizontalScroll">
            <a:avLst/>
          </a:prstGeom>
          <a:gradFill>
            <a:gsLst>
              <a:gs pos="0">
                <a:schemeClr val="bg1"/>
              </a:gs>
              <a:gs pos="50000">
                <a:schemeClr val="bg1"/>
              </a:gs>
              <a:gs pos="100000">
                <a:schemeClr val="bg1"/>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altLang="en-US" sz="3200" b="1" dirty="0">
                <a:solidFill>
                  <a:srgbClr val="000099"/>
                </a:solidFill>
              </a:rPr>
              <a:t> </a:t>
            </a:r>
            <a:r>
              <a:rPr lang="en-US" altLang="en-US" sz="3200" dirty="0" err="1">
                <a:solidFill>
                  <a:srgbClr val="000099"/>
                </a:solidFill>
              </a:rPr>
              <a:t>Là</a:t>
            </a:r>
            <a:r>
              <a:rPr lang="en-US" altLang="en-US" sz="3200" dirty="0">
                <a:solidFill>
                  <a:srgbClr val="000099"/>
                </a:solidFill>
              </a:rPr>
              <a:t> </a:t>
            </a:r>
            <a:r>
              <a:rPr lang="en-US" altLang="en-US" sz="3200" dirty="0" err="1">
                <a:solidFill>
                  <a:srgbClr val="000099"/>
                </a:solidFill>
              </a:rPr>
              <a:t>nhà</a:t>
            </a:r>
            <a:r>
              <a:rPr lang="en-US" altLang="en-US" sz="3200" dirty="0">
                <a:solidFill>
                  <a:srgbClr val="000099"/>
                </a:solidFill>
              </a:rPr>
              <a:t> </a:t>
            </a:r>
            <a:r>
              <a:rPr lang="en-US" altLang="en-US" sz="3200" dirty="0" err="1">
                <a:solidFill>
                  <a:srgbClr val="000099"/>
                </a:solidFill>
              </a:rPr>
              <a:t>nước</a:t>
            </a:r>
            <a:r>
              <a:rPr lang="en-US" altLang="en-US" sz="3200" dirty="0">
                <a:solidFill>
                  <a:srgbClr val="000099"/>
                </a:solidFill>
              </a:rPr>
              <a:t> </a:t>
            </a:r>
            <a:r>
              <a:rPr lang="en-US" altLang="en-US" sz="3200" dirty="0" err="1">
                <a:solidFill>
                  <a:srgbClr val="000099"/>
                </a:solidFill>
              </a:rPr>
              <a:t>mà</a:t>
            </a:r>
            <a:r>
              <a:rPr lang="en-US" altLang="en-US" sz="3200" b="1" dirty="0">
                <a:solidFill>
                  <a:srgbClr val="000099"/>
                </a:solidFill>
              </a:rPr>
              <a:t> </a:t>
            </a:r>
            <a:r>
              <a:rPr lang="en-US" altLang="en-US" sz="3200" b="1" dirty="0" err="1">
                <a:solidFill>
                  <a:srgbClr val="FF0000"/>
                </a:solidFill>
              </a:rPr>
              <a:t>Dân</a:t>
            </a:r>
            <a:r>
              <a:rPr lang="en-US" altLang="en-US" sz="3200" b="1" dirty="0">
                <a:solidFill>
                  <a:srgbClr val="FF0000"/>
                </a:solidFill>
              </a:rPr>
              <a:t> </a:t>
            </a:r>
            <a:r>
              <a:rPr lang="en-US" altLang="en-US" sz="3200" b="1" dirty="0" err="1">
                <a:solidFill>
                  <a:srgbClr val="FF0000"/>
                </a:solidFill>
              </a:rPr>
              <a:t>là</a:t>
            </a:r>
            <a:r>
              <a:rPr lang="en-US" altLang="en-US" sz="3200" b="1" dirty="0">
                <a:solidFill>
                  <a:srgbClr val="FF0000"/>
                </a:solidFill>
              </a:rPr>
              <a:t> </a:t>
            </a:r>
            <a:r>
              <a:rPr lang="en-US" altLang="en-US" sz="3200" b="1" dirty="0" err="1">
                <a:solidFill>
                  <a:srgbClr val="FF0000"/>
                </a:solidFill>
              </a:rPr>
              <a:t>chủ</a:t>
            </a:r>
            <a:endParaRPr lang="en-US" sz="3200" b="1" dirty="0">
              <a:solidFill>
                <a:srgbClr val="FF0000"/>
              </a:solidFill>
            </a:endParaRPr>
          </a:p>
        </p:txBody>
      </p:sp>
      <p:pic>
        <p:nvPicPr>
          <p:cNvPr id="36" name="Picture 35" descr="Kết quả hình ảnh cho hình ảnh chèn vào slide">
            <a:extLst>
              <a:ext uri="{FF2B5EF4-FFF2-40B4-BE49-F238E27FC236}">
                <a16:creationId xmlns="" xmlns:a16="http://schemas.microsoft.com/office/drawing/2014/main" id="{C85AABD5-CD3F-4CCF-AD58-68671B02043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5410" y="1767669"/>
            <a:ext cx="2826133" cy="2975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25023443"/>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circle(in)">
                                      <p:cBhvr>
                                        <p:cTn id="7" dur="20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grpId="0" nodeType="clickEffect">
                                  <p:stCondLst>
                                    <p:cond delay="0"/>
                                  </p:stCondLst>
                                  <p:childTnLst>
                                    <p:set>
                                      <p:cBhvr>
                                        <p:cTn id="11" dur="1" fill="hold">
                                          <p:stCondLst>
                                            <p:cond delay="0"/>
                                          </p:stCondLst>
                                        </p:cTn>
                                        <p:tgtEl>
                                          <p:spTgt spid="57"/>
                                        </p:tgtEl>
                                        <p:attrNameLst>
                                          <p:attrName>style.visibility</p:attrName>
                                        </p:attrNameLst>
                                      </p:cBhvr>
                                      <p:to>
                                        <p:strVal val="visible"/>
                                      </p:to>
                                    </p:set>
                                    <p:animEffect transition="in" filter="circle(in)">
                                      <p:cBhvr>
                                        <p:cTn id="12" dur="2000"/>
                                        <p:tgtEl>
                                          <p:spTgt spid="57"/>
                                        </p:tgtEl>
                                      </p:cBhvr>
                                    </p:animEffect>
                                  </p:childTnLst>
                                </p:cTn>
                              </p:par>
                              <p:par>
                                <p:cTn id="13" presetID="6" presetClass="entr" presetSubtype="16" fill="hold" grpId="0" nodeType="withEffect">
                                  <p:stCondLst>
                                    <p:cond delay="0"/>
                                  </p:stCondLst>
                                  <p:childTnLst>
                                    <p:set>
                                      <p:cBhvr>
                                        <p:cTn id="14" dur="1" fill="hold">
                                          <p:stCondLst>
                                            <p:cond delay="0"/>
                                          </p:stCondLst>
                                        </p:cTn>
                                        <p:tgtEl>
                                          <p:spTgt spid="58"/>
                                        </p:tgtEl>
                                        <p:attrNameLst>
                                          <p:attrName>style.visibility</p:attrName>
                                        </p:attrNameLst>
                                      </p:cBhvr>
                                      <p:to>
                                        <p:strVal val="visible"/>
                                      </p:to>
                                    </p:set>
                                    <p:animEffect transition="in" filter="circle(in)">
                                      <p:cBhvr>
                                        <p:cTn id="15" dur="2000"/>
                                        <p:tgtEl>
                                          <p:spTgt spid="58"/>
                                        </p:tgtEl>
                                      </p:cBhvr>
                                    </p:animEffect>
                                  </p:childTnLst>
                                </p:cTn>
                              </p:par>
                              <p:par>
                                <p:cTn id="16" presetID="6" presetClass="entr" presetSubtype="16" fill="hold" grpId="0" nodeType="withEffect">
                                  <p:stCondLst>
                                    <p:cond delay="0"/>
                                  </p:stCondLst>
                                  <p:childTnLst>
                                    <p:set>
                                      <p:cBhvr>
                                        <p:cTn id="17" dur="1" fill="hold">
                                          <p:stCondLst>
                                            <p:cond delay="0"/>
                                          </p:stCondLst>
                                        </p:cTn>
                                        <p:tgtEl>
                                          <p:spTgt spid="60"/>
                                        </p:tgtEl>
                                        <p:attrNameLst>
                                          <p:attrName>style.visibility</p:attrName>
                                        </p:attrNameLst>
                                      </p:cBhvr>
                                      <p:to>
                                        <p:strVal val="visible"/>
                                      </p:to>
                                    </p:set>
                                    <p:animEffect transition="in" filter="circle(in)">
                                      <p:cBhvr>
                                        <p:cTn id="18" dur="2000"/>
                                        <p:tgtEl>
                                          <p:spTgt spid="60"/>
                                        </p:tgtEl>
                                      </p:cBhvr>
                                    </p:animEffect>
                                  </p:childTnLst>
                                </p:cTn>
                              </p:par>
                              <p:par>
                                <p:cTn id="19" presetID="6" presetClass="entr" presetSubtype="16" fill="hold" grpId="0" nodeType="withEffect">
                                  <p:stCondLst>
                                    <p:cond delay="0"/>
                                  </p:stCondLst>
                                  <p:childTnLst>
                                    <p:set>
                                      <p:cBhvr>
                                        <p:cTn id="20" dur="1" fill="hold">
                                          <p:stCondLst>
                                            <p:cond delay="0"/>
                                          </p:stCondLst>
                                        </p:cTn>
                                        <p:tgtEl>
                                          <p:spTgt spid="64"/>
                                        </p:tgtEl>
                                        <p:attrNameLst>
                                          <p:attrName>style.visibility</p:attrName>
                                        </p:attrNameLst>
                                      </p:cBhvr>
                                      <p:to>
                                        <p:strVal val="visible"/>
                                      </p:to>
                                    </p:set>
                                    <p:animEffect transition="in" filter="circle(in)">
                                      <p:cBhvr>
                                        <p:cTn id="21" dur="2000"/>
                                        <p:tgtEl>
                                          <p:spTgt spid="64"/>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65"/>
                                        </p:tgtEl>
                                        <p:attrNameLst>
                                          <p:attrName>style.visibility</p:attrName>
                                        </p:attrNameLst>
                                      </p:cBhvr>
                                      <p:to>
                                        <p:strVal val="visible"/>
                                      </p:to>
                                    </p:set>
                                    <p:animEffect transition="in" filter="circle(in)">
                                      <p:cBhvr>
                                        <p:cTn id="24" dur="2000"/>
                                        <p:tgtEl>
                                          <p:spTgt spid="65"/>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88"/>
                                        </p:tgtEl>
                                        <p:attrNameLst>
                                          <p:attrName>style.visibility</p:attrName>
                                        </p:attrNameLst>
                                      </p:cBhvr>
                                      <p:to>
                                        <p:strVal val="visible"/>
                                      </p:to>
                                    </p:set>
                                    <p:animEffect transition="in" filter="circle(in)">
                                      <p:cBhvr>
                                        <p:cTn id="27" dur="2000"/>
                                        <p:tgtEl>
                                          <p:spTgt spid="88"/>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90"/>
                                        </p:tgtEl>
                                        <p:attrNameLst>
                                          <p:attrName>style.visibility</p:attrName>
                                        </p:attrNameLst>
                                      </p:cBhvr>
                                      <p:to>
                                        <p:strVal val="visible"/>
                                      </p:to>
                                    </p:set>
                                    <p:animEffect transition="in" filter="circle(in)">
                                      <p:cBhvr>
                                        <p:cTn id="30" dur="2000"/>
                                        <p:tgtEl>
                                          <p:spTgt spid="90"/>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94"/>
                                        </p:tgtEl>
                                        <p:attrNameLst>
                                          <p:attrName>style.visibility</p:attrName>
                                        </p:attrNameLst>
                                      </p:cBhvr>
                                      <p:to>
                                        <p:strVal val="visible"/>
                                      </p:to>
                                    </p:set>
                                    <p:animEffect transition="in" filter="circle(in)">
                                      <p:cBhvr>
                                        <p:cTn id="33" dur="2000"/>
                                        <p:tgtEl>
                                          <p:spTgt spid="94"/>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96"/>
                                        </p:tgtEl>
                                        <p:attrNameLst>
                                          <p:attrName>style.visibility</p:attrName>
                                        </p:attrNameLst>
                                      </p:cBhvr>
                                      <p:to>
                                        <p:strVal val="visible"/>
                                      </p:to>
                                    </p:set>
                                    <p:animEffect transition="in" filter="circle(in)">
                                      <p:cBhvr>
                                        <p:cTn id="36" dur="2000"/>
                                        <p:tgtEl>
                                          <p:spTgt spid="96"/>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00"/>
                                        </p:tgtEl>
                                        <p:attrNameLst>
                                          <p:attrName>style.visibility</p:attrName>
                                        </p:attrNameLst>
                                      </p:cBhvr>
                                      <p:to>
                                        <p:strVal val="visible"/>
                                      </p:to>
                                    </p:set>
                                    <p:animEffect transition="in" filter="circle(in)">
                                      <p:cBhvr>
                                        <p:cTn id="39" dur="2000"/>
                                        <p:tgtEl>
                                          <p:spTgt spid="100"/>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01"/>
                                        </p:tgtEl>
                                        <p:attrNameLst>
                                          <p:attrName>style.visibility</p:attrName>
                                        </p:attrNameLst>
                                      </p:cBhvr>
                                      <p:to>
                                        <p:strVal val="visible"/>
                                      </p:to>
                                    </p:set>
                                    <p:animEffect transition="in" filter="circle(in)">
                                      <p:cBhvr>
                                        <p:cTn id="42" dur="2000"/>
                                        <p:tgtEl>
                                          <p:spTgt spid="101"/>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02"/>
                                        </p:tgtEl>
                                        <p:attrNameLst>
                                          <p:attrName>style.visibility</p:attrName>
                                        </p:attrNameLst>
                                      </p:cBhvr>
                                      <p:to>
                                        <p:strVal val="visible"/>
                                      </p:to>
                                    </p:set>
                                    <p:animEffect transition="in" filter="circle(in)">
                                      <p:cBhvr>
                                        <p:cTn id="45" dur="2000"/>
                                        <p:tgtEl>
                                          <p:spTgt spid="102"/>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103"/>
                                        </p:tgtEl>
                                        <p:attrNameLst>
                                          <p:attrName>style.visibility</p:attrName>
                                        </p:attrNameLst>
                                      </p:cBhvr>
                                      <p:to>
                                        <p:strVal val="visible"/>
                                      </p:to>
                                    </p:set>
                                    <p:animEffect transition="in" filter="circle(in)">
                                      <p:cBhvr>
                                        <p:cTn id="48" dur="2000"/>
                                        <p:tgtEl>
                                          <p:spTgt spid="103"/>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104"/>
                                        </p:tgtEl>
                                        <p:attrNameLst>
                                          <p:attrName>style.visibility</p:attrName>
                                        </p:attrNameLst>
                                      </p:cBhvr>
                                      <p:to>
                                        <p:strVal val="visible"/>
                                      </p:to>
                                    </p:set>
                                    <p:animEffect transition="in" filter="circle(in)">
                                      <p:cBhvr>
                                        <p:cTn id="51" dur="2000"/>
                                        <p:tgtEl>
                                          <p:spTgt spid="104"/>
                                        </p:tgtEl>
                                      </p:cBhvr>
                                    </p:animEffect>
                                  </p:childTnLst>
                                </p:cTn>
                              </p:par>
                            </p:childTnLst>
                          </p:cTn>
                        </p:par>
                      </p:childTnLst>
                    </p:cTn>
                  </p:par>
                  <p:par>
                    <p:cTn id="52" fill="hold">
                      <p:stCondLst>
                        <p:cond delay="indefinite"/>
                      </p:stCondLst>
                      <p:childTnLst>
                        <p:par>
                          <p:cTn id="53" fill="hold">
                            <p:stCondLst>
                              <p:cond delay="0"/>
                            </p:stCondLst>
                            <p:childTnLst>
                              <p:par>
                                <p:cTn id="54" presetID="31" presetClass="entr" presetSubtype="0" fill="hold" grpId="0" nodeType="clickEffect">
                                  <p:stCondLst>
                                    <p:cond delay="0"/>
                                  </p:stCondLst>
                                  <p:childTnLst>
                                    <p:set>
                                      <p:cBhvr>
                                        <p:cTn id="55" dur="1" fill="hold">
                                          <p:stCondLst>
                                            <p:cond delay="0"/>
                                          </p:stCondLst>
                                        </p:cTn>
                                        <p:tgtEl>
                                          <p:spTgt spid="33"/>
                                        </p:tgtEl>
                                        <p:attrNameLst>
                                          <p:attrName>style.visibility</p:attrName>
                                        </p:attrNameLst>
                                      </p:cBhvr>
                                      <p:to>
                                        <p:strVal val="visible"/>
                                      </p:to>
                                    </p:set>
                                    <p:anim calcmode="lin" valueType="num">
                                      <p:cBhvr>
                                        <p:cTn id="56" dur="1000" fill="hold"/>
                                        <p:tgtEl>
                                          <p:spTgt spid="33"/>
                                        </p:tgtEl>
                                        <p:attrNameLst>
                                          <p:attrName>ppt_w</p:attrName>
                                        </p:attrNameLst>
                                      </p:cBhvr>
                                      <p:tavLst>
                                        <p:tav tm="0">
                                          <p:val>
                                            <p:fltVal val="0"/>
                                          </p:val>
                                        </p:tav>
                                        <p:tav tm="100000">
                                          <p:val>
                                            <p:strVal val="#ppt_w"/>
                                          </p:val>
                                        </p:tav>
                                      </p:tavLst>
                                    </p:anim>
                                    <p:anim calcmode="lin" valueType="num">
                                      <p:cBhvr>
                                        <p:cTn id="57" dur="1000" fill="hold"/>
                                        <p:tgtEl>
                                          <p:spTgt spid="33"/>
                                        </p:tgtEl>
                                        <p:attrNameLst>
                                          <p:attrName>ppt_h</p:attrName>
                                        </p:attrNameLst>
                                      </p:cBhvr>
                                      <p:tavLst>
                                        <p:tav tm="0">
                                          <p:val>
                                            <p:fltVal val="0"/>
                                          </p:val>
                                        </p:tav>
                                        <p:tav tm="100000">
                                          <p:val>
                                            <p:strVal val="#ppt_h"/>
                                          </p:val>
                                        </p:tav>
                                      </p:tavLst>
                                    </p:anim>
                                    <p:anim calcmode="lin" valueType="num">
                                      <p:cBhvr>
                                        <p:cTn id="58" dur="1000" fill="hold"/>
                                        <p:tgtEl>
                                          <p:spTgt spid="33"/>
                                        </p:tgtEl>
                                        <p:attrNameLst>
                                          <p:attrName>style.rotation</p:attrName>
                                        </p:attrNameLst>
                                      </p:cBhvr>
                                      <p:tavLst>
                                        <p:tav tm="0">
                                          <p:val>
                                            <p:fltVal val="90"/>
                                          </p:val>
                                        </p:tav>
                                        <p:tav tm="100000">
                                          <p:val>
                                            <p:fltVal val="0"/>
                                          </p:val>
                                        </p:tav>
                                      </p:tavLst>
                                    </p:anim>
                                    <p:animEffect transition="in" filter="fade">
                                      <p:cBhvr>
                                        <p:cTn id="59" dur="1000"/>
                                        <p:tgtEl>
                                          <p:spTgt spid="33"/>
                                        </p:tgtEl>
                                      </p:cBhvr>
                                    </p:animEffect>
                                  </p:childTnLst>
                                </p:cTn>
                              </p:par>
                              <p:par>
                                <p:cTn id="60" presetID="53" presetClass="entr" presetSubtype="16" fill="hold" grpId="0" nodeType="withEffect">
                                  <p:stCondLst>
                                    <p:cond delay="0"/>
                                  </p:stCondLst>
                                  <p:childTnLst>
                                    <p:set>
                                      <p:cBhvr>
                                        <p:cTn id="61" dur="1" fill="hold">
                                          <p:stCondLst>
                                            <p:cond delay="0"/>
                                          </p:stCondLst>
                                        </p:cTn>
                                        <p:tgtEl>
                                          <p:spTgt spid="34"/>
                                        </p:tgtEl>
                                        <p:attrNameLst>
                                          <p:attrName>style.visibility</p:attrName>
                                        </p:attrNameLst>
                                      </p:cBhvr>
                                      <p:to>
                                        <p:strVal val="visible"/>
                                      </p:to>
                                    </p:set>
                                    <p:anim calcmode="lin" valueType="num">
                                      <p:cBhvr>
                                        <p:cTn id="62" dur="500" fill="hold"/>
                                        <p:tgtEl>
                                          <p:spTgt spid="34"/>
                                        </p:tgtEl>
                                        <p:attrNameLst>
                                          <p:attrName>ppt_w</p:attrName>
                                        </p:attrNameLst>
                                      </p:cBhvr>
                                      <p:tavLst>
                                        <p:tav tm="0">
                                          <p:val>
                                            <p:fltVal val="0"/>
                                          </p:val>
                                        </p:tav>
                                        <p:tav tm="100000">
                                          <p:val>
                                            <p:strVal val="#ppt_w"/>
                                          </p:val>
                                        </p:tav>
                                      </p:tavLst>
                                    </p:anim>
                                    <p:anim calcmode="lin" valueType="num">
                                      <p:cBhvr>
                                        <p:cTn id="63" dur="500" fill="hold"/>
                                        <p:tgtEl>
                                          <p:spTgt spid="34"/>
                                        </p:tgtEl>
                                        <p:attrNameLst>
                                          <p:attrName>ppt_h</p:attrName>
                                        </p:attrNameLst>
                                      </p:cBhvr>
                                      <p:tavLst>
                                        <p:tav tm="0">
                                          <p:val>
                                            <p:fltVal val="0"/>
                                          </p:val>
                                        </p:tav>
                                        <p:tav tm="100000">
                                          <p:val>
                                            <p:strVal val="#ppt_h"/>
                                          </p:val>
                                        </p:tav>
                                      </p:tavLst>
                                    </p:anim>
                                    <p:animEffect transition="in" filter="fade">
                                      <p:cBhvr>
                                        <p:cTn id="64" dur="500"/>
                                        <p:tgtEl>
                                          <p:spTgt spid="34"/>
                                        </p:tgtEl>
                                      </p:cBhvr>
                                    </p:animEffect>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35"/>
                                        </p:tgtEl>
                                        <p:attrNameLst>
                                          <p:attrName>style.visibility</p:attrName>
                                        </p:attrNameLst>
                                      </p:cBhvr>
                                      <p:to>
                                        <p:strVal val="visible"/>
                                      </p:to>
                                    </p:set>
                                    <p:animEffect transition="in" filter="fade">
                                      <p:cBhvr>
                                        <p:cTn id="69" dur="1000"/>
                                        <p:tgtEl>
                                          <p:spTgt spid="35"/>
                                        </p:tgtEl>
                                      </p:cBhvr>
                                    </p:animEffect>
                                    <p:anim calcmode="lin" valueType="num">
                                      <p:cBhvr>
                                        <p:cTn id="70" dur="1000" fill="hold"/>
                                        <p:tgtEl>
                                          <p:spTgt spid="35"/>
                                        </p:tgtEl>
                                        <p:attrNameLst>
                                          <p:attrName>ppt_x</p:attrName>
                                        </p:attrNameLst>
                                      </p:cBhvr>
                                      <p:tavLst>
                                        <p:tav tm="0">
                                          <p:val>
                                            <p:strVal val="#ppt_x"/>
                                          </p:val>
                                        </p:tav>
                                        <p:tav tm="100000">
                                          <p:val>
                                            <p:strVal val="#ppt_x"/>
                                          </p:val>
                                        </p:tav>
                                      </p:tavLst>
                                    </p:anim>
                                    <p:anim calcmode="lin" valueType="num">
                                      <p:cBhvr>
                                        <p:cTn id="71" dur="1000" fill="hold"/>
                                        <p:tgtEl>
                                          <p:spTgt spid="35"/>
                                        </p:tgtEl>
                                        <p:attrNameLst>
                                          <p:attrName>ppt_y</p:attrName>
                                        </p:attrNameLst>
                                      </p:cBhvr>
                                      <p:tavLst>
                                        <p:tav tm="0">
                                          <p:val>
                                            <p:strVal val="#ppt_y+.1"/>
                                          </p:val>
                                        </p:tav>
                                        <p:tav tm="100000">
                                          <p:val>
                                            <p:strVal val="#ppt_y"/>
                                          </p:val>
                                        </p:tav>
                                      </p:tavLst>
                                    </p:anim>
                                  </p:childTnLst>
                                </p:cTn>
                              </p:par>
                            </p:childTnLst>
                          </p:cTn>
                        </p:par>
                      </p:childTnLst>
                    </p:cTn>
                  </p:par>
                  <p:par>
                    <p:cTn id="72" fill="hold">
                      <p:stCondLst>
                        <p:cond delay="indefinite"/>
                      </p:stCondLst>
                      <p:childTnLst>
                        <p:par>
                          <p:cTn id="73" fill="hold">
                            <p:stCondLst>
                              <p:cond delay="0"/>
                            </p:stCondLst>
                            <p:childTnLst>
                              <p:par>
                                <p:cTn id="74" presetID="53" presetClass="entr" presetSubtype="16" fill="hold" nodeType="clickEffect">
                                  <p:stCondLst>
                                    <p:cond delay="0"/>
                                  </p:stCondLst>
                                  <p:childTnLst>
                                    <p:set>
                                      <p:cBhvr>
                                        <p:cTn id="75" dur="1" fill="hold">
                                          <p:stCondLst>
                                            <p:cond delay="0"/>
                                          </p:stCondLst>
                                        </p:cTn>
                                        <p:tgtEl>
                                          <p:spTgt spid="36"/>
                                        </p:tgtEl>
                                        <p:attrNameLst>
                                          <p:attrName>style.visibility</p:attrName>
                                        </p:attrNameLst>
                                      </p:cBhvr>
                                      <p:to>
                                        <p:strVal val="visible"/>
                                      </p:to>
                                    </p:set>
                                    <p:anim calcmode="lin" valueType="num">
                                      <p:cBhvr>
                                        <p:cTn id="76" dur="500" fill="hold"/>
                                        <p:tgtEl>
                                          <p:spTgt spid="36"/>
                                        </p:tgtEl>
                                        <p:attrNameLst>
                                          <p:attrName>ppt_w</p:attrName>
                                        </p:attrNameLst>
                                      </p:cBhvr>
                                      <p:tavLst>
                                        <p:tav tm="0">
                                          <p:val>
                                            <p:fltVal val="0"/>
                                          </p:val>
                                        </p:tav>
                                        <p:tav tm="100000">
                                          <p:val>
                                            <p:strVal val="#ppt_w"/>
                                          </p:val>
                                        </p:tav>
                                      </p:tavLst>
                                    </p:anim>
                                    <p:anim calcmode="lin" valueType="num">
                                      <p:cBhvr>
                                        <p:cTn id="77" dur="500" fill="hold"/>
                                        <p:tgtEl>
                                          <p:spTgt spid="36"/>
                                        </p:tgtEl>
                                        <p:attrNameLst>
                                          <p:attrName>ppt_h</p:attrName>
                                        </p:attrNameLst>
                                      </p:cBhvr>
                                      <p:tavLst>
                                        <p:tav tm="0">
                                          <p:val>
                                            <p:fltVal val="0"/>
                                          </p:val>
                                        </p:tav>
                                        <p:tav tm="100000">
                                          <p:val>
                                            <p:strVal val="#ppt_h"/>
                                          </p:val>
                                        </p:tav>
                                      </p:tavLst>
                                    </p:anim>
                                    <p:animEffect transition="in" filter="fade">
                                      <p:cBhvr>
                                        <p:cTn id="78"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P spid="57" grpId="0" animBg="1"/>
      <p:bldP spid="58" grpId="0" animBg="1"/>
      <p:bldP spid="60" grpId="0" animBg="1"/>
      <p:bldP spid="64" grpId="0" animBg="1"/>
      <p:bldP spid="65" grpId="0" animBg="1"/>
      <p:bldP spid="88" grpId="0" animBg="1"/>
      <p:bldP spid="90" grpId="0" animBg="1"/>
      <p:bldP spid="94" grpId="0" animBg="1"/>
      <p:bldP spid="96" grpId="0" animBg="1"/>
      <p:bldP spid="100" grpId="0" animBg="1"/>
      <p:bldP spid="101" grpId="0" animBg="1"/>
      <p:bldP spid="102" grpId="0" animBg="1"/>
      <p:bldP spid="103" grpId="0" animBg="1"/>
      <p:bldP spid="104" grpId="0" animBg="1"/>
      <p:bldP spid="33" grpId="0"/>
      <p:bldP spid="34" grpId="0" animBg="1"/>
      <p:bldP spid="35"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a:cxnSpLocks/>
          </p:cNvCxnSpPr>
          <p:nvPr/>
        </p:nvCxnSpPr>
        <p:spPr>
          <a:xfrm>
            <a:off x="6065670" y="1786752"/>
            <a:ext cx="21644" cy="4706632"/>
          </a:xfrm>
          <a:prstGeom prst="line">
            <a:avLst/>
          </a:prstGeom>
          <a:ln/>
        </p:spPr>
        <p:style>
          <a:lnRef idx="1">
            <a:schemeClr val="accent2"/>
          </a:lnRef>
          <a:fillRef idx="0">
            <a:schemeClr val="accent2"/>
          </a:fillRef>
          <a:effectRef idx="0">
            <a:schemeClr val="accent2"/>
          </a:effectRef>
          <a:fontRef idx="minor">
            <a:schemeClr val="tx1"/>
          </a:fontRef>
        </p:style>
      </p:cxnSp>
      <p:cxnSp>
        <p:nvCxnSpPr>
          <p:cNvPr id="9" name="Straight Connector 8"/>
          <p:cNvCxnSpPr/>
          <p:nvPr/>
        </p:nvCxnSpPr>
        <p:spPr>
          <a:xfrm>
            <a:off x="3828128" y="2985479"/>
            <a:ext cx="4476781" cy="2117"/>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277079" y="6493384"/>
            <a:ext cx="4476781" cy="2117"/>
          </a:xfrm>
          <a:prstGeom prst="line">
            <a:avLst/>
          </a:prstGeom>
          <a:ln/>
        </p:spPr>
        <p:style>
          <a:lnRef idx="1">
            <a:schemeClr val="accent2"/>
          </a:lnRef>
          <a:fillRef idx="0">
            <a:schemeClr val="accent2"/>
          </a:fillRef>
          <a:effectRef idx="0">
            <a:schemeClr val="accent2"/>
          </a:effectRef>
          <a:fontRef idx="minor">
            <a:schemeClr val="tx1"/>
          </a:fontRef>
        </p:style>
      </p:cxnSp>
      <p:grpSp>
        <p:nvGrpSpPr>
          <p:cNvPr id="49" name="Group 48"/>
          <p:cNvGrpSpPr/>
          <p:nvPr/>
        </p:nvGrpSpPr>
        <p:grpSpPr>
          <a:xfrm>
            <a:off x="9501941" y="3225311"/>
            <a:ext cx="2054446" cy="1002393"/>
            <a:chOff x="6357950" y="1142990"/>
            <a:chExt cx="1540834" cy="751794"/>
          </a:xfrm>
        </p:grpSpPr>
        <p:sp>
          <p:nvSpPr>
            <p:cNvPr id="12" name="Oval 11"/>
            <p:cNvSpPr/>
            <p:nvPr/>
          </p:nvSpPr>
          <p:spPr>
            <a:xfrm>
              <a:off x="6357950" y="1313150"/>
              <a:ext cx="368876" cy="36887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 name="Group 72"/>
            <p:cNvGrpSpPr/>
            <p:nvPr/>
          </p:nvGrpSpPr>
          <p:grpSpPr>
            <a:xfrm>
              <a:off x="7000892" y="1142990"/>
              <a:ext cx="897892" cy="751794"/>
              <a:chOff x="2951142" y="2589225"/>
              <a:chExt cx="468313" cy="392113"/>
            </a:xfrm>
            <a:solidFill>
              <a:schemeClr val="accent3"/>
            </a:solidFill>
          </p:grpSpPr>
          <p:sp>
            <p:nvSpPr>
              <p:cNvPr id="74" name="Freeform 13"/>
              <p:cNvSpPr>
                <a:spLocks noEditPoints="1"/>
              </p:cNvSpPr>
              <p:nvPr/>
            </p:nvSpPr>
            <p:spPr bwMode="auto">
              <a:xfrm>
                <a:off x="2951142" y="2646375"/>
                <a:ext cx="284163" cy="284163"/>
              </a:xfrm>
              <a:custGeom>
                <a:avLst/>
                <a:gdLst/>
                <a:ahLst/>
                <a:cxnLst>
                  <a:cxn ang="0">
                    <a:pos x="208" y="331"/>
                  </a:cxn>
                  <a:cxn ang="0">
                    <a:pos x="239" y="322"/>
                  </a:cxn>
                  <a:cxn ang="0">
                    <a:pos x="286" y="326"/>
                  </a:cxn>
                  <a:cxn ang="0">
                    <a:pos x="307" y="267"/>
                  </a:cxn>
                  <a:cxn ang="0">
                    <a:pos x="328" y="223"/>
                  </a:cxn>
                  <a:cxn ang="0">
                    <a:pos x="359" y="150"/>
                  </a:cxn>
                  <a:cxn ang="0">
                    <a:pos x="328" y="136"/>
                  </a:cxn>
                  <a:cxn ang="0">
                    <a:pos x="307" y="91"/>
                  </a:cxn>
                  <a:cxn ang="0">
                    <a:pos x="267" y="51"/>
                  </a:cxn>
                  <a:cxn ang="0">
                    <a:pos x="239" y="37"/>
                  </a:cxn>
                  <a:cxn ang="0">
                    <a:pos x="208" y="0"/>
                  </a:cxn>
                  <a:cxn ang="0">
                    <a:pos x="179" y="65"/>
                  </a:cxn>
                  <a:cxn ang="0">
                    <a:pos x="213" y="70"/>
                  </a:cxn>
                  <a:cxn ang="0">
                    <a:pos x="244" y="85"/>
                  </a:cxn>
                  <a:cxn ang="0">
                    <a:pos x="267" y="106"/>
                  </a:cxn>
                  <a:cxn ang="0">
                    <a:pos x="284" y="134"/>
                  </a:cxn>
                  <a:cxn ang="0">
                    <a:pos x="293" y="168"/>
                  </a:cxn>
                  <a:cxn ang="0">
                    <a:pos x="293" y="191"/>
                  </a:cxn>
                  <a:cxn ang="0">
                    <a:pos x="284" y="223"/>
                  </a:cxn>
                  <a:cxn ang="0">
                    <a:pos x="267" y="252"/>
                  </a:cxn>
                  <a:cxn ang="0">
                    <a:pos x="244" y="274"/>
                  </a:cxn>
                  <a:cxn ang="0">
                    <a:pos x="213" y="289"/>
                  </a:cxn>
                  <a:cxn ang="0">
                    <a:pos x="179" y="294"/>
                  </a:cxn>
                  <a:cxn ang="0">
                    <a:pos x="32" y="286"/>
                  </a:cxn>
                  <a:cxn ang="0">
                    <a:pos x="92" y="307"/>
                  </a:cxn>
                  <a:cxn ang="0">
                    <a:pos x="135" y="327"/>
                  </a:cxn>
                  <a:cxn ang="0">
                    <a:pos x="179" y="358"/>
                  </a:cxn>
                  <a:cxn ang="0">
                    <a:pos x="179" y="294"/>
                  </a:cxn>
                  <a:cxn ang="0">
                    <a:pos x="145" y="289"/>
                  </a:cxn>
                  <a:cxn ang="0">
                    <a:pos x="115" y="274"/>
                  </a:cxn>
                  <a:cxn ang="0">
                    <a:pos x="92" y="252"/>
                  </a:cxn>
                  <a:cxn ang="0">
                    <a:pos x="74" y="223"/>
                  </a:cxn>
                  <a:cxn ang="0">
                    <a:pos x="66" y="191"/>
                  </a:cxn>
                  <a:cxn ang="0">
                    <a:pos x="66" y="168"/>
                  </a:cxn>
                  <a:cxn ang="0">
                    <a:pos x="74" y="134"/>
                  </a:cxn>
                  <a:cxn ang="0">
                    <a:pos x="92" y="106"/>
                  </a:cxn>
                  <a:cxn ang="0">
                    <a:pos x="115" y="85"/>
                  </a:cxn>
                  <a:cxn ang="0">
                    <a:pos x="145" y="70"/>
                  </a:cxn>
                  <a:cxn ang="0">
                    <a:pos x="179" y="65"/>
                  </a:cxn>
                  <a:cxn ang="0">
                    <a:pos x="179" y="0"/>
                  </a:cxn>
                  <a:cxn ang="0">
                    <a:pos x="151" y="27"/>
                  </a:cxn>
                  <a:cxn ang="0">
                    <a:pos x="105" y="43"/>
                  </a:cxn>
                  <a:cxn ang="0">
                    <a:pos x="32" y="72"/>
                  </a:cxn>
                  <a:cxn ang="0">
                    <a:pos x="43" y="105"/>
                  </a:cxn>
                  <a:cxn ang="0">
                    <a:pos x="27" y="150"/>
                  </a:cxn>
                  <a:cxn ang="0">
                    <a:pos x="27" y="207"/>
                  </a:cxn>
                  <a:cxn ang="0">
                    <a:pos x="36" y="238"/>
                  </a:cxn>
                  <a:cxn ang="0">
                    <a:pos x="52" y="267"/>
                  </a:cxn>
                </a:cxnLst>
                <a:rect l="0" t="0" r="r" b="b"/>
                <a:pathLst>
                  <a:path w="359" h="358">
                    <a:moveTo>
                      <a:pt x="179" y="358"/>
                    </a:moveTo>
                    <a:lnTo>
                      <a:pt x="208" y="358"/>
                    </a:lnTo>
                    <a:lnTo>
                      <a:pt x="208" y="331"/>
                    </a:lnTo>
                    <a:lnTo>
                      <a:pt x="208" y="331"/>
                    </a:lnTo>
                    <a:lnTo>
                      <a:pt x="224" y="327"/>
                    </a:lnTo>
                    <a:lnTo>
                      <a:pt x="239" y="322"/>
                    </a:lnTo>
                    <a:lnTo>
                      <a:pt x="254" y="315"/>
                    </a:lnTo>
                    <a:lnTo>
                      <a:pt x="267" y="307"/>
                    </a:lnTo>
                    <a:lnTo>
                      <a:pt x="286" y="326"/>
                    </a:lnTo>
                    <a:lnTo>
                      <a:pt x="326" y="286"/>
                    </a:lnTo>
                    <a:lnTo>
                      <a:pt x="307" y="267"/>
                    </a:lnTo>
                    <a:lnTo>
                      <a:pt x="307" y="267"/>
                    </a:lnTo>
                    <a:lnTo>
                      <a:pt x="315" y="253"/>
                    </a:lnTo>
                    <a:lnTo>
                      <a:pt x="323" y="238"/>
                    </a:lnTo>
                    <a:lnTo>
                      <a:pt x="328" y="223"/>
                    </a:lnTo>
                    <a:lnTo>
                      <a:pt x="331" y="207"/>
                    </a:lnTo>
                    <a:lnTo>
                      <a:pt x="359" y="207"/>
                    </a:lnTo>
                    <a:lnTo>
                      <a:pt x="359" y="150"/>
                    </a:lnTo>
                    <a:lnTo>
                      <a:pt x="331" y="150"/>
                    </a:lnTo>
                    <a:lnTo>
                      <a:pt x="331" y="150"/>
                    </a:lnTo>
                    <a:lnTo>
                      <a:pt x="328" y="136"/>
                    </a:lnTo>
                    <a:lnTo>
                      <a:pt x="323" y="119"/>
                    </a:lnTo>
                    <a:lnTo>
                      <a:pt x="315" y="105"/>
                    </a:lnTo>
                    <a:lnTo>
                      <a:pt x="307" y="91"/>
                    </a:lnTo>
                    <a:lnTo>
                      <a:pt x="326" y="72"/>
                    </a:lnTo>
                    <a:lnTo>
                      <a:pt x="286" y="33"/>
                    </a:lnTo>
                    <a:lnTo>
                      <a:pt x="267" y="51"/>
                    </a:lnTo>
                    <a:lnTo>
                      <a:pt x="267" y="51"/>
                    </a:lnTo>
                    <a:lnTo>
                      <a:pt x="254" y="43"/>
                    </a:lnTo>
                    <a:lnTo>
                      <a:pt x="239" y="37"/>
                    </a:lnTo>
                    <a:lnTo>
                      <a:pt x="224" y="30"/>
                    </a:lnTo>
                    <a:lnTo>
                      <a:pt x="208" y="27"/>
                    </a:lnTo>
                    <a:lnTo>
                      <a:pt x="208" y="0"/>
                    </a:lnTo>
                    <a:lnTo>
                      <a:pt x="179" y="0"/>
                    </a:lnTo>
                    <a:lnTo>
                      <a:pt x="179" y="65"/>
                    </a:lnTo>
                    <a:lnTo>
                      <a:pt x="179" y="65"/>
                    </a:lnTo>
                    <a:lnTo>
                      <a:pt x="190" y="65"/>
                    </a:lnTo>
                    <a:lnTo>
                      <a:pt x="203" y="68"/>
                    </a:lnTo>
                    <a:lnTo>
                      <a:pt x="213" y="70"/>
                    </a:lnTo>
                    <a:lnTo>
                      <a:pt x="224" y="74"/>
                    </a:lnTo>
                    <a:lnTo>
                      <a:pt x="234" y="79"/>
                    </a:lnTo>
                    <a:lnTo>
                      <a:pt x="244" y="85"/>
                    </a:lnTo>
                    <a:lnTo>
                      <a:pt x="252" y="91"/>
                    </a:lnTo>
                    <a:lnTo>
                      <a:pt x="260" y="98"/>
                    </a:lnTo>
                    <a:lnTo>
                      <a:pt x="267" y="106"/>
                    </a:lnTo>
                    <a:lnTo>
                      <a:pt x="275" y="116"/>
                    </a:lnTo>
                    <a:lnTo>
                      <a:pt x="279" y="124"/>
                    </a:lnTo>
                    <a:lnTo>
                      <a:pt x="284" y="134"/>
                    </a:lnTo>
                    <a:lnTo>
                      <a:pt x="288" y="145"/>
                    </a:lnTo>
                    <a:lnTo>
                      <a:pt x="292" y="157"/>
                    </a:lnTo>
                    <a:lnTo>
                      <a:pt x="293" y="168"/>
                    </a:lnTo>
                    <a:lnTo>
                      <a:pt x="293" y="179"/>
                    </a:lnTo>
                    <a:lnTo>
                      <a:pt x="293" y="179"/>
                    </a:lnTo>
                    <a:lnTo>
                      <a:pt x="293" y="191"/>
                    </a:lnTo>
                    <a:lnTo>
                      <a:pt x="292" y="202"/>
                    </a:lnTo>
                    <a:lnTo>
                      <a:pt x="288" y="213"/>
                    </a:lnTo>
                    <a:lnTo>
                      <a:pt x="284" y="223"/>
                    </a:lnTo>
                    <a:lnTo>
                      <a:pt x="279" y="233"/>
                    </a:lnTo>
                    <a:lnTo>
                      <a:pt x="275" y="243"/>
                    </a:lnTo>
                    <a:lnTo>
                      <a:pt x="267" y="252"/>
                    </a:lnTo>
                    <a:lnTo>
                      <a:pt x="260" y="260"/>
                    </a:lnTo>
                    <a:lnTo>
                      <a:pt x="252" y="268"/>
                    </a:lnTo>
                    <a:lnTo>
                      <a:pt x="244" y="274"/>
                    </a:lnTo>
                    <a:lnTo>
                      <a:pt x="234" y="280"/>
                    </a:lnTo>
                    <a:lnTo>
                      <a:pt x="224" y="285"/>
                    </a:lnTo>
                    <a:lnTo>
                      <a:pt x="213" y="289"/>
                    </a:lnTo>
                    <a:lnTo>
                      <a:pt x="203" y="291"/>
                    </a:lnTo>
                    <a:lnTo>
                      <a:pt x="190" y="293"/>
                    </a:lnTo>
                    <a:lnTo>
                      <a:pt x="179" y="294"/>
                    </a:lnTo>
                    <a:lnTo>
                      <a:pt x="179" y="358"/>
                    </a:lnTo>
                    <a:close/>
                    <a:moveTo>
                      <a:pt x="52" y="267"/>
                    </a:moveTo>
                    <a:lnTo>
                      <a:pt x="32" y="286"/>
                    </a:lnTo>
                    <a:lnTo>
                      <a:pt x="73" y="326"/>
                    </a:lnTo>
                    <a:lnTo>
                      <a:pt x="92" y="307"/>
                    </a:lnTo>
                    <a:lnTo>
                      <a:pt x="92" y="307"/>
                    </a:lnTo>
                    <a:lnTo>
                      <a:pt x="105" y="315"/>
                    </a:lnTo>
                    <a:lnTo>
                      <a:pt x="120" y="322"/>
                    </a:lnTo>
                    <a:lnTo>
                      <a:pt x="135" y="327"/>
                    </a:lnTo>
                    <a:lnTo>
                      <a:pt x="151" y="331"/>
                    </a:lnTo>
                    <a:lnTo>
                      <a:pt x="151" y="358"/>
                    </a:lnTo>
                    <a:lnTo>
                      <a:pt x="179" y="358"/>
                    </a:lnTo>
                    <a:lnTo>
                      <a:pt x="179" y="294"/>
                    </a:lnTo>
                    <a:lnTo>
                      <a:pt x="179" y="294"/>
                    </a:lnTo>
                    <a:lnTo>
                      <a:pt x="179" y="294"/>
                    </a:lnTo>
                    <a:lnTo>
                      <a:pt x="168" y="293"/>
                    </a:lnTo>
                    <a:lnTo>
                      <a:pt x="156" y="291"/>
                    </a:lnTo>
                    <a:lnTo>
                      <a:pt x="145" y="289"/>
                    </a:lnTo>
                    <a:lnTo>
                      <a:pt x="135" y="285"/>
                    </a:lnTo>
                    <a:lnTo>
                      <a:pt x="125" y="280"/>
                    </a:lnTo>
                    <a:lnTo>
                      <a:pt x="115" y="274"/>
                    </a:lnTo>
                    <a:lnTo>
                      <a:pt x="106" y="268"/>
                    </a:lnTo>
                    <a:lnTo>
                      <a:pt x="99" y="260"/>
                    </a:lnTo>
                    <a:lnTo>
                      <a:pt x="92" y="252"/>
                    </a:lnTo>
                    <a:lnTo>
                      <a:pt x="84" y="243"/>
                    </a:lnTo>
                    <a:lnTo>
                      <a:pt x="79" y="233"/>
                    </a:lnTo>
                    <a:lnTo>
                      <a:pt x="74" y="223"/>
                    </a:lnTo>
                    <a:lnTo>
                      <a:pt x="71" y="213"/>
                    </a:lnTo>
                    <a:lnTo>
                      <a:pt x="67" y="202"/>
                    </a:lnTo>
                    <a:lnTo>
                      <a:pt x="66" y="191"/>
                    </a:lnTo>
                    <a:lnTo>
                      <a:pt x="64" y="179"/>
                    </a:lnTo>
                    <a:lnTo>
                      <a:pt x="64" y="179"/>
                    </a:lnTo>
                    <a:lnTo>
                      <a:pt x="66" y="168"/>
                    </a:lnTo>
                    <a:lnTo>
                      <a:pt x="67" y="157"/>
                    </a:lnTo>
                    <a:lnTo>
                      <a:pt x="71" y="145"/>
                    </a:lnTo>
                    <a:lnTo>
                      <a:pt x="74" y="134"/>
                    </a:lnTo>
                    <a:lnTo>
                      <a:pt x="79" y="124"/>
                    </a:lnTo>
                    <a:lnTo>
                      <a:pt x="84" y="116"/>
                    </a:lnTo>
                    <a:lnTo>
                      <a:pt x="92" y="106"/>
                    </a:lnTo>
                    <a:lnTo>
                      <a:pt x="99" y="98"/>
                    </a:lnTo>
                    <a:lnTo>
                      <a:pt x="106" y="91"/>
                    </a:lnTo>
                    <a:lnTo>
                      <a:pt x="115" y="85"/>
                    </a:lnTo>
                    <a:lnTo>
                      <a:pt x="125" y="79"/>
                    </a:lnTo>
                    <a:lnTo>
                      <a:pt x="135" y="74"/>
                    </a:lnTo>
                    <a:lnTo>
                      <a:pt x="145" y="70"/>
                    </a:lnTo>
                    <a:lnTo>
                      <a:pt x="156" y="68"/>
                    </a:lnTo>
                    <a:lnTo>
                      <a:pt x="168" y="65"/>
                    </a:lnTo>
                    <a:lnTo>
                      <a:pt x="179" y="65"/>
                    </a:lnTo>
                    <a:lnTo>
                      <a:pt x="179" y="65"/>
                    </a:lnTo>
                    <a:lnTo>
                      <a:pt x="179" y="65"/>
                    </a:lnTo>
                    <a:lnTo>
                      <a:pt x="179" y="0"/>
                    </a:lnTo>
                    <a:lnTo>
                      <a:pt x="151" y="0"/>
                    </a:lnTo>
                    <a:lnTo>
                      <a:pt x="151" y="27"/>
                    </a:lnTo>
                    <a:lnTo>
                      <a:pt x="151" y="27"/>
                    </a:lnTo>
                    <a:lnTo>
                      <a:pt x="135" y="30"/>
                    </a:lnTo>
                    <a:lnTo>
                      <a:pt x="120" y="37"/>
                    </a:lnTo>
                    <a:lnTo>
                      <a:pt x="105" y="43"/>
                    </a:lnTo>
                    <a:lnTo>
                      <a:pt x="92" y="51"/>
                    </a:lnTo>
                    <a:lnTo>
                      <a:pt x="73" y="33"/>
                    </a:lnTo>
                    <a:lnTo>
                      <a:pt x="32" y="72"/>
                    </a:lnTo>
                    <a:lnTo>
                      <a:pt x="52" y="91"/>
                    </a:lnTo>
                    <a:lnTo>
                      <a:pt x="52" y="91"/>
                    </a:lnTo>
                    <a:lnTo>
                      <a:pt x="43" y="105"/>
                    </a:lnTo>
                    <a:lnTo>
                      <a:pt x="36" y="119"/>
                    </a:lnTo>
                    <a:lnTo>
                      <a:pt x="31" y="136"/>
                    </a:lnTo>
                    <a:lnTo>
                      <a:pt x="27" y="150"/>
                    </a:lnTo>
                    <a:lnTo>
                      <a:pt x="0" y="150"/>
                    </a:lnTo>
                    <a:lnTo>
                      <a:pt x="0" y="207"/>
                    </a:lnTo>
                    <a:lnTo>
                      <a:pt x="27" y="207"/>
                    </a:lnTo>
                    <a:lnTo>
                      <a:pt x="27" y="207"/>
                    </a:lnTo>
                    <a:lnTo>
                      <a:pt x="31" y="223"/>
                    </a:lnTo>
                    <a:lnTo>
                      <a:pt x="36" y="238"/>
                    </a:lnTo>
                    <a:lnTo>
                      <a:pt x="43" y="253"/>
                    </a:lnTo>
                    <a:lnTo>
                      <a:pt x="52" y="267"/>
                    </a:lnTo>
                    <a:lnTo>
                      <a:pt x="52" y="26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Freeform 14"/>
              <p:cNvSpPr>
                <a:spLocks noEditPoints="1"/>
              </p:cNvSpPr>
              <p:nvPr/>
            </p:nvSpPr>
            <p:spPr bwMode="auto">
              <a:xfrm>
                <a:off x="3233717" y="2798775"/>
                <a:ext cx="182563" cy="182563"/>
              </a:xfrm>
              <a:custGeom>
                <a:avLst/>
                <a:gdLst/>
                <a:ahLst/>
                <a:cxnLst>
                  <a:cxn ang="0">
                    <a:pos x="131" y="20"/>
                  </a:cxn>
                  <a:cxn ang="0">
                    <a:pos x="152" y="6"/>
                  </a:cxn>
                  <a:cxn ang="0">
                    <a:pos x="183" y="21"/>
                  </a:cxn>
                  <a:cxn ang="0">
                    <a:pos x="179" y="42"/>
                  </a:cxn>
                  <a:cxn ang="0">
                    <a:pos x="198" y="64"/>
                  </a:cxn>
                  <a:cxn ang="0">
                    <a:pos x="219" y="64"/>
                  </a:cxn>
                  <a:cxn ang="0">
                    <a:pos x="230" y="97"/>
                  </a:cxn>
                  <a:cxn ang="0">
                    <a:pos x="213" y="109"/>
                  </a:cxn>
                  <a:cxn ang="0">
                    <a:pos x="210" y="137"/>
                  </a:cxn>
                  <a:cxn ang="0">
                    <a:pos x="225" y="152"/>
                  </a:cxn>
                  <a:cxn ang="0">
                    <a:pos x="210" y="183"/>
                  </a:cxn>
                  <a:cxn ang="0">
                    <a:pos x="189" y="179"/>
                  </a:cxn>
                  <a:cxn ang="0">
                    <a:pos x="167" y="198"/>
                  </a:cxn>
                  <a:cxn ang="0">
                    <a:pos x="167" y="220"/>
                  </a:cxn>
                  <a:cxn ang="0">
                    <a:pos x="135" y="230"/>
                  </a:cxn>
                  <a:cxn ang="0">
                    <a:pos x="123" y="213"/>
                  </a:cxn>
                  <a:cxn ang="0">
                    <a:pos x="115" y="163"/>
                  </a:cxn>
                  <a:cxn ang="0">
                    <a:pos x="136" y="158"/>
                  </a:cxn>
                  <a:cxn ang="0">
                    <a:pos x="153" y="144"/>
                  </a:cxn>
                  <a:cxn ang="0">
                    <a:pos x="161" y="131"/>
                  </a:cxn>
                  <a:cxn ang="0">
                    <a:pos x="161" y="103"/>
                  </a:cxn>
                  <a:cxn ang="0">
                    <a:pos x="147" y="80"/>
                  </a:cxn>
                  <a:cxn ang="0">
                    <a:pos x="130" y="71"/>
                  </a:cxn>
                  <a:cxn ang="0">
                    <a:pos x="115" y="19"/>
                  </a:cxn>
                  <a:cxn ang="0">
                    <a:pos x="11" y="167"/>
                  </a:cxn>
                  <a:cxn ang="0">
                    <a:pos x="1" y="135"/>
                  </a:cxn>
                  <a:cxn ang="0">
                    <a:pos x="19" y="123"/>
                  </a:cxn>
                  <a:cxn ang="0">
                    <a:pos x="20" y="94"/>
                  </a:cxn>
                  <a:cxn ang="0">
                    <a:pos x="5" y="79"/>
                  </a:cxn>
                  <a:cxn ang="0">
                    <a:pos x="21" y="48"/>
                  </a:cxn>
                  <a:cxn ang="0">
                    <a:pos x="42" y="52"/>
                  </a:cxn>
                  <a:cxn ang="0">
                    <a:pos x="63" y="34"/>
                  </a:cxn>
                  <a:cxn ang="0">
                    <a:pos x="63" y="12"/>
                  </a:cxn>
                  <a:cxn ang="0">
                    <a:pos x="97" y="1"/>
                  </a:cxn>
                  <a:cxn ang="0">
                    <a:pos x="109" y="19"/>
                  </a:cxn>
                  <a:cxn ang="0">
                    <a:pos x="115" y="68"/>
                  </a:cxn>
                  <a:cxn ang="0">
                    <a:pos x="94" y="73"/>
                  </a:cxn>
                  <a:cxn ang="0">
                    <a:pos x="78" y="88"/>
                  </a:cxn>
                  <a:cxn ang="0">
                    <a:pos x="71" y="100"/>
                  </a:cxn>
                  <a:cxn ang="0">
                    <a:pos x="71" y="129"/>
                  </a:cxn>
                  <a:cxn ang="0">
                    <a:pos x="84" y="151"/>
                  </a:cxn>
                  <a:cxn ang="0">
                    <a:pos x="100" y="161"/>
                  </a:cxn>
                  <a:cxn ang="0">
                    <a:pos x="115" y="213"/>
                  </a:cxn>
                  <a:cxn ang="0">
                    <a:pos x="84" y="208"/>
                  </a:cxn>
                  <a:cxn ang="0">
                    <a:pos x="68" y="221"/>
                  </a:cxn>
                  <a:cxn ang="0">
                    <a:pos x="40" y="203"/>
                  </a:cxn>
                  <a:cxn ang="0">
                    <a:pos x="45" y="183"/>
                  </a:cxn>
                  <a:cxn ang="0">
                    <a:pos x="29" y="160"/>
                  </a:cxn>
                </a:cxnLst>
                <a:rect l="0" t="0" r="r" b="b"/>
                <a:pathLst>
                  <a:path w="231" h="231">
                    <a:moveTo>
                      <a:pt x="115" y="19"/>
                    </a:moveTo>
                    <a:lnTo>
                      <a:pt x="115" y="19"/>
                    </a:lnTo>
                    <a:lnTo>
                      <a:pt x="131" y="20"/>
                    </a:lnTo>
                    <a:lnTo>
                      <a:pt x="146" y="24"/>
                    </a:lnTo>
                    <a:lnTo>
                      <a:pt x="152" y="6"/>
                    </a:lnTo>
                    <a:lnTo>
                      <a:pt x="152" y="6"/>
                    </a:lnTo>
                    <a:lnTo>
                      <a:pt x="163" y="10"/>
                    </a:lnTo>
                    <a:lnTo>
                      <a:pt x="173" y="15"/>
                    </a:lnTo>
                    <a:lnTo>
                      <a:pt x="183" y="21"/>
                    </a:lnTo>
                    <a:lnTo>
                      <a:pt x="192" y="29"/>
                    </a:lnTo>
                    <a:lnTo>
                      <a:pt x="179" y="42"/>
                    </a:lnTo>
                    <a:lnTo>
                      <a:pt x="179" y="42"/>
                    </a:lnTo>
                    <a:lnTo>
                      <a:pt x="187" y="48"/>
                    </a:lnTo>
                    <a:lnTo>
                      <a:pt x="193" y="56"/>
                    </a:lnTo>
                    <a:lnTo>
                      <a:pt x="198" y="64"/>
                    </a:lnTo>
                    <a:lnTo>
                      <a:pt x="203" y="72"/>
                    </a:lnTo>
                    <a:lnTo>
                      <a:pt x="219" y="64"/>
                    </a:lnTo>
                    <a:lnTo>
                      <a:pt x="219" y="64"/>
                    </a:lnTo>
                    <a:lnTo>
                      <a:pt x="224" y="74"/>
                    </a:lnTo>
                    <a:lnTo>
                      <a:pt x="228" y="85"/>
                    </a:lnTo>
                    <a:lnTo>
                      <a:pt x="230" y="97"/>
                    </a:lnTo>
                    <a:lnTo>
                      <a:pt x="231" y="108"/>
                    </a:lnTo>
                    <a:lnTo>
                      <a:pt x="213" y="109"/>
                    </a:lnTo>
                    <a:lnTo>
                      <a:pt x="213" y="109"/>
                    </a:lnTo>
                    <a:lnTo>
                      <a:pt x="213" y="119"/>
                    </a:lnTo>
                    <a:lnTo>
                      <a:pt x="213" y="127"/>
                    </a:lnTo>
                    <a:lnTo>
                      <a:pt x="210" y="137"/>
                    </a:lnTo>
                    <a:lnTo>
                      <a:pt x="208" y="147"/>
                    </a:lnTo>
                    <a:lnTo>
                      <a:pt x="225" y="152"/>
                    </a:lnTo>
                    <a:lnTo>
                      <a:pt x="225" y="152"/>
                    </a:lnTo>
                    <a:lnTo>
                      <a:pt x="221" y="163"/>
                    </a:lnTo>
                    <a:lnTo>
                      <a:pt x="217" y="173"/>
                    </a:lnTo>
                    <a:lnTo>
                      <a:pt x="210" y="183"/>
                    </a:lnTo>
                    <a:lnTo>
                      <a:pt x="203" y="192"/>
                    </a:lnTo>
                    <a:lnTo>
                      <a:pt x="189" y="179"/>
                    </a:lnTo>
                    <a:lnTo>
                      <a:pt x="189" y="179"/>
                    </a:lnTo>
                    <a:lnTo>
                      <a:pt x="183" y="187"/>
                    </a:lnTo>
                    <a:lnTo>
                      <a:pt x="176" y="193"/>
                    </a:lnTo>
                    <a:lnTo>
                      <a:pt x="167" y="198"/>
                    </a:lnTo>
                    <a:lnTo>
                      <a:pt x="160" y="203"/>
                    </a:lnTo>
                    <a:lnTo>
                      <a:pt x="167" y="220"/>
                    </a:lnTo>
                    <a:lnTo>
                      <a:pt x="167" y="220"/>
                    </a:lnTo>
                    <a:lnTo>
                      <a:pt x="157" y="224"/>
                    </a:lnTo>
                    <a:lnTo>
                      <a:pt x="146" y="228"/>
                    </a:lnTo>
                    <a:lnTo>
                      <a:pt x="135" y="230"/>
                    </a:lnTo>
                    <a:lnTo>
                      <a:pt x="124" y="231"/>
                    </a:lnTo>
                    <a:lnTo>
                      <a:pt x="123" y="213"/>
                    </a:lnTo>
                    <a:lnTo>
                      <a:pt x="123" y="213"/>
                    </a:lnTo>
                    <a:lnTo>
                      <a:pt x="115" y="213"/>
                    </a:lnTo>
                    <a:lnTo>
                      <a:pt x="115" y="163"/>
                    </a:lnTo>
                    <a:lnTo>
                      <a:pt x="115" y="163"/>
                    </a:lnTo>
                    <a:lnTo>
                      <a:pt x="123" y="162"/>
                    </a:lnTo>
                    <a:lnTo>
                      <a:pt x="130" y="161"/>
                    </a:lnTo>
                    <a:lnTo>
                      <a:pt x="136" y="158"/>
                    </a:lnTo>
                    <a:lnTo>
                      <a:pt x="144" y="155"/>
                    </a:lnTo>
                    <a:lnTo>
                      <a:pt x="149" y="150"/>
                    </a:lnTo>
                    <a:lnTo>
                      <a:pt x="153" y="144"/>
                    </a:lnTo>
                    <a:lnTo>
                      <a:pt x="157" y="137"/>
                    </a:lnTo>
                    <a:lnTo>
                      <a:pt x="161" y="131"/>
                    </a:lnTo>
                    <a:lnTo>
                      <a:pt x="161" y="131"/>
                    </a:lnTo>
                    <a:lnTo>
                      <a:pt x="162" y="121"/>
                    </a:lnTo>
                    <a:lnTo>
                      <a:pt x="162" y="113"/>
                    </a:lnTo>
                    <a:lnTo>
                      <a:pt x="161" y="103"/>
                    </a:lnTo>
                    <a:lnTo>
                      <a:pt x="158" y="94"/>
                    </a:lnTo>
                    <a:lnTo>
                      <a:pt x="153" y="87"/>
                    </a:lnTo>
                    <a:lnTo>
                      <a:pt x="147" y="80"/>
                    </a:lnTo>
                    <a:lnTo>
                      <a:pt x="140" y="74"/>
                    </a:lnTo>
                    <a:lnTo>
                      <a:pt x="130" y="71"/>
                    </a:lnTo>
                    <a:lnTo>
                      <a:pt x="130" y="71"/>
                    </a:lnTo>
                    <a:lnTo>
                      <a:pt x="123" y="69"/>
                    </a:lnTo>
                    <a:lnTo>
                      <a:pt x="115" y="68"/>
                    </a:lnTo>
                    <a:lnTo>
                      <a:pt x="115" y="19"/>
                    </a:lnTo>
                    <a:close/>
                    <a:moveTo>
                      <a:pt x="29" y="160"/>
                    </a:moveTo>
                    <a:lnTo>
                      <a:pt x="11" y="167"/>
                    </a:lnTo>
                    <a:lnTo>
                      <a:pt x="11" y="167"/>
                    </a:lnTo>
                    <a:lnTo>
                      <a:pt x="8" y="157"/>
                    </a:lnTo>
                    <a:lnTo>
                      <a:pt x="4" y="146"/>
                    </a:lnTo>
                    <a:lnTo>
                      <a:pt x="1" y="135"/>
                    </a:lnTo>
                    <a:lnTo>
                      <a:pt x="0" y="124"/>
                    </a:lnTo>
                    <a:lnTo>
                      <a:pt x="19" y="123"/>
                    </a:lnTo>
                    <a:lnTo>
                      <a:pt x="19" y="123"/>
                    </a:lnTo>
                    <a:lnTo>
                      <a:pt x="17" y="114"/>
                    </a:lnTo>
                    <a:lnTo>
                      <a:pt x="19" y="104"/>
                    </a:lnTo>
                    <a:lnTo>
                      <a:pt x="20" y="94"/>
                    </a:lnTo>
                    <a:lnTo>
                      <a:pt x="24" y="85"/>
                    </a:lnTo>
                    <a:lnTo>
                      <a:pt x="5" y="79"/>
                    </a:lnTo>
                    <a:lnTo>
                      <a:pt x="5" y="79"/>
                    </a:lnTo>
                    <a:lnTo>
                      <a:pt x="10" y="68"/>
                    </a:lnTo>
                    <a:lnTo>
                      <a:pt x="15" y="58"/>
                    </a:lnTo>
                    <a:lnTo>
                      <a:pt x="21" y="48"/>
                    </a:lnTo>
                    <a:lnTo>
                      <a:pt x="29" y="40"/>
                    </a:lnTo>
                    <a:lnTo>
                      <a:pt x="42" y="52"/>
                    </a:lnTo>
                    <a:lnTo>
                      <a:pt x="42" y="52"/>
                    </a:lnTo>
                    <a:lnTo>
                      <a:pt x="48" y="45"/>
                    </a:lnTo>
                    <a:lnTo>
                      <a:pt x="56" y="38"/>
                    </a:lnTo>
                    <a:lnTo>
                      <a:pt x="63" y="34"/>
                    </a:lnTo>
                    <a:lnTo>
                      <a:pt x="72" y="29"/>
                    </a:lnTo>
                    <a:lnTo>
                      <a:pt x="63" y="12"/>
                    </a:lnTo>
                    <a:lnTo>
                      <a:pt x="63" y="12"/>
                    </a:lnTo>
                    <a:lnTo>
                      <a:pt x="74" y="8"/>
                    </a:lnTo>
                    <a:lnTo>
                      <a:pt x="85" y="4"/>
                    </a:lnTo>
                    <a:lnTo>
                      <a:pt x="97" y="1"/>
                    </a:lnTo>
                    <a:lnTo>
                      <a:pt x="108" y="0"/>
                    </a:lnTo>
                    <a:lnTo>
                      <a:pt x="109" y="19"/>
                    </a:lnTo>
                    <a:lnTo>
                      <a:pt x="109" y="19"/>
                    </a:lnTo>
                    <a:lnTo>
                      <a:pt x="115" y="19"/>
                    </a:lnTo>
                    <a:lnTo>
                      <a:pt x="115" y="68"/>
                    </a:lnTo>
                    <a:lnTo>
                      <a:pt x="115" y="68"/>
                    </a:lnTo>
                    <a:lnTo>
                      <a:pt x="108" y="69"/>
                    </a:lnTo>
                    <a:lnTo>
                      <a:pt x="102" y="71"/>
                    </a:lnTo>
                    <a:lnTo>
                      <a:pt x="94" y="73"/>
                    </a:lnTo>
                    <a:lnTo>
                      <a:pt x="88" y="77"/>
                    </a:lnTo>
                    <a:lnTo>
                      <a:pt x="83" y="82"/>
                    </a:lnTo>
                    <a:lnTo>
                      <a:pt x="78" y="88"/>
                    </a:lnTo>
                    <a:lnTo>
                      <a:pt x="74" y="94"/>
                    </a:lnTo>
                    <a:lnTo>
                      <a:pt x="71" y="100"/>
                    </a:lnTo>
                    <a:lnTo>
                      <a:pt x="71" y="100"/>
                    </a:lnTo>
                    <a:lnTo>
                      <a:pt x="68" y="110"/>
                    </a:lnTo>
                    <a:lnTo>
                      <a:pt x="68" y="120"/>
                    </a:lnTo>
                    <a:lnTo>
                      <a:pt x="71" y="129"/>
                    </a:lnTo>
                    <a:lnTo>
                      <a:pt x="73" y="137"/>
                    </a:lnTo>
                    <a:lnTo>
                      <a:pt x="78" y="145"/>
                    </a:lnTo>
                    <a:lnTo>
                      <a:pt x="84" y="151"/>
                    </a:lnTo>
                    <a:lnTo>
                      <a:pt x="92" y="157"/>
                    </a:lnTo>
                    <a:lnTo>
                      <a:pt x="100" y="161"/>
                    </a:lnTo>
                    <a:lnTo>
                      <a:pt x="100" y="161"/>
                    </a:lnTo>
                    <a:lnTo>
                      <a:pt x="108" y="162"/>
                    </a:lnTo>
                    <a:lnTo>
                      <a:pt x="115" y="163"/>
                    </a:lnTo>
                    <a:lnTo>
                      <a:pt x="115" y="213"/>
                    </a:lnTo>
                    <a:lnTo>
                      <a:pt x="115" y="213"/>
                    </a:lnTo>
                    <a:lnTo>
                      <a:pt x="100" y="212"/>
                    </a:lnTo>
                    <a:lnTo>
                      <a:pt x="84" y="208"/>
                    </a:lnTo>
                    <a:lnTo>
                      <a:pt x="79" y="226"/>
                    </a:lnTo>
                    <a:lnTo>
                      <a:pt x="79" y="226"/>
                    </a:lnTo>
                    <a:lnTo>
                      <a:pt x="68" y="221"/>
                    </a:lnTo>
                    <a:lnTo>
                      <a:pt x="58" y="216"/>
                    </a:lnTo>
                    <a:lnTo>
                      <a:pt x="48" y="210"/>
                    </a:lnTo>
                    <a:lnTo>
                      <a:pt x="40" y="203"/>
                    </a:lnTo>
                    <a:lnTo>
                      <a:pt x="52" y="189"/>
                    </a:lnTo>
                    <a:lnTo>
                      <a:pt x="52" y="189"/>
                    </a:lnTo>
                    <a:lnTo>
                      <a:pt x="45" y="183"/>
                    </a:lnTo>
                    <a:lnTo>
                      <a:pt x="38" y="176"/>
                    </a:lnTo>
                    <a:lnTo>
                      <a:pt x="34" y="168"/>
                    </a:lnTo>
                    <a:lnTo>
                      <a:pt x="29" y="160"/>
                    </a:lnTo>
                    <a:lnTo>
                      <a:pt x="29" y="16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 name="Freeform 15"/>
              <p:cNvSpPr>
                <a:spLocks noEditPoints="1"/>
              </p:cNvSpPr>
              <p:nvPr/>
            </p:nvSpPr>
            <p:spPr bwMode="auto">
              <a:xfrm>
                <a:off x="3228955" y="2589225"/>
                <a:ext cx="190500" cy="190500"/>
              </a:xfrm>
              <a:custGeom>
                <a:avLst/>
                <a:gdLst/>
                <a:ahLst/>
                <a:cxnLst>
                  <a:cxn ang="0">
                    <a:pos x="131" y="0"/>
                  </a:cxn>
                  <a:cxn ang="0">
                    <a:pos x="170" y="10"/>
                  </a:cxn>
                  <a:cxn ang="0">
                    <a:pos x="163" y="47"/>
                  </a:cxn>
                  <a:cxn ang="0">
                    <a:pos x="186" y="65"/>
                  </a:cxn>
                  <a:cxn ang="0">
                    <a:pos x="222" y="53"/>
                  </a:cxn>
                  <a:cxn ang="0">
                    <a:pos x="234" y="76"/>
                  </a:cxn>
                  <a:cxn ang="0">
                    <a:pos x="204" y="107"/>
                  </a:cxn>
                  <a:cxn ang="0">
                    <a:pos x="205" y="127"/>
                  </a:cxn>
                  <a:cxn ang="0">
                    <a:pos x="236" y="157"/>
                  </a:cxn>
                  <a:cxn ang="0">
                    <a:pos x="225" y="180"/>
                  </a:cxn>
                  <a:cxn ang="0">
                    <a:pos x="182" y="178"/>
                  </a:cxn>
                  <a:cxn ang="0">
                    <a:pos x="168" y="190"/>
                  </a:cxn>
                  <a:cxn ang="0">
                    <a:pos x="151" y="199"/>
                  </a:cxn>
                  <a:cxn ang="0">
                    <a:pos x="154" y="236"/>
                  </a:cxn>
                  <a:cxn ang="0">
                    <a:pos x="121" y="240"/>
                  </a:cxn>
                  <a:cxn ang="0">
                    <a:pos x="134" y="189"/>
                  </a:cxn>
                  <a:cxn ang="0">
                    <a:pos x="158" y="179"/>
                  </a:cxn>
                  <a:cxn ang="0">
                    <a:pos x="184" y="148"/>
                  </a:cxn>
                  <a:cxn ang="0">
                    <a:pos x="191" y="109"/>
                  </a:cxn>
                  <a:cxn ang="0">
                    <a:pos x="182" y="85"/>
                  </a:cxn>
                  <a:cxn ang="0">
                    <a:pos x="160" y="62"/>
                  </a:cxn>
                  <a:cxn ang="0">
                    <a:pos x="131" y="50"/>
                  </a:cxn>
                  <a:cxn ang="0">
                    <a:pos x="121" y="34"/>
                  </a:cxn>
                  <a:cxn ang="0">
                    <a:pos x="121" y="240"/>
                  </a:cxn>
                  <a:cxn ang="0">
                    <a:pos x="114" y="204"/>
                  </a:cxn>
                  <a:cxn ang="0">
                    <a:pos x="95" y="200"/>
                  </a:cxn>
                  <a:cxn ang="0">
                    <a:pos x="60" y="224"/>
                  </a:cxn>
                  <a:cxn ang="0">
                    <a:pos x="39" y="208"/>
                  </a:cxn>
                  <a:cxn ang="0">
                    <a:pos x="51" y="167"/>
                  </a:cxn>
                  <a:cxn ang="0">
                    <a:pos x="42" y="149"/>
                  </a:cxn>
                  <a:cxn ang="0">
                    <a:pos x="37" y="131"/>
                  </a:cxn>
                  <a:cxn ang="0">
                    <a:pos x="0" y="122"/>
                  </a:cxn>
                  <a:cxn ang="0">
                    <a:pos x="6" y="83"/>
                  </a:cxn>
                  <a:cxn ang="0">
                    <a:pos x="43" y="85"/>
                  </a:cxn>
                  <a:cxn ang="0">
                    <a:pos x="60" y="62"/>
                  </a:cxn>
                  <a:cxn ang="0">
                    <a:pos x="42" y="27"/>
                  </a:cxn>
                  <a:cxn ang="0">
                    <a:pos x="78" y="7"/>
                  </a:cxn>
                  <a:cxn ang="0">
                    <a:pos x="105" y="37"/>
                  </a:cxn>
                  <a:cxn ang="0">
                    <a:pos x="121" y="49"/>
                  </a:cxn>
                  <a:cxn ang="0">
                    <a:pos x="95" y="54"/>
                  </a:cxn>
                  <a:cxn ang="0">
                    <a:pos x="63" y="79"/>
                  </a:cxn>
                  <a:cxn ang="0">
                    <a:pos x="51" y="117"/>
                  </a:cxn>
                  <a:cxn ang="0">
                    <a:pos x="55" y="144"/>
                  </a:cxn>
                  <a:cxn ang="0">
                    <a:pos x="73" y="172"/>
                  </a:cxn>
                  <a:cxn ang="0">
                    <a:pos x="100" y="186"/>
                  </a:cxn>
                  <a:cxn ang="0">
                    <a:pos x="121" y="240"/>
                  </a:cxn>
                </a:cxnLst>
                <a:rect l="0" t="0" r="r" b="b"/>
                <a:pathLst>
                  <a:path w="240" h="240">
                    <a:moveTo>
                      <a:pt x="128" y="36"/>
                    </a:moveTo>
                    <a:lnTo>
                      <a:pt x="131" y="0"/>
                    </a:lnTo>
                    <a:lnTo>
                      <a:pt x="131" y="0"/>
                    </a:lnTo>
                    <a:lnTo>
                      <a:pt x="145" y="1"/>
                    </a:lnTo>
                    <a:lnTo>
                      <a:pt x="157" y="5"/>
                    </a:lnTo>
                    <a:lnTo>
                      <a:pt x="170" y="10"/>
                    </a:lnTo>
                    <a:lnTo>
                      <a:pt x="182" y="16"/>
                    </a:lnTo>
                    <a:lnTo>
                      <a:pt x="163" y="47"/>
                    </a:lnTo>
                    <a:lnTo>
                      <a:pt x="163" y="47"/>
                    </a:lnTo>
                    <a:lnTo>
                      <a:pt x="172" y="52"/>
                    </a:lnTo>
                    <a:lnTo>
                      <a:pt x="178" y="58"/>
                    </a:lnTo>
                    <a:lnTo>
                      <a:pt x="186" y="65"/>
                    </a:lnTo>
                    <a:lnTo>
                      <a:pt x="191" y="73"/>
                    </a:lnTo>
                    <a:lnTo>
                      <a:pt x="222" y="53"/>
                    </a:lnTo>
                    <a:lnTo>
                      <a:pt x="222" y="53"/>
                    </a:lnTo>
                    <a:lnTo>
                      <a:pt x="228" y="64"/>
                    </a:lnTo>
                    <a:lnTo>
                      <a:pt x="234" y="76"/>
                    </a:lnTo>
                    <a:lnTo>
                      <a:pt x="234" y="76"/>
                    </a:lnTo>
                    <a:lnTo>
                      <a:pt x="238" y="90"/>
                    </a:lnTo>
                    <a:lnTo>
                      <a:pt x="240" y="102"/>
                    </a:lnTo>
                    <a:lnTo>
                      <a:pt x="204" y="107"/>
                    </a:lnTo>
                    <a:lnTo>
                      <a:pt x="204" y="107"/>
                    </a:lnTo>
                    <a:lnTo>
                      <a:pt x="205" y="117"/>
                    </a:lnTo>
                    <a:lnTo>
                      <a:pt x="205" y="127"/>
                    </a:lnTo>
                    <a:lnTo>
                      <a:pt x="204" y="136"/>
                    </a:lnTo>
                    <a:lnTo>
                      <a:pt x="202" y="146"/>
                    </a:lnTo>
                    <a:lnTo>
                      <a:pt x="236" y="157"/>
                    </a:lnTo>
                    <a:lnTo>
                      <a:pt x="236" y="157"/>
                    </a:lnTo>
                    <a:lnTo>
                      <a:pt x="231" y="169"/>
                    </a:lnTo>
                    <a:lnTo>
                      <a:pt x="225" y="180"/>
                    </a:lnTo>
                    <a:lnTo>
                      <a:pt x="218" y="193"/>
                    </a:lnTo>
                    <a:lnTo>
                      <a:pt x="208" y="203"/>
                    </a:lnTo>
                    <a:lnTo>
                      <a:pt x="182" y="178"/>
                    </a:lnTo>
                    <a:lnTo>
                      <a:pt x="182" y="178"/>
                    </a:lnTo>
                    <a:lnTo>
                      <a:pt x="176" y="184"/>
                    </a:lnTo>
                    <a:lnTo>
                      <a:pt x="168" y="190"/>
                    </a:lnTo>
                    <a:lnTo>
                      <a:pt x="160" y="195"/>
                    </a:lnTo>
                    <a:lnTo>
                      <a:pt x="151" y="199"/>
                    </a:lnTo>
                    <a:lnTo>
                      <a:pt x="151" y="199"/>
                    </a:lnTo>
                    <a:lnTo>
                      <a:pt x="163" y="232"/>
                    </a:lnTo>
                    <a:lnTo>
                      <a:pt x="163" y="232"/>
                    </a:lnTo>
                    <a:lnTo>
                      <a:pt x="154" y="236"/>
                    </a:lnTo>
                    <a:lnTo>
                      <a:pt x="142" y="238"/>
                    </a:lnTo>
                    <a:lnTo>
                      <a:pt x="131" y="240"/>
                    </a:lnTo>
                    <a:lnTo>
                      <a:pt x="121" y="240"/>
                    </a:lnTo>
                    <a:lnTo>
                      <a:pt x="121" y="190"/>
                    </a:lnTo>
                    <a:lnTo>
                      <a:pt x="121" y="190"/>
                    </a:lnTo>
                    <a:lnTo>
                      <a:pt x="134" y="189"/>
                    </a:lnTo>
                    <a:lnTo>
                      <a:pt x="146" y="185"/>
                    </a:lnTo>
                    <a:lnTo>
                      <a:pt x="146" y="185"/>
                    </a:lnTo>
                    <a:lnTo>
                      <a:pt x="158" y="179"/>
                    </a:lnTo>
                    <a:lnTo>
                      <a:pt x="170" y="170"/>
                    </a:lnTo>
                    <a:lnTo>
                      <a:pt x="178" y="161"/>
                    </a:lnTo>
                    <a:lnTo>
                      <a:pt x="184" y="148"/>
                    </a:lnTo>
                    <a:lnTo>
                      <a:pt x="189" y="136"/>
                    </a:lnTo>
                    <a:lnTo>
                      <a:pt x="191" y="122"/>
                    </a:lnTo>
                    <a:lnTo>
                      <a:pt x="191" y="109"/>
                    </a:lnTo>
                    <a:lnTo>
                      <a:pt x="187" y="95"/>
                    </a:lnTo>
                    <a:lnTo>
                      <a:pt x="187" y="95"/>
                    </a:lnTo>
                    <a:lnTo>
                      <a:pt x="182" y="85"/>
                    </a:lnTo>
                    <a:lnTo>
                      <a:pt x="176" y="75"/>
                    </a:lnTo>
                    <a:lnTo>
                      <a:pt x="168" y="68"/>
                    </a:lnTo>
                    <a:lnTo>
                      <a:pt x="160" y="62"/>
                    </a:lnTo>
                    <a:lnTo>
                      <a:pt x="151" y="57"/>
                    </a:lnTo>
                    <a:lnTo>
                      <a:pt x="141" y="53"/>
                    </a:lnTo>
                    <a:lnTo>
                      <a:pt x="131" y="50"/>
                    </a:lnTo>
                    <a:lnTo>
                      <a:pt x="121" y="49"/>
                    </a:lnTo>
                    <a:lnTo>
                      <a:pt x="121" y="34"/>
                    </a:lnTo>
                    <a:lnTo>
                      <a:pt x="121" y="34"/>
                    </a:lnTo>
                    <a:lnTo>
                      <a:pt x="128" y="36"/>
                    </a:lnTo>
                    <a:lnTo>
                      <a:pt x="128" y="36"/>
                    </a:lnTo>
                    <a:close/>
                    <a:moveTo>
                      <a:pt x="121" y="240"/>
                    </a:moveTo>
                    <a:lnTo>
                      <a:pt x="121" y="240"/>
                    </a:lnTo>
                    <a:lnTo>
                      <a:pt x="110" y="240"/>
                    </a:lnTo>
                    <a:lnTo>
                      <a:pt x="114" y="204"/>
                    </a:lnTo>
                    <a:lnTo>
                      <a:pt x="114" y="204"/>
                    </a:lnTo>
                    <a:lnTo>
                      <a:pt x="104" y="203"/>
                    </a:lnTo>
                    <a:lnTo>
                      <a:pt x="95" y="200"/>
                    </a:lnTo>
                    <a:lnTo>
                      <a:pt x="87" y="196"/>
                    </a:lnTo>
                    <a:lnTo>
                      <a:pt x="78" y="193"/>
                    </a:lnTo>
                    <a:lnTo>
                      <a:pt x="60" y="224"/>
                    </a:lnTo>
                    <a:lnTo>
                      <a:pt x="60" y="224"/>
                    </a:lnTo>
                    <a:lnTo>
                      <a:pt x="48" y="216"/>
                    </a:lnTo>
                    <a:lnTo>
                      <a:pt x="39" y="208"/>
                    </a:lnTo>
                    <a:lnTo>
                      <a:pt x="29" y="198"/>
                    </a:lnTo>
                    <a:lnTo>
                      <a:pt x="20" y="186"/>
                    </a:lnTo>
                    <a:lnTo>
                      <a:pt x="51" y="167"/>
                    </a:lnTo>
                    <a:lnTo>
                      <a:pt x="51" y="167"/>
                    </a:lnTo>
                    <a:lnTo>
                      <a:pt x="46" y="158"/>
                    </a:lnTo>
                    <a:lnTo>
                      <a:pt x="42" y="149"/>
                    </a:lnTo>
                    <a:lnTo>
                      <a:pt x="42" y="149"/>
                    </a:lnTo>
                    <a:lnTo>
                      <a:pt x="39" y="141"/>
                    </a:lnTo>
                    <a:lnTo>
                      <a:pt x="37" y="131"/>
                    </a:lnTo>
                    <a:lnTo>
                      <a:pt x="1" y="137"/>
                    </a:lnTo>
                    <a:lnTo>
                      <a:pt x="1" y="137"/>
                    </a:lnTo>
                    <a:lnTo>
                      <a:pt x="0" y="122"/>
                    </a:lnTo>
                    <a:lnTo>
                      <a:pt x="0" y="109"/>
                    </a:lnTo>
                    <a:lnTo>
                      <a:pt x="3" y="96"/>
                    </a:lnTo>
                    <a:lnTo>
                      <a:pt x="6" y="83"/>
                    </a:lnTo>
                    <a:lnTo>
                      <a:pt x="40" y="94"/>
                    </a:lnTo>
                    <a:lnTo>
                      <a:pt x="40" y="94"/>
                    </a:lnTo>
                    <a:lnTo>
                      <a:pt x="43" y="85"/>
                    </a:lnTo>
                    <a:lnTo>
                      <a:pt x="48" y="76"/>
                    </a:lnTo>
                    <a:lnTo>
                      <a:pt x="53" y="69"/>
                    </a:lnTo>
                    <a:lnTo>
                      <a:pt x="60" y="62"/>
                    </a:lnTo>
                    <a:lnTo>
                      <a:pt x="34" y="37"/>
                    </a:lnTo>
                    <a:lnTo>
                      <a:pt x="34" y="37"/>
                    </a:lnTo>
                    <a:lnTo>
                      <a:pt x="42" y="27"/>
                    </a:lnTo>
                    <a:lnTo>
                      <a:pt x="53" y="20"/>
                    </a:lnTo>
                    <a:lnTo>
                      <a:pt x="64" y="12"/>
                    </a:lnTo>
                    <a:lnTo>
                      <a:pt x="78" y="7"/>
                    </a:lnTo>
                    <a:lnTo>
                      <a:pt x="90" y="41"/>
                    </a:lnTo>
                    <a:lnTo>
                      <a:pt x="90" y="41"/>
                    </a:lnTo>
                    <a:lnTo>
                      <a:pt x="105" y="37"/>
                    </a:lnTo>
                    <a:lnTo>
                      <a:pt x="121" y="34"/>
                    </a:lnTo>
                    <a:lnTo>
                      <a:pt x="121" y="49"/>
                    </a:lnTo>
                    <a:lnTo>
                      <a:pt x="121" y="49"/>
                    </a:lnTo>
                    <a:lnTo>
                      <a:pt x="108" y="50"/>
                    </a:lnTo>
                    <a:lnTo>
                      <a:pt x="95" y="54"/>
                    </a:lnTo>
                    <a:lnTo>
                      <a:pt x="95" y="54"/>
                    </a:lnTo>
                    <a:lnTo>
                      <a:pt x="83" y="60"/>
                    </a:lnTo>
                    <a:lnTo>
                      <a:pt x="72" y="69"/>
                    </a:lnTo>
                    <a:lnTo>
                      <a:pt x="63" y="79"/>
                    </a:lnTo>
                    <a:lnTo>
                      <a:pt x="57" y="91"/>
                    </a:lnTo>
                    <a:lnTo>
                      <a:pt x="52" y="104"/>
                    </a:lnTo>
                    <a:lnTo>
                      <a:pt x="51" y="117"/>
                    </a:lnTo>
                    <a:lnTo>
                      <a:pt x="51" y="131"/>
                    </a:lnTo>
                    <a:lnTo>
                      <a:pt x="55" y="144"/>
                    </a:lnTo>
                    <a:lnTo>
                      <a:pt x="55" y="144"/>
                    </a:lnTo>
                    <a:lnTo>
                      <a:pt x="60" y="154"/>
                    </a:lnTo>
                    <a:lnTo>
                      <a:pt x="66" y="163"/>
                    </a:lnTo>
                    <a:lnTo>
                      <a:pt x="73" y="172"/>
                    </a:lnTo>
                    <a:lnTo>
                      <a:pt x="82" y="178"/>
                    </a:lnTo>
                    <a:lnTo>
                      <a:pt x="90" y="183"/>
                    </a:lnTo>
                    <a:lnTo>
                      <a:pt x="100" y="186"/>
                    </a:lnTo>
                    <a:lnTo>
                      <a:pt x="110" y="189"/>
                    </a:lnTo>
                    <a:lnTo>
                      <a:pt x="121" y="190"/>
                    </a:lnTo>
                    <a:lnTo>
                      <a:pt x="121" y="24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50" name="Group 49"/>
          <p:cNvGrpSpPr/>
          <p:nvPr/>
        </p:nvGrpSpPr>
        <p:grpSpPr>
          <a:xfrm>
            <a:off x="9873474" y="5638621"/>
            <a:ext cx="2021741" cy="933403"/>
            <a:chOff x="6357950" y="3857634"/>
            <a:chExt cx="1516306" cy="700052"/>
          </a:xfrm>
        </p:grpSpPr>
        <p:sp>
          <p:nvSpPr>
            <p:cNvPr id="14" name="Oval 13"/>
            <p:cNvSpPr/>
            <p:nvPr/>
          </p:nvSpPr>
          <p:spPr>
            <a:xfrm>
              <a:off x="6357950" y="4086224"/>
              <a:ext cx="368876" cy="36887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7" name="Group 89"/>
            <p:cNvGrpSpPr/>
            <p:nvPr/>
          </p:nvGrpSpPr>
          <p:grpSpPr>
            <a:xfrm>
              <a:off x="7143768" y="3857634"/>
              <a:ext cx="730488" cy="700052"/>
              <a:chOff x="431784" y="3611563"/>
              <a:chExt cx="381000" cy="365126"/>
            </a:xfrm>
            <a:solidFill>
              <a:schemeClr val="accent4"/>
            </a:solidFill>
          </p:grpSpPr>
          <p:sp>
            <p:nvSpPr>
              <p:cNvPr id="77" name="Freeform 16"/>
              <p:cNvSpPr>
                <a:spLocks/>
              </p:cNvSpPr>
              <p:nvPr/>
            </p:nvSpPr>
            <p:spPr bwMode="auto">
              <a:xfrm>
                <a:off x="487346" y="3768726"/>
                <a:ext cx="146050" cy="207963"/>
              </a:xfrm>
              <a:custGeom>
                <a:avLst/>
                <a:gdLst/>
                <a:ahLst/>
                <a:cxnLst>
                  <a:cxn ang="0">
                    <a:pos x="125" y="101"/>
                  </a:cxn>
                  <a:cxn ang="0">
                    <a:pos x="125" y="231"/>
                  </a:cxn>
                  <a:cxn ang="0">
                    <a:pos x="125" y="231"/>
                  </a:cxn>
                  <a:cxn ang="0">
                    <a:pos x="124" y="237"/>
                  </a:cxn>
                  <a:cxn ang="0">
                    <a:pos x="122" y="243"/>
                  </a:cxn>
                  <a:cxn ang="0">
                    <a:pos x="119" y="248"/>
                  </a:cxn>
                  <a:cxn ang="0">
                    <a:pos x="115" y="253"/>
                  </a:cxn>
                  <a:cxn ang="0">
                    <a:pos x="110" y="257"/>
                  </a:cxn>
                  <a:cxn ang="0">
                    <a:pos x="105" y="260"/>
                  </a:cxn>
                  <a:cxn ang="0">
                    <a:pos x="99" y="262"/>
                  </a:cxn>
                  <a:cxn ang="0">
                    <a:pos x="93" y="263"/>
                  </a:cxn>
                  <a:cxn ang="0">
                    <a:pos x="93" y="263"/>
                  </a:cxn>
                  <a:cxn ang="0">
                    <a:pos x="93" y="263"/>
                  </a:cxn>
                  <a:cxn ang="0">
                    <a:pos x="87" y="262"/>
                  </a:cxn>
                  <a:cxn ang="0">
                    <a:pos x="80" y="260"/>
                  </a:cxn>
                  <a:cxn ang="0">
                    <a:pos x="74" y="257"/>
                  </a:cxn>
                  <a:cxn ang="0">
                    <a:pos x="69" y="253"/>
                  </a:cxn>
                  <a:cxn ang="0">
                    <a:pos x="66" y="248"/>
                  </a:cxn>
                  <a:cxn ang="0">
                    <a:pos x="63" y="243"/>
                  </a:cxn>
                  <a:cxn ang="0">
                    <a:pos x="61" y="237"/>
                  </a:cxn>
                  <a:cxn ang="0">
                    <a:pos x="61" y="231"/>
                  </a:cxn>
                  <a:cxn ang="0">
                    <a:pos x="61" y="101"/>
                  </a:cxn>
                  <a:cxn ang="0">
                    <a:pos x="16" y="101"/>
                  </a:cxn>
                  <a:cxn ang="0">
                    <a:pos x="16" y="101"/>
                  </a:cxn>
                  <a:cxn ang="0">
                    <a:pos x="10" y="100"/>
                  </a:cxn>
                  <a:cxn ang="0">
                    <a:pos x="5" y="99"/>
                  </a:cxn>
                  <a:cxn ang="0">
                    <a:pos x="1" y="95"/>
                  </a:cxn>
                  <a:cxn ang="0">
                    <a:pos x="0" y="91"/>
                  </a:cxn>
                  <a:cxn ang="0">
                    <a:pos x="0" y="87"/>
                  </a:cxn>
                  <a:cxn ang="0">
                    <a:pos x="0" y="82"/>
                  </a:cxn>
                  <a:cxn ang="0">
                    <a:pos x="3" y="77"/>
                  </a:cxn>
                  <a:cxn ang="0">
                    <a:pos x="7" y="73"/>
                  </a:cxn>
                  <a:cxn ang="0">
                    <a:pos x="69" y="11"/>
                  </a:cxn>
                  <a:cxn ang="0">
                    <a:pos x="69" y="11"/>
                  </a:cxn>
                  <a:cxn ang="0">
                    <a:pos x="75" y="6"/>
                  </a:cxn>
                  <a:cxn ang="0">
                    <a:pos x="80" y="2"/>
                  </a:cxn>
                  <a:cxn ang="0">
                    <a:pos x="87" y="0"/>
                  </a:cxn>
                  <a:cxn ang="0">
                    <a:pos x="93" y="0"/>
                  </a:cxn>
                  <a:cxn ang="0">
                    <a:pos x="98" y="0"/>
                  </a:cxn>
                  <a:cxn ang="0">
                    <a:pos x="104" y="2"/>
                  </a:cxn>
                  <a:cxn ang="0">
                    <a:pos x="110" y="6"/>
                  </a:cxn>
                  <a:cxn ang="0">
                    <a:pos x="115" y="11"/>
                  </a:cxn>
                  <a:cxn ang="0">
                    <a:pos x="178" y="73"/>
                  </a:cxn>
                  <a:cxn ang="0">
                    <a:pos x="178" y="73"/>
                  </a:cxn>
                  <a:cxn ang="0">
                    <a:pos x="182" y="77"/>
                  </a:cxn>
                  <a:cxn ang="0">
                    <a:pos x="184" y="82"/>
                  </a:cxn>
                  <a:cxn ang="0">
                    <a:pos x="184" y="86"/>
                  </a:cxn>
                  <a:cxn ang="0">
                    <a:pos x="184" y="91"/>
                  </a:cxn>
                  <a:cxn ang="0">
                    <a:pos x="182" y="95"/>
                  </a:cxn>
                  <a:cxn ang="0">
                    <a:pos x="178" y="97"/>
                  </a:cxn>
                  <a:cxn ang="0">
                    <a:pos x="173" y="100"/>
                  </a:cxn>
                  <a:cxn ang="0">
                    <a:pos x="166" y="101"/>
                  </a:cxn>
                  <a:cxn ang="0">
                    <a:pos x="125" y="101"/>
                  </a:cxn>
                </a:cxnLst>
                <a:rect l="0" t="0" r="r" b="b"/>
                <a:pathLst>
                  <a:path w="184" h="263">
                    <a:moveTo>
                      <a:pt x="125" y="101"/>
                    </a:moveTo>
                    <a:lnTo>
                      <a:pt x="125" y="231"/>
                    </a:lnTo>
                    <a:lnTo>
                      <a:pt x="125" y="231"/>
                    </a:lnTo>
                    <a:lnTo>
                      <a:pt x="124" y="237"/>
                    </a:lnTo>
                    <a:lnTo>
                      <a:pt x="122" y="243"/>
                    </a:lnTo>
                    <a:lnTo>
                      <a:pt x="119" y="248"/>
                    </a:lnTo>
                    <a:lnTo>
                      <a:pt x="115" y="253"/>
                    </a:lnTo>
                    <a:lnTo>
                      <a:pt x="110" y="257"/>
                    </a:lnTo>
                    <a:lnTo>
                      <a:pt x="105" y="260"/>
                    </a:lnTo>
                    <a:lnTo>
                      <a:pt x="99" y="262"/>
                    </a:lnTo>
                    <a:lnTo>
                      <a:pt x="93" y="263"/>
                    </a:lnTo>
                    <a:lnTo>
                      <a:pt x="93" y="263"/>
                    </a:lnTo>
                    <a:lnTo>
                      <a:pt x="93" y="263"/>
                    </a:lnTo>
                    <a:lnTo>
                      <a:pt x="87" y="262"/>
                    </a:lnTo>
                    <a:lnTo>
                      <a:pt x="80" y="260"/>
                    </a:lnTo>
                    <a:lnTo>
                      <a:pt x="74" y="257"/>
                    </a:lnTo>
                    <a:lnTo>
                      <a:pt x="69" y="253"/>
                    </a:lnTo>
                    <a:lnTo>
                      <a:pt x="66" y="248"/>
                    </a:lnTo>
                    <a:lnTo>
                      <a:pt x="63" y="243"/>
                    </a:lnTo>
                    <a:lnTo>
                      <a:pt x="61" y="237"/>
                    </a:lnTo>
                    <a:lnTo>
                      <a:pt x="61" y="231"/>
                    </a:lnTo>
                    <a:lnTo>
                      <a:pt x="61" y="101"/>
                    </a:lnTo>
                    <a:lnTo>
                      <a:pt x="16" y="101"/>
                    </a:lnTo>
                    <a:lnTo>
                      <a:pt x="16" y="101"/>
                    </a:lnTo>
                    <a:lnTo>
                      <a:pt x="10" y="100"/>
                    </a:lnTo>
                    <a:lnTo>
                      <a:pt x="5" y="99"/>
                    </a:lnTo>
                    <a:lnTo>
                      <a:pt x="1" y="95"/>
                    </a:lnTo>
                    <a:lnTo>
                      <a:pt x="0" y="91"/>
                    </a:lnTo>
                    <a:lnTo>
                      <a:pt x="0" y="87"/>
                    </a:lnTo>
                    <a:lnTo>
                      <a:pt x="0" y="82"/>
                    </a:lnTo>
                    <a:lnTo>
                      <a:pt x="3" y="77"/>
                    </a:lnTo>
                    <a:lnTo>
                      <a:pt x="7" y="73"/>
                    </a:lnTo>
                    <a:lnTo>
                      <a:pt x="69" y="11"/>
                    </a:lnTo>
                    <a:lnTo>
                      <a:pt x="69" y="11"/>
                    </a:lnTo>
                    <a:lnTo>
                      <a:pt x="75" y="6"/>
                    </a:lnTo>
                    <a:lnTo>
                      <a:pt x="80" y="2"/>
                    </a:lnTo>
                    <a:lnTo>
                      <a:pt x="87" y="0"/>
                    </a:lnTo>
                    <a:lnTo>
                      <a:pt x="93" y="0"/>
                    </a:lnTo>
                    <a:lnTo>
                      <a:pt x="98" y="0"/>
                    </a:lnTo>
                    <a:lnTo>
                      <a:pt x="104" y="2"/>
                    </a:lnTo>
                    <a:lnTo>
                      <a:pt x="110" y="6"/>
                    </a:lnTo>
                    <a:lnTo>
                      <a:pt x="115" y="11"/>
                    </a:lnTo>
                    <a:lnTo>
                      <a:pt x="178" y="73"/>
                    </a:lnTo>
                    <a:lnTo>
                      <a:pt x="178" y="73"/>
                    </a:lnTo>
                    <a:lnTo>
                      <a:pt x="182" y="77"/>
                    </a:lnTo>
                    <a:lnTo>
                      <a:pt x="184" y="82"/>
                    </a:lnTo>
                    <a:lnTo>
                      <a:pt x="184" y="86"/>
                    </a:lnTo>
                    <a:lnTo>
                      <a:pt x="184" y="91"/>
                    </a:lnTo>
                    <a:lnTo>
                      <a:pt x="182" y="95"/>
                    </a:lnTo>
                    <a:lnTo>
                      <a:pt x="178" y="97"/>
                    </a:lnTo>
                    <a:lnTo>
                      <a:pt x="173" y="100"/>
                    </a:lnTo>
                    <a:lnTo>
                      <a:pt x="166" y="101"/>
                    </a:lnTo>
                    <a:lnTo>
                      <a:pt x="125" y="10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7"/>
              <p:cNvSpPr>
                <a:spLocks/>
              </p:cNvSpPr>
              <p:nvPr/>
            </p:nvSpPr>
            <p:spPr bwMode="auto">
              <a:xfrm>
                <a:off x="431784" y="3611563"/>
                <a:ext cx="381000" cy="266700"/>
              </a:xfrm>
              <a:custGeom>
                <a:avLst/>
                <a:gdLst/>
                <a:ahLst/>
                <a:cxnLst>
                  <a:cxn ang="0">
                    <a:pos x="392" y="125"/>
                  </a:cxn>
                  <a:cxn ang="0">
                    <a:pos x="420" y="136"/>
                  </a:cxn>
                  <a:cxn ang="0">
                    <a:pos x="445" y="153"/>
                  </a:cxn>
                  <a:cxn ang="0">
                    <a:pos x="463" y="175"/>
                  </a:cxn>
                  <a:cxn ang="0">
                    <a:pos x="476" y="200"/>
                  </a:cxn>
                  <a:cxn ang="0">
                    <a:pos x="480" y="227"/>
                  </a:cxn>
                  <a:cxn ang="0">
                    <a:pos x="480" y="237"/>
                  </a:cxn>
                  <a:cxn ang="0">
                    <a:pos x="472" y="264"/>
                  </a:cxn>
                  <a:cxn ang="0">
                    <a:pos x="457" y="289"/>
                  </a:cxn>
                  <a:cxn ang="0">
                    <a:pos x="435" y="310"/>
                  </a:cxn>
                  <a:cxn ang="0">
                    <a:pos x="408" y="325"/>
                  </a:cxn>
                  <a:cxn ang="0">
                    <a:pos x="376" y="334"/>
                  </a:cxn>
                  <a:cxn ang="0">
                    <a:pos x="376" y="220"/>
                  </a:cxn>
                  <a:cxn ang="0">
                    <a:pos x="362" y="195"/>
                  </a:cxn>
                  <a:cxn ang="0">
                    <a:pos x="347" y="185"/>
                  </a:cxn>
                  <a:cxn ang="0">
                    <a:pos x="329" y="182"/>
                  </a:cxn>
                  <a:cxn ang="0">
                    <a:pos x="301" y="190"/>
                  </a:cxn>
                  <a:cxn ang="0">
                    <a:pos x="288" y="203"/>
                  </a:cxn>
                  <a:cxn ang="0">
                    <a:pos x="280" y="230"/>
                  </a:cxn>
                  <a:cxn ang="0">
                    <a:pos x="210" y="315"/>
                  </a:cxn>
                  <a:cxn ang="0">
                    <a:pos x="246" y="313"/>
                  </a:cxn>
                  <a:cxn ang="0">
                    <a:pos x="259" y="306"/>
                  </a:cxn>
                  <a:cxn ang="0">
                    <a:pos x="268" y="295"/>
                  </a:cxn>
                  <a:cxn ang="0">
                    <a:pos x="268" y="277"/>
                  </a:cxn>
                  <a:cxn ang="0">
                    <a:pos x="258" y="259"/>
                  </a:cxn>
                  <a:cxn ang="0">
                    <a:pos x="188" y="190"/>
                  </a:cxn>
                  <a:cxn ang="0">
                    <a:pos x="162" y="182"/>
                  </a:cxn>
                  <a:cxn ang="0">
                    <a:pos x="143" y="185"/>
                  </a:cxn>
                  <a:cxn ang="0">
                    <a:pos x="65" y="259"/>
                  </a:cxn>
                  <a:cxn ang="0">
                    <a:pos x="54" y="278"/>
                  </a:cxn>
                  <a:cxn ang="0">
                    <a:pos x="54" y="295"/>
                  </a:cxn>
                  <a:cxn ang="0">
                    <a:pos x="59" y="304"/>
                  </a:cxn>
                  <a:cxn ang="0">
                    <a:pos x="67" y="310"/>
                  </a:cxn>
                  <a:cxn ang="0">
                    <a:pos x="114" y="315"/>
                  </a:cxn>
                  <a:cxn ang="0">
                    <a:pos x="101" y="334"/>
                  </a:cxn>
                  <a:cxn ang="0">
                    <a:pos x="69" y="324"/>
                  </a:cxn>
                  <a:cxn ang="0">
                    <a:pos x="41" y="306"/>
                  </a:cxn>
                  <a:cxn ang="0">
                    <a:pos x="20" y="284"/>
                  </a:cxn>
                  <a:cxn ang="0">
                    <a:pos x="5" y="257"/>
                  </a:cxn>
                  <a:cxn ang="0">
                    <a:pos x="0" y="227"/>
                  </a:cxn>
                  <a:cxn ang="0">
                    <a:pos x="1" y="219"/>
                  </a:cxn>
                  <a:cxn ang="0">
                    <a:pos x="7" y="191"/>
                  </a:cxn>
                  <a:cxn ang="0">
                    <a:pos x="22" y="167"/>
                  </a:cxn>
                  <a:cxn ang="0">
                    <a:pos x="43" y="147"/>
                  </a:cxn>
                  <a:cxn ang="0">
                    <a:pos x="69" y="132"/>
                  </a:cxn>
                  <a:cxn ang="0">
                    <a:pos x="99" y="122"/>
                  </a:cxn>
                  <a:cxn ang="0">
                    <a:pos x="99" y="118"/>
                  </a:cxn>
                  <a:cxn ang="0">
                    <a:pos x="105" y="84"/>
                  </a:cxn>
                  <a:cxn ang="0">
                    <a:pos x="123" y="53"/>
                  </a:cxn>
                  <a:cxn ang="0">
                    <a:pos x="151" y="27"/>
                  </a:cxn>
                  <a:cxn ang="0">
                    <a:pos x="185" y="10"/>
                  </a:cxn>
                  <a:cxn ang="0">
                    <a:pos x="226" y="1"/>
                  </a:cxn>
                  <a:cxn ang="0">
                    <a:pos x="255" y="1"/>
                  </a:cxn>
                  <a:cxn ang="0">
                    <a:pos x="295" y="10"/>
                  </a:cxn>
                  <a:cxn ang="0">
                    <a:pos x="330" y="27"/>
                  </a:cxn>
                  <a:cxn ang="0">
                    <a:pos x="357" y="53"/>
                  </a:cxn>
                  <a:cxn ang="0">
                    <a:pos x="374" y="84"/>
                  </a:cxn>
                  <a:cxn ang="0">
                    <a:pos x="381" y="118"/>
                  </a:cxn>
                  <a:cxn ang="0">
                    <a:pos x="381" y="122"/>
                  </a:cxn>
                </a:cxnLst>
                <a:rect l="0" t="0" r="r" b="b"/>
                <a:pathLst>
                  <a:path w="480" h="336">
                    <a:moveTo>
                      <a:pt x="381" y="122"/>
                    </a:moveTo>
                    <a:lnTo>
                      <a:pt x="381" y="122"/>
                    </a:lnTo>
                    <a:lnTo>
                      <a:pt x="392" y="125"/>
                    </a:lnTo>
                    <a:lnTo>
                      <a:pt x="402" y="127"/>
                    </a:lnTo>
                    <a:lnTo>
                      <a:pt x="412" y="132"/>
                    </a:lnTo>
                    <a:lnTo>
                      <a:pt x="420" y="136"/>
                    </a:lnTo>
                    <a:lnTo>
                      <a:pt x="429" y="141"/>
                    </a:lnTo>
                    <a:lnTo>
                      <a:pt x="438" y="147"/>
                    </a:lnTo>
                    <a:lnTo>
                      <a:pt x="445" y="153"/>
                    </a:lnTo>
                    <a:lnTo>
                      <a:pt x="451" y="161"/>
                    </a:lnTo>
                    <a:lnTo>
                      <a:pt x="457" y="167"/>
                    </a:lnTo>
                    <a:lnTo>
                      <a:pt x="463" y="175"/>
                    </a:lnTo>
                    <a:lnTo>
                      <a:pt x="468" y="183"/>
                    </a:lnTo>
                    <a:lnTo>
                      <a:pt x="472" y="191"/>
                    </a:lnTo>
                    <a:lnTo>
                      <a:pt x="476" y="200"/>
                    </a:lnTo>
                    <a:lnTo>
                      <a:pt x="478" y="209"/>
                    </a:lnTo>
                    <a:lnTo>
                      <a:pt x="480" y="219"/>
                    </a:lnTo>
                    <a:lnTo>
                      <a:pt x="480" y="227"/>
                    </a:lnTo>
                    <a:lnTo>
                      <a:pt x="480" y="227"/>
                    </a:lnTo>
                    <a:lnTo>
                      <a:pt x="480" y="227"/>
                    </a:lnTo>
                    <a:lnTo>
                      <a:pt x="480" y="237"/>
                    </a:lnTo>
                    <a:lnTo>
                      <a:pt x="478" y="247"/>
                    </a:lnTo>
                    <a:lnTo>
                      <a:pt x="476" y="256"/>
                    </a:lnTo>
                    <a:lnTo>
                      <a:pt x="472" y="264"/>
                    </a:lnTo>
                    <a:lnTo>
                      <a:pt x="467" y="273"/>
                    </a:lnTo>
                    <a:lnTo>
                      <a:pt x="462" y="282"/>
                    </a:lnTo>
                    <a:lnTo>
                      <a:pt x="457" y="289"/>
                    </a:lnTo>
                    <a:lnTo>
                      <a:pt x="450" y="297"/>
                    </a:lnTo>
                    <a:lnTo>
                      <a:pt x="442" y="304"/>
                    </a:lnTo>
                    <a:lnTo>
                      <a:pt x="435" y="310"/>
                    </a:lnTo>
                    <a:lnTo>
                      <a:pt x="426" y="315"/>
                    </a:lnTo>
                    <a:lnTo>
                      <a:pt x="418" y="320"/>
                    </a:lnTo>
                    <a:lnTo>
                      <a:pt x="408" y="325"/>
                    </a:lnTo>
                    <a:lnTo>
                      <a:pt x="398" y="329"/>
                    </a:lnTo>
                    <a:lnTo>
                      <a:pt x="387" y="331"/>
                    </a:lnTo>
                    <a:lnTo>
                      <a:pt x="376" y="334"/>
                    </a:lnTo>
                    <a:lnTo>
                      <a:pt x="376" y="230"/>
                    </a:lnTo>
                    <a:lnTo>
                      <a:pt x="376" y="230"/>
                    </a:lnTo>
                    <a:lnTo>
                      <a:pt x="376" y="220"/>
                    </a:lnTo>
                    <a:lnTo>
                      <a:pt x="372" y="211"/>
                    </a:lnTo>
                    <a:lnTo>
                      <a:pt x="368" y="203"/>
                    </a:lnTo>
                    <a:lnTo>
                      <a:pt x="362" y="195"/>
                    </a:lnTo>
                    <a:lnTo>
                      <a:pt x="362" y="195"/>
                    </a:lnTo>
                    <a:lnTo>
                      <a:pt x="355" y="190"/>
                    </a:lnTo>
                    <a:lnTo>
                      <a:pt x="347" y="185"/>
                    </a:lnTo>
                    <a:lnTo>
                      <a:pt x="337" y="183"/>
                    </a:lnTo>
                    <a:lnTo>
                      <a:pt x="329" y="182"/>
                    </a:lnTo>
                    <a:lnTo>
                      <a:pt x="329" y="182"/>
                    </a:lnTo>
                    <a:lnTo>
                      <a:pt x="319" y="183"/>
                    </a:lnTo>
                    <a:lnTo>
                      <a:pt x="309" y="185"/>
                    </a:lnTo>
                    <a:lnTo>
                      <a:pt x="301" y="190"/>
                    </a:lnTo>
                    <a:lnTo>
                      <a:pt x="294" y="195"/>
                    </a:lnTo>
                    <a:lnTo>
                      <a:pt x="294" y="195"/>
                    </a:lnTo>
                    <a:lnTo>
                      <a:pt x="288" y="203"/>
                    </a:lnTo>
                    <a:lnTo>
                      <a:pt x="284" y="211"/>
                    </a:lnTo>
                    <a:lnTo>
                      <a:pt x="280" y="220"/>
                    </a:lnTo>
                    <a:lnTo>
                      <a:pt x="280" y="230"/>
                    </a:lnTo>
                    <a:lnTo>
                      <a:pt x="280" y="336"/>
                    </a:lnTo>
                    <a:lnTo>
                      <a:pt x="210" y="336"/>
                    </a:lnTo>
                    <a:lnTo>
                      <a:pt x="210" y="315"/>
                    </a:lnTo>
                    <a:lnTo>
                      <a:pt x="235" y="315"/>
                    </a:lnTo>
                    <a:lnTo>
                      <a:pt x="235" y="315"/>
                    </a:lnTo>
                    <a:lnTo>
                      <a:pt x="246" y="313"/>
                    </a:lnTo>
                    <a:lnTo>
                      <a:pt x="255" y="310"/>
                    </a:lnTo>
                    <a:lnTo>
                      <a:pt x="255" y="310"/>
                    </a:lnTo>
                    <a:lnTo>
                      <a:pt x="259" y="306"/>
                    </a:lnTo>
                    <a:lnTo>
                      <a:pt x="263" y="303"/>
                    </a:lnTo>
                    <a:lnTo>
                      <a:pt x="266" y="299"/>
                    </a:lnTo>
                    <a:lnTo>
                      <a:pt x="268" y="295"/>
                    </a:lnTo>
                    <a:lnTo>
                      <a:pt x="268" y="295"/>
                    </a:lnTo>
                    <a:lnTo>
                      <a:pt x="269" y="285"/>
                    </a:lnTo>
                    <a:lnTo>
                      <a:pt x="268" y="277"/>
                    </a:lnTo>
                    <a:lnTo>
                      <a:pt x="268" y="277"/>
                    </a:lnTo>
                    <a:lnTo>
                      <a:pt x="264" y="268"/>
                    </a:lnTo>
                    <a:lnTo>
                      <a:pt x="258" y="259"/>
                    </a:lnTo>
                    <a:lnTo>
                      <a:pt x="195" y="198"/>
                    </a:lnTo>
                    <a:lnTo>
                      <a:pt x="195" y="198"/>
                    </a:lnTo>
                    <a:lnTo>
                      <a:pt x="188" y="190"/>
                    </a:lnTo>
                    <a:lnTo>
                      <a:pt x="179" y="185"/>
                    </a:lnTo>
                    <a:lnTo>
                      <a:pt x="170" y="183"/>
                    </a:lnTo>
                    <a:lnTo>
                      <a:pt x="162" y="182"/>
                    </a:lnTo>
                    <a:lnTo>
                      <a:pt x="162" y="182"/>
                    </a:lnTo>
                    <a:lnTo>
                      <a:pt x="152" y="183"/>
                    </a:lnTo>
                    <a:lnTo>
                      <a:pt x="143" y="185"/>
                    </a:lnTo>
                    <a:lnTo>
                      <a:pt x="136" y="190"/>
                    </a:lnTo>
                    <a:lnTo>
                      <a:pt x="127" y="198"/>
                    </a:lnTo>
                    <a:lnTo>
                      <a:pt x="65" y="259"/>
                    </a:lnTo>
                    <a:lnTo>
                      <a:pt x="65" y="259"/>
                    </a:lnTo>
                    <a:lnTo>
                      <a:pt x="58" y="268"/>
                    </a:lnTo>
                    <a:lnTo>
                      <a:pt x="54" y="278"/>
                    </a:lnTo>
                    <a:lnTo>
                      <a:pt x="54" y="278"/>
                    </a:lnTo>
                    <a:lnTo>
                      <a:pt x="53" y="287"/>
                    </a:lnTo>
                    <a:lnTo>
                      <a:pt x="54" y="295"/>
                    </a:lnTo>
                    <a:lnTo>
                      <a:pt x="54" y="295"/>
                    </a:lnTo>
                    <a:lnTo>
                      <a:pt x="57" y="300"/>
                    </a:lnTo>
                    <a:lnTo>
                      <a:pt x="59" y="304"/>
                    </a:lnTo>
                    <a:lnTo>
                      <a:pt x="63" y="306"/>
                    </a:lnTo>
                    <a:lnTo>
                      <a:pt x="67" y="310"/>
                    </a:lnTo>
                    <a:lnTo>
                      <a:pt x="67" y="310"/>
                    </a:lnTo>
                    <a:lnTo>
                      <a:pt x="75" y="314"/>
                    </a:lnTo>
                    <a:lnTo>
                      <a:pt x="85" y="315"/>
                    </a:lnTo>
                    <a:lnTo>
                      <a:pt x="114" y="315"/>
                    </a:lnTo>
                    <a:lnTo>
                      <a:pt x="114" y="335"/>
                    </a:lnTo>
                    <a:lnTo>
                      <a:pt x="114" y="335"/>
                    </a:lnTo>
                    <a:lnTo>
                      <a:pt x="101" y="334"/>
                    </a:lnTo>
                    <a:lnTo>
                      <a:pt x="90" y="331"/>
                    </a:lnTo>
                    <a:lnTo>
                      <a:pt x="79" y="327"/>
                    </a:lnTo>
                    <a:lnTo>
                      <a:pt x="69" y="324"/>
                    </a:lnTo>
                    <a:lnTo>
                      <a:pt x="59" y="319"/>
                    </a:lnTo>
                    <a:lnTo>
                      <a:pt x="49" y="313"/>
                    </a:lnTo>
                    <a:lnTo>
                      <a:pt x="41" y="306"/>
                    </a:lnTo>
                    <a:lnTo>
                      <a:pt x="33" y="300"/>
                    </a:lnTo>
                    <a:lnTo>
                      <a:pt x="26" y="292"/>
                    </a:lnTo>
                    <a:lnTo>
                      <a:pt x="20" y="284"/>
                    </a:lnTo>
                    <a:lnTo>
                      <a:pt x="13" y="275"/>
                    </a:lnTo>
                    <a:lnTo>
                      <a:pt x="8" y="267"/>
                    </a:lnTo>
                    <a:lnTo>
                      <a:pt x="5" y="257"/>
                    </a:lnTo>
                    <a:lnTo>
                      <a:pt x="2" y="248"/>
                    </a:lnTo>
                    <a:lnTo>
                      <a:pt x="1" y="237"/>
                    </a:lnTo>
                    <a:lnTo>
                      <a:pt x="0" y="227"/>
                    </a:lnTo>
                    <a:lnTo>
                      <a:pt x="0" y="227"/>
                    </a:lnTo>
                    <a:lnTo>
                      <a:pt x="0" y="227"/>
                    </a:lnTo>
                    <a:lnTo>
                      <a:pt x="1" y="219"/>
                    </a:lnTo>
                    <a:lnTo>
                      <a:pt x="2" y="209"/>
                    </a:lnTo>
                    <a:lnTo>
                      <a:pt x="5" y="200"/>
                    </a:lnTo>
                    <a:lnTo>
                      <a:pt x="7" y="191"/>
                    </a:lnTo>
                    <a:lnTo>
                      <a:pt x="12" y="183"/>
                    </a:lnTo>
                    <a:lnTo>
                      <a:pt x="16" y="175"/>
                    </a:lnTo>
                    <a:lnTo>
                      <a:pt x="22" y="167"/>
                    </a:lnTo>
                    <a:lnTo>
                      <a:pt x="28" y="161"/>
                    </a:lnTo>
                    <a:lnTo>
                      <a:pt x="36" y="153"/>
                    </a:lnTo>
                    <a:lnTo>
                      <a:pt x="43" y="147"/>
                    </a:lnTo>
                    <a:lnTo>
                      <a:pt x="50" y="141"/>
                    </a:lnTo>
                    <a:lnTo>
                      <a:pt x="59" y="136"/>
                    </a:lnTo>
                    <a:lnTo>
                      <a:pt x="69" y="132"/>
                    </a:lnTo>
                    <a:lnTo>
                      <a:pt x="79" y="127"/>
                    </a:lnTo>
                    <a:lnTo>
                      <a:pt x="89" y="125"/>
                    </a:lnTo>
                    <a:lnTo>
                      <a:pt x="99" y="122"/>
                    </a:lnTo>
                    <a:lnTo>
                      <a:pt x="99" y="122"/>
                    </a:lnTo>
                    <a:lnTo>
                      <a:pt x="99" y="118"/>
                    </a:lnTo>
                    <a:lnTo>
                      <a:pt x="99" y="118"/>
                    </a:lnTo>
                    <a:lnTo>
                      <a:pt x="100" y="107"/>
                    </a:lnTo>
                    <a:lnTo>
                      <a:pt x="101" y="95"/>
                    </a:lnTo>
                    <a:lnTo>
                      <a:pt x="105" y="84"/>
                    </a:lnTo>
                    <a:lnTo>
                      <a:pt x="110" y="73"/>
                    </a:lnTo>
                    <a:lnTo>
                      <a:pt x="116" y="63"/>
                    </a:lnTo>
                    <a:lnTo>
                      <a:pt x="123" y="53"/>
                    </a:lnTo>
                    <a:lnTo>
                      <a:pt x="131" y="43"/>
                    </a:lnTo>
                    <a:lnTo>
                      <a:pt x="141" y="36"/>
                    </a:lnTo>
                    <a:lnTo>
                      <a:pt x="151" y="27"/>
                    </a:lnTo>
                    <a:lnTo>
                      <a:pt x="161" y="21"/>
                    </a:lnTo>
                    <a:lnTo>
                      <a:pt x="173" y="15"/>
                    </a:lnTo>
                    <a:lnTo>
                      <a:pt x="185" y="10"/>
                    </a:lnTo>
                    <a:lnTo>
                      <a:pt x="198" y="6"/>
                    </a:lnTo>
                    <a:lnTo>
                      <a:pt x="211" y="2"/>
                    </a:lnTo>
                    <a:lnTo>
                      <a:pt x="226" y="1"/>
                    </a:lnTo>
                    <a:lnTo>
                      <a:pt x="240" y="0"/>
                    </a:lnTo>
                    <a:lnTo>
                      <a:pt x="240" y="0"/>
                    </a:lnTo>
                    <a:lnTo>
                      <a:pt x="255" y="1"/>
                    </a:lnTo>
                    <a:lnTo>
                      <a:pt x="268" y="2"/>
                    </a:lnTo>
                    <a:lnTo>
                      <a:pt x="282" y="6"/>
                    </a:lnTo>
                    <a:lnTo>
                      <a:pt x="295" y="10"/>
                    </a:lnTo>
                    <a:lnTo>
                      <a:pt x="308" y="15"/>
                    </a:lnTo>
                    <a:lnTo>
                      <a:pt x="319" y="21"/>
                    </a:lnTo>
                    <a:lnTo>
                      <a:pt x="330" y="27"/>
                    </a:lnTo>
                    <a:lnTo>
                      <a:pt x="340" y="36"/>
                    </a:lnTo>
                    <a:lnTo>
                      <a:pt x="348" y="43"/>
                    </a:lnTo>
                    <a:lnTo>
                      <a:pt x="357" y="53"/>
                    </a:lnTo>
                    <a:lnTo>
                      <a:pt x="365" y="63"/>
                    </a:lnTo>
                    <a:lnTo>
                      <a:pt x="369" y="73"/>
                    </a:lnTo>
                    <a:lnTo>
                      <a:pt x="374" y="84"/>
                    </a:lnTo>
                    <a:lnTo>
                      <a:pt x="378" y="95"/>
                    </a:lnTo>
                    <a:lnTo>
                      <a:pt x="381" y="107"/>
                    </a:lnTo>
                    <a:lnTo>
                      <a:pt x="381" y="118"/>
                    </a:lnTo>
                    <a:lnTo>
                      <a:pt x="381" y="118"/>
                    </a:lnTo>
                    <a:lnTo>
                      <a:pt x="381" y="122"/>
                    </a:lnTo>
                    <a:lnTo>
                      <a:pt x="381" y="12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 name="Freeform 18"/>
              <p:cNvSpPr>
                <a:spLocks/>
              </p:cNvSpPr>
              <p:nvPr/>
            </p:nvSpPr>
            <p:spPr bwMode="auto">
              <a:xfrm>
                <a:off x="619109" y="3768726"/>
                <a:ext cx="147638" cy="207963"/>
              </a:xfrm>
              <a:custGeom>
                <a:avLst/>
                <a:gdLst/>
                <a:ahLst/>
                <a:cxnLst>
                  <a:cxn ang="0">
                    <a:pos x="126" y="162"/>
                  </a:cxn>
                  <a:cxn ang="0">
                    <a:pos x="126" y="32"/>
                  </a:cxn>
                  <a:cxn ang="0">
                    <a:pos x="126" y="32"/>
                  </a:cxn>
                  <a:cxn ang="0">
                    <a:pos x="125" y="26"/>
                  </a:cxn>
                  <a:cxn ang="0">
                    <a:pos x="123" y="19"/>
                  </a:cxn>
                  <a:cxn ang="0">
                    <a:pos x="120" y="13"/>
                  </a:cxn>
                  <a:cxn ang="0">
                    <a:pos x="116" y="8"/>
                  </a:cxn>
                  <a:cxn ang="0">
                    <a:pos x="111" y="5"/>
                  </a:cxn>
                  <a:cxn ang="0">
                    <a:pos x="106" y="2"/>
                  </a:cxn>
                  <a:cxn ang="0">
                    <a:pos x="100" y="0"/>
                  </a:cxn>
                  <a:cxn ang="0">
                    <a:pos x="94" y="0"/>
                  </a:cxn>
                  <a:cxn ang="0">
                    <a:pos x="94" y="0"/>
                  </a:cxn>
                  <a:cxn ang="0">
                    <a:pos x="94" y="0"/>
                  </a:cxn>
                  <a:cxn ang="0">
                    <a:pos x="86" y="0"/>
                  </a:cxn>
                  <a:cxn ang="0">
                    <a:pos x="80" y="2"/>
                  </a:cxn>
                  <a:cxn ang="0">
                    <a:pos x="75" y="5"/>
                  </a:cxn>
                  <a:cxn ang="0">
                    <a:pos x="70" y="8"/>
                  </a:cxn>
                  <a:cxn ang="0">
                    <a:pos x="66" y="13"/>
                  </a:cxn>
                  <a:cxn ang="0">
                    <a:pos x="64" y="19"/>
                  </a:cxn>
                  <a:cxn ang="0">
                    <a:pos x="62" y="26"/>
                  </a:cxn>
                  <a:cxn ang="0">
                    <a:pos x="62" y="32"/>
                  </a:cxn>
                  <a:cxn ang="0">
                    <a:pos x="62" y="162"/>
                  </a:cxn>
                  <a:cxn ang="0">
                    <a:pos x="17" y="162"/>
                  </a:cxn>
                  <a:cxn ang="0">
                    <a:pos x="17" y="162"/>
                  </a:cxn>
                  <a:cxn ang="0">
                    <a:pos x="11" y="162"/>
                  </a:cxn>
                  <a:cxn ang="0">
                    <a:pos x="6" y="164"/>
                  </a:cxn>
                  <a:cxn ang="0">
                    <a:pos x="2" y="167"/>
                  </a:cxn>
                  <a:cxn ang="0">
                    <a:pos x="1" y="170"/>
                  </a:cxn>
                  <a:cxn ang="0">
                    <a:pos x="0" y="175"/>
                  </a:cxn>
                  <a:cxn ang="0">
                    <a:pos x="1" y="179"/>
                  </a:cxn>
                  <a:cxn ang="0">
                    <a:pos x="3" y="184"/>
                  </a:cxn>
                  <a:cxn ang="0">
                    <a:pos x="7" y="189"/>
                  </a:cxn>
                  <a:cxn ang="0">
                    <a:pos x="70" y="251"/>
                  </a:cxn>
                  <a:cxn ang="0">
                    <a:pos x="70" y="251"/>
                  </a:cxn>
                  <a:cxn ang="0">
                    <a:pos x="76" y="256"/>
                  </a:cxn>
                  <a:cxn ang="0">
                    <a:pos x="81" y="259"/>
                  </a:cxn>
                  <a:cxn ang="0">
                    <a:pos x="88" y="262"/>
                  </a:cxn>
                  <a:cxn ang="0">
                    <a:pos x="92" y="263"/>
                  </a:cxn>
                  <a:cxn ang="0">
                    <a:pos x="99" y="262"/>
                  </a:cxn>
                  <a:cxn ang="0">
                    <a:pos x="105" y="259"/>
                  </a:cxn>
                  <a:cxn ang="0">
                    <a:pos x="110" y="256"/>
                  </a:cxn>
                  <a:cxn ang="0">
                    <a:pos x="116" y="251"/>
                  </a:cxn>
                  <a:cxn ang="0">
                    <a:pos x="179" y="189"/>
                  </a:cxn>
                  <a:cxn ang="0">
                    <a:pos x="179" y="189"/>
                  </a:cxn>
                  <a:cxn ang="0">
                    <a:pos x="183" y="185"/>
                  </a:cxn>
                  <a:cxn ang="0">
                    <a:pos x="184" y="180"/>
                  </a:cxn>
                  <a:cxn ang="0">
                    <a:pos x="185" y="175"/>
                  </a:cxn>
                  <a:cxn ang="0">
                    <a:pos x="185" y="171"/>
                  </a:cxn>
                  <a:cxn ang="0">
                    <a:pos x="183" y="168"/>
                  </a:cxn>
                  <a:cxn ang="0">
                    <a:pos x="179" y="164"/>
                  </a:cxn>
                  <a:cxn ang="0">
                    <a:pos x="173" y="162"/>
                  </a:cxn>
                  <a:cxn ang="0">
                    <a:pos x="165" y="162"/>
                  </a:cxn>
                  <a:cxn ang="0">
                    <a:pos x="126" y="162"/>
                  </a:cxn>
                </a:cxnLst>
                <a:rect l="0" t="0" r="r" b="b"/>
                <a:pathLst>
                  <a:path w="185" h="263">
                    <a:moveTo>
                      <a:pt x="126" y="162"/>
                    </a:moveTo>
                    <a:lnTo>
                      <a:pt x="126" y="32"/>
                    </a:lnTo>
                    <a:lnTo>
                      <a:pt x="126" y="32"/>
                    </a:lnTo>
                    <a:lnTo>
                      <a:pt x="125" y="26"/>
                    </a:lnTo>
                    <a:lnTo>
                      <a:pt x="123" y="19"/>
                    </a:lnTo>
                    <a:lnTo>
                      <a:pt x="120" y="13"/>
                    </a:lnTo>
                    <a:lnTo>
                      <a:pt x="116" y="8"/>
                    </a:lnTo>
                    <a:lnTo>
                      <a:pt x="111" y="5"/>
                    </a:lnTo>
                    <a:lnTo>
                      <a:pt x="106" y="2"/>
                    </a:lnTo>
                    <a:lnTo>
                      <a:pt x="100" y="0"/>
                    </a:lnTo>
                    <a:lnTo>
                      <a:pt x="94" y="0"/>
                    </a:lnTo>
                    <a:lnTo>
                      <a:pt x="94" y="0"/>
                    </a:lnTo>
                    <a:lnTo>
                      <a:pt x="94" y="0"/>
                    </a:lnTo>
                    <a:lnTo>
                      <a:pt x="86" y="0"/>
                    </a:lnTo>
                    <a:lnTo>
                      <a:pt x="80" y="2"/>
                    </a:lnTo>
                    <a:lnTo>
                      <a:pt x="75" y="5"/>
                    </a:lnTo>
                    <a:lnTo>
                      <a:pt x="70" y="8"/>
                    </a:lnTo>
                    <a:lnTo>
                      <a:pt x="66" y="13"/>
                    </a:lnTo>
                    <a:lnTo>
                      <a:pt x="64" y="19"/>
                    </a:lnTo>
                    <a:lnTo>
                      <a:pt x="62" y="26"/>
                    </a:lnTo>
                    <a:lnTo>
                      <a:pt x="62" y="32"/>
                    </a:lnTo>
                    <a:lnTo>
                      <a:pt x="62" y="162"/>
                    </a:lnTo>
                    <a:lnTo>
                      <a:pt x="17" y="162"/>
                    </a:lnTo>
                    <a:lnTo>
                      <a:pt x="17" y="162"/>
                    </a:lnTo>
                    <a:lnTo>
                      <a:pt x="11" y="162"/>
                    </a:lnTo>
                    <a:lnTo>
                      <a:pt x="6" y="164"/>
                    </a:lnTo>
                    <a:lnTo>
                      <a:pt x="2" y="167"/>
                    </a:lnTo>
                    <a:lnTo>
                      <a:pt x="1" y="170"/>
                    </a:lnTo>
                    <a:lnTo>
                      <a:pt x="0" y="175"/>
                    </a:lnTo>
                    <a:lnTo>
                      <a:pt x="1" y="179"/>
                    </a:lnTo>
                    <a:lnTo>
                      <a:pt x="3" y="184"/>
                    </a:lnTo>
                    <a:lnTo>
                      <a:pt x="7" y="189"/>
                    </a:lnTo>
                    <a:lnTo>
                      <a:pt x="70" y="251"/>
                    </a:lnTo>
                    <a:lnTo>
                      <a:pt x="70" y="251"/>
                    </a:lnTo>
                    <a:lnTo>
                      <a:pt x="76" y="256"/>
                    </a:lnTo>
                    <a:lnTo>
                      <a:pt x="81" y="259"/>
                    </a:lnTo>
                    <a:lnTo>
                      <a:pt x="88" y="262"/>
                    </a:lnTo>
                    <a:lnTo>
                      <a:pt x="92" y="263"/>
                    </a:lnTo>
                    <a:lnTo>
                      <a:pt x="99" y="262"/>
                    </a:lnTo>
                    <a:lnTo>
                      <a:pt x="105" y="259"/>
                    </a:lnTo>
                    <a:lnTo>
                      <a:pt x="110" y="256"/>
                    </a:lnTo>
                    <a:lnTo>
                      <a:pt x="116" y="251"/>
                    </a:lnTo>
                    <a:lnTo>
                      <a:pt x="179" y="189"/>
                    </a:lnTo>
                    <a:lnTo>
                      <a:pt x="179" y="189"/>
                    </a:lnTo>
                    <a:lnTo>
                      <a:pt x="183" y="185"/>
                    </a:lnTo>
                    <a:lnTo>
                      <a:pt x="184" y="180"/>
                    </a:lnTo>
                    <a:lnTo>
                      <a:pt x="185" y="175"/>
                    </a:lnTo>
                    <a:lnTo>
                      <a:pt x="185" y="171"/>
                    </a:lnTo>
                    <a:lnTo>
                      <a:pt x="183" y="168"/>
                    </a:lnTo>
                    <a:lnTo>
                      <a:pt x="179" y="164"/>
                    </a:lnTo>
                    <a:lnTo>
                      <a:pt x="173" y="162"/>
                    </a:lnTo>
                    <a:lnTo>
                      <a:pt x="165" y="162"/>
                    </a:lnTo>
                    <a:lnTo>
                      <a:pt x="126" y="16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48" name="Group 47"/>
          <p:cNvGrpSpPr/>
          <p:nvPr/>
        </p:nvGrpSpPr>
        <p:grpSpPr>
          <a:xfrm>
            <a:off x="636525" y="5869394"/>
            <a:ext cx="2307084" cy="803536"/>
            <a:chOff x="1138861" y="3857634"/>
            <a:chExt cx="1730313" cy="602652"/>
          </a:xfrm>
        </p:grpSpPr>
        <p:sp>
          <p:nvSpPr>
            <p:cNvPr id="13" name="Oval 12"/>
            <p:cNvSpPr/>
            <p:nvPr/>
          </p:nvSpPr>
          <p:spPr>
            <a:xfrm>
              <a:off x="2500298" y="4086224"/>
              <a:ext cx="368876" cy="36887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 name="Group 79"/>
            <p:cNvGrpSpPr/>
            <p:nvPr/>
          </p:nvGrpSpPr>
          <p:grpSpPr>
            <a:xfrm>
              <a:off x="1138861" y="3857634"/>
              <a:ext cx="913110" cy="602652"/>
              <a:chOff x="2141517" y="2373325"/>
              <a:chExt cx="476251" cy="314325"/>
            </a:xfrm>
            <a:solidFill>
              <a:schemeClr val="accent6"/>
            </a:solidFill>
          </p:grpSpPr>
          <p:sp>
            <p:nvSpPr>
              <p:cNvPr id="81" name="Rectangle 22"/>
              <p:cNvSpPr>
                <a:spLocks noChangeArrowheads="1"/>
              </p:cNvSpPr>
              <p:nvPr/>
            </p:nvSpPr>
            <p:spPr bwMode="auto">
              <a:xfrm>
                <a:off x="2200255" y="2678125"/>
                <a:ext cx="387350" cy="9525"/>
              </a:xfrm>
              <a:prstGeom prst="rect">
                <a:avLst/>
              </a:prstGeom>
              <a:grpFill/>
              <a:ln w="9525">
                <a:noFill/>
                <a:miter lim="800000"/>
                <a:headEnd/>
                <a:tailEnd/>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 name="Rectangle 23"/>
              <p:cNvSpPr>
                <a:spLocks noChangeArrowheads="1"/>
              </p:cNvSpPr>
              <p:nvPr/>
            </p:nvSpPr>
            <p:spPr bwMode="auto">
              <a:xfrm>
                <a:off x="2517755" y="2468575"/>
                <a:ext cx="69850" cy="209550"/>
              </a:xfrm>
              <a:prstGeom prst="rect">
                <a:avLst/>
              </a:prstGeom>
              <a:grpFill/>
              <a:ln w="9525">
                <a:noFill/>
                <a:miter lim="800000"/>
                <a:headEnd/>
                <a:tailEnd/>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 name="Rectangle 24"/>
              <p:cNvSpPr>
                <a:spLocks noChangeArrowheads="1"/>
              </p:cNvSpPr>
              <p:nvPr/>
            </p:nvSpPr>
            <p:spPr bwMode="auto">
              <a:xfrm>
                <a:off x="2438380" y="2547950"/>
                <a:ext cx="69850" cy="130175"/>
              </a:xfrm>
              <a:prstGeom prst="rect">
                <a:avLst/>
              </a:prstGeom>
              <a:grpFill/>
              <a:ln w="9525">
                <a:noFill/>
                <a:miter lim="800000"/>
                <a:headEnd/>
                <a:tailEnd/>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 name="Rectangle 25"/>
              <p:cNvSpPr>
                <a:spLocks noChangeArrowheads="1"/>
              </p:cNvSpPr>
              <p:nvPr/>
            </p:nvSpPr>
            <p:spPr bwMode="auto">
              <a:xfrm>
                <a:off x="2359005" y="2592400"/>
                <a:ext cx="69850" cy="85725"/>
              </a:xfrm>
              <a:prstGeom prst="rect">
                <a:avLst/>
              </a:prstGeom>
              <a:grpFill/>
              <a:ln w="9525">
                <a:noFill/>
                <a:miter lim="800000"/>
                <a:headEnd/>
                <a:tailEnd/>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Rectangle 26"/>
              <p:cNvSpPr>
                <a:spLocks noChangeArrowheads="1"/>
              </p:cNvSpPr>
              <p:nvPr/>
            </p:nvSpPr>
            <p:spPr bwMode="auto">
              <a:xfrm>
                <a:off x="2279630" y="2551125"/>
                <a:ext cx="69850" cy="127000"/>
              </a:xfrm>
              <a:prstGeom prst="rect">
                <a:avLst/>
              </a:prstGeom>
              <a:grpFill/>
              <a:ln w="9525">
                <a:noFill/>
                <a:miter lim="800000"/>
                <a:headEnd/>
                <a:tailEnd/>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 name="Rectangle 27"/>
              <p:cNvSpPr>
                <a:spLocks noChangeArrowheads="1"/>
              </p:cNvSpPr>
              <p:nvPr/>
            </p:nvSpPr>
            <p:spPr bwMode="auto">
              <a:xfrm>
                <a:off x="2200255" y="2587637"/>
                <a:ext cx="68263" cy="90488"/>
              </a:xfrm>
              <a:prstGeom prst="rect">
                <a:avLst/>
              </a:prstGeom>
              <a:grpFill/>
              <a:ln w="9525">
                <a:noFill/>
                <a:miter lim="800000"/>
                <a:headEnd/>
                <a:tailEnd/>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 name="Freeform 28"/>
              <p:cNvSpPr>
                <a:spLocks/>
              </p:cNvSpPr>
              <p:nvPr/>
            </p:nvSpPr>
            <p:spPr bwMode="auto">
              <a:xfrm>
                <a:off x="2141517" y="2559062"/>
                <a:ext cx="36513" cy="38100"/>
              </a:xfrm>
              <a:custGeom>
                <a:avLst/>
                <a:gdLst/>
                <a:ahLst/>
                <a:cxnLst>
                  <a:cxn ang="0">
                    <a:pos x="22" y="0"/>
                  </a:cxn>
                  <a:cxn ang="0">
                    <a:pos x="22" y="0"/>
                  </a:cxn>
                  <a:cxn ang="0">
                    <a:pos x="27" y="0"/>
                  </a:cxn>
                  <a:cxn ang="0">
                    <a:pos x="32" y="1"/>
                  </a:cxn>
                  <a:cxn ang="0">
                    <a:pos x="36" y="3"/>
                  </a:cxn>
                  <a:cxn ang="0">
                    <a:pos x="40" y="7"/>
                  </a:cxn>
                  <a:cxn ang="0">
                    <a:pos x="42" y="10"/>
                  </a:cxn>
                  <a:cxn ang="0">
                    <a:pos x="45" y="15"/>
                  </a:cxn>
                  <a:cxn ang="0">
                    <a:pos x="46" y="18"/>
                  </a:cxn>
                  <a:cxn ang="0">
                    <a:pos x="46" y="23"/>
                  </a:cxn>
                  <a:cxn ang="0">
                    <a:pos x="46" y="23"/>
                  </a:cxn>
                  <a:cxn ang="0">
                    <a:pos x="46" y="28"/>
                  </a:cxn>
                  <a:cxn ang="0">
                    <a:pos x="45" y="32"/>
                  </a:cxn>
                  <a:cxn ang="0">
                    <a:pos x="42" y="36"/>
                  </a:cxn>
                  <a:cxn ang="0">
                    <a:pos x="40" y="39"/>
                  </a:cxn>
                  <a:cxn ang="0">
                    <a:pos x="36" y="43"/>
                  </a:cxn>
                  <a:cxn ang="0">
                    <a:pos x="32" y="44"/>
                  </a:cxn>
                  <a:cxn ang="0">
                    <a:pos x="27" y="45"/>
                  </a:cxn>
                  <a:cxn ang="0">
                    <a:pos x="22" y="47"/>
                  </a:cxn>
                  <a:cxn ang="0">
                    <a:pos x="22" y="47"/>
                  </a:cxn>
                  <a:cxn ang="0">
                    <a:pos x="19" y="45"/>
                  </a:cxn>
                  <a:cxn ang="0">
                    <a:pos x="14" y="44"/>
                  </a:cxn>
                  <a:cxn ang="0">
                    <a:pos x="10" y="43"/>
                  </a:cxn>
                  <a:cxn ang="0">
                    <a:pos x="6" y="39"/>
                  </a:cxn>
                  <a:cxn ang="0">
                    <a:pos x="4" y="36"/>
                  </a:cxn>
                  <a:cxn ang="0">
                    <a:pos x="1" y="32"/>
                  </a:cxn>
                  <a:cxn ang="0">
                    <a:pos x="0" y="28"/>
                  </a:cxn>
                  <a:cxn ang="0">
                    <a:pos x="0" y="23"/>
                  </a:cxn>
                  <a:cxn ang="0">
                    <a:pos x="0" y="23"/>
                  </a:cxn>
                  <a:cxn ang="0">
                    <a:pos x="0" y="18"/>
                  </a:cxn>
                  <a:cxn ang="0">
                    <a:pos x="1" y="15"/>
                  </a:cxn>
                  <a:cxn ang="0">
                    <a:pos x="4" y="10"/>
                  </a:cxn>
                  <a:cxn ang="0">
                    <a:pos x="6" y="7"/>
                  </a:cxn>
                  <a:cxn ang="0">
                    <a:pos x="10" y="3"/>
                  </a:cxn>
                  <a:cxn ang="0">
                    <a:pos x="14" y="1"/>
                  </a:cxn>
                  <a:cxn ang="0">
                    <a:pos x="19" y="0"/>
                  </a:cxn>
                  <a:cxn ang="0">
                    <a:pos x="22" y="0"/>
                  </a:cxn>
                  <a:cxn ang="0">
                    <a:pos x="22" y="0"/>
                  </a:cxn>
                </a:cxnLst>
                <a:rect l="0" t="0" r="r" b="b"/>
                <a:pathLst>
                  <a:path w="46" h="47">
                    <a:moveTo>
                      <a:pt x="22" y="0"/>
                    </a:moveTo>
                    <a:lnTo>
                      <a:pt x="22" y="0"/>
                    </a:lnTo>
                    <a:lnTo>
                      <a:pt x="27" y="0"/>
                    </a:lnTo>
                    <a:lnTo>
                      <a:pt x="32" y="1"/>
                    </a:lnTo>
                    <a:lnTo>
                      <a:pt x="36" y="3"/>
                    </a:lnTo>
                    <a:lnTo>
                      <a:pt x="40" y="7"/>
                    </a:lnTo>
                    <a:lnTo>
                      <a:pt x="42" y="10"/>
                    </a:lnTo>
                    <a:lnTo>
                      <a:pt x="45" y="15"/>
                    </a:lnTo>
                    <a:lnTo>
                      <a:pt x="46" y="18"/>
                    </a:lnTo>
                    <a:lnTo>
                      <a:pt x="46" y="23"/>
                    </a:lnTo>
                    <a:lnTo>
                      <a:pt x="46" y="23"/>
                    </a:lnTo>
                    <a:lnTo>
                      <a:pt x="46" y="28"/>
                    </a:lnTo>
                    <a:lnTo>
                      <a:pt x="45" y="32"/>
                    </a:lnTo>
                    <a:lnTo>
                      <a:pt x="42" y="36"/>
                    </a:lnTo>
                    <a:lnTo>
                      <a:pt x="40" y="39"/>
                    </a:lnTo>
                    <a:lnTo>
                      <a:pt x="36" y="43"/>
                    </a:lnTo>
                    <a:lnTo>
                      <a:pt x="32" y="44"/>
                    </a:lnTo>
                    <a:lnTo>
                      <a:pt x="27" y="45"/>
                    </a:lnTo>
                    <a:lnTo>
                      <a:pt x="22" y="47"/>
                    </a:lnTo>
                    <a:lnTo>
                      <a:pt x="22" y="47"/>
                    </a:lnTo>
                    <a:lnTo>
                      <a:pt x="19" y="45"/>
                    </a:lnTo>
                    <a:lnTo>
                      <a:pt x="14" y="44"/>
                    </a:lnTo>
                    <a:lnTo>
                      <a:pt x="10" y="43"/>
                    </a:lnTo>
                    <a:lnTo>
                      <a:pt x="6" y="39"/>
                    </a:lnTo>
                    <a:lnTo>
                      <a:pt x="4" y="36"/>
                    </a:lnTo>
                    <a:lnTo>
                      <a:pt x="1" y="32"/>
                    </a:lnTo>
                    <a:lnTo>
                      <a:pt x="0" y="28"/>
                    </a:lnTo>
                    <a:lnTo>
                      <a:pt x="0" y="23"/>
                    </a:lnTo>
                    <a:lnTo>
                      <a:pt x="0" y="23"/>
                    </a:lnTo>
                    <a:lnTo>
                      <a:pt x="0" y="18"/>
                    </a:lnTo>
                    <a:lnTo>
                      <a:pt x="1" y="15"/>
                    </a:lnTo>
                    <a:lnTo>
                      <a:pt x="4" y="10"/>
                    </a:lnTo>
                    <a:lnTo>
                      <a:pt x="6" y="7"/>
                    </a:lnTo>
                    <a:lnTo>
                      <a:pt x="10" y="3"/>
                    </a:lnTo>
                    <a:lnTo>
                      <a:pt x="14" y="1"/>
                    </a:lnTo>
                    <a:lnTo>
                      <a:pt x="19" y="0"/>
                    </a:lnTo>
                    <a:lnTo>
                      <a:pt x="22" y="0"/>
                    </a:lnTo>
                    <a:lnTo>
                      <a:pt x="2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 name="Freeform 29"/>
              <p:cNvSpPr>
                <a:spLocks/>
              </p:cNvSpPr>
              <p:nvPr/>
            </p:nvSpPr>
            <p:spPr bwMode="auto">
              <a:xfrm>
                <a:off x="2568555" y="2373325"/>
                <a:ext cx="49213" cy="47625"/>
              </a:xfrm>
              <a:custGeom>
                <a:avLst/>
                <a:gdLst/>
                <a:ahLst/>
                <a:cxnLst>
                  <a:cxn ang="0">
                    <a:pos x="62" y="0"/>
                  </a:cxn>
                  <a:cxn ang="0">
                    <a:pos x="0" y="1"/>
                  </a:cxn>
                  <a:cxn ang="0">
                    <a:pos x="22" y="29"/>
                  </a:cxn>
                  <a:cxn ang="0">
                    <a:pos x="43" y="59"/>
                  </a:cxn>
                  <a:cxn ang="0">
                    <a:pos x="62" y="0"/>
                  </a:cxn>
                </a:cxnLst>
                <a:rect l="0" t="0" r="r" b="b"/>
                <a:pathLst>
                  <a:path w="62" h="59">
                    <a:moveTo>
                      <a:pt x="62" y="0"/>
                    </a:moveTo>
                    <a:lnTo>
                      <a:pt x="0" y="1"/>
                    </a:lnTo>
                    <a:lnTo>
                      <a:pt x="22" y="29"/>
                    </a:lnTo>
                    <a:lnTo>
                      <a:pt x="43" y="59"/>
                    </a:lnTo>
                    <a:lnTo>
                      <a:pt x="6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Freeform 30"/>
              <p:cNvSpPr>
                <a:spLocks/>
              </p:cNvSpPr>
              <p:nvPr/>
            </p:nvSpPr>
            <p:spPr bwMode="auto">
              <a:xfrm>
                <a:off x="2176442" y="2397137"/>
                <a:ext cx="404813" cy="169863"/>
              </a:xfrm>
              <a:custGeom>
                <a:avLst/>
                <a:gdLst/>
                <a:ahLst/>
                <a:cxnLst>
                  <a:cxn ang="0">
                    <a:pos x="0" y="204"/>
                  </a:cxn>
                  <a:cxn ang="0">
                    <a:pos x="176" y="73"/>
                  </a:cxn>
                  <a:cxn ang="0">
                    <a:pos x="182" y="70"/>
                  </a:cxn>
                  <a:cxn ang="0">
                    <a:pos x="186" y="75"/>
                  </a:cxn>
                  <a:cxn ang="0">
                    <a:pos x="270" y="174"/>
                  </a:cxn>
                  <a:cxn ang="0">
                    <a:pos x="502" y="0"/>
                  </a:cxn>
                  <a:cxn ang="0">
                    <a:pos x="507" y="7"/>
                  </a:cxn>
                  <a:cxn ang="0">
                    <a:pos x="511" y="12"/>
                  </a:cxn>
                  <a:cxn ang="0">
                    <a:pos x="274" y="190"/>
                  </a:cxn>
                  <a:cxn ang="0">
                    <a:pos x="268" y="193"/>
                  </a:cxn>
                  <a:cxn ang="0">
                    <a:pos x="263" y="188"/>
                  </a:cxn>
                  <a:cxn ang="0">
                    <a:pos x="180" y="89"/>
                  </a:cxn>
                  <a:cxn ang="0">
                    <a:pos x="9" y="216"/>
                  </a:cxn>
                  <a:cxn ang="0">
                    <a:pos x="9" y="216"/>
                  </a:cxn>
                  <a:cxn ang="0">
                    <a:pos x="5" y="209"/>
                  </a:cxn>
                  <a:cxn ang="0">
                    <a:pos x="0" y="204"/>
                  </a:cxn>
                  <a:cxn ang="0">
                    <a:pos x="0" y="204"/>
                  </a:cxn>
                </a:cxnLst>
                <a:rect l="0" t="0" r="r" b="b"/>
                <a:pathLst>
                  <a:path w="511" h="216">
                    <a:moveTo>
                      <a:pt x="0" y="204"/>
                    </a:moveTo>
                    <a:lnTo>
                      <a:pt x="176" y="73"/>
                    </a:lnTo>
                    <a:lnTo>
                      <a:pt x="182" y="70"/>
                    </a:lnTo>
                    <a:lnTo>
                      <a:pt x="186" y="75"/>
                    </a:lnTo>
                    <a:lnTo>
                      <a:pt x="270" y="174"/>
                    </a:lnTo>
                    <a:lnTo>
                      <a:pt x="502" y="0"/>
                    </a:lnTo>
                    <a:lnTo>
                      <a:pt x="507" y="7"/>
                    </a:lnTo>
                    <a:lnTo>
                      <a:pt x="511" y="12"/>
                    </a:lnTo>
                    <a:lnTo>
                      <a:pt x="274" y="190"/>
                    </a:lnTo>
                    <a:lnTo>
                      <a:pt x="268" y="193"/>
                    </a:lnTo>
                    <a:lnTo>
                      <a:pt x="263" y="188"/>
                    </a:lnTo>
                    <a:lnTo>
                      <a:pt x="180" y="89"/>
                    </a:lnTo>
                    <a:lnTo>
                      <a:pt x="9" y="216"/>
                    </a:lnTo>
                    <a:lnTo>
                      <a:pt x="9" y="216"/>
                    </a:lnTo>
                    <a:lnTo>
                      <a:pt x="5" y="209"/>
                    </a:lnTo>
                    <a:lnTo>
                      <a:pt x="0" y="204"/>
                    </a:lnTo>
                    <a:lnTo>
                      <a:pt x="0" y="20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47" name="Group 46"/>
          <p:cNvGrpSpPr/>
          <p:nvPr/>
        </p:nvGrpSpPr>
        <p:grpSpPr>
          <a:xfrm>
            <a:off x="495159" y="3285799"/>
            <a:ext cx="2206347" cy="839550"/>
            <a:chOff x="1214414" y="1212596"/>
            <a:chExt cx="1654760" cy="629662"/>
          </a:xfrm>
        </p:grpSpPr>
        <p:sp>
          <p:nvSpPr>
            <p:cNvPr id="11" name="Oval 10"/>
            <p:cNvSpPr/>
            <p:nvPr/>
          </p:nvSpPr>
          <p:spPr>
            <a:xfrm>
              <a:off x="2500298" y="1313150"/>
              <a:ext cx="368876" cy="3688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 name="Freeform 23"/>
            <p:cNvSpPr>
              <a:spLocks noEditPoints="1"/>
            </p:cNvSpPr>
            <p:nvPr/>
          </p:nvSpPr>
          <p:spPr bwMode="auto">
            <a:xfrm>
              <a:off x="1214414" y="1212596"/>
              <a:ext cx="758928" cy="629662"/>
            </a:xfrm>
            <a:custGeom>
              <a:avLst/>
              <a:gdLst/>
              <a:ahLst/>
              <a:cxnLst>
                <a:cxn ang="0">
                  <a:pos x="312" y="110"/>
                </a:cxn>
                <a:cxn ang="0">
                  <a:pos x="323" y="138"/>
                </a:cxn>
                <a:cxn ang="0">
                  <a:pos x="350" y="127"/>
                </a:cxn>
                <a:cxn ang="0">
                  <a:pos x="339" y="100"/>
                </a:cxn>
                <a:cxn ang="0">
                  <a:pos x="25" y="100"/>
                </a:cxn>
                <a:cxn ang="0">
                  <a:pos x="15" y="127"/>
                </a:cxn>
                <a:cxn ang="0">
                  <a:pos x="42" y="138"/>
                </a:cxn>
                <a:cxn ang="0">
                  <a:pos x="53" y="110"/>
                </a:cxn>
                <a:cxn ang="0">
                  <a:pos x="270" y="60"/>
                </a:cxn>
                <a:cxn ang="0">
                  <a:pos x="248" y="69"/>
                </a:cxn>
                <a:cxn ang="0">
                  <a:pos x="239" y="91"/>
                </a:cxn>
                <a:cxn ang="0">
                  <a:pos x="252" y="116"/>
                </a:cxn>
                <a:cxn ang="0">
                  <a:pos x="276" y="121"/>
                </a:cxn>
                <a:cxn ang="0">
                  <a:pos x="297" y="103"/>
                </a:cxn>
                <a:cxn ang="0">
                  <a:pos x="297" y="80"/>
                </a:cxn>
                <a:cxn ang="0">
                  <a:pos x="276" y="62"/>
                </a:cxn>
                <a:cxn ang="0">
                  <a:pos x="330" y="183"/>
                </a:cxn>
                <a:cxn ang="0">
                  <a:pos x="321" y="152"/>
                </a:cxn>
                <a:cxn ang="0">
                  <a:pos x="350" y="158"/>
                </a:cxn>
                <a:cxn ang="0">
                  <a:pos x="364" y="185"/>
                </a:cxn>
                <a:cxn ang="0">
                  <a:pos x="83" y="63"/>
                </a:cxn>
                <a:cxn ang="0">
                  <a:pos x="65" y="85"/>
                </a:cxn>
                <a:cxn ang="0">
                  <a:pos x="71" y="109"/>
                </a:cxn>
                <a:cxn ang="0">
                  <a:pos x="96" y="121"/>
                </a:cxn>
                <a:cxn ang="0">
                  <a:pos x="118" y="112"/>
                </a:cxn>
                <a:cxn ang="0">
                  <a:pos x="127" y="91"/>
                </a:cxn>
                <a:cxn ang="0">
                  <a:pos x="112" y="65"/>
                </a:cxn>
                <a:cxn ang="0">
                  <a:pos x="35" y="150"/>
                </a:cxn>
                <a:cxn ang="0">
                  <a:pos x="36" y="176"/>
                </a:cxn>
                <a:cxn ang="0">
                  <a:pos x="0" y="185"/>
                </a:cxn>
                <a:cxn ang="0">
                  <a:pos x="15" y="158"/>
                </a:cxn>
                <a:cxn ang="0">
                  <a:pos x="183" y="0"/>
                </a:cxn>
                <a:cxn ang="0">
                  <a:pos x="151" y="13"/>
                </a:cxn>
                <a:cxn ang="0">
                  <a:pos x="138" y="45"/>
                </a:cxn>
                <a:cxn ang="0">
                  <a:pos x="158" y="81"/>
                </a:cxn>
                <a:cxn ang="0">
                  <a:pos x="192" y="89"/>
                </a:cxn>
                <a:cxn ang="0">
                  <a:pos x="225" y="62"/>
                </a:cxn>
                <a:cxn ang="0">
                  <a:pos x="225" y="27"/>
                </a:cxn>
                <a:cxn ang="0">
                  <a:pos x="192" y="0"/>
                </a:cxn>
                <a:cxn ang="0">
                  <a:pos x="265" y="174"/>
                </a:cxn>
                <a:cxn ang="0">
                  <a:pos x="256" y="136"/>
                </a:cxn>
                <a:cxn ang="0">
                  <a:pos x="279" y="136"/>
                </a:cxn>
                <a:cxn ang="0">
                  <a:pos x="316" y="165"/>
                </a:cxn>
                <a:cxn ang="0">
                  <a:pos x="100" y="272"/>
                </a:cxn>
                <a:cxn ang="0">
                  <a:pos x="51" y="165"/>
                </a:cxn>
                <a:cxn ang="0">
                  <a:pos x="85" y="136"/>
                </a:cxn>
                <a:cxn ang="0">
                  <a:pos x="109" y="136"/>
                </a:cxn>
                <a:cxn ang="0">
                  <a:pos x="100" y="174"/>
                </a:cxn>
                <a:cxn ang="0">
                  <a:pos x="252" y="159"/>
                </a:cxn>
                <a:cxn ang="0">
                  <a:pos x="210" y="109"/>
                </a:cxn>
                <a:cxn ang="0">
                  <a:pos x="154" y="109"/>
                </a:cxn>
                <a:cxn ang="0">
                  <a:pos x="112" y="159"/>
                </a:cxn>
              </a:cxnLst>
              <a:rect l="0" t="0" r="r" b="b"/>
              <a:pathLst>
                <a:path w="364" h="301">
                  <a:moveTo>
                    <a:pt x="332" y="98"/>
                  </a:moveTo>
                  <a:lnTo>
                    <a:pt x="332" y="98"/>
                  </a:lnTo>
                  <a:lnTo>
                    <a:pt x="323" y="100"/>
                  </a:lnTo>
                  <a:lnTo>
                    <a:pt x="317" y="105"/>
                  </a:lnTo>
                  <a:lnTo>
                    <a:pt x="312" y="110"/>
                  </a:lnTo>
                  <a:lnTo>
                    <a:pt x="310" y="120"/>
                  </a:lnTo>
                  <a:lnTo>
                    <a:pt x="310" y="120"/>
                  </a:lnTo>
                  <a:lnTo>
                    <a:pt x="312" y="127"/>
                  </a:lnTo>
                  <a:lnTo>
                    <a:pt x="317" y="134"/>
                  </a:lnTo>
                  <a:lnTo>
                    <a:pt x="323" y="138"/>
                  </a:lnTo>
                  <a:lnTo>
                    <a:pt x="332" y="139"/>
                  </a:lnTo>
                  <a:lnTo>
                    <a:pt x="332" y="139"/>
                  </a:lnTo>
                  <a:lnTo>
                    <a:pt x="339" y="138"/>
                  </a:lnTo>
                  <a:lnTo>
                    <a:pt x="346" y="134"/>
                  </a:lnTo>
                  <a:lnTo>
                    <a:pt x="350" y="127"/>
                  </a:lnTo>
                  <a:lnTo>
                    <a:pt x="352" y="120"/>
                  </a:lnTo>
                  <a:lnTo>
                    <a:pt x="352" y="120"/>
                  </a:lnTo>
                  <a:lnTo>
                    <a:pt x="350" y="110"/>
                  </a:lnTo>
                  <a:lnTo>
                    <a:pt x="346" y="105"/>
                  </a:lnTo>
                  <a:lnTo>
                    <a:pt x="339" y="100"/>
                  </a:lnTo>
                  <a:lnTo>
                    <a:pt x="332" y="98"/>
                  </a:lnTo>
                  <a:lnTo>
                    <a:pt x="332" y="98"/>
                  </a:lnTo>
                  <a:close/>
                  <a:moveTo>
                    <a:pt x="35" y="98"/>
                  </a:moveTo>
                  <a:lnTo>
                    <a:pt x="35" y="98"/>
                  </a:lnTo>
                  <a:lnTo>
                    <a:pt x="25" y="100"/>
                  </a:lnTo>
                  <a:lnTo>
                    <a:pt x="20" y="105"/>
                  </a:lnTo>
                  <a:lnTo>
                    <a:pt x="15" y="110"/>
                  </a:lnTo>
                  <a:lnTo>
                    <a:pt x="13" y="120"/>
                  </a:lnTo>
                  <a:lnTo>
                    <a:pt x="13" y="120"/>
                  </a:lnTo>
                  <a:lnTo>
                    <a:pt x="15" y="127"/>
                  </a:lnTo>
                  <a:lnTo>
                    <a:pt x="20" y="134"/>
                  </a:lnTo>
                  <a:lnTo>
                    <a:pt x="25" y="138"/>
                  </a:lnTo>
                  <a:lnTo>
                    <a:pt x="35" y="139"/>
                  </a:lnTo>
                  <a:lnTo>
                    <a:pt x="35" y="139"/>
                  </a:lnTo>
                  <a:lnTo>
                    <a:pt x="42" y="138"/>
                  </a:lnTo>
                  <a:lnTo>
                    <a:pt x="49" y="134"/>
                  </a:lnTo>
                  <a:lnTo>
                    <a:pt x="53" y="127"/>
                  </a:lnTo>
                  <a:lnTo>
                    <a:pt x="54" y="120"/>
                  </a:lnTo>
                  <a:lnTo>
                    <a:pt x="54" y="120"/>
                  </a:lnTo>
                  <a:lnTo>
                    <a:pt x="53" y="110"/>
                  </a:lnTo>
                  <a:lnTo>
                    <a:pt x="49" y="105"/>
                  </a:lnTo>
                  <a:lnTo>
                    <a:pt x="42" y="100"/>
                  </a:lnTo>
                  <a:lnTo>
                    <a:pt x="35" y="98"/>
                  </a:lnTo>
                  <a:lnTo>
                    <a:pt x="35" y="98"/>
                  </a:lnTo>
                  <a:close/>
                  <a:moveTo>
                    <a:pt x="270" y="60"/>
                  </a:moveTo>
                  <a:lnTo>
                    <a:pt x="270" y="60"/>
                  </a:lnTo>
                  <a:lnTo>
                    <a:pt x="263" y="62"/>
                  </a:lnTo>
                  <a:lnTo>
                    <a:pt x="258" y="63"/>
                  </a:lnTo>
                  <a:lnTo>
                    <a:pt x="252" y="65"/>
                  </a:lnTo>
                  <a:lnTo>
                    <a:pt x="248" y="69"/>
                  </a:lnTo>
                  <a:lnTo>
                    <a:pt x="245" y="74"/>
                  </a:lnTo>
                  <a:lnTo>
                    <a:pt x="241" y="80"/>
                  </a:lnTo>
                  <a:lnTo>
                    <a:pt x="239" y="85"/>
                  </a:lnTo>
                  <a:lnTo>
                    <a:pt x="239" y="91"/>
                  </a:lnTo>
                  <a:lnTo>
                    <a:pt x="239" y="91"/>
                  </a:lnTo>
                  <a:lnTo>
                    <a:pt x="239" y="98"/>
                  </a:lnTo>
                  <a:lnTo>
                    <a:pt x="241" y="103"/>
                  </a:lnTo>
                  <a:lnTo>
                    <a:pt x="245" y="109"/>
                  </a:lnTo>
                  <a:lnTo>
                    <a:pt x="248" y="112"/>
                  </a:lnTo>
                  <a:lnTo>
                    <a:pt x="252" y="116"/>
                  </a:lnTo>
                  <a:lnTo>
                    <a:pt x="258" y="120"/>
                  </a:lnTo>
                  <a:lnTo>
                    <a:pt x="263" y="121"/>
                  </a:lnTo>
                  <a:lnTo>
                    <a:pt x="270" y="121"/>
                  </a:lnTo>
                  <a:lnTo>
                    <a:pt x="270" y="121"/>
                  </a:lnTo>
                  <a:lnTo>
                    <a:pt x="276" y="121"/>
                  </a:lnTo>
                  <a:lnTo>
                    <a:pt x="281" y="120"/>
                  </a:lnTo>
                  <a:lnTo>
                    <a:pt x="287" y="116"/>
                  </a:lnTo>
                  <a:lnTo>
                    <a:pt x="292" y="112"/>
                  </a:lnTo>
                  <a:lnTo>
                    <a:pt x="296" y="109"/>
                  </a:lnTo>
                  <a:lnTo>
                    <a:pt x="297" y="103"/>
                  </a:lnTo>
                  <a:lnTo>
                    <a:pt x="299" y="98"/>
                  </a:lnTo>
                  <a:lnTo>
                    <a:pt x="301" y="91"/>
                  </a:lnTo>
                  <a:lnTo>
                    <a:pt x="301" y="91"/>
                  </a:lnTo>
                  <a:lnTo>
                    <a:pt x="299" y="85"/>
                  </a:lnTo>
                  <a:lnTo>
                    <a:pt x="297" y="80"/>
                  </a:lnTo>
                  <a:lnTo>
                    <a:pt x="296" y="74"/>
                  </a:lnTo>
                  <a:lnTo>
                    <a:pt x="292" y="69"/>
                  </a:lnTo>
                  <a:lnTo>
                    <a:pt x="287" y="65"/>
                  </a:lnTo>
                  <a:lnTo>
                    <a:pt x="281" y="63"/>
                  </a:lnTo>
                  <a:lnTo>
                    <a:pt x="276" y="62"/>
                  </a:lnTo>
                  <a:lnTo>
                    <a:pt x="270" y="60"/>
                  </a:lnTo>
                  <a:lnTo>
                    <a:pt x="270" y="60"/>
                  </a:lnTo>
                  <a:close/>
                  <a:moveTo>
                    <a:pt x="364" y="248"/>
                  </a:moveTo>
                  <a:lnTo>
                    <a:pt x="330" y="248"/>
                  </a:lnTo>
                  <a:lnTo>
                    <a:pt x="330" y="183"/>
                  </a:lnTo>
                  <a:lnTo>
                    <a:pt x="330" y="183"/>
                  </a:lnTo>
                  <a:lnTo>
                    <a:pt x="330" y="176"/>
                  </a:lnTo>
                  <a:lnTo>
                    <a:pt x="328" y="167"/>
                  </a:lnTo>
                  <a:lnTo>
                    <a:pt x="321" y="152"/>
                  </a:lnTo>
                  <a:lnTo>
                    <a:pt x="321" y="152"/>
                  </a:lnTo>
                  <a:lnTo>
                    <a:pt x="332" y="150"/>
                  </a:lnTo>
                  <a:lnTo>
                    <a:pt x="332" y="150"/>
                  </a:lnTo>
                  <a:lnTo>
                    <a:pt x="337" y="152"/>
                  </a:lnTo>
                  <a:lnTo>
                    <a:pt x="345" y="154"/>
                  </a:lnTo>
                  <a:lnTo>
                    <a:pt x="350" y="158"/>
                  </a:lnTo>
                  <a:lnTo>
                    <a:pt x="355" y="161"/>
                  </a:lnTo>
                  <a:lnTo>
                    <a:pt x="359" y="167"/>
                  </a:lnTo>
                  <a:lnTo>
                    <a:pt x="363" y="172"/>
                  </a:lnTo>
                  <a:lnTo>
                    <a:pt x="364" y="178"/>
                  </a:lnTo>
                  <a:lnTo>
                    <a:pt x="364" y="185"/>
                  </a:lnTo>
                  <a:lnTo>
                    <a:pt x="364" y="248"/>
                  </a:lnTo>
                  <a:close/>
                  <a:moveTo>
                    <a:pt x="96" y="60"/>
                  </a:moveTo>
                  <a:lnTo>
                    <a:pt x="96" y="60"/>
                  </a:lnTo>
                  <a:lnTo>
                    <a:pt x="89" y="62"/>
                  </a:lnTo>
                  <a:lnTo>
                    <a:pt x="83" y="63"/>
                  </a:lnTo>
                  <a:lnTo>
                    <a:pt x="78" y="65"/>
                  </a:lnTo>
                  <a:lnTo>
                    <a:pt x="74" y="69"/>
                  </a:lnTo>
                  <a:lnTo>
                    <a:pt x="71" y="74"/>
                  </a:lnTo>
                  <a:lnTo>
                    <a:pt x="67" y="80"/>
                  </a:lnTo>
                  <a:lnTo>
                    <a:pt x="65" y="85"/>
                  </a:lnTo>
                  <a:lnTo>
                    <a:pt x="65" y="91"/>
                  </a:lnTo>
                  <a:lnTo>
                    <a:pt x="65" y="91"/>
                  </a:lnTo>
                  <a:lnTo>
                    <a:pt x="65" y="98"/>
                  </a:lnTo>
                  <a:lnTo>
                    <a:pt x="67" y="103"/>
                  </a:lnTo>
                  <a:lnTo>
                    <a:pt x="71" y="109"/>
                  </a:lnTo>
                  <a:lnTo>
                    <a:pt x="74" y="112"/>
                  </a:lnTo>
                  <a:lnTo>
                    <a:pt x="78" y="116"/>
                  </a:lnTo>
                  <a:lnTo>
                    <a:pt x="83" y="120"/>
                  </a:lnTo>
                  <a:lnTo>
                    <a:pt x="89" y="121"/>
                  </a:lnTo>
                  <a:lnTo>
                    <a:pt x="96" y="121"/>
                  </a:lnTo>
                  <a:lnTo>
                    <a:pt x="96" y="121"/>
                  </a:lnTo>
                  <a:lnTo>
                    <a:pt x="102" y="121"/>
                  </a:lnTo>
                  <a:lnTo>
                    <a:pt x="107" y="120"/>
                  </a:lnTo>
                  <a:lnTo>
                    <a:pt x="112" y="116"/>
                  </a:lnTo>
                  <a:lnTo>
                    <a:pt x="118" y="112"/>
                  </a:lnTo>
                  <a:lnTo>
                    <a:pt x="122" y="109"/>
                  </a:lnTo>
                  <a:lnTo>
                    <a:pt x="123" y="103"/>
                  </a:lnTo>
                  <a:lnTo>
                    <a:pt x="125" y="98"/>
                  </a:lnTo>
                  <a:lnTo>
                    <a:pt x="127" y="91"/>
                  </a:lnTo>
                  <a:lnTo>
                    <a:pt x="127" y="91"/>
                  </a:lnTo>
                  <a:lnTo>
                    <a:pt x="125" y="85"/>
                  </a:lnTo>
                  <a:lnTo>
                    <a:pt x="123" y="80"/>
                  </a:lnTo>
                  <a:lnTo>
                    <a:pt x="122" y="74"/>
                  </a:lnTo>
                  <a:lnTo>
                    <a:pt x="118" y="69"/>
                  </a:lnTo>
                  <a:lnTo>
                    <a:pt x="112" y="65"/>
                  </a:lnTo>
                  <a:lnTo>
                    <a:pt x="107" y="63"/>
                  </a:lnTo>
                  <a:lnTo>
                    <a:pt x="102" y="62"/>
                  </a:lnTo>
                  <a:lnTo>
                    <a:pt x="96" y="60"/>
                  </a:lnTo>
                  <a:lnTo>
                    <a:pt x="96" y="60"/>
                  </a:lnTo>
                  <a:close/>
                  <a:moveTo>
                    <a:pt x="35" y="150"/>
                  </a:moveTo>
                  <a:lnTo>
                    <a:pt x="35" y="150"/>
                  </a:lnTo>
                  <a:lnTo>
                    <a:pt x="44" y="152"/>
                  </a:lnTo>
                  <a:lnTo>
                    <a:pt x="44" y="152"/>
                  </a:lnTo>
                  <a:lnTo>
                    <a:pt x="38" y="167"/>
                  </a:lnTo>
                  <a:lnTo>
                    <a:pt x="36" y="176"/>
                  </a:lnTo>
                  <a:lnTo>
                    <a:pt x="35" y="183"/>
                  </a:lnTo>
                  <a:lnTo>
                    <a:pt x="35" y="248"/>
                  </a:lnTo>
                  <a:lnTo>
                    <a:pt x="0" y="248"/>
                  </a:lnTo>
                  <a:lnTo>
                    <a:pt x="0" y="185"/>
                  </a:lnTo>
                  <a:lnTo>
                    <a:pt x="0" y="185"/>
                  </a:lnTo>
                  <a:lnTo>
                    <a:pt x="0" y="178"/>
                  </a:lnTo>
                  <a:lnTo>
                    <a:pt x="2" y="172"/>
                  </a:lnTo>
                  <a:lnTo>
                    <a:pt x="6" y="167"/>
                  </a:lnTo>
                  <a:lnTo>
                    <a:pt x="9" y="161"/>
                  </a:lnTo>
                  <a:lnTo>
                    <a:pt x="15" y="158"/>
                  </a:lnTo>
                  <a:lnTo>
                    <a:pt x="20" y="154"/>
                  </a:lnTo>
                  <a:lnTo>
                    <a:pt x="27" y="152"/>
                  </a:lnTo>
                  <a:lnTo>
                    <a:pt x="35" y="150"/>
                  </a:lnTo>
                  <a:lnTo>
                    <a:pt x="35" y="150"/>
                  </a:lnTo>
                  <a:close/>
                  <a:moveTo>
                    <a:pt x="183" y="0"/>
                  </a:moveTo>
                  <a:lnTo>
                    <a:pt x="183" y="0"/>
                  </a:lnTo>
                  <a:lnTo>
                    <a:pt x="174" y="0"/>
                  </a:lnTo>
                  <a:lnTo>
                    <a:pt x="165" y="4"/>
                  </a:lnTo>
                  <a:lnTo>
                    <a:pt x="158" y="7"/>
                  </a:lnTo>
                  <a:lnTo>
                    <a:pt x="151" y="13"/>
                  </a:lnTo>
                  <a:lnTo>
                    <a:pt x="145" y="20"/>
                  </a:lnTo>
                  <a:lnTo>
                    <a:pt x="141" y="27"/>
                  </a:lnTo>
                  <a:lnTo>
                    <a:pt x="138" y="36"/>
                  </a:lnTo>
                  <a:lnTo>
                    <a:pt x="138" y="45"/>
                  </a:lnTo>
                  <a:lnTo>
                    <a:pt x="138" y="45"/>
                  </a:lnTo>
                  <a:lnTo>
                    <a:pt x="138" y="54"/>
                  </a:lnTo>
                  <a:lnTo>
                    <a:pt x="141" y="62"/>
                  </a:lnTo>
                  <a:lnTo>
                    <a:pt x="145" y="71"/>
                  </a:lnTo>
                  <a:lnTo>
                    <a:pt x="151" y="76"/>
                  </a:lnTo>
                  <a:lnTo>
                    <a:pt x="158" y="81"/>
                  </a:lnTo>
                  <a:lnTo>
                    <a:pt x="165" y="87"/>
                  </a:lnTo>
                  <a:lnTo>
                    <a:pt x="174" y="89"/>
                  </a:lnTo>
                  <a:lnTo>
                    <a:pt x="183" y="91"/>
                  </a:lnTo>
                  <a:lnTo>
                    <a:pt x="183" y="91"/>
                  </a:lnTo>
                  <a:lnTo>
                    <a:pt x="192" y="89"/>
                  </a:lnTo>
                  <a:lnTo>
                    <a:pt x="200" y="87"/>
                  </a:lnTo>
                  <a:lnTo>
                    <a:pt x="209" y="81"/>
                  </a:lnTo>
                  <a:lnTo>
                    <a:pt x="214" y="76"/>
                  </a:lnTo>
                  <a:lnTo>
                    <a:pt x="219" y="71"/>
                  </a:lnTo>
                  <a:lnTo>
                    <a:pt x="225" y="62"/>
                  </a:lnTo>
                  <a:lnTo>
                    <a:pt x="227" y="54"/>
                  </a:lnTo>
                  <a:lnTo>
                    <a:pt x="229" y="45"/>
                  </a:lnTo>
                  <a:lnTo>
                    <a:pt x="229" y="45"/>
                  </a:lnTo>
                  <a:lnTo>
                    <a:pt x="227" y="36"/>
                  </a:lnTo>
                  <a:lnTo>
                    <a:pt x="225" y="27"/>
                  </a:lnTo>
                  <a:lnTo>
                    <a:pt x="219" y="20"/>
                  </a:lnTo>
                  <a:lnTo>
                    <a:pt x="214" y="13"/>
                  </a:lnTo>
                  <a:lnTo>
                    <a:pt x="209" y="7"/>
                  </a:lnTo>
                  <a:lnTo>
                    <a:pt x="200" y="4"/>
                  </a:lnTo>
                  <a:lnTo>
                    <a:pt x="192" y="0"/>
                  </a:lnTo>
                  <a:lnTo>
                    <a:pt x="183" y="0"/>
                  </a:lnTo>
                  <a:lnTo>
                    <a:pt x="183" y="0"/>
                  </a:lnTo>
                  <a:close/>
                  <a:moveTo>
                    <a:pt x="319" y="272"/>
                  </a:moveTo>
                  <a:lnTo>
                    <a:pt x="265" y="272"/>
                  </a:lnTo>
                  <a:lnTo>
                    <a:pt x="265" y="174"/>
                  </a:lnTo>
                  <a:lnTo>
                    <a:pt x="265" y="174"/>
                  </a:lnTo>
                  <a:lnTo>
                    <a:pt x="265" y="163"/>
                  </a:lnTo>
                  <a:lnTo>
                    <a:pt x="263" y="154"/>
                  </a:lnTo>
                  <a:lnTo>
                    <a:pt x="259" y="145"/>
                  </a:lnTo>
                  <a:lnTo>
                    <a:pt x="256" y="136"/>
                  </a:lnTo>
                  <a:lnTo>
                    <a:pt x="256" y="136"/>
                  </a:lnTo>
                  <a:lnTo>
                    <a:pt x="263" y="134"/>
                  </a:lnTo>
                  <a:lnTo>
                    <a:pt x="270" y="134"/>
                  </a:lnTo>
                  <a:lnTo>
                    <a:pt x="270" y="134"/>
                  </a:lnTo>
                  <a:lnTo>
                    <a:pt x="279" y="136"/>
                  </a:lnTo>
                  <a:lnTo>
                    <a:pt x="288" y="138"/>
                  </a:lnTo>
                  <a:lnTo>
                    <a:pt x="297" y="143"/>
                  </a:lnTo>
                  <a:lnTo>
                    <a:pt x="305" y="149"/>
                  </a:lnTo>
                  <a:lnTo>
                    <a:pt x="310" y="156"/>
                  </a:lnTo>
                  <a:lnTo>
                    <a:pt x="316" y="165"/>
                  </a:lnTo>
                  <a:lnTo>
                    <a:pt x="317" y="174"/>
                  </a:lnTo>
                  <a:lnTo>
                    <a:pt x="319" y="183"/>
                  </a:lnTo>
                  <a:lnTo>
                    <a:pt x="319" y="272"/>
                  </a:lnTo>
                  <a:close/>
                  <a:moveTo>
                    <a:pt x="100" y="174"/>
                  </a:moveTo>
                  <a:lnTo>
                    <a:pt x="100" y="272"/>
                  </a:lnTo>
                  <a:lnTo>
                    <a:pt x="45" y="272"/>
                  </a:lnTo>
                  <a:lnTo>
                    <a:pt x="45" y="183"/>
                  </a:lnTo>
                  <a:lnTo>
                    <a:pt x="45" y="183"/>
                  </a:lnTo>
                  <a:lnTo>
                    <a:pt x="47" y="174"/>
                  </a:lnTo>
                  <a:lnTo>
                    <a:pt x="51" y="165"/>
                  </a:lnTo>
                  <a:lnTo>
                    <a:pt x="54" y="156"/>
                  </a:lnTo>
                  <a:lnTo>
                    <a:pt x="60" y="149"/>
                  </a:lnTo>
                  <a:lnTo>
                    <a:pt x="67" y="143"/>
                  </a:lnTo>
                  <a:lnTo>
                    <a:pt x="76" y="138"/>
                  </a:lnTo>
                  <a:lnTo>
                    <a:pt x="85" y="136"/>
                  </a:lnTo>
                  <a:lnTo>
                    <a:pt x="96" y="134"/>
                  </a:lnTo>
                  <a:lnTo>
                    <a:pt x="96" y="134"/>
                  </a:lnTo>
                  <a:lnTo>
                    <a:pt x="103" y="134"/>
                  </a:lnTo>
                  <a:lnTo>
                    <a:pt x="109" y="136"/>
                  </a:lnTo>
                  <a:lnTo>
                    <a:pt x="109" y="136"/>
                  </a:lnTo>
                  <a:lnTo>
                    <a:pt x="105" y="145"/>
                  </a:lnTo>
                  <a:lnTo>
                    <a:pt x="102" y="154"/>
                  </a:lnTo>
                  <a:lnTo>
                    <a:pt x="100" y="163"/>
                  </a:lnTo>
                  <a:lnTo>
                    <a:pt x="100" y="174"/>
                  </a:lnTo>
                  <a:lnTo>
                    <a:pt x="100" y="174"/>
                  </a:lnTo>
                  <a:close/>
                  <a:moveTo>
                    <a:pt x="111" y="301"/>
                  </a:moveTo>
                  <a:lnTo>
                    <a:pt x="254" y="301"/>
                  </a:lnTo>
                  <a:lnTo>
                    <a:pt x="254" y="174"/>
                  </a:lnTo>
                  <a:lnTo>
                    <a:pt x="254" y="174"/>
                  </a:lnTo>
                  <a:lnTo>
                    <a:pt x="252" y="159"/>
                  </a:lnTo>
                  <a:lnTo>
                    <a:pt x="248" y="145"/>
                  </a:lnTo>
                  <a:lnTo>
                    <a:pt x="241" y="134"/>
                  </a:lnTo>
                  <a:lnTo>
                    <a:pt x="232" y="123"/>
                  </a:lnTo>
                  <a:lnTo>
                    <a:pt x="223" y="114"/>
                  </a:lnTo>
                  <a:lnTo>
                    <a:pt x="210" y="109"/>
                  </a:lnTo>
                  <a:lnTo>
                    <a:pt x="198" y="103"/>
                  </a:lnTo>
                  <a:lnTo>
                    <a:pt x="183" y="101"/>
                  </a:lnTo>
                  <a:lnTo>
                    <a:pt x="183" y="101"/>
                  </a:lnTo>
                  <a:lnTo>
                    <a:pt x="169" y="103"/>
                  </a:lnTo>
                  <a:lnTo>
                    <a:pt x="154" y="109"/>
                  </a:lnTo>
                  <a:lnTo>
                    <a:pt x="143" y="114"/>
                  </a:lnTo>
                  <a:lnTo>
                    <a:pt x="132" y="123"/>
                  </a:lnTo>
                  <a:lnTo>
                    <a:pt x="123" y="134"/>
                  </a:lnTo>
                  <a:lnTo>
                    <a:pt x="116" y="145"/>
                  </a:lnTo>
                  <a:lnTo>
                    <a:pt x="112" y="159"/>
                  </a:lnTo>
                  <a:lnTo>
                    <a:pt x="111" y="174"/>
                  </a:lnTo>
                  <a:lnTo>
                    <a:pt x="111" y="301"/>
                  </a:ln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cxnSp>
        <p:nvCxnSpPr>
          <p:cNvPr id="44" name="Straight Arrow Connector 43">
            <a:extLst>
              <a:ext uri="{FF2B5EF4-FFF2-40B4-BE49-F238E27FC236}">
                <a16:creationId xmlns="" xmlns:a16="http://schemas.microsoft.com/office/drawing/2014/main" id="{7C9DE287-DB85-47AD-B6C1-302D1B593F3F}"/>
              </a:ext>
            </a:extLst>
          </p:cNvPr>
          <p:cNvCxnSpPr/>
          <p:nvPr/>
        </p:nvCxnSpPr>
        <p:spPr>
          <a:xfrm>
            <a:off x="4894628" y="1041848"/>
            <a:ext cx="609600" cy="1588"/>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grpSp>
        <p:nvGrpSpPr>
          <p:cNvPr id="45" name="Group 96">
            <a:extLst>
              <a:ext uri="{FF2B5EF4-FFF2-40B4-BE49-F238E27FC236}">
                <a16:creationId xmlns="" xmlns:a16="http://schemas.microsoft.com/office/drawing/2014/main" id="{E384B76B-9E69-4A50-9F1E-172BA9613E4E}"/>
              </a:ext>
            </a:extLst>
          </p:cNvPr>
          <p:cNvGrpSpPr>
            <a:grpSpLocks/>
          </p:cNvGrpSpPr>
          <p:nvPr/>
        </p:nvGrpSpPr>
        <p:grpSpPr bwMode="auto">
          <a:xfrm>
            <a:off x="17828" y="1106000"/>
            <a:ext cx="11194709" cy="33455"/>
            <a:chOff x="240" y="508"/>
            <a:chExt cx="5357" cy="6"/>
          </a:xfrm>
        </p:grpSpPr>
        <p:sp>
          <p:nvSpPr>
            <p:cNvPr id="46" name="Line 97">
              <a:extLst>
                <a:ext uri="{FF2B5EF4-FFF2-40B4-BE49-F238E27FC236}">
                  <a16:creationId xmlns="" xmlns:a16="http://schemas.microsoft.com/office/drawing/2014/main" id="{08D9B3DA-00ED-4998-ADF0-FA907D73EF7B}"/>
                </a:ext>
              </a:extLst>
            </p:cNvPr>
            <p:cNvSpPr>
              <a:spLocks noChangeShapeType="1"/>
            </p:cNvSpPr>
            <p:nvPr/>
          </p:nvSpPr>
          <p:spPr bwMode="auto">
            <a:xfrm>
              <a:off x="240" y="508"/>
              <a:ext cx="3028" cy="6"/>
            </a:xfrm>
            <a:prstGeom prst="line">
              <a:avLst/>
            </a:prstGeom>
            <a:noFill/>
            <a:ln w="1270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51" name="Line 98">
              <a:extLst>
                <a:ext uri="{FF2B5EF4-FFF2-40B4-BE49-F238E27FC236}">
                  <a16:creationId xmlns="" xmlns:a16="http://schemas.microsoft.com/office/drawing/2014/main" id="{5C93C043-2674-4BAD-AE81-E1BED1497A1F}"/>
                </a:ext>
              </a:extLst>
            </p:cNvPr>
            <p:cNvSpPr>
              <a:spLocks noChangeShapeType="1"/>
            </p:cNvSpPr>
            <p:nvPr/>
          </p:nvSpPr>
          <p:spPr bwMode="auto">
            <a:xfrm>
              <a:off x="299" y="508"/>
              <a:ext cx="5298" cy="0"/>
            </a:xfrm>
            <a:prstGeom prst="line">
              <a:avLst/>
            </a:prstGeom>
            <a:noFill/>
            <a:ln w="127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prstClr val="black"/>
                </a:solidFill>
                <a:latin typeface=".VnTime" panose="020B7200000000000000" pitchFamily="34" charset="0"/>
                <a:cs typeface="Arial" panose="020B0604020202020204" pitchFamily="34" charset="0"/>
              </a:endParaRPr>
            </a:p>
          </p:txBody>
        </p:sp>
      </p:grpSp>
      <p:sp>
        <p:nvSpPr>
          <p:cNvPr id="52" name="Rectangle 2">
            <a:extLst>
              <a:ext uri="{FF2B5EF4-FFF2-40B4-BE49-F238E27FC236}">
                <a16:creationId xmlns="" xmlns:a16="http://schemas.microsoft.com/office/drawing/2014/main" id="{1C56ACBB-4507-4EEE-98E3-6E425292DB08}"/>
              </a:ext>
            </a:extLst>
          </p:cNvPr>
          <p:cNvSpPr>
            <a:spLocks noChangeArrowheads="1"/>
          </p:cNvSpPr>
          <p:nvPr/>
        </p:nvSpPr>
        <p:spPr bwMode="auto">
          <a:xfrm>
            <a:off x="302096" y="142650"/>
            <a:ext cx="11585801"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eaLnBrk="0" hangingPunct="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eaLnBrk="0" hangingPunct="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1" fontAlgn="base" hangingPunct="1">
              <a:spcBef>
                <a:spcPct val="0"/>
              </a:spcBef>
              <a:spcAft>
                <a:spcPct val="0"/>
              </a:spcAft>
              <a:buNone/>
              <a:defRPr/>
            </a:pPr>
            <a:r>
              <a:rPr lang="en-US" altLang="en-US" sz="2600" b="1" dirty="0">
                <a:cs typeface="Arial" panose="020B0604020202020204" pitchFamily="34" charset="0"/>
              </a:rPr>
              <a:t>2</a:t>
            </a:r>
            <a:r>
              <a:rPr lang="vi-VN" altLang="en-US" sz="2600" b="1" dirty="0">
                <a:cs typeface="Arial" panose="020B0604020202020204" pitchFamily="34" charset="0"/>
              </a:rPr>
              <a:t>.</a:t>
            </a:r>
            <a:r>
              <a:rPr lang="en-US" altLang="en-US" sz="2600" b="1" dirty="0">
                <a:cs typeface="Arial" panose="020B0604020202020204" pitchFamily="34" charset="0"/>
              </a:rPr>
              <a:t>2</a:t>
            </a:r>
            <a:r>
              <a:rPr lang="vi-VN" altLang="en-US" sz="2600" b="1" dirty="0">
                <a:cs typeface="Arial" panose="020B0604020202020204" pitchFamily="34" charset="0"/>
              </a:rPr>
              <a:t>. Tư tưởng về quyền làm chủ của nhân dân,</a:t>
            </a:r>
            <a:endParaRPr lang="en-US" altLang="en-US" sz="2600" b="1" dirty="0">
              <a:cs typeface="Arial" panose="020B0604020202020204" pitchFamily="34" charset="0"/>
            </a:endParaRPr>
          </a:p>
          <a:p>
            <a:pPr algn="ctr" defTabSz="914400" eaLnBrk="1" fontAlgn="base" hangingPunct="1">
              <a:spcBef>
                <a:spcPct val="0"/>
              </a:spcBef>
              <a:spcAft>
                <a:spcPct val="0"/>
              </a:spcAft>
              <a:buNone/>
              <a:defRPr/>
            </a:pPr>
            <a:r>
              <a:rPr lang="vi-VN" altLang="en-US" sz="2600" b="1" dirty="0">
                <a:cs typeface="Arial" panose="020B0604020202020204" pitchFamily="34" charset="0"/>
              </a:rPr>
              <a:t> xây dựng nhà nước thật sự của dân, do dân, vì dân</a:t>
            </a:r>
            <a:endParaRPr lang="en-US" altLang="en-US" sz="2600" dirty="0">
              <a:cs typeface="Arial" panose="020B0604020202020204" pitchFamily="34" charset="0"/>
            </a:endParaRPr>
          </a:p>
        </p:txBody>
      </p:sp>
      <p:sp>
        <p:nvSpPr>
          <p:cNvPr id="53" name="Rounded Rectangle 2">
            <a:hlinkClick r:id="rId3" action="ppaction://hlinksldjump"/>
            <a:extLst>
              <a:ext uri="{FF2B5EF4-FFF2-40B4-BE49-F238E27FC236}">
                <a16:creationId xmlns="" xmlns:a16="http://schemas.microsoft.com/office/drawing/2014/main" id="{1CAF9EFE-8ADE-4D25-BE7B-A1C96D1D0400}"/>
              </a:ext>
            </a:extLst>
          </p:cNvPr>
          <p:cNvSpPr/>
          <p:nvPr/>
        </p:nvSpPr>
        <p:spPr>
          <a:xfrm>
            <a:off x="348821" y="1628604"/>
            <a:ext cx="5612979" cy="1122860"/>
          </a:xfrm>
          <a:prstGeom prst="roundRect">
            <a:avLst/>
          </a:prstGeom>
          <a:solidFill>
            <a:schemeClr val="bg1"/>
          </a:solidFill>
          <a:ln>
            <a:solidFill>
              <a:schemeClr val="bg1"/>
            </a:solidFill>
          </a:ln>
        </p:spPr>
        <p:style>
          <a:lnRef idx="1">
            <a:schemeClr val="accent2"/>
          </a:lnRef>
          <a:fillRef idx="2">
            <a:schemeClr val="accent2"/>
          </a:fillRef>
          <a:effectRef idx="1">
            <a:schemeClr val="accent2"/>
          </a:effectRef>
          <a:fontRef idx="minor">
            <a:schemeClr val="dk1"/>
          </a:fontRef>
        </p:style>
        <p:txBody>
          <a:bodyPr anchor="ctr"/>
          <a:lstStyle/>
          <a:p>
            <a:pPr marL="342900" indent="-342900" algn="ctr" eaLnBrk="1" hangingPunct="1">
              <a:buFont typeface="Wingdings" panose="05000000000000000000" pitchFamily="2" charset="2"/>
              <a:buChar char="Ø"/>
              <a:defRPr/>
            </a:pPr>
            <a:r>
              <a:rPr lang="en-US" altLang="en-US" sz="2400" dirty="0" err="1">
                <a:solidFill>
                  <a:srgbClr val="000099"/>
                </a:solidFill>
              </a:rPr>
              <a:t>Tất</a:t>
            </a:r>
            <a:r>
              <a:rPr lang="en-US" altLang="en-US" sz="2400" dirty="0">
                <a:solidFill>
                  <a:srgbClr val="000099"/>
                </a:solidFill>
              </a:rPr>
              <a:t> </a:t>
            </a:r>
            <a:r>
              <a:rPr lang="en-US" altLang="en-US" sz="2400" dirty="0" err="1">
                <a:solidFill>
                  <a:srgbClr val="000099"/>
                </a:solidFill>
              </a:rPr>
              <a:t>cả</a:t>
            </a:r>
            <a:r>
              <a:rPr lang="en-US" altLang="en-US" sz="2400" dirty="0">
                <a:solidFill>
                  <a:srgbClr val="000099"/>
                </a:solidFill>
              </a:rPr>
              <a:t> </a:t>
            </a:r>
            <a:r>
              <a:rPr lang="en-US" altLang="en-US" sz="2400" b="1" dirty="0" err="1">
                <a:solidFill>
                  <a:srgbClr val="000099"/>
                </a:solidFill>
              </a:rPr>
              <a:t>mọi</a:t>
            </a:r>
            <a:r>
              <a:rPr lang="en-US" altLang="en-US" sz="2400" b="1" dirty="0">
                <a:solidFill>
                  <a:srgbClr val="000099"/>
                </a:solidFill>
              </a:rPr>
              <a:t> </a:t>
            </a:r>
            <a:r>
              <a:rPr lang="en-US" altLang="en-US" sz="2400" b="1" dirty="0" err="1">
                <a:solidFill>
                  <a:srgbClr val="000099"/>
                </a:solidFill>
              </a:rPr>
              <a:t>quyền</a:t>
            </a:r>
            <a:r>
              <a:rPr lang="en-US" altLang="en-US" sz="2400" b="1" dirty="0">
                <a:solidFill>
                  <a:srgbClr val="000099"/>
                </a:solidFill>
              </a:rPr>
              <a:t> </a:t>
            </a:r>
            <a:r>
              <a:rPr lang="en-US" altLang="en-US" sz="2400" b="1" dirty="0" err="1">
                <a:solidFill>
                  <a:srgbClr val="000099"/>
                </a:solidFill>
              </a:rPr>
              <a:t>lực</a:t>
            </a:r>
            <a:r>
              <a:rPr lang="en-US" altLang="en-US" sz="2400" b="1" dirty="0">
                <a:solidFill>
                  <a:srgbClr val="000099"/>
                </a:solidFill>
              </a:rPr>
              <a:t> </a:t>
            </a:r>
            <a:r>
              <a:rPr lang="en-US" altLang="en-US" sz="2400" dirty="0" err="1">
                <a:solidFill>
                  <a:srgbClr val="000099"/>
                </a:solidFill>
              </a:rPr>
              <a:t>trong</a:t>
            </a:r>
            <a:r>
              <a:rPr lang="en-US" altLang="en-US" sz="2400" dirty="0">
                <a:solidFill>
                  <a:srgbClr val="000099"/>
                </a:solidFill>
              </a:rPr>
              <a:t> </a:t>
            </a:r>
            <a:r>
              <a:rPr lang="en-US" altLang="en-US" sz="2400" dirty="0" err="1">
                <a:solidFill>
                  <a:srgbClr val="000099"/>
                </a:solidFill>
              </a:rPr>
              <a:t>nhà</a:t>
            </a:r>
            <a:r>
              <a:rPr lang="en-US" altLang="en-US" sz="2400" dirty="0">
                <a:solidFill>
                  <a:srgbClr val="000099"/>
                </a:solidFill>
              </a:rPr>
              <a:t> </a:t>
            </a:r>
            <a:r>
              <a:rPr lang="en-US" altLang="en-US" sz="2400" dirty="0" err="1">
                <a:solidFill>
                  <a:srgbClr val="000099"/>
                </a:solidFill>
              </a:rPr>
              <a:t>nước</a:t>
            </a:r>
            <a:r>
              <a:rPr lang="en-US" altLang="en-US" sz="2400" dirty="0">
                <a:solidFill>
                  <a:srgbClr val="000099"/>
                </a:solidFill>
              </a:rPr>
              <a:t> </a:t>
            </a:r>
            <a:r>
              <a:rPr lang="en-US" altLang="en-US" sz="2400" dirty="0" err="1">
                <a:solidFill>
                  <a:srgbClr val="000099"/>
                </a:solidFill>
              </a:rPr>
              <a:t>và</a:t>
            </a:r>
            <a:r>
              <a:rPr lang="en-US" altLang="en-US" sz="2400" dirty="0">
                <a:solidFill>
                  <a:srgbClr val="000099"/>
                </a:solidFill>
              </a:rPr>
              <a:t> </a:t>
            </a:r>
            <a:r>
              <a:rPr lang="en-US" altLang="en-US" sz="2400" dirty="0" err="1">
                <a:solidFill>
                  <a:srgbClr val="000099"/>
                </a:solidFill>
              </a:rPr>
              <a:t>trong</a:t>
            </a:r>
            <a:r>
              <a:rPr lang="en-US" altLang="en-US" sz="2400" dirty="0">
                <a:solidFill>
                  <a:srgbClr val="000099"/>
                </a:solidFill>
              </a:rPr>
              <a:t> </a:t>
            </a:r>
            <a:r>
              <a:rPr lang="en-US" altLang="en-US" sz="2400" dirty="0" err="1">
                <a:solidFill>
                  <a:srgbClr val="000099"/>
                </a:solidFill>
              </a:rPr>
              <a:t>xã</a:t>
            </a:r>
            <a:r>
              <a:rPr lang="en-US" altLang="en-US" sz="2400" dirty="0">
                <a:solidFill>
                  <a:srgbClr val="000099"/>
                </a:solidFill>
              </a:rPr>
              <a:t> </a:t>
            </a:r>
            <a:r>
              <a:rPr lang="en-US" altLang="en-US" sz="2400" dirty="0" err="1">
                <a:solidFill>
                  <a:srgbClr val="000099"/>
                </a:solidFill>
              </a:rPr>
              <a:t>hội</a:t>
            </a:r>
            <a:r>
              <a:rPr lang="en-US" altLang="en-US" sz="2400" dirty="0">
                <a:solidFill>
                  <a:srgbClr val="000099"/>
                </a:solidFill>
              </a:rPr>
              <a:t> </a:t>
            </a:r>
            <a:r>
              <a:rPr lang="en-US" altLang="en-US" sz="2400" dirty="0" err="1">
                <a:solidFill>
                  <a:srgbClr val="000099"/>
                </a:solidFill>
              </a:rPr>
              <a:t>đều</a:t>
            </a:r>
            <a:r>
              <a:rPr lang="en-US" altLang="en-US" sz="2400" dirty="0">
                <a:solidFill>
                  <a:srgbClr val="000099"/>
                </a:solidFill>
              </a:rPr>
              <a:t> </a:t>
            </a:r>
            <a:r>
              <a:rPr lang="en-US" altLang="en-US" sz="2400" b="1" dirty="0" err="1">
                <a:solidFill>
                  <a:srgbClr val="000099"/>
                </a:solidFill>
              </a:rPr>
              <a:t>thuộc</a:t>
            </a:r>
            <a:r>
              <a:rPr lang="en-US" altLang="en-US" sz="2400" b="1" dirty="0">
                <a:solidFill>
                  <a:srgbClr val="000099"/>
                </a:solidFill>
              </a:rPr>
              <a:t> </a:t>
            </a:r>
            <a:r>
              <a:rPr lang="en-US" altLang="en-US" sz="2400" b="1" dirty="0" err="1">
                <a:solidFill>
                  <a:srgbClr val="000099"/>
                </a:solidFill>
              </a:rPr>
              <a:t>về</a:t>
            </a:r>
            <a:r>
              <a:rPr lang="en-US" altLang="en-US" sz="2400" b="1" dirty="0">
                <a:solidFill>
                  <a:srgbClr val="000099"/>
                </a:solidFill>
              </a:rPr>
              <a:t> </a:t>
            </a:r>
            <a:r>
              <a:rPr lang="en-US" altLang="en-US" sz="2400" b="1" dirty="0" err="1">
                <a:solidFill>
                  <a:srgbClr val="000099"/>
                </a:solidFill>
              </a:rPr>
              <a:t>nhân</a:t>
            </a:r>
            <a:r>
              <a:rPr lang="en-US" altLang="en-US" sz="2400" b="1" dirty="0">
                <a:solidFill>
                  <a:srgbClr val="000099"/>
                </a:solidFill>
              </a:rPr>
              <a:t> </a:t>
            </a:r>
            <a:r>
              <a:rPr lang="en-US" altLang="en-US" sz="2400" b="1" dirty="0" err="1">
                <a:solidFill>
                  <a:srgbClr val="000099"/>
                </a:solidFill>
              </a:rPr>
              <a:t>dân</a:t>
            </a:r>
            <a:endParaRPr lang="en-US" sz="2400" b="1" dirty="0">
              <a:solidFill>
                <a:srgbClr val="000099"/>
              </a:solidFill>
            </a:endParaRPr>
          </a:p>
        </p:txBody>
      </p:sp>
      <p:sp>
        <p:nvSpPr>
          <p:cNvPr id="54" name="Rounded Rectangle 3">
            <a:hlinkClick r:id="" action="ppaction://noaction"/>
            <a:extLst>
              <a:ext uri="{FF2B5EF4-FFF2-40B4-BE49-F238E27FC236}">
                <a16:creationId xmlns="" xmlns:a16="http://schemas.microsoft.com/office/drawing/2014/main" id="{EA4226DF-9961-4BB8-A2C4-D92C0C64112F}"/>
              </a:ext>
            </a:extLst>
          </p:cNvPr>
          <p:cNvSpPr/>
          <p:nvPr/>
        </p:nvSpPr>
        <p:spPr>
          <a:xfrm>
            <a:off x="6191184" y="1954230"/>
            <a:ext cx="5682894" cy="1323975"/>
          </a:xfrm>
          <a:prstGeom prst="roundRect">
            <a:avLst/>
          </a:prstGeom>
          <a:solidFill>
            <a:schemeClr val="bg1"/>
          </a:solidFill>
          <a:ln>
            <a:solidFill>
              <a:schemeClr val="bg1"/>
            </a:solidFill>
          </a:ln>
        </p:spPr>
        <p:style>
          <a:lnRef idx="1">
            <a:schemeClr val="accent4"/>
          </a:lnRef>
          <a:fillRef idx="2">
            <a:schemeClr val="accent4"/>
          </a:fillRef>
          <a:effectRef idx="1">
            <a:schemeClr val="accent4"/>
          </a:effectRef>
          <a:fontRef idx="minor">
            <a:schemeClr val="dk1"/>
          </a:fontRef>
        </p:style>
        <p:txBody>
          <a:bodyPr anchor="ctr"/>
          <a:lstStyle/>
          <a:p>
            <a:pPr marL="342900" indent="-342900" algn="just" eaLnBrk="1" hangingPunct="1">
              <a:buFont typeface="Wingdings" panose="05000000000000000000" pitchFamily="2" charset="2"/>
              <a:buChar char="Ø"/>
              <a:defRPr/>
            </a:pPr>
            <a:r>
              <a:rPr lang="en-US" sz="2000" dirty="0" err="1">
                <a:solidFill>
                  <a:srgbClr val="000099"/>
                </a:solidFill>
                <a:latin typeface="Arial" panose="020B0604020202020204" pitchFamily="34" charset="0"/>
                <a:cs typeface="Arial" panose="020B0604020202020204" pitchFamily="34" charset="0"/>
              </a:rPr>
              <a:t>Dân</a:t>
            </a:r>
            <a:r>
              <a:rPr lang="en-US" sz="2000" dirty="0">
                <a:solidFill>
                  <a:srgbClr val="000099"/>
                </a:solidFill>
                <a:latin typeface="Arial" panose="020B0604020202020204" pitchFamily="34" charset="0"/>
                <a:cs typeface="Arial" panose="020B0604020202020204" pitchFamily="34" charset="0"/>
              </a:rPr>
              <a:t> </a:t>
            </a:r>
            <a:r>
              <a:rPr lang="vi-VN" sz="2000" dirty="0">
                <a:solidFill>
                  <a:srgbClr val="000099"/>
                </a:solidFill>
                <a:cs typeface="Arial" panose="020B0604020202020204" pitchFamily="34" charset="0"/>
              </a:rPr>
              <a:t>là người </a:t>
            </a:r>
            <a:r>
              <a:rPr lang="vi-VN" sz="2000" b="1" dirty="0">
                <a:solidFill>
                  <a:srgbClr val="000099"/>
                </a:solidFill>
                <a:cs typeface="Arial" panose="020B0604020202020204" pitchFamily="34" charset="0"/>
              </a:rPr>
              <a:t>có vị thế cao nhất</a:t>
            </a:r>
            <a:r>
              <a:rPr lang="vi-VN" sz="2000" dirty="0">
                <a:solidFill>
                  <a:srgbClr val="000099"/>
                </a:solidFill>
                <a:cs typeface="Arial" panose="020B0604020202020204" pitchFamily="34" charset="0"/>
              </a:rPr>
              <a:t>, có </a:t>
            </a:r>
            <a:r>
              <a:rPr lang="vi-VN" sz="2000" b="1" dirty="0">
                <a:solidFill>
                  <a:srgbClr val="000099"/>
                </a:solidFill>
                <a:cs typeface="Arial" panose="020B0604020202020204" pitchFamily="34" charset="0"/>
              </a:rPr>
              <a:t>quyền lực cao nhất </a:t>
            </a:r>
            <a:r>
              <a:rPr lang="vi-VN" sz="2000" dirty="0">
                <a:solidFill>
                  <a:srgbClr val="000099"/>
                </a:solidFill>
                <a:cs typeface="Arial" panose="020B0604020202020204" pitchFamily="34" charset="0"/>
              </a:rPr>
              <a:t>và </a:t>
            </a:r>
            <a:r>
              <a:rPr lang="en-US" sz="2000" b="1" dirty="0">
                <a:solidFill>
                  <a:srgbClr val="000099"/>
                </a:solidFill>
                <a:latin typeface="Arial" panose="020B0604020202020204" pitchFamily="34" charset="0"/>
                <a:cs typeface="Arial" panose="020B0604020202020204" pitchFamily="34" charset="0"/>
              </a:rPr>
              <a:t>có </a:t>
            </a:r>
            <a:r>
              <a:rPr lang="en-US" sz="2000" b="1" dirty="0" err="1">
                <a:solidFill>
                  <a:srgbClr val="000099"/>
                </a:solidFill>
                <a:latin typeface="Arial" panose="020B0604020202020204" pitchFamily="34" charset="0"/>
                <a:cs typeface="Arial" panose="020B0604020202020204" pitchFamily="34" charset="0"/>
              </a:rPr>
              <a:t>quyền</a:t>
            </a:r>
            <a:r>
              <a:rPr lang="en-US" sz="2000" b="1" dirty="0">
                <a:solidFill>
                  <a:srgbClr val="000099"/>
                </a:solidFill>
                <a:latin typeface="Arial" panose="020B0604020202020204" pitchFamily="34" charset="0"/>
                <a:cs typeface="Arial" panose="020B0604020202020204" pitchFamily="34" charset="0"/>
              </a:rPr>
              <a:t> </a:t>
            </a:r>
            <a:r>
              <a:rPr lang="vi-VN" sz="2000" b="1" dirty="0">
                <a:solidFill>
                  <a:srgbClr val="000099"/>
                </a:solidFill>
                <a:cs typeface="Arial" panose="020B0604020202020204" pitchFamily="34" charset="0"/>
              </a:rPr>
              <a:t>quyết định mọi vấn đề </a:t>
            </a:r>
            <a:r>
              <a:rPr lang="vi-VN" sz="2000" dirty="0">
                <a:solidFill>
                  <a:srgbClr val="000099"/>
                </a:solidFill>
                <a:cs typeface="Arial" panose="020B0604020202020204" pitchFamily="34" charset="0"/>
              </a:rPr>
              <a:t>liên quan đến vận mệnh dân tộc, đất nước</a:t>
            </a:r>
            <a:endParaRPr lang="en-US" sz="2000" dirty="0">
              <a:solidFill>
                <a:srgbClr val="000099"/>
              </a:solidFill>
              <a:latin typeface="Arial" panose="020B0604020202020204" pitchFamily="34" charset="0"/>
              <a:cs typeface="Arial" panose="020B0604020202020204" pitchFamily="34" charset="0"/>
            </a:endParaRPr>
          </a:p>
        </p:txBody>
      </p:sp>
      <p:sp>
        <p:nvSpPr>
          <p:cNvPr id="56" name="Rounded Rectangle 4">
            <a:hlinkClick r:id="rId4" action="ppaction://hlinksldjump"/>
            <a:extLst>
              <a:ext uri="{FF2B5EF4-FFF2-40B4-BE49-F238E27FC236}">
                <a16:creationId xmlns="" xmlns:a16="http://schemas.microsoft.com/office/drawing/2014/main" id="{3F973021-15C9-45B0-96AC-2B043E309851}"/>
              </a:ext>
            </a:extLst>
          </p:cNvPr>
          <p:cNvSpPr/>
          <p:nvPr/>
        </p:nvSpPr>
        <p:spPr>
          <a:xfrm>
            <a:off x="6171666" y="4601343"/>
            <a:ext cx="5612979" cy="893762"/>
          </a:xfrm>
          <a:prstGeom prst="roundRect">
            <a:avLst/>
          </a:prstGeom>
          <a:solidFill>
            <a:schemeClr val="bg1"/>
          </a:solidFill>
          <a:ln>
            <a:solidFill>
              <a:schemeClr val="bg1"/>
            </a:solidFill>
          </a:ln>
        </p:spPr>
        <p:style>
          <a:lnRef idx="1">
            <a:schemeClr val="accent5"/>
          </a:lnRef>
          <a:fillRef idx="2">
            <a:schemeClr val="accent5"/>
          </a:fillRef>
          <a:effectRef idx="1">
            <a:schemeClr val="accent5"/>
          </a:effectRef>
          <a:fontRef idx="minor">
            <a:schemeClr val="dk1"/>
          </a:fontRef>
        </p:style>
        <p:txBody>
          <a:bodyPr anchor="ctr"/>
          <a:lstStyle/>
          <a:p>
            <a:pPr marL="342900" indent="-342900" algn="ctr" eaLnBrk="1" hangingPunct="1">
              <a:buFont typeface="Wingdings" panose="05000000000000000000" pitchFamily="2" charset="2"/>
              <a:buChar char="Ø"/>
              <a:defRPr/>
            </a:pPr>
            <a:r>
              <a:rPr lang="vi-VN" sz="2000" dirty="0">
                <a:solidFill>
                  <a:srgbClr val="000099"/>
                </a:solidFill>
                <a:cs typeface="Times New Roman" panose="02020603050405020304" pitchFamily="18" charset="0"/>
              </a:rPr>
              <a:t>Nhân dân có quyền </a:t>
            </a:r>
            <a:r>
              <a:rPr lang="vi-VN" sz="2000" b="1" dirty="0">
                <a:solidFill>
                  <a:srgbClr val="000099"/>
                </a:solidFill>
                <a:cs typeface="Times New Roman" panose="02020603050405020304" pitchFamily="18" charset="0"/>
              </a:rPr>
              <a:t>kiểm soát Nhà nước</a:t>
            </a:r>
            <a:endParaRPr lang="en-US" sz="2000" b="1" dirty="0">
              <a:solidFill>
                <a:srgbClr val="000099"/>
              </a:solidFill>
              <a:cs typeface="Times New Roman" panose="02020603050405020304" pitchFamily="18" charset="0"/>
            </a:endParaRPr>
          </a:p>
        </p:txBody>
      </p:sp>
      <p:sp>
        <p:nvSpPr>
          <p:cNvPr id="59" name="Rounded Rectangle 5">
            <a:hlinkClick r:id="rId5" action="ppaction://hlinksldjump"/>
            <a:extLst>
              <a:ext uri="{FF2B5EF4-FFF2-40B4-BE49-F238E27FC236}">
                <a16:creationId xmlns="" xmlns:a16="http://schemas.microsoft.com/office/drawing/2014/main" id="{7128BE84-F54D-42F3-A5A0-AB437A7F21E3}"/>
              </a:ext>
            </a:extLst>
          </p:cNvPr>
          <p:cNvSpPr/>
          <p:nvPr/>
        </p:nvSpPr>
        <p:spPr>
          <a:xfrm>
            <a:off x="218684" y="4673999"/>
            <a:ext cx="5612979" cy="1143000"/>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285750" indent="-285750" algn="ctr" eaLnBrk="1" hangingPunct="1">
              <a:buFont typeface="Wingdings" panose="05000000000000000000" pitchFamily="2" charset="2"/>
              <a:buChar char="Ø"/>
              <a:defRPr/>
            </a:pPr>
            <a:r>
              <a:rPr lang="en-US" sz="2000" dirty="0" err="1">
                <a:solidFill>
                  <a:srgbClr val="000099"/>
                </a:solidFill>
                <a:latin typeface="Arial" panose="020B0604020202020204" pitchFamily="34" charset="0"/>
                <a:cs typeface="Arial" panose="020B0604020202020204" pitchFamily="34" charset="0"/>
              </a:rPr>
              <a:t>Dân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có</a:t>
            </a:r>
            <a:r>
              <a:rPr lang="en-US" sz="2000" dirty="0">
                <a:solidFill>
                  <a:srgbClr val="000099"/>
                </a:solidFill>
                <a:latin typeface="Arial" panose="020B0604020202020204" pitchFamily="34" charset="0"/>
                <a:cs typeface="Arial" panose="020B0604020202020204" pitchFamily="34" charset="0"/>
              </a:rPr>
              <a:t> </a:t>
            </a:r>
            <a:r>
              <a:rPr lang="en-US" sz="2000" b="1" dirty="0" err="1">
                <a:solidFill>
                  <a:srgbClr val="000099"/>
                </a:solidFill>
                <a:latin typeface="Arial" panose="020B0604020202020204" pitchFamily="34" charset="0"/>
                <a:cs typeface="Arial" panose="020B0604020202020204" pitchFamily="34" charset="0"/>
              </a:rPr>
              <a:t>quyền</a:t>
            </a:r>
            <a:r>
              <a:rPr lang="en-US" sz="2000" b="1" dirty="0">
                <a:solidFill>
                  <a:srgbClr val="000099"/>
                </a:solidFill>
                <a:latin typeface="Arial" panose="020B0604020202020204" pitchFamily="34" charset="0"/>
                <a:cs typeface="Arial" panose="020B0604020202020204" pitchFamily="34" charset="0"/>
              </a:rPr>
              <a:t> </a:t>
            </a:r>
            <a:r>
              <a:rPr lang="en-US" sz="2000" b="1" dirty="0" err="1">
                <a:solidFill>
                  <a:srgbClr val="000099"/>
                </a:solidFill>
                <a:latin typeface="Arial" panose="020B0604020202020204" pitchFamily="34" charset="0"/>
                <a:cs typeface="Arial" panose="020B0604020202020204" pitchFamily="34" charset="0"/>
              </a:rPr>
              <a:t>làm</a:t>
            </a:r>
            <a:r>
              <a:rPr lang="en-US" sz="2000" b="1" dirty="0">
                <a:solidFill>
                  <a:srgbClr val="000099"/>
                </a:solidFill>
                <a:latin typeface="Arial" panose="020B0604020202020204" pitchFamily="34" charset="0"/>
                <a:cs typeface="Arial" panose="020B0604020202020204" pitchFamily="34" charset="0"/>
              </a:rPr>
              <a:t> </a:t>
            </a:r>
            <a:r>
              <a:rPr lang="en-US" sz="2000" b="1" dirty="0" err="1">
                <a:solidFill>
                  <a:srgbClr val="000099"/>
                </a:solidFill>
                <a:latin typeface="Arial" panose="020B0604020202020204" pitchFamily="34" charset="0"/>
                <a:cs typeface="Arial" panose="020B0604020202020204" pitchFamily="34" charset="0"/>
              </a:rPr>
              <a:t>bất</a:t>
            </a:r>
            <a:r>
              <a:rPr lang="en-US" sz="2000" b="1" dirty="0">
                <a:solidFill>
                  <a:srgbClr val="000099"/>
                </a:solidFill>
                <a:latin typeface="Arial" panose="020B0604020202020204" pitchFamily="34" charset="0"/>
                <a:cs typeface="Arial" panose="020B0604020202020204" pitchFamily="34" charset="0"/>
              </a:rPr>
              <a:t> </a:t>
            </a:r>
            <a:r>
              <a:rPr lang="en-US" sz="2000" b="1" dirty="0" err="1">
                <a:solidFill>
                  <a:srgbClr val="000099"/>
                </a:solidFill>
                <a:latin typeface="Arial" panose="020B0604020202020204" pitchFamily="34" charset="0"/>
                <a:cs typeface="Arial" panose="020B0604020202020204" pitchFamily="34" charset="0"/>
              </a:rPr>
              <a:t>cứ</a:t>
            </a:r>
            <a:r>
              <a:rPr lang="en-US" sz="2000" b="1" dirty="0">
                <a:solidFill>
                  <a:srgbClr val="000099"/>
                </a:solidFill>
                <a:latin typeface="Arial" panose="020B0604020202020204" pitchFamily="34" charset="0"/>
                <a:cs typeface="Arial" panose="020B0604020202020204" pitchFamily="34" charset="0"/>
              </a:rPr>
              <a:t> </a:t>
            </a:r>
            <a:r>
              <a:rPr lang="en-US" sz="2000" b="1" dirty="0" err="1">
                <a:solidFill>
                  <a:srgbClr val="000099"/>
                </a:solidFill>
                <a:latin typeface="Arial" panose="020B0604020202020204" pitchFamily="34" charset="0"/>
                <a:cs typeface="Arial" panose="020B0604020202020204" pitchFamily="34" charset="0"/>
              </a:rPr>
              <a:t>việc</a:t>
            </a:r>
            <a:r>
              <a:rPr lang="en-US" sz="2000" b="1" dirty="0">
                <a:solidFill>
                  <a:srgbClr val="000099"/>
                </a:solidFill>
                <a:latin typeface="Arial" panose="020B0604020202020204" pitchFamily="34" charset="0"/>
                <a:cs typeface="Arial" panose="020B0604020202020204" pitchFamily="34" charset="0"/>
              </a:rPr>
              <a:t> </a:t>
            </a:r>
            <a:r>
              <a:rPr lang="en-US" sz="2000" b="1" dirty="0" err="1">
                <a:solidFill>
                  <a:srgbClr val="000099"/>
                </a:solidFill>
                <a:latin typeface="Arial" panose="020B0604020202020204" pitchFamily="34" charset="0"/>
                <a:cs typeface="Arial" panose="020B0604020202020204" pitchFamily="34" charset="0"/>
              </a:rPr>
              <a:t>gì</a:t>
            </a:r>
            <a:r>
              <a:rPr lang="en-US" sz="2000" b="1"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mà</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pháp</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luật</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không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cấm</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và</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có</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nhiệm</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vụ</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tuân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theo</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luật</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pháp</a:t>
            </a:r>
            <a:endParaRPr lang="en-US" sz="2000" dirty="0">
              <a:latin typeface="Arial" panose="020B0604020202020204" pitchFamily="34" charset="0"/>
              <a:cs typeface="Arial" panose="020B0604020202020204" pitchFamily="34" charset="0"/>
            </a:endParaRPr>
          </a:p>
        </p:txBody>
      </p:sp>
      <p:sp>
        <p:nvSpPr>
          <p:cNvPr id="61" name="TextBox 60">
            <a:extLst>
              <a:ext uri="{FF2B5EF4-FFF2-40B4-BE49-F238E27FC236}">
                <a16:creationId xmlns="" xmlns:a16="http://schemas.microsoft.com/office/drawing/2014/main" id="{267734B5-D9D2-47EC-A1DB-E4A3B42808BF}"/>
              </a:ext>
            </a:extLst>
          </p:cNvPr>
          <p:cNvSpPr txBox="1"/>
          <p:nvPr/>
        </p:nvSpPr>
        <p:spPr>
          <a:xfrm>
            <a:off x="5032369" y="1330469"/>
            <a:ext cx="1858860" cy="430887"/>
          </a:xfrm>
          <a:prstGeom prst="rect">
            <a:avLst/>
          </a:prstGeom>
          <a:noFill/>
          <a:ln>
            <a:solidFill>
              <a:srgbClr val="FF3399"/>
            </a:solidFill>
          </a:ln>
        </p:spPr>
        <p:txBody>
          <a:bodyPr wrap="square">
            <a:spAutoFit/>
          </a:bodyPr>
          <a:lstStyle/>
          <a:p>
            <a:pPr algn="ctr" eaLnBrk="1" hangingPunct="1">
              <a:defRPr/>
            </a:pPr>
            <a:r>
              <a:rPr lang="en-US" altLang="en-US" sz="2200" b="1" dirty="0" err="1">
                <a:solidFill>
                  <a:srgbClr val="C00000"/>
                </a:solidFill>
                <a:latin typeface="Arial" panose="020B0604020202020204" pitchFamily="34" charset="0"/>
                <a:cs typeface="Arial" panose="020B0604020202020204" pitchFamily="34" charset="0"/>
              </a:rPr>
              <a:t>Dân</a:t>
            </a:r>
            <a:r>
              <a:rPr lang="en-US" altLang="en-US" sz="2200" b="1" dirty="0">
                <a:solidFill>
                  <a:srgbClr val="C00000"/>
                </a:solidFill>
                <a:latin typeface="Arial" panose="020B0604020202020204" pitchFamily="34" charset="0"/>
                <a:cs typeface="Arial" panose="020B0604020202020204" pitchFamily="34" charset="0"/>
              </a:rPr>
              <a:t> </a:t>
            </a:r>
            <a:r>
              <a:rPr lang="en-US" altLang="en-US" sz="2200" b="1" dirty="0" err="1">
                <a:solidFill>
                  <a:srgbClr val="C00000"/>
                </a:solidFill>
                <a:latin typeface="Arial" panose="020B0604020202020204" pitchFamily="34" charset="0"/>
                <a:cs typeface="Arial" panose="020B0604020202020204" pitchFamily="34" charset="0"/>
              </a:rPr>
              <a:t>là</a:t>
            </a:r>
            <a:r>
              <a:rPr lang="en-US" altLang="en-US" sz="2200" b="1" dirty="0">
                <a:solidFill>
                  <a:srgbClr val="C00000"/>
                </a:solidFill>
                <a:latin typeface="Arial" panose="020B0604020202020204" pitchFamily="34" charset="0"/>
                <a:cs typeface="Arial" panose="020B0604020202020204" pitchFamily="34" charset="0"/>
              </a:rPr>
              <a:t> </a:t>
            </a:r>
            <a:r>
              <a:rPr lang="en-US" altLang="en-US" sz="2200" b="1" dirty="0" err="1">
                <a:solidFill>
                  <a:srgbClr val="C00000"/>
                </a:solidFill>
                <a:latin typeface="Arial" panose="020B0604020202020204" pitchFamily="34" charset="0"/>
                <a:cs typeface="Arial" panose="020B0604020202020204" pitchFamily="34" charset="0"/>
              </a:rPr>
              <a:t>chủ</a:t>
            </a:r>
            <a:endParaRPr lang="en-US" sz="2200" b="1" dirty="0">
              <a:solidFill>
                <a:srgbClr val="C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409799215"/>
      </p:ext>
    </p:extLst>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dissolve">
                                      <p:cBhvr>
                                        <p:cTn id="7" dur="500"/>
                                        <p:tgtEl>
                                          <p:spTgt spid="44"/>
                                        </p:tgtEl>
                                      </p:cBhvr>
                                    </p:animEffect>
                                  </p:childTnLst>
                                </p:cTn>
                              </p:par>
                            </p:childTnLst>
                          </p:cTn>
                        </p:par>
                      </p:childTnLst>
                    </p:cTn>
                  </p:par>
                  <p:par>
                    <p:cTn id="8" fill="hold">
                      <p:stCondLst>
                        <p:cond delay="indefinite"/>
                      </p:stCondLst>
                      <p:childTnLst>
                        <p:par>
                          <p:cTn id="9" fill="hold">
                            <p:stCondLst>
                              <p:cond delay="0"/>
                            </p:stCondLst>
                            <p:childTnLst>
                              <p:par>
                                <p:cTn id="10" presetID="31" presetClass="entr" presetSubtype="0" fill="hold" grpId="0" nodeType="clickEffect">
                                  <p:stCondLst>
                                    <p:cond delay="0"/>
                                  </p:stCondLst>
                                  <p:childTnLst>
                                    <p:set>
                                      <p:cBhvr>
                                        <p:cTn id="11" dur="1" fill="hold">
                                          <p:stCondLst>
                                            <p:cond delay="0"/>
                                          </p:stCondLst>
                                        </p:cTn>
                                        <p:tgtEl>
                                          <p:spTgt spid="52"/>
                                        </p:tgtEl>
                                        <p:attrNameLst>
                                          <p:attrName>style.visibility</p:attrName>
                                        </p:attrNameLst>
                                      </p:cBhvr>
                                      <p:to>
                                        <p:strVal val="visible"/>
                                      </p:to>
                                    </p:set>
                                    <p:anim calcmode="lin" valueType="num">
                                      <p:cBhvr>
                                        <p:cTn id="12" dur="1000" fill="hold"/>
                                        <p:tgtEl>
                                          <p:spTgt spid="52"/>
                                        </p:tgtEl>
                                        <p:attrNameLst>
                                          <p:attrName>ppt_w</p:attrName>
                                        </p:attrNameLst>
                                      </p:cBhvr>
                                      <p:tavLst>
                                        <p:tav tm="0">
                                          <p:val>
                                            <p:fltVal val="0"/>
                                          </p:val>
                                        </p:tav>
                                        <p:tav tm="100000">
                                          <p:val>
                                            <p:strVal val="#ppt_w"/>
                                          </p:val>
                                        </p:tav>
                                      </p:tavLst>
                                    </p:anim>
                                    <p:anim calcmode="lin" valueType="num">
                                      <p:cBhvr>
                                        <p:cTn id="13" dur="1000" fill="hold"/>
                                        <p:tgtEl>
                                          <p:spTgt spid="52"/>
                                        </p:tgtEl>
                                        <p:attrNameLst>
                                          <p:attrName>ppt_h</p:attrName>
                                        </p:attrNameLst>
                                      </p:cBhvr>
                                      <p:tavLst>
                                        <p:tav tm="0">
                                          <p:val>
                                            <p:fltVal val="0"/>
                                          </p:val>
                                        </p:tav>
                                        <p:tav tm="100000">
                                          <p:val>
                                            <p:strVal val="#ppt_h"/>
                                          </p:val>
                                        </p:tav>
                                      </p:tavLst>
                                    </p:anim>
                                    <p:anim calcmode="lin" valueType="num">
                                      <p:cBhvr>
                                        <p:cTn id="14" dur="1000" fill="hold"/>
                                        <p:tgtEl>
                                          <p:spTgt spid="52"/>
                                        </p:tgtEl>
                                        <p:attrNameLst>
                                          <p:attrName>style.rotation</p:attrName>
                                        </p:attrNameLst>
                                      </p:cBhvr>
                                      <p:tavLst>
                                        <p:tav tm="0">
                                          <p:val>
                                            <p:fltVal val="90"/>
                                          </p:val>
                                        </p:tav>
                                        <p:tav tm="100000">
                                          <p:val>
                                            <p:fltVal val="0"/>
                                          </p:val>
                                        </p:tav>
                                      </p:tavLst>
                                    </p:anim>
                                    <p:animEffect transition="in" filter="fade">
                                      <p:cBhvr>
                                        <p:cTn id="15" dur="1000"/>
                                        <p:tgtEl>
                                          <p:spTgt spid="52"/>
                                        </p:tgtEl>
                                      </p:cBhvr>
                                    </p:animEffect>
                                  </p:childTnLst>
                                </p:cTn>
                              </p:par>
                              <p:par>
                                <p:cTn id="16" presetID="31" presetClass="entr" presetSubtype="0" fill="hold" nodeType="withEffect">
                                  <p:stCondLst>
                                    <p:cond delay="0"/>
                                  </p:stCondLst>
                                  <p:childTnLst>
                                    <p:set>
                                      <p:cBhvr>
                                        <p:cTn id="17" dur="1" fill="hold">
                                          <p:stCondLst>
                                            <p:cond delay="0"/>
                                          </p:stCondLst>
                                        </p:cTn>
                                        <p:tgtEl>
                                          <p:spTgt spid="45"/>
                                        </p:tgtEl>
                                        <p:attrNameLst>
                                          <p:attrName>style.visibility</p:attrName>
                                        </p:attrNameLst>
                                      </p:cBhvr>
                                      <p:to>
                                        <p:strVal val="visible"/>
                                      </p:to>
                                    </p:set>
                                    <p:anim calcmode="lin" valueType="num">
                                      <p:cBhvr>
                                        <p:cTn id="18" dur="1000" fill="hold"/>
                                        <p:tgtEl>
                                          <p:spTgt spid="45"/>
                                        </p:tgtEl>
                                        <p:attrNameLst>
                                          <p:attrName>ppt_w</p:attrName>
                                        </p:attrNameLst>
                                      </p:cBhvr>
                                      <p:tavLst>
                                        <p:tav tm="0">
                                          <p:val>
                                            <p:fltVal val="0"/>
                                          </p:val>
                                        </p:tav>
                                        <p:tav tm="100000">
                                          <p:val>
                                            <p:strVal val="#ppt_w"/>
                                          </p:val>
                                        </p:tav>
                                      </p:tavLst>
                                    </p:anim>
                                    <p:anim calcmode="lin" valueType="num">
                                      <p:cBhvr>
                                        <p:cTn id="19" dur="1000" fill="hold"/>
                                        <p:tgtEl>
                                          <p:spTgt spid="45"/>
                                        </p:tgtEl>
                                        <p:attrNameLst>
                                          <p:attrName>ppt_h</p:attrName>
                                        </p:attrNameLst>
                                      </p:cBhvr>
                                      <p:tavLst>
                                        <p:tav tm="0">
                                          <p:val>
                                            <p:fltVal val="0"/>
                                          </p:val>
                                        </p:tav>
                                        <p:tav tm="100000">
                                          <p:val>
                                            <p:strVal val="#ppt_h"/>
                                          </p:val>
                                        </p:tav>
                                      </p:tavLst>
                                    </p:anim>
                                    <p:anim calcmode="lin" valueType="num">
                                      <p:cBhvr>
                                        <p:cTn id="20" dur="1000" fill="hold"/>
                                        <p:tgtEl>
                                          <p:spTgt spid="45"/>
                                        </p:tgtEl>
                                        <p:attrNameLst>
                                          <p:attrName>style.rotation</p:attrName>
                                        </p:attrNameLst>
                                      </p:cBhvr>
                                      <p:tavLst>
                                        <p:tav tm="0">
                                          <p:val>
                                            <p:fltVal val="90"/>
                                          </p:val>
                                        </p:tav>
                                        <p:tav tm="100000">
                                          <p:val>
                                            <p:fltVal val="0"/>
                                          </p:val>
                                        </p:tav>
                                      </p:tavLst>
                                    </p:anim>
                                    <p:animEffect transition="in" filter="fade">
                                      <p:cBhvr>
                                        <p:cTn id="21" dur="1000"/>
                                        <p:tgtEl>
                                          <p:spTgt spid="45"/>
                                        </p:tgtEl>
                                      </p:cBhvr>
                                    </p:animEffect>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53"/>
                                        </p:tgtEl>
                                        <p:attrNameLst>
                                          <p:attrName>style.visibility</p:attrName>
                                        </p:attrNameLst>
                                      </p:cBhvr>
                                      <p:to>
                                        <p:strVal val="visible"/>
                                      </p:to>
                                    </p:set>
                                    <p:animEffect transition="in" filter="fade">
                                      <p:cBhvr>
                                        <p:cTn id="26" dur="1000"/>
                                        <p:tgtEl>
                                          <p:spTgt spid="53"/>
                                        </p:tgtEl>
                                      </p:cBhvr>
                                    </p:animEffect>
                                    <p:anim calcmode="lin" valueType="num">
                                      <p:cBhvr>
                                        <p:cTn id="27" dur="1000" fill="hold"/>
                                        <p:tgtEl>
                                          <p:spTgt spid="53"/>
                                        </p:tgtEl>
                                        <p:attrNameLst>
                                          <p:attrName>ppt_x</p:attrName>
                                        </p:attrNameLst>
                                      </p:cBhvr>
                                      <p:tavLst>
                                        <p:tav tm="0">
                                          <p:val>
                                            <p:strVal val="#ppt_x"/>
                                          </p:val>
                                        </p:tav>
                                        <p:tav tm="100000">
                                          <p:val>
                                            <p:strVal val="#ppt_x"/>
                                          </p:val>
                                        </p:tav>
                                      </p:tavLst>
                                    </p:anim>
                                    <p:anim calcmode="lin" valueType="num">
                                      <p:cBhvr>
                                        <p:cTn id="28" dur="1000" fill="hold"/>
                                        <p:tgtEl>
                                          <p:spTgt spid="53"/>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54"/>
                                        </p:tgtEl>
                                        <p:attrNameLst>
                                          <p:attrName>style.visibility</p:attrName>
                                        </p:attrNameLst>
                                      </p:cBhvr>
                                      <p:to>
                                        <p:strVal val="visible"/>
                                      </p:to>
                                    </p:set>
                                    <p:animEffect transition="in" filter="fade">
                                      <p:cBhvr>
                                        <p:cTn id="33" dur="1000"/>
                                        <p:tgtEl>
                                          <p:spTgt spid="54"/>
                                        </p:tgtEl>
                                      </p:cBhvr>
                                    </p:animEffect>
                                    <p:anim calcmode="lin" valueType="num">
                                      <p:cBhvr>
                                        <p:cTn id="34" dur="1000" fill="hold"/>
                                        <p:tgtEl>
                                          <p:spTgt spid="54"/>
                                        </p:tgtEl>
                                        <p:attrNameLst>
                                          <p:attrName>ppt_x</p:attrName>
                                        </p:attrNameLst>
                                      </p:cBhvr>
                                      <p:tavLst>
                                        <p:tav tm="0">
                                          <p:val>
                                            <p:strVal val="#ppt_x"/>
                                          </p:val>
                                        </p:tav>
                                        <p:tav tm="100000">
                                          <p:val>
                                            <p:strVal val="#ppt_x"/>
                                          </p:val>
                                        </p:tav>
                                      </p:tavLst>
                                    </p:anim>
                                    <p:anim calcmode="lin" valueType="num">
                                      <p:cBhvr>
                                        <p:cTn id="35" dur="1000" fill="hold"/>
                                        <p:tgtEl>
                                          <p:spTgt spid="54"/>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56"/>
                                        </p:tgtEl>
                                        <p:attrNameLst>
                                          <p:attrName>style.visibility</p:attrName>
                                        </p:attrNameLst>
                                      </p:cBhvr>
                                      <p:to>
                                        <p:strVal val="visible"/>
                                      </p:to>
                                    </p:set>
                                    <p:animEffect transition="in" filter="fade">
                                      <p:cBhvr>
                                        <p:cTn id="40" dur="1000"/>
                                        <p:tgtEl>
                                          <p:spTgt spid="56"/>
                                        </p:tgtEl>
                                      </p:cBhvr>
                                    </p:animEffect>
                                    <p:anim calcmode="lin" valueType="num">
                                      <p:cBhvr>
                                        <p:cTn id="41" dur="1000" fill="hold"/>
                                        <p:tgtEl>
                                          <p:spTgt spid="56"/>
                                        </p:tgtEl>
                                        <p:attrNameLst>
                                          <p:attrName>ppt_x</p:attrName>
                                        </p:attrNameLst>
                                      </p:cBhvr>
                                      <p:tavLst>
                                        <p:tav tm="0">
                                          <p:val>
                                            <p:strVal val="#ppt_x"/>
                                          </p:val>
                                        </p:tav>
                                        <p:tav tm="100000">
                                          <p:val>
                                            <p:strVal val="#ppt_x"/>
                                          </p:val>
                                        </p:tav>
                                      </p:tavLst>
                                    </p:anim>
                                    <p:anim calcmode="lin" valueType="num">
                                      <p:cBhvr>
                                        <p:cTn id="42" dur="1000" fill="hold"/>
                                        <p:tgtEl>
                                          <p:spTgt spid="56"/>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59"/>
                                        </p:tgtEl>
                                        <p:attrNameLst>
                                          <p:attrName>style.visibility</p:attrName>
                                        </p:attrNameLst>
                                      </p:cBhvr>
                                      <p:to>
                                        <p:strVal val="visible"/>
                                      </p:to>
                                    </p:set>
                                    <p:animEffect transition="in" filter="fade">
                                      <p:cBhvr>
                                        <p:cTn id="47" dur="1000"/>
                                        <p:tgtEl>
                                          <p:spTgt spid="59"/>
                                        </p:tgtEl>
                                      </p:cBhvr>
                                    </p:animEffect>
                                    <p:anim calcmode="lin" valueType="num">
                                      <p:cBhvr>
                                        <p:cTn id="48" dur="1000" fill="hold"/>
                                        <p:tgtEl>
                                          <p:spTgt spid="59"/>
                                        </p:tgtEl>
                                        <p:attrNameLst>
                                          <p:attrName>ppt_x</p:attrName>
                                        </p:attrNameLst>
                                      </p:cBhvr>
                                      <p:tavLst>
                                        <p:tav tm="0">
                                          <p:val>
                                            <p:strVal val="#ppt_x"/>
                                          </p:val>
                                        </p:tav>
                                        <p:tav tm="100000">
                                          <p:val>
                                            <p:strVal val="#ppt_x"/>
                                          </p:val>
                                        </p:tav>
                                      </p:tavLst>
                                    </p:anim>
                                    <p:anim calcmode="lin" valueType="num">
                                      <p:cBhvr>
                                        <p:cTn id="49" dur="1000" fill="hold"/>
                                        <p:tgtEl>
                                          <p:spTgt spid="5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3" grpId="0" animBg="1"/>
      <p:bldP spid="54" grpId="0" animBg="1"/>
      <p:bldP spid="56" grpId="0" animBg="1"/>
      <p:bldP spid="59"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Callout 3">
            <a:extLst>
              <a:ext uri="{FF2B5EF4-FFF2-40B4-BE49-F238E27FC236}">
                <a16:creationId xmlns="" xmlns:a16="http://schemas.microsoft.com/office/drawing/2014/main" id="{01840510-7AFD-4498-B301-F07E7C12C247}"/>
              </a:ext>
            </a:extLst>
          </p:cNvPr>
          <p:cNvSpPr/>
          <p:nvPr/>
        </p:nvSpPr>
        <p:spPr>
          <a:xfrm>
            <a:off x="4771118" y="1346427"/>
            <a:ext cx="5410200" cy="1752600"/>
          </a:xfrm>
          <a:prstGeom prst="wedgeEllipseCallout">
            <a:avLst/>
          </a:prstGeom>
          <a:gradFill>
            <a:gsLst>
              <a:gs pos="0">
                <a:srgbClr val="FFFF00"/>
              </a:gs>
              <a:gs pos="50000">
                <a:schemeClr val="bg1"/>
              </a:gs>
              <a:gs pos="100000">
                <a:schemeClr val="accent1">
                  <a:tint val="23500"/>
                  <a:satMod val="160000"/>
                </a:schemeClr>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2800" b="1" dirty="0" err="1">
                <a:solidFill>
                  <a:srgbClr val="C00000"/>
                </a:solidFill>
                <a:latin typeface="+mj-lt"/>
                <a:cs typeface="Times New Roman" panose="02020603050405020304" pitchFamily="18" charset="0"/>
              </a:rPr>
              <a:t>Thế</a:t>
            </a:r>
            <a:r>
              <a:rPr lang="en-US" sz="2800" b="1" dirty="0">
                <a:solidFill>
                  <a:srgbClr val="C00000"/>
                </a:solidFill>
                <a:latin typeface="+mj-lt"/>
                <a:cs typeface="Times New Roman" panose="02020603050405020304" pitchFamily="18" charset="0"/>
              </a:rPr>
              <a:t> </a:t>
            </a:r>
            <a:r>
              <a:rPr lang="en-US" sz="2800" b="1" dirty="0" err="1">
                <a:solidFill>
                  <a:srgbClr val="C00000"/>
                </a:solidFill>
                <a:latin typeface="+mj-lt"/>
                <a:cs typeface="Times New Roman" panose="02020603050405020304" pitchFamily="18" charset="0"/>
              </a:rPr>
              <a:t>nào</a:t>
            </a:r>
            <a:r>
              <a:rPr lang="en-US" sz="2800" b="1" dirty="0">
                <a:solidFill>
                  <a:srgbClr val="C00000"/>
                </a:solidFill>
                <a:latin typeface="+mj-lt"/>
                <a:cs typeface="Times New Roman" panose="02020603050405020304" pitchFamily="18" charset="0"/>
              </a:rPr>
              <a:t> </a:t>
            </a:r>
            <a:r>
              <a:rPr lang="en-US" sz="2800" b="1" dirty="0" err="1">
                <a:solidFill>
                  <a:srgbClr val="C00000"/>
                </a:solidFill>
                <a:latin typeface="+mj-lt"/>
                <a:cs typeface="Times New Roman" panose="02020603050405020304" pitchFamily="18" charset="0"/>
              </a:rPr>
              <a:t>là</a:t>
            </a:r>
            <a:r>
              <a:rPr lang="en-US" sz="2800" b="1" dirty="0">
                <a:solidFill>
                  <a:srgbClr val="C00000"/>
                </a:solidFill>
                <a:latin typeface="+mj-lt"/>
                <a:cs typeface="Times New Roman" panose="02020603050405020304" pitchFamily="18" charset="0"/>
              </a:rPr>
              <a:t> </a:t>
            </a:r>
            <a:r>
              <a:rPr lang="en-US" sz="2800" b="1" dirty="0" err="1">
                <a:solidFill>
                  <a:srgbClr val="C00000"/>
                </a:solidFill>
                <a:latin typeface="+mj-lt"/>
                <a:cs typeface="Times New Roman" panose="02020603050405020304" pitchFamily="18" charset="0"/>
              </a:rPr>
              <a:t>Nhà</a:t>
            </a:r>
            <a:r>
              <a:rPr lang="en-US" sz="2800" b="1" dirty="0">
                <a:solidFill>
                  <a:srgbClr val="C00000"/>
                </a:solidFill>
                <a:latin typeface="+mj-lt"/>
                <a:cs typeface="Times New Roman" panose="02020603050405020304" pitchFamily="18" charset="0"/>
              </a:rPr>
              <a:t> </a:t>
            </a:r>
            <a:r>
              <a:rPr lang="en-US" sz="2800" b="1" dirty="0" err="1">
                <a:solidFill>
                  <a:srgbClr val="C00000"/>
                </a:solidFill>
                <a:latin typeface="+mj-lt"/>
                <a:cs typeface="Times New Roman" panose="02020603050405020304" pitchFamily="18" charset="0"/>
              </a:rPr>
              <a:t>nước</a:t>
            </a:r>
            <a:r>
              <a:rPr lang="en-US" sz="2800" b="1" dirty="0">
                <a:solidFill>
                  <a:srgbClr val="C00000"/>
                </a:solidFill>
                <a:latin typeface="+mj-lt"/>
                <a:cs typeface="Times New Roman" panose="02020603050405020304" pitchFamily="18" charset="0"/>
              </a:rPr>
              <a:t> do </a:t>
            </a:r>
            <a:r>
              <a:rPr lang="en-US" sz="2800" b="1" dirty="0" err="1">
                <a:solidFill>
                  <a:srgbClr val="C00000"/>
                </a:solidFill>
                <a:latin typeface="+mj-lt"/>
                <a:cs typeface="Times New Roman" panose="02020603050405020304" pitchFamily="18" charset="0"/>
              </a:rPr>
              <a:t>dân</a:t>
            </a:r>
            <a:r>
              <a:rPr lang="en-US" sz="2800" b="1" dirty="0">
                <a:solidFill>
                  <a:srgbClr val="C00000"/>
                </a:solidFill>
                <a:latin typeface="+mj-lt"/>
                <a:cs typeface="Times New Roman" panose="02020603050405020304" pitchFamily="18" charset="0"/>
              </a:rPr>
              <a:t>? </a:t>
            </a:r>
            <a:endParaRPr lang="en-US" sz="2800" b="1" dirty="0">
              <a:latin typeface="+mj-lt"/>
            </a:endParaRPr>
          </a:p>
        </p:txBody>
      </p:sp>
      <p:sp>
        <p:nvSpPr>
          <p:cNvPr id="5" name="Horizontal Scroll 4">
            <a:extLst>
              <a:ext uri="{FF2B5EF4-FFF2-40B4-BE49-F238E27FC236}">
                <a16:creationId xmlns="" xmlns:a16="http://schemas.microsoft.com/office/drawing/2014/main" id="{F4D03F48-B136-47CE-ACBB-4FD0712FFE9E}"/>
              </a:ext>
            </a:extLst>
          </p:cNvPr>
          <p:cNvSpPr/>
          <p:nvPr/>
        </p:nvSpPr>
        <p:spPr>
          <a:xfrm>
            <a:off x="2514600" y="3251200"/>
            <a:ext cx="8269514" cy="2103439"/>
          </a:xfrm>
          <a:prstGeom prst="horizontalScroll">
            <a:avLst/>
          </a:prstGeom>
          <a:gradFill>
            <a:gsLst>
              <a:gs pos="0">
                <a:srgbClr val="CC9900"/>
              </a:gs>
              <a:gs pos="50000">
                <a:schemeClr val="bg1"/>
              </a:gs>
              <a:gs pos="100000">
                <a:schemeClr val="bg1"/>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altLang="en-US" sz="2400" dirty="0">
                <a:solidFill>
                  <a:srgbClr val="000099"/>
                </a:solidFill>
              </a:rPr>
              <a:t> </a:t>
            </a:r>
            <a:r>
              <a:rPr lang="en-US" altLang="en-US" sz="3600" dirty="0" err="1">
                <a:solidFill>
                  <a:srgbClr val="000099"/>
                </a:solidFill>
              </a:rPr>
              <a:t>Là</a:t>
            </a:r>
            <a:r>
              <a:rPr lang="en-US" altLang="en-US" sz="3600" dirty="0">
                <a:solidFill>
                  <a:srgbClr val="000099"/>
                </a:solidFill>
              </a:rPr>
              <a:t> </a:t>
            </a:r>
            <a:r>
              <a:rPr lang="en-US" altLang="en-US" sz="3600" dirty="0" err="1">
                <a:solidFill>
                  <a:srgbClr val="000099"/>
                </a:solidFill>
              </a:rPr>
              <a:t>nhà</a:t>
            </a:r>
            <a:r>
              <a:rPr lang="en-US" altLang="en-US" sz="3600" dirty="0">
                <a:solidFill>
                  <a:srgbClr val="000099"/>
                </a:solidFill>
              </a:rPr>
              <a:t> </a:t>
            </a:r>
            <a:r>
              <a:rPr lang="en-US" altLang="en-US" sz="3600" dirty="0" err="1">
                <a:solidFill>
                  <a:srgbClr val="000099"/>
                </a:solidFill>
              </a:rPr>
              <a:t>nước</a:t>
            </a:r>
            <a:r>
              <a:rPr lang="en-US" altLang="en-US" sz="3600" dirty="0">
                <a:solidFill>
                  <a:srgbClr val="000099"/>
                </a:solidFill>
              </a:rPr>
              <a:t> </a:t>
            </a:r>
            <a:r>
              <a:rPr lang="en-US" altLang="en-US" sz="3600" b="1" u="sng" dirty="0">
                <a:solidFill>
                  <a:srgbClr val="FF0000"/>
                </a:solidFill>
              </a:rPr>
              <a:t>do </a:t>
            </a:r>
            <a:r>
              <a:rPr lang="en-US" altLang="en-US" sz="3600" b="1" u="sng" dirty="0" err="1">
                <a:solidFill>
                  <a:srgbClr val="FF0000"/>
                </a:solidFill>
              </a:rPr>
              <a:t>dân</a:t>
            </a:r>
            <a:r>
              <a:rPr lang="en-US" altLang="en-US" sz="3600" b="1" u="sng" dirty="0">
                <a:solidFill>
                  <a:srgbClr val="FF0000"/>
                </a:solidFill>
              </a:rPr>
              <a:t> </a:t>
            </a:r>
            <a:r>
              <a:rPr lang="en-US" altLang="en-US" sz="3600" b="1" u="sng" dirty="0" err="1">
                <a:solidFill>
                  <a:srgbClr val="FF0000"/>
                </a:solidFill>
              </a:rPr>
              <a:t>lập</a:t>
            </a:r>
            <a:r>
              <a:rPr lang="en-US" altLang="en-US" sz="3600" b="1" u="sng" dirty="0">
                <a:solidFill>
                  <a:srgbClr val="FF0000"/>
                </a:solidFill>
              </a:rPr>
              <a:t> </a:t>
            </a:r>
            <a:r>
              <a:rPr lang="en-US" altLang="en-US" sz="3600" b="1" u="sng" dirty="0" err="1">
                <a:solidFill>
                  <a:srgbClr val="FF0000"/>
                </a:solidFill>
              </a:rPr>
              <a:t>nên</a:t>
            </a:r>
            <a:r>
              <a:rPr lang="en-US" altLang="en-US" sz="3600" b="1" dirty="0">
                <a:solidFill>
                  <a:srgbClr val="000099"/>
                </a:solidFill>
              </a:rPr>
              <a:t>, </a:t>
            </a:r>
            <a:r>
              <a:rPr lang="en-US" altLang="en-US" sz="3600" b="1" u="sng" dirty="0">
                <a:solidFill>
                  <a:srgbClr val="FF0000"/>
                </a:solidFill>
              </a:rPr>
              <a:t>do </a:t>
            </a:r>
            <a:r>
              <a:rPr lang="en-US" altLang="en-US" sz="3600" b="1" u="sng" dirty="0" err="1">
                <a:solidFill>
                  <a:srgbClr val="FF0000"/>
                </a:solidFill>
              </a:rPr>
              <a:t>dân</a:t>
            </a:r>
            <a:r>
              <a:rPr lang="en-US" altLang="en-US" sz="3600" b="1" u="sng" dirty="0">
                <a:solidFill>
                  <a:srgbClr val="FF0000"/>
                </a:solidFill>
              </a:rPr>
              <a:t> </a:t>
            </a:r>
            <a:r>
              <a:rPr lang="en-US" altLang="en-US" sz="3600" b="1" u="sng" dirty="0" err="1">
                <a:solidFill>
                  <a:srgbClr val="FF0000"/>
                </a:solidFill>
              </a:rPr>
              <a:t>ủng</a:t>
            </a:r>
            <a:r>
              <a:rPr lang="en-US" altLang="en-US" sz="3600" b="1" u="sng" dirty="0">
                <a:solidFill>
                  <a:srgbClr val="FF0000"/>
                </a:solidFill>
              </a:rPr>
              <a:t> </a:t>
            </a:r>
            <a:r>
              <a:rPr lang="en-US" altLang="en-US" sz="3600" b="1" u="sng" dirty="0" err="1">
                <a:solidFill>
                  <a:srgbClr val="FF0000"/>
                </a:solidFill>
              </a:rPr>
              <a:t>hộ</a:t>
            </a:r>
            <a:r>
              <a:rPr lang="en-US" altLang="en-US" sz="3600" b="1" dirty="0">
                <a:solidFill>
                  <a:srgbClr val="000099"/>
                </a:solidFill>
              </a:rPr>
              <a:t>, </a:t>
            </a:r>
            <a:r>
              <a:rPr lang="en-US" altLang="en-US" sz="3600" b="1" u="sng" dirty="0">
                <a:solidFill>
                  <a:srgbClr val="FF0000"/>
                </a:solidFill>
              </a:rPr>
              <a:t>do </a:t>
            </a:r>
            <a:r>
              <a:rPr lang="en-US" altLang="en-US" sz="3600" b="1" u="sng" dirty="0" err="1">
                <a:solidFill>
                  <a:srgbClr val="FF0000"/>
                </a:solidFill>
              </a:rPr>
              <a:t>dân</a:t>
            </a:r>
            <a:r>
              <a:rPr lang="en-US" altLang="en-US" sz="3600" b="1" u="sng" dirty="0">
                <a:solidFill>
                  <a:srgbClr val="FF0000"/>
                </a:solidFill>
              </a:rPr>
              <a:t> </a:t>
            </a:r>
            <a:r>
              <a:rPr lang="en-US" altLang="en-US" sz="3600" b="1" u="sng" dirty="0" err="1">
                <a:solidFill>
                  <a:srgbClr val="FF0000"/>
                </a:solidFill>
              </a:rPr>
              <a:t>làm</a:t>
            </a:r>
            <a:r>
              <a:rPr lang="en-US" altLang="en-US" sz="3600" b="1" u="sng" dirty="0">
                <a:solidFill>
                  <a:srgbClr val="FF0000"/>
                </a:solidFill>
              </a:rPr>
              <a:t> </a:t>
            </a:r>
            <a:r>
              <a:rPr lang="en-US" altLang="en-US" sz="3600" b="1" u="sng" dirty="0" err="1">
                <a:solidFill>
                  <a:srgbClr val="FF0000"/>
                </a:solidFill>
              </a:rPr>
              <a:t>chủ</a:t>
            </a:r>
            <a:r>
              <a:rPr lang="en-US" altLang="en-US" sz="3600" b="1" dirty="0">
                <a:solidFill>
                  <a:srgbClr val="000099"/>
                </a:solidFill>
              </a:rPr>
              <a:t>.</a:t>
            </a:r>
          </a:p>
        </p:txBody>
      </p:sp>
      <p:pic>
        <p:nvPicPr>
          <p:cNvPr id="6" name="Picture 5" descr="Kết quả hình ảnh cho hình ảnh chèn vào slide">
            <a:extLst>
              <a:ext uri="{FF2B5EF4-FFF2-40B4-BE49-F238E27FC236}">
                <a16:creationId xmlns="" xmlns:a16="http://schemas.microsoft.com/office/drawing/2014/main" id="{7AD7FAE0-4B6F-43E0-AA22-509FB0423D9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76463" y="1233714"/>
            <a:ext cx="2203450" cy="2001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965" name="Picture 6" descr="Kết quả hình ảnh cho hình ảnh chèn vào slide">
            <a:extLst>
              <a:ext uri="{FF2B5EF4-FFF2-40B4-BE49-F238E27FC236}">
                <a16:creationId xmlns="" xmlns:a16="http://schemas.microsoft.com/office/drawing/2014/main" id="{B1CB3D95-4470-4F8B-AF72-7B058067696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54400" y="5354638"/>
            <a:ext cx="5842000" cy="1274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7" name="Straight Arrow Connector 6">
            <a:extLst>
              <a:ext uri="{FF2B5EF4-FFF2-40B4-BE49-F238E27FC236}">
                <a16:creationId xmlns="" xmlns:a16="http://schemas.microsoft.com/office/drawing/2014/main" id="{276697FA-69EB-4B57-B3D9-9E4AFDD9E8F0}"/>
              </a:ext>
            </a:extLst>
          </p:cNvPr>
          <p:cNvCxnSpPr/>
          <p:nvPr/>
        </p:nvCxnSpPr>
        <p:spPr>
          <a:xfrm>
            <a:off x="4894628" y="1041848"/>
            <a:ext cx="609600" cy="1588"/>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grpSp>
        <p:nvGrpSpPr>
          <p:cNvPr id="8" name="Group 96">
            <a:extLst>
              <a:ext uri="{FF2B5EF4-FFF2-40B4-BE49-F238E27FC236}">
                <a16:creationId xmlns="" xmlns:a16="http://schemas.microsoft.com/office/drawing/2014/main" id="{E24FD84C-44F8-4DCA-A445-FBF715B2ACF3}"/>
              </a:ext>
            </a:extLst>
          </p:cNvPr>
          <p:cNvGrpSpPr>
            <a:grpSpLocks/>
          </p:cNvGrpSpPr>
          <p:nvPr/>
        </p:nvGrpSpPr>
        <p:grpSpPr bwMode="auto">
          <a:xfrm>
            <a:off x="17828" y="1106000"/>
            <a:ext cx="11194709" cy="33455"/>
            <a:chOff x="240" y="508"/>
            <a:chExt cx="5357" cy="6"/>
          </a:xfrm>
        </p:grpSpPr>
        <p:sp>
          <p:nvSpPr>
            <p:cNvPr id="9" name="Line 97">
              <a:extLst>
                <a:ext uri="{FF2B5EF4-FFF2-40B4-BE49-F238E27FC236}">
                  <a16:creationId xmlns="" xmlns:a16="http://schemas.microsoft.com/office/drawing/2014/main" id="{E770ABE3-8904-4407-A46D-556CCA9B73EF}"/>
                </a:ext>
              </a:extLst>
            </p:cNvPr>
            <p:cNvSpPr>
              <a:spLocks noChangeShapeType="1"/>
            </p:cNvSpPr>
            <p:nvPr/>
          </p:nvSpPr>
          <p:spPr bwMode="auto">
            <a:xfrm>
              <a:off x="240" y="508"/>
              <a:ext cx="3028" cy="6"/>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10" name="Line 98">
              <a:extLst>
                <a:ext uri="{FF2B5EF4-FFF2-40B4-BE49-F238E27FC236}">
                  <a16:creationId xmlns="" xmlns:a16="http://schemas.microsoft.com/office/drawing/2014/main" id="{F97E9501-1B80-4DCE-AF39-99B7242A2DA4}"/>
                </a:ext>
              </a:extLst>
            </p:cNvPr>
            <p:cNvSpPr>
              <a:spLocks noChangeShapeType="1"/>
            </p:cNvSpPr>
            <p:nvPr/>
          </p:nvSpPr>
          <p:spPr bwMode="auto">
            <a:xfrm>
              <a:off x="299" y="508"/>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prstClr val="black"/>
                </a:solidFill>
                <a:latin typeface=".VnTime" panose="020B7200000000000000" pitchFamily="34" charset="0"/>
                <a:cs typeface="Arial" panose="020B0604020202020204" pitchFamily="34" charset="0"/>
              </a:endParaRPr>
            </a:p>
          </p:txBody>
        </p:sp>
      </p:grpSp>
      <p:sp>
        <p:nvSpPr>
          <p:cNvPr id="11" name="Rectangle 2">
            <a:extLst>
              <a:ext uri="{FF2B5EF4-FFF2-40B4-BE49-F238E27FC236}">
                <a16:creationId xmlns="" xmlns:a16="http://schemas.microsoft.com/office/drawing/2014/main" id="{18DFF95E-B205-40E9-A556-3FD22F7E7513}"/>
              </a:ext>
            </a:extLst>
          </p:cNvPr>
          <p:cNvSpPr>
            <a:spLocks noChangeArrowheads="1"/>
          </p:cNvSpPr>
          <p:nvPr/>
        </p:nvSpPr>
        <p:spPr bwMode="auto">
          <a:xfrm>
            <a:off x="302096" y="142650"/>
            <a:ext cx="11585801"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eaLnBrk="0" hangingPunct="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eaLnBrk="0" hangingPunct="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1" fontAlgn="base" hangingPunct="1">
              <a:spcBef>
                <a:spcPct val="0"/>
              </a:spcBef>
              <a:spcAft>
                <a:spcPct val="0"/>
              </a:spcAft>
              <a:buNone/>
              <a:defRPr/>
            </a:pPr>
            <a:r>
              <a:rPr lang="en-US" altLang="en-US" sz="2600" b="1" dirty="0">
                <a:solidFill>
                  <a:srgbClr val="006600"/>
                </a:solidFill>
                <a:cs typeface="Arial" panose="020B0604020202020204" pitchFamily="34" charset="0"/>
              </a:rPr>
              <a:t>2</a:t>
            </a:r>
            <a:r>
              <a:rPr lang="vi-VN" altLang="en-US" sz="2600" b="1" dirty="0">
                <a:solidFill>
                  <a:srgbClr val="006600"/>
                </a:solidFill>
                <a:cs typeface="Arial" panose="020B0604020202020204" pitchFamily="34" charset="0"/>
              </a:rPr>
              <a:t>. Tư tưởng về quyền làm chủ của nhân dân,</a:t>
            </a:r>
            <a:endParaRPr lang="en-US" altLang="en-US" sz="2600" b="1" dirty="0">
              <a:solidFill>
                <a:srgbClr val="006600"/>
              </a:solidFill>
              <a:cs typeface="Arial" panose="020B0604020202020204" pitchFamily="34" charset="0"/>
            </a:endParaRPr>
          </a:p>
          <a:p>
            <a:pPr algn="ctr" defTabSz="914400" eaLnBrk="1" fontAlgn="base" hangingPunct="1">
              <a:spcBef>
                <a:spcPct val="0"/>
              </a:spcBef>
              <a:spcAft>
                <a:spcPct val="0"/>
              </a:spcAft>
              <a:buNone/>
              <a:defRPr/>
            </a:pPr>
            <a:r>
              <a:rPr lang="vi-VN" altLang="en-US" sz="2600" b="1" dirty="0">
                <a:solidFill>
                  <a:srgbClr val="006600"/>
                </a:solidFill>
                <a:cs typeface="Arial" panose="020B0604020202020204" pitchFamily="34" charset="0"/>
              </a:rPr>
              <a:t> xây dựng nhà nước thật sự của dân, do dân, vì dân</a:t>
            </a:r>
            <a:endParaRPr lang="en-US" altLang="en-US" sz="2600" dirty="0">
              <a:solidFill>
                <a:srgbClr val="006600"/>
              </a:solidFill>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500" fill="hold"/>
                                        <p:tgtEl>
                                          <p:spTgt spid="4"/>
                                        </p:tgtEl>
                                        <p:attrNameLst>
                                          <p:attrName>ppt_w</p:attrName>
                                        </p:attrNameLst>
                                      </p:cBhvr>
                                      <p:tavLst>
                                        <p:tav tm="0">
                                          <p:val>
                                            <p:fltVal val="0"/>
                                          </p:val>
                                        </p:tav>
                                        <p:tav tm="100000">
                                          <p:val>
                                            <p:strVal val="#ppt_w"/>
                                          </p:val>
                                        </p:tav>
                                      </p:tavLst>
                                    </p:anim>
                                    <p:anim calcmode="lin" valueType="num">
                                      <p:cBhvr>
                                        <p:cTn id="13" dur="500" fill="hold"/>
                                        <p:tgtEl>
                                          <p:spTgt spid="4"/>
                                        </p:tgtEl>
                                        <p:attrNameLst>
                                          <p:attrName>ppt_h</p:attrName>
                                        </p:attrNameLst>
                                      </p:cBhvr>
                                      <p:tavLst>
                                        <p:tav tm="0">
                                          <p:val>
                                            <p:fltVal val="0"/>
                                          </p:val>
                                        </p:tav>
                                        <p:tav tm="100000">
                                          <p:val>
                                            <p:strVal val="#ppt_h"/>
                                          </p:val>
                                        </p:tav>
                                      </p:tavLst>
                                    </p:anim>
                                    <p:animEffect transition="in" filter="fade">
                                      <p:cBhvr>
                                        <p:cTn id="14" dur="500"/>
                                        <p:tgtEl>
                                          <p:spTgt spid="4"/>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1000"/>
                                        <p:tgtEl>
                                          <p:spTgt spid="5"/>
                                        </p:tgtEl>
                                      </p:cBhvr>
                                    </p:animEffect>
                                    <p:anim calcmode="lin" valueType="num">
                                      <p:cBhvr>
                                        <p:cTn id="20" dur="1000" fill="hold"/>
                                        <p:tgtEl>
                                          <p:spTgt spid="5"/>
                                        </p:tgtEl>
                                        <p:attrNameLst>
                                          <p:attrName>ppt_x</p:attrName>
                                        </p:attrNameLst>
                                      </p:cBhvr>
                                      <p:tavLst>
                                        <p:tav tm="0">
                                          <p:val>
                                            <p:strVal val="#ppt_x"/>
                                          </p:val>
                                        </p:tav>
                                        <p:tav tm="100000">
                                          <p:val>
                                            <p:strVal val="#ppt_x"/>
                                          </p:val>
                                        </p:tav>
                                      </p:tavLst>
                                    </p:anim>
                                    <p:anim calcmode="lin" valueType="num">
                                      <p:cBhvr>
                                        <p:cTn id="21" dur="1000" fill="hold"/>
                                        <p:tgtEl>
                                          <p:spTgt spid="5"/>
                                        </p:tgtEl>
                                        <p:attrNameLst>
                                          <p:attrName>ppt_y</p:attrName>
                                        </p:attrNameLst>
                                      </p:cBhvr>
                                      <p:tavLst>
                                        <p:tav tm="0">
                                          <p:val>
                                            <p:strVal val="#ppt_y+.1"/>
                                          </p:val>
                                        </p:tav>
                                        <p:tav tm="100000">
                                          <p:val>
                                            <p:strVal val="#ppt_y"/>
                                          </p:val>
                                        </p:tav>
                                      </p:tavLst>
                                    </p:anim>
                                  </p:childTnLst>
                                </p:cTn>
                              </p:par>
                              <p:par>
                                <p:cTn id="22" presetID="9" presetClass="entr" presetSubtype="0" fill="hold" nodeType="withEffect">
                                  <p:stCondLst>
                                    <p:cond delay="0"/>
                                  </p:stCondLst>
                                  <p:childTnLst>
                                    <p:set>
                                      <p:cBhvr>
                                        <p:cTn id="23" dur="1" fill="hold">
                                          <p:stCondLst>
                                            <p:cond delay="0"/>
                                          </p:stCondLst>
                                        </p:cTn>
                                        <p:tgtEl>
                                          <p:spTgt spid="7"/>
                                        </p:tgtEl>
                                        <p:attrNameLst>
                                          <p:attrName>style.visibility</p:attrName>
                                        </p:attrNameLst>
                                      </p:cBhvr>
                                      <p:to>
                                        <p:strVal val="visible"/>
                                      </p:to>
                                    </p:set>
                                    <p:animEffect transition="in" filter="dissolve">
                                      <p:cBhvr>
                                        <p:cTn id="24" dur="500"/>
                                        <p:tgtEl>
                                          <p:spTgt spid="7"/>
                                        </p:tgtEl>
                                      </p:cBhvr>
                                    </p:animEffect>
                                  </p:childTnLst>
                                </p:cTn>
                              </p:par>
                            </p:childTnLst>
                          </p:cTn>
                        </p:par>
                      </p:childTnLst>
                    </p:cTn>
                  </p:par>
                  <p:par>
                    <p:cTn id="25" fill="hold">
                      <p:stCondLst>
                        <p:cond delay="indefinite"/>
                      </p:stCondLst>
                      <p:childTnLst>
                        <p:par>
                          <p:cTn id="26" fill="hold">
                            <p:stCondLst>
                              <p:cond delay="0"/>
                            </p:stCondLst>
                            <p:childTnLst>
                              <p:par>
                                <p:cTn id="27" presetID="31" presetClass="entr" presetSubtype="0" fill="hold" grpId="0" nodeType="clickEffect">
                                  <p:stCondLst>
                                    <p:cond delay="0"/>
                                  </p:stCondLst>
                                  <p:childTnLst>
                                    <p:set>
                                      <p:cBhvr>
                                        <p:cTn id="28" dur="1" fill="hold">
                                          <p:stCondLst>
                                            <p:cond delay="0"/>
                                          </p:stCondLst>
                                        </p:cTn>
                                        <p:tgtEl>
                                          <p:spTgt spid="11"/>
                                        </p:tgtEl>
                                        <p:attrNameLst>
                                          <p:attrName>style.visibility</p:attrName>
                                        </p:attrNameLst>
                                      </p:cBhvr>
                                      <p:to>
                                        <p:strVal val="visible"/>
                                      </p:to>
                                    </p:set>
                                    <p:anim calcmode="lin" valueType="num">
                                      <p:cBhvr>
                                        <p:cTn id="29" dur="1000" fill="hold"/>
                                        <p:tgtEl>
                                          <p:spTgt spid="11"/>
                                        </p:tgtEl>
                                        <p:attrNameLst>
                                          <p:attrName>ppt_w</p:attrName>
                                        </p:attrNameLst>
                                      </p:cBhvr>
                                      <p:tavLst>
                                        <p:tav tm="0">
                                          <p:val>
                                            <p:fltVal val="0"/>
                                          </p:val>
                                        </p:tav>
                                        <p:tav tm="100000">
                                          <p:val>
                                            <p:strVal val="#ppt_w"/>
                                          </p:val>
                                        </p:tav>
                                      </p:tavLst>
                                    </p:anim>
                                    <p:anim calcmode="lin" valueType="num">
                                      <p:cBhvr>
                                        <p:cTn id="30" dur="1000" fill="hold"/>
                                        <p:tgtEl>
                                          <p:spTgt spid="11"/>
                                        </p:tgtEl>
                                        <p:attrNameLst>
                                          <p:attrName>ppt_h</p:attrName>
                                        </p:attrNameLst>
                                      </p:cBhvr>
                                      <p:tavLst>
                                        <p:tav tm="0">
                                          <p:val>
                                            <p:fltVal val="0"/>
                                          </p:val>
                                        </p:tav>
                                        <p:tav tm="100000">
                                          <p:val>
                                            <p:strVal val="#ppt_h"/>
                                          </p:val>
                                        </p:tav>
                                      </p:tavLst>
                                    </p:anim>
                                    <p:anim calcmode="lin" valueType="num">
                                      <p:cBhvr>
                                        <p:cTn id="31" dur="1000" fill="hold"/>
                                        <p:tgtEl>
                                          <p:spTgt spid="11"/>
                                        </p:tgtEl>
                                        <p:attrNameLst>
                                          <p:attrName>style.rotation</p:attrName>
                                        </p:attrNameLst>
                                      </p:cBhvr>
                                      <p:tavLst>
                                        <p:tav tm="0">
                                          <p:val>
                                            <p:fltVal val="90"/>
                                          </p:val>
                                        </p:tav>
                                        <p:tav tm="100000">
                                          <p:val>
                                            <p:fltVal val="0"/>
                                          </p:val>
                                        </p:tav>
                                      </p:tavLst>
                                    </p:anim>
                                    <p:animEffect transition="in" filter="fade">
                                      <p:cBhvr>
                                        <p:cTn id="32" dur="1000"/>
                                        <p:tgtEl>
                                          <p:spTgt spid="11"/>
                                        </p:tgtEl>
                                      </p:cBhvr>
                                    </p:animEffect>
                                  </p:childTnLst>
                                </p:cTn>
                              </p:par>
                              <p:par>
                                <p:cTn id="33" presetID="31" presetClass="entr" presetSubtype="0"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p:cTn id="35" dur="1000" fill="hold"/>
                                        <p:tgtEl>
                                          <p:spTgt spid="8"/>
                                        </p:tgtEl>
                                        <p:attrNameLst>
                                          <p:attrName>ppt_w</p:attrName>
                                        </p:attrNameLst>
                                      </p:cBhvr>
                                      <p:tavLst>
                                        <p:tav tm="0">
                                          <p:val>
                                            <p:fltVal val="0"/>
                                          </p:val>
                                        </p:tav>
                                        <p:tav tm="100000">
                                          <p:val>
                                            <p:strVal val="#ppt_w"/>
                                          </p:val>
                                        </p:tav>
                                      </p:tavLst>
                                    </p:anim>
                                    <p:anim calcmode="lin" valueType="num">
                                      <p:cBhvr>
                                        <p:cTn id="36" dur="1000" fill="hold"/>
                                        <p:tgtEl>
                                          <p:spTgt spid="8"/>
                                        </p:tgtEl>
                                        <p:attrNameLst>
                                          <p:attrName>ppt_h</p:attrName>
                                        </p:attrNameLst>
                                      </p:cBhvr>
                                      <p:tavLst>
                                        <p:tav tm="0">
                                          <p:val>
                                            <p:fltVal val="0"/>
                                          </p:val>
                                        </p:tav>
                                        <p:tav tm="100000">
                                          <p:val>
                                            <p:strVal val="#ppt_h"/>
                                          </p:val>
                                        </p:tav>
                                      </p:tavLst>
                                    </p:anim>
                                    <p:anim calcmode="lin" valueType="num">
                                      <p:cBhvr>
                                        <p:cTn id="37" dur="1000" fill="hold"/>
                                        <p:tgtEl>
                                          <p:spTgt spid="8"/>
                                        </p:tgtEl>
                                        <p:attrNameLst>
                                          <p:attrName>style.rotation</p:attrName>
                                        </p:attrNameLst>
                                      </p:cBhvr>
                                      <p:tavLst>
                                        <p:tav tm="0">
                                          <p:val>
                                            <p:fltVal val="90"/>
                                          </p:val>
                                        </p:tav>
                                        <p:tav tm="100000">
                                          <p:val>
                                            <p:fltVal val="0"/>
                                          </p:val>
                                        </p:tav>
                                      </p:tavLst>
                                    </p:anim>
                                    <p:animEffect transition="in" filter="fade">
                                      <p:cBhvr>
                                        <p:cTn id="38"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11"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8" name="Group 97"/>
          <p:cNvGrpSpPr/>
          <p:nvPr/>
        </p:nvGrpSpPr>
        <p:grpSpPr>
          <a:xfrm>
            <a:off x="4146198" y="5313078"/>
            <a:ext cx="999575" cy="135221"/>
            <a:chOff x="2347656" y="1525463"/>
            <a:chExt cx="749681" cy="101416"/>
          </a:xfrm>
        </p:grpSpPr>
        <p:cxnSp>
          <p:nvCxnSpPr>
            <p:cNvPr id="99" name="Straight Connector 98"/>
            <p:cNvCxnSpPr>
              <a:stCxn id="100" idx="2"/>
            </p:cNvCxnSpPr>
            <p:nvPr/>
          </p:nvCxnSpPr>
          <p:spPr>
            <a:xfrm flipH="1">
              <a:off x="2347656" y="1576171"/>
              <a:ext cx="648265" cy="0"/>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100" name="Oval 99"/>
            <p:cNvSpPr/>
            <p:nvPr/>
          </p:nvSpPr>
          <p:spPr>
            <a:xfrm>
              <a:off x="2995921" y="1525463"/>
              <a:ext cx="101416" cy="1014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grpSp>
      <p:grpSp>
        <p:nvGrpSpPr>
          <p:cNvPr id="101" name="Group 100"/>
          <p:cNvGrpSpPr/>
          <p:nvPr/>
        </p:nvGrpSpPr>
        <p:grpSpPr>
          <a:xfrm>
            <a:off x="4267190" y="3806738"/>
            <a:ext cx="878583" cy="135221"/>
            <a:chOff x="2438400" y="1525463"/>
            <a:chExt cx="658937" cy="101416"/>
          </a:xfrm>
        </p:grpSpPr>
        <p:cxnSp>
          <p:nvCxnSpPr>
            <p:cNvPr id="102" name="Straight Connector 101"/>
            <p:cNvCxnSpPr>
              <a:stCxn id="103" idx="2"/>
            </p:cNvCxnSpPr>
            <p:nvPr/>
          </p:nvCxnSpPr>
          <p:spPr>
            <a:xfrm flipH="1">
              <a:off x="2438400" y="1576171"/>
              <a:ext cx="557521" cy="0"/>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103" name="Oval 102"/>
            <p:cNvSpPr/>
            <p:nvPr/>
          </p:nvSpPr>
          <p:spPr>
            <a:xfrm>
              <a:off x="2995921" y="1525463"/>
              <a:ext cx="101416" cy="1014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grpSp>
      <p:grpSp>
        <p:nvGrpSpPr>
          <p:cNvPr id="104" name="Group 103"/>
          <p:cNvGrpSpPr/>
          <p:nvPr/>
        </p:nvGrpSpPr>
        <p:grpSpPr>
          <a:xfrm>
            <a:off x="4065049" y="2278671"/>
            <a:ext cx="1080724" cy="135221"/>
            <a:chOff x="2286794" y="1525463"/>
            <a:chExt cx="810543" cy="101416"/>
          </a:xfrm>
        </p:grpSpPr>
        <p:cxnSp>
          <p:nvCxnSpPr>
            <p:cNvPr id="105" name="Straight Connector 104"/>
            <p:cNvCxnSpPr>
              <a:stCxn id="106" idx="2"/>
            </p:cNvCxnSpPr>
            <p:nvPr/>
          </p:nvCxnSpPr>
          <p:spPr>
            <a:xfrm flipH="1">
              <a:off x="2286794" y="1576171"/>
              <a:ext cx="709127" cy="0"/>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106" name="Oval 105"/>
            <p:cNvSpPr/>
            <p:nvPr/>
          </p:nvSpPr>
          <p:spPr>
            <a:xfrm>
              <a:off x="2995921" y="1525463"/>
              <a:ext cx="101416" cy="1014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grpSp>
      <p:graphicFrame>
        <p:nvGraphicFramePr>
          <p:cNvPr id="2" name="Diagram 1"/>
          <p:cNvGraphicFramePr/>
          <p:nvPr>
            <p:extLst>
              <p:ext uri="{D42A27DB-BD31-4B8C-83A1-F6EECF244321}">
                <p14:modId xmlns:p14="http://schemas.microsoft.com/office/powerpoint/2010/main" val="2790316942"/>
              </p:ext>
            </p:extLst>
          </p:nvPr>
        </p:nvGraphicFramePr>
        <p:xfrm>
          <a:off x="-101601" y="1600200"/>
          <a:ext cx="6331929"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5" name="TextBox 44"/>
          <p:cNvSpPr txBox="1"/>
          <p:nvPr/>
        </p:nvSpPr>
        <p:spPr>
          <a:xfrm>
            <a:off x="2904573" y="2589484"/>
            <a:ext cx="1406460" cy="508601"/>
          </a:xfrm>
          <a:prstGeom prst="rect">
            <a:avLst/>
          </a:prstGeom>
          <a:noFill/>
        </p:spPr>
        <p:txBody>
          <a:bodyPr wrap="square" rtlCol="0">
            <a:spAutoFit/>
          </a:bodyPr>
          <a:lstStyle/>
          <a:p>
            <a:pPr marL="0" marR="0" lvl="0" indent="0" algn="ctr" defTabSz="914400" rtl="0" eaLnBrk="1" fontAlgn="auto" latinLnBrk="0" hangingPunct="1">
              <a:lnSpc>
                <a:spcPct val="125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cxnSp>
        <p:nvCxnSpPr>
          <p:cNvPr id="31" name="Straight Arrow Connector 30">
            <a:extLst>
              <a:ext uri="{FF2B5EF4-FFF2-40B4-BE49-F238E27FC236}">
                <a16:creationId xmlns="" xmlns:a16="http://schemas.microsoft.com/office/drawing/2014/main" id="{0718E4B4-64A8-4E11-9848-40DBBF826100}"/>
              </a:ext>
            </a:extLst>
          </p:cNvPr>
          <p:cNvCxnSpPr/>
          <p:nvPr/>
        </p:nvCxnSpPr>
        <p:spPr>
          <a:xfrm>
            <a:off x="4894628" y="1041848"/>
            <a:ext cx="609600" cy="1588"/>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grpSp>
        <p:nvGrpSpPr>
          <p:cNvPr id="32" name="Group 96">
            <a:extLst>
              <a:ext uri="{FF2B5EF4-FFF2-40B4-BE49-F238E27FC236}">
                <a16:creationId xmlns="" xmlns:a16="http://schemas.microsoft.com/office/drawing/2014/main" id="{A021AA8F-3CF4-481E-90C2-1A4115FC044F}"/>
              </a:ext>
            </a:extLst>
          </p:cNvPr>
          <p:cNvGrpSpPr>
            <a:grpSpLocks/>
          </p:cNvGrpSpPr>
          <p:nvPr/>
        </p:nvGrpSpPr>
        <p:grpSpPr bwMode="auto">
          <a:xfrm>
            <a:off x="17828" y="1106000"/>
            <a:ext cx="11194709" cy="33455"/>
            <a:chOff x="240" y="508"/>
            <a:chExt cx="5357" cy="6"/>
          </a:xfrm>
        </p:grpSpPr>
        <p:sp>
          <p:nvSpPr>
            <p:cNvPr id="33" name="Line 97">
              <a:extLst>
                <a:ext uri="{FF2B5EF4-FFF2-40B4-BE49-F238E27FC236}">
                  <a16:creationId xmlns="" xmlns:a16="http://schemas.microsoft.com/office/drawing/2014/main" id="{964B236F-2D42-4AEB-BF24-DB4ABECA2A55}"/>
                </a:ext>
              </a:extLst>
            </p:cNvPr>
            <p:cNvSpPr>
              <a:spLocks noChangeShapeType="1"/>
            </p:cNvSpPr>
            <p:nvPr/>
          </p:nvSpPr>
          <p:spPr bwMode="auto">
            <a:xfrm>
              <a:off x="240" y="508"/>
              <a:ext cx="3028" cy="6"/>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34" name="Line 98">
              <a:extLst>
                <a:ext uri="{FF2B5EF4-FFF2-40B4-BE49-F238E27FC236}">
                  <a16:creationId xmlns="" xmlns:a16="http://schemas.microsoft.com/office/drawing/2014/main" id="{DA049DA2-58DD-47E2-BFCD-A8B85899EF4A}"/>
                </a:ext>
              </a:extLst>
            </p:cNvPr>
            <p:cNvSpPr>
              <a:spLocks noChangeShapeType="1"/>
            </p:cNvSpPr>
            <p:nvPr/>
          </p:nvSpPr>
          <p:spPr bwMode="auto">
            <a:xfrm>
              <a:off x="299" y="508"/>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prstClr val="black"/>
                </a:solidFill>
                <a:latin typeface=".VnTime" panose="020B7200000000000000" pitchFamily="34" charset="0"/>
                <a:cs typeface="Arial" panose="020B0604020202020204" pitchFamily="34" charset="0"/>
              </a:endParaRPr>
            </a:p>
          </p:txBody>
        </p:sp>
      </p:grpSp>
      <p:sp>
        <p:nvSpPr>
          <p:cNvPr id="35" name="Rectangle 2">
            <a:extLst>
              <a:ext uri="{FF2B5EF4-FFF2-40B4-BE49-F238E27FC236}">
                <a16:creationId xmlns="" xmlns:a16="http://schemas.microsoft.com/office/drawing/2014/main" id="{342002B7-CAFC-408E-8B43-6365F621EF29}"/>
              </a:ext>
            </a:extLst>
          </p:cNvPr>
          <p:cNvSpPr>
            <a:spLocks noChangeArrowheads="1"/>
          </p:cNvSpPr>
          <p:nvPr/>
        </p:nvSpPr>
        <p:spPr bwMode="auto">
          <a:xfrm>
            <a:off x="302096" y="142650"/>
            <a:ext cx="11585801"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eaLnBrk="0" hangingPunct="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eaLnBrk="0" hangingPunct="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1" fontAlgn="base" hangingPunct="1">
              <a:spcBef>
                <a:spcPct val="0"/>
              </a:spcBef>
              <a:spcAft>
                <a:spcPct val="0"/>
              </a:spcAft>
              <a:buNone/>
              <a:defRPr/>
            </a:pPr>
            <a:r>
              <a:rPr lang="en-US" altLang="en-US" sz="2600" b="1" dirty="0">
                <a:solidFill>
                  <a:srgbClr val="006600"/>
                </a:solidFill>
                <a:cs typeface="Arial" panose="020B0604020202020204" pitchFamily="34" charset="0"/>
              </a:rPr>
              <a:t>2</a:t>
            </a:r>
            <a:r>
              <a:rPr lang="vi-VN" altLang="en-US" sz="2600" b="1" dirty="0">
                <a:solidFill>
                  <a:srgbClr val="006600"/>
                </a:solidFill>
                <a:cs typeface="Arial" panose="020B0604020202020204" pitchFamily="34" charset="0"/>
              </a:rPr>
              <a:t>. Tư tưởng về quyền làm chủ của nhân dân,</a:t>
            </a:r>
            <a:endParaRPr lang="en-US" altLang="en-US" sz="2600" b="1" dirty="0">
              <a:solidFill>
                <a:srgbClr val="006600"/>
              </a:solidFill>
              <a:cs typeface="Arial" panose="020B0604020202020204" pitchFamily="34" charset="0"/>
            </a:endParaRPr>
          </a:p>
          <a:p>
            <a:pPr algn="ctr" defTabSz="914400" eaLnBrk="1" fontAlgn="base" hangingPunct="1">
              <a:spcBef>
                <a:spcPct val="0"/>
              </a:spcBef>
              <a:spcAft>
                <a:spcPct val="0"/>
              </a:spcAft>
              <a:buNone/>
              <a:defRPr/>
            </a:pPr>
            <a:r>
              <a:rPr lang="vi-VN" altLang="en-US" sz="2600" b="1" dirty="0">
                <a:solidFill>
                  <a:srgbClr val="006600"/>
                </a:solidFill>
                <a:cs typeface="Arial" panose="020B0604020202020204" pitchFamily="34" charset="0"/>
              </a:rPr>
              <a:t> xây dựng nhà nước thật sự của dân, do dân, vì dân</a:t>
            </a:r>
            <a:endParaRPr lang="en-US" altLang="en-US" sz="2600" dirty="0">
              <a:solidFill>
                <a:srgbClr val="006600"/>
              </a:solidFill>
              <a:cs typeface="Arial" panose="020B0604020202020204" pitchFamily="34" charset="0"/>
            </a:endParaRPr>
          </a:p>
        </p:txBody>
      </p:sp>
      <p:sp>
        <p:nvSpPr>
          <p:cNvPr id="37" name="TextBox 36">
            <a:extLst>
              <a:ext uri="{FF2B5EF4-FFF2-40B4-BE49-F238E27FC236}">
                <a16:creationId xmlns="" xmlns:a16="http://schemas.microsoft.com/office/drawing/2014/main" id="{2613D9FD-E3BF-4F8E-A181-EE109E26B3C7}"/>
              </a:ext>
            </a:extLst>
          </p:cNvPr>
          <p:cNvSpPr txBox="1"/>
          <p:nvPr/>
        </p:nvSpPr>
        <p:spPr>
          <a:xfrm>
            <a:off x="1144667" y="3206573"/>
            <a:ext cx="1475419" cy="1569660"/>
          </a:xfrm>
          <a:prstGeom prst="rect">
            <a:avLst/>
          </a:prstGeom>
          <a:noFill/>
        </p:spPr>
        <p:txBody>
          <a:bodyPr wrap="square">
            <a:spAutoFit/>
          </a:bodyPr>
          <a:lstStyle/>
          <a:p>
            <a:pPr algn="ctr" eaLnBrk="1" hangingPunct="1">
              <a:defRPr/>
            </a:pPr>
            <a:r>
              <a:rPr lang="en-US" sz="2400" b="1" dirty="0" err="1">
                <a:solidFill>
                  <a:schemeClr val="bg1"/>
                </a:solidFill>
                <a:latin typeface="Arial" panose="020B0604020202020204" pitchFamily="34" charset="0"/>
                <a:cs typeface="Arial" panose="020B0604020202020204" pitchFamily="34" charset="0"/>
              </a:rPr>
              <a:t>Nhà</a:t>
            </a:r>
            <a:r>
              <a:rPr lang="en-US" sz="2400" b="1" dirty="0">
                <a:solidFill>
                  <a:schemeClr val="bg1"/>
                </a:solidFill>
                <a:latin typeface="Arial" panose="020B0604020202020204" pitchFamily="34" charset="0"/>
                <a:cs typeface="Arial" panose="020B0604020202020204" pitchFamily="34" charset="0"/>
              </a:rPr>
              <a:t> </a:t>
            </a:r>
          </a:p>
          <a:p>
            <a:pPr algn="ctr" eaLnBrk="1" hangingPunct="1">
              <a:defRPr/>
            </a:pPr>
            <a:r>
              <a:rPr lang="en-US" sz="2400" b="1" dirty="0" err="1">
                <a:solidFill>
                  <a:schemeClr val="bg1"/>
                </a:solidFill>
                <a:latin typeface="Arial" panose="020B0604020202020204" pitchFamily="34" charset="0"/>
                <a:cs typeface="Arial" panose="020B0604020202020204" pitchFamily="34" charset="0"/>
              </a:rPr>
              <a:t>nước</a:t>
            </a:r>
            <a:r>
              <a:rPr lang="en-US" sz="2400" b="1" dirty="0">
                <a:solidFill>
                  <a:schemeClr val="bg1"/>
                </a:solidFill>
                <a:latin typeface="Arial" panose="020B0604020202020204" pitchFamily="34" charset="0"/>
                <a:cs typeface="Arial" panose="020B0604020202020204" pitchFamily="34" charset="0"/>
              </a:rPr>
              <a:t> </a:t>
            </a:r>
          </a:p>
          <a:p>
            <a:pPr algn="ctr" eaLnBrk="1" hangingPunct="1">
              <a:defRPr/>
            </a:pPr>
            <a:r>
              <a:rPr lang="en-US" sz="2400" b="1" dirty="0">
                <a:solidFill>
                  <a:schemeClr val="bg1"/>
                </a:solidFill>
                <a:latin typeface="Arial" panose="020B0604020202020204" pitchFamily="34" charset="0"/>
                <a:cs typeface="Arial" panose="020B0604020202020204" pitchFamily="34" charset="0"/>
              </a:rPr>
              <a:t>do </a:t>
            </a:r>
          </a:p>
          <a:p>
            <a:pPr algn="ctr" eaLnBrk="1" hangingPunct="1">
              <a:defRPr/>
            </a:pPr>
            <a:r>
              <a:rPr lang="en-US" sz="2400" b="1" dirty="0" err="1">
                <a:solidFill>
                  <a:schemeClr val="bg1"/>
                </a:solidFill>
                <a:latin typeface="Arial" panose="020B0604020202020204" pitchFamily="34" charset="0"/>
                <a:cs typeface="Arial" panose="020B0604020202020204" pitchFamily="34" charset="0"/>
              </a:rPr>
              <a:t>dân</a:t>
            </a:r>
            <a:endParaRPr lang="en-US" sz="2400" dirty="0">
              <a:solidFill>
                <a:schemeClr val="bg1"/>
              </a:solidFill>
              <a:latin typeface="Arial" panose="020B0604020202020204" pitchFamily="34" charset="0"/>
              <a:cs typeface="Arial" panose="020B0604020202020204" pitchFamily="34" charset="0"/>
            </a:endParaRPr>
          </a:p>
        </p:txBody>
      </p:sp>
      <p:sp>
        <p:nvSpPr>
          <p:cNvPr id="39" name="TextBox 38">
            <a:extLst>
              <a:ext uri="{FF2B5EF4-FFF2-40B4-BE49-F238E27FC236}">
                <a16:creationId xmlns="" xmlns:a16="http://schemas.microsoft.com/office/drawing/2014/main" id="{74D621DB-0B51-4606-B141-F2C85D63F399}"/>
              </a:ext>
            </a:extLst>
          </p:cNvPr>
          <p:cNvSpPr txBox="1"/>
          <p:nvPr/>
        </p:nvSpPr>
        <p:spPr>
          <a:xfrm>
            <a:off x="5078162" y="2130837"/>
            <a:ext cx="6683287" cy="830997"/>
          </a:xfrm>
          <a:prstGeom prst="rect">
            <a:avLst/>
          </a:prstGeom>
          <a:noFill/>
        </p:spPr>
        <p:txBody>
          <a:bodyPr wrap="square">
            <a:spAutoFit/>
          </a:bodyPr>
          <a:lstStyle/>
          <a:p>
            <a:pPr algn="ctr" eaLnBrk="1" hangingPunct="1">
              <a:defRPr/>
            </a:pPr>
            <a:r>
              <a:rPr lang="en-US" sz="2400" dirty="0">
                <a:solidFill>
                  <a:srgbClr val="006600"/>
                </a:solidFill>
                <a:latin typeface="Arial" panose="020B0604020202020204" pitchFamily="34" charset="0"/>
                <a:cs typeface="Arial" panose="020B0604020202020204" pitchFamily="34" charset="0"/>
              </a:rPr>
              <a:t>Do </a:t>
            </a:r>
            <a:r>
              <a:rPr lang="en-US" sz="2400" dirty="0" err="1">
                <a:solidFill>
                  <a:srgbClr val="006600"/>
                </a:solidFill>
                <a:latin typeface="Arial" panose="020B0604020202020204" pitchFamily="34" charset="0"/>
                <a:cs typeface="Arial" panose="020B0604020202020204" pitchFamily="34" charset="0"/>
              </a:rPr>
              <a:t>dân</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lựa</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chọn</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bầu</a:t>
            </a:r>
            <a:r>
              <a:rPr lang="en-US" sz="2400" dirty="0">
                <a:solidFill>
                  <a:srgbClr val="006600"/>
                </a:solidFill>
                <a:latin typeface="Arial" panose="020B0604020202020204" pitchFamily="34" charset="0"/>
                <a:cs typeface="Arial" panose="020B0604020202020204" pitchFamily="34" charset="0"/>
              </a:rPr>
              <a:t> ra </a:t>
            </a:r>
            <a:r>
              <a:rPr lang="en-US" sz="2400" dirty="0" err="1">
                <a:solidFill>
                  <a:srgbClr val="006600"/>
                </a:solidFill>
                <a:latin typeface="Arial" panose="020B0604020202020204" pitchFamily="34" charset="0"/>
                <a:cs typeface="Arial" panose="020B0604020202020204" pitchFamily="34" charset="0"/>
              </a:rPr>
              <a:t>những</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đại</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biểu</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của</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mình</a:t>
            </a:r>
            <a:r>
              <a:rPr lang="en-US" sz="2400" dirty="0">
                <a:solidFill>
                  <a:srgbClr val="006600"/>
                </a:solidFill>
                <a:latin typeface="Arial" panose="020B0604020202020204" pitchFamily="34" charset="0"/>
                <a:cs typeface="Arial" panose="020B0604020202020204" pitchFamily="34" charset="0"/>
              </a:rPr>
              <a:t>.</a:t>
            </a:r>
          </a:p>
        </p:txBody>
      </p:sp>
      <p:sp>
        <p:nvSpPr>
          <p:cNvPr id="41" name="TextBox 40">
            <a:extLst>
              <a:ext uri="{FF2B5EF4-FFF2-40B4-BE49-F238E27FC236}">
                <a16:creationId xmlns="" xmlns:a16="http://schemas.microsoft.com/office/drawing/2014/main" id="{4A0E9BE0-6114-4AA9-8848-CBCFD10BD6C6}"/>
              </a:ext>
            </a:extLst>
          </p:cNvPr>
          <p:cNvSpPr txBox="1"/>
          <p:nvPr/>
        </p:nvSpPr>
        <p:spPr>
          <a:xfrm>
            <a:off x="5199428" y="3544868"/>
            <a:ext cx="6683286" cy="1200329"/>
          </a:xfrm>
          <a:prstGeom prst="rect">
            <a:avLst/>
          </a:prstGeom>
          <a:noFill/>
        </p:spPr>
        <p:txBody>
          <a:bodyPr wrap="square">
            <a:spAutoFit/>
          </a:bodyPr>
          <a:lstStyle/>
          <a:p>
            <a:pPr eaLnBrk="1" hangingPunct="1">
              <a:spcBef>
                <a:spcPct val="0"/>
              </a:spcBef>
              <a:buFontTx/>
              <a:buNone/>
            </a:pPr>
            <a:r>
              <a:rPr lang="en-US" altLang="en-US" sz="2400" dirty="0">
                <a:solidFill>
                  <a:srgbClr val="660033"/>
                </a:solidFill>
                <a:latin typeface="Arial" panose="020B0604020202020204" pitchFamily="34" charset="0"/>
                <a:cs typeface="Arial" panose="020B0604020202020204" pitchFamily="34" charset="0"/>
              </a:rPr>
              <a:t>Do </a:t>
            </a:r>
            <a:r>
              <a:rPr lang="en-US" altLang="en-US" sz="2400" dirty="0" err="1">
                <a:solidFill>
                  <a:srgbClr val="660033"/>
                </a:solidFill>
                <a:latin typeface="Arial" panose="020B0604020202020204" pitchFamily="34" charset="0"/>
                <a:cs typeface="Arial" panose="020B0604020202020204" pitchFamily="34" charset="0"/>
              </a:rPr>
              <a:t>dân</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ủng</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hộ</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giúp</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đỡ</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đóng</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thuế</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để</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nhà</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nước</a:t>
            </a:r>
            <a:r>
              <a:rPr lang="en-US" altLang="en-US" sz="2400" dirty="0">
                <a:solidFill>
                  <a:srgbClr val="660033"/>
                </a:solidFill>
                <a:latin typeface="Arial" panose="020B0604020202020204" pitchFamily="34" charset="0"/>
                <a:cs typeface="Arial" panose="020B0604020202020204" pitchFamily="34" charset="0"/>
              </a:rPr>
              <a:t> chi </a:t>
            </a:r>
            <a:r>
              <a:rPr lang="en-US" altLang="en-US" sz="2400" dirty="0" err="1">
                <a:solidFill>
                  <a:srgbClr val="660033"/>
                </a:solidFill>
                <a:latin typeface="Arial" panose="020B0604020202020204" pitchFamily="34" charset="0"/>
                <a:cs typeface="Arial" panose="020B0604020202020204" pitchFamily="34" charset="0"/>
              </a:rPr>
              <a:t>tiêu</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hoạt</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động</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vận</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hành</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bộ</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máy</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để</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phục</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vụ</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nhân</a:t>
            </a:r>
            <a:r>
              <a:rPr lang="en-US" altLang="en-US" sz="2400" dirty="0">
                <a:solidFill>
                  <a:srgbClr val="660033"/>
                </a:solidFill>
                <a:latin typeface="Arial" panose="020B0604020202020204" pitchFamily="34" charset="0"/>
                <a:cs typeface="Arial" panose="020B0604020202020204" pitchFamily="34" charset="0"/>
              </a:rPr>
              <a:t> </a:t>
            </a:r>
            <a:r>
              <a:rPr lang="en-US" altLang="en-US" sz="2400" dirty="0" err="1">
                <a:solidFill>
                  <a:srgbClr val="660033"/>
                </a:solidFill>
                <a:latin typeface="Arial" panose="020B0604020202020204" pitchFamily="34" charset="0"/>
                <a:cs typeface="Arial" panose="020B0604020202020204" pitchFamily="34" charset="0"/>
              </a:rPr>
              <a:t>dân</a:t>
            </a:r>
            <a:r>
              <a:rPr lang="en-US" altLang="en-US" sz="2400" dirty="0">
                <a:latin typeface="Arial" panose="020B0604020202020204" pitchFamily="34" charset="0"/>
                <a:cs typeface="Arial" panose="020B0604020202020204" pitchFamily="34" charset="0"/>
              </a:rPr>
              <a:t>.</a:t>
            </a:r>
          </a:p>
        </p:txBody>
      </p:sp>
      <p:sp>
        <p:nvSpPr>
          <p:cNvPr id="43" name="TextBox 42">
            <a:extLst>
              <a:ext uri="{FF2B5EF4-FFF2-40B4-BE49-F238E27FC236}">
                <a16:creationId xmlns="" xmlns:a16="http://schemas.microsoft.com/office/drawing/2014/main" id="{926BAE11-AB95-4ECB-993D-529B2772B9AD}"/>
              </a:ext>
            </a:extLst>
          </p:cNvPr>
          <p:cNvSpPr txBox="1"/>
          <p:nvPr/>
        </p:nvSpPr>
        <p:spPr>
          <a:xfrm>
            <a:off x="5346405" y="5113609"/>
            <a:ext cx="6146800" cy="461665"/>
          </a:xfrm>
          <a:prstGeom prst="rect">
            <a:avLst/>
          </a:prstGeom>
          <a:noFill/>
        </p:spPr>
        <p:txBody>
          <a:bodyPr wrap="square">
            <a:spAutoFit/>
          </a:bodyPr>
          <a:lstStyle/>
          <a:p>
            <a:pPr algn="just" eaLnBrk="1" hangingPunct="1">
              <a:spcBef>
                <a:spcPct val="0"/>
              </a:spcBef>
              <a:buFontTx/>
              <a:buNone/>
            </a:pPr>
            <a:r>
              <a:rPr lang="en-US" altLang="en-US" sz="2400" dirty="0">
                <a:solidFill>
                  <a:srgbClr val="000099"/>
                </a:solidFill>
                <a:latin typeface="Arial" panose="020B0604020202020204" pitchFamily="34" charset="0"/>
                <a:cs typeface="Arial" panose="020B0604020202020204" pitchFamily="34" charset="0"/>
              </a:rPr>
              <a:t>Do </a:t>
            </a:r>
            <a:r>
              <a:rPr lang="en-US" altLang="en-US" sz="2400" dirty="0" err="1">
                <a:solidFill>
                  <a:srgbClr val="000099"/>
                </a:solidFill>
                <a:latin typeface="Arial" panose="020B0604020202020204" pitchFamily="34" charset="0"/>
                <a:cs typeface="Arial" panose="020B0604020202020204" pitchFamily="34" charset="0"/>
              </a:rPr>
              <a:t>dân</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tham</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gia</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quản</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lý</a:t>
            </a:r>
            <a:r>
              <a:rPr lang="en-US" altLang="en-US" sz="2400" dirty="0">
                <a:solidFill>
                  <a:srgbClr val="000099"/>
                </a:solidFill>
                <a:latin typeface="Arial" panose="020B0604020202020204" pitchFamily="34" charset="0"/>
                <a:cs typeface="Arial" panose="020B0604020202020204" pitchFamily="34" charset="0"/>
              </a:rPr>
              <a:t>.</a:t>
            </a:r>
          </a:p>
        </p:txBody>
      </p:sp>
      <p:pic>
        <p:nvPicPr>
          <p:cNvPr id="90114" name="Picture 2" descr="Ảnh động đẹp (35)">
            <a:extLst>
              <a:ext uri="{FF2B5EF4-FFF2-40B4-BE49-F238E27FC236}">
                <a16:creationId xmlns="" xmlns:a16="http://schemas.microsoft.com/office/drawing/2014/main" id="{4F8FD4EE-E3C6-45F2-8A66-AF9BA4CB8F3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842171" y="4388233"/>
            <a:ext cx="1227616" cy="2495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5841437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dissolve">
                                      <p:cBhvr>
                                        <p:cTn id="7" dur="500"/>
                                        <p:tgtEl>
                                          <p:spTgt spid="31"/>
                                        </p:tgtEl>
                                      </p:cBhvr>
                                    </p:animEffect>
                                  </p:childTnLst>
                                </p:cTn>
                              </p:par>
                            </p:childTnLst>
                          </p:cTn>
                        </p:par>
                      </p:childTnLst>
                    </p:cTn>
                  </p:par>
                  <p:par>
                    <p:cTn id="8" fill="hold">
                      <p:stCondLst>
                        <p:cond delay="indefinite"/>
                      </p:stCondLst>
                      <p:childTnLst>
                        <p:par>
                          <p:cTn id="9" fill="hold">
                            <p:stCondLst>
                              <p:cond delay="0"/>
                            </p:stCondLst>
                            <p:childTnLst>
                              <p:par>
                                <p:cTn id="10" presetID="31" presetClass="entr" presetSubtype="0" fill="hold" grpId="0" nodeType="clickEffect">
                                  <p:stCondLst>
                                    <p:cond delay="0"/>
                                  </p:stCondLst>
                                  <p:childTnLst>
                                    <p:set>
                                      <p:cBhvr>
                                        <p:cTn id="11" dur="1" fill="hold">
                                          <p:stCondLst>
                                            <p:cond delay="0"/>
                                          </p:stCondLst>
                                        </p:cTn>
                                        <p:tgtEl>
                                          <p:spTgt spid="35"/>
                                        </p:tgtEl>
                                        <p:attrNameLst>
                                          <p:attrName>style.visibility</p:attrName>
                                        </p:attrNameLst>
                                      </p:cBhvr>
                                      <p:to>
                                        <p:strVal val="visible"/>
                                      </p:to>
                                    </p:set>
                                    <p:anim calcmode="lin" valueType="num">
                                      <p:cBhvr>
                                        <p:cTn id="12" dur="1000" fill="hold"/>
                                        <p:tgtEl>
                                          <p:spTgt spid="35"/>
                                        </p:tgtEl>
                                        <p:attrNameLst>
                                          <p:attrName>ppt_w</p:attrName>
                                        </p:attrNameLst>
                                      </p:cBhvr>
                                      <p:tavLst>
                                        <p:tav tm="0">
                                          <p:val>
                                            <p:fltVal val="0"/>
                                          </p:val>
                                        </p:tav>
                                        <p:tav tm="100000">
                                          <p:val>
                                            <p:strVal val="#ppt_w"/>
                                          </p:val>
                                        </p:tav>
                                      </p:tavLst>
                                    </p:anim>
                                    <p:anim calcmode="lin" valueType="num">
                                      <p:cBhvr>
                                        <p:cTn id="13" dur="1000" fill="hold"/>
                                        <p:tgtEl>
                                          <p:spTgt spid="35"/>
                                        </p:tgtEl>
                                        <p:attrNameLst>
                                          <p:attrName>ppt_h</p:attrName>
                                        </p:attrNameLst>
                                      </p:cBhvr>
                                      <p:tavLst>
                                        <p:tav tm="0">
                                          <p:val>
                                            <p:fltVal val="0"/>
                                          </p:val>
                                        </p:tav>
                                        <p:tav tm="100000">
                                          <p:val>
                                            <p:strVal val="#ppt_h"/>
                                          </p:val>
                                        </p:tav>
                                      </p:tavLst>
                                    </p:anim>
                                    <p:anim calcmode="lin" valueType="num">
                                      <p:cBhvr>
                                        <p:cTn id="14" dur="1000" fill="hold"/>
                                        <p:tgtEl>
                                          <p:spTgt spid="35"/>
                                        </p:tgtEl>
                                        <p:attrNameLst>
                                          <p:attrName>style.rotation</p:attrName>
                                        </p:attrNameLst>
                                      </p:cBhvr>
                                      <p:tavLst>
                                        <p:tav tm="0">
                                          <p:val>
                                            <p:fltVal val="90"/>
                                          </p:val>
                                        </p:tav>
                                        <p:tav tm="100000">
                                          <p:val>
                                            <p:fltVal val="0"/>
                                          </p:val>
                                        </p:tav>
                                      </p:tavLst>
                                    </p:anim>
                                    <p:animEffect transition="in" filter="fade">
                                      <p:cBhvr>
                                        <p:cTn id="15" dur="1000"/>
                                        <p:tgtEl>
                                          <p:spTgt spid="35"/>
                                        </p:tgtEl>
                                      </p:cBhvr>
                                    </p:animEffect>
                                  </p:childTnLst>
                                </p:cTn>
                              </p:par>
                              <p:par>
                                <p:cTn id="16" presetID="31" presetClass="entr" presetSubtype="0" fill="hold" nodeType="withEffect">
                                  <p:stCondLst>
                                    <p:cond delay="0"/>
                                  </p:stCondLst>
                                  <p:childTnLst>
                                    <p:set>
                                      <p:cBhvr>
                                        <p:cTn id="17" dur="1" fill="hold">
                                          <p:stCondLst>
                                            <p:cond delay="0"/>
                                          </p:stCondLst>
                                        </p:cTn>
                                        <p:tgtEl>
                                          <p:spTgt spid="32"/>
                                        </p:tgtEl>
                                        <p:attrNameLst>
                                          <p:attrName>style.visibility</p:attrName>
                                        </p:attrNameLst>
                                      </p:cBhvr>
                                      <p:to>
                                        <p:strVal val="visible"/>
                                      </p:to>
                                    </p:set>
                                    <p:anim calcmode="lin" valueType="num">
                                      <p:cBhvr>
                                        <p:cTn id="18" dur="1000" fill="hold"/>
                                        <p:tgtEl>
                                          <p:spTgt spid="32"/>
                                        </p:tgtEl>
                                        <p:attrNameLst>
                                          <p:attrName>ppt_w</p:attrName>
                                        </p:attrNameLst>
                                      </p:cBhvr>
                                      <p:tavLst>
                                        <p:tav tm="0">
                                          <p:val>
                                            <p:fltVal val="0"/>
                                          </p:val>
                                        </p:tav>
                                        <p:tav tm="100000">
                                          <p:val>
                                            <p:strVal val="#ppt_w"/>
                                          </p:val>
                                        </p:tav>
                                      </p:tavLst>
                                    </p:anim>
                                    <p:anim calcmode="lin" valueType="num">
                                      <p:cBhvr>
                                        <p:cTn id="19" dur="1000" fill="hold"/>
                                        <p:tgtEl>
                                          <p:spTgt spid="32"/>
                                        </p:tgtEl>
                                        <p:attrNameLst>
                                          <p:attrName>ppt_h</p:attrName>
                                        </p:attrNameLst>
                                      </p:cBhvr>
                                      <p:tavLst>
                                        <p:tav tm="0">
                                          <p:val>
                                            <p:fltVal val="0"/>
                                          </p:val>
                                        </p:tav>
                                        <p:tav tm="100000">
                                          <p:val>
                                            <p:strVal val="#ppt_h"/>
                                          </p:val>
                                        </p:tav>
                                      </p:tavLst>
                                    </p:anim>
                                    <p:anim calcmode="lin" valueType="num">
                                      <p:cBhvr>
                                        <p:cTn id="20" dur="1000" fill="hold"/>
                                        <p:tgtEl>
                                          <p:spTgt spid="32"/>
                                        </p:tgtEl>
                                        <p:attrNameLst>
                                          <p:attrName>style.rotation</p:attrName>
                                        </p:attrNameLst>
                                      </p:cBhvr>
                                      <p:tavLst>
                                        <p:tav tm="0">
                                          <p:val>
                                            <p:fltVal val="90"/>
                                          </p:val>
                                        </p:tav>
                                        <p:tav tm="100000">
                                          <p:val>
                                            <p:fltVal val="0"/>
                                          </p:val>
                                        </p:tav>
                                      </p:tavLst>
                                    </p:anim>
                                    <p:animEffect transition="in" filter="fade">
                                      <p:cBhvr>
                                        <p:cTn id="21" dur="10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val Callout 5">
            <a:extLst>
              <a:ext uri="{FF2B5EF4-FFF2-40B4-BE49-F238E27FC236}">
                <a16:creationId xmlns="" xmlns:a16="http://schemas.microsoft.com/office/drawing/2014/main" id="{79142479-DBD0-4594-A8DD-EA6C6B57C2FF}"/>
              </a:ext>
            </a:extLst>
          </p:cNvPr>
          <p:cNvSpPr/>
          <p:nvPr/>
        </p:nvSpPr>
        <p:spPr>
          <a:xfrm>
            <a:off x="4582433" y="1908630"/>
            <a:ext cx="5376863" cy="1386114"/>
          </a:xfrm>
          <a:prstGeom prst="wedgeEllipseCallout">
            <a:avLst/>
          </a:prstGeom>
          <a:gradFill>
            <a:gsLst>
              <a:gs pos="0">
                <a:schemeClr val="accent6">
                  <a:lumMod val="20000"/>
                  <a:lumOff val="80000"/>
                </a:schemeClr>
              </a:gs>
              <a:gs pos="50000">
                <a:schemeClr val="bg1"/>
              </a:gs>
              <a:gs pos="100000">
                <a:schemeClr val="accent1">
                  <a:tint val="23500"/>
                  <a:satMod val="160000"/>
                </a:schemeClr>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3200" b="1" dirty="0" err="1">
                <a:solidFill>
                  <a:srgbClr val="C00000"/>
                </a:solidFill>
                <a:latin typeface="Calibri"/>
                <a:cs typeface="Times New Roman" panose="02020603050405020304" pitchFamily="18" charset="0"/>
              </a:rPr>
              <a:t>Thế</a:t>
            </a:r>
            <a:r>
              <a:rPr lang="en-US" sz="3200" b="1" dirty="0">
                <a:solidFill>
                  <a:srgbClr val="C00000"/>
                </a:solidFill>
                <a:latin typeface="Calibri"/>
                <a:cs typeface="Times New Roman" panose="02020603050405020304" pitchFamily="18" charset="0"/>
              </a:rPr>
              <a:t> </a:t>
            </a:r>
            <a:r>
              <a:rPr lang="en-US" sz="3200" b="1" dirty="0" err="1">
                <a:solidFill>
                  <a:srgbClr val="C00000"/>
                </a:solidFill>
                <a:latin typeface="Calibri"/>
                <a:cs typeface="Times New Roman" panose="02020603050405020304" pitchFamily="18" charset="0"/>
              </a:rPr>
              <a:t>nào</a:t>
            </a:r>
            <a:r>
              <a:rPr lang="en-US" sz="3200" b="1" dirty="0">
                <a:solidFill>
                  <a:srgbClr val="C00000"/>
                </a:solidFill>
                <a:latin typeface="Calibri"/>
                <a:cs typeface="Times New Roman" panose="02020603050405020304" pitchFamily="18" charset="0"/>
              </a:rPr>
              <a:t> </a:t>
            </a:r>
            <a:r>
              <a:rPr lang="en-US" sz="3200" b="1" dirty="0" err="1">
                <a:solidFill>
                  <a:srgbClr val="C00000"/>
                </a:solidFill>
                <a:latin typeface="Calibri"/>
                <a:cs typeface="Times New Roman" panose="02020603050405020304" pitchFamily="18" charset="0"/>
              </a:rPr>
              <a:t>là</a:t>
            </a:r>
            <a:r>
              <a:rPr lang="en-US" sz="3200" b="1" dirty="0">
                <a:solidFill>
                  <a:srgbClr val="C00000"/>
                </a:solidFill>
                <a:latin typeface="Calibri"/>
                <a:cs typeface="Times New Roman" panose="02020603050405020304" pitchFamily="18" charset="0"/>
              </a:rPr>
              <a:t> </a:t>
            </a:r>
            <a:r>
              <a:rPr lang="en-US" sz="3200" b="1" dirty="0" err="1">
                <a:solidFill>
                  <a:srgbClr val="C00000"/>
                </a:solidFill>
                <a:latin typeface="Calibri"/>
                <a:cs typeface="Times New Roman" panose="02020603050405020304" pitchFamily="18" charset="0"/>
              </a:rPr>
              <a:t>Nhà</a:t>
            </a:r>
            <a:r>
              <a:rPr lang="en-US" sz="3200" b="1" dirty="0">
                <a:solidFill>
                  <a:srgbClr val="C00000"/>
                </a:solidFill>
                <a:latin typeface="Calibri"/>
                <a:cs typeface="Times New Roman" panose="02020603050405020304" pitchFamily="18" charset="0"/>
              </a:rPr>
              <a:t> </a:t>
            </a:r>
            <a:r>
              <a:rPr lang="en-US" sz="3200" b="1" dirty="0" err="1">
                <a:solidFill>
                  <a:srgbClr val="C00000"/>
                </a:solidFill>
                <a:latin typeface="Calibri"/>
                <a:cs typeface="Times New Roman" panose="02020603050405020304" pitchFamily="18" charset="0"/>
              </a:rPr>
              <a:t>nước</a:t>
            </a:r>
            <a:r>
              <a:rPr lang="en-US" sz="3200" b="1" dirty="0">
                <a:solidFill>
                  <a:srgbClr val="C00000"/>
                </a:solidFill>
                <a:latin typeface="Calibri"/>
                <a:cs typeface="Times New Roman" panose="02020603050405020304" pitchFamily="18" charset="0"/>
              </a:rPr>
              <a:t> </a:t>
            </a:r>
          </a:p>
          <a:p>
            <a:pPr algn="ctr" defTabSz="914400" fontAlgn="base">
              <a:spcBef>
                <a:spcPct val="0"/>
              </a:spcBef>
              <a:spcAft>
                <a:spcPct val="0"/>
              </a:spcAft>
              <a:defRPr/>
            </a:pPr>
            <a:r>
              <a:rPr lang="en-US" sz="3200" b="1" dirty="0" err="1">
                <a:solidFill>
                  <a:srgbClr val="C00000"/>
                </a:solidFill>
                <a:latin typeface="Calibri"/>
                <a:cs typeface="Times New Roman" panose="02020603050405020304" pitchFamily="18" charset="0"/>
              </a:rPr>
              <a:t>vì</a:t>
            </a:r>
            <a:r>
              <a:rPr lang="en-US" sz="3200" b="1" dirty="0">
                <a:solidFill>
                  <a:srgbClr val="C00000"/>
                </a:solidFill>
                <a:latin typeface="Calibri"/>
                <a:cs typeface="Times New Roman" panose="02020603050405020304" pitchFamily="18" charset="0"/>
              </a:rPr>
              <a:t> </a:t>
            </a:r>
            <a:r>
              <a:rPr lang="en-US" sz="3200" b="1" dirty="0" err="1">
                <a:solidFill>
                  <a:srgbClr val="C00000"/>
                </a:solidFill>
                <a:latin typeface="Calibri"/>
                <a:cs typeface="Times New Roman" panose="02020603050405020304" pitchFamily="18" charset="0"/>
              </a:rPr>
              <a:t>dân</a:t>
            </a:r>
            <a:r>
              <a:rPr lang="en-US" sz="3200" b="1" dirty="0">
                <a:solidFill>
                  <a:srgbClr val="C00000"/>
                </a:solidFill>
                <a:latin typeface="Calibri"/>
                <a:cs typeface="Times New Roman" panose="02020603050405020304" pitchFamily="18" charset="0"/>
              </a:rPr>
              <a:t>? </a:t>
            </a:r>
            <a:endParaRPr lang="en-US" sz="3200" b="1" dirty="0">
              <a:solidFill>
                <a:prstClr val="white"/>
              </a:solidFill>
              <a:latin typeface="Calibri"/>
            </a:endParaRPr>
          </a:p>
        </p:txBody>
      </p:sp>
      <p:sp>
        <p:nvSpPr>
          <p:cNvPr id="7" name="Horizontal Scroll 6">
            <a:extLst>
              <a:ext uri="{FF2B5EF4-FFF2-40B4-BE49-F238E27FC236}">
                <a16:creationId xmlns="" xmlns:a16="http://schemas.microsoft.com/office/drawing/2014/main" id="{B22D86B3-FB08-47A0-99C2-33C02D2848CE}"/>
              </a:ext>
            </a:extLst>
          </p:cNvPr>
          <p:cNvSpPr/>
          <p:nvPr/>
        </p:nvSpPr>
        <p:spPr>
          <a:xfrm>
            <a:off x="1480457" y="3563256"/>
            <a:ext cx="9231086" cy="2286000"/>
          </a:xfrm>
          <a:prstGeom prst="horizontalScroll">
            <a:avLst/>
          </a:prstGeom>
          <a:gradFill>
            <a:gsLst>
              <a:gs pos="0">
                <a:srgbClr val="FFFF99"/>
              </a:gs>
              <a:gs pos="50000">
                <a:schemeClr val="bg1"/>
              </a:gs>
              <a:gs pos="100000">
                <a:schemeClr val="bg1"/>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en-US" altLang="en-US" sz="2400" b="1" dirty="0">
              <a:solidFill>
                <a:srgbClr val="002060"/>
              </a:solidFill>
              <a:latin typeface="Calibri"/>
            </a:endParaRPr>
          </a:p>
          <a:p>
            <a:pPr algn="ctr" defTabSz="914400" fontAlgn="base">
              <a:spcBef>
                <a:spcPct val="0"/>
              </a:spcBef>
              <a:spcAft>
                <a:spcPct val="0"/>
              </a:spcAft>
              <a:defRPr/>
            </a:pPr>
            <a:r>
              <a:rPr lang="en-US" altLang="en-US" sz="2400" b="1" dirty="0">
                <a:solidFill>
                  <a:srgbClr val="000099"/>
                </a:solidFill>
                <a:latin typeface="Calibri"/>
              </a:rPr>
              <a:t> </a:t>
            </a:r>
            <a:r>
              <a:rPr lang="en-US" altLang="en-US" sz="4000" dirty="0" err="1">
                <a:solidFill>
                  <a:srgbClr val="000099"/>
                </a:solidFill>
                <a:latin typeface="Calibri"/>
              </a:rPr>
              <a:t>Là</a:t>
            </a:r>
            <a:r>
              <a:rPr lang="en-US" altLang="en-US" sz="4000" dirty="0">
                <a:solidFill>
                  <a:srgbClr val="000099"/>
                </a:solidFill>
                <a:latin typeface="Calibri"/>
              </a:rPr>
              <a:t> </a:t>
            </a:r>
            <a:r>
              <a:rPr lang="en-US" altLang="en-US" sz="4000" dirty="0" err="1">
                <a:solidFill>
                  <a:srgbClr val="000099"/>
                </a:solidFill>
                <a:latin typeface="Calibri"/>
              </a:rPr>
              <a:t>nhà</a:t>
            </a:r>
            <a:r>
              <a:rPr lang="en-US" altLang="en-US" sz="4000" dirty="0">
                <a:solidFill>
                  <a:srgbClr val="000099"/>
                </a:solidFill>
                <a:latin typeface="Calibri"/>
              </a:rPr>
              <a:t> </a:t>
            </a:r>
            <a:r>
              <a:rPr lang="en-US" altLang="en-US" sz="4000" dirty="0" err="1">
                <a:solidFill>
                  <a:srgbClr val="000099"/>
                </a:solidFill>
                <a:latin typeface="Calibri"/>
              </a:rPr>
              <a:t>nước</a:t>
            </a:r>
            <a:r>
              <a:rPr lang="en-US" altLang="en-US" sz="4000" dirty="0">
                <a:solidFill>
                  <a:srgbClr val="000099"/>
                </a:solidFill>
                <a:latin typeface="Calibri"/>
              </a:rPr>
              <a:t> </a:t>
            </a:r>
            <a:r>
              <a:rPr lang="en-US" altLang="en-US" sz="4000" b="1" u="sng" dirty="0" err="1">
                <a:solidFill>
                  <a:srgbClr val="FF0000"/>
                </a:solidFill>
                <a:latin typeface="Calibri"/>
              </a:rPr>
              <a:t>phục</a:t>
            </a:r>
            <a:r>
              <a:rPr lang="en-US" altLang="en-US" sz="4000" b="1" u="sng" dirty="0">
                <a:solidFill>
                  <a:srgbClr val="FF0000"/>
                </a:solidFill>
                <a:latin typeface="Calibri"/>
              </a:rPr>
              <a:t> </a:t>
            </a:r>
            <a:r>
              <a:rPr lang="en-US" altLang="en-US" sz="4000" b="1" u="sng" dirty="0" err="1">
                <a:solidFill>
                  <a:srgbClr val="FF0000"/>
                </a:solidFill>
                <a:latin typeface="Calibri"/>
              </a:rPr>
              <a:t>vụ</a:t>
            </a:r>
            <a:r>
              <a:rPr lang="en-US" altLang="en-US" sz="4000" b="1" u="sng" dirty="0">
                <a:solidFill>
                  <a:srgbClr val="FF0000"/>
                </a:solidFill>
                <a:latin typeface="Calibri"/>
              </a:rPr>
              <a:t> </a:t>
            </a:r>
            <a:r>
              <a:rPr lang="en-US" altLang="en-US" sz="4000" b="1" u="sng" dirty="0" err="1">
                <a:solidFill>
                  <a:srgbClr val="FF0000"/>
                </a:solidFill>
                <a:latin typeface="Calibri"/>
              </a:rPr>
              <a:t>nhân</a:t>
            </a:r>
            <a:r>
              <a:rPr lang="en-US" altLang="en-US" sz="4000" b="1" u="sng" dirty="0">
                <a:solidFill>
                  <a:srgbClr val="FF0000"/>
                </a:solidFill>
                <a:latin typeface="Calibri"/>
              </a:rPr>
              <a:t> </a:t>
            </a:r>
            <a:r>
              <a:rPr lang="en-US" altLang="en-US" sz="4000" b="1" u="sng" dirty="0" err="1">
                <a:solidFill>
                  <a:srgbClr val="FF0000"/>
                </a:solidFill>
                <a:latin typeface="Calibri"/>
              </a:rPr>
              <a:t>dân</a:t>
            </a:r>
            <a:r>
              <a:rPr lang="en-US" altLang="en-US" sz="4000" dirty="0">
                <a:solidFill>
                  <a:srgbClr val="000099"/>
                </a:solidFill>
                <a:latin typeface="Calibri"/>
              </a:rPr>
              <a:t>, </a:t>
            </a:r>
            <a:r>
              <a:rPr lang="en-US" altLang="en-US" sz="4000" b="1" u="sng" dirty="0" err="1">
                <a:solidFill>
                  <a:srgbClr val="FF0000"/>
                </a:solidFill>
                <a:latin typeface="Calibri"/>
              </a:rPr>
              <a:t>đem</a:t>
            </a:r>
            <a:r>
              <a:rPr lang="en-US" altLang="en-US" sz="4000" b="1" u="sng" dirty="0">
                <a:solidFill>
                  <a:srgbClr val="FF0000"/>
                </a:solidFill>
                <a:latin typeface="Calibri"/>
              </a:rPr>
              <a:t> </a:t>
            </a:r>
            <a:r>
              <a:rPr lang="en-US" altLang="en-US" sz="4000" b="1" u="sng" dirty="0" err="1">
                <a:solidFill>
                  <a:srgbClr val="FF0000"/>
                </a:solidFill>
                <a:latin typeface="Calibri"/>
              </a:rPr>
              <a:t>lại</a:t>
            </a:r>
            <a:r>
              <a:rPr lang="en-US" altLang="en-US" sz="4000" b="1" u="sng" dirty="0">
                <a:solidFill>
                  <a:srgbClr val="FF0000"/>
                </a:solidFill>
                <a:latin typeface="Calibri"/>
              </a:rPr>
              <a:t> </a:t>
            </a:r>
            <a:r>
              <a:rPr lang="en-US" altLang="en-US" sz="4000" b="1" u="sng" dirty="0" err="1">
                <a:solidFill>
                  <a:srgbClr val="FF0000"/>
                </a:solidFill>
                <a:latin typeface="Calibri"/>
              </a:rPr>
              <a:t>lợi</a:t>
            </a:r>
            <a:r>
              <a:rPr lang="en-US" altLang="en-US" sz="4000" b="1" u="sng" dirty="0">
                <a:solidFill>
                  <a:srgbClr val="FF0000"/>
                </a:solidFill>
                <a:latin typeface="Calibri"/>
              </a:rPr>
              <a:t> </a:t>
            </a:r>
            <a:r>
              <a:rPr lang="en-US" altLang="en-US" sz="4000" b="1" u="sng" dirty="0" err="1">
                <a:solidFill>
                  <a:srgbClr val="FF0000"/>
                </a:solidFill>
                <a:latin typeface="Calibri"/>
              </a:rPr>
              <a:t>ích</a:t>
            </a:r>
            <a:r>
              <a:rPr lang="en-US" altLang="en-US" sz="4000" b="1" u="sng" dirty="0">
                <a:solidFill>
                  <a:srgbClr val="FF0000"/>
                </a:solidFill>
                <a:latin typeface="Calibri"/>
              </a:rPr>
              <a:t> </a:t>
            </a:r>
            <a:r>
              <a:rPr lang="en-US" altLang="en-US" sz="4000" b="1" u="sng" dirty="0" err="1">
                <a:solidFill>
                  <a:srgbClr val="FF0000"/>
                </a:solidFill>
                <a:latin typeface="Calibri"/>
              </a:rPr>
              <a:t>cho</a:t>
            </a:r>
            <a:r>
              <a:rPr lang="en-US" altLang="en-US" sz="4000" b="1" u="sng" dirty="0">
                <a:solidFill>
                  <a:srgbClr val="FF0000"/>
                </a:solidFill>
                <a:latin typeface="Calibri"/>
              </a:rPr>
              <a:t> </a:t>
            </a:r>
            <a:r>
              <a:rPr lang="en-US" altLang="en-US" sz="4000" b="1" u="sng" dirty="0" err="1">
                <a:solidFill>
                  <a:srgbClr val="FF0000"/>
                </a:solidFill>
                <a:latin typeface="Calibri"/>
              </a:rPr>
              <a:t>nhân</a:t>
            </a:r>
            <a:r>
              <a:rPr lang="en-US" altLang="en-US" sz="4000" b="1" u="sng" dirty="0">
                <a:solidFill>
                  <a:srgbClr val="FF0000"/>
                </a:solidFill>
                <a:latin typeface="Calibri"/>
              </a:rPr>
              <a:t> </a:t>
            </a:r>
            <a:r>
              <a:rPr lang="en-US" altLang="en-US" sz="4000" b="1" u="sng" dirty="0" err="1">
                <a:solidFill>
                  <a:srgbClr val="FF0000"/>
                </a:solidFill>
                <a:latin typeface="Calibri"/>
              </a:rPr>
              <a:t>dân</a:t>
            </a:r>
            <a:r>
              <a:rPr lang="en-US" altLang="en-US" sz="4000" dirty="0">
                <a:solidFill>
                  <a:srgbClr val="000099"/>
                </a:solidFill>
                <a:latin typeface="Calibri"/>
              </a:rPr>
              <a:t>.</a:t>
            </a:r>
            <a:endParaRPr lang="en-US" altLang="en-US" sz="4000" b="1" dirty="0">
              <a:solidFill>
                <a:srgbClr val="000099"/>
              </a:solidFill>
              <a:latin typeface="Calibri"/>
            </a:endParaRPr>
          </a:p>
          <a:p>
            <a:pPr algn="ctr" defTabSz="914400" fontAlgn="base">
              <a:spcBef>
                <a:spcPct val="0"/>
              </a:spcBef>
              <a:spcAft>
                <a:spcPct val="0"/>
              </a:spcAft>
              <a:defRPr/>
            </a:pPr>
            <a:endParaRPr lang="en-US" altLang="en-US" sz="4000" b="1" dirty="0">
              <a:solidFill>
                <a:srgbClr val="000099"/>
              </a:solidFill>
              <a:latin typeface="Calibri"/>
            </a:endParaRPr>
          </a:p>
        </p:txBody>
      </p:sp>
      <p:pic>
        <p:nvPicPr>
          <p:cNvPr id="8" name="Picture 7" descr="Kết quả hình ảnh cho hình ảnh chèn vào slide">
            <a:extLst>
              <a:ext uri="{FF2B5EF4-FFF2-40B4-BE49-F238E27FC236}">
                <a16:creationId xmlns="" xmlns:a16="http://schemas.microsoft.com/office/drawing/2014/main" id="{CC15D600-A5B1-4348-A577-8506529E46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80457" y="1277256"/>
            <a:ext cx="2581957"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013" name="Picture 8" descr="Kết quả hình ảnh cho hình ảnh chèn vào slide">
            <a:extLst>
              <a:ext uri="{FF2B5EF4-FFF2-40B4-BE49-F238E27FC236}">
                <a16:creationId xmlns="" xmlns:a16="http://schemas.microsoft.com/office/drawing/2014/main" id="{8DDAC71A-C97D-47D1-801C-6110BDD347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90800" y="5849256"/>
            <a:ext cx="7086600" cy="856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9" name="Straight Arrow Connector 8">
            <a:extLst>
              <a:ext uri="{FF2B5EF4-FFF2-40B4-BE49-F238E27FC236}">
                <a16:creationId xmlns="" xmlns:a16="http://schemas.microsoft.com/office/drawing/2014/main" id="{E996FC03-E676-43CE-B874-BAD1BF1AD19D}"/>
              </a:ext>
            </a:extLst>
          </p:cNvPr>
          <p:cNvCxnSpPr/>
          <p:nvPr/>
        </p:nvCxnSpPr>
        <p:spPr>
          <a:xfrm>
            <a:off x="4894628" y="1041848"/>
            <a:ext cx="609600" cy="1588"/>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grpSp>
        <p:nvGrpSpPr>
          <p:cNvPr id="10" name="Group 96">
            <a:extLst>
              <a:ext uri="{FF2B5EF4-FFF2-40B4-BE49-F238E27FC236}">
                <a16:creationId xmlns="" xmlns:a16="http://schemas.microsoft.com/office/drawing/2014/main" id="{9D8D8B71-30B5-4A76-B294-C78C685A0F31}"/>
              </a:ext>
            </a:extLst>
          </p:cNvPr>
          <p:cNvGrpSpPr>
            <a:grpSpLocks/>
          </p:cNvGrpSpPr>
          <p:nvPr/>
        </p:nvGrpSpPr>
        <p:grpSpPr bwMode="auto">
          <a:xfrm>
            <a:off x="17828" y="1106000"/>
            <a:ext cx="11194709" cy="33455"/>
            <a:chOff x="240" y="508"/>
            <a:chExt cx="5357" cy="6"/>
          </a:xfrm>
        </p:grpSpPr>
        <p:sp>
          <p:nvSpPr>
            <p:cNvPr id="11" name="Line 97">
              <a:extLst>
                <a:ext uri="{FF2B5EF4-FFF2-40B4-BE49-F238E27FC236}">
                  <a16:creationId xmlns="" xmlns:a16="http://schemas.microsoft.com/office/drawing/2014/main" id="{F1A460D2-8808-46E4-91FF-DE707BD914B7}"/>
                </a:ext>
              </a:extLst>
            </p:cNvPr>
            <p:cNvSpPr>
              <a:spLocks noChangeShapeType="1"/>
            </p:cNvSpPr>
            <p:nvPr/>
          </p:nvSpPr>
          <p:spPr bwMode="auto">
            <a:xfrm>
              <a:off x="240" y="508"/>
              <a:ext cx="3028" cy="6"/>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12" name="Line 98">
              <a:extLst>
                <a:ext uri="{FF2B5EF4-FFF2-40B4-BE49-F238E27FC236}">
                  <a16:creationId xmlns="" xmlns:a16="http://schemas.microsoft.com/office/drawing/2014/main" id="{C956102C-F78A-40BB-B0B1-C50B5C8EBD88}"/>
                </a:ext>
              </a:extLst>
            </p:cNvPr>
            <p:cNvSpPr>
              <a:spLocks noChangeShapeType="1"/>
            </p:cNvSpPr>
            <p:nvPr/>
          </p:nvSpPr>
          <p:spPr bwMode="auto">
            <a:xfrm>
              <a:off x="299" y="508"/>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prstClr val="black"/>
                </a:solidFill>
                <a:latin typeface=".VnTime" panose="020B7200000000000000" pitchFamily="34" charset="0"/>
                <a:cs typeface="Arial" panose="020B0604020202020204" pitchFamily="34" charset="0"/>
              </a:endParaRPr>
            </a:p>
          </p:txBody>
        </p:sp>
      </p:grpSp>
      <p:sp>
        <p:nvSpPr>
          <p:cNvPr id="13" name="Rectangle 2">
            <a:extLst>
              <a:ext uri="{FF2B5EF4-FFF2-40B4-BE49-F238E27FC236}">
                <a16:creationId xmlns="" xmlns:a16="http://schemas.microsoft.com/office/drawing/2014/main" id="{0CD0D959-F21E-4A0E-B702-CFB7C68BB61F}"/>
              </a:ext>
            </a:extLst>
          </p:cNvPr>
          <p:cNvSpPr>
            <a:spLocks noChangeArrowheads="1"/>
          </p:cNvSpPr>
          <p:nvPr/>
        </p:nvSpPr>
        <p:spPr bwMode="auto">
          <a:xfrm>
            <a:off x="302096" y="142650"/>
            <a:ext cx="11585801"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eaLnBrk="0" hangingPunct="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eaLnBrk="0" hangingPunct="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1" fontAlgn="base" hangingPunct="1">
              <a:spcBef>
                <a:spcPct val="0"/>
              </a:spcBef>
              <a:spcAft>
                <a:spcPct val="0"/>
              </a:spcAft>
              <a:buNone/>
              <a:defRPr/>
            </a:pPr>
            <a:r>
              <a:rPr lang="en-US" altLang="en-US" sz="2600" b="1" dirty="0">
                <a:solidFill>
                  <a:srgbClr val="006600"/>
                </a:solidFill>
                <a:cs typeface="Arial" panose="020B0604020202020204" pitchFamily="34" charset="0"/>
              </a:rPr>
              <a:t>2</a:t>
            </a:r>
            <a:r>
              <a:rPr lang="vi-VN" altLang="en-US" sz="2600" b="1" dirty="0">
                <a:solidFill>
                  <a:srgbClr val="006600"/>
                </a:solidFill>
                <a:cs typeface="Arial" panose="020B0604020202020204" pitchFamily="34" charset="0"/>
              </a:rPr>
              <a:t>. Tư tưởng về quyền làm chủ của nhân dân,</a:t>
            </a:r>
            <a:endParaRPr lang="en-US" altLang="en-US" sz="2600" b="1" dirty="0">
              <a:solidFill>
                <a:srgbClr val="006600"/>
              </a:solidFill>
              <a:cs typeface="Arial" panose="020B0604020202020204" pitchFamily="34" charset="0"/>
            </a:endParaRPr>
          </a:p>
          <a:p>
            <a:pPr algn="ctr" defTabSz="914400" eaLnBrk="1" fontAlgn="base" hangingPunct="1">
              <a:spcBef>
                <a:spcPct val="0"/>
              </a:spcBef>
              <a:spcAft>
                <a:spcPct val="0"/>
              </a:spcAft>
              <a:buNone/>
              <a:defRPr/>
            </a:pPr>
            <a:r>
              <a:rPr lang="vi-VN" altLang="en-US" sz="2600" b="1" dirty="0">
                <a:solidFill>
                  <a:srgbClr val="006600"/>
                </a:solidFill>
                <a:cs typeface="Arial" panose="020B0604020202020204" pitchFamily="34" charset="0"/>
              </a:rPr>
              <a:t> xây dựng nhà nước thật sự của dân, do dân, vì dân</a:t>
            </a:r>
            <a:endParaRPr lang="en-US" altLang="en-US" sz="2600" dirty="0">
              <a:solidFill>
                <a:srgbClr val="006600"/>
              </a:solidFill>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anim calcmode="lin" valueType="num">
                                      <p:cBhvr>
                                        <p:cTn id="13" dur="1000" fill="hold"/>
                                        <p:tgtEl>
                                          <p:spTgt spid="6"/>
                                        </p:tgtEl>
                                        <p:attrNameLst>
                                          <p:attrName>ppt_x</p:attrName>
                                        </p:attrNameLst>
                                      </p:cBhvr>
                                      <p:tavLst>
                                        <p:tav tm="0">
                                          <p:val>
                                            <p:strVal val="#ppt_x"/>
                                          </p:val>
                                        </p:tav>
                                        <p:tav tm="100000">
                                          <p:val>
                                            <p:strVal val="#ppt_x"/>
                                          </p:val>
                                        </p:tav>
                                      </p:tavLst>
                                    </p:anim>
                                    <p:anim calcmode="lin" valueType="num">
                                      <p:cBhvr>
                                        <p:cTn id="1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1000"/>
                                        <p:tgtEl>
                                          <p:spTgt spid="7"/>
                                        </p:tgtEl>
                                      </p:cBhvr>
                                    </p:animEffect>
                                    <p:anim calcmode="lin" valueType="num">
                                      <p:cBhvr>
                                        <p:cTn id="20" dur="1000" fill="hold"/>
                                        <p:tgtEl>
                                          <p:spTgt spid="7"/>
                                        </p:tgtEl>
                                        <p:attrNameLst>
                                          <p:attrName>ppt_x</p:attrName>
                                        </p:attrNameLst>
                                      </p:cBhvr>
                                      <p:tavLst>
                                        <p:tav tm="0">
                                          <p:val>
                                            <p:strVal val="#ppt_x"/>
                                          </p:val>
                                        </p:tav>
                                        <p:tav tm="100000">
                                          <p:val>
                                            <p:strVal val="#ppt_x"/>
                                          </p:val>
                                        </p:tav>
                                      </p:tavLst>
                                    </p:anim>
                                    <p:anim calcmode="lin" valueType="num">
                                      <p:cBhvr>
                                        <p:cTn id="21" dur="1000" fill="hold"/>
                                        <p:tgtEl>
                                          <p:spTgt spid="7"/>
                                        </p:tgtEl>
                                        <p:attrNameLst>
                                          <p:attrName>ppt_y</p:attrName>
                                        </p:attrNameLst>
                                      </p:cBhvr>
                                      <p:tavLst>
                                        <p:tav tm="0">
                                          <p:val>
                                            <p:strVal val="#ppt_y+.1"/>
                                          </p:val>
                                        </p:tav>
                                        <p:tav tm="100000">
                                          <p:val>
                                            <p:strVal val="#ppt_y"/>
                                          </p:val>
                                        </p:tav>
                                      </p:tavLst>
                                    </p:anim>
                                  </p:childTnLst>
                                </p:cTn>
                              </p:par>
                              <p:par>
                                <p:cTn id="22" presetID="9" presetClass="entr" presetSubtype="0" fill="hold" nodeType="with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dissolve">
                                      <p:cBhvr>
                                        <p:cTn id="24" dur="5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31" presetClass="entr" presetSubtype="0" fill="hold" grpId="0" nodeType="clickEffect">
                                  <p:stCondLst>
                                    <p:cond delay="0"/>
                                  </p:stCondLst>
                                  <p:childTnLst>
                                    <p:set>
                                      <p:cBhvr>
                                        <p:cTn id="28" dur="1" fill="hold">
                                          <p:stCondLst>
                                            <p:cond delay="0"/>
                                          </p:stCondLst>
                                        </p:cTn>
                                        <p:tgtEl>
                                          <p:spTgt spid="13"/>
                                        </p:tgtEl>
                                        <p:attrNameLst>
                                          <p:attrName>style.visibility</p:attrName>
                                        </p:attrNameLst>
                                      </p:cBhvr>
                                      <p:to>
                                        <p:strVal val="visible"/>
                                      </p:to>
                                    </p:set>
                                    <p:anim calcmode="lin" valueType="num">
                                      <p:cBhvr>
                                        <p:cTn id="29" dur="1000" fill="hold"/>
                                        <p:tgtEl>
                                          <p:spTgt spid="13"/>
                                        </p:tgtEl>
                                        <p:attrNameLst>
                                          <p:attrName>ppt_w</p:attrName>
                                        </p:attrNameLst>
                                      </p:cBhvr>
                                      <p:tavLst>
                                        <p:tav tm="0">
                                          <p:val>
                                            <p:fltVal val="0"/>
                                          </p:val>
                                        </p:tav>
                                        <p:tav tm="100000">
                                          <p:val>
                                            <p:strVal val="#ppt_w"/>
                                          </p:val>
                                        </p:tav>
                                      </p:tavLst>
                                    </p:anim>
                                    <p:anim calcmode="lin" valueType="num">
                                      <p:cBhvr>
                                        <p:cTn id="30" dur="1000" fill="hold"/>
                                        <p:tgtEl>
                                          <p:spTgt spid="13"/>
                                        </p:tgtEl>
                                        <p:attrNameLst>
                                          <p:attrName>ppt_h</p:attrName>
                                        </p:attrNameLst>
                                      </p:cBhvr>
                                      <p:tavLst>
                                        <p:tav tm="0">
                                          <p:val>
                                            <p:fltVal val="0"/>
                                          </p:val>
                                        </p:tav>
                                        <p:tav tm="100000">
                                          <p:val>
                                            <p:strVal val="#ppt_h"/>
                                          </p:val>
                                        </p:tav>
                                      </p:tavLst>
                                    </p:anim>
                                    <p:anim calcmode="lin" valueType="num">
                                      <p:cBhvr>
                                        <p:cTn id="31" dur="1000" fill="hold"/>
                                        <p:tgtEl>
                                          <p:spTgt spid="13"/>
                                        </p:tgtEl>
                                        <p:attrNameLst>
                                          <p:attrName>style.rotation</p:attrName>
                                        </p:attrNameLst>
                                      </p:cBhvr>
                                      <p:tavLst>
                                        <p:tav tm="0">
                                          <p:val>
                                            <p:fltVal val="90"/>
                                          </p:val>
                                        </p:tav>
                                        <p:tav tm="100000">
                                          <p:val>
                                            <p:fltVal val="0"/>
                                          </p:val>
                                        </p:tav>
                                      </p:tavLst>
                                    </p:anim>
                                    <p:animEffect transition="in" filter="fade">
                                      <p:cBhvr>
                                        <p:cTn id="32" dur="1000"/>
                                        <p:tgtEl>
                                          <p:spTgt spid="13"/>
                                        </p:tgtEl>
                                      </p:cBhvr>
                                    </p:animEffect>
                                  </p:childTnLst>
                                </p:cTn>
                              </p:par>
                              <p:par>
                                <p:cTn id="33" presetID="31" presetClass="entr" presetSubtype="0" fill="hold"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p:cTn id="35" dur="1000" fill="hold"/>
                                        <p:tgtEl>
                                          <p:spTgt spid="10"/>
                                        </p:tgtEl>
                                        <p:attrNameLst>
                                          <p:attrName>ppt_w</p:attrName>
                                        </p:attrNameLst>
                                      </p:cBhvr>
                                      <p:tavLst>
                                        <p:tav tm="0">
                                          <p:val>
                                            <p:fltVal val="0"/>
                                          </p:val>
                                        </p:tav>
                                        <p:tav tm="100000">
                                          <p:val>
                                            <p:strVal val="#ppt_w"/>
                                          </p:val>
                                        </p:tav>
                                      </p:tavLst>
                                    </p:anim>
                                    <p:anim calcmode="lin" valueType="num">
                                      <p:cBhvr>
                                        <p:cTn id="36" dur="1000" fill="hold"/>
                                        <p:tgtEl>
                                          <p:spTgt spid="10"/>
                                        </p:tgtEl>
                                        <p:attrNameLst>
                                          <p:attrName>ppt_h</p:attrName>
                                        </p:attrNameLst>
                                      </p:cBhvr>
                                      <p:tavLst>
                                        <p:tav tm="0">
                                          <p:val>
                                            <p:fltVal val="0"/>
                                          </p:val>
                                        </p:tav>
                                        <p:tav tm="100000">
                                          <p:val>
                                            <p:strVal val="#ppt_h"/>
                                          </p:val>
                                        </p:tav>
                                      </p:tavLst>
                                    </p:anim>
                                    <p:anim calcmode="lin" valueType="num">
                                      <p:cBhvr>
                                        <p:cTn id="37" dur="1000" fill="hold"/>
                                        <p:tgtEl>
                                          <p:spTgt spid="10"/>
                                        </p:tgtEl>
                                        <p:attrNameLst>
                                          <p:attrName>style.rotation</p:attrName>
                                        </p:attrNameLst>
                                      </p:cBhvr>
                                      <p:tavLst>
                                        <p:tav tm="0">
                                          <p:val>
                                            <p:fltVal val="90"/>
                                          </p:val>
                                        </p:tav>
                                        <p:tav tm="100000">
                                          <p:val>
                                            <p:fltVal val="0"/>
                                          </p:val>
                                        </p:tav>
                                      </p:tavLst>
                                    </p:anim>
                                    <p:animEffect transition="in" filter="fade">
                                      <p:cBhvr>
                                        <p:cTn id="38" dur="1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13"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6"/>
          <p:cNvSpPr/>
          <p:nvPr/>
        </p:nvSpPr>
        <p:spPr>
          <a:xfrm>
            <a:off x="3407385" y="3723745"/>
            <a:ext cx="1712913" cy="174481"/>
          </a:xfrm>
          <a:custGeom>
            <a:avLst/>
            <a:gdLst>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95435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95435 h 197816"/>
              <a:gd name="connsiteX0" fmla="*/ 1712118 w 1712279"/>
              <a:gd name="connsiteY0" fmla="*/ 195435 h 197816"/>
              <a:gd name="connsiteX1" fmla="*/ 1566862 w 1712279"/>
              <a:gd name="connsiteY1" fmla="*/ 195435 h 197816"/>
              <a:gd name="connsiteX2" fmla="*/ 0 w 1712279"/>
              <a:gd name="connsiteY2" fmla="*/ 197816 h 197816"/>
              <a:gd name="connsiteX3" fmla="*/ 159543 w 1712279"/>
              <a:gd name="connsiteY3" fmla="*/ 172 h 197816"/>
              <a:gd name="connsiteX4" fmla="*/ 1588293 w 1712279"/>
              <a:gd name="connsiteY4" fmla="*/ 4935 h 197816"/>
              <a:gd name="connsiteX5" fmla="*/ 1712118 w 1712279"/>
              <a:gd name="connsiteY5" fmla="*/ 195435 h 197816"/>
              <a:gd name="connsiteX0" fmla="*/ 1712118 w 1712470"/>
              <a:gd name="connsiteY0" fmla="*/ 195435 h 197816"/>
              <a:gd name="connsiteX1" fmla="*/ 1566862 w 1712470"/>
              <a:gd name="connsiteY1" fmla="*/ 195435 h 197816"/>
              <a:gd name="connsiteX2" fmla="*/ 0 w 1712470"/>
              <a:gd name="connsiteY2" fmla="*/ 197816 h 197816"/>
              <a:gd name="connsiteX3" fmla="*/ 159543 w 1712470"/>
              <a:gd name="connsiteY3" fmla="*/ 172 h 197816"/>
              <a:gd name="connsiteX4" fmla="*/ 1588293 w 1712470"/>
              <a:gd name="connsiteY4" fmla="*/ 4935 h 197816"/>
              <a:gd name="connsiteX5" fmla="*/ 1712118 w 1712470"/>
              <a:gd name="connsiteY5" fmla="*/ 195435 h 19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2470" h="197816">
                <a:moveTo>
                  <a:pt x="1712118" y="195435"/>
                </a:moveTo>
                <a:lnTo>
                  <a:pt x="1566862" y="195435"/>
                </a:lnTo>
                <a:lnTo>
                  <a:pt x="0" y="197816"/>
                </a:lnTo>
                <a:cubicBezTo>
                  <a:pt x="10318" y="36685"/>
                  <a:pt x="15875" y="-3003"/>
                  <a:pt x="159543" y="172"/>
                </a:cubicBezTo>
                <a:lnTo>
                  <a:pt x="1588293" y="4935"/>
                </a:lnTo>
                <a:cubicBezTo>
                  <a:pt x="1715292" y="1760"/>
                  <a:pt x="1713706" y="67641"/>
                  <a:pt x="1712118" y="195435"/>
                </a:cubicBezTo>
                <a:close/>
              </a:path>
            </a:pathLst>
          </a:custGeom>
          <a:gradFill flip="none" rotWithShape="1">
            <a:gsLst>
              <a:gs pos="0">
                <a:srgbClr val="266568"/>
              </a:gs>
              <a:gs pos="100000">
                <a:srgbClr val="3296A0"/>
              </a:gs>
            </a:gsLst>
            <a:lin ang="54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8" name="Freeform 7"/>
          <p:cNvSpPr/>
          <p:nvPr/>
        </p:nvSpPr>
        <p:spPr>
          <a:xfrm flipV="1">
            <a:off x="3407386" y="4815793"/>
            <a:ext cx="1712913" cy="174481"/>
          </a:xfrm>
          <a:custGeom>
            <a:avLst/>
            <a:gdLst>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95435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95435 h 197816"/>
              <a:gd name="connsiteX0" fmla="*/ 1712118 w 1712279"/>
              <a:gd name="connsiteY0" fmla="*/ 195435 h 197816"/>
              <a:gd name="connsiteX1" fmla="*/ 1566862 w 1712279"/>
              <a:gd name="connsiteY1" fmla="*/ 195435 h 197816"/>
              <a:gd name="connsiteX2" fmla="*/ 0 w 1712279"/>
              <a:gd name="connsiteY2" fmla="*/ 197816 h 197816"/>
              <a:gd name="connsiteX3" fmla="*/ 159543 w 1712279"/>
              <a:gd name="connsiteY3" fmla="*/ 172 h 197816"/>
              <a:gd name="connsiteX4" fmla="*/ 1588293 w 1712279"/>
              <a:gd name="connsiteY4" fmla="*/ 4935 h 197816"/>
              <a:gd name="connsiteX5" fmla="*/ 1712118 w 1712279"/>
              <a:gd name="connsiteY5" fmla="*/ 195435 h 197816"/>
              <a:gd name="connsiteX0" fmla="*/ 1712118 w 1712470"/>
              <a:gd name="connsiteY0" fmla="*/ 195435 h 197816"/>
              <a:gd name="connsiteX1" fmla="*/ 1566862 w 1712470"/>
              <a:gd name="connsiteY1" fmla="*/ 195435 h 197816"/>
              <a:gd name="connsiteX2" fmla="*/ 0 w 1712470"/>
              <a:gd name="connsiteY2" fmla="*/ 197816 h 197816"/>
              <a:gd name="connsiteX3" fmla="*/ 159543 w 1712470"/>
              <a:gd name="connsiteY3" fmla="*/ 172 h 197816"/>
              <a:gd name="connsiteX4" fmla="*/ 1588293 w 1712470"/>
              <a:gd name="connsiteY4" fmla="*/ 4935 h 197816"/>
              <a:gd name="connsiteX5" fmla="*/ 1712118 w 1712470"/>
              <a:gd name="connsiteY5" fmla="*/ 195435 h 19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2470" h="197816">
                <a:moveTo>
                  <a:pt x="1712118" y="195435"/>
                </a:moveTo>
                <a:lnTo>
                  <a:pt x="1566862" y="195435"/>
                </a:lnTo>
                <a:lnTo>
                  <a:pt x="0" y="197816"/>
                </a:lnTo>
                <a:cubicBezTo>
                  <a:pt x="10318" y="36685"/>
                  <a:pt x="15875" y="-3003"/>
                  <a:pt x="159543" y="172"/>
                </a:cubicBezTo>
                <a:lnTo>
                  <a:pt x="1588293" y="4935"/>
                </a:lnTo>
                <a:cubicBezTo>
                  <a:pt x="1715292" y="1760"/>
                  <a:pt x="1713706" y="67641"/>
                  <a:pt x="1712118" y="195435"/>
                </a:cubicBezTo>
                <a:close/>
              </a:path>
            </a:pathLst>
          </a:custGeom>
          <a:gradFill flip="none" rotWithShape="1">
            <a:gsLst>
              <a:gs pos="0">
                <a:srgbClr val="266568"/>
              </a:gs>
              <a:gs pos="99000">
                <a:srgbClr val="3296A0"/>
              </a:gs>
            </a:gsLst>
            <a:lin ang="54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9" name="Freeform 8"/>
          <p:cNvSpPr/>
          <p:nvPr/>
        </p:nvSpPr>
        <p:spPr>
          <a:xfrm>
            <a:off x="3407386" y="3694871"/>
            <a:ext cx="1652587" cy="1271516"/>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gradFill flip="none" rotWithShape="1">
            <a:gsLst>
              <a:gs pos="14565">
                <a:srgbClr val="5BB4BC">
                  <a:lumMod val="95000"/>
                </a:srgbClr>
              </a:gs>
              <a:gs pos="7100">
                <a:srgbClr val="3CA0AF"/>
              </a:gs>
              <a:gs pos="0">
                <a:srgbClr val="5CB5BB"/>
              </a:gs>
              <a:gs pos="70434">
                <a:srgbClr val="5CB4BB"/>
              </a:gs>
              <a:gs pos="89600">
                <a:srgbClr val="82DDDE"/>
              </a:gs>
              <a:gs pos="100000">
                <a:srgbClr val="58BAC3"/>
              </a:gs>
            </a:gsLst>
            <a:lin ang="162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324625" name="TextBox 12"/>
          <p:cNvSpPr txBox="1">
            <a:spLocks noChangeArrowheads="1"/>
          </p:cNvSpPr>
          <p:nvPr/>
        </p:nvSpPr>
        <p:spPr bwMode="auto">
          <a:xfrm>
            <a:off x="3407386" y="3958431"/>
            <a:ext cx="148272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alt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02</a:t>
            </a:r>
            <a:endParaRPr kumimoji="0" lang="en-US" alt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31" name="Freeform 30"/>
          <p:cNvSpPr/>
          <p:nvPr/>
        </p:nvSpPr>
        <p:spPr>
          <a:xfrm>
            <a:off x="2271538" y="1956990"/>
            <a:ext cx="1712913" cy="215669"/>
          </a:xfrm>
          <a:custGeom>
            <a:avLst/>
            <a:gdLst>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95435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95435 h 197816"/>
              <a:gd name="connsiteX0" fmla="*/ 1712118 w 1712279"/>
              <a:gd name="connsiteY0" fmla="*/ 195435 h 197816"/>
              <a:gd name="connsiteX1" fmla="*/ 1566862 w 1712279"/>
              <a:gd name="connsiteY1" fmla="*/ 195435 h 197816"/>
              <a:gd name="connsiteX2" fmla="*/ 0 w 1712279"/>
              <a:gd name="connsiteY2" fmla="*/ 197816 h 197816"/>
              <a:gd name="connsiteX3" fmla="*/ 159543 w 1712279"/>
              <a:gd name="connsiteY3" fmla="*/ 172 h 197816"/>
              <a:gd name="connsiteX4" fmla="*/ 1588293 w 1712279"/>
              <a:gd name="connsiteY4" fmla="*/ 4935 h 197816"/>
              <a:gd name="connsiteX5" fmla="*/ 1712118 w 1712279"/>
              <a:gd name="connsiteY5" fmla="*/ 195435 h 197816"/>
              <a:gd name="connsiteX0" fmla="*/ 1712118 w 1712470"/>
              <a:gd name="connsiteY0" fmla="*/ 195435 h 197816"/>
              <a:gd name="connsiteX1" fmla="*/ 1566862 w 1712470"/>
              <a:gd name="connsiteY1" fmla="*/ 195435 h 197816"/>
              <a:gd name="connsiteX2" fmla="*/ 0 w 1712470"/>
              <a:gd name="connsiteY2" fmla="*/ 197816 h 197816"/>
              <a:gd name="connsiteX3" fmla="*/ 159543 w 1712470"/>
              <a:gd name="connsiteY3" fmla="*/ 172 h 197816"/>
              <a:gd name="connsiteX4" fmla="*/ 1588293 w 1712470"/>
              <a:gd name="connsiteY4" fmla="*/ 4935 h 197816"/>
              <a:gd name="connsiteX5" fmla="*/ 1712118 w 1712470"/>
              <a:gd name="connsiteY5" fmla="*/ 195435 h 19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2470" h="197816">
                <a:moveTo>
                  <a:pt x="1712118" y="195435"/>
                </a:moveTo>
                <a:lnTo>
                  <a:pt x="1566862" y="195435"/>
                </a:lnTo>
                <a:lnTo>
                  <a:pt x="0" y="197816"/>
                </a:lnTo>
                <a:cubicBezTo>
                  <a:pt x="10318" y="36685"/>
                  <a:pt x="15875" y="-3003"/>
                  <a:pt x="159543" y="172"/>
                </a:cubicBezTo>
                <a:lnTo>
                  <a:pt x="1588293" y="4935"/>
                </a:lnTo>
                <a:cubicBezTo>
                  <a:pt x="1715292" y="1760"/>
                  <a:pt x="1713706" y="67641"/>
                  <a:pt x="1712118" y="195435"/>
                </a:cubicBezTo>
                <a:close/>
              </a:path>
            </a:pathLst>
          </a:custGeom>
          <a:gradFill flip="none" rotWithShape="1">
            <a:gsLst>
              <a:gs pos="0">
                <a:srgbClr val="5A5A5A"/>
              </a:gs>
              <a:gs pos="100000">
                <a:srgbClr val="6E6E6E"/>
              </a:gs>
            </a:gsLst>
            <a:lin ang="54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32" name="Freeform 31"/>
          <p:cNvSpPr/>
          <p:nvPr/>
        </p:nvSpPr>
        <p:spPr>
          <a:xfrm flipV="1">
            <a:off x="2273252" y="3115751"/>
            <a:ext cx="1712913" cy="158042"/>
          </a:xfrm>
          <a:custGeom>
            <a:avLst/>
            <a:gdLst>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95435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95435 h 197816"/>
              <a:gd name="connsiteX0" fmla="*/ 1712118 w 1712279"/>
              <a:gd name="connsiteY0" fmla="*/ 195435 h 197816"/>
              <a:gd name="connsiteX1" fmla="*/ 1566862 w 1712279"/>
              <a:gd name="connsiteY1" fmla="*/ 195435 h 197816"/>
              <a:gd name="connsiteX2" fmla="*/ 0 w 1712279"/>
              <a:gd name="connsiteY2" fmla="*/ 197816 h 197816"/>
              <a:gd name="connsiteX3" fmla="*/ 159543 w 1712279"/>
              <a:gd name="connsiteY3" fmla="*/ 172 h 197816"/>
              <a:gd name="connsiteX4" fmla="*/ 1588293 w 1712279"/>
              <a:gd name="connsiteY4" fmla="*/ 4935 h 197816"/>
              <a:gd name="connsiteX5" fmla="*/ 1712118 w 1712279"/>
              <a:gd name="connsiteY5" fmla="*/ 195435 h 197816"/>
              <a:gd name="connsiteX0" fmla="*/ 1712118 w 1712470"/>
              <a:gd name="connsiteY0" fmla="*/ 195435 h 197816"/>
              <a:gd name="connsiteX1" fmla="*/ 1566862 w 1712470"/>
              <a:gd name="connsiteY1" fmla="*/ 195435 h 197816"/>
              <a:gd name="connsiteX2" fmla="*/ 0 w 1712470"/>
              <a:gd name="connsiteY2" fmla="*/ 197816 h 197816"/>
              <a:gd name="connsiteX3" fmla="*/ 159543 w 1712470"/>
              <a:gd name="connsiteY3" fmla="*/ 172 h 197816"/>
              <a:gd name="connsiteX4" fmla="*/ 1588293 w 1712470"/>
              <a:gd name="connsiteY4" fmla="*/ 4935 h 197816"/>
              <a:gd name="connsiteX5" fmla="*/ 1712118 w 1712470"/>
              <a:gd name="connsiteY5" fmla="*/ 195435 h 19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2470" h="197816">
                <a:moveTo>
                  <a:pt x="1712118" y="195435"/>
                </a:moveTo>
                <a:lnTo>
                  <a:pt x="1566862" y="195435"/>
                </a:lnTo>
                <a:lnTo>
                  <a:pt x="0" y="197816"/>
                </a:lnTo>
                <a:cubicBezTo>
                  <a:pt x="10318" y="36685"/>
                  <a:pt x="15875" y="-3003"/>
                  <a:pt x="159543" y="172"/>
                </a:cubicBezTo>
                <a:lnTo>
                  <a:pt x="1588293" y="4935"/>
                </a:lnTo>
                <a:cubicBezTo>
                  <a:pt x="1715292" y="1760"/>
                  <a:pt x="1713706" y="67641"/>
                  <a:pt x="1712118" y="195435"/>
                </a:cubicBezTo>
                <a:close/>
              </a:path>
            </a:pathLst>
          </a:custGeom>
          <a:gradFill flip="none" rotWithShape="1">
            <a:gsLst>
              <a:gs pos="0">
                <a:srgbClr val="5A5A5A"/>
              </a:gs>
              <a:gs pos="100000">
                <a:srgbClr val="6E6E6E"/>
              </a:gs>
            </a:gsLst>
            <a:lin ang="54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33" name="Freeform 32"/>
          <p:cNvSpPr/>
          <p:nvPr/>
        </p:nvSpPr>
        <p:spPr>
          <a:xfrm>
            <a:off x="2271665" y="2011156"/>
            <a:ext cx="1652587" cy="1229758"/>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solidFill>
            <a:schemeClr val="tx2">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a:ea typeface="+mn-ea"/>
              <a:cs typeface="+mn-cs"/>
            </a:endParaRPr>
          </a:p>
        </p:txBody>
      </p:sp>
      <p:sp>
        <p:nvSpPr>
          <p:cNvPr id="324630" name="TextBox 33"/>
          <p:cNvSpPr txBox="1">
            <a:spLocks noChangeArrowheads="1"/>
          </p:cNvSpPr>
          <p:nvPr/>
        </p:nvSpPr>
        <p:spPr bwMode="auto">
          <a:xfrm>
            <a:off x="2356595" y="2348783"/>
            <a:ext cx="14827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01</a:t>
            </a:r>
          </a:p>
        </p:txBody>
      </p:sp>
      <p:pic>
        <p:nvPicPr>
          <p:cNvPr id="29"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677" y="2070893"/>
            <a:ext cx="2130861" cy="4787107"/>
          </a:xfrm>
          <a:prstGeom prst="rect">
            <a:avLst/>
          </a:prstGeom>
          <a:noFill/>
          <a:extLst>
            <a:ext uri="{909E8E84-426E-40DD-AFC4-6F175D3DCCD1}">
              <a14:hiddenFill xmlns:a14="http://schemas.microsoft.com/office/drawing/2010/main">
                <a:solidFill>
                  <a:srgbClr val="FFFFFF"/>
                </a:solidFill>
              </a14:hiddenFill>
            </a:ext>
          </a:extLst>
        </p:spPr>
      </p:pic>
      <p:grpSp>
        <p:nvGrpSpPr>
          <p:cNvPr id="26" name="Group 21">
            <a:extLst>
              <a:ext uri="{FF2B5EF4-FFF2-40B4-BE49-F238E27FC236}">
                <a16:creationId xmlns="" xmlns:a16="http://schemas.microsoft.com/office/drawing/2014/main" id="{6B4FA934-1425-4C93-98BA-534F6D40A742}"/>
              </a:ext>
            </a:extLst>
          </p:cNvPr>
          <p:cNvGrpSpPr>
            <a:grpSpLocks/>
          </p:cNvGrpSpPr>
          <p:nvPr/>
        </p:nvGrpSpPr>
        <p:grpSpPr bwMode="auto">
          <a:xfrm flipV="1">
            <a:off x="0" y="1293260"/>
            <a:ext cx="11964473" cy="3727"/>
            <a:chOff x="240" y="534"/>
            <a:chExt cx="5298" cy="327956"/>
          </a:xfrm>
        </p:grpSpPr>
        <p:sp>
          <p:nvSpPr>
            <p:cNvPr id="30" name="Line 7">
              <a:extLst>
                <a:ext uri="{FF2B5EF4-FFF2-40B4-BE49-F238E27FC236}">
                  <a16:creationId xmlns="" xmlns:a16="http://schemas.microsoft.com/office/drawing/2014/main" id="{0F4B5536-21DE-4656-98CD-EC206EB424CA}"/>
                </a:ext>
              </a:extLst>
            </p:cNvPr>
            <p:cNvSpPr>
              <a:spLocks noChangeShapeType="1"/>
            </p:cNvSpPr>
            <p:nvPr/>
          </p:nvSpPr>
          <p:spPr bwMode="auto">
            <a:xfrm>
              <a:off x="240" y="534"/>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4" name="Line 8">
              <a:extLst>
                <a:ext uri="{FF2B5EF4-FFF2-40B4-BE49-F238E27FC236}">
                  <a16:creationId xmlns="" xmlns:a16="http://schemas.microsoft.com/office/drawing/2014/main" id="{367EA13B-A34D-44EB-9CC8-80073F96BE04}"/>
                </a:ext>
              </a:extLst>
            </p:cNvPr>
            <p:cNvSpPr>
              <a:spLocks noChangeShapeType="1"/>
            </p:cNvSpPr>
            <p:nvPr/>
          </p:nvSpPr>
          <p:spPr bwMode="auto">
            <a:xfrm>
              <a:off x="240" y="328490"/>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
        <p:nvSpPr>
          <p:cNvPr id="19" name="Freeform 6">
            <a:extLst>
              <a:ext uri="{FF2B5EF4-FFF2-40B4-BE49-F238E27FC236}">
                <a16:creationId xmlns="" xmlns:a16="http://schemas.microsoft.com/office/drawing/2014/main" id="{430F2AA3-64FC-433C-8FC9-CCCCAC5C177C}"/>
              </a:ext>
            </a:extLst>
          </p:cNvPr>
          <p:cNvSpPr/>
          <p:nvPr/>
        </p:nvSpPr>
        <p:spPr>
          <a:xfrm>
            <a:off x="4566349" y="5312077"/>
            <a:ext cx="1712913" cy="174481"/>
          </a:xfrm>
          <a:custGeom>
            <a:avLst/>
            <a:gdLst>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95435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95435 h 197816"/>
              <a:gd name="connsiteX0" fmla="*/ 1712118 w 1712279"/>
              <a:gd name="connsiteY0" fmla="*/ 195435 h 197816"/>
              <a:gd name="connsiteX1" fmla="*/ 1566862 w 1712279"/>
              <a:gd name="connsiteY1" fmla="*/ 195435 h 197816"/>
              <a:gd name="connsiteX2" fmla="*/ 0 w 1712279"/>
              <a:gd name="connsiteY2" fmla="*/ 197816 h 197816"/>
              <a:gd name="connsiteX3" fmla="*/ 159543 w 1712279"/>
              <a:gd name="connsiteY3" fmla="*/ 172 h 197816"/>
              <a:gd name="connsiteX4" fmla="*/ 1588293 w 1712279"/>
              <a:gd name="connsiteY4" fmla="*/ 4935 h 197816"/>
              <a:gd name="connsiteX5" fmla="*/ 1712118 w 1712279"/>
              <a:gd name="connsiteY5" fmla="*/ 195435 h 197816"/>
              <a:gd name="connsiteX0" fmla="*/ 1712118 w 1712470"/>
              <a:gd name="connsiteY0" fmla="*/ 195435 h 197816"/>
              <a:gd name="connsiteX1" fmla="*/ 1566862 w 1712470"/>
              <a:gd name="connsiteY1" fmla="*/ 195435 h 197816"/>
              <a:gd name="connsiteX2" fmla="*/ 0 w 1712470"/>
              <a:gd name="connsiteY2" fmla="*/ 197816 h 197816"/>
              <a:gd name="connsiteX3" fmla="*/ 159543 w 1712470"/>
              <a:gd name="connsiteY3" fmla="*/ 172 h 197816"/>
              <a:gd name="connsiteX4" fmla="*/ 1588293 w 1712470"/>
              <a:gd name="connsiteY4" fmla="*/ 4935 h 197816"/>
              <a:gd name="connsiteX5" fmla="*/ 1712118 w 1712470"/>
              <a:gd name="connsiteY5" fmla="*/ 195435 h 19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2470" h="197816">
                <a:moveTo>
                  <a:pt x="1712118" y="195435"/>
                </a:moveTo>
                <a:lnTo>
                  <a:pt x="1566862" y="195435"/>
                </a:lnTo>
                <a:lnTo>
                  <a:pt x="0" y="197816"/>
                </a:lnTo>
                <a:cubicBezTo>
                  <a:pt x="10318" y="36685"/>
                  <a:pt x="15875" y="-3003"/>
                  <a:pt x="159543" y="172"/>
                </a:cubicBezTo>
                <a:lnTo>
                  <a:pt x="1588293" y="4935"/>
                </a:lnTo>
                <a:cubicBezTo>
                  <a:pt x="1715292" y="1760"/>
                  <a:pt x="1713706" y="67641"/>
                  <a:pt x="1712118" y="195435"/>
                </a:cubicBezTo>
                <a:close/>
              </a:path>
            </a:pathLst>
          </a:custGeom>
          <a:solidFill>
            <a:srgbClr val="66006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20" name="Freeform 8">
            <a:extLst>
              <a:ext uri="{FF2B5EF4-FFF2-40B4-BE49-F238E27FC236}">
                <a16:creationId xmlns="" xmlns:a16="http://schemas.microsoft.com/office/drawing/2014/main" id="{A86A7226-B8EA-4B9D-B9E7-A67F9C3D94F2}"/>
              </a:ext>
            </a:extLst>
          </p:cNvPr>
          <p:cNvSpPr/>
          <p:nvPr/>
        </p:nvSpPr>
        <p:spPr>
          <a:xfrm>
            <a:off x="4566349" y="5387465"/>
            <a:ext cx="1652587" cy="1123936"/>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solidFill>
            <a:srgbClr val="66006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a:ea typeface="+mn-ea"/>
              <a:cs typeface="+mn-cs"/>
            </a:endParaRPr>
          </a:p>
        </p:txBody>
      </p:sp>
      <p:sp>
        <p:nvSpPr>
          <p:cNvPr id="21" name="Freeform 7">
            <a:extLst>
              <a:ext uri="{FF2B5EF4-FFF2-40B4-BE49-F238E27FC236}">
                <a16:creationId xmlns="" xmlns:a16="http://schemas.microsoft.com/office/drawing/2014/main" id="{C3A44B37-69BD-4E3A-A731-5508D3B015E5}"/>
              </a:ext>
            </a:extLst>
          </p:cNvPr>
          <p:cNvSpPr/>
          <p:nvPr/>
        </p:nvSpPr>
        <p:spPr>
          <a:xfrm flipV="1">
            <a:off x="4566349" y="6424160"/>
            <a:ext cx="1712913" cy="174481"/>
          </a:xfrm>
          <a:custGeom>
            <a:avLst/>
            <a:gdLst>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95435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95435 h 197816"/>
              <a:gd name="connsiteX0" fmla="*/ 1712118 w 1712279"/>
              <a:gd name="connsiteY0" fmla="*/ 195435 h 197816"/>
              <a:gd name="connsiteX1" fmla="*/ 1566862 w 1712279"/>
              <a:gd name="connsiteY1" fmla="*/ 195435 h 197816"/>
              <a:gd name="connsiteX2" fmla="*/ 0 w 1712279"/>
              <a:gd name="connsiteY2" fmla="*/ 197816 h 197816"/>
              <a:gd name="connsiteX3" fmla="*/ 159543 w 1712279"/>
              <a:gd name="connsiteY3" fmla="*/ 172 h 197816"/>
              <a:gd name="connsiteX4" fmla="*/ 1588293 w 1712279"/>
              <a:gd name="connsiteY4" fmla="*/ 4935 h 197816"/>
              <a:gd name="connsiteX5" fmla="*/ 1712118 w 1712279"/>
              <a:gd name="connsiteY5" fmla="*/ 195435 h 197816"/>
              <a:gd name="connsiteX0" fmla="*/ 1712118 w 1712470"/>
              <a:gd name="connsiteY0" fmla="*/ 195435 h 197816"/>
              <a:gd name="connsiteX1" fmla="*/ 1566862 w 1712470"/>
              <a:gd name="connsiteY1" fmla="*/ 195435 h 197816"/>
              <a:gd name="connsiteX2" fmla="*/ 0 w 1712470"/>
              <a:gd name="connsiteY2" fmla="*/ 197816 h 197816"/>
              <a:gd name="connsiteX3" fmla="*/ 159543 w 1712470"/>
              <a:gd name="connsiteY3" fmla="*/ 172 h 197816"/>
              <a:gd name="connsiteX4" fmla="*/ 1588293 w 1712470"/>
              <a:gd name="connsiteY4" fmla="*/ 4935 h 197816"/>
              <a:gd name="connsiteX5" fmla="*/ 1712118 w 1712470"/>
              <a:gd name="connsiteY5" fmla="*/ 195435 h 19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2470" h="197816">
                <a:moveTo>
                  <a:pt x="1712118" y="195435"/>
                </a:moveTo>
                <a:lnTo>
                  <a:pt x="1566862" y="195435"/>
                </a:lnTo>
                <a:lnTo>
                  <a:pt x="0" y="197816"/>
                </a:lnTo>
                <a:cubicBezTo>
                  <a:pt x="10318" y="36685"/>
                  <a:pt x="15875" y="-3003"/>
                  <a:pt x="159543" y="172"/>
                </a:cubicBezTo>
                <a:lnTo>
                  <a:pt x="1588293" y="4935"/>
                </a:lnTo>
                <a:cubicBezTo>
                  <a:pt x="1715292" y="1760"/>
                  <a:pt x="1713706" y="67641"/>
                  <a:pt x="1712118" y="195435"/>
                </a:cubicBezTo>
                <a:close/>
              </a:path>
            </a:pathLst>
          </a:custGeom>
          <a:solidFill>
            <a:srgbClr val="66006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22" name="TextBox 12">
            <a:extLst>
              <a:ext uri="{FF2B5EF4-FFF2-40B4-BE49-F238E27FC236}">
                <a16:creationId xmlns="" xmlns:a16="http://schemas.microsoft.com/office/drawing/2014/main" id="{864753E0-F25E-40D1-8611-89E5DFDA9E82}"/>
              </a:ext>
            </a:extLst>
          </p:cNvPr>
          <p:cNvSpPr txBox="1">
            <a:spLocks noChangeArrowheads="1"/>
          </p:cNvSpPr>
          <p:nvPr/>
        </p:nvSpPr>
        <p:spPr bwMode="auto">
          <a:xfrm>
            <a:off x="4616746" y="5704208"/>
            <a:ext cx="148272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vi-VN" alt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03</a:t>
            </a:r>
            <a:endParaRPr kumimoji="0" lang="en-US" alt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24" name="Rectangle 2">
            <a:extLst>
              <a:ext uri="{FF2B5EF4-FFF2-40B4-BE49-F238E27FC236}">
                <a16:creationId xmlns="" xmlns:a16="http://schemas.microsoft.com/office/drawing/2014/main" id="{11769FBF-3DAE-4271-A778-E56DBAB84A0D}"/>
              </a:ext>
            </a:extLst>
          </p:cNvPr>
          <p:cNvSpPr>
            <a:spLocks noChangeArrowheads="1"/>
          </p:cNvSpPr>
          <p:nvPr/>
        </p:nvSpPr>
        <p:spPr bwMode="auto">
          <a:xfrm>
            <a:off x="302096" y="142650"/>
            <a:ext cx="11585801"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eaLnBrk="0" hangingPunct="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eaLnBrk="0" hangingPunct="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1" fontAlgn="base" hangingPunct="1">
              <a:spcBef>
                <a:spcPct val="0"/>
              </a:spcBef>
              <a:spcAft>
                <a:spcPct val="0"/>
              </a:spcAft>
              <a:buNone/>
              <a:defRPr/>
            </a:pPr>
            <a:r>
              <a:rPr lang="en-US" altLang="en-US" sz="2600" b="1" dirty="0">
                <a:solidFill>
                  <a:srgbClr val="006600"/>
                </a:solidFill>
                <a:cs typeface="Arial" panose="020B0604020202020204" pitchFamily="34" charset="0"/>
              </a:rPr>
              <a:t>2</a:t>
            </a:r>
            <a:r>
              <a:rPr lang="vi-VN" altLang="en-US" sz="2600" b="1" dirty="0">
                <a:solidFill>
                  <a:srgbClr val="006600"/>
                </a:solidFill>
                <a:cs typeface="Arial" panose="020B0604020202020204" pitchFamily="34" charset="0"/>
              </a:rPr>
              <a:t>.</a:t>
            </a:r>
            <a:r>
              <a:rPr lang="en-US" altLang="en-US" sz="2600" b="1" dirty="0">
                <a:solidFill>
                  <a:srgbClr val="006600"/>
                </a:solidFill>
                <a:cs typeface="Arial" panose="020B0604020202020204" pitchFamily="34" charset="0"/>
              </a:rPr>
              <a:t>2</a:t>
            </a:r>
            <a:r>
              <a:rPr lang="vi-VN" altLang="en-US" sz="2600" b="1" dirty="0">
                <a:solidFill>
                  <a:srgbClr val="006600"/>
                </a:solidFill>
                <a:cs typeface="Arial" panose="020B0604020202020204" pitchFamily="34" charset="0"/>
              </a:rPr>
              <a:t>. Tư tưởng về quyền làm chủ của nhân dân,</a:t>
            </a:r>
            <a:endParaRPr lang="en-US" altLang="en-US" sz="2600" b="1" dirty="0">
              <a:solidFill>
                <a:srgbClr val="006600"/>
              </a:solidFill>
              <a:cs typeface="Arial" panose="020B0604020202020204" pitchFamily="34" charset="0"/>
            </a:endParaRPr>
          </a:p>
          <a:p>
            <a:pPr algn="ctr" defTabSz="914400" eaLnBrk="1" fontAlgn="base" hangingPunct="1">
              <a:spcBef>
                <a:spcPct val="0"/>
              </a:spcBef>
              <a:spcAft>
                <a:spcPct val="0"/>
              </a:spcAft>
              <a:buNone/>
              <a:defRPr/>
            </a:pPr>
            <a:r>
              <a:rPr lang="vi-VN" altLang="en-US" sz="2600" b="1" dirty="0">
                <a:solidFill>
                  <a:srgbClr val="006600"/>
                </a:solidFill>
                <a:cs typeface="Arial" panose="020B0604020202020204" pitchFamily="34" charset="0"/>
              </a:rPr>
              <a:t> xây dựng nhà nước thật sự của dân, do dân, vì dân</a:t>
            </a:r>
            <a:endParaRPr lang="en-US" altLang="en-US" sz="2600" dirty="0">
              <a:solidFill>
                <a:srgbClr val="006600"/>
              </a:solidFill>
              <a:cs typeface="Arial" panose="020B0604020202020204" pitchFamily="34" charset="0"/>
            </a:endParaRPr>
          </a:p>
        </p:txBody>
      </p:sp>
      <p:sp>
        <p:nvSpPr>
          <p:cNvPr id="25" name="Rectangle 24">
            <a:extLst>
              <a:ext uri="{FF2B5EF4-FFF2-40B4-BE49-F238E27FC236}">
                <a16:creationId xmlns="" xmlns:a16="http://schemas.microsoft.com/office/drawing/2014/main" id="{FEE60CA1-06F9-4915-8012-A944B4E2E52F}"/>
              </a:ext>
            </a:extLst>
          </p:cNvPr>
          <p:cNvSpPr>
            <a:spLocks noChangeArrowheads="1"/>
          </p:cNvSpPr>
          <p:nvPr/>
        </p:nvSpPr>
        <p:spPr bwMode="auto">
          <a:xfrm>
            <a:off x="3993942" y="1448062"/>
            <a:ext cx="6283325" cy="4619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Font typeface="Wingdings" panose="05000000000000000000" pitchFamily="2" charset="2"/>
              <a:buChar char="q"/>
            </a:pPr>
            <a:r>
              <a:rPr lang="en-US" altLang="en-US" sz="2400" dirty="0">
                <a:solidFill>
                  <a:prstClr val="black"/>
                </a:solidFill>
                <a:latin typeface="Calibri" panose="020F0502020204030204" pitchFamily="34" charset="0"/>
                <a:cs typeface="Arial" panose="020B0604020202020204" pitchFamily="34" charset="0"/>
              </a:rPr>
              <a:t> </a:t>
            </a:r>
            <a:r>
              <a:rPr lang="en-US" altLang="en-US" sz="2400" b="1" dirty="0">
                <a:solidFill>
                  <a:srgbClr val="660033"/>
                </a:solidFill>
                <a:cs typeface="Arial" panose="020B0604020202020204" pitchFamily="34" charset="0"/>
              </a:rPr>
              <a:t>Theo </a:t>
            </a:r>
            <a:r>
              <a:rPr lang="en-US" altLang="en-US" sz="2400" b="1" dirty="0" err="1">
                <a:solidFill>
                  <a:srgbClr val="660033"/>
                </a:solidFill>
                <a:cs typeface="Arial" panose="020B0604020202020204" pitchFamily="34" charset="0"/>
              </a:rPr>
              <a:t>quan</a:t>
            </a:r>
            <a:r>
              <a:rPr lang="en-US" altLang="en-US" sz="2400" b="1" dirty="0">
                <a:solidFill>
                  <a:srgbClr val="660033"/>
                </a:solidFill>
                <a:cs typeface="Arial" panose="020B0604020202020204" pitchFamily="34" charset="0"/>
              </a:rPr>
              <a:t> </a:t>
            </a:r>
            <a:r>
              <a:rPr lang="en-US" altLang="en-US" sz="2400" b="1" dirty="0" err="1">
                <a:solidFill>
                  <a:srgbClr val="660033"/>
                </a:solidFill>
                <a:cs typeface="Arial" panose="020B0604020202020204" pitchFamily="34" charset="0"/>
              </a:rPr>
              <a:t>niệm</a:t>
            </a:r>
            <a:r>
              <a:rPr lang="en-US" altLang="en-US" sz="2400" b="1" dirty="0">
                <a:solidFill>
                  <a:srgbClr val="660033"/>
                </a:solidFill>
                <a:cs typeface="Arial" panose="020B0604020202020204" pitchFamily="34" charset="0"/>
              </a:rPr>
              <a:t> </a:t>
            </a:r>
            <a:r>
              <a:rPr lang="en-US" altLang="en-US" sz="2400" b="1" dirty="0" err="1">
                <a:solidFill>
                  <a:srgbClr val="660033"/>
                </a:solidFill>
                <a:cs typeface="Arial" panose="020B0604020202020204" pitchFamily="34" charset="0"/>
              </a:rPr>
              <a:t>của</a:t>
            </a:r>
            <a:r>
              <a:rPr lang="en-US" altLang="en-US" sz="2400" b="1" dirty="0">
                <a:solidFill>
                  <a:srgbClr val="660033"/>
                </a:solidFill>
                <a:cs typeface="Arial" panose="020B0604020202020204" pitchFamily="34" charset="0"/>
              </a:rPr>
              <a:t> </a:t>
            </a:r>
            <a:r>
              <a:rPr lang="en-US" altLang="en-US" sz="2400" b="1" dirty="0" err="1">
                <a:solidFill>
                  <a:srgbClr val="660033"/>
                </a:solidFill>
                <a:cs typeface="Arial" panose="020B0604020202020204" pitchFamily="34" charset="0"/>
              </a:rPr>
              <a:t>Hô</a:t>
            </a:r>
            <a:r>
              <a:rPr lang="en-US" altLang="en-US" sz="2400" b="1" dirty="0">
                <a:solidFill>
                  <a:srgbClr val="660033"/>
                </a:solidFill>
                <a:cs typeface="Arial" panose="020B0604020202020204" pitchFamily="34" charset="0"/>
              </a:rPr>
              <a:t>̀ Chí Minh:</a:t>
            </a:r>
          </a:p>
        </p:txBody>
      </p:sp>
      <p:sp>
        <p:nvSpPr>
          <p:cNvPr id="27" name="TextBox 26">
            <a:extLst>
              <a:ext uri="{FF2B5EF4-FFF2-40B4-BE49-F238E27FC236}">
                <a16:creationId xmlns="" xmlns:a16="http://schemas.microsoft.com/office/drawing/2014/main" id="{E66239C6-1350-4881-A709-E71E29F1B694}"/>
              </a:ext>
            </a:extLst>
          </p:cNvPr>
          <p:cNvSpPr txBox="1"/>
          <p:nvPr/>
        </p:nvSpPr>
        <p:spPr>
          <a:xfrm>
            <a:off x="4009181" y="2134506"/>
            <a:ext cx="7761905" cy="1015663"/>
          </a:xfrm>
          <a:prstGeom prst="rect">
            <a:avLst/>
          </a:prstGeom>
          <a:noFill/>
        </p:spPr>
        <p:txBody>
          <a:bodyPr wrap="square">
            <a:spAutoFit/>
          </a:bodyPr>
          <a:lstStyle/>
          <a:p>
            <a:pPr algn="ctr" defTabSz="914400" fontAlgn="base">
              <a:spcBef>
                <a:spcPct val="0"/>
              </a:spcBef>
              <a:spcAft>
                <a:spcPct val="0"/>
              </a:spcAft>
              <a:defRPr/>
            </a:pPr>
            <a:r>
              <a:rPr lang="en-US" sz="2000" dirty="0">
                <a:solidFill>
                  <a:schemeClr val="accent1"/>
                </a:solidFill>
                <a:latin typeface="Times New Roman" pitchFamily="18" charset="0"/>
                <a:cs typeface="Times New Roman" pitchFamily="18" charset="0"/>
              </a:rPr>
              <a:t> </a:t>
            </a:r>
            <a:r>
              <a:rPr lang="en-US" altLang="en-US" sz="2000" dirty="0" err="1">
                <a:latin typeface="Arial" panose="020B0604020202020204" pitchFamily="34" charset="0"/>
                <a:cs typeface="Arial" panose="020B0604020202020204" pitchFamily="34" charset="0"/>
              </a:rPr>
              <a:t>Mục</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đích</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hoạt</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động</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của</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nhà</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nước</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là</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cải</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thiện</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nâng</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cao</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đời</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sống</a:t>
            </a:r>
            <a:r>
              <a:rPr lang="en-US" altLang="en-US" sz="2000" dirty="0">
                <a:latin typeface="Arial" panose="020B0604020202020204" pitchFamily="34" charset="0"/>
                <a:cs typeface="Arial" panose="020B0604020202020204" pitchFamily="34" charset="0"/>
              </a:rPr>
              <a:t> </a:t>
            </a:r>
          </a:p>
          <a:p>
            <a:pPr algn="ctr" defTabSz="914400" fontAlgn="base">
              <a:spcBef>
                <a:spcPct val="0"/>
              </a:spcBef>
              <a:spcAft>
                <a:spcPct val="0"/>
              </a:spcAft>
              <a:defRPr/>
            </a:pPr>
            <a:r>
              <a:rPr lang="en-US" altLang="en-US" sz="2000" dirty="0" err="1">
                <a:latin typeface="Arial" panose="020B0604020202020204" pitchFamily="34" charset="0"/>
                <a:cs typeface="Arial" panose="020B0604020202020204" pitchFamily="34" charset="0"/>
              </a:rPr>
              <a:t>nhân</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dân</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chăm</a:t>
            </a:r>
            <a:r>
              <a:rPr lang="en-US" altLang="en-US" sz="2000" dirty="0">
                <a:latin typeface="Arial" panose="020B0604020202020204" pitchFamily="34" charset="0"/>
                <a:cs typeface="Arial" panose="020B0604020202020204" pitchFamily="34" charset="0"/>
              </a:rPr>
              <a:t> lo </a:t>
            </a:r>
            <a:r>
              <a:rPr lang="en-US" altLang="en-US" sz="2000" dirty="0" err="1">
                <a:latin typeface="Arial" panose="020B0604020202020204" pitchFamily="34" charset="0"/>
                <a:cs typeface="Arial" panose="020B0604020202020204" pitchFamily="34" charset="0"/>
              </a:rPr>
              <a:t>đến</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mọi</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mặt</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đời</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sống</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nhân</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dân</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nhất</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là</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lợi</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ích</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thiết</a:t>
            </a:r>
            <a:r>
              <a:rPr lang="en-US" altLang="en-US" sz="2000" dirty="0">
                <a:latin typeface="Arial" panose="020B0604020202020204" pitchFamily="34" charset="0"/>
                <a:cs typeface="Arial" panose="020B0604020202020204" pitchFamily="34" charset="0"/>
              </a:rPr>
              <a:t> </a:t>
            </a:r>
            <a:r>
              <a:rPr lang="en-US" altLang="en-US" sz="2000" dirty="0" err="1">
                <a:latin typeface="Arial" panose="020B0604020202020204" pitchFamily="34" charset="0"/>
                <a:cs typeface="Arial" panose="020B0604020202020204" pitchFamily="34" charset="0"/>
              </a:rPr>
              <a:t>thân</a:t>
            </a:r>
            <a:endParaRPr lang="en-US" altLang="en-US" sz="2000" dirty="0">
              <a:latin typeface="Arial" panose="020B0604020202020204" pitchFamily="34" charset="0"/>
              <a:cs typeface="Arial" panose="020B0604020202020204" pitchFamily="34" charset="0"/>
            </a:endParaRPr>
          </a:p>
        </p:txBody>
      </p:sp>
      <p:sp>
        <p:nvSpPr>
          <p:cNvPr id="28" name="TextBox 27">
            <a:extLst>
              <a:ext uri="{FF2B5EF4-FFF2-40B4-BE49-F238E27FC236}">
                <a16:creationId xmlns="" xmlns:a16="http://schemas.microsoft.com/office/drawing/2014/main" id="{B974930C-9E1D-4C5F-AFBE-19AF161528B4}"/>
              </a:ext>
            </a:extLst>
          </p:cNvPr>
          <p:cNvSpPr txBox="1"/>
          <p:nvPr/>
        </p:nvSpPr>
        <p:spPr>
          <a:xfrm>
            <a:off x="4890111" y="3984062"/>
            <a:ext cx="6375018" cy="707886"/>
          </a:xfrm>
          <a:prstGeom prst="rect">
            <a:avLst/>
          </a:prstGeom>
          <a:noFill/>
        </p:spPr>
        <p:txBody>
          <a:bodyPr wrap="square">
            <a:spAutoFit/>
          </a:bodyPr>
          <a:lstStyle/>
          <a:p>
            <a:pPr algn="ctr" defTabSz="914400" fontAlgn="base">
              <a:spcBef>
                <a:spcPct val="0"/>
              </a:spcBef>
              <a:spcAft>
                <a:spcPct val="0"/>
              </a:spcAft>
              <a:defRPr/>
            </a:pPr>
            <a:r>
              <a:rPr lang="en-US" sz="2000" dirty="0" err="1">
                <a:solidFill>
                  <a:srgbClr val="0070C0"/>
                </a:solidFill>
                <a:latin typeface="Arial" panose="020B0604020202020204" pitchFamily="34" charset="0"/>
                <a:cs typeface="Arial" panose="020B0604020202020204" pitchFamily="34" charset="0"/>
              </a:rPr>
              <a:t>Mọi</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hoạt</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động</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của</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Nha</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nước</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phải</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phục</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vụ</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lợi</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ích</a:t>
            </a:r>
            <a:r>
              <a:rPr lang="en-US" sz="2000" dirty="0">
                <a:solidFill>
                  <a:srgbClr val="0070C0"/>
                </a:solidFill>
                <a:latin typeface="Arial" panose="020B0604020202020204" pitchFamily="34" charset="0"/>
                <a:cs typeface="Arial" panose="020B0604020202020204" pitchFamily="34" charset="0"/>
              </a:rPr>
              <a:t> </a:t>
            </a:r>
          </a:p>
          <a:p>
            <a:pPr algn="ctr" defTabSz="914400" fontAlgn="base">
              <a:spcBef>
                <a:spcPct val="0"/>
              </a:spcBef>
              <a:spcAft>
                <a:spcPct val="0"/>
              </a:spcAft>
              <a:defRPr/>
            </a:pPr>
            <a:r>
              <a:rPr lang="en-US" sz="2000" dirty="0" err="1">
                <a:solidFill>
                  <a:srgbClr val="0070C0"/>
                </a:solidFill>
                <a:latin typeface="Arial" panose="020B0604020202020204" pitchFamily="34" charset="0"/>
                <a:cs typeface="Arial" panose="020B0604020202020204" pitchFamily="34" charset="0"/>
              </a:rPr>
              <a:t>và</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nguyện</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vọng</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của</a:t>
            </a:r>
            <a:r>
              <a:rPr lang="en-US" sz="2000" dirty="0">
                <a:solidFill>
                  <a:srgbClr val="0070C0"/>
                </a:solidFill>
                <a:latin typeface="Arial" panose="020B0604020202020204" pitchFamily="34" charset="0"/>
                <a:cs typeface="Arial" panose="020B0604020202020204" pitchFamily="34" charset="0"/>
              </a:rPr>
              <a:t> </a:t>
            </a:r>
            <a:r>
              <a:rPr lang="en-US" sz="2000" dirty="0" err="1">
                <a:solidFill>
                  <a:srgbClr val="0070C0"/>
                </a:solidFill>
                <a:latin typeface="Arial" panose="020B0604020202020204" pitchFamily="34" charset="0"/>
                <a:cs typeface="Arial" panose="020B0604020202020204" pitchFamily="34" charset="0"/>
              </a:rPr>
              <a:t>dân</a:t>
            </a:r>
            <a:r>
              <a:rPr lang="en-US" sz="2000" dirty="0">
                <a:solidFill>
                  <a:srgbClr val="0070C0"/>
                </a:solidFill>
                <a:latin typeface="Arial" panose="020B0604020202020204" pitchFamily="34" charset="0"/>
                <a:cs typeface="Arial" panose="020B0604020202020204" pitchFamily="34" charset="0"/>
              </a:rPr>
              <a:t>;</a:t>
            </a:r>
          </a:p>
        </p:txBody>
      </p:sp>
      <p:sp>
        <p:nvSpPr>
          <p:cNvPr id="35" name="TextBox 34">
            <a:extLst>
              <a:ext uri="{FF2B5EF4-FFF2-40B4-BE49-F238E27FC236}">
                <a16:creationId xmlns="" xmlns:a16="http://schemas.microsoft.com/office/drawing/2014/main" id="{3070A177-0AC6-40B0-8D3A-E238C952E188}"/>
              </a:ext>
            </a:extLst>
          </p:cNvPr>
          <p:cNvSpPr txBox="1"/>
          <p:nvPr/>
        </p:nvSpPr>
        <p:spPr>
          <a:xfrm>
            <a:off x="6400799" y="5585525"/>
            <a:ext cx="4746171" cy="1015663"/>
          </a:xfrm>
          <a:prstGeom prst="rect">
            <a:avLst/>
          </a:prstGeom>
          <a:noFill/>
        </p:spPr>
        <p:txBody>
          <a:bodyPr wrap="square">
            <a:spAutoFit/>
          </a:bodyPr>
          <a:lstStyle/>
          <a:p>
            <a:pPr algn="ctr" defTabSz="914400" fontAlgn="base">
              <a:spcBef>
                <a:spcPct val="0"/>
              </a:spcBef>
              <a:spcAft>
                <a:spcPct val="0"/>
              </a:spcAft>
              <a:defRPr/>
            </a:pPr>
            <a:r>
              <a:rPr lang="en-US" sz="2000" dirty="0" err="1">
                <a:solidFill>
                  <a:srgbClr val="7030A0"/>
                </a:solidFill>
                <a:latin typeface="Arial" panose="020B0604020202020204" pitchFamily="34" charset="0"/>
                <a:cs typeface="Arial" panose="020B0604020202020204" pitchFamily="34" charset="0"/>
              </a:rPr>
              <a:t>Nha</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nước</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không</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có</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đặc</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quyền</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đặc</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lợi</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thật</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sự</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trong</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sạch</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cần</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kiệm</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liêm</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chính</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chí</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công</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vô</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tư</a:t>
            </a:r>
            <a:endParaRPr lang="en-US" sz="2000" dirty="0">
              <a:solidFill>
                <a:srgbClr val="7030A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13540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p:cTn id="7" dur="1000" fill="hold"/>
                                        <p:tgtEl>
                                          <p:spTgt spid="26"/>
                                        </p:tgtEl>
                                        <p:attrNameLst>
                                          <p:attrName>ppt_w</p:attrName>
                                        </p:attrNameLst>
                                      </p:cBhvr>
                                      <p:tavLst>
                                        <p:tav tm="0">
                                          <p:val>
                                            <p:fltVal val="0"/>
                                          </p:val>
                                        </p:tav>
                                        <p:tav tm="100000">
                                          <p:val>
                                            <p:strVal val="#ppt_w"/>
                                          </p:val>
                                        </p:tav>
                                      </p:tavLst>
                                    </p:anim>
                                    <p:anim calcmode="lin" valueType="num">
                                      <p:cBhvr>
                                        <p:cTn id="8" dur="1000" fill="hold"/>
                                        <p:tgtEl>
                                          <p:spTgt spid="26"/>
                                        </p:tgtEl>
                                        <p:attrNameLst>
                                          <p:attrName>ppt_h</p:attrName>
                                        </p:attrNameLst>
                                      </p:cBhvr>
                                      <p:tavLst>
                                        <p:tav tm="0">
                                          <p:val>
                                            <p:fltVal val="0"/>
                                          </p:val>
                                        </p:tav>
                                        <p:tav tm="100000">
                                          <p:val>
                                            <p:strVal val="#ppt_h"/>
                                          </p:val>
                                        </p:tav>
                                      </p:tavLst>
                                    </p:anim>
                                    <p:anim calcmode="lin" valueType="num">
                                      <p:cBhvr>
                                        <p:cTn id="9" dur="1000" fill="hold"/>
                                        <p:tgtEl>
                                          <p:spTgt spid="26"/>
                                        </p:tgtEl>
                                        <p:attrNameLst>
                                          <p:attrName>style.rotation</p:attrName>
                                        </p:attrNameLst>
                                      </p:cBhvr>
                                      <p:tavLst>
                                        <p:tav tm="0">
                                          <p:val>
                                            <p:fltVal val="90"/>
                                          </p:val>
                                        </p:tav>
                                        <p:tav tm="100000">
                                          <p:val>
                                            <p:fltVal val="0"/>
                                          </p:val>
                                        </p:tav>
                                      </p:tavLst>
                                    </p:anim>
                                    <p:animEffect transition="in" filter="fade">
                                      <p:cBhvr>
                                        <p:cTn id="10" dur="1000"/>
                                        <p:tgtEl>
                                          <p:spTgt spid="26"/>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circle(in)">
                                      <p:cBhvr>
                                        <p:cTn id="15" dur="2000"/>
                                        <p:tgtEl>
                                          <p:spTgt spid="7"/>
                                        </p:tgtEl>
                                      </p:cBhvr>
                                    </p:animEffect>
                                  </p:childTnLst>
                                </p:cTn>
                              </p:par>
                              <p:par>
                                <p:cTn id="16" presetID="6" presetClass="entr" presetSubtype="16"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circle(in)">
                                      <p:cBhvr>
                                        <p:cTn id="18" dur="2000"/>
                                        <p:tgtEl>
                                          <p:spTgt spid="8"/>
                                        </p:tgtEl>
                                      </p:cBhvr>
                                    </p:animEffect>
                                  </p:childTnLst>
                                </p:cTn>
                              </p:par>
                              <p:par>
                                <p:cTn id="19" presetID="6" presetClass="entr" presetSubtype="16" fill="hold" grpId="0" nodeType="with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circle(in)">
                                      <p:cBhvr>
                                        <p:cTn id="21" dur="2000"/>
                                        <p:tgtEl>
                                          <p:spTgt spid="9"/>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324625"/>
                                        </p:tgtEl>
                                        <p:attrNameLst>
                                          <p:attrName>style.visibility</p:attrName>
                                        </p:attrNameLst>
                                      </p:cBhvr>
                                      <p:to>
                                        <p:strVal val="visible"/>
                                      </p:to>
                                    </p:set>
                                    <p:animEffect transition="in" filter="circle(in)">
                                      <p:cBhvr>
                                        <p:cTn id="24" dur="2000"/>
                                        <p:tgtEl>
                                          <p:spTgt spid="324625"/>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circle(in)">
                                      <p:cBhvr>
                                        <p:cTn id="27" dur="2000"/>
                                        <p:tgtEl>
                                          <p:spTgt spid="31"/>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32"/>
                                        </p:tgtEl>
                                        <p:attrNameLst>
                                          <p:attrName>style.visibility</p:attrName>
                                        </p:attrNameLst>
                                      </p:cBhvr>
                                      <p:to>
                                        <p:strVal val="visible"/>
                                      </p:to>
                                    </p:set>
                                    <p:animEffect transition="in" filter="circle(in)">
                                      <p:cBhvr>
                                        <p:cTn id="30" dur="2000"/>
                                        <p:tgtEl>
                                          <p:spTgt spid="32"/>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33"/>
                                        </p:tgtEl>
                                        <p:attrNameLst>
                                          <p:attrName>style.visibility</p:attrName>
                                        </p:attrNameLst>
                                      </p:cBhvr>
                                      <p:to>
                                        <p:strVal val="visible"/>
                                      </p:to>
                                    </p:set>
                                    <p:animEffect transition="in" filter="circle(in)">
                                      <p:cBhvr>
                                        <p:cTn id="33" dur="2000"/>
                                        <p:tgtEl>
                                          <p:spTgt spid="33"/>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324630"/>
                                        </p:tgtEl>
                                        <p:attrNameLst>
                                          <p:attrName>style.visibility</p:attrName>
                                        </p:attrNameLst>
                                      </p:cBhvr>
                                      <p:to>
                                        <p:strVal val="visible"/>
                                      </p:to>
                                    </p:set>
                                    <p:animEffect transition="in" filter="circle(in)">
                                      <p:cBhvr>
                                        <p:cTn id="36" dur="2000"/>
                                        <p:tgtEl>
                                          <p:spTgt spid="324630"/>
                                        </p:tgtEl>
                                      </p:cBhvr>
                                    </p:animEffect>
                                  </p:childTnLst>
                                </p:cTn>
                              </p:par>
                              <p:par>
                                <p:cTn id="37" presetID="6" presetClass="entr" presetSubtype="16" fill="hold" nodeType="withEffect">
                                  <p:stCondLst>
                                    <p:cond delay="0"/>
                                  </p:stCondLst>
                                  <p:childTnLst>
                                    <p:set>
                                      <p:cBhvr>
                                        <p:cTn id="38" dur="1" fill="hold">
                                          <p:stCondLst>
                                            <p:cond delay="0"/>
                                          </p:stCondLst>
                                        </p:cTn>
                                        <p:tgtEl>
                                          <p:spTgt spid="29"/>
                                        </p:tgtEl>
                                        <p:attrNameLst>
                                          <p:attrName>style.visibility</p:attrName>
                                        </p:attrNameLst>
                                      </p:cBhvr>
                                      <p:to>
                                        <p:strVal val="visible"/>
                                      </p:to>
                                    </p:set>
                                    <p:animEffect transition="in" filter="circle(in)">
                                      <p:cBhvr>
                                        <p:cTn id="39" dur="2000"/>
                                        <p:tgtEl>
                                          <p:spTgt spid="29"/>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circle(in)">
                                      <p:cBhvr>
                                        <p:cTn id="42" dur="2000"/>
                                        <p:tgtEl>
                                          <p:spTgt spid="19"/>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circle(in)">
                                      <p:cBhvr>
                                        <p:cTn id="45" dur="2000"/>
                                        <p:tgtEl>
                                          <p:spTgt spid="20"/>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21"/>
                                        </p:tgtEl>
                                        <p:attrNameLst>
                                          <p:attrName>style.visibility</p:attrName>
                                        </p:attrNameLst>
                                      </p:cBhvr>
                                      <p:to>
                                        <p:strVal val="visible"/>
                                      </p:to>
                                    </p:set>
                                    <p:animEffect transition="in" filter="circle(in)">
                                      <p:cBhvr>
                                        <p:cTn id="48" dur="2000"/>
                                        <p:tgtEl>
                                          <p:spTgt spid="21"/>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22"/>
                                        </p:tgtEl>
                                        <p:attrNameLst>
                                          <p:attrName>style.visibility</p:attrName>
                                        </p:attrNameLst>
                                      </p:cBhvr>
                                      <p:to>
                                        <p:strVal val="visible"/>
                                      </p:to>
                                    </p:set>
                                    <p:animEffect transition="in" filter="circle(in)">
                                      <p:cBhvr>
                                        <p:cTn id="51" dur="2000"/>
                                        <p:tgtEl>
                                          <p:spTgt spid="22"/>
                                        </p:tgtEl>
                                      </p:cBhvr>
                                    </p:animEffect>
                                  </p:childTnLst>
                                </p:cTn>
                              </p:par>
                            </p:childTnLst>
                          </p:cTn>
                        </p:par>
                      </p:childTnLst>
                    </p:cTn>
                  </p:par>
                  <p:par>
                    <p:cTn id="52" fill="hold">
                      <p:stCondLst>
                        <p:cond delay="indefinite"/>
                      </p:stCondLst>
                      <p:childTnLst>
                        <p:par>
                          <p:cTn id="53" fill="hold">
                            <p:stCondLst>
                              <p:cond delay="0"/>
                            </p:stCondLst>
                            <p:childTnLst>
                              <p:par>
                                <p:cTn id="54" presetID="31" presetClass="entr" presetSubtype="0" fill="hold" grpId="0" nodeType="clickEffect">
                                  <p:stCondLst>
                                    <p:cond delay="0"/>
                                  </p:stCondLst>
                                  <p:childTnLst>
                                    <p:set>
                                      <p:cBhvr>
                                        <p:cTn id="55" dur="1" fill="hold">
                                          <p:stCondLst>
                                            <p:cond delay="0"/>
                                          </p:stCondLst>
                                        </p:cTn>
                                        <p:tgtEl>
                                          <p:spTgt spid="24"/>
                                        </p:tgtEl>
                                        <p:attrNameLst>
                                          <p:attrName>style.visibility</p:attrName>
                                        </p:attrNameLst>
                                      </p:cBhvr>
                                      <p:to>
                                        <p:strVal val="visible"/>
                                      </p:to>
                                    </p:set>
                                    <p:anim calcmode="lin" valueType="num">
                                      <p:cBhvr>
                                        <p:cTn id="56" dur="1000" fill="hold"/>
                                        <p:tgtEl>
                                          <p:spTgt spid="24"/>
                                        </p:tgtEl>
                                        <p:attrNameLst>
                                          <p:attrName>ppt_w</p:attrName>
                                        </p:attrNameLst>
                                      </p:cBhvr>
                                      <p:tavLst>
                                        <p:tav tm="0">
                                          <p:val>
                                            <p:fltVal val="0"/>
                                          </p:val>
                                        </p:tav>
                                        <p:tav tm="100000">
                                          <p:val>
                                            <p:strVal val="#ppt_w"/>
                                          </p:val>
                                        </p:tav>
                                      </p:tavLst>
                                    </p:anim>
                                    <p:anim calcmode="lin" valueType="num">
                                      <p:cBhvr>
                                        <p:cTn id="57" dur="1000" fill="hold"/>
                                        <p:tgtEl>
                                          <p:spTgt spid="24"/>
                                        </p:tgtEl>
                                        <p:attrNameLst>
                                          <p:attrName>ppt_h</p:attrName>
                                        </p:attrNameLst>
                                      </p:cBhvr>
                                      <p:tavLst>
                                        <p:tav tm="0">
                                          <p:val>
                                            <p:fltVal val="0"/>
                                          </p:val>
                                        </p:tav>
                                        <p:tav tm="100000">
                                          <p:val>
                                            <p:strVal val="#ppt_h"/>
                                          </p:val>
                                        </p:tav>
                                      </p:tavLst>
                                    </p:anim>
                                    <p:anim calcmode="lin" valueType="num">
                                      <p:cBhvr>
                                        <p:cTn id="58" dur="1000" fill="hold"/>
                                        <p:tgtEl>
                                          <p:spTgt spid="24"/>
                                        </p:tgtEl>
                                        <p:attrNameLst>
                                          <p:attrName>style.rotation</p:attrName>
                                        </p:attrNameLst>
                                      </p:cBhvr>
                                      <p:tavLst>
                                        <p:tav tm="0">
                                          <p:val>
                                            <p:fltVal val="90"/>
                                          </p:val>
                                        </p:tav>
                                        <p:tav tm="100000">
                                          <p:val>
                                            <p:fltVal val="0"/>
                                          </p:val>
                                        </p:tav>
                                      </p:tavLst>
                                    </p:anim>
                                    <p:animEffect transition="in" filter="fade">
                                      <p:cBhvr>
                                        <p:cTn id="59" dur="1000"/>
                                        <p:tgtEl>
                                          <p:spTgt spid="24"/>
                                        </p:tgtEl>
                                      </p:cBhvr>
                                    </p:animEffect>
                                  </p:childTnLst>
                                </p:cTn>
                              </p:par>
                            </p:childTnLst>
                          </p:cTn>
                        </p:par>
                      </p:childTnLst>
                    </p:cTn>
                  </p:par>
                  <p:par>
                    <p:cTn id="60" fill="hold">
                      <p:stCondLst>
                        <p:cond delay="indefinite"/>
                      </p:stCondLst>
                      <p:childTnLst>
                        <p:par>
                          <p:cTn id="61" fill="hold">
                            <p:stCondLst>
                              <p:cond delay="0"/>
                            </p:stCondLst>
                            <p:childTnLst>
                              <p:par>
                                <p:cTn id="62" presetID="6" presetClass="entr" presetSubtype="16" fill="hold" grpId="0" nodeType="clickEffect">
                                  <p:stCondLst>
                                    <p:cond delay="0"/>
                                  </p:stCondLst>
                                  <p:childTnLst>
                                    <p:set>
                                      <p:cBhvr>
                                        <p:cTn id="63" dur="1" fill="hold">
                                          <p:stCondLst>
                                            <p:cond delay="0"/>
                                          </p:stCondLst>
                                        </p:cTn>
                                        <p:tgtEl>
                                          <p:spTgt spid="25"/>
                                        </p:tgtEl>
                                        <p:attrNameLst>
                                          <p:attrName>style.visibility</p:attrName>
                                        </p:attrNameLst>
                                      </p:cBhvr>
                                      <p:to>
                                        <p:strVal val="visible"/>
                                      </p:to>
                                    </p:set>
                                    <p:animEffect transition="in" filter="circle(in)">
                                      <p:cBhvr>
                                        <p:cTn id="64" dur="20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324625" grpId="0"/>
      <p:bldP spid="31" grpId="0" animBg="1"/>
      <p:bldP spid="32" grpId="0" animBg="1"/>
      <p:bldP spid="33" grpId="0" animBg="1"/>
      <p:bldP spid="324630" grpId="0"/>
      <p:bldP spid="19" grpId="0" animBg="1"/>
      <p:bldP spid="20" grpId="0" animBg="1"/>
      <p:bldP spid="21" grpId="0" animBg="1"/>
      <p:bldP spid="22" grpId="0"/>
      <p:bldP spid="24" grpId="0"/>
      <p:bldP spid="25"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3378" name="Picture 2" descr="🔥 Flower Powerpoint Background Image Photo (1) - 2021 Background HD  CBEditz.com &amp;amp;">
            <a:extLst>
              <a:ext uri="{FF2B5EF4-FFF2-40B4-BE49-F238E27FC236}">
                <a16:creationId xmlns="" xmlns:a16="http://schemas.microsoft.com/office/drawing/2014/main" id="{9C2834BE-29C3-4A1E-AEF6-37FB1A92461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 name="Group 21">
            <a:extLst>
              <a:ext uri="{FF2B5EF4-FFF2-40B4-BE49-F238E27FC236}">
                <a16:creationId xmlns="" xmlns:a16="http://schemas.microsoft.com/office/drawing/2014/main" id="{E80CBA45-12B5-4C27-86B5-113D14C31CEF}"/>
              </a:ext>
            </a:extLst>
          </p:cNvPr>
          <p:cNvGrpSpPr>
            <a:grpSpLocks/>
          </p:cNvGrpSpPr>
          <p:nvPr/>
        </p:nvGrpSpPr>
        <p:grpSpPr bwMode="auto">
          <a:xfrm flipV="1">
            <a:off x="3684104" y="1251267"/>
            <a:ext cx="8280369" cy="45719"/>
            <a:chOff x="240" y="534"/>
            <a:chExt cx="5298" cy="327956"/>
          </a:xfrm>
        </p:grpSpPr>
        <p:sp>
          <p:nvSpPr>
            <p:cNvPr id="4" name="Line 7">
              <a:extLst>
                <a:ext uri="{FF2B5EF4-FFF2-40B4-BE49-F238E27FC236}">
                  <a16:creationId xmlns="" xmlns:a16="http://schemas.microsoft.com/office/drawing/2014/main" id="{56CE8D53-476D-45C0-B27D-EAB3B02C5233}"/>
                </a:ext>
              </a:extLst>
            </p:cNvPr>
            <p:cNvSpPr>
              <a:spLocks noChangeShapeType="1"/>
            </p:cNvSpPr>
            <p:nvPr/>
          </p:nvSpPr>
          <p:spPr bwMode="auto">
            <a:xfrm>
              <a:off x="240" y="534"/>
              <a:ext cx="2688" cy="0"/>
            </a:xfrm>
            <a:prstGeom prst="line">
              <a:avLst/>
            </a:prstGeom>
            <a:noFill/>
            <a:ln w="1270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5" name="Line 8">
              <a:extLst>
                <a:ext uri="{FF2B5EF4-FFF2-40B4-BE49-F238E27FC236}">
                  <a16:creationId xmlns="" xmlns:a16="http://schemas.microsoft.com/office/drawing/2014/main" id="{F248A2FA-048D-4EDF-87D3-CB507328F947}"/>
                </a:ext>
              </a:extLst>
            </p:cNvPr>
            <p:cNvSpPr>
              <a:spLocks noChangeShapeType="1"/>
            </p:cNvSpPr>
            <p:nvPr/>
          </p:nvSpPr>
          <p:spPr bwMode="auto">
            <a:xfrm>
              <a:off x="240" y="328490"/>
              <a:ext cx="5298"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
        <p:nvSpPr>
          <p:cNvPr id="6" name="Rectangle 2">
            <a:extLst>
              <a:ext uri="{FF2B5EF4-FFF2-40B4-BE49-F238E27FC236}">
                <a16:creationId xmlns="" xmlns:a16="http://schemas.microsoft.com/office/drawing/2014/main" id="{699E266B-A749-4180-81DB-E1BD53C43DBB}"/>
              </a:ext>
            </a:extLst>
          </p:cNvPr>
          <p:cNvSpPr>
            <a:spLocks noChangeArrowheads="1"/>
          </p:cNvSpPr>
          <p:nvPr/>
        </p:nvSpPr>
        <p:spPr bwMode="auto">
          <a:xfrm>
            <a:off x="3684104" y="142650"/>
            <a:ext cx="8507896"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eaLnBrk="0" hangingPunct="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eaLnBrk="0" hangingPunct="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eaLnBrk="0" hangingPunct="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1" fontAlgn="base" hangingPunct="1">
              <a:spcBef>
                <a:spcPct val="0"/>
              </a:spcBef>
              <a:spcAft>
                <a:spcPct val="0"/>
              </a:spcAft>
              <a:buNone/>
              <a:defRPr/>
            </a:pPr>
            <a:r>
              <a:rPr lang="en-US" altLang="en-US" sz="2600" b="1" dirty="0">
                <a:solidFill>
                  <a:srgbClr val="0033CC"/>
                </a:solidFill>
                <a:cs typeface="Arial" panose="020B0604020202020204" pitchFamily="34" charset="0"/>
              </a:rPr>
              <a:t>2</a:t>
            </a:r>
            <a:r>
              <a:rPr lang="vi-VN" altLang="en-US" sz="2600" b="1" dirty="0">
                <a:solidFill>
                  <a:srgbClr val="0033CC"/>
                </a:solidFill>
                <a:cs typeface="Arial" panose="020B0604020202020204" pitchFamily="34" charset="0"/>
              </a:rPr>
              <a:t>. Tư tưởng về quyền làm chủ của nhân dân,</a:t>
            </a:r>
            <a:endParaRPr lang="en-US" altLang="en-US" sz="2600" b="1" dirty="0">
              <a:solidFill>
                <a:srgbClr val="0033CC"/>
              </a:solidFill>
              <a:cs typeface="Arial" panose="020B0604020202020204" pitchFamily="34" charset="0"/>
            </a:endParaRPr>
          </a:p>
          <a:p>
            <a:pPr algn="ctr" defTabSz="914400" eaLnBrk="1" fontAlgn="base" hangingPunct="1">
              <a:spcBef>
                <a:spcPct val="0"/>
              </a:spcBef>
              <a:spcAft>
                <a:spcPct val="0"/>
              </a:spcAft>
              <a:buNone/>
              <a:defRPr/>
            </a:pPr>
            <a:r>
              <a:rPr lang="vi-VN" altLang="en-US" sz="2600" b="1" dirty="0">
                <a:solidFill>
                  <a:srgbClr val="0033CC"/>
                </a:solidFill>
                <a:cs typeface="Arial" panose="020B0604020202020204" pitchFamily="34" charset="0"/>
              </a:rPr>
              <a:t> xây dựng nhà nước thật sự của dân, do dân, vì dân</a:t>
            </a:r>
            <a:endParaRPr lang="en-US" altLang="en-US" sz="2600" dirty="0">
              <a:solidFill>
                <a:srgbClr val="0033CC"/>
              </a:solidFill>
              <a:cs typeface="Arial" panose="020B0604020202020204" pitchFamily="34" charset="0"/>
            </a:endParaRPr>
          </a:p>
        </p:txBody>
      </p:sp>
      <p:sp>
        <p:nvSpPr>
          <p:cNvPr id="8" name="TextBox 7">
            <a:extLst>
              <a:ext uri="{FF2B5EF4-FFF2-40B4-BE49-F238E27FC236}">
                <a16:creationId xmlns="" xmlns:a16="http://schemas.microsoft.com/office/drawing/2014/main" id="{C7F0B936-83FD-4F76-B131-2FBD5DDB434D}"/>
              </a:ext>
            </a:extLst>
          </p:cNvPr>
          <p:cNvSpPr txBox="1"/>
          <p:nvPr/>
        </p:nvSpPr>
        <p:spPr>
          <a:xfrm>
            <a:off x="5599043" y="1648224"/>
            <a:ext cx="6188764" cy="400110"/>
          </a:xfrm>
          <a:prstGeom prst="rect">
            <a:avLst/>
          </a:prstGeom>
          <a:noFill/>
        </p:spPr>
        <p:txBody>
          <a:bodyPr wrap="square">
            <a:spAutoFit/>
          </a:bodyPr>
          <a:lstStyle/>
          <a:p>
            <a:r>
              <a:rPr lang="vi-VN" sz="2000" b="1" dirty="0" err="1">
                <a:solidFill>
                  <a:srgbClr val="660033"/>
                </a:solidFill>
              </a:rPr>
              <a:t>Hồ</a:t>
            </a:r>
            <a:r>
              <a:rPr lang="vi-VN" sz="2000" b="1" dirty="0">
                <a:solidFill>
                  <a:srgbClr val="660033"/>
                </a:solidFill>
              </a:rPr>
              <a:t> </a:t>
            </a:r>
            <a:r>
              <a:rPr lang="vi-VN" sz="2000" b="1" dirty="0" err="1">
                <a:solidFill>
                  <a:srgbClr val="660033"/>
                </a:solidFill>
              </a:rPr>
              <a:t>Chí</a:t>
            </a:r>
            <a:r>
              <a:rPr lang="vi-VN" sz="2000" b="1" dirty="0">
                <a:solidFill>
                  <a:srgbClr val="660033"/>
                </a:solidFill>
              </a:rPr>
              <a:t> Minh </a:t>
            </a:r>
            <a:r>
              <a:rPr lang="vi-VN" sz="2000" b="1" dirty="0" err="1">
                <a:solidFill>
                  <a:srgbClr val="660033"/>
                </a:solidFill>
              </a:rPr>
              <a:t>đặc</a:t>
            </a:r>
            <a:r>
              <a:rPr lang="vi-VN" sz="2000" b="1" dirty="0">
                <a:solidFill>
                  <a:srgbClr val="660033"/>
                </a:solidFill>
              </a:rPr>
              <a:t> </a:t>
            </a:r>
            <a:r>
              <a:rPr lang="vi-VN" sz="2000" b="1" dirty="0" err="1">
                <a:solidFill>
                  <a:srgbClr val="660033"/>
                </a:solidFill>
              </a:rPr>
              <a:t>biệt</a:t>
            </a:r>
            <a:r>
              <a:rPr lang="vi-VN" sz="2000" b="1" dirty="0">
                <a:solidFill>
                  <a:srgbClr val="660033"/>
                </a:solidFill>
              </a:rPr>
              <a:t> quan tâm </a:t>
            </a:r>
            <a:r>
              <a:rPr lang="vi-VN" sz="2000" b="1" dirty="0" err="1">
                <a:solidFill>
                  <a:srgbClr val="660033"/>
                </a:solidFill>
              </a:rPr>
              <a:t>đến</a:t>
            </a:r>
            <a:r>
              <a:rPr lang="en-US" sz="2000" b="1" dirty="0">
                <a:solidFill>
                  <a:srgbClr val="660033"/>
                </a:solidFill>
              </a:rPr>
              <a:t>:</a:t>
            </a:r>
          </a:p>
        </p:txBody>
      </p:sp>
      <p:sp>
        <p:nvSpPr>
          <p:cNvPr id="10" name="TextBox 9">
            <a:extLst>
              <a:ext uri="{FF2B5EF4-FFF2-40B4-BE49-F238E27FC236}">
                <a16:creationId xmlns="" xmlns:a16="http://schemas.microsoft.com/office/drawing/2014/main" id="{3965BD56-5BDD-4D98-85D3-E43CC9A6188A}"/>
              </a:ext>
            </a:extLst>
          </p:cNvPr>
          <p:cNvSpPr txBox="1"/>
          <p:nvPr/>
        </p:nvSpPr>
        <p:spPr>
          <a:xfrm>
            <a:off x="4575513" y="2330747"/>
            <a:ext cx="6619460" cy="707886"/>
          </a:xfrm>
          <a:prstGeom prst="rect">
            <a:avLst/>
          </a:prstGeom>
          <a:noFill/>
        </p:spPr>
        <p:txBody>
          <a:bodyPr wrap="square">
            <a:spAutoFit/>
          </a:bodyPr>
          <a:lstStyle/>
          <a:p>
            <a:pPr algn="ctr"/>
            <a:r>
              <a:rPr lang="en-US" sz="2000" dirty="0">
                <a:solidFill>
                  <a:srgbClr val="009900"/>
                </a:solidFill>
              </a:rPr>
              <a:t>X</a:t>
            </a:r>
            <a:r>
              <a:rPr lang="vi-VN" sz="2000" dirty="0">
                <a:solidFill>
                  <a:srgbClr val="009900"/>
                </a:solidFill>
              </a:rPr>
              <a:t>ây </a:t>
            </a:r>
            <a:r>
              <a:rPr lang="vi-VN" sz="2000" dirty="0" err="1">
                <a:solidFill>
                  <a:srgbClr val="009900"/>
                </a:solidFill>
              </a:rPr>
              <a:t>dựng</a:t>
            </a:r>
            <a:r>
              <a:rPr lang="vi-VN" sz="2000" dirty="0">
                <a:solidFill>
                  <a:srgbClr val="009900"/>
                </a:solidFill>
              </a:rPr>
              <a:t> </a:t>
            </a:r>
            <a:r>
              <a:rPr lang="vi-VN" sz="2000" dirty="0" err="1">
                <a:solidFill>
                  <a:srgbClr val="009900"/>
                </a:solidFill>
              </a:rPr>
              <a:t>một</a:t>
            </a:r>
            <a:r>
              <a:rPr lang="vi-VN" sz="2000" dirty="0">
                <a:solidFill>
                  <a:srgbClr val="009900"/>
                </a:solidFill>
              </a:rPr>
              <a:t> </a:t>
            </a:r>
            <a:r>
              <a:rPr lang="vi-VN" sz="2000" dirty="0" err="1">
                <a:solidFill>
                  <a:srgbClr val="009900"/>
                </a:solidFill>
              </a:rPr>
              <a:t>nền</a:t>
            </a:r>
            <a:r>
              <a:rPr lang="vi-VN" sz="2000" dirty="0">
                <a:solidFill>
                  <a:srgbClr val="009900"/>
                </a:solidFill>
              </a:rPr>
              <a:t> </a:t>
            </a:r>
            <a:r>
              <a:rPr lang="vi-VN" sz="2000" b="1" dirty="0" err="1">
                <a:solidFill>
                  <a:srgbClr val="FF0066"/>
                </a:solidFill>
              </a:rPr>
              <a:t>pháp</a:t>
            </a:r>
            <a:r>
              <a:rPr lang="vi-VN" sz="2000" b="1" dirty="0">
                <a:solidFill>
                  <a:srgbClr val="FF0066"/>
                </a:solidFill>
              </a:rPr>
              <a:t> </a:t>
            </a:r>
            <a:r>
              <a:rPr lang="vi-VN" sz="2000" b="1" dirty="0" err="1">
                <a:solidFill>
                  <a:srgbClr val="FF0066"/>
                </a:solidFill>
              </a:rPr>
              <a:t>chế</a:t>
            </a:r>
            <a:r>
              <a:rPr lang="vi-VN" sz="2000" b="1" dirty="0">
                <a:solidFill>
                  <a:srgbClr val="FF0066"/>
                </a:solidFill>
              </a:rPr>
              <a:t> </a:t>
            </a:r>
            <a:r>
              <a:rPr lang="vi-VN" sz="2000" b="1" dirty="0" err="1">
                <a:solidFill>
                  <a:srgbClr val="FF0066"/>
                </a:solidFill>
              </a:rPr>
              <a:t>xã</a:t>
            </a:r>
            <a:r>
              <a:rPr lang="vi-VN" sz="2000" b="1" dirty="0">
                <a:solidFill>
                  <a:srgbClr val="FF0066"/>
                </a:solidFill>
              </a:rPr>
              <a:t> </a:t>
            </a:r>
            <a:r>
              <a:rPr lang="vi-VN" sz="2000" b="1" dirty="0" err="1">
                <a:solidFill>
                  <a:srgbClr val="FF0066"/>
                </a:solidFill>
              </a:rPr>
              <a:t>hội</a:t>
            </a:r>
            <a:r>
              <a:rPr lang="vi-VN" sz="2000" b="1" dirty="0">
                <a:solidFill>
                  <a:srgbClr val="FF0066"/>
                </a:solidFill>
              </a:rPr>
              <a:t> </a:t>
            </a:r>
            <a:r>
              <a:rPr lang="vi-VN" sz="2000" b="1" dirty="0" err="1">
                <a:solidFill>
                  <a:srgbClr val="FF0066"/>
                </a:solidFill>
              </a:rPr>
              <a:t>chủ</a:t>
            </a:r>
            <a:r>
              <a:rPr lang="vi-VN" sz="2000" b="1" dirty="0">
                <a:solidFill>
                  <a:srgbClr val="FF0066"/>
                </a:solidFill>
              </a:rPr>
              <a:t> </a:t>
            </a:r>
            <a:r>
              <a:rPr lang="vi-VN" sz="2000" b="1" dirty="0" err="1">
                <a:solidFill>
                  <a:srgbClr val="FF0066"/>
                </a:solidFill>
              </a:rPr>
              <a:t>nghĩa</a:t>
            </a:r>
            <a:r>
              <a:rPr lang="vi-VN" sz="2000" dirty="0">
                <a:solidFill>
                  <a:srgbClr val="009900"/>
                </a:solidFill>
              </a:rPr>
              <a:t>, </a:t>
            </a:r>
            <a:r>
              <a:rPr lang="vi-VN" sz="2000" dirty="0" err="1">
                <a:solidFill>
                  <a:srgbClr val="009900"/>
                </a:solidFill>
              </a:rPr>
              <a:t>bảo</a:t>
            </a:r>
            <a:r>
              <a:rPr lang="vi-VN" sz="2000" dirty="0">
                <a:solidFill>
                  <a:srgbClr val="009900"/>
                </a:solidFill>
              </a:rPr>
              <a:t> </a:t>
            </a:r>
            <a:r>
              <a:rPr lang="vi-VN" sz="2000" dirty="0" err="1">
                <a:solidFill>
                  <a:srgbClr val="009900"/>
                </a:solidFill>
              </a:rPr>
              <a:t>đảm</a:t>
            </a:r>
            <a:r>
              <a:rPr lang="vi-VN" sz="2000" dirty="0">
                <a:solidFill>
                  <a:srgbClr val="009900"/>
                </a:solidFill>
              </a:rPr>
              <a:t> được </a:t>
            </a:r>
            <a:r>
              <a:rPr lang="vi-VN" sz="2000" dirty="0" err="1">
                <a:solidFill>
                  <a:srgbClr val="009900"/>
                </a:solidFill>
              </a:rPr>
              <a:t>việc</a:t>
            </a:r>
            <a:r>
              <a:rPr lang="vi-VN" sz="2000" dirty="0">
                <a:solidFill>
                  <a:srgbClr val="009900"/>
                </a:solidFill>
              </a:rPr>
              <a:t> </a:t>
            </a:r>
            <a:r>
              <a:rPr lang="vi-VN" sz="2000" dirty="0" err="1">
                <a:solidFill>
                  <a:srgbClr val="009900"/>
                </a:solidFill>
              </a:rPr>
              <a:t>thực</a:t>
            </a:r>
            <a:r>
              <a:rPr lang="vi-VN" sz="2000" dirty="0">
                <a:solidFill>
                  <a:srgbClr val="009900"/>
                </a:solidFill>
              </a:rPr>
              <a:t> thi </a:t>
            </a:r>
            <a:r>
              <a:rPr lang="vi-VN" sz="2000" dirty="0" err="1">
                <a:solidFill>
                  <a:srgbClr val="009900"/>
                </a:solidFill>
              </a:rPr>
              <a:t>quyền</a:t>
            </a:r>
            <a:r>
              <a:rPr lang="vi-VN" sz="2000" dirty="0">
                <a:solidFill>
                  <a:srgbClr val="009900"/>
                </a:solidFill>
              </a:rPr>
              <a:t> </a:t>
            </a:r>
            <a:r>
              <a:rPr lang="vi-VN" sz="2000" dirty="0" err="1">
                <a:solidFill>
                  <a:srgbClr val="009900"/>
                </a:solidFill>
              </a:rPr>
              <a:t>lực</a:t>
            </a:r>
            <a:r>
              <a:rPr lang="vi-VN" sz="2000" dirty="0">
                <a:solidFill>
                  <a:srgbClr val="009900"/>
                </a:solidFill>
              </a:rPr>
              <a:t> </a:t>
            </a:r>
            <a:r>
              <a:rPr lang="vi-VN" sz="2000" dirty="0" err="1">
                <a:solidFill>
                  <a:srgbClr val="009900"/>
                </a:solidFill>
              </a:rPr>
              <a:t>của</a:t>
            </a:r>
            <a:r>
              <a:rPr lang="vi-VN" sz="2000" dirty="0">
                <a:solidFill>
                  <a:srgbClr val="009900"/>
                </a:solidFill>
              </a:rPr>
              <a:t> nhân dân. </a:t>
            </a:r>
            <a:endParaRPr lang="en-US" sz="2000" dirty="0">
              <a:solidFill>
                <a:srgbClr val="009900"/>
              </a:solidFill>
            </a:endParaRPr>
          </a:p>
        </p:txBody>
      </p:sp>
      <p:sp>
        <p:nvSpPr>
          <p:cNvPr id="12" name="TextBox 11">
            <a:extLst>
              <a:ext uri="{FF2B5EF4-FFF2-40B4-BE49-F238E27FC236}">
                <a16:creationId xmlns="" xmlns:a16="http://schemas.microsoft.com/office/drawing/2014/main" id="{7030E40A-1188-4BA5-A7CA-1FC2117A6657}"/>
              </a:ext>
            </a:extLst>
          </p:cNvPr>
          <p:cNvSpPr txBox="1"/>
          <p:nvPr/>
        </p:nvSpPr>
        <p:spPr>
          <a:xfrm>
            <a:off x="5775709" y="3446376"/>
            <a:ext cx="6188764" cy="400110"/>
          </a:xfrm>
          <a:prstGeom prst="rect">
            <a:avLst/>
          </a:prstGeom>
          <a:noFill/>
        </p:spPr>
        <p:txBody>
          <a:bodyPr wrap="square">
            <a:spAutoFit/>
          </a:bodyPr>
          <a:lstStyle/>
          <a:p>
            <a:r>
              <a:rPr lang="vi-VN" sz="2000" b="1" dirty="0" err="1"/>
              <a:t>Người</a:t>
            </a:r>
            <a:r>
              <a:rPr lang="vi-VN" sz="2000" b="1" dirty="0"/>
              <a:t> yêu </a:t>
            </a:r>
            <a:r>
              <a:rPr lang="vi-VN" sz="2000" b="1" dirty="0" err="1"/>
              <a:t>cầu</a:t>
            </a:r>
            <a:r>
              <a:rPr lang="vi-VN" sz="2000" b="1" dirty="0"/>
              <a:t> </a:t>
            </a:r>
            <a:endParaRPr lang="en-US" sz="2000" b="1" dirty="0"/>
          </a:p>
        </p:txBody>
      </p:sp>
      <p:sp>
        <p:nvSpPr>
          <p:cNvPr id="14" name="TextBox 13">
            <a:extLst>
              <a:ext uri="{FF2B5EF4-FFF2-40B4-BE49-F238E27FC236}">
                <a16:creationId xmlns="" xmlns:a16="http://schemas.microsoft.com/office/drawing/2014/main" id="{E0FB540B-2D50-4EAA-A0BB-6068DE39D71C}"/>
              </a:ext>
            </a:extLst>
          </p:cNvPr>
          <p:cNvSpPr txBox="1"/>
          <p:nvPr/>
        </p:nvSpPr>
        <p:spPr>
          <a:xfrm>
            <a:off x="4552123" y="4036087"/>
            <a:ext cx="6427502" cy="707886"/>
          </a:xfrm>
          <a:prstGeom prst="rect">
            <a:avLst/>
          </a:prstGeom>
          <a:noFill/>
        </p:spPr>
        <p:txBody>
          <a:bodyPr wrap="square">
            <a:spAutoFit/>
          </a:bodyPr>
          <a:lstStyle/>
          <a:p>
            <a:pPr marL="342900" indent="-342900" algn="ctr">
              <a:buFont typeface="Wingdings" panose="05000000000000000000" pitchFamily="2" charset="2"/>
              <a:buChar char="§"/>
            </a:pPr>
            <a:r>
              <a:rPr lang="en-US" sz="2000" dirty="0">
                <a:solidFill>
                  <a:srgbClr val="0070C0"/>
                </a:solidFill>
              </a:rPr>
              <a:t>T</a:t>
            </a:r>
            <a:r>
              <a:rPr lang="vi-VN" sz="2000" dirty="0">
                <a:solidFill>
                  <a:srgbClr val="0070C0"/>
                </a:solidFill>
              </a:rPr>
              <a:t>ăng </a:t>
            </a:r>
            <a:r>
              <a:rPr lang="vi-VN" sz="2000" dirty="0" err="1">
                <a:solidFill>
                  <a:srgbClr val="0070C0"/>
                </a:solidFill>
              </a:rPr>
              <a:t>cường</a:t>
            </a:r>
            <a:r>
              <a:rPr lang="vi-VN" sz="2000" dirty="0">
                <a:solidFill>
                  <a:srgbClr val="0070C0"/>
                </a:solidFill>
              </a:rPr>
              <a:t> </a:t>
            </a:r>
            <a:r>
              <a:rPr lang="vi-VN" sz="2000" b="1" dirty="0" err="1">
                <a:solidFill>
                  <a:srgbClr val="CC3300"/>
                </a:solidFill>
              </a:rPr>
              <a:t>tính</a:t>
            </a:r>
            <a:r>
              <a:rPr lang="vi-VN" sz="2000" b="1" dirty="0">
                <a:solidFill>
                  <a:srgbClr val="CC3300"/>
                </a:solidFill>
              </a:rPr>
              <a:t> nghiêm minh </a:t>
            </a:r>
            <a:r>
              <a:rPr lang="vi-VN" sz="2000" dirty="0" err="1">
                <a:solidFill>
                  <a:srgbClr val="0070C0"/>
                </a:solidFill>
              </a:rPr>
              <a:t>của</a:t>
            </a:r>
            <a:r>
              <a:rPr lang="vi-VN" sz="2000" dirty="0">
                <a:solidFill>
                  <a:srgbClr val="0070C0"/>
                </a:solidFill>
              </a:rPr>
              <a:t> </a:t>
            </a:r>
            <a:r>
              <a:rPr lang="vi-VN" sz="2000" dirty="0" err="1">
                <a:solidFill>
                  <a:srgbClr val="0070C0"/>
                </a:solidFill>
              </a:rPr>
              <a:t>pháp</a:t>
            </a:r>
            <a:r>
              <a:rPr lang="vi-VN" sz="2000" dirty="0">
                <a:solidFill>
                  <a:srgbClr val="0070C0"/>
                </a:solidFill>
              </a:rPr>
              <a:t> </a:t>
            </a:r>
            <a:r>
              <a:rPr lang="vi-VN" sz="2000" dirty="0" err="1">
                <a:solidFill>
                  <a:srgbClr val="0070C0"/>
                </a:solidFill>
              </a:rPr>
              <a:t>luật</a:t>
            </a:r>
            <a:r>
              <a:rPr lang="vi-VN" sz="2000" dirty="0">
                <a:solidFill>
                  <a:srgbClr val="0070C0"/>
                </a:solidFill>
              </a:rPr>
              <a:t> đi đôi </a:t>
            </a:r>
            <a:r>
              <a:rPr lang="vi-VN" sz="2000" dirty="0" err="1">
                <a:solidFill>
                  <a:srgbClr val="0070C0"/>
                </a:solidFill>
              </a:rPr>
              <a:t>với</a:t>
            </a:r>
            <a:r>
              <a:rPr lang="vi-VN" sz="2000" dirty="0">
                <a:solidFill>
                  <a:srgbClr val="0070C0"/>
                </a:solidFill>
              </a:rPr>
              <a:t> </a:t>
            </a:r>
            <a:r>
              <a:rPr lang="vi-VN" sz="2000" dirty="0" err="1">
                <a:solidFill>
                  <a:srgbClr val="0070C0"/>
                </a:solidFill>
              </a:rPr>
              <a:t>đẩy</a:t>
            </a:r>
            <a:r>
              <a:rPr lang="vi-VN" sz="2000" dirty="0">
                <a:solidFill>
                  <a:srgbClr val="0070C0"/>
                </a:solidFill>
              </a:rPr>
              <a:t> </a:t>
            </a:r>
            <a:r>
              <a:rPr lang="vi-VN" sz="2000" dirty="0" err="1">
                <a:solidFill>
                  <a:srgbClr val="0070C0"/>
                </a:solidFill>
              </a:rPr>
              <a:t>mạnh</a:t>
            </a:r>
            <a:r>
              <a:rPr lang="vi-VN" sz="2000" dirty="0">
                <a:solidFill>
                  <a:srgbClr val="0070C0"/>
                </a:solidFill>
              </a:rPr>
              <a:t> </a:t>
            </a:r>
            <a:r>
              <a:rPr lang="vi-VN" sz="2000" b="1" dirty="0" err="1">
                <a:solidFill>
                  <a:srgbClr val="7030A0"/>
                </a:solidFill>
              </a:rPr>
              <a:t>giáo</a:t>
            </a:r>
            <a:r>
              <a:rPr lang="vi-VN" sz="2000" b="1" dirty="0">
                <a:solidFill>
                  <a:srgbClr val="7030A0"/>
                </a:solidFill>
              </a:rPr>
              <a:t> </a:t>
            </a:r>
            <a:r>
              <a:rPr lang="vi-VN" sz="2000" b="1" dirty="0" err="1">
                <a:solidFill>
                  <a:srgbClr val="7030A0"/>
                </a:solidFill>
              </a:rPr>
              <a:t>dục</a:t>
            </a:r>
            <a:r>
              <a:rPr lang="vi-VN" sz="2000" b="1" dirty="0">
                <a:solidFill>
                  <a:srgbClr val="7030A0"/>
                </a:solidFill>
              </a:rPr>
              <a:t> </a:t>
            </a:r>
            <a:r>
              <a:rPr lang="vi-VN" sz="2000" b="1" dirty="0" err="1">
                <a:solidFill>
                  <a:srgbClr val="7030A0"/>
                </a:solidFill>
              </a:rPr>
              <a:t>đạo</a:t>
            </a:r>
            <a:r>
              <a:rPr lang="vi-VN" sz="2000" b="1" dirty="0">
                <a:solidFill>
                  <a:srgbClr val="7030A0"/>
                </a:solidFill>
              </a:rPr>
              <a:t> </a:t>
            </a:r>
            <a:r>
              <a:rPr lang="vi-VN" sz="2000" b="1" dirty="0" err="1">
                <a:solidFill>
                  <a:srgbClr val="7030A0"/>
                </a:solidFill>
              </a:rPr>
              <a:t>đức</a:t>
            </a:r>
            <a:r>
              <a:rPr lang="vi-VN" sz="2000" b="1" dirty="0">
                <a:solidFill>
                  <a:srgbClr val="7030A0"/>
                </a:solidFill>
              </a:rPr>
              <a:t> </a:t>
            </a:r>
            <a:r>
              <a:rPr lang="vi-VN" sz="2000" b="1" dirty="0" err="1">
                <a:solidFill>
                  <a:srgbClr val="7030A0"/>
                </a:solidFill>
              </a:rPr>
              <a:t>cách</a:t>
            </a:r>
            <a:r>
              <a:rPr lang="vi-VN" sz="2000" b="1" dirty="0">
                <a:solidFill>
                  <a:srgbClr val="7030A0"/>
                </a:solidFill>
              </a:rPr>
              <a:t> </a:t>
            </a:r>
            <a:r>
              <a:rPr lang="vi-VN" sz="2000" b="1" dirty="0" err="1">
                <a:solidFill>
                  <a:srgbClr val="7030A0"/>
                </a:solidFill>
              </a:rPr>
              <a:t>mạng</a:t>
            </a:r>
            <a:r>
              <a:rPr lang="en-US" sz="2000" b="1" dirty="0">
                <a:solidFill>
                  <a:srgbClr val="7030A0"/>
                </a:solidFill>
              </a:rPr>
              <a:t>.</a:t>
            </a:r>
          </a:p>
        </p:txBody>
      </p:sp>
      <p:sp>
        <p:nvSpPr>
          <p:cNvPr id="16" name="TextBox 15">
            <a:extLst>
              <a:ext uri="{FF2B5EF4-FFF2-40B4-BE49-F238E27FC236}">
                <a16:creationId xmlns="" xmlns:a16="http://schemas.microsoft.com/office/drawing/2014/main" id="{8BBBBF13-4436-49CA-AE69-13D59DA38706}"/>
              </a:ext>
            </a:extLst>
          </p:cNvPr>
          <p:cNvSpPr txBox="1"/>
          <p:nvPr/>
        </p:nvSpPr>
        <p:spPr>
          <a:xfrm>
            <a:off x="4446105" y="5144082"/>
            <a:ext cx="6427502" cy="1015663"/>
          </a:xfrm>
          <a:prstGeom prst="rect">
            <a:avLst/>
          </a:prstGeom>
          <a:noFill/>
        </p:spPr>
        <p:txBody>
          <a:bodyPr wrap="square">
            <a:spAutoFit/>
          </a:bodyPr>
          <a:lstStyle/>
          <a:p>
            <a:pPr marL="342900" indent="-342900" algn="ctr">
              <a:buFont typeface="Wingdings" panose="05000000000000000000" pitchFamily="2" charset="2"/>
              <a:buChar char="§"/>
            </a:pPr>
            <a:r>
              <a:rPr lang="en-US" sz="2000" dirty="0">
                <a:solidFill>
                  <a:srgbClr val="CC3300"/>
                </a:solidFill>
              </a:rPr>
              <a:t>Đ</a:t>
            </a:r>
            <a:r>
              <a:rPr lang="vi-VN" sz="2000" dirty="0">
                <a:solidFill>
                  <a:srgbClr val="CC3300"/>
                </a:solidFill>
              </a:rPr>
              <a:t>ề cao </a:t>
            </a:r>
            <a:r>
              <a:rPr lang="vi-VN" sz="2000" b="1" dirty="0">
                <a:solidFill>
                  <a:srgbClr val="0033CC"/>
                </a:solidFill>
              </a:rPr>
              <a:t>vai </a:t>
            </a:r>
            <a:r>
              <a:rPr lang="vi-VN" sz="2000" b="1" dirty="0" err="1">
                <a:solidFill>
                  <a:srgbClr val="0033CC"/>
                </a:solidFill>
              </a:rPr>
              <a:t>trò</a:t>
            </a:r>
            <a:r>
              <a:rPr lang="vi-VN" sz="2000" b="1" dirty="0">
                <a:solidFill>
                  <a:srgbClr val="0033CC"/>
                </a:solidFill>
              </a:rPr>
              <a:t> nêu gương </a:t>
            </a:r>
            <a:r>
              <a:rPr lang="vi-VN" sz="2000" dirty="0" err="1">
                <a:solidFill>
                  <a:srgbClr val="CC3300"/>
                </a:solidFill>
              </a:rPr>
              <a:t>của</a:t>
            </a:r>
            <a:r>
              <a:rPr lang="vi-VN" sz="2000" dirty="0">
                <a:solidFill>
                  <a:srgbClr val="CC3300"/>
                </a:solidFill>
              </a:rPr>
              <a:t> </a:t>
            </a:r>
            <a:r>
              <a:rPr lang="vi-VN" sz="2000" dirty="0" err="1">
                <a:solidFill>
                  <a:srgbClr val="CC3300"/>
                </a:solidFill>
              </a:rPr>
              <a:t>cán</a:t>
            </a:r>
            <a:r>
              <a:rPr lang="vi-VN" sz="2000" dirty="0">
                <a:solidFill>
                  <a:srgbClr val="CC3300"/>
                </a:solidFill>
              </a:rPr>
              <a:t> </a:t>
            </a:r>
            <a:r>
              <a:rPr lang="vi-VN" sz="2000" dirty="0" err="1">
                <a:solidFill>
                  <a:srgbClr val="CC3300"/>
                </a:solidFill>
              </a:rPr>
              <a:t>bộ</a:t>
            </a:r>
            <a:r>
              <a:rPr lang="vi-VN" sz="2000" dirty="0">
                <a:solidFill>
                  <a:srgbClr val="CC3300"/>
                </a:solidFill>
              </a:rPr>
              <a:t>, </a:t>
            </a:r>
            <a:r>
              <a:rPr lang="vi-VN" sz="2000" dirty="0" err="1">
                <a:solidFill>
                  <a:srgbClr val="CC3300"/>
                </a:solidFill>
              </a:rPr>
              <a:t>đảng</a:t>
            </a:r>
            <a:r>
              <a:rPr lang="vi-VN" sz="2000" dirty="0">
                <a:solidFill>
                  <a:srgbClr val="CC3300"/>
                </a:solidFill>
              </a:rPr>
              <a:t> viên, </a:t>
            </a:r>
            <a:r>
              <a:rPr lang="vi-VN" sz="2000" dirty="0" err="1">
                <a:solidFill>
                  <a:srgbClr val="CC3300"/>
                </a:solidFill>
              </a:rPr>
              <a:t>cán</a:t>
            </a:r>
            <a:r>
              <a:rPr lang="vi-VN" sz="2000" dirty="0">
                <a:solidFill>
                  <a:srgbClr val="CC3300"/>
                </a:solidFill>
              </a:rPr>
              <a:t> </a:t>
            </a:r>
            <a:r>
              <a:rPr lang="vi-VN" sz="2000" dirty="0" err="1">
                <a:solidFill>
                  <a:srgbClr val="CC3300"/>
                </a:solidFill>
              </a:rPr>
              <a:t>bộ</a:t>
            </a:r>
            <a:r>
              <a:rPr lang="vi-VN" sz="2000" dirty="0">
                <a:solidFill>
                  <a:srgbClr val="CC3300"/>
                </a:solidFill>
              </a:rPr>
              <a:t> </a:t>
            </a:r>
            <a:r>
              <a:rPr lang="vi-VN" sz="2000" dirty="0" err="1">
                <a:solidFill>
                  <a:srgbClr val="CC3300"/>
                </a:solidFill>
              </a:rPr>
              <a:t>chủ</a:t>
            </a:r>
            <a:r>
              <a:rPr lang="vi-VN" sz="2000" dirty="0">
                <a:solidFill>
                  <a:srgbClr val="CC3300"/>
                </a:solidFill>
              </a:rPr>
              <a:t> </a:t>
            </a:r>
            <a:r>
              <a:rPr lang="vi-VN" sz="2000" dirty="0" err="1">
                <a:solidFill>
                  <a:srgbClr val="CC3300"/>
                </a:solidFill>
              </a:rPr>
              <a:t>chốt</a:t>
            </a:r>
            <a:r>
              <a:rPr lang="vi-VN" sz="2000" dirty="0">
                <a:solidFill>
                  <a:srgbClr val="CC3300"/>
                </a:solidFill>
              </a:rPr>
              <a:t> </a:t>
            </a:r>
            <a:r>
              <a:rPr lang="vi-VN" sz="2000" dirty="0" err="1">
                <a:solidFill>
                  <a:srgbClr val="CC3300"/>
                </a:solidFill>
              </a:rPr>
              <a:t>các</a:t>
            </a:r>
            <a:r>
              <a:rPr lang="vi-VN" sz="2000" dirty="0">
                <a:solidFill>
                  <a:srgbClr val="CC3300"/>
                </a:solidFill>
              </a:rPr>
              <a:t> </a:t>
            </a:r>
            <a:r>
              <a:rPr lang="vi-VN" sz="2000" dirty="0" err="1">
                <a:solidFill>
                  <a:srgbClr val="CC3300"/>
                </a:solidFill>
              </a:rPr>
              <a:t>ngành</a:t>
            </a:r>
            <a:r>
              <a:rPr lang="vi-VN" sz="2000" dirty="0">
                <a:solidFill>
                  <a:srgbClr val="CC3300"/>
                </a:solidFill>
              </a:rPr>
              <a:t>, </a:t>
            </a:r>
            <a:r>
              <a:rPr lang="vi-VN" sz="2000" dirty="0" err="1">
                <a:solidFill>
                  <a:srgbClr val="CC3300"/>
                </a:solidFill>
              </a:rPr>
              <a:t>các</a:t>
            </a:r>
            <a:r>
              <a:rPr lang="vi-VN" sz="2000" dirty="0">
                <a:solidFill>
                  <a:srgbClr val="CC3300"/>
                </a:solidFill>
              </a:rPr>
              <a:t> </a:t>
            </a:r>
            <a:r>
              <a:rPr lang="vi-VN" sz="2000" dirty="0" err="1">
                <a:solidFill>
                  <a:srgbClr val="CC3300"/>
                </a:solidFill>
              </a:rPr>
              <a:t>cấp</a:t>
            </a:r>
            <a:r>
              <a:rPr lang="vi-VN" sz="2000" dirty="0">
                <a:solidFill>
                  <a:srgbClr val="CC3300"/>
                </a:solidFill>
              </a:rPr>
              <a:t>. </a:t>
            </a:r>
          </a:p>
          <a:p>
            <a:pPr algn="ctr"/>
            <a:endParaRPr lang="en-US" sz="2000" dirty="0"/>
          </a:p>
        </p:txBody>
      </p:sp>
      <p:sp>
        <p:nvSpPr>
          <p:cNvPr id="17" name="Shape 514">
            <a:extLst>
              <a:ext uri="{FF2B5EF4-FFF2-40B4-BE49-F238E27FC236}">
                <a16:creationId xmlns="" xmlns:a16="http://schemas.microsoft.com/office/drawing/2014/main" id="{D78A59BC-FE58-4AF8-B1D9-DC24939C8626}"/>
              </a:ext>
            </a:extLst>
          </p:cNvPr>
          <p:cNvSpPr/>
          <p:nvPr/>
        </p:nvSpPr>
        <p:spPr>
          <a:xfrm>
            <a:off x="5353793" y="1713918"/>
            <a:ext cx="245250" cy="245265"/>
          </a:xfrm>
          <a:custGeom>
            <a:avLst/>
            <a:gdLst/>
            <a:ahLst/>
            <a:cxnLst/>
            <a:rect l="0" t="0" r="0" b="0"/>
            <a:pathLst>
              <a:path w="16266" h="16267" extrusionOk="0">
                <a:moveTo>
                  <a:pt x="11503" y="5349"/>
                </a:moveTo>
                <a:lnTo>
                  <a:pt x="11650" y="5398"/>
                </a:lnTo>
                <a:lnTo>
                  <a:pt x="11796" y="5447"/>
                </a:lnTo>
                <a:lnTo>
                  <a:pt x="11919" y="5545"/>
                </a:lnTo>
                <a:lnTo>
                  <a:pt x="12065" y="5691"/>
                </a:lnTo>
                <a:lnTo>
                  <a:pt x="12163" y="5838"/>
                </a:lnTo>
                <a:lnTo>
                  <a:pt x="12212" y="6033"/>
                </a:lnTo>
                <a:lnTo>
                  <a:pt x="12236" y="6229"/>
                </a:lnTo>
                <a:lnTo>
                  <a:pt x="12236" y="6375"/>
                </a:lnTo>
                <a:lnTo>
                  <a:pt x="12187" y="6522"/>
                </a:lnTo>
                <a:lnTo>
                  <a:pt x="12138" y="6644"/>
                </a:lnTo>
                <a:lnTo>
                  <a:pt x="12041" y="6766"/>
                </a:lnTo>
                <a:lnTo>
                  <a:pt x="7938" y="10893"/>
                </a:lnTo>
                <a:lnTo>
                  <a:pt x="7816" y="11015"/>
                </a:lnTo>
                <a:lnTo>
                  <a:pt x="7645" y="11113"/>
                </a:lnTo>
                <a:lnTo>
                  <a:pt x="7474" y="11186"/>
                </a:lnTo>
                <a:lnTo>
                  <a:pt x="7303" y="11211"/>
                </a:lnTo>
                <a:lnTo>
                  <a:pt x="7083" y="11211"/>
                </a:lnTo>
                <a:lnTo>
                  <a:pt x="6912" y="11162"/>
                </a:lnTo>
                <a:lnTo>
                  <a:pt x="6765" y="11064"/>
                </a:lnTo>
                <a:lnTo>
                  <a:pt x="6619" y="10967"/>
                </a:lnTo>
                <a:lnTo>
                  <a:pt x="4567" y="8915"/>
                </a:lnTo>
                <a:lnTo>
                  <a:pt x="4470" y="8769"/>
                </a:lnTo>
                <a:lnTo>
                  <a:pt x="4372" y="8622"/>
                </a:lnTo>
                <a:lnTo>
                  <a:pt x="4323" y="8451"/>
                </a:lnTo>
                <a:lnTo>
                  <a:pt x="4323" y="8280"/>
                </a:lnTo>
                <a:lnTo>
                  <a:pt x="4323" y="8109"/>
                </a:lnTo>
                <a:lnTo>
                  <a:pt x="4372" y="7938"/>
                </a:lnTo>
                <a:lnTo>
                  <a:pt x="4470" y="7792"/>
                </a:lnTo>
                <a:lnTo>
                  <a:pt x="4567" y="7670"/>
                </a:lnTo>
                <a:lnTo>
                  <a:pt x="4714" y="7547"/>
                </a:lnTo>
                <a:lnTo>
                  <a:pt x="4860" y="7474"/>
                </a:lnTo>
                <a:lnTo>
                  <a:pt x="5031" y="7425"/>
                </a:lnTo>
                <a:lnTo>
                  <a:pt x="5202" y="7401"/>
                </a:lnTo>
                <a:lnTo>
                  <a:pt x="5373" y="7425"/>
                </a:lnTo>
                <a:lnTo>
                  <a:pt x="5520" y="7474"/>
                </a:lnTo>
                <a:lnTo>
                  <a:pt x="5691" y="7547"/>
                </a:lnTo>
                <a:lnTo>
                  <a:pt x="5813" y="7670"/>
                </a:lnTo>
                <a:lnTo>
                  <a:pt x="7181" y="9013"/>
                </a:lnTo>
                <a:lnTo>
                  <a:pt x="10673" y="5667"/>
                </a:lnTo>
                <a:lnTo>
                  <a:pt x="10820" y="5520"/>
                </a:lnTo>
                <a:lnTo>
                  <a:pt x="10991" y="5423"/>
                </a:lnTo>
                <a:lnTo>
                  <a:pt x="11161" y="5374"/>
                </a:lnTo>
                <a:lnTo>
                  <a:pt x="11357" y="5349"/>
                </a:lnTo>
                <a:close/>
                <a:moveTo>
                  <a:pt x="7718" y="1"/>
                </a:moveTo>
                <a:lnTo>
                  <a:pt x="7303" y="50"/>
                </a:lnTo>
                <a:lnTo>
                  <a:pt x="6887" y="98"/>
                </a:lnTo>
                <a:lnTo>
                  <a:pt x="6497" y="172"/>
                </a:lnTo>
                <a:lnTo>
                  <a:pt x="6106" y="245"/>
                </a:lnTo>
                <a:lnTo>
                  <a:pt x="5715" y="367"/>
                </a:lnTo>
                <a:lnTo>
                  <a:pt x="5349" y="489"/>
                </a:lnTo>
                <a:lnTo>
                  <a:pt x="4958" y="636"/>
                </a:lnTo>
                <a:lnTo>
                  <a:pt x="4616" y="807"/>
                </a:lnTo>
                <a:lnTo>
                  <a:pt x="4250" y="978"/>
                </a:lnTo>
                <a:lnTo>
                  <a:pt x="3908" y="1173"/>
                </a:lnTo>
                <a:lnTo>
                  <a:pt x="3590" y="1393"/>
                </a:lnTo>
                <a:lnTo>
                  <a:pt x="3273" y="1613"/>
                </a:lnTo>
                <a:lnTo>
                  <a:pt x="2955" y="1857"/>
                </a:lnTo>
                <a:lnTo>
                  <a:pt x="2662" y="2125"/>
                </a:lnTo>
                <a:lnTo>
                  <a:pt x="2394" y="2394"/>
                </a:lnTo>
                <a:lnTo>
                  <a:pt x="2125" y="2663"/>
                </a:lnTo>
                <a:lnTo>
                  <a:pt x="1856" y="2956"/>
                </a:lnTo>
                <a:lnTo>
                  <a:pt x="1612" y="3273"/>
                </a:lnTo>
                <a:lnTo>
                  <a:pt x="1392" y="3591"/>
                </a:lnTo>
                <a:lnTo>
                  <a:pt x="1172" y="3908"/>
                </a:lnTo>
                <a:lnTo>
                  <a:pt x="977" y="4250"/>
                </a:lnTo>
                <a:lnTo>
                  <a:pt x="806" y="4617"/>
                </a:lnTo>
                <a:lnTo>
                  <a:pt x="635" y="4959"/>
                </a:lnTo>
                <a:lnTo>
                  <a:pt x="489" y="5349"/>
                </a:lnTo>
                <a:lnTo>
                  <a:pt x="366" y="5716"/>
                </a:lnTo>
                <a:lnTo>
                  <a:pt x="244" y="6106"/>
                </a:lnTo>
                <a:lnTo>
                  <a:pt x="171" y="6497"/>
                </a:lnTo>
                <a:lnTo>
                  <a:pt x="98" y="6888"/>
                </a:lnTo>
                <a:lnTo>
                  <a:pt x="49" y="7303"/>
                </a:lnTo>
                <a:lnTo>
                  <a:pt x="0" y="7718"/>
                </a:lnTo>
                <a:lnTo>
                  <a:pt x="0" y="8134"/>
                </a:lnTo>
                <a:lnTo>
                  <a:pt x="0" y="8549"/>
                </a:lnTo>
                <a:lnTo>
                  <a:pt x="49" y="8964"/>
                </a:lnTo>
                <a:lnTo>
                  <a:pt x="98" y="9379"/>
                </a:lnTo>
                <a:lnTo>
                  <a:pt x="171" y="9770"/>
                </a:lnTo>
                <a:lnTo>
                  <a:pt x="244" y="10161"/>
                </a:lnTo>
                <a:lnTo>
                  <a:pt x="366" y="10551"/>
                </a:lnTo>
                <a:lnTo>
                  <a:pt x="489" y="10918"/>
                </a:lnTo>
                <a:lnTo>
                  <a:pt x="635" y="11309"/>
                </a:lnTo>
                <a:lnTo>
                  <a:pt x="806" y="11650"/>
                </a:lnTo>
                <a:lnTo>
                  <a:pt x="977" y="12017"/>
                </a:lnTo>
                <a:lnTo>
                  <a:pt x="1172" y="12359"/>
                </a:lnTo>
                <a:lnTo>
                  <a:pt x="1392" y="12676"/>
                </a:lnTo>
                <a:lnTo>
                  <a:pt x="1612" y="12994"/>
                </a:lnTo>
                <a:lnTo>
                  <a:pt x="1856" y="13311"/>
                </a:lnTo>
                <a:lnTo>
                  <a:pt x="2125" y="13604"/>
                </a:lnTo>
                <a:lnTo>
                  <a:pt x="2394" y="13873"/>
                </a:lnTo>
                <a:lnTo>
                  <a:pt x="2662" y="14142"/>
                </a:lnTo>
                <a:lnTo>
                  <a:pt x="2955" y="14410"/>
                </a:lnTo>
                <a:lnTo>
                  <a:pt x="3273" y="14655"/>
                </a:lnTo>
                <a:lnTo>
                  <a:pt x="3590" y="14874"/>
                </a:lnTo>
                <a:lnTo>
                  <a:pt x="3908" y="15094"/>
                </a:lnTo>
                <a:lnTo>
                  <a:pt x="4250" y="15290"/>
                </a:lnTo>
                <a:lnTo>
                  <a:pt x="4616" y="15460"/>
                </a:lnTo>
                <a:lnTo>
                  <a:pt x="4958" y="15631"/>
                </a:lnTo>
                <a:lnTo>
                  <a:pt x="5349" y="15778"/>
                </a:lnTo>
                <a:lnTo>
                  <a:pt x="5715" y="15900"/>
                </a:lnTo>
                <a:lnTo>
                  <a:pt x="6106" y="16022"/>
                </a:lnTo>
                <a:lnTo>
                  <a:pt x="6497" y="16095"/>
                </a:lnTo>
                <a:lnTo>
                  <a:pt x="6887" y="16169"/>
                </a:lnTo>
                <a:lnTo>
                  <a:pt x="7303" y="16218"/>
                </a:lnTo>
                <a:lnTo>
                  <a:pt x="7718" y="16266"/>
                </a:lnTo>
                <a:lnTo>
                  <a:pt x="8548" y="16266"/>
                </a:lnTo>
                <a:lnTo>
                  <a:pt x="8963" y="16218"/>
                </a:lnTo>
                <a:lnTo>
                  <a:pt x="9379" y="16169"/>
                </a:lnTo>
                <a:lnTo>
                  <a:pt x="9769" y="16095"/>
                </a:lnTo>
                <a:lnTo>
                  <a:pt x="10160" y="16022"/>
                </a:lnTo>
                <a:lnTo>
                  <a:pt x="10551" y="15900"/>
                </a:lnTo>
                <a:lnTo>
                  <a:pt x="10942" y="15778"/>
                </a:lnTo>
                <a:lnTo>
                  <a:pt x="11308" y="15631"/>
                </a:lnTo>
                <a:lnTo>
                  <a:pt x="11650" y="15460"/>
                </a:lnTo>
                <a:lnTo>
                  <a:pt x="12016" y="15290"/>
                </a:lnTo>
                <a:lnTo>
                  <a:pt x="12358" y="15094"/>
                </a:lnTo>
                <a:lnTo>
                  <a:pt x="12676" y="14874"/>
                </a:lnTo>
                <a:lnTo>
                  <a:pt x="12993" y="14655"/>
                </a:lnTo>
                <a:lnTo>
                  <a:pt x="13311" y="14410"/>
                </a:lnTo>
                <a:lnTo>
                  <a:pt x="13604" y="14142"/>
                </a:lnTo>
                <a:lnTo>
                  <a:pt x="13872" y="13873"/>
                </a:lnTo>
                <a:lnTo>
                  <a:pt x="14166" y="13604"/>
                </a:lnTo>
                <a:lnTo>
                  <a:pt x="14410" y="13311"/>
                </a:lnTo>
                <a:lnTo>
                  <a:pt x="14654" y="12994"/>
                </a:lnTo>
                <a:lnTo>
                  <a:pt x="14874" y="12676"/>
                </a:lnTo>
                <a:lnTo>
                  <a:pt x="15094" y="12359"/>
                </a:lnTo>
                <a:lnTo>
                  <a:pt x="15289" y="12017"/>
                </a:lnTo>
                <a:lnTo>
                  <a:pt x="15460" y="11650"/>
                </a:lnTo>
                <a:lnTo>
                  <a:pt x="15631" y="11309"/>
                </a:lnTo>
                <a:lnTo>
                  <a:pt x="15777" y="10918"/>
                </a:lnTo>
                <a:lnTo>
                  <a:pt x="15900" y="10551"/>
                </a:lnTo>
                <a:lnTo>
                  <a:pt x="16022" y="10161"/>
                </a:lnTo>
                <a:lnTo>
                  <a:pt x="16095" y="9770"/>
                </a:lnTo>
                <a:lnTo>
                  <a:pt x="16168" y="9379"/>
                </a:lnTo>
                <a:lnTo>
                  <a:pt x="16217" y="8964"/>
                </a:lnTo>
                <a:lnTo>
                  <a:pt x="16266" y="8549"/>
                </a:lnTo>
                <a:lnTo>
                  <a:pt x="16266" y="8134"/>
                </a:lnTo>
                <a:lnTo>
                  <a:pt x="16266" y="7718"/>
                </a:lnTo>
                <a:lnTo>
                  <a:pt x="16217" y="7303"/>
                </a:lnTo>
                <a:lnTo>
                  <a:pt x="16168" y="6888"/>
                </a:lnTo>
                <a:lnTo>
                  <a:pt x="16095" y="6497"/>
                </a:lnTo>
                <a:lnTo>
                  <a:pt x="16022" y="6106"/>
                </a:lnTo>
                <a:lnTo>
                  <a:pt x="15900" y="5716"/>
                </a:lnTo>
                <a:lnTo>
                  <a:pt x="15777" y="5349"/>
                </a:lnTo>
                <a:lnTo>
                  <a:pt x="15631" y="4959"/>
                </a:lnTo>
                <a:lnTo>
                  <a:pt x="15460" y="4617"/>
                </a:lnTo>
                <a:lnTo>
                  <a:pt x="15289" y="4250"/>
                </a:lnTo>
                <a:lnTo>
                  <a:pt x="15094" y="3908"/>
                </a:lnTo>
                <a:lnTo>
                  <a:pt x="14874" y="3591"/>
                </a:lnTo>
                <a:lnTo>
                  <a:pt x="14654" y="3273"/>
                </a:lnTo>
                <a:lnTo>
                  <a:pt x="14410" y="2956"/>
                </a:lnTo>
                <a:lnTo>
                  <a:pt x="14166" y="2663"/>
                </a:lnTo>
                <a:lnTo>
                  <a:pt x="13872" y="2394"/>
                </a:lnTo>
                <a:lnTo>
                  <a:pt x="13604" y="2125"/>
                </a:lnTo>
                <a:lnTo>
                  <a:pt x="13311" y="1857"/>
                </a:lnTo>
                <a:lnTo>
                  <a:pt x="12993" y="1613"/>
                </a:lnTo>
                <a:lnTo>
                  <a:pt x="12676" y="1393"/>
                </a:lnTo>
                <a:lnTo>
                  <a:pt x="12358" y="1173"/>
                </a:lnTo>
                <a:lnTo>
                  <a:pt x="12016" y="978"/>
                </a:lnTo>
                <a:lnTo>
                  <a:pt x="11650" y="807"/>
                </a:lnTo>
                <a:lnTo>
                  <a:pt x="11308" y="636"/>
                </a:lnTo>
                <a:lnTo>
                  <a:pt x="10942" y="489"/>
                </a:lnTo>
                <a:lnTo>
                  <a:pt x="10551" y="367"/>
                </a:lnTo>
                <a:lnTo>
                  <a:pt x="10160" y="245"/>
                </a:lnTo>
                <a:lnTo>
                  <a:pt x="9769" y="172"/>
                </a:lnTo>
                <a:lnTo>
                  <a:pt x="9379" y="98"/>
                </a:lnTo>
                <a:lnTo>
                  <a:pt x="8963" y="50"/>
                </a:lnTo>
                <a:lnTo>
                  <a:pt x="8548" y="1"/>
                </a:lnTo>
                <a:close/>
              </a:path>
            </a:pathLst>
          </a:custGeom>
          <a:solidFill>
            <a:srgbClr val="A64D79"/>
          </a:solidFill>
          <a:ln>
            <a:noFill/>
          </a:ln>
        </p:spPr>
        <p:txBody>
          <a:bodyPr lIns="91425" tIns="91425" rIns="91425" bIns="91425" anchor="ctr" anchorCtr="0">
            <a:noAutofit/>
          </a:bodyPr>
          <a:lstStyle/>
          <a:p>
            <a:pPr lvl="0">
              <a:spcBef>
                <a:spcPts val="0"/>
              </a:spcBef>
              <a:buNone/>
            </a:pPr>
            <a:endParaRPr sz="2000"/>
          </a:p>
        </p:txBody>
      </p:sp>
      <p:sp>
        <p:nvSpPr>
          <p:cNvPr id="18" name="Shape 514">
            <a:extLst>
              <a:ext uri="{FF2B5EF4-FFF2-40B4-BE49-F238E27FC236}">
                <a16:creationId xmlns="" xmlns:a16="http://schemas.microsoft.com/office/drawing/2014/main" id="{C10514A0-3927-417D-BA70-DCC700653EBA}"/>
              </a:ext>
            </a:extLst>
          </p:cNvPr>
          <p:cNvSpPr/>
          <p:nvPr/>
        </p:nvSpPr>
        <p:spPr>
          <a:xfrm>
            <a:off x="5516437" y="3508409"/>
            <a:ext cx="245250" cy="245265"/>
          </a:xfrm>
          <a:custGeom>
            <a:avLst/>
            <a:gdLst/>
            <a:ahLst/>
            <a:cxnLst/>
            <a:rect l="0" t="0" r="0" b="0"/>
            <a:pathLst>
              <a:path w="16266" h="16267" extrusionOk="0">
                <a:moveTo>
                  <a:pt x="11503" y="5349"/>
                </a:moveTo>
                <a:lnTo>
                  <a:pt x="11650" y="5398"/>
                </a:lnTo>
                <a:lnTo>
                  <a:pt x="11796" y="5447"/>
                </a:lnTo>
                <a:lnTo>
                  <a:pt x="11919" y="5545"/>
                </a:lnTo>
                <a:lnTo>
                  <a:pt x="12065" y="5691"/>
                </a:lnTo>
                <a:lnTo>
                  <a:pt x="12163" y="5838"/>
                </a:lnTo>
                <a:lnTo>
                  <a:pt x="12212" y="6033"/>
                </a:lnTo>
                <a:lnTo>
                  <a:pt x="12236" y="6229"/>
                </a:lnTo>
                <a:lnTo>
                  <a:pt x="12236" y="6375"/>
                </a:lnTo>
                <a:lnTo>
                  <a:pt x="12187" y="6522"/>
                </a:lnTo>
                <a:lnTo>
                  <a:pt x="12138" y="6644"/>
                </a:lnTo>
                <a:lnTo>
                  <a:pt x="12041" y="6766"/>
                </a:lnTo>
                <a:lnTo>
                  <a:pt x="7938" y="10893"/>
                </a:lnTo>
                <a:lnTo>
                  <a:pt x="7816" y="11015"/>
                </a:lnTo>
                <a:lnTo>
                  <a:pt x="7645" y="11113"/>
                </a:lnTo>
                <a:lnTo>
                  <a:pt x="7474" y="11186"/>
                </a:lnTo>
                <a:lnTo>
                  <a:pt x="7303" y="11211"/>
                </a:lnTo>
                <a:lnTo>
                  <a:pt x="7083" y="11211"/>
                </a:lnTo>
                <a:lnTo>
                  <a:pt x="6912" y="11162"/>
                </a:lnTo>
                <a:lnTo>
                  <a:pt x="6765" y="11064"/>
                </a:lnTo>
                <a:lnTo>
                  <a:pt x="6619" y="10967"/>
                </a:lnTo>
                <a:lnTo>
                  <a:pt x="4567" y="8915"/>
                </a:lnTo>
                <a:lnTo>
                  <a:pt x="4470" y="8769"/>
                </a:lnTo>
                <a:lnTo>
                  <a:pt x="4372" y="8622"/>
                </a:lnTo>
                <a:lnTo>
                  <a:pt x="4323" y="8451"/>
                </a:lnTo>
                <a:lnTo>
                  <a:pt x="4323" y="8280"/>
                </a:lnTo>
                <a:lnTo>
                  <a:pt x="4323" y="8109"/>
                </a:lnTo>
                <a:lnTo>
                  <a:pt x="4372" y="7938"/>
                </a:lnTo>
                <a:lnTo>
                  <a:pt x="4470" y="7792"/>
                </a:lnTo>
                <a:lnTo>
                  <a:pt x="4567" y="7670"/>
                </a:lnTo>
                <a:lnTo>
                  <a:pt x="4714" y="7547"/>
                </a:lnTo>
                <a:lnTo>
                  <a:pt x="4860" y="7474"/>
                </a:lnTo>
                <a:lnTo>
                  <a:pt x="5031" y="7425"/>
                </a:lnTo>
                <a:lnTo>
                  <a:pt x="5202" y="7401"/>
                </a:lnTo>
                <a:lnTo>
                  <a:pt x="5373" y="7425"/>
                </a:lnTo>
                <a:lnTo>
                  <a:pt x="5520" y="7474"/>
                </a:lnTo>
                <a:lnTo>
                  <a:pt x="5691" y="7547"/>
                </a:lnTo>
                <a:lnTo>
                  <a:pt x="5813" y="7670"/>
                </a:lnTo>
                <a:lnTo>
                  <a:pt x="7181" y="9013"/>
                </a:lnTo>
                <a:lnTo>
                  <a:pt x="10673" y="5667"/>
                </a:lnTo>
                <a:lnTo>
                  <a:pt x="10820" y="5520"/>
                </a:lnTo>
                <a:lnTo>
                  <a:pt x="10991" y="5423"/>
                </a:lnTo>
                <a:lnTo>
                  <a:pt x="11161" y="5374"/>
                </a:lnTo>
                <a:lnTo>
                  <a:pt x="11357" y="5349"/>
                </a:lnTo>
                <a:close/>
                <a:moveTo>
                  <a:pt x="7718" y="1"/>
                </a:moveTo>
                <a:lnTo>
                  <a:pt x="7303" y="50"/>
                </a:lnTo>
                <a:lnTo>
                  <a:pt x="6887" y="98"/>
                </a:lnTo>
                <a:lnTo>
                  <a:pt x="6497" y="172"/>
                </a:lnTo>
                <a:lnTo>
                  <a:pt x="6106" y="245"/>
                </a:lnTo>
                <a:lnTo>
                  <a:pt x="5715" y="367"/>
                </a:lnTo>
                <a:lnTo>
                  <a:pt x="5349" y="489"/>
                </a:lnTo>
                <a:lnTo>
                  <a:pt x="4958" y="636"/>
                </a:lnTo>
                <a:lnTo>
                  <a:pt x="4616" y="807"/>
                </a:lnTo>
                <a:lnTo>
                  <a:pt x="4250" y="978"/>
                </a:lnTo>
                <a:lnTo>
                  <a:pt x="3908" y="1173"/>
                </a:lnTo>
                <a:lnTo>
                  <a:pt x="3590" y="1393"/>
                </a:lnTo>
                <a:lnTo>
                  <a:pt x="3273" y="1613"/>
                </a:lnTo>
                <a:lnTo>
                  <a:pt x="2955" y="1857"/>
                </a:lnTo>
                <a:lnTo>
                  <a:pt x="2662" y="2125"/>
                </a:lnTo>
                <a:lnTo>
                  <a:pt x="2394" y="2394"/>
                </a:lnTo>
                <a:lnTo>
                  <a:pt x="2125" y="2663"/>
                </a:lnTo>
                <a:lnTo>
                  <a:pt x="1856" y="2956"/>
                </a:lnTo>
                <a:lnTo>
                  <a:pt x="1612" y="3273"/>
                </a:lnTo>
                <a:lnTo>
                  <a:pt x="1392" y="3591"/>
                </a:lnTo>
                <a:lnTo>
                  <a:pt x="1172" y="3908"/>
                </a:lnTo>
                <a:lnTo>
                  <a:pt x="977" y="4250"/>
                </a:lnTo>
                <a:lnTo>
                  <a:pt x="806" y="4617"/>
                </a:lnTo>
                <a:lnTo>
                  <a:pt x="635" y="4959"/>
                </a:lnTo>
                <a:lnTo>
                  <a:pt x="489" y="5349"/>
                </a:lnTo>
                <a:lnTo>
                  <a:pt x="366" y="5716"/>
                </a:lnTo>
                <a:lnTo>
                  <a:pt x="244" y="6106"/>
                </a:lnTo>
                <a:lnTo>
                  <a:pt x="171" y="6497"/>
                </a:lnTo>
                <a:lnTo>
                  <a:pt x="98" y="6888"/>
                </a:lnTo>
                <a:lnTo>
                  <a:pt x="49" y="7303"/>
                </a:lnTo>
                <a:lnTo>
                  <a:pt x="0" y="7718"/>
                </a:lnTo>
                <a:lnTo>
                  <a:pt x="0" y="8134"/>
                </a:lnTo>
                <a:lnTo>
                  <a:pt x="0" y="8549"/>
                </a:lnTo>
                <a:lnTo>
                  <a:pt x="49" y="8964"/>
                </a:lnTo>
                <a:lnTo>
                  <a:pt x="98" y="9379"/>
                </a:lnTo>
                <a:lnTo>
                  <a:pt x="171" y="9770"/>
                </a:lnTo>
                <a:lnTo>
                  <a:pt x="244" y="10161"/>
                </a:lnTo>
                <a:lnTo>
                  <a:pt x="366" y="10551"/>
                </a:lnTo>
                <a:lnTo>
                  <a:pt x="489" y="10918"/>
                </a:lnTo>
                <a:lnTo>
                  <a:pt x="635" y="11309"/>
                </a:lnTo>
                <a:lnTo>
                  <a:pt x="806" y="11650"/>
                </a:lnTo>
                <a:lnTo>
                  <a:pt x="977" y="12017"/>
                </a:lnTo>
                <a:lnTo>
                  <a:pt x="1172" y="12359"/>
                </a:lnTo>
                <a:lnTo>
                  <a:pt x="1392" y="12676"/>
                </a:lnTo>
                <a:lnTo>
                  <a:pt x="1612" y="12994"/>
                </a:lnTo>
                <a:lnTo>
                  <a:pt x="1856" y="13311"/>
                </a:lnTo>
                <a:lnTo>
                  <a:pt x="2125" y="13604"/>
                </a:lnTo>
                <a:lnTo>
                  <a:pt x="2394" y="13873"/>
                </a:lnTo>
                <a:lnTo>
                  <a:pt x="2662" y="14142"/>
                </a:lnTo>
                <a:lnTo>
                  <a:pt x="2955" y="14410"/>
                </a:lnTo>
                <a:lnTo>
                  <a:pt x="3273" y="14655"/>
                </a:lnTo>
                <a:lnTo>
                  <a:pt x="3590" y="14874"/>
                </a:lnTo>
                <a:lnTo>
                  <a:pt x="3908" y="15094"/>
                </a:lnTo>
                <a:lnTo>
                  <a:pt x="4250" y="15290"/>
                </a:lnTo>
                <a:lnTo>
                  <a:pt x="4616" y="15460"/>
                </a:lnTo>
                <a:lnTo>
                  <a:pt x="4958" y="15631"/>
                </a:lnTo>
                <a:lnTo>
                  <a:pt x="5349" y="15778"/>
                </a:lnTo>
                <a:lnTo>
                  <a:pt x="5715" y="15900"/>
                </a:lnTo>
                <a:lnTo>
                  <a:pt x="6106" y="16022"/>
                </a:lnTo>
                <a:lnTo>
                  <a:pt x="6497" y="16095"/>
                </a:lnTo>
                <a:lnTo>
                  <a:pt x="6887" y="16169"/>
                </a:lnTo>
                <a:lnTo>
                  <a:pt x="7303" y="16218"/>
                </a:lnTo>
                <a:lnTo>
                  <a:pt x="7718" y="16266"/>
                </a:lnTo>
                <a:lnTo>
                  <a:pt x="8548" y="16266"/>
                </a:lnTo>
                <a:lnTo>
                  <a:pt x="8963" y="16218"/>
                </a:lnTo>
                <a:lnTo>
                  <a:pt x="9379" y="16169"/>
                </a:lnTo>
                <a:lnTo>
                  <a:pt x="9769" y="16095"/>
                </a:lnTo>
                <a:lnTo>
                  <a:pt x="10160" y="16022"/>
                </a:lnTo>
                <a:lnTo>
                  <a:pt x="10551" y="15900"/>
                </a:lnTo>
                <a:lnTo>
                  <a:pt x="10942" y="15778"/>
                </a:lnTo>
                <a:lnTo>
                  <a:pt x="11308" y="15631"/>
                </a:lnTo>
                <a:lnTo>
                  <a:pt x="11650" y="15460"/>
                </a:lnTo>
                <a:lnTo>
                  <a:pt x="12016" y="15290"/>
                </a:lnTo>
                <a:lnTo>
                  <a:pt x="12358" y="15094"/>
                </a:lnTo>
                <a:lnTo>
                  <a:pt x="12676" y="14874"/>
                </a:lnTo>
                <a:lnTo>
                  <a:pt x="12993" y="14655"/>
                </a:lnTo>
                <a:lnTo>
                  <a:pt x="13311" y="14410"/>
                </a:lnTo>
                <a:lnTo>
                  <a:pt x="13604" y="14142"/>
                </a:lnTo>
                <a:lnTo>
                  <a:pt x="13872" y="13873"/>
                </a:lnTo>
                <a:lnTo>
                  <a:pt x="14166" y="13604"/>
                </a:lnTo>
                <a:lnTo>
                  <a:pt x="14410" y="13311"/>
                </a:lnTo>
                <a:lnTo>
                  <a:pt x="14654" y="12994"/>
                </a:lnTo>
                <a:lnTo>
                  <a:pt x="14874" y="12676"/>
                </a:lnTo>
                <a:lnTo>
                  <a:pt x="15094" y="12359"/>
                </a:lnTo>
                <a:lnTo>
                  <a:pt x="15289" y="12017"/>
                </a:lnTo>
                <a:lnTo>
                  <a:pt x="15460" y="11650"/>
                </a:lnTo>
                <a:lnTo>
                  <a:pt x="15631" y="11309"/>
                </a:lnTo>
                <a:lnTo>
                  <a:pt x="15777" y="10918"/>
                </a:lnTo>
                <a:lnTo>
                  <a:pt x="15900" y="10551"/>
                </a:lnTo>
                <a:lnTo>
                  <a:pt x="16022" y="10161"/>
                </a:lnTo>
                <a:lnTo>
                  <a:pt x="16095" y="9770"/>
                </a:lnTo>
                <a:lnTo>
                  <a:pt x="16168" y="9379"/>
                </a:lnTo>
                <a:lnTo>
                  <a:pt x="16217" y="8964"/>
                </a:lnTo>
                <a:lnTo>
                  <a:pt x="16266" y="8549"/>
                </a:lnTo>
                <a:lnTo>
                  <a:pt x="16266" y="8134"/>
                </a:lnTo>
                <a:lnTo>
                  <a:pt x="16266" y="7718"/>
                </a:lnTo>
                <a:lnTo>
                  <a:pt x="16217" y="7303"/>
                </a:lnTo>
                <a:lnTo>
                  <a:pt x="16168" y="6888"/>
                </a:lnTo>
                <a:lnTo>
                  <a:pt x="16095" y="6497"/>
                </a:lnTo>
                <a:lnTo>
                  <a:pt x="16022" y="6106"/>
                </a:lnTo>
                <a:lnTo>
                  <a:pt x="15900" y="5716"/>
                </a:lnTo>
                <a:lnTo>
                  <a:pt x="15777" y="5349"/>
                </a:lnTo>
                <a:lnTo>
                  <a:pt x="15631" y="4959"/>
                </a:lnTo>
                <a:lnTo>
                  <a:pt x="15460" y="4617"/>
                </a:lnTo>
                <a:lnTo>
                  <a:pt x="15289" y="4250"/>
                </a:lnTo>
                <a:lnTo>
                  <a:pt x="15094" y="3908"/>
                </a:lnTo>
                <a:lnTo>
                  <a:pt x="14874" y="3591"/>
                </a:lnTo>
                <a:lnTo>
                  <a:pt x="14654" y="3273"/>
                </a:lnTo>
                <a:lnTo>
                  <a:pt x="14410" y="2956"/>
                </a:lnTo>
                <a:lnTo>
                  <a:pt x="14166" y="2663"/>
                </a:lnTo>
                <a:lnTo>
                  <a:pt x="13872" y="2394"/>
                </a:lnTo>
                <a:lnTo>
                  <a:pt x="13604" y="2125"/>
                </a:lnTo>
                <a:lnTo>
                  <a:pt x="13311" y="1857"/>
                </a:lnTo>
                <a:lnTo>
                  <a:pt x="12993" y="1613"/>
                </a:lnTo>
                <a:lnTo>
                  <a:pt x="12676" y="1393"/>
                </a:lnTo>
                <a:lnTo>
                  <a:pt x="12358" y="1173"/>
                </a:lnTo>
                <a:lnTo>
                  <a:pt x="12016" y="978"/>
                </a:lnTo>
                <a:lnTo>
                  <a:pt x="11650" y="807"/>
                </a:lnTo>
                <a:lnTo>
                  <a:pt x="11308" y="636"/>
                </a:lnTo>
                <a:lnTo>
                  <a:pt x="10942" y="489"/>
                </a:lnTo>
                <a:lnTo>
                  <a:pt x="10551" y="367"/>
                </a:lnTo>
                <a:lnTo>
                  <a:pt x="10160" y="245"/>
                </a:lnTo>
                <a:lnTo>
                  <a:pt x="9769" y="172"/>
                </a:lnTo>
                <a:lnTo>
                  <a:pt x="9379" y="98"/>
                </a:lnTo>
                <a:lnTo>
                  <a:pt x="8963" y="50"/>
                </a:lnTo>
                <a:lnTo>
                  <a:pt x="8548" y="1"/>
                </a:lnTo>
                <a:close/>
              </a:path>
            </a:pathLst>
          </a:custGeom>
          <a:solidFill>
            <a:srgbClr val="A64D79"/>
          </a:solidFill>
          <a:ln>
            <a:noFill/>
          </a:ln>
        </p:spPr>
        <p:txBody>
          <a:bodyPr lIns="91425" tIns="91425" rIns="91425" bIns="91425" anchor="ctr" anchorCtr="0">
            <a:noAutofit/>
          </a:bodyPr>
          <a:lstStyle/>
          <a:p>
            <a:pPr lvl="0">
              <a:spcBef>
                <a:spcPts val="0"/>
              </a:spcBef>
              <a:buNone/>
            </a:pPr>
            <a:endParaRPr sz="2000"/>
          </a:p>
        </p:txBody>
      </p:sp>
    </p:spTree>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3" name="Google Shape;231;p26"/>
          <p:cNvSpPr/>
          <p:nvPr/>
        </p:nvSpPr>
        <p:spPr>
          <a:xfrm>
            <a:off x="4323367" y="6236191"/>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ea typeface="+mn-ea"/>
              <a:cs typeface="Arial"/>
              <a:sym typeface="Arial"/>
            </a:endParaRPr>
          </a:p>
        </p:txBody>
      </p:sp>
      <p:grpSp>
        <p:nvGrpSpPr>
          <p:cNvPr id="8" name="Group 21">
            <a:extLst>
              <a:ext uri="{FF2B5EF4-FFF2-40B4-BE49-F238E27FC236}">
                <a16:creationId xmlns="" xmlns:a16="http://schemas.microsoft.com/office/drawing/2014/main" id="{B35FA379-793E-4F27-B2D3-ECAE5464156D}"/>
              </a:ext>
            </a:extLst>
          </p:cNvPr>
          <p:cNvGrpSpPr>
            <a:grpSpLocks/>
          </p:cNvGrpSpPr>
          <p:nvPr/>
        </p:nvGrpSpPr>
        <p:grpSpPr bwMode="auto">
          <a:xfrm>
            <a:off x="0" y="1093185"/>
            <a:ext cx="10024110" cy="155376"/>
            <a:chOff x="240" y="576"/>
            <a:chExt cx="5298" cy="0"/>
          </a:xfrm>
        </p:grpSpPr>
        <p:sp>
          <p:nvSpPr>
            <p:cNvPr id="9" name="Line 7">
              <a:extLst>
                <a:ext uri="{FF2B5EF4-FFF2-40B4-BE49-F238E27FC236}">
                  <a16:creationId xmlns="" xmlns:a16="http://schemas.microsoft.com/office/drawing/2014/main" id="{C7AAEEE7-0BE4-42AE-8721-A3C3E3F49F07}"/>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0" name="Line 8">
              <a:extLst>
                <a:ext uri="{FF2B5EF4-FFF2-40B4-BE49-F238E27FC236}">
                  <a16:creationId xmlns="" xmlns:a16="http://schemas.microsoft.com/office/drawing/2014/main" id="{DA0D7752-CDFC-4E51-97C6-2D51CEAB873E}"/>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
        <p:nvSpPr>
          <p:cNvPr id="13" name="Rectangle 1">
            <a:extLst>
              <a:ext uri="{FF2B5EF4-FFF2-40B4-BE49-F238E27FC236}">
                <a16:creationId xmlns="" xmlns:a16="http://schemas.microsoft.com/office/drawing/2014/main" id="{D733C8F2-00B2-4F36-A734-358FFE2424D6}"/>
              </a:ext>
            </a:extLst>
          </p:cNvPr>
          <p:cNvSpPr>
            <a:spLocks noChangeArrowheads="1"/>
          </p:cNvSpPr>
          <p:nvPr/>
        </p:nvSpPr>
        <p:spPr bwMode="auto">
          <a:xfrm>
            <a:off x="266825" y="327875"/>
            <a:ext cx="653255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Tx/>
              <a:buNone/>
            </a:pPr>
            <a:r>
              <a:rPr lang="nl-NL" altLang="en-US" sz="2800" b="1" dirty="0">
                <a:solidFill>
                  <a:srgbClr val="7030A0"/>
                </a:solidFill>
              </a:rPr>
              <a:t>3. Tư tưởng về đại đoàn kết toàn dân</a:t>
            </a:r>
            <a:endParaRPr lang="en-US" altLang="en-US" sz="2800" dirty="0">
              <a:solidFill>
                <a:srgbClr val="7030A0"/>
              </a:solidFill>
            </a:endParaRPr>
          </a:p>
        </p:txBody>
      </p:sp>
      <p:pic>
        <p:nvPicPr>
          <p:cNvPr id="17" name="Picture 16">
            <a:extLst>
              <a:ext uri="{FF2B5EF4-FFF2-40B4-BE49-F238E27FC236}">
                <a16:creationId xmlns="" xmlns:a16="http://schemas.microsoft.com/office/drawing/2014/main" id="{91F44462-A75C-41D9-BB08-7F0B672F5B1A}"/>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66825" y="1465943"/>
            <a:ext cx="3918653" cy="44387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TextBox 17">
            <a:extLst>
              <a:ext uri="{FF2B5EF4-FFF2-40B4-BE49-F238E27FC236}">
                <a16:creationId xmlns="" xmlns:a16="http://schemas.microsoft.com/office/drawing/2014/main" id="{7EC1E5CF-2F33-45F5-B6FD-56DEEA617DA2}"/>
              </a:ext>
            </a:extLst>
          </p:cNvPr>
          <p:cNvSpPr txBox="1"/>
          <p:nvPr/>
        </p:nvSpPr>
        <p:spPr>
          <a:xfrm>
            <a:off x="4586512" y="1423127"/>
            <a:ext cx="7097487" cy="707886"/>
          </a:xfrm>
          <a:prstGeom prst="rect">
            <a:avLst/>
          </a:prstGeom>
          <a:noFill/>
        </p:spPr>
        <p:txBody>
          <a:bodyPr wrap="square">
            <a:spAutoFit/>
          </a:bodyPr>
          <a:lstStyle/>
          <a:p>
            <a:pPr marL="342900" indent="-342900" algn="ctr">
              <a:buFont typeface="Wingdings" panose="05000000000000000000" pitchFamily="2" charset="2"/>
              <a:buChar char="q"/>
            </a:pPr>
            <a:r>
              <a:rPr lang="nl-NL" sz="2000" spc="-20" dirty="0">
                <a:solidFill>
                  <a:srgbClr val="00000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Theo Hồ Chí Minh đoàn kết có tầm quan trọng đặc biệt, đoàn kết toàn dân mới phát huy cao nhất sức mạnh:</a:t>
            </a:r>
            <a:endParaRPr lang="en-US" sz="2000" dirty="0">
              <a:latin typeface="Arial" panose="020B0604020202020204" pitchFamily="34" charset="0"/>
              <a:cs typeface="Arial" panose="020B0604020202020204" pitchFamily="34" charset="0"/>
            </a:endParaRPr>
          </a:p>
        </p:txBody>
      </p:sp>
      <p:sp>
        <p:nvSpPr>
          <p:cNvPr id="25" name="TextBox 24">
            <a:extLst>
              <a:ext uri="{FF2B5EF4-FFF2-40B4-BE49-F238E27FC236}">
                <a16:creationId xmlns="" xmlns:a16="http://schemas.microsoft.com/office/drawing/2014/main" id="{E4644E43-A0EA-497D-89BD-7C16B3EF507F}"/>
              </a:ext>
            </a:extLst>
          </p:cNvPr>
          <p:cNvSpPr txBox="1"/>
          <p:nvPr/>
        </p:nvSpPr>
        <p:spPr>
          <a:xfrm>
            <a:off x="4971646" y="2327385"/>
            <a:ext cx="6069756" cy="461665"/>
          </a:xfrm>
          <a:prstGeom prst="rect">
            <a:avLst/>
          </a:prstGeom>
          <a:noFill/>
        </p:spPr>
        <p:txBody>
          <a:bodyPr wrap="square">
            <a:spAutoFit/>
          </a:bodyPr>
          <a:lstStyle/>
          <a:p>
            <a:pPr marL="342900" indent="-342900">
              <a:buFont typeface="Arial" panose="020B0604020202020204" pitchFamily="34" charset="0"/>
              <a:buChar char="•"/>
            </a:pPr>
            <a:r>
              <a:rPr lang="nl-NL" sz="2400" spc="-20" dirty="0">
                <a:solidFill>
                  <a:srgbClr val="FF0066"/>
                </a:solidFill>
                <a:effectLst/>
                <a:highlight>
                  <a:srgbClr val="FFFFFF"/>
                </a:highlight>
                <a:latin typeface="Times New Roman" panose="02020603050405020304" pitchFamily="18" charset="0"/>
                <a:ea typeface="Times New Roman" panose="02020603050405020304" pitchFamily="18" charset="0"/>
              </a:rPr>
              <a:t>“</a:t>
            </a:r>
            <a:r>
              <a:rPr lang="nl-NL" sz="2400" i="1" spc="-20" dirty="0">
                <a:solidFill>
                  <a:srgbClr val="FF0066"/>
                </a:solidFill>
                <a:effectLst/>
                <a:highlight>
                  <a:srgbClr val="FFFFFF"/>
                </a:highlight>
                <a:latin typeface="Times New Roman" panose="02020603050405020304" pitchFamily="18" charset="0"/>
                <a:ea typeface="Times New Roman" panose="02020603050405020304" pitchFamily="18" charset="0"/>
              </a:rPr>
              <a:t>Đoàn kết là sức mạnh, đoàn kết là thắng lợi</a:t>
            </a:r>
            <a:r>
              <a:rPr lang="nl-NL" sz="2400" spc="-20" dirty="0">
                <a:effectLst/>
                <a:highlight>
                  <a:srgbClr val="FFFFFF"/>
                </a:highlight>
                <a:latin typeface="Times New Roman" panose="02020603050405020304" pitchFamily="18" charset="0"/>
                <a:ea typeface="Times New Roman" panose="02020603050405020304" pitchFamily="18" charset="0"/>
              </a:rPr>
              <a:t>”</a:t>
            </a:r>
            <a:endParaRPr lang="en-US" sz="2400" dirty="0"/>
          </a:p>
        </p:txBody>
      </p:sp>
      <p:sp>
        <p:nvSpPr>
          <p:cNvPr id="26" name="TextBox 25">
            <a:extLst>
              <a:ext uri="{FF2B5EF4-FFF2-40B4-BE49-F238E27FC236}">
                <a16:creationId xmlns="" xmlns:a16="http://schemas.microsoft.com/office/drawing/2014/main" id="{20A79A71-E89C-4D02-8DF0-0FE1B4CC49E9}"/>
              </a:ext>
            </a:extLst>
          </p:cNvPr>
          <p:cNvSpPr txBox="1"/>
          <p:nvPr/>
        </p:nvSpPr>
        <p:spPr>
          <a:xfrm>
            <a:off x="5012055" y="3223638"/>
            <a:ext cx="7201871" cy="461665"/>
          </a:xfrm>
          <a:prstGeom prst="rect">
            <a:avLst/>
          </a:prstGeom>
          <a:noFill/>
        </p:spPr>
        <p:txBody>
          <a:bodyPr wrap="square">
            <a:spAutoFit/>
          </a:bodyPr>
          <a:lstStyle/>
          <a:p>
            <a:pPr marL="342900" indent="-342900">
              <a:buFont typeface="Arial" panose="020B0604020202020204" pitchFamily="34" charset="0"/>
              <a:buChar char="•"/>
            </a:pPr>
            <a:r>
              <a:rPr lang="nl-NL" sz="2400" spc="-20" dirty="0">
                <a:solidFill>
                  <a:srgbClr val="00B0F0"/>
                </a:solidFill>
                <a:effectLst/>
                <a:highlight>
                  <a:srgbClr val="FFFFFF"/>
                </a:highlight>
                <a:latin typeface="Times New Roman" panose="02020603050405020304" pitchFamily="18" charset="0"/>
                <a:ea typeface="Times New Roman" panose="02020603050405020304" pitchFamily="18" charset="0"/>
              </a:rPr>
              <a:t>“</a:t>
            </a:r>
            <a:r>
              <a:rPr lang="nl-NL" sz="2400" i="1" spc="-20" dirty="0">
                <a:solidFill>
                  <a:srgbClr val="00B0F0"/>
                </a:solidFill>
                <a:effectLst/>
                <a:highlight>
                  <a:srgbClr val="FFFFFF"/>
                </a:highlight>
                <a:latin typeface="Times New Roman" panose="02020603050405020304" pitchFamily="18" charset="0"/>
                <a:ea typeface="Times New Roman" panose="02020603050405020304" pitchFamily="18" charset="0"/>
              </a:rPr>
              <a:t>Đoàn kết là sức mạnh, là then chốt của thành công</a:t>
            </a:r>
            <a:r>
              <a:rPr lang="nl-NL" sz="2400" spc="-20" dirty="0">
                <a:solidFill>
                  <a:srgbClr val="00B0F0"/>
                </a:solidFill>
                <a:effectLst/>
                <a:highlight>
                  <a:srgbClr val="FFFFFF"/>
                </a:highlight>
                <a:latin typeface="Times New Roman" panose="02020603050405020304" pitchFamily="18" charset="0"/>
                <a:ea typeface="Times New Roman" panose="02020603050405020304" pitchFamily="18" charset="0"/>
              </a:rPr>
              <a:t>”</a:t>
            </a:r>
            <a:endParaRPr lang="en-US" sz="2400" dirty="0">
              <a:solidFill>
                <a:srgbClr val="00B0F0"/>
              </a:solidFill>
            </a:endParaRPr>
          </a:p>
        </p:txBody>
      </p:sp>
      <p:sp>
        <p:nvSpPr>
          <p:cNvPr id="27" name="TextBox 26">
            <a:extLst>
              <a:ext uri="{FF2B5EF4-FFF2-40B4-BE49-F238E27FC236}">
                <a16:creationId xmlns="" xmlns:a16="http://schemas.microsoft.com/office/drawing/2014/main" id="{D0CBE765-73FC-4932-AC3C-28AF11FDFF7F}"/>
              </a:ext>
            </a:extLst>
          </p:cNvPr>
          <p:cNvSpPr txBox="1"/>
          <p:nvPr/>
        </p:nvSpPr>
        <p:spPr>
          <a:xfrm>
            <a:off x="5085840" y="4151505"/>
            <a:ext cx="6467526" cy="830997"/>
          </a:xfrm>
          <a:prstGeom prst="rect">
            <a:avLst/>
          </a:prstGeom>
          <a:noFill/>
        </p:spPr>
        <p:txBody>
          <a:bodyPr wrap="square">
            <a:spAutoFit/>
          </a:bodyPr>
          <a:lstStyle/>
          <a:p>
            <a:pPr marL="342900" indent="-342900">
              <a:buFont typeface="Arial" panose="020B0604020202020204" pitchFamily="34" charset="0"/>
              <a:buChar char="•"/>
            </a:pPr>
            <a:r>
              <a:rPr lang="vi-VN" sz="2400" spc="-20" dirty="0">
                <a:solidFill>
                  <a:srgbClr val="006600"/>
                </a:solidFill>
                <a:effectLst/>
                <a:highlight>
                  <a:srgbClr val="FFFFFF"/>
                </a:highlight>
                <a:latin typeface="Times New Roman" panose="02020603050405020304" pitchFamily="18" charset="0"/>
                <a:ea typeface="Times New Roman" panose="02020603050405020304" pitchFamily="18" charset="0"/>
              </a:rPr>
              <a:t>“</a:t>
            </a:r>
            <a:r>
              <a:rPr lang="vi-VN" sz="2400" i="1" spc="-20" dirty="0">
                <a:solidFill>
                  <a:srgbClr val="006600"/>
                </a:solidFill>
                <a:effectLst/>
                <a:highlight>
                  <a:srgbClr val="FFFFFF"/>
                </a:highlight>
                <a:latin typeface="Times New Roman" panose="02020603050405020304" pitchFamily="18" charset="0"/>
                <a:ea typeface="Times New Roman" panose="02020603050405020304" pitchFamily="18" charset="0"/>
              </a:rPr>
              <a:t>Đoàn kết</a:t>
            </a:r>
            <a:r>
              <a:rPr lang="nl-NL" sz="2400" i="1" spc="-20" dirty="0">
                <a:solidFill>
                  <a:srgbClr val="006600"/>
                </a:solidFill>
                <a:effectLst/>
                <a:highlight>
                  <a:srgbClr val="FFFFFF"/>
                </a:highlight>
                <a:latin typeface="Times New Roman" panose="02020603050405020304" pitchFamily="18" charset="0"/>
                <a:ea typeface="Times New Roman" panose="02020603050405020304" pitchFamily="18" charset="0"/>
              </a:rPr>
              <a:t>, đoàn kết, đại đoàn kết; </a:t>
            </a:r>
          </a:p>
          <a:p>
            <a:r>
              <a:rPr lang="nl-NL" sz="2400" i="1" spc="-20" dirty="0">
                <a:solidFill>
                  <a:srgbClr val="006600"/>
                </a:solidFill>
                <a:effectLst/>
                <a:highlight>
                  <a:srgbClr val="FFFFFF"/>
                </a:highlight>
                <a:latin typeface="Times New Roman" panose="02020603050405020304" pitchFamily="18" charset="0"/>
                <a:ea typeface="Times New Roman" panose="02020603050405020304" pitchFamily="18" charset="0"/>
              </a:rPr>
              <a:t>Thành công, thành công, đại thành công</a:t>
            </a:r>
            <a:r>
              <a:rPr lang="nl-NL" sz="2400" spc="-20" dirty="0">
                <a:solidFill>
                  <a:srgbClr val="006600"/>
                </a:solidFill>
                <a:effectLst/>
                <a:highlight>
                  <a:srgbClr val="FFFFFF"/>
                </a:highlight>
                <a:latin typeface="Times New Roman" panose="02020603050405020304" pitchFamily="18" charset="0"/>
                <a:ea typeface="Times New Roman" panose="02020603050405020304" pitchFamily="18" charset="0"/>
              </a:rPr>
              <a:t>”</a:t>
            </a:r>
            <a:endParaRPr lang="en-US" sz="2400" dirty="0">
              <a:solidFill>
                <a:srgbClr val="006600"/>
              </a:solidFill>
            </a:endParaRPr>
          </a:p>
        </p:txBody>
      </p:sp>
      <p:sp>
        <p:nvSpPr>
          <p:cNvPr id="29" name="TextBox 28">
            <a:extLst>
              <a:ext uri="{FF2B5EF4-FFF2-40B4-BE49-F238E27FC236}">
                <a16:creationId xmlns="" xmlns:a16="http://schemas.microsoft.com/office/drawing/2014/main" id="{833904E2-B4C9-4EC4-8B69-CAE7789E38B8}"/>
              </a:ext>
            </a:extLst>
          </p:cNvPr>
          <p:cNvSpPr txBox="1"/>
          <p:nvPr/>
        </p:nvSpPr>
        <p:spPr>
          <a:xfrm>
            <a:off x="4844670" y="5403945"/>
            <a:ext cx="6839330" cy="707886"/>
          </a:xfrm>
          <a:prstGeom prst="rect">
            <a:avLst/>
          </a:prstGeom>
          <a:noFill/>
        </p:spPr>
        <p:txBody>
          <a:bodyPr wrap="square">
            <a:spAutoFit/>
          </a:bodyPr>
          <a:lstStyle/>
          <a:p>
            <a:pPr algn="ctr" eaLnBrk="1" hangingPunct="1">
              <a:spcBef>
                <a:spcPct val="20000"/>
              </a:spcBef>
              <a:buClr>
                <a:schemeClr val="tx2"/>
              </a:buClr>
              <a:buFont typeface="Wingdings" pitchFamily="2" charset="2"/>
              <a:buNone/>
              <a:defRPr/>
            </a:pPr>
            <a:r>
              <a:rPr lang="en-US" sz="2000" dirty="0" err="1">
                <a:solidFill>
                  <a:srgbClr val="7030A0"/>
                </a:solidFill>
                <a:latin typeface="Arial" panose="020B0604020202020204" pitchFamily="34" charset="0"/>
                <a:cs typeface="Arial" panose="020B0604020202020204" pitchFamily="34" charset="0"/>
              </a:rPr>
              <a:t>Nhấn</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mạnh</a:t>
            </a:r>
            <a:r>
              <a:rPr lang="en-US" sz="2000" dirty="0">
                <a:solidFill>
                  <a:srgbClr val="7030A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tầm</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quan</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trọng</a:t>
            </a:r>
            <a:r>
              <a:rPr lang="en-US" sz="2000" b="1" dirty="0">
                <a:solidFill>
                  <a:srgbClr val="C0000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của</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việc</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xây</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dựng</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khối</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đại</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đoàn</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kết</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dân</a:t>
            </a:r>
            <a:r>
              <a:rPr lang="en-US" sz="2000" dirty="0">
                <a:solidFill>
                  <a:srgbClr val="7030A0"/>
                </a:solidFill>
                <a:latin typeface="Arial" panose="020B0604020202020204" pitchFamily="34" charset="0"/>
                <a:cs typeface="Arial" panose="020B0604020202020204" pitchFamily="34" charset="0"/>
              </a:rPr>
              <a:t> </a:t>
            </a:r>
            <a:r>
              <a:rPr lang="en-US" sz="2000" dirty="0" err="1">
                <a:solidFill>
                  <a:srgbClr val="7030A0"/>
                </a:solidFill>
                <a:latin typeface="Arial" panose="020B0604020202020204" pitchFamily="34" charset="0"/>
                <a:cs typeface="Arial" panose="020B0604020202020204" pitchFamily="34" charset="0"/>
              </a:rPr>
              <a:t>tộc</a:t>
            </a:r>
            <a:endParaRPr lang="en-US" sz="2000" dirty="0">
              <a:solidFill>
                <a:srgbClr val="7030A0"/>
              </a:solidFill>
              <a:effectLst>
                <a:outerShdw blurRad="38100" dist="38100" dir="2700000" algn="tl">
                  <a:srgbClr val="C0C0C0"/>
                </a:outerShdw>
              </a:effectLst>
              <a:latin typeface="Arial" panose="020B0604020202020204" pitchFamily="34" charset="0"/>
              <a:cs typeface="Arial" panose="020B0604020202020204" pitchFamily="34" charset="0"/>
            </a:endParaRPr>
          </a:p>
        </p:txBody>
      </p:sp>
      <p:sp>
        <p:nvSpPr>
          <p:cNvPr id="30" name="AutoShape 10">
            <a:extLst>
              <a:ext uri="{FF2B5EF4-FFF2-40B4-BE49-F238E27FC236}">
                <a16:creationId xmlns="" xmlns:a16="http://schemas.microsoft.com/office/drawing/2014/main" id="{0E1268B8-0244-4F0F-BF0D-A71E85267BA8}"/>
              </a:ext>
            </a:extLst>
          </p:cNvPr>
          <p:cNvSpPr>
            <a:spLocks/>
          </p:cNvSpPr>
          <p:nvPr/>
        </p:nvSpPr>
        <p:spPr bwMode="auto">
          <a:xfrm rot="10800000" flipV="1">
            <a:off x="4345145" y="2460954"/>
            <a:ext cx="740694" cy="2931102"/>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Tree>
    <p:extLst>
      <p:ext uri="{BB962C8B-B14F-4D97-AF65-F5344CB8AC3E}">
        <p14:creationId xmlns:p14="http://schemas.microsoft.com/office/powerpoint/2010/main" val="4093320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ppt_x"/>
                                          </p:val>
                                        </p:tav>
                                        <p:tav tm="100000">
                                          <p:val>
                                            <p:strVal val="#ppt_x"/>
                                          </p:val>
                                        </p:tav>
                                      </p:tavLst>
                                    </p:anim>
                                    <p:anim calcmode="lin" valueType="num">
                                      <p:cBhvr additive="base">
                                        <p:cTn id="8" dur="500" fill="hold"/>
                                        <p:tgtEl>
                                          <p:spTgt spid="1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3618" name="Picture 2" descr="Svg Free Stock Design Png Transparent Images Pluspng - Corner Flower Design  | Full Size PNG Download | SeekPNG">
            <a:extLst>
              <a:ext uri="{FF2B5EF4-FFF2-40B4-BE49-F238E27FC236}">
                <a16:creationId xmlns="" xmlns:a16="http://schemas.microsoft.com/office/drawing/2014/main" id="{3D8A1C94-5DC2-4FDE-8418-03C6C03BBB3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5414963" cy="4400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 name="Group 21">
            <a:extLst>
              <a:ext uri="{FF2B5EF4-FFF2-40B4-BE49-F238E27FC236}">
                <a16:creationId xmlns="" xmlns:a16="http://schemas.microsoft.com/office/drawing/2014/main" id="{F3C55A41-0128-413B-953E-8682DD9E2209}"/>
              </a:ext>
            </a:extLst>
          </p:cNvPr>
          <p:cNvGrpSpPr>
            <a:grpSpLocks/>
          </p:cNvGrpSpPr>
          <p:nvPr/>
        </p:nvGrpSpPr>
        <p:grpSpPr bwMode="auto">
          <a:xfrm>
            <a:off x="5115340" y="1125960"/>
            <a:ext cx="7076660" cy="96095"/>
            <a:chOff x="240" y="576"/>
            <a:chExt cx="5298" cy="0"/>
          </a:xfrm>
        </p:grpSpPr>
        <p:sp>
          <p:nvSpPr>
            <p:cNvPr id="4" name="Line 7">
              <a:extLst>
                <a:ext uri="{FF2B5EF4-FFF2-40B4-BE49-F238E27FC236}">
                  <a16:creationId xmlns="" xmlns:a16="http://schemas.microsoft.com/office/drawing/2014/main" id="{C49FDD75-905A-4982-8FA6-4070652C5732}"/>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5" name="Line 8">
              <a:extLst>
                <a:ext uri="{FF2B5EF4-FFF2-40B4-BE49-F238E27FC236}">
                  <a16:creationId xmlns="" xmlns:a16="http://schemas.microsoft.com/office/drawing/2014/main" id="{21943D39-0A31-4D5E-B46E-F5F0CDE3F9CF}"/>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
        <p:nvSpPr>
          <p:cNvPr id="6" name="Rectangle 1">
            <a:extLst>
              <a:ext uri="{FF2B5EF4-FFF2-40B4-BE49-F238E27FC236}">
                <a16:creationId xmlns="" xmlns:a16="http://schemas.microsoft.com/office/drawing/2014/main" id="{57C4249C-142B-44C5-9BFC-68297880FCEE}"/>
              </a:ext>
            </a:extLst>
          </p:cNvPr>
          <p:cNvSpPr>
            <a:spLocks noChangeArrowheads="1"/>
          </p:cNvSpPr>
          <p:nvPr/>
        </p:nvSpPr>
        <p:spPr bwMode="auto">
          <a:xfrm>
            <a:off x="5382165" y="301370"/>
            <a:ext cx="653255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Tx/>
              <a:buNone/>
            </a:pPr>
            <a:r>
              <a:rPr lang="nl-NL" altLang="en-US" sz="2800" b="1" dirty="0">
                <a:solidFill>
                  <a:srgbClr val="7030A0"/>
                </a:solidFill>
              </a:rPr>
              <a:t>3. Tư tưởng về đại đoàn kết toàn dân</a:t>
            </a:r>
            <a:endParaRPr lang="en-US" altLang="en-US" sz="2800" dirty="0">
              <a:solidFill>
                <a:srgbClr val="7030A0"/>
              </a:solidFill>
            </a:endParaRPr>
          </a:p>
        </p:txBody>
      </p:sp>
      <p:sp>
        <p:nvSpPr>
          <p:cNvPr id="2" name="AutoShape 2" descr="Phát huy sức mạnh đại đoàn kết toàn dân tộc trong sự nghiệp xây dựng và bảo  vệ Tổ quốc | Tạp chí Tuyên giáo">
            <a:extLst>
              <a:ext uri="{FF2B5EF4-FFF2-40B4-BE49-F238E27FC236}">
                <a16:creationId xmlns="" xmlns:a16="http://schemas.microsoft.com/office/drawing/2014/main" id="{ED800805-3C2F-4AF2-B481-DEC84A8F7C66}"/>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1030" name="Picture 6" descr="Tư tưởng Hồ Chí Minh về đại đoàn kết dân tộc và sự thấm nhuần, vận dụng  sáng tạo tại Đại hội XII của Đảng - Khoa Lý luận chính trị">
            <a:extLst>
              <a:ext uri="{FF2B5EF4-FFF2-40B4-BE49-F238E27FC236}">
                <a16:creationId xmlns="" xmlns:a16="http://schemas.microsoft.com/office/drawing/2014/main" id="{C2390C1E-6B3E-4221-A322-9179AF0183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90215" y="1950550"/>
            <a:ext cx="4358185" cy="4606079"/>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 xmlns:a16="http://schemas.microsoft.com/office/drawing/2014/main" id="{DFB89068-DFC5-414E-BCC6-8899C4A7B99E}"/>
              </a:ext>
            </a:extLst>
          </p:cNvPr>
          <p:cNvSpPr txBox="1"/>
          <p:nvPr/>
        </p:nvSpPr>
        <p:spPr>
          <a:xfrm>
            <a:off x="6777039" y="1332517"/>
            <a:ext cx="4358185" cy="400110"/>
          </a:xfrm>
          <a:prstGeom prst="rect">
            <a:avLst/>
          </a:prstGeom>
          <a:noFill/>
        </p:spPr>
        <p:txBody>
          <a:bodyPr wrap="square">
            <a:spAutoFit/>
          </a:bodyPr>
          <a:lstStyle/>
          <a:p>
            <a:pPr marL="285750" indent="-285750">
              <a:buFont typeface="Wingdings" panose="05000000000000000000" pitchFamily="2" charset="2"/>
              <a:buChar char="q"/>
            </a:pPr>
            <a:r>
              <a:rPr lang="vi-VN" sz="2000" dirty="0" err="1">
                <a:solidFill>
                  <a:srgbClr val="009900"/>
                </a:solidFill>
              </a:rPr>
              <a:t>Lực</a:t>
            </a:r>
            <a:r>
              <a:rPr lang="vi-VN" sz="2000" dirty="0">
                <a:solidFill>
                  <a:srgbClr val="009900"/>
                </a:solidFill>
              </a:rPr>
              <a:t> lượng </a:t>
            </a:r>
            <a:r>
              <a:rPr lang="vi-VN" sz="2000" dirty="0" err="1">
                <a:solidFill>
                  <a:srgbClr val="009900"/>
                </a:solidFill>
              </a:rPr>
              <a:t>đại</a:t>
            </a:r>
            <a:r>
              <a:rPr lang="vi-VN" sz="2000" dirty="0">
                <a:solidFill>
                  <a:srgbClr val="009900"/>
                </a:solidFill>
              </a:rPr>
              <a:t> </a:t>
            </a:r>
            <a:r>
              <a:rPr lang="vi-VN" sz="2000" dirty="0" err="1">
                <a:solidFill>
                  <a:srgbClr val="009900"/>
                </a:solidFill>
              </a:rPr>
              <a:t>đoàn</a:t>
            </a:r>
            <a:r>
              <a:rPr lang="vi-VN" sz="2000" dirty="0">
                <a:solidFill>
                  <a:srgbClr val="009900"/>
                </a:solidFill>
              </a:rPr>
              <a:t> </a:t>
            </a:r>
            <a:r>
              <a:rPr lang="vi-VN" sz="2000" dirty="0" err="1">
                <a:solidFill>
                  <a:srgbClr val="009900"/>
                </a:solidFill>
              </a:rPr>
              <a:t>kết</a:t>
            </a:r>
            <a:r>
              <a:rPr lang="vi-VN" sz="2000" dirty="0">
                <a:solidFill>
                  <a:srgbClr val="009900"/>
                </a:solidFill>
              </a:rPr>
              <a:t> dân </a:t>
            </a:r>
            <a:r>
              <a:rPr lang="vi-VN" sz="2000" dirty="0" err="1">
                <a:solidFill>
                  <a:srgbClr val="009900"/>
                </a:solidFill>
              </a:rPr>
              <a:t>tộc</a:t>
            </a:r>
            <a:r>
              <a:rPr lang="en-US" sz="2000" dirty="0">
                <a:solidFill>
                  <a:srgbClr val="009900"/>
                </a:solidFill>
              </a:rPr>
              <a:t>:</a:t>
            </a:r>
          </a:p>
        </p:txBody>
      </p:sp>
      <p:sp>
        <p:nvSpPr>
          <p:cNvPr id="13" name="TextBox 12">
            <a:extLst>
              <a:ext uri="{FF2B5EF4-FFF2-40B4-BE49-F238E27FC236}">
                <a16:creationId xmlns="" xmlns:a16="http://schemas.microsoft.com/office/drawing/2014/main" id="{236443EE-5F45-4014-8F92-988113E2BB8C}"/>
              </a:ext>
            </a:extLst>
          </p:cNvPr>
          <p:cNvSpPr txBox="1"/>
          <p:nvPr/>
        </p:nvSpPr>
        <p:spPr>
          <a:xfrm>
            <a:off x="6564574" y="1950550"/>
            <a:ext cx="5036251" cy="707886"/>
          </a:xfrm>
          <a:prstGeom prst="rect">
            <a:avLst/>
          </a:prstGeom>
          <a:noFill/>
        </p:spPr>
        <p:txBody>
          <a:bodyPr wrap="square">
            <a:spAutoFit/>
          </a:bodyPr>
          <a:lstStyle/>
          <a:p>
            <a:pPr algn="ctr"/>
            <a:r>
              <a:rPr lang="vi-VN" dirty="0"/>
              <a:t> </a:t>
            </a:r>
            <a:r>
              <a:rPr lang="en-US" sz="2000" dirty="0">
                <a:latin typeface="Arial" panose="020B0604020202020204" pitchFamily="34" charset="0"/>
                <a:cs typeface="Arial" panose="020B0604020202020204" pitchFamily="34" charset="0"/>
              </a:rPr>
              <a:t>T</a:t>
            </a:r>
            <a:r>
              <a:rPr lang="vi-VN" sz="2000" dirty="0" err="1">
                <a:latin typeface="Arial" panose="020B0604020202020204" pitchFamily="34" charset="0"/>
                <a:cs typeface="Arial" panose="020B0604020202020204" pitchFamily="34" charset="0"/>
              </a:rPr>
              <a:t>ất</a:t>
            </a:r>
            <a:r>
              <a:rPr lang="vi-VN" sz="2000" dirty="0">
                <a:latin typeface="Arial" panose="020B0604020202020204" pitchFamily="34" charset="0"/>
                <a:cs typeface="Arial" panose="020B0604020202020204" pitchFamily="34" charset="0"/>
              </a:rPr>
              <a:t> </a:t>
            </a:r>
            <a:r>
              <a:rPr lang="vi-VN" sz="2000" dirty="0" err="1">
                <a:latin typeface="Arial" panose="020B0604020202020204" pitchFamily="34" charset="0"/>
                <a:cs typeface="Arial" panose="020B0604020202020204" pitchFamily="34" charset="0"/>
              </a:rPr>
              <a:t>cả</a:t>
            </a:r>
            <a:r>
              <a:rPr lang="vi-VN" sz="2000" dirty="0">
                <a:latin typeface="Arial" panose="020B0604020202020204" pitchFamily="34" charset="0"/>
                <a:cs typeface="Arial" panose="020B0604020202020204" pitchFamily="34" charset="0"/>
              </a:rPr>
              <a:t> </a:t>
            </a:r>
            <a:r>
              <a:rPr lang="vi-VN" sz="2000" dirty="0" err="1">
                <a:latin typeface="Arial" panose="020B0604020202020204" pitchFamily="34" charset="0"/>
                <a:cs typeface="Arial" panose="020B0604020202020204" pitchFamily="34" charset="0"/>
              </a:rPr>
              <a:t>những</a:t>
            </a:r>
            <a:r>
              <a:rPr lang="vi-VN" sz="2000" dirty="0">
                <a:latin typeface="Arial" panose="020B0604020202020204" pitchFamily="34" charset="0"/>
                <a:cs typeface="Arial" panose="020B0604020202020204" pitchFamily="34" charset="0"/>
              </a:rPr>
              <a:t> </a:t>
            </a:r>
            <a:r>
              <a:rPr lang="vi-VN" sz="2000" dirty="0" err="1">
                <a:latin typeface="Arial" panose="020B0604020202020204" pitchFamily="34" charset="0"/>
                <a:cs typeface="Arial" panose="020B0604020202020204" pitchFamily="34" charset="0"/>
              </a:rPr>
              <a:t>người</a:t>
            </a:r>
            <a:r>
              <a:rPr lang="vi-VN" sz="2000" dirty="0">
                <a:latin typeface="Arial" panose="020B0604020202020204" pitchFamily="34" charset="0"/>
                <a:cs typeface="Arial" panose="020B0604020202020204" pitchFamily="34" charset="0"/>
              </a:rPr>
              <a:t> yêu </a:t>
            </a:r>
            <a:r>
              <a:rPr lang="vi-VN" sz="2000" dirty="0" err="1">
                <a:latin typeface="Arial" panose="020B0604020202020204" pitchFamily="34" charset="0"/>
                <a:cs typeface="Arial" panose="020B0604020202020204" pitchFamily="34" charset="0"/>
              </a:rPr>
              <a:t>nước</a:t>
            </a:r>
            <a:r>
              <a:rPr lang="vi-VN" sz="2000" dirty="0">
                <a:latin typeface="Arial" panose="020B0604020202020204" pitchFamily="34" charset="0"/>
                <a:cs typeface="Arial" panose="020B0604020202020204" pitchFamily="34" charset="0"/>
              </a:rPr>
              <a:t>, không phân </a:t>
            </a:r>
            <a:r>
              <a:rPr lang="vi-VN" sz="2000" dirty="0" err="1">
                <a:latin typeface="Arial" panose="020B0604020202020204" pitchFamily="34" charset="0"/>
                <a:cs typeface="Arial" panose="020B0604020202020204" pitchFamily="34" charset="0"/>
              </a:rPr>
              <a:t>biệt</a:t>
            </a:r>
            <a:r>
              <a:rPr lang="en-US" sz="2000" dirty="0">
                <a:latin typeface="Arial" panose="020B0604020202020204" pitchFamily="34" charset="0"/>
                <a:cs typeface="Arial" panose="020B0604020202020204" pitchFamily="34" charset="0"/>
              </a:rPr>
              <a:t>:</a:t>
            </a:r>
          </a:p>
        </p:txBody>
      </p:sp>
      <p:sp>
        <p:nvSpPr>
          <p:cNvPr id="15" name="TextBox 14">
            <a:extLst>
              <a:ext uri="{FF2B5EF4-FFF2-40B4-BE49-F238E27FC236}">
                <a16:creationId xmlns="" xmlns:a16="http://schemas.microsoft.com/office/drawing/2014/main" id="{6A99CB2C-977D-4CA4-A6C6-63BB6CED28F8}"/>
              </a:ext>
            </a:extLst>
          </p:cNvPr>
          <p:cNvSpPr txBox="1"/>
          <p:nvPr/>
        </p:nvSpPr>
        <p:spPr>
          <a:xfrm>
            <a:off x="8498005" y="2741460"/>
            <a:ext cx="3102819" cy="2459071"/>
          </a:xfrm>
          <a:prstGeom prst="rect">
            <a:avLst/>
          </a:prstGeom>
          <a:noFill/>
        </p:spPr>
        <p:txBody>
          <a:bodyPr wrap="square">
            <a:spAutoFit/>
          </a:bodyPr>
          <a:lstStyle/>
          <a:p>
            <a:pPr marL="285750" indent="-285750">
              <a:lnSpc>
                <a:spcPct val="200000"/>
              </a:lnSpc>
              <a:buFont typeface="Courier New" panose="02070309020205020404" pitchFamily="49" charset="0"/>
              <a:buChar char="o"/>
            </a:pPr>
            <a:r>
              <a:rPr lang="en-US" dirty="0">
                <a:solidFill>
                  <a:srgbClr val="FF0066"/>
                </a:solidFill>
                <a:latin typeface="Arial" panose="020B0604020202020204" pitchFamily="34" charset="0"/>
                <a:cs typeface="Arial" panose="020B0604020202020204" pitchFamily="34" charset="0"/>
              </a:rPr>
              <a:t>T</a:t>
            </a:r>
            <a:r>
              <a:rPr lang="vi-VN" sz="2000" dirty="0" err="1">
                <a:solidFill>
                  <a:srgbClr val="FF0066"/>
                </a:solidFill>
                <a:latin typeface="Arial" panose="020B0604020202020204" pitchFamily="34" charset="0"/>
                <a:cs typeface="Arial" panose="020B0604020202020204" pitchFamily="34" charset="0"/>
              </a:rPr>
              <a:t>ầng</a:t>
            </a:r>
            <a:r>
              <a:rPr lang="vi-VN" sz="2000" dirty="0">
                <a:solidFill>
                  <a:srgbClr val="FF0066"/>
                </a:solidFill>
                <a:latin typeface="Arial" panose="020B0604020202020204" pitchFamily="34" charset="0"/>
                <a:cs typeface="Arial" panose="020B0604020202020204" pitchFamily="34" charset="0"/>
              </a:rPr>
              <a:t> </a:t>
            </a:r>
            <a:r>
              <a:rPr lang="vi-VN" sz="2000" dirty="0" err="1">
                <a:solidFill>
                  <a:srgbClr val="FF0066"/>
                </a:solidFill>
                <a:latin typeface="Arial" panose="020B0604020202020204" pitchFamily="34" charset="0"/>
                <a:cs typeface="Arial" panose="020B0604020202020204" pitchFamily="34" charset="0"/>
              </a:rPr>
              <a:t>lớp</a:t>
            </a:r>
            <a:r>
              <a:rPr lang="vi-VN" sz="2000" dirty="0">
                <a:solidFill>
                  <a:srgbClr val="FF0066"/>
                </a:solidFill>
                <a:latin typeface="Arial" panose="020B0604020202020204" pitchFamily="34" charset="0"/>
                <a:cs typeface="Arial" panose="020B0604020202020204" pitchFamily="34" charset="0"/>
              </a:rPr>
              <a:t>,</a:t>
            </a:r>
            <a:endParaRPr lang="en-US" sz="2000" dirty="0">
              <a:solidFill>
                <a:srgbClr val="FF0066"/>
              </a:solidFill>
              <a:latin typeface="Arial" panose="020B0604020202020204" pitchFamily="34" charset="0"/>
              <a:cs typeface="Arial" panose="020B0604020202020204" pitchFamily="34" charset="0"/>
            </a:endParaRPr>
          </a:p>
          <a:p>
            <a:pPr marL="342900" indent="-342900">
              <a:lnSpc>
                <a:spcPct val="200000"/>
              </a:lnSpc>
              <a:buFont typeface="Courier New" panose="02070309020205020404" pitchFamily="49" charset="0"/>
              <a:buChar char="o"/>
            </a:pPr>
            <a:r>
              <a:rPr lang="vi-VN" sz="2000" dirty="0">
                <a:solidFill>
                  <a:srgbClr val="0033CC"/>
                </a:solidFill>
                <a:latin typeface="Arial" panose="020B0604020202020204" pitchFamily="34" charset="0"/>
                <a:cs typeface="Arial" panose="020B0604020202020204" pitchFamily="34" charset="0"/>
              </a:rPr>
              <a:t> </a:t>
            </a:r>
            <a:r>
              <a:rPr lang="en-US" sz="2000" dirty="0">
                <a:solidFill>
                  <a:srgbClr val="0033CC"/>
                </a:solidFill>
                <a:latin typeface="Arial" panose="020B0604020202020204" pitchFamily="34" charset="0"/>
                <a:cs typeface="Arial" panose="020B0604020202020204" pitchFamily="34" charset="0"/>
              </a:rPr>
              <a:t>T</a:t>
            </a:r>
            <a:r>
              <a:rPr lang="vi-VN" sz="2000" dirty="0" err="1">
                <a:solidFill>
                  <a:srgbClr val="0033CC"/>
                </a:solidFill>
                <a:latin typeface="Arial" panose="020B0604020202020204" pitchFamily="34" charset="0"/>
                <a:cs typeface="Arial" panose="020B0604020202020204" pitchFamily="34" charset="0"/>
              </a:rPr>
              <a:t>hành</a:t>
            </a:r>
            <a:r>
              <a:rPr lang="vi-VN" sz="2000" dirty="0">
                <a:solidFill>
                  <a:srgbClr val="0033CC"/>
                </a:solidFill>
                <a:latin typeface="Arial" panose="020B0604020202020204" pitchFamily="34" charset="0"/>
                <a:cs typeface="Arial" panose="020B0604020202020204" pitchFamily="34" charset="0"/>
              </a:rPr>
              <a:t> </a:t>
            </a:r>
            <a:r>
              <a:rPr lang="vi-VN" sz="2000" dirty="0" err="1">
                <a:solidFill>
                  <a:srgbClr val="0033CC"/>
                </a:solidFill>
                <a:latin typeface="Arial" panose="020B0604020202020204" pitchFamily="34" charset="0"/>
                <a:cs typeface="Arial" panose="020B0604020202020204" pitchFamily="34" charset="0"/>
              </a:rPr>
              <a:t>phần</a:t>
            </a:r>
            <a:r>
              <a:rPr lang="vi-VN" sz="2000" dirty="0">
                <a:solidFill>
                  <a:srgbClr val="0033CC"/>
                </a:solidFill>
                <a:latin typeface="Arial" panose="020B0604020202020204" pitchFamily="34" charset="0"/>
                <a:cs typeface="Arial" panose="020B0604020202020204" pitchFamily="34" charset="0"/>
              </a:rPr>
              <a:t> dân </a:t>
            </a:r>
            <a:r>
              <a:rPr lang="vi-VN" sz="2000" dirty="0" err="1">
                <a:solidFill>
                  <a:srgbClr val="0033CC"/>
                </a:solidFill>
                <a:latin typeface="Arial" panose="020B0604020202020204" pitchFamily="34" charset="0"/>
                <a:cs typeface="Arial" panose="020B0604020202020204" pitchFamily="34" charset="0"/>
              </a:rPr>
              <a:t>tộc</a:t>
            </a:r>
            <a:r>
              <a:rPr lang="vi-VN" sz="2000" dirty="0">
                <a:solidFill>
                  <a:srgbClr val="0033CC"/>
                </a:solidFill>
                <a:latin typeface="Arial" panose="020B0604020202020204" pitchFamily="34" charset="0"/>
                <a:cs typeface="Arial" panose="020B0604020202020204" pitchFamily="34" charset="0"/>
              </a:rPr>
              <a:t>, </a:t>
            </a:r>
            <a:endParaRPr lang="en-US" sz="2000" dirty="0">
              <a:solidFill>
                <a:srgbClr val="0033CC"/>
              </a:solidFill>
              <a:latin typeface="Arial" panose="020B0604020202020204" pitchFamily="34" charset="0"/>
              <a:cs typeface="Arial" panose="020B0604020202020204" pitchFamily="34" charset="0"/>
            </a:endParaRPr>
          </a:p>
          <a:p>
            <a:pPr marL="342900" indent="-342900">
              <a:lnSpc>
                <a:spcPct val="200000"/>
              </a:lnSpc>
              <a:buFont typeface="Courier New" panose="02070309020205020404" pitchFamily="49" charset="0"/>
              <a:buChar char="o"/>
            </a:pPr>
            <a:r>
              <a:rPr lang="en-US" sz="2000" dirty="0">
                <a:solidFill>
                  <a:srgbClr val="C00000"/>
                </a:solidFill>
                <a:latin typeface="Arial" panose="020B0604020202020204" pitchFamily="34" charset="0"/>
                <a:cs typeface="Arial" panose="020B0604020202020204" pitchFamily="34" charset="0"/>
              </a:rPr>
              <a:t>T</a:t>
            </a:r>
            <a:r>
              <a:rPr lang="vi-VN" sz="2000" dirty="0" err="1">
                <a:solidFill>
                  <a:srgbClr val="C00000"/>
                </a:solidFill>
                <a:latin typeface="Arial" panose="020B0604020202020204" pitchFamily="34" charset="0"/>
                <a:cs typeface="Arial" panose="020B0604020202020204" pitchFamily="34" charset="0"/>
              </a:rPr>
              <a:t>ín</a:t>
            </a:r>
            <a:r>
              <a:rPr lang="vi-VN" sz="2000" dirty="0">
                <a:solidFill>
                  <a:srgbClr val="C00000"/>
                </a:solidFill>
                <a:latin typeface="Arial" panose="020B0604020202020204" pitchFamily="34" charset="0"/>
                <a:cs typeface="Arial" panose="020B0604020202020204" pitchFamily="34" charset="0"/>
              </a:rPr>
              <a:t> </a:t>
            </a:r>
            <a:r>
              <a:rPr lang="vi-VN" sz="2000" dirty="0" err="1">
                <a:solidFill>
                  <a:srgbClr val="C00000"/>
                </a:solidFill>
                <a:latin typeface="Arial" panose="020B0604020202020204" pitchFamily="34" charset="0"/>
                <a:cs typeface="Arial" panose="020B0604020202020204" pitchFamily="34" charset="0"/>
              </a:rPr>
              <a:t>ngưỡng</a:t>
            </a:r>
            <a:r>
              <a:rPr lang="vi-VN" sz="2000" dirty="0">
                <a:solidFill>
                  <a:srgbClr val="C00000"/>
                </a:solidFill>
                <a:latin typeface="Arial" panose="020B0604020202020204" pitchFamily="34" charset="0"/>
                <a:cs typeface="Arial" panose="020B0604020202020204" pitchFamily="34" charset="0"/>
              </a:rPr>
              <a:t>,</a:t>
            </a:r>
            <a:endParaRPr lang="en-US" sz="2000" dirty="0">
              <a:solidFill>
                <a:srgbClr val="C00000"/>
              </a:solidFill>
              <a:latin typeface="Arial" panose="020B0604020202020204" pitchFamily="34" charset="0"/>
              <a:cs typeface="Arial" panose="020B0604020202020204" pitchFamily="34" charset="0"/>
            </a:endParaRPr>
          </a:p>
          <a:p>
            <a:pPr marL="342900" indent="-342900">
              <a:lnSpc>
                <a:spcPct val="200000"/>
              </a:lnSpc>
              <a:buFont typeface="Courier New" panose="02070309020205020404" pitchFamily="49" charset="0"/>
              <a:buChar char="o"/>
            </a:pPr>
            <a:r>
              <a:rPr lang="vi-VN" sz="2000" dirty="0">
                <a:latin typeface="Arial" panose="020B0604020202020204" pitchFamily="34" charset="0"/>
                <a:cs typeface="Arial" panose="020B0604020202020204" pitchFamily="34" charset="0"/>
              </a:rPr>
              <a:t> </a:t>
            </a:r>
            <a:r>
              <a:rPr lang="en-US" sz="2000" dirty="0">
                <a:latin typeface="Arial" panose="020B0604020202020204" pitchFamily="34" charset="0"/>
                <a:cs typeface="Arial" panose="020B0604020202020204" pitchFamily="34" charset="0"/>
              </a:rPr>
              <a:t>C</a:t>
            </a:r>
            <a:r>
              <a:rPr lang="vi-VN" sz="2000" dirty="0" err="1">
                <a:latin typeface="Arial" panose="020B0604020202020204" pitchFamily="34" charset="0"/>
                <a:cs typeface="Arial" panose="020B0604020202020204" pitchFamily="34" charset="0"/>
              </a:rPr>
              <a:t>hính</a:t>
            </a:r>
            <a:r>
              <a:rPr lang="vi-VN" sz="2000" dirty="0">
                <a:latin typeface="Arial" panose="020B0604020202020204" pitchFamily="34" charset="0"/>
                <a:cs typeface="Arial" panose="020B0604020202020204" pitchFamily="34" charset="0"/>
              </a:rPr>
              <a:t> </a:t>
            </a:r>
            <a:r>
              <a:rPr lang="vi-VN" sz="2000" dirty="0" err="1">
                <a:latin typeface="Arial" panose="020B0604020202020204" pitchFamily="34" charset="0"/>
                <a:cs typeface="Arial" panose="020B0604020202020204" pitchFamily="34" charset="0"/>
              </a:rPr>
              <a:t>kiến</a:t>
            </a:r>
            <a:r>
              <a:rPr lang="vi-VN" sz="2000" dirty="0">
                <a:latin typeface="Arial" panose="020B0604020202020204" pitchFamily="34" charset="0"/>
                <a:cs typeface="Arial" panose="020B0604020202020204" pitchFamily="34" charset="0"/>
              </a:rPr>
              <a:t>.... </a:t>
            </a:r>
            <a:endParaRPr lang="en-US" sz="2000" dirty="0">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 xmlns:a16="http://schemas.microsoft.com/office/drawing/2014/main" id="{6BED2513-6B6F-4D0A-93F2-901F4F4A9F2E}"/>
              </a:ext>
            </a:extLst>
          </p:cNvPr>
          <p:cNvPicPr>
            <a:picLocks noChangeAspect="1"/>
          </p:cNvPicPr>
          <p:nvPr/>
        </p:nvPicPr>
        <p:blipFill>
          <a:blip r:embed="rId2"/>
          <a:stretch>
            <a:fillRect/>
          </a:stretch>
        </p:blipFill>
        <p:spPr>
          <a:xfrm>
            <a:off x="3871913" y="0"/>
            <a:ext cx="8320087" cy="6858000"/>
          </a:xfrm>
          <a:prstGeom prst="rect">
            <a:avLst/>
          </a:prstGeom>
        </p:spPr>
      </p:pic>
      <p:grpSp>
        <p:nvGrpSpPr>
          <p:cNvPr id="3" name="Group 21">
            <a:extLst>
              <a:ext uri="{FF2B5EF4-FFF2-40B4-BE49-F238E27FC236}">
                <a16:creationId xmlns="" xmlns:a16="http://schemas.microsoft.com/office/drawing/2014/main" id="{76F18C56-7602-49B1-8AAA-90590CC214A0}"/>
              </a:ext>
            </a:extLst>
          </p:cNvPr>
          <p:cNvGrpSpPr>
            <a:grpSpLocks/>
          </p:cNvGrpSpPr>
          <p:nvPr/>
        </p:nvGrpSpPr>
        <p:grpSpPr bwMode="auto">
          <a:xfrm>
            <a:off x="106018" y="1185950"/>
            <a:ext cx="10024110" cy="155376"/>
            <a:chOff x="240" y="576"/>
            <a:chExt cx="5298" cy="0"/>
          </a:xfrm>
        </p:grpSpPr>
        <p:sp>
          <p:nvSpPr>
            <p:cNvPr id="4" name="Line 7">
              <a:extLst>
                <a:ext uri="{FF2B5EF4-FFF2-40B4-BE49-F238E27FC236}">
                  <a16:creationId xmlns="" xmlns:a16="http://schemas.microsoft.com/office/drawing/2014/main" id="{BDAAB090-A1E2-40A1-AB9A-390466270D46}"/>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5" name="Line 8">
              <a:extLst>
                <a:ext uri="{FF2B5EF4-FFF2-40B4-BE49-F238E27FC236}">
                  <a16:creationId xmlns="" xmlns:a16="http://schemas.microsoft.com/office/drawing/2014/main" id="{7654C95D-4444-4921-BC41-99075C5080C3}"/>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
        <p:nvSpPr>
          <p:cNvPr id="6" name="Rectangle 1">
            <a:extLst>
              <a:ext uri="{FF2B5EF4-FFF2-40B4-BE49-F238E27FC236}">
                <a16:creationId xmlns="" xmlns:a16="http://schemas.microsoft.com/office/drawing/2014/main" id="{DD21ED74-6DB1-4EAB-B7FE-746045A08A50}"/>
              </a:ext>
            </a:extLst>
          </p:cNvPr>
          <p:cNvSpPr>
            <a:spLocks noChangeArrowheads="1"/>
          </p:cNvSpPr>
          <p:nvPr/>
        </p:nvSpPr>
        <p:spPr bwMode="auto">
          <a:xfrm>
            <a:off x="372843" y="420640"/>
            <a:ext cx="653255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Tx/>
              <a:buNone/>
            </a:pPr>
            <a:r>
              <a:rPr lang="nl-NL" altLang="en-US" sz="2800" b="1" dirty="0">
                <a:solidFill>
                  <a:srgbClr val="7030A0"/>
                </a:solidFill>
              </a:rPr>
              <a:t>3. Tư tưởng về đại đoàn kết toàn dân</a:t>
            </a:r>
            <a:endParaRPr lang="en-US" altLang="en-US" sz="2800" dirty="0">
              <a:solidFill>
                <a:srgbClr val="7030A0"/>
              </a:solidFill>
            </a:endParaRPr>
          </a:p>
        </p:txBody>
      </p:sp>
      <p:sp>
        <p:nvSpPr>
          <p:cNvPr id="7" name="Rectangle 6">
            <a:extLst>
              <a:ext uri="{FF2B5EF4-FFF2-40B4-BE49-F238E27FC236}">
                <a16:creationId xmlns="" xmlns:a16="http://schemas.microsoft.com/office/drawing/2014/main" id="{752B2C81-8DA9-4EA7-BA03-4898C9470EBA}"/>
              </a:ext>
            </a:extLst>
          </p:cNvPr>
          <p:cNvSpPr>
            <a:spLocks noChangeArrowheads="1"/>
          </p:cNvSpPr>
          <p:nvPr/>
        </p:nvSpPr>
        <p:spPr bwMode="auto">
          <a:xfrm>
            <a:off x="880318" y="1565728"/>
            <a:ext cx="924981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Font typeface="Wingdings" panose="05000000000000000000" pitchFamily="2" charset="2"/>
              <a:buChar char="q"/>
            </a:pPr>
            <a:r>
              <a:rPr lang="vi-VN" altLang="en-US" sz="2000" dirty="0" err="1">
                <a:solidFill>
                  <a:srgbClr val="002060"/>
                </a:solidFill>
              </a:rPr>
              <a:t>Đại</a:t>
            </a:r>
            <a:r>
              <a:rPr lang="vi-VN" altLang="en-US" sz="2000" dirty="0">
                <a:solidFill>
                  <a:srgbClr val="002060"/>
                </a:solidFill>
              </a:rPr>
              <a:t> </a:t>
            </a:r>
            <a:r>
              <a:rPr lang="vi-VN" altLang="en-US" sz="2000" dirty="0" err="1">
                <a:solidFill>
                  <a:srgbClr val="002060"/>
                </a:solidFill>
              </a:rPr>
              <a:t>đoàn</a:t>
            </a:r>
            <a:r>
              <a:rPr lang="vi-VN" altLang="en-US" sz="2000" dirty="0">
                <a:solidFill>
                  <a:srgbClr val="002060"/>
                </a:solidFill>
              </a:rPr>
              <a:t> </a:t>
            </a:r>
            <a:r>
              <a:rPr lang="vi-VN" altLang="en-US" sz="2000" dirty="0" err="1">
                <a:solidFill>
                  <a:srgbClr val="002060"/>
                </a:solidFill>
              </a:rPr>
              <a:t>kết</a:t>
            </a:r>
            <a:r>
              <a:rPr lang="vi-VN" altLang="en-US" sz="2000" dirty="0">
                <a:solidFill>
                  <a:srgbClr val="002060"/>
                </a:solidFill>
              </a:rPr>
              <a:t> dân </a:t>
            </a:r>
            <a:r>
              <a:rPr lang="en-US" altLang="en-US" sz="2000" dirty="0" err="1">
                <a:solidFill>
                  <a:srgbClr val="002060"/>
                </a:solidFill>
              </a:rPr>
              <a:t>tộc</a:t>
            </a:r>
            <a:r>
              <a:rPr lang="en-US" altLang="en-US" sz="2000" dirty="0">
                <a:solidFill>
                  <a:srgbClr val="002060"/>
                </a:solidFill>
              </a:rPr>
              <a:t> </a:t>
            </a:r>
            <a:r>
              <a:rPr lang="vi-VN" altLang="en-US" sz="2000" dirty="0" err="1">
                <a:solidFill>
                  <a:srgbClr val="002060"/>
                </a:solidFill>
              </a:rPr>
              <a:t>là</a:t>
            </a:r>
            <a:r>
              <a:rPr lang="vi-VN" altLang="en-US" sz="2000" dirty="0">
                <a:solidFill>
                  <a:srgbClr val="002060"/>
                </a:solidFill>
              </a:rPr>
              <a:t> </a:t>
            </a:r>
            <a:r>
              <a:rPr lang="en-US" altLang="en-US" sz="2000" dirty="0" err="1">
                <a:solidFill>
                  <a:srgbClr val="002060"/>
                </a:solidFill>
              </a:rPr>
              <a:t>một</a:t>
            </a:r>
            <a:r>
              <a:rPr lang="en-US" altLang="en-US" sz="2000" dirty="0">
                <a:solidFill>
                  <a:srgbClr val="002060"/>
                </a:solidFill>
              </a:rPr>
              <a:t> </a:t>
            </a:r>
            <a:r>
              <a:rPr lang="vi-VN" altLang="en-US" sz="2000" b="1" dirty="0" err="1">
                <a:solidFill>
                  <a:srgbClr val="CC6600"/>
                </a:solidFill>
              </a:rPr>
              <a:t>chiến</a:t>
            </a:r>
            <a:r>
              <a:rPr lang="vi-VN" altLang="en-US" sz="2000" b="1" dirty="0">
                <a:solidFill>
                  <a:srgbClr val="CC6600"/>
                </a:solidFill>
              </a:rPr>
              <a:t> </a:t>
            </a:r>
            <a:r>
              <a:rPr lang="vi-VN" altLang="en-US" sz="2000" b="1" dirty="0" err="1">
                <a:solidFill>
                  <a:srgbClr val="CC6600"/>
                </a:solidFill>
              </a:rPr>
              <a:t>lượ</a:t>
            </a:r>
            <a:r>
              <a:rPr lang="en-US" altLang="en-US" sz="2000" b="1" dirty="0">
                <a:solidFill>
                  <a:srgbClr val="CC6600"/>
                </a:solidFill>
              </a:rPr>
              <a:t>c</a:t>
            </a:r>
            <a:r>
              <a:rPr lang="vi-VN" altLang="en-US" sz="2000" b="1" dirty="0">
                <a:solidFill>
                  <a:srgbClr val="CC6600"/>
                </a:solidFill>
              </a:rPr>
              <a:t> cơ </a:t>
            </a:r>
            <a:r>
              <a:rPr lang="vi-VN" altLang="en-US" sz="2000" b="1" dirty="0" err="1">
                <a:solidFill>
                  <a:srgbClr val="CC6600"/>
                </a:solidFill>
              </a:rPr>
              <a:t>bản</a:t>
            </a:r>
            <a:r>
              <a:rPr lang="vi-VN" altLang="en-US" sz="2000" b="1" dirty="0">
                <a:solidFill>
                  <a:srgbClr val="CC6600"/>
                </a:solidFill>
              </a:rPr>
              <a:t>, </a:t>
            </a:r>
            <a:r>
              <a:rPr lang="vi-VN" altLang="en-US" sz="2000" b="1" dirty="0" err="1">
                <a:solidFill>
                  <a:srgbClr val="CC6600"/>
                </a:solidFill>
              </a:rPr>
              <a:t>nhất</a:t>
            </a:r>
            <a:r>
              <a:rPr lang="vi-VN" altLang="en-US" sz="2000" b="1" dirty="0">
                <a:solidFill>
                  <a:srgbClr val="CC6600"/>
                </a:solidFill>
              </a:rPr>
              <a:t> </a:t>
            </a:r>
            <a:r>
              <a:rPr lang="vi-VN" altLang="en-US" sz="2000" b="1" dirty="0" err="1">
                <a:solidFill>
                  <a:srgbClr val="CC6600"/>
                </a:solidFill>
              </a:rPr>
              <a:t>quán</a:t>
            </a:r>
            <a:r>
              <a:rPr lang="vi-VN" altLang="en-US" sz="2000" b="1" dirty="0">
                <a:solidFill>
                  <a:srgbClr val="CC6600"/>
                </a:solidFill>
              </a:rPr>
              <a:t> </a:t>
            </a:r>
            <a:r>
              <a:rPr lang="vi-VN" altLang="en-US" sz="2000" b="1" dirty="0" err="1">
                <a:solidFill>
                  <a:srgbClr val="CC6600"/>
                </a:solidFill>
              </a:rPr>
              <a:t>và</a:t>
            </a:r>
            <a:r>
              <a:rPr lang="vi-VN" altLang="en-US" sz="2000" b="1" dirty="0">
                <a:solidFill>
                  <a:srgbClr val="CC6600"/>
                </a:solidFill>
              </a:rPr>
              <a:t> lâu </a:t>
            </a:r>
            <a:r>
              <a:rPr lang="vi-VN" altLang="en-US" sz="2000" b="1" dirty="0" err="1">
                <a:solidFill>
                  <a:srgbClr val="CC6600"/>
                </a:solidFill>
              </a:rPr>
              <a:t>dài</a:t>
            </a:r>
            <a:r>
              <a:rPr lang="vi-VN" altLang="en-US" sz="2000" b="1" dirty="0">
                <a:solidFill>
                  <a:srgbClr val="CC6600"/>
                </a:solidFill>
              </a:rPr>
              <a:t>, xuyên </a:t>
            </a:r>
            <a:r>
              <a:rPr lang="vi-VN" altLang="en-US" sz="2000" b="1" dirty="0" err="1">
                <a:solidFill>
                  <a:srgbClr val="CC6600"/>
                </a:solidFill>
              </a:rPr>
              <a:t>suốt</a:t>
            </a:r>
            <a:r>
              <a:rPr lang="vi-VN" altLang="en-US" sz="2000" b="1" dirty="0">
                <a:solidFill>
                  <a:srgbClr val="CC6600"/>
                </a:solidFill>
              </a:rPr>
              <a:t> </a:t>
            </a:r>
            <a:r>
              <a:rPr lang="vi-VN" altLang="en-US" sz="2000" dirty="0" err="1">
                <a:solidFill>
                  <a:srgbClr val="002060"/>
                </a:solidFill>
              </a:rPr>
              <a:t>tiến</a:t>
            </a:r>
            <a:r>
              <a:rPr lang="vi-VN" altLang="en-US" sz="2000" dirty="0">
                <a:solidFill>
                  <a:srgbClr val="002060"/>
                </a:solidFill>
              </a:rPr>
              <a:t> </a:t>
            </a:r>
            <a:r>
              <a:rPr lang="vi-VN" altLang="en-US" sz="2000" dirty="0" err="1">
                <a:solidFill>
                  <a:srgbClr val="002060"/>
                </a:solidFill>
              </a:rPr>
              <a:t>trình</a:t>
            </a:r>
            <a:r>
              <a:rPr lang="vi-VN" altLang="en-US" sz="2000" dirty="0">
                <a:solidFill>
                  <a:srgbClr val="002060"/>
                </a:solidFill>
              </a:rPr>
              <a:t> </a:t>
            </a:r>
            <a:r>
              <a:rPr lang="vi-VN" altLang="en-US" sz="2000" dirty="0" err="1">
                <a:solidFill>
                  <a:srgbClr val="002060"/>
                </a:solidFill>
              </a:rPr>
              <a:t>cách</a:t>
            </a:r>
            <a:r>
              <a:rPr lang="vi-VN" altLang="en-US" sz="2000" dirty="0">
                <a:solidFill>
                  <a:srgbClr val="002060"/>
                </a:solidFill>
              </a:rPr>
              <a:t> </a:t>
            </a:r>
            <a:r>
              <a:rPr lang="vi-VN" altLang="en-US" sz="2000" dirty="0" err="1">
                <a:solidFill>
                  <a:srgbClr val="002060"/>
                </a:solidFill>
              </a:rPr>
              <a:t>mạng</a:t>
            </a:r>
            <a:r>
              <a:rPr lang="en-US" altLang="en-US" sz="2000" dirty="0">
                <a:solidFill>
                  <a:srgbClr val="002060"/>
                </a:solidFill>
              </a:rPr>
              <a:t> </a:t>
            </a:r>
            <a:r>
              <a:rPr lang="en-US" sz="2000" dirty="0" err="1">
                <a:solidFill>
                  <a:srgbClr val="002060"/>
                </a:solidFill>
              </a:rPr>
              <a:t>vì</a:t>
            </a:r>
            <a:r>
              <a:rPr lang="en-US" sz="2000" dirty="0">
                <a:solidFill>
                  <a:srgbClr val="002060"/>
                </a:solidFill>
              </a:rPr>
              <a:t> </a:t>
            </a:r>
            <a:r>
              <a:rPr lang="en-US" sz="2000" dirty="0" err="1">
                <a:solidFill>
                  <a:srgbClr val="002060"/>
                </a:solidFill>
              </a:rPr>
              <a:t>mục</a:t>
            </a:r>
            <a:r>
              <a:rPr lang="en-US" sz="2000" dirty="0">
                <a:solidFill>
                  <a:srgbClr val="002060"/>
                </a:solidFill>
              </a:rPr>
              <a:t> </a:t>
            </a:r>
            <a:r>
              <a:rPr lang="en-US" sz="2000" dirty="0" err="1">
                <a:solidFill>
                  <a:srgbClr val="002060"/>
                </a:solidFill>
              </a:rPr>
              <a:t>đích</a:t>
            </a:r>
            <a:r>
              <a:rPr lang="en-US" sz="2000" dirty="0">
                <a:solidFill>
                  <a:srgbClr val="002060"/>
                </a:solidFill>
              </a:rPr>
              <a:t> </a:t>
            </a:r>
            <a:r>
              <a:rPr lang="en-US" sz="2000" dirty="0" err="1">
                <a:solidFill>
                  <a:srgbClr val="002060"/>
                </a:solidFill>
              </a:rPr>
              <a:t>chung</a:t>
            </a:r>
            <a:r>
              <a:rPr lang="en-US" sz="2000" dirty="0">
                <a:solidFill>
                  <a:srgbClr val="002060"/>
                </a:solidFill>
              </a:rPr>
              <a:t> </a:t>
            </a:r>
            <a:r>
              <a:rPr lang="en-US" sz="2000" dirty="0" err="1">
                <a:solidFill>
                  <a:srgbClr val="002060"/>
                </a:solidFill>
              </a:rPr>
              <a:t>là</a:t>
            </a:r>
            <a:r>
              <a:rPr lang="en-US" sz="2000" dirty="0">
                <a:solidFill>
                  <a:srgbClr val="002060"/>
                </a:solidFill>
              </a:rPr>
              <a:t> </a:t>
            </a:r>
            <a:r>
              <a:rPr lang="en-US" sz="2000" dirty="0" err="1">
                <a:solidFill>
                  <a:srgbClr val="002060"/>
                </a:solidFill>
              </a:rPr>
              <a:t>tán</a:t>
            </a:r>
            <a:r>
              <a:rPr lang="en-US" sz="2000" dirty="0">
                <a:solidFill>
                  <a:srgbClr val="002060"/>
                </a:solidFill>
              </a:rPr>
              <a:t> </a:t>
            </a:r>
            <a:r>
              <a:rPr lang="en-US" sz="2000" dirty="0" err="1">
                <a:solidFill>
                  <a:srgbClr val="002060"/>
                </a:solidFill>
              </a:rPr>
              <a:t>thành</a:t>
            </a:r>
            <a:r>
              <a:rPr lang="en-US" sz="2000" dirty="0">
                <a:solidFill>
                  <a:srgbClr val="002060"/>
                </a:solidFill>
              </a:rPr>
              <a:t> </a:t>
            </a:r>
            <a:r>
              <a:rPr lang="en-US" sz="2000" dirty="0" err="1">
                <a:solidFill>
                  <a:srgbClr val="002060"/>
                </a:solidFill>
              </a:rPr>
              <a:t>hòa</a:t>
            </a:r>
            <a:r>
              <a:rPr lang="en-US" sz="2000" dirty="0">
                <a:solidFill>
                  <a:srgbClr val="002060"/>
                </a:solidFill>
              </a:rPr>
              <a:t> </a:t>
            </a:r>
            <a:r>
              <a:rPr lang="en-US" sz="2000" dirty="0" err="1">
                <a:solidFill>
                  <a:srgbClr val="002060"/>
                </a:solidFill>
              </a:rPr>
              <a:t>bình</a:t>
            </a:r>
            <a:r>
              <a:rPr lang="en-US" sz="2000" dirty="0">
                <a:solidFill>
                  <a:srgbClr val="002060"/>
                </a:solidFill>
              </a:rPr>
              <a:t>, </a:t>
            </a:r>
            <a:r>
              <a:rPr lang="en-US" sz="2000" dirty="0" err="1">
                <a:solidFill>
                  <a:srgbClr val="002060"/>
                </a:solidFill>
              </a:rPr>
              <a:t>thống</a:t>
            </a:r>
            <a:r>
              <a:rPr lang="en-US" sz="2000" dirty="0">
                <a:solidFill>
                  <a:srgbClr val="002060"/>
                </a:solidFill>
              </a:rPr>
              <a:t> </a:t>
            </a:r>
            <a:r>
              <a:rPr lang="en-US" sz="2000" dirty="0" err="1">
                <a:solidFill>
                  <a:srgbClr val="002060"/>
                </a:solidFill>
              </a:rPr>
              <a:t>nhất</a:t>
            </a:r>
            <a:r>
              <a:rPr lang="en-US" sz="2000" dirty="0">
                <a:solidFill>
                  <a:srgbClr val="002060"/>
                </a:solidFill>
              </a:rPr>
              <a:t>, </a:t>
            </a:r>
            <a:r>
              <a:rPr lang="en-US" sz="2000" dirty="0" err="1">
                <a:solidFill>
                  <a:srgbClr val="002060"/>
                </a:solidFill>
              </a:rPr>
              <a:t>độc</a:t>
            </a:r>
            <a:r>
              <a:rPr lang="en-US" sz="2000" dirty="0">
                <a:solidFill>
                  <a:srgbClr val="002060"/>
                </a:solidFill>
              </a:rPr>
              <a:t> </a:t>
            </a:r>
            <a:r>
              <a:rPr lang="en-US" sz="2000" dirty="0" err="1">
                <a:solidFill>
                  <a:srgbClr val="002060"/>
                </a:solidFill>
              </a:rPr>
              <a:t>lập</a:t>
            </a:r>
            <a:r>
              <a:rPr lang="en-US" sz="2000" dirty="0">
                <a:solidFill>
                  <a:srgbClr val="002060"/>
                </a:solidFill>
              </a:rPr>
              <a:t>, </a:t>
            </a:r>
            <a:r>
              <a:rPr lang="en-US" sz="2000" dirty="0" err="1">
                <a:solidFill>
                  <a:srgbClr val="002060"/>
                </a:solidFill>
              </a:rPr>
              <a:t>dân</a:t>
            </a:r>
            <a:r>
              <a:rPr lang="en-US" sz="2000" dirty="0">
                <a:solidFill>
                  <a:srgbClr val="002060"/>
                </a:solidFill>
              </a:rPr>
              <a:t> </a:t>
            </a:r>
            <a:r>
              <a:rPr lang="en-US" sz="2000" dirty="0" err="1">
                <a:solidFill>
                  <a:srgbClr val="002060"/>
                </a:solidFill>
              </a:rPr>
              <a:t>chủ</a:t>
            </a:r>
            <a:r>
              <a:rPr lang="en-US" sz="2000" dirty="0">
                <a:solidFill>
                  <a:srgbClr val="002060"/>
                </a:solidFill>
              </a:rPr>
              <a:t>..</a:t>
            </a:r>
            <a:endParaRPr lang="en-US" altLang="en-US" sz="2000" dirty="0">
              <a:solidFill>
                <a:srgbClr val="002060"/>
              </a:solidFill>
            </a:endParaRPr>
          </a:p>
        </p:txBody>
      </p:sp>
      <p:sp>
        <p:nvSpPr>
          <p:cNvPr id="8" name="Horizontal Scroll 1">
            <a:extLst>
              <a:ext uri="{FF2B5EF4-FFF2-40B4-BE49-F238E27FC236}">
                <a16:creationId xmlns="" xmlns:a16="http://schemas.microsoft.com/office/drawing/2014/main" id="{6E453BCE-D52E-4150-95C5-15DD4ED85F03}"/>
              </a:ext>
            </a:extLst>
          </p:cNvPr>
          <p:cNvSpPr/>
          <p:nvPr/>
        </p:nvSpPr>
        <p:spPr>
          <a:xfrm>
            <a:off x="6161412" y="3237775"/>
            <a:ext cx="5182450" cy="3523145"/>
          </a:xfrm>
          <a:prstGeom prst="horizontalScroll">
            <a:avLst/>
          </a:prstGeom>
          <a:solidFill>
            <a:schemeClr val="bg1"/>
          </a:solidFill>
          <a:ln>
            <a:solidFill>
              <a:srgbClr val="000099"/>
            </a:solidFill>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just" defTabSz="914400" fontAlgn="base">
              <a:lnSpc>
                <a:spcPct val="115000"/>
              </a:lnSpc>
              <a:spcBef>
                <a:spcPct val="0"/>
              </a:spcBef>
              <a:defRPr/>
            </a:pPr>
            <a:endParaRPr lang="en-US" dirty="0">
              <a:solidFill>
                <a:srgbClr val="FFFFFF"/>
              </a:solidFill>
              <a:latin typeface="Arial"/>
              <a:ea typeface="Calibri"/>
              <a:cs typeface="Times New Roman"/>
            </a:endParaRPr>
          </a:p>
          <a:p>
            <a:pPr algn="ctr" defTabSz="914400" fontAlgn="base">
              <a:lnSpc>
                <a:spcPct val="115000"/>
              </a:lnSpc>
              <a:spcBef>
                <a:spcPct val="0"/>
              </a:spcBef>
              <a:defRPr/>
            </a:pPr>
            <a:r>
              <a:rPr lang="en-US" sz="2000" i="1" dirty="0">
                <a:solidFill>
                  <a:srgbClr val="002060"/>
                </a:solidFill>
                <a:latin typeface="Arial"/>
                <a:ea typeface="Calibri"/>
                <a:cs typeface="Times New Roman"/>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Đoàn</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kết</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của</a:t>
            </a:r>
            <a:r>
              <a:rPr lang="en-US" sz="2000" i="1" dirty="0">
                <a:solidFill>
                  <a:srgbClr val="002060"/>
                </a:solidFill>
                <a:latin typeface="Times New Roman" panose="02020603050405020304" pitchFamily="18" charset="0"/>
                <a:ea typeface="Calibri"/>
                <a:cs typeface="Times New Roman" panose="02020603050405020304" pitchFamily="18" charset="0"/>
              </a:rPr>
              <a:t> ta </a:t>
            </a:r>
            <a:r>
              <a:rPr lang="en-US" sz="2000" i="1" dirty="0" err="1">
                <a:solidFill>
                  <a:srgbClr val="002060"/>
                </a:solidFill>
                <a:latin typeface="Times New Roman" panose="02020603050405020304" pitchFamily="18" charset="0"/>
                <a:ea typeface="Calibri"/>
                <a:cs typeface="Times New Roman" panose="02020603050405020304" pitchFamily="18" charset="0"/>
              </a:rPr>
              <a:t>không</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những</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rộng</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rãi</a:t>
            </a:r>
            <a:r>
              <a:rPr lang="en-US" sz="2000" i="1" dirty="0">
                <a:solidFill>
                  <a:srgbClr val="002060"/>
                </a:solidFill>
                <a:latin typeface="Times New Roman" panose="02020603050405020304" pitchFamily="18" charset="0"/>
                <a:ea typeface="Calibri"/>
                <a:cs typeface="Times New Roman" panose="02020603050405020304" pitchFamily="18" charset="0"/>
              </a:rPr>
              <a:t> mà </a:t>
            </a:r>
            <a:r>
              <a:rPr lang="en-US" sz="2000" i="1" dirty="0" err="1">
                <a:solidFill>
                  <a:srgbClr val="002060"/>
                </a:solidFill>
                <a:latin typeface="Times New Roman" panose="02020603050405020304" pitchFamily="18" charset="0"/>
                <a:ea typeface="Calibri"/>
                <a:cs typeface="Times New Roman" panose="02020603050405020304" pitchFamily="18" charset="0"/>
              </a:rPr>
              <a:t>còn</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lâu</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dài</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Đoàn</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kết</a:t>
            </a:r>
            <a:r>
              <a:rPr lang="en-US" sz="2000" i="1" dirty="0">
                <a:solidFill>
                  <a:srgbClr val="002060"/>
                </a:solidFill>
                <a:latin typeface="Times New Roman" panose="02020603050405020304" pitchFamily="18" charset="0"/>
                <a:ea typeface="Calibri"/>
                <a:cs typeface="Times New Roman" panose="02020603050405020304" pitchFamily="18" charset="0"/>
              </a:rPr>
              <a:t> là </a:t>
            </a:r>
            <a:r>
              <a:rPr lang="en-US" sz="2000" i="1" dirty="0" err="1">
                <a:solidFill>
                  <a:srgbClr val="002060"/>
                </a:solidFill>
                <a:latin typeface="Times New Roman" panose="02020603050405020304" pitchFamily="18" charset="0"/>
                <a:ea typeface="Calibri"/>
                <a:cs typeface="Times New Roman" panose="02020603050405020304" pitchFamily="18" charset="0"/>
              </a:rPr>
              <a:t>một</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chính</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sách</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dân</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tộc</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không</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phải</a:t>
            </a:r>
            <a:r>
              <a:rPr lang="en-US" sz="2000" i="1" dirty="0">
                <a:solidFill>
                  <a:srgbClr val="002060"/>
                </a:solidFill>
                <a:latin typeface="Times New Roman" panose="02020603050405020304" pitchFamily="18" charset="0"/>
                <a:ea typeface="Calibri"/>
                <a:cs typeface="Times New Roman" panose="02020603050405020304" pitchFamily="18" charset="0"/>
              </a:rPr>
              <a:t> là </a:t>
            </a:r>
            <a:r>
              <a:rPr lang="en-US" sz="2000" i="1" dirty="0" err="1">
                <a:solidFill>
                  <a:srgbClr val="002060"/>
                </a:solidFill>
                <a:latin typeface="Times New Roman" panose="02020603050405020304" pitchFamily="18" charset="0"/>
                <a:ea typeface="Calibri"/>
                <a:cs typeface="Times New Roman" panose="02020603050405020304" pitchFamily="18" charset="0"/>
              </a:rPr>
              <a:t>một</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thu</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đoạn</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chính</a:t>
            </a:r>
            <a:r>
              <a:rPr lang="en-US" sz="2000" i="1" dirty="0">
                <a:solidFill>
                  <a:srgbClr val="002060"/>
                </a:solidFill>
                <a:latin typeface="Times New Roman" panose="02020603050405020304" pitchFamily="18" charset="0"/>
                <a:ea typeface="Calibri"/>
                <a:cs typeface="Times New Roman" panose="02020603050405020304" pitchFamily="18" charset="0"/>
              </a:rPr>
              <a:t> trị. Ta </a:t>
            </a:r>
            <a:r>
              <a:rPr lang="en-US" sz="2000" i="1" dirty="0" err="1">
                <a:solidFill>
                  <a:srgbClr val="002060"/>
                </a:solidFill>
                <a:latin typeface="Times New Roman" panose="02020603050405020304" pitchFamily="18" charset="0"/>
                <a:ea typeface="Calibri"/>
                <a:cs typeface="Times New Roman" panose="02020603050405020304" pitchFamily="18" charset="0"/>
              </a:rPr>
              <a:t>đoàn</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kết</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đê</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đấu</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tranh</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cho</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thống</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nhất</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độc</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lập</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Tô</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quốc</a:t>
            </a:r>
            <a:r>
              <a:rPr lang="en-US" sz="2000" i="1" dirty="0">
                <a:solidFill>
                  <a:srgbClr val="002060"/>
                </a:solidFill>
                <a:latin typeface="Times New Roman" panose="02020603050405020304" pitchFamily="18" charset="0"/>
                <a:ea typeface="Calibri"/>
                <a:cs typeface="Times New Roman" panose="02020603050405020304" pitchFamily="18" charset="0"/>
              </a:rPr>
              <a:t>; ta </a:t>
            </a:r>
            <a:r>
              <a:rPr lang="en-US" sz="2000" i="1" dirty="0" err="1">
                <a:solidFill>
                  <a:srgbClr val="002060"/>
                </a:solidFill>
                <a:latin typeface="Times New Roman" panose="02020603050405020304" pitchFamily="18" charset="0"/>
                <a:ea typeface="Calibri"/>
                <a:cs typeface="Times New Roman" panose="02020603050405020304" pitchFamily="18" charset="0"/>
              </a:rPr>
              <a:t>cần</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phải</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đoàn</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kết</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đê</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xây</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dựng</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nước</a:t>
            </a:r>
            <a:r>
              <a:rPr lang="en-US" sz="2000" i="1" dirty="0">
                <a:solidFill>
                  <a:srgbClr val="002060"/>
                </a:solidFill>
                <a:latin typeface="Times New Roman" panose="02020603050405020304" pitchFamily="18" charset="0"/>
                <a:ea typeface="Calibri"/>
                <a:cs typeface="Times New Roman" panose="02020603050405020304" pitchFamily="18" charset="0"/>
              </a:rPr>
              <a:t> </a:t>
            </a:r>
            <a:r>
              <a:rPr lang="en-US" sz="2000" i="1" dirty="0" err="1">
                <a:solidFill>
                  <a:srgbClr val="002060"/>
                </a:solidFill>
                <a:latin typeface="Times New Roman" panose="02020603050405020304" pitchFamily="18" charset="0"/>
                <a:ea typeface="Calibri"/>
                <a:cs typeface="Times New Roman" panose="02020603050405020304" pitchFamily="18" charset="0"/>
              </a:rPr>
              <a:t>nha</a:t>
            </a:r>
            <a:r>
              <a:rPr lang="en-US" sz="2000" i="1" dirty="0">
                <a:solidFill>
                  <a:srgbClr val="002060"/>
                </a:solidFill>
                <a:latin typeface="Times New Roman" panose="02020603050405020304" pitchFamily="18" charset="0"/>
                <a:ea typeface="Calibri"/>
                <a:cs typeface="Times New Roman" panose="02020603050405020304" pitchFamily="18" charset="0"/>
              </a:rPr>
              <a:t>̀”</a:t>
            </a:r>
          </a:p>
          <a:p>
            <a:pPr algn="ctr" defTabSz="914400" fontAlgn="base">
              <a:lnSpc>
                <a:spcPct val="115000"/>
              </a:lnSpc>
              <a:spcBef>
                <a:spcPct val="0"/>
              </a:spcBef>
              <a:defRPr/>
            </a:pPr>
            <a:endParaRPr lang="en-US" sz="2000" i="1" dirty="0">
              <a:solidFill>
                <a:srgbClr val="FFFFFF"/>
              </a:solidFill>
              <a:latin typeface="Times New Roman" panose="02020603050405020304" pitchFamily="18" charset="0"/>
              <a:ea typeface="Calibri"/>
              <a:cs typeface="Times New Roman" panose="02020603050405020304" pitchFamily="18" charset="0"/>
            </a:endParaRPr>
          </a:p>
        </p:txBody>
      </p:sp>
      <p:sp>
        <p:nvSpPr>
          <p:cNvPr id="9" name="Rectangle 8">
            <a:extLst>
              <a:ext uri="{FF2B5EF4-FFF2-40B4-BE49-F238E27FC236}">
                <a16:creationId xmlns="" xmlns:a16="http://schemas.microsoft.com/office/drawing/2014/main" id="{8E6431AA-A4B1-4CE9-983E-0256D205B226}"/>
              </a:ext>
            </a:extLst>
          </p:cNvPr>
          <p:cNvSpPr>
            <a:spLocks noChangeArrowheads="1"/>
          </p:cNvSpPr>
          <p:nvPr/>
        </p:nvSpPr>
        <p:spPr bwMode="auto">
          <a:xfrm>
            <a:off x="4636870" y="2837725"/>
            <a:ext cx="2476500" cy="400050"/>
          </a:xfrm>
          <a:prstGeom prst="rect">
            <a:avLst/>
          </a:prstGeom>
          <a:noFill/>
          <a:ln w="9525">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fontAlgn="base">
              <a:spcBef>
                <a:spcPct val="0"/>
              </a:spcBef>
              <a:spcAft>
                <a:spcPct val="0"/>
              </a:spcAft>
              <a:buNone/>
            </a:pPr>
            <a:r>
              <a:rPr lang="vi-VN" altLang="en-US" sz="2000" b="1" dirty="0" err="1">
                <a:solidFill>
                  <a:srgbClr val="C00000"/>
                </a:solidFill>
              </a:rPr>
              <a:t>Ng</a:t>
            </a:r>
            <a:r>
              <a:rPr lang="vi-VN" altLang="en-US" sz="2000" b="1" dirty="0">
                <a:solidFill>
                  <a:srgbClr val="C00000"/>
                </a:solidFill>
              </a:rPr>
              <a:t>­</a:t>
            </a:r>
            <a:r>
              <a:rPr lang="en-US" altLang="en-US" sz="2000" b="1" dirty="0" err="1">
                <a:solidFill>
                  <a:srgbClr val="C00000"/>
                </a:solidFill>
              </a:rPr>
              <a:t>ười</a:t>
            </a:r>
            <a:r>
              <a:rPr lang="en-US" altLang="en-US" sz="2000" b="1" dirty="0">
                <a:solidFill>
                  <a:srgbClr val="C00000"/>
                </a:solidFill>
              </a:rPr>
              <a:t> </a:t>
            </a:r>
            <a:r>
              <a:rPr lang="en-US" altLang="en-US" sz="2000" b="1" dirty="0" err="1">
                <a:solidFill>
                  <a:srgbClr val="C00000"/>
                </a:solidFill>
              </a:rPr>
              <a:t>khẳng</a:t>
            </a:r>
            <a:r>
              <a:rPr lang="en-US" altLang="en-US" sz="2000" b="1" dirty="0">
                <a:solidFill>
                  <a:srgbClr val="C00000"/>
                </a:solidFill>
              </a:rPr>
              <a:t> </a:t>
            </a:r>
            <a:r>
              <a:rPr lang="en-US" altLang="en-US" sz="2000" b="1" dirty="0" err="1">
                <a:solidFill>
                  <a:srgbClr val="C00000"/>
                </a:solidFill>
              </a:rPr>
              <a:t>định</a:t>
            </a:r>
            <a:r>
              <a:rPr lang="en-US" altLang="en-US" sz="2000" dirty="0">
                <a:solidFill>
                  <a:srgbClr val="C00000"/>
                </a:solidFill>
              </a:rPr>
              <a:t>:</a:t>
            </a:r>
            <a:endParaRPr lang="en-US" altLang="en-US" sz="2000" dirty="0">
              <a:solidFill>
                <a:srgbClr val="C00000"/>
              </a:solidFill>
              <a:latin typeface="VNI-Times" pitchFamily="2" charset="0"/>
            </a:endParaRPr>
          </a:p>
        </p:txBody>
      </p:sp>
      <p:pic>
        <p:nvPicPr>
          <p:cNvPr id="10" name="Picture 7" descr="Image result for hồ chí minh">
            <a:extLst>
              <a:ext uri="{FF2B5EF4-FFF2-40B4-BE49-F238E27FC236}">
                <a16:creationId xmlns="" xmlns:a16="http://schemas.microsoft.com/office/drawing/2014/main" id="{77FFC8D8-832F-4D78-B545-1C82BD511AC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83553" y="3652596"/>
            <a:ext cx="4105275" cy="2693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28909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1000"/>
                                        <p:tgtEl>
                                          <p:spTgt spid="10"/>
                                        </p:tgtEl>
                                      </p:cBhvr>
                                    </p:animEffect>
                                    <p:anim calcmode="lin" valueType="num">
                                      <p:cBhvr>
                                        <p:cTn id="16" dur="1000" fill="hold"/>
                                        <p:tgtEl>
                                          <p:spTgt spid="10"/>
                                        </p:tgtEl>
                                        <p:attrNameLst>
                                          <p:attrName>ppt_x</p:attrName>
                                        </p:attrNameLst>
                                      </p:cBhvr>
                                      <p:tavLst>
                                        <p:tav tm="0">
                                          <p:val>
                                            <p:strVal val="#ppt_x"/>
                                          </p:val>
                                        </p:tav>
                                        <p:tav tm="100000">
                                          <p:val>
                                            <p:strVal val="#ppt_x"/>
                                          </p:val>
                                        </p:tav>
                                      </p:tavLst>
                                    </p:anim>
                                    <p:anim calcmode="lin" valueType="num">
                                      <p:cBhvr>
                                        <p:cTn id="17" dur="1000" fill="hold"/>
                                        <p:tgtEl>
                                          <p:spTgt spid="10"/>
                                        </p:tgtEl>
                                        <p:attrNameLst>
                                          <p:attrName>ppt_y</p:attrName>
                                        </p:attrNameLst>
                                      </p:cBhvr>
                                      <p:tavLst>
                                        <p:tav tm="0">
                                          <p:val>
                                            <p:strVal val="#ppt_y+.1"/>
                                          </p:val>
                                        </p:tav>
                                        <p:tav tm="100000">
                                          <p:val>
                                            <p:strVal val="#ppt_y"/>
                                          </p:val>
                                        </p:tav>
                                      </p:tavLst>
                                    </p:anim>
                                  </p:childTnLst>
                                </p:cTn>
                              </p:par>
                              <p:par>
                                <p:cTn id="18" presetID="1" presetClass="entr" presetSubtype="0" fill="hold" grpId="0" nodeType="withEffect">
                                  <p:stCondLst>
                                    <p:cond delay="0"/>
                                  </p:stCondLst>
                                  <p:childTnLst>
                                    <p:set>
                                      <p:cBhvr>
                                        <p:cTn id="19" dur="1" fill="hold">
                                          <p:stCondLst>
                                            <p:cond delay="499"/>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utoUpdateAnimBg="0"/>
      <p:bldP spid="8" grpId="0" animBg="1" autoUpdateAnimBg="0"/>
      <p:bldP spid="9" grpId="0" animBg="1" autoUpdateAnimBg="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lowchart: Manual Operation 14">
            <a:extLst>
              <a:ext uri="{FF2B5EF4-FFF2-40B4-BE49-F238E27FC236}">
                <a16:creationId xmlns="" xmlns:a16="http://schemas.microsoft.com/office/drawing/2014/main" id="{BE2FD6B8-016E-4479-BA40-0EB8A6E56038}"/>
              </a:ext>
            </a:extLst>
          </p:cNvPr>
          <p:cNvSpPr/>
          <p:nvPr/>
        </p:nvSpPr>
        <p:spPr bwMode="auto">
          <a:xfrm rot="16200000">
            <a:off x="1117133" y="2985690"/>
            <a:ext cx="4126707" cy="2551112"/>
          </a:xfrm>
          <a:prstGeom prst="flowChartManualOperation">
            <a:avLst/>
          </a:prstGeom>
          <a:solidFill>
            <a:schemeClr val="accent2"/>
          </a:solidFill>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sp>
      <p:sp>
        <p:nvSpPr>
          <p:cNvPr id="13" name="Flowchart: Manual Operation 12">
            <a:extLst>
              <a:ext uri="{FF2B5EF4-FFF2-40B4-BE49-F238E27FC236}">
                <a16:creationId xmlns="" xmlns:a16="http://schemas.microsoft.com/office/drawing/2014/main" id="{1B1683A0-4F06-4EC9-A9D2-BDF6440382DA}"/>
              </a:ext>
            </a:extLst>
          </p:cNvPr>
          <p:cNvSpPr/>
          <p:nvPr/>
        </p:nvSpPr>
        <p:spPr bwMode="auto">
          <a:xfrm rot="16200000">
            <a:off x="4035753" y="3161109"/>
            <a:ext cx="4040982" cy="2286000"/>
          </a:xfrm>
          <a:prstGeom prst="flowChartManualOperation">
            <a:avLst/>
          </a:prstGeom>
          <a:solidFill>
            <a:srgbClr val="0000FF"/>
          </a:solidFill>
        </p:spPr>
        <p:style>
          <a:lnRef idx="2">
            <a:schemeClr val="lt1">
              <a:hueOff val="0"/>
              <a:satOff val="0"/>
              <a:lumOff val="0"/>
              <a:alphaOff val="0"/>
            </a:schemeClr>
          </a:lnRef>
          <a:fillRef idx="1">
            <a:schemeClr val="accent5">
              <a:hueOff val="-4966938"/>
              <a:satOff val="19906"/>
              <a:lumOff val="4314"/>
              <a:alphaOff val="0"/>
            </a:schemeClr>
          </a:fillRef>
          <a:effectRef idx="0">
            <a:schemeClr val="accent5">
              <a:hueOff val="-4966938"/>
              <a:satOff val="19906"/>
              <a:lumOff val="4314"/>
              <a:alphaOff val="0"/>
            </a:schemeClr>
          </a:effectRef>
          <a:fontRef idx="minor">
            <a:schemeClr val="lt1"/>
          </a:fontRef>
        </p:style>
      </p:sp>
      <p:sp>
        <p:nvSpPr>
          <p:cNvPr id="11" name="Flowchart: Manual Operation 10">
            <a:extLst>
              <a:ext uri="{FF2B5EF4-FFF2-40B4-BE49-F238E27FC236}">
                <a16:creationId xmlns="" xmlns:a16="http://schemas.microsoft.com/office/drawing/2014/main" id="{58F2165A-F962-4A41-8213-5F2E79CAFDB5}"/>
              </a:ext>
            </a:extLst>
          </p:cNvPr>
          <p:cNvSpPr/>
          <p:nvPr/>
        </p:nvSpPr>
        <p:spPr bwMode="auto">
          <a:xfrm rot="16200000">
            <a:off x="6955958" y="3146027"/>
            <a:ext cx="3955257" cy="2401888"/>
          </a:xfrm>
          <a:prstGeom prst="flowChartManualOperation">
            <a:avLst/>
          </a:prstGeom>
          <a:solidFill>
            <a:srgbClr val="FF0000"/>
          </a:solidFill>
        </p:spPr>
        <p:style>
          <a:lnRef idx="2">
            <a:schemeClr val="lt1">
              <a:hueOff val="0"/>
              <a:satOff val="0"/>
              <a:lumOff val="0"/>
              <a:alphaOff val="0"/>
            </a:schemeClr>
          </a:lnRef>
          <a:fillRef idx="1">
            <a:schemeClr val="accent5">
              <a:hueOff val="-9933876"/>
              <a:satOff val="39811"/>
              <a:lumOff val="8628"/>
              <a:alphaOff val="0"/>
            </a:schemeClr>
          </a:fillRef>
          <a:effectRef idx="0">
            <a:schemeClr val="accent5">
              <a:hueOff val="-9933876"/>
              <a:satOff val="39811"/>
              <a:lumOff val="8628"/>
              <a:alphaOff val="0"/>
            </a:schemeClr>
          </a:effectRef>
          <a:fontRef idx="minor">
            <a:schemeClr val="lt1"/>
          </a:fontRef>
        </p:style>
      </p:sp>
      <p:sp>
        <p:nvSpPr>
          <p:cNvPr id="20" name="Rectangle 19">
            <a:extLst>
              <a:ext uri="{FF2B5EF4-FFF2-40B4-BE49-F238E27FC236}">
                <a16:creationId xmlns="" xmlns:a16="http://schemas.microsoft.com/office/drawing/2014/main" id="{EE40399F-0AF4-4369-8834-43CEB055C15E}"/>
              </a:ext>
            </a:extLst>
          </p:cNvPr>
          <p:cNvSpPr>
            <a:spLocks noChangeArrowheads="1"/>
          </p:cNvSpPr>
          <p:nvPr/>
        </p:nvSpPr>
        <p:spPr bwMode="auto">
          <a:xfrm>
            <a:off x="2019231" y="3042443"/>
            <a:ext cx="2324100" cy="274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en-US" altLang="en-US" sz="2400" dirty="0" err="1">
                <a:solidFill>
                  <a:prstClr val="white"/>
                </a:solidFill>
                <a:cs typeface="Arial" panose="020B0604020202020204" pitchFamily="34" charset="0"/>
              </a:rPr>
              <a:t>Phải</a:t>
            </a:r>
            <a:r>
              <a:rPr lang="en-US" altLang="en-US" sz="2400" dirty="0">
                <a:solidFill>
                  <a:prstClr val="white"/>
                </a:solidFill>
                <a:cs typeface="Arial" panose="020B0604020202020204" pitchFamily="34" charset="0"/>
              </a:rPr>
              <a:t> </a:t>
            </a:r>
            <a:r>
              <a:rPr lang="en-US" altLang="en-US" sz="2400" dirty="0" err="1">
                <a:solidFill>
                  <a:prstClr val="white"/>
                </a:solidFill>
                <a:cs typeface="Times New Roman" panose="02020603050405020304" pitchFamily="18" charset="0"/>
              </a:rPr>
              <a:t>kế</a:t>
            </a:r>
            <a:r>
              <a:rPr lang="en-US" altLang="en-US" sz="2400" dirty="0">
                <a:solidFill>
                  <a:prstClr val="white"/>
                </a:solidFill>
                <a:cs typeface="Times New Roman" panose="02020603050405020304" pitchFamily="18" charset="0"/>
              </a:rPr>
              <a:t> </a:t>
            </a:r>
            <a:r>
              <a:rPr lang="en-US" altLang="en-US" sz="2400" dirty="0" err="1">
                <a:solidFill>
                  <a:prstClr val="white"/>
                </a:solidFill>
                <a:cs typeface="Times New Roman" panose="02020603050405020304" pitchFamily="18" charset="0"/>
              </a:rPr>
              <a:t>thừa</a:t>
            </a:r>
            <a:r>
              <a:rPr lang="en-US" altLang="en-US" sz="2400" dirty="0">
                <a:solidFill>
                  <a:prstClr val="white"/>
                </a:solidFill>
                <a:cs typeface="Times New Roman" panose="02020603050405020304" pitchFamily="18" charset="0"/>
              </a:rPr>
              <a:t> </a:t>
            </a:r>
            <a:r>
              <a:rPr lang="en-US" altLang="en-US" sz="2400" dirty="0" err="1">
                <a:solidFill>
                  <a:prstClr val="white"/>
                </a:solidFill>
                <a:cs typeface="Times New Roman" panose="02020603050405020304" pitchFamily="18" charset="0"/>
              </a:rPr>
              <a:t>truyền</a:t>
            </a:r>
            <a:r>
              <a:rPr lang="en-US" altLang="en-US" sz="2400" dirty="0">
                <a:solidFill>
                  <a:prstClr val="white"/>
                </a:solidFill>
                <a:cs typeface="Times New Roman" panose="02020603050405020304" pitchFamily="18" charset="0"/>
              </a:rPr>
              <a:t> </a:t>
            </a:r>
            <a:r>
              <a:rPr lang="en-US" altLang="en-US" sz="2400" dirty="0" err="1">
                <a:solidFill>
                  <a:prstClr val="white"/>
                </a:solidFill>
                <a:cs typeface="Times New Roman" panose="02020603050405020304" pitchFamily="18" charset="0"/>
              </a:rPr>
              <a:t>thống</a:t>
            </a:r>
            <a:r>
              <a:rPr lang="en-US" altLang="en-US" sz="2400" dirty="0">
                <a:solidFill>
                  <a:prstClr val="white"/>
                </a:solidFill>
                <a:cs typeface="Times New Roman" panose="02020603050405020304" pitchFamily="18" charset="0"/>
              </a:rPr>
              <a:t> </a:t>
            </a:r>
            <a:r>
              <a:rPr lang="en-US" altLang="en-US" sz="2400" dirty="0" err="1">
                <a:solidFill>
                  <a:prstClr val="white"/>
                </a:solidFill>
                <a:cs typeface="Times New Roman" panose="02020603050405020304" pitchFamily="18" charset="0"/>
              </a:rPr>
              <a:t>yêu</a:t>
            </a:r>
            <a:r>
              <a:rPr lang="en-US" altLang="en-US" sz="2400" dirty="0">
                <a:solidFill>
                  <a:prstClr val="white"/>
                </a:solidFill>
                <a:cs typeface="Times New Roman" panose="02020603050405020304" pitchFamily="18" charset="0"/>
              </a:rPr>
              <a:t> </a:t>
            </a:r>
            <a:r>
              <a:rPr lang="en-US" altLang="en-US" sz="2400" dirty="0" err="1">
                <a:solidFill>
                  <a:prstClr val="white"/>
                </a:solidFill>
                <a:cs typeface="Times New Roman" panose="02020603050405020304" pitchFamily="18" charset="0"/>
              </a:rPr>
              <a:t>nước</a:t>
            </a:r>
            <a:r>
              <a:rPr lang="en-US" altLang="en-US" sz="2400" dirty="0">
                <a:solidFill>
                  <a:prstClr val="white"/>
                </a:solidFill>
                <a:cs typeface="Times New Roman" panose="02020603050405020304" pitchFamily="18" charset="0"/>
              </a:rPr>
              <a:t> - </a:t>
            </a:r>
            <a:r>
              <a:rPr lang="en-US" altLang="en-US" sz="2400" dirty="0" err="1">
                <a:solidFill>
                  <a:prstClr val="white"/>
                </a:solidFill>
                <a:cs typeface="Times New Roman" panose="02020603050405020304" pitchFamily="18" charset="0"/>
              </a:rPr>
              <a:t>nhân</a:t>
            </a:r>
            <a:r>
              <a:rPr lang="en-US" altLang="en-US" sz="2400" dirty="0">
                <a:solidFill>
                  <a:prstClr val="white"/>
                </a:solidFill>
                <a:cs typeface="Times New Roman" panose="02020603050405020304" pitchFamily="18" charset="0"/>
              </a:rPr>
              <a:t> </a:t>
            </a:r>
            <a:r>
              <a:rPr lang="en-US" altLang="en-US" sz="2400" dirty="0" err="1">
                <a:solidFill>
                  <a:prstClr val="white"/>
                </a:solidFill>
                <a:cs typeface="Times New Roman" panose="02020603050405020304" pitchFamily="18" charset="0"/>
              </a:rPr>
              <a:t>nghĩa</a:t>
            </a:r>
            <a:r>
              <a:rPr lang="en-US" altLang="en-US" sz="2400" dirty="0">
                <a:solidFill>
                  <a:prstClr val="white"/>
                </a:solidFill>
                <a:cs typeface="Times New Roman" panose="02020603050405020304" pitchFamily="18" charset="0"/>
              </a:rPr>
              <a:t> - </a:t>
            </a:r>
            <a:r>
              <a:rPr lang="en-US" altLang="en-US" sz="2400" dirty="0" err="1">
                <a:solidFill>
                  <a:prstClr val="white"/>
                </a:solidFill>
                <a:cs typeface="Times New Roman" panose="02020603050405020304" pitchFamily="18" charset="0"/>
              </a:rPr>
              <a:t>đoàn</a:t>
            </a:r>
            <a:r>
              <a:rPr lang="en-US" altLang="en-US" sz="2400" dirty="0">
                <a:solidFill>
                  <a:prstClr val="white"/>
                </a:solidFill>
                <a:cs typeface="Times New Roman" panose="02020603050405020304" pitchFamily="18" charset="0"/>
              </a:rPr>
              <a:t> </a:t>
            </a:r>
            <a:r>
              <a:rPr lang="en-US" altLang="en-US" sz="2400" dirty="0" err="1">
                <a:solidFill>
                  <a:prstClr val="white"/>
                </a:solidFill>
                <a:cs typeface="Times New Roman" panose="02020603050405020304" pitchFamily="18" charset="0"/>
              </a:rPr>
              <a:t>kết</a:t>
            </a:r>
            <a:r>
              <a:rPr lang="en-US" altLang="en-US" sz="2400" dirty="0">
                <a:solidFill>
                  <a:prstClr val="white"/>
                </a:solidFill>
                <a:cs typeface="Times New Roman" panose="02020603050405020304" pitchFamily="18" charset="0"/>
              </a:rPr>
              <a:t> </a:t>
            </a:r>
            <a:r>
              <a:rPr lang="en-US" altLang="en-US" sz="2400" dirty="0" err="1">
                <a:solidFill>
                  <a:prstClr val="white"/>
                </a:solidFill>
                <a:cs typeface="Times New Roman" panose="02020603050405020304" pitchFamily="18" charset="0"/>
              </a:rPr>
              <a:t>của</a:t>
            </a:r>
            <a:r>
              <a:rPr lang="en-US" altLang="en-US" sz="2400" dirty="0">
                <a:solidFill>
                  <a:prstClr val="white"/>
                </a:solidFill>
                <a:cs typeface="Times New Roman" panose="02020603050405020304" pitchFamily="18" charset="0"/>
              </a:rPr>
              <a:t> </a:t>
            </a:r>
            <a:r>
              <a:rPr lang="en-US" altLang="en-US" sz="2400" dirty="0" err="1">
                <a:solidFill>
                  <a:prstClr val="white"/>
                </a:solidFill>
                <a:cs typeface="Times New Roman" panose="02020603050405020304" pitchFamily="18" charset="0"/>
              </a:rPr>
              <a:t>dân</a:t>
            </a:r>
            <a:r>
              <a:rPr lang="en-US" altLang="en-US" sz="2400" dirty="0">
                <a:solidFill>
                  <a:prstClr val="white"/>
                </a:solidFill>
                <a:cs typeface="Times New Roman" panose="02020603050405020304" pitchFamily="18" charset="0"/>
              </a:rPr>
              <a:t> </a:t>
            </a:r>
            <a:r>
              <a:rPr lang="en-US" altLang="en-US" sz="2400" dirty="0" err="1">
                <a:solidFill>
                  <a:prstClr val="white"/>
                </a:solidFill>
                <a:cs typeface="Times New Roman" panose="02020603050405020304" pitchFamily="18" charset="0"/>
              </a:rPr>
              <a:t>tộc</a:t>
            </a:r>
            <a:r>
              <a:rPr lang="en-US" altLang="en-US" sz="2400" dirty="0">
                <a:solidFill>
                  <a:prstClr val="white"/>
                </a:solidFill>
                <a:cs typeface="Times New Roman" panose="02020603050405020304" pitchFamily="18" charset="0"/>
              </a:rPr>
              <a:t> </a:t>
            </a:r>
            <a:endParaRPr lang="en-US" altLang="en-US" sz="2400" dirty="0">
              <a:solidFill>
                <a:prstClr val="white"/>
              </a:solidFill>
              <a:cs typeface="Arial" panose="020B0604020202020204" pitchFamily="34" charset="0"/>
            </a:endParaRPr>
          </a:p>
          <a:p>
            <a:pPr algn="ctr" defTabSz="914400" fontAlgn="base">
              <a:spcBef>
                <a:spcPct val="0"/>
              </a:spcBef>
              <a:spcAft>
                <a:spcPct val="0"/>
              </a:spcAft>
              <a:buNone/>
            </a:pPr>
            <a:r>
              <a:rPr lang="en-US" altLang="en-US" sz="2800" dirty="0">
                <a:solidFill>
                  <a:prstClr val="white"/>
                </a:solidFill>
                <a:cs typeface="Arial" panose="020B0604020202020204" pitchFamily="34" charset="0"/>
              </a:rPr>
              <a:t> </a:t>
            </a:r>
          </a:p>
        </p:txBody>
      </p:sp>
      <p:sp>
        <p:nvSpPr>
          <p:cNvPr id="21" name="Rectangle 20">
            <a:extLst>
              <a:ext uri="{FF2B5EF4-FFF2-40B4-BE49-F238E27FC236}">
                <a16:creationId xmlns="" xmlns:a16="http://schemas.microsoft.com/office/drawing/2014/main" id="{7145EA01-15E5-4B3C-9122-336D75BDC908}"/>
              </a:ext>
            </a:extLst>
          </p:cNvPr>
          <p:cNvSpPr>
            <a:spLocks noChangeArrowheads="1"/>
          </p:cNvSpPr>
          <p:nvPr/>
        </p:nvSpPr>
        <p:spPr bwMode="auto">
          <a:xfrm>
            <a:off x="4989443" y="3328192"/>
            <a:ext cx="1981200"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en-US" altLang="en-US" sz="2400" dirty="0" err="1">
                <a:solidFill>
                  <a:prstClr val="white"/>
                </a:solidFill>
                <a:cs typeface="Arial" panose="020B0604020202020204" pitchFamily="34" charset="0"/>
              </a:rPr>
              <a:t>Phải</a:t>
            </a:r>
            <a:r>
              <a:rPr lang="en-US" altLang="en-US" sz="2400" dirty="0">
                <a:solidFill>
                  <a:prstClr val="white"/>
                </a:solidFill>
                <a:cs typeface="Arial" panose="020B0604020202020204" pitchFamily="34" charset="0"/>
              </a:rPr>
              <a:t> </a:t>
            </a:r>
            <a:r>
              <a:rPr lang="en-US" altLang="en-US" sz="2400" dirty="0" err="1">
                <a:solidFill>
                  <a:prstClr val="white"/>
                </a:solidFill>
                <a:cs typeface="Arial" panose="020B0604020202020204" pitchFamily="34" charset="0"/>
              </a:rPr>
              <a:t>có</a:t>
            </a:r>
            <a:r>
              <a:rPr lang="en-US" altLang="en-US" sz="2400" dirty="0">
                <a:solidFill>
                  <a:prstClr val="white"/>
                </a:solidFill>
                <a:cs typeface="Arial" panose="020B0604020202020204" pitchFamily="34" charset="0"/>
              </a:rPr>
              <a:t> </a:t>
            </a:r>
            <a:r>
              <a:rPr lang="en-US" altLang="en-US" sz="2400" dirty="0" err="1">
                <a:solidFill>
                  <a:prstClr val="white"/>
                </a:solidFill>
                <a:cs typeface="Arial" panose="020B0604020202020204" pitchFamily="34" charset="0"/>
              </a:rPr>
              <a:t>lòng</a:t>
            </a:r>
            <a:r>
              <a:rPr lang="en-US" altLang="en-US" sz="2400" dirty="0">
                <a:solidFill>
                  <a:prstClr val="white"/>
                </a:solidFill>
                <a:cs typeface="Arial" panose="020B0604020202020204" pitchFamily="34" charset="0"/>
              </a:rPr>
              <a:t> </a:t>
            </a:r>
            <a:r>
              <a:rPr lang="en-US" altLang="en-US" sz="2400" dirty="0" err="1">
                <a:solidFill>
                  <a:prstClr val="white"/>
                </a:solidFill>
                <a:cs typeface="Arial" panose="020B0604020202020204" pitchFamily="34" charset="0"/>
              </a:rPr>
              <a:t>khoan</a:t>
            </a:r>
            <a:r>
              <a:rPr lang="en-US" altLang="en-US" sz="2400" dirty="0">
                <a:solidFill>
                  <a:prstClr val="white"/>
                </a:solidFill>
                <a:cs typeface="Arial" panose="020B0604020202020204" pitchFamily="34" charset="0"/>
              </a:rPr>
              <a:t> dung, </a:t>
            </a:r>
            <a:r>
              <a:rPr lang="en-US" altLang="en-US" sz="2400" dirty="0" err="1">
                <a:solidFill>
                  <a:prstClr val="white"/>
                </a:solidFill>
                <a:cs typeface="Arial" panose="020B0604020202020204" pitchFamily="34" charset="0"/>
              </a:rPr>
              <a:t>độ</a:t>
            </a:r>
            <a:r>
              <a:rPr lang="en-US" altLang="en-US" sz="2400" dirty="0">
                <a:solidFill>
                  <a:prstClr val="white"/>
                </a:solidFill>
                <a:cs typeface="Arial" panose="020B0604020202020204" pitchFamily="34" charset="0"/>
              </a:rPr>
              <a:t> </a:t>
            </a:r>
            <a:r>
              <a:rPr lang="en-US" altLang="en-US" sz="2400" dirty="0" err="1">
                <a:solidFill>
                  <a:prstClr val="white"/>
                </a:solidFill>
                <a:cs typeface="Arial" panose="020B0604020202020204" pitchFamily="34" charset="0"/>
              </a:rPr>
              <a:t>lượng</a:t>
            </a:r>
            <a:r>
              <a:rPr lang="en-US" altLang="en-US" sz="2400" dirty="0">
                <a:solidFill>
                  <a:prstClr val="white"/>
                </a:solidFill>
                <a:cs typeface="Arial" panose="020B0604020202020204" pitchFamily="34" charset="0"/>
              </a:rPr>
              <a:t> </a:t>
            </a:r>
            <a:r>
              <a:rPr lang="en-US" altLang="en-US" sz="2400" dirty="0" err="1">
                <a:solidFill>
                  <a:prstClr val="white"/>
                </a:solidFill>
                <a:cs typeface="Arial" panose="020B0604020202020204" pitchFamily="34" charset="0"/>
              </a:rPr>
              <a:t>với</a:t>
            </a:r>
            <a:r>
              <a:rPr lang="en-US" altLang="en-US" sz="2400" dirty="0">
                <a:solidFill>
                  <a:prstClr val="white"/>
                </a:solidFill>
                <a:cs typeface="Arial" panose="020B0604020202020204" pitchFamily="34" charset="0"/>
              </a:rPr>
              <a:t> con </a:t>
            </a:r>
            <a:r>
              <a:rPr lang="en-US" altLang="en-US" sz="2400" dirty="0" err="1">
                <a:solidFill>
                  <a:prstClr val="white"/>
                </a:solidFill>
                <a:cs typeface="Arial" panose="020B0604020202020204" pitchFamily="34" charset="0"/>
              </a:rPr>
              <a:t>người</a:t>
            </a:r>
            <a:endParaRPr lang="en-US" altLang="en-US" sz="2400" dirty="0">
              <a:solidFill>
                <a:prstClr val="white"/>
              </a:solidFill>
              <a:cs typeface="Arial" panose="020B0604020202020204" pitchFamily="34" charset="0"/>
            </a:endParaRPr>
          </a:p>
        </p:txBody>
      </p:sp>
      <p:sp>
        <p:nvSpPr>
          <p:cNvPr id="22" name="Rectangle 21">
            <a:extLst>
              <a:ext uri="{FF2B5EF4-FFF2-40B4-BE49-F238E27FC236}">
                <a16:creationId xmlns="" xmlns:a16="http://schemas.microsoft.com/office/drawing/2014/main" id="{E4F8FAE7-6FDE-4DE2-A62E-50F2DB3E98E3}"/>
              </a:ext>
            </a:extLst>
          </p:cNvPr>
          <p:cNvSpPr>
            <a:spLocks noChangeArrowheads="1"/>
          </p:cNvSpPr>
          <p:nvPr/>
        </p:nvSpPr>
        <p:spPr bwMode="auto">
          <a:xfrm>
            <a:off x="7815194" y="3696492"/>
            <a:ext cx="20923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en-US" altLang="en-US" sz="2400">
                <a:solidFill>
                  <a:prstClr val="white"/>
                </a:solidFill>
                <a:cs typeface="Arial" panose="020B0604020202020204" pitchFamily="34" charset="0"/>
              </a:rPr>
              <a:t>Cần có niềm tin vào nhân dân</a:t>
            </a:r>
          </a:p>
        </p:txBody>
      </p:sp>
      <p:sp>
        <p:nvSpPr>
          <p:cNvPr id="23" name="Oval 25">
            <a:extLst>
              <a:ext uri="{FF2B5EF4-FFF2-40B4-BE49-F238E27FC236}">
                <a16:creationId xmlns="" xmlns:a16="http://schemas.microsoft.com/office/drawing/2014/main" id="{409C3A05-71BE-4BB5-A844-EB8F0826D710}"/>
              </a:ext>
            </a:extLst>
          </p:cNvPr>
          <p:cNvSpPr>
            <a:spLocks noChangeArrowheads="1"/>
          </p:cNvSpPr>
          <p:nvPr/>
        </p:nvSpPr>
        <p:spPr bwMode="gray">
          <a:xfrm>
            <a:off x="2619306" y="1959767"/>
            <a:ext cx="990600" cy="647700"/>
          </a:xfrm>
          <a:prstGeom prst="ellipse">
            <a:avLst/>
          </a:prstGeom>
          <a:solidFill>
            <a:srgbClr val="000066">
              <a:alpha val="32156"/>
            </a:srgbClr>
          </a:solidFill>
          <a:ln w="9525">
            <a:solidFill>
              <a:srgbClr val="000099"/>
            </a:solidFill>
            <a:round/>
            <a:headEnd/>
            <a:tailEnd/>
          </a:ln>
        </p:spPr>
        <p:txBody>
          <a:bodyPr wrap="square"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en-US" altLang="en-US" sz="2400" b="1" dirty="0">
                <a:solidFill>
                  <a:srgbClr val="C00000"/>
                </a:solidFill>
                <a:latin typeface="Verdana" panose="020B0604030504040204" pitchFamily="34" charset="0"/>
                <a:cs typeface="Arial" panose="020B0604020202020204" pitchFamily="34" charset="0"/>
              </a:rPr>
              <a:t>1</a:t>
            </a:r>
          </a:p>
        </p:txBody>
      </p:sp>
      <p:sp>
        <p:nvSpPr>
          <p:cNvPr id="29" name="Oval 25">
            <a:extLst>
              <a:ext uri="{FF2B5EF4-FFF2-40B4-BE49-F238E27FC236}">
                <a16:creationId xmlns="" xmlns:a16="http://schemas.microsoft.com/office/drawing/2014/main" id="{C2E1C04E-8249-46DD-8126-7609856438D5}"/>
              </a:ext>
            </a:extLst>
          </p:cNvPr>
          <p:cNvSpPr>
            <a:spLocks noChangeArrowheads="1"/>
          </p:cNvSpPr>
          <p:nvPr/>
        </p:nvSpPr>
        <p:spPr bwMode="gray">
          <a:xfrm>
            <a:off x="5313294" y="1959767"/>
            <a:ext cx="949325" cy="649288"/>
          </a:xfrm>
          <a:prstGeom prst="ellipse">
            <a:avLst/>
          </a:prstGeom>
          <a:solidFill>
            <a:srgbClr val="FF6600">
              <a:alpha val="32156"/>
            </a:srgbClr>
          </a:solidFill>
          <a:ln w="9525">
            <a:solidFill>
              <a:srgbClr val="FF6600"/>
            </a:solidFill>
            <a:round/>
            <a:headEnd/>
            <a:tailEnd/>
          </a:ln>
        </p:spPr>
        <p:txBody>
          <a:bodyPr wrap="square"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en-US" altLang="en-US" sz="2400" b="1">
                <a:solidFill>
                  <a:srgbClr val="C00000"/>
                </a:solidFill>
                <a:latin typeface="Verdana" panose="020B0604030504040204" pitchFamily="34" charset="0"/>
                <a:cs typeface="Arial" panose="020B0604020202020204" pitchFamily="34" charset="0"/>
              </a:rPr>
              <a:t>2</a:t>
            </a:r>
          </a:p>
        </p:txBody>
      </p:sp>
      <p:sp>
        <p:nvSpPr>
          <p:cNvPr id="30" name="Oval 25">
            <a:extLst>
              <a:ext uri="{FF2B5EF4-FFF2-40B4-BE49-F238E27FC236}">
                <a16:creationId xmlns="" xmlns:a16="http://schemas.microsoft.com/office/drawing/2014/main" id="{B5D0B333-1739-4565-BF19-4C1748B373D6}"/>
              </a:ext>
            </a:extLst>
          </p:cNvPr>
          <p:cNvSpPr>
            <a:spLocks noChangeArrowheads="1"/>
          </p:cNvSpPr>
          <p:nvPr/>
        </p:nvSpPr>
        <p:spPr bwMode="gray">
          <a:xfrm>
            <a:off x="8189844" y="2045492"/>
            <a:ext cx="981075" cy="649288"/>
          </a:xfrm>
          <a:prstGeom prst="ellipse">
            <a:avLst/>
          </a:prstGeom>
          <a:solidFill>
            <a:srgbClr val="006600">
              <a:alpha val="32156"/>
            </a:srgbClr>
          </a:solidFill>
          <a:ln w="9525">
            <a:solidFill>
              <a:srgbClr val="006600"/>
            </a:solidFill>
            <a:round/>
            <a:headEnd/>
            <a:tailEnd/>
          </a:ln>
        </p:spPr>
        <p:txBody>
          <a:bodyPr wrap="square"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en-US" altLang="en-US" sz="2400" b="1">
                <a:solidFill>
                  <a:srgbClr val="C00000"/>
                </a:solidFill>
                <a:latin typeface="Verdana" panose="020B0604030504040204" pitchFamily="34" charset="0"/>
                <a:cs typeface="Arial" panose="020B0604020202020204" pitchFamily="34" charset="0"/>
              </a:rPr>
              <a:t>3</a:t>
            </a:r>
          </a:p>
        </p:txBody>
      </p:sp>
      <p:sp>
        <p:nvSpPr>
          <p:cNvPr id="14" name="TextBox 13">
            <a:extLst>
              <a:ext uri="{FF2B5EF4-FFF2-40B4-BE49-F238E27FC236}">
                <a16:creationId xmlns="" xmlns:a16="http://schemas.microsoft.com/office/drawing/2014/main" id="{E6C31BF0-E3EA-42E5-AE95-0EE0EDADA5C2}"/>
              </a:ext>
            </a:extLst>
          </p:cNvPr>
          <p:cNvSpPr txBox="1"/>
          <p:nvPr/>
        </p:nvSpPr>
        <p:spPr>
          <a:xfrm>
            <a:off x="2265294" y="1267909"/>
            <a:ext cx="6096000" cy="400110"/>
          </a:xfrm>
          <a:prstGeom prst="rect">
            <a:avLst/>
          </a:prstGeom>
          <a:noFill/>
        </p:spPr>
        <p:txBody>
          <a:bodyPr wrap="square">
            <a:spAutoFit/>
          </a:bodyPr>
          <a:lstStyle/>
          <a:p>
            <a:pPr marL="342900" indent="-342900" algn="ctr" defTabSz="914400" fontAlgn="base">
              <a:spcBef>
                <a:spcPct val="0"/>
              </a:spcBef>
              <a:spcAft>
                <a:spcPct val="0"/>
              </a:spcAft>
              <a:buFont typeface="Wingdings" panose="05000000000000000000" pitchFamily="2" charset="2"/>
              <a:buChar char="q"/>
            </a:pPr>
            <a:r>
              <a:rPr lang="en-US" altLang="en-US" sz="2000" dirty="0" err="1">
                <a:solidFill>
                  <a:srgbClr val="0033CC"/>
                </a:solidFill>
                <a:latin typeface="Arial" panose="020B0604020202020204" pitchFamily="34" charset="0"/>
                <a:cs typeface="Arial" panose="020B0604020202020204" pitchFamily="34" charset="0"/>
              </a:rPr>
              <a:t>Điều</a:t>
            </a:r>
            <a:r>
              <a:rPr lang="en-US" altLang="en-US" sz="2000" dirty="0">
                <a:solidFill>
                  <a:srgbClr val="0033CC"/>
                </a:solidFill>
                <a:latin typeface="Arial" panose="020B0604020202020204" pitchFamily="34" charset="0"/>
                <a:cs typeface="Arial" panose="020B0604020202020204" pitchFamily="34" charset="0"/>
              </a:rPr>
              <a:t> </a:t>
            </a:r>
            <a:r>
              <a:rPr lang="en-US" altLang="en-US" sz="2000" dirty="0" err="1">
                <a:solidFill>
                  <a:srgbClr val="0033CC"/>
                </a:solidFill>
                <a:latin typeface="Arial" panose="020B0604020202020204" pitchFamily="34" charset="0"/>
                <a:cs typeface="Arial" panose="020B0604020202020204" pitchFamily="34" charset="0"/>
              </a:rPr>
              <a:t>kiện</a:t>
            </a:r>
            <a:r>
              <a:rPr lang="en-US" altLang="en-US" sz="2000" dirty="0">
                <a:solidFill>
                  <a:srgbClr val="0033CC"/>
                </a:solidFill>
                <a:latin typeface="Arial" panose="020B0604020202020204" pitchFamily="34" charset="0"/>
                <a:cs typeface="Arial" panose="020B0604020202020204" pitchFamily="34" charset="0"/>
              </a:rPr>
              <a:t> </a:t>
            </a:r>
            <a:r>
              <a:rPr lang="en-US" altLang="en-US" sz="2000" dirty="0" err="1">
                <a:solidFill>
                  <a:srgbClr val="0033CC"/>
                </a:solidFill>
                <a:latin typeface="Arial" panose="020B0604020202020204" pitchFamily="34" charset="0"/>
                <a:cs typeface="Arial" panose="020B0604020202020204" pitchFamily="34" charset="0"/>
              </a:rPr>
              <a:t>thực</a:t>
            </a:r>
            <a:r>
              <a:rPr lang="en-US" altLang="en-US" sz="2000" dirty="0">
                <a:solidFill>
                  <a:srgbClr val="0033CC"/>
                </a:solidFill>
                <a:latin typeface="Arial" panose="020B0604020202020204" pitchFamily="34" charset="0"/>
                <a:cs typeface="Arial" panose="020B0604020202020204" pitchFamily="34" charset="0"/>
              </a:rPr>
              <a:t> </a:t>
            </a:r>
            <a:r>
              <a:rPr lang="en-US" altLang="en-US" sz="2000" dirty="0" err="1">
                <a:solidFill>
                  <a:srgbClr val="0033CC"/>
                </a:solidFill>
                <a:latin typeface="Arial" panose="020B0604020202020204" pitchFamily="34" charset="0"/>
                <a:cs typeface="Arial" panose="020B0604020202020204" pitchFamily="34" charset="0"/>
              </a:rPr>
              <a:t>hiện</a:t>
            </a:r>
            <a:r>
              <a:rPr lang="en-US" altLang="en-US" sz="2000" dirty="0">
                <a:solidFill>
                  <a:srgbClr val="0033CC"/>
                </a:solidFill>
                <a:latin typeface="Arial" panose="020B0604020202020204" pitchFamily="34" charset="0"/>
                <a:cs typeface="Arial" panose="020B0604020202020204" pitchFamily="34" charset="0"/>
              </a:rPr>
              <a:t> </a:t>
            </a:r>
            <a:r>
              <a:rPr lang="en-US" altLang="en-US" sz="2000" dirty="0" err="1">
                <a:solidFill>
                  <a:srgbClr val="0033CC"/>
                </a:solidFill>
                <a:latin typeface="Arial" panose="020B0604020202020204" pitchFamily="34" charset="0"/>
                <a:cs typeface="Arial" panose="020B0604020202020204" pitchFamily="34" charset="0"/>
              </a:rPr>
              <a:t>đại</a:t>
            </a:r>
            <a:r>
              <a:rPr lang="en-US" altLang="en-US" sz="2000" dirty="0">
                <a:solidFill>
                  <a:srgbClr val="0033CC"/>
                </a:solidFill>
                <a:latin typeface="Arial" panose="020B0604020202020204" pitchFamily="34" charset="0"/>
                <a:cs typeface="Arial" panose="020B0604020202020204" pitchFamily="34" charset="0"/>
              </a:rPr>
              <a:t> </a:t>
            </a:r>
            <a:r>
              <a:rPr lang="en-US" altLang="en-US" sz="2000" dirty="0" err="1">
                <a:solidFill>
                  <a:srgbClr val="0033CC"/>
                </a:solidFill>
                <a:latin typeface="Arial" panose="020B0604020202020204" pitchFamily="34" charset="0"/>
                <a:cs typeface="Arial" panose="020B0604020202020204" pitchFamily="34" charset="0"/>
              </a:rPr>
              <a:t>đoàn</a:t>
            </a:r>
            <a:r>
              <a:rPr lang="en-US" altLang="en-US" sz="2000" dirty="0">
                <a:solidFill>
                  <a:srgbClr val="0033CC"/>
                </a:solidFill>
                <a:latin typeface="Arial" panose="020B0604020202020204" pitchFamily="34" charset="0"/>
                <a:cs typeface="Arial" panose="020B0604020202020204" pitchFamily="34" charset="0"/>
              </a:rPr>
              <a:t> </a:t>
            </a:r>
            <a:r>
              <a:rPr lang="en-US" altLang="en-US" sz="2000" dirty="0" err="1">
                <a:solidFill>
                  <a:srgbClr val="0033CC"/>
                </a:solidFill>
                <a:latin typeface="Arial" panose="020B0604020202020204" pitchFamily="34" charset="0"/>
                <a:cs typeface="Arial" panose="020B0604020202020204" pitchFamily="34" charset="0"/>
              </a:rPr>
              <a:t>kết</a:t>
            </a:r>
            <a:r>
              <a:rPr lang="en-US" altLang="en-US" sz="2000" dirty="0">
                <a:solidFill>
                  <a:srgbClr val="0033CC"/>
                </a:solidFill>
                <a:latin typeface="Arial" panose="020B0604020202020204" pitchFamily="34" charset="0"/>
                <a:cs typeface="Arial" panose="020B0604020202020204" pitchFamily="34" charset="0"/>
              </a:rPr>
              <a:t> </a:t>
            </a:r>
            <a:r>
              <a:rPr lang="en-US" altLang="en-US" sz="2000" dirty="0" err="1">
                <a:solidFill>
                  <a:srgbClr val="0033CC"/>
                </a:solidFill>
                <a:latin typeface="Arial" panose="020B0604020202020204" pitchFamily="34" charset="0"/>
                <a:cs typeface="Arial" panose="020B0604020202020204" pitchFamily="34" charset="0"/>
              </a:rPr>
              <a:t>dân</a:t>
            </a:r>
            <a:r>
              <a:rPr lang="en-US" altLang="en-US" sz="2000" dirty="0">
                <a:solidFill>
                  <a:srgbClr val="0033CC"/>
                </a:solidFill>
                <a:latin typeface="Arial" panose="020B0604020202020204" pitchFamily="34" charset="0"/>
                <a:cs typeface="Arial" panose="020B0604020202020204" pitchFamily="34" charset="0"/>
              </a:rPr>
              <a:t> </a:t>
            </a:r>
            <a:r>
              <a:rPr lang="en-US" altLang="en-US" sz="2000" dirty="0" err="1">
                <a:solidFill>
                  <a:srgbClr val="0033CC"/>
                </a:solidFill>
                <a:latin typeface="Arial" panose="020B0604020202020204" pitchFamily="34" charset="0"/>
                <a:cs typeface="Arial" panose="020B0604020202020204" pitchFamily="34" charset="0"/>
              </a:rPr>
              <a:t>tộc</a:t>
            </a:r>
            <a:endParaRPr lang="en-US" altLang="en-US" sz="2000" dirty="0">
              <a:solidFill>
                <a:srgbClr val="0033CC"/>
              </a:solidFill>
              <a:latin typeface="Arial" panose="020B0604020202020204" pitchFamily="34" charset="0"/>
              <a:cs typeface="Arial" panose="020B0604020202020204" pitchFamily="34" charset="0"/>
            </a:endParaRPr>
          </a:p>
        </p:txBody>
      </p:sp>
      <p:grpSp>
        <p:nvGrpSpPr>
          <p:cNvPr id="16" name="Group 21">
            <a:extLst>
              <a:ext uri="{FF2B5EF4-FFF2-40B4-BE49-F238E27FC236}">
                <a16:creationId xmlns="" xmlns:a16="http://schemas.microsoft.com/office/drawing/2014/main" id="{58AE73FA-13ED-4211-BCC0-87B96B41B683}"/>
              </a:ext>
            </a:extLst>
          </p:cNvPr>
          <p:cNvGrpSpPr>
            <a:grpSpLocks/>
          </p:cNvGrpSpPr>
          <p:nvPr/>
        </p:nvGrpSpPr>
        <p:grpSpPr bwMode="auto">
          <a:xfrm>
            <a:off x="0" y="1093185"/>
            <a:ext cx="10024110" cy="155376"/>
            <a:chOff x="240" y="576"/>
            <a:chExt cx="5298" cy="0"/>
          </a:xfrm>
        </p:grpSpPr>
        <p:sp>
          <p:nvSpPr>
            <p:cNvPr id="17" name="Line 7">
              <a:extLst>
                <a:ext uri="{FF2B5EF4-FFF2-40B4-BE49-F238E27FC236}">
                  <a16:creationId xmlns="" xmlns:a16="http://schemas.microsoft.com/office/drawing/2014/main" id="{DF860826-68D5-45D9-A3A1-DCC1CA1EE27C}"/>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8" name="Line 8">
              <a:extLst>
                <a:ext uri="{FF2B5EF4-FFF2-40B4-BE49-F238E27FC236}">
                  <a16:creationId xmlns="" xmlns:a16="http://schemas.microsoft.com/office/drawing/2014/main" id="{5F26B236-15C2-4FEE-9FBD-AC51CD6604DA}"/>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
        <p:nvSpPr>
          <p:cNvPr id="19" name="Rectangle 1">
            <a:extLst>
              <a:ext uri="{FF2B5EF4-FFF2-40B4-BE49-F238E27FC236}">
                <a16:creationId xmlns="" xmlns:a16="http://schemas.microsoft.com/office/drawing/2014/main" id="{AA276CB8-C077-4CE8-A536-A4259E4076DB}"/>
              </a:ext>
            </a:extLst>
          </p:cNvPr>
          <p:cNvSpPr>
            <a:spLocks noChangeArrowheads="1"/>
          </p:cNvSpPr>
          <p:nvPr/>
        </p:nvSpPr>
        <p:spPr bwMode="auto">
          <a:xfrm>
            <a:off x="266825" y="327875"/>
            <a:ext cx="653255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Tx/>
              <a:buNone/>
            </a:pPr>
            <a:r>
              <a:rPr lang="nl-NL" altLang="en-US" sz="2800" b="1" dirty="0">
                <a:solidFill>
                  <a:srgbClr val="7030A0"/>
                </a:solidFill>
              </a:rPr>
              <a:t>3. Tư tưởng về đại đoàn kết toàn dân</a:t>
            </a:r>
            <a:endParaRPr lang="en-US" altLang="en-US" sz="2800" dirty="0">
              <a:solidFill>
                <a:srgbClr val="7030A0"/>
              </a:solidFill>
            </a:endParaRPr>
          </a:p>
        </p:txBody>
      </p:sp>
      <p:pic>
        <p:nvPicPr>
          <p:cNvPr id="91139" name="Picture 3" descr="Ảnh động đẹp (154)">
            <a:extLst>
              <a:ext uri="{FF2B5EF4-FFF2-40B4-BE49-F238E27FC236}">
                <a16:creationId xmlns="" xmlns:a16="http://schemas.microsoft.com/office/drawing/2014/main" id="{0CD1111E-66B4-4618-AE5D-D0EDD015522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014710" y="0"/>
            <a:ext cx="1141413" cy="2825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13" descr="007">
            <a:extLst>
              <a:ext uri="{FF2B5EF4-FFF2-40B4-BE49-F238E27FC236}">
                <a16:creationId xmlns="" xmlns:a16="http://schemas.microsoft.com/office/drawing/2014/main" id="{8D6E84D1-3A88-43DD-AB2F-77656CF65A95}"/>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7938" y="6324600"/>
            <a:ext cx="12164061"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1000"/>
                                        <p:tgtEl>
                                          <p:spTgt spid="23"/>
                                        </p:tgtEl>
                                      </p:cBhvr>
                                    </p:animEffect>
                                    <p:anim calcmode="lin" valueType="num">
                                      <p:cBhvr>
                                        <p:cTn id="8" dur="1000" fill="hold"/>
                                        <p:tgtEl>
                                          <p:spTgt spid="23"/>
                                        </p:tgtEl>
                                        <p:attrNameLst>
                                          <p:attrName>ppt_x</p:attrName>
                                        </p:attrNameLst>
                                      </p:cBhvr>
                                      <p:tavLst>
                                        <p:tav tm="0">
                                          <p:val>
                                            <p:strVal val="#ppt_x"/>
                                          </p:val>
                                        </p:tav>
                                        <p:tav tm="100000">
                                          <p:val>
                                            <p:strVal val="#ppt_x"/>
                                          </p:val>
                                        </p:tav>
                                      </p:tavLst>
                                    </p:anim>
                                    <p:anim calcmode="lin" valueType="num">
                                      <p:cBhvr>
                                        <p:cTn id="9"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1000"/>
                                        <p:tgtEl>
                                          <p:spTgt spid="15"/>
                                        </p:tgtEl>
                                      </p:cBhvr>
                                    </p:animEffect>
                                    <p:anim calcmode="lin" valueType="num">
                                      <p:cBhvr>
                                        <p:cTn id="15" dur="1000" fill="hold"/>
                                        <p:tgtEl>
                                          <p:spTgt spid="15"/>
                                        </p:tgtEl>
                                        <p:attrNameLst>
                                          <p:attrName>ppt_x</p:attrName>
                                        </p:attrNameLst>
                                      </p:cBhvr>
                                      <p:tavLst>
                                        <p:tav tm="0">
                                          <p:val>
                                            <p:strVal val="#ppt_x"/>
                                          </p:val>
                                        </p:tav>
                                        <p:tav tm="100000">
                                          <p:val>
                                            <p:strVal val="#ppt_x"/>
                                          </p:val>
                                        </p:tav>
                                      </p:tavLst>
                                    </p:anim>
                                    <p:anim calcmode="lin" valueType="num">
                                      <p:cBhvr>
                                        <p:cTn id="16" dur="1000" fill="hold"/>
                                        <p:tgtEl>
                                          <p:spTgt spid="15"/>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1000"/>
                                        <p:tgtEl>
                                          <p:spTgt spid="20"/>
                                        </p:tgtEl>
                                      </p:cBhvr>
                                    </p:animEffect>
                                    <p:anim calcmode="lin" valueType="num">
                                      <p:cBhvr>
                                        <p:cTn id="20" dur="1000" fill="hold"/>
                                        <p:tgtEl>
                                          <p:spTgt spid="20"/>
                                        </p:tgtEl>
                                        <p:attrNameLst>
                                          <p:attrName>ppt_x</p:attrName>
                                        </p:attrNameLst>
                                      </p:cBhvr>
                                      <p:tavLst>
                                        <p:tav tm="0">
                                          <p:val>
                                            <p:strVal val="#ppt_x"/>
                                          </p:val>
                                        </p:tav>
                                        <p:tav tm="100000">
                                          <p:val>
                                            <p:strVal val="#ppt_x"/>
                                          </p:val>
                                        </p:tav>
                                      </p:tavLst>
                                    </p:anim>
                                    <p:anim calcmode="lin" valueType="num">
                                      <p:cBhvr>
                                        <p:cTn id="21"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29"/>
                                        </p:tgtEl>
                                        <p:attrNameLst>
                                          <p:attrName>style.visibility</p:attrName>
                                        </p:attrNameLst>
                                      </p:cBhvr>
                                      <p:to>
                                        <p:strVal val="visible"/>
                                      </p:to>
                                    </p:set>
                                    <p:animEffect transition="in" filter="fade">
                                      <p:cBhvr>
                                        <p:cTn id="26" dur="1000"/>
                                        <p:tgtEl>
                                          <p:spTgt spid="29"/>
                                        </p:tgtEl>
                                      </p:cBhvr>
                                    </p:animEffect>
                                    <p:anim calcmode="lin" valueType="num">
                                      <p:cBhvr>
                                        <p:cTn id="27" dur="1000" fill="hold"/>
                                        <p:tgtEl>
                                          <p:spTgt spid="29"/>
                                        </p:tgtEl>
                                        <p:attrNameLst>
                                          <p:attrName>ppt_x</p:attrName>
                                        </p:attrNameLst>
                                      </p:cBhvr>
                                      <p:tavLst>
                                        <p:tav tm="0">
                                          <p:val>
                                            <p:strVal val="#ppt_x"/>
                                          </p:val>
                                        </p:tav>
                                        <p:tav tm="100000">
                                          <p:val>
                                            <p:strVal val="#ppt_x"/>
                                          </p:val>
                                        </p:tav>
                                      </p:tavLst>
                                    </p:anim>
                                    <p:anim calcmode="lin" valueType="num">
                                      <p:cBhvr>
                                        <p:cTn id="28"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42" presetClass="entr" presetSubtype="0" fill="hold" nodeType="click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1000"/>
                                        <p:tgtEl>
                                          <p:spTgt spid="13"/>
                                        </p:tgtEl>
                                      </p:cBhvr>
                                    </p:animEffect>
                                    <p:anim calcmode="lin" valueType="num">
                                      <p:cBhvr>
                                        <p:cTn id="34" dur="1000" fill="hold"/>
                                        <p:tgtEl>
                                          <p:spTgt spid="13"/>
                                        </p:tgtEl>
                                        <p:attrNameLst>
                                          <p:attrName>ppt_x</p:attrName>
                                        </p:attrNameLst>
                                      </p:cBhvr>
                                      <p:tavLst>
                                        <p:tav tm="0">
                                          <p:val>
                                            <p:strVal val="#ppt_x"/>
                                          </p:val>
                                        </p:tav>
                                        <p:tav tm="100000">
                                          <p:val>
                                            <p:strVal val="#ppt_x"/>
                                          </p:val>
                                        </p:tav>
                                      </p:tavLst>
                                    </p:anim>
                                    <p:anim calcmode="lin" valueType="num">
                                      <p:cBhvr>
                                        <p:cTn id="35" dur="1000" fill="hold"/>
                                        <p:tgtEl>
                                          <p:spTgt spid="13"/>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1000"/>
                                        <p:tgtEl>
                                          <p:spTgt spid="21"/>
                                        </p:tgtEl>
                                      </p:cBhvr>
                                    </p:animEffect>
                                    <p:anim calcmode="lin" valueType="num">
                                      <p:cBhvr>
                                        <p:cTn id="39" dur="1000" fill="hold"/>
                                        <p:tgtEl>
                                          <p:spTgt spid="21"/>
                                        </p:tgtEl>
                                        <p:attrNameLst>
                                          <p:attrName>ppt_x</p:attrName>
                                        </p:attrNameLst>
                                      </p:cBhvr>
                                      <p:tavLst>
                                        <p:tav tm="0">
                                          <p:val>
                                            <p:strVal val="#ppt_x"/>
                                          </p:val>
                                        </p:tav>
                                        <p:tav tm="100000">
                                          <p:val>
                                            <p:strVal val="#ppt_x"/>
                                          </p:val>
                                        </p:tav>
                                      </p:tavLst>
                                    </p:anim>
                                    <p:anim calcmode="lin" valueType="num">
                                      <p:cBhvr>
                                        <p:cTn id="40"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42" presetClass="entr" presetSubtype="0" fill="hold" grpId="0" nodeType="clickEffect">
                                  <p:stCondLst>
                                    <p:cond delay="0"/>
                                  </p:stCondLst>
                                  <p:childTnLst>
                                    <p:set>
                                      <p:cBhvr>
                                        <p:cTn id="44" dur="1" fill="hold">
                                          <p:stCondLst>
                                            <p:cond delay="0"/>
                                          </p:stCondLst>
                                        </p:cTn>
                                        <p:tgtEl>
                                          <p:spTgt spid="30"/>
                                        </p:tgtEl>
                                        <p:attrNameLst>
                                          <p:attrName>style.visibility</p:attrName>
                                        </p:attrNameLst>
                                      </p:cBhvr>
                                      <p:to>
                                        <p:strVal val="visible"/>
                                      </p:to>
                                    </p:set>
                                    <p:animEffect transition="in" filter="fade">
                                      <p:cBhvr>
                                        <p:cTn id="45" dur="1000"/>
                                        <p:tgtEl>
                                          <p:spTgt spid="30"/>
                                        </p:tgtEl>
                                      </p:cBhvr>
                                    </p:animEffect>
                                    <p:anim calcmode="lin" valueType="num">
                                      <p:cBhvr>
                                        <p:cTn id="46" dur="1000" fill="hold"/>
                                        <p:tgtEl>
                                          <p:spTgt spid="30"/>
                                        </p:tgtEl>
                                        <p:attrNameLst>
                                          <p:attrName>ppt_x</p:attrName>
                                        </p:attrNameLst>
                                      </p:cBhvr>
                                      <p:tavLst>
                                        <p:tav tm="0">
                                          <p:val>
                                            <p:strVal val="#ppt_x"/>
                                          </p:val>
                                        </p:tav>
                                        <p:tav tm="100000">
                                          <p:val>
                                            <p:strVal val="#ppt_x"/>
                                          </p:val>
                                        </p:tav>
                                      </p:tavLst>
                                    </p:anim>
                                    <p:anim calcmode="lin" valueType="num">
                                      <p:cBhvr>
                                        <p:cTn id="47"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par>
                    <p:cTn id="48" fill="hold" nodeType="clickPar">
                      <p:stCondLst>
                        <p:cond delay="indefinite"/>
                      </p:stCondLst>
                      <p:childTnLst>
                        <p:par>
                          <p:cTn id="49" fill="hold" nodeType="withGroup">
                            <p:stCondLst>
                              <p:cond delay="0"/>
                            </p:stCondLst>
                            <p:childTnLst>
                              <p:par>
                                <p:cTn id="50" presetID="42" presetClass="entr" presetSubtype="0" fill="hold" nodeType="clickEffect">
                                  <p:stCondLst>
                                    <p:cond delay="0"/>
                                  </p:stCondLst>
                                  <p:childTnLst>
                                    <p:set>
                                      <p:cBhvr>
                                        <p:cTn id="51" dur="1" fill="hold">
                                          <p:stCondLst>
                                            <p:cond delay="0"/>
                                          </p:stCondLst>
                                        </p:cTn>
                                        <p:tgtEl>
                                          <p:spTgt spid="11"/>
                                        </p:tgtEl>
                                        <p:attrNameLst>
                                          <p:attrName>style.visibility</p:attrName>
                                        </p:attrNameLst>
                                      </p:cBhvr>
                                      <p:to>
                                        <p:strVal val="visible"/>
                                      </p:to>
                                    </p:set>
                                    <p:animEffect transition="in" filter="fade">
                                      <p:cBhvr>
                                        <p:cTn id="52" dur="1000"/>
                                        <p:tgtEl>
                                          <p:spTgt spid="11"/>
                                        </p:tgtEl>
                                      </p:cBhvr>
                                    </p:animEffect>
                                    <p:anim calcmode="lin" valueType="num">
                                      <p:cBhvr>
                                        <p:cTn id="53" dur="1000" fill="hold"/>
                                        <p:tgtEl>
                                          <p:spTgt spid="11"/>
                                        </p:tgtEl>
                                        <p:attrNameLst>
                                          <p:attrName>ppt_x</p:attrName>
                                        </p:attrNameLst>
                                      </p:cBhvr>
                                      <p:tavLst>
                                        <p:tav tm="0">
                                          <p:val>
                                            <p:strVal val="#ppt_x"/>
                                          </p:val>
                                        </p:tav>
                                        <p:tav tm="100000">
                                          <p:val>
                                            <p:strVal val="#ppt_x"/>
                                          </p:val>
                                        </p:tav>
                                      </p:tavLst>
                                    </p:anim>
                                    <p:anim calcmode="lin" valueType="num">
                                      <p:cBhvr>
                                        <p:cTn id="54" dur="1000" fill="hold"/>
                                        <p:tgtEl>
                                          <p:spTgt spid="11"/>
                                        </p:tgtEl>
                                        <p:attrNameLst>
                                          <p:attrName>ppt_y</p:attrName>
                                        </p:attrNameLst>
                                      </p:cBhvr>
                                      <p:tavLst>
                                        <p:tav tm="0">
                                          <p:val>
                                            <p:strVal val="#ppt_y+.1"/>
                                          </p:val>
                                        </p:tav>
                                        <p:tav tm="100000">
                                          <p:val>
                                            <p:strVal val="#ppt_y"/>
                                          </p:val>
                                        </p:tav>
                                      </p:tavLst>
                                    </p:anim>
                                  </p:childTnLst>
                                </p:cTn>
                              </p:par>
                              <p:par>
                                <p:cTn id="55" presetID="42" presetClass="entr" presetSubtype="0" fill="hold" grpId="0" nodeType="with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fade">
                                      <p:cBhvr>
                                        <p:cTn id="57" dur="1000"/>
                                        <p:tgtEl>
                                          <p:spTgt spid="22"/>
                                        </p:tgtEl>
                                      </p:cBhvr>
                                    </p:animEffect>
                                    <p:anim calcmode="lin" valueType="num">
                                      <p:cBhvr>
                                        <p:cTn id="58" dur="1000" fill="hold"/>
                                        <p:tgtEl>
                                          <p:spTgt spid="22"/>
                                        </p:tgtEl>
                                        <p:attrNameLst>
                                          <p:attrName>ppt_x</p:attrName>
                                        </p:attrNameLst>
                                      </p:cBhvr>
                                      <p:tavLst>
                                        <p:tav tm="0">
                                          <p:val>
                                            <p:strVal val="#ppt_x"/>
                                          </p:val>
                                        </p:tav>
                                        <p:tav tm="100000">
                                          <p:val>
                                            <p:strVal val="#ppt_x"/>
                                          </p:val>
                                        </p:tav>
                                      </p:tavLst>
                                    </p:anim>
                                    <p:anim calcmode="lin" valueType="num">
                                      <p:cBhvr>
                                        <p:cTn id="59"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2" grpId="0"/>
      <p:bldP spid="23" grpId="0" animBg="1"/>
      <p:bldP spid="29" grpId="0" animBg="1"/>
      <p:bldP spid="30"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 xmlns:a16="http://schemas.microsoft.com/office/drawing/2014/main" id="{0F539B30-7F29-40ED-81B6-CBE25FB6E328}"/>
              </a:ext>
            </a:extLst>
          </p:cNvPr>
          <p:cNvSpPr txBox="1">
            <a:spLocks noChangeArrowheads="1"/>
          </p:cNvSpPr>
          <p:nvPr/>
        </p:nvSpPr>
        <p:spPr bwMode="auto">
          <a:xfrm>
            <a:off x="369319" y="1382560"/>
            <a:ext cx="1111148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 typeface="Wingdings" panose="05000000000000000000" pitchFamily="2" charset="2"/>
              <a:buChar char="q"/>
            </a:pPr>
            <a:r>
              <a:rPr lang="en-US" altLang="en-US" sz="2000" dirty="0" err="1">
                <a:solidFill>
                  <a:srgbClr val="0033CC"/>
                </a:solidFill>
                <a:cs typeface="Arial" panose="020B0604020202020204" pitchFamily="34" charset="0"/>
              </a:rPr>
              <a:t>Hình</a:t>
            </a:r>
            <a:r>
              <a:rPr lang="en-US" altLang="en-US" sz="2000" dirty="0">
                <a:solidFill>
                  <a:srgbClr val="0033CC"/>
                </a:solidFill>
                <a:cs typeface="Arial" panose="020B0604020202020204" pitchFamily="34" charset="0"/>
              </a:rPr>
              <a:t> </a:t>
            </a:r>
            <a:r>
              <a:rPr lang="en-US" altLang="en-US" sz="2000" dirty="0" err="1">
                <a:solidFill>
                  <a:srgbClr val="0033CC"/>
                </a:solidFill>
                <a:cs typeface="Arial" panose="020B0604020202020204" pitchFamily="34" charset="0"/>
              </a:rPr>
              <a:t>thức</a:t>
            </a:r>
            <a:r>
              <a:rPr lang="en-US" altLang="en-US" sz="2000" dirty="0">
                <a:solidFill>
                  <a:srgbClr val="0033CC"/>
                </a:solidFill>
                <a:cs typeface="Arial" panose="020B0604020202020204" pitchFamily="34" charset="0"/>
              </a:rPr>
              <a:t> </a:t>
            </a:r>
            <a:r>
              <a:rPr lang="en-US" altLang="en-US" sz="2000" dirty="0" err="1">
                <a:solidFill>
                  <a:srgbClr val="0033CC"/>
                </a:solidFill>
                <a:cs typeface="Arial" panose="020B0604020202020204" pitchFamily="34" charset="0"/>
              </a:rPr>
              <a:t>tô</a:t>
            </a:r>
            <a:r>
              <a:rPr lang="en-US" altLang="en-US" sz="2000" dirty="0">
                <a:solidFill>
                  <a:srgbClr val="0033CC"/>
                </a:solidFill>
                <a:cs typeface="Arial" panose="020B0604020202020204" pitchFamily="34" charset="0"/>
              </a:rPr>
              <a:t>̉ </a:t>
            </a:r>
            <a:r>
              <a:rPr lang="en-US" altLang="en-US" sz="2000" dirty="0" err="1">
                <a:solidFill>
                  <a:srgbClr val="0033CC"/>
                </a:solidFill>
                <a:cs typeface="Arial" panose="020B0604020202020204" pitchFamily="34" charset="0"/>
              </a:rPr>
              <a:t>chức</a:t>
            </a:r>
            <a:r>
              <a:rPr lang="en-US" altLang="en-US" sz="2000" dirty="0">
                <a:solidFill>
                  <a:srgbClr val="0033CC"/>
                </a:solidFill>
                <a:cs typeface="Arial" panose="020B0604020202020204" pitchFamily="34" charset="0"/>
              </a:rPr>
              <a:t> </a:t>
            </a:r>
            <a:r>
              <a:rPr lang="en-US" altLang="en-US" sz="2000" dirty="0" err="1">
                <a:solidFill>
                  <a:srgbClr val="0033CC"/>
                </a:solidFill>
                <a:cs typeface="Arial" panose="020B0604020202020204" pitchFamily="34" charset="0"/>
              </a:rPr>
              <a:t>của</a:t>
            </a:r>
            <a:r>
              <a:rPr lang="en-US" altLang="en-US" sz="2000" dirty="0">
                <a:solidFill>
                  <a:srgbClr val="0033CC"/>
                </a:solidFill>
                <a:cs typeface="Arial" panose="020B0604020202020204" pitchFamily="34" charset="0"/>
              </a:rPr>
              <a:t> </a:t>
            </a:r>
            <a:r>
              <a:rPr lang="en-US" altLang="en-US" sz="2000" dirty="0" err="1">
                <a:solidFill>
                  <a:srgbClr val="0033CC"/>
                </a:solidFill>
                <a:cs typeface="Arial" panose="020B0604020202020204" pitchFamily="34" charset="0"/>
              </a:rPr>
              <a:t>khối</a:t>
            </a:r>
            <a:r>
              <a:rPr lang="en-US" altLang="en-US" sz="2000" dirty="0">
                <a:solidFill>
                  <a:srgbClr val="0033CC"/>
                </a:solidFill>
                <a:cs typeface="Arial" panose="020B0604020202020204" pitchFamily="34" charset="0"/>
              </a:rPr>
              <a:t> ĐĐKDT là </a:t>
            </a:r>
            <a:r>
              <a:rPr lang="en-US" altLang="en-US" sz="2000" b="1" u="sng" dirty="0" err="1">
                <a:solidFill>
                  <a:srgbClr val="FF0066"/>
                </a:solidFill>
                <a:cs typeface="Arial" panose="020B0604020202020204" pitchFamily="34" charset="0"/>
              </a:rPr>
              <a:t>Mặt</a:t>
            </a:r>
            <a:r>
              <a:rPr lang="en-US" altLang="en-US" sz="2000" b="1" u="sng" dirty="0">
                <a:solidFill>
                  <a:srgbClr val="FF0066"/>
                </a:solidFill>
                <a:cs typeface="Arial" panose="020B0604020202020204" pitchFamily="34" charset="0"/>
              </a:rPr>
              <a:t> </a:t>
            </a:r>
            <a:r>
              <a:rPr lang="en-US" altLang="en-US" sz="2000" b="1" u="sng" dirty="0" err="1">
                <a:solidFill>
                  <a:srgbClr val="FF0066"/>
                </a:solidFill>
                <a:cs typeface="Arial" panose="020B0604020202020204" pitchFamily="34" charset="0"/>
              </a:rPr>
              <a:t>trận</a:t>
            </a:r>
            <a:r>
              <a:rPr lang="en-US" altLang="en-US" sz="2000" b="1" u="sng" dirty="0">
                <a:solidFill>
                  <a:srgbClr val="FF0066"/>
                </a:solidFill>
                <a:cs typeface="Arial" panose="020B0604020202020204" pitchFamily="34" charset="0"/>
              </a:rPr>
              <a:t> </a:t>
            </a:r>
            <a:r>
              <a:rPr lang="en-US" altLang="en-US" sz="2000" b="1" u="sng" dirty="0" err="1">
                <a:solidFill>
                  <a:srgbClr val="FF0066"/>
                </a:solidFill>
                <a:cs typeface="Arial" panose="020B0604020202020204" pitchFamily="34" charset="0"/>
              </a:rPr>
              <a:t>dân</a:t>
            </a:r>
            <a:r>
              <a:rPr lang="en-US" altLang="en-US" sz="2000" b="1" u="sng" dirty="0">
                <a:solidFill>
                  <a:srgbClr val="FF0066"/>
                </a:solidFill>
                <a:cs typeface="Arial" panose="020B0604020202020204" pitchFamily="34" charset="0"/>
              </a:rPr>
              <a:t> </a:t>
            </a:r>
            <a:r>
              <a:rPr lang="en-US" altLang="en-US" sz="2000" b="1" u="sng" dirty="0" err="1">
                <a:solidFill>
                  <a:srgbClr val="FF0066"/>
                </a:solidFill>
                <a:cs typeface="Arial" panose="020B0604020202020204" pitchFamily="34" charset="0"/>
              </a:rPr>
              <a:t>tộc</a:t>
            </a:r>
            <a:r>
              <a:rPr lang="en-US" altLang="en-US" sz="2000" b="1" u="sng" dirty="0">
                <a:solidFill>
                  <a:srgbClr val="FF0066"/>
                </a:solidFill>
                <a:cs typeface="Arial" panose="020B0604020202020204" pitchFamily="34" charset="0"/>
              </a:rPr>
              <a:t> </a:t>
            </a:r>
            <a:r>
              <a:rPr lang="en-US" altLang="en-US" sz="2000" b="1" u="sng" dirty="0" err="1">
                <a:solidFill>
                  <a:srgbClr val="FF0066"/>
                </a:solidFill>
                <a:cs typeface="Arial" panose="020B0604020202020204" pitchFamily="34" charset="0"/>
              </a:rPr>
              <a:t>thống</a:t>
            </a:r>
            <a:r>
              <a:rPr lang="en-US" altLang="en-US" sz="2000" b="1" u="sng" dirty="0">
                <a:solidFill>
                  <a:srgbClr val="FF0066"/>
                </a:solidFill>
                <a:cs typeface="Arial" panose="020B0604020202020204" pitchFamily="34" charset="0"/>
              </a:rPr>
              <a:t> </a:t>
            </a:r>
            <a:r>
              <a:rPr lang="en-US" altLang="en-US" sz="2000" b="1" u="sng" dirty="0" err="1">
                <a:solidFill>
                  <a:srgbClr val="FF0066"/>
                </a:solidFill>
                <a:cs typeface="Arial" panose="020B0604020202020204" pitchFamily="34" charset="0"/>
              </a:rPr>
              <a:t>nhất</a:t>
            </a:r>
            <a:endParaRPr lang="en-US" altLang="en-US" sz="2000" b="1" u="sng" dirty="0">
              <a:solidFill>
                <a:srgbClr val="FF0066"/>
              </a:solidFill>
              <a:cs typeface="Arial" panose="020B0604020202020204" pitchFamily="34" charset="0"/>
            </a:endParaRPr>
          </a:p>
        </p:txBody>
      </p:sp>
      <p:pic>
        <p:nvPicPr>
          <p:cNvPr id="6" name="Picture 5">
            <a:extLst>
              <a:ext uri="{FF2B5EF4-FFF2-40B4-BE49-F238E27FC236}">
                <a16:creationId xmlns="" xmlns:a16="http://schemas.microsoft.com/office/drawing/2014/main" id="{D2F11D69-DA6E-4F33-8854-2F5AB39F3FC8}"/>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577694" y="2133600"/>
            <a:ext cx="5048250" cy="4267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 xmlns:a16="http://schemas.microsoft.com/office/drawing/2014/main" id="{83F03109-1775-4DFD-9533-90B4C3E9BDE2}"/>
              </a:ext>
            </a:extLst>
          </p:cNvPr>
          <p:cNvSpPr>
            <a:spLocks noChangeArrowheads="1"/>
          </p:cNvSpPr>
          <p:nvPr/>
        </p:nvSpPr>
        <p:spPr bwMode="auto">
          <a:xfrm>
            <a:off x="566057" y="2133599"/>
            <a:ext cx="563596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342900" indent="-342900" algn="just" eaLnBrk="1" hangingPunct="1">
              <a:spcBef>
                <a:spcPct val="0"/>
              </a:spcBef>
              <a:buFont typeface="Courier New" panose="02070309020205020404" pitchFamily="49" charset="0"/>
              <a:buChar char="o"/>
            </a:pPr>
            <a:r>
              <a:rPr lang="en-US" altLang="en-US" sz="2000" b="1" dirty="0" err="1">
                <a:solidFill>
                  <a:srgbClr val="C00000"/>
                </a:solidFill>
                <a:cs typeface="Arial" panose="020B0604020202020204" pitchFamily="34" charset="0"/>
              </a:rPr>
              <a:t>Mặt</a:t>
            </a:r>
            <a:r>
              <a:rPr lang="en-US" altLang="en-US" sz="2000" b="1" dirty="0">
                <a:solidFill>
                  <a:srgbClr val="C00000"/>
                </a:solidFill>
                <a:cs typeface="Arial" panose="020B0604020202020204" pitchFamily="34" charset="0"/>
              </a:rPr>
              <a:t> </a:t>
            </a:r>
            <a:r>
              <a:rPr lang="en-US" altLang="en-US" sz="2000" b="1" dirty="0" err="1">
                <a:solidFill>
                  <a:srgbClr val="C00000"/>
                </a:solidFill>
                <a:cs typeface="Arial" panose="020B0604020202020204" pitchFamily="34" charset="0"/>
              </a:rPr>
              <a:t>trận</a:t>
            </a:r>
            <a:r>
              <a:rPr lang="en-US" altLang="en-US" sz="2000" b="1" dirty="0">
                <a:solidFill>
                  <a:srgbClr val="C00000"/>
                </a:solidFill>
                <a:cs typeface="Arial" panose="020B0604020202020204" pitchFamily="34" charset="0"/>
              </a:rPr>
              <a:t> </a:t>
            </a:r>
            <a:r>
              <a:rPr lang="en-US" altLang="en-US" sz="2000" b="1" dirty="0" err="1">
                <a:solidFill>
                  <a:srgbClr val="C00000"/>
                </a:solidFill>
                <a:cs typeface="Arial" panose="020B0604020202020204" pitchFamily="34" charset="0"/>
              </a:rPr>
              <a:t>dân</a:t>
            </a:r>
            <a:r>
              <a:rPr lang="en-US" altLang="en-US" sz="2000" b="1" dirty="0">
                <a:solidFill>
                  <a:srgbClr val="C00000"/>
                </a:solidFill>
                <a:cs typeface="Arial" panose="020B0604020202020204" pitchFamily="34" charset="0"/>
              </a:rPr>
              <a:t> </a:t>
            </a:r>
            <a:r>
              <a:rPr lang="en-US" altLang="en-US" sz="2000" b="1" dirty="0" err="1">
                <a:solidFill>
                  <a:srgbClr val="C00000"/>
                </a:solidFill>
                <a:cs typeface="Arial" panose="020B0604020202020204" pitchFamily="34" charset="0"/>
              </a:rPr>
              <a:t>tộc</a:t>
            </a:r>
            <a:r>
              <a:rPr lang="en-US" altLang="en-US" sz="2000" b="1" dirty="0">
                <a:solidFill>
                  <a:srgbClr val="C00000"/>
                </a:solidFill>
                <a:cs typeface="Arial" panose="020B0604020202020204" pitchFamily="34" charset="0"/>
              </a:rPr>
              <a:t> </a:t>
            </a:r>
            <a:r>
              <a:rPr lang="en-US" altLang="en-US" sz="2000" b="1" dirty="0" err="1">
                <a:solidFill>
                  <a:srgbClr val="C00000"/>
                </a:solidFill>
                <a:cs typeface="Arial" panose="020B0604020202020204" pitchFamily="34" charset="0"/>
              </a:rPr>
              <a:t>thống</a:t>
            </a:r>
            <a:r>
              <a:rPr lang="en-US" altLang="en-US" sz="2000" b="1" dirty="0">
                <a:solidFill>
                  <a:srgbClr val="C00000"/>
                </a:solidFill>
                <a:cs typeface="Arial" panose="020B0604020202020204" pitchFamily="34" charset="0"/>
              </a:rPr>
              <a:t> </a:t>
            </a:r>
            <a:r>
              <a:rPr lang="en-US" altLang="en-US" sz="2000" b="1" dirty="0" err="1">
                <a:solidFill>
                  <a:srgbClr val="C00000"/>
                </a:solidFill>
                <a:cs typeface="Arial" panose="020B0604020202020204" pitchFamily="34" charset="0"/>
              </a:rPr>
              <a:t>nhất</a:t>
            </a:r>
            <a:r>
              <a:rPr lang="en-US" altLang="en-US" sz="2000" b="1" dirty="0">
                <a:solidFill>
                  <a:srgbClr val="C00000"/>
                </a:solidFill>
                <a:cs typeface="Arial" panose="020B0604020202020204" pitchFamily="34" charset="0"/>
              </a:rPr>
              <a:t> </a:t>
            </a:r>
            <a:r>
              <a:rPr lang="en-US" altLang="en-US" sz="2000" dirty="0" err="1">
                <a:solidFill>
                  <a:srgbClr val="000099"/>
                </a:solidFill>
                <a:cs typeface="Arial" panose="020B0604020202020204" pitchFamily="34" charset="0"/>
              </a:rPr>
              <a:t>là</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nơi</a:t>
            </a:r>
            <a:r>
              <a:rPr lang="en-US" altLang="en-US" sz="2000" dirty="0">
                <a:solidFill>
                  <a:srgbClr val="000099"/>
                </a:solidFill>
                <a:cs typeface="Arial" panose="020B0604020202020204" pitchFamily="34" charset="0"/>
              </a:rPr>
              <a:t> </a:t>
            </a:r>
            <a:r>
              <a:rPr lang="en-US" altLang="en-US" sz="2000" b="1" dirty="0" err="1">
                <a:solidFill>
                  <a:srgbClr val="000099"/>
                </a:solidFill>
                <a:cs typeface="Arial" panose="020B0604020202020204" pitchFamily="34" charset="0"/>
              </a:rPr>
              <a:t>quy</a:t>
            </a:r>
            <a:r>
              <a:rPr lang="en-US" altLang="en-US" sz="2000" b="1" dirty="0">
                <a:solidFill>
                  <a:srgbClr val="000099"/>
                </a:solidFill>
                <a:cs typeface="Arial" panose="020B0604020202020204" pitchFamily="34" charset="0"/>
              </a:rPr>
              <a:t> </a:t>
            </a:r>
            <a:r>
              <a:rPr lang="en-US" altLang="en-US" sz="2000" b="1" dirty="0" err="1">
                <a:solidFill>
                  <a:srgbClr val="000099"/>
                </a:solidFill>
                <a:cs typeface="Arial" panose="020B0604020202020204" pitchFamily="34" charset="0"/>
              </a:rPr>
              <a:t>tụ</a:t>
            </a:r>
            <a:r>
              <a:rPr lang="en-US" altLang="en-US" sz="2000" b="1"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mọi</a:t>
            </a:r>
            <a:r>
              <a:rPr lang="en-US" altLang="en-US" sz="2000" dirty="0">
                <a:solidFill>
                  <a:srgbClr val="000099"/>
                </a:solidFill>
                <a:cs typeface="Arial" panose="020B0604020202020204" pitchFamily="34" charset="0"/>
              </a:rPr>
              <a:t> </a:t>
            </a:r>
            <a:r>
              <a:rPr lang="en-US" altLang="en-US" sz="2000" b="1" dirty="0" err="1">
                <a:solidFill>
                  <a:srgbClr val="FF0000"/>
                </a:solidFill>
                <a:cs typeface="Arial" panose="020B0604020202020204" pitchFamily="34" charset="0"/>
              </a:rPr>
              <a:t>tổ</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chức</a:t>
            </a:r>
            <a:r>
              <a:rPr lang="en-US" altLang="en-US" sz="2000" b="1" dirty="0">
                <a:solidFill>
                  <a:srgbClr val="FF0000"/>
                </a:solidFill>
                <a:cs typeface="Arial" panose="020B0604020202020204" pitchFamily="34" charset="0"/>
              </a:rPr>
              <a:t> </a:t>
            </a:r>
            <a:r>
              <a:rPr lang="en-US" altLang="en-US" sz="2000" dirty="0" err="1">
                <a:solidFill>
                  <a:srgbClr val="000099"/>
                </a:solidFill>
                <a:cs typeface="Arial" panose="020B0604020202020204" pitchFamily="34" charset="0"/>
              </a:rPr>
              <a:t>và</a:t>
            </a:r>
            <a:r>
              <a:rPr lang="en-US" altLang="en-US" sz="2000" dirty="0">
                <a:solidFill>
                  <a:srgbClr val="000099"/>
                </a:solidFill>
                <a:cs typeface="Arial" panose="020B0604020202020204" pitchFamily="34" charset="0"/>
              </a:rPr>
              <a:t> </a:t>
            </a:r>
            <a:r>
              <a:rPr lang="en-US" altLang="en-US" sz="2000" b="1" dirty="0" err="1">
                <a:solidFill>
                  <a:srgbClr val="FF0000"/>
                </a:solidFill>
                <a:cs typeface="Arial" panose="020B0604020202020204" pitchFamily="34" charset="0"/>
              </a:rPr>
              <a:t>cá</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nhân</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yêu</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nước</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nơi</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tập</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hợp</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mọi</a:t>
            </a:r>
            <a:r>
              <a:rPr lang="en-US" altLang="en-US" sz="2000" dirty="0">
                <a:solidFill>
                  <a:srgbClr val="000099"/>
                </a:solidFill>
                <a:cs typeface="Arial" panose="020B0604020202020204" pitchFamily="34" charset="0"/>
              </a:rPr>
              <a:t> con </a:t>
            </a:r>
            <a:r>
              <a:rPr lang="en-US" altLang="en-US" sz="2000" dirty="0" err="1">
                <a:solidFill>
                  <a:srgbClr val="000099"/>
                </a:solidFill>
                <a:cs typeface="Arial" panose="020B0604020202020204" pitchFamily="34" charset="0"/>
              </a:rPr>
              <a:t>dân</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nước</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Việt</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cả</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trong</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và</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ngoài</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nước</a:t>
            </a:r>
            <a:r>
              <a:rPr lang="en-US" altLang="en-US" sz="2000" dirty="0">
                <a:solidFill>
                  <a:srgbClr val="000099"/>
                </a:solidFill>
                <a:cs typeface="Arial" panose="020B0604020202020204" pitchFamily="34" charset="0"/>
              </a:rPr>
              <a:t>.</a:t>
            </a:r>
          </a:p>
        </p:txBody>
      </p:sp>
      <p:sp>
        <p:nvSpPr>
          <p:cNvPr id="2" name="Rectangle 1">
            <a:extLst>
              <a:ext uri="{FF2B5EF4-FFF2-40B4-BE49-F238E27FC236}">
                <a16:creationId xmlns="" xmlns:a16="http://schemas.microsoft.com/office/drawing/2014/main" id="{A8278488-B4E8-4B9E-A1F8-BDBBA25EA864}"/>
              </a:ext>
            </a:extLst>
          </p:cNvPr>
          <p:cNvSpPr/>
          <p:nvPr/>
        </p:nvSpPr>
        <p:spPr>
          <a:xfrm>
            <a:off x="566057" y="4195764"/>
            <a:ext cx="5529943" cy="1323439"/>
          </a:xfrm>
          <a:prstGeom prst="rect">
            <a:avLst/>
          </a:prstGeom>
        </p:spPr>
        <p:txBody>
          <a:bodyPr wrap="square">
            <a:spAutoFit/>
          </a:bodyPr>
          <a:lstStyle/>
          <a:p>
            <a:pPr marL="342900" indent="-342900" algn="just" eaLnBrk="1" hangingPunct="1">
              <a:spcBef>
                <a:spcPct val="20000"/>
              </a:spcBef>
              <a:buFont typeface="Courier New" panose="02070309020205020404" pitchFamily="49" charset="0"/>
              <a:buChar char="o"/>
              <a:defRPr/>
            </a:pPr>
            <a:r>
              <a:rPr lang="nl-NL" sz="2000" b="1" dirty="0">
                <a:solidFill>
                  <a:srgbClr val="C00000"/>
                </a:solidFill>
                <a:latin typeface="Arial" panose="020B0604020202020204" pitchFamily="34" charset="0"/>
                <a:cs typeface="Arial" panose="020B0604020202020204" pitchFamily="34" charset="0"/>
              </a:rPr>
              <a:t>Đảng Cộng sản </a:t>
            </a:r>
            <a:r>
              <a:rPr lang="nl-NL" sz="2000" dirty="0">
                <a:solidFill>
                  <a:srgbClr val="000099"/>
                </a:solidFill>
                <a:latin typeface="Arial" panose="020B0604020202020204" pitchFamily="34" charset="0"/>
                <a:cs typeface="Arial" panose="020B0604020202020204" pitchFamily="34" charset="0"/>
              </a:rPr>
              <a:t>vừa là thành viên vừa là lực lượng lãnh đạo mặt trận, phải đoàn kết toàn đảng để làm nòng cốt đoàn kết trong mặt trận</a:t>
            </a:r>
            <a:r>
              <a:rPr lang="nl-NL" sz="2000" dirty="0">
                <a:latin typeface="Arial" panose="020B0604020202020204" pitchFamily="34" charset="0"/>
                <a:cs typeface="Arial" panose="020B0604020202020204" pitchFamily="34" charset="0"/>
              </a:rPr>
              <a:t>. </a:t>
            </a:r>
            <a:endParaRPr lang="en-US" altLang="en-US" sz="2000" kern="0" dirty="0">
              <a:solidFill>
                <a:srgbClr val="000099"/>
              </a:solidFill>
              <a:latin typeface="Arial" panose="020B0604020202020204" pitchFamily="34" charset="0"/>
              <a:cs typeface="Arial" panose="020B0604020202020204" pitchFamily="34" charset="0"/>
            </a:endParaRPr>
          </a:p>
        </p:txBody>
      </p:sp>
      <p:grpSp>
        <p:nvGrpSpPr>
          <p:cNvPr id="8" name="Group 21">
            <a:extLst>
              <a:ext uri="{FF2B5EF4-FFF2-40B4-BE49-F238E27FC236}">
                <a16:creationId xmlns="" xmlns:a16="http://schemas.microsoft.com/office/drawing/2014/main" id="{E2D5E227-0322-4A2C-AA59-25A5147C3F2E}"/>
              </a:ext>
            </a:extLst>
          </p:cNvPr>
          <p:cNvGrpSpPr>
            <a:grpSpLocks/>
          </p:cNvGrpSpPr>
          <p:nvPr/>
        </p:nvGrpSpPr>
        <p:grpSpPr bwMode="auto">
          <a:xfrm>
            <a:off x="0" y="1093185"/>
            <a:ext cx="10024110" cy="155376"/>
            <a:chOff x="240" y="576"/>
            <a:chExt cx="5298" cy="0"/>
          </a:xfrm>
        </p:grpSpPr>
        <p:sp>
          <p:nvSpPr>
            <p:cNvPr id="9" name="Line 7">
              <a:extLst>
                <a:ext uri="{FF2B5EF4-FFF2-40B4-BE49-F238E27FC236}">
                  <a16:creationId xmlns="" xmlns:a16="http://schemas.microsoft.com/office/drawing/2014/main" id="{A7465406-43F6-472F-8C3D-FBB31F4CFAEA}"/>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0" name="Line 8">
              <a:extLst>
                <a:ext uri="{FF2B5EF4-FFF2-40B4-BE49-F238E27FC236}">
                  <a16:creationId xmlns="" xmlns:a16="http://schemas.microsoft.com/office/drawing/2014/main" id="{9609925C-906E-430B-9EEA-5DF3D85777DD}"/>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
        <p:nvSpPr>
          <p:cNvPr id="11" name="Rectangle 1">
            <a:extLst>
              <a:ext uri="{FF2B5EF4-FFF2-40B4-BE49-F238E27FC236}">
                <a16:creationId xmlns="" xmlns:a16="http://schemas.microsoft.com/office/drawing/2014/main" id="{990998AA-E50D-4154-9803-145DAA92575E}"/>
              </a:ext>
            </a:extLst>
          </p:cNvPr>
          <p:cNvSpPr>
            <a:spLocks noChangeArrowheads="1"/>
          </p:cNvSpPr>
          <p:nvPr/>
        </p:nvSpPr>
        <p:spPr bwMode="auto">
          <a:xfrm>
            <a:off x="266825" y="327875"/>
            <a:ext cx="653255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Tx/>
              <a:buNone/>
            </a:pPr>
            <a:r>
              <a:rPr lang="nl-NL" altLang="en-US" sz="2800" b="1" dirty="0">
                <a:solidFill>
                  <a:srgbClr val="7030A0"/>
                </a:solidFill>
              </a:rPr>
              <a:t>3. Tư tưởng về đại đoàn kết toàn dân</a:t>
            </a:r>
            <a:endParaRPr lang="en-US" altLang="en-US" sz="2800" dirty="0">
              <a:solidFill>
                <a:srgbClr val="7030A0"/>
              </a:solidFill>
            </a:endParaRPr>
          </a:p>
        </p:txBody>
      </p:sp>
      <p:pic>
        <p:nvPicPr>
          <p:cNvPr id="92162" name="Picture 2" descr="Ảnh động trang trí (18)">
            <a:extLst>
              <a:ext uri="{FF2B5EF4-FFF2-40B4-BE49-F238E27FC236}">
                <a16:creationId xmlns="" xmlns:a16="http://schemas.microsoft.com/office/drawing/2014/main" id="{E8359EED-FC97-4D42-8F96-C08A02AB75C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78618" y="6257929"/>
            <a:ext cx="50482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anim calcmode="lin" valueType="num">
                                      <p:cBhvr>
                                        <p:cTn id="13" dur="1000" fill="hold"/>
                                        <p:tgtEl>
                                          <p:spTgt spid="6"/>
                                        </p:tgtEl>
                                        <p:attrNameLst>
                                          <p:attrName>ppt_x</p:attrName>
                                        </p:attrNameLst>
                                      </p:cBhvr>
                                      <p:tavLst>
                                        <p:tav tm="0">
                                          <p:val>
                                            <p:strVal val="#ppt_x"/>
                                          </p:val>
                                        </p:tav>
                                        <p:tav tm="100000">
                                          <p:val>
                                            <p:strVal val="#ppt_x"/>
                                          </p:val>
                                        </p:tav>
                                      </p:tavLst>
                                    </p:anim>
                                    <p:anim calcmode="lin" valueType="num">
                                      <p:cBhvr>
                                        <p:cTn id="1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1000"/>
                                        <p:tgtEl>
                                          <p:spTgt spid="7"/>
                                        </p:tgtEl>
                                      </p:cBhvr>
                                    </p:animEffect>
                                    <p:anim calcmode="lin" valueType="num">
                                      <p:cBhvr>
                                        <p:cTn id="20" dur="1000" fill="hold"/>
                                        <p:tgtEl>
                                          <p:spTgt spid="7"/>
                                        </p:tgtEl>
                                        <p:attrNameLst>
                                          <p:attrName>ppt_x</p:attrName>
                                        </p:attrNameLst>
                                      </p:cBhvr>
                                      <p:tavLst>
                                        <p:tav tm="0">
                                          <p:val>
                                            <p:strVal val="#ppt_x"/>
                                          </p:val>
                                        </p:tav>
                                        <p:tav tm="100000">
                                          <p:val>
                                            <p:strVal val="#ppt_x"/>
                                          </p:val>
                                        </p:tav>
                                      </p:tavLst>
                                    </p:anim>
                                    <p:anim calcmode="lin" valueType="num">
                                      <p:cBhvr>
                                        <p:cTn id="21"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fade">
                                      <p:cBhvr>
                                        <p:cTn id="26" dur="1000"/>
                                        <p:tgtEl>
                                          <p:spTgt spid="2"/>
                                        </p:tgtEl>
                                      </p:cBhvr>
                                    </p:animEffect>
                                    <p:anim calcmode="lin" valueType="num">
                                      <p:cBhvr>
                                        <p:cTn id="27" dur="1000" fill="hold"/>
                                        <p:tgtEl>
                                          <p:spTgt spid="2"/>
                                        </p:tgtEl>
                                        <p:attrNameLst>
                                          <p:attrName>ppt_x</p:attrName>
                                        </p:attrNameLst>
                                      </p:cBhvr>
                                      <p:tavLst>
                                        <p:tav tm="0">
                                          <p:val>
                                            <p:strVal val="#ppt_x"/>
                                          </p:val>
                                        </p:tav>
                                        <p:tav tm="100000">
                                          <p:val>
                                            <p:strVal val="#ppt_x"/>
                                          </p:val>
                                        </p:tav>
                                      </p:tavLst>
                                    </p:anim>
                                    <p:anim calcmode="lin" valueType="num">
                                      <p:cBhvr>
                                        <p:cTn id="28"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2"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2642" name="Group 21">
            <a:extLst>
              <a:ext uri="{FF2B5EF4-FFF2-40B4-BE49-F238E27FC236}">
                <a16:creationId xmlns="" xmlns:a16="http://schemas.microsoft.com/office/drawing/2014/main" id="{AC74528C-169E-481F-B873-6C0AC84153B2}"/>
              </a:ext>
            </a:extLst>
          </p:cNvPr>
          <p:cNvGrpSpPr>
            <a:grpSpLocks/>
          </p:cNvGrpSpPr>
          <p:nvPr/>
        </p:nvGrpSpPr>
        <p:grpSpPr bwMode="auto">
          <a:xfrm>
            <a:off x="-16109" y="1474644"/>
            <a:ext cx="12192000" cy="3652"/>
            <a:chOff x="233" y="575"/>
            <a:chExt cx="5298" cy="1"/>
          </a:xfrm>
        </p:grpSpPr>
        <p:sp>
          <p:nvSpPr>
            <p:cNvPr id="184327" name="Line 7">
              <a:extLst>
                <a:ext uri="{FF2B5EF4-FFF2-40B4-BE49-F238E27FC236}">
                  <a16:creationId xmlns="" xmlns:a16="http://schemas.microsoft.com/office/drawing/2014/main" id="{99F158D1-6906-4849-9CE5-48DA4C55BA37}"/>
                </a:ext>
              </a:extLst>
            </p:cNvPr>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4328" name="Line 8">
              <a:extLst>
                <a:ext uri="{FF2B5EF4-FFF2-40B4-BE49-F238E27FC236}">
                  <a16:creationId xmlns="" xmlns:a16="http://schemas.microsoft.com/office/drawing/2014/main" id="{4BF9EDDB-C446-4816-AC62-AF459652A393}"/>
                </a:ext>
              </a:extLst>
            </p:cNvPr>
            <p:cNvSpPr>
              <a:spLocks noChangeShapeType="1"/>
            </p:cNvSpPr>
            <p:nvPr/>
          </p:nvSpPr>
          <p:spPr bwMode="auto">
            <a:xfrm>
              <a:off x="233" y="575"/>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112643" name="Rectangle 6">
            <a:extLst>
              <a:ext uri="{FF2B5EF4-FFF2-40B4-BE49-F238E27FC236}">
                <a16:creationId xmlns="" xmlns:a16="http://schemas.microsoft.com/office/drawing/2014/main" id="{CC1BFB69-B7DE-4D29-A57D-B13D44E7AF13}"/>
              </a:ext>
            </a:extLst>
          </p:cNvPr>
          <p:cNvSpPr>
            <a:spLocks noChangeArrowheads="1"/>
          </p:cNvSpPr>
          <p:nvPr/>
        </p:nvSpPr>
        <p:spPr bwMode="auto">
          <a:xfrm>
            <a:off x="367676" y="263014"/>
            <a:ext cx="1126308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400" b="1" dirty="0">
                <a:solidFill>
                  <a:srgbClr val="002060"/>
                </a:solidFill>
              </a:rPr>
              <a:t>4. Tư tưởng về phát triển kinh tế và văn hóa, không ngừng nâng cao </a:t>
            </a:r>
            <a:endParaRPr lang="vi-VN" altLang="en-US" sz="2400" b="1" dirty="0">
              <a:solidFill>
                <a:srgbClr val="002060"/>
              </a:solidFill>
            </a:endParaRPr>
          </a:p>
          <a:p>
            <a:pPr algn="ctr" eaLnBrk="1" hangingPunct="1">
              <a:spcBef>
                <a:spcPct val="0"/>
              </a:spcBef>
              <a:buFontTx/>
              <a:buNone/>
            </a:pPr>
            <a:r>
              <a:rPr lang="nl-NL" altLang="en-US" sz="2400" b="1" dirty="0">
                <a:solidFill>
                  <a:srgbClr val="002060"/>
                </a:solidFill>
              </a:rPr>
              <a:t>đời sống vật chất và tinh thần của nhân dân</a:t>
            </a:r>
            <a:endParaRPr lang="en-US" altLang="en-US" sz="2400" b="1" dirty="0">
              <a:solidFill>
                <a:srgbClr val="002060"/>
              </a:solidFill>
            </a:endParaRPr>
          </a:p>
        </p:txBody>
      </p:sp>
      <p:sp>
        <p:nvSpPr>
          <p:cNvPr id="112644" name="Rectangle 7">
            <a:extLst>
              <a:ext uri="{FF2B5EF4-FFF2-40B4-BE49-F238E27FC236}">
                <a16:creationId xmlns="" xmlns:a16="http://schemas.microsoft.com/office/drawing/2014/main" id="{E1D39A5D-C1CD-40CD-90D1-F8114CDC1FBB}"/>
              </a:ext>
            </a:extLst>
          </p:cNvPr>
          <p:cNvSpPr>
            <a:spLocks noChangeArrowheads="1"/>
          </p:cNvSpPr>
          <p:nvPr/>
        </p:nvSpPr>
        <p:spPr bwMode="auto">
          <a:xfrm>
            <a:off x="696686" y="1773238"/>
            <a:ext cx="1068251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400" dirty="0"/>
              <a:t>Người</a:t>
            </a:r>
            <a:r>
              <a:rPr lang="nl-NL" altLang="en-US" sz="2400" dirty="0">
                <a:solidFill>
                  <a:srgbClr val="000099"/>
                </a:solidFill>
              </a:rPr>
              <a:t> </a:t>
            </a:r>
            <a:r>
              <a:rPr lang="nl-NL" altLang="en-US" sz="2400" b="1" dirty="0">
                <a:solidFill>
                  <a:srgbClr val="C00000"/>
                </a:solidFill>
              </a:rPr>
              <a:t>đề cao việc phải lấy phát triển kinh tế và văn hóa </a:t>
            </a:r>
            <a:r>
              <a:rPr lang="nl-NL" altLang="en-US" sz="2400" dirty="0"/>
              <a:t>→ nâng cao đời sống vật chất và tinh thần của nhân dân</a:t>
            </a:r>
            <a:endParaRPr lang="en-US" altLang="en-US" sz="2400" dirty="0"/>
          </a:p>
        </p:txBody>
      </p:sp>
      <p:sp>
        <p:nvSpPr>
          <p:cNvPr id="9" name="Cloud Callout 8">
            <a:extLst>
              <a:ext uri="{FF2B5EF4-FFF2-40B4-BE49-F238E27FC236}">
                <a16:creationId xmlns="" xmlns:a16="http://schemas.microsoft.com/office/drawing/2014/main" id="{91B67A98-F44F-4D6C-A944-062E2C395EF4}"/>
              </a:ext>
            </a:extLst>
          </p:cNvPr>
          <p:cNvSpPr/>
          <p:nvPr/>
        </p:nvSpPr>
        <p:spPr>
          <a:xfrm>
            <a:off x="1911805" y="3434085"/>
            <a:ext cx="7345363" cy="2745770"/>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nl-NL" i="1" dirty="0"/>
              <a:t>“</a:t>
            </a:r>
            <a:r>
              <a:rPr lang="nl-NL" sz="2400" i="1" dirty="0"/>
              <a:t>Đảng cần phải có kế hoạch thật tốt để phát triển kinh tế và văn hóa, nhằm không ngừng nâng cao đời sống của nhân dân”</a:t>
            </a:r>
            <a:r>
              <a:rPr lang="nl-NL" sz="2400" dirty="0"/>
              <a:t>. </a:t>
            </a:r>
            <a:endParaRPr lang="en-US" sz="2400" dirty="0"/>
          </a:p>
        </p:txBody>
      </p:sp>
      <p:sp>
        <p:nvSpPr>
          <p:cNvPr id="10" name="Down Arrow 9">
            <a:extLst>
              <a:ext uri="{FF2B5EF4-FFF2-40B4-BE49-F238E27FC236}">
                <a16:creationId xmlns="" xmlns:a16="http://schemas.microsoft.com/office/drawing/2014/main" id="{885F6975-D07D-4436-81E6-05F30671AFDF}"/>
              </a:ext>
            </a:extLst>
          </p:cNvPr>
          <p:cNvSpPr/>
          <p:nvPr/>
        </p:nvSpPr>
        <p:spPr>
          <a:xfrm>
            <a:off x="5219757" y="2637054"/>
            <a:ext cx="779462" cy="825500"/>
          </a:xfrm>
          <a:prstGeom prst="downArrow">
            <a:avLst/>
          </a:prstGeom>
          <a:solidFill>
            <a:srgbClr val="6633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pic>
        <p:nvPicPr>
          <p:cNvPr id="1026" name="Picture 2">
            <a:extLst>
              <a:ext uri="{FF2B5EF4-FFF2-40B4-BE49-F238E27FC236}">
                <a16:creationId xmlns="" xmlns:a16="http://schemas.microsoft.com/office/drawing/2014/main" id="{5C47995F-9FE9-45D4-80D7-CD516ECEB13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69599" y="4858233"/>
            <a:ext cx="1291771" cy="184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7" name="Picture 3">
            <a:extLst>
              <a:ext uri="{FF2B5EF4-FFF2-40B4-BE49-F238E27FC236}">
                <a16:creationId xmlns="" xmlns:a16="http://schemas.microsoft.com/office/drawing/2014/main" id="{0291C167-F1AA-4D4D-A0C7-1A78D162A96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0630" y="5258511"/>
            <a:ext cx="1781175"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12643"/>
                                        </p:tgtEl>
                                        <p:attrNameLst>
                                          <p:attrName>style.visibility</p:attrName>
                                        </p:attrNameLst>
                                      </p:cBhvr>
                                      <p:to>
                                        <p:strVal val="visible"/>
                                      </p:to>
                                    </p:set>
                                    <p:anim calcmode="lin" valueType="num">
                                      <p:cBhvr>
                                        <p:cTn id="7" dur="1000" fill="hold"/>
                                        <p:tgtEl>
                                          <p:spTgt spid="112643"/>
                                        </p:tgtEl>
                                        <p:attrNameLst>
                                          <p:attrName>ppt_w</p:attrName>
                                        </p:attrNameLst>
                                      </p:cBhvr>
                                      <p:tavLst>
                                        <p:tav tm="0">
                                          <p:val>
                                            <p:fltVal val="0"/>
                                          </p:val>
                                        </p:tav>
                                        <p:tav tm="100000">
                                          <p:val>
                                            <p:strVal val="#ppt_w"/>
                                          </p:val>
                                        </p:tav>
                                      </p:tavLst>
                                    </p:anim>
                                    <p:anim calcmode="lin" valueType="num">
                                      <p:cBhvr>
                                        <p:cTn id="8" dur="1000" fill="hold"/>
                                        <p:tgtEl>
                                          <p:spTgt spid="112643"/>
                                        </p:tgtEl>
                                        <p:attrNameLst>
                                          <p:attrName>ppt_h</p:attrName>
                                        </p:attrNameLst>
                                      </p:cBhvr>
                                      <p:tavLst>
                                        <p:tav tm="0">
                                          <p:val>
                                            <p:fltVal val="0"/>
                                          </p:val>
                                        </p:tav>
                                        <p:tav tm="100000">
                                          <p:val>
                                            <p:strVal val="#ppt_h"/>
                                          </p:val>
                                        </p:tav>
                                      </p:tavLst>
                                    </p:anim>
                                    <p:anim calcmode="lin" valueType="num">
                                      <p:cBhvr>
                                        <p:cTn id="9" dur="1000" fill="hold"/>
                                        <p:tgtEl>
                                          <p:spTgt spid="112643"/>
                                        </p:tgtEl>
                                        <p:attrNameLst>
                                          <p:attrName>style.rotation</p:attrName>
                                        </p:attrNameLst>
                                      </p:cBhvr>
                                      <p:tavLst>
                                        <p:tav tm="0">
                                          <p:val>
                                            <p:fltVal val="90"/>
                                          </p:val>
                                        </p:tav>
                                        <p:tav tm="100000">
                                          <p:val>
                                            <p:fltVal val="0"/>
                                          </p:val>
                                        </p:tav>
                                      </p:tavLst>
                                    </p:anim>
                                    <p:animEffect transition="in" filter="fade">
                                      <p:cBhvr>
                                        <p:cTn id="10" dur="1000"/>
                                        <p:tgtEl>
                                          <p:spTgt spid="112643"/>
                                        </p:tgtEl>
                                      </p:cBhvr>
                                    </p:animEffect>
                                  </p:childTnLst>
                                </p:cTn>
                              </p:par>
                              <p:par>
                                <p:cTn id="11" presetID="31" presetClass="entr" presetSubtype="0" fill="hold" nodeType="withEffect">
                                  <p:stCondLst>
                                    <p:cond delay="0"/>
                                  </p:stCondLst>
                                  <p:childTnLst>
                                    <p:set>
                                      <p:cBhvr>
                                        <p:cTn id="12" dur="1" fill="hold">
                                          <p:stCondLst>
                                            <p:cond delay="0"/>
                                          </p:stCondLst>
                                        </p:cTn>
                                        <p:tgtEl>
                                          <p:spTgt spid="112642"/>
                                        </p:tgtEl>
                                        <p:attrNameLst>
                                          <p:attrName>style.visibility</p:attrName>
                                        </p:attrNameLst>
                                      </p:cBhvr>
                                      <p:to>
                                        <p:strVal val="visible"/>
                                      </p:to>
                                    </p:set>
                                    <p:anim calcmode="lin" valueType="num">
                                      <p:cBhvr>
                                        <p:cTn id="13" dur="1000" fill="hold"/>
                                        <p:tgtEl>
                                          <p:spTgt spid="112642"/>
                                        </p:tgtEl>
                                        <p:attrNameLst>
                                          <p:attrName>ppt_w</p:attrName>
                                        </p:attrNameLst>
                                      </p:cBhvr>
                                      <p:tavLst>
                                        <p:tav tm="0">
                                          <p:val>
                                            <p:fltVal val="0"/>
                                          </p:val>
                                        </p:tav>
                                        <p:tav tm="100000">
                                          <p:val>
                                            <p:strVal val="#ppt_w"/>
                                          </p:val>
                                        </p:tav>
                                      </p:tavLst>
                                    </p:anim>
                                    <p:anim calcmode="lin" valueType="num">
                                      <p:cBhvr>
                                        <p:cTn id="14" dur="1000" fill="hold"/>
                                        <p:tgtEl>
                                          <p:spTgt spid="112642"/>
                                        </p:tgtEl>
                                        <p:attrNameLst>
                                          <p:attrName>ppt_h</p:attrName>
                                        </p:attrNameLst>
                                      </p:cBhvr>
                                      <p:tavLst>
                                        <p:tav tm="0">
                                          <p:val>
                                            <p:fltVal val="0"/>
                                          </p:val>
                                        </p:tav>
                                        <p:tav tm="100000">
                                          <p:val>
                                            <p:strVal val="#ppt_h"/>
                                          </p:val>
                                        </p:tav>
                                      </p:tavLst>
                                    </p:anim>
                                    <p:anim calcmode="lin" valueType="num">
                                      <p:cBhvr>
                                        <p:cTn id="15" dur="1000" fill="hold"/>
                                        <p:tgtEl>
                                          <p:spTgt spid="112642"/>
                                        </p:tgtEl>
                                        <p:attrNameLst>
                                          <p:attrName>style.rotation</p:attrName>
                                        </p:attrNameLst>
                                      </p:cBhvr>
                                      <p:tavLst>
                                        <p:tav tm="0">
                                          <p:val>
                                            <p:fltVal val="90"/>
                                          </p:val>
                                        </p:tav>
                                        <p:tav tm="100000">
                                          <p:val>
                                            <p:fltVal val="0"/>
                                          </p:val>
                                        </p:tav>
                                      </p:tavLst>
                                    </p:anim>
                                    <p:animEffect transition="in" filter="fade">
                                      <p:cBhvr>
                                        <p:cTn id="16" dur="1000"/>
                                        <p:tgtEl>
                                          <p:spTgt spid="112642"/>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12644"/>
                                        </p:tgtEl>
                                        <p:attrNameLst>
                                          <p:attrName>style.visibility</p:attrName>
                                        </p:attrNameLst>
                                      </p:cBhvr>
                                      <p:to>
                                        <p:strVal val="visible"/>
                                      </p:to>
                                    </p:set>
                                    <p:animEffect transition="in" filter="fade">
                                      <p:cBhvr>
                                        <p:cTn id="21" dur="1000"/>
                                        <p:tgtEl>
                                          <p:spTgt spid="112644"/>
                                        </p:tgtEl>
                                      </p:cBhvr>
                                    </p:animEffect>
                                    <p:anim calcmode="lin" valueType="num">
                                      <p:cBhvr>
                                        <p:cTn id="22" dur="1000" fill="hold"/>
                                        <p:tgtEl>
                                          <p:spTgt spid="112644"/>
                                        </p:tgtEl>
                                        <p:attrNameLst>
                                          <p:attrName>ppt_x</p:attrName>
                                        </p:attrNameLst>
                                      </p:cBhvr>
                                      <p:tavLst>
                                        <p:tav tm="0">
                                          <p:val>
                                            <p:strVal val="#ppt_x"/>
                                          </p:val>
                                        </p:tav>
                                        <p:tav tm="100000">
                                          <p:val>
                                            <p:strVal val="#ppt_x"/>
                                          </p:val>
                                        </p:tav>
                                      </p:tavLst>
                                    </p:anim>
                                    <p:anim calcmode="lin" valueType="num">
                                      <p:cBhvr>
                                        <p:cTn id="23" dur="1000" fill="hold"/>
                                        <p:tgtEl>
                                          <p:spTgt spid="112644"/>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2" presetClass="entr" presetSubtype="1"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 calcmode="lin" valueType="num">
                                      <p:cBhvr additive="base">
                                        <p:cTn id="28" dur="500" fill="hold"/>
                                        <p:tgtEl>
                                          <p:spTgt spid="10"/>
                                        </p:tgtEl>
                                        <p:attrNameLst>
                                          <p:attrName>ppt_x</p:attrName>
                                        </p:attrNameLst>
                                      </p:cBhvr>
                                      <p:tavLst>
                                        <p:tav tm="0">
                                          <p:val>
                                            <p:strVal val="#ppt_x"/>
                                          </p:val>
                                        </p:tav>
                                        <p:tav tm="100000">
                                          <p:val>
                                            <p:strVal val="#ppt_x"/>
                                          </p:val>
                                        </p:tav>
                                      </p:tavLst>
                                    </p:anim>
                                    <p:anim calcmode="lin" valueType="num">
                                      <p:cBhvr additive="base">
                                        <p:cTn id="29" dur="500" fill="hold"/>
                                        <p:tgtEl>
                                          <p:spTgt spid="10"/>
                                        </p:tgtEl>
                                        <p:attrNameLst>
                                          <p:attrName>ppt_y</p:attrName>
                                        </p:attrNameLst>
                                      </p:cBhvr>
                                      <p:tavLst>
                                        <p:tav tm="0">
                                          <p:val>
                                            <p:strVal val="0-#ppt_h/2"/>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21" presetClass="entr" presetSubtype="1" fill="hold" grpId="0" nodeType="click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wheel(1)">
                                      <p:cBhvr>
                                        <p:cTn id="34"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43" grpId="0"/>
      <p:bldP spid="112644" grpId="0"/>
      <p:bldP spid="9" grpId="0" animBg="1"/>
      <p:bldP spid="10"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100000">
              <a:schemeClr val="bg1">
                <a:gamma/>
                <a:tint val="0"/>
                <a:invGamma/>
              </a:schemeClr>
            </a:gs>
          </a:gsLst>
          <a:lin ang="5400000" scaled="1"/>
        </a:gradFill>
        <a:effectLst/>
      </p:bgPr>
    </p:bg>
    <p:spTree>
      <p:nvGrpSpPr>
        <p:cNvPr id="1" name=""/>
        <p:cNvGrpSpPr/>
        <p:nvPr/>
      </p:nvGrpSpPr>
      <p:grpSpPr>
        <a:xfrm>
          <a:off x="0" y="0"/>
          <a:ext cx="0" cy="0"/>
          <a:chOff x="0" y="0"/>
          <a:chExt cx="0" cy="0"/>
        </a:xfrm>
      </p:grpSpPr>
      <p:sp>
        <p:nvSpPr>
          <p:cNvPr id="18" name="Right Arrow 2">
            <a:extLst>
              <a:ext uri="{FF2B5EF4-FFF2-40B4-BE49-F238E27FC236}">
                <a16:creationId xmlns="" xmlns:a16="http://schemas.microsoft.com/office/drawing/2014/main" id="{4A867B43-42A6-4E3F-B07F-AE2364F19050}"/>
              </a:ext>
            </a:extLst>
          </p:cNvPr>
          <p:cNvSpPr/>
          <p:nvPr/>
        </p:nvSpPr>
        <p:spPr bwMode="auto">
          <a:xfrm rot="16200000">
            <a:off x="5171035" y="5673882"/>
            <a:ext cx="1296649" cy="1071585"/>
          </a:xfrm>
          <a:prstGeom prst="rightArrow">
            <a:avLst>
              <a:gd name="adj1" fmla="val 52185"/>
              <a:gd name="adj2" fmla="val 43181"/>
            </a:avLst>
          </a:prstGeom>
          <a:solidFill>
            <a:srgbClr val="0070C0"/>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18288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outerShdw blurRad="50800" dist="38100" dir="5400000" algn="t" rotWithShape="0">
                  <a:prstClr val="black">
                    <a:alpha val="75000"/>
                  </a:prstClr>
                </a:outerShdw>
              </a:effectLst>
              <a:uLnTx/>
              <a:uFillTx/>
              <a:latin typeface="Calibri"/>
              <a:ea typeface="+mn-ea"/>
              <a:cs typeface="+mn-cs"/>
            </a:endParaRPr>
          </a:p>
        </p:txBody>
      </p:sp>
      <p:sp>
        <p:nvSpPr>
          <p:cNvPr id="19" name="Bent Arrow 10">
            <a:extLst>
              <a:ext uri="{FF2B5EF4-FFF2-40B4-BE49-F238E27FC236}">
                <a16:creationId xmlns="" xmlns:a16="http://schemas.microsoft.com/office/drawing/2014/main" id="{1DD2E2D1-87E4-4D55-9933-9F41BF66A398}"/>
              </a:ext>
            </a:extLst>
          </p:cNvPr>
          <p:cNvSpPr/>
          <p:nvPr/>
        </p:nvSpPr>
        <p:spPr bwMode="auto">
          <a:xfrm>
            <a:off x="6109386" y="6019585"/>
            <a:ext cx="1071585" cy="830026"/>
          </a:xfrm>
          <a:prstGeom prst="bentArrow">
            <a:avLst>
              <a:gd name="adj1" fmla="val 33761"/>
              <a:gd name="adj2" fmla="val 30171"/>
              <a:gd name="adj3" fmla="val 22792"/>
              <a:gd name="adj4" fmla="val 45630"/>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vert="vert270" bIns="182880"/>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outerShdw blurRad="50800" dist="38100" dir="5400000" algn="t" rotWithShape="0">
                  <a:prstClr val="black">
                    <a:alpha val="75000"/>
                  </a:prstClr>
                </a:outerShdw>
              </a:effectLst>
              <a:uLnTx/>
              <a:uFillTx/>
              <a:latin typeface="Calibri"/>
              <a:ea typeface="+mn-ea"/>
              <a:cs typeface="+mn-cs"/>
            </a:endParaRPr>
          </a:p>
        </p:txBody>
      </p:sp>
      <p:sp>
        <p:nvSpPr>
          <p:cNvPr id="27" name="Bent Arrow 19">
            <a:extLst>
              <a:ext uri="{FF2B5EF4-FFF2-40B4-BE49-F238E27FC236}">
                <a16:creationId xmlns="" xmlns:a16="http://schemas.microsoft.com/office/drawing/2014/main" id="{D9A7DDC6-D840-406C-B9AC-54B0CC4C7004}"/>
              </a:ext>
            </a:extLst>
          </p:cNvPr>
          <p:cNvSpPr/>
          <p:nvPr/>
        </p:nvSpPr>
        <p:spPr bwMode="auto">
          <a:xfrm flipH="1">
            <a:off x="4395463" y="6019585"/>
            <a:ext cx="1142818" cy="830026"/>
          </a:xfrm>
          <a:prstGeom prst="bentArrow">
            <a:avLst>
              <a:gd name="adj1" fmla="val 33761"/>
              <a:gd name="adj2" fmla="val 30171"/>
              <a:gd name="adj3" fmla="val 22792"/>
              <a:gd name="adj4" fmla="val 45630"/>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vert="vert270" bIns="182880"/>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outerShdw blurRad="50800" dist="38100" dir="5400000" algn="t" rotWithShape="0">
                  <a:prstClr val="black">
                    <a:alpha val="75000"/>
                  </a:prstClr>
                </a:outerShdw>
              </a:effectLst>
              <a:uLnTx/>
              <a:uFillTx/>
              <a:latin typeface="Calibri"/>
              <a:ea typeface="+mn-ea"/>
              <a:cs typeface="+mn-cs"/>
            </a:endParaRPr>
          </a:p>
        </p:txBody>
      </p:sp>
      <p:grpSp>
        <p:nvGrpSpPr>
          <p:cNvPr id="15" name="Group 21">
            <a:extLst>
              <a:ext uri="{FF2B5EF4-FFF2-40B4-BE49-F238E27FC236}">
                <a16:creationId xmlns="" xmlns:a16="http://schemas.microsoft.com/office/drawing/2014/main" id="{4169C125-072E-4525-BED2-7D8E06BF005F}"/>
              </a:ext>
            </a:extLst>
          </p:cNvPr>
          <p:cNvGrpSpPr>
            <a:grpSpLocks/>
          </p:cNvGrpSpPr>
          <p:nvPr/>
        </p:nvGrpSpPr>
        <p:grpSpPr bwMode="auto">
          <a:xfrm>
            <a:off x="0" y="1174840"/>
            <a:ext cx="12192000" cy="3652"/>
            <a:chOff x="233" y="575"/>
            <a:chExt cx="5298" cy="1"/>
          </a:xfrm>
        </p:grpSpPr>
        <p:sp>
          <p:nvSpPr>
            <p:cNvPr id="16" name="Line 7">
              <a:extLst>
                <a:ext uri="{FF2B5EF4-FFF2-40B4-BE49-F238E27FC236}">
                  <a16:creationId xmlns="" xmlns:a16="http://schemas.microsoft.com/office/drawing/2014/main" id="{E5181A9B-E8D9-4B3C-9C4B-98D4A4A1A2CB}"/>
                </a:ext>
              </a:extLst>
            </p:cNvPr>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 name="Line 8">
              <a:extLst>
                <a:ext uri="{FF2B5EF4-FFF2-40B4-BE49-F238E27FC236}">
                  <a16:creationId xmlns="" xmlns:a16="http://schemas.microsoft.com/office/drawing/2014/main" id="{0005155C-EB4C-4F96-B5B6-9081AA58D166}"/>
                </a:ext>
              </a:extLst>
            </p:cNvPr>
            <p:cNvSpPr>
              <a:spLocks noChangeShapeType="1"/>
            </p:cNvSpPr>
            <p:nvPr/>
          </p:nvSpPr>
          <p:spPr bwMode="auto">
            <a:xfrm>
              <a:off x="233" y="575"/>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20" name="Rectangle 6">
            <a:extLst>
              <a:ext uri="{FF2B5EF4-FFF2-40B4-BE49-F238E27FC236}">
                <a16:creationId xmlns="" xmlns:a16="http://schemas.microsoft.com/office/drawing/2014/main" id="{0A594D97-5782-4578-9658-B2E6091A0D24}"/>
              </a:ext>
            </a:extLst>
          </p:cNvPr>
          <p:cNvSpPr>
            <a:spLocks noChangeArrowheads="1"/>
          </p:cNvSpPr>
          <p:nvPr/>
        </p:nvSpPr>
        <p:spPr bwMode="auto">
          <a:xfrm>
            <a:off x="335424" y="160573"/>
            <a:ext cx="1126308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400" b="1" dirty="0">
                <a:solidFill>
                  <a:srgbClr val="002060"/>
                </a:solidFill>
              </a:rPr>
              <a:t>4. Tư tưởng về phát triển kinh tế và văn hóa, không ngừng nâng cao </a:t>
            </a:r>
            <a:endParaRPr lang="vi-VN" altLang="en-US" sz="2400" b="1" dirty="0">
              <a:solidFill>
                <a:srgbClr val="002060"/>
              </a:solidFill>
            </a:endParaRPr>
          </a:p>
          <a:p>
            <a:pPr algn="ctr" eaLnBrk="1" hangingPunct="1">
              <a:spcBef>
                <a:spcPct val="0"/>
              </a:spcBef>
              <a:buFontTx/>
              <a:buNone/>
            </a:pPr>
            <a:r>
              <a:rPr lang="nl-NL" altLang="en-US" sz="2400" b="1" dirty="0">
                <a:solidFill>
                  <a:srgbClr val="002060"/>
                </a:solidFill>
              </a:rPr>
              <a:t>đời sống vật chất và tinh thần của nhân dân</a:t>
            </a:r>
            <a:endParaRPr lang="en-US" altLang="en-US" sz="2400" b="1" dirty="0">
              <a:solidFill>
                <a:srgbClr val="002060"/>
              </a:solidFill>
            </a:endParaRPr>
          </a:p>
        </p:txBody>
      </p:sp>
      <p:sp>
        <p:nvSpPr>
          <p:cNvPr id="21" name="TextBox 20">
            <a:extLst>
              <a:ext uri="{FF2B5EF4-FFF2-40B4-BE49-F238E27FC236}">
                <a16:creationId xmlns="" xmlns:a16="http://schemas.microsoft.com/office/drawing/2014/main" id="{9EF012CB-C21E-433D-AF5F-84E3D7D97200}"/>
              </a:ext>
            </a:extLst>
          </p:cNvPr>
          <p:cNvSpPr txBox="1"/>
          <p:nvPr/>
        </p:nvSpPr>
        <p:spPr>
          <a:xfrm>
            <a:off x="4522066" y="1510212"/>
            <a:ext cx="2073606" cy="461665"/>
          </a:xfrm>
          <a:prstGeom prst="rect">
            <a:avLst/>
          </a:prstGeom>
          <a:noFill/>
          <a:ln>
            <a:solidFill>
              <a:schemeClr val="bg1"/>
            </a:solidFill>
          </a:ln>
        </p:spPr>
        <p:txBody>
          <a:bodyPr wrap="square">
            <a:spAutoFit/>
          </a:bodyPr>
          <a:lstStyle/>
          <a:p>
            <a:pPr marL="342900" indent="-342900">
              <a:buFont typeface="Wingdings" panose="05000000000000000000" pitchFamily="2" charset="2"/>
              <a:buChar char="q"/>
            </a:pPr>
            <a:r>
              <a:rPr lang="vi-VN" altLang="en-US" sz="2400" b="1" dirty="0">
                <a:solidFill>
                  <a:srgbClr val="FF0000"/>
                </a:solidFill>
              </a:rPr>
              <a:t>Về </a:t>
            </a:r>
            <a:r>
              <a:rPr lang="nl-NL" altLang="en-US" sz="2400" b="1" dirty="0">
                <a:solidFill>
                  <a:srgbClr val="FF0000"/>
                </a:solidFill>
              </a:rPr>
              <a:t>kinh tế </a:t>
            </a:r>
            <a:endParaRPr lang="en-US" sz="2400" dirty="0">
              <a:solidFill>
                <a:srgbClr val="FF0000"/>
              </a:solidFill>
            </a:endParaRPr>
          </a:p>
        </p:txBody>
      </p:sp>
      <p:sp>
        <p:nvSpPr>
          <p:cNvPr id="22" name="TextBox 21">
            <a:extLst>
              <a:ext uri="{FF2B5EF4-FFF2-40B4-BE49-F238E27FC236}">
                <a16:creationId xmlns="" xmlns:a16="http://schemas.microsoft.com/office/drawing/2014/main" id="{22794BB8-2C3F-4186-9295-D2CB67751AF5}"/>
              </a:ext>
            </a:extLst>
          </p:cNvPr>
          <p:cNvSpPr txBox="1"/>
          <p:nvPr/>
        </p:nvSpPr>
        <p:spPr>
          <a:xfrm>
            <a:off x="2975548" y="2496016"/>
            <a:ext cx="5209082" cy="461665"/>
          </a:xfrm>
          <a:prstGeom prst="rect">
            <a:avLst/>
          </a:prstGeom>
          <a:noFill/>
          <a:ln>
            <a:solidFill>
              <a:srgbClr val="663300"/>
            </a:solidFill>
          </a:ln>
        </p:spPr>
        <p:txBody>
          <a:bodyPr wrap="square">
            <a:spAutoFit/>
          </a:bodyPr>
          <a:lstStyle/>
          <a:p>
            <a:pPr algn="ctr"/>
            <a:r>
              <a:rPr lang="vi-VN" sz="2400" dirty="0">
                <a:solidFill>
                  <a:srgbClr val="0033CC"/>
                </a:solidFill>
                <a:highlight>
                  <a:srgbClr val="FFFFFF"/>
                </a:highlight>
                <a:ea typeface="Calibri" panose="020F0502020204030204" pitchFamily="34" charset="0"/>
              </a:rPr>
              <a:t>M</a:t>
            </a:r>
            <a:r>
              <a:rPr lang="vi-VN" sz="2400" dirty="0">
                <a:solidFill>
                  <a:srgbClr val="0033CC"/>
                </a:solidFill>
                <a:effectLst/>
                <a:highlight>
                  <a:srgbClr val="FFFFFF"/>
                </a:highlight>
                <a:ea typeface="Calibri" panose="020F0502020204030204" pitchFamily="34" charset="0"/>
              </a:rPr>
              <a:t>uốn tiến lên chủ nghĩa xã hội </a:t>
            </a:r>
            <a:endParaRPr lang="en-US" sz="2400" dirty="0">
              <a:solidFill>
                <a:srgbClr val="0033CC"/>
              </a:solidFill>
            </a:endParaRPr>
          </a:p>
        </p:txBody>
      </p:sp>
      <p:sp>
        <p:nvSpPr>
          <p:cNvPr id="24" name="TextBox 23">
            <a:extLst>
              <a:ext uri="{FF2B5EF4-FFF2-40B4-BE49-F238E27FC236}">
                <a16:creationId xmlns="" xmlns:a16="http://schemas.microsoft.com/office/drawing/2014/main" id="{CCDE98BA-7A45-4BA2-8B4E-C53A8ED5934A}"/>
              </a:ext>
            </a:extLst>
          </p:cNvPr>
          <p:cNvSpPr txBox="1"/>
          <p:nvPr/>
        </p:nvSpPr>
        <p:spPr>
          <a:xfrm>
            <a:off x="2986468" y="3591450"/>
            <a:ext cx="5209082" cy="461665"/>
          </a:xfrm>
          <a:prstGeom prst="rect">
            <a:avLst/>
          </a:prstGeom>
          <a:noFill/>
          <a:ln>
            <a:solidFill>
              <a:srgbClr val="663300"/>
            </a:solidFill>
          </a:ln>
        </p:spPr>
        <p:txBody>
          <a:bodyPr wrap="square">
            <a:spAutoFit/>
          </a:bodyPr>
          <a:lstStyle/>
          <a:p>
            <a:pPr algn="ctr"/>
            <a:r>
              <a:rPr lang="vi-VN" sz="2400" b="1" dirty="0">
                <a:solidFill>
                  <a:srgbClr val="FF0066"/>
                </a:solidFill>
                <a:effectLst/>
                <a:highlight>
                  <a:srgbClr val="FFFFFF"/>
                </a:highlight>
                <a:ea typeface="Calibri" panose="020F0502020204030204" pitchFamily="34" charset="0"/>
              </a:rPr>
              <a:t>Phải phát triển kinh tế</a:t>
            </a:r>
            <a:endParaRPr lang="en-US" sz="2400" b="1" dirty="0">
              <a:solidFill>
                <a:srgbClr val="FF0066"/>
              </a:solidFill>
            </a:endParaRPr>
          </a:p>
        </p:txBody>
      </p:sp>
      <p:sp>
        <p:nvSpPr>
          <p:cNvPr id="26" name="TextBox 25">
            <a:extLst>
              <a:ext uri="{FF2B5EF4-FFF2-40B4-BE49-F238E27FC236}">
                <a16:creationId xmlns="" xmlns:a16="http://schemas.microsoft.com/office/drawing/2014/main" id="{CE62AC70-B617-4A27-AFD9-47ABCC3FEBC1}"/>
              </a:ext>
            </a:extLst>
          </p:cNvPr>
          <p:cNvSpPr txBox="1"/>
          <p:nvPr/>
        </p:nvSpPr>
        <p:spPr>
          <a:xfrm>
            <a:off x="2986468" y="4686885"/>
            <a:ext cx="5296524" cy="830997"/>
          </a:xfrm>
          <a:prstGeom prst="rect">
            <a:avLst/>
          </a:prstGeom>
          <a:noFill/>
          <a:ln>
            <a:solidFill>
              <a:srgbClr val="663300"/>
            </a:solidFill>
          </a:ln>
        </p:spPr>
        <p:txBody>
          <a:bodyPr wrap="square">
            <a:spAutoFit/>
          </a:bodyPr>
          <a:lstStyle/>
          <a:p>
            <a:pPr algn="ctr"/>
            <a:r>
              <a:rPr lang="vi-VN" sz="2400" dirty="0">
                <a:effectLst/>
                <a:highlight>
                  <a:srgbClr val="FFFFFF"/>
                </a:highlight>
                <a:ea typeface="Calibri" panose="020F0502020204030204" pitchFamily="34" charset="0"/>
              </a:rPr>
              <a:t>P</a:t>
            </a:r>
            <a:r>
              <a:rPr lang="nl-NL" sz="2400" dirty="0">
                <a:effectLst/>
                <a:highlight>
                  <a:srgbClr val="FFFFFF"/>
                </a:highlight>
                <a:ea typeface="Calibri" panose="020F0502020204030204" pitchFamily="34" charset="0"/>
              </a:rPr>
              <a:t>hải tạo lập trên cơ </a:t>
            </a:r>
            <a:r>
              <a:rPr lang="nl-NL" sz="2400" dirty="0">
                <a:solidFill>
                  <a:srgbClr val="000000"/>
                </a:solidFill>
                <a:effectLst/>
                <a:highlight>
                  <a:srgbClr val="FFFFFF"/>
                </a:highlight>
                <a:ea typeface="Calibri" panose="020F0502020204030204" pitchFamily="34" charset="0"/>
              </a:rPr>
              <a:t>sở chế</a:t>
            </a:r>
            <a:r>
              <a:rPr lang="nl-NL" sz="2400" dirty="0">
                <a:effectLst/>
                <a:highlight>
                  <a:srgbClr val="FFFFFF"/>
                </a:highlight>
                <a:ea typeface="Calibri" panose="020F0502020204030204" pitchFamily="34" charset="0"/>
              </a:rPr>
              <a:t> công hữu về tư liệu sản xuất</a:t>
            </a:r>
            <a:endParaRPr lang="en-US" sz="2400" dirty="0"/>
          </a:p>
        </p:txBody>
      </p:sp>
      <p:cxnSp>
        <p:nvCxnSpPr>
          <p:cNvPr id="12" name="Straight Arrow Connector 11">
            <a:extLst>
              <a:ext uri="{FF2B5EF4-FFF2-40B4-BE49-F238E27FC236}">
                <a16:creationId xmlns="" xmlns:a16="http://schemas.microsoft.com/office/drawing/2014/main" id="{AE675595-01C7-4389-B314-E98C5ABCBECC}"/>
              </a:ext>
            </a:extLst>
          </p:cNvPr>
          <p:cNvCxnSpPr>
            <a:cxnSpLocks/>
          </p:cNvCxnSpPr>
          <p:nvPr/>
        </p:nvCxnSpPr>
        <p:spPr>
          <a:xfrm>
            <a:off x="5538281" y="2032306"/>
            <a:ext cx="0" cy="45248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a:extLst>
              <a:ext uri="{FF2B5EF4-FFF2-40B4-BE49-F238E27FC236}">
                <a16:creationId xmlns="" xmlns:a16="http://schemas.microsoft.com/office/drawing/2014/main" id="{F89BA771-5713-4833-A8A5-5F0E1322A223}"/>
              </a:ext>
            </a:extLst>
          </p:cNvPr>
          <p:cNvCxnSpPr>
            <a:cxnSpLocks/>
          </p:cNvCxnSpPr>
          <p:nvPr/>
        </p:nvCxnSpPr>
        <p:spPr>
          <a:xfrm>
            <a:off x="5538281" y="3032504"/>
            <a:ext cx="0" cy="55894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37">
            <a:extLst>
              <a:ext uri="{FF2B5EF4-FFF2-40B4-BE49-F238E27FC236}">
                <a16:creationId xmlns="" xmlns:a16="http://schemas.microsoft.com/office/drawing/2014/main" id="{3CDCD8A9-8515-45AC-B57D-C2C68629BCF2}"/>
              </a:ext>
            </a:extLst>
          </p:cNvPr>
          <p:cNvCxnSpPr>
            <a:cxnSpLocks/>
          </p:cNvCxnSpPr>
          <p:nvPr/>
        </p:nvCxnSpPr>
        <p:spPr>
          <a:xfrm>
            <a:off x="5502719" y="4053115"/>
            <a:ext cx="0" cy="55894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transition spd="slow">
    <p:cut/>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circle(in)">
                                      <p:cBhvr>
                                        <p:cTn id="7" dur="2000"/>
                                        <p:tgtEl>
                                          <p:spTgt spid="18"/>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circle(in)">
                                      <p:cBhvr>
                                        <p:cTn id="10" dur="2000"/>
                                        <p:tgtEl>
                                          <p:spTgt spid="19"/>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27"/>
                                        </p:tgtEl>
                                        <p:attrNameLst>
                                          <p:attrName>style.visibility</p:attrName>
                                        </p:attrNameLst>
                                      </p:cBhvr>
                                      <p:to>
                                        <p:strVal val="visible"/>
                                      </p:to>
                                    </p:set>
                                    <p:animEffect transition="in" filter="circle(in)">
                                      <p:cBhvr>
                                        <p:cTn id="13" dur="2000"/>
                                        <p:tgtEl>
                                          <p:spTgt spid="27"/>
                                        </p:tgtEl>
                                      </p:cBhvr>
                                    </p:animEffect>
                                  </p:childTnLst>
                                </p:cTn>
                              </p:par>
                            </p:childTnLst>
                          </p:cTn>
                        </p:par>
                      </p:childTnLst>
                    </p:cTn>
                  </p:par>
                  <p:par>
                    <p:cTn id="14" fill="hold">
                      <p:stCondLst>
                        <p:cond delay="indefinite"/>
                      </p:stCondLst>
                      <p:childTnLst>
                        <p:par>
                          <p:cTn id="15" fill="hold">
                            <p:stCondLst>
                              <p:cond delay="0"/>
                            </p:stCondLst>
                            <p:childTnLst>
                              <p:par>
                                <p:cTn id="16" presetID="31" presetClass="entr" presetSubtype="0" fill="hold" grpId="0" nodeType="clickEffect">
                                  <p:stCondLst>
                                    <p:cond delay="0"/>
                                  </p:stCondLst>
                                  <p:childTnLst>
                                    <p:set>
                                      <p:cBhvr>
                                        <p:cTn id="17" dur="1" fill="hold">
                                          <p:stCondLst>
                                            <p:cond delay="0"/>
                                          </p:stCondLst>
                                        </p:cTn>
                                        <p:tgtEl>
                                          <p:spTgt spid="20"/>
                                        </p:tgtEl>
                                        <p:attrNameLst>
                                          <p:attrName>style.visibility</p:attrName>
                                        </p:attrNameLst>
                                      </p:cBhvr>
                                      <p:to>
                                        <p:strVal val="visible"/>
                                      </p:to>
                                    </p:set>
                                    <p:anim calcmode="lin" valueType="num">
                                      <p:cBhvr>
                                        <p:cTn id="18" dur="1000" fill="hold"/>
                                        <p:tgtEl>
                                          <p:spTgt spid="20"/>
                                        </p:tgtEl>
                                        <p:attrNameLst>
                                          <p:attrName>ppt_w</p:attrName>
                                        </p:attrNameLst>
                                      </p:cBhvr>
                                      <p:tavLst>
                                        <p:tav tm="0">
                                          <p:val>
                                            <p:fltVal val="0"/>
                                          </p:val>
                                        </p:tav>
                                        <p:tav tm="100000">
                                          <p:val>
                                            <p:strVal val="#ppt_w"/>
                                          </p:val>
                                        </p:tav>
                                      </p:tavLst>
                                    </p:anim>
                                    <p:anim calcmode="lin" valueType="num">
                                      <p:cBhvr>
                                        <p:cTn id="19" dur="1000" fill="hold"/>
                                        <p:tgtEl>
                                          <p:spTgt spid="20"/>
                                        </p:tgtEl>
                                        <p:attrNameLst>
                                          <p:attrName>ppt_h</p:attrName>
                                        </p:attrNameLst>
                                      </p:cBhvr>
                                      <p:tavLst>
                                        <p:tav tm="0">
                                          <p:val>
                                            <p:fltVal val="0"/>
                                          </p:val>
                                        </p:tav>
                                        <p:tav tm="100000">
                                          <p:val>
                                            <p:strVal val="#ppt_h"/>
                                          </p:val>
                                        </p:tav>
                                      </p:tavLst>
                                    </p:anim>
                                    <p:anim calcmode="lin" valueType="num">
                                      <p:cBhvr>
                                        <p:cTn id="20" dur="1000" fill="hold"/>
                                        <p:tgtEl>
                                          <p:spTgt spid="20"/>
                                        </p:tgtEl>
                                        <p:attrNameLst>
                                          <p:attrName>style.rotation</p:attrName>
                                        </p:attrNameLst>
                                      </p:cBhvr>
                                      <p:tavLst>
                                        <p:tav tm="0">
                                          <p:val>
                                            <p:fltVal val="90"/>
                                          </p:val>
                                        </p:tav>
                                        <p:tav tm="100000">
                                          <p:val>
                                            <p:fltVal val="0"/>
                                          </p:val>
                                        </p:tav>
                                      </p:tavLst>
                                    </p:anim>
                                    <p:animEffect transition="in" filter="fade">
                                      <p:cBhvr>
                                        <p:cTn id="21" dur="1000"/>
                                        <p:tgtEl>
                                          <p:spTgt spid="20"/>
                                        </p:tgtEl>
                                      </p:cBhvr>
                                    </p:animEffect>
                                  </p:childTnLst>
                                </p:cTn>
                              </p:par>
                              <p:par>
                                <p:cTn id="22" presetID="31" presetClass="entr" presetSubtype="0" fill="hold" nodeType="withEffect">
                                  <p:stCondLst>
                                    <p:cond delay="0"/>
                                  </p:stCondLst>
                                  <p:childTnLst>
                                    <p:set>
                                      <p:cBhvr>
                                        <p:cTn id="23" dur="1" fill="hold">
                                          <p:stCondLst>
                                            <p:cond delay="0"/>
                                          </p:stCondLst>
                                        </p:cTn>
                                        <p:tgtEl>
                                          <p:spTgt spid="15"/>
                                        </p:tgtEl>
                                        <p:attrNameLst>
                                          <p:attrName>style.visibility</p:attrName>
                                        </p:attrNameLst>
                                      </p:cBhvr>
                                      <p:to>
                                        <p:strVal val="visible"/>
                                      </p:to>
                                    </p:set>
                                    <p:anim calcmode="lin" valueType="num">
                                      <p:cBhvr>
                                        <p:cTn id="24" dur="1000" fill="hold"/>
                                        <p:tgtEl>
                                          <p:spTgt spid="15"/>
                                        </p:tgtEl>
                                        <p:attrNameLst>
                                          <p:attrName>ppt_w</p:attrName>
                                        </p:attrNameLst>
                                      </p:cBhvr>
                                      <p:tavLst>
                                        <p:tav tm="0">
                                          <p:val>
                                            <p:fltVal val="0"/>
                                          </p:val>
                                        </p:tav>
                                        <p:tav tm="100000">
                                          <p:val>
                                            <p:strVal val="#ppt_w"/>
                                          </p:val>
                                        </p:tav>
                                      </p:tavLst>
                                    </p:anim>
                                    <p:anim calcmode="lin" valueType="num">
                                      <p:cBhvr>
                                        <p:cTn id="25" dur="1000" fill="hold"/>
                                        <p:tgtEl>
                                          <p:spTgt spid="15"/>
                                        </p:tgtEl>
                                        <p:attrNameLst>
                                          <p:attrName>ppt_h</p:attrName>
                                        </p:attrNameLst>
                                      </p:cBhvr>
                                      <p:tavLst>
                                        <p:tav tm="0">
                                          <p:val>
                                            <p:fltVal val="0"/>
                                          </p:val>
                                        </p:tav>
                                        <p:tav tm="100000">
                                          <p:val>
                                            <p:strVal val="#ppt_h"/>
                                          </p:val>
                                        </p:tav>
                                      </p:tavLst>
                                    </p:anim>
                                    <p:anim calcmode="lin" valueType="num">
                                      <p:cBhvr>
                                        <p:cTn id="26" dur="1000" fill="hold"/>
                                        <p:tgtEl>
                                          <p:spTgt spid="15"/>
                                        </p:tgtEl>
                                        <p:attrNameLst>
                                          <p:attrName>style.rotation</p:attrName>
                                        </p:attrNameLst>
                                      </p:cBhvr>
                                      <p:tavLst>
                                        <p:tav tm="0">
                                          <p:val>
                                            <p:fltVal val="90"/>
                                          </p:val>
                                        </p:tav>
                                        <p:tav tm="100000">
                                          <p:val>
                                            <p:fltVal val="0"/>
                                          </p:val>
                                        </p:tav>
                                      </p:tavLst>
                                    </p:anim>
                                    <p:animEffect transition="in" filter="fade">
                                      <p:cBhvr>
                                        <p:cTn id="27"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animBg="1"/>
      <p:bldP spid="27" grpId="0" animBg="1"/>
      <p:bldP spid="20"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2594" name="AutoShape 2" descr="Png File Size - Flower Corner Design Png | Full Size PNG Download | SeekPNG">
            <a:extLst>
              <a:ext uri="{FF2B5EF4-FFF2-40B4-BE49-F238E27FC236}">
                <a16:creationId xmlns="" xmlns:a16="http://schemas.microsoft.com/office/drawing/2014/main" id="{2B048BA5-0147-426C-95E4-2986D6730266}"/>
              </a:ext>
            </a:extLst>
          </p:cNvPr>
          <p:cNvSpPr>
            <a:spLocks noChangeAspect="1" noChangeArrowheads="1"/>
          </p:cNvSpPr>
          <p:nvPr/>
        </p:nvSpPr>
        <p:spPr bwMode="auto">
          <a:xfrm>
            <a:off x="155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Open Sans" panose="020B0606030504020204" pitchFamily="34" charset="0"/>
              <a:ea typeface="+mn-ea"/>
              <a:cs typeface="+mn-cs"/>
            </a:endParaRPr>
          </a:p>
        </p:txBody>
      </p:sp>
      <p:sp>
        <p:nvSpPr>
          <p:cNvPr id="622595" name="AutoShape 4" descr="Png File Size - Flower Corner Design Png | Full Size PNG Download | SeekPNG">
            <a:extLst>
              <a:ext uri="{FF2B5EF4-FFF2-40B4-BE49-F238E27FC236}">
                <a16:creationId xmlns="" xmlns:a16="http://schemas.microsoft.com/office/drawing/2014/main" id="{4F21A0AE-7CD1-46BD-A125-5130103611EA}"/>
              </a:ext>
            </a:extLst>
          </p:cNvPr>
          <p:cNvSpPr>
            <a:spLocks noChangeAspect="1" noChangeArrowheads="1"/>
          </p:cNvSpPr>
          <p:nvPr/>
        </p:nvSpPr>
        <p:spPr bwMode="auto">
          <a:xfrm>
            <a:off x="307975" y="7938"/>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Open Sans" panose="020B0606030504020204" pitchFamily="34" charset="0"/>
              <a:ea typeface="+mn-ea"/>
              <a:cs typeface="+mn-cs"/>
            </a:endParaRPr>
          </a:p>
        </p:txBody>
      </p:sp>
      <p:pic>
        <p:nvPicPr>
          <p:cNvPr id="622596" name="Picture 6" descr="yellow flower corner png image - TR BAHADURPUR">
            <a:extLst>
              <a:ext uri="{FF2B5EF4-FFF2-40B4-BE49-F238E27FC236}">
                <a16:creationId xmlns="" xmlns:a16="http://schemas.microsoft.com/office/drawing/2014/main" id="{FD44682D-FB24-41E4-9C1E-F214C3CD316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813049"/>
            <a:ext cx="3727450" cy="4037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6">
            <a:extLst>
              <a:ext uri="{FF2B5EF4-FFF2-40B4-BE49-F238E27FC236}">
                <a16:creationId xmlns="" xmlns:a16="http://schemas.microsoft.com/office/drawing/2014/main" id="{1A3BD197-A976-473D-AD2D-288648F1AD78}"/>
              </a:ext>
            </a:extLst>
          </p:cNvPr>
          <p:cNvSpPr>
            <a:spLocks noChangeArrowheads="1"/>
          </p:cNvSpPr>
          <p:nvPr/>
        </p:nvSpPr>
        <p:spPr bwMode="auto">
          <a:xfrm>
            <a:off x="335424" y="160573"/>
            <a:ext cx="1126308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400" b="1" dirty="0">
                <a:solidFill>
                  <a:srgbClr val="002060"/>
                </a:solidFill>
              </a:rPr>
              <a:t>4. Tư tưởng về phát triển kinh tế và văn hóa, không ngừng nâng cao </a:t>
            </a:r>
            <a:endParaRPr lang="vi-VN" altLang="en-US" sz="2400" b="1" dirty="0">
              <a:solidFill>
                <a:srgbClr val="002060"/>
              </a:solidFill>
            </a:endParaRPr>
          </a:p>
          <a:p>
            <a:pPr algn="ctr" eaLnBrk="1" hangingPunct="1">
              <a:spcBef>
                <a:spcPct val="0"/>
              </a:spcBef>
              <a:buFontTx/>
              <a:buNone/>
            </a:pPr>
            <a:r>
              <a:rPr lang="nl-NL" altLang="en-US" sz="2400" b="1" dirty="0">
                <a:solidFill>
                  <a:srgbClr val="002060"/>
                </a:solidFill>
              </a:rPr>
              <a:t>đời sống vật chất và tinh thần của nhân dân</a:t>
            </a:r>
            <a:endParaRPr lang="en-US" altLang="en-US" sz="2400" b="1" dirty="0">
              <a:solidFill>
                <a:srgbClr val="002060"/>
              </a:solidFill>
            </a:endParaRPr>
          </a:p>
        </p:txBody>
      </p:sp>
      <p:grpSp>
        <p:nvGrpSpPr>
          <p:cNvPr id="6" name="Group 21">
            <a:extLst>
              <a:ext uri="{FF2B5EF4-FFF2-40B4-BE49-F238E27FC236}">
                <a16:creationId xmlns="" xmlns:a16="http://schemas.microsoft.com/office/drawing/2014/main" id="{F9DCBE52-45F4-4CEB-B7D6-4C957EFFE5FB}"/>
              </a:ext>
            </a:extLst>
          </p:cNvPr>
          <p:cNvGrpSpPr>
            <a:grpSpLocks/>
          </p:cNvGrpSpPr>
          <p:nvPr/>
        </p:nvGrpSpPr>
        <p:grpSpPr bwMode="auto">
          <a:xfrm>
            <a:off x="0" y="1174840"/>
            <a:ext cx="12192000" cy="3652"/>
            <a:chOff x="233" y="575"/>
            <a:chExt cx="5298" cy="1"/>
          </a:xfrm>
        </p:grpSpPr>
        <p:sp>
          <p:nvSpPr>
            <p:cNvPr id="7" name="Line 7">
              <a:extLst>
                <a:ext uri="{FF2B5EF4-FFF2-40B4-BE49-F238E27FC236}">
                  <a16:creationId xmlns="" xmlns:a16="http://schemas.microsoft.com/office/drawing/2014/main" id="{5A56B449-62D6-47A5-8B4D-9CE39C3E6407}"/>
                </a:ext>
              </a:extLst>
            </p:cNvPr>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 name="Line 8">
              <a:extLst>
                <a:ext uri="{FF2B5EF4-FFF2-40B4-BE49-F238E27FC236}">
                  <a16:creationId xmlns="" xmlns:a16="http://schemas.microsoft.com/office/drawing/2014/main" id="{8199F850-4E92-4A68-927A-942023459959}"/>
                </a:ext>
              </a:extLst>
            </p:cNvPr>
            <p:cNvSpPr>
              <a:spLocks noChangeShapeType="1"/>
            </p:cNvSpPr>
            <p:nvPr/>
          </p:nvSpPr>
          <p:spPr bwMode="auto">
            <a:xfrm>
              <a:off x="233" y="575"/>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9" name="Rectangle 6">
            <a:extLst>
              <a:ext uri="{FF2B5EF4-FFF2-40B4-BE49-F238E27FC236}">
                <a16:creationId xmlns="" xmlns:a16="http://schemas.microsoft.com/office/drawing/2014/main" id="{31CE20F1-0498-4604-AA6D-6132232D9FEA}"/>
              </a:ext>
            </a:extLst>
          </p:cNvPr>
          <p:cNvSpPr>
            <a:spLocks noChangeArrowheads="1"/>
          </p:cNvSpPr>
          <p:nvPr/>
        </p:nvSpPr>
        <p:spPr bwMode="auto">
          <a:xfrm>
            <a:off x="1497496" y="2114874"/>
            <a:ext cx="4191152"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defTabSz="914400" fontAlgn="base">
              <a:spcBef>
                <a:spcPct val="0"/>
              </a:spcBef>
              <a:spcAft>
                <a:spcPct val="0"/>
              </a:spcAft>
              <a:buFont typeface="Arial" panose="020B0604020202020204" pitchFamily="34" charset="0"/>
              <a:buNone/>
            </a:pPr>
            <a:r>
              <a:rPr lang="nl-NL" altLang="en-US" sz="2000" dirty="0">
                <a:solidFill>
                  <a:srgbClr val="663300"/>
                </a:solidFill>
                <a:cs typeface="Arial" panose="020B0604020202020204" pitchFamily="34" charset="0"/>
              </a:rPr>
              <a:t>Chủ tịch Hồ Chí Minh xác định rõ </a:t>
            </a:r>
            <a:r>
              <a:rPr lang="nl-NL" altLang="en-US" sz="2000" b="1" u="sng" dirty="0">
                <a:solidFill>
                  <a:srgbClr val="FF0066"/>
                </a:solidFill>
                <a:cs typeface="Arial" panose="020B0604020202020204" pitchFamily="34" charset="0"/>
              </a:rPr>
              <a:t>nhiệm vụ quan trọng nhất đó là phải phát triển kinh tế</a:t>
            </a:r>
            <a:r>
              <a:rPr lang="nl-NL" altLang="en-US" sz="2000" b="1" dirty="0">
                <a:solidFill>
                  <a:srgbClr val="FF0066"/>
                </a:solidFill>
                <a:cs typeface="Arial" panose="020B0604020202020204" pitchFamily="34" charset="0"/>
              </a:rPr>
              <a:t>, </a:t>
            </a:r>
            <a:r>
              <a:rPr lang="nl-NL" altLang="en-US" sz="2000" dirty="0">
                <a:solidFill>
                  <a:srgbClr val="663300"/>
                </a:solidFill>
                <a:cs typeface="Arial" panose="020B0604020202020204" pitchFamily="34" charset="0"/>
              </a:rPr>
              <a:t>xây dựng nền tảng vật chất, kỹ thuật của chủ nghĩa xã hội.</a:t>
            </a:r>
            <a:endParaRPr lang="en-US" altLang="en-US" sz="2000" dirty="0">
              <a:solidFill>
                <a:srgbClr val="663300"/>
              </a:solidFill>
              <a:cs typeface="Arial" panose="020B0604020202020204" pitchFamily="34" charset="0"/>
            </a:endParaRPr>
          </a:p>
        </p:txBody>
      </p:sp>
      <p:grpSp>
        <p:nvGrpSpPr>
          <p:cNvPr id="10" name="Group 3">
            <a:extLst>
              <a:ext uri="{FF2B5EF4-FFF2-40B4-BE49-F238E27FC236}">
                <a16:creationId xmlns="" xmlns:a16="http://schemas.microsoft.com/office/drawing/2014/main" id="{3CCE7368-5918-49F5-AC54-0438A6AEA651}"/>
              </a:ext>
            </a:extLst>
          </p:cNvPr>
          <p:cNvGrpSpPr>
            <a:grpSpLocks/>
          </p:cNvGrpSpPr>
          <p:nvPr/>
        </p:nvGrpSpPr>
        <p:grpSpPr bwMode="auto">
          <a:xfrm>
            <a:off x="5098815" y="1491816"/>
            <a:ext cx="6499694" cy="5205612"/>
            <a:chOff x="348" y="913"/>
            <a:chExt cx="5412" cy="3121"/>
          </a:xfrm>
        </p:grpSpPr>
        <p:pic>
          <p:nvPicPr>
            <p:cNvPr id="11" name="Picture 4" descr="BAN DO VIET NAM2">
              <a:extLst>
                <a:ext uri="{FF2B5EF4-FFF2-40B4-BE49-F238E27FC236}">
                  <a16:creationId xmlns="" xmlns:a16="http://schemas.microsoft.com/office/drawing/2014/main" id="{D304D5E0-EC1A-42EE-BC12-C1E1FC6EA7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0" y="2429"/>
              <a:ext cx="1810" cy="1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6" descr="nongnghiep">
              <a:extLst>
                <a:ext uri="{FF2B5EF4-FFF2-40B4-BE49-F238E27FC236}">
                  <a16:creationId xmlns="" xmlns:a16="http://schemas.microsoft.com/office/drawing/2014/main" id="{9055548B-6D13-44D7-BC21-4669ECE26AD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b="3000"/>
            <a:stretch>
              <a:fillRect/>
            </a:stretch>
          </p:blipFill>
          <p:spPr bwMode="auto">
            <a:xfrm>
              <a:off x="1346" y="1729"/>
              <a:ext cx="2955" cy="1557"/>
            </a:xfrm>
            <a:prstGeom prst="rect">
              <a:avLst/>
            </a:prstGeom>
            <a:noFill/>
            <a:ln w="9525">
              <a:solidFill>
                <a:srgbClr val="CC3300"/>
              </a:solidFill>
              <a:miter lim="800000"/>
              <a:headEnd/>
              <a:tailEnd/>
            </a:ln>
            <a:extLst>
              <a:ext uri="{909E8E84-426E-40DD-AFC4-6F175D3DCCD1}">
                <a14:hiddenFill xmlns:a14="http://schemas.microsoft.com/office/drawing/2010/main">
                  <a:solidFill>
                    <a:srgbClr val="FFFFFF"/>
                  </a:solidFill>
                </a14:hiddenFill>
              </a:ext>
            </a:extLst>
          </p:spPr>
        </p:pic>
        <p:pic>
          <p:nvPicPr>
            <p:cNvPr id="13" name="Picture 5" descr="keo cay thay trau">
              <a:extLst>
                <a:ext uri="{FF2B5EF4-FFF2-40B4-BE49-F238E27FC236}">
                  <a16:creationId xmlns="" xmlns:a16="http://schemas.microsoft.com/office/drawing/2014/main" id="{F3ADDF8B-7ED3-4AAA-8940-D6273A385EF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5000" t="12318" r="8452" b="12166"/>
            <a:stretch>
              <a:fillRect/>
            </a:stretch>
          </p:blipFill>
          <p:spPr bwMode="auto">
            <a:xfrm>
              <a:off x="348" y="2689"/>
              <a:ext cx="2300" cy="1345"/>
            </a:xfrm>
            <a:prstGeom prst="rect">
              <a:avLst/>
            </a:prstGeom>
            <a:noFill/>
            <a:ln w="38100">
              <a:solidFill>
                <a:srgbClr val="663300"/>
              </a:solidFill>
              <a:miter lim="800000"/>
              <a:headEnd/>
              <a:tailEnd/>
            </a:ln>
            <a:extLst>
              <a:ext uri="{909E8E84-426E-40DD-AFC4-6F175D3DCCD1}">
                <a14:hiddenFill xmlns:a14="http://schemas.microsoft.com/office/drawing/2010/main">
                  <a:solidFill>
                    <a:srgbClr val="FFFFFF"/>
                  </a:solidFill>
                </a14:hiddenFill>
              </a:ext>
            </a:extLst>
          </p:spPr>
        </p:pic>
        <p:pic>
          <p:nvPicPr>
            <p:cNvPr id="14" name="Picture 7" descr="TL_Ben_khung_cui">
              <a:extLst>
                <a:ext uri="{FF2B5EF4-FFF2-40B4-BE49-F238E27FC236}">
                  <a16:creationId xmlns="" xmlns:a16="http://schemas.microsoft.com/office/drawing/2014/main" id="{CCDE776D-EFED-465B-801D-95001298CB4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79" y="913"/>
              <a:ext cx="2781" cy="1412"/>
            </a:xfrm>
            <a:prstGeom prst="rect">
              <a:avLst/>
            </a:prstGeom>
            <a:noFill/>
            <a:ln w="57150">
              <a:solidFill>
                <a:srgbClr val="FFFFCC"/>
              </a:solidFill>
              <a:miter lim="800000"/>
              <a:headEnd/>
              <a:tailEnd/>
            </a:ln>
            <a:extLst>
              <a:ext uri="{909E8E84-426E-40DD-AFC4-6F175D3DCCD1}">
                <a14:hiddenFill xmlns:a14="http://schemas.microsoft.com/office/drawing/2010/main">
                  <a:solidFill>
                    <a:srgbClr val="FFFFFF"/>
                  </a:solidFill>
                </a14:hiddenFill>
              </a:ext>
            </a:extLst>
          </p:spPr>
        </p:pic>
      </p:grpSp>
      <p:sp>
        <p:nvSpPr>
          <p:cNvPr id="15" name="Rectangle 2">
            <a:extLst>
              <a:ext uri="{FF2B5EF4-FFF2-40B4-BE49-F238E27FC236}">
                <a16:creationId xmlns="" xmlns:a16="http://schemas.microsoft.com/office/drawing/2014/main" id="{8E8C65B8-244E-44A3-885A-A0408B28599E}"/>
              </a:ext>
            </a:extLst>
          </p:cNvPr>
          <p:cNvSpPr>
            <a:spLocks noChangeArrowheads="1"/>
          </p:cNvSpPr>
          <p:nvPr/>
        </p:nvSpPr>
        <p:spPr bwMode="auto">
          <a:xfrm>
            <a:off x="1382835" y="1417525"/>
            <a:ext cx="18245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defTabSz="914400" eaLnBrk="0" fontAlgn="base" hangingPunct="0">
              <a:spcBef>
                <a:spcPct val="0"/>
              </a:spcBef>
              <a:spcAft>
                <a:spcPct val="0"/>
              </a:spcAft>
              <a:buFont typeface="Wingdings" panose="05000000000000000000" pitchFamily="2" charset="2"/>
              <a:buChar char="q"/>
            </a:pPr>
            <a:r>
              <a:rPr lang="nl-NL" altLang="en-US" sz="2000" dirty="0">
                <a:solidFill>
                  <a:srgbClr val="FF0000"/>
                </a:solidFill>
                <a:cs typeface="Arial" panose="020B0604020202020204" pitchFamily="34" charset="0"/>
              </a:rPr>
              <a:t> </a:t>
            </a:r>
            <a:r>
              <a:rPr lang="nl-NL" altLang="en-US" sz="2000" b="1" dirty="0">
                <a:solidFill>
                  <a:srgbClr val="FF0000"/>
                </a:solidFill>
                <a:cs typeface="Arial" panose="020B0604020202020204" pitchFamily="34" charset="0"/>
              </a:rPr>
              <a:t>Về kinh tế</a:t>
            </a:r>
            <a:r>
              <a:rPr lang="nl-NL" altLang="en-US" sz="2000" dirty="0">
                <a:solidFill>
                  <a:srgbClr val="FF0000"/>
                </a:solidFill>
                <a:cs typeface="Arial" panose="020B0604020202020204" pitchFamily="34" charset="0"/>
              </a:rPr>
              <a:t>:</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ppt_w</p:attrName>
                                        </p:attrNameLst>
                                      </p:cBhvr>
                                      <p:tavLst>
                                        <p:tav tm="0">
                                          <p:val>
                                            <p:fltVal val="0"/>
                                          </p:val>
                                        </p:tav>
                                        <p:tav tm="100000">
                                          <p:val>
                                            <p:strVal val="#ppt_w"/>
                                          </p:val>
                                        </p:tav>
                                      </p:tavLst>
                                    </p:anim>
                                    <p:anim calcmode="lin" valueType="num">
                                      <p:cBhvr>
                                        <p:cTn id="8" dur="1000" fill="hold"/>
                                        <p:tgtEl>
                                          <p:spTgt spid="5"/>
                                        </p:tgtEl>
                                        <p:attrNameLst>
                                          <p:attrName>ppt_h</p:attrName>
                                        </p:attrNameLst>
                                      </p:cBhvr>
                                      <p:tavLst>
                                        <p:tav tm="0">
                                          <p:val>
                                            <p:fltVal val="0"/>
                                          </p:val>
                                        </p:tav>
                                        <p:tav tm="100000">
                                          <p:val>
                                            <p:strVal val="#ppt_h"/>
                                          </p:val>
                                        </p:tav>
                                      </p:tavLst>
                                    </p:anim>
                                    <p:anim calcmode="lin" valueType="num">
                                      <p:cBhvr>
                                        <p:cTn id="9" dur="1000" fill="hold"/>
                                        <p:tgtEl>
                                          <p:spTgt spid="5"/>
                                        </p:tgtEl>
                                        <p:attrNameLst>
                                          <p:attrName>style.rotation</p:attrName>
                                        </p:attrNameLst>
                                      </p:cBhvr>
                                      <p:tavLst>
                                        <p:tav tm="0">
                                          <p:val>
                                            <p:fltVal val="90"/>
                                          </p:val>
                                        </p:tav>
                                        <p:tav tm="100000">
                                          <p:val>
                                            <p:fltVal val="0"/>
                                          </p:val>
                                        </p:tav>
                                      </p:tavLst>
                                    </p:anim>
                                    <p:animEffect transition="in" filter="fade">
                                      <p:cBhvr>
                                        <p:cTn id="10" dur="1000"/>
                                        <p:tgtEl>
                                          <p:spTgt spid="5"/>
                                        </p:tgtEl>
                                      </p:cBhvr>
                                    </p:animEffect>
                                  </p:childTnLst>
                                </p:cTn>
                              </p:par>
                              <p:par>
                                <p:cTn id="11" presetID="31" presetClass="entr" presetSubtype="0"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p:cTn id="13" dur="1000" fill="hold"/>
                                        <p:tgtEl>
                                          <p:spTgt spid="6"/>
                                        </p:tgtEl>
                                        <p:attrNameLst>
                                          <p:attrName>ppt_w</p:attrName>
                                        </p:attrNameLst>
                                      </p:cBhvr>
                                      <p:tavLst>
                                        <p:tav tm="0">
                                          <p:val>
                                            <p:fltVal val="0"/>
                                          </p:val>
                                        </p:tav>
                                        <p:tav tm="100000">
                                          <p:val>
                                            <p:strVal val="#ppt_w"/>
                                          </p:val>
                                        </p:tav>
                                      </p:tavLst>
                                    </p:anim>
                                    <p:anim calcmode="lin" valueType="num">
                                      <p:cBhvr>
                                        <p:cTn id="14" dur="1000" fill="hold"/>
                                        <p:tgtEl>
                                          <p:spTgt spid="6"/>
                                        </p:tgtEl>
                                        <p:attrNameLst>
                                          <p:attrName>ppt_h</p:attrName>
                                        </p:attrNameLst>
                                      </p:cBhvr>
                                      <p:tavLst>
                                        <p:tav tm="0">
                                          <p:val>
                                            <p:fltVal val="0"/>
                                          </p:val>
                                        </p:tav>
                                        <p:tav tm="100000">
                                          <p:val>
                                            <p:strVal val="#ppt_h"/>
                                          </p:val>
                                        </p:tav>
                                      </p:tavLst>
                                    </p:anim>
                                    <p:anim calcmode="lin" valueType="num">
                                      <p:cBhvr>
                                        <p:cTn id="15" dur="1000" fill="hold"/>
                                        <p:tgtEl>
                                          <p:spTgt spid="6"/>
                                        </p:tgtEl>
                                        <p:attrNameLst>
                                          <p:attrName>style.rotation</p:attrName>
                                        </p:attrNameLst>
                                      </p:cBhvr>
                                      <p:tavLst>
                                        <p:tav tm="0">
                                          <p:val>
                                            <p:fltVal val="90"/>
                                          </p:val>
                                        </p:tav>
                                        <p:tav tm="100000">
                                          <p:val>
                                            <p:fltVal val="0"/>
                                          </p:val>
                                        </p:tav>
                                      </p:tavLst>
                                    </p:anim>
                                    <p:animEffect transition="in" filter="fade">
                                      <p:cBhvr>
                                        <p:cTn id="16" dur="10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13" presetClass="entr" presetSubtype="16"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plus(in)">
                                      <p:cBhvr>
                                        <p:cTn id="21"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 xmlns:a16="http://schemas.microsoft.com/office/drawing/2014/main" id="{27692059-152D-4632-8AB7-6F5539D788B8}"/>
              </a:ext>
            </a:extLst>
          </p:cNvPr>
          <p:cNvPicPr>
            <a:picLocks noChangeAspect="1"/>
          </p:cNvPicPr>
          <p:nvPr/>
        </p:nvPicPr>
        <p:blipFill>
          <a:blip r:embed="rId2"/>
          <a:stretch>
            <a:fillRect/>
          </a:stretch>
        </p:blipFill>
        <p:spPr>
          <a:xfrm>
            <a:off x="5229225" y="0"/>
            <a:ext cx="6962775" cy="6858000"/>
          </a:xfrm>
          <a:prstGeom prst="rect">
            <a:avLst/>
          </a:prstGeom>
        </p:spPr>
      </p:pic>
      <p:sp>
        <p:nvSpPr>
          <p:cNvPr id="3" name="Rectangle 4">
            <a:extLst>
              <a:ext uri="{FF2B5EF4-FFF2-40B4-BE49-F238E27FC236}">
                <a16:creationId xmlns="" xmlns:a16="http://schemas.microsoft.com/office/drawing/2014/main" id="{E43D0A85-FD09-4534-99BD-EDEDCBFA9EF4}"/>
              </a:ext>
            </a:extLst>
          </p:cNvPr>
          <p:cNvSpPr>
            <a:spLocks noChangeArrowheads="1"/>
          </p:cNvSpPr>
          <p:nvPr/>
        </p:nvSpPr>
        <p:spPr bwMode="auto">
          <a:xfrm>
            <a:off x="5695672" y="1972884"/>
            <a:ext cx="4495800" cy="2246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defTabSz="914400" fontAlgn="base">
              <a:spcBef>
                <a:spcPct val="0"/>
              </a:spcBef>
              <a:spcAft>
                <a:spcPct val="0"/>
              </a:spcAft>
              <a:buFont typeface="Arial" panose="020B0604020202020204" pitchFamily="34" charset="0"/>
              <a:buNone/>
            </a:pPr>
            <a:r>
              <a:rPr lang="nl-NL" altLang="en-US" sz="2000" dirty="0">
                <a:solidFill>
                  <a:srgbClr val="002060"/>
                </a:solidFill>
                <a:cs typeface="Arial" panose="020B0604020202020204" pitchFamily="34" charset="0"/>
              </a:rPr>
              <a:t>Trong quá trình công nghiệp hóa, chủ trương </a:t>
            </a:r>
            <a:r>
              <a:rPr lang="nl-NL" altLang="en-US" sz="2000" b="1" u="sng" dirty="0">
                <a:solidFill>
                  <a:srgbClr val="CC3300"/>
                </a:solidFill>
                <a:cs typeface="Arial" panose="020B0604020202020204" pitchFamily="34" charset="0"/>
              </a:rPr>
              <a:t>phát triển cả công nghiệp và nông nghiệp</a:t>
            </a:r>
            <a:r>
              <a:rPr lang="nl-NL" altLang="en-US" sz="2000" dirty="0">
                <a:solidFill>
                  <a:srgbClr val="002060"/>
                </a:solidFill>
                <a:cs typeface="Arial" panose="020B0604020202020204" pitchFamily="34" charset="0"/>
              </a:rPr>
              <a:t> vì “Công nghiệp và nông nghiệp là như hai chân của nền kinh tế nước nhà. Chân phải thật vững thật khỏe, thì kinh tế mới tiến bộ thuận lợi và nhanh chóng”.</a:t>
            </a:r>
            <a:r>
              <a:rPr lang="en-US" altLang="en-US" sz="2000" dirty="0">
                <a:solidFill>
                  <a:srgbClr val="002060"/>
                </a:solidFill>
                <a:cs typeface="Arial" panose="020B0604020202020204" pitchFamily="34" charset="0"/>
              </a:rPr>
              <a:t> </a:t>
            </a:r>
            <a:endParaRPr lang="en-US" altLang="en-US" sz="2000" dirty="0">
              <a:solidFill>
                <a:prstClr val="black"/>
              </a:solidFill>
              <a:latin typeface="Times New Roman" panose="02020603050405020304" pitchFamily="18" charset="0"/>
              <a:cs typeface="Arial" panose="020B0604020202020204" pitchFamily="34" charset="0"/>
            </a:endParaRPr>
          </a:p>
        </p:txBody>
      </p:sp>
      <p:pic>
        <p:nvPicPr>
          <p:cNvPr id="4" name="Picture 2" descr="Kết quả hình ảnh cho quan diểm hồ chí minh về kinh tế">
            <a:extLst>
              <a:ext uri="{FF2B5EF4-FFF2-40B4-BE49-F238E27FC236}">
                <a16:creationId xmlns="" xmlns:a16="http://schemas.microsoft.com/office/drawing/2014/main" id="{A5149DDF-A484-4EF2-AB2C-80ACCB5217B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070" y="4422318"/>
            <a:ext cx="5009321" cy="2246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3" descr="Kết quả hình ảnh cho quan diểm hồ chí minh về kinh tế">
            <a:extLst>
              <a:ext uri="{FF2B5EF4-FFF2-40B4-BE49-F238E27FC236}">
                <a16:creationId xmlns="" xmlns:a16="http://schemas.microsoft.com/office/drawing/2014/main" id="{BF9B0ABB-7980-4808-BAF7-D9188C637D6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1142" y="1972885"/>
            <a:ext cx="4915175" cy="2246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1">
            <a:extLst>
              <a:ext uri="{FF2B5EF4-FFF2-40B4-BE49-F238E27FC236}">
                <a16:creationId xmlns="" xmlns:a16="http://schemas.microsoft.com/office/drawing/2014/main" id="{B6A85752-F686-432A-9283-2EB5EF0F737A}"/>
              </a:ext>
            </a:extLst>
          </p:cNvPr>
          <p:cNvSpPr>
            <a:spLocks noChangeArrowheads="1"/>
          </p:cNvSpPr>
          <p:nvPr/>
        </p:nvSpPr>
        <p:spPr bwMode="auto">
          <a:xfrm>
            <a:off x="4357411" y="1331214"/>
            <a:ext cx="38163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defTabSz="914400" fontAlgn="base">
              <a:spcBef>
                <a:spcPct val="0"/>
              </a:spcBef>
              <a:spcAft>
                <a:spcPct val="0"/>
              </a:spcAft>
              <a:buFont typeface="Wingdings" panose="05000000000000000000" pitchFamily="2" charset="2"/>
              <a:buChar char="Ø"/>
            </a:pPr>
            <a:r>
              <a:rPr lang="nl-NL" altLang="en-US" sz="2000" b="1" dirty="0">
                <a:solidFill>
                  <a:srgbClr val="FF0000"/>
                </a:solidFill>
                <a:cs typeface="Arial" panose="020B0604020202020204" pitchFamily="34" charset="0"/>
              </a:rPr>
              <a:t>Về cơ cấu kinh tế</a:t>
            </a:r>
            <a:r>
              <a:rPr lang="nl-NL" altLang="en-US" sz="2000" b="1" dirty="0">
                <a:solidFill>
                  <a:srgbClr val="FF0066"/>
                </a:solidFill>
                <a:cs typeface="Arial" panose="020B0604020202020204" pitchFamily="34" charset="0"/>
              </a:rPr>
              <a:t>: </a:t>
            </a:r>
          </a:p>
        </p:txBody>
      </p:sp>
      <p:sp>
        <p:nvSpPr>
          <p:cNvPr id="7" name="Rectangle 2">
            <a:extLst>
              <a:ext uri="{FF2B5EF4-FFF2-40B4-BE49-F238E27FC236}">
                <a16:creationId xmlns="" xmlns:a16="http://schemas.microsoft.com/office/drawing/2014/main" id="{CB41E701-6D66-4B36-A206-CABAAF643F8E}"/>
              </a:ext>
            </a:extLst>
          </p:cNvPr>
          <p:cNvSpPr>
            <a:spLocks noChangeArrowheads="1"/>
          </p:cNvSpPr>
          <p:nvPr/>
        </p:nvSpPr>
        <p:spPr bwMode="auto">
          <a:xfrm>
            <a:off x="5880100" y="4161274"/>
            <a:ext cx="45720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Font typeface="Arial" panose="020B0604020202020204" pitchFamily="34" charset="0"/>
              <a:buNone/>
            </a:pPr>
            <a:r>
              <a:rPr lang="nl-NL" altLang="en-US" sz="2000" i="1" dirty="0">
                <a:solidFill>
                  <a:srgbClr val="808000"/>
                </a:solidFill>
                <a:latin typeface="Times New Roman" panose="02020603050405020304" pitchFamily="18" charset="0"/>
                <a:cs typeface="Arial" panose="020B0604020202020204" pitchFamily="34" charset="0"/>
              </a:rPr>
              <a:t>Hồ Chí Minh: Toàn tập, Nxb Chính trị quốc gia, Hà Nội, 2000, t.8, tr.84</a:t>
            </a:r>
            <a:endParaRPr lang="en-US" altLang="en-US" sz="2000" i="1" dirty="0">
              <a:solidFill>
                <a:srgbClr val="808000"/>
              </a:solidFill>
              <a:latin typeface="Times New Roman" panose="02020603050405020304" pitchFamily="18" charset="0"/>
              <a:cs typeface="Arial" panose="020B0604020202020204" pitchFamily="34" charset="0"/>
            </a:endParaRPr>
          </a:p>
        </p:txBody>
      </p:sp>
      <p:grpSp>
        <p:nvGrpSpPr>
          <p:cNvPr id="8" name="Group 21">
            <a:extLst>
              <a:ext uri="{FF2B5EF4-FFF2-40B4-BE49-F238E27FC236}">
                <a16:creationId xmlns="" xmlns:a16="http://schemas.microsoft.com/office/drawing/2014/main" id="{932E2930-4345-422E-AFF6-D4704BEE5E8A}"/>
              </a:ext>
            </a:extLst>
          </p:cNvPr>
          <p:cNvGrpSpPr>
            <a:grpSpLocks/>
          </p:cNvGrpSpPr>
          <p:nvPr/>
        </p:nvGrpSpPr>
        <p:grpSpPr bwMode="auto">
          <a:xfrm flipV="1">
            <a:off x="0" y="1170475"/>
            <a:ext cx="10452100" cy="45719"/>
            <a:chOff x="233" y="575"/>
            <a:chExt cx="5298" cy="1"/>
          </a:xfrm>
        </p:grpSpPr>
        <p:sp>
          <p:nvSpPr>
            <p:cNvPr id="9" name="Line 7">
              <a:extLst>
                <a:ext uri="{FF2B5EF4-FFF2-40B4-BE49-F238E27FC236}">
                  <a16:creationId xmlns="" xmlns:a16="http://schemas.microsoft.com/office/drawing/2014/main" id="{25DE6C2D-4879-4801-A517-BE4915810E86}"/>
                </a:ext>
              </a:extLst>
            </p:cNvPr>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 name="Line 8">
              <a:extLst>
                <a:ext uri="{FF2B5EF4-FFF2-40B4-BE49-F238E27FC236}">
                  <a16:creationId xmlns="" xmlns:a16="http://schemas.microsoft.com/office/drawing/2014/main" id="{4F775387-395C-41E0-A9E0-272CD6011B9C}"/>
                </a:ext>
              </a:extLst>
            </p:cNvPr>
            <p:cNvSpPr>
              <a:spLocks noChangeShapeType="1"/>
            </p:cNvSpPr>
            <p:nvPr/>
          </p:nvSpPr>
          <p:spPr bwMode="auto">
            <a:xfrm>
              <a:off x="233" y="575"/>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11" name="Rectangle 6">
            <a:extLst>
              <a:ext uri="{FF2B5EF4-FFF2-40B4-BE49-F238E27FC236}">
                <a16:creationId xmlns="" xmlns:a16="http://schemas.microsoft.com/office/drawing/2014/main" id="{B22CF9E9-F098-4AED-A472-C9D64B5057A9}"/>
              </a:ext>
            </a:extLst>
          </p:cNvPr>
          <p:cNvSpPr>
            <a:spLocks noChangeArrowheads="1"/>
          </p:cNvSpPr>
          <p:nvPr/>
        </p:nvSpPr>
        <p:spPr bwMode="auto">
          <a:xfrm>
            <a:off x="335425" y="160573"/>
            <a:ext cx="10116676"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nl-NL" altLang="en-US" sz="2400" b="1" i="0" u="none" strike="noStrike" kern="0" cap="none" spc="0" normalizeH="0" baseline="0" noProof="0" dirty="0">
                <a:ln>
                  <a:noFill/>
                </a:ln>
                <a:solidFill>
                  <a:srgbClr val="002060"/>
                </a:solidFill>
                <a:effectLst/>
                <a:uLnTx/>
                <a:uFillTx/>
                <a:latin typeface="Arial" panose="020B0604020202020204" pitchFamily="34" charset="0"/>
              </a:rPr>
              <a:t>4. Tư tưởng về phát triển kinh tế và văn hóa, không ngừng nâng cao </a:t>
            </a:r>
            <a:endParaRPr kumimoji="0" lang="vi-VN" altLang="en-US" sz="2400" b="1" i="0" u="none" strike="noStrike" kern="0" cap="none" spc="0" normalizeH="0" baseline="0" noProof="0" dirty="0">
              <a:ln>
                <a:noFill/>
              </a:ln>
              <a:solidFill>
                <a:srgbClr val="002060"/>
              </a:solidFill>
              <a:effectLst/>
              <a:uLnTx/>
              <a:uFillTx/>
              <a:latin typeface="Arial" panose="020B0604020202020204" pitchFamily="34" charset="0"/>
            </a:endParaRPr>
          </a:p>
          <a:p>
            <a:pPr marL="0" marR="0" lvl="0" indent="0" algn="ctr" defTabSz="914400" eaLnBrk="1" fontAlgn="auto" latinLnBrk="0" hangingPunct="1">
              <a:lnSpc>
                <a:spcPct val="100000"/>
              </a:lnSpc>
              <a:spcBef>
                <a:spcPct val="0"/>
              </a:spcBef>
              <a:spcAft>
                <a:spcPts val="0"/>
              </a:spcAft>
              <a:buClrTx/>
              <a:buSzTx/>
              <a:buFontTx/>
              <a:buNone/>
              <a:tabLst/>
              <a:defRPr/>
            </a:pPr>
            <a:r>
              <a:rPr kumimoji="0" lang="nl-NL" altLang="en-US" sz="2400" b="1" i="0" u="none" strike="noStrike" kern="0" cap="none" spc="0" normalizeH="0" baseline="0" noProof="0" dirty="0">
                <a:ln>
                  <a:noFill/>
                </a:ln>
                <a:solidFill>
                  <a:srgbClr val="002060"/>
                </a:solidFill>
                <a:effectLst/>
                <a:uLnTx/>
                <a:uFillTx/>
                <a:latin typeface="Arial" panose="020B0604020202020204" pitchFamily="34" charset="0"/>
              </a:rPr>
              <a:t>đời sống vật chất và tinh thần của nhân dân</a:t>
            </a:r>
            <a:endParaRPr kumimoji="0" lang="en-US" altLang="en-US" sz="2400" b="1" i="0" u="none" strike="noStrike" kern="0" cap="none" spc="0" normalizeH="0" baseline="0" noProof="0" dirty="0">
              <a:ln>
                <a:noFill/>
              </a:ln>
              <a:solidFill>
                <a:srgbClr val="002060"/>
              </a:solidFill>
              <a:effectLst/>
              <a:uLnTx/>
              <a:uFillTx/>
              <a:latin typeface="Arial" panose="020B0604020202020204" pitchFamily="34" charset="0"/>
            </a:endParaRPr>
          </a:p>
        </p:txBody>
      </p:sp>
    </p:spTree>
    <p:extLst>
      <p:ext uri="{BB962C8B-B14F-4D97-AF65-F5344CB8AC3E}">
        <p14:creationId xmlns:p14="http://schemas.microsoft.com/office/powerpoint/2010/main" val="19904393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1000" fill="hold"/>
                                        <p:tgtEl>
                                          <p:spTgt spid="8"/>
                                        </p:tgtEl>
                                        <p:attrNameLst>
                                          <p:attrName>ppt_w</p:attrName>
                                        </p:attrNameLst>
                                      </p:cBhvr>
                                      <p:tavLst>
                                        <p:tav tm="0">
                                          <p:val>
                                            <p:fltVal val="0"/>
                                          </p:val>
                                        </p:tav>
                                        <p:tav tm="100000">
                                          <p:val>
                                            <p:strVal val="#ppt_w"/>
                                          </p:val>
                                        </p:tav>
                                      </p:tavLst>
                                    </p:anim>
                                    <p:anim calcmode="lin" valueType="num">
                                      <p:cBhvr>
                                        <p:cTn id="8" dur="1000" fill="hold"/>
                                        <p:tgtEl>
                                          <p:spTgt spid="8"/>
                                        </p:tgtEl>
                                        <p:attrNameLst>
                                          <p:attrName>ppt_h</p:attrName>
                                        </p:attrNameLst>
                                      </p:cBhvr>
                                      <p:tavLst>
                                        <p:tav tm="0">
                                          <p:val>
                                            <p:fltVal val="0"/>
                                          </p:val>
                                        </p:tav>
                                        <p:tav tm="100000">
                                          <p:val>
                                            <p:strVal val="#ppt_h"/>
                                          </p:val>
                                        </p:tav>
                                      </p:tavLst>
                                    </p:anim>
                                    <p:anim calcmode="lin" valueType="num">
                                      <p:cBhvr>
                                        <p:cTn id="9" dur="1000" fill="hold"/>
                                        <p:tgtEl>
                                          <p:spTgt spid="8"/>
                                        </p:tgtEl>
                                        <p:attrNameLst>
                                          <p:attrName>style.rotation</p:attrName>
                                        </p:attrNameLst>
                                      </p:cBhvr>
                                      <p:tavLst>
                                        <p:tav tm="0">
                                          <p:val>
                                            <p:fltVal val="90"/>
                                          </p:val>
                                        </p:tav>
                                        <p:tav tm="100000">
                                          <p:val>
                                            <p:fltVal val="0"/>
                                          </p:val>
                                        </p:tav>
                                      </p:tavLst>
                                    </p:anim>
                                    <p:animEffect transition="in" filter="fade">
                                      <p:cBhvr>
                                        <p:cTn id="10" dur="10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p:cTn id="15" dur="1000" fill="hold"/>
                                        <p:tgtEl>
                                          <p:spTgt spid="11"/>
                                        </p:tgtEl>
                                        <p:attrNameLst>
                                          <p:attrName>ppt_w</p:attrName>
                                        </p:attrNameLst>
                                      </p:cBhvr>
                                      <p:tavLst>
                                        <p:tav tm="0">
                                          <p:val>
                                            <p:fltVal val="0"/>
                                          </p:val>
                                        </p:tav>
                                        <p:tav tm="100000">
                                          <p:val>
                                            <p:strVal val="#ppt_w"/>
                                          </p:val>
                                        </p:tav>
                                      </p:tavLst>
                                    </p:anim>
                                    <p:anim calcmode="lin" valueType="num">
                                      <p:cBhvr>
                                        <p:cTn id="16" dur="1000" fill="hold"/>
                                        <p:tgtEl>
                                          <p:spTgt spid="11"/>
                                        </p:tgtEl>
                                        <p:attrNameLst>
                                          <p:attrName>ppt_h</p:attrName>
                                        </p:attrNameLst>
                                      </p:cBhvr>
                                      <p:tavLst>
                                        <p:tav tm="0">
                                          <p:val>
                                            <p:fltVal val="0"/>
                                          </p:val>
                                        </p:tav>
                                        <p:tav tm="100000">
                                          <p:val>
                                            <p:strVal val="#ppt_h"/>
                                          </p:val>
                                        </p:tav>
                                      </p:tavLst>
                                    </p:anim>
                                    <p:anim calcmode="lin" valueType="num">
                                      <p:cBhvr>
                                        <p:cTn id="17" dur="1000" fill="hold"/>
                                        <p:tgtEl>
                                          <p:spTgt spid="11"/>
                                        </p:tgtEl>
                                        <p:attrNameLst>
                                          <p:attrName>style.rotation</p:attrName>
                                        </p:attrNameLst>
                                      </p:cBhvr>
                                      <p:tavLst>
                                        <p:tav tm="0">
                                          <p:val>
                                            <p:fltVal val="90"/>
                                          </p:val>
                                        </p:tav>
                                        <p:tav tm="100000">
                                          <p:val>
                                            <p:fltVal val="0"/>
                                          </p:val>
                                        </p:tav>
                                      </p:tavLst>
                                    </p:anim>
                                    <p:animEffect transition="in" filter="fade">
                                      <p:cBhvr>
                                        <p:cTn id="18"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13312">
            <a:extLst>
              <a:ext uri="{FF2B5EF4-FFF2-40B4-BE49-F238E27FC236}">
                <a16:creationId xmlns="" xmlns:a16="http://schemas.microsoft.com/office/drawing/2014/main" id="{E56DCAEC-337A-472B-AD4E-35267A9C23DA}"/>
              </a:ext>
            </a:extLst>
          </p:cNvPr>
          <p:cNvSpPr/>
          <p:nvPr/>
        </p:nvSpPr>
        <p:spPr>
          <a:xfrm>
            <a:off x="868381" y="3743655"/>
            <a:ext cx="3091680" cy="1938501"/>
          </a:xfrm>
          <a:custGeom>
            <a:avLst/>
            <a:gdLst>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70591 w 2896332"/>
              <a:gd name="connsiteY13" fmla="*/ 23329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62971 w 2896332"/>
              <a:gd name="connsiteY13" fmla="*/ 26758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06617 w 2896332"/>
              <a:gd name="connsiteY10" fmla="*/ 176960 h 1871397"/>
              <a:gd name="connsiteX11" fmla="*/ 1962971 w 2896332"/>
              <a:gd name="connsiteY11" fmla="*/ 267583 h 1871397"/>
              <a:gd name="connsiteX12" fmla="*/ 1973469 w 2896332"/>
              <a:gd name="connsiteY12" fmla="*/ 784519 h 1871397"/>
              <a:gd name="connsiteX13" fmla="*/ 1866010 w 2896332"/>
              <a:gd name="connsiteY13" fmla="*/ 878218 h 1871397"/>
              <a:gd name="connsiteX14" fmla="*/ 2733769 w 2896332"/>
              <a:gd name="connsiteY14" fmla="*/ 1387129 h 1871397"/>
              <a:gd name="connsiteX15" fmla="*/ 2694623 w 2896332"/>
              <a:gd name="connsiteY15" fmla="*/ 1674208 h 1871397"/>
              <a:gd name="connsiteX16" fmla="*/ 2394496 w 2896332"/>
              <a:gd name="connsiteY16" fmla="*/ 1654634 h 1871397"/>
              <a:gd name="connsiteX17" fmla="*/ 2023060 w 2896332"/>
              <a:gd name="connsiteY17" fmla="*/ 1634793 h 1871397"/>
              <a:gd name="connsiteX18" fmla="*/ 1739085 w 2896332"/>
              <a:gd name="connsiteY18" fmla="*/ 1871397 h 1871397"/>
              <a:gd name="connsiteX19" fmla="*/ 1648664 w 2896332"/>
              <a:gd name="connsiteY19" fmla="*/ 1582137 h 1871397"/>
              <a:gd name="connsiteX20" fmla="*/ 1376671 w 2896332"/>
              <a:gd name="connsiteY20" fmla="*/ 1700306 h 1871397"/>
              <a:gd name="connsiteX21" fmla="*/ 1415819 w 2896332"/>
              <a:gd name="connsiteY21" fmla="*/ 1334933 h 1871397"/>
              <a:gd name="connsiteX22" fmla="*/ 665501 w 2896332"/>
              <a:gd name="connsiteY22" fmla="*/ 1276212 h 1871397"/>
              <a:gd name="connsiteX23" fmla="*/ 0 w 2896332"/>
              <a:gd name="connsiteY23" fmla="*/ 1126148 h 1871397"/>
              <a:gd name="connsiteX24" fmla="*/ 13050 w 2896332"/>
              <a:gd name="connsiteY24" fmla="*/ 284488 h 1871397"/>
              <a:gd name="connsiteX25" fmla="*/ 1898646 w 2896332"/>
              <a:gd name="connsiteY25"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74819 w 2896332"/>
              <a:gd name="connsiteY16" fmla="*/ 1565782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8202 h 1872827"/>
              <a:gd name="connsiteX1" fmla="*/ 2655476 w 2896332"/>
              <a:gd name="connsiteY1" fmla="*/ 586045 h 1872827"/>
              <a:gd name="connsiteX2" fmla="*/ 2828170 w 2896332"/>
              <a:gd name="connsiteY2" fmla="*/ 1011931 h 1872827"/>
              <a:gd name="connsiteX3" fmla="*/ 2883834 w 2896332"/>
              <a:gd name="connsiteY3" fmla="*/ 1310265 h 1872827"/>
              <a:gd name="connsiteX4" fmla="*/ 2799743 w 2896332"/>
              <a:gd name="connsiteY4" fmla="*/ 1673528 h 1872827"/>
              <a:gd name="connsiteX5" fmla="*/ 2521033 w 2896332"/>
              <a:gd name="connsiteY5" fmla="*/ 1161851 h 1872827"/>
              <a:gd name="connsiteX6" fmla="*/ 2514265 w 2896332"/>
              <a:gd name="connsiteY6" fmla="*/ 468202 h 1872827"/>
              <a:gd name="connsiteX7" fmla="*/ 1898646 w 2896332"/>
              <a:gd name="connsiteY7" fmla="*/ 1476 h 1872827"/>
              <a:gd name="connsiteX8" fmla="*/ 1906617 w 2896332"/>
              <a:gd name="connsiteY8" fmla="*/ 178390 h 1872827"/>
              <a:gd name="connsiteX9" fmla="*/ 1962971 w 2896332"/>
              <a:gd name="connsiteY9" fmla="*/ 269013 h 1872827"/>
              <a:gd name="connsiteX10" fmla="*/ 1973469 w 2896332"/>
              <a:gd name="connsiteY10" fmla="*/ 785949 h 1872827"/>
              <a:gd name="connsiteX11" fmla="*/ 1866010 w 2896332"/>
              <a:gd name="connsiteY11" fmla="*/ 879648 h 1872827"/>
              <a:gd name="connsiteX12" fmla="*/ 2733769 w 2896332"/>
              <a:gd name="connsiteY12" fmla="*/ 1388559 h 1872827"/>
              <a:gd name="connsiteX13" fmla="*/ 2694623 w 2896332"/>
              <a:gd name="connsiteY13" fmla="*/ 1641133 h 1872827"/>
              <a:gd name="connsiteX14" fmla="*/ 2385869 w 2896332"/>
              <a:gd name="connsiteY14" fmla="*/ 1587053 h 1872827"/>
              <a:gd name="connsiteX15" fmla="*/ 2074819 w 2896332"/>
              <a:gd name="connsiteY15" fmla="*/ 1567212 h 1872827"/>
              <a:gd name="connsiteX16" fmla="*/ 1739085 w 2896332"/>
              <a:gd name="connsiteY16" fmla="*/ 1872827 h 1872827"/>
              <a:gd name="connsiteX17" fmla="*/ 1648664 w 2896332"/>
              <a:gd name="connsiteY17" fmla="*/ 1583567 h 1872827"/>
              <a:gd name="connsiteX18" fmla="*/ 1376671 w 2896332"/>
              <a:gd name="connsiteY18" fmla="*/ 1701736 h 1872827"/>
              <a:gd name="connsiteX19" fmla="*/ 1415819 w 2896332"/>
              <a:gd name="connsiteY19" fmla="*/ 1336363 h 1872827"/>
              <a:gd name="connsiteX20" fmla="*/ 665501 w 2896332"/>
              <a:gd name="connsiteY20" fmla="*/ 1277642 h 1872827"/>
              <a:gd name="connsiteX21" fmla="*/ 0 w 2896332"/>
              <a:gd name="connsiteY21" fmla="*/ 1127578 h 1872827"/>
              <a:gd name="connsiteX22" fmla="*/ 13050 w 2896332"/>
              <a:gd name="connsiteY22" fmla="*/ 285918 h 1872827"/>
              <a:gd name="connsiteX23" fmla="*/ 1898646 w 2896332"/>
              <a:gd name="connsiteY23" fmla="*/ 1476 h 187282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87909 w 2896332"/>
              <a:gd name="connsiteY5" fmla="*/ 1152990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6332"/>
              <a:gd name="connsiteY0" fmla="*/ 251285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09609 w 2896332"/>
              <a:gd name="connsiteY6" fmla="*/ 251285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4163"/>
              <a:gd name="connsiteY0" fmla="*/ 251285 h 1871397"/>
              <a:gd name="connsiteX1" fmla="*/ 2655476 w 2894163"/>
              <a:gd name="connsiteY1" fmla="*/ 584615 h 1871397"/>
              <a:gd name="connsiteX2" fmla="*/ 2828170 w 2894163"/>
              <a:gd name="connsiteY2" fmla="*/ 1010501 h 1871397"/>
              <a:gd name="connsiteX3" fmla="*/ 2883834 w 2894163"/>
              <a:gd name="connsiteY3" fmla="*/ 1308835 h 1871397"/>
              <a:gd name="connsiteX4" fmla="*/ 2792313 w 2894163"/>
              <a:gd name="connsiteY4" fmla="*/ 1690675 h 1871397"/>
              <a:gd name="connsiteX5" fmla="*/ 2651069 w 2894163"/>
              <a:gd name="connsiteY5" fmla="*/ 1156706 h 1871397"/>
              <a:gd name="connsiteX6" fmla="*/ 2209609 w 2894163"/>
              <a:gd name="connsiteY6" fmla="*/ 251285 h 1871397"/>
              <a:gd name="connsiteX7" fmla="*/ 1898646 w 2894163"/>
              <a:gd name="connsiteY7" fmla="*/ 46 h 1871397"/>
              <a:gd name="connsiteX8" fmla="*/ 1941303 w 2894163"/>
              <a:gd name="connsiteY8" fmla="*/ 293585 h 1871397"/>
              <a:gd name="connsiteX9" fmla="*/ 1974640 w 2894163"/>
              <a:gd name="connsiteY9" fmla="*/ 533402 h 1871397"/>
              <a:gd name="connsiteX10" fmla="*/ 1973469 w 2894163"/>
              <a:gd name="connsiteY10" fmla="*/ 784519 h 1871397"/>
              <a:gd name="connsiteX11" fmla="*/ 1866010 w 2894163"/>
              <a:gd name="connsiteY11" fmla="*/ 878218 h 1871397"/>
              <a:gd name="connsiteX12" fmla="*/ 2733769 w 2894163"/>
              <a:gd name="connsiteY12" fmla="*/ 1387129 h 1871397"/>
              <a:gd name="connsiteX13" fmla="*/ 2694623 w 2894163"/>
              <a:gd name="connsiteY13" fmla="*/ 1639703 h 1871397"/>
              <a:gd name="connsiteX14" fmla="*/ 2385869 w 2894163"/>
              <a:gd name="connsiteY14" fmla="*/ 1585623 h 1871397"/>
              <a:gd name="connsiteX15" fmla="*/ 2074819 w 2894163"/>
              <a:gd name="connsiteY15" fmla="*/ 1565782 h 1871397"/>
              <a:gd name="connsiteX16" fmla="*/ 1739085 w 2894163"/>
              <a:gd name="connsiteY16" fmla="*/ 1871397 h 1871397"/>
              <a:gd name="connsiteX17" fmla="*/ 1648664 w 2894163"/>
              <a:gd name="connsiteY17" fmla="*/ 1582137 h 1871397"/>
              <a:gd name="connsiteX18" fmla="*/ 1376671 w 2894163"/>
              <a:gd name="connsiteY18" fmla="*/ 1700306 h 1871397"/>
              <a:gd name="connsiteX19" fmla="*/ 1415819 w 2894163"/>
              <a:gd name="connsiteY19" fmla="*/ 1334933 h 1871397"/>
              <a:gd name="connsiteX20" fmla="*/ 665501 w 2894163"/>
              <a:gd name="connsiteY20" fmla="*/ 1276212 h 1871397"/>
              <a:gd name="connsiteX21" fmla="*/ 0 w 2894163"/>
              <a:gd name="connsiteY21" fmla="*/ 1126148 h 1871397"/>
              <a:gd name="connsiteX22" fmla="*/ 13050 w 2894163"/>
              <a:gd name="connsiteY22" fmla="*/ 284488 h 1871397"/>
              <a:gd name="connsiteX23" fmla="*/ 1898646 w 2894163"/>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51069 w 2889213"/>
              <a:gd name="connsiteY5" fmla="*/ 1156706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228993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150164 w 2889213"/>
              <a:gd name="connsiteY6" fmla="*/ 228993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941303 w 2889213"/>
              <a:gd name="connsiteY8" fmla="*/ 178433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92904 w 2889213"/>
              <a:gd name="connsiteY9" fmla="*/ 459050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48320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56"/>
              <a:gd name="connsiteX1" fmla="*/ 2655476 w 2889213"/>
              <a:gd name="connsiteY1" fmla="*/ 469395 h 1800456"/>
              <a:gd name="connsiteX2" fmla="*/ 2828170 w 2889213"/>
              <a:gd name="connsiteY2" fmla="*/ 895281 h 1800456"/>
              <a:gd name="connsiteX3" fmla="*/ 2883834 w 2889213"/>
              <a:gd name="connsiteY3" fmla="*/ 1193615 h 1800456"/>
              <a:gd name="connsiteX4" fmla="*/ 2840612 w 2889213"/>
              <a:gd name="connsiteY4" fmla="*/ 1449135 h 1800456"/>
              <a:gd name="connsiteX5" fmla="*/ 2632493 w 2889213"/>
              <a:gd name="connsiteY5" fmla="*/ 1060062 h 1800456"/>
              <a:gd name="connsiteX6" fmla="*/ 2150164 w 2889213"/>
              <a:gd name="connsiteY6" fmla="*/ 113773 h 1800456"/>
              <a:gd name="connsiteX7" fmla="*/ 1348782 w 2889213"/>
              <a:gd name="connsiteY7" fmla="*/ 0 h 1800456"/>
              <a:gd name="connsiteX8" fmla="*/ 1714668 w 2889213"/>
              <a:gd name="connsiteY8" fmla="*/ 204372 h 1800456"/>
              <a:gd name="connsiteX9" fmla="*/ 1866896 w 2889213"/>
              <a:gd name="connsiteY9" fmla="*/ 462766 h 1800456"/>
              <a:gd name="connsiteX10" fmla="*/ 1973469 w 2889213"/>
              <a:gd name="connsiteY10" fmla="*/ 669299 h 1800456"/>
              <a:gd name="connsiteX11" fmla="*/ 1866010 w 2889213"/>
              <a:gd name="connsiteY11" fmla="*/ 762998 h 1800456"/>
              <a:gd name="connsiteX12" fmla="*/ 2733769 w 2889213"/>
              <a:gd name="connsiteY12" fmla="*/ 1271909 h 1800456"/>
              <a:gd name="connsiteX13" fmla="*/ 2694623 w 2889213"/>
              <a:gd name="connsiteY13" fmla="*/ 1524483 h 1800456"/>
              <a:gd name="connsiteX14" fmla="*/ 2385869 w 2889213"/>
              <a:gd name="connsiteY14" fmla="*/ 1470403 h 1800456"/>
              <a:gd name="connsiteX15" fmla="*/ 2191986 w 2889213"/>
              <a:gd name="connsiteY15" fmla="*/ 1800407 h 1800456"/>
              <a:gd name="connsiteX16" fmla="*/ 2074819 w 2889213"/>
              <a:gd name="connsiteY16" fmla="*/ 1450562 h 1800456"/>
              <a:gd name="connsiteX17" fmla="*/ 1739085 w 2889213"/>
              <a:gd name="connsiteY17" fmla="*/ 1756177 h 1800456"/>
              <a:gd name="connsiteX18" fmla="*/ 1648664 w 2889213"/>
              <a:gd name="connsiteY18" fmla="*/ 1466917 h 1800456"/>
              <a:gd name="connsiteX19" fmla="*/ 1376671 w 2889213"/>
              <a:gd name="connsiteY19" fmla="*/ 1585086 h 1800456"/>
              <a:gd name="connsiteX20" fmla="*/ 1415819 w 2889213"/>
              <a:gd name="connsiteY20" fmla="*/ 1219713 h 1800456"/>
              <a:gd name="connsiteX21" fmla="*/ 665501 w 2889213"/>
              <a:gd name="connsiteY21" fmla="*/ 1160992 h 1800456"/>
              <a:gd name="connsiteX22" fmla="*/ 0 w 2889213"/>
              <a:gd name="connsiteY22" fmla="*/ 1010928 h 1800456"/>
              <a:gd name="connsiteX23" fmla="*/ 13050 w 2889213"/>
              <a:gd name="connsiteY23" fmla="*/ 169268 h 1800456"/>
              <a:gd name="connsiteX24" fmla="*/ 1348782 w 2889213"/>
              <a:gd name="connsiteY24" fmla="*/ 0 h 1800456"/>
              <a:gd name="connsiteX0" fmla="*/ 2150164 w 2889213"/>
              <a:gd name="connsiteY0" fmla="*/ 113773 h 1811599"/>
              <a:gd name="connsiteX1" fmla="*/ 2655476 w 2889213"/>
              <a:gd name="connsiteY1" fmla="*/ 469395 h 1811599"/>
              <a:gd name="connsiteX2" fmla="*/ 2828170 w 2889213"/>
              <a:gd name="connsiteY2" fmla="*/ 895281 h 1811599"/>
              <a:gd name="connsiteX3" fmla="*/ 2883834 w 2889213"/>
              <a:gd name="connsiteY3" fmla="*/ 1193615 h 1811599"/>
              <a:gd name="connsiteX4" fmla="*/ 2840612 w 2889213"/>
              <a:gd name="connsiteY4" fmla="*/ 1449135 h 1811599"/>
              <a:gd name="connsiteX5" fmla="*/ 2632493 w 2889213"/>
              <a:gd name="connsiteY5" fmla="*/ 1060062 h 1811599"/>
              <a:gd name="connsiteX6" fmla="*/ 2150164 w 2889213"/>
              <a:gd name="connsiteY6" fmla="*/ 113773 h 1811599"/>
              <a:gd name="connsiteX7" fmla="*/ 1348782 w 2889213"/>
              <a:gd name="connsiteY7" fmla="*/ 0 h 1811599"/>
              <a:gd name="connsiteX8" fmla="*/ 1714668 w 2889213"/>
              <a:gd name="connsiteY8" fmla="*/ 204372 h 1811599"/>
              <a:gd name="connsiteX9" fmla="*/ 1866896 w 2889213"/>
              <a:gd name="connsiteY9" fmla="*/ 462766 h 1811599"/>
              <a:gd name="connsiteX10" fmla="*/ 1973469 w 2889213"/>
              <a:gd name="connsiteY10" fmla="*/ 669299 h 1811599"/>
              <a:gd name="connsiteX11" fmla="*/ 1866010 w 2889213"/>
              <a:gd name="connsiteY11" fmla="*/ 762998 h 1811599"/>
              <a:gd name="connsiteX12" fmla="*/ 2733769 w 2889213"/>
              <a:gd name="connsiteY12" fmla="*/ 1271909 h 1811599"/>
              <a:gd name="connsiteX13" fmla="*/ 2694623 w 2889213"/>
              <a:gd name="connsiteY13" fmla="*/ 1524483 h 1811599"/>
              <a:gd name="connsiteX14" fmla="*/ 2385869 w 2889213"/>
              <a:gd name="connsiteY14" fmla="*/ 1470403 h 1811599"/>
              <a:gd name="connsiteX15" fmla="*/ 2214278 w 2889213"/>
              <a:gd name="connsiteY15" fmla="*/ 1811553 h 1811599"/>
              <a:gd name="connsiteX16" fmla="*/ 2074819 w 2889213"/>
              <a:gd name="connsiteY16" fmla="*/ 1450562 h 1811599"/>
              <a:gd name="connsiteX17" fmla="*/ 1739085 w 2889213"/>
              <a:gd name="connsiteY17" fmla="*/ 1756177 h 1811599"/>
              <a:gd name="connsiteX18" fmla="*/ 1648664 w 2889213"/>
              <a:gd name="connsiteY18" fmla="*/ 1466917 h 1811599"/>
              <a:gd name="connsiteX19" fmla="*/ 1376671 w 2889213"/>
              <a:gd name="connsiteY19" fmla="*/ 1585086 h 1811599"/>
              <a:gd name="connsiteX20" fmla="*/ 1415819 w 2889213"/>
              <a:gd name="connsiteY20" fmla="*/ 1219713 h 1811599"/>
              <a:gd name="connsiteX21" fmla="*/ 665501 w 2889213"/>
              <a:gd name="connsiteY21" fmla="*/ 1160992 h 1811599"/>
              <a:gd name="connsiteX22" fmla="*/ 0 w 2889213"/>
              <a:gd name="connsiteY22" fmla="*/ 1010928 h 1811599"/>
              <a:gd name="connsiteX23" fmla="*/ 13050 w 2889213"/>
              <a:gd name="connsiteY23" fmla="*/ 169268 h 1811599"/>
              <a:gd name="connsiteX24" fmla="*/ 1348782 w 2889213"/>
              <a:gd name="connsiteY24" fmla="*/ 0 h 1811599"/>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89213" h="1811553">
                <a:moveTo>
                  <a:pt x="2150164" y="113773"/>
                </a:moveTo>
                <a:lnTo>
                  <a:pt x="2655476" y="469395"/>
                </a:lnTo>
                <a:cubicBezTo>
                  <a:pt x="2724937" y="612627"/>
                  <a:pt x="2790110" y="774578"/>
                  <a:pt x="2828170" y="895281"/>
                </a:cubicBezTo>
                <a:cubicBezTo>
                  <a:pt x="2845006" y="1009922"/>
                  <a:pt x="2872906" y="1094971"/>
                  <a:pt x="2883834" y="1193615"/>
                </a:cubicBezTo>
                <a:cubicBezTo>
                  <a:pt x="2898597" y="1276508"/>
                  <a:pt x="2882583" y="1383685"/>
                  <a:pt x="2840612" y="1449135"/>
                </a:cubicBezTo>
                <a:cubicBezTo>
                  <a:pt x="2801112" y="1388173"/>
                  <a:pt x="2764708" y="1276910"/>
                  <a:pt x="2632493" y="1060062"/>
                </a:cubicBezTo>
                <a:cubicBezTo>
                  <a:pt x="2521003" y="837054"/>
                  <a:pt x="2268591" y="370791"/>
                  <a:pt x="2150164" y="113773"/>
                </a:cubicBezTo>
                <a:close/>
                <a:moveTo>
                  <a:pt x="1348782" y="0"/>
                </a:moveTo>
                <a:cubicBezTo>
                  <a:pt x="1445338" y="154432"/>
                  <a:pt x="1639668" y="165874"/>
                  <a:pt x="1714668" y="204372"/>
                </a:cubicBezTo>
                <a:cubicBezTo>
                  <a:pt x="1723722" y="285320"/>
                  <a:pt x="1831199" y="402612"/>
                  <a:pt x="1866896" y="462766"/>
                </a:cubicBezTo>
                <a:cubicBezTo>
                  <a:pt x="1913125" y="544588"/>
                  <a:pt x="1935949" y="596454"/>
                  <a:pt x="1973469" y="669299"/>
                </a:cubicBezTo>
                <a:cubicBezTo>
                  <a:pt x="1909251" y="682689"/>
                  <a:pt x="1863715" y="712895"/>
                  <a:pt x="1866010" y="762998"/>
                </a:cubicBezTo>
                <a:cubicBezTo>
                  <a:pt x="1884495" y="971782"/>
                  <a:pt x="2517373" y="1008755"/>
                  <a:pt x="2733769" y="1271909"/>
                </a:cubicBezTo>
                <a:cubicBezTo>
                  <a:pt x="2839248" y="1365427"/>
                  <a:pt x="2779441" y="1512521"/>
                  <a:pt x="2694623" y="1524483"/>
                </a:cubicBezTo>
                <a:cubicBezTo>
                  <a:pt x="2575007" y="1522308"/>
                  <a:pt x="2538107" y="1485627"/>
                  <a:pt x="2385869" y="1470403"/>
                </a:cubicBezTo>
                <a:cubicBezTo>
                  <a:pt x="2333676" y="1639614"/>
                  <a:pt x="2280982" y="1755416"/>
                  <a:pt x="2214278" y="1811553"/>
                </a:cubicBezTo>
                <a:cubicBezTo>
                  <a:pt x="2147576" y="1804531"/>
                  <a:pt x="2033271" y="1685187"/>
                  <a:pt x="2074819" y="1450562"/>
                </a:cubicBezTo>
                <a:cubicBezTo>
                  <a:pt x="1992109" y="1541380"/>
                  <a:pt x="1856720" y="1716561"/>
                  <a:pt x="1739085" y="1756177"/>
                </a:cubicBezTo>
                <a:cubicBezTo>
                  <a:pt x="1647742" y="1688758"/>
                  <a:pt x="1625791" y="1561162"/>
                  <a:pt x="1648664" y="1466917"/>
                </a:cubicBezTo>
                <a:cubicBezTo>
                  <a:pt x="1575908" y="1517602"/>
                  <a:pt x="1475987" y="1575732"/>
                  <a:pt x="1376671" y="1585086"/>
                </a:cubicBezTo>
                <a:cubicBezTo>
                  <a:pt x="1265755" y="1421973"/>
                  <a:pt x="1344050" y="1304532"/>
                  <a:pt x="1415819" y="1219713"/>
                </a:cubicBezTo>
                <a:cubicBezTo>
                  <a:pt x="1106992" y="1284958"/>
                  <a:pt x="922130" y="1226237"/>
                  <a:pt x="665501" y="1160992"/>
                </a:cubicBezTo>
                <a:cubicBezTo>
                  <a:pt x="467591" y="1128369"/>
                  <a:pt x="282729" y="1004403"/>
                  <a:pt x="0" y="1010928"/>
                </a:cubicBezTo>
                <a:lnTo>
                  <a:pt x="13050" y="169268"/>
                </a:lnTo>
                <a:cubicBezTo>
                  <a:pt x="722590" y="234513"/>
                  <a:pt x="1132701" y="28762"/>
                  <a:pt x="1348782" y="0"/>
                </a:cubicBezTo>
                <a:close/>
              </a:path>
            </a:pathLst>
          </a:custGeom>
          <a:gradFill>
            <a:gsLst>
              <a:gs pos="0">
                <a:srgbClr val="F2A40D">
                  <a:lumMod val="50000"/>
                  <a:lumOff val="50000"/>
                </a:srgbClr>
              </a:gs>
              <a:gs pos="100000">
                <a:srgbClr val="F2A40D">
                  <a:lumMod val="50000"/>
                  <a:lumOff val="50000"/>
                </a:srgbClr>
              </a:gs>
            </a:gsLst>
            <a:lin ang="19800000" scaled="0"/>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sp>
        <p:nvSpPr>
          <p:cNvPr id="8" name="Oval 7">
            <a:extLst>
              <a:ext uri="{FF2B5EF4-FFF2-40B4-BE49-F238E27FC236}">
                <a16:creationId xmlns="" xmlns:a16="http://schemas.microsoft.com/office/drawing/2014/main" id="{E687714E-9CEA-4403-A30F-350EACF34A18}"/>
              </a:ext>
            </a:extLst>
          </p:cNvPr>
          <p:cNvSpPr/>
          <p:nvPr/>
        </p:nvSpPr>
        <p:spPr>
          <a:xfrm>
            <a:off x="5048480" y="2617468"/>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rgbClr val="32AEB8"/>
              </a:solidFill>
              <a:effectLst/>
              <a:uLnTx/>
              <a:uFillTx/>
              <a:latin typeface="Arial"/>
              <a:ea typeface="Arial Unicode MS"/>
              <a:cs typeface="+mn-cs"/>
            </a:endParaRPr>
          </a:p>
        </p:txBody>
      </p:sp>
      <p:sp>
        <p:nvSpPr>
          <p:cNvPr id="9" name="Oval 8">
            <a:extLst>
              <a:ext uri="{FF2B5EF4-FFF2-40B4-BE49-F238E27FC236}">
                <a16:creationId xmlns="" xmlns:a16="http://schemas.microsoft.com/office/drawing/2014/main" id="{2232C7FA-F6A8-4FAB-9A1D-8204D1C78073}"/>
              </a:ext>
            </a:extLst>
          </p:cNvPr>
          <p:cNvSpPr/>
          <p:nvPr/>
        </p:nvSpPr>
        <p:spPr>
          <a:xfrm>
            <a:off x="5048480" y="3476229"/>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rgbClr val="32AEB8"/>
              </a:solidFill>
              <a:effectLst/>
              <a:uLnTx/>
              <a:uFillTx/>
              <a:latin typeface="Arial"/>
              <a:ea typeface="Arial Unicode MS"/>
              <a:cs typeface="+mn-cs"/>
            </a:endParaRPr>
          </a:p>
        </p:txBody>
      </p:sp>
      <p:sp>
        <p:nvSpPr>
          <p:cNvPr id="10" name="Oval 9">
            <a:extLst>
              <a:ext uri="{FF2B5EF4-FFF2-40B4-BE49-F238E27FC236}">
                <a16:creationId xmlns="" xmlns:a16="http://schemas.microsoft.com/office/drawing/2014/main" id="{9AA8DE25-ADB6-4D19-9E60-FFDD24EC3923}"/>
              </a:ext>
            </a:extLst>
          </p:cNvPr>
          <p:cNvSpPr/>
          <p:nvPr/>
        </p:nvSpPr>
        <p:spPr>
          <a:xfrm>
            <a:off x="5048480" y="4317848"/>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rgbClr val="32AEB8"/>
              </a:solidFill>
              <a:effectLst/>
              <a:uLnTx/>
              <a:uFillTx/>
              <a:latin typeface="Arial"/>
              <a:ea typeface="Arial Unicode MS"/>
              <a:cs typeface="+mn-cs"/>
            </a:endParaRPr>
          </a:p>
        </p:txBody>
      </p:sp>
      <p:sp>
        <p:nvSpPr>
          <p:cNvPr id="20" name="TextBox 19">
            <a:extLst>
              <a:ext uri="{FF2B5EF4-FFF2-40B4-BE49-F238E27FC236}">
                <a16:creationId xmlns="" xmlns:a16="http://schemas.microsoft.com/office/drawing/2014/main" id="{785EEAED-446D-49EC-92FD-2B95A67DF8EB}"/>
              </a:ext>
            </a:extLst>
          </p:cNvPr>
          <p:cNvSpPr txBox="1"/>
          <p:nvPr/>
        </p:nvSpPr>
        <p:spPr>
          <a:xfrm>
            <a:off x="5015076" y="2674668"/>
            <a:ext cx="642872" cy="461665"/>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prstClr val="white"/>
                </a:solidFill>
                <a:effectLst/>
                <a:uLnTx/>
                <a:uFillTx/>
                <a:latin typeface="Open Sans"/>
                <a:ea typeface="+mn-ea"/>
                <a:cs typeface="Arial" pitchFamily="34" charset="0"/>
              </a:rPr>
              <a:t>01</a:t>
            </a:r>
            <a:endParaRPr kumimoji="0" lang="ko-KR" altLang="en-US" sz="2400" b="1" i="0" u="none" strike="noStrike" kern="1200" cap="none" spc="0" normalizeH="0" baseline="0" noProof="0" dirty="0">
              <a:ln>
                <a:noFill/>
              </a:ln>
              <a:solidFill>
                <a:prstClr val="white"/>
              </a:solidFill>
              <a:effectLst/>
              <a:uLnTx/>
              <a:uFillTx/>
              <a:latin typeface="Open Sans"/>
              <a:ea typeface="+mn-ea"/>
              <a:cs typeface="Arial" pitchFamily="34" charset="0"/>
            </a:endParaRPr>
          </a:p>
        </p:txBody>
      </p:sp>
      <p:sp>
        <p:nvSpPr>
          <p:cNvPr id="21" name="TextBox 20">
            <a:extLst>
              <a:ext uri="{FF2B5EF4-FFF2-40B4-BE49-F238E27FC236}">
                <a16:creationId xmlns="" xmlns:a16="http://schemas.microsoft.com/office/drawing/2014/main" id="{FE4B24CB-B9DC-4C6D-8A2A-8607CB91E5B0}"/>
              </a:ext>
            </a:extLst>
          </p:cNvPr>
          <p:cNvSpPr txBox="1"/>
          <p:nvPr/>
        </p:nvSpPr>
        <p:spPr>
          <a:xfrm>
            <a:off x="5015076" y="3533429"/>
            <a:ext cx="642872" cy="461665"/>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prstClr val="white"/>
                </a:solidFill>
                <a:effectLst/>
                <a:uLnTx/>
                <a:uFillTx/>
                <a:latin typeface="Open Sans"/>
                <a:ea typeface="+mn-ea"/>
                <a:cs typeface="Arial" pitchFamily="34" charset="0"/>
              </a:rPr>
              <a:t>02</a:t>
            </a:r>
            <a:endParaRPr kumimoji="0" lang="ko-KR" altLang="en-US" sz="2400" b="1" i="0" u="none" strike="noStrike" kern="1200" cap="none" spc="0" normalizeH="0" baseline="0" noProof="0" dirty="0">
              <a:ln>
                <a:noFill/>
              </a:ln>
              <a:solidFill>
                <a:prstClr val="white"/>
              </a:solidFill>
              <a:effectLst/>
              <a:uLnTx/>
              <a:uFillTx/>
              <a:latin typeface="Open Sans"/>
              <a:ea typeface="+mn-ea"/>
              <a:cs typeface="Arial" pitchFamily="34" charset="0"/>
            </a:endParaRPr>
          </a:p>
        </p:txBody>
      </p:sp>
      <p:sp>
        <p:nvSpPr>
          <p:cNvPr id="22" name="TextBox 21">
            <a:extLst>
              <a:ext uri="{FF2B5EF4-FFF2-40B4-BE49-F238E27FC236}">
                <a16:creationId xmlns="" xmlns:a16="http://schemas.microsoft.com/office/drawing/2014/main" id="{A75C01A9-5D20-40BA-B0A8-13DDBF7CD01E}"/>
              </a:ext>
            </a:extLst>
          </p:cNvPr>
          <p:cNvSpPr txBox="1"/>
          <p:nvPr/>
        </p:nvSpPr>
        <p:spPr>
          <a:xfrm>
            <a:off x="4955205" y="4375047"/>
            <a:ext cx="642872" cy="461665"/>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prstClr val="white"/>
                </a:solidFill>
                <a:effectLst/>
                <a:uLnTx/>
                <a:uFillTx/>
                <a:latin typeface="Open Sans"/>
                <a:ea typeface="+mn-ea"/>
                <a:cs typeface="Arial" pitchFamily="34" charset="0"/>
              </a:rPr>
              <a:t>03</a:t>
            </a:r>
            <a:endParaRPr kumimoji="0" lang="ko-KR" altLang="en-US" sz="2400" b="1" i="0" u="none" strike="noStrike" kern="1200" cap="none" spc="0" normalizeH="0" baseline="0" noProof="0" dirty="0">
              <a:ln>
                <a:noFill/>
              </a:ln>
              <a:solidFill>
                <a:prstClr val="white"/>
              </a:solidFill>
              <a:effectLst/>
              <a:uLnTx/>
              <a:uFillTx/>
              <a:latin typeface="Open Sans"/>
              <a:ea typeface="+mn-ea"/>
              <a:cs typeface="Arial" pitchFamily="34" charset="0"/>
            </a:endParaRPr>
          </a:p>
        </p:txBody>
      </p:sp>
      <p:sp>
        <p:nvSpPr>
          <p:cNvPr id="26" name="Oval 25">
            <a:extLst>
              <a:ext uri="{FF2B5EF4-FFF2-40B4-BE49-F238E27FC236}">
                <a16:creationId xmlns="" xmlns:a16="http://schemas.microsoft.com/office/drawing/2014/main" id="{87FA0510-85F6-4B05-8DD0-5CC7EC62A45B}"/>
              </a:ext>
            </a:extLst>
          </p:cNvPr>
          <p:cNvSpPr/>
          <p:nvPr/>
        </p:nvSpPr>
        <p:spPr>
          <a:xfrm>
            <a:off x="5048480" y="5168038"/>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rgbClr val="32AEB8"/>
              </a:solidFill>
              <a:effectLst/>
              <a:uLnTx/>
              <a:uFillTx/>
              <a:latin typeface="Arial"/>
              <a:ea typeface="Arial Unicode MS"/>
              <a:cs typeface="+mn-cs"/>
            </a:endParaRPr>
          </a:p>
        </p:txBody>
      </p:sp>
      <p:sp>
        <p:nvSpPr>
          <p:cNvPr id="27" name="TextBox 26">
            <a:extLst>
              <a:ext uri="{FF2B5EF4-FFF2-40B4-BE49-F238E27FC236}">
                <a16:creationId xmlns="" xmlns:a16="http://schemas.microsoft.com/office/drawing/2014/main" id="{EB595D78-CEB2-4764-89A0-469D612C0F2C}"/>
              </a:ext>
            </a:extLst>
          </p:cNvPr>
          <p:cNvSpPr txBox="1"/>
          <p:nvPr/>
        </p:nvSpPr>
        <p:spPr>
          <a:xfrm>
            <a:off x="5015076" y="5225238"/>
            <a:ext cx="642872" cy="461665"/>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prstClr val="white"/>
                </a:solidFill>
                <a:effectLst/>
                <a:uLnTx/>
                <a:uFillTx/>
                <a:latin typeface="Open Sans"/>
                <a:ea typeface="+mn-ea"/>
                <a:cs typeface="Arial" pitchFamily="34" charset="0"/>
              </a:rPr>
              <a:t>04</a:t>
            </a:r>
            <a:endParaRPr kumimoji="0" lang="ko-KR" altLang="en-US" sz="2400" b="1" i="0" u="none" strike="noStrike" kern="1200" cap="none" spc="0" normalizeH="0" baseline="0" noProof="0" dirty="0">
              <a:ln>
                <a:noFill/>
              </a:ln>
              <a:solidFill>
                <a:prstClr val="white"/>
              </a:solidFill>
              <a:effectLst/>
              <a:uLnTx/>
              <a:uFillTx/>
              <a:latin typeface="Open Sans"/>
              <a:ea typeface="+mn-ea"/>
              <a:cs typeface="Arial" pitchFamily="34" charset="0"/>
            </a:endParaRPr>
          </a:p>
        </p:txBody>
      </p:sp>
      <p:grpSp>
        <p:nvGrpSpPr>
          <p:cNvPr id="28" name="Group 27">
            <a:extLst>
              <a:ext uri="{FF2B5EF4-FFF2-40B4-BE49-F238E27FC236}">
                <a16:creationId xmlns="" xmlns:a16="http://schemas.microsoft.com/office/drawing/2014/main" id="{4FDAED19-F49D-447A-842A-184EB330853A}"/>
              </a:ext>
            </a:extLst>
          </p:cNvPr>
          <p:cNvGrpSpPr/>
          <p:nvPr/>
        </p:nvGrpSpPr>
        <p:grpSpPr>
          <a:xfrm rot="19917947">
            <a:off x="1961227" y="1891417"/>
            <a:ext cx="1665869" cy="3558872"/>
            <a:chOff x="1359132" y="345882"/>
            <a:chExt cx="1966239" cy="4200564"/>
          </a:xfrm>
        </p:grpSpPr>
        <p:grpSp>
          <p:nvGrpSpPr>
            <p:cNvPr id="29" name="Group 28">
              <a:extLst>
                <a:ext uri="{FF2B5EF4-FFF2-40B4-BE49-F238E27FC236}">
                  <a16:creationId xmlns="" xmlns:a16="http://schemas.microsoft.com/office/drawing/2014/main" id="{5E3B19EF-86AA-410C-8ED3-8B560410BFF4}"/>
                </a:ext>
              </a:extLst>
            </p:cNvPr>
            <p:cNvGrpSpPr/>
            <p:nvPr/>
          </p:nvGrpSpPr>
          <p:grpSpPr>
            <a:xfrm>
              <a:off x="2073901" y="2186669"/>
              <a:ext cx="501313" cy="2359777"/>
              <a:chOff x="2810055" y="1677194"/>
              <a:chExt cx="535258" cy="2519562"/>
            </a:xfrm>
          </p:grpSpPr>
          <p:sp>
            <p:nvSpPr>
              <p:cNvPr id="42" name="Rectangle 8">
                <a:extLst>
                  <a:ext uri="{FF2B5EF4-FFF2-40B4-BE49-F238E27FC236}">
                    <a16:creationId xmlns="" xmlns:a16="http://schemas.microsoft.com/office/drawing/2014/main" id="{54193B39-218F-4B6C-A874-083DD42FF48C}"/>
                  </a:ext>
                </a:extLst>
              </p:cNvPr>
              <p:cNvSpPr/>
              <p:nvPr/>
            </p:nvSpPr>
            <p:spPr>
              <a:xfrm>
                <a:off x="2810675" y="3399597"/>
                <a:ext cx="534638" cy="779141"/>
              </a:xfrm>
              <a:custGeom>
                <a:avLst/>
                <a:gdLst/>
                <a:ahLst/>
                <a:cxnLst/>
                <a:rect l="l" t="t" r="r" b="b"/>
                <a:pathLst>
                  <a:path w="1802378" h="1800199">
                    <a:moveTo>
                      <a:pt x="0" y="0"/>
                    </a:moveTo>
                    <a:lnTo>
                      <a:pt x="1802378" y="0"/>
                    </a:lnTo>
                    <a:lnTo>
                      <a:pt x="1802378" y="289727"/>
                    </a:lnTo>
                    <a:lnTo>
                      <a:pt x="1801366" y="289727"/>
                    </a:lnTo>
                    <a:lnTo>
                      <a:pt x="901188" y="1800199"/>
                    </a:lnTo>
                    <a:lnTo>
                      <a:pt x="1012" y="289727"/>
                    </a:lnTo>
                    <a:lnTo>
                      <a:pt x="0" y="289727"/>
                    </a:lnTo>
                    <a:lnTo>
                      <a:pt x="0" y="288030"/>
                    </a:lnTo>
                    <a:close/>
                  </a:path>
                </a:pathLst>
              </a:custGeom>
              <a:gradFill>
                <a:gsLst>
                  <a:gs pos="0">
                    <a:schemeClr val="accent2">
                      <a:lumMod val="70000"/>
                      <a:lumOff val="30000"/>
                    </a:schemeClr>
                  </a:gs>
                  <a:gs pos="100000">
                    <a:schemeClr val="accent2">
                      <a:lumMod val="70000"/>
                      <a:lumOff val="3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3" name="Rectangle 8">
                <a:extLst>
                  <a:ext uri="{FF2B5EF4-FFF2-40B4-BE49-F238E27FC236}">
                    <a16:creationId xmlns="" xmlns:a16="http://schemas.microsoft.com/office/drawing/2014/main" id="{3C44139D-44A5-4220-A59E-8E507D133FFC}"/>
                  </a:ext>
                </a:extLst>
              </p:cNvPr>
              <p:cNvSpPr/>
              <p:nvPr/>
            </p:nvSpPr>
            <p:spPr>
              <a:xfrm>
                <a:off x="2984722" y="3392706"/>
                <a:ext cx="180870" cy="787996"/>
              </a:xfrm>
              <a:custGeom>
                <a:avLst/>
                <a:gdLst>
                  <a:gd name="connsiteX0" fmla="*/ 0 w 1359043"/>
                  <a:gd name="connsiteY0" fmla="*/ 0 h 1813992"/>
                  <a:gd name="connsiteX1" fmla="*/ 1359043 w 1359043"/>
                  <a:gd name="connsiteY1" fmla="*/ 0 h 1813992"/>
                  <a:gd name="connsiteX2" fmla="*/ 1359043 w 1359043"/>
                  <a:gd name="connsiteY2" fmla="*/ 212596 h 1813992"/>
                  <a:gd name="connsiteX3" fmla="*/ 806822 w 1359043"/>
                  <a:gd name="connsiteY3" fmla="*/ 1813992 h 1813992"/>
                  <a:gd name="connsiteX4" fmla="*/ 1012 w 1359043"/>
                  <a:gd name="connsiteY4" fmla="*/ 289727 h 1813992"/>
                  <a:gd name="connsiteX5" fmla="*/ 0 w 1359043"/>
                  <a:gd name="connsiteY5" fmla="*/ 289727 h 1813992"/>
                  <a:gd name="connsiteX6" fmla="*/ 0 w 1359043"/>
                  <a:gd name="connsiteY6" fmla="*/ 288030 h 1813992"/>
                  <a:gd name="connsiteX7" fmla="*/ 0 w 1359043"/>
                  <a:gd name="connsiteY7" fmla="*/ 0 h 1813992"/>
                  <a:gd name="connsiteX0" fmla="*/ 0 w 1359043"/>
                  <a:gd name="connsiteY0" fmla="*/ 0 h 1820658"/>
                  <a:gd name="connsiteX1" fmla="*/ 1359043 w 1359043"/>
                  <a:gd name="connsiteY1" fmla="*/ 0 h 1820658"/>
                  <a:gd name="connsiteX2" fmla="*/ 1359043 w 1359043"/>
                  <a:gd name="connsiteY2" fmla="*/ 212596 h 1820658"/>
                  <a:gd name="connsiteX3" fmla="*/ 720119 w 1359043"/>
                  <a:gd name="connsiteY3" fmla="*/ 1820658 h 1820658"/>
                  <a:gd name="connsiteX4" fmla="*/ 1012 w 1359043"/>
                  <a:gd name="connsiteY4" fmla="*/ 289727 h 1820658"/>
                  <a:gd name="connsiteX5" fmla="*/ 0 w 1359043"/>
                  <a:gd name="connsiteY5" fmla="*/ 289727 h 1820658"/>
                  <a:gd name="connsiteX6" fmla="*/ 0 w 1359043"/>
                  <a:gd name="connsiteY6" fmla="*/ 288030 h 1820658"/>
                  <a:gd name="connsiteX7" fmla="*/ 0 w 1359043"/>
                  <a:gd name="connsiteY7" fmla="*/ 0 h 1820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9043" h="1820658">
                    <a:moveTo>
                      <a:pt x="0" y="0"/>
                    </a:moveTo>
                    <a:lnTo>
                      <a:pt x="1359043" y="0"/>
                    </a:lnTo>
                    <a:lnTo>
                      <a:pt x="1359043" y="212596"/>
                    </a:lnTo>
                    <a:lnTo>
                      <a:pt x="720119" y="1820658"/>
                    </a:lnTo>
                    <a:lnTo>
                      <a:pt x="1012" y="289727"/>
                    </a:lnTo>
                    <a:lnTo>
                      <a:pt x="0" y="289727"/>
                    </a:lnTo>
                    <a:lnTo>
                      <a:pt x="0" y="288030"/>
                    </a:lnTo>
                    <a:lnTo>
                      <a:pt x="0" y="0"/>
                    </a:lnTo>
                    <a:close/>
                  </a:path>
                </a:pathLst>
              </a:custGeom>
              <a:gradFill>
                <a:gsLst>
                  <a:gs pos="0">
                    <a:schemeClr val="accent2">
                      <a:lumMod val="50000"/>
                      <a:lumOff val="50000"/>
                    </a:schemeClr>
                  </a:gs>
                  <a:gs pos="100000">
                    <a:schemeClr val="accent2">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4" name="Rectangle 8">
                <a:extLst>
                  <a:ext uri="{FF2B5EF4-FFF2-40B4-BE49-F238E27FC236}">
                    <a16:creationId xmlns="" xmlns:a16="http://schemas.microsoft.com/office/drawing/2014/main" id="{A676CE14-5762-4CA1-9109-74FE045281B3}"/>
                  </a:ext>
                </a:extLst>
              </p:cNvPr>
              <p:cNvSpPr/>
              <p:nvPr/>
            </p:nvSpPr>
            <p:spPr>
              <a:xfrm>
                <a:off x="2810055" y="3399597"/>
                <a:ext cx="264192" cy="763141"/>
              </a:xfrm>
              <a:custGeom>
                <a:avLst/>
                <a:gdLst>
                  <a:gd name="connsiteX0" fmla="*/ 0 w 1345558"/>
                  <a:gd name="connsiteY0" fmla="*/ 0 h 1783227"/>
                  <a:gd name="connsiteX1" fmla="*/ 897414 w 1345558"/>
                  <a:gd name="connsiteY1" fmla="*/ 0 h 1783227"/>
                  <a:gd name="connsiteX2" fmla="*/ 901843 w 1345558"/>
                  <a:gd name="connsiteY2" fmla="*/ 212596 h 1783227"/>
                  <a:gd name="connsiteX3" fmla="*/ 1345558 w 1345558"/>
                  <a:gd name="connsiteY3" fmla="*/ 1783227 h 1783227"/>
                  <a:gd name="connsiteX4" fmla="*/ 1012 w 1345558"/>
                  <a:gd name="connsiteY4" fmla="*/ 289727 h 1783227"/>
                  <a:gd name="connsiteX5" fmla="*/ 0 w 1345558"/>
                  <a:gd name="connsiteY5" fmla="*/ 289727 h 1783227"/>
                  <a:gd name="connsiteX6" fmla="*/ 0 w 1345558"/>
                  <a:gd name="connsiteY6" fmla="*/ 288030 h 1783227"/>
                  <a:gd name="connsiteX7" fmla="*/ 0 w 1345558"/>
                  <a:gd name="connsiteY7" fmla="*/ 0 h 1783227"/>
                  <a:gd name="connsiteX0" fmla="*/ 0 w 1331023"/>
                  <a:gd name="connsiteY0" fmla="*/ 0 h 1763232"/>
                  <a:gd name="connsiteX1" fmla="*/ 897414 w 1331023"/>
                  <a:gd name="connsiteY1" fmla="*/ 0 h 1763232"/>
                  <a:gd name="connsiteX2" fmla="*/ 901843 w 1331023"/>
                  <a:gd name="connsiteY2" fmla="*/ 212596 h 1763232"/>
                  <a:gd name="connsiteX3" fmla="*/ 1331023 w 1331023"/>
                  <a:gd name="connsiteY3" fmla="*/ 1763232 h 1763232"/>
                  <a:gd name="connsiteX4" fmla="*/ 1012 w 1331023"/>
                  <a:gd name="connsiteY4" fmla="*/ 289727 h 1763232"/>
                  <a:gd name="connsiteX5" fmla="*/ 0 w 1331023"/>
                  <a:gd name="connsiteY5" fmla="*/ 289727 h 1763232"/>
                  <a:gd name="connsiteX6" fmla="*/ 0 w 1331023"/>
                  <a:gd name="connsiteY6" fmla="*/ 288030 h 1763232"/>
                  <a:gd name="connsiteX7" fmla="*/ 0 w 1331023"/>
                  <a:gd name="connsiteY7" fmla="*/ 0 h 176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1023" h="1763232">
                    <a:moveTo>
                      <a:pt x="0" y="0"/>
                    </a:moveTo>
                    <a:lnTo>
                      <a:pt x="897414" y="0"/>
                    </a:lnTo>
                    <a:cubicBezTo>
                      <a:pt x="898890" y="70865"/>
                      <a:pt x="900367" y="141731"/>
                      <a:pt x="901843" y="212596"/>
                    </a:cubicBezTo>
                    <a:lnTo>
                      <a:pt x="1331023" y="1763232"/>
                    </a:lnTo>
                    <a:lnTo>
                      <a:pt x="1012" y="289727"/>
                    </a:lnTo>
                    <a:lnTo>
                      <a:pt x="0" y="289727"/>
                    </a:lnTo>
                    <a:lnTo>
                      <a:pt x="0" y="288030"/>
                    </a:lnTo>
                    <a:lnTo>
                      <a:pt x="0" y="0"/>
                    </a:lnTo>
                    <a:close/>
                  </a:path>
                </a:pathLst>
              </a:custGeom>
              <a:gradFill>
                <a:gsLst>
                  <a:gs pos="0">
                    <a:schemeClr val="accent2">
                      <a:lumMod val="30000"/>
                      <a:lumOff val="70000"/>
                    </a:schemeClr>
                  </a:gs>
                  <a:gs pos="100000">
                    <a:schemeClr val="accent2">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5" name="Rectangle 2">
                <a:extLst>
                  <a:ext uri="{FF2B5EF4-FFF2-40B4-BE49-F238E27FC236}">
                    <a16:creationId xmlns="" xmlns:a16="http://schemas.microsoft.com/office/drawing/2014/main" id="{7E9C20F2-30FF-4450-8E8C-EEAF51C8F1C4}"/>
                  </a:ext>
                </a:extLst>
              </p:cNvPr>
              <p:cNvSpPr/>
              <p:nvPr/>
            </p:nvSpPr>
            <p:spPr>
              <a:xfrm>
                <a:off x="2811292" y="1677194"/>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30000"/>
                      <a:lumOff val="70000"/>
                    </a:schemeClr>
                  </a:gs>
                  <a:gs pos="100000">
                    <a:schemeClr val="accent1">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6" name="Rectangle 2">
                <a:extLst>
                  <a:ext uri="{FF2B5EF4-FFF2-40B4-BE49-F238E27FC236}">
                    <a16:creationId xmlns="" xmlns:a16="http://schemas.microsoft.com/office/drawing/2014/main" id="{4560CB50-DDA7-4BCD-A5C7-28506A21A18B}"/>
                  </a:ext>
                </a:extLst>
              </p:cNvPr>
              <p:cNvSpPr/>
              <p:nvPr/>
            </p:nvSpPr>
            <p:spPr>
              <a:xfrm>
                <a:off x="2987824" y="1677195"/>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50000"/>
                      <a:lumOff val="50000"/>
                    </a:schemeClr>
                  </a:gs>
                  <a:gs pos="100000">
                    <a:schemeClr val="accent1">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7" name="Rectangle 2">
                <a:extLst>
                  <a:ext uri="{FF2B5EF4-FFF2-40B4-BE49-F238E27FC236}">
                    <a16:creationId xmlns="" xmlns:a16="http://schemas.microsoft.com/office/drawing/2014/main" id="{93D882DF-08BC-43D4-A04B-D87133502601}"/>
                  </a:ext>
                </a:extLst>
              </p:cNvPr>
              <p:cNvSpPr/>
              <p:nvPr/>
            </p:nvSpPr>
            <p:spPr>
              <a:xfrm>
                <a:off x="3165590" y="1677196"/>
                <a:ext cx="177768" cy="1815899"/>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8" name="Isosceles Triangle 47">
                <a:extLst>
                  <a:ext uri="{FF2B5EF4-FFF2-40B4-BE49-F238E27FC236}">
                    <a16:creationId xmlns="" xmlns:a16="http://schemas.microsoft.com/office/drawing/2014/main" id="{239B9C24-F02D-44A7-B63E-9C0D56A854FE}"/>
                  </a:ext>
                </a:extLst>
              </p:cNvPr>
              <p:cNvSpPr/>
              <p:nvPr/>
            </p:nvSpPr>
            <p:spPr>
              <a:xfrm rot="10800000">
                <a:off x="2987823" y="3961239"/>
                <a:ext cx="177768" cy="235517"/>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Open Sans"/>
                  <a:ea typeface="+mn-ea"/>
                  <a:cs typeface="+mn-cs"/>
                </a:endParaRPr>
              </a:p>
            </p:txBody>
          </p:sp>
        </p:grpSp>
        <p:grpSp>
          <p:nvGrpSpPr>
            <p:cNvPr id="30" name="Group 29">
              <a:extLst>
                <a:ext uri="{FF2B5EF4-FFF2-40B4-BE49-F238E27FC236}">
                  <a16:creationId xmlns="" xmlns:a16="http://schemas.microsoft.com/office/drawing/2014/main" id="{CEC37211-DAEF-49BA-948F-49429A80B5EF}"/>
                </a:ext>
              </a:extLst>
            </p:cNvPr>
            <p:cNvGrpSpPr/>
            <p:nvPr/>
          </p:nvGrpSpPr>
          <p:grpSpPr>
            <a:xfrm>
              <a:off x="1359132" y="345882"/>
              <a:ext cx="1966239" cy="1811155"/>
              <a:chOff x="1888981" y="1110787"/>
              <a:chExt cx="2254374" cy="2076562"/>
            </a:xfrm>
          </p:grpSpPr>
          <p:sp>
            <p:nvSpPr>
              <p:cNvPr id="31" name="Teardrop 30">
                <a:extLst>
                  <a:ext uri="{FF2B5EF4-FFF2-40B4-BE49-F238E27FC236}">
                    <a16:creationId xmlns="" xmlns:a16="http://schemas.microsoft.com/office/drawing/2014/main" id="{C1C6C48B-B695-481E-8E30-47A425051CB9}"/>
                  </a:ext>
                </a:extLst>
              </p:cNvPr>
              <p:cNvSpPr/>
              <p:nvPr/>
            </p:nvSpPr>
            <p:spPr>
              <a:xfrm rot="8100000">
                <a:off x="2322441" y="1563466"/>
                <a:ext cx="1333455" cy="1333457"/>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solidFill>
                <a:schemeClr val="bg1"/>
              </a:solidFill>
              <a:ln w="508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32" name="Trapezoid 31">
                <a:extLst>
                  <a:ext uri="{FF2B5EF4-FFF2-40B4-BE49-F238E27FC236}">
                    <a16:creationId xmlns="" xmlns:a16="http://schemas.microsoft.com/office/drawing/2014/main" id="{63B47B0B-B4D7-4769-9E80-D3E84E00EB7B}"/>
                  </a:ext>
                </a:extLst>
              </p:cNvPr>
              <p:cNvSpPr/>
              <p:nvPr/>
            </p:nvSpPr>
            <p:spPr>
              <a:xfrm rot="10800000">
                <a:off x="2751763" y="2230194"/>
                <a:ext cx="457200" cy="783671"/>
              </a:xfrm>
              <a:prstGeom prst="trapezoid">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33" name="Rounded Rectangle 18">
                <a:extLst>
                  <a:ext uri="{FF2B5EF4-FFF2-40B4-BE49-F238E27FC236}">
                    <a16:creationId xmlns="" xmlns:a16="http://schemas.microsoft.com/office/drawing/2014/main" id="{41A7C1EF-3CFE-4FE2-931B-4F1FEEFC5352}"/>
                  </a:ext>
                </a:extLst>
              </p:cNvPr>
              <p:cNvSpPr/>
              <p:nvPr/>
            </p:nvSpPr>
            <p:spPr>
              <a:xfrm rot="2700000">
                <a:off x="3710962"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4" name="Rounded Rectangle 19">
                <a:extLst>
                  <a:ext uri="{FF2B5EF4-FFF2-40B4-BE49-F238E27FC236}">
                    <a16:creationId xmlns="" xmlns:a16="http://schemas.microsoft.com/office/drawing/2014/main" id="{85636BC8-BD77-4EDD-8BDB-C10DD3C79CF5}"/>
                  </a:ext>
                </a:extLst>
              </p:cNvPr>
              <p:cNvSpPr/>
              <p:nvPr/>
            </p:nvSpPr>
            <p:spPr>
              <a:xfrm rot="18900000" flipH="1">
                <a:off x="2156327"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5" name="Rounded Rectangle 20">
                <a:extLst>
                  <a:ext uri="{FF2B5EF4-FFF2-40B4-BE49-F238E27FC236}">
                    <a16:creationId xmlns="" xmlns:a16="http://schemas.microsoft.com/office/drawing/2014/main" id="{CD59B178-F840-412A-B310-70919805A833}"/>
                  </a:ext>
                </a:extLst>
              </p:cNvPr>
              <p:cNvSpPr/>
              <p:nvPr/>
            </p:nvSpPr>
            <p:spPr>
              <a:xfrm>
                <a:off x="2935970" y="1110787"/>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6" name="Rounded Rectangle 21">
                <a:extLst>
                  <a:ext uri="{FF2B5EF4-FFF2-40B4-BE49-F238E27FC236}">
                    <a16:creationId xmlns="" xmlns:a16="http://schemas.microsoft.com/office/drawing/2014/main" id="{6EFEAA75-2206-4877-B056-14E4F149DAD9}"/>
                  </a:ext>
                </a:extLst>
              </p:cNvPr>
              <p:cNvSpPr/>
              <p:nvPr/>
            </p:nvSpPr>
            <p:spPr>
              <a:xfrm rot="5400000">
                <a:off x="3933668" y="1996109"/>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7" name="Rounded Rectangle 22">
                <a:extLst>
                  <a:ext uri="{FF2B5EF4-FFF2-40B4-BE49-F238E27FC236}">
                    <a16:creationId xmlns="" xmlns:a16="http://schemas.microsoft.com/office/drawing/2014/main" id="{DCF14185-14DA-4665-8FA6-C0478F026365}"/>
                  </a:ext>
                </a:extLst>
              </p:cNvPr>
              <p:cNvSpPr/>
              <p:nvPr/>
            </p:nvSpPr>
            <p:spPr>
              <a:xfrm rot="16200000" flipH="1">
                <a:off x="1978847" y="1919902"/>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8" name="Rounded Rectangle 25">
                <a:extLst>
                  <a:ext uri="{FF2B5EF4-FFF2-40B4-BE49-F238E27FC236}">
                    <a16:creationId xmlns="" xmlns:a16="http://schemas.microsoft.com/office/drawing/2014/main" id="{277B722A-BB36-44FD-B2CF-DA4C5BF1B581}"/>
                  </a:ext>
                </a:extLst>
              </p:cNvPr>
              <p:cNvSpPr/>
              <p:nvPr/>
            </p:nvSpPr>
            <p:spPr>
              <a:xfrm>
                <a:off x="2692290" y="3074683"/>
                <a:ext cx="612000" cy="1126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srgbClr val="FFFFFF"/>
                  </a:solidFill>
                  <a:effectLst/>
                  <a:uLnTx/>
                  <a:uFillTx/>
                  <a:latin typeface="Open Sans"/>
                  <a:ea typeface="+mn-ea"/>
                  <a:cs typeface="+mn-cs"/>
                </a:endParaRPr>
              </a:p>
            </p:txBody>
          </p:sp>
          <p:sp>
            <p:nvSpPr>
              <p:cNvPr id="39" name="Rounded Rectangle 27">
                <a:extLst>
                  <a:ext uri="{FF2B5EF4-FFF2-40B4-BE49-F238E27FC236}">
                    <a16:creationId xmlns="" xmlns:a16="http://schemas.microsoft.com/office/drawing/2014/main" id="{2CC8BC3D-0AD2-4693-BBA3-D1D907A9D9E3}"/>
                  </a:ext>
                </a:extLst>
              </p:cNvPr>
              <p:cNvSpPr/>
              <p:nvPr/>
            </p:nvSpPr>
            <p:spPr>
              <a:xfrm>
                <a:off x="283328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40" name="Rounded Rectangle 28">
                <a:extLst>
                  <a:ext uri="{FF2B5EF4-FFF2-40B4-BE49-F238E27FC236}">
                    <a16:creationId xmlns="" xmlns:a16="http://schemas.microsoft.com/office/drawing/2014/main" id="{B7DAD140-D8B3-4A9D-BA1F-DA611C3E457C}"/>
                  </a:ext>
                </a:extLst>
              </p:cNvPr>
              <p:cNvSpPr/>
              <p:nvPr/>
            </p:nvSpPr>
            <p:spPr>
              <a:xfrm>
                <a:off x="295750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41" name="Rounded Rectangle 29">
                <a:extLst>
                  <a:ext uri="{FF2B5EF4-FFF2-40B4-BE49-F238E27FC236}">
                    <a16:creationId xmlns="" xmlns:a16="http://schemas.microsoft.com/office/drawing/2014/main" id="{FEA6FC71-345C-477B-B711-C89C7829343E}"/>
                  </a:ext>
                </a:extLst>
              </p:cNvPr>
              <p:cNvSpPr/>
              <p:nvPr/>
            </p:nvSpPr>
            <p:spPr>
              <a:xfrm>
                <a:off x="308172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Open Sans"/>
                  <a:ea typeface="+mn-ea"/>
                  <a:cs typeface="+mn-cs"/>
                </a:endParaRPr>
              </a:p>
            </p:txBody>
          </p:sp>
        </p:grpSp>
      </p:grpSp>
      <p:grpSp>
        <p:nvGrpSpPr>
          <p:cNvPr id="49" name="Group 21">
            <a:extLst>
              <a:ext uri="{FF2B5EF4-FFF2-40B4-BE49-F238E27FC236}">
                <a16:creationId xmlns="" xmlns:a16="http://schemas.microsoft.com/office/drawing/2014/main" id="{95D3EE48-A8A1-4F69-A982-F8A46C8DDFA9}"/>
              </a:ext>
            </a:extLst>
          </p:cNvPr>
          <p:cNvGrpSpPr>
            <a:grpSpLocks/>
          </p:cNvGrpSpPr>
          <p:nvPr/>
        </p:nvGrpSpPr>
        <p:grpSpPr bwMode="auto">
          <a:xfrm>
            <a:off x="0" y="1174840"/>
            <a:ext cx="12192000" cy="3652"/>
            <a:chOff x="233" y="575"/>
            <a:chExt cx="5298" cy="1"/>
          </a:xfrm>
        </p:grpSpPr>
        <p:sp>
          <p:nvSpPr>
            <p:cNvPr id="50" name="Line 7">
              <a:extLst>
                <a:ext uri="{FF2B5EF4-FFF2-40B4-BE49-F238E27FC236}">
                  <a16:creationId xmlns="" xmlns:a16="http://schemas.microsoft.com/office/drawing/2014/main" id="{510F9953-E480-4D99-B842-C81303D53FDE}"/>
                </a:ext>
              </a:extLst>
            </p:cNvPr>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 name="Line 8">
              <a:extLst>
                <a:ext uri="{FF2B5EF4-FFF2-40B4-BE49-F238E27FC236}">
                  <a16:creationId xmlns="" xmlns:a16="http://schemas.microsoft.com/office/drawing/2014/main" id="{851D6C86-DEFA-4216-BB8B-DD9FB0E96A32}"/>
                </a:ext>
              </a:extLst>
            </p:cNvPr>
            <p:cNvSpPr>
              <a:spLocks noChangeShapeType="1"/>
            </p:cNvSpPr>
            <p:nvPr/>
          </p:nvSpPr>
          <p:spPr bwMode="auto">
            <a:xfrm>
              <a:off x="233" y="575"/>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52" name="Rectangle 6">
            <a:extLst>
              <a:ext uri="{FF2B5EF4-FFF2-40B4-BE49-F238E27FC236}">
                <a16:creationId xmlns="" xmlns:a16="http://schemas.microsoft.com/office/drawing/2014/main" id="{8A471C35-990A-408E-9C5A-1ADCFBAB7672}"/>
              </a:ext>
            </a:extLst>
          </p:cNvPr>
          <p:cNvSpPr>
            <a:spLocks noChangeArrowheads="1"/>
          </p:cNvSpPr>
          <p:nvPr/>
        </p:nvSpPr>
        <p:spPr bwMode="auto">
          <a:xfrm>
            <a:off x="335424" y="160573"/>
            <a:ext cx="1126308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400" b="1" dirty="0">
                <a:solidFill>
                  <a:srgbClr val="002060"/>
                </a:solidFill>
              </a:rPr>
              <a:t>4. Tư tưởng về phát triển kinh tế và văn hóa, không ngừng nâng cao </a:t>
            </a:r>
            <a:endParaRPr lang="vi-VN" altLang="en-US" sz="2400" b="1" dirty="0">
              <a:solidFill>
                <a:srgbClr val="002060"/>
              </a:solidFill>
            </a:endParaRPr>
          </a:p>
          <a:p>
            <a:pPr algn="ctr" eaLnBrk="1" hangingPunct="1">
              <a:spcBef>
                <a:spcPct val="0"/>
              </a:spcBef>
              <a:buFontTx/>
              <a:buNone/>
            </a:pPr>
            <a:r>
              <a:rPr lang="nl-NL" altLang="en-US" sz="2400" b="1" dirty="0">
                <a:solidFill>
                  <a:srgbClr val="002060"/>
                </a:solidFill>
              </a:rPr>
              <a:t>đời sống vật chất và tinh thần của nhân dân</a:t>
            </a:r>
            <a:endParaRPr lang="en-US" altLang="en-US" sz="2400" b="1" dirty="0">
              <a:solidFill>
                <a:srgbClr val="002060"/>
              </a:solidFill>
            </a:endParaRPr>
          </a:p>
        </p:txBody>
      </p:sp>
      <p:sp>
        <p:nvSpPr>
          <p:cNvPr id="53" name="TextBox 52">
            <a:extLst>
              <a:ext uri="{FF2B5EF4-FFF2-40B4-BE49-F238E27FC236}">
                <a16:creationId xmlns="" xmlns:a16="http://schemas.microsoft.com/office/drawing/2014/main" id="{0394AE06-A662-4E72-A18A-BC763FD49503}"/>
              </a:ext>
            </a:extLst>
          </p:cNvPr>
          <p:cNvSpPr txBox="1"/>
          <p:nvPr/>
        </p:nvSpPr>
        <p:spPr>
          <a:xfrm>
            <a:off x="4522066" y="1510212"/>
            <a:ext cx="2488334" cy="461665"/>
          </a:xfrm>
          <a:prstGeom prst="rect">
            <a:avLst/>
          </a:prstGeom>
          <a:noFill/>
          <a:ln>
            <a:solidFill>
              <a:schemeClr val="bg1"/>
            </a:solidFill>
          </a:ln>
        </p:spPr>
        <p:txBody>
          <a:bodyPr wrap="square">
            <a:spAutoFit/>
          </a:bodyPr>
          <a:lstStyle/>
          <a:p>
            <a:pPr marL="342900" indent="-342900">
              <a:buFont typeface="Wingdings" panose="05000000000000000000" pitchFamily="2" charset="2"/>
              <a:buChar char="q"/>
            </a:pPr>
            <a:r>
              <a:rPr lang="en-US" altLang="en-US" sz="2400" b="1" dirty="0">
                <a:solidFill>
                  <a:srgbClr val="FF0000"/>
                </a:solidFill>
              </a:rPr>
              <a:t> </a:t>
            </a:r>
            <a:r>
              <a:rPr lang="vi-VN" altLang="en-US" sz="2400" b="1" dirty="0" err="1">
                <a:solidFill>
                  <a:srgbClr val="FF0000"/>
                </a:solidFill>
              </a:rPr>
              <a:t>Về</a:t>
            </a:r>
            <a:r>
              <a:rPr lang="vi-VN" altLang="en-US" sz="2400" b="1" dirty="0">
                <a:solidFill>
                  <a:srgbClr val="FF0000"/>
                </a:solidFill>
              </a:rPr>
              <a:t> </a:t>
            </a:r>
            <a:r>
              <a:rPr lang="nl-NL" altLang="en-US" sz="2400" b="1" dirty="0">
                <a:solidFill>
                  <a:srgbClr val="FF0000"/>
                </a:solidFill>
              </a:rPr>
              <a:t>kinh tế </a:t>
            </a:r>
            <a:endParaRPr lang="en-US" sz="2400" dirty="0">
              <a:solidFill>
                <a:srgbClr val="FF0000"/>
              </a:solidFill>
            </a:endParaRPr>
          </a:p>
        </p:txBody>
      </p:sp>
      <p:sp>
        <p:nvSpPr>
          <p:cNvPr id="54" name="TextBox 53">
            <a:extLst>
              <a:ext uri="{FF2B5EF4-FFF2-40B4-BE49-F238E27FC236}">
                <a16:creationId xmlns="" xmlns:a16="http://schemas.microsoft.com/office/drawing/2014/main" id="{4CB66470-2BA6-4388-8B0B-FC37673EF404}"/>
              </a:ext>
            </a:extLst>
          </p:cNvPr>
          <p:cNvSpPr txBox="1"/>
          <p:nvPr/>
        </p:nvSpPr>
        <p:spPr>
          <a:xfrm rot="16200000">
            <a:off x="2920825" y="3872410"/>
            <a:ext cx="3152529" cy="461665"/>
          </a:xfrm>
          <a:prstGeom prst="rect">
            <a:avLst/>
          </a:prstGeom>
          <a:noFill/>
        </p:spPr>
        <p:txBody>
          <a:bodyPr wrap="square">
            <a:spAutoFit/>
          </a:bodyPr>
          <a:lstStyle/>
          <a:p>
            <a:r>
              <a:rPr lang="vi-VN" sz="2400" dirty="0">
                <a:solidFill>
                  <a:srgbClr val="C00000"/>
                </a:solidFill>
                <a:highlight>
                  <a:srgbClr val="FFFFFF"/>
                </a:highlight>
                <a:latin typeface="Arial" panose="020B0604020202020204" pitchFamily="34" charset="0"/>
                <a:ea typeface="Calibri" panose="020F0502020204030204" pitchFamily="34" charset="0"/>
                <a:cs typeface="Arial" panose="020B0604020202020204" pitchFamily="34" charset="0"/>
              </a:rPr>
              <a:t>H</a:t>
            </a:r>
            <a:r>
              <a:rPr lang="nl-NL" sz="2400" b="1" dirty="0">
                <a:solidFill>
                  <a:srgbClr val="C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ình thức sở hữu </a:t>
            </a:r>
            <a:endParaRPr lang="en-US" sz="2400" b="1" dirty="0">
              <a:solidFill>
                <a:srgbClr val="C00000"/>
              </a:solidFill>
              <a:latin typeface="Arial" panose="020B0604020202020204" pitchFamily="34" charset="0"/>
              <a:cs typeface="Arial" panose="020B0604020202020204" pitchFamily="34" charset="0"/>
            </a:endParaRPr>
          </a:p>
        </p:txBody>
      </p:sp>
      <p:sp>
        <p:nvSpPr>
          <p:cNvPr id="57" name="TextBox 56">
            <a:extLst>
              <a:ext uri="{FF2B5EF4-FFF2-40B4-BE49-F238E27FC236}">
                <a16:creationId xmlns="" xmlns:a16="http://schemas.microsoft.com/office/drawing/2014/main" id="{71B2D570-06D2-45EB-9903-21CC82D9EADF}"/>
              </a:ext>
            </a:extLst>
          </p:cNvPr>
          <p:cNvSpPr txBox="1"/>
          <p:nvPr/>
        </p:nvSpPr>
        <p:spPr>
          <a:xfrm>
            <a:off x="5919810" y="2763375"/>
            <a:ext cx="2899347" cy="461665"/>
          </a:xfrm>
          <a:prstGeom prst="rect">
            <a:avLst/>
          </a:prstGeom>
          <a:noFill/>
        </p:spPr>
        <p:txBody>
          <a:bodyPr wrap="square">
            <a:spAutoFit/>
          </a:bodyPr>
          <a:lstStyle/>
          <a:p>
            <a:r>
              <a:rPr lang="vi-VN" sz="2400" b="1" dirty="0">
                <a:solidFill>
                  <a:srgbClr val="660033"/>
                </a:solidFill>
                <a:highlight>
                  <a:srgbClr val="FFFFFF"/>
                </a:highlight>
                <a:latin typeface="Arial" panose="020B0604020202020204" pitchFamily="34" charset="0"/>
                <a:ea typeface="Calibri" panose="020F0502020204030204" pitchFamily="34" charset="0"/>
                <a:cs typeface="Arial" panose="020B0604020202020204" pitchFamily="34" charset="0"/>
              </a:rPr>
              <a:t>S</a:t>
            </a:r>
            <a:r>
              <a:rPr lang="nl-NL" sz="2400" b="1" dirty="0">
                <a:solidFill>
                  <a:srgbClr val="660033"/>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ở hữu nhà nước</a:t>
            </a:r>
            <a:endParaRPr lang="en-US" sz="2400" b="1" dirty="0">
              <a:solidFill>
                <a:srgbClr val="660033"/>
              </a:solidFill>
            </a:endParaRPr>
          </a:p>
        </p:txBody>
      </p:sp>
      <p:sp>
        <p:nvSpPr>
          <p:cNvPr id="59" name="TextBox 58">
            <a:extLst>
              <a:ext uri="{FF2B5EF4-FFF2-40B4-BE49-F238E27FC236}">
                <a16:creationId xmlns="" xmlns:a16="http://schemas.microsoft.com/office/drawing/2014/main" id="{3E7B61B6-1200-4945-8395-3170EAC4443C}"/>
              </a:ext>
            </a:extLst>
          </p:cNvPr>
          <p:cNvSpPr txBox="1"/>
          <p:nvPr/>
        </p:nvSpPr>
        <p:spPr>
          <a:xfrm>
            <a:off x="5918768" y="3674631"/>
            <a:ext cx="6393304" cy="461665"/>
          </a:xfrm>
          <a:prstGeom prst="rect">
            <a:avLst/>
          </a:prstGeom>
          <a:noFill/>
        </p:spPr>
        <p:txBody>
          <a:bodyPr wrap="square">
            <a:spAutoFit/>
          </a:bodyPr>
          <a:lstStyle/>
          <a:p>
            <a:r>
              <a:rPr lang="vi-VN" sz="2400" b="1" dirty="0">
                <a:solidFill>
                  <a:srgbClr val="FF3399"/>
                </a:solidFill>
                <a:highlight>
                  <a:srgbClr val="FFFFFF"/>
                </a:highlight>
                <a:latin typeface="Arial" panose="020B0604020202020204" pitchFamily="34" charset="0"/>
                <a:ea typeface="Calibri" panose="020F0502020204030204" pitchFamily="34" charset="0"/>
                <a:cs typeface="Arial" panose="020B0604020202020204" pitchFamily="34" charset="0"/>
              </a:rPr>
              <a:t>S</a:t>
            </a:r>
            <a:r>
              <a:rPr lang="nl-NL" sz="2400" b="1" dirty="0">
                <a:solidFill>
                  <a:srgbClr val="FF3399"/>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ở hữu hợp tác xã</a:t>
            </a:r>
            <a:endParaRPr lang="en-US" sz="2400" b="1" dirty="0">
              <a:solidFill>
                <a:srgbClr val="FF3399"/>
              </a:solidFill>
            </a:endParaRPr>
          </a:p>
        </p:txBody>
      </p:sp>
      <p:sp>
        <p:nvSpPr>
          <p:cNvPr id="61" name="TextBox 60">
            <a:extLst>
              <a:ext uri="{FF2B5EF4-FFF2-40B4-BE49-F238E27FC236}">
                <a16:creationId xmlns="" xmlns:a16="http://schemas.microsoft.com/office/drawing/2014/main" id="{87E20D31-4827-41A9-A821-09A3C19C2568}"/>
              </a:ext>
            </a:extLst>
          </p:cNvPr>
          <p:cNvSpPr txBox="1"/>
          <p:nvPr/>
        </p:nvSpPr>
        <p:spPr>
          <a:xfrm>
            <a:off x="5825360" y="4357976"/>
            <a:ext cx="6393304" cy="461665"/>
          </a:xfrm>
          <a:prstGeom prst="rect">
            <a:avLst/>
          </a:prstGeom>
          <a:noFill/>
        </p:spPr>
        <p:txBody>
          <a:bodyPr wrap="square">
            <a:spAutoFit/>
          </a:bodyPr>
          <a:lstStyle/>
          <a:p>
            <a:r>
              <a:rPr lang="nl-NL" sz="1800" dirty="0">
                <a:effectLst/>
                <a:highlight>
                  <a:srgbClr val="FFFFFF"/>
                </a:highlight>
                <a:latin typeface="Arial" panose="020B0604020202020204" pitchFamily="34" charset="0"/>
                <a:ea typeface="Calibri" panose="020F0502020204030204" pitchFamily="34" charset="0"/>
                <a:cs typeface="Arial" panose="020B0604020202020204" pitchFamily="34" charset="0"/>
              </a:rPr>
              <a:t> </a:t>
            </a:r>
            <a:r>
              <a:rPr lang="vi-VN" sz="2400" b="1" dirty="0">
                <a:solidFill>
                  <a:srgbClr val="00B05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S</a:t>
            </a:r>
            <a:r>
              <a:rPr lang="nl-NL" sz="2400" b="1" dirty="0">
                <a:solidFill>
                  <a:srgbClr val="00B05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ở hữu của người lao động riêng lẻ </a:t>
            </a:r>
            <a:endParaRPr lang="en-US" sz="2400" b="1" dirty="0">
              <a:solidFill>
                <a:srgbClr val="00B050"/>
              </a:solidFill>
            </a:endParaRPr>
          </a:p>
        </p:txBody>
      </p:sp>
      <p:sp>
        <p:nvSpPr>
          <p:cNvPr id="63" name="TextBox 62">
            <a:extLst>
              <a:ext uri="{FF2B5EF4-FFF2-40B4-BE49-F238E27FC236}">
                <a16:creationId xmlns="" xmlns:a16="http://schemas.microsoft.com/office/drawing/2014/main" id="{710C0ED5-8B89-4DF5-9EEB-9621383FC492}"/>
              </a:ext>
            </a:extLst>
          </p:cNvPr>
          <p:cNvSpPr txBox="1"/>
          <p:nvPr/>
        </p:nvSpPr>
        <p:spPr>
          <a:xfrm>
            <a:off x="5866303" y="5216854"/>
            <a:ext cx="6393304" cy="461665"/>
          </a:xfrm>
          <a:prstGeom prst="rect">
            <a:avLst/>
          </a:prstGeom>
          <a:noFill/>
        </p:spPr>
        <p:txBody>
          <a:bodyPr wrap="square">
            <a:spAutoFit/>
          </a:bodyPr>
          <a:lstStyle/>
          <a:p>
            <a:r>
              <a:rPr lang="vi-VN" sz="2400" b="1" dirty="0">
                <a:solidFill>
                  <a:srgbClr val="0033CC"/>
                </a:solidFill>
                <a:highlight>
                  <a:srgbClr val="FFFFFF"/>
                </a:highlight>
                <a:latin typeface="Arial" panose="020B0604020202020204" pitchFamily="34" charset="0"/>
                <a:ea typeface="Calibri" panose="020F0502020204030204" pitchFamily="34" charset="0"/>
                <a:cs typeface="Arial" panose="020B0604020202020204" pitchFamily="34" charset="0"/>
              </a:rPr>
              <a:t>S</a:t>
            </a:r>
            <a:r>
              <a:rPr lang="nl-NL" sz="2400" b="1" dirty="0">
                <a:solidFill>
                  <a:srgbClr val="0033CC"/>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ở hữu của nhà tư bản. </a:t>
            </a:r>
            <a:endParaRPr lang="en-US" sz="2400" b="1" dirty="0">
              <a:solidFill>
                <a:srgbClr val="0033CC"/>
              </a:solidFill>
            </a:endParaRPr>
          </a:p>
        </p:txBody>
      </p:sp>
    </p:spTree>
    <p:extLst>
      <p:ext uri="{BB962C8B-B14F-4D97-AF65-F5344CB8AC3E}">
        <p14:creationId xmlns:p14="http://schemas.microsoft.com/office/powerpoint/2010/main" val="3363320885"/>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1000" fill="hold"/>
                                        <p:tgtEl>
                                          <p:spTgt spid="52"/>
                                        </p:tgtEl>
                                        <p:attrNameLst>
                                          <p:attrName>ppt_w</p:attrName>
                                        </p:attrNameLst>
                                      </p:cBhvr>
                                      <p:tavLst>
                                        <p:tav tm="0">
                                          <p:val>
                                            <p:fltVal val="0"/>
                                          </p:val>
                                        </p:tav>
                                        <p:tav tm="100000">
                                          <p:val>
                                            <p:strVal val="#ppt_w"/>
                                          </p:val>
                                        </p:tav>
                                      </p:tavLst>
                                    </p:anim>
                                    <p:anim calcmode="lin" valueType="num">
                                      <p:cBhvr>
                                        <p:cTn id="8" dur="1000" fill="hold"/>
                                        <p:tgtEl>
                                          <p:spTgt spid="52"/>
                                        </p:tgtEl>
                                        <p:attrNameLst>
                                          <p:attrName>ppt_h</p:attrName>
                                        </p:attrNameLst>
                                      </p:cBhvr>
                                      <p:tavLst>
                                        <p:tav tm="0">
                                          <p:val>
                                            <p:fltVal val="0"/>
                                          </p:val>
                                        </p:tav>
                                        <p:tav tm="100000">
                                          <p:val>
                                            <p:strVal val="#ppt_h"/>
                                          </p:val>
                                        </p:tav>
                                      </p:tavLst>
                                    </p:anim>
                                    <p:anim calcmode="lin" valueType="num">
                                      <p:cBhvr>
                                        <p:cTn id="9" dur="1000" fill="hold"/>
                                        <p:tgtEl>
                                          <p:spTgt spid="52"/>
                                        </p:tgtEl>
                                        <p:attrNameLst>
                                          <p:attrName>style.rotation</p:attrName>
                                        </p:attrNameLst>
                                      </p:cBhvr>
                                      <p:tavLst>
                                        <p:tav tm="0">
                                          <p:val>
                                            <p:fltVal val="90"/>
                                          </p:val>
                                        </p:tav>
                                        <p:tav tm="100000">
                                          <p:val>
                                            <p:fltVal val="0"/>
                                          </p:val>
                                        </p:tav>
                                      </p:tavLst>
                                    </p:anim>
                                    <p:animEffect transition="in" filter="fade">
                                      <p:cBhvr>
                                        <p:cTn id="10" dur="1000"/>
                                        <p:tgtEl>
                                          <p:spTgt spid="52"/>
                                        </p:tgtEl>
                                      </p:cBhvr>
                                    </p:animEffect>
                                  </p:childTnLst>
                                </p:cTn>
                              </p:par>
                              <p:par>
                                <p:cTn id="11" presetID="31" presetClass="entr" presetSubtype="0" fill="hold" nodeType="withEffect">
                                  <p:stCondLst>
                                    <p:cond delay="0"/>
                                  </p:stCondLst>
                                  <p:childTnLst>
                                    <p:set>
                                      <p:cBhvr>
                                        <p:cTn id="12" dur="1" fill="hold">
                                          <p:stCondLst>
                                            <p:cond delay="0"/>
                                          </p:stCondLst>
                                        </p:cTn>
                                        <p:tgtEl>
                                          <p:spTgt spid="49"/>
                                        </p:tgtEl>
                                        <p:attrNameLst>
                                          <p:attrName>style.visibility</p:attrName>
                                        </p:attrNameLst>
                                      </p:cBhvr>
                                      <p:to>
                                        <p:strVal val="visible"/>
                                      </p:to>
                                    </p:set>
                                    <p:anim calcmode="lin" valueType="num">
                                      <p:cBhvr>
                                        <p:cTn id="13" dur="1000" fill="hold"/>
                                        <p:tgtEl>
                                          <p:spTgt spid="49"/>
                                        </p:tgtEl>
                                        <p:attrNameLst>
                                          <p:attrName>ppt_w</p:attrName>
                                        </p:attrNameLst>
                                      </p:cBhvr>
                                      <p:tavLst>
                                        <p:tav tm="0">
                                          <p:val>
                                            <p:fltVal val="0"/>
                                          </p:val>
                                        </p:tav>
                                        <p:tav tm="100000">
                                          <p:val>
                                            <p:strVal val="#ppt_w"/>
                                          </p:val>
                                        </p:tav>
                                      </p:tavLst>
                                    </p:anim>
                                    <p:anim calcmode="lin" valueType="num">
                                      <p:cBhvr>
                                        <p:cTn id="14" dur="1000" fill="hold"/>
                                        <p:tgtEl>
                                          <p:spTgt spid="49"/>
                                        </p:tgtEl>
                                        <p:attrNameLst>
                                          <p:attrName>ppt_h</p:attrName>
                                        </p:attrNameLst>
                                      </p:cBhvr>
                                      <p:tavLst>
                                        <p:tav tm="0">
                                          <p:val>
                                            <p:fltVal val="0"/>
                                          </p:val>
                                        </p:tav>
                                        <p:tav tm="100000">
                                          <p:val>
                                            <p:strVal val="#ppt_h"/>
                                          </p:val>
                                        </p:tav>
                                      </p:tavLst>
                                    </p:anim>
                                    <p:anim calcmode="lin" valueType="num">
                                      <p:cBhvr>
                                        <p:cTn id="15" dur="1000" fill="hold"/>
                                        <p:tgtEl>
                                          <p:spTgt spid="49"/>
                                        </p:tgtEl>
                                        <p:attrNameLst>
                                          <p:attrName>style.rotation</p:attrName>
                                        </p:attrNameLst>
                                      </p:cBhvr>
                                      <p:tavLst>
                                        <p:tav tm="0">
                                          <p:val>
                                            <p:fltVal val="90"/>
                                          </p:val>
                                        </p:tav>
                                        <p:tav tm="100000">
                                          <p:val>
                                            <p:fltVal val="0"/>
                                          </p:val>
                                        </p:tav>
                                      </p:tavLst>
                                    </p:anim>
                                    <p:animEffect transition="in" filter="fade">
                                      <p:cBhvr>
                                        <p:cTn id="16" dur="10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reeform 63">
            <a:extLst>
              <a:ext uri="{FF2B5EF4-FFF2-40B4-BE49-F238E27FC236}">
                <a16:creationId xmlns="" xmlns:a16="http://schemas.microsoft.com/office/drawing/2014/main" id="{C192E513-7FA1-4609-8BCE-756523BDBF75}"/>
              </a:ext>
            </a:extLst>
          </p:cNvPr>
          <p:cNvSpPr/>
          <p:nvPr/>
        </p:nvSpPr>
        <p:spPr>
          <a:xfrm>
            <a:off x="5476079" y="2834648"/>
            <a:ext cx="774700" cy="468312"/>
          </a:xfrm>
          <a:custGeom>
            <a:avLst/>
            <a:gdLst>
              <a:gd name="connsiteX0" fmla="*/ 0 w 660400"/>
              <a:gd name="connsiteY0" fmla="*/ 330200 h 330200"/>
              <a:gd name="connsiteX1" fmla="*/ 313266 w 660400"/>
              <a:gd name="connsiteY1" fmla="*/ 8466 h 330200"/>
              <a:gd name="connsiteX2" fmla="*/ 660400 w 660400"/>
              <a:gd name="connsiteY2" fmla="*/ 0 h 330200"/>
              <a:gd name="connsiteX0" fmla="*/ 0 w 783081"/>
              <a:gd name="connsiteY0" fmla="*/ 228955 h 228955"/>
              <a:gd name="connsiteX1" fmla="*/ 435947 w 783081"/>
              <a:gd name="connsiteY1" fmla="*/ 8466 h 228955"/>
              <a:gd name="connsiteX2" fmla="*/ 783081 w 783081"/>
              <a:gd name="connsiteY2" fmla="*/ 0 h 228955"/>
            </a:gdLst>
            <a:ahLst/>
            <a:cxnLst>
              <a:cxn ang="0">
                <a:pos x="connsiteX0" y="connsiteY0"/>
              </a:cxn>
              <a:cxn ang="0">
                <a:pos x="connsiteX1" y="connsiteY1"/>
              </a:cxn>
              <a:cxn ang="0">
                <a:pos x="connsiteX2" y="connsiteY2"/>
              </a:cxn>
            </a:cxnLst>
            <a:rect l="l" t="t" r="r" b="b"/>
            <a:pathLst>
              <a:path w="783081" h="228955">
                <a:moveTo>
                  <a:pt x="0" y="228955"/>
                </a:moveTo>
                <a:lnTo>
                  <a:pt x="435947" y="8466"/>
                </a:lnTo>
                <a:lnTo>
                  <a:pt x="783081" y="0"/>
                </a:lnTo>
              </a:path>
            </a:pathLst>
          </a:custGeom>
          <a:ln w="9525">
            <a:solidFill>
              <a:schemeClr val="tx1">
                <a:lumMod val="65000"/>
                <a:lumOff val="35000"/>
              </a:schemeClr>
            </a:solidFill>
            <a:tailEnd type="triangle"/>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ko-KR" altLang="en-US" sz="2025" b="0" i="0" u="none" strike="noStrike" kern="1200" cap="none" spc="0" normalizeH="0" baseline="0" noProof="0">
              <a:ln>
                <a:noFill/>
              </a:ln>
              <a:solidFill>
                <a:prstClr val="black"/>
              </a:solidFill>
              <a:effectLst/>
              <a:uLnTx/>
              <a:uFillTx/>
              <a:latin typeface="Calibri"/>
              <a:ea typeface="맑은 고딕" panose="020B0503020000020004" pitchFamily="34" charset="-127"/>
              <a:cs typeface="+mn-cs"/>
            </a:endParaRPr>
          </a:p>
        </p:txBody>
      </p:sp>
      <p:sp>
        <p:nvSpPr>
          <p:cNvPr id="24" name="Freeform 79">
            <a:extLst>
              <a:ext uri="{FF2B5EF4-FFF2-40B4-BE49-F238E27FC236}">
                <a16:creationId xmlns="" xmlns:a16="http://schemas.microsoft.com/office/drawing/2014/main" id="{B9EF6E77-99D2-4230-863A-9FF351A0CFDF}"/>
              </a:ext>
            </a:extLst>
          </p:cNvPr>
          <p:cNvSpPr/>
          <p:nvPr/>
        </p:nvSpPr>
        <p:spPr>
          <a:xfrm>
            <a:off x="5603079" y="4039560"/>
            <a:ext cx="668338" cy="192088"/>
          </a:xfrm>
          <a:custGeom>
            <a:avLst/>
            <a:gdLst>
              <a:gd name="connsiteX0" fmla="*/ 0 w 304800"/>
              <a:gd name="connsiteY0" fmla="*/ 321734 h 321734"/>
              <a:gd name="connsiteX1" fmla="*/ 135467 w 304800"/>
              <a:gd name="connsiteY1" fmla="*/ 0 h 321734"/>
              <a:gd name="connsiteX2" fmla="*/ 304800 w 304800"/>
              <a:gd name="connsiteY2" fmla="*/ 0 h 321734"/>
              <a:gd name="connsiteX0" fmla="*/ 0 w 311461"/>
              <a:gd name="connsiteY0" fmla="*/ 97475 h 97475"/>
              <a:gd name="connsiteX1" fmla="*/ 142128 w 311461"/>
              <a:gd name="connsiteY1" fmla="*/ 0 h 97475"/>
              <a:gd name="connsiteX2" fmla="*/ 311461 w 311461"/>
              <a:gd name="connsiteY2" fmla="*/ 0 h 97475"/>
            </a:gdLst>
            <a:ahLst/>
            <a:cxnLst>
              <a:cxn ang="0">
                <a:pos x="connsiteX0" y="connsiteY0"/>
              </a:cxn>
              <a:cxn ang="0">
                <a:pos x="connsiteX1" y="connsiteY1"/>
              </a:cxn>
              <a:cxn ang="0">
                <a:pos x="connsiteX2" y="connsiteY2"/>
              </a:cxn>
            </a:cxnLst>
            <a:rect l="l" t="t" r="r" b="b"/>
            <a:pathLst>
              <a:path w="311461" h="97475">
                <a:moveTo>
                  <a:pt x="0" y="97475"/>
                </a:moveTo>
                <a:lnTo>
                  <a:pt x="142128" y="0"/>
                </a:lnTo>
                <a:lnTo>
                  <a:pt x="311461" y="0"/>
                </a:lnTo>
              </a:path>
            </a:pathLst>
          </a:custGeom>
          <a:ln w="9525">
            <a:solidFill>
              <a:schemeClr val="tx1">
                <a:lumMod val="65000"/>
                <a:lumOff val="35000"/>
              </a:schemeClr>
            </a:solidFill>
            <a:tailEnd type="triangle"/>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ko-KR" altLang="en-US" sz="2025" b="0" i="0" u="none" strike="noStrike" kern="1200" cap="none" spc="0" normalizeH="0" baseline="0" noProof="0">
              <a:ln>
                <a:noFill/>
              </a:ln>
              <a:solidFill>
                <a:prstClr val="black"/>
              </a:solidFill>
              <a:effectLst/>
              <a:uLnTx/>
              <a:uFillTx/>
              <a:latin typeface="Calibri"/>
              <a:ea typeface="맑은 고딕" panose="020B0503020000020004" pitchFamily="34" charset="-127"/>
              <a:cs typeface="+mn-cs"/>
            </a:endParaRPr>
          </a:p>
        </p:txBody>
      </p:sp>
      <p:sp>
        <p:nvSpPr>
          <p:cNvPr id="34" name="Freeform 63">
            <a:extLst>
              <a:ext uri="{FF2B5EF4-FFF2-40B4-BE49-F238E27FC236}">
                <a16:creationId xmlns="" xmlns:a16="http://schemas.microsoft.com/office/drawing/2014/main" id="{A63112CB-247F-46DD-A543-5E1AA808C401}"/>
              </a:ext>
            </a:extLst>
          </p:cNvPr>
          <p:cNvSpPr/>
          <p:nvPr/>
        </p:nvSpPr>
        <p:spPr>
          <a:xfrm flipV="1">
            <a:off x="5391942" y="5006348"/>
            <a:ext cx="844550" cy="298450"/>
          </a:xfrm>
          <a:custGeom>
            <a:avLst/>
            <a:gdLst>
              <a:gd name="connsiteX0" fmla="*/ 0 w 660400"/>
              <a:gd name="connsiteY0" fmla="*/ 330200 h 330200"/>
              <a:gd name="connsiteX1" fmla="*/ 313266 w 660400"/>
              <a:gd name="connsiteY1" fmla="*/ 8466 h 330200"/>
              <a:gd name="connsiteX2" fmla="*/ 660400 w 660400"/>
              <a:gd name="connsiteY2" fmla="*/ 0 h 330200"/>
            </a:gdLst>
            <a:ahLst/>
            <a:cxnLst>
              <a:cxn ang="0">
                <a:pos x="connsiteX0" y="connsiteY0"/>
              </a:cxn>
              <a:cxn ang="0">
                <a:pos x="connsiteX1" y="connsiteY1"/>
              </a:cxn>
              <a:cxn ang="0">
                <a:pos x="connsiteX2" y="connsiteY2"/>
              </a:cxn>
            </a:cxnLst>
            <a:rect l="l" t="t" r="r" b="b"/>
            <a:pathLst>
              <a:path w="660400" h="330200">
                <a:moveTo>
                  <a:pt x="0" y="330200"/>
                </a:moveTo>
                <a:lnTo>
                  <a:pt x="313266" y="8466"/>
                </a:lnTo>
                <a:lnTo>
                  <a:pt x="660400" y="0"/>
                </a:lnTo>
              </a:path>
            </a:pathLst>
          </a:custGeom>
          <a:ln w="9525">
            <a:solidFill>
              <a:schemeClr val="tx1">
                <a:lumMod val="65000"/>
                <a:lumOff val="35000"/>
              </a:schemeClr>
            </a:solidFill>
            <a:tailEnd type="triangle"/>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ko-KR" altLang="en-US" sz="2025" b="0" i="0" u="none" strike="noStrike" kern="1200" cap="none" spc="0" normalizeH="0" baseline="0" noProof="0">
              <a:ln>
                <a:noFill/>
              </a:ln>
              <a:solidFill>
                <a:prstClr val="black"/>
              </a:solidFill>
              <a:effectLst/>
              <a:uLnTx/>
              <a:uFillTx/>
              <a:latin typeface="Calibri"/>
              <a:ea typeface="맑은 고딕" panose="020B0503020000020004" pitchFamily="34" charset="-127"/>
              <a:cs typeface="+mn-cs"/>
            </a:endParaRPr>
          </a:p>
        </p:txBody>
      </p:sp>
      <p:sp>
        <p:nvSpPr>
          <p:cNvPr id="35" name="Oval 34">
            <a:extLst>
              <a:ext uri="{FF2B5EF4-FFF2-40B4-BE49-F238E27FC236}">
                <a16:creationId xmlns="" xmlns:a16="http://schemas.microsoft.com/office/drawing/2014/main" id="{EF9851A6-40B6-4577-BCAF-F9709492AE7F}"/>
              </a:ext>
            </a:extLst>
          </p:cNvPr>
          <p:cNvSpPr/>
          <p:nvPr/>
        </p:nvSpPr>
        <p:spPr>
          <a:xfrm>
            <a:off x="6331743" y="2563186"/>
            <a:ext cx="542925" cy="54292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libri"/>
              <a:ea typeface="+mn-ea"/>
              <a:cs typeface="+mn-cs"/>
            </a:endParaRPr>
          </a:p>
        </p:txBody>
      </p:sp>
      <p:sp>
        <p:nvSpPr>
          <p:cNvPr id="36" name="Oval 35">
            <a:extLst>
              <a:ext uri="{FF2B5EF4-FFF2-40B4-BE49-F238E27FC236}">
                <a16:creationId xmlns="" xmlns:a16="http://schemas.microsoft.com/office/drawing/2014/main" id="{879E943C-1AF0-4378-8375-1B21EA64578A}"/>
              </a:ext>
            </a:extLst>
          </p:cNvPr>
          <p:cNvSpPr/>
          <p:nvPr/>
        </p:nvSpPr>
        <p:spPr>
          <a:xfrm>
            <a:off x="6425405" y="3807786"/>
            <a:ext cx="542925" cy="54292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libri"/>
              <a:ea typeface="+mn-ea"/>
              <a:cs typeface="+mn-cs"/>
            </a:endParaRPr>
          </a:p>
        </p:txBody>
      </p:sp>
      <p:sp>
        <p:nvSpPr>
          <p:cNvPr id="37" name="Oval 36">
            <a:extLst>
              <a:ext uri="{FF2B5EF4-FFF2-40B4-BE49-F238E27FC236}">
                <a16:creationId xmlns="" xmlns:a16="http://schemas.microsoft.com/office/drawing/2014/main" id="{2F248A7B-9FB6-48E1-8534-6DE7794B6A28}"/>
              </a:ext>
            </a:extLst>
          </p:cNvPr>
          <p:cNvSpPr/>
          <p:nvPr/>
        </p:nvSpPr>
        <p:spPr>
          <a:xfrm>
            <a:off x="6442868" y="4950786"/>
            <a:ext cx="542925" cy="54292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libri"/>
              <a:ea typeface="+mn-ea"/>
              <a:cs typeface="+mn-cs"/>
            </a:endParaRPr>
          </a:p>
        </p:txBody>
      </p:sp>
      <p:sp>
        <p:nvSpPr>
          <p:cNvPr id="38" name="Freeform: Shape 37">
            <a:extLst>
              <a:ext uri="{FF2B5EF4-FFF2-40B4-BE49-F238E27FC236}">
                <a16:creationId xmlns="" xmlns:a16="http://schemas.microsoft.com/office/drawing/2014/main" id="{8CD3BF52-8B4C-40A4-86C6-8A5C5BBC286C}"/>
              </a:ext>
            </a:extLst>
          </p:cNvPr>
          <p:cNvSpPr/>
          <p:nvPr/>
        </p:nvSpPr>
        <p:spPr>
          <a:xfrm>
            <a:off x="6595267" y="3945899"/>
            <a:ext cx="207962" cy="300037"/>
          </a:xfrm>
          <a:custGeom>
            <a:avLst/>
            <a:gdLst>
              <a:gd name="connsiteX0" fmla="*/ 137834 w 276225"/>
              <a:gd name="connsiteY0" fmla="*/ 156 h 400050"/>
              <a:gd name="connsiteX1" fmla="*/ 214987 w 276225"/>
              <a:gd name="connsiteY1" fmla="*/ 156 h 400050"/>
              <a:gd name="connsiteX2" fmla="*/ 232132 w 276225"/>
              <a:gd name="connsiteY2" fmla="*/ 7776 h 400050"/>
              <a:gd name="connsiteX3" fmla="*/ 275947 w 276225"/>
              <a:gd name="connsiteY3" fmla="*/ 139221 h 400050"/>
              <a:gd name="connsiteX4" fmla="*/ 223559 w 276225"/>
              <a:gd name="connsiteY4" fmla="*/ 235423 h 400050"/>
              <a:gd name="connsiteX5" fmla="*/ 190222 w 276225"/>
              <a:gd name="connsiteY5" fmla="*/ 253521 h 400050"/>
              <a:gd name="connsiteX6" fmla="*/ 153074 w 276225"/>
              <a:gd name="connsiteY6" fmla="*/ 321148 h 400050"/>
              <a:gd name="connsiteX7" fmla="*/ 189269 w 276225"/>
              <a:gd name="connsiteY7" fmla="*/ 373536 h 400050"/>
              <a:gd name="connsiteX8" fmla="*/ 225464 w 276225"/>
              <a:gd name="connsiteY8" fmla="*/ 387823 h 400050"/>
              <a:gd name="connsiteX9" fmla="*/ 231179 w 276225"/>
              <a:gd name="connsiteY9" fmla="*/ 395443 h 400050"/>
              <a:gd name="connsiteX10" fmla="*/ 222607 w 276225"/>
              <a:gd name="connsiteY10" fmla="*/ 400206 h 400050"/>
              <a:gd name="connsiteX11" fmla="*/ 54014 w 276225"/>
              <a:gd name="connsiteY11" fmla="*/ 400206 h 400050"/>
              <a:gd name="connsiteX12" fmla="*/ 45442 w 276225"/>
              <a:gd name="connsiteY12" fmla="*/ 396396 h 400050"/>
              <a:gd name="connsiteX13" fmla="*/ 53062 w 276225"/>
              <a:gd name="connsiteY13" fmla="*/ 387823 h 400050"/>
              <a:gd name="connsiteX14" fmla="*/ 91162 w 276225"/>
              <a:gd name="connsiteY14" fmla="*/ 372583 h 400050"/>
              <a:gd name="connsiteX15" fmla="*/ 124499 w 276225"/>
              <a:gd name="connsiteY15" fmla="*/ 322101 h 400050"/>
              <a:gd name="connsiteX16" fmla="*/ 91162 w 276225"/>
              <a:gd name="connsiteY16" fmla="*/ 255426 h 400050"/>
              <a:gd name="connsiteX17" fmla="*/ 55919 w 276225"/>
              <a:gd name="connsiteY17" fmla="*/ 237328 h 400050"/>
              <a:gd name="connsiteX18" fmla="*/ 4484 w 276225"/>
              <a:gd name="connsiteY18" fmla="*/ 117313 h 400050"/>
              <a:gd name="connsiteX19" fmla="*/ 40679 w 276225"/>
              <a:gd name="connsiteY19" fmla="*/ 12538 h 400050"/>
              <a:gd name="connsiteX20" fmla="*/ 59729 w 276225"/>
              <a:gd name="connsiteY20" fmla="*/ 156 h 400050"/>
              <a:gd name="connsiteX21" fmla="*/ 137834 w 276225"/>
              <a:gd name="connsiteY21" fmla="*/ 156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6225" h="400050">
                <a:moveTo>
                  <a:pt x="137834" y="156"/>
                </a:moveTo>
                <a:cubicBezTo>
                  <a:pt x="165457" y="156"/>
                  <a:pt x="187364" y="156"/>
                  <a:pt x="214987" y="156"/>
                </a:cubicBezTo>
                <a:cubicBezTo>
                  <a:pt x="221654" y="156"/>
                  <a:pt x="228322" y="-1749"/>
                  <a:pt x="232132" y="7776"/>
                </a:cubicBezTo>
                <a:cubicBezTo>
                  <a:pt x="250229" y="48733"/>
                  <a:pt x="272137" y="93501"/>
                  <a:pt x="275947" y="139221"/>
                </a:cubicBezTo>
                <a:cubicBezTo>
                  <a:pt x="279757" y="183988"/>
                  <a:pt x="261659" y="212563"/>
                  <a:pt x="223559" y="235423"/>
                </a:cubicBezTo>
                <a:cubicBezTo>
                  <a:pt x="212129" y="242091"/>
                  <a:pt x="202604" y="247806"/>
                  <a:pt x="190222" y="253521"/>
                </a:cubicBezTo>
                <a:cubicBezTo>
                  <a:pt x="154979" y="270666"/>
                  <a:pt x="153074" y="291621"/>
                  <a:pt x="153074" y="321148"/>
                </a:cubicBezTo>
                <a:cubicBezTo>
                  <a:pt x="152122" y="349723"/>
                  <a:pt x="163552" y="364963"/>
                  <a:pt x="189269" y="373536"/>
                </a:cubicBezTo>
                <a:cubicBezTo>
                  <a:pt x="200699" y="377346"/>
                  <a:pt x="214034" y="384013"/>
                  <a:pt x="225464" y="387823"/>
                </a:cubicBezTo>
                <a:cubicBezTo>
                  <a:pt x="229274" y="388776"/>
                  <a:pt x="232132" y="391633"/>
                  <a:pt x="231179" y="395443"/>
                </a:cubicBezTo>
                <a:cubicBezTo>
                  <a:pt x="230227" y="399253"/>
                  <a:pt x="226417" y="400206"/>
                  <a:pt x="222607" y="400206"/>
                </a:cubicBezTo>
                <a:cubicBezTo>
                  <a:pt x="168314" y="400206"/>
                  <a:pt x="109259" y="400206"/>
                  <a:pt x="54014" y="400206"/>
                </a:cubicBezTo>
                <a:cubicBezTo>
                  <a:pt x="50204" y="400206"/>
                  <a:pt x="46394" y="400206"/>
                  <a:pt x="45442" y="396396"/>
                </a:cubicBezTo>
                <a:cubicBezTo>
                  <a:pt x="44489" y="391633"/>
                  <a:pt x="49252" y="388776"/>
                  <a:pt x="53062" y="387823"/>
                </a:cubicBezTo>
                <a:cubicBezTo>
                  <a:pt x="64492" y="383061"/>
                  <a:pt x="78779" y="376393"/>
                  <a:pt x="91162" y="372583"/>
                </a:cubicBezTo>
                <a:cubicBezTo>
                  <a:pt x="115927" y="364011"/>
                  <a:pt x="125452" y="348771"/>
                  <a:pt x="124499" y="322101"/>
                </a:cubicBezTo>
                <a:cubicBezTo>
                  <a:pt x="124499" y="295431"/>
                  <a:pt x="129262" y="270666"/>
                  <a:pt x="91162" y="255426"/>
                </a:cubicBezTo>
                <a:cubicBezTo>
                  <a:pt x="78779" y="249711"/>
                  <a:pt x="68302" y="244948"/>
                  <a:pt x="55919" y="237328"/>
                </a:cubicBezTo>
                <a:cubicBezTo>
                  <a:pt x="7342" y="207801"/>
                  <a:pt x="-8851" y="172558"/>
                  <a:pt x="4484" y="117313"/>
                </a:cubicBezTo>
                <a:cubicBezTo>
                  <a:pt x="13057" y="83023"/>
                  <a:pt x="26392" y="44923"/>
                  <a:pt x="40679" y="12538"/>
                </a:cubicBezTo>
                <a:cubicBezTo>
                  <a:pt x="44489" y="3013"/>
                  <a:pt x="49252" y="156"/>
                  <a:pt x="59729" y="156"/>
                </a:cubicBezTo>
                <a:cubicBezTo>
                  <a:pt x="85447" y="1108"/>
                  <a:pt x="110212" y="156"/>
                  <a:pt x="137834" y="156"/>
                </a:cubicBezTo>
                <a:close/>
              </a:path>
            </a:pathLst>
          </a:custGeom>
          <a:solidFill>
            <a:schemeClr val="bg1"/>
          </a:solidFill>
          <a:ln w="9525" cap="flat">
            <a:noFill/>
            <a:prstDash val="solid"/>
            <a:miter/>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VnTime" panose="020B7200000000000000" pitchFamily="34" charset="0"/>
              <a:ea typeface="+mn-ea"/>
              <a:cs typeface="Arial" panose="020B0604020202020204" pitchFamily="34" charset="0"/>
            </a:endParaRPr>
          </a:p>
        </p:txBody>
      </p:sp>
      <p:grpSp>
        <p:nvGrpSpPr>
          <p:cNvPr id="39" name="Group 38">
            <a:extLst>
              <a:ext uri="{FF2B5EF4-FFF2-40B4-BE49-F238E27FC236}">
                <a16:creationId xmlns="" xmlns:a16="http://schemas.microsoft.com/office/drawing/2014/main" id="{E174B316-8050-4E4F-9204-0C828D9EBE4F}"/>
              </a:ext>
            </a:extLst>
          </p:cNvPr>
          <p:cNvGrpSpPr/>
          <p:nvPr/>
        </p:nvGrpSpPr>
        <p:grpSpPr>
          <a:xfrm>
            <a:off x="6538168" y="5131779"/>
            <a:ext cx="405056" cy="224423"/>
            <a:chOff x="3293429" y="2401985"/>
            <a:chExt cx="704850" cy="390525"/>
          </a:xfrm>
          <a:solidFill>
            <a:schemeClr val="bg1"/>
          </a:solidFill>
        </p:grpSpPr>
        <p:sp>
          <p:nvSpPr>
            <p:cNvPr id="40" name="Freeform: Shape 39">
              <a:extLst>
                <a:ext uri="{FF2B5EF4-FFF2-40B4-BE49-F238E27FC236}">
                  <a16:creationId xmlns="" xmlns:a16="http://schemas.microsoft.com/office/drawing/2014/main" id="{1EC06E8F-4FD8-46F7-80DC-8DCC219D15F9}"/>
                </a:ext>
              </a:extLst>
            </p:cNvPr>
            <p:cNvSpPr/>
            <p:nvPr/>
          </p:nvSpPr>
          <p:spPr>
            <a:xfrm>
              <a:off x="3483843" y="2401985"/>
              <a:ext cx="419100" cy="314325"/>
            </a:xfrm>
            <a:custGeom>
              <a:avLst/>
              <a:gdLst>
                <a:gd name="connsiteX0" fmla="*/ 392516 w 419100"/>
                <a:gd name="connsiteY0" fmla="*/ 78105 h 314325"/>
                <a:gd name="connsiteX1" fmla="*/ 323936 w 419100"/>
                <a:gd name="connsiteY1" fmla="*/ 51435 h 314325"/>
                <a:gd name="connsiteX2" fmla="*/ 316316 w 419100"/>
                <a:gd name="connsiteY2" fmla="*/ 48577 h 314325"/>
                <a:gd name="connsiteX3" fmla="*/ 311553 w 419100"/>
                <a:gd name="connsiteY3" fmla="*/ 0 h 314325"/>
                <a:gd name="connsiteX4" fmla="*/ 9611 w 419100"/>
                <a:gd name="connsiteY4" fmla="*/ 0 h 314325"/>
                <a:gd name="connsiteX5" fmla="*/ 1038 w 419100"/>
                <a:gd name="connsiteY5" fmla="*/ 21908 h 314325"/>
                <a:gd name="connsiteX6" fmla="*/ 1991 w 419100"/>
                <a:gd name="connsiteY6" fmla="*/ 134302 h 314325"/>
                <a:gd name="connsiteX7" fmla="*/ 61046 w 419100"/>
                <a:gd name="connsiteY7" fmla="*/ 306705 h 314325"/>
                <a:gd name="connsiteX8" fmla="*/ 67713 w 419100"/>
                <a:gd name="connsiteY8" fmla="*/ 315278 h 314325"/>
                <a:gd name="connsiteX9" fmla="*/ 238211 w 419100"/>
                <a:gd name="connsiteY9" fmla="*/ 316230 h 314325"/>
                <a:gd name="connsiteX10" fmla="*/ 253451 w 419100"/>
                <a:gd name="connsiteY10" fmla="*/ 306705 h 314325"/>
                <a:gd name="connsiteX11" fmla="*/ 292503 w 419100"/>
                <a:gd name="connsiteY11" fmla="*/ 241935 h 314325"/>
                <a:gd name="connsiteX12" fmla="*/ 311553 w 419100"/>
                <a:gd name="connsiteY12" fmla="*/ 223838 h 314325"/>
                <a:gd name="connsiteX13" fmla="*/ 402041 w 419100"/>
                <a:gd name="connsiteY13" fmla="*/ 178118 h 314325"/>
                <a:gd name="connsiteX14" fmla="*/ 392516 w 419100"/>
                <a:gd name="connsiteY14" fmla="*/ 78105 h 314325"/>
                <a:gd name="connsiteX15" fmla="*/ 382038 w 419100"/>
                <a:gd name="connsiteY15" fmla="*/ 154305 h 314325"/>
                <a:gd name="connsiteX16" fmla="*/ 315363 w 419100"/>
                <a:gd name="connsiteY16" fmla="*/ 192405 h 314325"/>
                <a:gd name="connsiteX17" fmla="*/ 308696 w 419100"/>
                <a:gd name="connsiteY17" fmla="*/ 181927 h 314325"/>
                <a:gd name="connsiteX18" fmla="*/ 316316 w 419100"/>
                <a:gd name="connsiteY18" fmla="*/ 93345 h 314325"/>
                <a:gd name="connsiteX19" fmla="*/ 324888 w 419100"/>
                <a:gd name="connsiteY19" fmla="*/ 85725 h 314325"/>
                <a:gd name="connsiteX20" fmla="*/ 376323 w 419100"/>
                <a:gd name="connsiteY20" fmla="*/ 105727 h 314325"/>
                <a:gd name="connsiteX21" fmla="*/ 382038 w 419100"/>
                <a:gd name="connsiteY21" fmla="*/ 15430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9100" h="314325">
                  <a:moveTo>
                    <a:pt x="392516" y="78105"/>
                  </a:moveTo>
                  <a:cubicBezTo>
                    <a:pt x="377276" y="66675"/>
                    <a:pt x="353463" y="51435"/>
                    <a:pt x="323936" y="51435"/>
                  </a:cubicBezTo>
                  <a:cubicBezTo>
                    <a:pt x="321078" y="51435"/>
                    <a:pt x="317268" y="53340"/>
                    <a:pt x="316316" y="48577"/>
                  </a:cubicBezTo>
                  <a:cubicBezTo>
                    <a:pt x="311553" y="42863"/>
                    <a:pt x="318221" y="5715"/>
                    <a:pt x="311553" y="0"/>
                  </a:cubicBezTo>
                  <a:cubicBezTo>
                    <a:pt x="214398" y="0"/>
                    <a:pt x="106766" y="0"/>
                    <a:pt x="9611" y="0"/>
                  </a:cubicBezTo>
                  <a:cubicBezTo>
                    <a:pt x="86" y="0"/>
                    <a:pt x="86" y="19050"/>
                    <a:pt x="1038" y="21908"/>
                  </a:cubicBezTo>
                  <a:cubicBezTo>
                    <a:pt x="-867" y="37148"/>
                    <a:pt x="86" y="103823"/>
                    <a:pt x="1991" y="134302"/>
                  </a:cubicBezTo>
                  <a:cubicBezTo>
                    <a:pt x="8658" y="211455"/>
                    <a:pt x="31518" y="236220"/>
                    <a:pt x="61046" y="306705"/>
                  </a:cubicBezTo>
                  <a:cubicBezTo>
                    <a:pt x="61998" y="310515"/>
                    <a:pt x="63903" y="313373"/>
                    <a:pt x="67713" y="315278"/>
                  </a:cubicBezTo>
                  <a:cubicBezTo>
                    <a:pt x="124863" y="319088"/>
                    <a:pt x="181061" y="316230"/>
                    <a:pt x="238211" y="316230"/>
                  </a:cubicBezTo>
                  <a:cubicBezTo>
                    <a:pt x="244878" y="316230"/>
                    <a:pt x="251546" y="314325"/>
                    <a:pt x="253451" y="306705"/>
                  </a:cubicBezTo>
                  <a:cubicBezTo>
                    <a:pt x="275359" y="269557"/>
                    <a:pt x="280121" y="264795"/>
                    <a:pt x="292503" y="241935"/>
                  </a:cubicBezTo>
                  <a:cubicBezTo>
                    <a:pt x="297266" y="232410"/>
                    <a:pt x="302028" y="224790"/>
                    <a:pt x="311553" y="223838"/>
                  </a:cubicBezTo>
                  <a:cubicBezTo>
                    <a:pt x="347748" y="220980"/>
                    <a:pt x="378228" y="205740"/>
                    <a:pt x="402041" y="178118"/>
                  </a:cubicBezTo>
                  <a:cubicBezTo>
                    <a:pt x="430616" y="148590"/>
                    <a:pt x="424901" y="103823"/>
                    <a:pt x="392516" y="78105"/>
                  </a:cubicBezTo>
                  <a:close/>
                  <a:moveTo>
                    <a:pt x="382038" y="154305"/>
                  </a:moveTo>
                  <a:cubicBezTo>
                    <a:pt x="366798" y="178118"/>
                    <a:pt x="342034" y="187643"/>
                    <a:pt x="315363" y="192405"/>
                  </a:cubicBezTo>
                  <a:cubicBezTo>
                    <a:pt x="303934" y="194310"/>
                    <a:pt x="308696" y="186690"/>
                    <a:pt x="308696" y="181927"/>
                  </a:cubicBezTo>
                  <a:cubicBezTo>
                    <a:pt x="312506" y="152400"/>
                    <a:pt x="316316" y="122873"/>
                    <a:pt x="316316" y="93345"/>
                  </a:cubicBezTo>
                  <a:cubicBezTo>
                    <a:pt x="316316" y="86677"/>
                    <a:pt x="318221" y="84773"/>
                    <a:pt x="324888" y="85725"/>
                  </a:cubicBezTo>
                  <a:cubicBezTo>
                    <a:pt x="343938" y="87630"/>
                    <a:pt x="361084" y="92393"/>
                    <a:pt x="376323" y="105727"/>
                  </a:cubicBezTo>
                  <a:cubicBezTo>
                    <a:pt x="390611" y="118110"/>
                    <a:pt x="392516" y="138113"/>
                    <a:pt x="382038" y="154305"/>
                  </a:cubicBezTo>
                  <a:close/>
                </a:path>
              </a:pathLst>
            </a:custGeom>
            <a:grpFill/>
            <a:ln w="9525" cap="flat">
              <a:noFill/>
              <a:prstDash val="solid"/>
              <a:miter/>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350" b="0" i="0" u="none" strike="noStrike" kern="1200" cap="none" spc="0" normalizeH="0" baseline="0" noProof="0" dirty="0">
                <a:ln>
                  <a:noFill/>
                </a:ln>
                <a:solidFill>
                  <a:prstClr val="black"/>
                </a:solidFill>
                <a:effectLst/>
                <a:uLnTx/>
                <a:uFillTx/>
                <a:latin typeface=".VnTime" panose="020B7200000000000000" pitchFamily="34" charset="0"/>
                <a:ea typeface="+mn-ea"/>
                <a:cs typeface="Arial" panose="020B0604020202020204" pitchFamily="34" charset="0"/>
              </a:endParaRPr>
            </a:p>
          </p:txBody>
        </p:sp>
        <p:sp>
          <p:nvSpPr>
            <p:cNvPr id="41" name="Freeform: Shape 40">
              <a:extLst>
                <a:ext uri="{FF2B5EF4-FFF2-40B4-BE49-F238E27FC236}">
                  <a16:creationId xmlns="" xmlns:a16="http://schemas.microsoft.com/office/drawing/2014/main" id="{51A4A316-E5BF-4B22-930D-9CA14281E764}"/>
                </a:ext>
              </a:extLst>
            </p:cNvPr>
            <p:cNvSpPr/>
            <p:nvPr/>
          </p:nvSpPr>
          <p:spPr>
            <a:xfrm>
              <a:off x="3293429" y="2725835"/>
              <a:ext cx="704850" cy="66675"/>
            </a:xfrm>
            <a:custGeom>
              <a:avLst/>
              <a:gdLst>
                <a:gd name="connsiteX0" fmla="*/ 0 w 704850"/>
                <a:gd name="connsiteY0" fmla="*/ 0 h 66675"/>
                <a:gd name="connsiteX1" fmla="*/ 352425 w 704850"/>
                <a:gd name="connsiteY1" fmla="*/ 73342 h 66675"/>
                <a:gd name="connsiteX2" fmla="*/ 704850 w 704850"/>
                <a:gd name="connsiteY2" fmla="*/ 0 h 66675"/>
                <a:gd name="connsiteX3" fmla="*/ 0 w 704850"/>
                <a:gd name="connsiteY3" fmla="*/ 0 h 66675"/>
              </a:gdLst>
              <a:ahLst/>
              <a:cxnLst>
                <a:cxn ang="0">
                  <a:pos x="connsiteX0" y="connsiteY0"/>
                </a:cxn>
                <a:cxn ang="0">
                  <a:pos x="connsiteX1" y="connsiteY1"/>
                </a:cxn>
                <a:cxn ang="0">
                  <a:pos x="connsiteX2" y="connsiteY2"/>
                </a:cxn>
                <a:cxn ang="0">
                  <a:pos x="connsiteX3" y="connsiteY3"/>
                </a:cxn>
              </a:cxnLst>
              <a:rect l="l" t="t" r="r" b="b"/>
              <a:pathLst>
                <a:path w="704850" h="66675">
                  <a:moveTo>
                    <a:pt x="0" y="0"/>
                  </a:moveTo>
                  <a:cubicBezTo>
                    <a:pt x="107633" y="46672"/>
                    <a:pt x="226695" y="73342"/>
                    <a:pt x="352425" y="73342"/>
                  </a:cubicBezTo>
                  <a:cubicBezTo>
                    <a:pt x="478155" y="73342"/>
                    <a:pt x="597218" y="47625"/>
                    <a:pt x="704850" y="0"/>
                  </a:cubicBezTo>
                  <a:lnTo>
                    <a:pt x="0" y="0"/>
                  </a:lnTo>
                  <a:close/>
                </a:path>
              </a:pathLst>
            </a:custGeom>
            <a:grpFill/>
            <a:ln w="9525" cap="flat">
              <a:noFill/>
              <a:prstDash val="solid"/>
              <a:miter/>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VnTime" panose="020B7200000000000000" pitchFamily="34" charset="0"/>
                <a:ea typeface="+mn-ea"/>
                <a:cs typeface="Arial" panose="020B0604020202020204" pitchFamily="34" charset="0"/>
              </a:endParaRPr>
            </a:p>
          </p:txBody>
        </p:sp>
      </p:grpSp>
      <p:sp>
        <p:nvSpPr>
          <p:cNvPr id="43" name="Freeform: Shape 42">
            <a:extLst>
              <a:ext uri="{FF2B5EF4-FFF2-40B4-BE49-F238E27FC236}">
                <a16:creationId xmlns="" xmlns:a16="http://schemas.microsoft.com/office/drawing/2014/main" id="{9FF5FF9B-C135-4AF3-B10E-69F915043FA2}"/>
              </a:ext>
            </a:extLst>
          </p:cNvPr>
          <p:cNvSpPr/>
          <p:nvPr/>
        </p:nvSpPr>
        <p:spPr>
          <a:xfrm>
            <a:off x="6977855" y="5293686"/>
            <a:ext cx="15875" cy="17463"/>
          </a:xfrm>
          <a:custGeom>
            <a:avLst/>
            <a:gdLst>
              <a:gd name="connsiteX0" fmla="*/ 0 w 0"/>
              <a:gd name="connsiteY0" fmla="*/ 953 h 0"/>
              <a:gd name="connsiteX1" fmla="*/ 5715 w 0"/>
              <a:gd name="connsiteY1" fmla="*/ 0 h 0"/>
              <a:gd name="connsiteX2" fmla="*/ 4763 w 0"/>
              <a:gd name="connsiteY2" fmla="*/ 3810 h 0"/>
              <a:gd name="connsiteX3" fmla="*/ 0 w 0"/>
              <a:gd name="connsiteY3" fmla="*/ 953 h 0"/>
              <a:gd name="connsiteX4" fmla="*/ 0 w 0"/>
              <a:gd name="connsiteY4" fmla="*/ 953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0" y="953"/>
                </a:moveTo>
                <a:cubicBezTo>
                  <a:pt x="1905" y="953"/>
                  <a:pt x="3810" y="0"/>
                  <a:pt x="5715" y="0"/>
                </a:cubicBezTo>
                <a:cubicBezTo>
                  <a:pt x="5715" y="953"/>
                  <a:pt x="5715" y="2858"/>
                  <a:pt x="4763" y="3810"/>
                </a:cubicBezTo>
                <a:cubicBezTo>
                  <a:pt x="3810" y="2858"/>
                  <a:pt x="2857" y="953"/>
                  <a:pt x="0" y="953"/>
                </a:cubicBezTo>
                <a:cubicBezTo>
                  <a:pt x="952" y="0"/>
                  <a:pt x="0" y="953"/>
                  <a:pt x="0" y="953"/>
                </a:cubicBezTo>
                <a:close/>
              </a:path>
            </a:pathLst>
          </a:custGeom>
          <a:solidFill>
            <a:srgbClr val="F2EADB"/>
          </a:solidFill>
          <a:ln w="9525" cap="flat">
            <a:noFill/>
            <a:prstDash val="solid"/>
            <a:miter/>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VnTime" panose="020B7200000000000000" pitchFamily="34" charset="0"/>
              <a:ea typeface="+mn-ea"/>
              <a:cs typeface="Arial" panose="020B0604020202020204" pitchFamily="34" charset="0"/>
            </a:endParaRPr>
          </a:p>
        </p:txBody>
      </p:sp>
      <p:grpSp>
        <p:nvGrpSpPr>
          <p:cNvPr id="333835" name="Group 55">
            <a:extLst>
              <a:ext uri="{FF2B5EF4-FFF2-40B4-BE49-F238E27FC236}">
                <a16:creationId xmlns="" xmlns:a16="http://schemas.microsoft.com/office/drawing/2014/main" id="{2008B9D1-91C9-4F5D-90B7-430BBAFE3B58}"/>
              </a:ext>
            </a:extLst>
          </p:cNvPr>
          <p:cNvGrpSpPr>
            <a:grpSpLocks/>
          </p:cNvGrpSpPr>
          <p:nvPr/>
        </p:nvGrpSpPr>
        <p:grpSpPr bwMode="auto">
          <a:xfrm>
            <a:off x="6546055" y="2642560"/>
            <a:ext cx="225425" cy="363538"/>
            <a:chOff x="6899592" y="1993712"/>
            <a:chExt cx="3149063" cy="5053610"/>
          </a:xfrm>
        </p:grpSpPr>
        <p:sp>
          <p:nvSpPr>
            <p:cNvPr id="53" name="Freeform: Shape 52">
              <a:extLst>
                <a:ext uri="{FF2B5EF4-FFF2-40B4-BE49-F238E27FC236}">
                  <a16:creationId xmlns="" xmlns:a16="http://schemas.microsoft.com/office/drawing/2014/main" id="{2C66EF12-3292-4E4B-83E2-52FF0997E3C5}"/>
                </a:ext>
              </a:extLst>
            </p:cNvPr>
            <p:cNvSpPr/>
            <p:nvPr/>
          </p:nvSpPr>
          <p:spPr>
            <a:xfrm>
              <a:off x="6899592" y="1993712"/>
              <a:ext cx="3149063" cy="5053610"/>
            </a:xfrm>
            <a:custGeom>
              <a:avLst/>
              <a:gdLst>
                <a:gd name="connsiteX0" fmla="*/ 789030 w 3149063"/>
                <a:gd name="connsiteY0" fmla="*/ 5048021 h 5053610"/>
                <a:gd name="connsiteX1" fmla="*/ 791566 w 3149063"/>
                <a:gd name="connsiteY1" fmla="*/ 5048022 h 5053610"/>
                <a:gd name="connsiteX2" fmla="*/ 793454 w 3149063"/>
                <a:gd name="connsiteY2" fmla="*/ 5048831 h 5053610"/>
                <a:gd name="connsiteX3" fmla="*/ 787934 w 3149063"/>
                <a:gd name="connsiteY3" fmla="*/ 5047820 h 5053610"/>
                <a:gd name="connsiteX4" fmla="*/ 789030 w 3149063"/>
                <a:gd name="connsiteY4" fmla="*/ 5048021 h 5053610"/>
                <a:gd name="connsiteX5" fmla="*/ 769942 w 3149063"/>
                <a:gd name="connsiteY5" fmla="*/ 5048015 h 5053610"/>
                <a:gd name="connsiteX6" fmla="*/ 781958 w 3149063"/>
                <a:gd name="connsiteY6" fmla="*/ 5047834 h 5053610"/>
                <a:gd name="connsiteX7" fmla="*/ 2485194 w 3149063"/>
                <a:gd name="connsiteY7" fmla="*/ 0 h 5053610"/>
                <a:gd name="connsiteX8" fmla="*/ 3149063 w 3149063"/>
                <a:gd name="connsiteY8" fmla="*/ 0 h 5053610"/>
                <a:gd name="connsiteX9" fmla="*/ 3142489 w 3149063"/>
                <a:gd name="connsiteY9" fmla="*/ 144605 h 5053610"/>
                <a:gd name="connsiteX10" fmla="*/ 2594743 w 3149063"/>
                <a:gd name="connsiteY10" fmla="*/ 144605 h 5053610"/>
                <a:gd name="connsiteX11" fmla="*/ 2415083 w 3149063"/>
                <a:gd name="connsiteY11" fmla="*/ 322075 h 5053610"/>
                <a:gd name="connsiteX12" fmla="*/ 2309403 w 3149063"/>
                <a:gd name="connsiteY12" fmla="*/ 730351 h 5053610"/>
                <a:gd name="connsiteX13" fmla="*/ 2293947 w 3149063"/>
                <a:gd name="connsiteY13" fmla="*/ 790658 h 5053610"/>
                <a:gd name="connsiteX14" fmla="*/ 2330933 w 3149063"/>
                <a:gd name="connsiteY14" fmla="*/ 798189 h 5053610"/>
                <a:gd name="connsiteX15" fmla="*/ 2686767 w 3149063"/>
                <a:gd name="connsiteY15" fmla="*/ 900493 h 5053610"/>
                <a:gd name="connsiteX16" fmla="*/ 2903673 w 3149063"/>
                <a:gd name="connsiteY16" fmla="*/ 1152457 h 5053610"/>
                <a:gd name="connsiteX17" fmla="*/ 2555308 w 3149063"/>
                <a:gd name="connsiteY17" fmla="*/ 4616400 h 5053610"/>
                <a:gd name="connsiteX18" fmla="*/ 2106156 w 3149063"/>
                <a:gd name="connsiteY18" fmla="*/ 5048022 h 5053610"/>
                <a:gd name="connsiteX19" fmla="*/ 834291 w 3149063"/>
                <a:gd name="connsiteY19" fmla="*/ 5047714 h 5053610"/>
                <a:gd name="connsiteX20" fmla="*/ 787934 w 3149063"/>
                <a:gd name="connsiteY20" fmla="*/ 5047820 h 5053610"/>
                <a:gd name="connsiteX21" fmla="*/ 751379 w 3149063"/>
                <a:gd name="connsiteY21" fmla="*/ 5041129 h 5053610"/>
                <a:gd name="connsiteX22" fmla="*/ 359944 w 3149063"/>
                <a:gd name="connsiteY22" fmla="*/ 4636117 h 5053610"/>
                <a:gd name="connsiteX23" fmla="*/ 623 w 3149063"/>
                <a:gd name="connsiteY23" fmla="*/ 1292680 h 5053610"/>
                <a:gd name="connsiteX24" fmla="*/ 263541 w 3149063"/>
                <a:gd name="connsiteY24" fmla="*/ 880775 h 5053610"/>
                <a:gd name="connsiteX25" fmla="*/ 1993560 w 3149063"/>
                <a:gd name="connsiteY25" fmla="*/ 729495 h 5053610"/>
                <a:gd name="connsiteX26" fmla="*/ 2155090 w 3149063"/>
                <a:gd name="connsiteY26" fmla="*/ 762385 h 5053610"/>
                <a:gd name="connsiteX27" fmla="*/ 2316490 w 3149063"/>
                <a:gd name="connsiteY27" fmla="*/ 131459 h 5053610"/>
                <a:gd name="connsiteX28" fmla="*/ 2485194 w 3149063"/>
                <a:gd name="connsiteY28" fmla="*/ 0 h 5053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149063" h="5053610">
                  <a:moveTo>
                    <a:pt x="789030" y="5048021"/>
                  </a:moveTo>
                  <a:lnTo>
                    <a:pt x="791566" y="5048022"/>
                  </a:lnTo>
                  <a:cubicBezTo>
                    <a:pt x="895912" y="5048022"/>
                    <a:pt x="869929" y="5060038"/>
                    <a:pt x="793454" y="5048831"/>
                  </a:cubicBezTo>
                  <a:close/>
                  <a:moveTo>
                    <a:pt x="787934" y="5047820"/>
                  </a:moveTo>
                  <a:lnTo>
                    <a:pt x="789030" y="5048021"/>
                  </a:lnTo>
                  <a:lnTo>
                    <a:pt x="769942" y="5048015"/>
                  </a:lnTo>
                  <a:cubicBezTo>
                    <a:pt x="741211" y="5047995"/>
                    <a:pt x="748392" y="5047926"/>
                    <a:pt x="781958" y="5047834"/>
                  </a:cubicBezTo>
                  <a:close/>
                  <a:moveTo>
                    <a:pt x="2485194" y="0"/>
                  </a:moveTo>
                  <a:lnTo>
                    <a:pt x="3149063" y="0"/>
                  </a:lnTo>
                  <a:lnTo>
                    <a:pt x="3142489" y="144605"/>
                  </a:lnTo>
                  <a:cubicBezTo>
                    <a:pt x="3142489" y="144605"/>
                    <a:pt x="2724012" y="144605"/>
                    <a:pt x="2594743" y="144605"/>
                  </a:cubicBezTo>
                  <a:cubicBezTo>
                    <a:pt x="2434803" y="144605"/>
                    <a:pt x="2443567" y="223480"/>
                    <a:pt x="2415083" y="322075"/>
                  </a:cubicBezTo>
                  <a:cubicBezTo>
                    <a:pt x="2409058" y="342890"/>
                    <a:pt x="2367840" y="502557"/>
                    <a:pt x="2309403" y="730351"/>
                  </a:cubicBezTo>
                  <a:lnTo>
                    <a:pt x="2293947" y="790658"/>
                  </a:lnTo>
                  <a:lnTo>
                    <a:pt x="2330933" y="798189"/>
                  </a:lnTo>
                  <a:cubicBezTo>
                    <a:pt x="2446375" y="826548"/>
                    <a:pt x="2564894" y="860508"/>
                    <a:pt x="2686767" y="900493"/>
                  </a:cubicBezTo>
                  <a:cubicBezTo>
                    <a:pt x="2862046" y="957461"/>
                    <a:pt x="2903673" y="1058246"/>
                    <a:pt x="2903673" y="1152457"/>
                  </a:cubicBezTo>
                  <a:cubicBezTo>
                    <a:pt x="2903673" y="1246670"/>
                    <a:pt x="2583790" y="4528760"/>
                    <a:pt x="2555308" y="4616400"/>
                  </a:cubicBezTo>
                  <a:cubicBezTo>
                    <a:pt x="2526824" y="4704039"/>
                    <a:pt x="2428231" y="5048022"/>
                    <a:pt x="2106156" y="5048022"/>
                  </a:cubicBezTo>
                  <a:cubicBezTo>
                    <a:pt x="1864601" y="5046380"/>
                    <a:pt x="1089404" y="5047201"/>
                    <a:pt x="834291" y="5047714"/>
                  </a:cubicBezTo>
                  <a:lnTo>
                    <a:pt x="787934" y="5047820"/>
                  </a:lnTo>
                  <a:lnTo>
                    <a:pt x="751379" y="5041129"/>
                  </a:lnTo>
                  <a:cubicBezTo>
                    <a:pt x="614748" y="5011238"/>
                    <a:pt x="394452" y="4915879"/>
                    <a:pt x="359944" y="4636117"/>
                  </a:cubicBezTo>
                  <a:cubicBezTo>
                    <a:pt x="298596" y="4138766"/>
                    <a:pt x="623" y="1292680"/>
                    <a:pt x="623" y="1292680"/>
                  </a:cubicBezTo>
                  <a:cubicBezTo>
                    <a:pt x="623" y="1292680"/>
                    <a:pt x="-25670" y="979371"/>
                    <a:pt x="263541" y="880775"/>
                  </a:cubicBezTo>
                  <a:cubicBezTo>
                    <a:pt x="779517" y="704950"/>
                    <a:pt x="1336163" y="624020"/>
                    <a:pt x="1993560" y="729495"/>
                  </a:cubicBezTo>
                  <a:lnTo>
                    <a:pt x="2155090" y="762385"/>
                  </a:lnTo>
                  <a:lnTo>
                    <a:pt x="2316490" y="131459"/>
                  </a:lnTo>
                  <a:cubicBezTo>
                    <a:pt x="2336208" y="54776"/>
                    <a:pt x="2406319" y="0"/>
                    <a:pt x="2485194" y="0"/>
                  </a:cubicBezTo>
                  <a:close/>
                </a:path>
              </a:pathLst>
            </a:custGeom>
            <a:solidFill>
              <a:schemeClr val="bg1"/>
            </a:solidFill>
            <a:ln w="9525" cap="flat">
              <a:noFill/>
              <a:prstDash val="solid"/>
              <a:miter/>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VnTime" panose="020B7200000000000000" pitchFamily="34" charset="0"/>
                <a:ea typeface="+mn-ea"/>
                <a:cs typeface="Arial" panose="020B0604020202020204" pitchFamily="34" charset="0"/>
              </a:endParaRPr>
            </a:p>
          </p:txBody>
        </p:sp>
        <p:sp>
          <p:nvSpPr>
            <p:cNvPr id="55" name="Freeform: Shape 54">
              <a:extLst>
                <a:ext uri="{FF2B5EF4-FFF2-40B4-BE49-F238E27FC236}">
                  <a16:creationId xmlns="" xmlns:a16="http://schemas.microsoft.com/office/drawing/2014/main" id="{2242A5CE-F505-43CB-99E5-A027C171AC1D}"/>
                </a:ext>
              </a:extLst>
            </p:cNvPr>
            <p:cNvSpPr/>
            <p:nvPr/>
          </p:nvSpPr>
          <p:spPr>
            <a:xfrm>
              <a:off x="7099187" y="2876437"/>
              <a:ext cx="2505938" cy="4016401"/>
            </a:xfrm>
            <a:custGeom>
              <a:avLst/>
              <a:gdLst>
                <a:gd name="connsiteX0" fmla="*/ 679591 w 2507105"/>
                <a:gd name="connsiteY0" fmla="*/ 4016421 h 4021600"/>
                <a:gd name="connsiteX1" fmla="*/ 682018 w 2507105"/>
                <a:gd name="connsiteY1" fmla="*/ 4016422 h 4021600"/>
                <a:gd name="connsiteX2" fmla="*/ 682980 w 2507105"/>
                <a:gd name="connsiteY2" fmla="*/ 4017231 h 4021600"/>
                <a:gd name="connsiteX3" fmla="*/ 678758 w 2507105"/>
                <a:gd name="connsiteY3" fmla="*/ 4016222 h 4021600"/>
                <a:gd name="connsiteX4" fmla="*/ 679591 w 2507105"/>
                <a:gd name="connsiteY4" fmla="*/ 4016421 h 4021600"/>
                <a:gd name="connsiteX5" fmla="*/ 663472 w 2507105"/>
                <a:gd name="connsiteY5" fmla="*/ 4016416 h 4021600"/>
                <a:gd name="connsiteX6" fmla="*/ 674228 w 2507105"/>
                <a:gd name="connsiteY6" fmla="*/ 4016234 h 4021600"/>
                <a:gd name="connsiteX7" fmla="*/ 809092 w 2507105"/>
                <a:gd name="connsiteY7" fmla="*/ 1886788 h 4021600"/>
                <a:gd name="connsiteX8" fmla="*/ 951507 w 2507105"/>
                <a:gd name="connsiteY8" fmla="*/ 2029203 h 4021600"/>
                <a:gd name="connsiteX9" fmla="*/ 809092 w 2507105"/>
                <a:gd name="connsiteY9" fmla="*/ 2171616 h 4021600"/>
                <a:gd name="connsiteX10" fmla="*/ 666679 w 2507105"/>
                <a:gd name="connsiteY10" fmla="*/ 2029203 h 4021600"/>
                <a:gd name="connsiteX11" fmla="*/ 809092 w 2507105"/>
                <a:gd name="connsiteY11" fmla="*/ 1886788 h 4021600"/>
                <a:gd name="connsiteX12" fmla="*/ 548366 w 2507105"/>
                <a:gd name="connsiteY12" fmla="*/ 1647970 h 4021600"/>
                <a:gd name="connsiteX13" fmla="*/ 649151 w 2507105"/>
                <a:gd name="connsiteY13" fmla="*/ 1748755 h 4021600"/>
                <a:gd name="connsiteX14" fmla="*/ 548366 w 2507105"/>
                <a:gd name="connsiteY14" fmla="*/ 1849540 h 4021600"/>
                <a:gd name="connsiteX15" fmla="*/ 447581 w 2507105"/>
                <a:gd name="connsiteY15" fmla="*/ 1748755 h 4021600"/>
                <a:gd name="connsiteX16" fmla="*/ 548366 w 2507105"/>
                <a:gd name="connsiteY16" fmla="*/ 1647970 h 4021600"/>
                <a:gd name="connsiteX17" fmla="*/ 1180739 w 2507105"/>
                <a:gd name="connsiteY17" fmla="*/ 353 h 4021600"/>
                <a:gd name="connsiteX18" fmla="*/ 1720645 w 2507105"/>
                <a:gd name="connsiteY18" fmla="*/ 42941 h 4021600"/>
                <a:gd name="connsiteX19" fmla="*/ 1904365 w 2507105"/>
                <a:gd name="connsiteY19" fmla="*/ 82674 h 4021600"/>
                <a:gd name="connsiteX20" fmla="*/ 1598760 w 2507105"/>
                <a:gd name="connsiteY20" fmla="*/ 1277311 h 4021600"/>
                <a:gd name="connsiteX21" fmla="*/ 1410646 w 2507105"/>
                <a:gd name="connsiteY21" fmla="*/ 1258656 h 4021600"/>
                <a:gd name="connsiteX22" fmla="*/ 419099 w 2507105"/>
                <a:gd name="connsiteY22" fmla="*/ 1371907 h 4021600"/>
                <a:gd name="connsiteX23" fmla="*/ 232865 w 2507105"/>
                <a:gd name="connsiteY23" fmla="*/ 1617297 h 4021600"/>
                <a:gd name="connsiteX24" fmla="*/ 487019 w 2507105"/>
                <a:gd name="connsiteY24" fmla="*/ 3624238 h 4021600"/>
                <a:gd name="connsiteX25" fmla="*/ 728849 w 2507105"/>
                <a:gd name="connsiteY25" fmla="*/ 3859767 h 4021600"/>
                <a:gd name="connsiteX26" fmla="*/ 791256 w 2507105"/>
                <a:gd name="connsiteY26" fmla="*/ 3871818 h 4021600"/>
                <a:gd name="connsiteX27" fmla="*/ 792451 w 2507105"/>
                <a:gd name="connsiteY27" fmla="*/ 3872049 h 4021600"/>
                <a:gd name="connsiteX28" fmla="*/ 791566 w 2507105"/>
                <a:gd name="connsiteY28" fmla="*/ 3871818 h 4021600"/>
                <a:gd name="connsiteX29" fmla="*/ 822034 w 2507105"/>
                <a:gd name="connsiteY29" fmla="*/ 3871818 h 4021600"/>
                <a:gd name="connsiteX30" fmla="*/ 1716161 w 2507105"/>
                <a:gd name="connsiteY30" fmla="*/ 3871818 h 4021600"/>
                <a:gd name="connsiteX31" fmla="*/ 2031662 w 2507105"/>
                <a:gd name="connsiteY31" fmla="*/ 3613282 h 4021600"/>
                <a:gd name="connsiteX32" fmla="*/ 2277052 w 2507105"/>
                <a:gd name="connsiteY32" fmla="*/ 1534039 h 4021600"/>
                <a:gd name="connsiteX33" fmla="*/ 2123684 w 2507105"/>
                <a:gd name="connsiteY33" fmla="*/ 1382863 h 4021600"/>
                <a:gd name="connsiteX34" fmla="*/ 1873407 w 2507105"/>
                <a:gd name="connsiteY34" fmla="*/ 1321913 h 4021600"/>
                <a:gd name="connsiteX35" fmla="*/ 1739766 w 2507105"/>
                <a:gd name="connsiteY35" fmla="*/ 1298879 h 4021600"/>
                <a:gd name="connsiteX36" fmla="*/ 1741343 w 2507105"/>
                <a:gd name="connsiteY36" fmla="*/ 1292695 h 4021600"/>
                <a:gd name="connsiteX37" fmla="*/ 2011698 w 2507105"/>
                <a:gd name="connsiteY37" fmla="*/ 233872 h 4021600"/>
                <a:gd name="connsiteX38" fmla="*/ 2042074 w 2507105"/>
                <a:gd name="connsiteY38" fmla="*/ 115176 h 4021600"/>
                <a:gd name="connsiteX39" fmla="*/ 2318680 w 2507105"/>
                <a:gd name="connsiteY39" fmla="*/ 199733 h 4021600"/>
                <a:gd name="connsiteX40" fmla="*/ 2507105 w 2507105"/>
                <a:gd name="connsiteY40" fmla="*/ 431977 h 4021600"/>
                <a:gd name="connsiteX41" fmla="*/ 2204750 w 2507105"/>
                <a:gd name="connsiteY41" fmla="*/ 3619853 h 4021600"/>
                <a:gd name="connsiteX42" fmla="*/ 1816947 w 2507105"/>
                <a:gd name="connsiteY42" fmla="*/ 4016422 h 4021600"/>
                <a:gd name="connsiteX43" fmla="*/ 719470 w 2507105"/>
                <a:gd name="connsiteY43" fmla="*/ 4016114 h 4021600"/>
                <a:gd name="connsiteX44" fmla="*/ 678758 w 2507105"/>
                <a:gd name="connsiteY44" fmla="*/ 4016222 h 4021600"/>
                <a:gd name="connsiteX45" fmla="*/ 605059 w 2507105"/>
                <a:gd name="connsiteY45" fmla="*/ 3998620 h 4021600"/>
                <a:gd name="connsiteX46" fmla="*/ 309551 w 2507105"/>
                <a:gd name="connsiteY46" fmla="*/ 3637381 h 4021600"/>
                <a:gd name="connsiteX47" fmla="*/ 621 w 2507105"/>
                <a:gd name="connsiteY47" fmla="*/ 561243 h 4021600"/>
                <a:gd name="connsiteX48" fmla="*/ 228483 w 2507105"/>
                <a:gd name="connsiteY48" fmla="*/ 182205 h 4021600"/>
                <a:gd name="connsiteX49" fmla="*/ 1180739 w 2507105"/>
                <a:gd name="connsiteY49" fmla="*/ 353 h 402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507105" h="4021600">
                  <a:moveTo>
                    <a:pt x="679591" y="4016421"/>
                  </a:moveTo>
                  <a:lnTo>
                    <a:pt x="682018" y="4016422"/>
                  </a:lnTo>
                  <a:cubicBezTo>
                    <a:pt x="771574" y="4016422"/>
                    <a:pt x="748979" y="4027514"/>
                    <a:pt x="682980" y="4017231"/>
                  </a:cubicBezTo>
                  <a:close/>
                  <a:moveTo>
                    <a:pt x="678758" y="4016222"/>
                  </a:moveTo>
                  <a:lnTo>
                    <a:pt x="679591" y="4016421"/>
                  </a:lnTo>
                  <a:lnTo>
                    <a:pt x="663472" y="4016416"/>
                  </a:lnTo>
                  <a:cubicBezTo>
                    <a:pt x="638859" y="4016396"/>
                    <a:pt x="645180" y="4016327"/>
                    <a:pt x="674228" y="4016234"/>
                  </a:cubicBezTo>
                  <a:close/>
                  <a:moveTo>
                    <a:pt x="809092" y="1886788"/>
                  </a:moveTo>
                  <a:cubicBezTo>
                    <a:pt x="887747" y="1886788"/>
                    <a:pt x="951507" y="1950549"/>
                    <a:pt x="951507" y="2029203"/>
                  </a:cubicBezTo>
                  <a:cubicBezTo>
                    <a:pt x="951507" y="2107856"/>
                    <a:pt x="887747" y="2171616"/>
                    <a:pt x="809092" y="2171616"/>
                  </a:cubicBezTo>
                  <a:cubicBezTo>
                    <a:pt x="730440" y="2171616"/>
                    <a:pt x="666679" y="2107856"/>
                    <a:pt x="666679" y="2029203"/>
                  </a:cubicBezTo>
                  <a:cubicBezTo>
                    <a:pt x="666679" y="1950549"/>
                    <a:pt x="730440" y="1886788"/>
                    <a:pt x="809092" y="1886788"/>
                  </a:cubicBezTo>
                  <a:close/>
                  <a:moveTo>
                    <a:pt x="548366" y="1647970"/>
                  </a:moveTo>
                  <a:cubicBezTo>
                    <a:pt x="604027" y="1647970"/>
                    <a:pt x="649151" y="1693094"/>
                    <a:pt x="649151" y="1748755"/>
                  </a:cubicBezTo>
                  <a:cubicBezTo>
                    <a:pt x="649151" y="1804416"/>
                    <a:pt x="604027" y="1849540"/>
                    <a:pt x="548366" y="1849540"/>
                  </a:cubicBezTo>
                  <a:cubicBezTo>
                    <a:pt x="492705" y="1849540"/>
                    <a:pt x="447581" y="1804416"/>
                    <a:pt x="447581" y="1748755"/>
                  </a:cubicBezTo>
                  <a:cubicBezTo>
                    <a:pt x="447581" y="1693094"/>
                    <a:pt x="492705" y="1647970"/>
                    <a:pt x="548366" y="1647970"/>
                  </a:cubicBezTo>
                  <a:close/>
                  <a:moveTo>
                    <a:pt x="1180739" y="353"/>
                  </a:moveTo>
                  <a:cubicBezTo>
                    <a:pt x="1352320" y="-2386"/>
                    <a:pt x="1531639" y="10761"/>
                    <a:pt x="1720645" y="42941"/>
                  </a:cubicBezTo>
                  <a:lnTo>
                    <a:pt x="1904365" y="82674"/>
                  </a:lnTo>
                  <a:lnTo>
                    <a:pt x="1598760" y="1277311"/>
                  </a:lnTo>
                  <a:lnTo>
                    <a:pt x="1410646" y="1258656"/>
                  </a:lnTo>
                  <a:cubicBezTo>
                    <a:pt x="1044042" y="1235997"/>
                    <a:pt x="721728" y="1284267"/>
                    <a:pt x="419099" y="1371907"/>
                  </a:cubicBezTo>
                  <a:cubicBezTo>
                    <a:pt x="213147" y="1428872"/>
                    <a:pt x="232865" y="1617297"/>
                    <a:pt x="232865" y="1617297"/>
                  </a:cubicBezTo>
                  <a:cubicBezTo>
                    <a:pt x="232865" y="1617297"/>
                    <a:pt x="443199" y="3326262"/>
                    <a:pt x="487019" y="3624238"/>
                  </a:cubicBezTo>
                  <a:cubicBezTo>
                    <a:pt x="508929" y="3773224"/>
                    <a:pt x="633815" y="3835119"/>
                    <a:pt x="728849" y="3859767"/>
                  </a:cubicBezTo>
                  <a:lnTo>
                    <a:pt x="791256" y="3871818"/>
                  </a:lnTo>
                  <a:lnTo>
                    <a:pt x="792451" y="3872049"/>
                  </a:lnTo>
                  <a:cubicBezTo>
                    <a:pt x="846306" y="3878904"/>
                    <a:pt x="864690" y="3871818"/>
                    <a:pt x="791566" y="3871818"/>
                  </a:cubicBezTo>
                  <a:lnTo>
                    <a:pt x="822034" y="3871818"/>
                  </a:lnTo>
                  <a:cubicBezTo>
                    <a:pt x="1001763" y="3871818"/>
                    <a:pt x="1546906" y="3871818"/>
                    <a:pt x="1716161" y="3871818"/>
                  </a:cubicBezTo>
                  <a:cubicBezTo>
                    <a:pt x="1941831" y="3871818"/>
                    <a:pt x="2011942" y="3665865"/>
                    <a:pt x="2031662" y="3613282"/>
                  </a:cubicBezTo>
                  <a:cubicBezTo>
                    <a:pt x="2051380" y="3560698"/>
                    <a:pt x="2277052" y="1591005"/>
                    <a:pt x="2277052" y="1534039"/>
                  </a:cubicBezTo>
                  <a:cubicBezTo>
                    <a:pt x="2277052" y="1477074"/>
                    <a:pt x="2246379" y="1417918"/>
                    <a:pt x="2123684" y="1382863"/>
                  </a:cubicBezTo>
                  <a:cubicBezTo>
                    <a:pt x="2037962" y="1359036"/>
                    <a:pt x="1954601" y="1338803"/>
                    <a:pt x="1873407" y="1321913"/>
                  </a:cubicBezTo>
                  <a:lnTo>
                    <a:pt x="1739766" y="1298879"/>
                  </a:lnTo>
                  <a:lnTo>
                    <a:pt x="1741343" y="1292695"/>
                  </a:lnTo>
                  <a:cubicBezTo>
                    <a:pt x="1820923" y="980657"/>
                    <a:pt x="1922743" y="581669"/>
                    <a:pt x="2011698" y="233872"/>
                  </a:cubicBezTo>
                  <a:lnTo>
                    <a:pt x="2042074" y="115176"/>
                  </a:lnTo>
                  <a:lnTo>
                    <a:pt x="2318680" y="199733"/>
                  </a:lnTo>
                  <a:cubicBezTo>
                    <a:pt x="2469860" y="252316"/>
                    <a:pt x="2507105" y="344337"/>
                    <a:pt x="2507105" y="431977"/>
                  </a:cubicBezTo>
                  <a:cubicBezTo>
                    <a:pt x="2507105" y="519616"/>
                    <a:pt x="2231041" y="3538788"/>
                    <a:pt x="2204750" y="3619853"/>
                  </a:cubicBezTo>
                  <a:cubicBezTo>
                    <a:pt x="2180650" y="3700921"/>
                    <a:pt x="2095200" y="4018612"/>
                    <a:pt x="1816947" y="4016422"/>
                  </a:cubicBezTo>
                  <a:cubicBezTo>
                    <a:pt x="1608255" y="4014778"/>
                    <a:pt x="939868" y="4015600"/>
                    <a:pt x="719470" y="4016114"/>
                  </a:cubicBezTo>
                  <a:lnTo>
                    <a:pt x="678758" y="4016222"/>
                  </a:lnTo>
                  <a:lnTo>
                    <a:pt x="605059" y="3998620"/>
                  </a:lnTo>
                  <a:cubicBezTo>
                    <a:pt x="488664" y="3961099"/>
                    <a:pt x="335843" y="3866339"/>
                    <a:pt x="309551" y="3637381"/>
                  </a:cubicBezTo>
                  <a:cubicBezTo>
                    <a:pt x="256967" y="3179467"/>
                    <a:pt x="621" y="561243"/>
                    <a:pt x="621" y="561243"/>
                  </a:cubicBezTo>
                  <a:cubicBezTo>
                    <a:pt x="621" y="561243"/>
                    <a:pt x="-23479" y="274226"/>
                    <a:pt x="228483" y="182205"/>
                  </a:cubicBezTo>
                  <a:cubicBezTo>
                    <a:pt x="525362" y="74847"/>
                    <a:pt x="837577" y="5831"/>
                    <a:pt x="1180739" y="353"/>
                  </a:cubicBezTo>
                  <a:close/>
                </a:path>
              </a:pathLst>
            </a:custGeom>
            <a:solidFill>
              <a:schemeClr val="accent1"/>
            </a:solidFill>
            <a:ln w="9525" cap="flat">
              <a:noFill/>
              <a:prstDash val="solid"/>
              <a:miter/>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VnTime" panose="020B7200000000000000" pitchFamily="34" charset="0"/>
                <a:ea typeface="+mn-ea"/>
                <a:cs typeface="Arial" panose="020B0604020202020204" pitchFamily="34" charset="0"/>
              </a:endParaRPr>
            </a:p>
          </p:txBody>
        </p:sp>
      </p:grpSp>
      <p:sp>
        <p:nvSpPr>
          <p:cNvPr id="333836" name="Rectangle 41">
            <a:extLst>
              <a:ext uri="{FF2B5EF4-FFF2-40B4-BE49-F238E27FC236}">
                <a16:creationId xmlns="" xmlns:a16="http://schemas.microsoft.com/office/drawing/2014/main" id="{EA9DBE1F-02E7-4F79-B680-DF553CDAD8C4}"/>
              </a:ext>
            </a:extLst>
          </p:cNvPr>
          <p:cNvSpPr>
            <a:spLocks noChangeArrowheads="1"/>
          </p:cNvSpPr>
          <p:nvPr/>
        </p:nvSpPr>
        <p:spPr bwMode="auto">
          <a:xfrm>
            <a:off x="2997675" y="1898229"/>
            <a:ext cx="76111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R="0" lvl="0" algn="ctr" defTabSz="914400" rtl="0" eaLnBrk="0" fontAlgn="base" latinLnBrk="0" hangingPunct="0">
              <a:lnSpc>
                <a:spcPct val="100000"/>
              </a:lnSpc>
              <a:spcBef>
                <a:spcPct val="0"/>
              </a:spcBef>
              <a:spcAft>
                <a:spcPct val="0"/>
              </a:spcAft>
              <a:buClrTx/>
              <a:buSzTx/>
              <a:buNone/>
              <a:tabLst/>
              <a:defRPr/>
            </a:pPr>
            <a:r>
              <a:rPr kumimoji="0" lang="nl-NL" altLang="en-US" sz="2000" b="1" i="0" u="none" strike="noStrike" kern="1200" cap="none" spc="0" normalizeH="0" baseline="0" noProof="0" dirty="0">
                <a:ln>
                  <a:noFill/>
                </a:ln>
                <a:solidFill>
                  <a:srgbClr val="3333FF"/>
                </a:solidFill>
                <a:effectLst/>
                <a:uLnTx/>
                <a:uFillTx/>
                <a:latin typeface="Arial" panose="020B0604020202020204" pitchFamily="34" charset="0"/>
                <a:ea typeface="+mn-ea"/>
                <a:cs typeface="Arial" panose="020B0604020202020204" pitchFamily="34" charset="0"/>
              </a:rPr>
              <a:t>Đặc trưng của tư tưởng Hồ Chí Minh về kinh tế </a:t>
            </a:r>
            <a:endParaRPr kumimoji="0" lang="en-US" altLang="en-US" sz="2000" b="1" i="0" u="none" strike="noStrike" kern="1200" cap="none" spc="0" normalizeH="0" baseline="0" noProof="0" dirty="0">
              <a:ln>
                <a:noFill/>
              </a:ln>
              <a:solidFill>
                <a:srgbClr val="3333FF"/>
              </a:solidFill>
              <a:effectLst/>
              <a:uLnTx/>
              <a:uFillTx/>
              <a:latin typeface="Arial" panose="020B0604020202020204" pitchFamily="34" charset="0"/>
              <a:ea typeface="+mn-ea"/>
              <a:cs typeface="Arial" panose="020B0604020202020204" pitchFamily="34" charset="0"/>
            </a:endParaRPr>
          </a:p>
        </p:txBody>
      </p:sp>
      <p:sp>
        <p:nvSpPr>
          <p:cNvPr id="333837" name="Rectangle 4">
            <a:extLst>
              <a:ext uri="{FF2B5EF4-FFF2-40B4-BE49-F238E27FC236}">
                <a16:creationId xmlns="" xmlns:a16="http://schemas.microsoft.com/office/drawing/2014/main" id="{18527D3E-84A5-4719-9EE0-2E8BCDB18D05}"/>
              </a:ext>
            </a:extLst>
          </p:cNvPr>
          <p:cNvSpPr>
            <a:spLocks noChangeArrowheads="1"/>
          </p:cNvSpPr>
          <p:nvPr/>
        </p:nvSpPr>
        <p:spPr bwMode="auto">
          <a:xfrm>
            <a:off x="6915942" y="2606048"/>
            <a:ext cx="35877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0" i="0" u="none" strike="noStrike" kern="1200" cap="none" spc="0" normalizeH="0" baseline="0" noProof="0">
                <a:ln>
                  <a:noFill/>
                </a:ln>
                <a:solidFill>
                  <a:srgbClr val="C00000"/>
                </a:solidFill>
                <a:effectLst/>
                <a:uLnTx/>
                <a:uFillTx/>
                <a:latin typeface="Arial" panose="020B0604020202020204" pitchFamily="34" charset="0"/>
                <a:ea typeface="+mn-ea"/>
                <a:cs typeface="Arial" panose="020B0604020202020204" pitchFamily="34" charset="0"/>
              </a:rPr>
              <a:t>Cần kiệm xây dựng nước nhà</a:t>
            </a:r>
            <a:endParaRPr kumimoji="0" lang="en-US" altLang="en-US" sz="2000" b="0" i="0" u="none" strike="noStrike" kern="1200" cap="none" spc="0" normalizeH="0" baseline="0" noProof="0">
              <a:ln>
                <a:noFill/>
              </a:ln>
              <a:solidFill>
                <a:srgbClr val="C00000"/>
              </a:solidFill>
              <a:effectLst/>
              <a:uLnTx/>
              <a:uFillTx/>
              <a:latin typeface="Arial" panose="020B0604020202020204" pitchFamily="34" charset="0"/>
              <a:ea typeface="+mn-ea"/>
              <a:cs typeface="Arial" panose="020B0604020202020204" pitchFamily="34" charset="0"/>
            </a:endParaRPr>
          </a:p>
        </p:txBody>
      </p:sp>
      <p:sp>
        <p:nvSpPr>
          <p:cNvPr id="333838" name="Rectangle 5">
            <a:extLst>
              <a:ext uri="{FF2B5EF4-FFF2-40B4-BE49-F238E27FC236}">
                <a16:creationId xmlns="" xmlns:a16="http://schemas.microsoft.com/office/drawing/2014/main" id="{2995EA44-13F9-4627-8AD5-AEC56B21CBD7}"/>
              </a:ext>
            </a:extLst>
          </p:cNvPr>
          <p:cNvSpPr>
            <a:spLocks noChangeArrowheads="1"/>
          </p:cNvSpPr>
          <p:nvPr/>
        </p:nvSpPr>
        <p:spPr bwMode="auto">
          <a:xfrm>
            <a:off x="6993729" y="3806198"/>
            <a:ext cx="35877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0" i="0" u="none" strike="noStrike" kern="1200" cap="none" spc="0" normalizeH="0" baseline="0" noProof="0">
                <a:ln>
                  <a:noFill/>
                </a:ln>
                <a:solidFill>
                  <a:srgbClr val="008000"/>
                </a:solidFill>
                <a:effectLst/>
                <a:uLnTx/>
                <a:uFillTx/>
                <a:latin typeface="Arial" panose="020B0604020202020204" pitchFamily="34" charset="0"/>
                <a:ea typeface="+mn-ea"/>
                <a:cs typeface="Arial" panose="020B0604020202020204" pitchFamily="34" charset="0"/>
              </a:rPr>
              <a:t>Tăng gia sản xuất và tiết kiệm</a:t>
            </a:r>
            <a:endParaRPr kumimoji="0" lang="en-US" altLang="en-US" sz="2000" b="0" i="0" u="none" strike="noStrike" kern="1200" cap="none" spc="0" normalizeH="0" baseline="0" noProof="0">
              <a:ln>
                <a:noFill/>
              </a:ln>
              <a:solidFill>
                <a:srgbClr val="008000"/>
              </a:solidFill>
              <a:effectLst/>
              <a:uLnTx/>
              <a:uFillTx/>
              <a:latin typeface="Arial" panose="020B0604020202020204" pitchFamily="34" charset="0"/>
              <a:ea typeface="+mn-ea"/>
              <a:cs typeface="Arial" panose="020B0604020202020204" pitchFamily="34" charset="0"/>
            </a:endParaRPr>
          </a:p>
        </p:txBody>
      </p:sp>
      <p:sp>
        <p:nvSpPr>
          <p:cNvPr id="333839" name="Rectangle 6">
            <a:extLst>
              <a:ext uri="{FF2B5EF4-FFF2-40B4-BE49-F238E27FC236}">
                <a16:creationId xmlns="" xmlns:a16="http://schemas.microsoft.com/office/drawing/2014/main" id="{7E26B7D5-BD25-4CD3-8248-A1EC76C48874}"/>
              </a:ext>
            </a:extLst>
          </p:cNvPr>
          <p:cNvSpPr>
            <a:spLocks noChangeArrowheads="1"/>
          </p:cNvSpPr>
          <p:nvPr/>
        </p:nvSpPr>
        <p:spPr bwMode="auto">
          <a:xfrm>
            <a:off x="7074693" y="5004760"/>
            <a:ext cx="3328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0" i="0" u="none" strike="noStrike" kern="1200" cap="none" spc="0" normalizeH="0" baseline="0" noProof="0">
                <a:ln>
                  <a:noFill/>
                </a:ln>
                <a:solidFill>
                  <a:srgbClr val="666699"/>
                </a:solidFill>
                <a:effectLst/>
                <a:uLnTx/>
                <a:uFillTx/>
                <a:latin typeface="Arial" panose="020B0604020202020204" pitchFamily="34" charset="0"/>
                <a:ea typeface="+mn-ea"/>
                <a:cs typeface="Arial" panose="020B0604020202020204" pitchFamily="34" charset="0"/>
              </a:rPr>
              <a:t>Sản xuất đi đôi với tiết kiệm</a:t>
            </a:r>
            <a:endParaRPr kumimoji="0" lang="en-US" altLang="en-US" sz="2000" b="0" i="0" u="none" strike="noStrike" kern="1200" cap="none" spc="0" normalizeH="0" baseline="0" noProof="0">
              <a:ln>
                <a:noFill/>
              </a:ln>
              <a:solidFill>
                <a:srgbClr val="666699"/>
              </a:solidFill>
              <a:effectLst/>
              <a:uLnTx/>
              <a:uFillTx/>
              <a:latin typeface="Arial" panose="020B0604020202020204" pitchFamily="34" charset="0"/>
              <a:ea typeface="+mn-ea"/>
              <a:cs typeface="Arial" panose="020B0604020202020204" pitchFamily="34" charset="0"/>
            </a:endParaRPr>
          </a:p>
        </p:txBody>
      </p:sp>
      <p:sp>
        <p:nvSpPr>
          <p:cNvPr id="333840" name="Rectangle 7">
            <a:extLst>
              <a:ext uri="{FF2B5EF4-FFF2-40B4-BE49-F238E27FC236}">
                <a16:creationId xmlns="" xmlns:a16="http://schemas.microsoft.com/office/drawing/2014/main" id="{A450CF40-15F5-48B0-9176-21A96B7F1A58}"/>
              </a:ext>
            </a:extLst>
          </p:cNvPr>
          <p:cNvSpPr>
            <a:spLocks noChangeArrowheads="1"/>
          </p:cNvSpPr>
          <p:nvPr/>
        </p:nvSpPr>
        <p:spPr bwMode="auto">
          <a:xfrm>
            <a:off x="1703388" y="5844210"/>
            <a:ext cx="792162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nl-NL" altLang="en-US" sz="20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Sản xuất mà không tiết kiệm thì như gió vào </a:t>
            </a:r>
          </a:p>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nl-NL" altLang="en-US" sz="20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nhà trống.</a:t>
            </a:r>
            <a:endParaRPr kumimoji="0" lang="en-US" altLang="en-US" sz="20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endParaRPr>
          </a:p>
        </p:txBody>
      </p:sp>
      <p:pic>
        <p:nvPicPr>
          <p:cNvPr id="333841" name="Picture 4" descr="Kết quả hình ảnh cho quan diểm hồ chí minh về kinh tế">
            <a:extLst>
              <a:ext uri="{FF2B5EF4-FFF2-40B4-BE49-F238E27FC236}">
                <a16:creationId xmlns="" xmlns:a16="http://schemas.microsoft.com/office/drawing/2014/main" id="{1DB952E2-BCE4-4B64-AF9F-7564772202B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88308" y="2543798"/>
            <a:ext cx="3511550" cy="3159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 name="Group 21">
            <a:extLst>
              <a:ext uri="{FF2B5EF4-FFF2-40B4-BE49-F238E27FC236}">
                <a16:creationId xmlns="" xmlns:a16="http://schemas.microsoft.com/office/drawing/2014/main" id="{1E094D8F-2022-4E9A-BE65-F5504241CBDD}"/>
              </a:ext>
            </a:extLst>
          </p:cNvPr>
          <p:cNvGrpSpPr>
            <a:grpSpLocks/>
          </p:cNvGrpSpPr>
          <p:nvPr/>
        </p:nvGrpSpPr>
        <p:grpSpPr bwMode="auto">
          <a:xfrm>
            <a:off x="1703388" y="1132773"/>
            <a:ext cx="9640473" cy="45719"/>
            <a:chOff x="233" y="575"/>
            <a:chExt cx="5298" cy="1"/>
          </a:xfrm>
        </p:grpSpPr>
        <p:sp>
          <p:nvSpPr>
            <p:cNvPr id="25" name="Line 7">
              <a:extLst>
                <a:ext uri="{FF2B5EF4-FFF2-40B4-BE49-F238E27FC236}">
                  <a16:creationId xmlns="" xmlns:a16="http://schemas.microsoft.com/office/drawing/2014/main" id="{4B351C88-BB42-475C-A027-605A48B2DDBD}"/>
                </a:ext>
              </a:extLst>
            </p:cNvPr>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 name="Line 8">
              <a:extLst>
                <a:ext uri="{FF2B5EF4-FFF2-40B4-BE49-F238E27FC236}">
                  <a16:creationId xmlns="" xmlns:a16="http://schemas.microsoft.com/office/drawing/2014/main" id="{5468E6D3-1A91-4DA1-B7CA-39D894C6711C}"/>
                </a:ext>
              </a:extLst>
            </p:cNvPr>
            <p:cNvSpPr>
              <a:spLocks noChangeShapeType="1"/>
            </p:cNvSpPr>
            <p:nvPr/>
          </p:nvSpPr>
          <p:spPr bwMode="auto">
            <a:xfrm>
              <a:off x="233" y="575"/>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27" name="Rectangle 6">
            <a:extLst>
              <a:ext uri="{FF2B5EF4-FFF2-40B4-BE49-F238E27FC236}">
                <a16:creationId xmlns="" xmlns:a16="http://schemas.microsoft.com/office/drawing/2014/main" id="{64B624B9-80C7-40B8-9F74-B4A61A85D5AA}"/>
              </a:ext>
            </a:extLst>
          </p:cNvPr>
          <p:cNvSpPr>
            <a:spLocks noChangeArrowheads="1"/>
          </p:cNvSpPr>
          <p:nvPr/>
        </p:nvSpPr>
        <p:spPr bwMode="auto">
          <a:xfrm>
            <a:off x="1703388" y="160573"/>
            <a:ext cx="989512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nl-NL" altLang="en-US" sz="2400" b="1" i="0" u="none" strike="noStrike" kern="0" cap="none" spc="0" normalizeH="0" baseline="0" noProof="0" dirty="0">
                <a:ln>
                  <a:noFill/>
                </a:ln>
                <a:solidFill>
                  <a:srgbClr val="002060"/>
                </a:solidFill>
                <a:effectLst/>
                <a:uLnTx/>
                <a:uFillTx/>
                <a:latin typeface="Arial" panose="020B0604020202020204" pitchFamily="34" charset="0"/>
              </a:rPr>
              <a:t>4. Tư tưởng về phát triển kinh tế và văn hóa, không ngừng nâng cao đời sống vật chất và tinh thần của nhân dân</a:t>
            </a:r>
            <a:endParaRPr kumimoji="0" lang="en-US" altLang="en-US" sz="2400" b="1" i="0" u="none" strike="noStrike" kern="0" cap="none" spc="0" normalizeH="0" baseline="0" noProof="0" dirty="0">
              <a:ln>
                <a:noFill/>
              </a:ln>
              <a:solidFill>
                <a:srgbClr val="002060"/>
              </a:solidFill>
              <a:effectLst/>
              <a:uLnTx/>
              <a:uFillTx/>
              <a:latin typeface="Arial" panose="020B0604020202020204" pitchFamily="34" charset="0"/>
            </a:endParaRPr>
          </a:p>
        </p:txBody>
      </p:sp>
      <p:sp>
        <p:nvSpPr>
          <p:cNvPr id="28" name="TextBox 27">
            <a:extLst>
              <a:ext uri="{FF2B5EF4-FFF2-40B4-BE49-F238E27FC236}">
                <a16:creationId xmlns="" xmlns:a16="http://schemas.microsoft.com/office/drawing/2014/main" id="{A43F5AE0-62C5-49DE-B494-82CFEB896056}"/>
              </a:ext>
            </a:extLst>
          </p:cNvPr>
          <p:cNvSpPr txBox="1"/>
          <p:nvPr/>
        </p:nvSpPr>
        <p:spPr>
          <a:xfrm>
            <a:off x="2997675" y="1399480"/>
            <a:ext cx="2073606" cy="461665"/>
          </a:xfrm>
          <a:prstGeom prst="rect">
            <a:avLst/>
          </a:prstGeom>
          <a:noFill/>
          <a:ln>
            <a:solidFill>
              <a:schemeClr val="bg1"/>
            </a:solidFill>
          </a:ln>
        </p:spPr>
        <p:txBody>
          <a:bodyPr wrap="square">
            <a:spAutoFit/>
          </a:bodyPr>
          <a:lstStyle/>
          <a:p>
            <a:pPr marL="342900" indent="-342900">
              <a:buFont typeface="Wingdings" panose="05000000000000000000" pitchFamily="2" charset="2"/>
              <a:buChar char="q"/>
            </a:pPr>
            <a:r>
              <a:rPr lang="vi-VN" altLang="en-US" sz="2400" b="1" dirty="0">
                <a:solidFill>
                  <a:srgbClr val="FF0000"/>
                </a:solidFill>
              </a:rPr>
              <a:t>Về </a:t>
            </a:r>
            <a:r>
              <a:rPr lang="nl-NL" altLang="en-US" sz="2400" b="1" dirty="0">
                <a:solidFill>
                  <a:srgbClr val="FF0000"/>
                </a:solidFill>
              </a:rPr>
              <a:t>kinh tế </a:t>
            </a:r>
            <a:endParaRPr lang="en-US" sz="2400" dirty="0">
              <a:solidFill>
                <a:srgbClr val="FF0000"/>
              </a:solidFill>
            </a:endParaRPr>
          </a:p>
        </p:txBody>
      </p:sp>
    </p:spTree>
    <p:extLst>
      <p:ext uri="{BB962C8B-B14F-4D97-AF65-F5344CB8AC3E}">
        <p14:creationId xmlns:p14="http://schemas.microsoft.com/office/powerpoint/2010/main" val="24680978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1000" fill="hold"/>
                                        <p:tgtEl>
                                          <p:spTgt spid="22"/>
                                        </p:tgtEl>
                                        <p:attrNameLst>
                                          <p:attrName>ppt_w</p:attrName>
                                        </p:attrNameLst>
                                      </p:cBhvr>
                                      <p:tavLst>
                                        <p:tav tm="0">
                                          <p:val>
                                            <p:fltVal val="0"/>
                                          </p:val>
                                        </p:tav>
                                        <p:tav tm="100000">
                                          <p:val>
                                            <p:strVal val="#ppt_w"/>
                                          </p:val>
                                        </p:tav>
                                      </p:tavLst>
                                    </p:anim>
                                    <p:anim calcmode="lin" valueType="num">
                                      <p:cBhvr>
                                        <p:cTn id="8" dur="1000" fill="hold"/>
                                        <p:tgtEl>
                                          <p:spTgt spid="22"/>
                                        </p:tgtEl>
                                        <p:attrNameLst>
                                          <p:attrName>ppt_h</p:attrName>
                                        </p:attrNameLst>
                                      </p:cBhvr>
                                      <p:tavLst>
                                        <p:tav tm="0">
                                          <p:val>
                                            <p:fltVal val="0"/>
                                          </p:val>
                                        </p:tav>
                                        <p:tav tm="100000">
                                          <p:val>
                                            <p:strVal val="#ppt_h"/>
                                          </p:val>
                                        </p:tav>
                                      </p:tavLst>
                                    </p:anim>
                                    <p:anim calcmode="lin" valueType="num">
                                      <p:cBhvr>
                                        <p:cTn id="9" dur="1000" fill="hold"/>
                                        <p:tgtEl>
                                          <p:spTgt spid="22"/>
                                        </p:tgtEl>
                                        <p:attrNameLst>
                                          <p:attrName>style.rotation</p:attrName>
                                        </p:attrNameLst>
                                      </p:cBhvr>
                                      <p:tavLst>
                                        <p:tav tm="0">
                                          <p:val>
                                            <p:fltVal val="90"/>
                                          </p:val>
                                        </p:tav>
                                        <p:tav tm="100000">
                                          <p:val>
                                            <p:fltVal val="0"/>
                                          </p:val>
                                        </p:tav>
                                      </p:tavLst>
                                    </p:anim>
                                    <p:animEffect transition="in" filter="fade">
                                      <p:cBhvr>
                                        <p:cTn id="10" dur="1000"/>
                                        <p:tgtEl>
                                          <p:spTgt spid="22"/>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anim calcmode="lin" valueType="num">
                                      <p:cBhvr>
                                        <p:cTn id="15" dur="1000" fill="hold"/>
                                        <p:tgtEl>
                                          <p:spTgt spid="27"/>
                                        </p:tgtEl>
                                        <p:attrNameLst>
                                          <p:attrName>ppt_w</p:attrName>
                                        </p:attrNameLst>
                                      </p:cBhvr>
                                      <p:tavLst>
                                        <p:tav tm="0">
                                          <p:val>
                                            <p:fltVal val="0"/>
                                          </p:val>
                                        </p:tav>
                                        <p:tav tm="100000">
                                          <p:val>
                                            <p:strVal val="#ppt_w"/>
                                          </p:val>
                                        </p:tav>
                                      </p:tavLst>
                                    </p:anim>
                                    <p:anim calcmode="lin" valueType="num">
                                      <p:cBhvr>
                                        <p:cTn id="16" dur="1000" fill="hold"/>
                                        <p:tgtEl>
                                          <p:spTgt spid="27"/>
                                        </p:tgtEl>
                                        <p:attrNameLst>
                                          <p:attrName>ppt_h</p:attrName>
                                        </p:attrNameLst>
                                      </p:cBhvr>
                                      <p:tavLst>
                                        <p:tav tm="0">
                                          <p:val>
                                            <p:fltVal val="0"/>
                                          </p:val>
                                        </p:tav>
                                        <p:tav tm="100000">
                                          <p:val>
                                            <p:strVal val="#ppt_h"/>
                                          </p:val>
                                        </p:tav>
                                      </p:tavLst>
                                    </p:anim>
                                    <p:anim calcmode="lin" valueType="num">
                                      <p:cBhvr>
                                        <p:cTn id="17" dur="1000" fill="hold"/>
                                        <p:tgtEl>
                                          <p:spTgt spid="27"/>
                                        </p:tgtEl>
                                        <p:attrNameLst>
                                          <p:attrName>style.rotation</p:attrName>
                                        </p:attrNameLst>
                                      </p:cBhvr>
                                      <p:tavLst>
                                        <p:tav tm="0">
                                          <p:val>
                                            <p:fltVal val="90"/>
                                          </p:val>
                                        </p:tav>
                                        <p:tav tm="100000">
                                          <p:val>
                                            <p:fltVal val="0"/>
                                          </p:val>
                                        </p:tav>
                                      </p:tavLst>
                                    </p:anim>
                                    <p:animEffect transition="in" filter="fade">
                                      <p:cBhvr>
                                        <p:cTn id="18" dur="10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ight Arrow 3">
            <a:extLst>
              <a:ext uri="{FF2B5EF4-FFF2-40B4-BE49-F238E27FC236}">
                <a16:creationId xmlns="" xmlns:a16="http://schemas.microsoft.com/office/drawing/2014/main" id="{92706B33-0FC2-42FF-8461-E06C9B71D384}"/>
              </a:ext>
            </a:extLst>
          </p:cNvPr>
          <p:cNvSpPr/>
          <p:nvPr/>
        </p:nvSpPr>
        <p:spPr>
          <a:xfrm rot="19800000">
            <a:off x="9112250" y="1270001"/>
            <a:ext cx="1460500" cy="1274763"/>
          </a:xfrm>
          <a:prstGeom prst="rightArrow">
            <a:avLst/>
          </a:prstGeom>
          <a:solidFill>
            <a:schemeClr val="bg1"/>
          </a:solidFill>
          <a:ln w="635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ko-KR" altLang="en-US" sz="2025" b="0" i="0" u="none" strike="noStrike" kern="1200" cap="none" spc="0" normalizeH="0" baseline="0" noProof="0" dirty="0">
              <a:ln>
                <a:noFill/>
              </a:ln>
              <a:solidFill>
                <a:prstClr val="black">
                  <a:lumMod val="65000"/>
                  <a:lumOff val="35000"/>
                </a:prstClr>
              </a:solidFill>
              <a:effectLst/>
              <a:uLnTx/>
              <a:uFillTx/>
              <a:latin typeface="Calibri"/>
              <a:ea typeface="맑은 고딕" panose="020B0503020000020004" pitchFamily="34" charset="-127"/>
              <a:cs typeface="+mn-cs"/>
            </a:endParaRPr>
          </a:p>
        </p:txBody>
      </p:sp>
      <p:sp>
        <p:nvSpPr>
          <p:cNvPr id="3" name="Right Arrow 4">
            <a:extLst>
              <a:ext uri="{FF2B5EF4-FFF2-40B4-BE49-F238E27FC236}">
                <a16:creationId xmlns="" xmlns:a16="http://schemas.microsoft.com/office/drawing/2014/main" id="{3A6E8F9C-C803-407E-A385-A9640985954E}"/>
              </a:ext>
            </a:extLst>
          </p:cNvPr>
          <p:cNvSpPr/>
          <p:nvPr/>
        </p:nvSpPr>
        <p:spPr>
          <a:xfrm rot="19800000">
            <a:off x="8083551" y="1889126"/>
            <a:ext cx="1458913" cy="1274763"/>
          </a:xfrm>
          <a:prstGeom prst="rightArrow">
            <a:avLst/>
          </a:prstGeom>
          <a:solidFill>
            <a:schemeClr val="bg1"/>
          </a:solidFill>
          <a:ln w="635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ko-KR" altLang="en-US" sz="2025" b="0" i="0" u="none" strike="noStrike" kern="1200" cap="none" spc="0" normalizeH="0" baseline="0" noProof="0" dirty="0">
              <a:ln>
                <a:noFill/>
              </a:ln>
              <a:solidFill>
                <a:prstClr val="black">
                  <a:lumMod val="65000"/>
                  <a:lumOff val="35000"/>
                </a:prstClr>
              </a:solidFill>
              <a:effectLst/>
              <a:uLnTx/>
              <a:uFillTx/>
              <a:latin typeface="Calibri"/>
              <a:ea typeface="맑은 고딕" panose="020B0503020000020004" pitchFamily="34" charset="-127"/>
              <a:cs typeface="+mn-cs"/>
            </a:endParaRPr>
          </a:p>
        </p:txBody>
      </p:sp>
      <p:sp>
        <p:nvSpPr>
          <p:cNvPr id="4" name="Right Arrow 5">
            <a:extLst>
              <a:ext uri="{FF2B5EF4-FFF2-40B4-BE49-F238E27FC236}">
                <a16:creationId xmlns="" xmlns:a16="http://schemas.microsoft.com/office/drawing/2014/main" id="{2B5E8EE5-8061-4128-AE88-1922FD9CD23A}"/>
              </a:ext>
            </a:extLst>
          </p:cNvPr>
          <p:cNvSpPr/>
          <p:nvPr/>
        </p:nvSpPr>
        <p:spPr>
          <a:xfrm rot="19800000">
            <a:off x="7051675" y="2547938"/>
            <a:ext cx="1460500" cy="1276350"/>
          </a:xfrm>
          <a:prstGeom prst="rightArrow">
            <a:avLst/>
          </a:prstGeom>
          <a:solidFill>
            <a:schemeClr val="bg1"/>
          </a:solid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ko-KR" altLang="en-US" sz="2025" b="0" i="0" u="none" strike="noStrike" kern="1200" cap="none" spc="0" normalizeH="0" baseline="0" noProof="0">
              <a:ln>
                <a:noFill/>
              </a:ln>
              <a:solidFill>
                <a:prstClr val="black">
                  <a:lumMod val="65000"/>
                  <a:lumOff val="35000"/>
                </a:prstClr>
              </a:solidFill>
              <a:effectLst/>
              <a:uLnTx/>
              <a:uFillTx/>
              <a:latin typeface="Calibri"/>
              <a:ea typeface="맑은 고딕" panose="020B0503020000020004" pitchFamily="34" charset="-127"/>
              <a:cs typeface="+mn-cs"/>
            </a:endParaRPr>
          </a:p>
        </p:txBody>
      </p:sp>
      <p:sp>
        <p:nvSpPr>
          <p:cNvPr id="5" name="Right Arrow 6">
            <a:extLst>
              <a:ext uri="{FF2B5EF4-FFF2-40B4-BE49-F238E27FC236}">
                <a16:creationId xmlns="" xmlns:a16="http://schemas.microsoft.com/office/drawing/2014/main" id="{D116EA3F-3C48-409E-B0B3-9530F70C6AEF}"/>
              </a:ext>
            </a:extLst>
          </p:cNvPr>
          <p:cNvSpPr/>
          <p:nvPr/>
        </p:nvSpPr>
        <p:spPr>
          <a:xfrm rot="19800000">
            <a:off x="5867400" y="3249613"/>
            <a:ext cx="1460500" cy="1274762"/>
          </a:xfrm>
          <a:prstGeom prst="rightArrow">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ko-KR" altLang="en-US" sz="2025" b="0" i="0" u="none" strike="noStrike" kern="1200" cap="none" spc="0" normalizeH="0" baseline="0" noProof="0">
              <a:ln>
                <a:noFill/>
              </a:ln>
              <a:solidFill>
                <a:prstClr val="black">
                  <a:lumMod val="65000"/>
                  <a:lumOff val="35000"/>
                </a:prstClr>
              </a:solidFill>
              <a:effectLst/>
              <a:uLnTx/>
              <a:uFillTx/>
              <a:latin typeface="Calibri"/>
              <a:ea typeface="맑은 고딕" panose="020B0503020000020004" pitchFamily="34" charset="-127"/>
              <a:cs typeface="+mn-cs"/>
            </a:endParaRPr>
          </a:p>
        </p:txBody>
      </p:sp>
      <p:sp>
        <p:nvSpPr>
          <p:cNvPr id="26" name="Rectangle: Rounded Corners 25">
            <a:extLst>
              <a:ext uri="{FF2B5EF4-FFF2-40B4-BE49-F238E27FC236}">
                <a16:creationId xmlns="" xmlns:a16="http://schemas.microsoft.com/office/drawing/2014/main" id="{E03B96FE-FFCF-4BA6-86C7-2AF153CDE28B}"/>
              </a:ext>
            </a:extLst>
          </p:cNvPr>
          <p:cNvSpPr/>
          <p:nvPr/>
        </p:nvSpPr>
        <p:spPr>
          <a:xfrm>
            <a:off x="1988153" y="2371476"/>
            <a:ext cx="588962" cy="35877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ko-KR" sz="900" b="1" i="0" u="none" strike="noStrike" kern="1200" cap="none" spc="0" normalizeH="0" baseline="0" noProof="0" dirty="0">
                <a:ln>
                  <a:noFill/>
                </a:ln>
                <a:solidFill>
                  <a:prstClr val="white"/>
                </a:solidFill>
                <a:effectLst/>
                <a:uLnTx/>
                <a:uFillTx/>
                <a:latin typeface="Calibri"/>
                <a:ea typeface="맑은 고딕" panose="020B0503020000020004" pitchFamily="34" charset="-127"/>
                <a:cs typeface="+mn-cs"/>
              </a:rPr>
              <a:t>01</a:t>
            </a:r>
            <a:endParaRPr kumimoji="0" lang="ko-KR" altLang="en-US" sz="900" b="1" i="0" u="none" strike="noStrike" kern="1200" cap="none" spc="0" normalizeH="0" baseline="0" noProof="0" dirty="0">
              <a:ln>
                <a:noFill/>
              </a:ln>
              <a:solidFill>
                <a:prstClr val="white"/>
              </a:solidFill>
              <a:effectLst/>
              <a:uLnTx/>
              <a:uFillTx/>
              <a:latin typeface="Calibri"/>
              <a:ea typeface="맑은 고딕" panose="020B0503020000020004" pitchFamily="34" charset="-127"/>
              <a:cs typeface="+mn-cs"/>
            </a:endParaRPr>
          </a:p>
        </p:txBody>
      </p:sp>
      <p:sp>
        <p:nvSpPr>
          <p:cNvPr id="27" name="Rectangle: Rounded Corners 26">
            <a:extLst>
              <a:ext uri="{FF2B5EF4-FFF2-40B4-BE49-F238E27FC236}">
                <a16:creationId xmlns="" xmlns:a16="http://schemas.microsoft.com/office/drawing/2014/main" id="{656131A3-2AAB-452A-ACD8-1D5B04C4A371}"/>
              </a:ext>
            </a:extLst>
          </p:cNvPr>
          <p:cNvSpPr/>
          <p:nvPr/>
        </p:nvSpPr>
        <p:spPr>
          <a:xfrm>
            <a:off x="1941033" y="3065481"/>
            <a:ext cx="588962" cy="41275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ko-KR" sz="900" b="1" i="0" u="none" strike="noStrike" kern="1200" cap="none" spc="0" normalizeH="0" baseline="0" noProof="0" dirty="0">
                <a:ln>
                  <a:noFill/>
                </a:ln>
                <a:solidFill>
                  <a:prstClr val="white"/>
                </a:solidFill>
                <a:effectLst/>
                <a:uLnTx/>
                <a:uFillTx/>
                <a:latin typeface="Calibri"/>
                <a:ea typeface="맑은 고딕" panose="020B0503020000020004" pitchFamily="34" charset="-127"/>
                <a:cs typeface="+mn-cs"/>
              </a:rPr>
              <a:t>02</a:t>
            </a:r>
            <a:endParaRPr kumimoji="0" lang="ko-KR" altLang="en-US" sz="900" b="1" i="0" u="none" strike="noStrike" kern="1200" cap="none" spc="0" normalizeH="0" baseline="0" noProof="0" dirty="0">
              <a:ln>
                <a:noFill/>
              </a:ln>
              <a:solidFill>
                <a:prstClr val="white"/>
              </a:solidFill>
              <a:effectLst/>
              <a:uLnTx/>
              <a:uFillTx/>
              <a:latin typeface="Calibri"/>
              <a:ea typeface="맑은 고딕" panose="020B0503020000020004" pitchFamily="34" charset="-127"/>
              <a:cs typeface="+mn-cs"/>
            </a:endParaRPr>
          </a:p>
        </p:txBody>
      </p:sp>
      <p:sp>
        <p:nvSpPr>
          <p:cNvPr id="28" name="Rectangle: Rounded Corners 27">
            <a:extLst>
              <a:ext uri="{FF2B5EF4-FFF2-40B4-BE49-F238E27FC236}">
                <a16:creationId xmlns="" xmlns:a16="http://schemas.microsoft.com/office/drawing/2014/main" id="{65D12B0E-6D3B-4B34-8451-A5E2306F30A7}"/>
              </a:ext>
            </a:extLst>
          </p:cNvPr>
          <p:cNvSpPr/>
          <p:nvPr/>
        </p:nvSpPr>
        <p:spPr>
          <a:xfrm>
            <a:off x="1917741" y="3713095"/>
            <a:ext cx="622443" cy="4191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ko-KR" sz="900" b="1" i="0" u="none" strike="noStrike" kern="1200" cap="none" spc="0" normalizeH="0" baseline="0" noProof="0" dirty="0">
                <a:ln>
                  <a:noFill/>
                </a:ln>
                <a:solidFill>
                  <a:prstClr val="white"/>
                </a:solidFill>
                <a:effectLst/>
                <a:uLnTx/>
                <a:uFillTx/>
                <a:latin typeface="Calibri"/>
                <a:ea typeface="맑은 고딕" panose="020B0503020000020004" pitchFamily="34" charset="-127"/>
                <a:cs typeface="+mn-cs"/>
              </a:rPr>
              <a:t>03</a:t>
            </a:r>
            <a:endParaRPr kumimoji="0" lang="ko-KR" altLang="en-US" sz="900" b="1" i="0" u="none" strike="noStrike" kern="1200" cap="none" spc="0" normalizeH="0" baseline="0" noProof="0" dirty="0">
              <a:ln>
                <a:noFill/>
              </a:ln>
              <a:solidFill>
                <a:prstClr val="white"/>
              </a:solidFill>
              <a:effectLst/>
              <a:uLnTx/>
              <a:uFillTx/>
              <a:latin typeface="Calibri"/>
              <a:ea typeface="맑은 고딕" panose="020B0503020000020004" pitchFamily="34" charset="-127"/>
              <a:cs typeface="+mn-cs"/>
            </a:endParaRPr>
          </a:p>
        </p:txBody>
      </p:sp>
      <p:sp>
        <p:nvSpPr>
          <p:cNvPr id="29" name="Rectangle: Rounded Corners 28">
            <a:extLst>
              <a:ext uri="{FF2B5EF4-FFF2-40B4-BE49-F238E27FC236}">
                <a16:creationId xmlns="" xmlns:a16="http://schemas.microsoft.com/office/drawing/2014/main" id="{D12AEEB4-9D9F-4C28-9ACA-8705824C78E0}"/>
              </a:ext>
            </a:extLst>
          </p:cNvPr>
          <p:cNvSpPr/>
          <p:nvPr/>
        </p:nvSpPr>
        <p:spPr>
          <a:xfrm>
            <a:off x="1917050" y="4412319"/>
            <a:ext cx="573087" cy="37147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ko-KR" sz="900" b="1" i="0" u="none" strike="noStrike" kern="1200" cap="none" spc="0" normalizeH="0" baseline="0" noProof="0" dirty="0">
                <a:ln>
                  <a:noFill/>
                </a:ln>
                <a:solidFill>
                  <a:prstClr val="white"/>
                </a:solidFill>
                <a:effectLst/>
                <a:uLnTx/>
                <a:uFillTx/>
                <a:latin typeface="Calibri"/>
                <a:ea typeface="맑은 고딕" panose="020B0503020000020004" pitchFamily="34" charset="-127"/>
                <a:cs typeface="+mn-cs"/>
              </a:rPr>
              <a:t>04</a:t>
            </a:r>
            <a:endParaRPr kumimoji="0" lang="ko-KR" altLang="en-US" sz="900" b="1" i="0" u="none" strike="noStrike" kern="1200" cap="none" spc="0" normalizeH="0" baseline="0" noProof="0" dirty="0">
              <a:ln>
                <a:noFill/>
              </a:ln>
              <a:solidFill>
                <a:prstClr val="white"/>
              </a:solidFill>
              <a:effectLst/>
              <a:uLnTx/>
              <a:uFillTx/>
              <a:latin typeface="Calibri"/>
              <a:ea typeface="맑은 고딕" panose="020B0503020000020004" pitchFamily="34" charset="-127"/>
              <a:cs typeface="+mn-cs"/>
            </a:endParaRPr>
          </a:p>
        </p:txBody>
      </p:sp>
      <p:sp>
        <p:nvSpPr>
          <p:cNvPr id="35" name="Freeform 16">
            <a:extLst>
              <a:ext uri="{FF2B5EF4-FFF2-40B4-BE49-F238E27FC236}">
                <a16:creationId xmlns="" xmlns:a16="http://schemas.microsoft.com/office/drawing/2014/main" id="{5E996C07-DB65-4DE3-94AB-DCE598B49871}"/>
              </a:ext>
            </a:extLst>
          </p:cNvPr>
          <p:cNvSpPr/>
          <p:nvPr/>
        </p:nvSpPr>
        <p:spPr>
          <a:xfrm rot="690516">
            <a:off x="7969250" y="3821113"/>
            <a:ext cx="1246188" cy="1192212"/>
          </a:xfrm>
          <a:custGeom>
            <a:avLst/>
            <a:gdLst>
              <a:gd name="connsiteX0" fmla="*/ 1556657 w 1730828"/>
              <a:gd name="connsiteY0" fmla="*/ 152400 h 1654629"/>
              <a:gd name="connsiteX1" fmla="*/ 1730828 w 1730828"/>
              <a:gd name="connsiteY1" fmla="*/ 674915 h 1654629"/>
              <a:gd name="connsiteX2" fmla="*/ 685800 w 1730828"/>
              <a:gd name="connsiteY2" fmla="*/ 1654629 h 1654629"/>
              <a:gd name="connsiteX3" fmla="*/ 0 w 1730828"/>
              <a:gd name="connsiteY3" fmla="*/ 914400 h 1654629"/>
              <a:gd name="connsiteX4" fmla="*/ 1023257 w 1730828"/>
              <a:gd name="connsiteY4" fmla="*/ 0 h 1654629"/>
              <a:gd name="connsiteX5" fmla="*/ 1556657 w 1730828"/>
              <a:gd name="connsiteY5" fmla="*/ 152400 h 1654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0828" h="1654629">
                <a:moveTo>
                  <a:pt x="1556657" y="152400"/>
                </a:moveTo>
                <a:lnTo>
                  <a:pt x="1730828" y="674915"/>
                </a:lnTo>
                <a:lnTo>
                  <a:pt x="685800" y="1654629"/>
                </a:lnTo>
                <a:lnTo>
                  <a:pt x="0" y="914400"/>
                </a:lnTo>
                <a:lnTo>
                  <a:pt x="1023257" y="0"/>
                </a:lnTo>
                <a:lnTo>
                  <a:pt x="1556657" y="152400"/>
                </a:lnTo>
                <a:close/>
              </a:path>
            </a:pathLst>
          </a:custGeom>
          <a:gradFill>
            <a:gsLst>
              <a:gs pos="0">
                <a:schemeClr val="bg1">
                  <a:alpha val="0"/>
                </a:schemeClr>
              </a:gs>
              <a:gs pos="100000">
                <a:schemeClr val="accent4">
                  <a:lumMod val="80000"/>
                  <a:lumOff val="20000"/>
                </a:schemeClr>
              </a:gs>
            </a:gsLst>
            <a:lin ang="18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ko-KR" altLang="en-US" sz="2025" b="0" i="0" u="none" strike="noStrike" kern="1200" cap="none" spc="0" normalizeH="0" baseline="0" noProof="0">
              <a:ln>
                <a:noFill/>
              </a:ln>
              <a:solidFill>
                <a:prstClr val="white"/>
              </a:solidFill>
              <a:effectLst/>
              <a:uLnTx/>
              <a:uFillTx/>
              <a:latin typeface="Calibri"/>
              <a:ea typeface="맑은 고딕" panose="020B0503020000020004" pitchFamily="34" charset="-127"/>
              <a:cs typeface="+mn-cs"/>
            </a:endParaRPr>
          </a:p>
        </p:txBody>
      </p:sp>
      <p:sp>
        <p:nvSpPr>
          <p:cNvPr id="36" name="Freeform 53">
            <a:extLst>
              <a:ext uri="{FF2B5EF4-FFF2-40B4-BE49-F238E27FC236}">
                <a16:creationId xmlns="" xmlns:a16="http://schemas.microsoft.com/office/drawing/2014/main" id="{051AB204-6071-4D10-BA9E-D4253291AAC2}"/>
              </a:ext>
            </a:extLst>
          </p:cNvPr>
          <p:cNvSpPr/>
          <p:nvPr/>
        </p:nvSpPr>
        <p:spPr>
          <a:xfrm rot="5832524">
            <a:off x="9019381" y="3452019"/>
            <a:ext cx="731838" cy="749300"/>
          </a:xfrm>
          <a:custGeom>
            <a:avLst/>
            <a:gdLst>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38125 w 2305050"/>
              <a:gd name="connsiteY16" fmla="*/ 217170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60071 w 2305050"/>
              <a:gd name="connsiteY16" fmla="*/ 2087575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6647 w 2305050"/>
              <a:gd name="connsiteY16" fmla="*/ 209489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81480 w 2305050"/>
              <a:gd name="connsiteY2" fmla="*/ 476174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04671 w 2305050"/>
              <a:gd name="connsiteY2" fmla="*/ 468859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70609 w 2305050"/>
              <a:gd name="connsiteY3" fmla="*/ 649910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82725 w 2305050"/>
              <a:gd name="connsiteY2" fmla="*/ 494463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294077"/>
              <a:gd name="connsiteY0" fmla="*/ 0 h 2363647"/>
              <a:gd name="connsiteX1" fmla="*/ 760552 w 2294077"/>
              <a:gd name="connsiteY1" fmla="*/ 572947 h 2363647"/>
              <a:gd name="connsiteX2" fmla="*/ 2030273 w 2294077"/>
              <a:gd name="connsiteY2" fmla="*/ 509092 h 2363647"/>
              <a:gd name="connsiteX3" fmla="*/ 2285239 w 2294077"/>
              <a:gd name="connsiteY3" fmla="*/ 657224 h 2363647"/>
              <a:gd name="connsiteX4" fmla="*/ 1132027 w 2294077"/>
              <a:gd name="connsiteY4" fmla="*/ 1020622 h 2363647"/>
              <a:gd name="connsiteX5" fmla="*/ 1617802 w 2294077"/>
              <a:gd name="connsiteY5" fmla="*/ 1544497 h 2363647"/>
              <a:gd name="connsiteX6" fmla="*/ 2065477 w 2294077"/>
              <a:gd name="connsiteY6" fmla="*/ 1544497 h 2363647"/>
              <a:gd name="connsiteX7" fmla="*/ 2294077 w 2294077"/>
              <a:gd name="connsiteY7" fmla="*/ 1734997 h 2363647"/>
              <a:gd name="connsiteX8" fmla="*/ 1827352 w 2294077"/>
              <a:gd name="connsiteY8" fmla="*/ 1868347 h 2363647"/>
              <a:gd name="connsiteX9" fmla="*/ 1998802 w 2294077"/>
              <a:gd name="connsiteY9" fmla="*/ 2115997 h 2363647"/>
              <a:gd name="connsiteX10" fmla="*/ 1722577 w 2294077"/>
              <a:gd name="connsiteY10" fmla="*/ 1982647 h 2363647"/>
              <a:gd name="connsiteX11" fmla="*/ 1532077 w 2294077"/>
              <a:gd name="connsiteY11" fmla="*/ 2363647 h 2363647"/>
              <a:gd name="connsiteX12" fmla="*/ 1303477 w 2294077"/>
              <a:gd name="connsiteY12" fmla="*/ 2144572 h 2363647"/>
              <a:gd name="connsiteX13" fmla="*/ 1436827 w 2294077"/>
              <a:gd name="connsiteY13" fmla="*/ 1782622 h 2363647"/>
              <a:gd name="connsiteX14" fmla="*/ 912952 w 2294077"/>
              <a:gd name="connsiteY14" fmla="*/ 1201597 h 2363647"/>
              <a:gd name="connsiteX15" fmla="*/ 403784 w 2294077"/>
              <a:gd name="connsiteY15" fmla="*/ 2316707 h 2363647"/>
              <a:gd name="connsiteX16" fmla="*/ 282017 w 2294077"/>
              <a:gd name="connsiteY16" fmla="*/ 2047340 h 2363647"/>
              <a:gd name="connsiteX17" fmla="*/ 509244 w 2294077"/>
              <a:gd name="connsiteY17" fmla="*/ 761923 h 2363647"/>
              <a:gd name="connsiteX18" fmla="*/ 0 w 2294077"/>
              <a:gd name="connsiteY18" fmla="*/ 0 h 2363647"/>
              <a:gd name="connsiteX0" fmla="*/ 6569 w 2300646"/>
              <a:gd name="connsiteY0" fmla="*/ 0 h 2363647"/>
              <a:gd name="connsiteX1" fmla="*/ 767121 w 2300646"/>
              <a:gd name="connsiteY1" fmla="*/ 572947 h 2363647"/>
              <a:gd name="connsiteX2" fmla="*/ 2036842 w 2300646"/>
              <a:gd name="connsiteY2" fmla="*/ 509092 h 2363647"/>
              <a:gd name="connsiteX3" fmla="*/ 2291808 w 2300646"/>
              <a:gd name="connsiteY3" fmla="*/ 657224 h 2363647"/>
              <a:gd name="connsiteX4" fmla="*/ 1138596 w 2300646"/>
              <a:gd name="connsiteY4" fmla="*/ 1020622 h 2363647"/>
              <a:gd name="connsiteX5" fmla="*/ 1624371 w 2300646"/>
              <a:gd name="connsiteY5" fmla="*/ 1544497 h 2363647"/>
              <a:gd name="connsiteX6" fmla="*/ 2072046 w 2300646"/>
              <a:gd name="connsiteY6" fmla="*/ 1544497 h 2363647"/>
              <a:gd name="connsiteX7" fmla="*/ 2300646 w 2300646"/>
              <a:gd name="connsiteY7" fmla="*/ 1734997 h 2363647"/>
              <a:gd name="connsiteX8" fmla="*/ 1833921 w 2300646"/>
              <a:gd name="connsiteY8" fmla="*/ 1868347 h 2363647"/>
              <a:gd name="connsiteX9" fmla="*/ 2005371 w 2300646"/>
              <a:gd name="connsiteY9" fmla="*/ 2115997 h 2363647"/>
              <a:gd name="connsiteX10" fmla="*/ 1729146 w 2300646"/>
              <a:gd name="connsiteY10" fmla="*/ 1982647 h 2363647"/>
              <a:gd name="connsiteX11" fmla="*/ 1538646 w 2300646"/>
              <a:gd name="connsiteY11" fmla="*/ 2363647 h 2363647"/>
              <a:gd name="connsiteX12" fmla="*/ 1310046 w 2300646"/>
              <a:gd name="connsiteY12" fmla="*/ 2144572 h 2363647"/>
              <a:gd name="connsiteX13" fmla="*/ 1443396 w 2300646"/>
              <a:gd name="connsiteY13" fmla="*/ 1782622 h 2363647"/>
              <a:gd name="connsiteX14" fmla="*/ 919521 w 2300646"/>
              <a:gd name="connsiteY14" fmla="*/ 1201597 h 2363647"/>
              <a:gd name="connsiteX15" fmla="*/ 410353 w 2300646"/>
              <a:gd name="connsiteY15" fmla="*/ 2316707 h 2363647"/>
              <a:gd name="connsiteX16" fmla="*/ 288586 w 2300646"/>
              <a:gd name="connsiteY16" fmla="*/ 2047340 h 2363647"/>
              <a:gd name="connsiteX17" fmla="*/ 515813 w 2300646"/>
              <a:gd name="connsiteY17" fmla="*/ 761923 h 2363647"/>
              <a:gd name="connsiteX18" fmla="*/ 6569 w 2300646"/>
              <a:gd name="connsiteY18" fmla="*/ 0 h 2363647"/>
              <a:gd name="connsiteX0" fmla="*/ 6569 w 2300646"/>
              <a:gd name="connsiteY0" fmla="*/ 5505 h 2369152"/>
              <a:gd name="connsiteX1" fmla="*/ 767121 w 2300646"/>
              <a:gd name="connsiteY1" fmla="*/ 578452 h 2369152"/>
              <a:gd name="connsiteX2" fmla="*/ 2036842 w 2300646"/>
              <a:gd name="connsiteY2" fmla="*/ 514597 h 2369152"/>
              <a:gd name="connsiteX3" fmla="*/ 2291808 w 2300646"/>
              <a:gd name="connsiteY3" fmla="*/ 662729 h 2369152"/>
              <a:gd name="connsiteX4" fmla="*/ 1138596 w 2300646"/>
              <a:gd name="connsiteY4" fmla="*/ 1026127 h 2369152"/>
              <a:gd name="connsiteX5" fmla="*/ 1624371 w 2300646"/>
              <a:gd name="connsiteY5" fmla="*/ 1550002 h 2369152"/>
              <a:gd name="connsiteX6" fmla="*/ 2072046 w 2300646"/>
              <a:gd name="connsiteY6" fmla="*/ 1550002 h 2369152"/>
              <a:gd name="connsiteX7" fmla="*/ 2300646 w 2300646"/>
              <a:gd name="connsiteY7" fmla="*/ 1740502 h 2369152"/>
              <a:gd name="connsiteX8" fmla="*/ 1833921 w 2300646"/>
              <a:gd name="connsiteY8" fmla="*/ 1873852 h 2369152"/>
              <a:gd name="connsiteX9" fmla="*/ 2005371 w 2300646"/>
              <a:gd name="connsiteY9" fmla="*/ 2121502 h 2369152"/>
              <a:gd name="connsiteX10" fmla="*/ 1729146 w 2300646"/>
              <a:gd name="connsiteY10" fmla="*/ 1988152 h 2369152"/>
              <a:gd name="connsiteX11" fmla="*/ 1538646 w 2300646"/>
              <a:gd name="connsiteY11" fmla="*/ 2369152 h 2369152"/>
              <a:gd name="connsiteX12" fmla="*/ 1310046 w 2300646"/>
              <a:gd name="connsiteY12" fmla="*/ 2150077 h 2369152"/>
              <a:gd name="connsiteX13" fmla="*/ 1443396 w 2300646"/>
              <a:gd name="connsiteY13" fmla="*/ 1788127 h 2369152"/>
              <a:gd name="connsiteX14" fmla="*/ 919521 w 2300646"/>
              <a:gd name="connsiteY14" fmla="*/ 1207102 h 2369152"/>
              <a:gd name="connsiteX15" fmla="*/ 410353 w 2300646"/>
              <a:gd name="connsiteY15" fmla="*/ 2322212 h 2369152"/>
              <a:gd name="connsiteX16" fmla="*/ 288586 w 2300646"/>
              <a:gd name="connsiteY16" fmla="*/ 2052845 h 2369152"/>
              <a:gd name="connsiteX17" fmla="*/ 515813 w 2300646"/>
              <a:gd name="connsiteY17" fmla="*/ 767428 h 2369152"/>
              <a:gd name="connsiteX18" fmla="*/ 6569 w 2300646"/>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24119 w 2305244"/>
              <a:gd name="connsiteY14" fmla="*/ 1207102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73597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513830 w 2305244"/>
              <a:gd name="connsiteY13" fmla="*/ 1784469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50914 w 2305244"/>
              <a:gd name="connsiteY5" fmla="*/ 1597551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32752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24192 w 2305244"/>
              <a:gd name="connsiteY17" fmla="*/ 1641442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02246 w 2305244"/>
              <a:gd name="connsiteY17" fmla="*/ 1579262 h 2369152"/>
              <a:gd name="connsiteX0" fmla="*/ 2275983 w 2296406"/>
              <a:gd name="connsiteY0" fmla="*/ 1747817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7707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57695 w 2296406"/>
              <a:gd name="connsiteY0" fmla="*/ 1755133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9145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80482 w 2296406"/>
              <a:gd name="connsiteY5" fmla="*/ 2120816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54521"/>
              <a:gd name="connsiteX1" fmla="*/ 1838519 w 2296406"/>
              <a:gd name="connsiteY1" fmla="*/ 1873852 h 2354521"/>
              <a:gd name="connsiteX2" fmla="*/ 2009969 w 2296406"/>
              <a:gd name="connsiteY2" fmla="*/ 2121502 h 2354521"/>
              <a:gd name="connsiteX3" fmla="*/ 1733744 w 2296406"/>
              <a:gd name="connsiteY3" fmla="*/ 1988152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38519 w 2296406"/>
              <a:gd name="connsiteY1" fmla="*/ 1873852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91681 w 2296406"/>
              <a:gd name="connsiteY2" fmla="*/ 2136133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42887 w 2296406"/>
              <a:gd name="connsiteY2" fmla="*/ 2194655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3889 w 2296406"/>
              <a:gd name="connsiteY1" fmla="*/ 183727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7546 w 2296406"/>
              <a:gd name="connsiteY1" fmla="*/ 1826304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80220 w 2296986"/>
              <a:gd name="connsiteY0" fmla="*/ 1747818 h 2354521"/>
              <a:gd name="connsiteX1" fmla="*/ 1828126 w 2296986"/>
              <a:gd name="connsiteY1" fmla="*/ 1826304 h 2354521"/>
              <a:gd name="connsiteX2" fmla="*/ 1955684 w 2296986"/>
              <a:gd name="connsiteY2" fmla="*/ 2095900 h 2354521"/>
              <a:gd name="connsiteX3" fmla="*/ 1683117 w 2296986"/>
              <a:gd name="connsiteY3" fmla="*/ 1962549 h 2354521"/>
              <a:gd name="connsiteX4" fmla="*/ 1529193 w 2296986"/>
              <a:gd name="connsiteY4" fmla="*/ 2354521 h 2354521"/>
              <a:gd name="connsiteX5" fmla="*/ 1381062 w 2296986"/>
              <a:gd name="connsiteY5" fmla="*/ 2120816 h 2354521"/>
              <a:gd name="connsiteX6" fmla="*/ 1496122 w 2296986"/>
              <a:gd name="connsiteY6" fmla="*/ 1788127 h 2354521"/>
              <a:gd name="connsiteX7" fmla="*/ 910069 w 2296986"/>
              <a:gd name="connsiteY7" fmla="*/ 1225390 h 2354521"/>
              <a:gd name="connsiteX8" fmla="*/ 415531 w 2296986"/>
              <a:gd name="connsiteY8" fmla="*/ 2322212 h 2354521"/>
              <a:gd name="connsiteX9" fmla="*/ 293764 w 2296986"/>
              <a:gd name="connsiteY9" fmla="*/ 2052845 h 2354521"/>
              <a:gd name="connsiteX10" fmla="*/ 497994 w 2296986"/>
              <a:gd name="connsiteY10" fmla="*/ 836420 h 2354521"/>
              <a:gd name="connsiteX11" fmla="*/ 11747 w 2296986"/>
              <a:gd name="connsiteY11" fmla="*/ 5505 h 2354521"/>
              <a:gd name="connsiteX12" fmla="*/ 772299 w 2296986"/>
              <a:gd name="connsiteY12" fmla="*/ 578452 h 2354521"/>
              <a:gd name="connsiteX13" fmla="*/ 2042020 w 2296986"/>
              <a:gd name="connsiteY13" fmla="*/ 514597 h 2354521"/>
              <a:gd name="connsiteX14" fmla="*/ 2296986 w 2296986"/>
              <a:gd name="connsiteY14" fmla="*/ 662729 h 2354521"/>
              <a:gd name="connsiteX15" fmla="*/ 1125486 w 2296986"/>
              <a:gd name="connsiteY15" fmla="*/ 1004182 h 2354521"/>
              <a:gd name="connsiteX16" fmla="*/ 1677097 w 2296986"/>
              <a:gd name="connsiteY16" fmla="*/ 1608523 h 2354521"/>
              <a:gd name="connsiteX17" fmla="*/ 2095511 w 2296986"/>
              <a:gd name="connsiteY17" fmla="*/ 1557316 h 2354521"/>
              <a:gd name="connsiteX0" fmla="*/ 2280220 w 2296986"/>
              <a:gd name="connsiteY0" fmla="*/ 1747911 h 2354614"/>
              <a:gd name="connsiteX1" fmla="*/ 1828126 w 2296986"/>
              <a:gd name="connsiteY1" fmla="*/ 1826397 h 2354614"/>
              <a:gd name="connsiteX2" fmla="*/ 1955684 w 2296986"/>
              <a:gd name="connsiteY2" fmla="*/ 2095993 h 2354614"/>
              <a:gd name="connsiteX3" fmla="*/ 1683117 w 2296986"/>
              <a:gd name="connsiteY3" fmla="*/ 1962642 h 2354614"/>
              <a:gd name="connsiteX4" fmla="*/ 1529193 w 2296986"/>
              <a:gd name="connsiteY4" fmla="*/ 2354614 h 2354614"/>
              <a:gd name="connsiteX5" fmla="*/ 1381062 w 2296986"/>
              <a:gd name="connsiteY5" fmla="*/ 2120909 h 2354614"/>
              <a:gd name="connsiteX6" fmla="*/ 1496122 w 2296986"/>
              <a:gd name="connsiteY6" fmla="*/ 1788220 h 2354614"/>
              <a:gd name="connsiteX7" fmla="*/ 910069 w 2296986"/>
              <a:gd name="connsiteY7" fmla="*/ 1225483 h 2354614"/>
              <a:gd name="connsiteX8" fmla="*/ 415531 w 2296986"/>
              <a:gd name="connsiteY8" fmla="*/ 2322305 h 2354614"/>
              <a:gd name="connsiteX9" fmla="*/ 293764 w 2296986"/>
              <a:gd name="connsiteY9" fmla="*/ 2052938 h 2354614"/>
              <a:gd name="connsiteX10" fmla="*/ 497994 w 2296986"/>
              <a:gd name="connsiteY10" fmla="*/ 836513 h 2354614"/>
              <a:gd name="connsiteX11" fmla="*/ 11747 w 2296986"/>
              <a:gd name="connsiteY11" fmla="*/ 5598 h 2354614"/>
              <a:gd name="connsiteX12" fmla="*/ 841291 w 2296986"/>
              <a:gd name="connsiteY12" fmla="*/ 570880 h 2354614"/>
              <a:gd name="connsiteX13" fmla="*/ 2042020 w 2296986"/>
              <a:gd name="connsiteY13" fmla="*/ 514690 h 2354614"/>
              <a:gd name="connsiteX14" fmla="*/ 2296986 w 2296986"/>
              <a:gd name="connsiteY14" fmla="*/ 662822 h 2354614"/>
              <a:gd name="connsiteX15" fmla="*/ 1125486 w 2296986"/>
              <a:gd name="connsiteY15" fmla="*/ 1004275 h 2354614"/>
              <a:gd name="connsiteX16" fmla="*/ 1677097 w 2296986"/>
              <a:gd name="connsiteY16" fmla="*/ 1608616 h 2354614"/>
              <a:gd name="connsiteX17" fmla="*/ 2095511 w 2296986"/>
              <a:gd name="connsiteY17" fmla="*/ 1557409 h 2354614"/>
              <a:gd name="connsiteX0" fmla="*/ 2280220 w 2296986"/>
              <a:gd name="connsiteY0" fmla="*/ 1747911 h 2354614"/>
              <a:gd name="connsiteX1" fmla="*/ 1828126 w 2296986"/>
              <a:gd name="connsiteY1" fmla="*/ 1826397 h 2354614"/>
              <a:gd name="connsiteX2" fmla="*/ 1955684 w 2296986"/>
              <a:gd name="connsiteY2" fmla="*/ 2095993 h 2354614"/>
              <a:gd name="connsiteX3" fmla="*/ 1683117 w 2296986"/>
              <a:gd name="connsiteY3" fmla="*/ 1962642 h 2354614"/>
              <a:gd name="connsiteX4" fmla="*/ 1529193 w 2296986"/>
              <a:gd name="connsiteY4" fmla="*/ 2354614 h 2354614"/>
              <a:gd name="connsiteX5" fmla="*/ 1381062 w 2296986"/>
              <a:gd name="connsiteY5" fmla="*/ 2120909 h 2354614"/>
              <a:gd name="connsiteX6" fmla="*/ 1496122 w 2296986"/>
              <a:gd name="connsiteY6" fmla="*/ 1788220 h 2354614"/>
              <a:gd name="connsiteX7" fmla="*/ 864075 w 2296986"/>
              <a:gd name="connsiteY7" fmla="*/ 1325138 h 2354614"/>
              <a:gd name="connsiteX8" fmla="*/ 415531 w 2296986"/>
              <a:gd name="connsiteY8" fmla="*/ 2322305 h 2354614"/>
              <a:gd name="connsiteX9" fmla="*/ 293764 w 2296986"/>
              <a:gd name="connsiteY9" fmla="*/ 2052938 h 2354614"/>
              <a:gd name="connsiteX10" fmla="*/ 497994 w 2296986"/>
              <a:gd name="connsiteY10" fmla="*/ 836513 h 2354614"/>
              <a:gd name="connsiteX11" fmla="*/ 11747 w 2296986"/>
              <a:gd name="connsiteY11" fmla="*/ 5598 h 2354614"/>
              <a:gd name="connsiteX12" fmla="*/ 841291 w 2296986"/>
              <a:gd name="connsiteY12" fmla="*/ 570880 h 2354614"/>
              <a:gd name="connsiteX13" fmla="*/ 2042020 w 2296986"/>
              <a:gd name="connsiteY13" fmla="*/ 514690 h 2354614"/>
              <a:gd name="connsiteX14" fmla="*/ 2296986 w 2296986"/>
              <a:gd name="connsiteY14" fmla="*/ 662822 h 2354614"/>
              <a:gd name="connsiteX15" fmla="*/ 1125486 w 2296986"/>
              <a:gd name="connsiteY15" fmla="*/ 1004275 h 2354614"/>
              <a:gd name="connsiteX16" fmla="*/ 1677097 w 2296986"/>
              <a:gd name="connsiteY16" fmla="*/ 1608616 h 2354614"/>
              <a:gd name="connsiteX17" fmla="*/ 2095511 w 2296986"/>
              <a:gd name="connsiteY17" fmla="*/ 1557409 h 2354614"/>
              <a:gd name="connsiteX0" fmla="*/ 2280220 w 2296986"/>
              <a:gd name="connsiteY0" fmla="*/ 1747911 h 2354614"/>
              <a:gd name="connsiteX1" fmla="*/ 1828126 w 2296986"/>
              <a:gd name="connsiteY1" fmla="*/ 1826397 h 2354614"/>
              <a:gd name="connsiteX2" fmla="*/ 1955684 w 2296986"/>
              <a:gd name="connsiteY2" fmla="*/ 2095993 h 2354614"/>
              <a:gd name="connsiteX3" fmla="*/ 1683117 w 2296986"/>
              <a:gd name="connsiteY3" fmla="*/ 1962642 h 2354614"/>
              <a:gd name="connsiteX4" fmla="*/ 1529193 w 2296986"/>
              <a:gd name="connsiteY4" fmla="*/ 2354614 h 2354614"/>
              <a:gd name="connsiteX5" fmla="*/ 1381062 w 2296986"/>
              <a:gd name="connsiteY5" fmla="*/ 2120909 h 2354614"/>
              <a:gd name="connsiteX6" fmla="*/ 1496122 w 2296986"/>
              <a:gd name="connsiteY6" fmla="*/ 1788220 h 2354614"/>
              <a:gd name="connsiteX7" fmla="*/ 864075 w 2296986"/>
              <a:gd name="connsiteY7" fmla="*/ 1325138 h 2354614"/>
              <a:gd name="connsiteX8" fmla="*/ 415531 w 2296986"/>
              <a:gd name="connsiteY8" fmla="*/ 2322305 h 2354614"/>
              <a:gd name="connsiteX9" fmla="*/ 293764 w 2296986"/>
              <a:gd name="connsiteY9" fmla="*/ 2052938 h 2354614"/>
              <a:gd name="connsiteX10" fmla="*/ 497994 w 2296986"/>
              <a:gd name="connsiteY10" fmla="*/ 836513 h 2354614"/>
              <a:gd name="connsiteX11" fmla="*/ 11747 w 2296986"/>
              <a:gd name="connsiteY11" fmla="*/ 5598 h 2354614"/>
              <a:gd name="connsiteX12" fmla="*/ 841291 w 2296986"/>
              <a:gd name="connsiteY12" fmla="*/ 570880 h 2354614"/>
              <a:gd name="connsiteX13" fmla="*/ 2042020 w 2296986"/>
              <a:gd name="connsiteY13" fmla="*/ 514690 h 2354614"/>
              <a:gd name="connsiteX14" fmla="*/ 2296986 w 2296986"/>
              <a:gd name="connsiteY14" fmla="*/ 662822 h 2354614"/>
              <a:gd name="connsiteX15" fmla="*/ 1209809 w 2296986"/>
              <a:gd name="connsiteY15" fmla="*/ 996610 h 2354614"/>
              <a:gd name="connsiteX16" fmla="*/ 1677097 w 2296986"/>
              <a:gd name="connsiteY16" fmla="*/ 1608616 h 2354614"/>
              <a:gd name="connsiteX17" fmla="*/ 2095511 w 2296986"/>
              <a:gd name="connsiteY17" fmla="*/ 1557409 h 2354614"/>
              <a:gd name="connsiteX0" fmla="*/ 2279828 w 2296594"/>
              <a:gd name="connsiteY0" fmla="*/ 1747911 h 2354614"/>
              <a:gd name="connsiteX1" fmla="*/ 1827734 w 2296594"/>
              <a:gd name="connsiteY1" fmla="*/ 1826397 h 2354614"/>
              <a:gd name="connsiteX2" fmla="*/ 1955292 w 2296594"/>
              <a:gd name="connsiteY2" fmla="*/ 2095993 h 2354614"/>
              <a:gd name="connsiteX3" fmla="*/ 1682725 w 2296594"/>
              <a:gd name="connsiteY3" fmla="*/ 1962642 h 2354614"/>
              <a:gd name="connsiteX4" fmla="*/ 1528801 w 2296594"/>
              <a:gd name="connsiteY4" fmla="*/ 2354614 h 2354614"/>
              <a:gd name="connsiteX5" fmla="*/ 1380670 w 2296594"/>
              <a:gd name="connsiteY5" fmla="*/ 2120909 h 2354614"/>
              <a:gd name="connsiteX6" fmla="*/ 1495730 w 2296594"/>
              <a:gd name="connsiteY6" fmla="*/ 1788220 h 2354614"/>
              <a:gd name="connsiteX7" fmla="*/ 863683 w 2296594"/>
              <a:gd name="connsiteY7" fmla="*/ 1325138 h 2354614"/>
              <a:gd name="connsiteX8" fmla="*/ 415139 w 2296594"/>
              <a:gd name="connsiteY8" fmla="*/ 2322305 h 2354614"/>
              <a:gd name="connsiteX9" fmla="*/ 293372 w 2296594"/>
              <a:gd name="connsiteY9" fmla="*/ 2052938 h 2354614"/>
              <a:gd name="connsiteX10" fmla="*/ 512934 w 2296594"/>
              <a:gd name="connsiteY10" fmla="*/ 874842 h 2354614"/>
              <a:gd name="connsiteX11" fmla="*/ 11355 w 2296594"/>
              <a:gd name="connsiteY11" fmla="*/ 5598 h 2354614"/>
              <a:gd name="connsiteX12" fmla="*/ 840899 w 2296594"/>
              <a:gd name="connsiteY12" fmla="*/ 570880 h 2354614"/>
              <a:gd name="connsiteX13" fmla="*/ 2041628 w 2296594"/>
              <a:gd name="connsiteY13" fmla="*/ 514690 h 2354614"/>
              <a:gd name="connsiteX14" fmla="*/ 2296594 w 2296594"/>
              <a:gd name="connsiteY14" fmla="*/ 662822 h 2354614"/>
              <a:gd name="connsiteX15" fmla="*/ 1209417 w 2296594"/>
              <a:gd name="connsiteY15" fmla="*/ 996610 h 2354614"/>
              <a:gd name="connsiteX16" fmla="*/ 1676705 w 2296594"/>
              <a:gd name="connsiteY16" fmla="*/ 1608616 h 2354614"/>
              <a:gd name="connsiteX17" fmla="*/ 2095119 w 2296594"/>
              <a:gd name="connsiteY17" fmla="*/ 1557409 h 2354614"/>
              <a:gd name="connsiteX0" fmla="*/ 2279828 w 2296594"/>
              <a:gd name="connsiteY0" fmla="*/ 1747911 h 2354614"/>
              <a:gd name="connsiteX1" fmla="*/ 1827734 w 2296594"/>
              <a:gd name="connsiteY1" fmla="*/ 1826397 h 2354614"/>
              <a:gd name="connsiteX2" fmla="*/ 1955292 w 2296594"/>
              <a:gd name="connsiteY2" fmla="*/ 2095993 h 2354614"/>
              <a:gd name="connsiteX3" fmla="*/ 1682725 w 2296594"/>
              <a:gd name="connsiteY3" fmla="*/ 1962642 h 2354614"/>
              <a:gd name="connsiteX4" fmla="*/ 1528801 w 2296594"/>
              <a:gd name="connsiteY4" fmla="*/ 2354614 h 2354614"/>
              <a:gd name="connsiteX5" fmla="*/ 1380670 w 2296594"/>
              <a:gd name="connsiteY5" fmla="*/ 2120909 h 2354614"/>
              <a:gd name="connsiteX6" fmla="*/ 1495730 w 2296594"/>
              <a:gd name="connsiteY6" fmla="*/ 1788220 h 2354614"/>
              <a:gd name="connsiteX7" fmla="*/ 856016 w 2296594"/>
              <a:gd name="connsiteY7" fmla="*/ 1302141 h 2354614"/>
              <a:gd name="connsiteX8" fmla="*/ 415139 w 2296594"/>
              <a:gd name="connsiteY8" fmla="*/ 2322305 h 2354614"/>
              <a:gd name="connsiteX9" fmla="*/ 293372 w 2296594"/>
              <a:gd name="connsiteY9" fmla="*/ 2052938 h 2354614"/>
              <a:gd name="connsiteX10" fmla="*/ 512934 w 2296594"/>
              <a:gd name="connsiteY10" fmla="*/ 874842 h 2354614"/>
              <a:gd name="connsiteX11" fmla="*/ 11355 w 2296594"/>
              <a:gd name="connsiteY11" fmla="*/ 5598 h 2354614"/>
              <a:gd name="connsiteX12" fmla="*/ 840899 w 2296594"/>
              <a:gd name="connsiteY12" fmla="*/ 570880 h 2354614"/>
              <a:gd name="connsiteX13" fmla="*/ 2041628 w 2296594"/>
              <a:gd name="connsiteY13" fmla="*/ 514690 h 2354614"/>
              <a:gd name="connsiteX14" fmla="*/ 2296594 w 2296594"/>
              <a:gd name="connsiteY14" fmla="*/ 662822 h 2354614"/>
              <a:gd name="connsiteX15" fmla="*/ 1209417 w 2296594"/>
              <a:gd name="connsiteY15" fmla="*/ 996610 h 2354614"/>
              <a:gd name="connsiteX16" fmla="*/ 1676705 w 2296594"/>
              <a:gd name="connsiteY16" fmla="*/ 1608616 h 2354614"/>
              <a:gd name="connsiteX17" fmla="*/ 2095119 w 2296594"/>
              <a:gd name="connsiteY17" fmla="*/ 1557409 h 2354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96594" h="2354614">
                <a:moveTo>
                  <a:pt x="2279828" y="1747911"/>
                </a:moveTo>
                <a:lnTo>
                  <a:pt x="1827734" y="1826397"/>
                </a:lnTo>
                <a:cubicBezTo>
                  <a:pt x="1873911" y="1907728"/>
                  <a:pt x="1985925" y="2047581"/>
                  <a:pt x="1955292" y="2095993"/>
                </a:cubicBezTo>
                <a:cubicBezTo>
                  <a:pt x="1897354" y="2139325"/>
                  <a:pt x="1773581" y="2007092"/>
                  <a:pt x="1682725" y="1962642"/>
                </a:cubicBezTo>
                <a:lnTo>
                  <a:pt x="1528801" y="2354614"/>
                </a:lnTo>
                <a:lnTo>
                  <a:pt x="1380670" y="2120909"/>
                </a:lnTo>
                <a:lnTo>
                  <a:pt x="1495730" y="1788220"/>
                </a:lnTo>
                <a:lnTo>
                  <a:pt x="856016" y="1302141"/>
                </a:lnTo>
                <a:lnTo>
                  <a:pt x="415139" y="2322305"/>
                </a:lnTo>
                <a:lnTo>
                  <a:pt x="293372" y="2052938"/>
                </a:lnTo>
                <a:cubicBezTo>
                  <a:pt x="369114" y="1624466"/>
                  <a:pt x="437192" y="1303314"/>
                  <a:pt x="512934" y="874842"/>
                </a:cubicBezTo>
                <a:cubicBezTo>
                  <a:pt x="317583" y="650129"/>
                  <a:pt x="-71270" y="102295"/>
                  <a:pt x="11355" y="5598"/>
                </a:cubicBezTo>
                <a:cubicBezTo>
                  <a:pt x="111253" y="-52136"/>
                  <a:pt x="623957" y="350637"/>
                  <a:pt x="840899" y="570880"/>
                </a:cubicBezTo>
                <a:lnTo>
                  <a:pt x="2041628" y="514690"/>
                </a:lnTo>
                <a:lnTo>
                  <a:pt x="2296594" y="662822"/>
                </a:lnTo>
                <a:lnTo>
                  <a:pt x="1209417" y="996610"/>
                </a:lnTo>
                <a:lnTo>
                  <a:pt x="1676705" y="1608616"/>
                </a:lnTo>
                <a:cubicBezTo>
                  <a:pt x="1795450" y="1589109"/>
                  <a:pt x="2095119" y="1557409"/>
                  <a:pt x="2095119" y="1557409"/>
                </a:cubicBezTo>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base" latinLnBrk="1" hangingPunct="1">
              <a:lnSpc>
                <a:spcPct val="100000"/>
              </a:lnSpc>
              <a:spcBef>
                <a:spcPct val="0"/>
              </a:spcBef>
              <a:spcAft>
                <a:spcPct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Calibri"/>
              <a:ea typeface="맑은 고딕" panose="020B0503020000020004" pitchFamily="34" charset="-127"/>
              <a:cs typeface="+mn-cs"/>
            </a:endParaRPr>
          </a:p>
        </p:txBody>
      </p:sp>
      <p:sp>
        <p:nvSpPr>
          <p:cNvPr id="339980" name="Rectangle 18">
            <a:extLst>
              <a:ext uri="{FF2B5EF4-FFF2-40B4-BE49-F238E27FC236}">
                <a16:creationId xmlns="" xmlns:a16="http://schemas.microsoft.com/office/drawing/2014/main" id="{8EC197BE-CE40-4937-BB1D-FDE243F8FD73}"/>
              </a:ext>
            </a:extLst>
          </p:cNvPr>
          <p:cNvSpPr>
            <a:spLocks noChangeArrowheads="1"/>
          </p:cNvSpPr>
          <p:nvPr/>
        </p:nvSpPr>
        <p:spPr bwMode="auto">
          <a:xfrm>
            <a:off x="2555224" y="4436132"/>
            <a:ext cx="314325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0" i="0" u="none" strike="noStrike" kern="1200" cap="none" spc="0" normalizeH="0" baseline="0" noProof="0" dirty="0">
                <a:ln>
                  <a:noFill/>
                </a:ln>
                <a:solidFill>
                  <a:srgbClr val="0070C0"/>
                </a:solidFill>
                <a:effectLst/>
                <a:uLnTx/>
                <a:uFillTx/>
                <a:latin typeface="Arial" panose="020B0604020202020204" pitchFamily="34" charset="0"/>
                <a:ea typeface="+mn-ea"/>
                <a:cs typeface="Arial" panose="020B0604020202020204" pitchFamily="34" charset="0"/>
              </a:rPr>
              <a:t>Làm cho nhân dân  lao động thoát nạn bần cùng</a:t>
            </a:r>
            <a:endParaRPr kumimoji="0" lang="en-US" altLang="en-US" sz="2000" b="0" i="0" u="none" strike="noStrike" kern="1200" cap="none" spc="0" normalizeH="0" baseline="0" noProof="0" dirty="0">
              <a:ln>
                <a:noFill/>
              </a:ln>
              <a:solidFill>
                <a:srgbClr val="0070C0"/>
              </a:solidFill>
              <a:effectLst/>
              <a:uLnTx/>
              <a:uFillTx/>
              <a:latin typeface="Arial" panose="020B0604020202020204" pitchFamily="34" charset="0"/>
              <a:ea typeface="+mn-ea"/>
              <a:cs typeface="Arial" panose="020B0604020202020204" pitchFamily="34" charset="0"/>
            </a:endParaRPr>
          </a:p>
        </p:txBody>
      </p:sp>
      <p:sp>
        <p:nvSpPr>
          <p:cNvPr id="339981" name="Rectangle 19">
            <a:extLst>
              <a:ext uri="{FF2B5EF4-FFF2-40B4-BE49-F238E27FC236}">
                <a16:creationId xmlns="" xmlns:a16="http://schemas.microsoft.com/office/drawing/2014/main" id="{4042AEBB-435B-42F9-AF95-B41349E3632B}"/>
              </a:ext>
            </a:extLst>
          </p:cNvPr>
          <p:cNvSpPr>
            <a:spLocks noChangeArrowheads="1"/>
          </p:cNvSpPr>
          <p:nvPr/>
        </p:nvSpPr>
        <p:spPr bwMode="auto">
          <a:xfrm>
            <a:off x="2586080" y="3652771"/>
            <a:ext cx="2902498"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Làm cho mọi người có</a:t>
            </a:r>
          </a:p>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công ăn việc làm</a:t>
            </a:r>
            <a:endPar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endParaRPr>
          </a:p>
        </p:txBody>
      </p:sp>
      <p:sp>
        <p:nvSpPr>
          <p:cNvPr id="339982" name="Rectangle 20">
            <a:extLst>
              <a:ext uri="{FF2B5EF4-FFF2-40B4-BE49-F238E27FC236}">
                <a16:creationId xmlns="" xmlns:a16="http://schemas.microsoft.com/office/drawing/2014/main" id="{B7750990-7584-4BF7-83F8-4F161AE7478F}"/>
              </a:ext>
            </a:extLst>
          </p:cNvPr>
          <p:cNvSpPr>
            <a:spLocks noChangeArrowheads="1"/>
          </p:cNvSpPr>
          <p:nvPr/>
        </p:nvSpPr>
        <p:spPr bwMode="auto">
          <a:xfrm>
            <a:off x="2687961" y="3051436"/>
            <a:ext cx="257333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nl-NL" altLang="en-US" sz="2000" b="0" i="0" u="none" strike="noStrike" kern="1200" cap="none" spc="0" normalizeH="0" baseline="0" noProof="0" dirty="0">
                <a:ln>
                  <a:noFill/>
                </a:ln>
                <a:solidFill>
                  <a:srgbClr val="00B050"/>
                </a:solidFill>
                <a:effectLst/>
                <a:uLnTx/>
                <a:uFillTx/>
                <a:latin typeface="Arial" panose="020B0604020202020204" pitchFamily="34" charset="0"/>
                <a:ea typeface="+mn-ea"/>
                <a:cs typeface="Arial" panose="020B0604020202020204" pitchFamily="34" charset="0"/>
              </a:rPr>
              <a:t>Được ấm no </a:t>
            </a:r>
          </a:p>
        </p:txBody>
      </p:sp>
      <p:sp>
        <p:nvSpPr>
          <p:cNvPr id="339983" name="Rectangle 30">
            <a:extLst>
              <a:ext uri="{FF2B5EF4-FFF2-40B4-BE49-F238E27FC236}">
                <a16:creationId xmlns="" xmlns:a16="http://schemas.microsoft.com/office/drawing/2014/main" id="{977C8CEC-01BC-4214-91F1-2D4D2CD7E0CD}"/>
              </a:ext>
            </a:extLst>
          </p:cNvPr>
          <p:cNvSpPr>
            <a:spLocks noChangeArrowheads="1"/>
          </p:cNvSpPr>
          <p:nvPr/>
        </p:nvSpPr>
        <p:spPr bwMode="auto">
          <a:xfrm>
            <a:off x="2642204" y="2317500"/>
            <a:ext cx="29876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nl-NL" altLang="en-US" sz="2000" b="0" i="0" u="none" strike="noStrike" kern="1200" cap="none" spc="0" normalizeH="0" baseline="0" noProof="0" dirty="0">
                <a:ln>
                  <a:noFill/>
                </a:ln>
                <a:solidFill>
                  <a:srgbClr val="9900CC"/>
                </a:solidFill>
                <a:effectLst/>
                <a:uLnTx/>
                <a:uFillTx/>
                <a:latin typeface="Arial" panose="020B0604020202020204" pitchFamily="34" charset="0"/>
                <a:ea typeface="+mn-ea"/>
                <a:cs typeface="Arial" panose="020B0604020202020204" pitchFamily="34" charset="0"/>
              </a:rPr>
              <a:t>Sống một đời hạnh phúc</a:t>
            </a:r>
            <a:endParaRPr kumimoji="0" lang="en-US" altLang="en-US" sz="2000" b="0" i="0" u="none" strike="noStrike" kern="1200" cap="none" spc="0" normalizeH="0" baseline="0" noProof="0" dirty="0">
              <a:ln>
                <a:noFill/>
              </a:ln>
              <a:solidFill>
                <a:srgbClr val="9900CC"/>
              </a:solidFill>
              <a:effectLst/>
              <a:uLnTx/>
              <a:uFillTx/>
              <a:latin typeface="Arial" panose="020B0604020202020204" pitchFamily="34" charset="0"/>
              <a:ea typeface="+mn-ea"/>
              <a:cs typeface="Arial" panose="020B0604020202020204" pitchFamily="34" charset="0"/>
            </a:endParaRPr>
          </a:p>
        </p:txBody>
      </p:sp>
      <p:sp>
        <p:nvSpPr>
          <p:cNvPr id="339984" name="Rectangle 31">
            <a:extLst>
              <a:ext uri="{FF2B5EF4-FFF2-40B4-BE49-F238E27FC236}">
                <a16:creationId xmlns="" xmlns:a16="http://schemas.microsoft.com/office/drawing/2014/main" id="{FE2598B6-EE8F-40B0-91BB-A42E0AE8D967}"/>
              </a:ext>
            </a:extLst>
          </p:cNvPr>
          <p:cNvSpPr>
            <a:spLocks noChangeArrowheads="1"/>
          </p:cNvSpPr>
          <p:nvPr/>
        </p:nvSpPr>
        <p:spPr bwMode="auto">
          <a:xfrm>
            <a:off x="1782764" y="5186364"/>
            <a:ext cx="7907337"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nl-NL" altLang="en-US" sz="2000" b="0" i="0" u="none" strike="noStrike" kern="1200" cap="none" spc="0" normalizeH="0" baseline="0" noProof="0">
                <a:ln>
                  <a:noFill/>
                </a:ln>
                <a:solidFill>
                  <a:srgbClr val="CC3300"/>
                </a:solidFill>
                <a:effectLst/>
                <a:uLnTx/>
                <a:uFillTx/>
                <a:latin typeface="Arial" panose="020B0604020202020204" pitchFamily="34" charset="0"/>
                <a:ea typeface="+mn-ea"/>
                <a:cs typeface="Arial" panose="020B0604020202020204" pitchFamily="34" charset="0"/>
              </a:rPr>
              <a:t>→ Quan tâm mục tiêu kinh tế </a:t>
            </a:r>
            <a:r>
              <a:rPr kumimoji="0" lang="nl-NL" altLang="en-US" sz="2000" b="1" i="0" u="none" strike="noStrike" kern="1200" cap="none" spc="0" normalizeH="0" baseline="0" noProof="0">
                <a:ln>
                  <a:noFill/>
                </a:ln>
                <a:solidFill>
                  <a:srgbClr val="0070C0"/>
                </a:solidFill>
                <a:effectLst/>
                <a:uLnTx/>
                <a:uFillTx/>
                <a:latin typeface="Arial" panose="020B0604020202020204" pitchFamily="34" charset="0"/>
                <a:ea typeface="+mn-ea"/>
                <a:cs typeface="Arial" panose="020B0604020202020204" pitchFamily="34" charset="0"/>
              </a:rPr>
              <a:t>“vì con người, vì nhân dân” </a:t>
            </a:r>
            <a:r>
              <a:rPr kumimoji="0" lang="nl-NL" altLang="en-US" sz="2000" b="0" i="0" u="none" strike="noStrike" kern="1200" cap="none" spc="0" normalizeH="0" baseline="0" noProof="0">
                <a:ln>
                  <a:noFill/>
                </a:ln>
                <a:solidFill>
                  <a:srgbClr val="CC3300"/>
                </a:solidFill>
                <a:effectLst/>
                <a:uLnTx/>
                <a:uFillTx/>
                <a:latin typeface="Arial" panose="020B0604020202020204" pitchFamily="34" charset="0"/>
                <a:ea typeface="+mn-ea"/>
                <a:cs typeface="Arial" panose="020B0604020202020204" pitchFamily="34" charset="0"/>
              </a:rPr>
              <a:t>là thể hiện sự quan tâm, chăm lo đến yếu tố động nhất, quyết định nhất của lực lượng sản xuất, </a:t>
            </a:r>
            <a:r>
              <a:rPr kumimoji="0" lang="nl-NL" altLang="en-US" sz="2000" b="1" i="0" u="none" strike="noStrike" kern="1200" cap="none" spc="0" normalizeH="0" baseline="0" noProof="0">
                <a:ln>
                  <a:noFill/>
                </a:ln>
                <a:solidFill>
                  <a:srgbClr val="00CC00"/>
                </a:solidFill>
                <a:effectLst/>
                <a:uLnTx/>
                <a:uFillTx/>
                <a:latin typeface="Arial" panose="020B0604020202020204" pitchFamily="34" charset="0"/>
                <a:ea typeface="+mn-ea"/>
                <a:cs typeface="Arial" panose="020B0604020202020204" pitchFamily="34" charset="0"/>
              </a:rPr>
              <a:t>động lực của sự phát triển kinh tế - xã hội đất nước</a:t>
            </a:r>
            <a:endParaRPr kumimoji="0" lang="en-US" altLang="en-US" sz="2000" b="1" i="0" u="none" strike="noStrike" kern="1200" cap="none" spc="0" normalizeH="0" baseline="0" noProof="0">
              <a:ln>
                <a:noFill/>
              </a:ln>
              <a:solidFill>
                <a:srgbClr val="00CC00"/>
              </a:solidFill>
              <a:effectLst/>
              <a:uLnTx/>
              <a:uFillTx/>
              <a:latin typeface="Arial" panose="020B0604020202020204" pitchFamily="34" charset="0"/>
              <a:ea typeface="+mn-ea"/>
              <a:cs typeface="Arial" panose="020B0604020202020204" pitchFamily="34" charset="0"/>
            </a:endParaRPr>
          </a:p>
        </p:txBody>
      </p:sp>
      <p:sp>
        <p:nvSpPr>
          <p:cNvPr id="339985" name="Rectangle 32">
            <a:extLst>
              <a:ext uri="{FF2B5EF4-FFF2-40B4-BE49-F238E27FC236}">
                <a16:creationId xmlns="" xmlns:a16="http://schemas.microsoft.com/office/drawing/2014/main" id="{4EE28302-47AC-4B6D-B760-9F6F3EDF2CA5}"/>
              </a:ext>
            </a:extLst>
          </p:cNvPr>
          <p:cNvSpPr>
            <a:spLocks noChangeArrowheads="1"/>
          </p:cNvSpPr>
          <p:nvPr/>
        </p:nvSpPr>
        <p:spPr bwMode="auto">
          <a:xfrm>
            <a:off x="3145691" y="1831364"/>
            <a:ext cx="22509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altLang="en-US" sz="2000" b="1" i="0" u="none" strike="noStrike" kern="1200" cap="none" spc="0" normalizeH="0" baseline="0" noProof="0" dirty="0" err="1">
                <a:ln>
                  <a:noFill/>
                </a:ln>
                <a:solidFill>
                  <a:srgbClr val="CC3300"/>
                </a:solidFill>
                <a:effectLst/>
                <a:uLnTx/>
                <a:uFillTx/>
                <a:latin typeface="Arial" panose="020B0604020202020204" pitchFamily="34" charset="0"/>
                <a:ea typeface="+mn-ea"/>
                <a:cs typeface="Arial" panose="020B0604020202020204" pitchFamily="34" charset="0"/>
              </a:rPr>
              <a:t>Chủ</a:t>
            </a:r>
            <a:r>
              <a:rPr kumimoji="0" lang="en-US" altLang="en-US" sz="2000" b="1" i="0" u="none" strike="noStrike" kern="1200" cap="none" spc="0" normalizeH="0" baseline="0" noProof="0" dirty="0">
                <a:ln>
                  <a:noFill/>
                </a:ln>
                <a:solidFill>
                  <a:srgbClr val="CC33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C3300"/>
                </a:solidFill>
                <a:effectLst/>
                <a:uLnTx/>
                <a:uFillTx/>
                <a:latin typeface="Arial" panose="020B0604020202020204" pitchFamily="34" charset="0"/>
                <a:ea typeface="+mn-ea"/>
                <a:cs typeface="Arial" panose="020B0604020202020204" pitchFamily="34" charset="0"/>
              </a:rPr>
              <a:t>nghĩa</a:t>
            </a:r>
            <a:r>
              <a:rPr kumimoji="0" lang="en-US" altLang="en-US" sz="2000" b="1" i="0" u="none" strike="noStrike" kern="1200" cap="none" spc="0" normalizeH="0" baseline="0" noProof="0" dirty="0">
                <a:ln>
                  <a:noFill/>
                </a:ln>
                <a:solidFill>
                  <a:srgbClr val="CC33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C3300"/>
                </a:solidFill>
                <a:effectLst/>
                <a:uLnTx/>
                <a:uFillTx/>
                <a:latin typeface="Arial" panose="020B0604020202020204" pitchFamily="34" charset="0"/>
                <a:ea typeface="+mn-ea"/>
                <a:cs typeface="Arial" panose="020B0604020202020204" pitchFamily="34" charset="0"/>
              </a:rPr>
              <a:t>xã</a:t>
            </a:r>
            <a:r>
              <a:rPr kumimoji="0" lang="en-US" altLang="en-US" sz="2000" b="1" i="0" u="none" strike="noStrike" kern="1200" cap="none" spc="0" normalizeH="0" baseline="0" noProof="0" dirty="0">
                <a:ln>
                  <a:noFill/>
                </a:ln>
                <a:solidFill>
                  <a:srgbClr val="CC33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C3300"/>
                </a:solidFill>
                <a:effectLst/>
                <a:uLnTx/>
                <a:uFillTx/>
                <a:latin typeface="Arial" panose="020B0604020202020204" pitchFamily="34" charset="0"/>
                <a:ea typeface="+mn-ea"/>
                <a:cs typeface="Arial" panose="020B0604020202020204" pitchFamily="34" charset="0"/>
              </a:rPr>
              <a:t>hội</a:t>
            </a:r>
            <a:endParaRPr kumimoji="0" lang="en-US" altLang="en-US" sz="2000" b="1" i="0" u="none" strike="noStrike" kern="1200" cap="none" spc="0" normalizeH="0" baseline="0" noProof="0" dirty="0">
              <a:ln>
                <a:noFill/>
              </a:ln>
              <a:solidFill>
                <a:srgbClr val="CC3300"/>
              </a:solidFill>
              <a:effectLst/>
              <a:uLnTx/>
              <a:uFillTx/>
              <a:latin typeface="Arial" panose="020B0604020202020204" pitchFamily="34" charset="0"/>
              <a:ea typeface="+mn-ea"/>
              <a:cs typeface="Arial" panose="020B0604020202020204" pitchFamily="34" charset="0"/>
            </a:endParaRPr>
          </a:p>
        </p:txBody>
      </p:sp>
      <p:grpSp>
        <p:nvGrpSpPr>
          <p:cNvPr id="18" name="Group 21">
            <a:extLst>
              <a:ext uri="{FF2B5EF4-FFF2-40B4-BE49-F238E27FC236}">
                <a16:creationId xmlns="" xmlns:a16="http://schemas.microsoft.com/office/drawing/2014/main" id="{88D3E354-1086-461A-BF99-B3381150F9CD}"/>
              </a:ext>
            </a:extLst>
          </p:cNvPr>
          <p:cNvGrpSpPr>
            <a:grpSpLocks/>
          </p:cNvGrpSpPr>
          <p:nvPr/>
        </p:nvGrpSpPr>
        <p:grpSpPr bwMode="auto">
          <a:xfrm>
            <a:off x="1452756" y="977249"/>
            <a:ext cx="12192000" cy="3652"/>
            <a:chOff x="233" y="575"/>
            <a:chExt cx="5298" cy="1"/>
          </a:xfrm>
        </p:grpSpPr>
        <p:sp>
          <p:nvSpPr>
            <p:cNvPr id="19" name="Line 7">
              <a:extLst>
                <a:ext uri="{FF2B5EF4-FFF2-40B4-BE49-F238E27FC236}">
                  <a16:creationId xmlns="" xmlns:a16="http://schemas.microsoft.com/office/drawing/2014/main" id="{1B8C4F01-B87A-414D-8B40-C27910F4F442}"/>
                </a:ext>
              </a:extLst>
            </p:cNvPr>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 name="Line 8">
              <a:extLst>
                <a:ext uri="{FF2B5EF4-FFF2-40B4-BE49-F238E27FC236}">
                  <a16:creationId xmlns="" xmlns:a16="http://schemas.microsoft.com/office/drawing/2014/main" id="{82385898-FF15-4AF7-B146-E03BEEA5D42E}"/>
                </a:ext>
              </a:extLst>
            </p:cNvPr>
            <p:cNvSpPr>
              <a:spLocks noChangeShapeType="1"/>
            </p:cNvSpPr>
            <p:nvPr/>
          </p:nvSpPr>
          <p:spPr bwMode="auto">
            <a:xfrm>
              <a:off x="233" y="575"/>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21" name="Rectangle 6">
            <a:extLst>
              <a:ext uri="{FF2B5EF4-FFF2-40B4-BE49-F238E27FC236}">
                <a16:creationId xmlns="" xmlns:a16="http://schemas.microsoft.com/office/drawing/2014/main" id="{A399E063-2A2C-4919-9BB8-1D0C223E3CBD}"/>
              </a:ext>
            </a:extLst>
          </p:cNvPr>
          <p:cNvSpPr>
            <a:spLocks noChangeArrowheads="1"/>
          </p:cNvSpPr>
          <p:nvPr/>
        </p:nvSpPr>
        <p:spPr bwMode="auto">
          <a:xfrm>
            <a:off x="335424" y="160573"/>
            <a:ext cx="1126308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400" b="1" dirty="0">
                <a:solidFill>
                  <a:srgbClr val="002060"/>
                </a:solidFill>
              </a:rPr>
              <a:t>4. Tư tưởng về phát triển kinh tế và văn hóa, không ngừng nâng cao </a:t>
            </a:r>
            <a:endParaRPr lang="vi-VN" altLang="en-US" sz="2400" b="1" dirty="0">
              <a:solidFill>
                <a:srgbClr val="002060"/>
              </a:solidFill>
            </a:endParaRPr>
          </a:p>
          <a:p>
            <a:pPr algn="ctr" eaLnBrk="1" hangingPunct="1">
              <a:spcBef>
                <a:spcPct val="0"/>
              </a:spcBef>
              <a:buFontTx/>
              <a:buNone/>
            </a:pPr>
            <a:r>
              <a:rPr lang="nl-NL" altLang="en-US" sz="2400" b="1" dirty="0">
                <a:solidFill>
                  <a:srgbClr val="002060"/>
                </a:solidFill>
              </a:rPr>
              <a:t>đời sống vật chất và tinh thần của nhân dân</a:t>
            </a:r>
            <a:endParaRPr lang="en-US" altLang="en-US" sz="2400" b="1" dirty="0">
              <a:solidFill>
                <a:srgbClr val="002060"/>
              </a:solidFill>
            </a:endParaRPr>
          </a:p>
        </p:txBody>
      </p:sp>
      <p:sp>
        <p:nvSpPr>
          <p:cNvPr id="22" name="TextBox 21">
            <a:extLst>
              <a:ext uri="{FF2B5EF4-FFF2-40B4-BE49-F238E27FC236}">
                <a16:creationId xmlns="" xmlns:a16="http://schemas.microsoft.com/office/drawing/2014/main" id="{40CF65B2-F299-412F-98BB-67BC75E0CBD4}"/>
              </a:ext>
            </a:extLst>
          </p:cNvPr>
          <p:cNvSpPr txBox="1"/>
          <p:nvPr/>
        </p:nvSpPr>
        <p:spPr>
          <a:xfrm>
            <a:off x="1549277" y="1258803"/>
            <a:ext cx="2073606" cy="461665"/>
          </a:xfrm>
          <a:prstGeom prst="rect">
            <a:avLst/>
          </a:prstGeom>
          <a:noFill/>
          <a:ln>
            <a:solidFill>
              <a:schemeClr val="bg1"/>
            </a:solidFill>
          </a:ln>
        </p:spPr>
        <p:txBody>
          <a:bodyPr wrap="square">
            <a:spAutoFit/>
          </a:bodyPr>
          <a:lstStyle/>
          <a:p>
            <a:pPr marL="342900" indent="-342900">
              <a:buFont typeface="Wingdings" panose="05000000000000000000" pitchFamily="2" charset="2"/>
              <a:buChar char="q"/>
            </a:pPr>
            <a:r>
              <a:rPr lang="vi-VN" altLang="en-US" sz="2400" b="1" dirty="0">
                <a:solidFill>
                  <a:srgbClr val="FF0000"/>
                </a:solidFill>
              </a:rPr>
              <a:t>Về </a:t>
            </a:r>
            <a:r>
              <a:rPr lang="nl-NL" altLang="en-US" sz="2400" b="1" dirty="0">
                <a:solidFill>
                  <a:srgbClr val="FF0000"/>
                </a:solidFill>
              </a:rPr>
              <a:t>kinh tế </a:t>
            </a:r>
            <a:endParaRPr lang="en-US" sz="2400" dirty="0">
              <a:solidFill>
                <a:srgbClr val="FF0000"/>
              </a:solidFill>
            </a:endParaRPr>
          </a:p>
        </p:txBody>
      </p:sp>
    </p:spTree>
    <p:extLst>
      <p:ext uri="{BB962C8B-B14F-4D97-AF65-F5344CB8AC3E}">
        <p14:creationId xmlns:p14="http://schemas.microsoft.com/office/powerpoint/2010/main" val="1925715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1000" fill="hold"/>
                                        <p:tgtEl>
                                          <p:spTgt spid="18"/>
                                        </p:tgtEl>
                                        <p:attrNameLst>
                                          <p:attrName>ppt_w</p:attrName>
                                        </p:attrNameLst>
                                      </p:cBhvr>
                                      <p:tavLst>
                                        <p:tav tm="0">
                                          <p:val>
                                            <p:fltVal val="0"/>
                                          </p:val>
                                        </p:tav>
                                        <p:tav tm="100000">
                                          <p:val>
                                            <p:strVal val="#ppt_w"/>
                                          </p:val>
                                        </p:tav>
                                      </p:tavLst>
                                    </p:anim>
                                    <p:anim calcmode="lin" valueType="num">
                                      <p:cBhvr>
                                        <p:cTn id="8" dur="1000" fill="hold"/>
                                        <p:tgtEl>
                                          <p:spTgt spid="18"/>
                                        </p:tgtEl>
                                        <p:attrNameLst>
                                          <p:attrName>ppt_h</p:attrName>
                                        </p:attrNameLst>
                                      </p:cBhvr>
                                      <p:tavLst>
                                        <p:tav tm="0">
                                          <p:val>
                                            <p:fltVal val="0"/>
                                          </p:val>
                                        </p:tav>
                                        <p:tav tm="100000">
                                          <p:val>
                                            <p:strVal val="#ppt_h"/>
                                          </p:val>
                                        </p:tav>
                                      </p:tavLst>
                                    </p:anim>
                                    <p:anim calcmode="lin" valueType="num">
                                      <p:cBhvr>
                                        <p:cTn id="9" dur="1000" fill="hold"/>
                                        <p:tgtEl>
                                          <p:spTgt spid="18"/>
                                        </p:tgtEl>
                                        <p:attrNameLst>
                                          <p:attrName>style.rotation</p:attrName>
                                        </p:attrNameLst>
                                      </p:cBhvr>
                                      <p:tavLst>
                                        <p:tav tm="0">
                                          <p:val>
                                            <p:fltVal val="90"/>
                                          </p:val>
                                        </p:tav>
                                        <p:tav tm="100000">
                                          <p:val>
                                            <p:fltVal val="0"/>
                                          </p:val>
                                        </p:tav>
                                      </p:tavLst>
                                    </p:anim>
                                    <p:animEffect transition="in" filter="fade">
                                      <p:cBhvr>
                                        <p:cTn id="10" dur="1000"/>
                                        <p:tgtEl>
                                          <p:spTgt spid="18"/>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p:cTn id="15" dur="1000" fill="hold"/>
                                        <p:tgtEl>
                                          <p:spTgt spid="21"/>
                                        </p:tgtEl>
                                        <p:attrNameLst>
                                          <p:attrName>ppt_w</p:attrName>
                                        </p:attrNameLst>
                                      </p:cBhvr>
                                      <p:tavLst>
                                        <p:tav tm="0">
                                          <p:val>
                                            <p:fltVal val="0"/>
                                          </p:val>
                                        </p:tav>
                                        <p:tav tm="100000">
                                          <p:val>
                                            <p:strVal val="#ppt_w"/>
                                          </p:val>
                                        </p:tav>
                                      </p:tavLst>
                                    </p:anim>
                                    <p:anim calcmode="lin" valueType="num">
                                      <p:cBhvr>
                                        <p:cTn id="16" dur="1000" fill="hold"/>
                                        <p:tgtEl>
                                          <p:spTgt spid="21"/>
                                        </p:tgtEl>
                                        <p:attrNameLst>
                                          <p:attrName>ppt_h</p:attrName>
                                        </p:attrNameLst>
                                      </p:cBhvr>
                                      <p:tavLst>
                                        <p:tav tm="0">
                                          <p:val>
                                            <p:fltVal val="0"/>
                                          </p:val>
                                        </p:tav>
                                        <p:tav tm="100000">
                                          <p:val>
                                            <p:strVal val="#ppt_h"/>
                                          </p:val>
                                        </p:tav>
                                      </p:tavLst>
                                    </p:anim>
                                    <p:anim calcmode="lin" valueType="num">
                                      <p:cBhvr>
                                        <p:cTn id="17" dur="1000" fill="hold"/>
                                        <p:tgtEl>
                                          <p:spTgt spid="21"/>
                                        </p:tgtEl>
                                        <p:attrNameLst>
                                          <p:attrName>style.rotation</p:attrName>
                                        </p:attrNameLst>
                                      </p:cBhvr>
                                      <p:tavLst>
                                        <p:tav tm="0">
                                          <p:val>
                                            <p:fltVal val="90"/>
                                          </p:val>
                                        </p:tav>
                                        <p:tav tm="100000">
                                          <p:val>
                                            <p:fltVal val="0"/>
                                          </p:val>
                                        </p:tav>
                                      </p:tavLst>
                                    </p:anim>
                                    <p:animEffect transition="in" filter="fade">
                                      <p:cBhvr>
                                        <p:cTn id="18" dur="10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oogle Shape;777;p37">
            <a:extLst>
              <a:ext uri="{FF2B5EF4-FFF2-40B4-BE49-F238E27FC236}">
                <a16:creationId xmlns="" xmlns:a16="http://schemas.microsoft.com/office/drawing/2014/main" id="{AA0C7BCC-0388-4C64-8D46-F896581732F0}"/>
              </a:ext>
            </a:extLst>
          </p:cNvPr>
          <p:cNvGrpSpPr/>
          <p:nvPr/>
        </p:nvGrpSpPr>
        <p:grpSpPr>
          <a:xfrm>
            <a:off x="810233" y="2542667"/>
            <a:ext cx="10287200" cy="3211068"/>
            <a:chOff x="683639" y="1733694"/>
            <a:chExt cx="7715400" cy="2408301"/>
          </a:xfrm>
        </p:grpSpPr>
        <p:cxnSp>
          <p:nvCxnSpPr>
            <p:cNvPr id="13" name="Google Shape;778;p37">
              <a:extLst>
                <a:ext uri="{FF2B5EF4-FFF2-40B4-BE49-F238E27FC236}">
                  <a16:creationId xmlns="" xmlns:a16="http://schemas.microsoft.com/office/drawing/2014/main" id="{7294B27F-BC4D-4E6C-87FF-A617AA208F85}"/>
                </a:ext>
              </a:extLst>
            </p:cNvPr>
            <p:cNvCxnSpPr/>
            <p:nvPr/>
          </p:nvCxnSpPr>
          <p:spPr>
            <a:xfrm>
              <a:off x="683639" y="2943287"/>
              <a:ext cx="7715400" cy="0"/>
            </a:xfrm>
            <a:prstGeom prst="straightConnector1">
              <a:avLst/>
            </a:prstGeom>
            <a:noFill/>
            <a:ln w="9525" cap="flat" cmpd="sng">
              <a:solidFill>
                <a:schemeClr val="dk1"/>
              </a:solidFill>
              <a:prstDash val="dash"/>
              <a:round/>
              <a:headEnd type="none" w="med" len="med"/>
              <a:tailEnd type="none" w="med" len="med"/>
            </a:ln>
          </p:spPr>
        </p:cxnSp>
        <p:sp>
          <p:nvSpPr>
            <p:cNvPr id="14" name="Google Shape;779;p37">
              <a:extLst>
                <a:ext uri="{FF2B5EF4-FFF2-40B4-BE49-F238E27FC236}">
                  <a16:creationId xmlns="" xmlns:a16="http://schemas.microsoft.com/office/drawing/2014/main" id="{250C995A-20C7-49FB-AEE6-29632602C91F}"/>
                </a:ext>
              </a:extLst>
            </p:cNvPr>
            <p:cNvSpPr/>
            <p:nvPr/>
          </p:nvSpPr>
          <p:spPr>
            <a:xfrm rot="8100000">
              <a:off x="1467903" y="1759604"/>
              <a:ext cx="582090" cy="582090"/>
            </a:xfrm>
            <a:prstGeom prst="teardrop">
              <a:avLst>
                <a:gd name="adj" fmla="val 100000"/>
              </a:avLst>
            </a:prstGeom>
            <a:gradFill>
              <a:gsLst>
                <a:gs pos="0">
                  <a:srgbClr val="EEC9C3"/>
                </a:gs>
                <a:gs pos="100000">
                  <a:srgbClr val="FF8C8C"/>
                </a:gs>
              </a:gsLst>
              <a:lin ang="5400700" scaled="0"/>
            </a:gradFill>
            <a:ln>
              <a:noFill/>
            </a:ln>
            <a:effectLst>
              <a:outerShdw blurRad="42863" dist="9525" dir="54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 name="Google Shape;780;p37">
              <a:extLst>
                <a:ext uri="{FF2B5EF4-FFF2-40B4-BE49-F238E27FC236}">
                  <a16:creationId xmlns="" xmlns:a16="http://schemas.microsoft.com/office/drawing/2014/main" id="{4A2DF7E3-890B-4F3D-AD7C-5AEE5360D0EE}"/>
                </a:ext>
              </a:extLst>
            </p:cNvPr>
            <p:cNvSpPr/>
            <p:nvPr/>
          </p:nvSpPr>
          <p:spPr>
            <a:xfrm rot="-2700000">
              <a:off x="3343957" y="3559905"/>
              <a:ext cx="582090" cy="582090"/>
            </a:xfrm>
            <a:prstGeom prst="teardrop">
              <a:avLst>
                <a:gd name="adj" fmla="val 100000"/>
              </a:avLst>
            </a:prstGeom>
            <a:solidFill>
              <a:schemeClr val="tx1"/>
            </a:solidFill>
            <a:ln>
              <a:noFill/>
            </a:ln>
            <a:effectLst>
              <a:outerShdw blurRad="42863" dist="9525" dir="54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 name="Google Shape;781;p37">
              <a:extLst>
                <a:ext uri="{FF2B5EF4-FFF2-40B4-BE49-F238E27FC236}">
                  <a16:creationId xmlns="" xmlns:a16="http://schemas.microsoft.com/office/drawing/2014/main" id="{FDF47875-237D-4F1E-99B6-F1911E2F8266}"/>
                </a:ext>
              </a:extLst>
            </p:cNvPr>
            <p:cNvSpPr/>
            <p:nvPr/>
          </p:nvSpPr>
          <p:spPr>
            <a:xfrm rot="8100000">
              <a:off x="5191454" y="1733694"/>
              <a:ext cx="582090" cy="582090"/>
            </a:xfrm>
            <a:prstGeom prst="teardrop">
              <a:avLst>
                <a:gd name="adj" fmla="val 100000"/>
              </a:avLst>
            </a:prstGeom>
            <a:gradFill>
              <a:gsLst>
                <a:gs pos="0">
                  <a:schemeClr val="accent2"/>
                </a:gs>
                <a:gs pos="100000">
                  <a:schemeClr val="accent1"/>
                </a:gs>
              </a:gsLst>
              <a:lin ang="5400700" scaled="0"/>
            </a:gradFill>
            <a:ln>
              <a:noFill/>
            </a:ln>
            <a:effectLst>
              <a:outerShdw blurRad="42863" dist="9525" dir="54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 name="Google Shape;782;p37">
              <a:extLst>
                <a:ext uri="{FF2B5EF4-FFF2-40B4-BE49-F238E27FC236}">
                  <a16:creationId xmlns="" xmlns:a16="http://schemas.microsoft.com/office/drawing/2014/main" id="{91CCBD2B-1394-4D90-B040-E5C4809C7304}"/>
                </a:ext>
              </a:extLst>
            </p:cNvPr>
            <p:cNvSpPr/>
            <p:nvPr/>
          </p:nvSpPr>
          <p:spPr>
            <a:xfrm rot="-2700000">
              <a:off x="7096657" y="3559905"/>
              <a:ext cx="582090" cy="582090"/>
            </a:xfrm>
            <a:prstGeom prst="teardrop">
              <a:avLst>
                <a:gd name="adj" fmla="val 100000"/>
              </a:avLst>
            </a:prstGeom>
            <a:gradFill>
              <a:gsLst>
                <a:gs pos="0">
                  <a:srgbClr val="FFF3C4"/>
                </a:gs>
                <a:gs pos="100000">
                  <a:srgbClr val="FAD647"/>
                </a:gs>
              </a:gsLst>
              <a:lin ang="5400012" scaled="0"/>
            </a:gradFill>
            <a:ln>
              <a:noFill/>
            </a:ln>
            <a:effectLst>
              <a:outerShdw blurRad="42863" dist="9525" dir="54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cxnSp>
          <p:nvCxnSpPr>
            <p:cNvPr id="18" name="Google Shape;783;p37">
              <a:extLst>
                <a:ext uri="{FF2B5EF4-FFF2-40B4-BE49-F238E27FC236}">
                  <a16:creationId xmlns="" xmlns:a16="http://schemas.microsoft.com/office/drawing/2014/main" id="{31AAC7FB-3CF0-40B2-971E-38EDECACE0F0}"/>
                </a:ext>
              </a:extLst>
            </p:cNvPr>
            <p:cNvCxnSpPr>
              <a:cxnSpLocks/>
            </p:cNvCxnSpPr>
            <p:nvPr/>
          </p:nvCxnSpPr>
          <p:spPr>
            <a:xfrm>
              <a:off x="1758948" y="2538683"/>
              <a:ext cx="2" cy="343193"/>
            </a:xfrm>
            <a:prstGeom prst="straightConnector1">
              <a:avLst/>
            </a:prstGeom>
            <a:noFill/>
            <a:ln w="9525" cap="flat" cmpd="sng">
              <a:solidFill>
                <a:schemeClr val="dk1"/>
              </a:solidFill>
              <a:prstDash val="dash"/>
              <a:round/>
              <a:headEnd type="none" w="med" len="med"/>
              <a:tailEnd type="none" w="med" len="med"/>
            </a:ln>
          </p:spPr>
        </p:cxnSp>
        <p:cxnSp>
          <p:nvCxnSpPr>
            <p:cNvPr id="24" name="Google Shape;784;p37">
              <a:extLst>
                <a:ext uri="{FF2B5EF4-FFF2-40B4-BE49-F238E27FC236}">
                  <a16:creationId xmlns="" xmlns:a16="http://schemas.microsoft.com/office/drawing/2014/main" id="{6320061B-5E32-48FA-BD2F-B53D5F10EC0F}"/>
                </a:ext>
              </a:extLst>
            </p:cNvPr>
            <p:cNvCxnSpPr>
              <a:cxnSpLocks/>
              <a:stCxn id="16" idx="7"/>
            </p:cNvCxnSpPr>
            <p:nvPr/>
          </p:nvCxnSpPr>
          <p:spPr>
            <a:xfrm>
              <a:off x="5482499" y="2436339"/>
              <a:ext cx="0" cy="369103"/>
            </a:xfrm>
            <a:prstGeom prst="straightConnector1">
              <a:avLst/>
            </a:prstGeom>
            <a:noFill/>
            <a:ln w="9525" cap="flat" cmpd="sng">
              <a:solidFill>
                <a:schemeClr val="dk1"/>
              </a:solidFill>
              <a:prstDash val="dash"/>
              <a:round/>
              <a:headEnd type="none" w="med" len="med"/>
              <a:tailEnd type="none" w="med" len="med"/>
            </a:ln>
          </p:spPr>
        </p:cxnSp>
        <p:cxnSp>
          <p:nvCxnSpPr>
            <p:cNvPr id="25" name="Google Shape;785;p37">
              <a:extLst>
                <a:ext uri="{FF2B5EF4-FFF2-40B4-BE49-F238E27FC236}">
                  <a16:creationId xmlns="" xmlns:a16="http://schemas.microsoft.com/office/drawing/2014/main" id="{55842D7B-3A08-4809-911D-AE975B4B7C4D}"/>
                </a:ext>
              </a:extLst>
            </p:cNvPr>
            <p:cNvCxnSpPr>
              <a:cxnSpLocks/>
            </p:cNvCxnSpPr>
            <p:nvPr/>
          </p:nvCxnSpPr>
          <p:spPr>
            <a:xfrm flipV="1">
              <a:off x="3633965" y="2943287"/>
              <a:ext cx="5413" cy="433298"/>
            </a:xfrm>
            <a:prstGeom prst="straightConnector1">
              <a:avLst/>
            </a:prstGeom>
            <a:noFill/>
            <a:ln w="9525" cap="flat" cmpd="sng">
              <a:solidFill>
                <a:schemeClr val="dk1"/>
              </a:solidFill>
              <a:prstDash val="dash"/>
              <a:round/>
              <a:headEnd type="none" w="med" len="med"/>
              <a:tailEnd type="none" w="med" len="med"/>
            </a:ln>
          </p:spPr>
        </p:cxnSp>
        <p:cxnSp>
          <p:nvCxnSpPr>
            <p:cNvPr id="26" name="Google Shape;787;p37">
              <a:extLst>
                <a:ext uri="{FF2B5EF4-FFF2-40B4-BE49-F238E27FC236}">
                  <a16:creationId xmlns="" xmlns:a16="http://schemas.microsoft.com/office/drawing/2014/main" id="{36E4DC66-F036-4F00-BB68-BE98D404AC7F}"/>
                </a:ext>
              </a:extLst>
            </p:cNvPr>
            <p:cNvCxnSpPr>
              <a:cxnSpLocks/>
            </p:cNvCxnSpPr>
            <p:nvPr/>
          </p:nvCxnSpPr>
          <p:spPr>
            <a:xfrm flipV="1">
              <a:off x="7346775" y="3035450"/>
              <a:ext cx="0" cy="403901"/>
            </a:xfrm>
            <a:prstGeom prst="straightConnector1">
              <a:avLst/>
            </a:prstGeom>
            <a:noFill/>
            <a:ln w="9525" cap="flat" cmpd="sng">
              <a:solidFill>
                <a:schemeClr val="dk1"/>
              </a:solidFill>
              <a:prstDash val="dash"/>
              <a:round/>
              <a:headEnd type="none" w="med" len="med"/>
              <a:tailEnd type="none" w="med" len="med"/>
            </a:ln>
          </p:spPr>
        </p:cxnSp>
      </p:grpSp>
      <p:sp>
        <p:nvSpPr>
          <p:cNvPr id="28" name="Google Shape;791;p37">
            <a:extLst>
              <a:ext uri="{FF2B5EF4-FFF2-40B4-BE49-F238E27FC236}">
                <a16:creationId xmlns="" xmlns:a16="http://schemas.microsoft.com/office/drawing/2014/main" id="{B2F84398-B8D9-4EE4-9ED5-8C37A1CC9E76}"/>
              </a:ext>
            </a:extLst>
          </p:cNvPr>
          <p:cNvSpPr txBox="1"/>
          <p:nvPr/>
        </p:nvSpPr>
        <p:spPr>
          <a:xfrm>
            <a:off x="1899881" y="2682421"/>
            <a:ext cx="778000" cy="5956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 sz="2400" kern="0">
                <a:solidFill>
                  <a:srgbClr val="1F1A33"/>
                </a:solidFill>
                <a:latin typeface="Advent Pro SemiBold"/>
                <a:ea typeface="Advent Pro SemiBold"/>
                <a:cs typeface="Advent Pro SemiBold"/>
                <a:sym typeface="Advent Pro SemiBold"/>
              </a:rPr>
              <a:t>01</a:t>
            </a:r>
            <a:endParaRPr sz="2400" kern="0">
              <a:solidFill>
                <a:srgbClr val="1F1A33"/>
              </a:solidFill>
              <a:latin typeface="Advent Pro SemiBold"/>
              <a:ea typeface="Advent Pro SemiBold"/>
              <a:cs typeface="Advent Pro SemiBold"/>
              <a:sym typeface="Advent Pro SemiBold"/>
            </a:endParaRPr>
          </a:p>
        </p:txBody>
      </p:sp>
      <p:sp>
        <p:nvSpPr>
          <p:cNvPr id="30" name="Google Shape;786;p37">
            <a:extLst>
              <a:ext uri="{FF2B5EF4-FFF2-40B4-BE49-F238E27FC236}">
                <a16:creationId xmlns="" xmlns:a16="http://schemas.microsoft.com/office/drawing/2014/main" id="{80FE81A9-7CB7-41AC-ADB1-26939A033B60}"/>
              </a:ext>
            </a:extLst>
          </p:cNvPr>
          <p:cNvSpPr txBox="1"/>
          <p:nvPr/>
        </p:nvSpPr>
        <p:spPr>
          <a:xfrm>
            <a:off x="3452433" y="3143610"/>
            <a:ext cx="2750800" cy="1024400"/>
          </a:xfrm>
          <a:prstGeom prst="rect">
            <a:avLst/>
          </a:prstGeom>
          <a:noFill/>
          <a:ln>
            <a:noFill/>
          </a:ln>
        </p:spPr>
        <p:txBody>
          <a:bodyPr spcFirstLastPara="1" wrap="square" lIns="121900" tIns="365733" rIns="121900" bIns="0" anchor="b" anchorCtr="0">
            <a:noAutofit/>
          </a:bodyPr>
          <a:lstStyle/>
          <a:p>
            <a:pPr algn="ct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31" name="Google Shape;788;p37">
            <a:extLst>
              <a:ext uri="{FF2B5EF4-FFF2-40B4-BE49-F238E27FC236}">
                <a16:creationId xmlns="" xmlns:a16="http://schemas.microsoft.com/office/drawing/2014/main" id="{2A53EAA7-6472-4623-A35F-AF4D88DD7B87}"/>
              </a:ext>
            </a:extLst>
          </p:cNvPr>
          <p:cNvSpPr txBox="1"/>
          <p:nvPr/>
        </p:nvSpPr>
        <p:spPr>
          <a:xfrm>
            <a:off x="8455633" y="3143610"/>
            <a:ext cx="2750800" cy="1024400"/>
          </a:xfrm>
          <a:prstGeom prst="rect">
            <a:avLst/>
          </a:prstGeom>
          <a:noFill/>
          <a:ln>
            <a:noFill/>
          </a:ln>
        </p:spPr>
        <p:txBody>
          <a:bodyPr spcFirstLastPara="1" wrap="square" lIns="121900" tIns="365733" rIns="121900" bIns="0" anchor="b" anchorCtr="0">
            <a:noAutofit/>
          </a:bodyPr>
          <a:lstStyle/>
          <a:p>
            <a:pPr algn="ct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32" name="Google Shape;793;p37">
            <a:extLst>
              <a:ext uri="{FF2B5EF4-FFF2-40B4-BE49-F238E27FC236}">
                <a16:creationId xmlns="" xmlns:a16="http://schemas.microsoft.com/office/drawing/2014/main" id="{507D02B6-910D-4986-BD2D-54989587B2D2}"/>
              </a:ext>
            </a:extLst>
          </p:cNvPr>
          <p:cNvSpPr txBox="1"/>
          <p:nvPr/>
        </p:nvSpPr>
        <p:spPr>
          <a:xfrm>
            <a:off x="6940233" y="2619505"/>
            <a:ext cx="778000" cy="5956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 sz="2400" kern="0" dirty="0">
                <a:solidFill>
                  <a:srgbClr val="1F1A33"/>
                </a:solidFill>
                <a:latin typeface="Advent Pro SemiBold"/>
                <a:ea typeface="Advent Pro SemiBold"/>
                <a:cs typeface="Advent Pro SemiBold"/>
                <a:sym typeface="Advent Pro SemiBold"/>
              </a:rPr>
              <a:t>03</a:t>
            </a:r>
            <a:endParaRPr sz="2400" kern="0" dirty="0">
              <a:solidFill>
                <a:srgbClr val="1F1A33"/>
              </a:solidFill>
              <a:latin typeface="Advent Pro SemiBold"/>
              <a:ea typeface="Advent Pro SemiBold"/>
              <a:cs typeface="Advent Pro SemiBold"/>
              <a:sym typeface="Advent Pro SemiBold"/>
            </a:endParaRPr>
          </a:p>
        </p:txBody>
      </p:sp>
      <p:sp>
        <p:nvSpPr>
          <p:cNvPr id="33" name="Google Shape;794;p37">
            <a:extLst>
              <a:ext uri="{FF2B5EF4-FFF2-40B4-BE49-F238E27FC236}">
                <a16:creationId xmlns="" xmlns:a16="http://schemas.microsoft.com/office/drawing/2014/main" id="{931BA47D-3FDB-4654-85D9-D480936CBBF0}"/>
              </a:ext>
            </a:extLst>
          </p:cNvPr>
          <p:cNvSpPr txBox="1"/>
          <p:nvPr/>
        </p:nvSpPr>
        <p:spPr>
          <a:xfrm>
            <a:off x="4374960" y="4988113"/>
            <a:ext cx="778000" cy="849423"/>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 sz="2400" kern="0" dirty="0">
                <a:solidFill>
                  <a:srgbClr val="FFFFFF"/>
                </a:solidFill>
                <a:latin typeface="Advent Pro SemiBold"/>
                <a:ea typeface="Advent Pro SemiBold"/>
                <a:cs typeface="Advent Pro SemiBold"/>
                <a:sym typeface="Advent Pro SemiBold"/>
              </a:rPr>
              <a:t>02</a:t>
            </a:r>
            <a:endParaRPr sz="2400" kern="0" dirty="0">
              <a:solidFill>
                <a:srgbClr val="FFFFFF"/>
              </a:solidFill>
              <a:latin typeface="Advent Pro SemiBold"/>
              <a:ea typeface="Advent Pro SemiBold"/>
              <a:cs typeface="Advent Pro SemiBold"/>
              <a:sym typeface="Advent Pro SemiBold"/>
            </a:endParaRPr>
          </a:p>
        </p:txBody>
      </p:sp>
      <p:sp>
        <p:nvSpPr>
          <p:cNvPr id="34" name="Google Shape;795;p37">
            <a:extLst>
              <a:ext uri="{FF2B5EF4-FFF2-40B4-BE49-F238E27FC236}">
                <a16:creationId xmlns="" xmlns:a16="http://schemas.microsoft.com/office/drawing/2014/main" id="{E5832FA8-7305-4672-809E-61703DD6E884}"/>
              </a:ext>
            </a:extLst>
          </p:cNvPr>
          <p:cNvSpPr txBox="1"/>
          <p:nvPr/>
        </p:nvSpPr>
        <p:spPr>
          <a:xfrm>
            <a:off x="9442033" y="4927209"/>
            <a:ext cx="778000" cy="5956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 sz="2400" kern="0" dirty="0">
                <a:solidFill>
                  <a:srgbClr val="1F1A33"/>
                </a:solidFill>
                <a:latin typeface="Advent Pro SemiBold"/>
                <a:ea typeface="Advent Pro SemiBold"/>
                <a:cs typeface="Advent Pro SemiBold"/>
                <a:sym typeface="Advent Pro SemiBold"/>
              </a:rPr>
              <a:t>04</a:t>
            </a:r>
            <a:endParaRPr sz="2400" kern="0" dirty="0">
              <a:solidFill>
                <a:srgbClr val="1F1A33"/>
              </a:solidFill>
              <a:latin typeface="Advent Pro SemiBold"/>
              <a:ea typeface="Advent Pro SemiBold"/>
              <a:cs typeface="Advent Pro SemiBold"/>
              <a:sym typeface="Advent Pro SemiBold"/>
            </a:endParaRPr>
          </a:p>
        </p:txBody>
      </p:sp>
      <p:grpSp>
        <p:nvGrpSpPr>
          <p:cNvPr id="37" name="Group 21">
            <a:extLst>
              <a:ext uri="{FF2B5EF4-FFF2-40B4-BE49-F238E27FC236}">
                <a16:creationId xmlns="" xmlns:a16="http://schemas.microsoft.com/office/drawing/2014/main" id="{35E8483B-C59A-472C-A30A-86706557F66F}"/>
              </a:ext>
            </a:extLst>
          </p:cNvPr>
          <p:cNvGrpSpPr>
            <a:grpSpLocks/>
          </p:cNvGrpSpPr>
          <p:nvPr/>
        </p:nvGrpSpPr>
        <p:grpSpPr bwMode="auto">
          <a:xfrm>
            <a:off x="1465720" y="1228490"/>
            <a:ext cx="9260560" cy="622805"/>
            <a:chOff x="240" y="576"/>
            <a:chExt cx="5298" cy="0"/>
          </a:xfrm>
        </p:grpSpPr>
        <p:sp>
          <p:nvSpPr>
            <p:cNvPr id="38" name="Line 7">
              <a:extLst>
                <a:ext uri="{FF2B5EF4-FFF2-40B4-BE49-F238E27FC236}">
                  <a16:creationId xmlns="" xmlns:a16="http://schemas.microsoft.com/office/drawing/2014/main" id="{3AD868B2-922F-4D2D-A739-1E76B15CCD66}"/>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39" name="Line 8">
              <a:extLst>
                <a:ext uri="{FF2B5EF4-FFF2-40B4-BE49-F238E27FC236}">
                  <a16:creationId xmlns="" xmlns:a16="http://schemas.microsoft.com/office/drawing/2014/main" id="{0AD3155D-900C-47EE-A930-BEE258B978B4}"/>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cxnSp>
        <p:nvCxnSpPr>
          <p:cNvPr id="45" name="Straight Connector 44">
            <a:extLst>
              <a:ext uri="{FF2B5EF4-FFF2-40B4-BE49-F238E27FC236}">
                <a16:creationId xmlns="" xmlns:a16="http://schemas.microsoft.com/office/drawing/2014/main" id="{4BEBC5D0-AF1B-48DB-A908-2B3B2BE6E40B}"/>
              </a:ext>
            </a:extLst>
          </p:cNvPr>
          <p:cNvCxnSpPr/>
          <p:nvPr/>
        </p:nvCxnSpPr>
        <p:spPr>
          <a:xfrm>
            <a:off x="210021" y="6390621"/>
            <a:ext cx="11480549" cy="0"/>
          </a:xfrm>
          <a:prstGeom prst="line">
            <a:avLst/>
          </a:prstGeom>
        </p:spPr>
        <p:style>
          <a:lnRef idx="1">
            <a:schemeClr val="dk1"/>
          </a:lnRef>
          <a:fillRef idx="0">
            <a:schemeClr val="dk1"/>
          </a:fillRef>
          <a:effectRef idx="0">
            <a:schemeClr val="dk1"/>
          </a:effectRef>
          <a:fontRef idx="minor">
            <a:schemeClr val="tx1"/>
          </a:fontRef>
        </p:style>
      </p:cxnSp>
      <p:sp>
        <p:nvSpPr>
          <p:cNvPr id="40" name="Rectangle 6">
            <a:extLst>
              <a:ext uri="{FF2B5EF4-FFF2-40B4-BE49-F238E27FC236}">
                <a16:creationId xmlns="" xmlns:a16="http://schemas.microsoft.com/office/drawing/2014/main" id="{C5BD1037-0944-4995-82D5-5A0ECAF8BBF4}"/>
              </a:ext>
            </a:extLst>
          </p:cNvPr>
          <p:cNvSpPr>
            <a:spLocks noChangeArrowheads="1"/>
          </p:cNvSpPr>
          <p:nvPr/>
        </p:nvSpPr>
        <p:spPr bwMode="auto">
          <a:xfrm>
            <a:off x="3452433" y="160573"/>
            <a:ext cx="87395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300" b="1" dirty="0">
                <a:solidFill>
                  <a:srgbClr val="0070C0"/>
                </a:solidFill>
              </a:rPr>
              <a:t>4. Tư </a:t>
            </a:r>
            <a:r>
              <a:rPr lang="vi-VN" altLang="en-US" sz="2300" b="1" dirty="0">
                <a:solidFill>
                  <a:srgbClr val="0070C0"/>
                </a:solidFill>
              </a:rPr>
              <a:t>tư</a:t>
            </a:r>
            <a:r>
              <a:rPr lang="nl-NL" altLang="en-US" sz="2300" b="1" dirty="0">
                <a:solidFill>
                  <a:srgbClr val="0070C0"/>
                </a:solidFill>
              </a:rPr>
              <a:t>ởng về phát triển kinh tế và văn hóa, không ngừng nâng cao đời sống vật chất, tinh thần của nhân dân</a:t>
            </a:r>
            <a:endParaRPr lang="en-US" altLang="en-US" sz="2300" b="1" dirty="0">
              <a:solidFill>
                <a:srgbClr val="0070C0"/>
              </a:solidFill>
            </a:endParaRPr>
          </a:p>
        </p:txBody>
      </p:sp>
      <p:sp>
        <p:nvSpPr>
          <p:cNvPr id="41" name="TextBox 40">
            <a:extLst>
              <a:ext uri="{FF2B5EF4-FFF2-40B4-BE49-F238E27FC236}">
                <a16:creationId xmlns="" xmlns:a16="http://schemas.microsoft.com/office/drawing/2014/main" id="{120A1803-2E86-4639-B4D2-4DDCE85A759D}"/>
              </a:ext>
            </a:extLst>
          </p:cNvPr>
          <p:cNvSpPr txBox="1"/>
          <p:nvPr/>
        </p:nvSpPr>
        <p:spPr>
          <a:xfrm>
            <a:off x="2605860" y="1589344"/>
            <a:ext cx="2418167" cy="461665"/>
          </a:xfrm>
          <a:prstGeom prst="rect">
            <a:avLst/>
          </a:prstGeom>
          <a:noFill/>
          <a:ln>
            <a:solidFill>
              <a:schemeClr val="bg1"/>
            </a:solidFill>
          </a:ln>
        </p:spPr>
        <p:txBody>
          <a:bodyPr wrap="square">
            <a:spAutoFit/>
          </a:bodyPr>
          <a:lstStyle/>
          <a:p>
            <a:pPr marL="342900" indent="-342900">
              <a:buFont typeface="Wingdings" panose="05000000000000000000" pitchFamily="2" charset="2"/>
              <a:buChar char="q"/>
            </a:pPr>
            <a:r>
              <a:rPr lang="vi-VN" altLang="en-US" sz="2400" b="1" dirty="0">
                <a:solidFill>
                  <a:srgbClr val="FF0000"/>
                </a:solidFill>
                <a:latin typeface="Arial" panose="020B0604020202020204" pitchFamily="34" charset="0"/>
                <a:cs typeface="Arial" panose="020B0604020202020204" pitchFamily="34" charset="0"/>
              </a:rPr>
              <a:t>Về văn hóa</a:t>
            </a:r>
            <a:r>
              <a:rPr lang="nl-NL" altLang="en-US" sz="2400" b="1" dirty="0">
                <a:solidFill>
                  <a:srgbClr val="FF0000"/>
                </a:solidFill>
                <a:latin typeface="Arial" panose="020B0604020202020204" pitchFamily="34" charset="0"/>
                <a:cs typeface="Arial" panose="020B0604020202020204" pitchFamily="34" charset="0"/>
              </a:rPr>
              <a:t> </a:t>
            </a:r>
            <a:endParaRPr lang="en-US" sz="2400" dirty="0">
              <a:solidFill>
                <a:srgbClr val="FF0000"/>
              </a:solidFill>
              <a:latin typeface="Arial" panose="020B0604020202020204" pitchFamily="34" charset="0"/>
              <a:cs typeface="Arial" panose="020B0604020202020204" pitchFamily="34" charset="0"/>
            </a:endParaRPr>
          </a:p>
        </p:txBody>
      </p:sp>
      <p:sp>
        <p:nvSpPr>
          <p:cNvPr id="42" name="TextBox 41">
            <a:extLst>
              <a:ext uri="{FF2B5EF4-FFF2-40B4-BE49-F238E27FC236}">
                <a16:creationId xmlns="" xmlns:a16="http://schemas.microsoft.com/office/drawing/2014/main" id="{A8FECD07-4CF3-4739-86B8-C0D804972B44}"/>
              </a:ext>
            </a:extLst>
          </p:cNvPr>
          <p:cNvSpPr txBox="1"/>
          <p:nvPr/>
        </p:nvSpPr>
        <p:spPr>
          <a:xfrm>
            <a:off x="210021" y="4547609"/>
            <a:ext cx="4157721" cy="1015663"/>
          </a:xfrm>
          <a:prstGeom prst="rect">
            <a:avLst/>
          </a:prstGeom>
          <a:noFill/>
        </p:spPr>
        <p:txBody>
          <a:bodyPr wrap="square">
            <a:spAutoFit/>
          </a:bodyPr>
          <a:lstStyle/>
          <a:p>
            <a:pPr algn="ctr"/>
            <a:r>
              <a:rPr lang="vi-VN" sz="2000" spc="-10" dirty="0">
                <a:solidFill>
                  <a:srgbClr val="00206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Muốn thoát khỏi nghèo nàn, lạc hậu và yếu hèn, phải phát triển kinh tế đi đôi với phát triển văn hóa.</a:t>
            </a:r>
            <a:endParaRPr lang="en-US" sz="2000" dirty="0">
              <a:solidFill>
                <a:srgbClr val="002060"/>
              </a:solidFill>
              <a:latin typeface="Arial" panose="020B0604020202020204" pitchFamily="34" charset="0"/>
              <a:cs typeface="Arial" panose="020B0604020202020204" pitchFamily="34" charset="0"/>
            </a:endParaRPr>
          </a:p>
        </p:txBody>
      </p:sp>
      <p:sp>
        <p:nvSpPr>
          <p:cNvPr id="43" name="TextBox 42">
            <a:extLst>
              <a:ext uri="{FF2B5EF4-FFF2-40B4-BE49-F238E27FC236}">
                <a16:creationId xmlns="" xmlns:a16="http://schemas.microsoft.com/office/drawing/2014/main" id="{4D0BB248-57A8-4E74-80B9-5AEA340FFC60}"/>
              </a:ext>
            </a:extLst>
          </p:cNvPr>
          <p:cNvSpPr txBox="1"/>
          <p:nvPr/>
        </p:nvSpPr>
        <p:spPr>
          <a:xfrm>
            <a:off x="2829407" y="2917305"/>
            <a:ext cx="3892229" cy="707886"/>
          </a:xfrm>
          <a:prstGeom prst="rect">
            <a:avLst/>
          </a:prstGeom>
          <a:noFill/>
        </p:spPr>
        <p:txBody>
          <a:bodyPr wrap="square">
            <a:spAutoFit/>
          </a:bodyPr>
          <a:lstStyle/>
          <a:p>
            <a:pPr algn="ctr"/>
            <a:r>
              <a:rPr lang="vi-VN" sz="2000" spc="-10" dirty="0">
                <a:solidFill>
                  <a:srgbClr val="C00000"/>
                </a:solidFill>
                <a:highlight>
                  <a:srgbClr val="FFFFFF"/>
                </a:highlight>
                <a:latin typeface="Arial" panose="020B0604020202020204" pitchFamily="34" charset="0"/>
                <a:ea typeface="Calibri" panose="020F0502020204030204" pitchFamily="34" charset="0"/>
                <a:cs typeface="Arial" panose="020B0604020202020204" pitchFamily="34" charset="0"/>
              </a:rPr>
              <a:t>V</a:t>
            </a:r>
            <a:r>
              <a:rPr lang="vi-VN" sz="2000" spc="-10" dirty="0">
                <a:solidFill>
                  <a:srgbClr val="C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ăn </a:t>
            </a:r>
            <a:r>
              <a:rPr lang="nl-NL" sz="2000" spc="-10" dirty="0">
                <a:solidFill>
                  <a:srgbClr val="C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hóa là động lực của sự phát triển kinh tế, xã hội</a:t>
            </a:r>
            <a:r>
              <a:rPr lang="vi-VN" sz="2000" spc="-10" dirty="0">
                <a:solidFill>
                  <a:srgbClr val="C0000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 </a:t>
            </a:r>
            <a:endParaRPr lang="en-US" sz="2000" dirty="0">
              <a:solidFill>
                <a:srgbClr val="C00000"/>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 xmlns:a16="http://schemas.microsoft.com/office/drawing/2014/main" id="{A8FC8E8A-1F3F-4846-9FBC-B8EEA7752B2A}"/>
              </a:ext>
            </a:extLst>
          </p:cNvPr>
          <p:cNvSpPr txBox="1"/>
          <p:nvPr/>
        </p:nvSpPr>
        <p:spPr>
          <a:xfrm>
            <a:off x="5206562" y="4644156"/>
            <a:ext cx="4157720" cy="1015663"/>
          </a:xfrm>
          <a:prstGeom prst="rect">
            <a:avLst/>
          </a:prstGeom>
          <a:noFill/>
        </p:spPr>
        <p:txBody>
          <a:bodyPr wrap="square">
            <a:spAutoFit/>
          </a:bodyPr>
          <a:lstStyle/>
          <a:p>
            <a:pPr algn="ctr"/>
            <a:r>
              <a:rPr lang="vi-VN" sz="2000" spc="-10" dirty="0">
                <a:effectLst/>
                <a:highlight>
                  <a:srgbClr val="FFFFFF"/>
                </a:highlight>
                <a:latin typeface="Arial" panose="020B0604020202020204" pitchFamily="34" charset="0"/>
                <a:ea typeface="Calibri" panose="020F0502020204030204" pitchFamily="34" charset="0"/>
                <a:cs typeface="Arial" panose="020B0604020202020204" pitchFamily="34" charset="0"/>
              </a:rPr>
              <a:t>Phát triển kinh tế, diệt giặc đói, đồng thời phải diệt giặc dốt, vì “một dân tộc dốt là một dân tộc yếu”. </a:t>
            </a:r>
            <a:endParaRPr lang="en-US" sz="2000" dirty="0">
              <a:latin typeface="Arial" panose="020B0604020202020204" pitchFamily="34" charset="0"/>
              <a:cs typeface="Arial" panose="020B0604020202020204" pitchFamily="34" charset="0"/>
            </a:endParaRPr>
          </a:p>
        </p:txBody>
      </p:sp>
      <p:sp>
        <p:nvSpPr>
          <p:cNvPr id="46" name="TextBox 45">
            <a:extLst>
              <a:ext uri="{FF2B5EF4-FFF2-40B4-BE49-F238E27FC236}">
                <a16:creationId xmlns="" xmlns:a16="http://schemas.microsoft.com/office/drawing/2014/main" id="{E1E6799F-ED3B-4CEE-B187-656C144B72D3}"/>
              </a:ext>
            </a:extLst>
          </p:cNvPr>
          <p:cNvSpPr txBox="1"/>
          <p:nvPr/>
        </p:nvSpPr>
        <p:spPr>
          <a:xfrm>
            <a:off x="7637198" y="2741593"/>
            <a:ext cx="4162916" cy="861774"/>
          </a:xfrm>
          <a:prstGeom prst="rect">
            <a:avLst/>
          </a:prstGeom>
          <a:noFill/>
        </p:spPr>
        <p:txBody>
          <a:bodyPr wrap="square">
            <a:spAutoFit/>
          </a:bodyPr>
          <a:lstStyle/>
          <a:p>
            <a:pPr marL="0" marR="0" indent="457200" algn="ctr">
              <a:lnSpc>
                <a:spcPts val="2000"/>
              </a:lnSpc>
              <a:spcBef>
                <a:spcPts val="0"/>
              </a:spcBef>
              <a:spcAft>
                <a:spcPts val="0"/>
              </a:spcAft>
            </a:pPr>
            <a:r>
              <a:rPr lang="vi-VN" sz="2000" spc="-10" dirty="0">
                <a:solidFill>
                  <a:srgbClr val="7030A0"/>
                </a:solidFill>
                <a:effectLst/>
                <a:highlight>
                  <a:srgbClr val="FFFFFF"/>
                </a:highlight>
                <a:latin typeface="Arial" panose="020B0604020202020204" pitchFamily="34" charset="0"/>
                <a:ea typeface="Calibri" panose="020F0502020204030204" pitchFamily="34" charset="0"/>
                <a:cs typeface="Arial" panose="020B0604020202020204" pitchFamily="34" charset="0"/>
              </a:rPr>
              <a:t>Chủ nghĩa xã hội là nhằm nâng cao đời sống vật chất và văn hóa của nhân dân. </a:t>
            </a:r>
            <a:endParaRPr lang="en-US" sz="2000" dirty="0">
              <a:solidFill>
                <a:srgbClr val="7030A0"/>
              </a:solidFill>
              <a:effectLst/>
              <a:latin typeface="Arial" panose="020B060402020202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33663501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p:cTn id="7" dur="1000" fill="hold"/>
                                        <p:tgtEl>
                                          <p:spTgt spid="40"/>
                                        </p:tgtEl>
                                        <p:attrNameLst>
                                          <p:attrName>ppt_w</p:attrName>
                                        </p:attrNameLst>
                                      </p:cBhvr>
                                      <p:tavLst>
                                        <p:tav tm="0">
                                          <p:val>
                                            <p:fltVal val="0"/>
                                          </p:val>
                                        </p:tav>
                                        <p:tav tm="100000">
                                          <p:val>
                                            <p:strVal val="#ppt_w"/>
                                          </p:val>
                                        </p:tav>
                                      </p:tavLst>
                                    </p:anim>
                                    <p:anim calcmode="lin" valueType="num">
                                      <p:cBhvr>
                                        <p:cTn id="8" dur="1000" fill="hold"/>
                                        <p:tgtEl>
                                          <p:spTgt spid="40"/>
                                        </p:tgtEl>
                                        <p:attrNameLst>
                                          <p:attrName>ppt_h</p:attrName>
                                        </p:attrNameLst>
                                      </p:cBhvr>
                                      <p:tavLst>
                                        <p:tav tm="0">
                                          <p:val>
                                            <p:fltVal val="0"/>
                                          </p:val>
                                        </p:tav>
                                        <p:tav tm="100000">
                                          <p:val>
                                            <p:strVal val="#ppt_h"/>
                                          </p:val>
                                        </p:tav>
                                      </p:tavLst>
                                    </p:anim>
                                    <p:anim calcmode="lin" valueType="num">
                                      <p:cBhvr>
                                        <p:cTn id="9" dur="1000" fill="hold"/>
                                        <p:tgtEl>
                                          <p:spTgt spid="40"/>
                                        </p:tgtEl>
                                        <p:attrNameLst>
                                          <p:attrName>style.rotation</p:attrName>
                                        </p:attrNameLst>
                                      </p:cBhvr>
                                      <p:tavLst>
                                        <p:tav tm="0">
                                          <p:val>
                                            <p:fltVal val="90"/>
                                          </p:val>
                                        </p:tav>
                                        <p:tav tm="100000">
                                          <p:val>
                                            <p:fltVal val="0"/>
                                          </p:val>
                                        </p:tav>
                                      </p:tavLst>
                                    </p:anim>
                                    <p:animEffect transition="in" filter="fade">
                                      <p:cBhvr>
                                        <p:cTn id="10" dur="10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4850" name="Group 34">
            <a:extLst>
              <a:ext uri="{FF2B5EF4-FFF2-40B4-BE49-F238E27FC236}">
                <a16:creationId xmlns="" xmlns:a16="http://schemas.microsoft.com/office/drawing/2014/main" id="{010855F8-07D6-4D15-BF45-1FEFA356EBBA}"/>
              </a:ext>
            </a:extLst>
          </p:cNvPr>
          <p:cNvGrpSpPr>
            <a:grpSpLocks/>
          </p:cNvGrpSpPr>
          <p:nvPr/>
        </p:nvGrpSpPr>
        <p:grpSpPr bwMode="auto">
          <a:xfrm>
            <a:off x="1804713" y="4613277"/>
            <a:ext cx="9260852" cy="1717675"/>
            <a:chOff x="-138051" y="1596880"/>
            <a:chExt cx="9920226" cy="2290480"/>
          </a:xfrm>
        </p:grpSpPr>
        <p:sp>
          <p:nvSpPr>
            <p:cNvPr id="23" name="Graphic 6">
              <a:extLst>
                <a:ext uri="{FF2B5EF4-FFF2-40B4-BE49-F238E27FC236}">
                  <a16:creationId xmlns="" xmlns:a16="http://schemas.microsoft.com/office/drawing/2014/main" id="{1AEE3C2E-8F07-400F-96F9-979825827CEF}"/>
                </a:ext>
              </a:extLst>
            </p:cNvPr>
            <p:cNvSpPr/>
            <p:nvPr/>
          </p:nvSpPr>
          <p:spPr>
            <a:xfrm>
              <a:off x="3813285" y="1596880"/>
              <a:ext cx="2475601" cy="1138889"/>
            </a:xfrm>
            <a:custGeom>
              <a:avLst/>
              <a:gdLst>
                <a:gd name="connsiteX0" fmla="*/ 2088918 w 2476088"/>
                <a:gd name="connsiteY0" fmla="*/ 1090462 h 1139855"/>
                <a:gd name="connsiteX1" fmla="*/ 192084 w 2476088"/>
                <a:gd name="connsiteY1" fmla="*/ 1090462 h 1139855"/>
                <a:gd name="connsiteX2" fmla="*/ 45020 w 2476088"/>
                <a:gd name="connsiteY2" fmla="*/ 906185 h 1139855"/>
                <a:gd name="connsiteX3" fmla="*/ 240106 w 2476088"/>
                <a:gd name="connsiteY3" fmla="*/ 243169 h 1139855"/>
                <a:gd name="connsiteX4" fmla="*/ 387170 w 2476088"/>
                <a:gd name="connsiteY4" fmla="*/ 56993 h 1139855"/>
                <a:gd name="connsiteX5" fmla="*/ 2284004 w 2476088"/>
                <a:gd name="connsiteY5" fmla="*/ 56993 h 1139855"/>
                <a:gd name="connsiteX6" fmla="*/ 2431069 w 2476088"/>
                <a:gd name="connsiteY6" fmla="*/ 243169 h 1139855"/>
                <a:gd name="connsiteX7" fmla="*/ 2235983 w 2476088"/>
                <a:gd name="connsiteY7" fmla="*/ 906185 h 1139855"/>
                <a:gd name="connsiteX8" fmla="*/ 2088918 w 2476088"/>
                <a:gd name="connsiteY8" fmla="*/ 1090462 h 11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6088" h="1139855">
                  <a:moveTo>
                    <a:pt x="2088918" y="1090462"/>
                  </a:moveTo>
                  <a:lnTo>
                    <a:pt x="192084" y="1090462"/>
                  </a:lnTo>
                  <a:cubicBezTo>
                    <a:pt x="111049" y="1090462"/>
                    <a:pt x="45020" y="1006872"/>
                    <a:pt x="45020" y="906185"/>
                  </a:cubicBezTo>
                  <a:lnTo>
                    <a:pt x="240106" y="243169"/>
                  </a:lnTo>
                  <a:cubicBezTo>
                    <a:pt x="240106" y="140582"/>
                    <a:pt x="306135" y="56993"/>
                    <a:pt x="387170" y="56993"/>
                  </a:cubicBezTo>
                  <a:lnTo>
                    <a:pt x="2284004" y="56993"/>
                  </a:lnTo>
                  <a:cubicBezTo>
                    <a:pt x="2365040" y="56993"/>
                    <a:pt x="2431069" y="140582"/>
                    <a:pt x="2431069" y="243169"/>
                  </a:cubicBezTo>
                  <a:lnTo>
                    <a:pt x="2235983" y="906185"/>
                  </a:lnTo>
                  <a:cubicBezTo>
                    <a:pt x="2234482" y="1006872"/>
                    <a:pt x="2168453" y="1090462"/>
                    <a:pt x="2088918" y="1090462"/>
                  </a:cubicBezTo>
                  <a:close/>
                </a:path>
              </a:pathLst>
            </a:custGeom>
            <a:gradFill flip="none" rotWithShape="1">
              <a:gsLst>
                <a:gs pos="0">
                  <a:schemeClr val="accent1"/>
                </a:gs>
                <a:gs pos="100000">
                  <a:schemeClr val="accent2"/>
                </a:gs>
              </a:gsLst>
              <a:lin ang="2700000" scaled="1"/>
              <a:tileRect/>
            </a:gra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 name="Graphic 5">
              <a:extLst>
                <a:ext uri="{FF2B5EF4-FFF2-40B4-BE49-F238E27FC236}">
                  <a16:creationId xmlns="" xmlns:a16="http://schemas.microsoft.com/office/drawing/2014/main" id="{3188588E-D30F-4866-A377-A61CBD586886}"/>
                </a:ext>
              </a:extLst>
            </p:cNvPr>
            <p:cNvSpPr/>
            <p:nvPr/>
          </p:nvSpPr>
          <p:spPr>
            <a:xfrm>
              <a:off x="1426800" y="1596880"/>
              <a:ext cx="2475600" cy="1138889"/>
            </a:xfrm>
            <a:custGeom>
              <a:avLst/>
              <a:gdLst>
                <a:gd name="connsiteX0" fmla="*/ 2088918 w 2476088"/>
                <a:gd name="connsiteY0" fmla="*/ 1090462 h 1139855"/>
                <a:gd name="connsiteX1" fmla="*/ 192084 w 2476088"/>
                <a:gd name="connsiteY1" fmla="*/ 1090462 h 1139855"/>
                <a:gd name="connsiteX2" fmla="*/ 45020 w 2476088"/>
                <a:gd name="connsiteY2" fmla="*/ 906185 h 1139855"/>
                <a:gd name="connsiteX3" fmla="*/ 240106 w 2476088"/>
                <a:gd name="connsiteY3" fmla="*/ 243169 h 1139855"/>
                <a:gd name="connsiteX4" fmla="*/ 387170 w 2476088"/>
                <a:gd name="connsiteY4" fmla="*/ 56993 h 1139855"/>
                <a:gd name="connsiteX5" fmla="*/ 2284004 w 2476088"/>
                <a:gd name="connsiteY5" fmla="*/ 56993 h 1139855"/>
                <a:gd name="connsiteX6" fmla="*/ 2431069 w 2476088"/>
                <a:gd name="connsiteY6" fmla="*/ 243169 h 1139855"/>
                <a:gd name="connsiteX7" fmla="*/ 2235983 w 2476088"/>
                <a:gd name="connsiteY7" fmla="*/ 906185 h 1139855"/>
                <a:gd name="connsiteX8" fmla="*/ 2088918 w 2476088"/>
                <a:gd name="connsiteY8" fmla="*/ 1090462 h 11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6088" h="1139855">
                  <a:moveTo>
                    <a:pt x="2088918" y="1090462"/>
                  </a:moveTo>
                  <a:lnTo>
                    <a:pt x="192084" y="1090462"/>
                  </a:lnTo>
                  <a:cubicBezTo>
                    <a:pt x="111049" y="1090462"/>
                    <a:pt x="45020" y="1006872"/>
                    <a:pt x="45020" y="906185"/>
                  </a:cubicBezTo>
                  <a:lnTo>
                    <a:pt x="240106" y="243169"/>
                  </a:lnTo>
                  <a:cubicBezTo>
                    <a:pt x="240106" y="140582"/>
                    <a:pt x="306135" y="56993"/>
                    <a:pt x="387170" y="56993"/>
                  </a:cubicBezTo>
                  <a:lnTo>
                    <a:pt x="2284004" y="56993"/>
                  </a:lnTo>
                  <a:cubicBezTo>
                    <a:pt x="2365040" y="56993"/>
                    <a:pt x="2431069" y="140582"/>
                    <a:pt x="2431069" y="243169"/>
                  </a:cubicBezTo>
                  <a:lnTo>
                    <a:pt x="2235983" y="906185"/>
                  </a:lnTo>
                  <a:cubicBezTo>
                    <a:pt x="2234482" y="1006872"/>
                    <a:pt x="2168453" y="1090462"/>
                    <a:pt x="2088918" y="1090462"/>
                  </a:cubicBezTo>
                  <a:close/>
                </a:path>
              </a:pathLst>
            </a:custGeom>
            <a:gradFill flip="none" rotWithShape="1">
              <a:gsLst>
                <a:gs pos="0">
                  <a:schemeClr val="accent1"/>
                </a:gs>
                <a:gs pos="100000">
                  <a:schemeClr val="accent2"/>
                </a:gs>
              </a:gsLst>
              <a:lin ang="2700000" scaled="1"/>
              <a:tileRect/>
            </a:gra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5" name="Graphic 7">
              <a:extLst>
                <a:ext uri="{FF2B5EF4-FFF2-40B4-BE49-F238E27FC236}">
                  <a16:creationId xmlns="" xmlns:a16="http://schemas.microsoft.com/office/drawing/2014/main" id="{3BFD53F3-6DE5-468D-950C-640F599012F1}"/>
                </a:ext>
              </a:extLst>
            </p:cNvPr>
            <p:cNvSpPr/>
            <p:nvPr/>
          </p:nvSpPr>
          <p:spPr>
            <a:xfrm>
              <a:off x="6226506" y="1630750"/>
              <a:ext cx="2666306" cy="1064799"/>
            </a:xfrm>
            <a:custGeom>
              <a:avLst/>
              <a:gdLst>
                <a:gd name="connsiteX0" fmla="*/ 2061595 w 2416062"/>
                <a:gd name="connsiteY0" fmla="*/ 1055872 h 1063865"/>
                <a:gd name="connsiteX1" fmla="*/ 164761 w 2416062"/>
                <a:gd name="connsiteY1" fmla="*/ 1055872 h 1063865"/>
                <a:gd name="connsiteX2" fmla="*/ 17696 w 2416062"/>
                <a:gd name="connsiteY2" fmla="*/ 871595 h 1063865"/>
                <a:gd name="connsiteX3" fmla="*/ 212782 w 2416062"/>
                <a:gd name="connsiteY3" fmla="*/ 208579 h 1063865"/>
                <a:gd name="connsiteX4" fmla="*/ 359847 w 2416062"/>
                <a:gd name="connsiteY4" fmla="*/ 22403 h 1063865"/>
                <a:gd name="connsiteX5" fmla="*/ 2256681 w 2416062"/>
                <a:gd name="connsiteY5" fmla="*/ 22403 h 1063865"/>
                <a:gd name="connsiteX6" fmla="*/ 2403746 w 2416062"/>
                <a:gd name="connsiteY6" fmla="*/ 208579 h 1063865"/>
                <a:gd name="connsiteX7" fmla="*/ 2208660 w 2416062"/>
                <a:gd name="connsiteY7" fmla="*/ 871595 h 1063865"/>
                <a:gd name="connsiteX8" fmla="*/ 2061595 w 2416062"/>
                <a:gd name="connsiteY8" fmla="*/ 1055872 h 106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062" h="1063865">
                  <a:moveTo>
                    <a:pt x="2061595" y="1055872"/>
                  </a:moveTo>
                  <a:lnTo>
                    <a:pt x="164761" y="1055872"/>
                  </a:lnTo>
                  <a:cubicBezTo>
                    <a:pt x="83725" y="1055872"/>
                    <a:pt x="17696" y="972282"/>
                    <a:pt x="17696" y="871595"/>
                  </a:cubicBezTo>
                  <a:lnTo>
                    <a:pt x="212782" y="208579"/>
                  </a:lnTo>
                  <a:cubicBezTo>
                    <a:pt x="212782" y="105992"/>
                    <a:pt x="278811" y="22403"/>
                    <a:pt x="359847" y="22403"/>
                  </a:cubicBezTo>
                  <a:lnTo>
                    <a:pt x="2256681" y="22403"/>
                  </a:lnTo>
                  <a:cubicBezTo>
                    <a:pt x="2337717" y="22403"/>
                    <a:pt x="2403746" y="105992"/>
                    <a:pt x="2403746" y="208579"/>
                  </a:cubicBezTo>
                  <a:lnTo>
                    <a:pt x="2208660" y="871595"/>
                  </a:lnTo>
                  <a:cubicBezTo>
                    <a:pt x="2207159" y="972282"/>
                    <a:pt x="2141130" y="1055872"/>
                    <a:pt x="2061595" y="1055872"/>
                  </a:cubicBezTo>
                  <a:close/>
                </a:path>
              </a:pathLst>
            </a:custGeom>
            <a:gradFill flip="none" rotWithShape="1">
              <a:gsLst>
                <a:gs pos="0">
                  <a:schemeClr val="accent1"/>
                </a:gs>
                <a:gs pos="100000">
                  <a:schemeClr val="accent2"/>
                </a:gs>
              </a:gsLst>
              <a:lin ang="2700000" scaled="1"/>
              <a:tileRect/>
            </a:gra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 name="Graphic 8">
              <a:extLst>
                <a:ext uri="{FF2B5EF4-FFF2-40B4-BE49-F238E27FC236}">
                  <a16:creationId xmlns="" xmlns:a16="http://schemas.microsoft.com/office/drawing/2014/main" id="{815C97F1-6F70-404C-9F35-8DCA61F3A2E8}"/>
                </a:ext>
              </a:extLst>
            </p:cNvPr>
            <p:cNvSpPr/>
            <p:nvPr/>
          </p:nvSpPr>
          <p:spPr>
            <a:xfrm>
              <a:off x="1134504" y="2822563"/>
              <a:ext cx="2416785" cy="1064797"/>
            </a:xfrm>
            <a:custGeom>
              <a:avLst/>
              <a:gdLst>
                <a:gd name="connsiteX0" fmla="*/ 2061595 w 2416062"/>
                <a:gd name="connsiteY0" fmla="*/ 1055872 h 1063865"/>
                <a:gd name="connsiteX1" fmla="*/ 164761 w 2416062"/>
                <a:gd name="connsiteY1" fmla="*/ 1055872 h 1063865"/>
                <a:gd name="connsiteX2" fmla="*/ 17696 w 2416062"/>
                <a:gd name="connsiteY2" fmla="*/ 871595 h 1063865"/>
                <a:gd name="connsiteX3" fmla="*/ 212782 w 2416062"/>
                <a:gd name="connsiteY3" fmla="*/ 208579 h 1063865"/>
                <a:gd name="connsiteX4" fmla="*/ 359847 w 2416062"/>
                <a:gd name="connsiteY4" fmla="*/ 22403 h 1063865"/>
                <a:gd name="connsiteX5" fmla="*/ 2256681 w 2416062"/>
                <a:gd name="connsiteY5" fmla="*/ 22403 h 1063865"/>
                <a:gd name="connsiteX6" fmla="*/ 2403746 w 2416062"/>
                <a:gd name="connsiteY6" fmla="*/ 208579 h 1063865"/>
                <a:gd name="connsiteX7" fmla="*/ 2208660 w 2416062"/>
                <a:gd name="connsiteY7" fmla="*/ 871595 h 1063865"/>
                <a:gd name="connsiteX8" fmla="*/ 2061595 w 2416062"/>
                <a:gd name="connsiteY8" fmla="*/ 1055872 h 106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062" h="1063865">
                  <a:moveTo>
                    <a:pt x="2061595" y="1055872"/>
                  </a:moveTo>
                  <a:lnTo>
                    <a:pt x="164761" y="1055872"/>
                  </a:lnTo>
                  <a:cubicBezTo>
                    <a:pt x="83725" y="1055872"/>
                    <a:pt x="17696" y="972282"/>
                    <a:pt x="17696" y="871595"/>
                  </a:cubicBezTo>
                  <a:lnTo>
                    <a:pt x="212782" y="208579"/>
                  </a:lnTo>
                  <a:cubicBezTo>
                    <a:pt x="212782" y="105992"/>
                    <a:pt x="278811" y="22403"/>
                    <a:pt x="359847" y="22403"/>
                  </a:cubicBezTo>
                  <a:lnTo>
                    <a:pt x="2256681" y="22403"/>
                  </a:lnTo>
                  <a:cubicBezTo>
                    <a:pt x="2337717" y="22403"/>
                    <a:pt x="2403746" y="105992"/>
                    <a:pt x="2403746" y="208579"/>
                  </a:cubicBezTo>
                  <a:lnTo>
                    <a:pt x="2208660" y="871595"/>
                  </a:lnTo>
                  <a:cubicBezTo>
                    <a:pt x="2207159" y="972282"/>
                    <a:pt x="2141130" y="1055872"/>
                    <a:pt x="2061595" y="1055872"/>
                  </a:cubicBezTo>
                  <a:close/>
                </a:path>
              </a:pathLst>
            </a:custGeom>
            <a:gradFill flip="none" rotWithShape="1">
              <a:gsLst>
                <a:gs pos="0">
                  <a:schemeClr val="accent1"/>
                </a:gs>
                <a:gs pos="100000">
                  <a:schemeClr val="accent2"/>
                </a:gs>
              </a:gsLst>
              <a:lin ang="2700000" scaled="1"/>
              <a:tileRect/>
            </a:gra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 name="Graphic 9">
              <a:extLst>
                <a:ext uri="{FF2B5EF4-FFF2-40B4-BE49-F238E27FC236}">
                  <a16:creationId xmlns="" xmlns:a16="http://schemas.microsoft.com/office/drawing/2014/main" id="{2CF47F36-F226-44C2-8E45-B92C7F38BDF3}"/>
                </a:ext>
              </a:extLst>
            </p:cNvPr>
            <p:cNvSpPr/>
            <p:nvPr/>
          </p:nvSpPr>
          <p:spPr>
            <a:xfrm>
              <a:off x="3520990" y="2822563"/>
              <a:ext cx="2415003" cy="1064797"/>
            </a:xfrm>
            <a:custGeom>
              <a:avLst/>
              <a:gdLst>
                <a:gd name="connsiteX0" fmla="*/ 2061595 w 2416062"/>
                <a:gd name="connsiteY0" fmla="*/ 1055872 h 1063865"/>
                <a:gd name="connsiteX1" fmla="*/ 164761 w 2416062"/>
                <a:gd name="connsiteY1" fmla="*/ 1055872 h 1063865"/>
                <a:gd name="connsiteX2" fmla="*/ 17696 w 2416062"/>
                <a:gd name="connsiteY2" fmla="*/ 871595 h 1063865"/>
                <a:gd name="connsiteX3" fmla="*/ 212782 w 2416062"/>
                <a:gd name="connsiteY3" fmla="*/ 208579 h 1063865"/>
                <a:gd name="connsiteX4" fmla="*/ 359847 w 2416062"/>
                <a:gd name="connsiteY4" fmla="*/ 22403 h 1063865"/>
                <a:gd name="connsiteX5" fmla="*/ 2256681 w 2416062"/>
                <a:gd name="connsiteY5" fmla="*/ 22403 h 1063865"/>
                <a:gd name="connsiteX6" fmla="*/ 2403746 w 2416062"/>
                <a:gd name="connsiteY6" fmla="*/ 208579 h 1063865"/>
                <a:gd name="connsiteX7" fmla="*/ 2208660 w 2416062"/>
                <a:gd name="connsiteY7" fmla="*/ 871595 h 1063865"/>
                <a:gd name="connsiteX8" fmla="*/ 2061595 w 2416062"/>
                <a:gd name="connsiteY8" fmla="*/ 1055872 h 106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062" h="1063865">
                  <a:moveTo>
                    <a:pt x="2061595" y="1055872"/>
                  </a:moveTo>
                  <a:lnTo>
                    <a:pt x="164761" y="1055872"/>
                  </a:lnTo>
                  <a:cubicBezTo>
                    <a:pt x="83725" y="1055872"/>
                    <a:pt x="17696" y="972282"/>
                    <a:pt x="17696" y="871595"/>
                  </a:cubicBezTo>
                  <a:lnTo>
                    <a:pt x="212782" y="208579"/>
                  </a:lnTo>
                  <a:cubicBezTo>
                    <a:pt x="212782" y="105992"/>
                    <a:pt x="278811" y="22403"/>
                    <a:pt x="359847" y="22403"/>
                  </a:cubicBezTo>
                  <a:lnTo>
                    <a:pt x="2256681" y="22403"/>
                  </a:lnTo>
                  <a:cubicBezTo>
                    <a:pt x="2337717" y="22403"/>
                    <a:pt x="2403746" y="105992"/>
                    <a:pt x="2403746" y="208579"/>
                  </a:cubicBezTo>
                  <a:lnTo>
                    <a:pt x="2208660" y="871595"/>
                  </a:lnTo>
                  <a:cubicBezTo>
                    <a:pt x="2207159" y="972282"/>
                    <a:pt x="2141130" y="1055872"/>
                    <a:pt x="2061595" y="1055872"/>
                  </a:cubicBezTo>
                  <a:close/>
                </a:path>
              </a:pathLst>
            </a:custGeom>
            <a:gradFill flip="none" rotWithShape="1">
              <a:gsLst>
                <a:gs pos="0">
                  <a:schemeClr val="accent1"/>
                </a:gs>
                <a:gs pos="100000">
                  <a:schemeClr val="accent2"/>
                </a:gs>
              </a:gsLst>
              <a:lin ang="2700000" scaled="1"/>
              <a:tileRect/>
            </a:gradFill>
            <a:ln w="38100">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 name="Graphic 10">
              <a:extLst>
                <a:ext uri="{FF2B5EF4-FFF2-40B4-BE49-F238E27FC236}">
                  <a16:creationId xmlns="" xmlns:a16="http://schemas.microsoft.com/office/drawing/2014/main" id="{831EF5AA-DD64-4D32-AD7F-BF84ADE04264}"/>
                </a:ext>
              </a:extLst>
            </p:cNvPr>
            <p:cNvSpPr/>
            <p:nvPr/>
          </p:nvSpPr>
          <p:spPr>
            <a:xfrm>
              <a:off x="5907477" y="2822563"/>
              <a:ext cx="2415002" cy="1064797"/>
            </a:xfrm>
            <a:custGeom>
              <a:avLst/>
              <a:gdLst>
                <a:gd name="connsiteX0" fmla="*/ 2061595 w 2416062"/>
                <a:gd name="connsiteY0" fmla="*/ 1055872 h 1063865"/>
                <a:gd name="connsiteX1" fmla="*/ 164761 w 2416062"/>
                <a:gd name="connsiteY1" fmla="*/ 1055872 h 1063865"/>
                <a:gd name="connsiteX2" fmla="*/ 17696 w 2416062"/>
                <a:gd name="connsiteY2" fmla="*/ 871595 h 1063865"/>
                <a:gd name="connsiteX3" fmla="*/ 212782 w 2416062"/>
                <a:gd name="connsiteY3" fmla="*/ 208579 h 1063865"/>
                <a:gd name="connsiteX4" fmla="*/ 359847 w 2416062"/>
                <a:gd name="connsiteY4" fmla="*/ 22403 h 1063865"/>
                <a:gd name="connsiteX5" fmla="*/ 2256681 w 2416062"/>
                <a:gd name="connsiteY5" fmla="*/ 22403 h 1063865"/>
                <a:gd name="connsiteX6" fmla="*/ 2403746 w 2416062"/>
                <a:gd name="connsiteY6" fmla="*/ 208579 h 1063865"/>
                <a:gd name="connsiteX7" fmla="*/ 2208660 w 2416062"/>
                <a:gd name="connsiteY7" fmla="*/ 871595 h 1063865"/>
                <a:gd name="connsiteX8" fmla="*/ 2061595 w 2416062"/>
                <a:gd name="connsiteY8" fmla="*/ 1055872 h 106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062" h="1063865">
                  <a:moveTo>
                    <a:pt x="2061595" y="1055872"/>
                  </a:moveTo>
                  <a:lnTo>
                    <a:pt x="164761" y="1055872"/>
                  </a:lnTo>
                  <a:cubicBezTo>
                    <a:pt x="83725" y="1055872"/>
                    <a:pt x="17696" y="972282"/>
                    <a:pt x="17696" y="871595"/>
                  </a:cubicBezTo>
                  <a:lnTo>
                    <a:pt x="212782" y="208579"/>
                  </a:lnTo>
                  <a:cubicBezTo>
                    <a:pt x="212782" y="105992"/>
                    <a:pt x="278811" y="22403"/>
                    <a:pt x="359847" y="22403"/>
                  </a:cubicBezTo>
                  <a:lnTo>
                    <a:pt x="2256681" y="22403"/>
                  </a:lnTo>
                  <a:cubicBezTo>
                    <a:pt x="2337717" y="22403"/>
                    <a:pt x="2403746" y="105992"/>
                    <a:pt x="2403746" y="208579"/>
                  </a:cubicBezTo>
                  <a:lnTo>
                    <a:pt x="2208660" y="871595"/>
                  </a:lnTo>
                  <a:cubicBezTo>
                    <a:pt x="2207159" y="972282"/>
                    <a:pt x="2141130" y="1055872"/>
                    <a:pt x="2061595" y="1055872"/>
                  </a:cubicBezTo>
                  <a:close/>
                </a:path>
              </a:pathLst>
            </a:custGeom>
            <a:gradFill flip="none" rotWithShape="1">
              <a:gsLst>
                <a:gs pos="0">
                  <a:schemeClr val="accent1"/>
                </a:gs>
                <a:gs pos="100000">
                  <a:schemeClr val="accent2"/>
                </a:gs>
              </a:gsLst>
              <a:lin ang="2700000" scaled="1"/>
              <a:tileRect/>
            </a:gradFill>
            <a:ln w="38100">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4" name="Freeform: Shape 33">
              <a:extLst>
                <a:ext uri="{FF2B5EF4-FFF2-40B4-BE49-F238E27FC236}">
                  <a16:creationId xmlns="" xmlns:a16="http://schemas.microsoft.com/office/drawing/2014/main" id="{FA183D8F-B038-4E51-B113-927693CBFC83}"/>
                </a:ext>
              </a:extLst>
            </p:cNvPr>
            <p:cNvSpPr/>
            <p:nvPr/>
          </p:nvSpPr>
          <p:spPr>
            <a:xfrm>
              <a:off x="-138051" y="1654037"/>
              <a:ext cx="1609407" cy="1033045"/>
            </a:xfrm>
            <a:custGeom>
              <a:avLst/>
              <a:gdLst>
                <a:gd name="connsiteX0" fmla="*/ 0 w 1471655"/>
                <a:gd name="connsiteY0" fmla="*/ 0 h 1033470"/>
                <a:gd name="connsiteX1" fmla="*/ 1324590 w 1471655"/>
                <a:gd name="connsiteY1" fmla="*/ 0 h 1033470"/>
                <a:gd name="connsiteX2" fmla="*/ 1471655 w 1471655"/>
                <a:gd name="connsiteY2" fmla="*/ 186176 h 1033470"/>
                <a:gd name="connsiteX3" fmla="*/ 1276569 w 1471655"/>
                <a:gd name="connsiteY3" fmla="*/ 849193 h 1033470"/>
                <a:gd name="connsiteX4" fmla="*/ 1129504 w 1471655"/>
                <a:gd name="connsiteY4" fmla="*/ 1033470 h 1033470"/>
                <a:gd name="connsiteX5" fmla="*/ 0 w 1471655"/>
                <a:gd name="connsiteY5" fmla="*/ 1033470 h 1033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1655" h="1033470">
                  <a:moveTo>
                    <a:pt x="0" y="0"/>
                  </a:moveTo>
                  <a:lnTo>
                    <a:pt x="1324590" y="0"/>
                  </a:lnTo>
                  <a:cubicBezTo>
                    <a:pt x="1405626" y="0"/>
                    <a:pt x="1471655" y="83589"/>
                    <a:pt x="1471655" y="186176"/>
                  </a:cubicBezTo>
                  <a:lnTo>
                    <a:pt x="1276569" y="849193"/>
                  </a:lnTo>
                  <a:cubicBezTo>
                    <a:pt x="1275068" y="949880"/>
                    <a:pt x="1209039" y="1033470"/>
                    <a:pt x="1129504" y="1033470"/>
                  </a:cubicBezTo>
                  <a:lnTo>
                    <a:pt x="0" y="1033470"/>
                  </a:lnTo>
                  <a:close/>
                </a:path>
              </a:pathLst>
            </a:custGeom>
            <a:gradFill flip="none" rotWithShape="1">
              <a:gsLst>
                <a:gs pos="0">
                  <a:schemeClr val="accent1"/>
                </a:gs>
                <a:gs pos="100000">
                  <a:schemeClr val="accent2"/>
                </a:gs>
              </a:gsLst>
              <a:lin ang="2700000" scaled="1"/>
              <a:tileRect/>
            </a:gra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3" name="Freeform: Shape 32">
              <a:extLst>
                <a:ext uri="{FF2B5EF4-FFF2-40B4-BE49-F238E27FC236}">
                  <a16:creationId xmlns="" xmlns:a16="http://schemas.microsoft.com/office/drawing/2014/main" id="{F75DEB02-CBB8-49C4-A2A0-F4408E48B6FD}"/>
                </a:ext>
              </a:extLst>
            </p:cNvPr>
            <p:cNvSpPr/>
            <p:nvPr/>
          </p:nvSpPr>
          <p:spPr>
            <a:xfrm>
              <a:off x="8310003" y="2854315"/>
              <a:ext cx="1472172" cy="1033045"/>
            </a:xfrm>
            <a:custGeom>
              <a:avLst/>
              <a:gdLst>
                <a:gd name="connsiteX0" fmla="*/ 342152 w 1471648"/>
                <a:gd name="connsiteY0" fmla="*/ 0 h 1033470"/>
                <a:gd name="connsiteX1" fmla="*/ 1471648 w 1471648"/>
                <a:gd name="connsiteY1" fmla="*/ 0 h 1033470"/>
                <a:gd name="connsiteX2" fmla="*/ 1471648 w 1471648"/>
                <a:gd name="connsiteY2" fmla="*/ 1033470 h 1033470"/>
                <a:gd name="connsiteX3" fmla="*/ 147065 w 1471648"/>
                <a:gd name="connsiteY3" fmla="*/ 1033470 h 1033470"/>
                <a:gd name="connsiteX4" fmla="*/ 0 w 1471648"/>
                <a:gd name="connsiteY4" fmla="*/ 849194 h 1033470"/>
                <a:gd name="connsiteX5" fmla="*/ 195086 w 1471648"/>
                <a:gd name="connsiteY5" fmla="*/ 186177 h 1033470"/>
                <a:gd name="connsiteX6" fmla="*/ 342152 w 1471648"/>
                <a:gd name="connsiteY6" fmla="*/ 0 h 1033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1648" h="1033470">
                  <a:moveTo>
                    <a:pt x="342152" y="0"/>
                  </a:moveTo>
                  <a:lnTo>
                    <a:pt x="1471648" y="0"/>
                  </a:lnTo>
                  <a:lnTo>
                    <a:pt x="1471648" y="1033470"/>
                  </a:lnTo>
                  <a:lnTo>
                    <a:pt x="147065" y="1033470"/>
                  </a:lnTo>
                  <a:cubicBezTo>
                    <a:pt x="66029" y="1033470"/>
                    <a:pt x="0" y="949881"/>
                    <a:pt x="0" y="849194"/>
                  </a:cubicBezTo>
                  <a:lnTo>
                    <a:pt x="195086" y="186177"/>
                  </a:lnTo>
                  <a:cubicBezTo>
                    <a:pt x="195086" y="83590"/>
                    <a:pt x="261116" y="0"/>
                    <a:pt x="342152" y="0"/>
                  </a:cubicBezTo>
                  <a:close/>
                </a:path>
              </a:pathLst>
            </a:custGeom>
            <a:gradFill flip="none" rotWithShape="1">
              <a:gsLst>
                <a:gs pos="0">
                  <a:schemeClr val="accent1"/>
                </a:gs>
                <a:gs pos="100000">
                  <a:schemeClr val="accent2"/>
                </a:gs>
              </a:gsLst>
              <a:lin ang="2700000" scaled="1"/>
              <a:tileRect/>
            </a:gradFill>
            <a:ln w="38100">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334851" name="Group 38">
            <a:extLst>
              <a:ext uri="{FF2B5EF4-FFF2-40B4-BE49-F238E27FC236}">
                <a16:creationId xmlns="" xmlns:a16="http://schemas.microsoft.com/office/drawing/2014/main" id="{5A15C487-6A0A-4099-94C7-4E18ECE44D4E}"/>
              </a:ext>
            </a:extLst>
          </p:cNvPr>
          <p:cNvGrpSpPr>
            <a:grpSpLocks/>
          </p:cNvGrpSpPr>
          <p:nvPr/>
        </p:nvGrpSpPr>
        <p:grpSpPr bwMode="auto">
          <a:xfrm>
            <a:off x="5530850" y="2271713"/>
            <a:ext cx="1455738" cy="577850"/>
            <a:chOff x="2551705" y="4283314"/>
            <a:chExt cx="2357003" cy="769442"/>
          </a:xfrm>
        </p:grpSpPr>
        <p:sp>
          <p:nvSpPr>
            <p:cNvPr id="334877" name="TextBox 39">
              <a:extLst>
                <a:ext uri="{FF2B5EF4-FFF2-40B4-BE49-F238E27FC236}">
                  <a16:creationId xmlns="" xmlns:a16="http://schemas.microsoft.com/office/drawing/2014/main" id="{A4162025-6128-4AF2-8FE8-3B9C68574CED}"/>
                </a:ext>
              </a:extLst>
            </p:cNvPr>
            <p:cNvSpPr txBox="1">
              <a:spLocks noChangeArrowheads="1"/>
            </p:cNvSpPr>
            <p:nvPr/>
          </p:nvSpPr>
          <p:spPr bwMode="auto">
            <a:xfrm>
              <a:off x="2551707" y="4560313"/>
              <a:ext cx="2357001"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en-US" altLang="ko-KR" sz="900" b="0" i="0" u="none" strike="noStrike" kern="1200" cap="none" spc="0" normalizeH="0" baseline="0" noProof="0">
                  <a:ln>
                    <a:noFill/>
                  </a:ln>
                  <a:solidFill>
                    <a:srgbClr val="FFFFFF"/>
                  </a:solidFill>
                  <a:effectLst/>
                  <a:uLnTx/>
                  <a:uFillTx/>
                  <a:latin typeface=".VnTime" panose="020B7200000000000000" pitchFamily="34" charset="0"/>
                  <a:ea typeface="맑은 고딕" panose="020B0503020000020004" pitchFamily="34" charset="-127"/>
                  <a:cs typeface="Arial" panose="020B0604020202020204" pitchFamily="34" charset="0"/>
                </a:rPr>
                <a:t>Easy to change colors, photos and Text.</a:t>
              </a:r>
              <a:endParaRPr kumimoji="0" lang="ko-KR" altLang="en-US" sz="900" b="0" i="0" u="none" strike="noStrike" kern="1200" cap="none" spc="0" normalizeH="0" baseline="0" noProof="0">
                <a:ln>
                  <a:noFill/>
                </a:ln>
                <a:solidFill>
                  <a:srgbClr val="FFFFFF"/>
                </a:solidFill>
                <a:effectLst/>
                <a:uLnTx/>
                <a:uFillTx/>
                <a:latin typeface=".VnTime" panose="020B7200000000000000" pitchFamily="34" charset="0"/>
                <a:ea typeface="맑은 고딕" panose="020B0503020000020004" pitchFamily="34" charset="-127"/>
                <a:cs typeface="Arial" panose="020B0604020202020204" pitchFamily="34" charset="0"/>
              </a:endParaRPr>
            </a:p>
          </p:txBody>
        </p:sp>
        <p:sp>
          <p:nvSpPr>
            <p:cNvPr id="334878" name="TextBox 40">
              <a:extLst>
                <a:ext uri="{FF2B5EF4-FFF2-40B4-BE49-F238E27FC236}">
                  <a16:creationId xmlns="" xmlns:a16="http://schemas.microsoft.com/office/drawing/2014/main" id="{0321D8D4-E52B-4A6F-8C8B-B7E2AEF37398}"/>
                </a:ext>
              </a:extLst>
            </p:cNvPr>
            <p:cNvSpPr txBox="1">
              <a:spLocks noChangeArrowheads="1"/>
            </p:cNvSpPr>
            <p:nvPr/>
          </p:nvSpPr>
          <p:spPr bwMode="auto">
            <a:xfrm>
              <a:off x="2551705" y="4283314"/>
              <a:ext cx="2336966" cy="307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en-US" altLang="ko-KR" sz="900" b="1" i="0" u="none" strike="noStrike" kern="1200" cap="none" spc="0" normalizeH="0" baseline="0" noProof="0">
                  <a:ln>
                    <a:noFill/>
                  </a:ln>
                  <a:solidFill>
                    <a:srgbClr val="FFFFFF"/>
                  </a:solidFill>
                  <a:effectLst/>
                  <a:uLnTx/>
                  <a:uFillTx/>
                  <a:latin typeface=".VnTime" panose="020B7200000000000000" pitchFamily="34" charset="0"/>
                  <a:ea typeface="맑은 고딕" panose="020B0503020000020004" pitchFamily="34" charset="-127"/>
                  <a:cs typeface="Arial" panose="020B0604020202020204" pitchFamily="34" charset="0"/>
                </a:rPr>
                <a:t>Content Here</a:t>
              </a:r>
              <a:endParaRPr kumimoji="0" lang="ko-KR" altLang="en-US" sz="900" b="1" i="0" u="none" strike="noStrike" kern="1200" cap="none" spc="0" normalizeH="0" baseline="0" noProof="0">
                <a:ln>
                  <a:noFill/>
                </a:ln>
                <a:solidFill>
                  <a:srgbClr val="FFFFFF"/>
                </a:solidFill>
                <a:effectLst/>
                <a:uLnTx/>
                <a:uFillTx/>
                <a:latin typeface=".VnTime" panose="020B7200000000000000" pitchFamily="34" charset="0"/>
                <a:ea typeface="맑은 고딕" panose="020B0503020000020004" pitchFamily="34" charset="-127"/>
                <a:cs typeface="Arial" panose="020B0604020202020204" pitchFamily="34" charset="0"/>
              </a:endParaRPr>
            </a:p>
          </p:txBody>
        </p:sp>
      </p:grpSp>
      <p:grpSp>
        <p:nvGrpSpPr>
          <p:cNvPr id="334852" name="Group 41">
            <a:extLst>
              <a:ext uri="{FF2B5EF4-FFF2-40B4-BE49-F238E27FC236}">
                <a16:creationId xmlns="" xmlns:a16="http://schemas.microsoft.com/office/drawing/2014/main" id="{D83D9078-9B7F-4139-9366-78E9972A873F}"/>
              </a:ext>
            </a:extLst>
          </p:cNvPr>
          <p:cNvGrpSpPr>
            <a:grpSpLocks/>
          </p:cNvGrpSpPr>
          <p:nvPr/>
        </p:nvGrpSpPr>
        <p:grpSpPr bwMode="auto">
          <a:xfrm>
            <a:off x="7773989" y="2271713"/>
            <a:ext cx="1455737" cy="577850"/>
            <a:chOff x="2551705" y="4283314"/>
            <a:chExt cx="2357003" cy="769442"/>
          </a:xfrm>
        </p:grpSpPr>
        <p:sp>
          <p:nvSpPr>
            <p:cNvPr id="334875" name="TextBox 42">
              <a:extLst>
                <a:ext uri="{FF2B5EF4-FFF2-40B4-BE49-F238E27FC236}">
                  <a16:creationId xmlns="" xmlns:a16="http://schemas.microsoft.com/office/drawing/2014/main" id="{C1175F0B-EF8A-425F-B222-4CFFB060D91E}"/>
                </a:ext>
              </a:extLst>
            </p:cNvPr>
            <p:cNvSpPr txBox="1">
              <a:spLocks noChangeArrowheads="1"/>
            </p:cNvSpPr>
            <p:nvPr/>
          </p:nvSpPr>
          <p:spPr bwMode="auto">
            <a:xfrm>
              <a:off x="2551707" y="4560313"/>
              <a:ext cx="2357001"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en-US" altLang="ko-KR" sz="900" b="0" i="0" u="none" strike="noStrike" kern="1200" cap="none" spc="0" normalizeH="0" baseline="0" noProof="0">
                  <a:ln>
                    <a:noFill/>
                  </a:ln>
                  <a:solidFill>
                    <a:srgbClr val="FFFFFF"/>
                  </a:solidFill>
                  <a:effectLst/>
                  <a:uLnTx/>
                  <a:uFillTx/>
                  <a:latin typeface=".VnTime" panose="020B7200000000000000" pitchFamily="34" charset="0"/>
                  <a:ea typeface="맑은 고딕" panose="020B0503020000020004" pitchFamily="34" charset="-127"/>
                  <a:cs typeface="Arial" panose="020B0604020202020204" pitchFamily="34" charset="0"/>
                </a:rPr>
                <a:t>Easy to change colors, photos and Text.</a:t>
              </a:r>
              <a:endParaRPr kumimoji="0" lang="ko-KR" altLang="en-US" sz="900" b="0" i="0" u="none" strike="noStrike" kern="1200" cap="none" spc="0" normalizeH="0" baseline="0" noProof="0">
                <a:ln>
                  <a:noFill/>
                </a:ln>
                <a:solidFill>
                  <a:srgbClr val="FFFFFF"/>
                </a:solidFill>
                <a:effectLst/>
                <a:uLnTx/>
                <a:uFillTx/>
                <a:latin typeface=".VnTime" panose="020B7200000000000000" pitchFamily="34" charset="0"/>
                <a:ea typeface="맑은 고딕" panose="020B0503020000020004" pitchFamily="34" charset="-127"/>
                <a:cs typeface="Arial" panose="020B0604020202020204" pitchFamily="34" charset="0"/>
              </a:endParaRPr>
            </a:p>
          </p:txBody>
        </p:sp>
        <p:sp>
          <p:nvSpPr>
            <p:cNvPr id="334876" name="TextBox 43">
              <a:extLst>
                <a:ext uri="{FF2B5EF4-FFF2-40B4-BE49-F238E27FC236}">
                  <a16:creationId xmlns="" xmlns:a16="http://schemas.microsoft.com/office/drawing/2014/main" id="{975DB19C-27B3-42F9-A6B7-7850D9E20023}"/>
                </a:ext>
              </a:extLst>
            </p:cNvPr>
            <p:cNvSpPr txBox="1">
              <a:spLocks noChangeArrowheads="1"/>
            </p:cNvSpPr>
            <p:nvPr/>
          </p:nvSpPr>
          <p:spPr bwMode="auto">
            <a:xfrm>
              <a:off x="2551705" y="4283314"/>
              <a:ext cx="2336966" cy="307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en-US" altLang="ko-KR" sz="900" b="1" i="0" u="none" strike="noStrike" kern="1200" cap="none" spc="0" normalizeH="0" baseline="0" noProof="0">
                  <a:ln>
                    <a:noFill/>
                  </a:ln>
                  <a:solidFill>
                    <a:srgbClr val="FFFFFF"/>
                  </a:solidFill>
                  <a:effectLst/>
                  <a:uLnTx/>
                  <a:uFillTx/>
                  <a:latin typeface=".VnTime" panose="020B7200000000000000" pitchFamily="34" charset="0"/>
                  <a:ea typeface="맑은 고딕" panose="020B0503020000020004" pitchFamily="34" charset="-127"/>
                  <a:cs typeface="Arial" panose="020B0604020202020204" pitchFamily="34" charset="0"/>
                </a:rPr>
                <a:t>Content Here</a:t>
              </a:r>
              <a:endParaRPr kumimoji="0" lang="ko-KR" altLang="en-US" sz="900" b="1" i="0" u="none" strike="noStrike" kern="1200" cap="none" spc="0" normalizeH="0" baseline="0" noProof="0">
                <a:ln>
                  <a:noFill/>
                </a:ln>
                <a:solidFill>
                  <a:srgbClr val="FFFFFF"/>
                </a:solidFill>
                <a:effectLst/>
                <a:uLnTx/>
                <a:uFillTx/>
                <a:latin typeface=".VnTime" panose="020B7200000000000000" pitchFamily="34" charset="0"/>
                <a:ea typeface="맑은 고딕" panose="020B0503020000020004" pitchFamily="34" charset="-127"/>
                <a:cs typeface="Arial" panose="020B0604020202020204" pitchFamily="34" charset="0"/>
              </a:endParaRPr>
            </a:p>
          </p:txBody>
        </p:sp>
      </p:grpSp>
      <p:sp>
        <p:nvSpPr>
          <p:cNvPr id="334853" name="TextBox 45">
            <a:extLst>
              <a:ext uri="{FF2B5EF4-FFF2-40B4-BE49-F238E27FC236}">
                <a16:creationId xmlns="" xmlns:a16="http://schemas.microsoft.com/office/drawing/2014/main" id="{9424837A-C1A8-4A3A-A1B0-4540B1F2C94D}"/>
              </a:ext>
            </a:extLst>
          </p:cNvPr>
          <p:cNvSpPr txBox="1">
            <a:spLocks noChangeArrowheads="1"/>
          </p:cNvSpPr>
          <p:nvPr/>
        </p:nvSpPr>
        <p:spPr bwMode="auto">
          <a:xfrm>
            <a:off x="5476599" y="3655430"/>
            <a:ext cx="574675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342900" marR="0" lvl="0" indent="-342900" algn="ctr" defTabSz="914400" rtl="0" eaLnBrk="0" fontAlgn="base" latinLnBrk="0" hangingPunct="0">
              <a:lnSpc>
                <a:spcPct val="100000"/>
              </a:lnSpc>
              <a:spcBef>
                <a:spcPct val="0"/>
              </a:spcBef>
              <a:spcAft>
                <a:spcPct val="0"/>
              </a:spcAft>
              <a:buClrTx/>
              <a:buSzTx/>
              <a:buFont typeface="Wingdings" panose="05000000000000000000" pitchFamily="2" charset="2"/>
              <a:buChar char="Ø"/>
              <a:tabLst/>
              <a:defRPr/>
            </a:pPr>
            <a:r>
              <a:rPr kumimoji="0" lang="nl-NL" alt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Văn hóa bao gồm nhiều lĩnh vực rộng lớn và phong phú</a:t>
            </a:r>
            <a:r>
              <a:rPr kumimoji="0" lang="en-US" altLang="en-US" sz="2000" b="0" i="0" u="none" strike="noStrike" kern="1200" cap="none" spc="0" normalizeH="0" baseline="0" noProof="0" dirty="0">
                <a:ln>
                  <a:noFill/>
                </a:ln>
                <a:solidFill>
                  <a:srgbClr val="333399"/>
                </a:solidFill>
                <a:effectLst/>
                <a:uLnTx/>
                <a:uFillTx/>
                <a:latin typeface=".VnTime" panose="020B7200000000000000" pitchFamily="34" charset="0"/>
                <a:ea typeface="+mn-ea"/>
                <a:cs typeface="Arial" panose="020B0604020202020204" pitchFamily="34" charset="0"/>
              </a:rPr>
              <a:t>:</a:t>
            </a:r>
            <a:endParaRPr kumimoji="0" lang="ko-KR" altLang="en-US" sz="2000" b="0" i="0" u="none" strike="noStrike" kern="1200" cap="none" spc="0" normalizeH="0" baseline="0" noProof="0" dirty="0">
              <a:ln>
                <a:noFill/>
              </a:ln>
              <a:solidFill>
                <a:srgbClr val="333399"/>
              </a:solidFill>
              <a:effectLst/>
              <a:uLnTx/>
              <a:uFillTx/>
              <a:latin typeface=".VnTime" panose="020B7200000000000000" pitchFamily="34" charset="0"/>
              <a:ea typeface="맑은 고딕" panose="020B0503020000020004" pitchFamily="34" charset="-127"/>
              <a:cs typeface="Arial" panose="020B0604020202020204" pitchFamily="34" charset="0"/>
            </a:endParaRPr>
          </a:p>
        </p:txBody>
      </p:sp>
      <p:grpSp>
        <p:nvGrpSpPr>
          <p:cNvPr id="334854" name="Group 47">
            <a:extLst>
              <a:ext uri="{FF2B5EF4-FFF2-40B4-BE49-F238E27FC236}">
                <a16:creationId xmlns="" xmlns:a16="http://schemas.microsoft.com/office/drawing/2014/main" id="{DD2C3734-8665-4B0E-A300-3EC86B4754DC}"/>
              </a:ext>
            </a:extLst>
          </p:cNvPr>
          <p:cNvGrpSpPr>
            <a:grpSpLocks/>
          </p:cNvGrpSpPr>
          <p:nvPr/>
        </p:nvGrpSpPr>
        <p:grpSpPr bwMode="auto">
          <a:xfrm>
            <a:off x="5227639" y="3160713"/>
            <a:ext cx="1455737" cy="576262"/>
            <a:chOff x="2551705" y="4283314"/>
            <a:chExt cx="2357003" cy="769442"/>
          </a:xfrm>
        </p:grpSpPr>
        <p:sp>
          <p:nvSpPr>
            <p:cNvPr id="334873" name="TextBox 48">
              <a:extLst>
                <a:ext uri="{FF2B5EF4-FFF2-40B4-BE49-F238E27FC236}">
                  <a16:creationId xmlns="" xmlns:a16="http://schemas.microsoft.com/office/drawing/2014/main" id="{E236AB8D-1637-463C-9C5A-8458BBD0FB1E}"/>
                </a:ext>
              </a:extLst>
            </p:cNvPr>
            <p:cNvSpPr txBox="1">
              <a:spLocks noChangeArrowheads="1"/>
            </p:cNvSpPr>
            <p:nvPr/>
          </p:nvSpPr>
          <p:spPr bwMode="auto">
            <a:xfrm>
              <a:off x="2551707" y="4560313"/>
              <a:ext cx="2357001"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en-US" altLang="ko-KR" sz="900" b="0" i="0" u="none" strike="noStrike" kern="1200" cap="none" spc="0" normalizeH="0" baseline="0" noProof="0">
                  <a:ln>
                    <a:noFill/>
                  </a:ln>
                  <a:solidFill>
                    <a:srgbClr val="FFFFFF"/>
                  </a:solidFill>
                  <a:effectLst/>
                  <a:uLnTx/>
                  <a:uFillTx/>
                  <a:latin typeface=".VnTime" panose="020B7200000000000000" pitchFamily="34" charset="0"/>
                  <a:ea typeface="맑은 고딕" panose="020B0503020000020004" pitchFamily="34" charset="-127"/>
                  <a:cs typeface="Arial" panose="020B0604020202020204" pitchFamily="34" charset="0"/>
                </a:rPr>
                <a:t>Easy to change colors, photos and Text.</a:t>
              </a:r>
              <a:endParaRPr kumimoji="0" lang="ko-KR" altLang="en-US" sz="900" b="0" i="0" u="none" strike="noStrike" kern="1200" cap="none" spc="0" normalizeH="0" baseline="0" noProof="0">
                <a:ln>
                  <a:noFill/>
                </a:ln>
                <a:solidFill>
                  <a:srgbClr val="FFFFFF"/>
                </a:solidFill>
                <a:effectLst/>
                <a:uLnTx/>
                <a:uFillTx/>
                <a:latin typeface=".VnTime" panose="020B7200000000000000" pitchFamily="34" charset="0"/>
                <a:ea typeface="맑은 고딕" panose="020B0503020000020004" pitchFamily="34" charset="-127"/>
                <a:cs typeface="Arial" panose="020B0604020202020204" pitchFamily="34" charset="0"/>
              </a:endParaRPr>
            </a:p>
          </p:txBody>
        </p:sp>
        <p:sp>
          <p:nvSpPr>
            <p:cNvPr id="334874" name="TextBox 49">
              <a:extLst>
                <a:ext uri="{FF2B5EF4-FFF2-40B4-BE49-F238E27FC236}">
                  <a16:creationId xmlns="" xmlns:a16="http://schemas.microsoft.com/office/drawing/2014/main" id="{E21FC6E3-7D15-4659-AF24-CB8D80A7D01A}"/>
                </a:ext>
              </a:extLst>
            </p:cNvPr>
            <p:cNvSpPr txBox="1">
              <a:spLocks noChangeArrowheads="1"/>
            </p:cNvSpPr>
            <p:nvPr/>
          </p:nvSpPr>
          <p:spPr bwMode="auto">
            <a:xfrm>
              <a:off x="2551705" y="4283314"/>
              <a:ext cx="2336966" cy="307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en-US" altLang="ko-KR" sz="900" b="1" i="0" u="none" strike="noStrike" kern="1200" cap="none" spc="0" normalizeH="0" baseline="0" noProof="0">
                  <a:ln>
                    <a:noFill/>
                  </a:ln>
                  <a:solidFill>
                    <a:srgbClr val="FFFFFF"/>
                  </a:solidFill>
                  <a:effectLst/>
                  <a:uLnTx/>
                  <a:uFillTx/>
                  <a:latin typeface=".VnTime" panose="020B7200000000000000" pitchFamily="34" charset="0"/>
                  <a:ea typeface="맑은 고딕" panose="020B0503020000020004" pitchFamily="34" charset="-127"/>
                  <a:cs typeface="Arial" panose="020B0604020202020204" pitchFamily="34" charset="0"/>
                </a:rPr>
                <a:t>Content Here</a:t>
              </a:r>
              <a:endParaRPr kumimoji="0" lang="ko-KR" altLang="en-US" sz="900" b="1" i="0" u="none" strike="noStrike" kern="1200" cap="none" spc="0" normalizeH="0" baseline="0" noProof="0">
                <a:ln>
                  <a:noFill/>
                </a:ln>
                <a:solidFill>
                  <a:srgbClr val="FFFFFF"/>
                </a:solidFill>
                <a:effectLst/>
                <a:uLnTx/>
                <a:uFillTx/>
                <a:latin typeface=".VnTime" panose="020B7200000000000000" pitchFamily="34" charset="0"/>
                <a:ea typeface="맑은 고딕" panose="020B0503020000020004" pitchFamily="34" charset="-127"/>
                <a:cs typeface="Arial" panose="020B0604020202020204" pitchFamily="34" charset="0"/>
              </a:endParaRPr>
            </a:p>
          </p:txBody>
        </p:sp>
      </p:grpSp>
      <p:grpSp>
        <p:nvGrpSpPr>
          <p:cNvPr id="334855" name="Group 50">
            <a:extLst>
              <a:ext uri="{FF2B5EF4-FFF2-40B4-BE49-F238E27FC236}">
                <a16:creationId xmlns="" xmlns:a16="http://schemas.microsoft.com/office/drawing/2014/main" id="{11DC3AB4-A02F-4A03-A37F-DC3969697760}"/>
              </a:ext>
            </a:extLst>
          </p:cNvPr>
          <p:cNvGrpSpPr>
            <a:grpSpLocks/>
          </p:cNvGrpSpPr>
          <p:nvPr/>
        </p:nvGrpSpPr>
        <p:grpSpPr bwMode="auto">
          <a:xfrm>
            <a:off x="7470775" y="3160713"/>
            <a:ext cx="1455738" cy="576262"/>
            <a:chOff x="2551705" y="4283314"/>
            <a:chExt cx="2357003" cy="769442"/>
          </a:xfrm>
        </p:grpSpPr>
        <p:sp>
          <p:nvSpPr>
            <p:cNvPr id="334871" name="TextBox 51">
              <a:extLst>
                <a:ext uri="{FF2B5EF4-FFF2-40B4-BE49-F238E27FC236}">
                  <a16:creationId xmlns="" xmlns:a16="http://schemas.microsoft.com/office/drawing/2014/main" id="{01D84602-F743-4ECF-9DED-3DBE3C3820A6}"/>
                </a:ext>
              </a:extLst>
            </p:cNvPr>
            <p:cNvSpPr txBox="1">
              <a:spLocks noChangeArrowheads="1"/>
            </p:cNvSpPr>
            <p:nvPr/>
          </p:nvSpPr>
          <p:spPr bwMode="auto">
            <a:xfrm>
              <a:off x="2551707" y="4560313"/>
              <a:ext cx="2357001"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en-US" altLang="ko-KR" sz="900" b="0" i="0" u="none" strike="noStrike" kern="1200" cap="none" spc="0" normalizeH="0" baseline="0" noProof="0">
                  <a:ln>
                    <a:noFill/>
                  </a:ln>
                  <a:solidFill>
                    <a:srgbClr val="FFFFFF"/>
                  </a:solidFill>
                  <a:effectLst/>
                  <a:uLnTx/>
                  <a:uFillTx/>
                  <a:latin typeface=".VnTime" panose="020B7200000000000000" pitchFamily="34" charset="0"/>
                  <a:ea typeface="맑은 고딕" panose="020B0503020000020004" pitchFamily="34" charset="-127"/>
                  <a:cs typeface="Arial" panose="020B0604020202020204" pitchFamily="34" charset="0"/>
                </a:rPr>
                <a:t>Easy to change colors, photos and Text.</a:t>
              </a:r>
              <a:endParaRPr kumimoji="0" lang="ko-KR" altLang="en-US" sz="900" b="0" i="0" u="none" strike="noStrike" kern="1200" cap="none" spc="0" normalizeH="0" baseline="0" noProof="0">
                <a:ln>
                  <a:noFill/>
                </a:ln>
                <a:solidFill>
                  <a:srgbClr val="FFFFFF"/>
                </a:solidFill>
                <a:effectLst/>
                <a:uLnTx/>
                <a:uFillTx/>
                <a:latin typeface=".VnTime" panose="020B7200000000000000" pitchFamily="34" charset="0"/>
                <a:ea typeface="맑은 고딕" panose="020B0503020000020004" pitchFamily="34" charset="-127"/>
                <a:cs typeface="Arial" panose="020B0604020202020204" pitchFamily="34" charset="0"/>
              </a:endParaRPr>
            </a:p>
          </p:txBody>
        </p:sp>
        <p:sp>
          <p:nvSpPr>
            <p:cNvPr id="334872" name="TextBox 52">
              <a:extLst>
                <a:ext uri="{FF2B5EF4-FFF2-40B4-BE49-F238E27FC236}">
                  <a16:creationId xmlns="" xmlns:a16="http://schemas.microsoft.com/office/drawing/2014/main" id="{B41F9A91-264D-4B6D-A1C4-BFDE21DBE72F}"/>
                </a:ext>
              </a:extLst>
            </p:cNvPr>
            <p:cNvSpPr txBox="1">
              <a:spLocks noChangeArrowheads="1"/>
            </p:cNvSpPr>
            <p:nvPr/>
          </p:nvSpPr>
          <p:spPr bwMode="auto">
            <a:xfrm>
              <a:off x="2551705" y="4283314"/>
              <a:ext cx="2336966" cy="307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en-US" altLang="ko-KR" sz="900" b="1" i="0" u="none" strike="noStrike" kern="1200" cap="none" spc="0" normalizeH="0" baseline="0" noProof="0">
                  <a:ln>
                    <a:noFill/>
                  </a:ln>
                  <a:solidFill>
                    <a:srgbClr val="FFFFFF"/>
                  </a:solidFill>
                  <a:effectLst/>
                  <a:uLnTx/>
                  <a:uFillTx/>
                  <a:latin typeface=".VnTime" panose="020B7200000000000000" pitchFamily="34" charset="0"/>
                  <a:ea typeface="맑은 고딕" panose="020B0503020000020004" pitchFamily="34" charset="-127"/>
                  <a:cs typeface="Arial" panose="020B0604020202020204" pitchFamily="34" charset="0"/>
                </a:rPr>
                <a:t>Content Here</a:t>
              </a:r>
              <a:endParaRPr kumimoji="0" lang="ko-KR" altLang="en-US" sz="900" b="1" i="0" u="none" strike="noStrike" kern="1200" cap="none" spc="0" normalizeH="0" baseline="0" noProof="0">
                <a:ln>
                  <a:noFill/>
                </a:ln>
                <a:solidFill>
                  <a:srgbClr val="FFFFFF"/>
                </a:solidFill>
                <a:effectLst/>
                <a:uLnTx/>
                <a:uFillTx/>
                <a:latin typeface=".VnTime" panose="020B7200000000000000" pitchFamily="34" charset="0"/>
                <a:ea typeface="맑은 고딕" panose="020B0503020000020004" pitchFamily="34" charset="-127"/>
                <a:cs typeface="Arial" panose="020B0604020202020204" pitchFamily="34" charset="0"/>
              </a:endParaRPr>
            </a:p>
          </p:txBody>
        </p:sp>
      </p:grpSp>
      <p:sp>
        <p:nvSpPr>
          <p:cNvPr id="63" name="Round Same Side Corner Rectangle 7">
            <a:extLst>
              <a:ext uri="{FF2B5EF4-FFF2-40B4-BE49-F238E27FC236}">
                <a16:creationId xmlns="" xmlns:a16="http://schemas.microsoft.com/office/drawing/2014/main" id="{CEB03AA6-07B7-45B9-921E-C9051251C2A2}"/>
              </a:ext>
            </a:extLst>
          </p:cNvPr>
          <p:cNvSpPr>
            <a:spLocks noChangeAspect="1"/>
          </p:cNvSpPr>
          <p:nvPr/>
        </p:nvSpPr>
        <p:spPr>
          <a:xfrm rot="10800000">
            <a:off x="4897438" y="4364039"/>
            <a:ext cx="195262" cy="204787"/>
          </a:xfrm>
          <a:custGeom>
            <a:avLst/>
            <a:gdLst/>
            <a:ahLst/>
            <a:cxnLst/>
            <a:rect l="l" t="t" r="r" b="b"/>
            <a:pathLst>
              <a:path w="3749229" h="3941586">
                <a:moveTo>
                  <a:pt x="1841173" y="2251014"/>
                </a:moveTo>
                <a:cubicBezTo>
                  <a:pt x="1901032" y="2251014"/>
                  <a:pt x="1949557" y="2202489"/>
                  <a:pt x="1949557" y="2142630"/>
                </a:cubicBezTo>
                <a:cubicBezTo>
                  <a:pt x="1949557" y="2082771"/>
                  <a:pt x="1901032" y="2034246"/>
                  <a:pt x="1841173" y="2034246"/>
                </a:cubicBezTo>
                <a:cubicBezTo>
                  <a:pt x="1781314" y="2034246"/>
                  <a:pt x="1732789" y="2082771"/>
                  <a:pt x="1732789" y="2142630"/>
                </a:cubicBezTo>
                <a:cubicBezTo>
                  <a:pt x="1732789" y="2202489"/>
                  <a:pt x="1781314" y="2251014"/>
                  <a:pt x="1841173" y="2251014"/>
                </a:cubicBezTo>
                <a:close/>
                <a:moveTo>
                  <a:pt x="2197713" y="2395667"/>
                </a:moveTo>
                <a:lnTo>
                  <a:pt x="1492210" y="2296503"/>
                </a:lnTo>
                <a:lnTo>
                  <a:pt x="1492210" y="2109382"/>
                </a:lnTo>
                <a:cubicBezTo>
                  <a:pt x="1492210" y="2024878"/>
                  <a:pt x="1583949" y="1956178"/>
                  <a:pt x="1697980" y="1955114"/>
                </a:cubicBezTo>
                <a:lnTo>
                  <a:pt x="1697980" y="1800200"/>
                </a:lnTo>
                <a:lnTo>
                  <a:pt x="1431133" y="1800200"/>
                </a:lnTo>
                <a:lnTo>
                  <a:pt x="1431133" y="1461593"/>
                </a:lnTo>
                <a:lnTo>
                  <a:pt x="643489" y="471679"/>
                </a:lnTo>
                <a:lnTo>
                  <a:pt x="785968" y="352125"/>
                </a:lnTo>
                <a:lnTo>
                  <a:pt x="1699128" y="1384562"/>
                </a:lnTo>
                <a:lnTo>
                  <a:pt x="1735187" y="0"/>
                </a:lnTo>
                <a:lnTo>
                  <a:pt x="1921179" y="0"/>
                </a:lnTo>
                <a:lnTo>
                  <a:pt x="1958328" y="1426402"/>
                </a:lnTo>
                <a:lnTo>
                  <a:pt x="1976872" y="1426402"/>
                </a:lnTo>
                <a:lnTo>
                  <a:pt x="1972364" y="1422619"/>
                </a:lnTo>
                <a:lnTo>
                  <a:pt x="2919184" y="352125"/>
                </a:lnTo>
                <a:lnTo>
                  <a:pt x="3061662" y="471679"/>
                </a:lnTo>
                <a:lnTo>
                  <a:pt x="2239212" y="1505339"/>
                </a:lnTo>
                <a:lnTo>
                  <a:pt x="2239212" y="1800200"/>
                </a:lnTo>
                <a:lnTo>
                  <a:pt x="1972364" y="1800200"/>
                </a:lnTo>
                <a:lnTo>
                  <a:pt x="1972364" y="1954485"/>
                </a:lnTo>
                <a:lnTo>
                  <a:pt x="1987720" y="1954485"/>
                </a:lnTo>
                <a:cubicBezTo>
                  <a:pt x="2103696" y="1954485"/>
                  <a:pt x="2197713" y="2023835"/>
                  <a:pt x="2197713" y="2109382"/>
                </a:cubicBezTo>
                <a:close/>
                <a:moveTo>
                  <a:pt x="112363" y="2735659"/>
                </a:moveTo>
                <a:cubicBezTo>
                  <a:pt x="100580" y="2737300"/>
                  <a:pt x="88281" y="2736658"/>
                  <a:pt x="76067" y="2733385"/>
                </a:cubicBezTo>
                <a:lnTo>
                  <a:pt x="67901" y="2731197"/>
                </a:lnTo>
                <a:cubicBezTo>
                  <a:pt x="19046" y="2718106"/>
                  <a:pt x="-9948" y="2667888"/>
                  <a:pt x="3143" y="2619032"/>
                </a:cubicBezTo>
                <a:lnTo>
                  <a:pt x="136132" y="2122709"/>
                </a:lnTo>
                <a:cubicBezTo>
                  <a:pt x="149223" y="2073853"/>
                  <a:pt x="199442" y="2044859"/>
                  <a:pt x="248297" y="2057950"/>
                </a:cubicBezTo>
                <a:lnTo>
                  <a:pt x="256463" y="2060138"/>
                </a:lnTo>
                <a:cubicBezTo>
                  <a:pt x="305319" y="2073229"/>
                  <a:pt x="334312" y="2123447"/>
                  <a:pt x="321221" y="2172303"/>
                </a:cubicBezTo>
                <a:lnTo>
                  <a:pt x="188232" y="2668627"/>
                </a:lnTo>
                <a:cubicBezTo>
                  <a:pt x="178414" y="2705268"/>
                  <a:pt x="147712" y="2730738"/>
                  <a:pt x="112363" y="2735659"/>
                </a:cubicBezTo>
                <a:close/>
                <a:moveTo>
                  <a:pt x="816379" y="2803284"/>
                </a:moveTo>
                <a:lnTo>
                  <a:pt x="296148" y="2663889"/>
                </a:lnTo>
                <a:lnTo>
                  <a:pt x="412311" y="2230363"/>
                </a:lnTo>
                <a:lnTo>
                  <a:pt x="932542" y="2369758"/>
                </a:lnTo>
                <a:close/>
                <a:moveTo>
                  <a:pt x="2025342" y="3266622"/>
                </a:moveTo>
                <a:lnTo>
                  <a:pt x="881030" y="2960004"/>
                </a:lnTo>
                <a:lnTo>
                  <a:pt x="1066890" y="2266362"/>
                </a:lnTo>
                <a:lnTo>
                  <a:pt x="2211202" y="2572980"/>
                </a:lnTo>
                <a:close/>
                <a:moveTo>
                  <a:pt x="2928285" y="3694425"/>
                </a:moveTo>
                <a:lnTo>
                  <a:pt x="2109557" y="3475047"/>
                </a:lnTo>
                <a:lnTo>
                  <a:pt x="2388347" y="2434586"/>
                </a:lnTo>
                <a:lnTo>
                  <a:pt x="3207076" y="2653963"/>
                </a:lnTo>
                <a:close/>
                <a:moveTo>
                  <a:pt x="3361202" y="3940500"/>
                </a:moveTo>
                <a:cubicBezTo>
                  <a:pt x="3346463" y="3942552"/>
                  <a:pt x="3331077" y="3941748"/>
                  <a:pt x="3315798" y="3937654"/>
                </a:cubicBezTo>
                <a:lnTo>
                  <a:pt x="3103596" y="3880795"/>
                </a:lnTo>
                <a:cubicBezTo>
                  <a:pt x="3042479" y="3864419"/>
                  <a:pt x="3006210" y="3801598"/>
                  <a:pt x="3022586" y="3740481"/>
                </a:cubicBezTo>
                <a:lnTo>
                  <a:pt x="3311771" y="2661227"/>
                </a:lnTo>
                <a:cubicBezTo>
                  <a:pt x="3328148" y="2600110"/>
                  <a:pt x="3390968" y="2563840"/>
                  <a:pt x="3452085" y="2580216"/>
                </a:cubicBezTo>
                <a:lnTo>
                  <a:pt x="3664287" y="2637076"/>
                </a:lnTo>
                <a:cubicBezTo>
                  <a:pt x="3725404" y="2653452"/>
                  <a:pt x="3761673" y="2716273"/>
                  <a:pt x="3745297" y="2777390"/>
                </a:cubicBezTo>
                <a:lnTo>
                  <a:pt x="3456112" y="3856644"/>
                </a:lnTo>
                <a:cubicBezTo>
                  <a:pt x="3443830" y="3902482"/>
                  <a:pt x="3405423" y="3934343"/>
                  <a:pt x="3361202" y="394050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ko-KR" altLang="en-US" sz="2026" b="0" i="0" u="none" strike="noStrike" kern="1200" cap="none" spc="0" normalizeH="0" baseline="0" noProof="0">
              <a:ln>
                <a:noFill/>
              </a:ln>
              <a:solidFill>
                <a:prstClr val="white"/>
              </a:solidFill>
              <a:effectLst/>
              <a:uLnTx/>
              <a:uFillTx/>
              <a:latin typeface="Calibri"/>
              <a:ea typeface="맑은 고딕" panose="020B0503020000020004" pitchFamily="34" charset="-127"/>
              <a:cs typeface="+mn-cs"/>
            </a:endParaRPr>
          </a:p>
        </p:txBody>
      </p:sp>
      <p:sp>
        <p:nvSpPr>
          <p:cNvPr id="72" name="Oval 7">
            <a:extLst>
              <a:ext uri="{FF2B5EF4-FFF2-40B4-BE49-F238E27FC236}">
                <a16:creationId xmlns="" xmlns:a16="http://schemas.microsoft.com/office/drawing/2014/main" id="{70746DE2-9E96-44A4-A39F-524F2591B4AF}"/>
              </a:ext>
            </a:extLst>
          </p:cNvPr>
          <p:cNvSpPr/>
          <p:nvPr/>
        </p:nvSpPr>
        <p:spPr>
          <a:xfrm>
            <a:off x="9251950" y="4340226"/>
            <a:ext cx="171450" cy="225425"/>
          </a:xfrm>
          <a:custGeom>
            <a:avLst/>
            <a:gdLst/>
            <a:ahLst/>
            <a:cxnLst/>
            <a:rect l="l" t="t" r="r" b="b"/>
            <a:pathLst>
              <a:path w="3025265" h="3973870">
                <a:moveTo>
                  <a:pt x="1048235" y="955278"/>
                </a:moveTo>
                <a:cubicBezTo>
                  <a:pt x="1143886" y="955278"/>
                  <a:pt x="1221426" y="1089843"/>
                  <a:pt x="1221426" y="1255837"/>
                </a:cubicBezTo>
                <a:cubicBezTo>
                  <a:pt x="1221426" y="1421831"/>
                  <a:pt x="1143886" y="1556396"/>
                  <a:pt x="1048235" y="1556396"/>
                </a:cubicBezTo>
                <a:cubicBezTo>
                  <a:pt x="952584" y="1556396"/>
                  <a:pt x="875044" y="1421831"/>
                  <a:pt x="875044" y="1255837"/>
                </a:cubicBezTo>
                <a:cubicBezTo>
                  <a:pt x="875044" y="1089843"/>
                  <a:pt x="952584" y="955278"/>
                  <a:pt x="1048235" y="955278"/>
                </a:cubicBezTo>
                <a:close/>
                <a:moveTo>
                  <a:pt x="805954" y="648071"/>
                </a:moveTo>
                <a:lnTo>
                  <a:pt x="805954" y="1853034"/>
                </a:lnTo>
                <a:cubicBezTo>
                  <a:pt x="805954" y="1947724"/>
                  <a:pt x="869395" y="2027597"/>
                  <a:pt x="956357" y="2051540"/>
                </a:cubicBezTo>
                <a:lnTo>
                  <a:pt x="956356" y="2473030"/>
                </a:lnTo>
                <a:cubicBezTo>
                  <a:pt x="956356" y="2523517"/>
                  <a:pt x="997284" y="2564445"/>
                  <a:pt x="1047771" y="2564445"/>
                </a:cubicBezTo>
                <a:cubicBezTo>
                  <a:pt x="1098258" y="2564445"/>
                  <a:pt x="1139186" y="2523517"/>
                  <a:pt x="1139186" y="2473030"/>
                </a:cubicBezTo>
                <a:lnTo>
                  <a:pt x="1139186" y="2051828"/>
                </a:lnTo>
                <a:cubicBezTo>
                  <a:pt x="1226618" y="2028173"/>
                  <a:pt x="1290517" y="1948066"/>
                  <a:pt x="1290517" y="1853034"/>
                </a:cubicBezTo>
                <a:lnTo>
                  <a:pt x="1290517" y="649328"/>
                </a:lnTo>
                <a:cubicBezTo>
                  <a:pt x="1740927" y="708507"/>
                  <a:pt x="2088232" y="1094132"/>
                  <a:pt x="2088232" y="1560875"/>
                </a:cubicBezTo>
                <a:lnTo>
                  <a:pt x="2088232" y="2137870"/>
                </a:lnTo>
                <a:lnTo>
                  <a:pt x="2088233" y="2137870"/>
                </a:lnTo>
                <a:lnTo>
                  <a:pt x="2088233" y="3055870"/>
                </a:lnTo>
                <a:cubicBezTo>
                  <a:pt x="2088233" y="3562867"/>
                  <a:pt x="1677230" y="3973870"/>
                  <a:pt x="1170233" y="3973870"/>
                </a:cubicBezTo>
                <a:lnTo>
                  <a:pt x="918001" y="3973870"/>
                </a:lnTo>
                <a:cubicBezTo>
                  <a:pt x="411004" y="3973870"/>
                  <a:pt x="1" y="3562867"/>
                  <a:pt x="1" y="3055870"/>
                </a:cubicBezTo>
                <a:lnTo>
                  <a:pt x="1" y="2152339"/>
                </a:lnTo>
                <a:lnTo>
                  <a:pt x="0" y="2152339"/>
                </a:lnTo>
                <a:lnTo>
                  <a:pt x="0" y="1560875"/>
                </a:lnTo>
                <a:cubicBezTo>
                  <a:pt x="0" y="1091278"/>
                  <a:pt x="351565" y="703794"/>
                  <a:pt x="805954" y="648071"/>
                </a:cubicBezTo>
                <a:close/>
                <a:moveTo>
                  <a:pt x="1619797" y="91"/>
                </a:moveTo>
                <a:cubicBezTo>
                  <a:pt x="1732841" y="1988"/>
                  <a:pt x="1845389" y="33430"/>
                  <a:pt x="1945434" y="94215"/>
                </a:cubicBezTo>
                <a:cubicBezTo>
                  <a:pt x="2133478" y="208468"/>
                  <a:pt x="2249869" y="409692"/>
                  <a:pt x="2255221" y="627780"/>
                </a:cubicBezTo>
                <a:lnTo>
                  <a:pt x="2257891" y="627572"/>
                </a:lnTo>
                <a:cubicBezTo>
                  <a:pt x="2272309" y="812739"/>
                  <a:pt x="2385479" y="975734"/>
                  <a:pt x="2553934" y="1053951"/>
                </a:cubicBezTo>
                <a:cubicBezTo>
                  <a:pt x="2706200" y="1124651"/>
                  <a:pt x="2882234" y="1116149"/>
                  <a:pt x="3025265" y="1032491"/>
                </a:cubicBezTo>
                <a:lnTo>
                  <a:pt x="3025265" y="1181594"/>
                </a:lnTo>
                <a:cubicBezTo>
                  <a:pt x="2858744" y="1255002"/>
                  <a:pt x="2666516" y="1253932"/>
                  <a:pt x="2497514" y="1175460"/>
                </a:cubicBezTo>
                <a:cubicBezTo>
                  <a:pt x="2293602" y="1080779"/>
                  <a:pt x="2153951" y="887555"/>
                  <a:pt x="2128339" y="665512"/>
                </a:cubicBezTo>
                <a:lnTo>
                  <a:pt x="2122734" y="665324"/>
                </a:lnTo>
                <a:cubicBezTo>
                  <a:pt x="2128967" y="479701"/>
                  <a:pt x="2034597" y="305147"/>
                  <a:pt x="1875870" y="208708"/>
                </a:cubicBezTo>
                <a:cubicBezTo>
                  <a:pt x="1717143" y="112268"/>
                  <a:pt x="1518741" y="108938"/>
                  <a:pt x="1356867" y="199997"/>
                </a:cubicBezTo>
                <a:cubicBezTo>
                  <a:pt x="1194993" y="291056"/>
                  <a:pt x="1094818" y="462344"/>
                  <a:pt x="1094818" y="648071"/>
                </a:cubicBezTo>
                <a:lnTo>
                  <a:pt x="960849" y="648071"/>
                </a:lnTo>
                <a:cubicBezTo>
                  <a:pt x="960849" y="413945"/>
                  <a:pt x="1087128" y="198021"/>
                  <a:pt x="1291185" y="83234"/>
                </a:cubicBezTo>
                <a:cubicBezTo>
                  <a:pt x="1393213" y="25840"/>
                  <a:pt x="1506753" y="-1807"/>
                  <a:pt x="1619797" y="9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ko-KR" altLang="en-US" sz="2026" b="0" i="0" u="none" strike="noStrike" kern="1200" cap="none" spc="0" normalizeH="0" baseline="0" noProof="0">
              <a:ln>
                <a:noFill/>
              </a:ln>
              <a:solidFill>
                <a:prstClr val="white"/>
              </a:solidFill>
              <a:effectLst/>
              <a:uLnTx/>
              <a:uFillTx/>
              <a:latin typeface="Calibri"/>
              <a:ea typeface="맑은 고딕" panose="020B0503020000020004" pitchFamily="34" charset="-127"/>
              <a:cs typeface="+mn-cs"/>
            </a:endParaRPr>
          </a:p>
        </p:txBody>
      </p:sp>
      <p:sp>
        <p:nvSpPr>
          <p:cNvPr id="73" name="Rounded Rectangle 1">
            <a:extLst>
              <a:ext uri="{FF2B5EF4-FFF2-40B4-BE49-F238E27FC236}">
                <a16:creationId xmlns="" xmlns:a16="http://schemas.microsoft.com/office/drawing/2014/main" id="{ECAA56FC-43D0-4E3C-9641-536C514E6CCF}"/>
              </a:ext>
            </a:extLst>
          </p:cNvPr>
          <p:cNvSpPr>
            <a:spLocks noChangeAspect="1"/>
          </p:cNvSpPr>
          <p:nvPr/>
        </p:nvSpPr>
        <p:spPr>
          <a:xfrm>
            <a:off x="7110414" y="4386264"/>
            <a:ext cx="179387" cy="179387"/>
          </a:xfrm>
          <a:custGeom>
            <a:avLst/>
            <a:gdLst/>
            <a:ahLst/>
            <a:cxnLst/>
            <a:rect l="l" t="t" r="r" b="b"/>
            <a:pathLst>
              <a:path w="3888432" h="3902714">
                <a:moveTo>
                  <a:pt x="1113894" y="3227140"/>
                </a:moveTo>
                <a:lnTo>
                  <a:pt x="2774538" y="3227140"/>
                </a:lnTo>
                <a:cubicBezTo>
                  <a:pt x="2813020" y="3227140"/>
                  <a:pt x="2844216" y="3258336"/>
                  <a:pt x="2844216" y="3296818"/>
                </a:cubicBezTo>
                <a:lnTo>
                  <a:pt x="2844216" y="3337462"/>
                </a:lnTo>
                <a:cubicBezTo>
                  <a:pt x="2844216" y="3375944"/>
                  <a:pt x="2813020" y="3407140"/>
                  <a:pt x="2774538" y="3407140"/>
                </a:cubicBezTo>
                <a:lnTo>
                  <a:pt x="1113894" y="3407140"/>
                </a:lnTo>
                <a:cubicBezTo>
                  <a:pt x="1075412" y="3407140"/>
                  <a:pt x="1044216" y="3375944"/>
                  <a:pt x="1044216" y="3337462"/>
                </a:cubicBezTo>
                <a:lnTo>
                  <a:pt x="1044216" y="3296818"/>
                </a:lnTo>
                <a:cubicBezTo>
                  <a:pt x="1044216" y="3258336"/>
                  <a:pt x="1075412" y="3227140"/>
                  <a:pt x="1113894" y="3227140"/>
                </a:cubicBezTo>
                <a:close/>
                <a:moveTo>
                  <a:pt x="1111898" y="2923315"/>
                </a:moveTo>
                <a:lnTo>
                  <a:pt x="2772542" y="2923315"/>
                </a:lnTo>
                <a:cubicBezTo>
                  <a:pt x="2811024" y="2923315"/>
                  <a:pt x="2842220" y="2954511"/>
                  <a:pt x="2842220" y="2992993"/>
                </a:cubicBezTo>
                <a:lnTo>
                  <a:pt x="2842220" y="3033637"/>
                </a:lnTo>
                <a:cubicBezTo>
                  <a:pt x="2842220" y="3072119"/>
                  <a:pt x="2811024" y="3103315"/>
                  <a:pt x="2772542" y="3103315"/>
                </a:cubicBezTo>
                <a:lnTo>
                  <a:pt x="1111898" y="3103315"/>
                </a:lnTo>
                <a:cubicBezTo>
                  <a:pt x="1073416" y="3103315"/>
                  <a:pt x="1042220" y="3072119"/>
                  <a:pt x="1042220" y="3033637"/>
                </a:cubicBezTo>
                <a:lnTo>
                  <a:pt x="1042220" y="2992993"/>
                </a:lnTo>
                <a:cubicBezTo>
                  <a:pt x="1042220" y="2954511"/>
                  <a:pt x="1073416" y="2923315"/>
                  <a:pt x="1111898" y="2923315"/>
                </a:cubicBezTo>
                <a:close/>
                <a:moveTo>
                  <a:pt x="495275" y="2664296"/>
                </a:moveTo>
                <a:lnTo>
                  <a:pt x="853982" y="2664296"/>
                </a:lnTo>
                <a:lnTo>
                  <a:pt x="853982" y="3560524"/>
                </a:lnTo>
                <a:lnTo>
                  <a:pt x="3006222" y="3560524"/>
                </a:lnTo>
                <a:lnTo>
                  <a:pt x="3006222" y="2664296"/>
                </a:lnTo>
                <a:lnTo>
                  <a:pt x="3364929" y="2664296"/>
                </a:lnTo>
                <a:lnTo>
                  <a:pt x="3364929" y="3902714"/>
                </a:lnTo>
                <a:lnTo>
                  <a:pt x="495275" y="3902714"/>
                </a:lnTo>
                <a:close/>
                <a:moveTo>
                  <a:pt x="1113894" y="2619490"/>
                </a:moveTo>
                <a:lnTo>
                  <a:pt x="2774538" y="2619490"/>
                </a:lnTo>
                <a:cubicBezTo>
                  <a:pt x="2813020" y="2619490"/>
                  <a:pt x="2844216" y="2650686"/>
                  <a:pt x="2844216" y="2689168"/>
                </a:cubicBezTo>
                <a:lnTo>
                  <a:pt x="2844216" y="2729812"/>
                </a:lnTo>
                <a:cubicBezTo>
                  <a:pt x="2844216" y="2768294"/>
                  <a:pt x="2813020" y="2799490"/>
                  <a:pt x="2774538" y="2799490"/>
                </a:cubicBezTo>
                <a:lnTo>
                  <a:pt x="1113894" y="2799490"/>
                </a:lnTo>
                <a:cubicBezTo>
                  <a:pt x="1075412" y="2799490"/>
                  <a:pt x="1044216" y="2768294"/>
                  <a:pt x="1044216" y="2729812"/>
                </a:cubicBezTo>
                <a:lnTo>
                  <a:pt x="1044216" y="2689168"/>
                </a:lnTo>
                <a:cubicBezTo>
                  <a:pt x="1044216" y="2650686"/>
                  <a:pt x="1075412" y="2619490"/>
                  <a:pt x="1113894" y="2619490"/>
                </a:cubicBezTo>
                <a:close/>
                <a:moveTo>
                  <a:pt x="3183220" y="1512740"/>
                </a:moveTo>
                <a:cubicBezTo>
                  <a:pt x="3130821" y="1512740"/>
                  <a:pt x="3088344" y="1555217"/>
                  <a:pt x="3088344" y="1607616"/>
                </a:cubicBezTo>
                <a:lnTo>
                  <a:pt x="3088344" y="1777903"/>
                </a:lnTo>
                <a:cubicBezTo>
                  <a:pt x="3088344" y="1830302"/>
                  <a:pt x="3130821" y="1872779"/>
                  <a:pt x="3183220" y="1872779"/>
                </a:cubicBezTo>
                <a:lnTo>
                  <a:pt x="3334111" y="1872779"/>
                </a:lnTo>
                <a:cubicBezTo>
                  <a:pt x="3386510" y="1872779"/>
                  <a:pt x="3428987" y="1830302"/>
                  <a:pt x="3428987" y="1777903"/>
                </a:cubicBezTo>
                <a:lnTo>
                  <a:pt x="3428987" y="1607616"/>
                </a:lnTo>
                <a:cubicBezTo>
                  <a:pt x="3428987" y="1555217"/>
                  <a:pt x="3386510" y="1512740"/>
                  <a:pt x="3334111" y="1512740"/>
                </a:cubicBezTo>
                <a:close/>
                <a:moveTo>
                  <a:pt x="317370" y="1192161"/>
                </a:moveTo>
                <a:lnTo>
                  <a:pt x="3571062" y="1192161"/>
                </a:lnTo>
                <a:cubicBezTo>
                  <a:pt x="3746341" y="1192161"/>
                  <a:pt x="3888432" y="1369515"/>
                  <a:pt x="3888432" y="1588294"/>
                </a:cubicBezTo>
                <a:lnTo>
                  <a:pt x="3888432" y="3172779"/>
                </a:lnTo>
                <a:cubicBezTo>
                  <a:pt x="3888432" y="3391558"/>
                  <a:pt x="3746341" y="3568912"/>
                  <a:pt x="3571062" y="3568912"/>
                </a:cubicBezTo>
                <a:lnTo>
                  <a:pt x="3484959" y="3568912"/>
                </a:lnTo>
                <a:lnTo>
                  <a:pt x="3484959" y="2490370"/>
                </a:lnTo>
                <a:lnTo>
                  <a:pt x="388615" y="2490370"/>
                </a:lnTo>
                <a:lnTo>
                  <a:pt x="388615" y="3568912"/>
                </a:lnTo>
                <a:lnTo>
                  <a:pt x="317370" y="3568912"/>
                </a:lnTo>
                <a:cubicBezTo>
                  <a:pt x="142091" y="3568912"/>
                  <a:pt x="0" y="3391558"/>
                  <a:pt x="0" y="3172779"/>
                </a:cubicBezTo>
                <a:lnTo>
                  <a:pt x="0" y="1588294"/>
                </a:lnTo>
                <a:cubicBezTo>
                  <a:pt x="0" y="1369515"/>
                  <a:pt x="142091" y="1192161"/>
                  <a:pt x="317370" y="1192161"/>
                </a:cubicBezTo>
                <a:close/>
                <a:moveTo>
                  <a:pt x="3010811" y="792088"/>
                </a:moveTo>
                <a:lnTo>
                  <a:pt x="3369518" y="792088"/>
                </a:lnTo>
                <a:lnTo>
                  <a:pt x="3369518" y="1080119"/>
                </a:lnTo>
                <a:lnTo>
                  <a:pt x="3010811" y="1080119"/>
                </a:lnTo>
                <a:close/>
                <a:moveTo>
                  <a:pt x="2700857" y="0"/>
                </a:moveTo>
                <a:lnTo>
                  <a:pt x="3329483" y="698376"/>
                </a:lnTo>
                <a:lnTo>
                  <a:pt x="2700857" y="698376"/>
                </a:lnTo>
                <a:close/>
                <a:moveTo>
                  <a:pt x="499864" y="0"/>
                </a:moveTo>
                <a:lnTo>
                  <a:pt x="2592288" y="0"/>
                </a:lnTo>
                <a:lnTo>
                  <a:pt x="2592288" y="298450"/>
                </a:lnTo>
                <a:lnTo>
                  <a:pt x="858571" y="298450"/>
                </a:lnTo>
                <a:lnTo>
                  <a:pt x="858571" y="1080119"/>
                </a:lnTo>
                <a:lnTo>
                  <a:pt x="499864" y="1080119"/>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ko-KR" altLang="en-US" sz="2026" b="0" i="0" u="none" strike="noStrike" kern="1200" cap="none" spc="0" normalizeH="0" baseline="0" noProof="0">
              <a:ln>
                <a:noFill/>
              </a:ln>
              <a:solidFill>
                <a:prstClr val="white"/>
              </a:solidFill>
              <a:effectLst/>
              <a:uLnTx/>
              <a:uFillTx/>
              <a:latin typeface="Calibri"/>
              <a:ea typeface="맑은 고딕" panose="020B0503020000020004" pitchFamily="34" charset="-127"/>
              <a:cs typeface="+mn-cs"/>
            </a:endParaRPr>
          </a:p>
        </p:txBody>
      </p:sp>
      <p:sp>
        <p:nvSpPr>
          <p:cNvPr id="334859" name="Rectangle 3">
            <a:extLst>
              <a:ext uri="{FF2B5EF4-FFF2-40B4-BE49-F238E27FC236}">
                <a16:creationId xmlns="" xmlns:a16="http://schemas.microsoft.com/office/drawing/2014/main" id="{68349CAE-7FF8-4886-835B-5A8DC5A9599C}"/>
              </a:ext>
            </a:extLst>
          </p:cNvPr>
          <p:cNvSpPr>
            <a:spLocks noChangeArrowheads="1"/>
          </p:cNvSpPr>
          <p:nvPr/>
        </p:nvSpPr>
        <p:spPr bwMode="auto">
          <a:xfrm>
            <a:off x="2542200" y="1255815"/>
            <a:ext cx="24160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q"/>
              <a:tabLst/>
              <a:defRPr/>
            </a:pPr>
            <a:r>
              <a:rPr kumimoji="0" lang="nl-NL" altLang="en-US" sz="2800" b="0"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nl-NL" altLang="en-US" sz="2400" b="1" i="0"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Về văn hóa: </a:t>
            </a:r>
            <a:endParaRPr kumimoji="0" lang="en-US" altLang="en-US" sz="2400" b="1" i="0"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endParaRPr>
          </a:p>
        </p:txBody>
      </p:sp>
      <p:sp>
        <p:nvSpPr>
          <p:cNvPr id="5" name="Rectangle 4">
            <a:extLst>
              <a:ext uri="{FF2B5EF4-FFF2-40B4-BE49-F238E27FC236}">
                <a16:creationId xmlns="" xmlns:a16="http://schemas.microsoft.com/office/drawing/2014/main" id="{A2DBDAED-9A4E-417E-9A54-F95C77AD01E5}"/>
              </a:ext>
            </a:extLst>
          </p:cNvPr>
          <p:cNvSpPr/>
          <p:nvPr/>
        </p:nvSpPr>
        <p:spPr>
          <a:xfrm>
            <a:off x="5476599" y="1968502"/>
            <a:ext cx="5588965" cy="1323439"/>
          </a:xfrm>
          <a:prstGeom prst="rect">
            <a:avLst/>
          </a:prstGeom>
        </p:spPr>
        <p:txBody>
          <a:bodyPr wrap="square">
            <a:spAutoFit/>
          </a:bodyPr>
          <a:lstStyle/>
          <a:p>
            <a:pPr marL="342900" marR="0" lvl="0" indent="-342900" algn="ctr" defTabSz="914400" rtl="0" eaLnBrk="0" fontAlgn="base" latinLnBrk="0" hangingPunct="0">
              <a:lnSpc>
                <a:spcPct val="100000"/>
              </a:lnSpc>
              <a:spcBef>
                <a:spcPct val="0"/>
              </a:spcBef>
              <a:spcAft>
                <a:spcPct val="0"/>
              </a:spcAft>
              <a:buClrTx/>
              <a:buSzTx/>
              <a:buFont typeface="Wingdings" panose="05000000000000000000" pitchFamily="2" charset="2"/>
              <a:buChar char="Ø"/>
              <a:tabLst>
                <a:tab pos="571500" algn="l"/>
              </a:tabLst>
              <a:defRPr/>
            </a:pPr>
            <a:r>
              <a:rPr kumimoji="0" lang="nl-NL"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Hồ Chí Minh đã nhận thấy rõ </a:t>
            </a:r>
            <a:r>
              <a:rPr kumimoji="0" lang="nl-NL" sz="20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vị trí đặc biệt quan trọng và ý nghĩa lớn lao </a:t>
            </a:r>
            <a:r>
              <a:rPr kumimoji="0" lang="nl-NL"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của văn hóa là động lực của sự phát triển kinh tế, xã hội: </a:t>
            </a:r>
          </a:p>
          <a:p>
            <a:pPr marL="0" marR="0" lvl="0" indent="0" algn="ctr" defTabSz="914400" rtl="0" eaLnBrk="0" fontAlgn="base" latinLnBrk="0" hangingPunct="0">
              <a:lnSpc>
                <a:spcPct val="100000"/>
              </a:lnSpc>
              <a:spcBef>
                <a:spcPct val="0"/>
              </a:spcBef>
              <a:spcAft>
                <a:spcPct val="0"/>
              </a:spcAft>
              <a:buClrTx/>
              <a:buSzTx/>
              <a:buFontTx/>
              <a:buNone/>
              <a:tabLst>
                <a:tab pos="571500" algn="l"/>
              </a:tabLst>
              <a:defRPr/>
            </a:pPr>
            <a:r>
              <a:rPr kumimoji="0" lang="nl-NL" sz="2000" b="0" i="0" u="none" strike="noStrike" kern="1200" cap="none" spc="0" normalizeH="0" baseline="0" noProof="0" dirty="0">
                <a:ln>
                  <a:noFill/>
                </a:ln>
                <a:solidFill>
                  <a:srgbClr val="CC3300"/>
                </a:solidFill>
                <a:effectLst/>
                <a:uLnTx/>
                <a:uFillTx/>
                <a:latin typeface="Arial" panose="020B0604020202020204" pitchFamily="34" charset="0"/>
                <a:ea typeface="+mn-ea"/>
                <a:cs typeface="Arial" panose="020B0604020202020204" pitchFamily="34" charset="0"/>
              </a:rPr>
              <a:t>“</a:t>
            </a:r>
            <a:r>
              <a:rPr kumimoji="0" lang="nl-NL" sz="2000" b="0" i="1" u="none" strike="noStrike" kern="1200" cap="none" spc="0" normalizeH="0" baseline="0" noProof="0" dirty="0">
                <a:ln>
                  <a:noFill/>
                </a:ln>
                <a:solidFill>
                  <a:srgbClr val="CC3300"/>
                </a:solidFill>
                <a:effectLst/>
                <a:uLnTx/>
                <a:uFillTx/>
                <a:latin typeface="Arial" panose="020B0604020202020204" pitchFamily="34" charset="0"/>
                <a:ea typeface="+mn-ea"/>
                <a:cs typeface="Arial" panose="020B0604020202020204" pitchFamily="34" charset="0"/>
              </a:rPr>
              <a:t>Văn hóa phải soi đường cho quốc dân đi”. </a:t>
            </a:r>
          </a:p>
        </p:txBody>
      </p:sp>
      <p:pic>
        <p:nvPicPr>
          <p:cNvPr id="74" name="Picture 8">
            <a:extLst>
              <a:ext uri="{FF2B5EF4-FFF2-40B4-BE49-F238E27FC236}">
                <a16:creationId xmlns="" xmlns:a16="http://schemas.microsoft.com/office/drawing/2014/main" id="{60C200AE-8243-45F0-92B4-B6A74A477A8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12051" y="7140575"/>
            <a:ext cx="1401763" cy="166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4862" name="Picture 7" descr="Image result for “Văn hóa phải soi đường cho quốc dân đi”.">
            <a:extLst>
              <a:ext uri="{FF2B5EF4-FFF2-40B4-BE49-F238E27FC236}">
                <a16:creationId xmlns="" xmlns:a16="http://schemas.microsoft.com/office/drawing/2014/main" id="{6B8E636F-66C1-43DD-9877-0EC4F1109B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52588" y="1992511"/>
            <a:ext cx="3575050" cy="2316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4863" name="Rectangle 5">
            <a:extLst>
              <a:ext uri="{FF2B5EF4-FFF2-40B4-BE49-F238E27FC236}">
                <a16:creationId xmlns="" xmlns:a16="http://schemas.microsoft.com/office/drawing/2014/main" id="{A4749B4F-155E-41D0-980A-BE217113D0C9}"/>
              </a:ext>
            </a:extLst>
          </p:cNvPr>
          <p:cNvSpPr>
            <a:spLocks noChangeArrowheads="1"/>
          </p:cNvSpPr>
          <p:nvPr/>
        </p:nvSpPr>
        <p:spPr bwMode="auto">
          <a:xfrm>
            <a:off x="1895477" y="4676847"/>
            <a:ext cx="141167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Văn hóa </a:t>
            </a:r>
          </a:p>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chính trị</a:t>
            </a:r>
            <a:endParaRPr kumimoji="0" lang="en-US"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334864" name="Rectangle 6">
            <a:extLst>
              <a:ext uri="{FF2B5EF4-FFF2-40B4-BE49-F238E27FC236}">
                <a16:creationId xmlns="" xmlns:a16="http://schemas.microsoft.com/office/drawing/2014/main" id="{B49316FD-A17E-4DF6-95DE-BEF62F00EC64}"/>
              </a:ext>
            </a:extLst>
          </p:cNvPr>
          <p:cNvSpPr>
            <a:spLocks noChangeArrowheads="1"/>
          </p:cNvSpPr>
          <p:nvPr/>
        </p:nvSpPr>
        <p:spPr bwMode="auto">
          <a:xfrm>
            <a:off x="3214689" y="4699831"/>
            <a:ext cx="17684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Font typeface="Arial" panose="020B0604020202020204" pitchFamily="34" charset="0"/>
              <a:buChar char="•"/>
              <a:tabLst>
                <a:tab pos="571500" algn="l"/>
              </a:tabLst>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tabLst>
                <a:tab pos="571500" algn="l"/>
              </a:tabLst>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tabLst>
                <a:tab pos="571500" algn="l"/>
              </a:tabLst>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tabLst>
                <a:tab pos="571500" algn="l"/>
              </a:tabLst>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tabLst>
                <a:tab pos="5715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tabLst>
                <a:tab pos="5715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tabLst>
                <a:tab pos="5715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tabLst>
                <a:tab pos="5715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tabLst>
                <a:tab pos="571500" algn="l"/>
              </a:tabLst>
              <a:defRPr sz="2000">
                <a:solidFill>
                  <a:schemeClr val="tx1"/>
                </a:solidFill>
                <a:latin typeface="Arial" panose="020B0604020202020204" pitchFamily="34" charset="0"/>
              </a:defRPr>
            </a:lvl9pPr>
          </a:lstStyle>
          <a:p>
            <a:pPr marL="0" marR="0" lvl="0" indent="457200" algn="ctr" defTabSz="914400" rtl="0" eaLnBrk="0" fontAlgn="base" latinLnBrk="0" hangingPunct="0">
              <a:lnSpc>
                <a:spcPct val="100000"/>
              </a:lnSpc>
              <a:spcBef>
                <a:spcPct val="0"/>
              </a:spcBef>
              <a:spcAft>
                <a:spcPct val="0"/>
              </a:spcAft>
              <a:buClrTx/>
              <a:buSzTx/>
              <a:buFont typeface="Arial" panose="020B0604020202020204" pitchFamily="34" charset="0"/>
              <a:buNone/>
              <a:tabLst>
                <a:tab pos="571500" algn="l"/>
              </a:tabLst>
              <a:defRPr/>
            </a:pPr>
            <a:r>
              <a:rPr kumimoji="0" lang="nl-NL"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Văn hóa </a:t>
            </a:r>
          </a:p>
          <a:p>
            <a:pPr marL="0" marR="0" lvl="0" indent="457200" algn="ctr" defTabSz="914400" rtl="0" eaLnBrk="0" fontAlgn="base" latinLnBrk="0" hangingPunct="0">
              <a:lnSpc>
                <a:spcPct val="100000"/>
              </a:lnSpc>
              <a:spcBef>
                <a:spcPct val="0"/>
              </a:spcBef>
              <a:spcAft>
                <a:spcPct val="0"/>
              </a:spcAft>
              <a:buClrTx/>
              <a:buSzTx/>
              <a:buFont typeface="Arial" panose="020B0604020202020204" pitchFamily="34" charset="0"/>
              <a:buNone/>
              <a:tabLst>
                <a:tab pos="571500" algn="l"/>
              </a:tabLst>
              <a:defRPr/>
            </a:pPr>
            <a:r>
              <a:rPr kumimoji="0" lang="nl-NL"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đạo đức</a:t>
            </a:r>
          </a:p>
        </p:txBody>
      </p:sp>
      <p:sp>
        <p:nvSpPr>
          <p:cNvPr id="334865" name="Rectangle 7">
            <a:extLst>
              <a:ext uri="{FF2B5EF4-FFF2-40B4-BE49-F238E27FC236}">
                <a16:creationId xmlns="" xmlns:a16="http://schemas.microsoft.com/office/drawing/2014/main" id="{7F988BA3-7B2D-493D-98B2-EE1ACB687ACE}"/>
              </a:ext>
            </a:extLst>
          </p:cNvPr>
          <p:cNvSpPr>
            <a:spLocks noChangeArrowheads="1"/>
          </p:cNvSpPr>
          <p:nvPr/>
        </p:nvSpPr>
        <p:spPr bwMode="auto">
          <a:xfrm>
            <a:off x="5537855" y="4699830"/>
            <a:ext cx="16764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Văn hóa</a:t>
            </a:r>
          </a:p>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 giáo dục</a:t>
            </a:r>
            <a:endParaRPr kumimoji="0" lang="en-US"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334866" name="Rectangle 8">
            <a:extLst>
              <a:ext uri="{FF2B5EF4-FFF2-40B4-BE49-F238E27FC236}">
                <a16:creationId xmlns="" xmlns:a16="http://schemas.microsoft.com/office/drawing/2014/main" id="{FFE1982D-4FBB-457F-B2CA-B51DE31D37C0}"/>
              </a:ext>
            </a:extLst>
          </p:cNvPr>
          <p:cNvSpPr>
            <a:spLocks noChangeArrowheads="1"/>
          </p:cNvSpPr>
          <p:nvPr/>
        </p:nvSpPr>
        <p:spPr bwMode="auto">
          <a:xfrm>
            <a:off x="7974014" y="4729165"/>
            <a:ext cx="18796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Văn hóa </a:t>
            </a:r>
          </a:p>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nghệ thuật</a:t>
            </a:r>
            <a:endParaRPr kumimoji="0" lang="en-US"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334867" name="Rectangle 9">
            <a:extLst>
              <a:ext uri="{FF2B5EF4-FFF2-40B4-BE49-F238E27FC236}">
                <a16:creationId xmlns="" xmlns:a16="http://schemas.microsoft.com/office/drawing/2014/main" id="{CCC37351-6EF0-4157-AC87-8E33D7B6C06B}"/>
              </a:ext>
            </a:extLst>
          </p:cNvPr>
          <p:cNvSpPr>
            <a:spLocks noChangeArrowheads="1"/>
          </p:cNvSpPr>
          <p:nvPr/>
        </p:nvSpPr>
        <p:spPr bwMode="auto">
          <a:xfrm>
            <a:off x="3238502" y="5521883"/>
            <a:ext cx="1512887"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Văn hóa </a:t>
            </a:r>
          </a:p>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pháp luật</a:t>
            </a:r>
            <a:endParaRPr kumimoji="0" lang="en-US"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334868" name="Rectangle 10">
            <a:extLst>
              <a:ext uri="{FF2B5EF4-FFF2-40B4-BE49-F238E27FC236}">
                <a16:creationId xmlns="" xmlns:a16="http://schemas.microsoft.com/office/drawing/2014/main" id="{294A6B16-9175-49D3-AAD7-A4621A2258A6}"/>
              </a:ext>
            </a:extLst>
          </p:cNvPr>
          <p:cNvSpPr>
            <a:spLocks noChangeArrowheads="1"/>
          </p:cNvSpPr>
          <p:nvPr/>
        </p:nvSpPr>
        <p:spPr bwMode="auto">
          <a:xfrm>
            <a:off x="5242963" y="5553905"/>
            <a:ext cx="1490662"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Văn hóa </a:t>
            </a:r>
          </a:p>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lao động</a:t>
            </a:r>
            <a:endParaRPr kumimoji="0" lang="en-US"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334869" name="Rectangle 11">
            <a:extLst>
              <a:ext uri="{FF2B5EF4-FFF2-40B4-BE49-F238E27FC236}">
                <a16:creationId xmlns="" xmlns:a16="http://schemas.microsoft.com/office/drawing/2014/main" id="{58CCB943-B0D8-4DD1-8C6F-84A68490D5CD}"/>
              </a:ext>
            </a:extLst>
          </p:cNvPr>
          <p:cNvSpPr>
            <a:spLocks noChangeArrowheads="1"/>
          </p:cNvSpPr>
          <p:nvPr/>
        </p:nvSpPr>
        <p:spPr bwMode="auto">
          <a:xfrm>
            <a:off x="7512051" y="5589589"/>
            <a:ext cx="20193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Đời sống</a:t>
            </a:r>
          </a:p>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 văn hóa cụ thể</a:t>
            </a:r>
            <a:endParaRPr kumimoji="0" lang="en-US" altLang="en-US" sz="20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334870" name="Rectangle 12">
            <a:extLst>
              <a:ext uri="{FF2B5EF4-FFF2-40B4-BE49-F238E27FC236}">
                <a16:creationId xmlns="" xmlns:a16="http://schemas.microsoft.com/office/drawing/2014/main" id="{763DEFC0-B214-4C75-8384-7234ECE4195C}"/>
              </a:ext>
            </a:extLst>
          </p:cNvPr>
          <p:cNvSpPr>
            <a:spLocks noChangeArrowheads="1"/>
          </p:cNvSpPr>
          <p:nvPr/>
        </p:nvSpPr>
        <p:spPr bwMode="auto">
          <a:xfrm>
            <a:off x="9893815" y="5622927"/>
            <a:ext cx="1449388"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Văn hóa </a:t>
            </a:r>
          </a:p>
          <a:p>
            <a:pPr marL="0" marR="0" lvl="0" indent="0" algn="l"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lối sống... </a:t>
            </a:r>
            <a:endParaRPr kumimoji="0" lang="en-US" alt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39" name="Rectangle 6">
            <a:extLst>
              <a:ext uri="{FF2B5EF4-FFF2-40B4-BE49-F238E27FC236}">
                <a16:creationId xmlns="" xmlns:a16="http://schemas.microsoft.com/office/drawing/2014/main" id="{AF753BBA-DEAA-41A8-AD66-08383F88DE3B}"/>
              </a:ext>
            </a:extLst>
          </p:cNvPr>
          <p:cNvSpPr>
            <a:spLocks noChangeArrowheads="1"/>
          </p:cNvSpPr>
          <p:nvPr/>
        </p:nvSpPr>
        <p:spPr bwMode="auto">
          <a:xfrm>
            <a:off x="1804713" y="121049"/>
            <a:ext cx="87395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300" b="1" dirty="0">
                <a:solidFill>
                  <a:srgbClr val="0070C0"/>
                </a:solidFill>
              </a:rPr>
              <a:t>4. Tư </a:t>
            </a:r>
            <a:r>
              <a:rPr lang="vi-VN" altLang="en-US" sz="2300" b="1" dirty="0">
                <a:solidFill>
                  <a:srgbClr val="0070C0"/>
                </a:solidFill>
              </a:rPr>
              <a:t>tư</a:t>
            </a:r>
            <a:r>
              <a:rPr lang="nl-NL" altLang="en-US" sz="2300" b="1" dirty="0">
                <a:solidFill>
                  <a:srgbClr val="0070C0"/>
                </a:solidFill>
              </a:rPr>
              <a:t>ởng về phát triển kinh tế và văn hóa, không ngừng nâng cao đời sống vật chất, tinh thần của nhân dân</a:t>
            </a:r>
            <a:endParaRPr lang="en-US" altLang="en-US" sz="2300" b="1" dirty="0">
              <a:solidFill>
                <a:srgbClr val="0070C0"/>
              </a:solidFill>
            </a:endParaRPr>
          </a:p>
        </p:txBody>
      </p:sp>
      <p:grpSp>
        <p:nvGrpSpPr>
          <p:cNvPr id="40" name="Group 21">
            <a:extLst>
              <a:ext uri="{FF2B5EF4-FFF2-40B4-BE49-F238E27FC236}">
                <a16:creationId xmlns="" xmlns:a16="http://schemas.microsoft.com/office/drawing/2014/main" id="{9210221B-BD80-4207-86CA-D4DEB68AAF77}"/>
              </a:ext>
            </a:extLst>
          </p:cNvPr>
          <p:cNvGrpSpPr>
            <a:grpSpLocks/>
          </p:cNvGrpSpPr>
          <p:nvPr/>
        </p:nvGrpSpPr>
        <p:grpSpPr bwMode="auto">
          <a:xfrm>
            <a:off x="1465720" y="1042338"/>
            <a:ext cx="9260560" cy="622805"/>
            <a:chOff x="240" y="576"/>
            <a:chExt cx="5298" cy="0"/>
          </a:xfrm>
        </p:grpSpPr>
        <p:sp>
          <p:nvSpPr>
            <p:cNvPr id="41" name="Line 7">
              <a:extLst>
                <a:ext uri="{FF2B5EF4-FFF2-40B4-BE49-F238E27FC236}">
                  <a16:creationId xmlns="" xmlns:a16="http://schemas.microsoft.com/office/drawing/2014/main" id="{F6F8B884-84A3-4A31-B8B8-94F56CAB31BE}"/>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42" name="Line 8">
              <a:extLst>
                <a:ext uri="{FF2B5EF4-FFF2-40B4-BE49-F238E27FC236}">
                  <a16:creationId xmlns="" xmlns:a16="http://schemas.microsoft.com/office/drawing/2014/main" id="{8FE8C99B-DE4F-461D-8A30-9B078B2FCB7F}"/>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Tree>
    <p:extLst>
      <p:ext uri="{BB962C8B-B14F-4D97-AF65-F5344CB8AC3E}">
        <p14:creationId xmlns:p14="http://schemas.microsoft.com/office/powerpoint/2010/main" val="2790687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1" presetClass="entr" presetSubtype="4" fill="hold" nodeType="after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wheel(4)">
                                      <p:cBhvr>
                                        <p:cTn id="7" dur="500"/>
                                        <p:tgtEl>
                                          <p:spTgt spid="74"/>
                                        </p:tgtEl>
                                      </p:cBhvr>
                                    </p:animEffect>
                                  </p:childTnLst>
                                </p:cTn>
                              </p:par>
                            </p:childTnLst>
                          </p:cTn>
                        </p:par>
                      </p:childTnLst>
                    </p:cTn>
                  </p:par>
                  <p:par>
                    <p:cTn id="8" fill="hold">
                      <p:stCondLst>
                        <p:cond delay="indefinite"/>
                      </p:stCondLst>
                      <p:childTnLst>
                        <p:par>
                          <p:cTn id="9" fill="hold">
                            <p:stCondLst>
                              <p:cond delay="0"/>
                            </p:stCondLst>
                            <p:childTnLst>
                              <p:par>
                                <p:cTn id="10" presetID="31" presetClass="entr" presetSubtype="0" fill="hold" grpId="0" nodeType="clickEffect">
                                  <p:stCondLst>
                                    <p:cond delay="0"/>
                                  </p:stCondLst>
                                  <p:childTnLst>
                                    <p:set>
                                      <p:cBhvr>
                                        <p:cTn id="11" dur="1" fill="hold">
                                          <p:stCondLst>
                                            <p:cond delay="0"/>
                                          </p:stCondLst>
                                        </p:cTn>
                                        <p:tgtEl>
                                          <p:spTgt spid="39"/>
                                        </p:tgtEl>
                                        <p:attrNameLst>
                                          <p:attrName>style.visibility</p:attrName>
                                        </p:attrNameLst>
                                      </p:cBhvr>
                                      <p:to>
                                        <p:strVal val="visible"/>
                                      </p:to>
                                    </p:set>
                                    <p:anim calcmode="lin" valueType="num">
                                      <p:cBhvr>
                                        <p:cTn id="12" dur="1000" fill="hold"/>
                                        <p:tgtEl>
                                          <p:spTgt spid="39"/>
                                        </p:tgtEl>
                                        <p:attrNameLst>
                                          <p:attrName>ppt_w</p:attrName>
                                        </p:attrNameLst>
                                      </p:cBhvr>
                                      <p:tavLst>
                                        <p:tav tm="0">
                                          <p:val>
                                            <p:fltVal val="0"/>
                                          </p:val>
                                        </p:tav>
                                        <p:tav tm="100000">
                                          <p:val>
                                            <p:strVal val="#ppt_w"/>
                                          </p:val>
                                        </p:tav>
                                      </p:tavLst>
                                    </p:anim>
                                    <p:anim calcmode="lin" valueType="num">
                                      <p:cBhvr>
                                        <p:cTn id="13" dur="1000" fill="hold"/>
                                        <p:tgtEl>
                                          <p:spTgt spid="39"/>
                                        </p:tgtEl>
                                        <p:attrNameLst>
                                          <p:attrName>ppt_h</p:attrName>
                                        </p:attrNameLst>
                                      </p:cBhvr>
                                      <p:tavLst>
                                        <p:tav tm="0">
                                          <p:val>
                                            <p:fltVal val="0"/>
                                          </p:val>
                                        </p:tav>
                                        <p:tav tm="100000">
                                          <p:val>
                                            <p:strVal val="#ppt_h"/>
                                          </p:val>
                                        </p:tav>
                                      </p:tavLst>
                                    </p:anim>
                                    <p:anim calcmode="lin" valueType="num">
                                      <p:cBhvr>
                                        <p:cTn id="14" dur="1000" fill="hold"/>
                                        <p:tgtEl>
                                          <p:spTgt spid="39"/>
                                        </p:tgtEl>
                                        <p:attrNameLst>
                                          <p:attrName>style.rotation</p:attrName>
                                        </p:attrNameLst>
                                      </p:cBhvr>
                                      <p:tavLst>
                                        <p:tav tm="0">
                                          <p:val>
                                            <p:fltVal val="90"/>
                                          </p:val>
                                        </p:tav>
                                        <p:tav tm="100000">
                                          <p:val>
                                            <p:fltVal val="0"/>
                                          </p:val>
                                        </p:tav>
                                      </p:tavLst>
                                    </p:anim>
                                    <p:animEffect transition="in" filter="fade">
                                      <p:cBhvr>
                                        <p:cTn id="15" dur="10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5874" name="그룹 2">
            <a:extLst>
              <a:ext uri="{FF2B5EF4-FFF2-40B4-BE49-F238E27FC236}">
                <a16:creationId xmlns="" xmlns:a16="http://schemas.microsoft.com/office/drawing/2014/main" id="{798E7B89-7F62-4BC1-8C56-151A87BD4492}"/>
              </a:ext>
            </a:extLst>
          </p:cNvPr>
          <p:cNvGrpSpPr>
            <a:grpSpLocks/>
          </p:cNvGrpSpPr>
          <p:nvPr/>
        </p:nvGrpSpPr>
        <p:grpSpPr bwMode="auto">
          <a:xfrm>
            <a:off x="4541836" y="2804941"/>
            <a:ext cx="2630488" cy="2499312"/>
            <a:chOff x="4378273" y="2196007"/>
            <a:chExt cx="3506638" cy="3502601"/>
          </a:xfrm>
        </p:grpSpPr>
        <p:sp>
          <p:nvSpPr>
            <p:cNvPr id="4" name="Right Arrow 32">
              <a:extLst>
                <a:ext uri="{FF2B5EF4-FFF2-40B4-BE49-F238E27FC236}">
                  <a16:creationId xmlns="" xmlns:a16="http://schemas.microsoft.com/office/drawing/2014/main" id="{202F11B1-4D28-4287-91F6-3263032BEEA8}"/>
                </a:ext>
              </a:extLst>
            </p:cNvPr>
            <p:cNvSpPr/>
            <p:nvPr/>
          </p:nvSpPr>
          <p:spPr>
            <a:xfrm rot="16200000">
              <a:off x="6531537" y="2376975"/>
              <a:ext cx="977765" cy="615830"/>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ko-KR" altLang="en-US" sz="20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5" name="Bent Arrow 33">
              <a:extLst>
                <a:ext uri="{FF2B5EF4-FFF2-40B4-BE49-F238E27FC236}">
                  <a16:creationId xmlns="" xmlns:a16="http://schemas.microsoft.com/office/drawing/2014/main" id="{561DD333-72F8-4CED-8403-B96C752888A0}"/>
                </a:ext>
              </a:extLst>
            </p:cNvPr>
            <p:cNvSpPr/>
            <p:nvPr/>
          </p:nvSpPr>
          <p:spPr>
            <a:xfrm flipH="1">
              <a:off x="6177091" y="2729333"/>
              <a:ext cx="1030618" cy="1098399"/>
            </a:xfrm>
            <a:prstGeom prst="bentArrow">
              <a:avLst>
                <a:gd name="adj1" fmla="val 32539"/>
                <a:gd name="adj2" fmla="val 28351"/>
                <a:gd name="adj3" fmla="val 25000"/>
                <a:gd name="adj4" fmla="val 47100"/>
              </a:avLst>
            </a:prstGeom>
            <a:solidFill>
              <a:schemeClr val="bg1"/>
            </a:solidFill>
            <a:ln w="762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ko-KR" altLang="en-US" sz="20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6" name="Right Arrow 34">
              <a:extLst>
                <a:ext uri="{FF2B5EF4-FFF2-40B4-BE49-F238E27FC236}">
                  <a16:creationId xmlns="" xmlns:a16="http://schemas.microsoft.com/office/drawing/2014/main" id="{182FE482-9907-4431-BBE4-F37DDB7C536B}"/>
                </a:ext>
              </a:extLst>
            </p:cNvPr>
            <p:cNvSpPr/>
            <p:nvPr/>
          </p:nvSpPr>
          <p:spPr>
            <a:xfrm rot="10800000">
              <a:off x="4378273" y="2729333"/>
              <a:ext cx="977711" cy="613749"/>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ko-KR" altLang="en-US" sz="20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7" name="Bent Arrow 35">
              <a:extLst>
                <a:ext uri="{FF2B5EF4-FFF2-40B4-BE49-F238E27FC236}">
                  <a16:creationId xmlns="" xmlns:a16="http://schemas.microsoft.com/office/drawing/2014/main" id="{E49D2C01-7BD6-4DCF-8A9A-62ADAF7D8117}"/>
                </a:ext>
              </a:extLst>
            </p:cNvPr>
            <p:cNvSpPr/>
            <p:nvPr/>
          </p:nvSpPr>
          <p:spPr>
            <a:xfrm rot="16200000" flipH="1">
              <a:off x="4947517" y="2814020"/>
              <a:ext cx="1028558" cy="1100453"/>
            </a:xfrm>
            <a:prstGeom prst="bentArrow">
              <a:avLst>
                <a:gd name="adj1" fmla="val 32539"/>
                <a:gd name="adj2" fmla="val 28351"/>
                <a:gd name="adj3" fmla="val 25000"/>
                <a:gd name="adj4" fmla="val 47100"/>
              </a:avLst>
            </a:prstGeom>
            <a:solidFill>
              <a:schemeClr val="bg1"/>
            </a:solid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ko-KR" altLang="en-US" sz="20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8" name="Right Arrow 38">
              <a:extLst>
                <a:ext uri="{FF2B5EF4-FFF2-40B4-BE49-F238E27FC236}">
                  <a16:creationId xmlns="" xmlns:a16="http://schemas.microsoft.com/office/drawing/2014/main" id="{A0829592-5719-4FBB-B81A-B76DFB4EF2F5}"/>
                </a:ext>
              </a:extLst>
            </p:cNvPr>
            <p:cNvSpPr/>
            <p:nvPr/>
          </p:nvSpPr>
          <p:spPr>
            <a:xfrm rot="5400000">
              <a:off x="4730603" y="4901810"/>
              <a:ext cx="977765" cy="615831"/>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ko-KR" altLang="en-US" sz="20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9" name="Bent Arrow 39">
              <a:extLst>
                <a:ext uri="{FF2B5EF4-FFF2-40B4-BE49-F238E27FC236}">
                  <a16:creationId xmlns="" xmlns:a16="http://schemas.microsoft.com/office/drawing/2014/main" id="{9BEA4CC1-EFBF-4D2E-A20A-3808BE020D9E}"/>
                </a:ext>
              </a:extLst>
            </p:cNvPr>
            <p:cNvSpPr/>
            <p:nvPr/>
          </p:nvSpPr>
          <p:spPr>
            <a:xfrm rot="10800000" flipH="1">
              <a:off x="5034313" y="4041486"/>
              <a:ext cx="1028501" cy="1098399"/>
            </a:xfrm>
            <a:prstGeom prst="bentArrow">
              <a:avLst>
                <a:gd name="adj1" fmla="val 32539"/>
                <a:gd name="adj2" fmla="val 28351"/>
                <a:gd name="adj3" fmla="val 25000"/>
                <a:gd name="adj4" fmla="val 47100"/>
              </a:avLst>
            </a:prstGeom>
            <a:solidFill>
              <a:schemeClr val="bg1"/>
            </a:solid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ko-KR" altLang="en-US" sz="20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10" name="Right Arrow 40">
              <a:extLst>
                <a:ext uri="{FF2B5EF4-FFF2-40B4-BE49-F238E27FC236}">
                  <a16:creationId xmlns="" xmlns:a16="http://schemas.microsoft.com/office/drawing/2014/main" id="{AA288321-C72D-4209-9F37-C213F9FC3E17}"/>
                </a:ext>
              </a:extLst>
            </p:cNvPr>
            <p:cNvSpPr/>
            <p:nvPr/>
          </p:nvSpPr>
          <p:spPr>
            <a:xfrm>
              <a:off x="6907200" y="4504973"/>
              <a:ext cx="977711" cy="615864"/>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ko-KR" altLang="en-US" sz="2000" b="0" i="0" u="none" strike="noStrike" kern="1200" cap="none" spc="0" normalizeH="0" baseline="0" noProof="0" dirty="0">
                <a:ln>
                  <a:noFill/>
                </a:ln>
                <a:solidFill>
                  <a:prstClr val="black"/>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11" name="Bent Arrow 41">
              <a:extLst>
                <a:ext uri="{FF2B5EF4-FFF2-40B4-BE49-F238E27FC236}">
                  <a16:creationId xmlns="" xmlns:a16="http://schemas.microsoft.com/office/drawing/2014/main" id="{80BEFC0B-42E5-4733-854A-44D49AE05A8A}"/>
                </a:ext>
              </a:extLst>
            </p:cNvPr>
            <p:cNvSpPr/>
            <p:nvPr/>
          </p:nvSpPr>
          <p:spPr>
            <a:xfrm rot="5400000" flipH="1">
              <a:off x="6264887" y="3955804"/>
              <a:ext cx="1028558" cy="1098337"/>
            </a:xfrm>
            <a:prstGeom prst="bentArrow">
              <a:avLst>
                <a:gd name="adj1" fmla="val 32539"/>
                <a:gd name="adj2" fmla="val 28351"/>
                <a:gd name="adj3" fmla="val 25000"/>
                <a:gd name="adj4" fmla="val 47100"/>
              </a:avLst>
            </a:prstGeom>
            <a:solidFill>
              <a:schemeClr val="bg1"/>
            </a:solidFill>
            <a:ln w="762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ko-KR" altLang="en-US" sz="20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grpSp>
      <p:sp>
        <p:nvSpPr>
          <p:cNvPr id="335875" name="TextBox 12">
            <a:extLst>
              <a:ext uri="{FF2B5EF4-FFF2-40B4-BE49-F238E27FC236}">
                <a16:creationId xmlns="" xmlns:a16="http://schemas.microsoft.com/office/drawing/2014/main" id="{9FAE219F-E787-467C-AE5A-837496F1AFEC}"/>
              </a:ext>
            </a:extLst>
          </p:cNvPr>
          <p:cNvSpPr txBox="1">
            <a:spLocks noChangeArrowheads="1"/>
          </p:cNvSpPr>
          <p:nvPr/>
        </p:nvSpPr>
        <p:spPr bwMode="auto">
          <a:xfrm>
            <a:off x="1520238" y="4953901"/>
            <a:ext cx="3175388" cy="13239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45720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Được quyền hưởng thụ, tiếp nhận, lưu giữ và truyền bá văn hóa tốt đẹp, lành mạnh. </a:t>
            </a:r>
          </a:p>
        </p:txBody>
      </p:sp>
      <p:sp>
        <p:nvSpPr>
          <p:cNvPr id="16" name="TextBox 15">
            <a:extLst>
              <a:ext uri="{FF2B5EF4-FFF2-40B4-BE49-F238E27FC236}">
                <a16:creationId xmlns="" xmlns:a16="http://schemas.microsoft.com/office/drawing/2014/main" id="{6A5EF779-27AF-4958-9225-384C6F483A7B}"/>
              </a:ext>
            </a:extLst>
          </p:cNvPr>
          <p:cNvSpPr txBox="1"/>
          <p:nvPr/>
        </p:nvSpPr>
        <p:spPr>
          <a:xfrm>
            <a:off x="7327105" y="4870865"/>
            <a:ext cx="3277595" cy="1015663"/>
          </a:xfrm>
          <a:prstGeom prst="rect">
            <a:avLst/>
          </a:prstGeom>
          <a:solidFill>
            <a:schemeClr val="accent4"/>
          </a:solidFill>
        </p:spPr>
        <p:txBody>
          <a:bodyPr wrap="square">
            <a:spAutoFit/>
          </a:bodyPr>
          <a:lstStyle/>
          <a:p>
            <a:pPr marL="0" marR="0" lvl="0" indent="457200" algn="ctr" defTabSz="914400" rtl="0" eaLnBrk="0" fontAlgn="base" latinLnBrk="0" hangingPunct="0">
              <a:lnSpc>
                <a:spcPct val="100000"/>
              </a:lnSpc>
              <a:spcBef>
                <a:spcPct val="0"/>
              </a:spcBef>
              <a:spcAft>
                <a:spcPct val="0"/>
              </a:spcAft>
              <a:buClrTx/>
              <a:buSzTx/>
              <a:buFontTx/>
              <a:buNone/>
              <a:tabLst/>
              <a:defRPr/>
            </a:pPr>
            <a:r>
              <a:rPr kumimoji="0" lang="nl-NL" sz="20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Tham gia xây dựng và tự quản đời sống văn hóa của mình</a:t>
            </a:r>
          </a:p>
        </p:txBody>
      </p:sp>
      <p:sp>
        <p:nvSpPr>
          <p:cNvPr id="19" name="TextBox 18">
            <a:extLst>
              <a:ext uri="{FF2B5EF4-FFF2-40B4-BE49-F238E27FC236}">
                <a16:creationId xmlns="" xmlns:a16="http://schemas.microsoft.com/office/drawing/2014/main" id="{05E5FE12-8567-4DF0-9577-BCBEC3F0F4DA}"/>
              </a:ext>
            </a:extLst>
          </p:cNvPr>
          <p:cNvSpPr txBox="1"/>
          <p:nvPr/>
        </p:nvSpPr>
        <p:spPr>
          <a:xfrm>
            <a:off x="7150100" y="3046827"/>
            <a:ext cx="2916237" cy="1016000"/>
          </a:xfrm>
          <a:prstGeom prst="rect">
            <a:avLst/>
          </a:prstGeom>
          <a:solidFill>
            <a:schemeClr val="accent3"/>
          </a:solidFill>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nl-NL" sz="20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Làm nghĩa vụ và đóng góp cho sự phát triển văn hóa</a:t>
            </a:r>
            <a:endParaRPr kumimoji="0" lang="ko-KR" altLang="en-US" sz="2000" b="0" i="0" u="none" strike="noStrike" kern="1200" cap="none" spc="0" normalizeH="0" baseline="0" noProof="0" dirty="0">
              <a:ln>
                <a:noFill/>
              </a:ln>
              <a:solidFill>
                <a:prstClr val="white"/>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335878" name="TextBox 21">
            <a:extLst>
              <a:ext uri="{FF2B5EF4-FFF2-40B4-BE49-F238E27FC236}">
                <a16:creationId xmlns="" xmlns:a16="http://schemas.microsoft.com/office/drawing/2014/main" id="{055553A0-61D4-4712-9B94-CBAAF3A802AE}"/>
              </a:ext>
            </a:extLst>
          </p:cNvPr>
          <p:cNvSpPr txBox="1">
            <a:spLocks noChangeArrowheads="1"/>
          </p:cNvSpPr>
          <p:nvPr/>
        </p:nvSpPr>
        <p:spPr bwMode="auto">
          <a:xfrm>
            <a:off x="1733549" y="2804941"/>
            <a:ext cx="2562225" cy="708025"/>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Tham gia sáng tạo văn hóa</a:t>
            </a:r>
            <a:endParaRPr kumimoji="0" lang="ko-KR" altLang="en-US" sz="2000" b="0" i="0" u="none" strike="noStrike" kern="1200" cap="none" spc="0" normalizeH="0" baseline="0" noProof="0" dirty="0">
              <a:ln>
                <a:noFill/>
              </a:ln>
              <a:solidFill>
                <a:prstClr val="white"/>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335879" name="TextBox 23">
            <a:extLst>
              <a:ext uri="{FF2B5EF4-FFF2-40B4-BE49-F238E27FC236}">
                <a16:creationId xmlns="" xmlns:a16="http://schemas.microsoft.com/office/drawing/2014/main" id="{B8D047C9-2334-4826-B966-B8F6F47A5159}"/>
              </a:ext>
            </a:extLst>
          </p:cNvPr>
          <p:cNvSpPr txBox="1">
            <a:spLocks noChangeArrowheads="1"/>
          </p:cNvSpPr>
          <p:nvPr/>
        </p:nvSpPr>
        <p:spPr bwMode="auto">
          <a:xfrm>
            <a:off x="5332412" y="3596102"/>
            <a:ext cx="103822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nl-NL" altLang="en-US" sz="2000" b="0"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Toàn dân </a:t>
            </a:r>
            <a:endParaRPr kumimoji="0" lang="ko-KR" altLang="en-US" sz="2000" b="0" i="0" u="none" strike="noStrike" kern="1200" cap="none" spc="0" normalizeH="0" baseline="0" noProof="0">
              <a:ln>
                <a:noFill/>
              </a:ln>
              <a:solidFill>
                <a:srgbClr val="FF0000"/>
              </a:solidFill>
              <a:effectLst/>
              <a:uLnTx/>
              <a:uFillTx/>
              <a:latin typeface="Arial" panose="020B0604020202020204" pitchFamily="34" charset="0"/>
              <a:ea typeface="맑은 고딕" panose="020B0503020000020004" pitchFamily="34" charset="-127"/>
              <a:cs typeface="Arial" panose="020B0604020202020204" pitchFamily="34" charset="0"/>
            </a:endParaRPr>
          </a:p>
        </p:txBody>
      </p:sp>
      <p:sp>
        <p:nvSpPr>
          <p:cNvPr id="335880" name="Rectangle 25">
            <a:extLst>
              <a:ext uri="{FF2B5EF4-FFF2-40B4-BE49-F238E27FC236}">
                <a16:creationId xmlns="" xmlns:a16="http://schemas.microsoft.com/office/drawing/2014/main" id="{97CA1540-D424-4D69-978C-F08C0477AE5A}"/>
              </a:ext>
            </a:extLst>
          </p:cNvPr>
          <p:cNvSpPr>
            <a:spLocks noChangeArrowheads="1"/>
          </p:cNvSpPr>
          <p:nvPr/>
        </p:nvSpPr>
        <p:spPr bwMode="auto">
          <a:xfrm>
            <a:off x="1733549" y="2003454"/>
            <a:ext cx="928483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285750" marR="0" lvl="0" indent="-285750" algn="ctr" defTabSz="914400" rtl="0" eaLnBrk="0" fontAlgn="base" latinLnBrk="0" hangingPunct="0">
              <a:lnSpc>
                <a:spcPct val="100000"/>
              </a:lnSpc>
              <a:spcBef>
                <a:spcPct val="0"/>
              </a:spcBef>
              <a:spcAft>
                <a:spcPct val="0"/>
              </a:spcAft>
              <a:buClrTx/>
              <a:buSzTx/>
              <a:buFont typeface="Wingdings" panose="05000000000000000000" pitchFamily="2" charset="2"/>
              <a:buChar char="Ø"/>
              <a:tabLst/>
              <a:defRPr/>
            </a:pPr>
            <a:r>
              <a:rPr kumimoji="0" lang="nl-NL" alt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Xây dựng và phát triển văn hóa là </a:t>
            </a:r>
            <a:r>
              <a:rPr kumimoji="0" lang="nl-NL" altLang="en-US" sz="2000" b="0" i="0" u="sng"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sự nghiệp của toàn dân</a:t>
            </a:r>
            <a:r>
              <a:rPr kumimoji="0" lang="nl-NL" altLang="en-US" sz="2000" b="0"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nl-NL" alt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dưới sự lãnh đạo của Đảng. </a:t>
            </a:r>
          </a:p>
        </p:txBody>
      </p:sp>
      <p:grpSp>
        <p:nvGrpSpPr>
          <p:cNvPr id="17" name="Group 21">
            <a:extLst>
              <a:ext uri="{FF2B5EF4-FFF2-40B4-BE49-F238E27FC236}">
                <a16:creationId xmlns="" xmlns:a16="http://schemas.microsoft.com/office/drawing/2014/main" id="{BAE57552-17FA-4523-BF90-3240847C312B}"/>
              </a:ext>
            </a:extLst>
          </p:cNvPr>
          <p:cNvGrpSpPr>
            <a:grpSpLocks/>
          </p:cNvGrpSpPr>
          <p:nvPr/>
        </p:nvGrpSpPr>
        <p:grpSpPr bwMode="auto">
          <a:xfrm>
            <a:off x="1548855" y="1196591"/>
            <a:ext cx="10230938" cy="122311"/>
            <a:chOff x="240" y="576"/>
            <a:chExt cx="5298" cy="0"/>
          </a:xfrm>
        </p:grpSpPr>
        <p:sp>
          <p:nvSpPr>
            <p:cNvPr id="18" name="Line 7">
              <a:extLst>
                <a:ext uri="{FF2B5EF4-FFF2-40B4-BE49-F238E27FC236}">
                  <a16:creationId xmlns="" xmlns:a16="http://schemas.microsoft.com/office/drawing/2014/main" id="{BFCFB992-4598-454E-94D9-3068CA9AA76A}"/>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a:ea typeface="+mn-ea"/>
                <a:cs typeface="+mn-cs"/>
              </a:endParaRPr>
            </a:p>
          </p:txBody>
        </p:sp>
        <p:sp>
          <p:nvSpPr>
            <p:cNvPr id="20" name="Line 8">
              <a:extLst>
                <a:ext uri="{FF2B5EF4-FFF2-40B4-BE49-F238E27FC236}">
                  <a16:creationId xmlns="" xmlns:a16="http://schemas.microsoft.com/office/drawing/2014/main" id="{1A05799E-0E9E-4312-99C0-C64FBCDB1B3F}"/>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a:ea typeface="+mn-ea"/>
                <a:cs typeface="+mn-cs"/>
              </a:endParaRPr>
            </a:p>
          </p:txBody>
        </p:sp>
      </p:grpSp>
      <p:sp>
        <p:nvSpPr>
          <p:cNvPr id="21" name="Rectangle 6">
            <a:extLst>
              <a:ext uri="{FF2B5EF4-FFF2-40B4-BE49-F238E27FC236}">
                <a16:creationId xmlns="" xmlns:a16="http://schemas.microsoft.com/office/drawing/2014/main" id="{7EE83D37-7AFD-416C-93D8-1242C611CDE7}"/>
              </a:ext>
            </a:extLst>
          </p:cNvPr>
          <p:cNvSpPr>
            <a:spLocks noChangeArrowheads="1"/>
          </p:cNvSpPr>
          <p:nvPr/>
        </p:nvSpPr>
        <p:spPr bwMode="auto">
          <a:xfrm>
            <a:off x="1587300" y="192556"/>
            <a:ext cx="87395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nl-NL" altLang="en-US" sz="2300" b="1" i="0" u="none" strike="noStrike" kern="1200" cap="none" spc="0" normalizeH="0" baseline="0" noProof="0" dirty="0">
                <a:ln>
                  <a:noFill/>
                </a:ln>
                <a:solidFill>
                  <a:srgbClr val="0070C0"/>
                </a:solidFill>
                <a:effectLst/>
                <a:uLnTx/>
                <a:uFillTx/>
                <a:latin typeface="Arial" panose="020B0604020202020204" pitchFamily="34" charset="0"/>
                <a:ea typeface="+mn-ea"/>
                <a:cs typeface="+mn-cs"/>
              </a:rPr>
              <a:t>4. Tư </a:t>
            </a:r>
            <a:r>
              <a:rPr kumimoji="0" lang="vi-VN" altLang="en-US" sz="2300" b="1" i="0" u="none" strike="noStrike" kern="1200" cap="none" spc="0" normalizeH="0" baseline="0" noProof="0" dirty="0">
                <a:ln>
                  <a:noFill/>
                </a:ln>
                <a:solidFill>
                  <a:srgbClr val="0070C0"/>
                </a:solidFill>
                <a:effectLst/>
                <a:uLnTx/>
                <a:uFillTx/>
                <a:latin typeface="Arial" panose="020B0604020202020204" pitchFamily="34" charset="0"/>
                <a:ea typeface="+mn-ea"/>
                <a:cs typeface="+mn-cs"/>
              </a:rPr>
              <a:t>tư</a:t>
            </a:r>
            <a:r>
              <a:rPr kumimoji="0" lang="nl-NL" altLang="en-US" sz="2300" b="1" i="0" u="none" strike="noStrike" kern="1200" cap="none" spc="0" normalizeH="0" baseline="0" noProof="0" dirty="0">
                <a:ln>
                  <a:noFill/>
                </a:ln>
                <a:solidFill>
                  <a:srgbClr val="0070C0"/>
                </a:solidFill>
                <a:effectLst/>
                <a:uLnTx/>
                <a:uFillTx/>
                <a:latin typeface="Arial" panose="020B0604020202020204" pitchFamily="34" charset="0"/>
                <a:ea typeface="+mn-ea"/>
                <a:cs typeface="+mn-cs"/>
              </a:rPr>
              <a:t>ởng về phát triển kinh tế và văn hóa, không ngừng nâng cao đời sống vật chất</a:t>
            </a:r>
            <a:r>
              <a:rPr kumimoji="0" lang="vi-VN" altLang="en-US" sz="2300" b="1" i="0" u="none" strike="noStrike" kern="1200" cap="none" spc="0" normalizeH="0" baseline="0" noProof="0" dirty="0">
                <a:ln>
                  <a:noFill/>
                </a:ln>
                <a:solidFill>
                  <a:srgbClr val="0070C0"/>
                </a:solidFill>
                <a:effectLst/>
                <a:uLnTx/>
                <a:uFillTx/>
                <a:latin typeface="Arial" panose="020B0604020202020204" pitchFamily="34" charset="0"/>
                <a:ea typeface="+mn-ea"/>
                <a:cs typeface="+mn-cs"/>
              </a:rPr>
              <a:t> và</a:t>
            </a:r>
            <a:r>
              <a:rPr kumimoji="0" lang="nl-NL" altLang="en-US" sz="2300" b="1" i="0" u="none" strike="noStrike" kern="1200" cap="none" spc="0" normalizeH="0" baseline="0" noProof="0" dirty="0">
                <a:ln>
                  <a:noFill/>
                </a:ln>
                <a:solidFill>
                  <a:srgbClr val="0070C0"/>
                </a:solidFill>
                <a:effectLst/>
                <a:uLnTx/>
                <a:uFillTx/>
                <a:latin typeface="Arial" panose="020B0604020202020204" pitchFamily="34" charset="0"/>
                <a:ea typeface="+mn-ea"/>
                <a:cs typeface="+mn-cs"/>
              </a:rPr>
              <a:t> tinh thần của nhân dân</a:t>
            </a:r>
            <a:endParaRPr kumimoji="0" lang="en-US" altLang="en-US" sz="2300" b="1" i="0" u="none" strike="noStrike" kern="1200" cap="none" spc="0" normalizeH="0" baseline="0" noProof="0" dirty="0">
              <a:ln>
                <a:noFill/>
              </a:ln>
              <a:solidFill>
                <a:srgbClr val="0070C0"/>
              </a:solidFill>
              <a:effectLst/>
              <a:uLnTx/>
              <a:uFillTx/>
              <a:latin typeface="Arial" panose="020B0604020202020204" pitchFamily="34" charset="0"/>
              <a:ea typeface="+mn-ea"/>
              <a:cs typeface="+mn-cs"/>
            </a:endParaRPr>
          </a:p>
        </p:txBody>
      </p:sp>
      <p:sp>
        <p:nvSpPr>
          <p:cNvPr id="22" name="TextBox 21">
            <a:extLst>
              <a:ext uri="{FF2B5EF4-FFF2-40B4-BE49-F238E27FC236}">
                <a16:creationId xmlns="" xmlns:a16="http://schemas.microsoft.com/office/drawing/2014/main" id="{4EF35228-4B06-4F97-8F2D-B1D1C1D19D10}"/>
              </a:ext>
            </a:extLst>
          </p:cNvPr>
          <p:cNvSpPr txBox="1"/>
          <p:nvPr/>
        </p:nvSpPr>
        <p:spPr>
          <a:xfrm>
            <a:off x="1394553" y="1432479"/>
            <a:ext cx="2418167" cy="461665"/>
          </a:xfrm>
          <a:prstGeom prst="rect">
            <a:avLst/>
          </a:prstGeom>
          <a:noFill/>
          <a:ln>
            <a:solidFill>
              <a:schemeClr val="bg1"/>
            </a:solidFill>
          </a:ln>
        </p:spPr>
        <p:txBody>
          <a:bodyPr wrap="square">
            <a:spAutoFit/>
          </a:bodyPr>
          <a:lstStyle/>
          <a:p>
            <a:pPr marL="342900" indent="-342900">
              <a:buFont typeface="Wingdings" panose="05000000000000000000" pitchFamily="2" charset="2"/>
              <a:buChar char="q"/>
            </a:pPr>
            <a:r>
              <a:rPr lang="vi-VN" altLang="en-US" sz="2400" b="1" dirty="0">
                <a:solidFill>
                  <a:srgbClr val="FF0000"/>
                </a:solidFill>
                <a:latin typeface="Arial" panose="020B0604020202020204" pitchFamily="34" charset="0"/>
                <a:cs typeface="Arial" panose="020B0604020202020204" pitchFamily="34" charset="0"/>
              </a:rPr>
              <a:t>Về văn hóa</a:t>
            </a:r>
            <a:r>
              <a:rPr lang="nl-NL" altLang="en-US" sz="2400" b="1" dirty="0">
                <a:solidFill>
                  <a:srgbClr val="FF0000"/>
                </a:solidFill>
                <a:latin typeface="Arial" panose="020B0604020202020204" pitchFamily="34" charset="0"/>
                <a:cs typeface="Arial" panose="020B0604020202020204" pitchFamily="34" charset="0"/>
              </a:rPr>
              <a:t> </a:t>
            </a:r>
            <a:endParaRPr lang="en-US" sz="2400" dirty="0">
              <a:solidFill>
                <a:srgbClr val="FF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717699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8738" name="Picture 2" descr="5 Flower Butterfly Corner - Corner Flower Border Png Clipart - Full Size  Clipart (#5352156) - PinClipart">
            <a:extLst>
              <a:ext uri="{FF2B5EF4-FFF2-40B4-BE49-F238E27FC236}">
                <a16:creationId xmlns="" xmlns:a16="http://schemas.microsoft.com/office/drawing/2014/main" id="{49FB4110-9E48-48C0-A885-A629EEA3C26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096691"/>
            <a:ext cx="4862513" cy="4598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2" descr="https://cdn.baohatinh.vn/desktop/news/1338/85d5124800t37613l0.jpg">
            <a:extLst>
              <a:ext uri="{FF2B5EF4-FFF2-40B4-BE49-F238E27FC236}">
                <a16:creationId xmlns="" xmlns:a16="http://schemas.microsoft.com/office/drawing/2014/main" id="{271BC85D-9DFB-4C30-8122-5626A7B832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80384" y="1603515"/>
            <a:ext cx="6374294" cy="4863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a:extLst>
              <a:ext uri="{FF2B5EF4-FFF2-40B4-BE49-F238E27FC236}">
                <a16:creationId xmlns="" xmlns:a16="http://schemas.microsoft.com/office/drawing/2014/main" id="{DA6BAD9F-CB29-4F20-AF46-7DD859BCF590}"/>
              </a:ext>
            </a:extLst>
          </p:cNvPr>
          <p:cNvSpPr>
            <a:spLocks noChangeArrowheads="1"/>
          </p:cNvSpPr>
          <p:nvPr/>
        </p:nvSpPr>
        <p:spPr bwMode="auto">
          <a:xfrm>
            <a:off x="1748253" y="2116781"/>
            <a:ext cx="3373196" cy="2862322"/>
          </a:xfrm>
          <a:prstGeom prst="rect">
            <a:avLst/>
          </a:prstGeom>
          <a:noFill/>
          <a:ln w="9525">
            <a:noFill/>
            <a:miter lim="800000"/>
            <a:headEnd/>
            <a:tailEnd/>
          </a:ln>
          <a:effectLst>
            <a:prstShdw prst="shdw17" dist="17961" dir="2700000">
              <a:schemeClr val="accent1">
                <a:gamma/>
                <a:shade val="60000"/>
                <a:invGamma/>
              </a:schemeClr>
            </a:prstShdw>
          </a:effectLst>
        </p:spPr>
        <p:txBody>
          <a:bodyPr wrap="square" anchor="ctr">
            <a:spAutoFit/>
          </a:bodyPr>
          <a:lstStyle/>
          <a:p>
            <a:pPr marL="342900" indent="-342900" algn="ctr" defTabSz="914400" eaLnBrk="0" fontAlgn="base" hangingPunct="0">
              <a:spcBef>
                <a:spcPct val="0"/>
              </a:spcBef>
              <a:spcAft>
                <a:spcPct val="0"/>
              </a:spcAft>
              <a:buFont typeface="Wingdings" panose="05000000000000000000" pitchFamily="2" charset="2"/>
              <a:buChar char="Ø"/>
              <a:defRPr/>
            </a:pPr>
            <a:r>
              <a:rPr lang="nl-NL" sz="2000" dirty="0">
                <a:solidFill>
                  <a:srgbClr val="333399"/>
                </a:solidFill>
                <a:latin typeface="Arial" panose="020B0604020202020204" pitchFamily="34" charset="0"/>
                <a:cs typeface="Arial" panose="020B0604020202020204" pitchFamily="34" charset="0"/>
              </a:rPr>
              <a:t>Tư tưởng Hồ Chí Minh về văn hóa </a:t>
            </a:r>
            <a:r>
              <a:rPr lang="nl-NL" sz="2000" b="1" dirty="0">
                <a:solidFill>
                  <a:srgbClr val="FF0000"/>
                </a:solidFill>
                <a:latin typeface="Arial" panose="020B0604020202020204" pitchFamily="34" charset="0"/>
                <a:cs typeface="Arial" panose="020B0604020202020204" pitchFamily="34" charset="0"/>
              </a:rPr>
              <a:t>đã và đang </a:t>
            </a:r>
            <a:r>
              <a:rPr lang="nl-NL" sz="2000" dirty="0">
                <a:solidFill>
                  <a:srgbClr val="333399"/>
                </a:solidFill>
                <a:latin typeface="Arial" panose="020B0604020202020204" pitchFamily="34" charset="0"/>
                <a:cs typeface="Arial" panose="020B0604020202020204" pitchFamily="34" charset="0"/>
              </a:rPr>
              <a:t>là những </a:t>
            </a:r>
            <a:r>
              <a:rPr lang="nl-NL" sz="2000" b="1" dirty="0">
                <a:solidFill>
                  <a:srgbClr val="C00000"/>
                </a:solidFill>
                <a:latin typeface="Arial" panose="020B0604020202020204" pitchFamily="34" charset="0"/>
                <a:cs typeface="Arial" panose="020B0604020202020204" pitchFamily="34" charset="0"/>
              </a:rPr>
              <a:t>định hướng lớn cho việc xây dựng và phát triển </a:t>
            </a:r>
            <a:r>
              <a:rPr lang="nl-NL" sz="2000" dirty="0">
                <a:solidFill>
                  <a:srgbClr val="333399"/>
                </a:solidFill>
                <a:latin typeface="Arial" panose="020B0604020202020204" pitchFamily="34" charset="0"/>
                <a:cs typeface="Arial" panose="020B0604020202020204" pitchFamily="34" charset="0"/>
              </a:rPr>
              <a:t>nền văn hóa Việt Nam </a:t>
            </a:r>
            <a:r>
              <a:rPr lang="nl-NL" sz="2000" b="1" dirty="0">
                <a:solidFill>
                  <a:srgbClr val="00CC00"/>
                </a:solidFill>
                <a:latin typeface="Arial" panose="020B0604020202020204" pitchFamily="34" charset="0"/>
                <a:cs typeface="Arial" panose="020B0604020202020204" pitchFamily="34" charset="0"/>
              </a:rPr>
              <a:t>tiên tiến, đậm đà bản sắc dân tộc </a:t>
            </a:r>
            <a:r>
              <a:rPr lang="nl-NL" sz="2000" dirty="0">
                <a:solidFill>
                  <a:srgbClr val="333399"/>
                </a:solidFill>
                <a:latin typeface="Arial" panose="020B0604020202020204" pitchFamily="34" charset="0"/>
                <a:cs typeface="Arial" panose="020B0604020202020204" pitchFamily="34" charset="0"/>
              </a:rPr>
              <a:t>của chúng ta hiện nay.</a:t>
            </a:r>
          </a:p>
        </p:txBody>
      </p:sp>
      <p:sp>
        <p:nvSpPr>
          <p:cNvPr id="5" name="Rectangle 6">
            <a:extLst>
              <a:ext uri="{FF2B5EF4-FFF2-40B4-BE49-F238E27FC236}">
                <a16:creationId xmlns="" xmlns:a16="http://schemas.microsoft.com/office/drawing/2014/main" id="{0C928586-34CD-4F93-A116-A129B95E2016}"/>
              </a:ext>
            </a:extLst>
          </p:cNvPr>
          <p:cNvSpPr>
            <a:spLocks noChangeArrowheads="1"/>
          </p:cNvSpPr>
          <p:nvPr/>
        </p:nvSpPr>
        <p:spPr bwMode="auto">
          <a:xfrm>
            <a:off x="328343" y="162322"/>
            <a:ext cx="990259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nl-NL" altLang="en-US" sz="2300" b="1" i="0" u="none" strike="noStrike" kern="1200" cap="none" spc="0" normalizeH="0" baseline="0" noProof="0" dirty="0">
                <a:ln>
                  <a:noFill/>
                </a:ln>
                <a:solidFill>
                  <a:srgbClr val="0070C0"/>
                </a:solidFill>
                <a:effectLst/>
                <a:uLnTx/>
                <a:uFillTx/>
                <a:latin typeface="Arial" panose="020B0604020202020204" pitchFamily="34" charset="0"/>
                <a:ea typeface="+mn-ea"/>
                <a:cs typeface="+mn-cs"/>
              </a:rPr>
              <a:t>4. Tư </a:t>
            </a:r>
            <a:r>
              <a:rPr kumimoji="0" lang="vi-VN" altLang="en-US" sz="2300" b="1" i="0" u="none" strike="noStrike" kern="1200" cap="none" spc="0" normalizeH="0" baseline="0" noProof="0" dirty="0">
                <a:ln>
                  <a:noFill/>
                </a:ln>
                <a:solidFill>
                  <a:srgbClr val="0070C0"/>
                </a:solidFill>
                <a:effectLst/>
                <a:uLnTx/>
                <a:uFillTx/>
                <a:latin typeface="Arial" panose="020B0604020202020204" pitchFamily="34" charset="0"/>
                <a:ea typeface="+mn-ea"/>
                <a:cs typeface="+mn-cs"/>
              </a:rPr>
              <a:t>tư</a:t>
            </a:r>
            <a:r>
              <a:rPr kumimoji="0" lang="nl-NL" altLang="en-US" sz="2300" b="1" i="0" u="none" strike="noStrike" kern="1200" cap="none" spc="0" normalizeH="0" baseline="0" noProof="0" dirty="0">
                <a:ln>
                  <a:noFill/>
                </a:ln>
                <a:solidFill>
                  <a:srgbClr val="0070C0"/>
                </a:solidFill>
                <a:effectLst/>
                <a:uLnTx/>
                <a:uFillTx/>
                <a:latin typeface="Arial" panose="020B0604020202020204" pitchFamily="34" charset="0"/>
                <a:ea typeface="+mn-ea"/>
                <a:cs typeface="+mn-cs"/>
              </a:rPr>
              <a:t>ởng về phát triển kinh tế và văn hóa, không ngừng nâng cao đời sống vật chất</a:t>
            </a:r>
            <a:r>
              <a:rPr kumimoji="0" lang="vi-VN" altLang="en-US" sz="2300" b="1" i="0" u="none" strike="noStrike" kern="1200" cap="none" spc="0" normalizeH="0" baseline="0" noProof="0" dirty="0">
                <a:ln>
                  <a:noFill/>
                </a:ln>
                <a:solidFill>
                  <a:srgbClr val="0070C0"/>
                </a:solidFill>
                <a:effectLst/>
                <a:uLnTx/>
                <a:uFillTx/>
                <a:latin typeface="Arial" panose="020B0604020202020204" pitchFamily="34" charset="0"/>
                <a:ea typeface="+mn-ea"/>
                <a:cs typeface="+mn-cs"/>
              </a:rPr>
              <a:t> và</a:t>
            </a:r>
            <a:r>
              <a:rPr kumimoji="0" lang="nl-NL" altLang="en-US" sz="2300" b="1" i="0" u="none" strike="noStrike" kern="1200" cap="none" spc="0" normalizeH="0" baseline="0" noProof="0" dirty="0">
                <a:ln>
                  <a:noFill/>
                </a:ln>
                <a:solidFill>
                  <a:srgbClr val="0070C0"/>
                </a:solidFill>
                <a:effectLst/>
                <a:uLnTx/>
                <a:uFillTx/>
                <a:latin typeface="Arial" panose="020B0604020202020204" pitchFamily="34" charset="0"/>
                <a:ea typeface="+mn-ea"/>
                <a:cs typeface="+mn-cs"/>
              </a:rPr>
              <a:t> tinh thần của nhân dân</a:t>
            </a:r>
            <a:endParaRPr kumimoji="0" lang="en-US" altLang="en-US" sz="2300" b="1" i="0" u="none" strike="noStrike" kern="1200" cap="none" spc="0" normalizeH="0" baseline="0" noProof="0" dirty="0">
              <a:ln>
                <a:noFill/>
              </a:ln>
              <a:solidFill>
                <a:srgbClr val="0070C0"/>
              </a:solidFill>
              <a:effectLst/>
              <a:uLnTx/>
              <a:uFillTx/>
              <a:latin typeface="Arial" panose="020B0604020202020204" pitchFamily="34" charset="0"/>
              <a:ea typeface="+mn-ea"/>
              <a:cs typeface="+mn-cs"/>
            </a:endParaRPr>
          </a:p>
        </p:txBody>
      </p:sp>
      <p:grpSp>
        <p:nvGrpSpPr>
          <p:cNvPr id="6" name="Group 21">
            <a:extLst>
              <a:ext uri="{FF2B5EF4-FFF2-40B4-BE49-F238E27FC236}">
                <a16:creationId xmlns="" xmlns:a16="http://schemas.microsoft.com/office/drawing/2014/main" id="{9FA76F80-CEF7-4C39-B71A-174D06963229}"/>
              </a:ext>
            </a:extLst>
          </p:cNvPr>
          <p:cNvGrpSpPr>
            <a:grpSpLocks/>
          </p:cNvGrpSpPr>
          <p:nvPr/>
        </p:nvGrpSpPr>
        <p:grpSpPr bwMode="auto">
          <a:xfrm>
            <a:off x="0" y="1209843"/>
            <a:ext cx="10230938" cy="122311"/>
            <a:chOff x="240" y="576"/>
            <a:chExt cx="5298" cy="0"/>
          </a:xfrm>
        </p:grpSpPr>
        <p:sp>
          <p:nvSpPr>
            <p:cNvPr id="7" name="Line 7">
              <a:extLst>
                <a:ext uri="{FF2B5EF4-FFF2-40B4-BE49-F238E27FC236}">
                  <a16:creationId xmlns="" xmlns:a16="http://schemas.microsoft.com/office/drawing/2014/main" id="{1207E38E-F26C-4DCD-8532-396BE70EBCB8}"/>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a:ea typeface="+mn-ea"/>
                <a:cs typeface="+mn-cs"/>
              </a:endParaRPr>
            </a:p>
          </p:txBody>
        </p:sp>
        <p:sp>
          <p:nvSpPr>
            <p:cNvPr id="8" name="Line 8">
              <a:extLst>
                <a:ext uri="{FF2B5EF4-FFF2-40B4-BE49-F238E27FC236}">
                  <a16:creationId xmlns="" xmlns:a16="http://schemas.microsoft.com/office/drawing/2014/main" id="{A6679BD9-141A-49D1-8135-609B700F739A}"/>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a:ea typeface="+mn-ea"/>
                <a:cs typeface="+mn-cs"/>
              </a:endParaRPr>
            </a:p>
          </p:txBody>
        </p:sp>
      </p:grpSp>
      <p:sp>
        <p:nvSpPr>
          <p:cNvPr id="9" name="TextBox 8">
            <a:extLst>
              <a:ext uri="{FF2B5EF4-FFF2-40B4-BE49-F238E27FC236}">
                <a16:creationId xmlns="" xmlns:a16="http://schemas.microsoft.com/office/drawing/2014/main" id="{CA573F11-BC71-4B9A-BCFA-CCD380CD692C}"/>
              </a:ext>
            </a:extLst>
          </p:cNvPr>
          <p:cNvSpPr txBox="1"/>
          <p:nvPr/>
        </p:nvSpPr>
        <p:spPr>
          <a:xfrm>
            <a:off x="1394553" y="1432479"/>
            <a:ext cx="2418167" cy="461665"/>
          </a:xfrm>
          <a:prstGeom prst="rect">
            <a:avLst/>
          </a:prstGeom>
          <a:noFill/>
          <a:ln>
            <a:solidFill>
              <a:schemeClr val="bg1"/>
            </a:solidFill>
          </a:ln>
        </p:spPr>
        <p:txBody>
          <a:bodyPr wrap="square">
            <a:spAutoFit/>
          </a:bodyPr>
          <a:lstStyle/>
          <a:p>
            <a:pPr marL="342900" indent="-342900">
              <a:buFont typeface="Wingdings" panose="05000000000000000000" pitchFamily="2" charset="2"/>
              <a:buChar char="q"/>
            </a:pPr>
            <a:r>
              <a:rPr lang="vi-VN" altLang="en-US" sz="2400" b="1" dirty="0">
                <a:solidFill>
                  <a:srgbClr val="FF0000"/>
                </a:solidFill>
                <a:latin typeface="Arial" panose="020B0604020202020204" pitchFamily="34" charset="0"/>
                <a:cs typeface="Arial" panose="020B0604020202020204" pitchFamily="34" charset="0"/>
              </a:rPr>
              <a:t>Về văn hóa</a:t>
            </a:r>
            <a:r>
              <a:rPr lang="nl-NL" altLang="en-US" sz="2400" b="1" dirty="0">
                <a:solidFill>
                  <a:srgbClr val="FF0000"/>
                </a:solidFill>
                <a:latin typeface="Arial" panose="020B0604020202020204" pitchFamily="34" charset="0"/>
                <a:cs typeface="Arial" panose="020B0604020202020204" pitchFamily="34" charset="0"/>
              </a:rPr>
              <a:t> </a:t>
            </a:r>
            <a:endParaRPr lang="en-US" sz="2400" dirty="0">
              <a:solidFill>
                <a:srgbClr val="FF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164435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ppt_w</p:attrName>
                                        </p:attrNameLst>
                                      </p:cBhvr>
                                      <p:tavLst>
                                        <p:tav tm="0">
                                          <p:val>
                                            <p:fltVal val="0"/>
                                          </p:val>
                                        </p:tav>
                                        <p:tav tm="100000">
                                          <p:val>
                                            <p:strVal val="#ppt_w"/>
                                          </p:val>
                                        </p:tav>
                                      </p:tavLst>
                                    </p:anim>
                                    <p:anim calcmode="lin" valueType="num">
                                      <p:cBhvr>
                                        <p:cTn id="8" dur="1000" fill="hold"/>
                                        <p:tgtEl>
                                          <p:spTgt spid="5"/>
                                        </p:tgtEl>
                                        <p:attrNameLst>
                                          <p:attrName>ppt_h</p:attrName>
                                        </p:attrNameLst>
                                      </p:cBhvr>
                                      <p:tavLst>
                                        <p:tav tm="0">
                                          <p:val>
                                            <p:fltVal val="0"/>
                                          </p:val>
                                        </p:tav>
                                        <p:tav tm="100000">
                                          <p:val>
                                            <p:strVal val="#ppt_h"/>
                                          </p:val>
                                        </p:tav>
                                      </p:tavLst>
                                    </p:anim>
                                    <p:anim calcmode="lin" valueType="num">
                                      <p:cBhvr>
                                        <p:cTn id="9" dur="1000" fill="hold"/>
                                        <p:tgtEl>
                                          <p:spTgt spid="5"/>
                                        </p:tgtEl>
                                        <p:attrNameLst>
                                          <p:attrName>style.rotation</p:attrName>
                                        </p:attrNameLst>
                                      </p:cBhvr>
                                      <p:tavLst>
                                        <p:tav tm="0">
                                          <p:val>
                                            <p:fltVal val="90"/>
                                          </p:val>
                                        </p:tav>
                                        <p:tav tm="100000">
                                          <p:val>
                                            <p:fltVal val="0"/>
                                          </p:val>
                                        </p:tav>
                                      </p:tavLst>
                                    </p:anim>
                                    <p:animEffect transition="in" filter="fade">
                                      <p:cBhvr>
                                        <p:cTn id="10"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그룹 28">
            <a:extLst>
              <a:ext uri="{FF2B5EF4-FFF2-40B4-BE49-F238E27FC236}">
                <a16:creationId xmlns="" xmlns:a16="http://schemas.microsoft.com/office/drawing/2014/main" id="{2453C9E5-C7D3-4EE3-975F-4E24140198CA}"/>
              </a:ext>
            </a:extLst>
          </p:cNvPr>
          <p:cNvGrpSpPr/>
          <p:nvPr/>
        </p:nvGrpSpPr>
        <p:grpSpPr>
          <a:xfrm>
            <a:off x="-339875" y="2234841"/>
            <a:ext cx="4666882" cy="4623159"/>
            <a:chOff x="881752" y="1662613"/>
            <a:chExt cx="4666882" cy="4623159"/>
          </a:xfrm>
          <a:effectLst>
            <a:outerShdw blurRad="50800" dist="38100" dir="5400000" algn="t" rotWithShape="0">
              <a:prstClr val="black">
                <a:alpha val="40000"/>
              </a:prstClr>
            </a:outerShdw>
          </a:effectLst>
        </p:grpSpPr>
        <p:sp>
          <p:nvSpPr>
            <p:cNvPr id="30" name="Block Arc 7">
              <a:extLst>
                <a:ext uri="{FF2B5EF4-FFF2-40B4-BE49-F238E27FC236}">
                  <a16:creationId xmlns="" xmlns:a16="http://schemas.microsoft.com/office/drawing/2014/main" id="{6BE71DD8-6CC4-4580-AED7-6F320F11A063}"/>
                </a:ext>
              </a:extLst>
            </p:cNvPr>
            <p:cNvSpPr/>
            <p:nvPr/>
          </p:nvSpPr>
          <p:spPr>
            <a:xfrm>
              <a:off x="881752" y="1662613"/>
              <a:ext cx="4623159" cy="4623159"/>
            </a:xfrm>
            <a:prstGeom prst="blockArc">
              <a:avLst>
                <a:gd name="adj1" fmla="val 17994494"/>
                <a:gd name="adj2" fmla="val 3631056"/>
                <a:gd name="adj3" fmla="val 126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32" name="Oval 56">
              <a:extLst>
                <a:ext uri="{FF2B5EF4-FFF2-40B4-BE49-F238E27FC236}">
                  <a16:creationId xmlns="" xmlns:a16="http://schemas.microsoft.com/office/drawing/2014/main" id="{95B998CA-A2C4-4496-AD40-5C134E1285FF}"/>
                </a:ext>
              </a:extLst>
            </p:cNvPr>
            <p:cNvSpPr/>
            <p:nvPr/>
          </p:nvSpPr>
          <p:spPr>
            <a:xfrm>
              <a:off x="5260602" y="2906550"/>
              <a:ext cx="288032" cy="288032"/>
            </a:xfrm>
            <a:prstGeom prst="ellipse">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3" name="Oval 57">
              <a:extLst>
                <a:ext uri="{FF2B5EF4-FFF2-40B4-BE49-F238E27FC236}">
                  <a16:creationId xmlns="" xmlns:a16="http://schemas.microsoft.com/office/drawing/2014/main" id="{D85272FD-F9CC-4C88-859C-A3DA775875F1}"/>
                </a:ext>
              </a:extLst>
            </p:cNvPr>
            <p:cNvSpPr/>
            <p:nvPr/>
          </p:nvSpPr>
          <p:spPr>
            <a:xfrm>
              <a:off x="4113456" y="5868568"/>
              <a:ext cx="288032" cy="288032"/>
            </a:xfrm>
            <a:prstGeom prst="ellipse">
              <a:avLst/>
            </a:prstGeom>
            <a:solidFill>
              <a:schemeClr val="accent4"/>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4" name="Oval 59">
              <a:extLst>
                <a:ext uri="{FF2B5EF4-FFF2-40B4-BE49-F238E27FC236}">
                  <a16:creationId xmlns="" xmlns:a16="http://schemas.microsoft.com/office/drawing/2014/main" id="{C6F9FA73-9FDE-4170-801E-F44AD53D94AD}"/>
                </a:ext>
              </a:extLst>
            </p:cNvPr>
            <p:cNvSpPr/>
            <p:nvPr/>
          </p:nvSpPr>
          <p:spPr>
            <a:xfrm>
              <a:off x="4257472" y="1856545"/>
              <a:ext cx="288032" cy="288032"/>
            </a:xfrm>
            <a:prstGeom prst="ellipse">
              <a:avLst/>
            </a:prstGeom>
            <a:solidFill>
              <a:schemeClr val="accent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5" name="Oval 60">
              <a:extLst>
                <a:ext uri="{FF2B5EF4-FFF2-40B4-BE49-F238E27FC236}">
                  <a16:creationId xmlns="" xmlns:a16="http://schemas.microsoft.com/office/drawing/2014/main" id="{F15CA8CA-D5D4-4EC5-A932-DF9B44C94387}"/>
                </a:ext>
              </a:extLst>
            </p:cNvPr>
            <p:cNvSpPr/>
            <p:nvPr/>
          </p:nvSpPr>
          <p:spPr>
            <a:xfrm>
              <a:off x="5141961" y="4674443"/>
              <a:ext cx="288032" cy="288032"/>
            </a:xfrm>
            <a:prstGeom prst="ellipse">
              <a:avLst/>
            </a:prstGeom>
            <a:solidFill>
              <a:schemeClr val="accent3"/>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54" name="그룹 53">
            <a:extLst>
              <a:ext uri="{FF2B5EF4-FFF2-40B4-BE49-F238E27FC236}">
                <a16:creationId xmlns="" xmlns:a16="http://schemas.microsoft.com/office/drawing/2014/main" id="{1518F486-5F6C-4E1D-9B59-B4DF1EC943ED}"/>
              </a:ext>
            </a:extLst>
          </p:cNvPr>
          <p:cNvGrpSpPr/>
          <p:nvPr/>
        </p:nvGrpSpPr>
        <p:grpSpPr>
          <a:xfrm>
            <a:off x="-167800" y="2461233"/>
            <a:ext cx="4250497" cy="4250497"/>
            <a:chOff x="735328" y="1762623"/>
            <a:chExt cx="4250497" cy="4250497"/>
          </a:xfrm>
          <a:effectLst>
            <a:outerShdw blurRad="50800" dist="38100" dir="5400000" algn="t" rotWithShape="0">
              <a:prstClr val="black">
                <a:alpha val="40000"/>
              </a:prstClr>
            </a:outerShdw>
          </a:effectLst>
        </p:grpSpPr>
        <p:sp>
          <p:nvSpPr>
            <p:cNvPr id="55" name="Block Arc 43">
              <a:extLst>
                <a:ext uri="{FF2B5EF4-FFF2-40B4-BE49-F238E27FC236}">
                  <a16:creationId xmlns="" xmlns:a16="http://schemas.microsoft.com/office/drawing/2014/main" id="{4075786C-79F6-4736-8A76-A41E05FE84E1}"/>
                </a:ext>
              </a:extLst>
            </p:cNvPr>
            <p:cNvSpPr/>
            <p:nvPr/>
          </p:nvSpPr>
          <p:spPr>
            <a:xfrm>
              <a:off x="735328" y="1762623"/>
              <a:ext cx="4250497" cy="4250497"/>
            </a:xfrm>
            <a:prstGeom prst="blockArc">
              <a:avLst>
                <a:gd name="adj1" fmla="val 4228396"/>
                <a:gd name="adj2" fmla="val 7060926"/>
                <a:gd name="adj3" fmla="val 524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6" name="Block Arc 53">
              <a:extLst>
                <a:ext uri="{FF2B5EF4-FFF2-40B4-BE49-F238E27FC236}">
                  <a16:creationId xmlns="" xmlns:a16="http://schemas.microsoft.com/office/drawing/2014/main" id="{CB29D639-1F80-4AAA-A028-2CD82D967BBD}"/>
                </a:ext>
              </a:extLst>
            </p:cNvPr>
            <p:cNvSpPr/>
            <p:nvPr/>
          </p:nvSpPr>
          <p:spPr>
            <a:xfrm>
              <a:off x="735328" y="1762623"/>
              <a:ext cx="4250497" cy="4250497"/>
            </a:xfrm>
            <a:prstGeom prst="blockArc">
              <a:avLst>
                <a:gd name="adj1" fmla="val 1492588"/>
                <a:gd name="adj2" fmla="val 4237585"/>
                <a:gd name="adj3" fmla="val 522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7" name="Block Arc 54">
              <a:extLst>
                <a:ext uri="{FF2B5EF4-FFF2-40B4-BE49-F238E27FC236}">
                  <a16:creationId xmlns="" xmlns:a16="http://schemas.microsoft.com/office/drawing/2014/main" id="{A8919B3E-818B-4596-9D74-728408ED7E58}"/>
                </a:ext>
              </a:extLst>
            </p:cNvPr>
            <p:cNvSpPr/>
            <p:nvPr/>
          </p:nvSpPr>
          <p:spPr>
            <a:xfrm>
              <a:off x="735328" y="1762623"/>
              <a:ext cx="4250497" cy="4250497"/>
            </a:xfrm>
            <a:prstGeom prst="blockArc">
              <a:avLst>
                <a:gd name="adj1" fmla="val 20334074"/>
                <a:gd name="adj2" fmla="val 1503961"/>
                <a:gd name="adj3" fmla="val 528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8" name="Block Arc 55">
              <a:extLst>
                <a:ext uri="{FF2B5EF4-FFF2-40B4-BE49-F238E27FC236}">
                  <a16:creationId xmlns="" xmlns:a16="http://schemas.microsoft.com/office/drawing/2014/main" id="{195F0ADC-A8BD-405C-91DC-695718369AB4}"/>
                </a:ext>
              </a:extLst>
            </p:cNvPr>
            <p:cNvSpPr/>
            <p:nvPr/>
          </p:nvSpPr>
          <p:spPr>
            <a:xfrm>
              <a:off x="735328" y="1762623"/>
              <a:ext cx="4250497" cy="4250497"/>
            </a:xfrm>
            <a:prstGeom prst="blockArc">
              <a:avLst>
                <a:gd name="adj1" fmla="val 17549958"/>
                <a:gd name="adj2" fmla="val 20340767"/>
                <a:gd name="adj3" fmla="val 528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9" name="Block Arc 5">
              <a:extLst>
                <a:ext uri="{FF2B5EF4-FFF2-40B4-BE49-F238E27FC236}">
                  <a16:creationId xmlns="" xmlns:a16="http://schemas.microsoft.com/office/drawing/2014/main" id="{61CD51C5-CE1D-4DFE-9CFD-C4D2FA88570F}"/>
                </a:ext>
              </a:extLst>
            </p:cNvPr>
            <p:cNvSpPr/>
            <p:nvPr/>
          </p:nvSpPr>
          <p:spPr>
            <a:xfrm>
              <a:off x="735328" y="1762623"/>
              <a:ext cx="4250497" cy="4250497"/>
            </a:xfrm>
            <a:prstGeom prst="blockArc">
              <a:avLst>
                <a:gd name="adj1" fmla="val 14520241"/>
                <a:gd name="adj2" fmla="val 17553267"/>
                <a:gd name="adj3" fmla="val 5243"/>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grpSp>
      <p:grpSp>
        <p:nvGrpSpPr>
          <p:cNvPr id="60" name="Group 21">
            <a:extLst>
              <a:ext uri="{FF2B5EF4-FFF2-40B4-BE49-F238E27FC236}">
                <a16:creationId xmlns="" xmlns:a16="http://schemas.microsoft.com/office/drawing/2014/main" id="{EA247D73-72E2-4166-8BFE-D72839E09B4B}"/>
              </a:ext>
            </a:extLst>
          </p:cNvPr>
          <p:cNvGrpSpPr>
            <a:grpSpLocks/>
          </p:cNvGrpSpPr>
          <p:nvPr/>
        </p:nvGrpSpPr>
        <p:grpSpPr bwMode="auto">
          <a:xfrm>
            <a:off x="1736460" y="1197405"/>
            <a:ext cx="10230938" cy="122311"/>
            <a:chOff x="240" y="576"/>
            <a:chExt cx="5298" cy="0"/>
          </a:xfrm>
        </p:grpSpPr>
        <p:sp>
          <p:nvSpPr>
            <p:cNvPr id="61" name="Line 7">
              <a:extLst>
                <a:ext uri="{FF2B5EF4-FFF2-40B4-BE49-F238E27FC236}">
                  <a16:creationId xmlns="" xmlns:a16="http://schemas.microsoft.com/office/drawing/2014/main" id="{8A5A0B7B-C86C-442D-9F00-24CEFE3ACE76}"/>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62" name="Line 8">
              <a:extLst>
                <a:ext uri="{FF2B5EF4-FFF2-40B4-BE49-F238E27FC236}">
                  <a16:creationId xmlns="" xmlns:a16="http://schemas.microsoft.com/office/drawing/2014/main" id="{64BC85B8-244A-4E4C-9E10-269D79E75025}"/>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1" name="TextBox 36">
            <a:extLst>
              <a:ext uri="{FF2B5EF4-FFF2-40B4-BE49-F238E27FC236}">
                <a16:creationId xmlns="" xmlns:a16="http://schemas.microsoft.com/office/drawing/2014/main" id="{22C4754D-2DC8-4EEF-B5EA-DC25A2A29CA2}"/>
              </a:ext>
            </a:extLst>
          </p:cNvPr>
          <p:cNvSpPr txBox="1">
            <a:spLocks noChangeArrowheads="1"/>
          </p:cNvSpPr>
          <p:nvPr/>
        </p:nvSpPr>
        <p:spPr bwMode="auto">
          <a:xfrm>
            <a:off x="6705808" y="3992028"/>
            <a:ext cx="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p>
        </p:txBody>
      </p:sp>
      <p:sp>
        <p:nvSpPr>
          <p:cNvPr id="25" name="Rectangle 6">
            <a:extLst>
              <a:ext uri="{FF2B5EF4-FFF2-40B4-BE49-F238E27FC236}">
                <a16:creationId xmlns="" xmlns:a16="http://schemas.microsoft.com/office/drawing/2014/main" id="{555A79E0-55A3-4297-9924-9B770EB0AD54}"/>
              </a:ext>
            </a:extLst>
          </p:cNvPr>
          <p:cNvSpPr>
            <a:spLocks noChangeArrowheads="1"/>
          </p:cNvSpPr>
          <p:nvPr/>
        </p:nvSpPr>
        <p:spPr bwMode="auto">
          <a:xfrm>
            <a:off x="2417228" y="203793"/>
            <a:ext cx="87395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300" b="1" dirty="0">
                <a:solidFill>
                  <a:srgbClr val="0070C0"/>
                </a:solidFill>
              </a:rPr>
              <a:t>4. Tư </a:t>
            </a:r>
            <a:r>
              <a:rPr lang="vi-VN" altLang="en-US" sz="2300" b="1" dirty="0">
                <a:solidFill>
                  <a:srgbClr val="0070C0"/>
                </a:solidFill>
              </a:rPr>
              <a:t>tư</a:t>
            </a:r>
            <a:r>
              <a:rPr lang="nl-NL" altLang="en-US" sz="2300" b="1" dirty="0">
                <a:solidFill>
                  <a:srgbClr val="0070C0"/>
                </a:solidFill>
              </a:rPr>
              <a:t>ởng về phát triển kinh tế và văn hóa, không ngừng nâng cao đời sống vật chất</a:t>
            </a:r>
            <a:r>
              <a:rPr lang="vi-VN" altLang="en-US" sz="2300" b="1" dirty="0">
                <a:solidFill>
                  <a:srgbClr val="0070C0"/>
                </a:solidFill>
              </a:rPr>
              <a:t> và</a:t>
            </a:r>
            <a:r>
              <a:rPr lang="nl-NL" altLang="en-US" sz="2300" b="1" dirty="0">
                <a:solidFill>
                  <a:srgbClr val="0070C0"/>
                </a:solidFill>
              </a:rPr>
              <a:t> tinh thần của nhân dân</a:t>
            </a:r>
            <a:endParaRPr lang="en-US" altLang="en-US" sz="2300" b="1" dirty="0">
              <a:solidFill>
                <a:srgbClr val="0070C0"/>
              </a:solidFill>
            </a:endParaRPr>
          </a:p>
        </p:txBody>
      </p:sp>
      <p:sp>
        <p:nvSpPr>
          <p:cNvPr id="27" name="TextBox 26">
            <a:extLst>
              <a:ext uri="{FF2B5EF4-FFF2-40B4-BE49-F238E27FC236}">
                <a16:creationId xmlns="" xmlns:a16="http://schemas.microsoft.com/office/drawing/2014/main" id="{1E004694-9B50-4621-9718-55375D8C028E}"/>
              </a:ext>
            </a:extLst>
          </p:cNvPr>
          <p:cNvSpPr txBox="1"/>
          <p:nvPr/>
        </p:nvSpPr>
        <p:spPr>
          <a:xfrm>
            <a:off x="2152535" y="1560423"/>
            <a:ext cx="7886929" cy="400110"/>
          </a:xfrm>
          <a:prstGeom prst="rect">
            <a:avLst/>
          </a:prstGeom>
          <a:noFill/>
          <a:ln>
            <a:solidFill>
              <a:schemeClr val="bg1"/>
            </a:solidFill>
          </a:ln>
        </p:spPr>
        <p:txBody>
          <a:bodyPr wrap="square">
            <a:spAutoFit/>
          </a:bodyPr>
          <a:lstStyle/>
          <a:p>
            <a:pPr marL="285750" indent="-285750">
              <a:buFont typeface="Wingdings" panose="05000000000000000000" pitchFamily="2" charset="2"/>
              <a:buChar char="q"/>
            </a:pPr>
            <a:r>
              <a:rPr lang="vi-VN" altLang="en-US" sz="2000" b="1" dirty="0">
                <a:solidFill>
                  <a:srgbClr val="FF0000"/>
                </a:solidFill>
                <a:latin typeface="Arial" panose="020B0604020202020204" pitchFamily="34" charset="0"/>
                <a:cs typeface="Arial" panose="020B0604020202020204" pitchFamily="34" charset="0"/>
              </a:rPr>
              <a:t> Về n</a:t>
            </a:r>
            <a:r>
              <a:rPr lang="nl-NL" altLang="en-US" sz="2000" b="1" dirty="0">
                <a:solidFill>
                  <a:srgbClr val="FF0000"/>
                </a:solidFill>
                <a:latin typeface="Arial" panose="020B0604020202020204" pitchFamily="34" charset="0"/>
                <a:cs typeface="Arial" panose="020B0604020202020204" pitchFamily="34" charset="0"/>
              </a:rPr>
              <a:t>âng cao đời sống vật chất</a:t>
            </a:r>
            <a:r>
              <a:rPr lang="vi-VN" altLang="en-US" sz="2000" b="1" dirty="0">
                <a:solidFill>
                  <a:srgbClr val="FF0000"/>
                </a:solidFill>
                <a:latin typeface="Arial" panose="020B0604020202020204" pitchFamily="34" charset="0"/>
                <a:cs typeface="Arial" panose="020B0604020202020204" pitchFamily="34" charset="0"/>
              </a:rPr>
              <a:t> và</a:t>
            </a:r>
            <a:r>
              <a:rPr lang="nl-NL" altLang="en-US" sz="2000" b="1" dirty="0">
                <a:solidFill>
                  <a:srgbClr val="FF0000"/>
                </a:solidFill>
                <a:latin typeface="Arial" panose="020B0604020202020204" pitchFamily="34" charset="0"/>
                <a:cs typeface="Arial" panose="020B0604020202020204" pitchFamily="34" charset="0"/>
              </a:rPr>
              <a:t> tinh thần của nhân dân</a:t>
            </a:r>
            <a:endParaRPr lang="en-US" sz="2000" dirty="0">
              <a:solidFill>
                <a:srgbClr val="FF0000"/>
              </a:solidFill>
              <a:latin typeface="Arial" panose="020B0604020202020204" pitchFamily="34" charset="0"/>
              <a:cs typeface="Arial" panose="020B0604020202020204" pitchFamily="34" charset="0"/>
            </a:endParaRPr>
          </a:p>
        </p:txBody>
      </p:sp>
      <p:sp>
        <p:nvSpPr>
          <p:cNvPr id="31" name="TextBox 30">
            <a:extLst>
              <a:ext uri="{FF2B5EF4-FFF2-40B4-BE49-F238E27FC236}">
                <a16:creationId xmlns="" xmlns:a16="http://schemas.microsoft.com/office/drawing/2014/main" id="{4B82BB4A-ABEB-4B8D-958B-5D76532EC746}"/>
              </a:ext>
            </a:extLst>
          </p:cNvPr>
          <p:cNvSpPr txBox="1"/>
          <p:nvPr/>
        </p:nvSpPr>
        <p:spPr>
          <a:xfrm>
            <a:off x="3323877" y="2399180"/>
            <a:ext cx="7886929" cy="707886"/>
          </a:xfrm>
          <a:prstGeom prst="rect">
            <a:avLst/>
          </a:prstGeom>
          <a:noFill/>
        </p:spPr>
        <p:txBody>
          <a:bodyPr wrap="square">
            <a:spAutoFit/>
          </a:bodyPr>
          <a:lstStyle/>
          <a:p>
            <a:pPr algn="ctr"/>
            <a:r>
              <a:rPr lang="vi-VN" sz="2000" dirty="0">
                <a:solidFill>
                  <a:srgbClr val="7030A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Hồ Chí Minh coi </a:t>
            </a:r>
            <a:r>
              <a:rPr lang="vi-VN" sz="2000" b="1" dirty="0">
                <a:solidFill>
                  <a:srgbClr val="660033"/>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con người là vốn quý nhất, nhân tố quyết định </a:t>
            </a:r>
            <a:r>
              <a:rPr lang="vi-VN" sz="2000" dirty="0">
                <a:solidFill>
                  <a:srgbClr val="7030A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thành công của sự nghiệp cách mạng.</a:t>
            </a:r>
            <a:endParaRPr lang="en-US" sz="2000" dirty="0">
              <a:solidFill>
                <a:srgbClr val="7030A0"/>
              </a:solidFill>
              <a:latin typeface="Arial" panose="020B0604020202020204" pitchFamily="34" charset="0"/>
              <a:cs typeface="Arial" panose="020B0604020202020204" pitchFamily="34" charset="0"/>
            </a:endParaRPr>
          </a:p>
        </p:txBody>
      </p:sp>
      <p:sp>
        <p:nvSpPr>
          <p:cNvPr id="36" name="TextBox 35">
            <a:extLst>
              <a:ext uri="{FF2B5EF4-FFF2-40B4-BE49-F238E27FC236}">
                <a16:creationId xmlns="" xmlns:a16="http://schemas.microsoft.com/office/drawing/2014/main" id="{A730C55A-6806-4125-A4AA-A2AF8E945507}"/>
              </a:ext>
            </a:extLst>
          </p:cNvPr>
          <p:cNvSpPr txBox="1"/>
          <p:nvPr/>
        </p:nvSpPr>
        <p:spPr>
          <a:xfrm>
            <a:off x="4220892" y="3403974"/>
            <a:ext cx="6824944" cy="1015663"/>
          </a:xfrm>
          <a:prstGeom prst="rect">
            <a:avLst/>
          </a:prstGeom>
          <a:noFill/>
        </p:spPr>
        <p:txBody>
          <a:bodyPr wrap="square">
            <a:spAutoFit/>
          </a:bodyPr>
          <a:lstStyle/>
          <a:p>
            <a:pPr algn="ctr"/>
            <a:r>
              <a:rPr lang="vi-VN" sz="2000" dirty="0">
                <a:solidFill>
                  <a:srgbClr val="00990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Muốn thực hiện chiến lược “trồng người”, cần có nhiều biện pháp, nhưng </a:t>
            </a:r>
            <a:r>
              <a:rPr lang="vi-VN" sz="2000" b="1" dirty="0">
                <a:solidFill>
                  <a:srgbClr val="C0000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giáo dục, đào tạo là biện pháp quan trọng bậc nhất</a:t>
            </a:r>
            <a:r>
              <a:rPr lang="vi-VN" sz="2000" dirty="0">
                <a:solidFill>
                  <a:srgbClr val="00990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9900"/>
              </a:solidFill>
              <a:latin typeface="Arial" panose="020B0604020202020204" pitchFamily="34" charset="0"/>
              <a:cs typeface="Arial" panose="020B0604020202020204" pitchFamily="34" charset="0"/>
            </a:endParaRPr>
          </a:p>
        </p:txBody>
      </p:sp>
      <p:sp>
        <p:nvSpPr>
          <p:cNvPr id="37" name="TextBox 36">
            <a:extLst>
              <a:ext uri="{FF2B5EF4-FFF2-40B4-BE49-F238E27FC236}">
                <a16:creationId xmlns="" xmlns:a16="http://schemas.microsoft.com/office/drawing/2014/main" id="{FE62E7BA-3286-41B8-A095-1B775150EA6D}"/>
              </a:ext>
            </a:extLst>
          </p:cNvPr>
          <p:cNvSpPr txBox="1"/>
          <p:nvPr/>
        </p:nvSpPr>
        <p:spPr>
          <a:xfrm>
            <a:off x="4064350" y="4974441"/>
            <a:ext cx="6721825" cy="707886"/>
          </a:xfrm>
          <a:prstGeom prst="rect">
            <a:avLst/>
          </a:prstGeom>
          <a:noFill/>
        </p:spPr>
        <p:txBody>
          <a:bodyPr wrap="square">
            <a:spAutoFit/>
          </a:bodyPr>
          <a:lstStyle/>
          <a:p>
            <a:pPr algn="ctr"/>
            <a:r>
              <a:rPr lang="vi-VN" sz="2000" dirty="0">
                <a:solidFill>
                  <a:srgbClr val="FF3399"/>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Nội dung và phương pháp giáo dục phải toàn diện, cả </a:t>
            </a:r>
            <a:r>
              <a:rPr lang="vi-VN" sz="2000" b="1" dirty="0">
                <a:solidFill>
                  <a:srgbClr val="0033CC"/>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đức, trí, thể, mỹ</a:t>
            </a:r>
            <a:endParaRPr lang="en-US" sz="2000" b="1" dirty="0">
              <a:solidFill>
                <a:srgbClr val="0033CC"/>
              </a:solidFill>
              <a:latin typeface="Arial" panose="020B0604020202020204" pitchFamily="34" charset="0"/>
              <a:cs typeface="Arial" panose="020B0604020202020204" pitchFamily="34" charset="0"/>
            </a:endParaRPr>
          </a:p>
        </p:txBody>
      </p:sp>
      <p:sp>
        <p:nvSpPr>
          <p:cNvPr id="38" name="TextBox 37">
            <a:extLst>
              <a:ext uri="{FF2B5EF4-FFF2-40B4-BE49-F238E27FC236}">
                <a16:creationId xmlns="" xmlns:a16="http://schemas.microsoft.com/office/drawing/2014/main" id="{97E3E8D4-D9B0-4329-B4F1-565F5988735B}"/>
              </a:ext>
            </a:extLst>
          </p:cNvPr>
          <p:cNvSpPr txBox="1"/>
          <p:nvPr/>
        </p:nvSpPr>
        <p:spPr>
          <a:xfrm>
            <a:off x="3179861" y="6135994"/>
            <a:ext cx="7266482" cy="605294"/>
          </a:xfrm>
          <a:prstGeom prst="rect">
            <a:avLst/>
          </a:prstGeom>
          <a:noFill/>
        </p:spPr>
        <p:txBody>
          <a:bodyPr wrap="square">
            <a:spAutoFit/>
          </a:bodyPr>
          <a:lstStyle/>
          <a:p>
            <a:pPr marL="0" marR="0" indent="457200" algn="ctr">
              <a:lnSpc>
                <a:spcPts val="2000"/>
              </a:lnSpc>
              <a:spcBef>
                <a:spcPts val="0"/>
              </a:spcBef>
              <a:spcAft>
                <a:spcPts val="0"/>
              </a:spcAft>
            </a:pPr>
            <a:r>
              <a:rPr lang="vi-VN" sz="2000" dirty="0">
                <a:solidFill>
                  <a:srgbClr val="0070C0"/>
                </a:solidFill>
                <a:highlight>
                  <a:srgbClr val="FFFFFF"/>
                </a:highlight>
                <a:latin typeface="Arial" panose="020B0604020202020204" pitchFamily="34" charset="0"/>
                <a:ea typeface="Times New Roman" panose="02020603050405020304" pitchFamily="18" charset="0"/>
                <a:cs typeface="Arial" panose="020B0604020202020204" pitchFamily="34" charset="0"/>
              </a:rPr>
              <a:t>P</a:t>
            </a:r>
            <a:r>
              <a:rPr lang="vi-VN" sz="2000" dirty="0">
                <a:solidFill>
                  <a:srgbClr val="0070C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hải đặt </a:t>
            </a:r>
            <a:r>
              <a:rPr lang="vi-VN" sz="2000" b="1" dirty="0">
                <a:effectLst/>
                <a:highlight>
                  <a:srgbClr val="FFFFFF"/>
                </a:highlight>
                <a:latin typeface="Arial" panose="020B0604020202020204" pitchFamily="34" charset="0"/>
                <a:ea typeface="Times New Roman" panose="02020603050405020304" pitchFamily="18" charset="0"/>
                <a:cs typeface="Arial" panose="020B0604020202020204" pitchFamily="34" charset="0"/>
              </a:rPr>
              <a:t>đạo đức, lý tưởng và tình cảm cách mạng, lối sống </a:t>
            </a:r>
            <a:r>
              <a:rPr lang="vi-VN" sz="2000" dirty="0">
                <a:solidFill>
                  <a:srgbClr val="0070C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xã hội chủ nghĩa </a:t>
            </a:r>
            <a:r>
              <a:rPr lang="vi-VN" sz="2000" b="1" dirty="0">
                <a:solidFill>
                  <a:srgbClr val="FFC00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lên hàng đầu. </a:t>
            </a:r>
            <a:endParaRPr lang="en-US" sz="2000" b="1" dirty="0">
              <a:solidFill>
                <a:srgbClr val="FFC000"/>
              </a:solidFill>
              <a:effectLst/>
              <a:latin typeface="Arial" panose="020B060402020202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14380888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p:cTn id="7" dur="1000" fill="hold"/>
                                        <p:tgtEl>
                                          <p:spTgt spid="25"/>
                                        </p:tgtEl>
                                        <p:attrNameLst>
                                          <p:attrName>ppt_w</p:attrName>
                                        </p:attrNameLst>
                                      </p:cBhvr>
                                      <p:tavLst>
                                        <p:tav tm="0">
                                          <p:val>
                                            <p:fltVal val="0"/>
                                          </p:val>
                                        </p:tav>
                                        <p:tav tm="100000">
                                          <p:val>
                                            <p:strVal val="#ppt_w"/>
                                          </p:val>
                                        </p:tav>
                                      </p:tavLst>
                                    </p:anim>
                                    <p:anim calcmode="lin" valueType="num">
                                      <p:cBhvr>
                                        <p:cTn id="8" dur="1000" fill="hold"/>
                                        <p:tgtEl>
                                          <p:spTgt spid="25"/>
                                        </p:tgtEl>
                                        <p:attrNameLst>
                                          <p:attrName>ppt_h</p:attrName>
                                        </p:attrNameLst>
                                      </p:cBhvr>
                                      <p:tavLst>
                                        <p:tav tm="0">
                                          <p:val>
                                            <p:fltVal val="0"/>
                                          </p:val>
                                        </p:tav>
                                        <p:tav tm="100000">
                                          <p:val>
                                            <p:strVal val="#ppt_h"/>
                                          </p:val>
                                        </p:tav>
                                      </p:tavLst>
                                    </p:anim>
                                    <p:anim calcmode="lin" valueType="num">
                                      <p:cBhvr>
                                        <p:cTn id="9" dur="1000" fill="hold"/>
                                        <p:tgtEl>
                                          <p:spTgt spid="25"/>
                                        </p:tgtEl>
                                        <p:attrNameLst>
                                          <p:attrName>style.rotation</p:attrName>
                                        </p:attrNameLst>
                                      </p:cBhvr>
                                      <p:tavLst>
                                        <p:tav tm="0">
                                          <p:val>
                                            <p:fltVal val="90"/>
                                          </p:val>
                                        </p:tav>
                                        <p:tav tm="100000">
                                          <p:val>
                                            <p:fltVal val="0"/>
                                          </p:val>
                                        </p:tav>
                                      </p:tavLst>
                                    </p:anim>
                                    <p:animEffect transition="in" filter="fade">
                                      <p:cBhvr>
                                        <p:cTn id="10" dur="10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Lst>
  </p:timing>
</p:sld>
</file>

<file path=ppt/slides/slide80.xml><?xml version="1.0" encoding="utf-8"?>
<p:sld xmlns:a="http://schemas.openxmlformats.org/drawingml/2006/main" xmlns:r="http://schemas.openxmlformats.org/officeDocument/2006/relationships" xmlns:p="http://schemas.openxmlformats.org/presentationml/2006/main" showMasterSp="0">
  <p:cSld>
    <p:bg>
      <p:bgPr>
        <a:gradFill>
          <a:gsLst>
            <a:gs pos="0">
              <a:srgbClr val="F1F8FE"/>
            </a:gs>
            <a:gs pos="39000">
              <a:schemeClr val="bg1"/>
            </a:gs>
            <a:gs pos="67000">
              <a:schemeClr val="bg1"/>
            </a:gs>
            <a:gs pos="100000">
              <a:schemeClr val="bg1"/>
            </a:gs>
          </a:gsLst>
          <a:lin ang="5400000" scaled="1"/>
        </a:gradFill>
        <a:effectLst/>
      </p:bgPr>
    </p:bg>
    <p:spTree>
      <p:nvGrpSpPr>
        <p:cNvPr id="1" name=""/>
        <p:cNvGrpSpPr/>
        <p:nvPr/>
      </p:nvGrpSpPr>
      <p:grpSpPr>
        <a:xfrm>
          <a:off x="0" y="0"/>
          <a:ext cx="0" cy="0"/>
          <a:chOff x="0" y="0"/>
          <a:chExt cx="0" cy="0"/>
        </a:xfrm>
      </p:grpSpPr>
      <p:grpSp>
        <p:nvGrpSpPr>
          <p:cNvPr id="637955" name="Google Shape;159;p20">
            <a:extLst>
              <a:ext uri="{FF2B5EF4-FFF2-40B4-BE49-F238E27FC236}">
                <a16:creationId xmlns="" xmlns:a16="http://schemas.microsoft.com/office/drawing/2014/main" id="{E2168FEA-6519-4BD3-849C-81027D5F14A8}"/>
              </a:ext>
            </a:extLst>
          </p:cNvPr>
          <p:cNvGrpSpPr>
            <a:grpSpLocks/>
          </p:cNvGrpSpPr>
          <p:nvPr/>
        </p:nvGrpSpPr>
        <p:grpSpPr bwMode="auto">
          <a:xfrm>
            <a:off x="0" y="3135312"/>
            <a:ext cx="1890712" cy="1841500"/>
            <a:chOff x="5926225" y="921350"/>
            <a:chExt cx="517800" cy="504350"/>
          </a:xfrm>
        </p:grpSpPr>
        <p:sp>
          <p:nvSpPr>
            <p:cNvPr id="160" name="Google Shape;160;p20">
              <a:extLst>
                <a:ext uri="{FF2B5EF4-FFF2-40B4-BE49-F238E27FC236}">
                  <a16:creationId xmlns="" xmlns:a16="http://schemas.microsoft.com/office/drawing/2014/main" id="{953DB1BB-A78F-4DD6-95E9-E36FDF15BB8C}"/>
                </a:ext>
              </a:extLst>
            </p:cNvPr>
            <p:cNvSpPr/>
            <p:nvPr/>
          </p:nvSpPr>
          <p:spPr>
            <a:xfrm>
              <a:off x="5926225" y="921350"/>
              <a:ext cx="517800" cy="504350"/>
            </a:xfrm>
            <a:custGeom>
              <a:avLst/>
              <a:gdLst/>
              <a:ahLst/>
              <a:cxnLst/>
              <a:rect l="l" t="t" r="r" b="b"/>
              <a:pathLst>
                <a:path w="20712" h="20174" extrusionOk="0">
                  <a:moveTo>
                    <a:pt x="10356" y="2858"/>
                  </a:moveTo>
                  <a:lnTo>
                    <a:pt x="10722" y="2882"/>
                  </a:lnTo>
                  <a:lnTo>
                    <a:pt x="11089" y="2907"/>
                  </a:lnTo>
                  <a:lnTo>
                    <a:pt x="11455" y="2956"/>
                  </a:lnTo>
                  <a:lnTo>
                    <a:pt x="11821" y="3004"/>
                  </a:lnTo>
                  <a:lnTo>
                    <a:pt x="12163" y="3102"/>
                  </a:lnTo>
                  <a:lnTo>
                    <a:pt x="12505" y="3200"/>
                  </a:lnTo>
                  <a:lnTo>
                    <a:pt x="12847" y="3298"/>
                  </a:lnTo>
                  <a:lnTo>
                    <a:pt x="13165" y="3444"/>
                  </a:lnTo>
                  <a:lnTo>
                    <a:pt x="13482" y="3591"/>
                  </a:lnTo>
                  <a:lnTo>
                    <a:pt x="13800" y="3737"/>
                  </a:lnTo>
                  <a:lnTo>
                    <a:pt x="14093" y="3908"/>
                  </a:lnTo>
                  <a:lnTo>
                    <a:pt x="14386" y="4104"/>
                  </a:lnTo>
                  <a:lnTo>
                    <a:pt x="14679" y="4299"/>
                  </a:lnTo>
                  <a:lnTo>
                    <a:pt x="14948" y="4519"/>
                  </a:lnTo>
                  <a:lnTo>
                    <a:pt x="15216" y="4739"/>
                  </a:lnTo>
                  <a:lnTo>
                    <a:pt x="15460" y="4983"/>
                  </a:lnTo>
                  <a:lnTo>
                    <a:pt x="15705" y="5227"/>
                  </a:lnTo>
                  <a:lnTo>
                    <a:pt x="15925" y="5496"/>
                  </a:lnTo>
                  <a:lnTo>
                    <a:pt x="16144" y="5764"/>
                  </a:lnTo>
                  <a:lnTo>
                    <a:pt x="16340" y="6057"/>
                  </a:lnTo>
                  <a:lnTo>
                    <a:pt x="16535" y="6350"/>
                  </a:lnTo>
                  <a:lnTo>
                    <a:pt x="16706" y="6644"/>
                  </a:lnTo>
                  <a:lnTo>
                    <a:pt x="16853" y="6961"/>
                  </a:lnTo>
                  <a:lnTo>
                    <a:pt x="16999" y="7279"/>
                  </a:lnTo>
                  <a:lnTo>
                    <a:pt x="17146" y="7596"/>
                  </a:lnTo>
                  <a:lnTo>
                    <a:pt x="17243" y="7938"/>
                  </a:lnTo>
                  <a:lnTo>
                    <a:pt x="17341" y="8280"/>
                  </a:lnTo>
                  <a:lnTo>
                    <a:pt x="17439" y="8622"/>
                  </a:lnTo>
                  <a:lnTo>
                    <a:pt x="17488" y="8988"/>
                  </a:lnTo>
                  <a:lnTo>
                    <a:pt x="17536" y="9354"/>
                  </a:lnTo>
                  <a:lnTo>
                    <a:pt x="17561" y="9721"/>
                  </a:lnTo>
                  <a:lnTo>
                    <a:pt x="17585" y="10087"/>
                  </a:lnTo>
                  <a:lnTo>
                    <a:pt x="17561" y="10454"/>
                  </a:lnTo>
                  <a:lnTo>
                    <a:pt x="17536" y="10820"/>
                  </a:lnTo>
                  <a:lnTo>
                    <a:pt x="17488" y="11186"/>
                  </a:lnTo>
                  <a:lnTo>
                    <a:pt x="17439" y="11553"/>
                  </a:lnTo>
                  <a:lnTo>
                    <a:pt x="17341" y="11894"/>
                  </a:lnTo>
                  <a:lnTo>
                    <a:pt x="17243" y="12236"/>
                  </a:lnTo>
                  <a:lnTo>
                    <a:pt x="17146" y="12578"/>
                  </a:lnTo>
                  <a:lnTo>
                    <a:pt x="16999" y="12896"/>
                  </a:lnTo>
                  <a:lnTo>
                    <a:pt x="16853" y="13213"/>
                  </a:lnTo>
                  <a:lnTo>
                    <a:pt x="16706" y="13531"/>
                  </a:lnTo>
                  <a:lnTo>
                    <a:pt x="16535" y="13824"/>
                  </a:lnTo>
                  <a:lnTo>
                    <a:pt x="16340" y="14117"/>
                  </a:lnTo>
                  <a:lnTo>
                    <a:pt x="16144" y="14410"/>
                  </a:lnTo>
                  <a:lnTo>
                    <a:pt x="15925" y="14679"/>
                  </a:lnTo>
                  <a:lnTo>
                    <a:pt x="15705" y="14947"/>
                  </a:lnTo>
                  <a:lnTo>
                    <a:pt x="15460" y="15192"/>
                  </a:lnTo>
                  <a:lnTo>
                    <a:pt x="15216" y="15436"/>
                  </a:lnTo>
                  <a:lnTo>
                    <a:pt x="14948" y="15656"/>
                  </a:lnTo>
                  <a:lnTo>
                    <a:pt x="14679" y="15875"/>
                  </a:lnTo>
                  <a:lnTo>
                    <a:pt x="14386" y="16071"/>
                  </a:lnTo>
                  <a:lnTo>
                    <a:pt x="14093" y="16266"/>
                  </a:lnTo>
                  <a:lnTo>
                    <a:pt x="13800" y="16437"/>
                  </a:lnTo>
                  <a:lnTo>
                    <a:pt x="13482" y="16584"/>
                  </a:lnTo>
                  <a:lnTo>
                    <a:pt x="13165" y="16730"/>
                  </a:lnTo>
                  <a:lnTo>
                    <a:pt x="12847" y="16877"/>
                  </a:lnTo>
                  <a:lnTo>
                    <a:pt x="12505" y="16974"/>
                  </a:lnTo>
                  <a:lnTo>
                    <a:pt x="12163" y="17072"/>
                  </a:lnTo>
                  <a:lnTo>
                    <a:pt x="11821" y="17170"/>
                  </a:lnTo>
                  <a:lnTo>
                    <a:pt x="11455" y="17219"/>
                  </a:lnTo>
                  <a:lnTo>
                    <a:pt x="11089" y="17268"/>
                  </a:lnTo>
                  <a:lnTo>
                    <a:pt x="10722" y="17292"/>
                  </a:lnTo>
                  <a:lnTo>
                    <a:pt x="10356" y="17316"/>
                  </a:lnTo>
                  <a:lnTo>
                    <a:pt x="9990" y="17292"/>
                  </a:lnTo>
                  <a:lnTo>
                    <a:pt x="9623" y="17268"/>
                  </a:lnTo>
                  <a:lnTo>
                    <a:pt x="9257" y="17219"/>
                  </a:lnTo>
                  <a:lnTo>
                    <a:pt x="8891" y="17170"/>
                  </a:lnTo>
                  <a:lnTo>
                    <a:pt x="8549" y="17072"/>
                  </a:lnTo>
                  <a:lnTo>
                    <a:pt x="8207" y="16974"/>
                  </a:lnTo>
                  <a:lnTo>
                    <a:pt x="7865" y="16877"/>
                  </a:lnTo>
                  <a:lnTo>
                    <a:pt x="7547" y="16730"/>
                  </a:lnTo>
                  <a:lnTo>
                    <a:pt x="7230" y="16584"/>
                  </a:lnTo>
                  <a:lnTo>
                    <a:pt x="6912" y="16437"/>
                  </a:lnTo>
                  <a:lnTo>
                    <a:pt x="6619" y="16266"/>
                  </a:lnTo>
                  <a:lnTo>
                    <a:pt x="6326" y="16071"/>
                  </a:lnTo>
                  <a:lnTo>
                    <a:pt x="6033" y="15875"/>
                  </a:lnTo>
                  <a:lnTo>
                    <a:pt x="5765" y="15656"/>
                  </a:lnTo>
                  <a:lnTo>
                    <a:pt x="5496" y="15436"/>
                  </a:lnTo>
                  <a:lnTo>
                    <a:pt x="5252" y="15192"/>
                  </a:lnTo>
                  <a:lnTo>
                    <a:pt x="5007" y="14947"/>
                  </a:lnTo>
                  <a:lnTo>
                    <a:pt x="4788" y="14679"/>
                  </a:lnTo>
                  <a:lnTo>
                    <a:pt x="4568" y="14410"/>
                  </a:lnTo>
                  <a:lnTo>
                    <a:pt x="4372" y="14117"/>
                  </a:lnTo>
                  <a:lnTo>
                    <a:pt x="4177" y="13824"/>
                  </a:lnTo>
                  <a:lnTo>
                    <a:pt x="4006" y="13531"/>
                  </a:lnTo>
                  <a:lnTo>
                    <a:pt x="3860" y="13213"/>
                  </a:lnTo>
                  <a:lnTo>
                    <a:pt x="3713" y="12896"/>
                  </a:lnTo>
                  <a:lnTo>
                    <a:pt x="3566" y="12578"/>
                  </a:lnTo>
                  <a:lnTo>
                    <a:pt x="3469" y="12236"/>
                  </a:lnTo>
                  <a:lnTo>
                    <a:pt x="3371" y="11894"/>
                  </a:lnTo>
                  <a:lnTo>
                    <a:pt x="3273" y="11553"/>
                  </a:lnTo>
                  <a:lnTo>
                    <a:pt x="3225" y="11186"/>
                  </a:lnTo>
                  <a:lnTo>
                    <a:pt x="3176" y="10820"/>
                  </a:lnTo>
                  <a:lnTo>
                    <a:pt x="3151" y="10454"/>
                  </a:lnTo>
                  <a:lnTo>
                    <a:pt x="3127" y="10087"/>
                  </a:lnTo>
                  <a:lnTo>
                    <a:pt x="3151" y="9721"/>
                  </a:lnTo>
                  <a:lnTo>
                    <a:pt x="3176" y="9354"/>
                  </a:lnTo>
                  <a:lnTo>
                    <a:pt x="3225" y="8988"/>
                  </a:lnTo>
                  <a:lnTo>
                    <a:pt x="3273" y="8622"/>
                  </a:lnTo>
                  <a:lnTo>
                    <a:pt x="3371" y="8280"/>
                  </a:lnTo>
                  <a:lnTo>
                    <a:pt x="3469" y="7938"/>
                  </a:lnTo>
                  <a:lnTo>
                    <a:pt x="3566" y="7596"/>
                  </a:lnTo>
                  <a:lnTo>
                    <a:pt x="3713" y="7279"/>
                  </a:lnTo>
                  <a:lnTo>
                    <a:pt x="3860" y="6961"/>
                  </a:lnTo>
                  <a:lnTo>
                    <a:pt x="4006" y="6644"/>
                  </a:lnTo>
                  <a:lnTo>
                    <a:pt x="4177" y="6350"/>
                  </a:lnTo>
                  <a:lnTo>
                    <a:pt x="4372" y="6057"/>
                  </a:lnTo>
                  <a:lnTo>
                    <a:pt x="4568" y="5764"/>
                  </a:lnTo>
                  <a:lnTo>
                    <a:pt x="4788" y="5496"/>
                  </a:lnTo>
                  <a:lnTo>
                    <a:pt x="5007" y="5227"/>
                  </a:lnTo>
                  <a:lnTo>
                    <a:pt x="5252" y="4983"/>
                  </a:lnTo>
                  <a:lnTo>
                    <a:pt x="5496" y="4739"/>
                  </a:lnTo>
                  <a:lnTo>
                    <a:pt x="5765" y="4519"/>
                  </a:lnTo>
                  <a:lnTo>
                    <a:pt x="6033" y="4299"/>
                  </a:lnTo>
                  <a:lnTo>
                    <a:pt x="6326" y="4104"/>
                  </a:lnTo>
                  <a:lnTo>
                    <a:pt x="6619" y="3908"/>
                  </a:lnTo>
                  <a:lnTo>
                    <a:pt x="6912" y="3737"/>
                  </a:lnTo>
                  <a:lnTo>
                    <a:pt x="7230" y="3591"/>
                  </a:lnTo>
                  <a:lnTo>
                    <a:pt x="7547" y="3444"/>
                  </a:lnTo>
                  <a:lnTo>
                    <a:pt x="7865" y="3298"/>
                  </a:lnTo>
                  <a:lnTo>
                    <a:pt x="8207" y="3200"/>
                  </a:lnTo>
                  <a:lnTo>
                    <a:pt x="8549" y="3102"/>
                  </a:lnTo>
                  <a:lnTo>
                    <a:pt x="8891" y="3004"/>
                  </a:lnTo>
                  <a:lnTo>
                    <a:pt x="9257" y="2956"/>
                  </a:lnTo>
                  <a:lnTo>
                    <a:pt x="9623" y="2907"/>
                  </a:lnTo>
                  <a:lnTo>
                    <a:pt x="9990" y="2882"/>
                  </a:lnTo>
                  <a:lnTo>
                    <a:pt x="10356" y="2858"/>
                  </a:lnTo>
                  <a:close/>
                  <a:moveTo>
                    <a:pt x="8060" y="0"/>
                  </a:moveTo>
                  <a:lnTo>
                    <a:pt x="6717" y="2516"/>
                  </a:lnTo>
                  <a:lnTo>
                    <a:pt x="3908" y="2003"/>
                  </a:lnTo>
                  <a:lnTo>
                    <a:pt x="3786" y="4861"/>
                  </a:lnTo>
                  <a:lnTo>
                    <a:pt x="1026" y="5593"/>
                  </a:lnTo>
                  <a:lnTo>
                    <a:pt x="2174" y="8207"/>
                  </a:lnTo>
                  <a:lnTo>
                    <a:pt x="1" y="10087"/>
                  </a:lnTo>
                  <a:lnTo>
                    <a:pt x="2174" y="11968"/>
                  </a:lnTo>
                  <a:lnTo>
                    <a:pt x="1026" y="14581"/>
                  </a:lnTo>
                  <a:lnTo>
                    <a:pt x="3786" y="15314"/>
                  </a:lnTo>
                  <a:lnTo>
                    <a:pt x="3908" y="18171"/>
                  </a:lnTo>
                  <a:lnTo>
                    <a:pt x="6717" y="17658"/>
                  </a:lnTo>
                  <a:lnTo>
                    <a:pt x="8060" y="20174"/>
                  </a:lnTo>
                  <a:lnTo>
                    <a:pt x="10356" y="18489"/>
                  </a:lnTo>
                  <a:lnTo>
                    <a:pt x="12652" y="20174"/>
                  </a:lnTo>
                  <a:lnTo>
                    <a:pt x="13995" y="17658"/>
                  </a:lnTo>
                  <a:lnTo>
                    <a:pt x="16804" y="18171"/>
                  </a:lnTo>
                  <a:lnTo>
                    <a:pt x="16926" y="15314"/>
                  </a:lnTo>
                  <a:lnTo>
                    <a:pt x="19686" y="14581"/>
                  </a:lnTo>
                  <a:lnTo>
                    <a:pt x="18538" y="11968"/>
                  </a:lnTo>
                  <a:lnTo>
                    <a:pt x="20711" y="10087"/>
                  </a:lnTo>
                  <a:lnTo>
                    <a:pt x="18538" y="8207"/>
                  </a:lnTo>
                  <a:lnTo>
                    <a:pt x="19686" y="5593"/>
                  </a:lnTo>
                  <a:lnTo>
                    <a:pt x="16926" y="4861"/>
                  </a:lnTo>
                  <a:lnTo>
                    <a:pt x="16804" y="2003"/>
                  </a:lnTo>
                  <a:lnTo>
                    <a:pt x="13995" y="2516"/>
                  </a:lnTo>
                  <a:lnTo>
                    <a:pt x="12652" y="0"/>
                  </a:lnTo>
                  <a:lnTo>
                    <a:pt x="10356" y="1686"/>
                  </a:lnTo>
                  <a:lnTo>
                    <a:pt x="8060" y="0"/>
                  </a:lnTo>
                  <a:close/>
                </a:path>
              </a:pathLst>
            </a:custGeom>
            <a:solidFill>
              <a:srgbClr val="FFFF00"/>
            </a:solidFill>
            <a:ln>
              <a:noFill/>
            </a:ln>
          </p:spPr>
          <p:txBody>
            <a:bodyPr spcFirstLastPara="1" lIns="121900" tIns="121900" rIns="121900" bIns="121900" anchor="ctr"/>
            <a:lstStyle/>
            <a:p>
              <a:pPr marL="0" marR="0" lvl="0" indent="0" algn="l" defTabSz="1219170" rtl="0" eaLnBrk="0" fontAlgn="base" latinLnBrk="0" hangingPunct="0">
                <a:lnSpc>
                  <a:spcPct val="100000"/>
                </a:lnSpc>
                <a:spcBef>
                  <a:spcPct val="0"/>
                </a:spcBef>
                <a:spcAft>
                  <a:spcPct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 name="Google Shape;161;p20">
              <a:extLst>
                <a:ext uri="{FF2B5EF4-FFF2-40B4-BE49-F238E27FC236}">
                  <a16:creationId xmlns="" xmlns:a16="http://schemas.microsoft.com/office/drawing/2014/main" id="{7224E664-FD05-4E65-99A3-BDA6454956DF}"/>
                </a:ext>
              </a:extLst>
            </p:cNvPr>
            <p:cNvSpPr/>
            <p:nvPr/>
          </p:nvSpPr>
          <p:spPr>
            <a:xfrm>
              <a:off x="6016655" y="1004829"/>
              <a:ext cx="336939" cy="337393"/>
            </a:xfrm>
            <a:custGeom>
              <a:avLst/>
              <a:gdLst/>
              <a:ahLst/>
              <a:cxnLst/>
              <a:rect l="l" t="t" r="r" b="b"/>
              <a:pathLst>
                <a:path w="13482" h="13482" extrusionOk="0">
                  <a:moveTo>
                    <a:pt x="6741" y="0"/>
                  </a:moveTo>
                  <a:lnTo>
                    <a:pt x="6399" y="25"/>
                  </a:lnTo>
                  <a:lnTo>
                    <a:pt x="6057" y="49"/>
                  </a:lnTo>
                  <a:lnTo>
                    <a:pt x="5715" y="98"/>
                  </a:lnTo>
                  <a:lnTo>
                    <a:pt x="5398" y="147"/>
                  </a:lnTo>
                  <a:lnTo>
                    <a:pt x="5056" y="220"/>
                  </a:lnTo>
                  <a:lnTo>
                    <a:pt x="4738" y="318"/>
                  </a:lnTo>
                  <a:lnTo>
                    <a:pt x="4421" y="416"/>
                  </a:lnTo>
                  <a:lnTo>
                    <a:pt x="4128" y="538"/>
                  </a:lnTo>
                  <a:lnTo>
                    <a:pt x="3835" y="684"/>
                  </a:lnTo>
                  <a:lnTo>
                    <a:pt x="3542" y="831"/>
                  </a:lnTo>
                  <a:lnTo>
                    <a:pt x="3249" y="977"/>
                  </a:lnTo>
                  <a:lnTo>
                    <a:pt x="2980" y="1173"/>
                  </a:lnTo>
                  <a:lnTo>
                    <a:pt x="2711" y="1344"/>
                  </a:lnTo>
                  <a:lnTo>
                    <a:pt x="2467" y="1539"/>
                  </a:lnTo>
                  <a:lnTo>
                    <a:pt x="2223" y="1759"/>
                  </a:lnTo>
                  <a:lnTo>
                    <a:pt x="1979" y="1979"/>
                  </a:lnTo>
                  <a:lnTo>
                    <a:pt x="1759" y="2223"/>
                  </a:lnTo>
                  <a:lnTo>
                    <a:pt x="1539" y="2467"/>
                  </a:lnTo>
                  <a:lnTo>
                    <a:pt x="1344" y="2711"/>
                  </a:lnTo>
                  <a:lnTo>
                    <a:pt x="1173" y="2980"/>
                  </a:lnTo>
                  <a:lnTo>
                    <a:pt x="977" y="3249"/>
                  </a:lnTo>
                  <a:lnTo>
                    <a:pt x="831" y="3542"/>
                  </a:lnTo>
                  <a:lnTo>
                    <a:pt x="684" y="3835"/>
                  </a:lnTo>
                  <a:lnTo>
                    <a:pt x="538" y="4128"/>
                  </a:lnTo>
                  <a:lnTo>
                    <a:pt x="416" y="4421"/>
                  </a:lnTo>
                  <a:lnTo>
                    <a:pt x="318" y="4738"/>
                  </a:lnTo>
                  <a:lnTo>
                    <a:pt x="220" y="5056"/>
                  </a:lnTo>
                  <a:lnTo>
                    <a:pt x="147" y="5398"/>
                  </a:lnTo>
                  <a:lnTo>
                    <a:pt x="98" y="5715"/>
                  </a:lnTo>
                  <a:lnTo>
                    <a:pt x="49" y="6057"/>
                  </a:lnTo>
                  <a:lnTo>
                    <a:pt x="25" y="6399"/>
                  </a:lnTo>
                  <a:lnTo>
                    <a:pt x="0" y="6741"/>
                  </a:lnTo>
                  <a:lnTo>
                    <a:pt x="25" y="7083"/>
                  </a:lnTo>
                  <a:lnTo>
                    <a:pt x="49" y="7425"/>
                  </a:lnTo>
                  <a:lnTo>
                    <a:pt x="98" y="7767"/>
                  </a:lnTo>
                  <a:lnTo>
                    <a:pt x="147" y="8084"/>
                  </a:lnTo>
                  <a:lnTo>
                    <a:pt x="220" y="8426"/>
                  </a:lnTo>
                  <a:lnTo>
                    <a:pt x="318" y="8744"/>
                  </a:lnTo>
                  <a:lnTo>
                    <a:pt x="416" y="9061"/>
                  </a:lnTo>
                  <a:lnTo>
                    <a:pt x="538" y="9354"/>
                  </a:lnTo>
                  <a:lnTo>
                    <a:pt x="684" y="9648"/>
                  </a:lnTo>
                  <a:lnTo>
                    <a:pt x="831" y="9941"/>
                  </a:lnTo>
                  <a:lnTo>
                    <a:pt x="977" y="10234"/>
                  </a:lnTo>
                  <a:lnTo>
                    <a:pt x="1173" y="10502"/>
                  </a:lnTo>
                  <a:lnTo>
                    <a:pt x="1344" y="10771"/>
                  </a:lnTo>
                  <a:lnTo>
                    <a:pt x="1539" y="11015"/>
                  </a:lnTo>
                  <a:lnTo>
                    <a:pt x="1759" y="11259"/>
                  </a:lnTo>
                  <a:lnTo>
                    <a:pt x="1979" y="11504"/>
                  </a:lnTo>
                  <a:lnTo>
                    <a:pt x="2223" y="11723"/>
                  </a:lnTo>
                  <a:lnTo>
                    <a:pt x="2467" y="11943"/>
                  </a:lnTo>
                  <a:lnTo>
                    <a:pt x="2711" y="12139"/>
                  </a:lnTo>
                  <a:lnTo>
                    <a:pt x="2980" y="12310"/>
                  </a:lnTo>
                  <a:lnTo>
                    <a:pt x="3249" y="12505"/>
                  </a:lnTo>
                  <a:lnTo>
                    <a:pt x="3542" y="12652"/>
                  </a:lnTo>
                  <a:lnTo>
                    <a:pt x="3835" y="12798"/>
                  </a:lnTo>
                  <a:lnTo>
                    <a:pt x="4128" y="12945"/>
                  </a:lnTo>
                  <a:lnTo>
                    <a:pt x="4421" y="13067"/>
                  </a:lnTo>
                  <a:lnTo>
                    <a:pt x="4738" y="13164"/>
                  </a:lnTo>
                  <a:lnTo>
                    <a:pt x="5056" y="13262"/>
                  </a:lnTo>
                  <a:lnTo>
                    <a:pt x="5398" y="13335"/>
                  </a:lnTo>
                  <a:lnTo>
                    <a:pt x="5715" y="13384"/>
                  </a:lnTo>
                  <a:lnTo>
                    <a:pt x="6057" y="13433"/>
                  </a:lnTo>
                  <a:lnTo>
                    <a:pt x="6399" y="13458"/>
                  </a:lnTo>
                  <a:lnTo>
                    <a:pt x="6741" y="13482"/>
                  </a:lnTo>
                  <a:lnTo>
                    <a:pt x="7083" y="13458"/>
                  </a:lnTo>
                  <a:lnTo>
                    <a:pt x="7425" y="13433"/>
                  </a:lnTo>
                  <a:lnTo>
                    <a:pt x="7767" y="13384"/>
                  </a:lnTo>
                  <a:lnTo>
                    <a:pt x="8084" y="13335"/>
                  </a:lnTo>
                  <a:lnTo>
                    <a:pt x="8426" y="13262"/>
                  </a:lnTo>
                  <a:lnTo>
                    <a:pt x="8744" y="13164"/>
                  </a:lnTo>
                  <a:lnTo>
                    <a:pt x="9061" y="13067"/>
                  </a:lnTo>
                  <a:lnTo>
                    <a:pt x="9354" y="12945"/>
                  </a:lnTo>
                  <a:lnTo>
                    <a:pt x="9647" y="12798"/>
                  </a:lnTo>
                  <a:lnTo>
                    <a:pt x="9940" y="12652"/>
                  </a:lnTo>
                  <a:lnTo>
                    <a:pt x="10234" y="12505"/>
                  </a:lnTo>
                  <a:lnTo>
                    <a:pt x="10502" y="12310"/>
                  </a:lnTo>
                  <a:lnTo>
                    <a:pt x="10771" y="12139"/>
                  </a:lnTo>
                  <a:lnTo>
                    <a:pt x="11015" y="11943"/>
                  </a:lnTo>
                  <a:lnTo>
                    <a:pt x="11259" y="11723"/>
                  </a:lnTo>
                  <a:lnTo>
                    <a:pt x="11504" y="11504"/>
                  </a:lnTo>
                  <a:lnTo>
                    <a:pt x="11723" y="11259"/>
                  </a:lnTo>
                  <a:lnTo>
                    <a:pt x="11943" y="11015"/>
                  </a:lnTo>
                  <a:lnTo>
                    <a:pt x="12139" y="10771"/>
                  </a:lnTo>
                  <a:lnTo>
                    <a:pt x="12310" y="10502"/>
                  </a:lnTo>
                  <a:lnTo>
                    <a:pt x="12505" y="10234"/>
                  </a:lnTo>
                  <a:lnTo>
                    <a:pt x="12651" y="9941"/>
                  </a:lnTo>
                  <a:lnTo>
                    <a:pt x="12798" y="9648"/>
                  </a:lnTo>
                  <a:lnTo>
                    <a:pt x="12945" y="9354"/>
                  </a:lnTo>
                  <a:lnTo>
                    <a:pt x="13067" y="9061"/>
                  </a:lnTo>
                  <a:lnTo>
                    <a:pt x="13164" y="8744"/>
                  </a:lnTo>
                  <a:lnTo>
                    <a:pt x="13262" y="8426"/>
                  </a:lnTo>
                  <a:lnTo>
                    <a:pt x="13335" y="8084"/>
                  </a:lnTo>
                  <a:lnTo>
                    <a:pt x="13384" y="7767"/>
                  </a:lnTo>
                  <a:lnTo>
                    <a:pt x="13433" y="7425"/>
                  </a:lnTo>
                  <a:lnTo>
                    <a:pt x="13457" y="7083"/>
                  </a:lnTo>
                  <a:lnTo>
                    <a:pt x="13482" y="6741"/>
                  </a:lnTo>
                  <a:lnTo>
                    <a:pt x="13457" y="6399"/>
                  </a:lnTo>
                  <a:lnTo>
                    <a:pt x="13433" y="6057"/>
                  </a:lnTo>
                  <a:lnTo>
                    <a:pt x="13384" y="5715"/>
                  </a:lnTo>
                  <a:lnTo>
                    <a:pt x="13335" y="5398"/>
                  </a:lnTo>
                  <a:lnTo>
                    <a:pt x="13262" y="5056"/>
                  </a:lnTo>
                  <a:lnTo>
                    <a:pt x="13164" y="4738"/>
                  </a:lnTo>
                  <a:lnTo>
                    <a:pt x="13067" y="4421"/>
                  </a:lnTo>
                  <a:lnTo>
                    <a:pt x="12945" y="4128"/>
                  </a:lnTo>
                  <a:lnTo>
                    <a:pt x="12798" y="3835"/>
                  </a:lnTo>
                  <a:lnTo>
                    <a:pt x="12651" y="3542"/>
                  </a:lnTo>
                  <a:lnTo>
                    <a:pt x="12505" y="3249"/>
                  </a:lnTo>
                  <a:lnTo>
                    <a:pt x="12310" y="2980"/>
                  </a:lnTo>
                  <a:lnTo>
                    <a:pt x="12139" y="2711"/>
                  </a:lnTo>
                  <a:lnTo>
                    <a:pt x="11943" y="2467"/>
                  </a:lnTo>
                  <a:lnTo>
                    <a:pt x="11723" y="2223"/>
                  </a:lnTo>
                  <a:lnTo>
                    <a:pt x="11504" y="1979"/>
                  </a:lnTo>
                  <a:lnTo>
                    <a:pt x="11259" y="1759"/>
                  </a:lnTo>
                  <a:lnTo>
                    <a:pt x="11015" y="1539"/>
                  </a:lnTo>
                  <a:lnTo>
                    <a:pt x="10771" y="1344"/>
                  </a:lnTo>
                  <a:lnTo>
                    <a:pt x="10502" y="1173"/>
                  </a:lnTo>
                  <a:lnTo>
                    <a:pt x="10234" y="977"/>
                  </a:lnTo>
                  <a:lnTo>
                    <a:pt x="9940" y="831"/>
                  </a:lnTo>
                  <a:lnTo>
                    <a:pt x="9647" y="684"/>
                  </a:lnTo>
                  <a:lnTo>
                    <a:pt x="9354" y="538"/>
                  </a:lnTo>
                  <a:lnTo>
                    <a:pt x="9061" y="416"/>
                  </a:lnTo>
                  <a:lnTo>
                    <a:pt x="8744" y="318"/>
                  </a:lnTo>
                  <a:lnTo>
                    <a:pt x="8426" y="220"/>
                  </a:lnTo>
                  <a:lnTo>
                    <a:pt x="8084" y="147"/>
                  </a:lnTo>
                  <a:lnTo>
                    <a:pt x="7767" y="98"/>
                  </a:lnTo>
                  <a:lnTo>
                    <a:pt x="7425" y="49"/>
                  </a:lnTo>
                  <a:lnTo>
                    <a:pt x="7083" y="25"/>
                  </a:lnTo>
                  <a:lnTo>
                    <a:pt x="6741" y="0"/>
                  </a:lnTo>
                  <a:close/>
                </a:path>
              </a:pathLst>
            </a:custGeom>
            <a:solidFill>
              <a:srgbClr val="FFFF00"/>
            </a:solidFill>
            <a:ln>
              <a:noFill/>
            </a:ln>
          </p:spPr>
          <p:txBody>
            <a:bodyPr spcFirstLastPara="1" lIns="121900" tIns="121900" rIns="121900" bIns="121900" anchor="ctr"/>
            <a:lstStyle/>
            <a:p>
              <a:pPr marL="0" marR="0" lvl="0" indent="0" algn="l" defTabSz="1219170" rtl="0" eaLnBrk="0" fontAlgn="base" latinLnBrk="0" hangingPunct="0">
                <a:lnSpc>
                  <a:spcPct val="100000"/>
                </a:lnSpc>
                <a:spcBef>
                  <a:spcPct val="0"/>
                </a:spcBef>
                <a:spcAft>
                  <a:spcPct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62" name="Google Shape;162;p20">
            <a:extLst>
              <a:ext uri="{FF2B5EF4-FFF2-40B4-BE49-F238E27FC236}">
                <a16:creationId xmlns="" xmlns:a16="http://schemas.microsoft.com/office/drawing/2014/main" id="{0420B851-B7B0-47BE-94D3-A10BED3DB5D7}"/>
              </a:ext>
            </a:extLst>
          </p:cNvPr>
          <p:cNvSpPr/>
          <p:nvPr/>
        </p:nvSpPr>
        <p:spPr>
          <a:xfrm>
            <a:off x="10255353" y="132491"/>
            <a:ext cx="1759666" cy="1066800"/>
          </a:xfrm>
          <a:custGeom>
            <a:avLst/>
            <a:gdLst/>
            <a:ahLst/>
            <a:cxnLst/>
            <a:rect l="l" t="t" r="r" b="b"/>
            <a:pathLst>
              <a:path w="19198" h="10845" extrusionOk="0">
                <a:moveTo>
                  <a:pt x="7572" y="1"/>
                </a:moveTo>
                <a:lnTo>
                  <a:pt x="7108" y="25"/>
                </a:lnTo>
                <a:lnTo>
                  <a:pt x="6668" y="98"/>
                </a:lnTo>
                <a:lnTo>
                  <a:pt x="6229" y="196"/>
                </a:lnTo>
                <a:lnTo>
                  <a:pt x="5813" y="343"/>
                </a:lnTo>
                <a:lnTo>
                  <a:pt x="5423" y="538"/>
                </a:lnTo>
                <a:lnTo>
                  <a:pt x="5056" y="758"/>
                </a:lnTo>
                <a:lnTo>
                  <a:pt x="4714" y="1026"/>
                </a:lnTo>
                <a:lnTo>
                  <a:pt x="4397" y="1319"/>
                </a:lnTo>
                <a:lnTo>
                  <a:pt x="4104" y="1637"/>
                </a:lnTo>
                <a:lnTo>
                  <a:pt x="3835" y="1979"/>
                </a:lnTo>
                <a:lnTo>
                  <a:pt x="3615" y="2345"/>
                </a:lnTo>
                <a:lnTo>
                  <a:pt x="3420" y="2736"/>
                </a:lnTo>
                <a:lnTo>
                  <a:pt x="3273" y="3151"/>
                </a:lnTo>
                <a:lnTo>
                  <a:pt x="3151" y="3591"/>
                </a:lnTo>
                <a:lnTo>
                  <a:pt x="3102" y="4030"/>
                </a:lnTo>
                <a:lnTo>
                  <a:pt x="3078" y="4494"/>
                </a:lnTo>
                <a:lnTo>
                  <a:pt x="3078" y="4788"/>
                </a:lnTo>
                <a:lnTo>
                  <a:pt x="2712" y="4788"/>
                </a:lnTo>
                <a:lnTo>
                  <a:pt x="2419" y="4836"/>
                </a:lnTo>
                <a:lnTo>
                  <a:pt x="2125" y="4910"/>
                </a:lnTo>
                <a:lnTo>
                  <a:pt x="1832" y="5032"/>
                </a:lnTo>
                <a:lnTo>
                  <a:pt x="1588" y="5154"/>
                </a:lnTo>
                <a:lnTo>
                  <a:pt x="1320" y="5300"/>
                </a:lnTo>
                <a:lnTo>
                  <a:pt x="1100" y="5471"/>
                </a:lnTo>
                <a:lnTo>
                  <a:pt x="880" y="5667"/>
                </a:lnTo>
                <a:lnTo>
                  <a:pt x="685" y="5887"/>
                </a:lnTo>
                <a:lnTo>
                  <a:pt x="514" y="6131"/>
                </a:lnTo>
                <a:lnTo>
                  <a:pt x="367" y="6375"/>
                </a:lnTo>
                <a:lnTo>
                  <a:pt x="220" y="6644"/>
                </a:lnTo>
                <a:lnTo>
                  <a:pt x="123" y="6912"/>
                </a:lnTo>
                <a:lnTo>
                  <a:pt x="50" y="7205"/>
                </a:lnTo>
                <a:lnTo>
                  <a:pt x="1" y="7499"/>
                </a:lnTo>
                <a:lnTo>
                  <a:pt x="1" y="7816"/>
                </a:lnTo>
                <a:lnTo>
                  <a:pt x="1" y="8134"/>
                </a:lnTo>
                <a:lnTo>
                  <a:pt x="50" y="8427"/>
                </a:lnTo>
                <a:lnTo>
                  <a:pt x="123" y="8720"/>
                </a:lnTo>
                <a:lnTo>
                  <a:pt x="220" y="8988"/>
                </a:lnTo>
                <a:lnTo>
                  <a:pt x="367" y="9257"/>
                </a:lnTo>
                <a:lnTo>
                  <a:pt x="514" y="9501"/>
                </a:lnTo>
                <a:lnTo>
                  <a:pt x="685" y="9745"/>
                </a:lnTo>
                <a:lnTo>
                  <a:pt x="880" y="9965"/>
                </a:lnTo>
                <a:lnTo>
                  <a:pt x="1100" y="10161"/>
                </a:lnTo>
                <a:lnTo>
                  <a:pt x="1320" y="10332"/>
                </a:lnTo>
                <a:lnTo>
                  <a:pt x="1588" y="10478"/>
                </a:lnTo>
                <a:lnTo>
                  <a:pt x="1832" y="10600"/>
                </a:lnTo>
                <a:lnTo>
                  <a:pt x="2125" y="10722"/>
                </a:lnTo>
                <a:lnTo>
                  <a:pt x="2419" y="10796"/>
                </a:lnTo>
                <a:lnTo>
                  <a:pt x="2712" y="10844"/>
                </a:lnTo>
                <a:lnTo>
                  <a:pt x="16486" y="10844"/>
                </a:lnTo>
                <a:lnTo>
                  <a:pt x="16779" y="10796"/>
                </a:lnTo>
                <a:lnTo>
                  <a:pt x="17072" y="10722"/>
                </a:lnTo>
                <a:lnTo>
                  <a:pt x="17365" y="10600"/>
                </a:lnTo>
                <a:lnTo>
                  <a:pt x="17610" y="10478"/>
                </a:lnTo>
                <a:lnTo>
                  <a:pt x="17878" y="10332"/>
                </a:lnTo>
                <a:lnTo>
                  <a:pt x="18098" y="10161"/>
                </a:lnTo>
                <a:lnTo>
                  <a:pt x="18318" y="9965"/>
                </a:lnTo>
                <a:lnTo>
                  <a:pt x="18513" y="9745"/>
                </a:lnTo>
                <a:lnTo>
                  <a:pt x="18684" y="9501"/>
                </a:lnTo>
                <a:lnTo>
                  <a:pt x="18831" y="9257"/>
                </a:lnTo>
                <a:lnTo>
                  <a:pt x="18977" y="8988"/>
                </a:lnTo>
                <a:lnTo>
                  <a:pt x="19075" y="8720"/>
                </a:lnTo>
                <a:lnTo>
                  <a:pt x="19148" y="8427"/>
                </a:lnTo>
                <a:lnTo>
                  <a:pt x="19197" y="8134"/>
                </a:lnTo>
                <a:lnTo>
                  <a:pt x="19197" y="7816"/>
                </a:lnTo>
                <a:lnTo>
                  <a:pt x="19197" y="7499"/>
                </a:lnTo>
                <a:lnTo>
                  <a:pt x="19148" y="7205"/>
                </a:lnTo>
                <a:lnTo>
                  <a:pt x="19075" y="6912"/>
                </a:lnTo>
                <a:lnTo>
                  <a:pt x="18977" y="6644"/>
                </a:lnTo>
                <a:lnTo>
                  <a:pt x="18831" y="6375"/>
                </a:lnTo>
                <a:lnTo>
                  <a:pt x="18684" y="6131"/>
                </a:lnTo>
                <a:lnTo>
                  <a:pt x="18513" y="5887"/>
                </a:lnTo>
                <a:lnTo>
                  <a:pt x="18318" y="5667"/>
                </a:lnTo>
                <a:lnTo>
                  <a:pt x="18098" y="5471"/>
                </a:lnTo>
                <a:lnTo>
                  <a:pt x="17878" y="5300"/>
                </a:lnTo>
                <a:lnTo>
                  <a:pt x="17610" y="5154"/>
                </a:lnTo>
                <a:lnTo>
                  <a:pt x="17365" y="5032"/>
                </a:lnTo>
                <a:lnTo>
                  <a:pt x="17072" y="4910"/>
                </a:lnTo>
                <a:lnTo>
                  <a:pt x="16779" y="4836"/>
                </a:lnTo>
                <a:lnTo>
                  <a:pt x="16486" y="4788"/>
                </a:lnTo>
                <a:lnTo>
                  <a:pt x="15412" y="4788"/>
                </a:lnTo>
                <a:lnTo>
                  <a:pt x="15436" y="4494"/>
                </a:lnTo>
                <a:lnTo>
                  <a:pt x="15412" y="4201"/>
                </a:lnTo>
                <a:lnTo>
                  <a:pt x="15387" y="3933"/>
                </a:lnTo>
                <a:lnTo>
                  <a:pt x="15314" y="3664"/>
                </a:lnTo>
                <a:lnTo>
                  <a:pt x="15216" y="3420"/>
                </a:lnTo>
                <a:lnTo>
                  <a:pt x="15094" y="3176"/>
                </a:lnTo>
                <a:lnTo>
                  <a:pt x="14972" y="2956"/>
                </a:lnTo>
                <a:lnTo>
                  <a:pt x="14801" y="2736"/>
                </a:lnTo>
                <a:lnTo>
                  <a:pt x="14630" y="2541"/>
                </a:lnTo>
                <a:lnTo>
                  <a:pt x="14435" y="2370"/>
                </a:lnTo>
                <a:lnTo>
                  <a:pt x="14215" y="2199"/>
                </a:lnTo>
                <a:lnTo>
                  <a:pt x="13995" y="2077"/>
                </a:lnTo>
                <a:lnTo>
                  <a:pt x="13751" y="1954"/>
                </a:lnTo>
                <a:lnTo>
                  <a:pt x="13507" y="1857"/>
                </a:lnTo>
                <a:lnTo>
                  <a:pt x="13238" y="1784"/>
                </a:lnTo>
                <a:lnTo>
                  <a:pt x="12969" y="1759"/>
                </a:lnTo>
                <a:lnTo>
                  <a:pt x="12676" y="1735"/>
                </a:lnTo>
                <a:lnTo>
                  <a:pt x="12334" y="1759"/>
                </a:lnTo>
                <a:lnTo>
                  <a:pt x="11992" y="1832"/>
                </a:lnTo>
                <a:lnTo>
                  <a:pt x="11650" y="1930"/>
                </a:lnTo>
                <a:lnTo>
                  <a:pt x="11357" y="2077"/>
                </a:lnTo>
                <a:lnTo>
                  <a:pt x="11186" y="1857"/>
                </a:lnTo>
                <a:lnTo>
                  <a:pt x="11015" y="1637"/>
                </a:lnTo>
                <a:lnTo>
                  <a:pt x="10844" y="1417"/>
                </a:lnTo>
                <a:lnTo>
                  <a:pt x="10649" y="1222"/>
                </a:lnTo>
                <a:lnTo>
                  <a:pt x="10454" y="1051"/>
                </a:lnTo>
                <a:lnTo>
                  <a:pt x="10234" y="880"/>
                </a:lnTo>
                <a:lnTo>
                  <a:pt x="9990" y="709"/>
                </a:lnTo>
                <a:lnTo>
                  <a:pt x="9745" y="562"/>
                </a:lnTo>
                <a:lnTo>
                  <a:pt x="9501" y="440"/>
                </a:lnTo>
                <a:lnTo>
                  <a:pt x="9257" y="318"/>
                </a:lnTo>
                <a:lnTo>
                  <a:pt x="8988" y="220"/>
                </a:lnTo>
                <a:lnTo>
                  <a:pt x="8720" y="147"/>
                </a:lnTo>
                <a:lnTo>
                  <a:pt x="8427" y="74"/>
                </a:lnTo>
                <a:lnTo>
                  <a:pt x="8158" y="25"/>
                </a:lnTo>
                <a:lnTo>
                  <a:pt x="7865" y="1"/>
                </a:lnTo>
                <a:close/>
              </a:path>
            </a:pathLst>
          </a:custGeom>
          <a:solidFill>
            <a:srgbClr val="9BCF63"/>
          </a:solidFill>
          <a:ln>
            <a:noFill/>
          </a:ln>
        </p:spPr>
        <p:txBody>
          <a:bodyPr spcFirstLastPara="1" lIns="121900" tIns="121900" rIns="121900" bIns="121900" anchor="ctr"/>
          <a:lstStyle/>
          <a:p>
            <a:pPr marL="0" marR="0" lvl="0" indent="0" algn="l" defTabSz="1219170" rtl="0" eaLnBrk="0" fontAlgn="base" latinLnBrk="0" hangingPunct="0">
              <a:lnSpc>
                <a:spcPct val="100000"/>
              </a:lnSpc>
              <a:spcBef>
                <a:spcPct val="0"/>
              </a:spcBef>
              <a:spcAft>
                <a:spcPct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637957" name="Google Shape;163;p20">
            <a:extLst>
              <a:ext uri="{FF2B5EF4-FFF2-40B4-BE49-F238E27FC236}">
                <a16:creationId xmlns="" xmlns:a16="http://schemas.microsoft.com/office/drawing/2014/main" id="{9EE600FA-8ED7-40C4-A663-265A0F732D7C}"/>
              </a:ext>
            </a:extLst>
          </p:cNvPr>
          <p:cNvGrpSpPr>
            <a:grpSpLocks/>
          </p:cNvGrpSpPr>
          <p:nvPr/>
        </p:nvGrpSpPr>
        <p:grpSpPr bwMode="auto">
          <a:xfrm>
            <a:off x="0" y="4897437"/>
            <a:ext cx="1700212" cy="1960563"/>
            <a:chOff x="2624850" y="4296000"/>
            <a:chExt cx="380400" cy="495825"/>
          </a:xfrm>
        </p:grpSpPr>
        <p:sp>
          <p:nvSpPr>
            <p:cNvPr id="164" name="Google Shape;164;p20">
              <a:extLst>
                <a:ext uri="{FF2B5EF4-FFF2-40B4-BE49-F238E27FC236}">
                  <a16:creationId xmlns="" xmlns:a16="http://schemas.microsoft.com/office/drawing/2014/main" id="{FF0D4F30-FCF9-40C7-8FD5-6AC94FD3F463}"/>
                </a:ext>
              </a:extLst>
            </p:cNvPr>
            <p:cNvSpPr/>
            <p:nvPr/>
          </p:nvSpPr>
          <p:spPr>
            <a:xfrm>
              <a:off x="2845947" y="4296000"/>
              <a:ext cx="126399" cy="125663"/>
            </a:xfrm>
            <a:custGeom>
              <a:avLst/>
              <a:gdLst/>
              <a:ahLst/>
              <a:cxnLst/>
              <a:rect l="l" t="t" r="r" b="b"/>
              <a:pathLst>
                <a:path w="5057" h="5032" extrusionOk="0">
                  <a:moveTo>
                    <a:pt x="4812" y="1"/>
                  </a:moveTo>
                  <a:lnTo>
                    <a:pt x="4372" y="74"/>
                  </a:lnTo>
                  <a:lnTo>
                    <a:pt x="3762" y="196"/>
                  </a:lnTo>
                  <a:lnTo>
                    <a:pt x="3053" y="392"/>
                  </a:lnTo>
                  <a:lnTo>
                    <a:pt x="2321" y="636"/>
                  </a:lnTo>
                  <a:lnTo>
                    <a:pt x="1612" y="929"/>
                  </a:lnTo>
                  <a:lnTo>
                    <a:pt x="1295" y="1075"/>
                  </a:lnTo>
                  <a:lnTo>
                    <a:pt x="1026" y="1222"/>
                  </a:lnTo>
                  <a:lnTo>
                    <a:pt x="782" y="1368"/>
                  </a:lnTo>
                  <a:lnTo>
                    <a:pt x="611" y="1515"/>
                  </a:lnTo>
                  <a:lnTo>
                    <a:pt x="489" y="1662"/>
                  </a:lnTo>
                  <a:lnTo>
                    <a:pt x="367" y="1808"/>
                  </a:lnTo>
                  <a:lnTo>
                    <a:pt x="269" y="1979"/>
                  </a:lnTo>
                  <a:lnTo>
                    <a:pt x="172" y="2150"/>
                  </a:lnTo>
                  <a:lnTo>
                    <a:pt x="123" y="2321"/>
                  </a:lnTo>
                  <a:lnTo>
                    <a:pt x="74" y="2492"/>
                  </a:lnTo>
                  <a:lnTo>
                    <a:pt x="25" y="2687"/>
                  </a:lnTo>
                  <a:lnTo>
                    <a:pt x="1" y="2858"/>
                  </a:lnTo>
                  <a:lnTo>
                    <a:pt x="1" y="3054"/>
                  </a:lnTo>
                  <a:lnTo>
                    <a:pt x="25" y="3225"/>
                  </a:lnTo>
                  <a:lnTo>
                    <a:pt x="49" y="3420"/>
                  </a:lnTo>
                  <a:lnTo>
                    <a:pt x="98" y="3591"/>
                  </a:lnTo>
                  <a:lnTo>
                    <a:pt x="172" y="3762"/>
                  </a:lnTo>
                  <a:lnTo>
                    <a:pt x="245" y="3933"/>
                  </a:lnTo>
                  <a:lnTo>
                    <a:pt x="342" y="4104"/>
                  </a:lnTo>
                  <a:lnTo>
                    <a:pt x="440" y="4250"/>
                  </a:lnTo>
                  <a:lnTo>
                    <a:pt x="2638" y="2052"/>
                  </a:lnTo>
                  <a:lnTo>
                    <a:pt x="2736" y="2003"/>
                  </a:lnTo>
                  <a:lnTo>
                    <a:pt x="2809" y="1979"/>
                  </a:lnTo>
                  <a:lnTo>
                    <a:pt x="2907" y="2003"/>
                  </a:lnTo>
                  <a:lnTo>
                    <a:pt x="2980" y="2052"/>
                  </a:lnTo>
                  <a:lnTo>
                    <a:pt x="3029" y="2126"/>
                  </a:lnTo>
                  <a:lnTo>
                    <a:pt x="3053" y="2223"/>
                  </a:lnTo>
                  <a:lnTo>
                    <a:pt x="3029" y="2321"/>
                  </a:lnTo>
                  <a:lnTo>
                    <a:pt x="2980" y="2394"/>
                  </a:lnTo>
                  <a:lnTo>
                    <a:pt x="782" y="4592"/>
                  </a:lnTo>
                  <a:lnTo>
                    <a:pt x="953" y="4690"/>
                  </a:lnTo>
                  <a:lnTo>
                    <a:pt x="1100" y="4788"/>
                  </a:lnTo>
                  <a:lnTo>
                    <a:pt x="1271" y="4885"/>
                  </a:lnTo>
                  <a:lnTo>
                    <a:pt x="1466" y="4934"/>
                  </a:lnTo>
                  <a:lnTo>
                    <a:pt x="1637" y="4983"/>
                  </a:lnTo>
                  <a:lnTo>
                    <a:pt x="1808" y="5008"/>
                  </a:lnTo>
                  <a:lnTo>
                    <a:pt x="2003" y="5032"/>
                  </a:lnTo>
                  <a:lnTo>
                    <a:pt x="2174" y="5032"/>
                  </a:lnTo>
                  <a:lnTo>
                    <a:pt x="2370" y="5008"/>
                  </a:lnTo>
                  <a:lnTo>
                    <a:pt x="2541" y="4983"/>
                  </a:lnTo>
                  <a:lnTo>
                    <a:pt x="2712" y="4934"/>
                  </a:lnTo>
                  <a:lnTo>
                    <a:pt x="2907" y="4861"/>
                  </a:lnTo>
                  <a:lnTo>
                    <a:pt x="3053" y="4788"/>
                  </a:lnTo>
                  <a:lnTo>
                    <a:pt x="3224" y="4690"/>
                  </a:lnTo>
                  <a:lnTo>
                    <a:pt x="3371" y="4568"/>
                  </a:lnTo>
                  <a:lnTo>
                    <a:pt x="3517" y="4421"/>
                  </a:lnTo>
                  <a:lnTo>
                    <a:pt x="3664" y="4250"/>
                  </a:lnTo>
                  <a:lnTo>
                    <a:pt x="3835" y="4006"/>
                  </a:lnTo>
                  <a:lnTo>
                    <a:pt x="3981" y="3738"/>
                  </a:lnTo>
                  <a:lnTo>
                    <a:pt x="4128" y="3420"/>
                  </a:lnTo>
                  <a:lnTo>
                    <a:pt x="4397" y="2736"/>
                  </a:lnTo>
                  <a:lnTo>
                    <a:pt x="4641" y="1979"/>
                  </a:lnTo>
                  <a:lnTo>
                    <a:pt x="4836" y="1271"/>
                  </a:lnTo>
                  <a:lnTo>
                    <a:pt x="4983" y="660"/>
                  </a:lnTo>
                  <a:lnTo>
                    <a:pt x="5032" y="221"/>
                  </a:lnTo>
                  <a:lnTo>
                    <a:pt x="5056" y="98"/>
                  </a:lnTo>
                  <a:lnTo>
                    <a:pt x="5032" y="25"/>
                  </a:lnTo>
                  <a:lnTo>
                    <a:pt x="4958" y="1"/>
                  </a:lnTo>
                  <a:close/>
                </a:path>
              </a:pathLst>
            </a:custGeom>
            <a:solidFill>
              <a:srgbClr val="B8F567"/>
            </a:solidFill>
            <a:ln>
              <a:noFill/>
            </a:ln>
          </p:spPr>
          <p:txBody>
            <a:bodyPr spcFirstLastPara="1" lIns="121900" tIns="121900" rIns="121900" bIns="121900" anchor="ctr"/>
            <a:lstStyle/>
            <a:p>
              <a:pPr marL="0" marR="0" lvl="0" indent="0" algn="l" defTabSz="1219170" rtl="0" eaLnBrk="0" fontAlgn="base" latinLnBrk="0" hangingPunct="0">
                <a:lnSpc>
                  <a:spcPct val="100000"/>
                </a:lnSpc>
                <a:spcBef>
                  <a:spcPct val="0"/>
                </a:spcBef>
                <a:spcAft>
                  <a:spcPct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 name="Google Shape;165;p20">
              <a:extLst>
                <a:ext uri="{FF2B5EF4-FFF2-40B4-BE49-F238E27FC236}">
                  <a16:creationId xmlns="" xmlns:a16="http://schemas.microsoft.com/office/drawing/2014/main" id="{C7C2FF55-F6C2-41F8-8F9E-04490A3F0BEB}"/>
                </a:ext>
              </a:extLst>
            </p:cNvPr>
            <p:cNvSpPr/>
            <p:nvPr/>
          </p:nvSpPr>
          <p:spPr>
            <a:xfrm>
              <a:off x="2635684" y="4316074"/>
              <a:ext cx="369566" cy="475751"/>
            </a:xfrm>
            <a:custGeom>
              <a:avLst/>
              <a:gdLst/>
              <a:ahLst/>
              <a:cxnLst/>
              <a:rect l="l" t="t" r="r" b="b"/>
              <a:pathLst>
                <a:path w="14776" h="19027" extrusionOk="0">
                  <a:moveTo>
                    <a:pt x="7400" y="1"/>
                  </a:moveTo>
                  <a:lnTo>
                    <a:pt x="7254" y="25"/>
                  </a:lnTo>
                  <a:lnTo>
                    <a:pt x="7132" y="50"/>
                  </a:lnTo>
                  <a:lnTo>
                    <a:pt x="7034" y="123"/>
                  </a:lnTo>
                  <a:lnTo>
                    <a:pt x="6936" y="196"/>
                  </a:lnTo>
                  <a:lnTo>
                    <a:pt x="6863" y="294"/>
                  </a:lnTo>
                  <a:lnTo>
                    <a:pt x="6790" y="392"/>
                  </a:lnTo>
                  <a:lnTo>
                    <a:pt x="6765" y="514"/>
                  </a:lnTo>
                  <a:lnTo>
                    <a:pt x="6741" y="636"/>
                  </a:lnTo>
                  <a:lnTo>
                    <a:pt x="6741" y="4226"/>
                  </a:lnTo>
                  <a:lnTo>
                    <a:pt x="6887" y="4592"/>
                  </a:lnTo>
                  <a:lnTo>
                    <a:pt x="7009" y="4959"/>
                  </a:lnTo>
                  <a:lnTo>
                    <a:pt x="7058" y="5325"/>
                  </a:lnTo>
                  <a:lnTo>
                    <a:pt x="7083" y="5716"/>
                  </a:lnTo>
                  <a:lnTo>
                    <a:pt x="7058" y="6107"/>
                  </a:lnTo>
                  <a:lnTo>
                    <a:pt x="7009" y="6473"/>
                  </a:lnTo>
                  <a:lnTo>
                    <a:pt x="6887" y="6864"/>
                  </a:lnTo>
                  <a:lnTo>
                    <a:pt x="6741" y="7230"/>
                  </a:lnTo>
                  <a:lnTo>
                    <a:pt x="6741" y="13629"/>
                  </a:lnTo>
                  <a:lnTo>
                    <a:pt x="6203" y="13678"/>
                  </a:lnTo>
                  <a:lnTo>
                    <a:pt x="5666" y="13775"/>
                  </a:lnTo>
                  <a:lnTo>
                    <a:pt x="5153" y="13897"/>
                  </a:lnTo>
                  <a:lnTo>
                    <a:pt x="4640" y="14044"/>
                  </a:lnTo>
                  <a:lnTo>
                    <a:pt x="4152" y="14239"/>
                  </a:lnTo>
                  <a:lnTo>
                    <a:pt x="3688" y="14459"/>
                  </a:lnTo>
                  <a:lnTo>
                    <a:pt x="3224" y="14703"/>
                  </a:lnTo>
                  <a:lnTo>
                    <a:pt x="2784" y="14972"/>
                  </a:lnTo>
                  <a:lnTo>
                    <a:pt x="2369" y="15265"/>
                  </a:lnTo>
                  <a:lnTo>
                    <a:pt x="1954" y="15583"/>
                  </a:lnTo>
                  <a:lnTo>
                    <a:pt x="1588" y="15925"/>
                  </a:lnTo>
                  <a:lnTo>
                    <a:pt x="1221" y="16291"/>
                  </a:lnTo>
                  <a:lnTo>
                    <a:pt x="879" y="16682"/>
                  </a:lnTo>
                  <a:lnTo>
                    <a:pt x="562" y="17097"/>
                  </a:lnTo>
                  <a:lnTo>
                    <a:pt x="269" y="17512"/>
                  </a:lnTo>
                  <a:lnTo>
                    <a:pt x="0" y="17952"/>
                  </a:lnTo>
                  <a:lnTo>
                    <a:pt x="293" y="18074"/>
                  </a:lnTo>
                  <a:lnTo>
                    <a:pt x="611" y="18196"/>
                  </a:lnTo>
                  <a:lnTo>
                    <a:pt x="1319" y="18391"/>
                  </a:lnTo>
                  <a:lnTo>
                    <a:pt x="2125" y="18587"/>
                  </a:lnTo>
                  <a:lnTo>
                    <a:pt x="3053" y="18733"/>
                  </a:lnTo>
                  <a:lnTo>
                    <a:pt x="4030" y="18855"/>
                  </a:lnTo>
                  <a:lnTo>
                    <a:pt x="5104" y="18953"/>
                  </a:lnTo>
                  <a:lnTo>
                    <a:pt x="6228" y="19002"/>
                  </a:lnTo>
                  <a:lnTo>
                    <a:pt x="7376" y="19026"/>
                  </a:lnTo>
                  <a:lnTo>
                    <a:pt x="8548" y="19002"/>
                  </a:lnTo>
                  <a:lnTo>
                    <a:pt x="9672" y="18953"/>
                  </a:lnTo>
                  <a:lnTo>
                    <a:pt x="10746" y="18855"/>
                  </a:lnTo>
                  <a:lnTo>
                    <a:pt x="11723" y="18733"/>
                  </a:lnTo>
                  <a:lnTo>
                    <a:pt x="12651" y="18587"/>
                  </a:lnTo>
                  <a:lnTo>
                    <a:pt x="13457" y="18391"/>
                  </a:lnTo>
                  <a:lnTo>
                    <a:pt x="14165" y="18196"/>
                  </a:lnTo>
                  <a:lnTo>
                    <a:pt x="14483" y="18074"/>
                  </a:lnTo>
                  <a:lnTo>
                    <a:pt x="14776" y="17952"/>
                  </a:lnTo>
                  <a:lnTo>
                    <a:pt x="14507" y="17512"/>
                  </a:lnTo>
                  <a:lnTo>
                    <a:pt x="14214" y="17097"/>
                  </a:lnTo>
                  <a:lnTo>
                    <a:pt x="13897" y="16682"/>
                  </a:lnTo>
                  <a:lnTo>
                    <a:pt x="13555" y="16291"/>
                  </a:lnTo>
                  <a:lnTo>
                    <a:pt x="13188" y="15925"/>
                  </a:lnTo>
                  <a:lnTo>
                    <a:pt x="12822" y="15583"/>
                  </a:lnTo>
                  <a:lnTo>
                    <a:pt x="12407" y="15265"/>
                  </a:lnTo>
                  <a:lnTo>
                    <a:pt x="11992" y="14972"/>
                  </a:lnTo>
                  <a:lnTo>
                    <a:pt x="11552" y="14703"/>
                  </a:lnTo>
                  <a:lnTo>
                    <a:pt x="11088" y="14459"/>
                  </a:lnTo>
                  <a:lnTo>
                    <a:pt x="10624" y="14239"/>
                  </a:lnTo>
                  <a:lnTo>
                    <a:pt x="10136" y="14044"/>
                  </a:lnTo>
                  <a:lnTo>
                    <a:pt x="9623" y="13897"/>
                  </a:lnTo>
                  <a:lnTo>
                    <a:pt x="9110" y="13775"/>
                  </a:lnTo>
                  <a:lnTo>
                    <a:pt x="8573" y="13678"/>
                  </a:lnTo>
                  <a:lnTo>
                    <a:pt x="8035" y="13629"/>
                  </a:lnTo>
                  <a:lnTo>
                    <a:pt x="8035" y="3347"/>
                  </a:lnTo>
                  <a:lnTo>
                    <a:pt x="7913" y="3054"/>
                  </a:lnTo>
                  <a:lnTo>
                    <a:pt x="7840" y="2761"/>
                  </a:lnTo>
                  <a:lnTo>
                    <a:pt x="7791" y="2467"/>
                  </a:lnTo>
                  <a:lnTo>
                    <a:pt x="7767" y="2174"/>
                  </a:lnTo>
                  <a:lnTo>
                    <a:pt x="7791" y="1857"/>
                  </a:lnTo>
                  <a:lnTo>
                    <a:pt x="7840" y="1564"/>
                  </a:lnTo>
                  <a:lnTo>
                    <a:pt x="7913" y="1271"/>
                  </a:lnTo>
                  <a:lnTo>
                    <a:pt x="8035" y="978"/>
                  </a:lnTo>
                  <a:lnTo>
                    <a:pt x="8035" y="636"/>
                  </a:lnTo>
                  <a:lnTo>
                    <a:pt x="8011" y="514"/>
                  </a:lnTo>
                  <a:lnTo>
                    <a:pt x="7986" y="392"/>
                  </a:lnTo>
                  <a:lnTo>
                    <a:pt x="7913" y="294"/>
                  </a:lnTo>
                  <a:lnTo>
                    <a:pt x="7840" y="196"/>
                  </a:lnTo>
                  <a:lnTo>
                    <a:pt x="7742" y="123"/>
                  </a:lnTo>
                  <a:lnTo>
                    <a:pt x="7644" y="50"/>
                  </a:lnTo>
                  <a:lnTo>
                    <a:pt x="7522" y="25"/>
                  </a:lnTo>
                  <a:lnTo>
                    <a:pt x="7400" y="1"/>
                  </a:lnTo>
                  <a:close/>
                </a:path>
              </a:pathLst>
            </a:custGeom>
            <a:solidFill>
              <a:srgbClr val="B8F567"/>
            </a:solidFill>
            <a:ln>
              <a:noFill/>
            </a:ln>
          </p:spPr>
          <p:txBody>
            <a:bodyPr spcFirstLastPara="1" lIns="121900" tIns="121900" rIns="121900" bIns="121900" anchor="ctr"/>
            <a:lstStyle/>
            <a:p>
              <a:pPr marL="0" marR="0" lvl="0" indent="0" algn="l" defTabSz="1219170" rtl="0" eaLnBrk="0" fontAlgn="base" latinLnBrk="0" hangingPunct="0">
                <a:lnSpc>
                  <a:spcPct val="100000"/>
                </a:lnSpc>
                <a:spcBef>
                  <a:spcPct val="0"/>
                </a:spcBef>
                <a:spcAft>
                  <a:spcPct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 name="Google Shape;166;p20">
              <a:extLst>
                <a:ext uri="{FF2B5EF4-FFF2-40B4-BE49-F238E27FC236}">
                  <a16:creationId xmlns="" xmlns:a16="http://schemas.microsoft.com/office/drawing/2014/main" id="{37FA6164-F5CB-41F4-8D96-7EB51B4484EC}"/>
                </a:ext>
              </a:extLst>
            </p:cNvPr>
            <p:cNvSpPr/>
            <p:nvPr/>
          </p:nvSpPr>
          <p:spPr>
            <a:xfrm>
              <a:off x="2624850" y="4357828"/>
              <a:ext cx="171742" cy="171431"/>
            </a:xfrm>
            <a:custGeom>
              <a:avLst/>
              <a:gdLst/>
              <a:ahLst/>
              <a:cxnLst/>
              <a:rect l="l" t="t" r="r" b="b"/>
              <a:pathLst>
                <a:path w="6864" h="6864" extrusionOk="0">
                  <a:moveTo>
                    <a:pt x="74" y="1"/>
                  </a:moveTo>
                  <a:lnTo>
                    <a:pt x="25" y="25"/>
                  </a:lnTo>
                  <a:lnTo>
                    <a:pt x="0" y="74"/>
                  </a:lnTo>
                  <a:lnTo>
                    <a:pt x="0" y="123"/>
                  </a:lnTo>
                  <a:lnTo>
                    <a:pt x="0" y="318"/>
                  </a:lnTo>
                  <a:lnTo>
                    <a:pt x="25" y="587"/>
                  </a:lnTo>
                  <a:lnTo>
                    <a:pt x="74" y="929"/>
                  </a:lnTo>
                  <a:lnTo>
                    <a:pt x="269" y="1759"/>
                  </a:lnTo>
                  <a:lnTo>
                    <a:pt x="538" y="2736"/>
                  </a:lnTo>
                  <a:lnTo>
                    <a:pt x="880" y="3737"/>
                  </a:lnTo>
                  <a:lnTo>
                    <a:pt x="1051" y="4226"/>
                  </a:lnTo>
                  <a:lnTo>
                    <a:pt x="1246" y="4690"/>
                  </a:lnTo>
                  <a:lnTo>
                    <a:pt x="1441" y="5105"/>
                  </a:lnTo>
                  <a:lnTo>
                    <a:pt x="1661" y="5496"/>
                  </a:lnTo>
                  <a:lnTo>
                    <a:pt x="1857" y="5813"/>
                  </a:lnTo>
                  <a:lnTo>
                    <a:pt x="2076" y="6057"/>
                  </a:lnTo>
                  <a:lnTo>
                    <a:pt x="2272" y="6228"/>
                  </a:lnTo>
                  <a:lnTo>
                    <a:pt x="2492" y="6399"/>
                  </a:lnTo>
                  <a:lnTo>
                    <a:pt x="2711" y="6521"/>
                  </a:lnTo>
                  <a:lnTo>
                    <a:pt x="2956" y="6644"/>
                  </a:lnTo>
                  <a:lnTo>
                    <a:pt x="3200" y="6741"/>
                  </a:lnTo>
                  <a:lnTo>
                    <a:pt x="3444" y="6815"/>
                  </a:lnTo>
                  <a:lnTo>
                    <a:pt x="3688" y="6863"/>
                  </a:lnTo>
                  <a:lnTo>
                    <a:pt x="4201" y="6863"/>
                  </a:lnTo>
                  <a:lnTo>
                    <a:pt x="4445" y="6839"/>
                  </a:lnTo>
                  <a:lnTo>
                    <a:pt x="4690" y="6815"/>
                  </a:lnTo>
                  <a:lnTo>
                    <a:pt x="4958" y="6741"/>
                  </a:lnTo>
                  <a:lnTo>
                    <a:pt x="5178" y="6644"/>
                  </a:lnTo>
                  <a:lnTo>
                    <a:pt x="5422" y="6521"/>
                  </a:lnTo>
                  <a:lnTo>
                    <a:pt x="5642" y="6399"/>
                  </a:lnTo>
                  <a:lnTo>
                    <a:pt x="5862" y="6228"/>
                  </a:lnTo>
                  <a:lnTo>
                    <a:pt x="2198" y="2565"/>
                  </a:lnTo>
                  <a:lnTo>
                    <a:pt x="2150" y="2492"/>
                  </a:lnTo>
                  <a:lnTo>
                    <a:pt x="2125" y="2394"/>
                  </a:lnTo>
                  <a:lnTo>
                    <a:pt x="2150" y="2296"/>
                  </a:lnTo>
                  <a:lnTo>
                    <a:pt x="2198" y="2199"/>
                  </a:lnTo>
                  <a:lnTo>
                    <a:pt x="2296" y="2150"/>
                  </a:lnTo>
                  <a:lnTo>
                    <a:pt x="2394" y="2125"/>
                  </a:lnTo>
                  <a:lnTo>
                    <a:pt x="2492" y="2150"/>
                  </a:lnTo>
                  <a:lnTo>
                    <a:pt x="2565" y="2199"/>
                  </a:lnTo>
                  <a:lnTo>
                    <a:pt x="6228" y="5862"/>
                  </a:lnTo>
                  <a:lnTo>
                    <a:pt x="6375" y="5642"/>
                  </a:lnTo>
                  <a:lnTo>
                    <a:pt x="6521" y="5422"/>
                  </a:lnTo>
                  <a:lnTo>
                    <a:pt x="6643" y="5203"/>
                  </a:lnTo>
                  <a:lnTo>
                    <a:pt x="6741" y="4958"/>
                  </a:lnTo>
                  <a:lnTo>
                    <a:pt x="6814" y="4714"/>
                  </a:lnTo>
                  <a:lnTo>
                    <a:pt x="6839" y="4446"/>
                  </a:lnTo>
                  <a:lnTo>
                    <a:pt x="6863" y="4201"/>
                  </a:lnTo>
                  <a:lnTo>
                    <a:pt x="6863" y="3933"/>
                  </a:lnTo>
                  <a:lnTo>
                    <a:pt x="6839" y="3688"/>
                  </a:lnTo>
                  <a:lnTo>
                    <a:pt x="6814" y="3444"/>
                  </a:lnTo>
                  <a:lnTo>
                    <a:pt x="6741" y="3200"/>
                  </a:lnTo>
                  <a:lnTo>
                    <a:pt x="6643" y="2956"/>
                  </a:lnTo>
                  <a:lnTo>
                    <a:pt x="6521" y="2711"/>
                  </a:lnTo>
                  <a:lnTo>
                    <a:pt x="6399" y="2492"/>
                  </a:lnTo>
                  <a:lnTo>
                    <a:pt x="6228" y="2272"/>
                  </a:lnTo>
                  <a:lnTo>
                    <a:pt x="6057" y="2076"/>
                  </a:lnTo>
                  <a:lnTo>
                    <a:pt x="5813" y="1857"/>
                  </a:lnTo>
                  <a:lnTo>
                    <a:pt x="5496" y="1661"/>
                  </a:lnTo>
                  <a:lnTo>
                    <a:pt x="5105" y="1466"/>
                  </a:lnTo>
                  <a:lnTo>
                    <a:pt x="4690" y="1246"/>
                  </a:lnTo>
                  <a:lnTo>
                    <a:pt x="4226" y="1051"/>
                  </a:lnTo>
                  <a:lnTo>
                    <a:pt x="3737" y="880"/>
                  </a:lnTo>
                  <a:lnTo>
                    <a:pt x="2736" y="538"/>
                  </a:lnTo>
                  <a:lnTo>
                    <a:pt x="1759" y="269"/>
                  </a:lnTo>
                  <a:lnTo>
                    <a:pt x="928" y="74"/>
                  </a:lnTo>
                  <a:lnTo>
                    <a:pt x="587" y="25"/>
                  </a:lnTo>
                  <a:lnTo>
                    <a:pt x="318" y="1"/>
                  </a:lnTo>
                  <a:close/>
                </a:path>
              </a:pathLst>
            </a:custGeom>
            <a:solidFill>
              <a:srgbClr val="B8F567"/>
            </a:solidFill>
            <a:ln>
              <a:noFill/>
            </a:ln>
          </p:spPr>
          <p:txBody>
            <a:bodyPr spcFirstLastPara="1" lIns="121900" tIns="121900" rIns="121900" bIns="121900" anchor="ctr"/>
            <a:lstStyle/>
            <a:p>
              <a:pPr marL="0" marR="0" lvl="0" indent="0" algn="l" defTabSz="1219170" rtl="0" eaLnBrk="0" fontAlgn="base" latinLnBrk="0" hangingPunct="0">
                <a:lnSpc>
                  <a:spcPct val="100000"/>
                </a:lnSpc>
                <a:spcBef>
                  <a:spcPct val="0"/>
                </a:spcBef>
                <a:spcAft>
                  <a:spcPct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67" name="Google Shape;167;p20">
            <a:extLst>
              <a:ext uri="{FF2B5EF4-FFF2-40B4-BE49-F238E27FC236}">
                <a16:creationId xmlns="" xmlns:a16="http://schemas.microsoft.com/office/drawing/2014/main" id="{0145FC68-7E90-43BF-8182-D575D0584673}"/>
              </a:ext>
            </a:extLst>
          </p:cNvPr>
          <p:cNvSpPr/>
          <p:nvPr/>
        </p:nvSpPr>
        <p:spPr>
          <a:xfrm>
            <a:off x="1492250" y="3025775"/>
            <a:ext cx="2368550" cy="1308100"/>
          </a:xfrm>
          <a:custGeom>
            <a:avLst/>
            <a:gdLst/>
            <a:ahLst/>
            <a:cxnLst/>
            <a:rect l="l" t="t" r="r" b="b"/>
            <a:pathLst>
              <a:path w="19002" h="10503" extrusionOk="0">
                <a:moveTo>
                  <a:pt x="17072" y="1100"/>
                </a:moveTo>
                <a:lnTo>
                  <a:pt x="17145" y="1124"/>
                </a:lnTo>
                <a:lnTo>
                  <a:pt x="17268" y="1197"/>
                </a:lnTo>
                <a:lnTo>
                  <a:pt x="17365" y="1320"/>
                </a:lnTo>
                <a:lnTo>
                  <a:pt x="17390" y="1393"/>
                </a:lnTo>
                <a:lnTo>
                  <a:pt x="17390" y="1490"/>
                </a:lnTo>
                <a:lnTo>
                  <a:pt x="17390" y="1564"/>
                </a:lnTo>
                <a:lnTo>
                  <a:pt x="17365" y="1637"/>
                </a:lnTo>
                <a:lnTo>
                  <a:pt x="17268" y="1759"/>
                </a:lnTo>
                <a:lnTo>
                  <a:pt x="17145" y="1832"/>
                </a:lnTo>
                <a:lnTo>
                  <a:pt x="17072" y="1857"/>
                </a:lnTo>
                <a:lnTo>
                  <a:pt x="16926" y="1857"/>
                </a:lnTo>
                <a:lnTo>
                  <a:pt x="16852" y="1832"/>
                </a:lnTo>
                <a:lnTo>
                  <a:pt x="16730" y="1759"/>
                </a:lnTo>
                <a:lnTo>
                  <a:pt x="16657" y="1637"/>
                </a:lnTo>
                <a:lnTo>
                  <a:pt x="16633" y="1564"/>
                </a:lnTo>
                <a:lnTo>
                  <a:pt x="16608" y="1490"/>
                </a:lnTo>
                <a:lnTo>
                  <a:pt x="16633" y="1393"/>
                </a:lnTo>
                <a:lnTo>
                  <a:pt x="16657" y="1320"/>
                </a:lnTo>
                <a:lnTo>
                  <a:pt x="16730" y="1197"/>
                </a:lnTo>
                <a:lnTo>
                  <a:pt x="16852" y="1124"/>
                </a:lnTo>
                <a:lnTo>
                  <a:pt x="16926" y="1100"/>
                </a:lnTo>
                <a:close/>
                <a:moveTo>
                  <a:pt x="15924" y="1"/>
                </a:moveTo>
                <a:lnTo>
                  <a:pt x="15656" y="25"/>
                </a:lnTo>
                <a:lnTo>
                  <a:pt x="15387" y="74"/>
                </a:lnTo>
                <a:lnTo>
                  <a:pt x="15192" y="123"/>
                </a:lnTo>
                <a:lnTo>
                  <a:pt x="14996" y="172"/>
                </a:lnTo>
                <a:lnTo>
                  <a:pt x="14801" y="269"/>
                </a:lnTo>
                <a:lnTo>
                  <a:pt x="14605" y="367"/>
                </a:lnTo>
                <a:lnTo>
                  <a:pt x="14435" y="489"/>
                </a:lnTo>
                <a:lnTo>
                  <a:pt x="14264" y="611"/>
                </a:lnTo>
                <a:lnTo>
                  <a:pt x="14093" y="758"/>
                </a:lnTo>
                <a:lnTo>
                  <a:pt x="13970" y="929"/>
                </a:lnTo>
                <a:lnTo>
                  <a:pt x="13824" y="1100"/>
                </a:lnTo>
                <a:lnTo>
                  <a:pt x="13726" y="1271"/>
                </a:lnTo>
                <a:lnTo>
                  <a:pt x="13629" y="1466"/>
                </a:lnTo>
                <a:lnTo>
                  <a:pt x="13531" y="1661"/>
                </a:lnTo>
                <a:lnTo>
                  <a:pt x="13482" y="1881"/>
                </a:lnTo>
                <a:lnTo>
                  <a:pt x="13433" y="2101"/>
                </a:lnTo>
                <a:lnTo>
                  <a:pt x="13409" y="2345"/>
                </a:lnTo>
                <a:lnTo>
                  <a:pt x="13409" y="2565"/>
                </a:lnTo>
                <a:lnTo>
                  <a:pt x="6668" y="4372"/>
                </a:lnTo>
                <a:lnTo>
                  <a:pt x="6986" y="4592"/>
                </a:lnTo>
                <a:lnTo>
                  <a:pt x="7303" y="4812"/>
                </a:lnTo>
                <a:lnTo>
                  <a:pt x="7621" y="5032"/>
                </a:lnTo>
                <a:lnTo>
                  <a:pt x="7938" y="5203"/>
                </a:lnTo>
                <a:lnTo>
                  <a:pt x="8280" y="5374"/>
                </a:lnTo>
                <a:lnTo>
                  <a:pt x="8597" y="5496"/>
                </a:lnTo>
                <a:lnTo>
                  <a:pt x="8939" y="5618"/>
                </a:lnTo>
                <a:lnTo>
                  <a:pt x="9257" y="5740"/>
                </a:lnTo>
                <a:lnTo>
                  <a:pt x="9599" y="5813"/>
                </a:lnTo>
                <a:lnTo>
                  <a:pt x="9941" y="5862"/>
                </a:lnTo>
                <a:lnTo>
                  <a:pt x="10258" y="5911"/>
                </a:lnTo>
                <a:lnTo>
                  <a:pt x="10600" y="5935"/>
                </a:lnTo>
                <a:lnTo>
                  <a:pt x="10942" y="5935"/>
                </a:lnTo>
                <a:lnTo>
                  <a:pt x="11284" y="5911"/>
                </a:lnTo>
                <a:lnTo>
                  <a:pt x="11626" y="5862"/>
                </a:lnTo>
                <a:lnTo>
                  <a:pt x="11968" y="5813"/>
                </a:lnTo>
                <a:lnTo>
                  <a:pt x="12285" y="5716"/>
                </a:lnTo>
                <a:lnTo>
                  <a:pt x="12603" y="5642"/>
                </a:lnTo>
                <a:lnTo>
                  <a:pt x="13140" y="5423"/>
                </a:lnTo>
                <a:lnTo>
                  <a:pt x="13629" y="5203"/>
                </a:lnTo>
                <a:lnTo>
                  <a:pt x="14044" y="4983"/>
                </a:lnTo>
                <a:lnTo>
                  <a:pt x="14386" y="4763"/>
                </a:lnTo>
                <a:lnTo>
                  <a:pt x="14630" y="4592"/>
                </a:lnTo>
                <a:lnTo>
                  <a:pt x="14850" y="4421"/>
                </a:lnTo>
                <a:lnTo>
                  <a:pt x="14923" y="4372"/>
                </a:lnTo>
                <a:lnTo>
                  <a:pt x="15021" y="4348"/>
                </a:lnTo>
                <a:lnTo>
                  <a:pt x="15118" y="4372"/>
                </a:lnTo>
                <a:lnTo>
                  <a:pt x="15192" y="4421"/>
                </a:lnTo>
                <a:lnTo>
                  <a:pt x="15240" y="4519"/>
                </a:lnTo>
                <a:lnTo>
                  <a:pt x="15240" y="4592"/>
                </a:lnTo>
                <a:lnTo>
                  <a:pt x="15240" y="4690"/>
                </a:lnTo>
                <a:lnTo>
                  <a:pt x="15167" y="4763"/>
                </a:lnTo>
                <a:lnTo>
                  <a:pt x="15045" y="4861"/>
                </a:lnTo>
                <a:lnTo>
                  <a:pt x="14752" y="5105"/>
                </a:lnTo>
                <a:lnTo>
                  <a:pt x="14312" y="5398"/>
                </a:lnTo>
                <a:lnTo>
                  <a:pt x="14019" y="5569"/>
                </a:lnTo>
                <a:lnTo>
                  <a:pt x="13702" y="5716"/>
                </a:lnTo>
                <a:lnTo>
                  <a:pt x="13213" y="5935"/>
                </a:lnTo>
                <a:lnTo>
                  <a:pt x="12969" y="6033"/>
                </a:lnTo>
                <a:lnTo>
                  <a:pt x="12676" y="6131"/>
                </a:lnTo>
                <a:lnTo>
                  <a:pt x="12090" y="6277"/>
                </a:lnTo>
                <a:lnTo>
                  <a:pt x="11797" y="6326"/>
                </a:lnTo>
                <a:lnTo>
                  <a:pt x="11479" y="6375"/>
                </a:lnTo>
                <a:lnTo>
                  <a:pt x="11137" y="6400"/>
                </a:lnTo>
                <a:lnTo>
                  <a:pt x="10796" y="6424"/>
                </a:lnTo>
                <a:lnTo>
                  <a:pt x="10429" y="6400"/>
                </a:lnTo>
                <a:lnTo>
                  <a:pt x="10063" y="6375"/>
                </a:lnTo>
                <a:lnTo>
                  <a:pt x="9696" y="6326"/>
                </a:lnTo>
                <a:lnTo>
                  <a:pt x="9306" y="6229"/>
                </a:lnTo>
                <a:lnTo>
                  <a:pt x="8915" y="6131"/>
                </a:lnTo>
                <a:lnTo>
                  <a:pt x="8500" y="5984"/>
                </a:lnTo>
                <a:lnTo>
                  <a:pt x="8085" y="5813"/>
                </a:lnTo>
                <a:lnTo>
                  <a:pt x="7669" y="5594"/>
                </a:lnTo>
                <a:lnTo>
                  <a:pt x="7572" y="5569"/>
                </a:lnTo>
                <a:lnTo>
                  <a:pt x="7376" y="5471"/>
                </a:lnTo>
                <a:lnTo>
                  <a:pt x="7254" y="5471"/>
                </a:lnTo>
                <a:lnTo>
                  <a:pt x="7132" y="5496"/>
                </a:lnTo>
                <a:lnTo>
                  <a:pt x="318" y="7694"/>
                </a:lnTo>
                <a:lnTo>
                  <a:pt x="245" y="7743"/>
                </a:lnTo>
                <a:lnTo>
                  <a:pt x="147" y="7792"/>
                </a:lnTo>
                <a:lnTo>
                  <a:pt x="98" y="7865"/>
                </a:lnTo>
                <a:lnTo>
                  <a:pt x="49" y="7938"/>
                </a:lnTo>
                <a:lnTo>
                  <a:pt x="1" y="8036"/>
                </a:lnTo>
                <a:lnTo>
                  <a:pt x="1" y="8134"/>
                </a:lnTo>
                <a:lnTo>
                  <a:pt x="1" y="8207"/>
                </a:lnTo>
                <a:lnTo>
                  <a:pt x="25" y="8305"/>
                </a:lnTo>
                <a:lnTo>
                  <a:pt x="98" y="8451"/>
                </a:lnTo>
                <a:lnTo>
                  <a:pt x="196" y="8549"/>
                </a:lnTo>
                <a:lnTo>
                  <a:pt x="318" y="8622"/>
                </a:lnTo>
                <a:lnTo>
                  <a:pt x="489" y="8646"/>
                </a:lnTo>
                <a:lnTo>
                  <a:pt x="611" y="8622"/>
                </a:lnTo>
                <a:lnTo>
                  <a:pt x="269" y="8793"/>
                </a:lnTo>
                <a:lnTo>
                  <a:pt x="171" y="8842"/>
                </a:lnTo>
                <a:lnTo>
                  <a:pt x="123" y="8915"/>
                </a:lnTo>
                <a:lnTo>
                  <a:pt x="49" y="8988"/>
                </a:lnTo>
                <a:lnTo>
                  <a:pt x="25" y="9086"/>
                </a:lnTo>
                <a:lnTo>
                  <a:pt x="1" y="9159"/>
                </a:lnTo>
                <a:lnTo>
                  <a:pt x="1" y="9257"/>
                </a:lnTo>
                <a:lnTo>
                  <a:pt x="1" y="9355"/>
                </a:lnTo>
                <a:lnTo>
                  <a:pt x="49" y="9452"/>
                </a:lnTo>
                <a:lnTo>
                  <a:pt x="123" y="9575"/>
                </a:lnTo>
                <a:lnTo>
                  <a:pt x="220" y="9648"/>
                </a:lnTo>
                <a:lnTo>
                  <a:pt x="342" y="9697"/>
                </a:lnTo>
                <a:lnTo>
                  <a:pt x="489" y="9721"/>
                </a:lnTo>
                <a:lnTo>
                  <a:pt x="587" y="9721"/>
                </a:lnTo>
                <a:lnTo>
                  <a:pt x="684" y="9672"/>
                </a:lnTo>
                <a:lnTo>
                  <a:pt x="855" y="9599"/>
                </a:lnTo>
                <a:lnTo>
                  <a:pt x="782" y="9721"/>
                </a:lnTo>
                <a:lnTo>
                  <a:pt x="758" y="9868"/>
                </a:lnTo>
                <a:lnTo>
                  <a:pt x="782" y="10014"/>
                </a:lnTo>
                <a:lnTo>
                  <a:pt x="831" y="10161"/>
                </a:lnTo>
                <a:lnTo>
                  <a:pt x="929" y="10258"/>
                </a:lnTo>
                <a:lnTo>
                  <a:pt x="1026" y="10307"/>
                </a:lnTo>
                <a:lnTo>
                  <a:pt x="1124" y="10356"/>
                </a:lnTo>
                <a:lnTo>
                  <a:pt x="1246" y="10380"/>
                </a:lnTo>
                <a:lnTo>
                  <a:pt x="1393" y="10356"/>
                </a:lnTo>
                <a:lnTo>
                  <a:pt x="1515" y="10283"/>
                </a:lnTo>
                <a:lnTo>
                  <a:pt x="6082" y="7303"/>
                </a:lnTo>
                <a:lnTo>
                  <a:pt x="6546" y="7523"/>
                </a:lnTo>
                <a:lnTo>
                  <a:pt x="7108" y="7743"/>
                </a:lnTo>
                <a:lnTo>
                  <a:pt x="7791" y="7987"/>
                </a:lnTo>
                <a:lnTo>
                  <a:pt x="8524" y="8207"/>
                </a:lnTo>
                <a:lnTo>
                  <a:pt x="9306" y="8402"/>
                </a:lnTo>
                <a:lnTo>
                  <a:pt x="10087" y="8549"/>
                </a:lnTo>
                <a:lnTo>
                  <a:pt x="10454" y="8598"/>
                </a:lnTo>
                <a:lnTo>
                  <a:pt x="10820" y="8646"/>
                </a:lnTo>
                <a:lnTo>
                  <a:pt x="11528" y="8646"/>
                </a:lnTo>
                <a:lnTo>
                  <a:pt x="12212" y="10356"/>
                </a:lnTo>
                <a:lnTo>
                  <a:pt x="12261" y="10405"/>
                </a:lnTo>
                <a:lnTo>
                  <a:pt x="12310" y="10454"/>
                </a:lnTo>
                <a:lnTo>
                  <a:pt x="12383" y="10478"/>
                </a:lnTo>
                <a:lnTo>
                  <a:pt x="12456" y="10503"/>
                </a:lnTo>
                <a:lnTo>
                  <a:pt x="13384" y="10503"/>
                </a:lnTo>
                <a:lnTo>
                  <a:pt x="13482" y="10478"/>
                </a:lnTo>
                <a:lnTo>
                  <a:pt x="13555" y="10454"/>
                </a:lnTo>
                <a:lnTo>
                  <a:pt x="13604" y="10405"/>
                </a:lnTo>
                <a:lnTo>
                  <a:pt x="13629" y="10332"/>
                </a:lnTo>
                <a:lnTo>
                  <a:pt x="13629" y="10234"/>
                </a:lnTo>
                <a:lnTo>
                  <a:pt x="13580" y="10161"/>
                </a:lnTo>
                <a:lnTo>
                  <a:pt x="13506" y="10087"/>
                </a:lnTo>
                <a:lnTo>
                  <a:pt x="13409" y="10087"/>
                </a:lnTo>
                <a:lnTo>
                  <a:pt x="12603" y="10014"/>
                </a:lnTo>
                <a:lnTo>
                  <a:pt x="12163" y="8646"/>
                </a:lnTo>
                <a:lnTo>
                  <a:pt x="12700" y="8598"/>
                </a:lnTo>
                <a:lnTo>
                  <a:pt x="13067" y="8549"/>
                </a:lnTo>
                <a:lnTo>
                  <a:pt x="13482" y="8475"/>
                </a:lnTo>
                <a:lnTo>
                  <a:pt x="13922" y="8378"/>
                </a:lnTo>
                <a:lnTo>
                  <a:pt x="14386" y="8280"/>
                </a:lnTo>
                <a:lnTo>
                  <a:pt x="14874" y="8109"/>
                </a:lnTo>
                <a:lnTo>
                  <a:pt x="15363" y="7914"/>
                </a:lnTo>
                <a:lnTo>
                  <a:pt x="15827" y="7670"/>
                </a:lnTo>
                <a:lnTo>
                  <a:pt x="16046" y="7547"/>
                </a:lnTo>
                <a:lnTo>
                  <a:pt x="16291" y="7376"/>
                </a:lnTo>
                <a:lnTo>
                  <a:pt x="16486" y="7205"/>
                </a:lnTo>
                <a:lnTo>
                  <a:pt x="16681" y="7035"/>
                </a:lnTo>
                <a:lnTo>
                  <a:pt x="16877" y="6839"/>
                </a:lnTo>
                <a:lnTo>
                  <a:pt x="17072" y="6619"/>
                </a:lnTo>
                <a:lnTo>
                  <a:pt x="17219" y="6375"/>
                </a:lnTo>
                <a:lnTo>
                  <a:pt x="17365" y="6131"/>
                </a:lnTo>
                <a:lnTo>
                  <a:pt x="17512" y="5862"/>
                </a:lnTo>
                <a:lnTo>
                  <a:pt x="17610" y="5569"/>
                </a:lnTo>
                <a:lnTo>
                  <a:pt x="17707" y="5276"/>
                </a:lnTo>
                <a:lnTo>
                  <a:pt x="17780" y="4959"/>
                </a:lnTo>
                <a:lnTo>
                  <a:pt x="17829" y="4592"/>
                </a:lnTo>
                <a:lnTo>
                  <a:pt x="17854" y="4226"/>
                </a:lnTo>
                <a:lnTo>
                  <a:pt x="17854" y="3884"/>
                </a:lnTo>
                <a:lnTo>
                  <a:pt x="17829" y="3444"/>
                </a:lnTo>
                <a:lnTo>
                  <a:pt x="17829" y="2980"/>
                </a:lnTo>
                <a:lnTo>
                  <a:pt x="17829" y="2760"/>
                </a:lnTo>
                <a:lnTo>
                  <a:pt x="17878" y="2590"/>
                </a:lnTo>
                <a:lnTo>
                  <a:pt x="18440" y="2370"/>
                </a:lnTo>
                <a:lnTo>
                  <a:pt x="18733" y="2272"/>
                </a:lnTo>
                <a:lnTo>
                  <a:pt x="18293" y="2125"/>
                </a:lnTo>
                <a:lnTo>
                  <a:pt x="18586" y="1979"/>
                </a:lnTo>
                <a:lnTo>
                  <a:pt x="18855" y="1857"/>
                </a:lnTo>
                <a:lnTo>
                  <a:pt x="18953" y="1808"/>
                </a:lnTo>
                <a:lnTo>
                  <a:pt x="19002" y="1759"/>
                </a:lnTo>
                <a:lnTo>
                  <a:pt x="19002" y="1710"/>
                </a:lnTo>
                <a:lnTo>
                  <a:pt x="18953" y="1686"/>
                </a:lnTo>
                <a:lnTo>
                  <a:pt x="18000" y="1271"/>
                </a:lnTo>
                <a:lnTo>
                  <a:pt x="17780" y="1026"/>
                </a:lnTo>
                <a:lnTo>
                  <a:pt x="17561" y="782"/>
                </a:lnTo>
                <a:lnTo>
                  <a:pt x="17243" y="514"/>
                </a:lnTo>
                <a:lnTo>
                  <a:pt x="17048" y="391"/>
                </a:lnTo>
                <a:lnTo>
                  <a:pt x="16852" y="269"/>
                </a:lnTo>
                <a:lnTo>
                  <a:pt x="16633" y="172"/>
                </a:lnTo>
                <a:lnTo>
                  <a:pt x="16413" y="98"/>
                </a:lnTo>
                <a:lnTo>
                  <a:pt x="16169" y="25"/>
                </a:lnTo>
                <a:lnTo>
                  <a:pt x="15924" y="1"/>
                </a:lnTo>
                <a:close/>
              </a:path>
            </a:pathLst>
          </a:custGeom>
          <a:solidFill>
            <a:srgbClr val="FFFFFF"/>
          </a:solidFill>
          <a:ln>
            <a:noFill/>
          </a:ln>
        </p:spPr>
        <p:txBody>
          <a:bodyPr spcFirstLastPara="1" lIns="121900" tIns="121900" rIns="121900" bIns="121900" anchor="ctr"/>
          <a:lstStyle/>
          <a:p>
            <a:pPr marL="0" marR="0" lvl="0" indent="0" algn="l" defTabSz="1219170" rtl="0" eaLnBrk="0" fontAlgn="base" latinLnBrk="0" hangingPunct="0">
              <a:lnSpc>
                <a:spcPct val="100000"/>
              </a:lnSpc>
              <a:spcBef>
                <a:spcPct val="0"/>
              </a:spcBef>
              <a:spcAft>
                <a:spcPct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 name="Google Shape;168;p20">
            <a:extLst>
              <a:ext uri="{FF2B5EF4-FFF2-40B4-BE49-F238E27FC236}">
                <a16:creationId xmlns="" xmlns:a16="http://schemas.microsoft.com/office/drawing/2014/main" id="{AEE505B5-CADC-4B6F-8554-2650759A37A5}"/>
              </a:ext>
            </a:extLst>
          </p:cNvPr>
          <p:cNvSpPr/>
          <p:nvPr/>
        </p:nvSpPr>
        <p:spPr>
          <a:xfrm>
            <a:off x="88489" y="1800226"/>
            <a:ext cx="1713730" cy="1066800"/>
          </a:xfrm>
          <a:custGeom>
            <a:avLst/>
            <a:gdLst/>
            <a:ahLst/>
            <a:cxnLst/>
            <a:rect l="l" t="t" r="r" b="b"/>
            <a:pathLst>
              <a:path w="19198" h="10845" extrusionOk="0">
                <a:moveTo>
                  <a:pt x="7572" y="1"/>
                </a:moveTo>
                <a:lnTo>
                  <a:pt x="7108" y="25"/>
                </a:lnTo>
                <a:lnTo>
                  <a:pt x="6668" y="98"/>
                </a:lnTo>
                <a:lnTo>
                  <a:pt x="6229" y="196"/>
                </a:lnTo>
                <a:lnTo>
                  <a:pt x="5813" y="343"/>
                </a:lnTo>
                <a:lnTo>
                  <a:pt x="5423" y="538"/>
                </a:lnTo>
                <a:lnTo>
                  <a:pt x="5056" y="758"/>
                </a:lnTo>
                <a:lnTo>
                  <a:pt x="4714" y="1026"/>
                </a:lnTo>
                <a:lnTo>
                  <a:pt x="4397" y="1319"/>
                </a:lnTo>
                <a:lnTo>
                  <a:pt x="4104" y="1637"/>
                </a:lnTo>
                <a:lnTo>
                  <a:pt x="3835" y="1979"/>
                </a:lnTo>
                <a:lnTo>
                  <a:pt x="3615" y="2345"/>
                </a:lnTo>
                <a:lnTo>
                  <a:pt x="3420" y="2736"/>
                </a:lnTo>
                <a:lnTo>
                  <a:pt x="3273" y="3151"/>
                </a:lnTo>
                <a:lnTo>
                  <a:pt x="3151" y="3591"/>
                </a:lnTo>
                <a:lnTo>
                  <a:pt x="3102" y="4030"/>
                </a:lnTo>
                <a:lnTo>
                  <a:pt x="3078" y="4494"/>
                </a:lnTo>
                <a:lnTo>
                  <a:pt x="3078" y="4788"/>
                </a:lnTo>
                <a:lnTo>
                  <a:pt x="2712" y="4788"/>
                </a:lnTo>
                <a:lnTo>
                  <a:pt x="2419" y="4836"/>
                </a:lnTo>
                <a:lnTo>
                  <a:pt x="2125" y="4910"/>
                </a:lnTo>
                <a:lnTo>
                  <a:pt x="1832" y="5032"/>
                </a:lnTo>
                <a:lnTo>
                  <a:pt x="1588" y="5154"/>
                </a:lnTo>
                <a:lnTo>
                  <a:pt x="1320" y="5300"/>
                </a:lnTo>
                <a:lnTo>
                  <a:pt x="1100" y="5471"/>
                </a:lnTo>
                <a:lnTo>
                  <a:pt x="880" y="5667"/>
                </a:lnTo>
                <a:lnTo>
                  <a:pt x="685" y="5887"/>
                </a:lnTo>
                <a:lnTo>
                  <a:pt x="514" y="6131"/>
                </a:lnTo>
                <a:lnTo>
                  <a:pt x="367" y="6375"/>
                </a:lnTo>
                <a:lnTo>
                  <a:pt x="220" y="6644"/>
                </a:lnTo>
                <a:lnTo>
                  <a:pt x="123" y="6912"/>
                </a:lnTo>
                <a:lnTo>
                  <a:pt x="50" y="7205"/>
                </a:lnTo>
                <a:lnTo>
                  <a:pt x="1" y="7499"/>
                </a:lnTo>
                <a:lnTo>
                  <a:pt x="1" y="7816"/>
                </a:lnTo>
                <a:lnTo>
                  <a:pt x="1" y="8134"/>
                </a:lnTo>
                <a:lnTo>
                  <a:pt x="50" y="8427"/>
                </a:lnTo>
                <a:lnTo>
                  <a:pt x="123" y="8720"/>
                </a:lnTo>
                <a:lnTo>
                  <a:pt x="220" y="8988"/>
                </a:lnTo>
                <a:lnTo>
                  <a:pt x="367" y="9257"/>
                </a:lnTo>
                <a:lnTo>
                  <a:pt x="514" y="9501"/>
                </a:lnTo>
                <a:lnTo>
                  <a:pt x="685" y="9745"/>
                </a:lnTo>
                <a:lnTo>
                  <a:pt x="880" y="9965"/>
                </a:lnTo>
                <a:lnTo>
                  <a:pt x="1100" y="10161"/>
                </a:lnTo>
                <a:lnTo>
                  <a:pt x="1320" y="10332"/>
                </a:lnTo>
                <a:lnTo>
                  <a:pt x="1588" y="10478"/>
                </a:lnTo>
                <a:lnTo>
                  <a:pt x="1832" y="10600"/>
                </a:lnTo>
                <a:lnTo>
                  <a:pt x="2125" y="10722"/>
                </a:lnTo>
                <a:lnTo>
                  <a:pt x="2419" y="10796"/>
                </a:lnTo>
                <a:lnTo>
                  <a:pt x="2712" y="10844"/>
                </a:lnTo>
                <a:lnTo>
                  <a:pt x="16486" y="10844"/>
                </a:lnTo>
                <a:lnTo>
                  <a:pt x="16779" y="10796"/>
                </a:lnTo>
                <a:lnTo>
                  <a:pt x="17072" y="10722"/>
                </a:lnTo>
                <a:lnTo>
                  <a:pt x="17365" y="10600"/>
                </a:lnTo>
                <a:lnTo>
                  <a:pt x="17610" y="10478"/>
                </a:lnTo>
                <a:lnTo>
                  <a:pt x="17878" y="10332"/>
                </a:lnTo>
                <a:lnTo>
                  <a:pt x="18098" y="10161"/>
                </a:lnTo>
                <a:lnTo>
                  <a:pt x="18318" y="9965"/>
                </a:lnTo>
                <a:lnTo>
                  <a:pt x="18513" y="9745"/>
                </a:lnTo>
                <a:lnTo>
                  <a:pt x="18684" y="9501"/>
                </a:lnTo>
                <a:lnTo>
                  <a:pt x="18831" y="9257"/>
                </a:lnTo>
                <a:lnTo>
                  <a:pt x="18977" y="8988"/>
                </a:lnTo>
                <a:lnTo>
                  <a:pt x="19075" y="8720"/>
                </a:lnTo>
                <a:lnTo>
                  <a:pt x="19148" y="8427"/>
                </a:lnTo>
                <a:lnTo>
                  <a:pt x="19197" y="8134"/>
                </a:lnTo>
                <a:lnTo>
                  <a:pt x="19197" y="7816"/>
                </a:lnTo>
                <a:lnTo>
                  <a:pt x="19197" y="7499"/>
                </a:lnTo>
                <a:lnTo>
                  <a:pt x="19148" y="7205"/>
                </a:lnTo>
                <a:lnTo>
                  <a:pt x="19075" y="6912"/>
                </a:lnTo>
                <a:lnTo>
                  <a:pt x="18977" y="6644"/>
                </a:lnTo>
                <a:lnTo>
                  <a:pt x="18831" y="6375"/>
                </a:lnTo>
                <a:lnTo>
                  <a:pt x="18684" y="6131"/>
                </a:lnTo>
                <a:lnTo>
                  <a:pt x="18513" y="5887"/>
                </a:lnTo>
                <a:lnTo>
                  <a:pt x="18318" y="5667"/>
                </a:lnTo>
                <a:lnTo>
                  <a:pt x="18098" y="5471"/>
                </a:lnTo>
                <a:lnTo>
                  <a:pt x="17878" y="5300"/>
                </a:lnTo>
                <a:lnTo>
                  <a:pt x="17610" y="5154"/>
                </a:lnTo>
                <a:lnTo>
                  <a:pt x="17365" y="5032"/>
                </a:lnTo>
                <a:lnTo>
                  <a:pt x="17072" y="4910"/>
                </a:lnTo>
                <a:lnTo>
                  <a:pt x="16779" y="4836"/>
                </a:lnTo>
                <a:lnTo>
                  <a:pt x="16486" y="4788"/>
                </a:lnTo>
                <a:lnTo>
                  <a:pt x="15412" y="4788"/>
                </a:lnTo>
                <a:lnTo>
                  <a:pt x="15436" y="4494"/>
                </a:lnTo>
                <a:lnTo>
                  <a:pt x="15412" y="4201"/>
                </a:lnTo>
                <a:lnTo>
                  <a:pt x="15387" y="3933"/>
                </a:lnTo>
                <a:lnTo>
                  <a:pt x="15314" y="3664"/>
                </a:lnTo>
                <a:lnTo>
                  <a:pt x="15216" y="3420"/>
                </a:lnTo>
                <a:lnTo>
                  <a:pt x="15094" y="3176"/>
                </a:lnTo>
                <a:lnTo>
                  <a:pt x="14972" y="2956"/>
                </a:lnTo>
                <a:lnTo>
                  <a:pt x="14801" y="2736"/>
                </a:lnTo>
                <a:lnTo>
                  <a:pt x="14630" y="2541"/>
                </a:lnTo>
                <a:lnTo>
                  <a:pt x="14435" y="2370"/>
                </a:lnTo>
                <a:lnTo>
                  <a:pt x="14215" y="2199"/>
                </a:lnTo>
                <a:lnTo>
                  <a:pt x="13995" y="2077"/>
                </a:lnTo>
                <a:lnTo>
                  <a:pt x="13751" y="1954"/>
                </a:lnTo>
                <a:lnTo>
                  <a:pt x="13507" y="1857"/>
                </a:lnTo>
                <a:lnTo>
                  <a:pt x="13238" y="1784"/>
                </a:lnTo>
                <a:lnTo>
                  <a:pt x="12969" y="1759"/>
                </a:lnTo>
                <a:lnTo>
                  <a:pt x="12676" y="1735"/>
                </a:lnTo>
                <a:lnTo>
                  <a:pt x="12334" y="1759"/>
                </a:lnTo>
                <a:lnTo>
                  <a:pt x="11992" y="1832"/>
                </a:lnTo>
                <a:lnTo>
                  <a:pt x="11650" y="1930"/>
                </a:lnTo>
                <a:lnTo>
                  <a:pt x="11357" y="2077"/>
                </a:lnTo>
                <a:lnTo>
                  <a:pt x="11186" y="1857"/>
                </a:lnTo>
                <a:lnTo>
                  <a:pt x="11015" y="1637"/>
                </a:lnTo>
                <a:lnTo>
                  <a:pt x="10844" y="1417"/>
                </a:lnTo>
                <a:lnTo>
                  <a:pt x="10649" y="1222"/>
                </a:lnTo>
                <a:lnTo>
                  <a:pt x="10454" y="1051"/>
                </a:lnTo>
                <a:lnTo>
                  <a:pt x="10234" y="880"/>
                </a:lnTo>
                <a:lnTo>
                  <a:pt x="9990" y="709"/>
                </a:lnTo>
                <a:lnTo>
                  <a:pt x="9745" y="562"/>
                </a:lnTo>
                <a:lnTo>
                  <a:pt x="9501" y="440"/>
                </a:lnTo>
                <a:lnTo>
                  <a:pt x="9257" y="318"/>
                </a:lnTo>
                <a:lnTo>
                  <a:pt x="8988" y="220"/>
                </a:lnTo>
                <a:lnTo>
                  <a:pt x="8720" y="147"/>
                </a:lnTo>
                <a:lnTo>
                  <a:pt x="8427" y="74"/>
                </a:lnTo>
                <a:lnTo>
                  <a:pt x="8158" y="25"/>
                </a:lnTo>
                <a:lnTo>
                  <a:pt x="7865" y="1"/>
                </a:lnTo>
                <a:close/>
              </a:path>
            </a:pathLst>
          </a:custGeom>
          <a:solidFill>
            <a:srgbClr val="9BCF63"/>
          </a:solidFill>
          <a:ln>
            <a:noFill/>
          </a:ln>
        </p:spPr>
        <p:txBody>
          <a:bodyPr spcFirstLastPara="1" lIns="121900" tIns="121900" rIns="121900" bIns="121900" anchor="ctr"/>
          <a:lstStyle/>
          <a:p>
            <a:pPr marL="0" marR="0" lvl="0" indent="0" algn="l" defTabSz="1219170" rtl="0" eaLnBrk="0" fontAlgn="base" latinLnBrk="0" hangingPunct="0">
              <a:lnSpc>
                <a:spcPct val="100000"/>
              </a:lnSpc>
              <a:spcBef>
                <a:spcPct val="0"/>
              </a:spcBef>
              <a:spcAft>
                <a:spcPct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 name="Rectangle 6">
            <a:extLst>
              <a:ext uri="{FF2B5EF4-FFF2-40B4-BE49-F238E27FC236}">
                <a16:creationId xmlns="" xmlns:a16="http://schemas.microsoft.com/office/drawing/2014/main" id="{8FDAD7CC-F927-4C8D-B0AB-0D2BAB8C6073}"/>
              </a:ext>
            </a:extLst>
          </p:cNvPr>
          <p:cNvSpPr>
            <a:spLocks noChangeArrowheads="1"/>
          </p:cNvSpPr>
          <p:nvPr/>
        </p:nvSpPr>
        <p:spPr bwMode="auto">
          <a:xfrm>
            <a:off x="110306" y="246445"/>
            <a:ext cx="87395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300" b="1" dirty="0">
                <a:solidFill>
                  <a:srgbClr val="0070C0"/>
                </a:solidFill>
              </a:rPr>
              <a:t>4. Tư </a:t>
            </a:r>
            <a:r>
              <a:rPr lang="vi-VN" altLang="en-US" sz="2300" b="1" dirty="0">
                <a:solidFill>
                  <a:srgbClr val="0070C0"/>
                </a:solidFill>
              </a:rPr>
              <a:t>tư</a:t>
            </a:r>
            <a:r>
              <a:rPr lang="nl-NL" altLang="en-US" sz="2300" b="1" dirty="0">
                <a:solidFill>
                  <a:srgbClr val="0070C0"/>
                </a:solidFill>
              </a:rPr>
              <a:t>ởng về phát triển kinh tế và văn hóa, không ngừng nâng cao đời sống vật chất</a:t>
            </a:r>
            <a:r>
              <a:rPr lang="vi-VN" altLang="en-US" sz="2300" b="1" dirty="0">
                <a:solidFill>
                  <a:srgbClr val="0070C0"/>
                </a:solidFill>
              </a:rPr>
              <a:t> và</a:t>
            </a:r>
            <a:r>
              <a:rPr lang="nl-NL" altLang="en-US" sz="2300" b="1" dirty="0">
                <a:solidFill>
                  <a:srgbClr val="0070C0"/>
                </a:solidFill>
              </a:rPr>
              <a:t> tinh thần của nhân dân</a:t>
            </a:r>
            <a:endParaRPr lang="en-US" altLang="en-US" sz="2300" b="1" dirty="0">
              <a:solidFill>
                <a:srgbClr val="0070C0"/>
              </a:solidFill>
            </a:endParaRPr>
          </a:p>
        </p:txBody>
      </p:sp>
      <p:grpSp>
        <p:nvGrpSpPr>
          <p:cNvPr id="13" name="Group 21">
            <a:extLst>
              <a:ext uri="{FF2B5EF4-FFF2-40B4-BE49-F238E27FC236}">
                <a16:creationId xmlns="" xmlns:a16="http://schemas.microsoft.com/office/drawing/2014/main" id="{92AB24DB-9D36-4723-8E00-B8411880BAE9}"/>
              </a:ext>
            </a:extLst>
          </p:cNvPr>
          <p:cNvGrpSpPr>
            <a:grpSpLocks/>
          </p:cNvGrpSpPr>
          <p:nvPr/>
        </p:nvGrpSpPr>
        <p:grpSpPr bwMode="auto">
          <a:xfrm>
            <a:off x="0" y="1236191"/>
            <a:ext cx="10230938" cy="122311"/>
            <a:chOff x="240" y="576"/>
            <a:chExt cx="5298" cy="0"/>
          </a:xfrm>
        </p:grpSpPr>
        <p:sp>
          <p:nvSpPr>
            <p:cNvPr id="14" name="Line 7">
              <a:extLst>
                <a:ext uri="{FF2B5EF4-FFF2-40B4-BE49-F238E27FC236}">
                  <a16:creationId xmlns="" xmlns:a16="http://schemas.microsoft.com/office/drawing/2014/main" id="{40D49158-ABEB-4E44-ADC9-9BA495B9180A}"/>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15" name="Line 8">
              <a:extLst>
                <a:ext uri="{FF2B5EF4-FFF2-40B4-BE49-F238E27FC236}">
                  <a16:creationId xmlns="" xmlns:a16="http://schemas.microsoft.com/office/drawing/2014/main" id="{4BB6E0DC-8D4C-4636-895D-DCE7AC05993D}"/>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6" name="Rectangle 6">
            <a:extLst>
              <a:ext uri="{FF2B5EF4-FFF2-40B4-BE49-F238E27FC236}">
                <a16:creationId xmlns="" xmlns:a16="http://schemas.microsoft.com/office/drawing/2014/main" id="{FC8DE5B3-3D9A-445B-82AF-FFE48A43AD38}"/>
              </a:ext>
            </a:extLst>
          </p:cNvPr>
          <p:cNvSpPr>
            <a:spLocks noChangeArrowheads="1"/>
          </p:cNvSpPr>
          <p:nvPr/>
        </p:nvSpPr>
        <p:spPr bwMode="auto">
          <a:xfrm>
            <a:off x="1932796" y="1515461"/>
            <a:ext cx="838464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342900" marR="0" lvl="0" indent="-342900" defTabSz="914400" rtl="0" eaLnBrk="0" fontAlgn="base" latinLnBrk="0" hangingPunct="0">
              <a:lnSpc>
                <a:spcPct val="100000"/>
              </a:lnSpc>
              <a:spcBef>
                <a:spcPct val="0"/>
              </a:spcBef>
              <a:spcAft>
                <a:spcPct val="0"/>
              </a:spcAft>
              <a:buClrTx/>
              <a:buSzTx/>
              <a:buFont typeface="Wingdings" panose="05000000000000000000" pitchFamily="2" charset="2"/>
              <a:buChar char="q"/>
              <a:tabLst/>
              <a:defRPr/>
            </a:pPr>
            <a:r>
              <a:rPr kumimoji="0" lang="nl-NL" altLang="en-US" sz="2000" b="1" i="0"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Về nâng cao đời sống vật chất và tinh thần của nhân dân:</a:t>
            </a:r>
          </a:p>
        </p:txBody>
      </p:sp>
      <p:pic>
        <p:nvPicPr>
          <p:cNvPr id="17" name="Picture 3" descr="B. Quan niệm Hồ Chí Minh về con người&#10;I. Con người được nhìn nhận như một chỉnh thể&#10;Thống nhất Đa dạng&#10;Chỉnh thể&#10; ">
            <a:extLst>
              <a:ext uri="{FF2B5EF4-FFF2-40B4-BE49-F238E27FC236}">
                <a16:creationId xmlns="" xmlns:a16="http://schemas.microsoft.com/office/drawing/2014/main" id="{DB98FFD9-28AB-47C4-B1CA-F8C91DC0B7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18376" y="3591339"/>
            <a:ext cx="9485727" cy="3144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7" descr="Kết quả hình ảnh cho tư tương ho chi minh ve con nguoi">
            <a:extLst>
              <a:ext uri="{FF2B5EF4-FFF2-40B4-BE49-F238E27FC236}">
                <a16:creationId xmlns="" xmlns:a16="http://schemas.microsoft.com/office/drawing/2014/main" id="{B3BA4A4F-770E-46CD-B455-A91EF36E641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32796" y="2060392"/>
            <a:ext cx="4570052" cy="189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Rectangle 8">
            <a:extLst>
              <a:ext uri="{FF2B5EF4-FFF2-40B4-BE49-F238E27FC236}">
                <a16:creationId xmlns="" xmlns:a16="http://schemas.microsoft.com/office/drawing/2014/main" id="{152CFAD9-C8D1-41E4-B4E6-AD3C83AC965D}"/>
              </a:ext>
            </a:extLst>
          </p:cNvPr>
          <p:cNvSpPr>
            <a:spLocks noChangeArrowheads="1"/>
          </p:cNvSpPr>
          <p:nvPr/>
        </p:nvSpPr>
        <p:spPr bwMode="auto">
          <a:xfrm>
            <a:off x="6502848" y="2145596"/>
            <a:ext cx="457200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nl-NL" altLang="en-US" sz="2000" b="0" i="0" u="none" strike="noStrike" kern="1200" cap="none" spc="0" normalizeH="0" baseline="0" noProof="0" dirty="0">
                <a:ln>
                  <a:noFill/>
                </a:ln>
                <a:solidFill>
                  <a:srgbClr val="333399"/>
                </a:solidFill>
                <a:effectLst/>
                <a:uLnTx/>
                <a:uFillTx/>
                <a:latin typeface="Arial" panose="020B0604020202020204" pitchFamily="34" charset="0"/>
                <a:ea typeface="+mn-ea"/>
                <a:cs typeface="Arial" panose="020B0604020202020204" pitchFamily="34" charset="0"/>
              </a:rPr>
              <a:t>Tư tưởng đấu tranh cách mạng của Hồ Chí Minh xét đến cùng là vì mục tiêu </a:t>
            </a:r>
            <a:r>
              <a:rPr kumimoji="0" lang="nl-NL" altLang="en-US" sz="20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“vì con người, vì nhân dân”. </a:t>
            </a:r>
            <a:endParaRPr kumimoji="0" lang="en-US" altLang="en-US" sz="20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style.rotation</p:attrName>
                                        </p:attrNameLst>
                                      </p:cBhvr>
                                      <p:tavLst>
                                        <p:tav tm="0">
                                          <p:val>
                                            <p:fltVal val="90"/>
                                          </p:val>
                                        </p:tav>
                                        <p:tav tm="100000">
                                          <p:val>
                                            <p:fltVal val="0"/>
                                          </p:val>
                                        </p:tav>
                                      </p:tavLst>
                                    </p:anim>
                                    <p:animEffect transition="in" filter="fade">
                                      <p:cBhvr>
                                        <p:cTn id="10"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 xmlns:a16="http://schemas.microsoft.com/office/drawing/2014/main" id="{00D5E994-D9D7-4635-9696-9DBE5CB48E2B}"/>
              </a:ext>
            </a:extLst>
          </p:cNvPr>
          <p:cNvSpPr>
            <a:spLocks noGrp="1"/>
          </p:cNvSpPr>
          <p:nvPr>
            <p:ph type="pic" sz="quarter" idx="11"/>
          </p:nvPr>
        </p:nvSpPr>
        <p:spPr>
          <a:xfrm>
            <a:off x="3175" y="1588"/>
            <a:ext cx="2406650" cy="3522662"/>
          </a:xfrm>
        </p:spPr>
      </p:sp>
      <p:sp>
        <p:nvSpPr>
          <p:cNvPr id="6" name="Freeform 5">
            <a:extLst>
              <a:ext uri="{FF2B5EF4-FFF2-40B4-BE49-F238E27FC236}">
                <a16:creationId xmlns="" xmlns:a16="http://schemas.microsoft.com/office/drawing/2014/main" id="{7AEC2FB4-8CDD-4E51-9A69-2078C437F8D8}"/>
              </a:ext>
            </a:extLst>
          </p:cNvPr>
          <p:cNvSpPr>
            <a:spLocks/>
          </p:cNvSpPr>
          <p:nvPr/>
        </p:nvSpPr>
        <p:spPr bwMode="auto">
          <a:xfrm>
            <a:off x="3175" y="1588"/>
            <a:ext cx="2400300" cy="3870325"/>
          </a:xfrm>
          <a:custGeom>
            <a:avLst/>
            <a:gdLst>
              <a:gd name="T0" fmla="*/ 2147483646 w 2398"/>
              <a:gd name="T1" fmla="*/ 2147483646 h 1287"/>
              <a:gd name="T2" fmla="*/ 2147483646 w 2398"/>
              <a:gd name="T3" fmla="*/ 2147483646 h 1287"/>
              <a:gd name="T4" fmla="*/ 2147483646 w 2398"/>
              <a:gd name="T5" fmla="*/ 0 h 1287"/>
              <a:gd name="T6" fmla="*/ 0 w 2398"/>
              <a:gd name="T7" fmla="*/ 0 h 1287"/>
              <a:gd name="T8" fmla="*/ 0 w 2398"/>
              <a:gd name="T9" fmla="*/ 2147483646 h 1287"/>
              <a:gd name="T10" fmla="*/ 2147483646 w 2398"/>
              <a:gd name="T11" fmla="*/ 2147483646 h 12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98" h="1287">
                <a:moveTo>
                  <a:pt x="970" y="836"/>
                </a:moveTo>
                <a:cubicBezTo>
                  <a:pt x="1345" y="385"/>
                  <a:pt x="1414" y="86"/>
                  <a:pt x="1896" y="255"/>
                </a:cubicBezTo>
                <a:cubicBezTo>
                  <a:pt x="2208" y="364"/>
                  <a:pt x="2342" y="158"/>
                  <a:pt x="2398" y="0"/>
                </a:cubicBezTo>
                <a:cubicBezTo>
                  <a:pt x="0" y="0"/>
                  <a:pt x="0" y="0"/>
                  <a:pt x="0" y="0"/>
                </a:cubicBezTo>
                <a:cubicBezTo>
                  <a:pt x="0" y="1153"/>
                  <a:pt x="0" y="1153"/>
                  <a:pt x="0" y="1153"/>
                </a:cubicBezTo>
                <a:cubicBezTo>
                  <a:pt x="0" y="1153"/>
                  <a:pt x="595" y="1287"/>
                  <a:pt x="970" y="836"/>
                </a:cubicBezTo>
                <a:close/>
              </a:path>
            </a:pathLst>
          </a:custGeom>
          <a:solidFill>
            <a:schemeClr val="accent1">
              <a:alpha val="87842"/>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12" name="Freeform 8">
            <a:extLst>
              <a:ext uri="{FF2B5EF4-FFF2-40B4-BE49-F238E27FC236}">
                <a16:creationId xmlns="" xmlns:a16="http://schemas.microsoft.com/office/drawing/2014/main" id="{C9D1A3C7-E98A-46E2-AA20-0EFE7A44AE85}"/>
              </a:ext>
            </a:extLst>
          </p:cNvPr>
          <p:cNvSpPr>
            <a:spLocks noEditPoints="1"/>
          </p:cNvSpPr>
          <p:nvPr/>
        </p:nvSpPr>
        <p:spPr bwMode="auto">
          <a:xfrm>
            <a:off x="857250" y="2425700"/>
            <a:ext cx="862013" cy="863600"/>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37" name="Rectangle 6">
            <a:extLst>
              <a:ext uri="{FF2B5EF4-FFF2-40B4-BE49-F238E27FC236}">
                <a16:creationId xmlns="" xmlns:a16="http://schemas.microsoft.com/office/drawing/2014/main" id="{D3D1150C-6E19-4FD7-AB15-B020F144DC86}"/>
              </a:ext>
            </a:extLst>
          </p:cNvPr>
          <p:cNvSpPr>
            <a:spLocks noChangeArrowheads="1"/>
          </p:cNvSpPr>
          <p:nvPr/>
        </p:nvSpPr>
        <p:spPr bwMode="auto">
          <a:xfrm>
            <a:off x="2561958" y="156403"/>
            <a:ext cx="87395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300" b="1" dirty="0">
                <a:solidFill>
                  <a:srgbClr val="0070C0"/>
                </a:solidFill>
              </a:rPr>
              <a:t>4. Tư </a:t>
            </a:r>
            <a:r>
              <a:rPr lang="vi-VN" altLang="en-US" sz="2300" b="1" dirty="0">
                <a:solidFill>
                  <a:srgbClr val="0070C0"/>
                </a:solidFill>
              </a:rPr>
              <a:t>tư</a:t>
            </a:r>
            <a:r>
              <a:rPr lang="nl-NL" altLang="en-US" sz="2300" b="1" dirty="0">
                <a:solidFill>
                  <a:srgbClr val="0070C0"/>
                </a:solidFill>
              </a:rPr>
              <a:t>ởng về phát triển kinh tế và văn hóa, không ngừng nâng cao đời sống vật chất</a:t>
            </a:r>
            <a:r>
              <a:rPr lang="vi-VN" altLang="en-US" sz="2300" b="1" dirty="0">
                <a:solidFill>
                  <a:srgbClr val="0070C0"/>
                </a:solidFill>
              </a:rPr>
              <a:t> và</a:t>
            </a:r>
            <a:r>
              <a:rPr lang="nl-NL" altLang="en-US" sz="2300" b="1" dirty="0">
                <a:solidFill>
                  <a:srgbClr val="0070C0"/>
                </a:solidFill>
              </a:rPr>
              <a:t> tinh thần của nhân dân</a:t>
            </a:r>
            <a:endParaRPr lang="en-US" altLang="en-US" sz="2300" b="1" dirty="0">
              <a:solidFill>
                <a:srgbClr val="0070C0"/>
              </a:solidFill>
            </a:endParaRPr>
          </a:p>
        </p:txBody>
      </p:sp>
      <p:grpSp>
        <p:nvGrpSpPr>
          <p:cNvPr id="38" name="Group 21">
            <a:extLst>
              <a:ext uri="{FF2B5EF4-FFF2-40B4-BE49-F238E27FC236}">
                <a16:creationId xmlns="" xmlns:a16="http://schemas.microsoft.com/office/drawing/2014/main" id="{45C7EF26-ACE0-4562-88B7-4284F0001F9B}"/>
              </a:ext>
            </a:extLst>
          </p:cNvPr>
          <p:cNvGrpSpPr>
            <a:grpSpLocks/>
          </p:cNvGrpSpPr>
          <p:nvPr/>
        </p:nvGrpSpPr>
        <p:grpSpPr bwMode="auto">
          <a:xfrm>
            <a:off x="1444487" y="1142214"/>
            <a:ext cx="10230938" cy="122311"/>
            <a:chOff x="240" y="576"/>
            <a:chExt cx="5298" cy="0"/>
          </a:xfrm>
        </p:grpSpPr>
        <p:sp>
          <p:nvSpPr>
            <p:cNvPr id="39" name="Line 7">
              <a:extLst>
                <a:ext uri="{FF2B5EF4-FFF2-40B4-BE49-F238E27FC236}">
                  <a16:creationId xmlns="" xmlns:a16="http://schemas.microsoft.com/office/drawing/2014/main" id="{5AFDEAB6-86AB-4D7E-ADBE-13A0D3B4B6D8}"/>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40" name="Line 8">
              <a:extLst>
                <a:ext uri="{FF2B5EF4-FFF2-40B4-BE49-F238E27FC236}">
                  <a16:creationId xmlns="" xmlns:a16="http://schemas.microsoft.com/office/drawing/2014/main" id="{082BC44C-C233-4591-8169-2C3C2DA4E033}"/>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pic>
        <p:nvPicPr>
          <p:cNvPr id="41" name="Picture 2" descr="Kết quả hình ảnh cho độc lập rồi mà dân cứ chết đói chết rét">
            <a:extLst>
              <a:ext uri="{FF2B5EF4-FFF2-40B4-BE49-F238E27FC236}">
                <a16:creationId xmlns="" xmlns:a16="http://schemas.microsoft.com/office/drawing/2014/main" id="{389936B5-3560-41C4-A298-35692F30392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52600" y="1577008"/>
            <a:ext cx="3810000" cy="2426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 name="Picture 4" descr="Kết quả hình ảnh cho độc lập rồi mà dân cứ chết đói chết rét">
            <a:extLst>
              <a:ext uri="{FF2B5EF4-FFF2-40B4-BE49-F238E27FC236}">
                <a16:creationId xmlns="" xmlns:a16="http://schemas.microsoft.com/office/drawing/2014/main" id="{DE68F9EA-2BAA-4EE2-B49A-6031FF75BB3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03443" y="4106104"/>
            <a:ext cx="7036905" cy="2491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 name="Horizontal Scroll 2">
            <a:extLst>
              <a:ext uri="{FF2B5EF4-FFF2-40B4-BE49-F238E27FC236}">
                <a16:creationId xmlns="" xmlns:a16="http://schemas.microsoft.com/office/drawing/2014/main" id="{69CC2267-A66F-42AD-B4EA-89D013824928}"/>
              </a:ext>
            </a:extLst>
          </p:cNvPr>
          <p:cNvSpPr/>
          <p:nvPr/>
        </p:nvSpPr>
        <p:spPr>
          <a:xfrm>
            <a:off x="5902325" y="1272208"/>
            <a:ext cx="4537075" cy="2833896"/>
          </a:xfrm>
          <a:prstGeom prst="horizontalScroll">
            <a:avLst/>
          </a:prstGeom>
          <a:solidFill>
            <a:sysClr val="window" lastClr="FFFFFF"/>
          </a:solidFill>
          <a:ln w="25400" cap="flat" cmpd="sng" algn="ctr">
            <a:solidFill>
              <a:srgbClr val="FF0000"/>
            </a:solid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nl-NL" sz="2000" b="0" i="0" u="none" strike="noStrike" kern="0" cap="none" spc="0" normalizeH="0" baseline="0" noProof="0" dirty="0">
                <a:ln>
                  <a:noFill/>
                </a:ln>
                <a:solidFill>
                  <a:srgbClr val="7030A0"/>
                </a:solidFill>
                <a:effectLst/>
                <a:uLnTx/>
                <a:uFillTx/>
                <a:latin typeface="Arial" panose="020B0604020202020204" pitchFamily="34" charset="0"/>
                <a:ea typeface="+mn-ea"/>
                <a:cs typeface="Arial" panose="020B0604020202020204" pitchFamily="34" charset="0"/>
              </a:rPr>
              <a:t>“Chúng ta tranh được tự do </a:t>
            </a:r>
            <a:r>
              <a:rPr kumimoji="0" lang="nl-NL" sz="2000" b="1" i="0" strike="noStrike" kern="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độc lập rồi mà dân cứ chết đói, chết rét thì tự do độc lập cũng không làm gì</a:t>
            </a:r>
            <a:r>
              <a:rPr kumimoji="0" lang="nl-NL" sz="2000" b="0" i="0" strike="noStrike" kern="0" cap="none" spc="0" normalizeH="0" baseline="0" noProof="0" dirty="0">
                <a:ln>
                  <a:noFill/>
                </a:ln>
                <a:solidFill>
                  <a:srgbClr val="663300"/>
                </a:solidFill>
                <a:effectLst/>
                <a:uLnTx/>
                <a:uFillTx/>
                <a:latin typeface="Arial" panose="020B0604020202020204" pitchFamily="34" charset="0"/>
                <a:ea typeface="+mn-ea"/>
                <a:cs typeface="Arial" panose="020B0604020202020204" pitchFamily="34" charset="0"/>
              </a:rPr>
              <a:t>. </a:t>
            </a:r>
            <a:r>
              <a:rPr kumimoji="0" lang="nl-NL" sz="2000" b="0" i="0" u="none" strike="noStrike" kern="0" cap="none" spc="0" normalizeH="0" baseline="0" noProof="0" dirty="0">
                <a:ln>
                  <a:noFill/>
                </a:ln>
                <a:solidFill>
                  <a:srgbClr val="7030A0"/>
                </a:solidFill>
                <a:effectLst/>
                <a:uLnTx/>
                <a:uFillTx/>
                <a:latin typeface="Arial" panose="020B0604020202020204" pitchFamily="34" charset="0"/>
                <a:ea typeface="+mn-ea"/>
                <a:cs typeface="Arial" panose="020B0604020202020204" pitchFamily="34" charset="0"/>
              </a:rPr>
              <a:t>Dân chỉ biết rõ giá trị của tự do, của độc lập khi mà dân ăn no, mặc đủ”.</a:t>
            </a:r>
            <a:endParaRPr kumimoji="0" lang="en-US" sz="2000" b="0" i="0" u="none" strike="noStrike" kern="0" cap="none" spc="0" normalizeH="0" baseline="0" noProof="0" dirty="0">
              <a:ln>
                <a:noFill/>
              </a:ln>
              <a:solidFill>
                <a:srgbClr val="7030A0"/>
              </a:solidFill>
              <a:effectLst/>
              <a:uLnTx/>
              <a:uFillTx/>
              <a:latin typeface="Arial" panose="020B0604020202020204" pitchFamily="34" charset="0"/>
              <a:ea typeface="+mn-ea"/>
              <a:cs typeface="Arial" panose="020B0604020202020204" pitchFamily="34" charset="0"/>
            </a:endParaRPr>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9" accel="20000" decel="6000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fill="hold"/>
                                        <p:tgtEl>
                                          <p:spTgt spid="6"/>
                                        </p:tgtEl>
                                        <p:attrNameLst>
                                          <p:attrName>ppt_x</p:attrName>
                                        </p:attrNameLst>
                                      </p:cBhvr>
                                      <p:tavLst>
                                        <p:tav tm="0">
                                          <p:val>
                                            <p:strVal val="0-#ppt_w/2"/>
                                          </p:val>
                                        </p:tav>
                                        <p:tav tm="100000">
                                          <p:val>
                                            <p:strVal val="#ppt_x"/>
                                          </p:val>
                                        </p:tav>
                                      </p:tavLst>
                                    </p:anim>
                                    <p:anim calcmode="lin" valueType="num">
                                      <p:cBhvr additive="base">
                                        <p:cTn id="8" dur="10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9" accel="20000" decel="60000"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000" fill="hold"/>
                                        <p:tgtEl>
                                          <p:spTgt spid="12"/>
                                        </p:tgtEl>
                                        <p:attrNameLst>
                                          <p:attrName>ppt_x</p:attrName>
                                        </p:attrNameLst>
                                      </p:cBhvr>
                                      <p:tavLst>
                                        <p:tav tm="0">
                                          <p:val>
                                            <p:strVal val="0-#ppt_w/2"/>
                                          </p:val>
                                        </p:tav>
                                        <p:tav tm="100000">
                                          <p:val>
                                            <p:strVal val="#ppt_x"/>
                                          </p:val>
                                        </p:tav>
                                      </p:tavLst>
                                    </p:anim>
                                    <p:anim calcmode="lin" valueType="num">
                                      <p:cBhvr additive="base">
                                        <p:cTn id="12" dur="1000" fill="hold"/>
                                        <p:tgtEl>
                                          <p:spTgt spid="12"/>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1" presetClass="entr" presetSubtype="0" fill="hold" grpId="0" nodeType="clickEffect">
                                  <p:stCondLst>
                                    <p:cond delay="0"/>
                                  </p:stCondLst>
                                  <p:childTnLst>
                                    <p:set>
                                      <p:cBhvr>
                                        <p:cTn id="16" dur="1" fill="hold">
                                          <p:stCondLst>
                                            <p:cond delay="0"/>
                                          </p:stCondLst>
                                        </p:cTn>
                                        <p:tgtEl>
                                          <p:spTgt spid="37"/>
                                        </p:tgtEl>
                                        <p:attrNameLst>
                                          <p:attrName>style.visibility</p:attrName>
                                        </p:attrNameLst>
                                      </p:cBhvr>
                                      <p:to>
                                        <p:strVal val="visible"/>
                                      </p:to>
                                    </p:set>
                                    <p:anim calcmode="lin" valueType="num">
                                      <p:cBhvr>
                                        <p:cTn id="17" dur="1000" fill="hold"/>
                                        <p:tgtEl>
                                          <p:spTgt spid="37"/>
                                        </p:tgtEl>
                                        <p:attrNameLst>
                                          <p:attrName>ppt_w</p:attrName>
                                        </p:attrNameLst>
                                      </p:cBhvr>
                                      <p:tavLst>
                                        <p:tav tm="0">
                                          <p:val>
                                            <p:fltVal val="0"/>
                                          </p:val>
                                        </p:tav>
                                        <p:tav tm="100000">
                                          <p:val>
                                            <p:strVal val="#ppt_w"/>
                                          </p:val>
                                        </p:tav>
                                      </p:tavLst>
                                    </p:anim>
                                    <p:anim calcmode="lin" valueType="num">
                                      <p:cBhvr>
                                        <p:cTn id="18" dur="1000" fill="hold"/>
                                        <p:tgtEl>
                                          <p:spTgt spid="37"/>
                                        </p:tgtEl>
                                        <p:attrNameLst>
                                          <p:attrName>ppt_h</p:attrName>
                                        </p:attrNameLst>
                                      </p:cBhvr>
                                      <p:tavLst>
                                        <p:tav tm="0">
                                          <p:val>
                                            <p:fltVal val="0"/>
                                          </p:val>
                                        </p:tav>
                                        <p:tav tm="100000">
                                          <p:val>
                                            <p:strVal val="#ppt_h"/>
                                          </p:val>
                                        </p:tav>
                                      </p:tavLst>
                                    </p:anim>
                                    <p:anim calcmode="lin" valueType="num">
                                      <p:cBhvr>
                                        <p:cTn id="19" dur="1000" fill="hold"/>
                                        <p:tgtEl>
                                          <p:spTgt spid="37"/>
                                        </p:tgtEl>
                                        <p:attrNameLst>
                                          <p:attrName>style.rotation</p:attrName>
                                        </p:attrNameLst>
                                      </p:cBhvr>
                                      <p:tavLst>
                                        <p:tav tm="0">
                                          <p:val>
                                            <p:fltVal val="90"/>
                                          </p:val>
                                        </p:tav>
                                        <p:tav tm="100000">
                                          <p:val>
                                            <p:fltVal val="0"/>
                                          </p:val>
                                        </p:tav>
                                      </p:tavLst>
                                    </p:anim>
                                    <p:animEffect transition="in" filter="fade">
                                      <p:cBhvr>
                                        <p:cTn id="20" dur="1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 xmlns:a16="http://schemas.microsoft.com/office/drawing/2014/main" id="{3E892A67-24DF-4B2D-9E47-3AADE3D74FE7}"/>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64696" y="1628777"/>
            <a:ext cx="5282058" cy="498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ounded Rectangle 4">
            <a:extLst>
              <a:ext uri="{FF2B5EF4-FFF2-40B4-BE49-F238E27FC236}">
                <a16:creationId xmlns="" xmlns:a16="http://schemas.microsoft.com/office/drawing/2014/main" id="{E0B6443A-4575-4158-A470-8DE33D2F06F7}"/>
              </a:ext>
            </a:extLst>
          </p:cNvPr>
          <p:cNvSpPr/>
          <p:nvPr/>
        </p:nvSpPr>
        <p:spPr>
          <a:xfrm>
            <a:off x="6312029" y="2533665"/>
            <a:ext cx="5035513" cy="1105858"/>
          </a:xfrm>
          <a:prstGeom prst="roundRect">
            <a:avLst/>
          </a:prstGeom>
          <a:gradFill>
            <a:gsLst>
              <a:gs pos="0">
                <a:schemeClr val="bg1"/>
              </a:gs>
              <a:gs pos="50000">
                <a:schemeClr val="bg1"/>
              </a:gs>
              <a:gs pos="100000">
                <a:srgbClr val="99FF99"/>
              </a:gs>
            </a:gsLst>
            <a:lin ang="5400000" scaled="0"/>
          </a:gradFill>
          <a:ln>
            <a:solidFill>
              <a:srgbClr val="000099"/>
            </a:solidFill>
          </a:ln>
        </p:spPr>
        <p:style>
          <a:lnRef idx="0">
            <a:schemeClr val="accent3"/>
          </a:lnRef>
          <a:fillRef idx="3">
            <a:schemeClr val="accent3"/>
          </a:fillRef>
          <a:effectRef idx="3">
            <a:schemeClr val="accent3"/>
          </a:effectRef>
          <a:fontRef idx="minor">
            <a:schemeClr val="lt1"/>
          </a:fontRef>
        </p:style>
        <p:txBody>
          <a:bodyPr anchor="ctr"/>
          <a:lstStyle/>
          <a:p>
            <a:pPr marL="457200" indent="-457200" algn="ctr" defTabSz="914400" fontAlgn="base">
              <a:spcBef>
                <a:spcPct val="0"/>
              </a:spcBef>
              <a:spcAft>
                <a:spcPct val="0"/>
              </a:spcAft>
              <a:buFont typeface="Wingdings" panose="05000000000000000000" pitchFamily="2" charset="2"/>
              <a:buChar char="§"/>
              <a:defRPr/>
            </a:pPr>
            <a:r>
              <a:rPr lang="en-US" sz="2000" dirty="0" err="1">
                <a:solidFill>
                  <a:srgbClr val="000099"/>
                </a:solidFill>
                <a:latin typeface="Arial" panose="020B0604020202020204" pitchFamily="34" charset="0"/>
                <a:cs typeface="Arial" panose="020B0604020202020204" pitchFamily="34" charset="0"/>
              </a:rPr>
              <a:t>Đạo</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đức</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là</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cái</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gốc</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của</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người</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cách</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mạng</a:t>
            </a:r>
            <a:endParaRPr lang="en-US" sz="2000" dirty="0">
              <a:solidFill>
                <a:srgbClr val="000099"/>
              </a:solidFill>
              <a:latin typeface="Arial" panose="020B0604020202020204" pitchFamily="34" charset="0"/>
              <a:cs typeface="Arial" panose="020B0604020202020204" pitchFamily="34" charset="0"/>
            </a:endParaRPr>
          </a:p>
        </p:txBody>
      </p:sp>
      <p:cxnSp>
        <p:nvCxnSpPr>
          <p:cNvPr id="7" name="Straight Arrow Connector 6">
            <a:extLst>
              <a:ext uri="{FF2B5EF4-FFF2-40B4-BE49-F238E27FC236}">
                <a16:creationId xmlns="" xmlns:a16="http://schemas.microsoft.com/office/drawing/2014/main" id="{12A44236-3EF1-4145-8332-716A91E9DDC2}"/>
              </a:ext>
            </a:extLst>
          </p:cNvPr>
          <p:cNvCxnSpPr/>
          <p:nvPr/>
        </p:nvCxnSpPr>
        <p:spPr>
          <a:xfrm flipH="1">
            <a:off x="3843338" y="3500438"/>
            <a:ext cx="2468562" cy="1828800"/>
          </a:xfrm>
          <a:prstGeom prst="straightConnector1">
            <a:avLst/>
          </a:prstGeom>
          <a:ln>
            <a:solidFill>
              <a:srgbClr val="000099"/>
            </a:solidFill>
            <a:tailEnd type="triangle"/>
          </a:ln>
        </p:spPr>
        <p:style>
          <a:lnRef idx="1">
            <a:schemeClr val="accent2"/>
          </a:lnRef>
          <a:fillRef idx="0">
            <a:schemeClr val="accent2"/>
          </a:fillRef>
          <a:effectRef idx="0">
            <a:schemeClr val="accent2"/>
          </a:effectRef>
          <a:fontRef idx="minor">
            <a:schemeClr val="tx1"/>
          </a:fontRef>
        </p:style>
      </p:cxnSp>
      <p:sp>
        <p:nvSpPr>
          <p:cNvPr id="3" name="Folded Corner 2">
            <a:extLst>
              <a:ext uri="{FF2B5EF4-FFF2-40B4-BE49-F238E27FC236}">
                <a16:creationId xmlns="" xmlns:a16="http://schemas.microsoft.com/office/drawing/2014/main" id="{D28EBD9D-8B3D-487B-9B0A-03D1B0E643F4}"/>
              </a:ext>
            </a:extLst>
          </p:cNvPr>
          <p:cNvSpPr/>
          <p:nvPr/>
        </p:nvSpPr>
        <p:spPr>
          <a:xfrm>
            <a:off x="6312029" y="5016410"/>
            <a:ext cx="5035505" cy="1105858"/>
          </a:xfrm>
          <a:prstGeom prst="foldedCorner">
            <a:avLst/>
          </a:prstGeom>
          <a:gradFill>
            <a:gsLst>
              <a:gs pos="0">
                <a:srgbClr val="FFFF99"/>
              </a:gs>
              <a:gs pos="50000">
                <a:schemeClr val="bg1"/>
              </a:gs>
              <a:gs pos="50000">
                <a:schemeClr val="bg1"/>
              </a:gs>
              <a:gs pos="100000">
                <a:schemeClr val="bg1"/>
              </a:gs>
            </a:gsLst>
            <a:lin ang="5400000" scaled="0"/>
          </a:gradFill>
          <a:ln>
            <a:solidFill>
              <a:srgbClr val="000099"/>
            </a:solidFill>
          </a:ln>
        </p:spPr>
        <p:style>
          <a:lnRef idx="0">
            <a:schemeClr val="accent1"/>
          </a:lnRef>
          <a:fillRef idx="3">
            <a:schemeClr val="accent1"/>
          </a:fillRef>
          <a:effectRef idx="3">
            <a:schemeClr val="accent1"/>
          </a:effectRef>
          <a:fontRef idx="minor">
            <a:schemeClr val="lt1"/>
          </a:fontRef>
        </p:style>
        <p:txBody>
          <a:bodyPr/>
          <a:lstStyle/>
          <a:p>
            <a:pPr algn="ctr" defTabSz="914400" fontAlgn="base">
              <a:spcBef>
                <a:spcPct val="0"/>
              </a:spcBef>
              <a:spcAft>
                <a:spcPct val="0"/>
              </a:spcAft>
              <a:defRPr/>
            </a:pPr>
            <a:r>
              <a:rPr lang="en-US" sz="2000" dirty="0" err="1">
                <a:solidFill>
                  <a:srgbClr val="000099"/>
                </a:solidFill>
                <a:latin typeface="Arial" panose="020B0604020202020204" pitchFamily="34" charset="0"/>
                <a:cs typeface="Arial" panose="020B0604020202020204" pitchFamily="34" charset="0"/>
              </a:rPr>
              <a:t>Người</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cách</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mạng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phải</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có</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đức</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không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có</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đức</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thì</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dù</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tài</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giỏi</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mấy</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cũng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không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lãnh</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đạo</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được</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nhân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dân</a:t>
            </a:r>
            <a:r>
              <a:rPr lang="en-US" sz="2000" dirty="0">
                <a:solidFill>
                  <a:srgbClr val="000099"/>
                </a:solidFill>
                <a:latin typeface="Arial" panose="020B0604020202020204" pitchFamily="34" charset="0"/>
                <a:cs typeface="Arial" panose="020B0604020202020204" pitchFamily="34" charset="0"/>
              </a:rPr>
              <a:t>.</a:t>
            </a:r>
          </a:p>
          <a:p>
            <a:pPr algn="ctr" defTabSz="914400" fontAlgn="base">
              <a:spcBef>
                <a:spcPct val="0"/>
              </a:spcBef>
              <a:spcAft>
                <a:spcPct val="0"/>
              </a:spcAft>
              <a:defRPr/>
            </a:pPr>
            <a:endParaRPr lang="en-US" sz="2400" dirty="0">
              <a:solidFill>
                <a:prstClr val="white"/>
              </a:solidFill>
              <a:latin typeface="Arial" panose="020B0604020202020204" pitchFamily="34" charset="0"/>
              <a:cs typeface="Arial" panose="020B0604020202020204" pitchFamily="34" charset="0"/>
            </a:endParaRPr>
          </a:p>
          <a:p>
            <a:pPr algn="ctr" defTabSz="914400" fontAlgn="base">
              <a:spcBef>
                <a:spcPct val="0"/>
              </a:spcBef>
              <a:spcAft>
                <a:spcPct val="0"/>
              </a:spcAft>
              <a:defRPr/>
            </a:pPr>
            <a:r>
              <a:rPr lang="en-US" sz="2400" dirty="0">
                <a:solidFill>
                  <a:prstClr val="white"/>
                </a:solidFill>
                <a:latin typeface="Arial" panose="020B0604020202020204" pitchFamily="34" charset="0"/>
                <a:cs typeface="Arial" panose="020B0604020202020204" pitchFamily="34" charset="0"/>
              </a:rPr>
              <a:t>			</a:t>
            </a:r>
          </a:p>
          <a:p>
            <a:pPr algn="ctr" defTabSz="914400" fontAlgn="base">
              <a:spcBef>
                <a:spcPct val="0"/>
              </a:spcBef>
              <a:spcAft>
                <a:spcPct val="0"/>
              </a:spcAft>
              <a:defRPr/>
            </a:pPr>
            <a:r>
              <a:rPr lang="en-US" sz="2400" dirty="0">
                <a:solidFill>
                  <a:prstClr val="white"/>
                </a:solidFill>
                <a:latin typeface="Arial" panose="020B0604020202020204" pitchFamily="34" charset="0"/>
                <a:cs typeface="Arial" panose="020B0604020202020204" pitchFamily="34" charset="0"/>
              </a:rPr>
              <a:t>			</a:t>
            </a:r>
          </a:p>
          <a:p>
            <a:pPr algn="ctr" defTabSz="914400" fontAlgn="base">
              <a:spcBef>
                <a:spcPct val="0"/>
              </a:spcBef>
              <a:spcAft>
                <a:spcPct val="0"/>
              </a:spcAft>
              <a:defRPr/>
            </a:pPr>
            <a:endParaRPr lang="en-US" sz="2400" dirty="0">
              <a:solidFill>
                <a:prstClr val="white"/>
              </a:solidFill>
              <a:latin typeface="Arial" panose="020B0604020202020204" pitchFamily="34" charset="0"/>
              <a:cs typeface="Arial" panose="020B0604020202020204" pitchFamily="34" charset="0"/>
            </a:endParaRPr>
          </a:p>
          <a:p>
            <a:pPr algn="ctr" defTabSz="914400" fontAlgn="base">
              <a:spcBef>
                <a:spcPct val="0"/>
              </a:spcBef>
              <a:spcAft>
                <a:spcPct val="0"/>
              </a:spcAft>
              <a:defRPr/>
            </a:pPr>
            <a:r>
              <a:rPr lang="en-US" sz="2400" dirty="0">
                <a:solidFill>
                  <a:prstClr val="white"/>
                </a:solidFill>
                <a:latin typeface="Arial" panose="020B0604020202020204" pitchFamily="34" charset="0"/>
                <a:cs typeface="Arial" panose="020B0604020202020204" pitchFamily="34" charset="0"/>
              </a:rPr>
              <a:t>			</a:t>
            </a:r>
          </a:p>
        </p:txBody>
      </p:sp>
      <p:grpSp>
        <p:nvGrpSpPr>
          <p:cNvPr id="113677" name="Group 21">
            <a:extLst>
              <a:ext uri="{FF2B5EF4-FFF2-40B4-BE49-F238E27FC236}">
                <a16:creationId xmlns="" xmlns:a16="http://schemas.microsoft.com/office/drawing/2014/main" id="{051B478F-9B21-48CC-A3E0-E836A00440FB}"/>
              </a:ext>
            </a:extLst>
          </p:cNvPr>
          <p:cNvGrpSpPr>
            <a:grpSpLocks/>
          </p:cNvGrpSpPr>
          <p:nvPr/>
        </p:nvGrpSpPr>
        <p:grpSpPr bwMode="auto">
          <a:xfrm>
            <a:off x="0" y="1031090"/>
            <a:ext cx="8410575" cy="76200"/>
            <a:chOff x="240" y="528"/>
            <a:chExt cx="5298" cy="48"/>
          </a:xfrm>
        </p:grpSpPr>
        <p:sp>
          <p:nvSpPr>
            <p:cNvPr id="185357" name="Line 7">
              <a:extLst>
                <a:ext uri="{FF2B5EF4-FFF2-40B4-BE49-F238E27FC236}">
                  <a16:creationId xmlns="" xmlns:a16="http://schemas.microsoft.com/office/drawing/2014/main" id="{2380E07A-259A-4535-AB07-B3526A1C5775}"/>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185358" name="Line 8">
              <a:extLst>
                <a:ext uri="{FF2B5EF4-FFF2-40B4-BE49-F238E27FC236}">
                  <a16:creationId xmlns="" xmlns:a16="http://schemas.microsoft.com/office/drawing/2014/main" id="{D43E3E21-3CE6-4363-9AF9-CF57C0E0BD0E}"/>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grpSp>
      <p:sp>
        <p:nvSpPr>
          <p:cNvPr id="113678" name="Rectangle 3">
            <a:extLst>
              <a:ext uri="{FF2B5EF4-FFF2-40B4-BE49-F238E27FC236}">
                <a16:creationId xmlns="" xmlns:a16="http://schemas.microsoft.com/office/drawing/2014/main" id="{5657B053-66B0-431D-8EA1-964C85BAE358}"/>
              </a:ext>
            </a:extLst>
          </p:cNvPr>
          <p:cNvSpPr>
            <a:spLocks noChangeArrowheads="1"/>
          </p:cNvSpPr>
          <p:nvPr/>
        </p:nvSpPr>
        <p:spPr bwMode="auto">
          <a:xfrm>
            <a:off x="224361" y="302294"/>
            <a:ext cx="614086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5. Tư tưởng về đạo đức cách mạng</a:t>
            </a:r>
            <a:endParaRPr lang="en-US" altLang="en-US" sz="2600" b="1" dirty="0">
              <a:solidFill>
                <a:srgbClr val="006600"/>
              </a:solidFill>
              <a:cs typeface="Arial" panose="020B0604020202020204" pitchFamily="34" charset="0"/>
            </a:endParaRPr>
          </a:p>
        </p:txBody>
      </p:sp>
      <p:cxnSp>
        <p:nvCxnSpPr>
          <p:cNvPr id="8" name="Straight Arrow Connector 7">
            <a:extLst>
              <a:ext uri="{FF2B5EF4-FFF2-40B4-BE49-F238E27FC236}">
                <a16:creationId xmlns="" xmlns:a16="http://schemas.microsoft.com/office/drawing/2014/main" id="{CE586FC3-C0C8-4201-8A7C-CA7F5C286B54}"/>
              </a:ext>
            </a:extLst>
          </p:cNvPr>
          <p:cNvCxnSpPr/>
          <p:nvPr/>
        </p:nvCxnSpPr>
        <p:spPr>
          <a:xfrm>
            <a:off x="8355013" y="3640138"/>
            <a:ext cx="0" cy="137636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 xmlns:a16="http://schemas.microsoft.com/office/drawing/2014/main" id="{AEF22EA1-B8A0-4F78-8C9A-6F9B9BE32618}"/>
              </a:ext>
            </a:extLst>
          </p:cNvPr>
          <p:cNvSpPr txBox="1"/>
          <p:nvPr/>
        </p:nvSpPr>
        <p:spPr>
          <a:xfrm>
            <a:off x="5746754" y="1761510"/>
            <a:ext cx="5474246" cy="461665"/>
          </a:xfrm>
          <a:prstGeom prst="rect">
            <a:avLst/>
          </a:prstGeom>
          <a:noFill/>
        </p:spPr>
        <p:txBody>
          <a:bodyPr wrap="square">
            <a:spAutoFit/>
          </a:bodyPr>
          <a:lstStyle/>
          <a:p>
            <a:r>
              <a:rPr lang="vi-VN" sz="2400" b="1" spc="-10" dirty="0">
                <a:solidFill>
                  <a:srgbClr val="C00000"/>
                </a:solidFill>
                <a:highlight>
                  <a:srgbClr val="FFFFFF"/>
                </a:highlight>
                <a:latin typeface="Arial" panose="020B0604020202020204" pitchFamily="34" charset="0"/>
                <a:ea typeface="Times New Roman" panose="02020603050405020304" pitchFamily="18" charset="0"/>
                <a:cs typeface="Arial" panose="020B0604020202020204" pitchFamily="34" charset="0"/>
              </a:rPr>
              <a:t>Đ</a:t>
            </a:r>
            <a:r>
              <a:rPr lang="pl-PL" sz="2400" b="1" spc="-10" dirty="0">
                <a:solidFill>
                  <a:srgbClr val="C0000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ạo đức có vai trò rất quan trọng</a:t>
            </a:r>
            <a:endParaRPr lang="en-US" sz="2400" b="1" dirty="0">
              <a:solidFill>
                <a:srgbClr val="C00000"/>
              </a:solidFill>
              <a:latin typeface="Arial" panose="020B0604020202020204" pitchFamily="34" charset="0"/>
              <a:cs typeface="Arial" panose="020B0604020202020204" pitchFamily="34" charset="0"/>
            </a:endParaRPr>
          </a:p>
        </p:txBody>
      </p:sp>
      <p:pic>
        <p:nvPicPr>
          <p:cNvPr id="2050" name="Picture 2" descr="Ảnh động đẹp (110)">
            <a:extLst>
              <a:ext uri="{FF2B5EF4-FFF2-40B4-BE49-F238E27FC236}">
                <a16:creationId xmlns="" xmlns:a16="http://schemas.microsoft.com/office/drawing/2014/main" id="{42353268-9C70-4F6D-BE01-50BB00C1196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137692" y="15248"/>
            <a:ext cx="1036811"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5">
            <a:extLst>
              <a:ext uri="{FF2B5EF4-FFF2-40B4-BE49-F238E27FC236}">
                <a16:creationId xmlns="" xmlns:a16="http://schemas.microsoft.com/office/drawing/2014/main" id="{DB6F3880-BAA1-45B0-9C46-C98737B7FCDB}"/>
              </a:ext>
            </a:extLst>
          </p:cNvPr>
          <p:cNvSpPr>
            <a:spLocks noChangeArrowheads="1"/>
          </p:cNvSpPr>
          <p:nvPr/>
        </p:nvSpPr>
        <p:spPr bwMode="auto">
          <a:xfrm>
            <a:off x="4427547" y="1316223"/>
            <a:ext cx="65497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 typeface="Wingdings" panose="05000000000000000000" pitchFamily="2" charset="2"/>
              <a:buChar char="q"/>
            </a:pPr>
            <a:r>
              <a:rPr lang="en-US" altLang="en-US" sz="2400" b="1" dirty="0">
                <a:solidFill>
                  <a:srgbClr val="006600"/>
                </a:solidFill>
                <a:cs typeface="Calibri" panose="020F0502020204030204" pitchFamily="34" charset="0"/>
              </a:rPr>
              <a:t> </a:t>
            </a:r>
            <a:r>
              <a:rPr lang="vi-VN" altLang="en-US" sz="2400" b="1" dirty="0">
                <a:cs typeface="Calibri" panose="020F0502020204030204" pitchFamily="34" charset="0"/>
              </a:rPr>
              <a:t>V</a:t>
            </a:r>
            <a:r>
              <a:rPr lang="en-US" altLang="en-US" sz="2400" b="1" dirty="0">
                <a:cs typeface="Calibri" panose="020F0502020204030204" pitchFamily="34" charset="0"/>
              </a:rPr>
              <a:t>ề </a:t>
            </a:r>
            <a:r>
              <a:rPr lang="en-US" altLang="en-US" sz="2400" b="1" dirty="0" err="1">
                <a:cs typeface="Calibri" panose="020F0502020204030204" pitchFamily="34" charset="0"/>
              </a:rPr>
              <a:t>vai</a:t>
            </a:r>
            <a:r>
              <a:rPr lang="en-US" altLang="en-US" sz="2400" b="1" dirty="0">
                <a:cs typeface="Calibri" panose="020F0502020204030204" pitchFamily="34" charset="0"/>
              </a:rPr>
              <a:t> </a:t>
            </a:r>
            <a:r>
              <a:rPr lang="en-US" altLang="en-US" sz="2400" b="1" dirty="0" err="1">
                <a:cs typeface="Calibri" panose="020F0502020204030204" pitchFamily="34" charset="0"/>
              </a:rPr>
              <a:t>trò</a:t>
            </a:r>
            <a:r>
              <a:rPr lang="en-US" altLang="en-US" sz="2400" b="1" dirty="0">
                <a:cs typeface="Calibri" panose="020F0502020204030204" pitchFamily="34" charset="0"/>
              </a:rPr>
              <a:t> </a:t>
            </a:r>
            <a:r>
              <a:rPr lang="en-US" altLang="en-US" sz="2400" b="1" dirty="0" err="1">
                <a:cs typeface="Calibri" panose="020F0502020204030204" pitchFamily="34" charset="0"/>
              </a:rPr>
              <a:t>và</a:t>
            </a:r>
            <a:r>
              <a:rPr lang="en-US" altLang="en-US" sz="2400" b="1" dirty="0">
                <a:cs typeface="Calibri" panose="020F0502020204030204" pitchFamily="34" charset="0"/>
              </a:rPr>
              <a:t> </a:t>
            </a:r>
            <a:r>
              <a:rPr lang="en-US" altLang="en-US" sz="2400" b="1" dirty="0" err="1">
                <a:cs typeface="Calibri" panose="020F0502020204030204" pitchFamily="34" charset="0"/>
              </a:rPr>
              <a:t>sức</a:t>
            </a:r>
            <a:r>
              <a:rPr lang="en-US" altLang="en-US" sz="2400" b="1" dirty="0">
                <a:cs typeface="Calibri" panose="020F0502020204030204" pitchFamily="34" charset="0"/>
              </a:rPr>
              <a:t> </a:t>
            </a:r>
            <a:r>
              <a:rPr lang="en-US" altLang="en-US" sz="2400" b="1" dirty="0" err="1">
                <a:cs typeface="Calibri" panose="020F0502020204030204" pitchFamily="34" charset="0"/>
              </a:rPr>
              <a:t>mạnh</a:t>
            </a:r>
            <a:r>
              <a:rPr lang="en-US" altLang="en-US" sz="2400" b="1" dirty="0">
                <a:cs typeface="Calibri" panose="020F0502020204030204" pitchFamily="34" charset="0"/>
              </a:rPr>
              <a:t> </a:t>
            </a:r>
            <a:r>
              <a:rPr lang="en-US" altLang="en-US" sz="2400" b="1" dirty="0" err="1">
                <a:cs typeface="Calibri" panose="020F0502020204030204" pitchFamily="34" charset="0"/>
              </a:rPr>
              <a:t>của</a:t>
            </a:r>
            <a:r>
              <a:rPr lang="en-US" altLang="en-US" sz="2400" b="1" dirty="0">
                <a:cs typeface="Calibri" panose="020F0502020204030204" pitchFamily="34" charset="0"/>
              </a:rPr>
              <a:t> </a:t>
            </a:r>
            <a:r>
              <a:rPr lang="en-US" altLang="en-US" sz="2400" b="1" dirty="0" err="1">
                <a:cs typeface="Calibri" panose="020F0502020204030204" pitchFamily="34" charset="0"/>
              </a:rPr>
              <a:t>đạo</a:t>
            </a:r>
            <a:r>
              <a:rPr lang="en-US" altLang="en-US" sz="2400" b="1" dirty="0">
                <a:cs typeface="Calibri" panose="020F0502020204030204" pitchFamily="34" charset="0"/>
              </a:rPr>
              <a:t> </a:t>
            </a:r>
            <a:r>
              <a:rPr lang="en-US" altLang="en-US" sz="2400" b="1" dirty="0" err="1">
                <a:cs typeface="Calibri" panose="020F0502020204030204" pitchFamily="34" charset="0"/>
              </a:rPr>
              <a:t>đức</a:t>
            </a:r>
            <a:endParaRPr lang="en-US" altLang="en-US" sz="2400" b="1" dirty="0">
              <a:cs typeface="Calibri" panose="020F0502020204030204" pitchFamily="34" charset="0"/>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13678"/>
                                        </p:tgtEl>
                                        <p:attrNameLst>
                                          <p:attrName>style.visibility</p:attrName>
                                        </p:attrNameLst>
                                      </p:cBhvr>
                                      <p:to>
                                        <p:strVal val="visible"/>
                                      </p:to>
                                    </p:set>
                                    <p:anim calcmode="lin" valueType="num">
                                      <p:cBhvr>
                                        <p:cTn id="7" dur="1000" fill="hold"/>
                                        <p:tgtEl>
                                          <p:spTgt spid="113678"/>
                                        </p:tgtEl>
                                        <p:attrNameLst>
                                          <p:attrName>ppt_w</p:attrName>
                                        </p:attrNameLst>
                                      </p:cBhvr>
                                      <p:tavLst>
                                        <p:tav tm="0">
                                          <p:val>
                                            <p:fltVal val="0"/>
                                          </p:val>
                                        </p:tav>
                                        <p:tav tm="100000">
                                          <p:val>
                                            <p:strVal val="#ppt_w"/>
                                          </p:val>
                                        </p:tav>
                                      </p:tavLst>
                                    </p:anim>
                                    <p:anim calcmode="lin" valueType="num">
                                      <p:cBhvr>
                                        <p:cTn id="8" dur="1000" fill="hold"/>
                                        <p:tgtEl>
                                          <p:spTgt spid="113678"/>
                                        </p:tgtEl>
                                        <p:attrNameLst>
                                          <p:attrName>ppt_h</p:attrName>
                                        </p:attrNameLst>
                                      </p:cBhvr>
                                      <p:tavLst>
                                        <p:tav tm="0">
                                          <p:val>
                                            <p:fltVal val="0"/>
                                          </p:val>
                                        </p:tav>
                                        <p:tav tm="100000">
                                          <p:val>
                                            <p:strVal val="#ppt_h"/>
                                          </p:val>
                                        </p:tav>
                                      </p:tavLst>
                                    </p:anim>
                                    <p:anim calcmode="lin" valueType="num">
                                      <p:cBhvr>
                                        <p:cTn id="9" dur="1000" fill="hold"/>
                                        <p:tgtEl>
                                          <p:spTgt spid="113678"/>
                                        </p:tgtEl>
                                        <p:attrNameLst>
                                          <p:attrName>style.rotation</p:attrName>
                                        </p:attrNameLst>
                                      </p:cBhvr>
                                      <p:tavLst>
                                        <p:tav tm="0">
                                          <p:val>
                                            <p:fltVal val="90"/>
                                          </p:val>
                                        </p:tav>
                                        <p:tav tm="100000">
                                          <p:val>
                                            <p:fltVal val="0"/>
                                          </p:val>
                                        </p:tav>
                                      </p:tavLst>
                                    </p:anim>
                                    <p:animEffect transition="in" filter="fade">
                                      <p:cBhvr>
                                        <p:cTn id="10" dur="1000"/>
                                        <p:tgtEl>
                                          <p:spTgt spid="113678"/>
                                        </p:tgtEl>
                                      </p:cBhvr>
                                    </p:animEffect>
                                  </p:childTnLst>
                                </p:cTn>
                              </p:par>
                              <p:par>
                                <p:cTn id="11" presetID="31" presetClass="entr" presetSubtype="0" fill="hold" nodeType="withEffect">
                                  <p:stCondLst>
                                    <p:cond delay="0"/>
                                  </p:stCondLst>
                                  <p:childTnLst>
                                    <p:set>
                                      <p:cBhvr>
                                        <p:cTn id="12" dur="1" fill="hold">
                                          <p:stCondLst>
                                            <p:cond delay="0"/>
                                          </p:stCondLst>
                                        </p:cTn>
                                        <p:tgtEl>
                                          <p:spTgt spid="113677"/>
                                        </p:tgtEl>
                                        <p:attrNameLst>
                                          <p:attrName>style.visibility</p:attrName>
                                        </p:attrNameLst>
                                      </p:cBhvr>
                                      <p:to>
                                        <p:strVal val="visible"/>
                                      </p:to>
                                    </p:set>
                                    <p:anim calcmode="lin" valueType="num">
                                      <p:cBhvr>
                                        <p:cTn id="13" dur="1000" fill="hold"/>
                                        <p:tgtEl>
                                          <p:spTgt spid="113677"/>
                                        </p:tgtEl>
                                        <p:attrNameLst>
                                          <p:attrName>ppt_w</p:attrName>
                                        </p:attrNameLst>
                                      </p:cBhvr>
                                      <p:tavLst>
                                        <p:tav tm="0">
                                          <p:val>
                                            <p:fltVal val="0"/>
                                          </p:val>
                                        </p:tav>
                                        <p:tav tm="100000">
                                          <p:val>
                                            <p:strVal val="#ppt_w"/>
                                          </p:val>
                                        </p:tav>
                                      </p:tavLst>
                                    </p:anim>
                                    <p:anim calcmode="lin" valueType="num">
                                      <p:cBhvr>
                                        <p:cTn id="14" dur="1000" fill="hold"/>
                                        <p:tgtEl>
                                          <p:spTgt spid="113677"/>
                                        </p:tgtEl>
                                        <p:attrNameLst>
                                          <p:attrName>ppt_h</p:attrName>
                                        </p:attrNameLst>
                                      </p:cBhvr>
                                      <p:tavLst>
                                        <p:tav tm="0">
                                          <p:val>
                                            <p:fltVal val="0"/>
                                          </p:val>
                                        </p:tav>
                                        <p:tav tm="100000">
                                          <p:val>
                                            <p:strVal val="#ppt_h"/>
                                          </p:val>
                                        </p:tav>
                                      </p:tavLst>
                                    </p:anim>
                                    <p:anim calcmode="lin" valueType="num">
                                      <p:cBhvr>
                                        <p:cTn id="15" dur="1000" fill="hold"/>
                                        <p:tgtEl>
                                          <p:spTgt spid="113677"/>
                                        </p:tgtEl>
                                        <p:attrNameLst>
                                          <p:attrName>style.rotation</p:attrName>
                                        </p:attrNameLst>
                                      </p:cBhvr>
                                      <p:tavLst>
                                        <p:tav tm="0">
                                          <p:val>
                                            <p:fltVal val="90"/>
                                          </p:val>
                                        </p:tav>
                                        <p:tav tm="100000">
                                          <p:val>
                                            <p:fltVal val="0"/>
                                          </p:val>
                                        </p:tav>
                                      </p:tavLst>
                                    </p:anim>
                                    <p:animEffect transition="in" filter="fade">
                                      <p:cBhvr>
                                        <p:cTn id="16" dur="1000"/>
                                        <p:tgtEl>
                                          <p:spTgt spid="113677"/>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 presetClass="entr" presetSubtype="4" fill="hold" nodeType="click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500" fill="hold"/>
                                        <p:tgtEl>
                                          <p:spTgt spid="2"/>
                                        </p:tgtEl>
                                        <p:attrNameLst>
                                          <p:attrName>ppt_x</p:attrName>
                                        </p:attrNameLst>
                                      </p:cBhvr>
                                      <p:tavLst>
                                        <p:tav tm="0">
                                          <p:val>
                                            <p:strVal val="#ppt_x"/>
                                          </p:val>
                                        </p:tav>
                                        <p:tav tm="100000">
                                          <p:val>
                                            <p:strVal val="#ppt_x"/>
                                          </p:val>
                                        </p:tav>
                                      </p:tavLst>
                                    </p:anim>
                                    <p:anim calcmode="lin" valueType="num">
                                      <p:cBhvr additive="base">
                                        <p:cTn id="2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12" fill="hold"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strips(downLeft)">
                                      <p:cBhvr>
                                        <p:cTn id="27" dur="500"/>
                                        <p:tgtEl>
                                          <p:spTgt spid="5"/>
                                        </p:tgtEl>
                                      </p:cBhvr>
                                    </p:animEffect>
                                  </p:childTnLst>
                                </p:cTn>
                              </p:par>
                              <p:par>
                                <p:cTn id="28" presetID="18" presetClass="entr" presetSubtype="12" fill="hold" nodeType="with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strips(downLeft)">
                                      <p:cBhvr>
                                        <p:cTn id="30" dur="500"/>
                                        <p:tgtEl>
                                          <p:spTgt spid="7"/>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1"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additive="base">
                                        <p:cTn id="35" dur="500" fill="hold"/>
                                        <p:tgtEl>
                                          <p:spTgt spid="8"/>
                                        </p:tgtEl>
                                        <p:attrNameLst>
                                          <p:attrName>ppt_x</p:attrName>
                                        </p:attrNameLst>
                                      </p:cBhvr>
                                      <p:tavLst>
                                        <p:tav tm="0">
                                          <p:val>
                                            <p:strVal val="#ppt_x"/>
                                          </p:val>
                                        </p:tav>
                                        <p:tav tm="100000">
                                          <p:val>
                                            <p:strVal val="#ppt_x"/>
                                          </p:val>
                                        </p:tav>
                                      </p:tavLst>
                                    </p:anim>
                                    <p:anim calcmode="lin" valueType="num">
                                      <p:cBhvr additive="base">
                                        <p:cTn id="36"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22" presetClass="entr" presetSubtype="4" fill="hold" nodeType="clickEffect">
                                  <p:stCondLst>
                                    <p:cond delay="0"/>
                                  </p:stCondLst>
                                  <p:childTnLst>
                                    <p:set>
                                      <p:cBhvr>
                                        <p:cTn id="40" dur="1" fill="hold">
                                          <p:stCondLst>
                                            <p:cond delay="0"/>
                                          </p:stCondLst>
                                        </p:cTn>
                                        <p:tgtEl>
                                          <p:spTgt spid="3"/>
                                        </p:tgtEl>
                                        <p:attrNameLst>
                                          <p:attrName>style.visibility</p:attrName>
                                        </p:attrNameLst>
                                      </p:cBhvr>
                                      <p:to>
                                        <p:strVal val="visible"/>
                                      </p:to>
                                    </p:set>
                                    <p:animEffect transition="in" filter="wipe(down)">
                                      <p:cBhvr>
                                        <p:cTn id="4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678"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62" name="Picture 2" descr="FALL">
            <a:extLst>
              <a:ext uri="{FF2B5EF4-FFF2-40B4-BE49-F238E27FC236}">
                <a16:creationId xmlns="" xmlns:a16="http://schemas.microsoft.com/office/drawing/2014/main" id="{F174C3F4-29ED-42FD-8406-DCE406CF7D1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670918"/>
            <a:ext cx="12192000" cy="2187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8163" name="Rectangle 4">
            <a:extLst>
              <a:ext uri="{FF2B5EF4-FFF2-40B4-BE49-F238E27FC236}">
                <a16:creationId xmlns="" xmlns:a16="http://schemas.microsoft.com/office/drawing/2014/main" id="{8A7D4C03-4EB3-4F77-9F03-1D4F3A72FE4D}"/>
              </a:ext>
            </a:extLst>
          </p:cNvPr>
          <p:cNvSpPr>
            <a:spLocks noChangeArrowheads="1"/>
          </p:cNvSpPr>
          <p:nvPr/>
        </p:nvSpPr>
        <p:spPr bwMode="auto">
          <a:xfrm>
            <a:off x="1567543" y="1931463"/>
            <a:ext cx="9956800" cy="1692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buFontTx/>
              <a:buNone/>
            </a:pPr>
            <a:r>
              <a:rPr lang="en-US" altLang="en-US" sz="2600" i="1" dirty="0">
                <a:solidFill>
                  <a:srgbClr val="000066"/>
                </a:solidFill>
              </a:rPr>
              <a:t>“</a:t>
            </a:r>
            <a:r>
              <a:rPr lang="en-US" altLang="en-US" sz="2600" i="1" dirty="0" err="1">
                <a:solidFill>
                  <a:srgbClr val="000066"/>
                </a:solidFill>
              </a:rPr>
              <a:t>Cũng</a:t>
            </a:r>
            <a:r>
              <a:rPr lang="en-US" altLang="en-US" sz="2600" i="1" dirty="0">
                <a:solidFill>
                  <a:srgbClr val="000066"/>
                </a:solidFill>
              </a:rPr>
              <a:t> </a:t>
            </a:r>
            <a:r>
              <a:rPr lang="en-US" altLang="en-US" sz="2600" i="1" dirty="0" err="1">
                <a:solidFill>
                  <a:srgbClr val="000066"/>
                </a:solidFill>
              </a:rPr>
              <a:t>như</a:t>
            </a:r>
            <a:r>
              <a:rPr lang="en-US" altLang="en-US" sz="2600" i="1" dirty="0">
                <a:solidFill>
                  <a:srgbClr val="000066"/>
                </a:solidFill>
              </a:rPr>
              <a:t> </a:t>
            </a:r>
            <a:r>
              <a:rPr lang="en-US" altLang="en-US" sz="2600" i="1" dirty="0" err="1">
                <a:solidFill>
                  <a:srgbClr val="000066"/>
                </a:solidFill>
              </a:rPr>
              <a:t>sông</a:t>
            </a:r>
            <a:r>
              <a:rPr lang="en-US" altLang="en-US" sz="2600" i="1" dirty="0">
                <a:solidFill>
                  <a:srgbClr val="000066"/>
                </a:solidFill>
              </a:rPr>
              <a:t> </a:t>
            </a:r>
            <a:r>
              <a:rPr lang="en-US" altLang="en-US" sz="2600" i="1" dirty="0" err="1">
                <a:solidFill>
                  <a:srgbClr val="000066"/>
                </a:solidFill>
              </a:rPr>
              <a:t>thì</a:t>
            </a:r>
            <a:r>
              <a:rPr lang="en-US" altLang="en-US" sz="2600" i="1" dirty="0">
                <a:solidFill>
                  <a:srgbClr val="000066"/>
                </a:solidFill>
              </a:rPr>
              <a:t> </a:t>
            </a:r>
            <a:r>
              <a:rPr lang="en-US" altLang="en-US" sz="2600" i="1" dirty="0" err="1">
                <a:solidFill>
                  <a:srgbClr val="000066"/>
                </a:solidFill>
              </a:rPr>
              <a:t>phải</a:t>
            </a:r>
            <a:r>
              <a:rPr lang="en-US" altLang="en-US" sz="2600" i="1" dirty="0">
                <a:solidFill>
                  <a:srgbClr val="000066"/>
                </a:solidFill>
              </a:rPr>
              <a:t> </a:t>
            </a:r>
            <a:r>
              <a:rPr lang="en-US" altLang="en-US" sz="2600" i="1" dirty="0" err="1">
                <a:solidFill>
                  <a:srgbClr val="000066"/>
                </a:solidFill>
              </a:rPr>
              <a:t>có</a:t>
            </a:r>
            <a:r>
              <a:rPr lang="en-US" altLang="en-US" sz="2600" i="1" dirty="0">
                <a:solidFill>
                  <a:srgbClr val="000066"/>
                </a:solidFill>
              </a:rPr>
              <a:t> </a:t>
            </a:r>
            <a:r>
              <a:rPr lang="en-US" altLang="en-US" sz="2600" i="1" dirty="0" err="1">
                <a:solidFill>
                  <a:srgbClr val="000066"/>
                </a:solidFill>
              </a:rPr>
              <a:t>nguồn</a:t>
            </a:r>
            <a:r>
              <a:rPr lang="en-US" altLang="en-US" sz="2600" i="1" dirty="0">
                <a:solidFill>
                  <a:srgbClr val="000066"/>
                </a:solidFill>
              </a:rPr>
              <a:t> </a:t>
            </a:r>
            <a:r>
              <a:rPr lang="en-US" altLang="en-US" sz="2600" i="1" dirty="0" err="1">
                <a:solidFill>
                  <a:srgbClr val="000066"/>
                </a:solidFill>
              </a:rPr>
              <a:t>mới</a:t>
            </a:r>
            <a:r>
              <a:rPr lang="en-US" altLang="en-US" sz="2600" i="1" dirty="0">
                <a:solidFill>
                  <a:srgbClr val="000066"/>
                </a:solidFill>
              </a:rPr>
              <a:t> </a:t>
            </a:r>
            <a:r>
              <a:rPr lang="en-US" altLang="en-US" sz="2600" i="1" dirty="0" err="1">
                <a:solidFill>
                  <a:srgbClr val="000066"/>
                </a:solidFill>
              </a:rPr>
              <a:t>có</a:t>
            </a:r>
            <a:r>
              <a:rPr lang="en-US" altLang="en-US" sz="2600" i="1" dirty="0">
                <a:solidFill>
                  <a:srgbClr val="000066"/>
                </a:solidFill>
              </a:rPr>
              <a:t> </a:t>
            </a:r>
            <a:r>
              <a:rPr lang="en-US" altLang="en-US" sz="2600" i="1" dirty="0" err="1">
                <a:solidFill>
                  <a:srgbClr val="000066"/>
                </a:solidFill>
              </a:rPr>
              <a:t>nước</a:t>
            </a:r>
            <a:r>
              <a:rPr lang="en-US" altLang="en-US" sz="2600" i="1" dirty="0">
                <a:solidFill>
                  <a:srgbClr val="000066"/>
                </a:solidFill>
              </a:rPr>
              <a:t>, </a:t>
            </a:r>
            <a:r>
              <a:rPr lang="en-US" altLang="en-US" sz="2600" i="1" dirty="0" err="1">
                <a:solidFill>
                  <a:srgbClr val="000066"/>
                </a:solidFill>
              </a:rPr>
              <a:t>không</a:t>
            </a:r>
            <a:r>
              <a:rPr lang="en-US" altLang="en-US" sz="2600" i="1" dirty="0">
                <a:solidFill>
                  <a:srgbClr val="000066"/>
                </a:solidFill>
              </a:rPr>
              <a:t> </a:t>
            </a:r>
            <a:r>
              <a:rPr lang="en-US" altLang="en-US" sz="2600" i="1" dirty="0" err="1">
                <a:solidFill>
                  <a:srgbClr val="000066"/>
                </a:solidFill>
              </a:rPr>
              <a:t>có</a:t>
            </a:r>
            <a:r>
              <a:rPr lang="en-US" altLang="en-US" sz="2600" i="1" dirty="0">
                <a:solidFill>
                  <a:srgbClr val="000066"/>
                </a:solidFill>
              </a:rPr>
              <a:t> </a:t>
            </a:r>
            <a:r>
              <a:rPr lang="en-US" altLang="en-US" sz="2600" i="1" dirty="0" err="1">
                <a:solidFill>
                  <a:srgbClr val="000066"/>
                </a:solidFill>
              </a:rPr>
              <a:t>nguồn</a:t>
            </a:r>
            <a:r>
              <a:rPr lang="en-US" altLang="en-US" sz="2600" i="1" dirty="0">
                <a:solidFill>
                  <a:srgbClr val="000066"/>
                </a:solidFill>
              </a:rPr>
              <a:t> </a:t>
            </a:r>
            <a:r>
              <a:rPr lang="en-US" altLang="en-US" sz="2600" i="1" dirty="0" err="1">
                <a:solidFill>
                  <a:srgbClr val="000066"/>
                </a:solidFill>
              </a:rPr>
              <a:t>thì</a:t>
            </a:r>
            <a:r>
              <a:rPr lang="en-US" altLang="en-US" sz="2600" i="1" dirty="0">
                <a:solidFill>
                  <a:srgbClr val="000066"/>
                </a:solidFill>
              </a:rPr>
              <a:t> </a:t>
            </a:r>
            <a:r>
              <a:rPr lang="en-US" altLang="en-US" sz="2600" i="1" dirty="0" err="1">
                <a:solidFill>
                  <a:srgbClr val="000066"/>
                </a:solidFill>
              </a:rPr>
              <a:t>sông</a:t>
            </a:r>
            <a:r>
              <a:rPr lang="en-US" altLang="en-US" sz="2600" i="1" dirty="0">
                <a:solidFill>
                  <a:srgbClr val="000066"/>
                </a:solidFill>
              </a:rPr>
              <a:t> </a:t>
            </a:r>
            <a:r>
              <a:rPr lang="en-US" altLang="en-US" sz="2600" i="1" dirty="0" err="1">
                <a:solidFill>
                  <a:srgbClr val="000066"/>
                </a:solidFill>
              </a:rPr>
              <a:t>cạn</a:t>
            </a:r>
            <a:r>
              <a:rPr lang="en-US" altLang="en-US" sz="2600" i="1" dirty="0">
                <a:solidFill>
                  <a:srgbClr val="000066"/>
                </a:solidFill>
              </a:rPr>
              <a:t>. </a:t>
            </a:r>
            <a:r>
              <a:rPr lang="en-US" altLang="en-US" sz="2600" i="1" dirty="0" err="1">
                <a:solidFill>
                  <a:srgbClr val="000066"/>
                </a:solidFill>
              </a:rPr>
              <a:t>Cây</a:t>
            </a:r>
            <a:r>
              <a:rPr lang="en-US" altLang="en-US" sz="2600" i="1" dirty="0">
                <a:solidFill>
                  <a:srgbClr val="000066"/>
                </a:solidFill>
              </a:rPr>
              <a:t> </a:t>
            </a:r>
            <a:r>
              <a:rPr lang="en-US" altLang="en-US" sz="2600" i="1" dirty="0" err="1">
                <a:solidFill>
                  <a:srgbClr val="000066"/>
                </a:solidFill>
              </a:rPr>
              <a:t>phải</a:t>
            </a:r>
            <a:r>
              <a:rPr lang="en-US" altLang="en-US" sz="2600" i="1" dirty="0">
                <a:solidFill>
                  <a:srgbClr val="000066"/>
                </a:solidFill>
              </a:rPr>
              <a:t> </a:t>
            </a:r>
            <a:r>
              <a:rPr lang="en-US" altLang="en-US" sz="2600" i="1" dirty="0" err="1">
                <a:solidFill>
                  <a:srgbClr val="000066"/>
                </a:solidFill>
              </a:rPr>
              <a:t>có</a:t>
            </a:r>
            <a:r>
              <a:rPr lang="en-US" altLang="en-US" sz="2600" i="1" dirty="0">
                <a:solidFill>
                  <a:srgbClr val="000066"/>
                </a:solidFill>
              </a:rPr>
              <a:t> </a:t>
            </a:r>
            <a:r>
              <a:rPr lang="en-US" altLang="en-US" sz="2600" i="1" dirty="0" err="1">
                <a:solidFill>
                  <a:srgbClr val="000066"/>
                </a:solidFill>
              </a:rPr>
              <a:t>gốc</a:t>
            </a:r>
            <a:r>
              <a:rPr lang="en-US" altLang="en-US" sz="2600" i="1" dirty="0">
                <a:solidFill>
                  <a:srgbClr val="000066"/>
                </a:solidFill>
              </a:rPr>
              <a:t>, </a:t>
            </a:r>
            <a:r>
              <a:rPr lang="en-US" altLang="en-US" sz="2600" i="1" dirty="0" err="1">
                <a:solidFill>
                  <a:srgbClr val="000066"/>
                </a:solidFill>
              </a:rPr>
              <a:t>không</a:t>
            </a:r>
            <a:r>
              <a:rPr lang="en-US" altLang="en-US" sz="2600" i="1" dirty="0">
                <a:solidFill>
                  <a:srgbClr val="000066"/>
                </a:solidFill>
              </a:rPr>
              <a:t> </a:t>
            </a:r>
            <a:r>
              <a:rPr lang="en-US" altLang="en-US" sz="2600" i="1" dirty="0" err="1">
                <a:solidFill>
                  <a:srgbClr val="000066"/>
                </a:solidFill>
              </a:rPr>
              <a:t>có</a:t>
            </a:r>
            <a:r>
              <a:rPr lang="en-US" altLang="en-US" sz="2600" i="1" dirty="0">
                <a:solidFill>
                  <a:srgbClr val="000066"/>
                </a:solidFill>
              </a:rPr>
              <a:t> </a:t>
            </a:r>
            <a:r>
              <a:rPr lang="en-US" altLang="en-US" sz="2600" i="1" dirty="0" err="1">
                <a:solidFill>
                  <a:srgbClr val="000066"/>
                </a:solidFill>
              </a:rPr>
              <a:t>gốc</a:t>
            </a:r>
            <a:r>
              <a:rPr lang="en-US" altLang="en-US" sz="2600" i="1" dirty="0">
                <a:solidFill>
                  <a:srgbClr val="000066"/>
                </a:solidFill>
              </a:rPr>
              <a:t> </a:t>
            </a:r>
            <a:r>
              <a:rPr lang="en-US" altLang="en-US" sz="2600" i="1" dirty="0" err="1">
                <a:solidFill>
                  <a:srgbClr val="000066"/>
                </a:solidFill>
              </a:rPr>
              <a:t>cây</a:t>
            </a:r>
            <a:r>
              <a:rPr lang="en-US" altLang="en-US" sz="2600" i="1" dirty="0">
                <a:solidFill>
                  <a:srgbClr val="000066"/>
                </a:solidFill>
              </a:rPr>
              <a:t> </a:t>
            </a:r>
            <a:r>
              <a:rPr lang="en-US" altLang="en-US" sz="2600" i="1" dirty="0" err="1">
                <a:solidFill>
                  <a:srgbClr val="000066"/>
                </a:solidFill>
              </a:rPr>
              <a:t>héo</a:t>
            </a:r>
            <a:r>
              <a:rPr lang="en-US" altLang="en-US" sz="2600" i="1" dirty="0">
                <a:solidFill>
                  <a:srgbClr val="000066"/>
                </a:solidFill>
              </a:rPr>
              <a:t>. </a:t>
            </a:r>
            <a:r>
              <a:rPr lang="en-US" altLang="en-US" sz="2600" b="1" i="1" dirty="0" err="1">
                <a:solidFill>
                  <a:srgbClr val="CC3300"/>
                </a:solidFill>
              </a:rPr>
              <a:t>Người</a:t>
            </a:r>
            <a:r>
              <a:rPr lang="en-US" altLang="en-US" sz="2600" b="1" i="1" dirty="0">
                <a:solidFill>
                  <a:srgbClr val="CC3300"/>
                </a:solidFill>
              </a:rPr>
              <a:t> </a:t>
            </a:r>
            <a:r>
              <a:rPr lang="en-US" altLang="en-US" sz="2600" b="1" i="1" dirty="0" err="1">
                <a:solidFill>
                  <a:srgbClr val="CC3300"/>
                </a:solidFill>
              </a:rPr>
              <a:t>cách</a:t>
            </a:r>
            <a:r>
              <a:rPr lang="en-US" altLang="en-US" sz="2600" b="1" i="1" dirty="0">
                <a:solidFill>
                  <a:srgbClr val="CC3300"/>
                </a:solidFill>
              </a:rPr>
              <a:t> </a:t>
            </a:r>
            <a:r>
              <a:rPr lang="en-US" altLang="en-US" sz="2600" b="1" i="1" dirty="0" err="1">
                <a:solidFill>
                  <a:srgbClr val="CC3300"/>
                </a:solidFill>
              </a:rPr>
              <a:t>mạng</a:t>
            </a:r>
            <a:r>
              <a:rPr lang="en-US" altLang="en-US" sz="2600" b="1" i="1" dirty="0">
                <a:solidFill>
                  <a:srgbClr val="CC3300"/>
                </a:solidFill>
              </a:rPr>
              <a:t> </a:t>
            </a:r>
            <a:r>
              <a:rPr lang="en-US" altLang="en-US" sz="2600" b="1" i="1" dirty="0" err="1">
                <a:solidFill>
                  <a:srgbClr val="CC3300"/>
                </a:solidFill>
              </a:rPr>
              <a:t>phải</a:t>
            </a:r>
            <a:r>
              <a:rPr lang="en-US" altLang="en-US" sz="2600" b="1" i="1" dirty="0">
                <a:solidFill>
                  <a:srgbClr val="CC3300"/>
                </a:solidFill>
              </a:rPr>
              <a:t> </a:t>
            </a:r>
            <a:r>
              <a:rPr lang="en-US" altLang="en-US" sz="2600" b="1" i="1" dirty="0" err="1">
                <a:solidFill>
                  <a:srgbClr val="CC3300"/>
                </a:solidFill>
              </a:rPr>
              <a:t>có</a:t>
            </a:r>
            <a:r>
              <a:rPr lang="en-US" altLang="en-US" sz="2600" b="1" i="1" dirty="0">
                <a:solidFill>
                  <a:srgbClr val="CC3300"/>
                </a:solidFill>
              </a:rPr>
              <a:t> </a:t>
            </a:r>
            <a:r>
              <a:rPr lang="en-US" altLang="en-US" sz="2600" b="1" i="1" dirty="0" err="1">
                <a:solidFill>
                  <a:srgbClr val="CC3300"/>
                </a:solidFill>
              </a:rPr>
              <a:t>đạo</a:t>
            </a:r>
            <a:r>
              <a:rPr lang="en-US" altLang="en-US" sz="2600" b="1" i="1" dirty="0">
                <a:solidFill>
                  <a:srgbClr val="CC3300"/>
                </a:solidFill>
              </a:rPr>
              <a:t> </a:t>
            </a:r>
            <a:r>
              <a:rPr lang="en-US" altLang="en-US" sz="2600" b="1" i="1" dirty="0" err="1">
                <a:solidFill>
                  <a:srgbClr val="CC3300"/>
                </a:solidFill>
              </a:rPr>
              <a:t>đức</a:t>
            </a:r>
            <a:r>
              <a:rPr lang="en-US" altLang="en-US" sz="2600" b="1" i="1" dirty="0">
                <a:solidFill>
                  <a:srgbClr val="CC3300"/>
                </a:solidFill>
              </a:rPr>
              <a:t>,</a:t>
            </a:r>
            <a:r>
              <a:rPr lang="en-US" altLang="en-US" sz="2600" i="1" dirty="0">
                <a:solidFill>
                  <a:srgbClr val="000066"/>
                </a:solidFill>
              </a:rPr>
              <a:t> </a:t>
            </a:r>
            <a:r>
              <a:rPr lang="en-US" altLang="en-US" sz="2600" i="1" dirty="0" err="1">
                <a:solidFill>
                  <a:srgbClr val="000066"/>
                </a:solidFill>
              </a:rPr>
              <a:t>không</a:t>
            </a:r>
            <a:r>
              <a:rPr lang="en-US" altLang="en-US" sz="2600" i="1" dirty="0">
                <a:solidFill>
                  <a:srgbClr val="000066"/>
                </a:solidFill>
              </a:rPr>
              <a:t> </a:t>
            </a:r>
            <a:r>
              <a:rPr lang="en-US" altLang="en-US" sz="2600" i="1" dirty="0" err="1">
                <a:solidFill>
                  <a:srgbClr val="000066"/>
                </a:solidFill>
              </a:rPr>
              <a:t>có</a:t>
            </a:r>
            <a:r>
              <a:rPr lang="en-US" altLang="en-US" sz="2600" i="1" dirty="0">
                <a:solidFill>
                  <a:srgbClr val="000066"/>
                </a:solidFill>
              </a:rPr>
              <a:t> </a:t>
            </a:r>
            <a:r>
              <a:rPr lang="en-US" altLang="en-US" sz="2600" i="1" dirty="0" err="1">
                <a:solidFill>
                  <a:srgbClr val="000066"/>
                </a:solidFill>
              </a:rPr>
              <a:t>đạo</a:t>
            </a:r>
            <a:r>
              <a:rPr lang="en-US" altLang="en-US" sz="2600" i="1" dirty="0">
                <a:solidFill>
                  <a:srgbClr val="000066"/>
                </a:solidFill>
              </a:rPr>
              <a:t> </a:t>
            </a:r>
            <a:r>
              <a:rPr lang="en-US" altLang="en-US" sz="2600" i="1" dirty="0" err="1">
                <a:solidFill>
                  <a:srgbClr val="000066"/>
                </a:solidFill>
              </a:rPr>
              <a:t>đức</a:t>
            </a:r>
            <a:r>
              <a:rPr lang="en-US" altLang="en-US" sz="2600" i="1" dirty="0">
                <a:solidFill>
                  <a:srgbClr val="000066"/>
                </a:solidFill>
              </a:rPr>
              <a:t> </a:t>
            </a:r>
            <a:r>
              <a:rPr lang="en-US" altLang="en-US" sz="2600" i="1" dirty="0" err="1">
                <a:solidFill>
                  <a:srgbClr val="000066"/>
                </a:solidFill>
              </a:rPr>
              <a:t>thì</a:t>
            </a:r>
            <a:r>
              <a:rPr lang="en-US" altLang="en-US" sz="2600" i="1" dirty="0">
                <a:solidFill>
                  <a:srgbClr val="000066"/>
                </a:solidFill>
              </a:rPr>
              <a:t> </a:t>
            </a:r>
            <a:r>
              <a:rPr lang="en-US" altLang="en-US" sz="2600" i="1" dirty="0" err="1">
                <a:solidFill>
                  <a:srgbClr val="000066"/>
                </a:solidFill>
              </a:rPr>
              <a:t>dù</a:t>
            </a:r>
            <a:r>
              <a:rPr lang="en-US" altLang="en-US" sz="2600" i="1" dirty="0">
                <a:solidFill>
                  <a:srgbClr val="000066"/>
                </a:solidFill>
              </a:rPr>
              <a:t> </a:t>
            </a:r>
            <a:r>
              <a:rPr lang="en-US" altLang="en-US" sz="2600" i="1" dirty="0" err="1">
                <a:solidFill>
                  <a:srgbClr val="000066"/>
                </a:solidFill>
              </a:rPr>
              <a:t>tài</a:t>
            </a:r>
            <a:r>
              <a:rPr lang="en-US" altLang="en-US" sz="2600" i="1" dirty="0">
                <a:solidFill>
                  <a:srgbClr val="000066"/>
                </a:solidFill>
              </a:rPr>
              <a:t> </a:t>
            </a:r>
            <a:r>
              <a:rPr lang="en-US" altLang="en-US" sz="2600" i="1" dirty="0" err="1">
                <a:solidFill>
                  <a:srgbClr val="000066"/>
                </a:solidFill>
              </a:rPr>
              <a:t>giỏi</a:t>
            </a:r>
            <a:r>
              <a:rPr lang="en-US" altLang="en-US" sz="2600" i="1" dirty="0">
                <a:solidFill>
                  <a:srgbClr val="000066"/>
                </a:solidFill>
              </a:rPr>
              <a:t> </a:t>
            </a:r>
            <a:r>
              <a:rPr lang="en-US" altLang="en-US" sz="2600" i="1" dirty="0" err="1">
                <a:solidFill>
                  <a:srgbClr val="000066"/>
                </a:solidFill>
              </a:rPr>
              <a:t>mấy</a:t>
            </a:r>
            <a:r>
              <a:rPr lang="en-US" altLang="en-US" sz="2600" i="1" dirty="0">
                <a:solidFill>
                  <a:srgbClr val="000066"/>
                </a:solidFill>
              </a:rPr>
              <a:t> </a:t>
            </a:r>
            <a:r>
              <a:rPr lang="en-US" altLang="en-US" sz="2600" i="1" dirty="0" err="1">
                <a:solidFill>
                  <a:srgbClr val="000066"/>
                </a:solidFill>
              </a:rPr>
              <a:t>cũng</a:t>
            </a:r>
            <a:r>
              <a:rPr lang="en-US" altLang="en-US" sz="2600" i="1" dirty="0">
                <a:solidFill>
                  <a:srgbClr val="000066"/>
                </a:solidFill>
              </a:rPr>
              <a:t> </a:t>
            </a:r>
            <a:r>
              <a:rPr lang="en-US" altLang="en-US" sz="2600" i="1" dirty="0" err="1">
                <a:solidFill>
                  <a:srgbClr val="000066"/>
                </a:solidFill>
              </a:rPr>
              <a:t>không</a:t>
            </a:r>
            <a:r>
              <a:rPr lang="en-US" altLang="en-US" sz="2600" i="1" dirty="0">
                <a:solidFill>
                  <a:srgbClr val="000066"/>
                </a:solidFill>
              </a:rPr>
              <a:t> </a:t>
            </a:r>
            <a:r>
              <a:rPr lang="en-US" altLang="en-US" sz="2600" i="1" dirty="0" err="1">
                <a:solidFill>
                  <a:srgbClr val="000066"/>
                </a:solidFill>
              </a:rPr>
              <a:t>lãnh</a:t>
            </a:r>
            <a:r>
              <a:rPr lang="en-US" altLang="en-US" sz="2600" i="1" dirty="0">
                <a:solidFill>
                  <a:srgbClr val="000066"/>
                </a:solidFill>
              </a:rPr>
              <a:t> </a:t>
            </a:r>
            <a:r>
              <a:rPr lang="en-US" altLang="en-US" sz="2600" i="1" dirty="0" err="1">
                <a:solidFill>
                  <a:srgbClr val="000066"/>
                </a:solidFill>
              </a:rPr>
              <a:t>đạo</a:t>
            </a:r>
            <a:r>
              <a:rPr lang="en-US" altLang="en-US" sz="2600" i="1" dirty="0">
                <a:solidFill>
                  <a:srgbClr val="000066"/>
                </a:solidFill>
              </a:rPr>
              <a:t> </a:t>
            </a:r>
            <a:r>
              <a:rPr lang="en-US" altLang="en-US" sz="2600" i="1" dirty="0" err="1">
                <a:solidFill>
                  <a:srgbClr val="000066"/>
                </a:solidFill>
              </a:rPr>
              <a:t>được</a:t>
            </a:r>
            <a:r>
              <a:rPr lang="en-US" altLang="en-US" sz="2600" i="1" dirty="0">
                <a:solidFill>
                  <a:srgbClr val="000066"/>
                </a:solidFill>
              </a:rPr>
              <a:t> </a:t>
            </a:r>
            <a:r>
              <a:rPr lang="en-US" altLang="en-US" sz="2600" i="1" dirty="0" err="1">
                <a:solidFill>
                  <a:srgbClr val="000066"/>
                </a:solidFill>
              </a:rPr>
              <a:t>nhân</a:t>
            </a:r>
            <a:r>
              <a:rPr lang="en-US" altLang="en-US" sz="2600" i="1" dirty="0">
                <a:solidFill>
                  <a:srgbClr val="000066"/>
                </a:solidFill>
              </a:rPr>
              <a:t> </a:t>
            </a:r>
            <a:r>
              <a:rPr lang="en-US" altLang="en-US" sz="2600" i="1" dirty="0" err="1">
                <a:solidFill>
                  <a:srgbClr val="000066"/>
                </a:solidFill>
              </a:rPr>
              <a:t>dân</a:t>
            </a:r>
            <a:r>
              <a:rPr lang="en-US" altLang="en-US" sz="2600" i="1" dirty="0">
                <a:solidFill>
                  <a:srgbClr val="000066"/>
                </a:solidFill>
              </a:rPr>
              <a:t>”.</a:t>
            </a:r>
          </a:p>
        </p:txBody>
      </p:sp>
      <p:sp>
        <p:nvSpPr>
          <p:cNvPr id="348164" name="Rectangle 5">
            <a:extLst>
              <a:ext uri="{FF2B5EF4-FFF2-40B4-BE49-F238E27FC236}">
                <a16:creationId xmlns="" xmlns:a16="http://schemas.microsoft.com/office/drawing/2014/main" id="{853609C0-6F6C-4C50-8AEC-2D0C4135CCE7}"/>
              </a:ext>
            </a:extLst>
          </p:cNvPr>
          <p:cNvSpPr>
            <a:spLocks noChangeArrowheads="1"/>
          </p:cNvSpPr>
          <p:nvPr/>
        </p:nvSpPr>
        <p:spPr bwMode="auto">
          <a:xfrm>
            <a:off x="4206875" y="4557486"/>
            <a:ext cx="3778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buFontTx/>
              <a:buNone/>
            </a:pPr>
            <a:r>
              <a:rPr lang="en-US" altLang="en-US" sz="1800" i="1" dirty="0">
                <a:solidFill>
                  <a:srgbClr val="333399"/>
                </a:solidFill>
              </a:rPr>
              <a:t>(</a:t>
            </a:r>
            <a:r>
              <a:rPr lang="en-US" altLang="en-US" sz="1800" i="1" dirty="0" err="1">
                <a:solidFill>
                  <a:srgbClr val="333399"/>
                </a:solidFill>
              </a:rPr>
              <a:t>Hồ</a:t>
            </a:r>
            <a:r>
              <a:rPr lang="en-US" altLang="en-US" sz="1800" i="1" dirty="0">
                <a:solidFill>
                  <a:srgbClr val="333399"/>
                </a:solidFill>
              </a:rPr>
              <a:t> </a:t>
            </a:r>
            <a:r>
              <a:rPr lang="en-US" altLang="en-US" sz="1800" i="1" dirty="0" err="1">
                <a:solidFill>
                  <a:srgbClr val="333399"/>
                </a:solidFill>
              </a:rPr>
              <a:t>Chí</a:t>
            </a:r>
            <a:r>
              <a:rPr lang="en-US" altLang="en-US" sz="1800" i="1" dirty="0">
                <a:solidFill>
                  <a:srgbClr val="333399"/>
                </a:solidFill>
              </a:rPr>
              <a:t> Minh </a:t>
            </a:r>
            <a:r>
              <a:rPr lang="en-US" altLang="en-US" sz="1800" i="1" dirty="0" err="1">
                <a:solidFill>
                  <a:srgbClr val="333399"/>
                </a:solidFill>
              </a:rPr>
              <a:t>toàn</a:t>
            </a:r>
            <a:r>
              <a:rPr lang="en-US" altLang="en-US" sz="1800" i="1" dirty="0">
                <a:solidFill>
                  <a:srgbClr val="333399"/>
                </a:solidFill>
              </a:rPr>
              <a:t> </a:t>
            </a:r>
            <a:r>
              <a:rPr lang="en-US" altLang="en-US" sz="1800" i="1" dirty="0" err="1">
                <a:solidFill>
                  <a:srgbClr val="333399"/>
                </a:solidFill>
              </a:rPr>
              <a:t>tập</a:t>
            </a:r>
            <a:r>
              <a:rPr lang="en-US" altLang="en-US" sz="1800" i="1" dirty="0">
                <a:solidFill>
                  <a:srgbClr val="333399"/>
                </a:solidFill>
              </a:rPr>
              <a:t>, </a:t>
            </a:r>
            <a:r>
              <a:rPr lang="en-US" altLang="en-US" sz="1800" i="1" dirty="0" err="1">
                <a:solidFill>
                  <a:srgbClr val="333399"/>
                </a:solidFill>
              </a:rPr>
              <a:t>tập</a:t>
            </a:r>
            <a:r>
              <a:rPr lang="en-US" altLang="en-US" sz="1800" i="1" dirty="0">
                <a:solidFill>
                  <a:srgbClr val="333399"/>
                </a:solidFill>
              </a:rPr>
              <a:t> 5 tr 252)</a:t>
            </a:r>
          </a:p>
        </p:txBody>
      </p:sp>
      <p:pic>
        <p:nvPicPr>
          <p:cNvPr id="348165" name="Picture 6" descr="62">
            <a:extLst>
              <a:ext uri="{FF2B5EF4-FFF2-40B4-BE49-F238E27FC236}">
                <a16:creationId xmlns="" xmlns:a16="http://schemas.microsoft.com/office/drawing/2014/main" id="{B29309FA-5C50-4185-9EB0-2968D824CB00}"/>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rot="2996609">
            <a:off x="10128201" y="811343"/>
            <a:ext cx="2252663" cy="1136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8166" name="Picture 7" descr="62">
            <a:extLst>
              <a:ext uri="{FF2B5EF4-FFF2-40B4-BE49-F238E27FC236}">
                <a16:creationId xmlns="" xmlns:a16="http://schemas.microsoft.com/office/drawing/2014/main" id="{CA856C25-7680-420D-BB84-AE0B0634A4A2}"/>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rot="19904438">
            <a:off x="437181" y="1856363"/>
            <a:ext cx="2209800" cy="1116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8167" name="Picture 8" descr="62">
            <a:extLst>
              <a:ext uri="{FF2B5EF4-FFF2-40B4-BE49-F238E27FC236}">
                <a16:creationId xmlns="" xmlns:a16="http://schemas.microsoft.com/office/drawing/2014/main" id="{54EE364F-C4E5-43FE-8731-06FAAA6103E9}"/>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4724400" y="4953000"/>
            <a:ext cx="4038600"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Group 21">
            <a:extLst>
              <a:ext uri="{FF2B5EF4-FFF2-40B4-BE49-F238E27FC236}">
                <a16:creationId xmlns="" xmlns:a16="http://schemas.microsoft.com/office/drawing/2014/main" id="{BEAE7235-58C4-4336-A265-129E48E9C2F4}"/>
              </a:ext>
            </a:extLst>
          </p:cNvPr>
          <p:cNvGrpSpPr>
            <a:grpSpLocks/>
          </p:cNvGrpSpPr>
          <p:nvPr/>
        </p:nvGrpSpPr>
        <p:grpSpPr bwMode="auto">
          <a:xfrm>
            <a:off x="0" y="1031090"/>
            <a:ext cx="8410575" cy="76200"/>
            <a:chOff x="240" y="528"/>
            <a:chExt cx="5298" cy="48"/>
          </a:xfrm>
        </p:grpSpPr>
        <p:sp>
          <p:nvSpPr>
            <p:cNvPr id="9" name="Line 7">
              <a:extLst>
                <a:ext uri="{FF2B5EF4-FFF2-40B4-BE49-F238E27FC236}">
                  <a16:creationId xmlns="" xmlns:a16="http://schemas.microsoft.com/office/drawing/2014/main" id="{98809CBC-9F37-4E97-8F59-E776ACB0B982}"/>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10" name="Line 8">
              <a:extLst>
                <a:ext uri="{FF2B5EF4-FFF2-40B4-BE49-F238E27FC236}">
                  <a16:creationId xmlns="" xmlns:a16="http://schemas.microsoft.com/office/drawing/2014/main" id="{FAD54040-312A-4E39-B697-C319DA2D2EA2}"/>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grpSp>
      <p:sp>
        <p:nvSpPr>
          <p:cNvPr id="11" name="Rectangle 3">
            <a:extLst>
              <a:ext uri="{FF2B5EF4-FFF2-40B4-BE49-F238E27FC236}">
                <a16:creationId xmlns="" xmlns:a16="http://schemas.microsoft.com/office/drawing/2014/main" id="{BDBC09E1-EC37-422E-80B1-E1D3ACB874B5}"/>
              </a:ext>
            </a:extLst>
          </p:cNvPr>
          <p:cNvSpPr>
            <a:spLocks noChangeArrowheads="1"/>
          </p:cNvSpPr>
          <p:nvPr/>
        </p:nvSpPr>
        <p:spPr bwMode="auto">
          <a:xfrm>
            <a:off x="224361" y="302294"/>
            <a:ext cx="614086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2.5. Tư tưởng về đạo đức cách mạng</a:t>
            </a:r>
            <a:endParaRPr lang="en-US" altLang="en-US" sz="2600" b="1" dirty="0">
              <a:solidFill>
                <a:srgbClr val="006600"/>
              </a:solidFill>
              <a:cs typeface="Arial" panose="020B0604020202020204" pitchFamily="34" charset="0"/>
            </a:endParaRPr>
          </a:p>
        </p:txBody>
      </p:sp>
      <p:sp>
        <p:nvSpPr>
          <p:cNvPr id="12" name="Rectangle 5">
            <a:extLst>
              <a:ext uri="{FF2B5EF4-FFF2-40B4-BE49-F238E27FC236}">
                <a16:creationId xmlns="" xmlns:a16="http://schemas.microsoft.com/office/drawing/2014/main" id="{3E8D16E8-04EA-494C-92E1-53EDBC7BB67A}"/>
              </a:ext>
            </a:extLst>
          </p:cNvPr>
          <p:cNvSpPr>
            <a:spLocks noChangeArrowheads="1"/>
          </p:cNvSpPr>
          <p:nvPr/>
        </p:nvSpPr>
        <p:spPr bwMode="auto">
          <a:xfrm>
            <a:off x="3468800" y="1328757"/>
            <a:ext cx="65497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 typeface="Wingdings" panose="05000000000000000000" pitchFamily="2" charset="2"/>
              <a:buChar char="q"/>
            </a:pPr>
            <a:r>
              <a:rPr lang="en-US" altLang="en-US" sz="2400" b="1" dirty="0">
                <a:cs typeface="Calibri" panose="020F0502020204030204" pitchFamily="34" charset="0"/>
              </a:rPr>
              <a:t> </a:t>
            </a:r>
            <a:r>
              <a:rPr lang="vi-VN" altLang="en-US" sz="2400" b="1" dirty="0">
                <a:cs typeface="Calibri" panose="020F0502020204030204" pitchFamily="34" charset="0"/>
              </a:rPr>
              <a:t>V</a:t>
            </a:r>
            <a:r>
              <a:rPr lang="en-US" altLang="en-US" sz="2400" b="1" dirty="0">
                <a:cs typeface="Calibri" panose="020F0502020204030204" pitchFamily="34" charset="0"/>
              </a:rPr>
              <a:t>ề </a:t>
            </a:r>
            <a:r>
              <a:rPr lang="en-US" altLang="en-US" sz="2400" b="1" dirty="0" err="1">
                <a:cs typeface="Calibri" panose="020F0502020204030204" pitchFamily="34" charset="0"/>
              </a:rPr>
              <a:t>vai</a:t>
            </a:r>
            <a:r>
              <a:rPr lang="en-US" altLang="en-US" sz="2400" b="1" dirty="0">
                <a:cs typeface="Calibri" panose="020F0502020204030204" pitchFamily="34" charset="0"/>
              </a:rPr>
              <a:t> </a:t>
            </a:r>
            <a:r>
              <a:rPr lang="en-US" altLang="en-US" sz="2400" b="1" dirty="0" err="1">
                <a:cs typeface="Calibri" panose="020F0502020204030204" pitchFamily="34" charset="0"/>
              </a:rPr>
              <a:t>trò</a:t>
            </a:r>
            <a:r>
              <a:rPr lang="en-US" altLang="en-US" sz="2400" b="1" dirty="0">
                <a:cs typeface="Calibri" panose="020F0502020204030204" pitchFamily="34" charset="0"/>
              </a:rPr>
              <a:t> </a:t>
            </a:r>
            <a:r>
              <a:rPr lang="en-US" altLang="en-US" sz="2400" b="1" dirty="0" err="1">
                <a:cs typeface="Calibri" panose="020F0502020204030204" pitchFamily="34" charset="0"/>
              </a:rPr>
              <a:t>và</a:t>
            </a:r>
            <a:r>
              <a:rPr lang="en-US" altLang="en-US" sz="2400" b="1" dirty="0">
                <a:cs typeface="Calibri" panose="020F0502020204030204" pitchFamily="34" charset="0"/>
              </a:rPr>
              <a:t> </a:t>
            </a:r>
            <a:r>
              <a:rPr lang="en-US" altLang="en-US" sz="2400" b="1" dirty="0" err="1">
                <a:cs typeface="Calibri" panose="020F0502020204030204" pitchFamily="34" charset="0"/>
              </a:rPr>
              <a:t>sức</a:t>
            </a:r>
            <a:r>
              <a:rPr lang="en-US" altLang="en-US" sz="2400" b="1" dirty="0">
                <a:cs typeface="Calibri" panose="020F0502020204030204" pitchFamily="34" charset="0"/>
              </a:rPr>
              <a:t> </a:t>
            </a:r>
            <a:r>
              <a:rPr lang="en-US" altLang="en-US" sz="2400" b="1" dirty="0" err="1">
                <a:cs typeface="Calibri" panose="020F0502020204030204" pitchFamily="34" charset="0"/>
              </a:rPr>
              <a:t>mạnh</a:t>
            </a:r>
            <a:r>
              <a:rPr lang="en-US" altLang="en-US" sz="2400" b="1" dirty="0">
                <a:cs typeface="Calibri" panose="020F0502020204030204" pitchFamily="34" charset="0"/>
              </a:rPr>
              <a:t> </a:t>
            </a:r>
            <a:r>
              <a:rPr lang="en-US" altLang="en-US" sz="2400" b="1" dirty="0" err="1">
                <a:cs typeface="Calibri" panose="020F0502020204030204" pitchFamily="34" charset="0"/>
              </a:rPr>
              <a:t>của</a:t>
            </a:r>
            <a:r>
              <a:rPr lang="en-US" altLang="en-US" sz="2400" b="1" dirty="0">
                <a:cs typeface="Calibri" panose="020F0502020204030204" pitchFamily="34" charset="0"/>
              </a:rPr>
              <a:t> </a:t>
            </a:r>
            <a:r>
              <a:rPr lang="en-US" altLang="en-US" sz="2400" b="1" dirty="0" err="1">
                <a:cs typeface="Calibri" panose="020F0502020204030204" pitchFamily="34" charset="0"/>
              </a:rPr>
              <a:t>đạo</a:t>
            </a:r>
            <a:r>
              <a:rPr lang="en-US" altLang="en-US" sz="2400" b="1" dirty="0">
                <a:cs typeface="Calibri" panose="020F0502020204030204" pitchFamily="34" charset="0"/>
              </a:rPr>
              <a:t> </a:t>
            </a:r>
            <a:r>
              <a:rPr lang="en-US" altLang="en-US" sz="2400" b="1" dirty="0" err="1">
                <a:cs typeface="Calibri" panose="020F0502020204030204" pitchFamily="34" charset="0"/>
              </a:rPr>
              <a:t>đức</a:t>
            </a:r>
            <a:endParaRPr lang="en-US" altLang="en-US" sz="2400" b="1" dirty="0">
              <a:cs typeface="Calibri" panose="020F0502020204030204" pitchFamily="34"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1000" fill="hold"/>
                                        <p:tgtEl>
                                          <p:spTgt spid="11"/>
                                        </p:tgtEl>
                                        <p:attrNameLst>
                                          <p:attrName>ppt_w</p:attrName>
                                        </p:attrNameLst>
                                      </p:cBhvr>
                                      <p:tavLst>
                                        <p:tav tm="0">
                                          <p:val>
                                            <p:fltVal val="0"/>
                                          </p:val>
                                        </p:tav>
                                        <p:tav tm="100000">
                                          <p:val>
                                            <p:strVal val="#ppt_w"/>
                                          </p:val>
                                        </p:tav>
                                      </p:tavLst>
                                    </p:anim>
                                    <p:anim calcmode="lin" valueType="num">
                                      <p:cBhvr>
                                        <p:cTn id="8" dur="1000" fill="hold"/>
                                        <p:tgtEl>
                                          <p:spTgt spid="11"/>
                                        </p:tgtEl>
                                        <p:attrNameLst>
                                          <p:attrName>ppt_h</p:attrName>
                                        </p:attrNameLst>
                                      </p:cBhvr>
                                      <p:tavLst>
                                        <p:tav tm="0">
                                          <p:val>
                                            <p:fltVal val="0"/>
                                          </p:val>
                                        </p:tav>
                                        <p:tav tm="100000">
                                          <p:val>
                                            <p:strVal val="#ppt_h"/>
                                          </p:val>
                                        </p:tav>
                                      </p:tavLst>
                                    </p:anim>
                                    <p:anim calcmode="lin" valueType="num">
                                      <p:cBhvr>
                                        <p:cTn id="9" dur="1000" fill="hold"/>
                                        <p:tgtEl>
                                          <p:spTgt spid="11"/>
                                        </p:tgtEl>
                                        <p:attrNameLst>
                                          <p:attrName>style.rotation</p:attrName>
                                        </p:attrNameLst>
                                      </p:cBhvr>
                                      <p:tavLst>
                                        <p:tav tm="0">
                                          <p:val>
                                            <p:fltVal val="90"/>
                                          </p:val>
                                        </p:tav>
                                        <p:tav tm="100000">
                                          <p:val>
                                            <p:fltVal val="0"/>
                                          </p:val>
                                        </p:tav>
                                      </p:tavLst>
                                    </p:anim>
                                    <p:animEffect transition="in" filter="fade">
                                      <p:cBhvr>
                                        <p:cTn id="10" dur="1000"/>
                                        <p:tgtEl>
                                          <p:spTgt spid="11"/>
                                        </p:tgtEl>
                                      </p:cBhvr>
                                    </p:animEffect>
                                  </p:childTnLst>
                                </p:cTn>
                              </p:par>
                              <p:par>
                                <p:cTn id="11" presetID="31" presetClass="entr" presetSubtype="0" fill="hold" nodeType="with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1000" fill="hold"/>
                                        <p:tgtEl>
                                          <p:spTgt spid="8"/>
                                        </p:tgtEl>
                                        <p:attrNameLst>
                                          <p:attrName>ppt_w</p:attrName>
                                        </p:attrNameLst>
                                      </p:cBhvr>
                                      <p:tavLst>
                                        <p:tav tm="0">
                                          <p:val>
                                            <p:fltVal val="0"/>
                                          </p:val>
                                        </p:tav>
                                        <p:tav tm="100000">
                                          <p:val>
                                            <p:strVal val="#ppt_w"/>
                                          </p:val>
                                        </p:tav>
                                      </p:tavLst>
                                    </p:anim>
                                    <p:anim calcmode="lin" valueType="num">
                                      <p:cBhvr>
                                        <p:cTn id="14" dur="1000" fill="hold"/>
                                        <p:tgtEl>
                                          <p:spTgt spid="8"/>
                                        </p:tgtEl>
                                        <p:attrNameLst>
                                          <p:attrName>ppt_h</p:attrName>
                                        </p:attrNameLst>
                                      </p:cBhvr>
                                      <p:tavLst>
                                        <p:tav tm="0">
                                          <p:val>
                                            <p:fltVal val="0"/>
                                          </p:val>
                                        </p:tav>
                                        <p:tav tm="100000">
                                          <p:val>
                                            <p:strVal val="#ppt_h"/>
                                          </p:val>
                                        </p:tav>
                                      </p:tavLst>
                                    </p:anim>
                                    <p:anim calcmode="lin" valueType="num">
                                      <p:cBhvr>
                                        <p:cTn id="15" dur="1000" fill="hold"/>
                                        <p:tgtEl>
                                          <p:spTgt spid="8"/>
                                        </p:tgtEl>
                                        <p:attrNameLst>
                                          <p:attrName>style.rotation</p:attrName>
                                        </p:attrNameLst>
                                      </p:cBhvr>
                                      <p:tavLst>
                                        <p:tav tm="0">
                                          <p:val>
                                            <p:fltVal val="90"/>
                                          </p:val>
                                        </p:tav>
                                        <p:tav tm="100000">
                                          <p:val>
                                            <p:fltVal val="0"/>
                                          </p:val>
                                        </p:tav>
                                      </p:tavLst>
                                    </p:anim>
                                    <p:animEffect transition="in" filter="fade">
                                      <p:cBhvr>
                                        <p:cTn id="16"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84.xml><?xml version="1.0" encoding="utf-8"?>
<p:sld xmlns:a="http://schemas.openxmlformats.org/drawingml/2006/main" xmlns:r="http://schemas.openxmlformats.org/officeDocument/2006/relationships" xmlns:p="http://schemas.openxmlformats.org/presentationml/2006/main">
  <p:cSld>
    <p:bg>
      <p:bgPr>
        <a:blipFill dpi="0" rotWithShape="1">
          <a:blip r:embed="rId3">
            <a:lum/>
            <a:extLst>
              <a:ext uri="{BEBA8EAE-BF5A-486C-A8C5-ECC9F3942E4B}">
                <a14:imgProps xmlns:a14="http://schemas.microsoft.com/office/drawing/2010/main">
                  <a14:imgLayer r:embed="rId4">
                    <a14:imgEffect>
                      <a14:sharpenSoften amount="1000"/>
                    </a14:imgEffect>
                  </a14:imgLayer>
                </a14:imgProps>
              </a:ext>
            </a:extLst>
          </a:blip>
          <a:srcRect/>
          <a:stretch>
            <a:fillRect/>
          </a:stretch>
        </a:blipFill>
        <a:effectLst/>
      </p:bgPr>
    </p:bg>
    <p:spTree>
      <p:nvGrpSpPr>
        <p:cNvPr id="1" name="Shape 465"/>
        <p:cNvGrpSpPr/>
        <p:nvPr/>
      </p:nvGrpSpPr>
      <p:grpSpPr>
        <a:xfrm>
          <a:off x="0" y="0"/>
          <a:ext cx="0" cy="0"/>
          <a:chOff x="0" y="0"/>
          <a:chExt cx="0" cy="0"/>
        </a:xfrm>
      </p:grpSpPr>
      <p:grpSp>
        <p:nvGrpSpPr>
          <p:cNvPr id="56" name="Group 21">
            <a:extLst>
              <a:ext uri="{FF2B5EF4-FFF2-40B4-BE49-F238E27FC236}">
                <a16:creationId xmlns="" xmlns:a16="http://schemas.microsoft.com/office/drawing/2014/main" id="{86BC6BB2-4407-4AF3-8070-0F471C709343}"/>
              </a:ext>
            </a:extLst>
          </p:cNvPr>
          <p:cNvGrpSpPr>
            <a:grpSpLocks/>
          </p:cNvGrpSpPr>
          <p:nvPr/>
        </p:nvGrpSpPr>
        <p:grpSpPr bwMode="auto">
          <a:xfrm>
            <a:off x="0" y="1031090"/>
            <a:ext cx="8410575" cy="76200"/>
            <a:chOff x="240" y="528"/>
            <a:chExt cx="5298" cy="48"/>
          </a:xfrm>
        </p:grpSpPr>
        <p:sp>
          <p:nvSpPr>
            <p:cNvPr id="57" name="Line 7">
              <a:extLst>
                <a:ext uri="{FF2B5EF4-FFF2-40B4-BE49-F238E27FC236}">
                  <a16:creationId xmlns="" xmlns:a16="http://schemas.microsoft.com/office/drawing/2014/main" id="{F1E05435-EB52-4D53-B27A-9AA9B3CC689D}"/>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59" name="Line 8">
              <a:extLst>
                <a:ext uri="{FF2B5EF4-FFF2-40B4-BE49-F238E27FC236}">
                  <a16:creationId xmlns="" xmlns:a16="http://schemas.microsoft.com/office/drawing/2014/main" id="{C212D70B-7CA8-4E08-B917-F3C644D5C707}"/>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grpSp>
      <p:sp>
        <p:nvSpPr>
          <p:cNvPr id="61" name="Rectangle 3">
            <a:extLst>
              <a:ext uri="{FF2B5EF4-FFF2-40B4-BE49-F238E27FC236}">
                <a16:creationId xmlns="" xmlns:a16="http://schemas.microsoft.com/office/drawing/2014/main" id="{B48F63DC-7903-46E8-9632-A7A46B21B29F}"/>
              </a:ext>
            </a:extLst>
          </p:cNvPr>
          <p:cNvSpPr>
            <a:spLocks noChangeArrowheads="1"/>
          </p:cNvSpPr>
          <p:nvPr/>
        </p:nvSpPr>
        <p:spPr bwMode="auto">
          <a:xfrm>
            <a:off x="224361" y="302294"/>
            <a:ext cx="614086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2.5. Tư tưởng về đạo đức cách mạng</a:t>
            </a:r>
            <a:endParaRPr lang="en-US" altLang="en-US" sz="2600" b="1" dirty="0">
              <a:solidFill>
                <a:srgbClr val="006600"/>
              </a:solidFill>
              <a:cs typeface="Arial" panose="020B0604020202020204" pitchFamily="34" charset="0"/>
            </a:endParaRPr>
          </a:p>
        </p:txBody>
      </p:sp>
      <p:pic>
        <p:nvPicPr>
          <p:cNvPr id="63" name="Picture 2" descr="Image result for Äá»©c vÃ  TÃ i">
            <a:extLst>
              <a:ext uri="{FF2B5EF4-FFF2-40B4-BE49-F238E27FC236}">
                <a16:creationId xmlns="" xmlns:a16="http://schemas.microsoft.com/office/drawing/2014/main" id="{AAB7F5EA-9C67-4FF3-BD88-3BE29E31B80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62951" y="4165600"/>
            <a:ext cx="4789277" cy="2614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 name="Rectangle 1">
            <a:extLst>
              <a:ext uri="{FF2B5EF4-FFF2-40B4-BE49-F238E27FC236}">
                <a16:creationId xmlns="" xmlns:a16="http://schemas.microsoft.com/office/drawing/2014/main" id="{D86BE908-7E83-4C0F-96D8-21AD4D7D94BC}"/>
              </a:ext>
            </a:extLst>
          </p:cNvPr>
          <p:cNvSpPr>
            <a:spLocks noChangeArrowheads="1"/>
          </p:cNvSpPr>
          <p:nvPr/>
        </p:nvSpPr>
        <p:spPr bwMode="auto">
          <a:xfrm>
            <a:off x="667657" y="1834753"/>
            <a:ext cx="1085668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 typeface="Wingdings" panose="05000000000000000000" pitchFamily="2" charset="2"/>
              <a:buChar char="Ø"/>
            </a:pPr>
            <a:r>
              <a:rPr lang="nl-NL" altLang="en-US" sz="2000" dirty="0">
                <a:solidFill>
                  <a:srgbClr val="000099"/>
                </a:solidFill>
              </a:rPr>
              <a:t>Tư tưởng đạo đức Hồ Chí Minh là </a:t>
            </a:r>
            <a:r>
              <a:rPr lang="nl-NL" altLang="en-US" sz="2000" b="1" dirty="0">
                <a:solidFill>
                  <a:srgbClr val="D60093"/>
                </a:solidFill>
              </a:rPr>
              <a:t>đạo đức trong hành động</a:t>
            </a:r>
            <a:r>
              <a:rPr lang="nl-NL" altLang="en-US" sz="2000" dirty="0">
                <a:solidFill>
                  <a:srgbClr val="000099"/>
                </a:solidFill>
              </a:rPr>
              <a:t>, lấy hiệu quả thực tế làm thước đo.</a:t>
            </a:r>
            <a:endParaRPr lang="en-US" altLang="en-US" sz="2000" dirty="0">
              <a:solidFill>
                <a:srgbClr val="000099"/>
              </a:solidFill>
            </a:endParaRPr>
          </a:p>
        </p:txBody>
      </p:sp>
      <p:sp>
        <p:nvSpPr>
          <p:cNvPr id="67" name="Rectangle 66">
            <a:extLst>
              <a:ext uri="{FF2B5EF4-FFF2-40B4-BE49-F238E27FC236}">
                <a16:creationId xmlns="" xmlns:a16="http://schemas.microsoft.com/office/drawing/2014/main" id="{04CB009F-ED47-46BE-9639-E06F3D53F11D}"/>
              </a:ext>
            </a:extLst>
          </p:cNvPr>
          <p:cNvSpPr/>
          <p:nvPr/>
        </p:nvSpPr>
        <p:spPr>
          <a:xfrm>
            <a:off x="990366" y="2692400"/>
            <a:ext cx="10749720" cy="1323439"/>
          </a:xfrm>
          <a:prstGeom prst="rect">
            <a:avLst/>
          </a:prstGeom>
        </p:spPr>
        <p:txBody>
          <a:bodyPr wrap="square">
            <a:spAutoFit/>
          </a:bodyPr>
          <a:lstStyle/>
          <a:p>
            <a:pPr marL="285750" indent="-285750" algn="just" eaLnBrk="1" hangingPunct="1">
              <a:buFont typeface="Wingdings" panose="05000000000000000000" pitchFamily="2" charset="2"/>
              <a:buChar char="Ø"/>
              <a:defRPr/>
            </a:pPr>
            <a:r>
              <a:rPr lang="nl-NL" sz="2000" dirty="0">
                <a:solidFill>
                  <a:srgbClr val="000099"/>
                </a:solidFill>
                <a:latin typeface="Arial" panose="020B0604020202020204" pitchFamily="34" charset="0"/>
              </a:rPr>
              <a:t>Người luôn </a:t>
            </a:r>
            <a:r>
              <a:rPr lang="nl-NL" sz="2000" b="1" dirty="0">
                <a:solidFill>
                  <a:srgbClr val="D60093"/>
                </a:solidFill>
                <a:latin typeface="Arial" panose="020B0604020202020204" pitchFamily="34" charset="0"/>
              </a:rPr>
              <a:t>đặt đạo đức cạnh tài năng</a:t>
            </a:r>
            <a:r>
              <a:rPr lang="nl-NL" sz="2000" dirty="0">
                <a:solidFill>
                  <a:srgbClr val="000099"/>
                </a:solidFill>
                <a:latin typeface="Arial" panose="020B0604020202020204" pitchFamily="34" charset="0"/>
              </a:rPr>
              <a:t>, </a:t>
            </a:r>
            <a:r>
              <a:rPr lang="nl-NL" sz="2000" b="1" dirty="0">
                <a:solidFill>
                  <a:srgbClr val="C00000"/>
                </a:solidFill>
                <a:latin typeface="Arial" panose="020B0604020202020204" pitchFamily="34" charset="0"/>
              </a:rPr>
              <a:t>đức gắn với tài, đức và tài thống nhất với nhau là một</a:t>
            </a:r>
            <a:r>
              <a:rPr lang="nl-NL" sz="2000" dirty="0">
                <a:solidFill>
                  <a:srgbClr val="000099"/>
                </a:solidFill>
                <a:latin typeface="Arial" panose="020B0604020202020204" pitchFamily="34" charset="0"/>
              </a:rPr>
              <a:t>, trong đó:  	</a:t>
            </a:r>
            <a:endParaRPr lang="vi-VN" sz="2000" dirty="0">
              <a:solidFill>
                <a:srgbClr val="000099"/>
              </a:solidFill>
              <a:latin typeface="Arial" panose="020B0604020202020204" pitchFamily="34" charset="0"/>
            </a:endParaRPr>
          </a:p>
          <a:p>
            <a:pPr algn="just" eaLnBrk="1" hangingPunct="1">
              <a:defRPr/>
            </a:pPr>
            <a:r>
              <a:rPr lang="vi-VN" sz="2000" dirty="0">
                <a:solidFill>
                  <a:srgbClr val="000099"/>
                </a:solidFill>
                <a:latin typeface="Arial" panose="020B0604020202020204" pitchFamily="34" charset="0"/>
              </a:rPr>
              <a:t>		</a:t>
            </a:r>
            <a:r>
              <a:rPr lang="nl-NL" sz="2000" dirty="0">
                <a:solidFill>
                  <a:srgbClr val="000099"/>
                </a:solidFill>
                <a:latin typeface="Arial" panose="020B0604020202020204" pitchFamily="34" charset="0"/>
              </a:rPr>
              <a:t>+ Đức là </a:t>
            </a:r>
            <a:r>
              <a:rPr lang="nl-NL" sz="2000" b="1" dirty="0">
                <a:solidFill>
                  <a:srgbClr val="FF0000"/>
                </a:solidFill>
                <a:latin typeface="Arial" panose="020B0604020202020204" pitchFamily="34" charset="0"/>
              </a:rPr>
              <a:t>gốc</a:t>
            </a:r>
            <a:r>
              <a:rPr lang="nl-NL" sz="2000" dirty="0">
                <a:solidFill>
                  <a:srgbClr val="000099"/>
                </a:solidFill>
                <a:latin typeface="Arial" panose="020B0604020202020204" pitchFamily="34" charset="0"/>
              </a:rPr>
              <a:t> của tài</a:t>
            </a:r>
          </a:p>
          <a:p>
            <a:pPr algn="just" eaLnBrk="1" hangingPunct="1">
              <a:defRPr/>
            </a:pPr>
            <a:r>
              <a:rPr lang="nl-NL" sz="2000" dirty="0">
                <a:solidFill>
                  <a:srgbClr val="000099"/>
                </a:solidFill>
                <a:latin typeface="Arial" panose="020B0604020202020204" pitchFamily="34" charset="0"/>
              </a:rPr>
              <a:t>	</a:t>
            </a:r>
            <a:r>
              <a:rPr lang="vi-VN" sz="2000" dirty="0">
                <a:solidFill>
                  <a:srgbClr val="000099"/>
                </a:solidFill>
                <a:latin typeface="Arial" panose="020B0604020202020204" pitchFamily="34" charset="0"/>
              </a:rPr>
              <a:t>	</a:t>
            </a:r>
            <a:r>
              <a:rPr lang="nl-NL" sz="2000" dirty="0">
                <a:solidFill>
                  <a:srgbClr val="000099"/>
                </a:solidFill>
                <a:latin typeface="Arial" panose="020B0604020202020204" pitchFamily="34" charset="0"/>
              </a:rPr>
              <a:t>+ Tài là </a:t>
            </a:r>
            <a:r>
              <a:rPr lang="nl-NL" sz="2000" b="1" dirty="0">
                <a:solidFill>
                  <a:srgbClr val="FF0000"/>
                </a:solidFill>
                <a:latin typeface="Arial" panose="020B0604020202020204" pitchFamily="34" charset="0"/>
              </a:rPr>
              <a:t>thể hiện cụ thể </a:t>
            </a:r>
            <a:r>
              <a:rPr lang="nl-NL" sz="2000" dirty="0">
                <a:solidFill>
                  <a:srgbClr val="000099"/>
                </a:solidFill>
                <a:latin typeface="Arial" panose="020B0604020202020204" pitchFamily="34" charset="0"/>
              </a:rPr>
              <a:t>của đức trong hiệu quả hành động. </a:t>
            </a:r>
            <a:endParaRPr lang="en-US" sz="2000" dirty="0">
              <a:solidFill>
                <a:srgbClr val="000099"/>
              </a:solidFill>
              <a:latin typeface="Arial" panose="020B0604020202020204" pitchFamily="34" charset="0"/>
            </a:endParaRPr>
          </a:p>
        </p:txBody>
      </p:sp>
      <p:pic>
        <p:nvPicPr>
          <p:cNvPr id="3075" name="Picture 3">
            <a:extLst>
              <a:ext uri="{FF2B5EF4-FFF2-40B4-BE49-F238E27FC236}">
                <a16:creationId xmlns="" xmlns:a16="http://schemas.microsoft.com/office/drawing/2014/main" id="{38DD0E69-6702-4069-B7E6-545A22A0CD15}"/>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29251" y="4688806"/>
            <a:ext cx="2933700" cy="186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 name="Rectangle 5">
            <a:extLst>
              <a:ext uri="{FF2B5EF4-FFF2-40B4-BE49-F238E27FC236}">
                <a16:creationId xmlns="" xmlns:a16="http://schemas.microsoft.com/office/drawing/2014/main" id="{F93F56B5-9FD6-4BF5-92CB-A68AD3F359AB}"/>
              </a:ext>
            </a:extLst>
          </p:cNvPr>
          <p:cNvSpPr>
            <a:spLocks noChangeArrowheads="1"/>
          </p:cNvSpPr>
          <p:nvPr/>
        </p:nvSpPr>
        <p:spPr bwMode="auto">
          <a:xfrm>
            <a:off x="3062951" y="1298207"/>
            <a:ext cx="65497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 typeface="Wingdings" panose="05000000000000000000" pitchFamily="2" charset="2"/>
              <a:buChar char="q"/>
            </a:pPr>
            <a:r>
              <a:rPr lang="en-US" altLang="en-US" sz="2400" b="1" dirty="0">
                <a:cs typeface="Calibri" panose="020F0502020204030204" pitchFamily="34" charset="0"/>
              </a:rPr>
              <a:t> </a:t>
            </a:r>
            <a:r>
              <a:rPr lang="vi-VN" altLang="en-US" sz="2400" b="1" dirty="0">
                <a:cs typeface="Calibri" panose="020F0502020204030204" pitchFamily="34" charset="0"/>
              </a:rPr>
              <a:t>V</a:t>
            </a:r>
            <a:r>
              <a:rPr lang="en-US" altLang="en-US" sz="2400" b="1" dirty="0">
                <a:cs typeface="Calibri" panose="020F0502020204030204" pitchFamily="34" charset="0"/>
              </a:rPr>
              <a:t>ề </a:t>
            </a:r>
            <a:r>
              <a:rPr lang="en-US" altLang="en-US" sz="2400" b="1" dirty="0" err="1">
                <a:cs typeface="Calibri" panose="020F0502020204030204" pitchFamily="34" charset="0"/>
              </a:rPr>
              <a:t>vai</a:t>
            </a:r>
            <a:r>
              <a:rPr lang="en-US" altLang="en-US" sz="2400" b="1" dirty="0">
                <a:cs typeface="Calibri" panose="020F0502020204030204" pitchFamily="34" charset="0"/>
              </a:rPr>
              <a:t> </a:t>
            </a:r>
            <a:r>
              <a:rPr lang="en-US" altLang="en-US" sz="2400" b="1" dirty="0" err="1">
                <a:cs typeface="Calibri" panose="020F0502020204030204" pitchFamily="34" charset="0"/>
              </a:rPr>
              <a:t>trò</a:t>
            </a:r>
            <a:r>
              <a:rPr lang="en-US" altLang="en-US" sz="2400" b="1" dirty="0">
                <a:cs typeface="Calibri" panose="020F0502020204030204" pitchFamily="34" charset="0"/>
              </a:rPr>
              <a:t> </a:t>
            </a:r>
            <a:r>
              <a:rPr lang="en-US" altLang="en-US" sz="2400" b="1" dirty="0" err="1">
                <a:cs typeface="Calibri" panose="020F0502020204030204" pitchFamily="34" charset="0"/>
              </a:rPr>
              <a:t>và</a:t>
            </a:r>
            <a:r>
              <a:rPr lang="en-US" altLang="en-US" sz="2400" b="1" dirty="0">
                <a:cs typeface="Calibri" panose="020F0502020204030204" pitchFamily="34" charset="0"/>
              </a:rPr>
              <a:t> </a:t>
            </a:r>
            <a:r>
              <a:rPr lang="en-US" altLang="en-US" sz="2400" b="1" dirty="0" err="1">
                <a:cs typeface="Calibri" panose="020F0502020204030204" pitchFamily="34" charset="0"/>
              </a:rPr>
              <a:t>sức</a:t>
            </a:r>
            <a:r>
              <a:rPr lang="en-US" altLang="en-US" sz="2400" b="1" dirty="0">
                <a:cs typeface="Calibri" panose="020F0502020204030204" pitchFamily="34" charset="0"/>
              </a:rPr>
              <a:t> </a:t>
            </a:r>
            <a:r>
              <a:rPr lang="en-US" altLang="en-US" sz="2400" b="1" dirty="0" err="1">
                <a:cs typeface="Calibri" panose="020F0502020204030204" pitchFamily="34" charset="0"/>
              </a:rPr>
              <a:t>mạnh</a:t>
            </a:r>
            <a:r>
              <a:rPr lang="en-US" altLang="en-US" sz="2400" b="1" dirty="0">
                <a:cs typeface="Calibri" panose="020F0502020204030204" pitchFamily="34" charset="0"/>
              </a:rPr>
              <a:t> </a:t>
            </a:r>
            <a:r>
              <a:rPr lang="en-US" altLang="en-US" sz="2400" b="1" dirty="0" err="1">
                <a:cs typeface="Calibri" panose="020F0502020204030204" pitchFamily="34" charset="0"/>
              </a:rPr>
              <a:t>của</a:t>
            </a:r>
            <a:r>
              <a:rPr lang="en-US" altLang="en-US" sz="2400" b="1" dirty="0">
                <a:cs typeface="Calibri" panose="020F0502020204030204" pitchFamily="34" charset="0"/>
              </a:rPr>
              <a:t> </a:t>
            </a:r>
            <a:r>
              <a:rPr lang="en-US" altLang="en-US" sz="2400" b="1" dirty="0" err="1">
                <a:cs typeface="Calibri" panose="020F0502020204030204" pitchFamily="34" charset="0"/>
              </a:rPr>
              <a:t>đạo</a:t>
            </a:r>
            <a:r>
              <a:rPr lang="en-US" altLang="en-US" sz="2400" b="1" dirty="0">
                <a:cs typeface="Calibri" panose="020F0502020204030204" pitchFamily="34" charset="0"/>
              </a:rPr>
              <a:t> </a:t>
            </a:r>
            <a:r>
              <a:rPr lang="en-US" altLang="en-US" sz="2400" b="1" dirty="0" err="1">
                <a:cs typeface="Calibri" panose="020F0502020204030204" pitchFamily="34" charset="0"/>
              </a:rPr>
              <a:t>đức</a:t>
            </a:r>
            <a:endParaRPr lang="en-US" altLang="en-US" sz="2400" b="1" dirty="0">
              <a:cs typeface="Calibri" panose="020F050202020403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1"/>
                                        </p:tgtEl>
                                        <p:attrNameLst>
                                          <p:attrName>style.visibility</p:attrName>
                                        </p:attrNameLst>
                                      </p:cBhvr>
                                      <p:to>
                                        <p:strVal val="visible"/>
                                      </p:to>
                                    </p:set>
                                    <p:anim calcmode="lin" valueType="num">
                                      <p:cBhvr>
                                        <p:cTn id="7" dur="1000" fill="hold"/>
                                        <p:tgtEl>
                                          <p:spTgt spid="61"/>
                                        </p:tgtEl>
                                        <p:attrNameLst>
                                          <p:attrName>ppt_w</p:attrName>
                                        </p:attrNameLst>
                                      </p:cBhvr>
                                      <p:tavLst>
                                        <p:tav tm="0">
                                          <p:val>
                                            <p:fltVal val="0"/>
                                          </p:val>
                                        </p:tav>
                                        <p:tav tm="100000">
                                          <p:val>
                                            <p:strVal val="#ppt_w"/>
                                          </p:val>
                                        </p:tav>
                                      </p:tavLst>
                                    </p:anim>
                                    <p:anim calcmode="lin" valueType="num">
                                      <p:cBhvr>
                                        <p:cTn id="8" dur="1000" fill="hold"/>
                                        <p:tgtEl>
                                          <p:spTgt spid="61"/>
                                        </p:tgtEl>
                                        <p:attrNameLst>
                                          <p:attrName>ppt_h</p:attrName>
                                        </p:attrNameLst>
                                      </p:cBhvr>
                                      <p:tavLst>
                                        <p:tav tm="0">
                                          <p:val>
                                            <p:fltVal val="0"/>
                                          </p:val>
                                        </p:tav>
                                        <p:tav tm="100000">
                                          <p:val>
                                            <p:strVal val="#ppt_h"/>
                                          </p:val>
                                        </p:tav>
                                      </p:tavLst>
                                    </p:anim>
                                    <p:anim calcmode="lin" valueType="num">
                                      <p:cBhvr>
                                        <p:cTn id="9" dur="1000" fill="hold"/>
                                        <p:tgtEl>
                                          <p:spTgt spid="61"/>
                                        </p:tgtEl>
                                        <p:attrNameLst>
                                          <p:attrName>style.rotation</p:attrName>
                                        </p:attrNameLst>
                                      </p:cBhvr>
                                      <p:tavLst>
                                        <p:tav tm="0">
                                          <p:val>
                                            <p:fltVal val="90"/>
                                          </p:val>
                                        </p:tav>
                                        <p:tav tm="100000">
                                          <p:val>
                                            <p:fltVal val="0"/>
                                          </p:val>
                                        </p:tav>
                                      </p:tavLst>
                                    </p:anim>
                                    <p:animEffect transition="in" filter="fade">
                                      <p:cBhvr>
                                        <p:cTn id="10" dur="1000"/>
                                        <p:tgtEl>
                                          <p:spTgt spid="61"/>
                                        </p:tgtEl>
                                      </p:cBhvr>
                                    </p:animEffect>
                                  </p:childTnLst>
                                </p:cTn>
                              </p:par>
                              <p:par>
                                <p:cTn id="11" presetID="31" presetClass="entr" presetSubtype="0" fill="hold" nodeType="withEffect">
                                  <p:stCondLst>
                                    <p:cond delay="0"/>
                                  </p:stCondLst>
                                  <p:childTnLst>
                                    <p:set>
                                      <p:cBhvr>
                                        <p:cTn id="12" dur="1" fill="hold">
                                          <p:stCondLst>
                                            <p:cond delay="0"/>
                                          </p:stCondLst>
                                        </p:cTn>
                                        <p:tgtEl>
                                          <p:spTgt spid="56"/>
                                        </p:tgtEl>
                                        <p:attrNameLst>
                                          <p:attrName>style.visibility</p:attrName>
                                        </p:attrNameLst>
                                      </p:cBhvr>
                                      <p:to>
                                        <p:strVal val="visible"/>
                                      </p:to>
                                    </p:set>
                                    <p:anim calcmode="lin" valueType="num">
                                      <p:cBhvr>
                                        <p:cTn id="13" dur="1000" fill="hold"/>
                                        <p:tgtEl>
                                          <p:spTgt spid="56"/>
                                        </p:tgtEl>
                                        <p:attrNameLst>
                                          <p:attrName>ppt_w</p:attrName>
                                        </p:attrNameLst>
                                      </p:cBhvr>
                                      <p:tavLst>
                                        <p:tav tm="0">
                                          <p:val>
                                            <p:fltVal val="0"/>
                                          </p:val>
                                        </p:tav>
                                        <p:tav tm="100000">
                                          <p:val>
                                            <p:strVal val="#ppt_w"/>
                                          </p:val>
                                        </p:tav>
                                      </p:tavLst>
                                    </p:anim>
                                    <p:anim calcmode="lin" valueType="num">
                                      <p:cBhvr>
                                        <p:cTn id="14" dur="1000" fill="hold"/>
                                        <p:tgtEl>
                                          <p:spTgt spid="56"/>
                                        </p:tgtEl>
                                        <p:attrNameLst>
                                          <p:attrName>ppt_h</p:attrName>
                                        </p:attrNameLst>
                                      </p:cBhvr>
                                      <p:tavLst>
                                        <p:tav tm="0">
                                          <p:val>
                                            <p:fltVal val="0"/>
                                          </p:val>
                                        </p:tav>
                                        <p:tav tm="100000">
                                          <p:val>
                                            <p:strVal val="#ppt_h"/>
                                          </p:val>
                                        </p:tav>
                                      </p:tavLst>
                                    </p:anim>
                                    <p:anim calcmode="lin" valueType="num">
                                      <p:cBhvr>
                                        <p:cTn id="15" dur="1000" fill="hold"/>
                                        <p:tgtEl>
                                          <p:spTgt spid="56"/>
                                        </p:tgtEl>
                                        <p:attrNameLst>
                                          <p:attrName>style.rotation</p:attrName>
                                        </p:attrNameLst>
                                      </p:cBhvr>
                                      <p:tavLst>
                                        <p:tav tm="0">
                                          <p:val>
                                            <p:fltVal val="90"/>
                                          </p:val>
                                        </p:tav>
                                        <p:tav tm="100000">
                                          <p:val>
                                            <p:fltVal val="0"/>
                                          </p:val>
                                        </p:tav>
                                      </p:tavLst>
                                    </p:anim>
                                    <p:animEffect transition="in" filter="fade">
                                      <p:cBhvr>
                                        <p:cTn id="16" dur="10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Shape 340"/>
        <p:cNvGrpSpPr/>
        <p:nvPr/>
      </p:nvGrpSpPr>
      <p:grpSpPr>
        <a:xfrm>
          <a:off x="0" y="0"/>
          <a:ext cx="0" cy="0"/>
          <a:chOff x="0" y="0"/>
          <a:chExt cx="0" cy="0"/>
        </a:xfrm>
      </p:grpSpPr>
      <p:sp>
        <p:nvSpPr>
          <p:cNvPr id="359" name="Google Shape;359;p28"/>
          <p:cNvSpPr/>
          <p:nvPr/>
        </p:nvSpPr>
        <p:spPr>
          <a:xfrm rot="10800000">
            <a:off x="11321141" y="6076808"/>
            <a:ext cx="881421" cy="781188"/>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7030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7" name="Google Shape;359;p28">
            <a:extLst>
              <a:ext uri="{FF2B5EF4-FFF2-40B4-BE49-F238E27FC236}">
                <a16:creationId xmlns="" xmlns:a16="http://schemas.microsoft.com/office/drawing/2014/main" id="{940E510A-CA11-4829-AD21-53C5F42EB404}"/>
              </a:ext>
            </a:extLst>
          </p:cNvPr>
          <p:cNvSpPr/>
          <p:nvPr/>
        </p:nvSpPr>
        <p:spPr>
          <a:xfrm rot="16200000">
            <a:off x="182721" y="5894089"/>
            <a:ext cx="781192" cy="1146625"/>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7030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 name="Google Shape;359;p28">
            <a:extLst>
              <a:ext uri="{FF2B5EF4-FFF2-40B4-BE49-F238E27FC236}">
                <a16:creationId xmlns="" xmlns:a16="http://schemas.microsoft.com/office/drawing/2014/main" id="{3FEFDBE5-2A4F-43BB-B854-C6AB4E38AFA4}"/>
              </a:ext>
            </a:extLst>
          </p:cNvPr>
          <p:cNvSpPr/>
          <p:nvPr/>
        </p:nvSpPr>
        <p:spPr>
          <a:xfrm>
            <a:off x="0" y="1975"/>
            <a:ext cx="1037189" cy="781186"/>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7030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 name="Google Shape;359;p28">
            <a:extLst>
              <a:ext uri="{FF2B5EF4-FFF2-40B4-BE49-F238E27FC236}">
                <a16:creationId xmlns="" xmlns:a16="http://schemas.microsoft.com/office/drawing/2014/main" id="{C1F09C17-1E18-4E3B-BC0C-69D986D7043B}"/>
              </a:ext>
            </a:extLst>
          </p:cNvPr>
          <p:cNvSpPr/>
          <p:nvPr/>
        </p:nvSpPr>
        <p:spPr>
          <a:xfrm rot="5400000">
            <a:off x="11272590" y="-127999"/>
            <a:ext cx="781188" cy="1037190"/>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7030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0" name="Group 21">
            <a:extLst>
              <a:ext uri="{FF2B5EF4-FFF2-40B4-BE49-F238E27FC236}">
                <a16:creationId xmlns="" xmlns:a16="http://schemas.microsoft.com/office/drawing/2014/main" id="{141FB783-8699-46E6-8414-93C4E01E0D9E}"/>
              </a:ext>
            </a:extLst>
          </p:cNvPr>
          <p:cNvGrpSpPr>
            <a:grpSpLocks/>
          </p:cNvGrpSpPr>
          <p:nvPr/>
        </p:nvGrpSpPr>
        <p:grpSpPr bwMode="auto">
          <a:xfrm>
            <a:off x="0" y="871433"/>
            <a:ext cx="8816975" cy="52390"/>
            <a:chOff x="240" y="528"/>
            <a:chExt cx="5298" cy="48"/>
          </a:xfrm>
        </p:grpSpPr>
        <p:sp>
          <p:nvSpPr>
            <p:cNvPr id="11" name="Line 7">
              <a:extLst>
                <a:ext uri="{FF2B5EF4-FFF2-40B4-BE49-F238E27FC236}">
                  <a16:creationId xmlns="" xmlns:a16="http://schemas.microsoft.com/office/drawing/2014/main" id="{9883B631-6E85-4828-B3FA-6E383E5F7EDA}"/>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12" name="Line 8">
              <a:extLst>
                <a:ext uri="{FF2B5EF4-FFF2-40B4-BE49-F238E27FC236}">
                  <a16:creationId xmlns="" xmlns:a16="http://schemas.microsoft.com/office/drawing/2014/main" id="{6060EC3E-B87A-4E7B-8E17-E405E00CBB94}"/>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grpSp>
      <p:sp>
        <p:nvSpPr>
          <p:cNvPr id="13" name="Rectangle 3">
            <a:extLst>
              <a:ext uri="{FF2B5EF4-FFF2-40B4-BE49-F238E27FC236}">
                <a16:creationId xmlns="" xmlns:a16="http://schemas.microsoft.com/office/drawing/2014/main" id="{9661633F-C378-437D-BAC8-3D1C7040F538}"/>
              </a:ext>
            </a:extLst>
          </p:cNvPr>
          <p:cNvSpPr>
            <a:spLocks noChangeArrowheads="1"/>
          </p:cNvSpPr>
          <p:nvPr/>
        </p:nvSpPr>
        <p:spPr bwMode="auto">
          <a:xfrm>
            <a:off x="732361" y="245204"/>
            <a:ext cx="614086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2.5. Tư tưởng về đạo đức cách mạng</a:t>
            </a:r>
            <a:endParaRPr lang="en-US" altLang="en-US" sz="2600" b="1" dirty="0">
              <a:solidFill>
                <a:srgbClr val="006600"/>
              </a:solidFill>
              <a:cs typeface="Arial" panose="020B0604020202020204" pitchFamily="34" charset="0"/>
            </a:endParaRPr>
          </a:p>
        </p:txBody>
      </p:sp>
      <p:pic>
        <p:nvPicPr>
          <p:cNvPr id="4098" name="Picture 2" descr="Có tài mà không có đức là người vô dụng (5 mẫu) - Văn mẫu lớp 8">
            <a:extLst>
              <a:ext uri="{FF2B5EF4-FFF2-40B4-BE49-F238E27FC236}">
                <a16:creationId xmlns="" xmlns:a16="http://schemas.microsoft.com/office/drawing/2014/main" id="{4CB19B24-B0AC-4DA4-9F2A-64B3877BF0B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29829" y="1712683"/>
            <a:ext cx="5500914" cy="4582382"/>
          </a:xfrm>
          <a:prstGeom prst="rect">
            <a:avLst/>
          </a:prstGeom>
          <a:noFill/>
          <a:extLst>
            <a:ext uri="{909E8E84-426E-40DD-AFC4-6F175D3DCCD1}">
              <a14:hiddenFill xmlns:a14="http://schemas.microsoft.com/office/drawing/2010/main">
                <a:solidFill>
                  <a:srgbClr val="FFFFFF"/>
                </a:solidFill>
              </a14:hiddenFill>
            </a:ext>
          </a:extLst>
        </p:spPr>
      </p:pic>
      <p:pic>
        <p:nvPicPr>
          <p:cNvPr id="4100" name="Picture 4" descr="Hội Sinh Viên Việt Nam - Trong một cuộc nói chuyện với học sinh, sinh viên  Chủ tịch Hồ Chí Minh đã dạy: &amp;quot;Có tài mà không có đức là người vô">
            <a:extLst>
              <a:ext uri="{FF2B5EF4-FFF2-40B4-BE49-F238E27FC236}">
                <a16:creationId xmlns="" xmlns:a16="http://schemas.microsoft.com/office/drawing/2014/main" id="{F7477A3F-AD4E-4F6C-A7C8-AF6F7102093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2515" y="1712685"/>
            <a:ext cx="5776686" cy="4582381"/>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5">
            <a:extLst>
              <a:ext uri="{FF2B5EF4-FFF2-40B4-BE49-F238E27FC236}">
                <a16:creationId xmlns="" xmlns:a16="http://schemas.microsoft.com/office/drawing/2014/main" id="{F0A73393-0493-4DAC-B981-599F32B0FF5A}"/>
              </a:ext>
            </a:extLst>
          </p:cNvPr>
          <p:cNvSpPr>
            <a:spLocks noChangeArrowheads="1"/>
          </p:cNvSpPr>
          <p:nvPr/>
        </p:nvSpPr>
        <p:spPr bwMode="auto">
          <a:xfrm>
            <a:off x="2061465" y="1125719"/>
            <a:ext cx="65497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 typeface="Wingdings" panose="05000000000000000000" pitchFamily="2" charset="2"/>
              <a:buChar char="q"/>
            </a:pPr>
            <a:r>
              <a:rPr lang="en-US" altLang="en-US" sz="2400" b="1" dirty="0">
                <a:cs typeface="Calibri" panose="020F0502020204030204" pitchFamily="34" charset="0"/>
              </a:rPr>
              <a:t> </a:t>
            </a:r>
            <a:r>
              <a:rPr lang="vi-VN" altLang="en-US" sz="2400" b="1" dirty="0">
                <a:cs typeface="Calibri" panose="020F0502020204030204" pitchFamily="34" charset="0"/>
              </a:rPr>
              <a:t>V</a:t>
            </a:r>
            <a:r>
              <a:rPr lang="en-US" altLang="en-US" sz="2400" b="1" dirty="0">
                <a:cs typeface="Calibri" panose="020F0502020204030204" pitchFamily="34" charset="0"/>
              </a:rPr>
              <a:t>ề </a:t>
            </a:r>
            <a:r>
              <a:rPr lang="en-US" altLang="en-US" sz="2400" b="1" dirty="0" err="1">
                <a:cs typeface="Calibri" panose="020F0502020204030204" pitchFamily="34" charset="0"/>
              </a:rPr>
              <a:t>vai</a:t>
            </a:r>
            <a:r>
              <a:rPr lang="en-US" altLang="en-US" sz="2400" b="1" dirty="0">
                <a:cs typeface="Calibri" panose="020F0502020204030204" pitchFamily="34" charset="0"/>
              </a:rPr>
              <a:t> </a:t>
            </a:r>
            <a:r>
              <a:rPr lang="en-US" altLang="en-US" sz="2400" b="1" dirty="0" err="1">
                <a:cs typeface="Calibri" panose="020F0502020204030204" pitchFamily="34" charset="0"/>
              </a:rPr>
              <a:t>trò</a:t>
            </a:r>
            <a:r>
              <a:rPr lang="en-US" altLang="en-US" sz="2400" b="1" dirty="0">
                <a:cs typeface="Calibri" panose="020F0502020204030204" pitchFamily="34" charset="0"/>
              </a:rPr>
              <a:t> </a:t>
            </a:r>
            <a:r>
              <a:rPr lang="en-US" altLang="en-US" sz="2400" b="1" dirty="0" err="1">
                <a:cs typeface="Calibri" panose="020F0502020204030204" pitchFamily="34" charset="0"/>
              </a:rPr>
              <a:t>và</a:t>
            </a:r>
            <a:r>
              <a:rPr lang="en-US" altLang="en-US" sz="2400" b="1" dirty="0">
                <a:cs typeface="Calibri" panose="020F0502020204030204" pitchFamily="34" charset="0"/>
              </a:rPr>
              <a:t> </a:t>
            </a:r>
            <a:r>
              <a:rPr lang="en-US" altLang="en-US" sz="2400" b="1" dirty="0" err="1">
                <a:cs typeface="Calibri" panose="020F0502020204030204" pitchFamily="34" charset="0"/>
              </a:rPr>
              <a:t>sức</a:t>
            </a:r>
            <a:r>
              <a:rPr lang="en-US" altLang="en-US" sz="2400" b="1" dirty="0">
                <a:cs typeface="Calibri" panose="020F0502020204030204" pitchFamily="34" charset="0"/>
              </a:rPr>
              <a:t> </a:t>
            </a:r>
            <a:r>
              <a:rPr lang="en-US" altLang="en-US" sz="2400" b="1" dirty="0" err="1">
                <a:cs typeface="Calibri" panose="020F0502020204030204" pitchFamily="34" charset="0"/>
              </a:rPr>
              <a:t>mạnh</a:t>
            </a:r>
            <a:r>
              <a:rPr lang="en-US" altLang="en-US" sz="2400" b="1" dirty="0">
                <a:cs typeface="Calibri" panose="020F0502020204030204" pitchFamily="34" charset="0"/>
              </a:rPr>
              <a:t> </a:t>
            </a:r>
            <a:r>
              <a:rPr lang="en-US" altLang="en-US" sz="2400" b="1" dirty="0" err="1">
                <a:cs typeface="Calibri" panose="020F0502020204030204" pitchFamily="34" charset="0"/>
              </a:rPr>
              <a:t>của</a:t>
            </a:r>
            <a:r>
              <a:rPr lang="en-US" altLang="en-US" sz="2400" b="1" dirty="0">
                <a:cs typeface="Calibri" panose="020F0502020204030204" pitchFamily="34" charset="0"/>
              </a:rPr>
              <a:t> </a:t>
            </a:r>
            <a:r>
              <a:rPr lang="en-US" altLang="en-US" sz="2400" b="1" dirty="0" err="1">
                <a:cs typeface="Calibri" panose="020F0502020204030204" pitchFamily="34" charset="0"/>
              </a:rPr>
              <a:t>đạo</a:t>
            </a:r>
            <a:r>
              <a:rPr lang="en-US" altLang="en-US" sz="2400" b="1" dirty="0">
                <a:cs typeface="Calibri" panose="020F0502020204030204" pitchFamily="34" charset="0"/>
              </a:rPr>
              <a:t> </a:t>
            </a:r>
            <a:r>
              <a:rPr lang="en-US" altLang="en-US" sz="2400" b="1" dirty="0" err="1">
                <a:cs typeface="Calibri" panose="020F0502020204030204" pitchFamily="34" charset="0"/>
              </a:rPr>
              <a:t>đức</a:t>
            </a:r>
            <a:endParaRPr lang="en-US" altLang="en-US" sz="2400" b="1" dirty="0">
              <a:cs typeface="Calibri" panose="020F0502020204030204" pitchFamily="34" charset="0"/>
            </a:endParaRPr>
          </a:p>
        </p:txBody>
      </p:sp>
    </p:spTree>
    <p:extLst>
      <p:ext uri="{BB962C8B-B14F-4D97-AF65-F5344CB8AC3E}">
        <p14:creationId xmlns:p14="http://schemas.microsoft.com/office/powerpoint/2010/main" val="814328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1000" fill="hold"/>
                                        <p:tgtEl>
                                          <p:spTgt spid="13"/>
                                        </p:tgtEl>
                                        <p:attrNameLst>
                                          <p:attrName>ppt_w</p:attrName>
                                        </p:attrNameLst>
                                      </p:cBhvr>
                                      <p:tavLst>
                                        <p:tav tm="0">
                                          <p:val>
                                            <p:fltVal val="0"/>
                                          </p:val>
                                        </p:tav>
                                        <p:tav tm="100000">
                                          <p:val>
                                            <p:strVal val="#ppt_w"/>
                                          </p:val>
                                        </p:tav>
                                      </p:tavLst>
                                    </p:anim>
                                    <p:anim calcmode="lin" valueType="num">
                                      <p:cBhvr>
                                        <p:cTn id="8" dur="1000" fill="hold"/>
                                        <p:tgtEl>
                                          <p:spTgt spid="13"/>
                                        </p:tgtEl>
                                        <p:attrNameLst>
                                          <p:attrName>ppt_h</p:attrName>
                                        </p:attrNameLst>
                                      </p:cBhvr>
                                      <p:tavLst>
                                        <p:tav tm="0">
                                          <p:val>
                                            <p:fltVal val="0"/>
                                          </p:val>
                                        </p:tav>
                                        <p:tav tm="100000">
                                          <p:val>
                                            <p:strVal val="#ppt_h"/>
                                          </p:val>
                                        </p:tav>
                                      </p:tavLst>
                                    </p:anim>
                                    <p:anim calcmode="lin" valueType="num">
                                      <p:cBhvr>
                                        <p:cTn id="9" dur="1000" fill="hold"/>
                                        <p:tgtEl>
                                          <p:spTgt spid="13"/>
                                        </p:tgtEl>
                                        <p:attrNameLst>
                                          <p:attrName>style.rotation</p:attrName>
                                        </p:attrNameLst>
                                      </p:cBhvr>
                                      <p:tavLst>
                                        <p:tav tm="0">
                                          <p:val>
                                            <p:fltVal val="90"/>
                                          </p:val>
                                        </p:tav>
                                        <p:tav tm="100000">
                                          <p:val>
                                            <p:fltVal val="0"/>
                                          </p:val>
                                        </p:tav>
                                      </p:tavLst>
                                    </p:anim>
                                    <p:animEffect transition="in" filter="fade">
                                      <p:cBhvr>
                                        <p:cTn id="10" dur="1000"/>
                                        <p:tgtEl>
                                          <p:spTgt spid="13"/>
                                        </p:tgtEl>
                                      </p:cBhvr>
                                    </p:animEffect>
                                  </p:childTnLst>
                                </p:cTn>
                              </p:par>
                              <p:par>
                                <p:cTn id="11" presetID="31"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p:cTn id="13" dur="1000" fill="hold"/>
                                        <p:tgtEl>
                                          <p:spTgt spid="10"/>
                                        </p:tgtEl>
                                        <p:attrNameLst>
                                          <p:attrName>ppt_w</p:attrName>
                                        </p:attrNameLst>
                                      </p:cBhvr>
                                      <p:tavLst>
                                        <p:tav tm="0">
                                          <p:val>
                                            <p:fltVal val="0"/>
                                          </p:val>
                                        </p:tav>
                                        <p:tav tm="100000">
                                          <p:val>
                                            <p:strVal val="#ppt_w"/>
                                          </p:val>
                                        </p:tav>
                                      </p:tavLst>
                                    </p:anim>
                                    <p:anim calcmode="lin" valueType="num">
                                      <p:cBhvr>
                                        <p:cTn id="14" dur="1000" fill="hold"/>
                                        <p:tgtEl>
                                          <p:spTgt spid="10"/>
                                        </p:tgtEl>
                                        <p:attrNameLst>
                                          <p:attrName>ppt_h</p:attrName>
                                        </p:attrNameLst>
                                      </p:cBhvr>
                                      <p:tavLst>
                                        <p:tav tm="0">
                                          <p:val>
                                            <p:fltVal val="0"/>
                                          </p:val>
                                        </p:tav>
                                        <p:tav tm="100000">
                                          <p:val>
                                            <p:strVal val="#ppt_h"/>
                                          </p:val>
                                        </p:tav>
                                      </p:tavLst>
                                    </p:anim>
                                    <p:anim calcmode="lin" valueType="num">
                                      <p:cBhvr>
                                        <p:cTn id="15" dur="1000" fill="hold"/>
                                        <p:tgtEl>
                                          <p:spTgt spid="10"/>
                                        </p:tgtEl>
                                        <p:attrNameLst>
                                          <p:attrName>style.rotation</p:attrName>
                                        </p:attrNameLst>
                                      </p:cBhvr>
                                      <p:tavLst>
                                        <p:tav tm="0">
                                          <p:val>
                                            <p:fltVal val="90"/>
                                          </p:val>
                                        </p:tav>
                                        <p:tav tm="100000">
                                          <p:val>
                                            <p:fltVal val="0"/>
                                          </p:val>
                                        </p:tav>
                                      </p:tavLst>
                                    </p:anim>
                                    <p:animEffect transition="in" filter="fade">
                                      <p:cBhvr>
                                        <p:cTn id="16" dur="1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Diagram 2">
            <a:extLst>
              <a:ext uri="{FF2B5EF4-FFF2-40B4-BE49-F238E27FC236}">
                <a16:creationId xmlns="" xmlns:a16="http://schemas.microsoft.com/office/drawing/2014/main" id="{18EC1342-106E-4479-91AC-BD8B27EC181E}"/>
              </a:ext>
            </a:extLst>
          </p:cNvPr>
          <p:cNvGraphicFramePr/>
          <p:nvPr>
            <p:extLst>
              <p:ext uri="{D42A27DB-BD31-4B8C-83A1-F6EECF244321}">
                <p14:modId xmlns:p14="http://schemas.microsoft.com/office/powerpoint/2010/main" val="1550698462"/>
              </p:ext>
            </p:extLst>
          </p:nvPr>
        </p:nvGraphicFramePr>
        <p:xfrm>
          <a:off x="2290899" y="1821542"/>
          <a:ext cx="6722472" cy="479124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88419" name="Rectangle 3">
            <a:extLst>
              <a:ext uri="{FF2B5EF4-FFF2-40B4-BE49-F238E27FC236}">
                <a16:creationId xmlns="" xmlns:a16="http://schemas.microsoft.com/office/drawing/2014/main" id="{67CF4F0A-3FEC-4DEF-BACE-6C5ADFBAA286}"/>
              </a:ext>
            </a:extLst>
          </p:cNvPr>
          <p:cNvSpPr>
            <a:spLocks noChangeArrowheads="1"/>
          </p:cNvSpPr>
          <p:nvPr/>
        </p:nvSpPr>
        <p:spPr bwMode="auto">
          <a:xfrm>
            <a:off x="2688546" y="1141850"/>
            <a:ext cx="5758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pPr>
            <a:r>
              <a:rPr lang="vi-VN" altLang="en-US" sz="2400" b="1" dirty="0">
                <a:latin typeface="+mn-lt"/>
                <a:cs typeface="Times New Roman" panose="02020603050405020304" pitchFamily="18" charset="0"/>
              </a:rPr>
              <a:t>Về c</a:t>
            </a:r>
            <a:r>
              <a:rPr lang="en-US" altLang="en-US" sz="2400" b="1" dirty="0" err="1">
                <a:latin typeface="+mn-lt"/>
                <a:cs typeface="Times New Roman" panose="02020603050405020304" pitchFamily="18" charset="0"/>
              </a:rPr>
              <a:t>huẩn</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mực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đạo</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đức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cách</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mạng</a:t>
            </a:r>
            <a:endParaRPr lang="en-US" altLang="en-US" sz="2400" b="1" dirty="0">
              <a:latin typeface="+mn-lt"/>
            </a:endParaRPr>
          </a:p>
        </p:txBody>
      </p:sp>
      <p:sp>
        <p:nvSpPr>
          <p:cNvPr id="4" name="Rectangle 3">
            <a:extLst>
              <a:ext uri="{FF2B5EF4-FFF2-40B4-BE49-F238E27FC236}">
                <a16:creationId xmlns="" xmlns:a16="http://schemas.microsoft.com/office/drawing/2014/main" id="{7751A34E-9889-4441-B0D2-CB637769C295}"/>
              </a:ext>
            </a:extLst>
          </p:cNvPr>
          <p:cNvSpPr>
            <a:spLocks noChangeArrowheads="1"/>
          </p:cNvSpPr>
          <p:nvPr/>
        </p:nvSpPr>
        <p:spPr bwMode="auto">
          <a:xfrm>
            <a:off x="732361" y="245204"/>
            <a:ext cx="614086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5. Tư tưởng về đạo đức cách mạng</a:t>
            </a:r>
            <a:endParaRPr lang="en-US" altLang="en-US" sz="2600" b="1" dirty="0">
              <a:solidFill>
                <a:srgbClr val="006600"/>
              </a:solidFill>
              <a:cs typeface="Arial" panose="020B0604020202020204" pitchFamily="34" charset="0"/>
            </a:endParaRPr>
          </a:p>
        </p:txBody>
      </p:sp>
      <p:grpSp>
        <p:nvGrpSpPr>
          <p:cNvPr id="5" name="Group 21">
            <a:extLst>
              <a:ext uri="{FF2B5EF4-FFF2-40B4-BE49-F238E27FC236}">
                <a16:creationId xmlns="" xmlns:a16="http://schemas.microsoft.com/office/drawing/2014/main" id="{A34E88A6-2BD4-4F61-9363-D801092F33D8}"/>
              </a:ext>
            </a:extLst>
          </p:cNvPr>
          <p:cNvGrpSpPr>
            <a:grpSpLocks/>
          </p:cNvGrpSpPr>
          <p:nvPr/>
        </p:nvGrpSpPr>
        <p:grpSpPr bwMode="auto">
          <a:xfrm>
            <a:off x="0" y="871433"/>
            <a:ext cx="8816975" cy="52390"/>
            <a:chOff x="240" y="528"/>
            <a:chExt cx="5298" cy="48"/>
          </a:xfrm>
        </p:grpSpPr>
        <p:sp>
          <p:nvSpPr>
            <p:cNvPr id="6" name="Line 7">
              <a:extLst>
                <a:ext uri="{FF2B5EF4-FFF2-40B4-BE49-F238E27FC236}">
                  <a16:creationId xmlns="" xmlns:a16="http://schemas.microsoft.com/office/drawing/2014/main" id="{89C526CE-1F17-40F5-BBFC-CAFF40EABC21}"/>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7" name="Line 8">
              <a:extLst>
                <a:ext uri="{FF2B5EF4-FFF2-40B4-BE49-F238E27FC236}">
                  <a16:creationId xmlns="" xmlns:a16="http://schemas.microsoft.com/office/drawing/2014/main" id="{A41F888A-9F71-4260-84C7-8A4AB6B7832C}"/>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grpSp>
      <p:grpSp>
        <p:nvGrpSpPr>
          <p:cNvPr id="2" name="Group 3">
            <a:extLst>
              <a:ext uri="{FF2B5EF4-FFF2-40B4-BE49-F238E27FC236}">
                <a16:creationId xmlns="" xmlns:a16="http://schemas.microsoft.com/office/drawing/2014/main" id="{5648C84F-464D-43A8-9AB6-8833C6A1BF43}"/>
              </a:ext>
            </a:extLst>
          </p:cNvPr>
          <p:cNvGrpSpPr>
            <a:grpSpLocks/>
          </p:cNvGrpSpPr>
          <p:nvPr/>
        </p:nvGrpSpPr>
        <p:grpSpPr bwMode="auto">
          <a:xfrm>
            <a:off x="10463374" y="102577"/>
            <a:ext cx="1617024" cy="1642491"/>
            <a:chOff x="4818" y="6694"/>
            <a:chExt cx="2942" cy="3020"/>
          </a:xfrm>
        </p:grpSpPr>
        <p:pic>
          <p:nvPicPr>
            <p:cNvPr id="26629" name="Picture 5">
              <a:extLst>
                <a:ext uri="{FF2B5EF4-FFF2-40B4-BE49-F238E27FC236}">
                  <a16:creationId xmlns="" xmlns:a16="http://schemas.microsoft.com/office/drawing/2014/main" id="{0168F81F-DAF2-466E-A22E-DE71E2F3A072}"/>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18" y="6694"/>
              <a:ext cx="2942" cy="30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2" name="Picture 8">
              <a:extLst>
                <a:ext uri="{FF2B5EF4-FFF2-40B4-BE49-F238E27FC236}">
                  <a16:creationId xmlns="" xmlns:a16="http://schemas.microsoft.com/office/drawing/2014/main" id="{0F92657E-1622-496D-8134-2BA05E772202}"/>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941" y="7354"/>
              <a:ext cx="743" cy="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Rectangle 14">
            <a:extLst>
              <a:ext uri="{FF2B5EF4-FFF2-40B4-BE49-F238E27FC236}">
                <a16:creationId xmlns="" xmlns:a16="http://schemas.microsoft.com/office/drawing/2014/main" id="{C64985CD-4E29-4160-9C95-246FD9BEF841}"/>
              </a:ext>
            </a:extLst>
          </p:cNvPr>
          <p:cNvSpPr>
            <a:spLocks noChangeArrowheads="1"/>
          </p:cNvSpPr>
          <p:nvPr/>
        </p:nvSpPr>
        <p:spPr bwMode="auto">
          <a:xfrm>
            <a:off x="9215301" y="3849884"/>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pic>
        <p:nvPicPr>
          <p:cNvPr id="26637" name="Picture 13">
            <a:extLst>
              <a:ext uri="{FF2B5EF4-FFF2-40B4-BE49-F238E27FC236}">
                <a16:creationId xmlns="" xmlns:a16="http://schemas.microsoft.com/office/drawing/2014/main" id="{89FCE369-7079-447D-AC5A-843B06C3E0A6}"/>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0708798" y="5181600"/>
            <a:ext cx="1371600" cy="1676400"/>
          </a:xfrm>
          <a:prstGeom prst="rect">
            <a:avLst/>
          </a:prstGeom>
          <a:noFill/>
          <a:extLst>
            <a:ext uri="{909E8E84-426E-40DD-AFC4-6F175D3DCCD1}">
              <a14:hiddenFill xmlns:a14="http://schemas.microsoft.com/office/drawing/2010/main">
                <a:solidFill>
                  <a:srgbClr val="BBE0E3"/>
                </a:solidFill>
              </a14:hiddenFill>
            </a:ext>
          </a:extLst>
        </p:spPr>
      </p:pic>
      <p:pic>
        <p:nvPicPr>
          <p:cNvPr id="21" name="Picture 13">
            <a:extLst>
              <a:ext uri="{FF2B5EF4-FFF2-40B4-BE49-F238E27FC236}">
                <a16:creationId xmlns="" xmlns:a16="http://schemas.microsoft.com/office/drawing/2014/main" id="{890549DB-A5CE-4602-94B8-31F0D05E5EB9}"/>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9218" y="5148367"/>
            <a:ext cx="1371600" cy="1676400"/>
          </a:xfrm>
          <a:prstGeom prst="rect">
            <a:avLst/>
          </a:prstGeom>
          <a:noFill/>
          <a:extLst>
            <a:ext uri="{909E8E84-426E-40DD-AFC4-6F175D3DCCD1}">
              <a14:hiddenFill xmlns:a14="http://schemas.microsoft.com/office/drawing/2010/main">
                <a:solidFill>
                  <a:srgbClr val="BBE0E3"/>
                </a:solidFill>
              </a14:hiddenFill>
            </a:ext>
          </a:extLst>
        </p:spPr>
      </p:pic>
      <p:pic>
        <p:nvPicPr>
          <p:cNvPr id="26639" name="Picture 15" descr="Ảnh động trang trí (169)">
            <a:extLst>
              <a:ext uri="{FF2B5EF4-FFF2-40B4-BE49-F238E27FC236}">
                <a16:creationId xmlns="" xmlns:a16="http://schemas.microsoft.com/office/drawing/2014/main" id="{812A1BB0-05AE-4339-A2E8-5192D8E3741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701143" y="6019800"/>
            <a:ext cx="4601028" cy="952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6" fill="hold" grpId="0" nodeType="clickEffect">
                                  <p:stCondLst>
                                    <p:cond delay="0"/>
                                  </p:stCondLst>
                                  <p:childTnLst>
                                    <p:set>
                                      <p:cBhvr>
                                        <p:cTn id="6" dur="1" fill="hold">
                                          <p:stCondLst>
                                            <p:cond delay="0"/>
                                          </p:stCondLst>
                                        </p:cTn>
                                        <p:tgtEl>
                                          <p:spTgt spid="3">
                                            <p:graphicEl>
                                              <a:dgm id="{61AB2D6B-A6B1-4755-99E1-EC4A1434AB91}"/>
                                            </p:graphicEl>
                                          </p:spTgt>
                                        </p:tgtEl>
                                        <p:attrNameLst>
                                          <p:attrName>style.visibility</p:attrName>
                                        </p:attrNameLst>
                                      </p:cBhvr>
                                      <p:to>
                                        <p:strVal val="visible"/>
                                      </p:to>
                                    </p:set>
                                    <p:animEffect transition="in" filter="barn(inHorizontal)">
                                      <p:cBhvr>
                                        <p:cTn id="7" dur="500"/>
                                        <p:tgtEl>
                                          <p:spTgt spid="3">
                                            <p:graphicEl>
                                              <a:dgm id="{61AB2D6B-A6B1-4755-99E1-EC4A1434AB91}"/>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6" fill="hold" grpId="0" nodeType="clickEffect">
                                  <p:stCondLst>
                                    <p:cond delay="0"/>
                                  </p:stCondLst>
                                  <p:childTnLst>
                                    <p:set>
                                      <p:cBhvr>
                                        <p:cTn id="11" dur="1" fill="hold">
                                          <p:stCondLst>
                                            <p:cond delay="0"/>
                                          </p:stCondLst>
                                        </p:cTn>
                                        <p:tgtEl>
                                          <p:spTgt spid="3">
                                            <p:graphicEl>
                                              <a:dgm id="{9EA97E4D-5EA5-4A3E-A340-2C21B29D88B2}"/>
                                            </p:graphicEl>
                                          </p:spTgt>
                                        </p:tgtEl>
                                        <p:attrNameLst>
                                          <p:attrName>style.visibility</p:attrName>
                                        </p:attrNameLst>
                                      </p:cBhvr>
                                      <p:to>
                                        <p:strVal val="visible"/>
                                      </p:to>
                                    </p:set>
                                    <p:animEffect transition="in" filter="barn(inHorizontal)">
                                      <p:cBhvr>
                                        <p:cTn id="12" dur="500"/>
                                        <p:tgtEl>
                                          <p:spTgt spid="3">
                                            <p:graphicEl>
                                              <a:dgm id="{9EA97E4D-5EA5-4A3E-A340-2C21B29D88B2}"/>
                                            </p:graphicEl>
                                          </p:spTgt>
                                        </p:tgtEl>
                                      </p:cBhvr>
                                    </p:animEffect>
                                  </p:childTnLst>
                                </p:cTn>
                              </p:par>
                              <p:par>
                                <p:cTn id="13" presetID="16" presetClass="entr" presetSubtype="26" fill="hold" grpId="0" nodeType="withEffect">
                                  <p:stCondLst>
                                    <p:cond delay="0"/>
                                  </p:stCondLst>
                                  <p:childTnLst>
                                    <p:set>
                                      <p:cBhvr>
                                        <p:cTn id="14" dur="1" fill="hold">
                                          <p:stCondLst>
                                            <p:cond delay="0"/>
                                          </p:stCondLst>
                                        </p:cTn>
                                        <p:tgtEl>
                                          <p:spTgt spid="3">
                                            <p:graphicEl>
                                              <a:dgm id="{EBD82E7C-01E9-408A-9263-ECC0D592C9AF}"/>
                                            </p:graphicEl>
                                          </p:spTgt>
                                        </p:tgtEl>
                                        <p:attrNameLst>
                                          <p:attrName>style.visibility</p:attrName>
                                        </p:attrNameLst>
                                      </p:cBhvr>
                                      <p:to>
                                        <p:strVal val="visible"/>
                                      </p:to>
                                    </p:set>
                                    <p:animEffect transition="in" filter="barn(inHorizontal)">
                                      <p:cBhvr>
                                        <p:cTn id="15" dur="500"/>
                                        <p:tgtEl>
                                          <p:spTgt spid="3">
                                            <p:graphicEl>
                                              <a:dgm id="{EBD82E7C-01E9-408A-9263-ECC0D592C9AF}"/>
                                            </p:graphicEl>
                                          </p:spTgt>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6" fill="hold" grpId="0" nodeType="clickEffect">
                                  <p:stCondLst>
                                    <p:cond delay="0"/>
                                  </p:stCondLst>
                                  <p:childTnLst>
                                    <p:set>
                                      <p:cBhvr>
                                        <p:cTn id="19" dur="1" fill="hold">
                                          <p:stCondLst>
                                            <p:cond delay="0"/>
                                          </p:stCondLst>
                                        </p:cTn>
                                        <p:tgtEl>
                                          <p:spTgt spid="3">
                                            <p:graphicEl>
                                              <a:dgm id="{BA3AF0CA-D97E-4A05-B7AC-3B3C413BF628}"/>
                                            </p:graphicEl>
                                          </p:spTgt>
                                        </p:tgtEl>
                                        <p:attrNameLst>
                                          <p:attrName>style.visibility</p:attrName>
                                        </p:attrNameLst>
                                      </p:cBhvr>
                                      <p:to>
                                        <p:strVal val="visible"/>
                                      </p:to>
                                    </p:set>
                                    <p:animEffect transition="in" filter="barn(inHorizontal)">
                                      <p:cBhvr>
                                        <p:cTn id="20" dur="500"/>
                                        <p:tgtEl>
                                          <p:spTgt spid="3">
                                            <p:graphicEl>
                                              <a:dgm id="{BA3AF0CA-D97E-4A05-B7AC-3B3C413BF628}"/>
                                            </p:graphicEl>
                                          </p:spTgt>
                                        </p:tgtEl>
                                      </p:cBhvr>
                                    </p:animEffect>
                                  </p:childTnLst>
                                </p:cTn>
                              </p:par>
                              <p:par>
                                <p:cTn id="21" presetID="16" presetClass="entr" presetSubtype="26" fill="hold" grpId="0" nodeType="withEffect">
                                  <p:stCondLst>
                                    <p:cond delay="0"/>
                                  </p:stCondLst>
                                  <p:childTnLst>
                                    <p:set>
                                      <p:cBhvr>
                                        <p:cTn id="22" dur="1" fill="hold">
                                          <p:stCondLst>
                                            <p:cond delay="0"/>
                                          </p:stCondLst>
                                        </p:cTn>
                                        <p:tgtEl>
                                          <p:spTgt spid="3">
                                            <p:graphicEl>
                                              <a:dgm id="{3353ECEA-22F2-4E95-B998-481C9AD02BDF}"/>
                                            </p:graphicEl>
                                          </p:spTgt>
                                        </p:tgtEl>
                                        <p:attrNameLst>
                                          <p:attrName>style.visibility</p:attrName>
                                        </p:attrNameLst>
                                      </p:cBhvr>
                                      <p:to>
                                        <p:strVal val="visible"/>
                                      </p:to>
                                    </p:set>
                                    <p:animEffect transition="in" filter="barn(inHorizontal)">
                                      <p:cBhvr>
                                        <p:cTn id="23" dur="500"/>
                                        <p:tgtEl>
                                          <p:spTgt spid="3">
                                            <p:graphicEl>
                                              <a:dgm id="{3353ECEA-22F2-4E95-B998-481C9AD02BDF}"/>
                                            </p:graphicEl>
                                          </p:spTgt>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ntr" presetSubtype="26" fill="hold" grpId="0" nodeType="clickEffect">
                                  <p:stCondLst>
                                    <p:cond delay="0"/>
                                  </p:stCondLst>
                                  <p:childTnLst>
                                    <p:set>
                                      <p:cBhvr>
                                        <p:cTn id="27" dur="1" fill="hold">
                                          <p:stCondLst>
                                            <p:cond delay="0"/>
                                          </p:stCondLst>
                                        </p:cTn>
                                        <p:tgtEl>
                                          <p:spTgt spid="3">
                                            <p:graphicEl>
                                              <a:dgm id="{1A3CA06F-0BF2-489D-BED0-DC3816153595}"/>
                                            </p:graphicEl>
                                          </p:spTgt>
                                        </p:tgtEl>
                                        <p:attrNameLst>
                                          <p:attrName>style.visibility</p:attrName>
                                        </p:attrNameLst>
                                      </p:cBhvr>
                                      <p:to>
                                        <p:strVal val="visible"/>
                                      </p:to>
                                    </p:set>
                                    <p:animEffect transition="in" filter="barn(inHorizontal)">
                                      <p:cBhvr>
                                        <p:cTn id="28" dur="500"/>
                                        <p:tgtEl>
                                          <p:spTgt spid="3">
                                            <p:graphicEl>
                                              <a:dgm id="{1A3CA06F-0BF2-489D-BED0-DC3816153595}"/>
                                            </p:graphicEl>
                                          </p:spTgt>
                                        </p:tgtEl>
                                      </p:cBhvr>
                                    </p:animEffect>
                                  </p:childTnLst>
                                </p:cTn>
                              </p:par>
                              <p:par>
                                <p:cTn id="29" presetID="16" presetClass="entr" presetSubtype="26" fill="hold" grpId="0" nodeType="withEffect">
                                  <p:stCondLst>
                                    <p:cond delay="0"/>
                                  </p:stCondLst>
                                  <p:childTnLst>
                                    <p:set>
                                      <p:cBhvr>
                                        <p:cTn id="30" dur="1" fill="hold">
                                          <p:stCondLst>
                                            <p:cond delay="0"/>
                                          </p:stCondLst>
                                        </p:cTn>
                                        <p:tgtEl>
                                          <p:spTgt spid="3">
                                            <p:graphicEl>
                                              <a:dgm id="{A8B652F9-D2C5-46D9-A761-AE093F06A50F}"/>
                                            </p:graphicEl>
                                          </p:spTgt>
                                        </p:tgtEl>
                                        <p:attrNameLst>
                                          <p:attrName>style.visibility</p:attrName>
                                        </p:attrNameLst>
                                      </p:cBhvr>
                                      <p:to>
                                        <p:strVal val="visible"/>
                                      </p:to>
                                    </p:set>
                                    <p:animEffect transition="in" filter="barn(inHorizontal)">
                                      <p:cBhvr>
                                        <p:cTn id="31" dur="500"/>
                                        <p:tgtEl>
                                          <p:spTgt spid="3">
                                            <p:graphicEl>
                                              <a:dgm id="{A8B652F9-D2C5-46D9-A761-AE093F06A50F}"/>
                                            </p:graphicEl>
                                          </p:spTgt>
                                        </p:tgtEl>
                                      </p:cBhvr>
                                    </p:animEffect>
                                  </p:childTnLst>
                                </p:cTn>
                              </p:par>
                              <p:par>
                                <p:cTn id="32" presetID="16" presetClass="entr" presetSubtype="26" fill="hold" grpId="0" nodeType="withEffect">
                                  <p:stCondLst>
                                    <p:cond delay="0"/>
                                  </p:stCondLst>
                                  <p:childTnLst>
                                    <p:set>
                                      <p:cBhvr>
                                        <p:cTn id="33" dur="1" fill="hold">
                                          <p:stCondLst>
                                            <p:cond delay="0"/>
                                          </p:stCondLst>
                                        </p:cTn>
                                        <p:tgtEl>
                                          <p:spTgt spid="3">
                                            <p:graphicEl>
                                              <a:dgm id="{A7C65C89-A01E-4F3B-A164-6ABF86049C2C}"/>
                                            </p:graphicEl>
                                          </p:spTgt>
                                        </p:tgtEl>
                                        <p:attrNameLst>
                                          <p:attrName>style.visibility</p:attrName>
                                        </p:attrNameLst>
                                      </p:cBhvr>
                                      <p:to>
                                        <p:strVal val="visible"/>
                                      </p:to>
                                    </p:set>
                                    <p:animEffect transition="in" filter="barn(inHorizontal)">
                                      <p:cBhvr>
                                        <p:cTn id="34" dur="500"/>
                                        <p:tgtEl>
                                          <p:spTgt spid="3">
                                            <p:graphicEl>
                                              <a:dgm id="{A7C65C89-A01E-4F3B-A164-6ABF86049C2C}"/>
                                            </p:graphicEl>
                                          </p:spTgt>
                                        </p:tgtEl>
                                      </p:cBhvr>
                                    </p:animEffect>
                                  </p:childTnLst>
                                </p:cTn>
                              </p:par>
                            </p:childTnLst>
                          </p:cTn>
                        </p:par>
                      </p:childTnLst>
                    </p:cTn>
                  </p:par>
                  <p:par>
                    <p:cTn id="35" fill="hold">
                      <p:stCondLst>
                        <p:cond delay="indefinite"/>
                      </p:stCondLst>
                      <p:childTnLst>
                        <p:par>
                          <p:cTn id="36" fill="hold">
                            <p:stCondLst>
                              <p:cond delay="0"/>
                            </p:stCondLst>
                            <p:childTnLst>
                              <p:par>
                                <p:cTn id="37" presetID="31" presetClass="entr" presetSubtype="0" fill="hold" grpId="0" nodeType="clickEffect">
                                  <p:stCondLst>
                                    <p:cond delay="0"/>
                                  </p:stCondLst>
                                  <p:childTnLst>
                                    <p:set>
                                      <p:cBhvr>
                                        <p:cTn id="38" dur="1" fill="hold">
                                          <p:stCondLst>
                                            <p:cond delay="0"/>
                                          </p:stCondLst>
                                        </p:cTn>
                                        <p:tgtEl>
                                          <p:spTgt spid="4"/>
                                        </p:tgtEl>
                                        <p:attrNameLst>
                                          <p:attrName>style.visibility</p:attrName>
                                        </p:attrNameLst>
                                      </p:cBhvr>
                                      <p:to>
                                        <p:strVal val="visible"/>
                                      </p:to>
                                    </p:set>
                                    <p:anim calcmode="lin" valueType="num">
                                      <p:cBhvr>
                                        <p:cTn id="39" dur="1000" fill="hold"/>
                                        <p:tgtEl>
                                          <p:spTgt spid="4"/>
                                        </p:tgtEl>
                                        <p:attrNameLst>
                                          <p:attrName>ppt_w</p:attrName>
                                        </p:attrNameLst>
                                      </p:cBhvr>
                                      <p:tavLst>
                                        <p:tav tm="0">
                                          <p:val>
                                            <p:fltVal val="0"/>
                                          </p:val>
                                        </p:tav>
                                        <p:tav tm="100000">
                                          <p:val>
                                            <p:strVal val="#ppt_w"/>
                                          </p:val>
                                        </p:tav>
                                      </p:tavLst>
                                    </p:anim>
                                    <p:anim calcmode="lin" valueType="num">
                                      <p:cBhvr>
                                        <p:cTn id="40" dur="1000" fill="hold"/>
                                        <p:tgtEl>
                                          <p:spTgt spid="4"/>
                                        </p:tgtEl>
                                        <p:attrNameLst>
                                          <p:attrName>ppt_h</p:attrName>
                                        </p:attrNameLst>
                                      </p:cBhvr>
                                      <p:tavLst>
                                        <p:tav tm="0">
                                          <p:val>
                                            <p:fltVal val="0"/>
                                          </p:val>
                                        </p:tav>
                                        <p:tav tm="100000">
                                          <p:val>
                                            <p:strVal val="#ppt_h"/>
                                          </p:val>
                                        </p:tav>
                                      </p:tavLst>
                                    </p:anim>
                                    <p:anim calcmode="lin" valueType="num">
                                      <p:cBhvr>
                                        <p:cTn id="41" dur="1000" fill="hold"/>
                                        <p:tgtEl>
                                          <p:spTgt spid="4"/>
                                        </p:tgtEl>
                                        <p:attrNameLst>
                                          <p:attrName>style.rotation</p:attrName>
                                        </p:attrNameLst>
                                      </p:cBhvr>
                                      <p:tavLst>
                                        <p:tav tm="0">
                                          <p:val>
                                            <p:fltVal val="90"/>
                                          </p:val>
                                        </p:tav>
                                        <p:tav tm="100000">
                                          <p:val>
                                            <p:fltVal val="0"/>
                                          </p:val>
                                        </p:tav>
                                      </p:tavLst>
                                    </p:anim>
                                    <p:animEffect transition="in" filter="fade">
                                      <p:cBhvr>
                                        <p:cTn id="42" dur="1000"/>
                                        <p:tgtEl>
                                          <p:spTgt spid="4"/>
                                        </p:tgtEl>
                                      </p:cBhvr>
                                    </p:animEffect>
                                  </p:childTnLst>
                                </p:cTn>
                              </p:par>
                              <p:par>
                                <p:cTn id="43" presetID="31" presetClass="entr" presetSubtype="0" fill="hold" nodeType="withEffect">
                                  <p:stCondLst>
                                    <p:cond delay="0"/>
                                  </p:stCondLst>
                                  <p:childTnLst>
                                    <p:set>
                                      <p:cBhvr>
                                        <p:cTn id="44" dur="1" fill="hold">
                                          <p:stCondLst>
                                            <p:cond delay="0"/>
                                          </p:stCondLst>
                                        </p:cTn>
                                        <p:tgtEl>
                                          <p:spTgt spid="5"/>
                                        </p:tgtEl>
                                        <p:attrNameLst>
                                          <p:attrName>style.visibility</p:attrName>
                                        </p:attrNameLst>
                                      </p:cBhvr>
                                      <p:to>
                                        <p:strVal val="visible"/>
                                      </p:to>
                                    </p:set>
                                    <p:anim calcmode="lin" valueType="num">
                                      <p:cBhvr>
                                        <p:cTn id="45" dur="1000" fill="hold"/>
                                        <p:tgtEl>
                                          <p:spTgt spid="5"/>
                                        </p:tgtEl>
                                        <p:attrNameLst>
                                          <p:attrName>ppt_w</p:attrName>
                                        </p:attrNameLst>
                                      </p:cBhvr>
                                      <p:tavLst>
                                        <p:tav tm="0">
                                          <p:val>
                                            <p:fltVal val="0"/>
                                          </p:val>
                                        </p:tav>
                                        <p:tav tm="100000">
                                          <p:val>
                                            <p:strVal val="#ppt_w"/>
                                          </p:val>
                                        </p:tav>
                                      </p:tavLst>
                                    </p:anim>
                                    <p:anim calcmode="lin" valueType="num">
                                      <p:cBhvr>
                                        <p:cTn id="46" dur="1000" fill="hold"/>
                                        <p:tgtEl>
                                          <p:spTgt spid="5"/>
                                        </p:tgtEl>
                                        <p:attrNameLst>
                                          <p:attrName>ppt_h</p:attrName>
                                        </p:attrNameLst>
                                      </p:cBhvr>
                                      <p:tavLst>
                                        <p:tav tm="0">
                                          <p:val>
                                            <p:fltVal val="0"/>
                                          </p:val>
                                        </p:tav>
                                        <p:tav tm="100000">
                                          <p:val>
                                            <p:strVal val="#ppt_h"/>
                                          </p:val>
                                        </p:tav>
                                      </p:tavLst>
                                    </p:anim>
                                    <p:anim calcmode="lin" valueType="num">
                                      <p:cBhvr>
                                        <p:cTn id="47" dur="1000" fill="hold"/>
                                        <p:tgtEl>
                                          <p:spTgt spid="5"/>
                                        </p:tgtEl>
                                        <p:attrNameLst>
                                          <p:attrName>style.rotation</p:attrName>
                                        </p:attrNameLst>
                                      </p:cBhvr>
                                      <p:tavLst>
                                        <p:tav tm="0">
                                          <p:val>
                                            <p:fltVal val="90"/>
                                          </p:val>
                                        </p:tav>
                                        <p:tav tm="100000">
                                          <p:val>
                                            <p:fltVal val="0"/>
                                          </p:val>
                                        </p:tav>
                                      </p:tavLst>
                                    </p:anim>
                                    <p:animEffect transition="in" filter="fade">
                                      <p:cBhvr>
                                        <p:cTn id="48"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 grpId="0">
        <p:bldSub>
          <a:bldDgm bld="one"/>
        </p:bldSub>
      </p:bldGraphic>
      <p:bldP spid="4"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
            <a:extLst>
              <a:ext uri="{FF2B5EF4-FFF2-40B4-BE49-F238E27FC236}">
                <a16:creationId xmlns="" xmlns:a16="http://schemas.microsoft.com/office/drawing/2014/main" id="{CE3C7E2C-DB63-4BA0-9203-F501A8D9F1E7}"/>
              </a:ext>
            </a:extLst>
          </p:cNvPr>
          <p:cNvSpPr>
            <a:spLocks noChangeArrowheads="1"/>
          </p:cNvSpPr>
          <p:nvPr/>
        </p:nvSpPr>
        <p:spPr bwMode="auto">
          <a:xfrm>
            <a:off x="10060713" y="166246"/>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38" name="Rectangle 37">
            <a:extLst>
              <a:ext uri="{FF2B5EF4-FFF2-40B4-BE49-F238E27FC236}">
                <a16:creationId xmlns="" xmlns:a16="http://schemas.microsoft.com/office/drawing/2014/main" id="{3659A26F-0AD8-4CE6-AE65-0A07566526A7}"/>
              </a:ext>
            </a:extLst>
          </p:cNvPr>
          <p:cNvSpPr>
            <a:spLocks noChangeArrowheads="1"/>
          </p:cNvSpPr>
          <p:nvPr/>
        </p:nvSpPr>
        <p:spPr bwMode="auto">
          <a:xfrm>
            <a:off x="1254875" y="303261"/>
            <a:ext cx="614086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5. Tư tưởng về đạo đức cách mạng</a:t>
            </a:r>
            <a:endParaRPr lang="en-US" altLang="en-US" sz="2600" b="1" dirty="0">
              <a:solidFill>
                <a:srgbClr val="006600"/>
              </a:solidFill>
              <a:cs typeface="Arial" panose="020B0604020202020204" pitchFamily="34" charset="0"/>
            </a:endParaRPr>
          </a:p>
        </p:txBody>
      </p:sp>
      <p:grpSp>
        <p:nvGrpSpPr>
          <p:cNvPr id="39" name="Group 21">
            <a:extLst>
              <a:ext uri="{FF2B5EF4-FFF2-40B4-BE49-F238E27FC236}">
                <a16:creationId xmlns="" xmlns:a16="http://schemas.microsoft.com/office/drawing/2014/main" id="{E6412FEF-34E5-4AB8-A86D-757F4245CE57}"/>
              </a:ext>
            </a:extLst>
          </p:cNvPr>
          <p:cNvGrpSpPr>
            <a:grpSpLocks/>
          </p:cNvGrpSpPr>
          <p:nvPr/>
        </p:nvGrpSpPr>
        <p:grpSpPr bwMode="auto">
          <a:xfrm>
            <a:off x="522514" y="929490"/>
            <a:ext cx="8816975" cy="52390"/>
            <a:chOff x="240" y="528"/>
            <a:chExt cx="5298" cy="48"/>
          </a:xfrm>
        </p:grpSpPr>
        <p:sp>
          <p:nvSpPr>
            <p:cNvPr id="40" name="Line 7">
              <a:extLst>
                <a:ext uri="{FF2B5EF4-FFF2-40B4-BE49-F238E27FC236}">
                  <a16:creationId xmlns="" xmlns:a16="http://schemas.microsoft.com/office/drawing/2014/main" id="{032753B3-B013-4F06-9A8B-DD3FF6CA59A0}"/>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41" name="Line 8">
              <a:extLst>
                <a:ext uri="{FF2B5EF4-FFF2-40B4-BE49-F238E27FC236}">
                  <a16:creationId xmlns="" xmlns:a16="http://schemas.microsoft.com/office/drawing/2014/main" id="{E98AC089-973F-4BB3-916D-6C6E5B153E46}"/>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grpSp>
      <p:sp>
        <p:nvSpPr>
          <p:cNvPr id="42" name="Text Box 2">
            <a:extLst>
              <a:ext uri="{FF2B5EF4-FFF2-40B4-BE49-F238E27FC236}">
                <a16:creationId xmlns="" xmlns:a16="http://schemas.microsoft.com/office/drawing/2014/main" id="{18109A6B-4B3B-4115-94EB-411C5838072B}"/>
              </a:ext>
            </a:extLst>
          </p:cNvPr>
          <p:cNvSpPr txBox="1">
            <a:spLocks noChangeArrowheads="1"/>
          </p:cNvSpPr>
          <p:nvPr/>
        </p:nvSpPr>
        <p:spPr bwMode="auto">
          <a:xfrm>
            <a:off x="3933079" y="1702685"/>
            <a:ext cx="4473392" cy="400110"/>
          </a:xfrm>
          <a:prstGeom prst="rect">
            <a:avLst/>
          </a:prstGeom>
          <a:solidFill>
            <a:schemeClr val="bg1"/>
          </a:solidFill>
          <a:ln/>
        </p:spPr>
        <p:style>
          <a:lnRef idx="1">
            <a:schemeClr val="accent1"/>
          </a:lnRef>
          <a:fillRef idx="2">
            <a:schemeClr val="accent1"/>
          </a:fillRef>
          <a:effectRef idx="1">
            <a:schemeClr val="accent1"/>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b="1" dirty="0">
                <a:solidFill>
                  <a:srgbClr val="FF0066"/>
                </a:solidFill>
                <a:latin typeface="+mn-lt"/>
                <a:cs typeface="Times New Roman" pitchFamily="18" charset="0"/>
              </a:rPr>
              <a:t>-  </a:t>
            </a:r>
            <a:r>
              <a:rPr lang="en-US" sz="2000" b="1" dirty="0" err="1">
                <a:solidFill>
                  <a:srgbClr val="FF0066"/>
                </a:solidFill>
                <a:latin typeface="+mn-lt"/>
                <a:cs typeface="Times New Roman" pitchFamily="18" charset="0"/>
              </a:rPr>
              <a:t>Trung</a:t>
            </a:r>
            <a:r>
              <a:rPr lang="en-US" sz="2000" b="1" dirty="0">
                <a:solidFill>
                  <a:srgbClr val="FF0066"/>
                </a:solidFill>
                <a:latin typeface="+mn-lt"/>
                <a:cs typeface="Times New Roman" pitchFamily="18" charset="0"/>
              </a:rPr>
              <a:t> </a:t>
            </a:r>
            <a:r>
              <a:rPr lang="en-US" sz="2000" b="1" dirty="0" err="1">
                <a:solidFill>
                  <a:srgbClr val="FF0066"/>
                </a:solidFill>
                <a:latin typeface="+mn-lt"/>
                <a:cs typeface="Times New Roman" pitchFamily="18" charset="0"/>
              </a:rPr>
              <a:t>với</a:t>
            </a:r>
            <a:r>
              <a:rPr lang="en-US" sz="2000" b="1" dirty="0">
                <a:solidFill>
                  <a:srgbClr val="FF0066"/>
                </a:solidFill>
                <a:latin typeface="+mn-lt"/>
                <a:cs typeface="Times New Roman" pitchFamily="18" charset="0"/>
              </a:rPr>
              <a:t> </a:t>
            </a:r>
            <a:r>
              <a:rPr lang="en-US" sz="2000" b="1" dirty="0" err="1">
                <a:solidFill>
                  <a:srgbClr val="FF0066"/>
                </a:solidFill>
                <a:latin typeface="+mn-lt"/>
                <a:cs typeface="Times New Roman" pitchFamily="18" charset="0"/>
              </a:rPr>
              <a:t>nước</a:t>
            </a:r>
            <a:r>
              <a:rPr lang="en-US" sz="2000" b="1" dirty="0">
                <a:solidFill>
                  <a:srgbClr val="FF0066"/>
                </a:solidFill>
                <a:latin typeface="+mn-lt"/>
                <a:cs typeface="Times New Roman" pitchFamily="18" charset="0"/>
              </a:rPr>
              <a:t>, </a:t>
            </a:r>
            <a:r>
              <a:rPr lang="en-US" sz="2000" b="1" dirty="0" err="1">
                <a:solidFill>
                  <a:srgbClr val="FF0066"/>
                </a:solidFill>
                <a:latin typeface="+mn-lt"/>
                <a:cs typeface="Times New Roman" pitchFamily="18" charset="0"/>
              </a:rPr>
              <a:t>hiếu</a:t>
            </a:r>
            <a:r>
              <a:rPr lang="en-US" sz="2000" b="1" dirty="0">
                <a:solidFill>
                  <a:srgbClr val="FF0066"/>
                </a:solidFill>
                <a:latin typeface="+mn-lt"/>
                <a:cs typeface="Times New Roman" pitchFamily="18" charset="0"/>
              </a:rPr>
              <a:t> </a:t>
            </a:r>
            <a:r>
              <a:rPr lang="en-US" sz="2000" b="1" dirty="0" err="1">
                <a:solidFill>
                  <a:srgbClr val="FF0066"/>
                </a:solidFill>
                <a:latin typeface="+mn-lt"/>
                <a:cs typeface="Times New Roman" pitchFamily="18" charset="0"/>
              </a:rPr>
              <a:t>với</a:t>
            </a:r>
            <a:r>
              <a:rPr lang="en-US" sz="2000" b="1" dirty="0">
                <a:solidFill>
                  <a:srgbClr val="FF0066"/>
                </a:solidFill>
                <a:latin typeface="+mn-lt"/>
                <a:cs typeface="Times New Roman" pitchFamily="18" charset="0"/>
              </a:rPr>
              <a:t> </a:t>
            </a:r>
            <a:r>
              <a:rPr lang="en-US" sz="2000" b="1" dirty="0" err="1">
                <a:solidFill>
                  <a:srgbClr val="FF0066"/>
                </a:solidFill>
                <a:latin typeface="+mn-lt"/>
                <a:cs typeface="Times New Roman" pitchFamily="18" charset="0"/>
              </a:rPr>
              <a:t>dân</a:t>
            </a:r>
            <a:endParaRPr lang="en-US" sz="2000" b="1" dirty="0">
              <a:solidFill>
                <a:srgbClr val="FF0066"/>
              </a:solidFill>
              <a:latin typeface="+mn-lt"/>
              <a:cs typeface="Times New Roman" pitchFamily="18" charset="0"/>
            </a:endParaRPr>
          </a:p>
        </p:txBody>
      </p:sp>
      <p:sp>
        <p:nvSpPr>
          <p:cNvPr id="43" name="Text Box 4">
            <a:extLst>
              <a:ext uri="{FF2B5EF4-FFF2-40B4-BE49-F238E27FC236}">
                <a16:creationId xmlns="" xmlns:a16="http://schemas.microsoft.com/office/drawing/2014/main" id="{78A69BA7-46CA-42D7-8BC9-A80C179FB75F}"/>
              </a:ext>
            </a:extLst>
          </p:cNvPr>
          <p:cNvSpPr txBox="1">
            <a:spLocks noChangeArrowheads="1"/>
          </p:cNvSpPr>
          <p:nvPr/>
        </p:nvSpPr>
        <p:spPr bwMode="auto">
          <a:xfrm>
            <a:off x="3309100" y="2249714"/>
            <a:ext cx="6324600" cy="707886"/>
          </a:xfrm>
          <a:prstGeom prst="rect">
            <a:avLst/>
          </a:prstGeom>
          <a:solidFill>
            <a:srgbClr val="990099"/>
          </a:solidFill>
          <a:ln>
            <a:headEnd/>
            <a:tailEnd/>
          </a:ln>
        </p:spPr>
        <p:style>
          <a:lnRef idx="2">
            <a:schemeClr val="accent1"/>
          </a:lnRef>
          <a:fillRef idx="1">
            <a:schemeClr val="lt1"/>
          </a:fillRef>
          <a:effectRef idx="0">
            <a:schemeClr val="accent1"/>
          </a:effectRef>
          <a:fontRef idx="minor">
            <a:schemeClr val="dk1"/>
          </a:fontRef>
        </p:style>
        <p:txBody>
          <a:bodyPr>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dirty="0" err="1">
                <a:solidFill>
                  <a:schemeClr val="bg1"/>
                </a:solidFill>
                <a:latin typeface="+mn-lt"/>
                <a:cs typeface="Times New Roman" pitchFamily="18" charset="0"/>
              </a:rPr>
              <a:t>Mối</a:t>
            </a:r>
            <a:r>
              <a:rPr lang="en-US" sz="2000" dirty="0">
                <a:solidFill>
                  <a:schemeClr val="bg1"/>
                </a:solidFill>
                <a:latin typeface="+mn-lt"/>
                <a:cs typeface="Times New Roman" pitchFamily="18" charset="0"/>
              </a:rPr>
              <a:t> </a:t>
            </a:r>
            <a:r>
              <a:rPr lang="en-US" sz="2000" dirty="0" err="1">
                <a:solidFill>
                  <a:schemeClr val="bg1"/>
                </a:solidFill>
                <a:latin typeface="+mn-lt"/>
                <a:cs typeface="Times New Roman" pitchFamily="18" charset="0"/>
              </a:rPr>
              <a:t>quan</a:t>
            </a:r>
            <a:r>
              <a:rPr lang="en-US" sz="2000" dirty="0">
                <a:solidFill>
                  <a:schemeClr val="bg1"/>
                </a:solidFill>
                <a:latin typeface="+mn-lt"/>
                <a:cs typeface="Times New Roman" pitchFamily="18" charset="0"/>
              </a:rPr>
              <a:t> </a:t>
            </a:r>
            <a:r>
              <a:rPr lang="en-US" sz="2000" dirty="0" err="1">
                <a:solidFill>
                  <a:schemeClr val="bg1"/>
                </a:solidFill>
                <a:latin typeface="+mn-lt"/>
                <a:cs typeface="Times New Roman" pitchFamily="18" charset="0"/>
              </a:rPr>
              <a:t>hệ</a:t>
            </a:r>
            <a:r>
              <a:rPr lang="en-US" sz="2000" dirty="0">
                <a:solidFill>
                  <a:schemeClr val="bg1"/>
                </a:solidFill>
                <a:latin typeface="+mn-lt"/>
                <a:cs typeface="Times New Roman" pitchFamily="18" charset="0"/>
              </a:rPr>
              <a:t> </a:t>
            </a:r>
            <a:r>
              <a:rPr lang="en-US" sz="2000" dirty="0" err="1">
                <a:solidFill>
                  <a:schemeClr val="bg1"/>
                </a:solidFill>
                <a:latin typeface="+mn-lt"/>
                <a:cs typeface="Times New Roman" pitchFamily="18" charset="0"/>
              </a:rPr>
              <a:t>với</a:t>
            </a:r>
            <a:r>
              <a:rPr lang="en-US" sz="2000" dirty="0">
                <a:solidFill>
                  <a:schemeClr val="bg1"/>
                </a:solidFill>
                <a:latin typeface="+mn-lt"/>
                <a:cs typeface="Times New Roman" pitchFamily="18" charset="0"/>
              </a:rPr>
              <a:t> </a:t>
            </a:r>
            <a:r>
              <a:rPr lang="en-US" sz="2000" dirty="0" err="1">
                <a:solidFill>
                  <a:schemeClr val="bg1"/>
                </a:solidFill>
                <a:latin typeface="+mn-lt"/>
                <a:cs typeface="Times New Roman" pitchFamily="18" charset="0"/>
              </a:rPr>
              <a:t>đất</a:t>
            </a:r>
            <a:r>
              <a:rPr lang="en-US" sz="2000" dirty="0">
                <a:solidFill>
                  <a:schemeClr val="bg1"/>
                </a:solidFill>
                <a:latin typeface="+mn-lt"/>
                <a:cs typeface="Times New Roman" pitchFamily="18" charset="0"/>
              </a:rPr>
              <a:t> </a:t>
            </a:r>
            <a:r>
              <a:rPr lang="en-US" sz="2000" dirty="0" err="1">
                <a:solidFill>
                  <a:schemeClr val="bg1"/>
                </a:solidFill>
                <a:latin typeface="+mn-lt"/>
                <a:cs typeface="Times New Roman" pitchFamily="18" charset="0"/>
              </a:rPr>
              <a:t>nước</a:t>
            </a:r>
            <a:r>
              <a:rPr lang="en-US" sz="2000" dirty="0">
                <a:solidFill>
                  <a:schemeClr val="bg1"/>
                </a:solidFill>
                <a:latin typeface="+mn-lt"/>
                <a:cs typeface="Times New Roman" pitchFamily="18" charset="0"/>
              </a:rPr>
              <a:t>, </a:t>
            </a:r>
            <a:r>
              <a:rPr lang="en-US" sz="2000" dirty="0" err="1">
                <a:solidFill>
                  <a:schemeClr val="bg1"/>
                </a:solidFill>
                <a:latin typeface="+mn-lt"/>
                <a:cs typeface="Times New Roman" pitchFamily="18" charset="0"/>
              </a:rPr>
              <a:t>nhân</a:t>
            </a:r>
            <a:r>
              <a:rPr lang="en-US" sz="2000" dirty="0">
                <a:solidFill>
                  <a:schemeClr val="bg1"/>
                </a:solidFill>
                <a:latin typeface="+mn-lt"/>
                <a:cs typeface="Times New Roman" pitchFamily="18" charset="0"/>
              </a:rPr>
              <a:t> </a:t>
            </a:r>
            <a:r>
              <a:rPr lang="en-US" sz="2000" dirty="0" err="1">
                <a:solidFill>
                  <a:schemeClr val="bg1"/>
                </a:solidFill>
                <a:latin typeface="+mn-lt"/>
                <a:cs typeface="Times New Roman" pitchFamily="18" charset="0"/>
              </a:rPr>
              <a:t>dân</a:t>
            </a:r>
            <a:r>
              <a:rPr lang="en-US" sz="2000" dirty="0">
                <a:solidFill>
                  <a:schemeClr val="bg1"/>
                </a:solidFill>
                <a:latin typeface="+mn-lt"/>
                <a:cs typeface="Times New Roman" pitchFamily="18" charset="0"/>
              </a:rPr>
              <a:t> </a:t>
            </a:r>
            <a:r>
              <a:rPr lang="en-US" sz="2000" dirty="0" err="1">
                <a:solidFill>
                  <a:schemeClr val="bg1"/>
                </a:solidFill>
                <a:latin typeface="+mn-lt"/>
                <a:cs typeface="Times New Roman" pitchFamily="18" charset="0"/>
              </a:rPr>
              <a:t>và</a:t>
            </a:r>
            <a:r>
              <a:rPr lang="en-US" sz="2000" dirty="0">
                <a:solidFill>
                  <a:schemeClr val="bg1"/>
                </a:solidFill>
                <a:latin typeface="+mn-lt"/>
                <a:cs typeface="Times New Roman" pitchFamily="18" charset="0"/>
              </a:rPr>
              <a:t> </a:t>
            </a:r>
            <a:r>
              <a:rPr lang="en-US" sz="2000" dirty="0" err="1">
                <a:solidFill>
                  <a:schemeClr val="bg1"/>
                </a:solidFill>
                <a:latin typeface="+mn-lt"/>
                <a:cs typeface="Times New Roman" pitchFamily="18" charset="0"/>
              </a:rPr>
              <a:t>dân</a:t>
            </a:r>
            <a:r>
              <a:rPr lang="en-US" sz="2000" dirty="0">
                <a:solidFill>
                  <a:schemeClr val="bg1"/>
                </a:solidFill>
                <a:latin typeface="+mn-lt"/>
                <a:cs typeface="Times New Roman" pitchFamily="18" charset="0"/>
              </a:rPr>
              <a:t> </a:t>
            </a:r>
            <a:r>
              <a:rPr lang="en-US" sz="2000" dirty="0" err="1">
                <a:solidFill>
                  <a:schemeClr val="bg1"/>
                </a:solidFill>
                <a:latin typeface="+mn-lt"/>
                <a:cs typeface="Times New Roman" pitchFamily="18" charset="0"/>
              </a:rPr>
              <a:t>tộc</a:t>
            </a:r>
            <a:r>
              <a:rPr lang="en-US" sz="2000" dirty="0">
                <a:solidFill>
                  <a:schemeClr val="bg1"/>
                </a:solidFill>
                <a:latin typeface="+mn-lt"/>
                <a:cs typeface="Times New Roman" pitchFamily="18" charset="0"/>
              </a:rPr>
              <a:t> </a:t>
            </a:r>
            <a:r>
              <a:rPr lang="en-US" sz="2000" dirty="0" err="1">
                <a:solidFill>
                  <a:schemeClr val="bg1"/>
                </a:solidFill>
                <a:latin typeface="+mn-lt"/>
                <a:cs typeface="Times New Roman" pitchFamily="18" charset="0"/>
              </a:rPr>
              <a:t>mình</a:t>
            </a:r>
            <a:r>
              <a:rPr lang="en-US" sz="2000" dirty="0">
                <a:solidFill>
                  <a:schemeClr val="bg1"/>
                </a:solidFill>
                <a:latin typeface="+mn-lt"/>
                <a:cs typeface="Times New Roman" pitchFamily="18" charset="0"/>
              </a:rPr>
              <a:t> </a:t>
            </a:r>
            <a:r>
              <a:rPr lang="en-US" sz="2000" dirty="0" err="1">
                <a:solidFill>
                  <a:schemeClr val="bg1"/>
                </a:solidFill>
                <a:latin typeface="+mn-lt"/>
                <a:cs typeface="Times New Roman" pitchFamily="18" charset="0"/>
              </a:rPr>
              <a:t>là</a:t>
            </a:r>
            <a:r>
              <a:rPr lang="en-US" sz="2000" dirty="0">
                <a:solidFill>
                  <a:schemeClr val="bg1"/>
                </a:solidFill>
                <a:latin typeface="+mn-lt"/>
                <a:cs typeface="Times New Roman" pitchFamily="18" charset="0"/>
              </a:rPr>
              <a:t> </a:t>
            </a:r>
            <a:r>
              <a:rPr lang="en-US" sz="2000" dirty="0" err="1">
                <a:solidFill>
                  <a:schemeClr val="bg1"/>
                </a:solidFill>
                <a:latin typeface="+mn-lt"/>
                <a:cs typeface="Times New Roman" pitchFamily="18" charset="0"/>
              </a:rPr>
              <a:t>lớn</a:t>
            </a:r>
            <a:r>
              <a:rPr lang="en-US" sz="2000" dirty="0">
                <a:solidFill>
                  <a:schemeClr val="bg1"/>
                </a:solidFill>
                <a:latin typeface="+mn-lt"/>
                <a:cs typeface="Times New Roman" pitchFamily="18" charset="0"/>
              </a:rPr>
              <a:t> </a:t>
            </a:r>
            <a:r>
              <a:rPr lang="en-US" sz="2000" dirty="0" err="1">
                <a:solidFill>
                  <a:schemeClr val="bg1"/>
                </a:solidFill>
                <a:latin typeface="+mn-lt"/>
                <a:cs typeface="Times New Roman" pitchFamily="18" charset="0"/>
              </a:rPr>
              <a:t>nhất</a:t>
            </a:r>
            <a:endParaRPr lang="en-US" sz="2000" dirty="0">
              <a:solidFill>
                <a:schemeClr val="bg1"/>
              </a:solidFill>
              <a:latin typeface="+mn-lt"/>
              <a:cs typeface="Times New Roman" pitchFamily="18" charset="0"/>
            </a:endParaRPr>
          </a:p>
        </p:txBody>
      </p:sp>
      <p:sp>
        <p:nvSpPr>
          <p:cNvPr id="44" name="Text Box 5">
            <a:extLst>
              <a:ext uri="{FF2B5EF4-FFF2-40B4-BE49-F238E27FC236}">
                <a16:creationId xmlns="" xmlns:a16="http://schemas.microsoft.com/office/drawing/2014/main" id="{4C5D19A8-2D48-40A9-9101-46FE9278A651}"/>
              </a:ext>
            </a:extLst>
          </p:cNvPr>
          <p:cNvSpPr txBox="1">
            <a:spLocks noChangeArrowheads="1"/>
          </p:cNvSpPr>
          <p:nvPr/>
        </p:nvSpPr>
        <p:spPr bwMode="auto">
          <a:xfrm>
            <a:off x="3309100" y="3915934"/>
            <a:ext cx="6324600" cy="707886"/>
          </a:xfrm>
          <a:prstGeom prst="rect">
            <a:avLst/>
          </a:prstGeom>
          <a:solidFill>
            <a:srgbClr val="006600"/>
          </a:solidFill>
          <a:ln>
            <a:headEnd/>
            <a:tailEnd/>
          </a:ln>
        </p:spPr>
        <p:style>
          <a:lnRef idx="2">
            <a:schemeClr val="accent2"/>
          </a:lnRef>
          <a:fillRef idx="1">
            <a:schemeClr val="lt1"/>
          </a:fillRef>
          <a:effectRef idx="0">
            <a:schemeClr val="accent2"/>
          </a:effectRef>
          <a:fontRef idx="minor">
            <a:schemeClr val="dk1"/>
          </a:fontRef>
        </p:style>
        <p:txBody>
          <a:bodyPr>
            <a:spAutoFit/>
          </a:bodyPr>
          <a:lstStyle/>
          <a:p>
            <a:pPr algn="ctr" fontAlgn="auto">
              <a:spcBef>
                <a:spcPct val="50000"/>
              </a:spcBef>
              <a:spcAft>
                <a:spcPts val="0"/>
              </a:spcAft>
              <a:defRPr/>
            </a:pPr>
            <a:r>
              <a:rPr lang="en-US" sz="2000" dirty="0" err="1">
                <a:solidFill>
                  <a:schemeClr val="bg1"/>
                </a:solidFill>
                <a:effectLst>
                  <a:outerShdw blurRad="38100" dist="38100" dir="2700000" algn="tl">
                    <a:srgbClr val="000000">
                      <a:alpha val="43137"/>
                    </a:srgbClr>
                  </a:outerShdw>
                </a:effectLst>
                <a:cs typeface="Times New Roman" pitchFamily="18" charset="0"/>
              </a:rPr>
              <a:t>Phẩm</a:t>
            </a:r>
            <a:r>
              <a:rPr lang="en-US" sz="2000" dirty="0">
                <a:solidFill>
                  <a:schemeClr val="bg1"/>
                </a:solidFill>
                <a:effectLst>
                  <a:outerShdw blurRad="38100" dist="38100" dir="2700000" algn="tl">
                    <a:srgbClr val="000000">
                      <a:alpha val="43137"/>
                    </a:srgbClr>
                  </a:outerShdw>
                </a:effectLst>
                <a:cs typeface="Times New Roman" pitchFamily="18" charset="0"/>
              </a:rPr>
              <a:t> </a:t>
            </a:r>
            <a:r>
              <a:rPr lang="en-US" sz="2000" dirty="0" err="1">
                <a:solidFill>
                  <a:schemeClr val="bg1"/>
                </a:solidFill>
                <a:effectLst>
                  <a:outerShdw blurRad="38100" dist="38100" dir="2700000" algn="tl">
                    <a:srgbClr val="000000">
                      <a:alpha val="43137"/>
                    </a:srgbClr>
                  </a:outerShdw>
                </a:effectLst>
                <a:cs typeface="Times New Roman" pitchFamily="18" charset="0"/>
              </a:rPr>
              <a:t>chất</a:t>
            </a:r>
            <a:r>
              <a:rPr lang="en-US" sz="2000" dirty="0">
                <a:solidFill>
                  <a:schemeClr val="bg1"/>
                </a:solidFill>
                <a:effectLst>
                  <a:outerShdw blurRad="38100" dist="38100" dir="2700000" algn="tl">
                    <a:srgbClr val="000000">
                      <a:alpha val="43137"/>
                    </a:srgbClr>
                  </a:outerShdw>
                </a:effectLst>
                <a:cs typeface="Times New Roman" pitchFamily="18" charset="0"/>
              </a:rPr>
              <a:t> </a:t>
            </a:r>
            <a:r>
              <a:rPr lang="en-US" sz="2000" dirty="0" err="1">
                <a:solidFill>
                  <a:schemeClr val="bg1"/>
                </a:solidFill>
                <a:effectLst>
                  <a:outerShdw blurRad="38100" dist="38100" dir="2700000" algn="tl">
                    <a:srgbClr val="000000">
                      <a:alpha val="43137"/>
                    </a:srgbClr>
                  </a:outerShdw>
                </a:effectLst>
                <a:cs typeface="Times New Roman" pitchFamily="18" charset="0"/>
              </a:rPr>
              <a:t>trung</a:t>
            </a:r>
            <a:r>
              <a:rPr lang="en-US" sz="2000" dirty="0">
                <a:solidFill>
                  <a:schemeClr val="bg1"/>
                </a:solidFill>
                <a:effectLst>
                  <a:outerShdw blurRad="38100" dist="38100" dir="2700000" algn="tl">
                    <a:srgbClr val="000000">
                      <a:alpha val="43137"/>
                    </a:srgbClr>
                  </a:outerShdw>
                </a:effectLst>
                <a:cs typeface="Times New Roman" pitchFamily="18" charset="0"/>
              </a:rPr>
              <a:t> </a:t>
            </a:r>
            <a:r>
              <a:rPr lang="en-US" sz="2000" dirty="0" err="1">
                <a:solidFill>
                  <a:schemeClr val="bg1"/>
                </a:solidFill>
                <a:effectLst>
                  <a:outerShdw blurRad="38100" dist="38100" dir="2700000" algn="tl">
                    <a:srgbClr val="000000">
                      <a:alpha val="43137"/>
                    </a:srgbClr>
                  </a:outerShdw>
                </a:effectLst>
                <a:cs typeface="Times New Roman" pitchFamily="18" charset="0"/>
              </a:rPr>
              <a:t>với</a:t>
            </a:r>
            <a:r>
              <a:rPr lang="en-US" sz="2000" dirty="0">
                <a:solidFill>
                  <a:schemeClr val="bg1"/>
                </a:solidFill>
                <a:effectLst>
                  <a:outerShdw blurRad="38100" dist="38100" dir="2700000" algn="tl">
                    <a:srgbClr val="000000">
                      <a:alpha val="43137"/>
                    </a:srgbClr>
                  </a:outerShdw>
                </a:effectLst>
                <a:cs typeface="Times New Roman" pitchFamily="18" charset="0"/>
              </a:rPr>
              <a:t> </a:t>
            </a:r>
            <a:r>
              <a:rPr lang="en-US" sz="2000" dirty="0" err="1">
                <a:solidFill>
                  <a:schemeClr val="bg1"/>
                </a:solidFill>
                <a:effectLst>
                  <a:outerShdw blurRad="38100" dist="38100" dir="2700000" algn="tl">
                    <a:srgbClr val="000000">
                      <a:alpha val="43137"/>
                    </a:srgbClr>
                  </a:outerShdw>
                </a:effectLst>
                <a:cs typeface="Times New Roman" pitchFamily="18" charset="0"/>
              </a:rPr>
              <a:t>nước</a:t>
            </a:r>
            <a:r>
              <a:rPr lang="en-US" sz="2000" dirty="0">
                <a:solidFill>
                  <a:schemeClr val="bg1"/>
                </a:solidFill>
                <a:effectLst>
                  <a:outerShdw blurRad="38100" dist="38100" dir="2700000" algn="tl">
                    <a:srgbClr val="000000">
                      <a:alpha val="43137"/>
                    </a:srgbClr>
                  </a:outerShdw>
                </a:effectLst>
                <a:cs typeface="Times New Roman" pitchFamily="18" charset="0"/>
              </a:rPr>
              <a:t>, </a:t>
            </a:r>
            <a:r>
              <a:rPr lang="en-US" sz="2000" dirty="0" err="1">
                <a:solidFill>
                  <a:schemeClr val="bg1"/>
                </a:solidFill>
                <a:effectLst>
                  <a:outerShdw blurRad="38100" dist="38100" dir="2700000" algn="tl">
                    <a:srgbClr val="000000">
                      <a:alpha val="43137"/>
                    </a:srgbClr>
                  </a:outerShdw>
                </a:effectLst>
                <a:cs typeface="Times New Roman" pitchFamily="18" charset="0"/>
              </a:rPr>
              <a:t>hiếu</a:t>
            </a:r>
            <a:r>
              <a:rPr lang="en-US" sz="2000" dirty="0">
                <a:solidFill>
                  <a:schemeClr val="bg1"/>
                </a:solidFill>
                <a:effectLst>
                  <a:outerShdw blurRad="38100" dist="38100" dir="2700000" algn="tl">
                    <a:srgbClr val="000000">
                      <a:alpha val="43137"/>
                    </a:srgbClr>
                  </a:outerShdw>
                </a:effectLst>
                <a:cs typeface="Times New Roman" pitchFamily="18" charset="0"/>
              </a:rPr>
              <a:t> </a:t>
            </a:r>
            <a:r>
              <a:rPr lang="en-US" sz="2000" dirty="0" err="1">
                <a:solidFill>
                  <a:schemeClr val="bg1"/>
                </a:solidFill>
                <a:effectLst>
                  <a:outerShdw blurRad="38100" dist="38100" dir="2700000" algn="tl">
                    <a:srgbClr val="000000">
                      <a:alpha val="43137"/>
                    </a:srgbClr>
                  </a:outerShdw>
                </a:effectLst>
                <a:cs typeface="Times New Roman" pitchFamily="18" charset="0"/>
              </a:rPr>
              <a:t>với</a:t>
            </a:r>
            <a:r>
              <a:rPr lang="en-US" sz="2000" dirty="0">
                <a:solidFill>
                  <a:schemeClr val="bg1"/>
                </a:solidFill>
                <a:effectLst>
                  <a:outerShdw blurRad="38100" dist="38100" dir="2700000" algn="tl">
                    <a:srgbClr val="000000">
                      <a:alpha val="43137"/>
                    </a:srgbClr>
                  </a:outerShdw>
                </a:effectLst>
                <a:cs typeface="Times New Roman" pitchFamily="18" charset="0"/>
              </a:rPr>
              <a:t> </a:t>
            </a:r>
            <a:r>
              <a:rPr lang="en-US" sz="2000" dirty="0" err="1">
                <a:solidFill>
                  <a:schemeClr val="bg1"/>
                </a:solidFill>
                <a:effectLst>
                  <a:outerShdw blurRad="38100" dist="38100" dir="2700000" algn="tl">
                    <a:srgbClr val="000000">
                      <a:alpha val="43137"/>
                    </a:srgbClr>
                  </a:outerShdw>
                </a:effectLst>
                <a:cs typeface="Times New Roman" pitchFamily="18" charset="0"/>
              </a:rPr>
              <a:t>dân</a:t>
            </a:r>
            <a:r>
              <a:rPr lang="en-US" sz="2000" dirty="0">
                <a:solidFill>
                  <a:schemeClr val="bg1"/>
                </a:solidFill>
                <a:effectLst>
                  <a:outerShdw blurRad="38100" dist="38100" dir="2700000" algn="tl">
                    <a:srgbClr val="000000">
                      <a:alpha val="43137"/>
                    </a:srgbClr>
                  </a:outerShdw>
                </a:effectLst>
                <a:cs typeface="Times New Roman" pitchFamily="18" charset="0"/>
              </a:rPr>
              <a:t> </a:t>
            </a:r>
            <a:r>
              <a:rPr lang="en-US" sz="2000" dirty="0" err="1">
                <a:solidFill>
                  <a:schemeClr val="bg1"/>
                </a:solidFill>
                <a:effectLst>
                  <a:outerShdw blurRad="38100" dist="38100" dir="2700000" algn="tl">
                    <a:srgbClr val="000000">
                      <a:alpha val="43137"/>
                    </a:srgbClr>
                  </a:outerShdw>
                </a:effectLst>
                <a:cs typeface="Times New Roman" pitchFamily="18" charset="0"/>
              </a:rPr>
              <a:t>là</a:t>
            </a:r>
            <a:r>
              <a:rPr lang="en-US" sz="2000" dirty="0">
                <a:solidFill>
                  <a:schemeClr val="bg1"/>
                </a:solidFill>
                <a:effectLst>
                  <a:outerShdw blurRad="38100" dist="38100" dir="2700000" algn="tl">
                    <a:srgbClr val="000000">
                      <a:alpha val="43137"/>
                    </a:srgbClr>
                  </a:outerShdw>
                </a:effectLst>
                <a:cs typeface="Times New Roman" pitchFamily="18" charset="0"/>
              </a:rPr>
              <a:t> </a:t>
            </a:r>
            <a:r>
              <a:rPr lang="en-US" sz="2000" dirty="0" err="1">
                <a:solidFill>
                  <a:schemeClr val="bg1"/>
                </a:solidFill>
                <a:effectLst>
                  <a:outerShdw blurRad="38100" dist="38100" dir="2700000" algn="tl">
                    <a:srgbClr val="000000">
                      <a:alpha val="43137"/>
                    </a:srgbClr>
                  </a:outerShdw>
                </a:effectLst>
                <a:cs typeface="Times New Roman" pitchFamily="18" charset="0"/>
              </a:rPr>
              <a:t>phẩm</a:t>
            </a:r>
            <a:r>
              <a:rPr lang="en-US" sz="2000" dirty="0">
                <a:solidFill>
                  <a:schemeClr val="bg1"/>
                </a:solidFill>
                <a:effectLst>
                  <a:outerShdw blurRad="38100" dist="38100" dir="2700000" algn="tl">
                    <a:srgbClr val="000000">
                      <a:alpha val="43137"/>
                    </a:srgbClr>
                  </a:outerShdw>
                </a:effectLst>
                <a:cs typeface="Times New Roman" pitchFamily="18" charset="0"/>
              </a:rPr>
              <a:t> </a:t>
            </a:r>
            <a:r>
              <a:rPr lang="en-US" sz="2000" dirty="0" err="1">
                <a:solidFill>
                  <a:schemeClr val="bg1"/>
                </a:solidFill>
                <a:effectLst>
                  <a:outerShdw blurRad="38100" dist="38100" dir="2700000" algn="tl">
                    <a:srgbClr val="000000">
                      <a:alpha val="43137"/>
                    </a:srgbClr>
                  </a:outerShdw>
                </a:effectLst>
                <a:cs typeface="Times New Roman" pitchFamily="18" charset="0"/>
              </a:rPr>
              <a:t>chất</a:t>
            </a:r>
            <a:r>
              <a:rPr lang="en-US" sz="2000" dirty="0">
                <a:solidFill>
                  <a:schemeClr val="bg1"/>
                </a:solidFill>
                <a:effectLst>
                  <a:outerShdw blurRad="38100" dist="38100" dir="2700000" algn="tl">
                    <a:srgbClr val="000000">
                      <a:alpha val="43137"/>
                    </a:srgbClr>
                  </a:outerShdw>
                </a:effectLst>
                <a:cs typeface="Times New Roman" pitchFamily="18" charset="0"/>
              </a:rPr>
              <a:t> </a:t>
            </a:r>
            <a:r>
              <a:rPr lang="en-US" sz="2000" dirty="0" err="1">
                <a:solidFill>
                  <a:schemeClr val="bg1"/>
                </a:solidFill>
                <a:effectLst>
                  <a:outerShdw blurRad="38100" dist="38100" dir="2700000" algn="tl">
                    <a:srgbClr val="000000">
                      <a:alpha val="43137"/>
                    </a:srgbClr>
                  </a:outerShdw>
                </a:effectLst>
                <a:cs typeface="Times New Roman" pitchFamily="18" charset="0"/>
              </a:rPr>
              <a:t>đạo</a:t>
            </a:r>
            <a:r>
              <a:rPr lang="en-US" sz="2000" dirty="0">
                <a:solidFill>
                  <a:schemeClr val="bg1"/>
                </a:solidFill>
                <a:effectLst>
                  <a:outerShdw blurRad="38100" dist="38100" dir="2700000" algn="tl">
                    <a:srgbClr val="000000">
                      <a:alpha val="43137"/>
                    </a:srgbClr>
                  </a:outerShdw>
                </a:effectLst>
                <a:cs typeface="Times New Roman" pitchFamily="18" charset="0"/>
              </a:rPr>
              <a:t> </a:t>
            </a:r>
            <a:r>
              <a:rPr lang="en-US" sz="2000" dirty="0" err="1">
                <a:solidFill>
                  <a:schemeClr val="bg1"/>
                </a:solidFill>
                <a:effectLst>
                  <a:outerShdw blurRad="38100" dist="38100" dir="2700000" algn="tl">
                    <a:srgbClr val="000000">
                      <a:alpha val="43137"/>
                    </a:srgbClr>
                  </a:outerShdw>
                </a:effectLst>
                <a:cs typeface="Times New Roman" pitchFamily="18" charset="0"/>
              </a:rPr>
              <a:t>đức</a:t>
            </a:r>
            <a:r>
              <a:rPr lang="en-US" sz="2000" dirty="0">
                <a:solidFill>
                  <a:schemeClr val="bg1"/>
                </a:solidFill>
                <a:effectLst>
                  <a:outerShdw blurRad="38100" dist="38100" dir="2700000" algn="tl">
                    <a:srgbClr val="000000">
                      <a:alpha val="43137"/>
                    </a:srgbClr>
                  </a:outerShdw>
                </a:effectLst>
                <a:cs typeface="Times New Roman" pitchFamily="18" charset="0"/>
              </a:rPr>
              <a:t> </a:t>
            </a:r>
            <a:r>
              <a:rPr lang="en-US" sz="2000" dirty="0" err="1">
                <a:solidFill>
                  <a:schemeClr val="bg1"/>
                </a:solidFill>
                <a:effectLst>
                  <a:outerShdw blurRad="38100" dist="38100" dir="2700000" algn="tl">
                    <a:srgbClr val="000000">
                      <a:alpha val="43137"/>
                    </a:srgbClr>
                  </a:outerShdw>
                </a:effectLst>
                <a:cs typeface="Times New Roman" pitchFamily="18" charset="0"/>
              </a:rPr>
              <a:t>quan</a:t>
            </a:r>
            <a:r>
              <a:rPr lang="en-US" sz="2000" dirty="0">
                <a:solidFill>
                  <a:schemeClr val="bg1"/>
                </a:solidFill>
                <a:effectLst>
                  <a:outerShdw blurRad="38100" dist="38100" dir="2700000" algn="tl">
                    <a:srgbClr val="000000">
                      <a:alpha val="43137"/>
                    </a:srgbClr>
                  </a:outerShdw>
                </a:effectLst>
                <a:cs typeface="Times New Roman" pitchFamily="18" charset="0"/>
              </a:rPr>
              <a:t> </a:t>
            </a:r>
            <a:r>
              <a:rPr lang="en-US" sz="2000" dirty="0" err="1">
                <a:solidFill>
                  <a:schemeClr val="bg1"/>
                </a:solidFill>
                <a:effectLst>
                  <a:outerShdw blurRad="38100" dist="38100" dir="2700000" algn="tl">
                    <a:srgbClr val="000000">
                      <a:alpha val="43137"/>
                    </a:srgbClr>
                  </a:outerShdw>
                </a:effectLst>
                <a:cs typeface="Times New Roman" pitchFamily="18" charset="0"/>
              </a:rPr>
              <a:t>trọn</a:t>
            </a:r>
            <a:r>
              <a:rPr lang="en-US" sz="2000" dirty="0" err="1">
                <a:solidFill>
                  <a:schemeClr val="bg1"/>
                </a:solidFill>
                <a:cs typeface="Times New Roman" pitchFamily="18" charset="0"/>
              </a:rPr>
              <a:t>g</a:t>
            </a:r>
            <a:r>
              <a:rPr lang="en-US" sz="2000" dirty="0">
                <a:solidFill>
                  <a:schemeClr val="bg1"/>
                </a:solidFill>
                <a:cs typeface="Times New Roman" pitchFamily="18" charset="0"/>
              </a:rPr>
              <a:t> </a:t>
            </a:r>
            <a:r>
              <a:rPr lang="en-US" sz="2000" dirty="0" err="1">
                <a:solidFill>
                  <a:schemeClr val="bg1"/>
                </a:solidFill>
                <a:cs typeface="Times New Roman" pitchFamily="18" charset="0"/>
              </a:rPr>
              <a:t>nhất</a:t>
            </a:r>
            <a:r>
              <a:rPr lang="en-US" sz="2000" dirty="0">
                <a:solidFill>
                  <a:schemeClr val="bg1"/>
                </a:solidFill>
                <a:cs typeface="Times New Roman" pitchFamily="18" charset="0"/>
              </a:rPr>
              <a:t>, </a:t>
            </a:r>
            <a:r>
              <a:rPr lang="en-US" sz="2000" dirty="0" err="1">
                <a:solidFill>
                  <a:schemeClr val="bg1"/>
                </a:solidFill>
                <a:cs typeface="Times New Roman" pitchFamily="18" charset="0"/>
              </a:rPr>
              <a:t>bao</a:t>
            </a:r>
            <a:r>
              <a:rPr lang="en-US" sz="2000" dirty="0">
                <a:solidFill>
                  <a:schemeClr val="bg1"/>
                </a:solidFill>
                <a:cs typeface="Times New Roman" pitchFamily="18" charset="0"/>
              </a:rPr>
              <a:t> </a:t>
            </a:r>
            <a:r>
              <a:rPr lang="en-US" sz="2000" dirty="0" err="1">
                <a:solidFill>
                  <a:schemeClr val="bg1"/>
                </a:solidFill>
                <a:cs typeface="Times New Roman" pitchFamily="18" charset="0"/>
              </a:rPr>
              <a:t>trùm</a:t>
            </a:r>
            <a:r>
              <a:rPr lang="en-US" sz="2000" dirty="0">
                <a:solidFill>
                  <a:schemeClr val="bg1"/>
                </a:solidFill>
                <a:cs typeface="Times New Roman" pitchFamily="18" charset="0"/>
              </a:rPr>
              <a:t> </a:t>
            </a:r>
            <a:r>
              <a:rPr lang="en-US" sz="2000" dirty="0" err="1">
                <a:solidFill>
                  <a:schemeClr val="bg1"/>
                </a:solidFill>
                <a:cs typeface="Times New Roman" pitchFamily="18" charset="0"/>
              </a:rPr>
              <a:t>nhất</a:t>
            </a:r>
            <a:endParaRPr lang="en-US" sz="2000" dirty="0">
              <a:solidFill>
                <a:schemeClr val="bg1"/>
              </a:solidFill>
              <a:cs typeface="Times New Roman" pitchFamily="18" charset="0"/>
            </a:endParaRPr>
          </a:p>
        </p:txBody>
      </p:sp>
      <p:sp>
        <p:nvSpPr>
          <p:cNvPr id="45" name="Text Box 7">
            <a:extLst>
              <a:ext uri="{FF2B5EF4-FFF2-40B4-BE49-F238E27FC236}">
                <a16:creationId xmlns="" xmlns:a16="http://schemas.microsoft.com/office/drawing/2014/main" id="{414B8EDF-7EFB-4F1B-9352-72CC9082621B}"/>
              </a:ext>
            </a:extLst>
          </p:cNvPr>
          <p:cNvSpPr txBox="1">
            <a:spLocks noChangeArrowheads="1"/>
          </p:cNvSpPr>
          <p:nvPr/>
        </p:nvSpPr>
        <p:spPr bwMode="auto">
          <a:xfrm>
            <a:off x="377371" y="2827815"/>
            <a:ext cx="2133443" cy="1200329"/>
          </a:xfrm>
          <a:prstGeom prst="rect">
            <a:avLst/>
          </a:prstGeom>
          <a:solidFill>
            <a:srgbClr val="FF0066"/>
          </a:solidFill>
          <a:ln w="38100">
            <a:solidFill>
              <a:schemeClr val="bg1"/>
            </a:solidFill>
            <a:miter lim="800000"/>
            <a:headEnd/>
            <a:tailEnd/>
          </a:ln>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50000"/>
              </a:spcBef>
              <a:buFontTx/>
              <a:buNone/>
              <a:defRPr/>
            </a:pPr>
            <a:r>
              <a:rPr lang="en-US" altLang="en-US" sz="2400" b="1" dirty="0" err="1">
                <a:solidFill>
                  <a:schemeClr val="bg1"/>
                </a:solidFill>
                <a:latin typeface="+mn-lt"/>
                <a:cs typeface="Times New Roman" pitchFamily="18" charset="0"/>
              </a:rPr>
              <a:t>Khái</a:t>
            </a:r>
            <a:r>
              <a:rPr lang="en-US" altLang="en-US" sz="2400" b="1" dirty="0">
                <a:solidFill>
                  <a:schemeClr val="bg1"/>
                </a:solidFill>
                <a:latin typeface="+mn-lt"/>
                <a:cs typeface="Times New Roman" pitchFamily="18" charset="0"/>
              </a:rPr>
              <a:t> </a:t>
            </a:r>
            <a:r>
              <a:rPr lang="en-US" altLang="en-US" sz="2400" b="1" dirty="0" err="1">
                <a:solidFill>
                  <a:schemeClr val="bg1"/>
                </a:solidFill>
                <a:latin typeface="+mn-lt"/>
                <a:cs typeface="Times New Roman" pitchFamily="18" charset="0"/>
              </a:rPr>
              <a:t>niệm</a:t>
            </a:r>
            <a:r>
              <a:rPr lang="en-US" altLang="en-US" sz="2400" b="1" dirty="0">
                <a:solidFill>
                  <a:schemeClr val="bg1"/>
                </a:solidFill>
                <a:latin typeface="+mn-lt"/>
                <a:cs typeface="Times New Roman" pitchFamily="18" charset="0"/>
              </a:rPr>
              <a:t> “</a:t>
            </a:r>
            <a:r>
              <a:rPr lang="en-US" altLang="en-US" sz="2400" b="1" dirty="0" err="1">
                <a:solidFill>
                  <a:schemeClr val="bg1"/>
                </a:solidFill>
                <a:latin typeface="+mn-lt"/>
                <a:cs typeface="Times New Roman" pitchFamily="18" charset="0"/>
              </a:rPr>
              <a:t>trung</a:t>
            </a:r>
            <a:r>
              <a:rPr lang="en-US" altLang="en-US" sz="2400" b="1" dirty="0">
                <a:solidFill>
                  <a:schemeClr val="bg1"/>
                </a:solidFill>
                <a:latin typeface="+mn-lt"/>
                <a:cs typeface="Times New Roman" pitchFamily="18" charset="0"/>
              </a:rPr>
              <a:t>” </a:t>
            </a:r>
            <a:r>
              <a:rPr lang="en-US" altLang="en-US" sz="2400" b="1" dirty="0" err="1">
                <a:solidFill>
                  <a:schemeClr val="bg1"/>
                </a:solidFill>
                <a:latin typeface="+mn-lt"/>
                <a:cs typeface="Times New Roman" pitchFamily="18" charset="0"/>
              </a:rPr>
              <a:t>và</a:t>
            </a:r>
            <a:r>
              <a:rPr lang="en-US" altLang="en-US" sz="2400" b="1" dirty="0">
                <a:solidFill>
                  <a:schemeClr val="bg1"/>
                </a:solidFill>
                <a:latin typeface="+mn-lt"/>
                <a:cs typeface="Times New Roman" pitchFamily="18" charset="0"/>
              </a:rPr>
              <a:t> “</a:t>
            </a:r>
            <a:r>
              <a:rPr lang="en-US" altLang="en-US" sz="2400" b="1" dirty="0" err="1">
                <a:solidFill>
                  <a:schemeClr val="bg1"/>
                </a:solidFill>
                <a:latin typeface="+mn-lt"/>
                <a:cs typeface="Times New Roman" pitchFamily="18" charset="0"/>
              </a:rPr>
              <a:t>hiếu</a:t>
            </a:r>
            <a:r>
              <a:rPr lang="en-US" altLang="en-US" sz="2400" b="1" dirty="0">
                <a:solidFill>
                  <a:schemeClr val="bg1"/>
                </a:solidFill>
                <a:latin typeface="+mn-lt"/>
                <a:cs typeface="Times New Roman" pitchFamily="18" charset="0"/>
              </a:rPr>
              <a:t>”</a:t>
            </a:r>
          </a:p>
        </p:txBody>
      </p:sp>
      <p:sp>
        <p:nvSpPr>
          <p:cNvPr id="46" name="Line 8">
            <a:extLst>
              <a:ext uri="{FF2B5EF4-FFF2-40B4-BE49-F238E27FC236}">
                <a16:creationId xmlns="" xmlns:a16="http://schemas.microsoft.com/office/drawing/2014/main" id="{63256D3F-C13D-4843-9B79-BC5CEFC7F030}"/>
              </a:ext>
            </a:extLst>
          </p:cNvPr>
          <p:cNvSpPr>
            <a:spLocks noChangeShapeType="1"/>
          </p:cNvSpPr>
          <p:nvPr/>
        </p:nvSpPr>
        <p:spPr bwMode="auto">
          <a:xfrm flipV="1">
            <a:off x="2558300" y="2706914"/>
            <a:ext cx="750800" cy="736463"/>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sz="2000" dirty="0"/>
          </a:p>
        </p:txBody>
      </p:sp>
      <p:sp>
        <p:nvSpPr>
          <p:cNvPr id="47" name="Line 9">
            <a:extLst>
              <a:ext uri="{FF2B5EF4-FFF2-40B4-BE49-F238E27FC236}">
                <a16:creationId xmlns="" xmlns:a16="http://schemas.microsoft.com/office/drawing/2014/main" id="{9FBF8CF9-38B0-410E-BA12-BCC382DF8A60}"/>
              </a:ext>
            </a:extLst>
          </p:cNvPr>
          <p:cNvSpPr>
            <a:spLocks noChangeShapeType="1"/>
          </p:cNvSpPr>
          <p:nvPr/>
        </p:nvSpPr>
        <p:spPr bwMode="auto">
          <a:xfrm>
            <a:off x="2576217" y="3421203"/>
            <a:ext cx="762000" cy="9144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sz="2000"/>
          </a:p>
        </p:txBody>
      </p:sp>
      <p:sp>
        <p:nvSpPr>
          <p:cNvPr id="48" name="Text Box 11">
            <a:extLst>
              <a:ext uri="{FF2B5EF4-FFF2-40B4-BE49-F238E27FC236}">
                <a16:creationId xmlns="" xmlns:a16="http://schemas.microsoft.com/office/drawing/2014/main" id="{F57EAB88-8424-4F11-8D56-129A439B23F3}"/>
              </a:ext>
            </a:extLst>
          </p:cNvPr>
          <p:cNvSpPr txBox="1">
            <a:spLocks noChangeArrowheads="1"/>
          </p:cNvSpPr>
          <p:nvPr/>
        </p:nvSpPr>
        <p:spPr bwMode="auto">
          <a:xfrm>
            <a:off x="1254875" y="5423820"/>
            <a:ext cx="9166382" cy="830997"/>
          </a:xfrm>
          <a:prstGeom prst="rect">
            <a:avLst/>
          </a:prstGeom>
          <a:solidFill>
            <a:schemeClr val="bg1"/>
          </a:solidFill>
          <a:ln>
            <a:headEnd/>
            <a:tailEnd/>
          </a:ln>
        </p:spPr>
        <p:style>
          <a:lnRef idx="2">
            <a:schemeClr val="accent2"/>
          </a:lnRef>
          <a:fillRef idx="1">
            <a:schemeClr val="lt1"/>
          </a:fillRef>
          <a:effectRef idx="0">
            <a:schemeClr val="accent2"/>
          </a:effectRef>
          <a:fontRef idx="minor">
            <a:schemeClr val="dk1"/>
          </a:fontRef>
        </p:style>
        <p:txBody>
          <a:bodyPr wrap="square">
            <a:spAutoFit/>
          </a:bodyPr>
          <a:lstStyle/>
          <a:p>
            <a:pPr algn="ctr" fontAlgn="auto">
              <a:spcBef>
                <a:spcPct val="50000"/>
              </a:spcBef>
              <a:spcAft>
                <a:spcPts val="0"/>
              </a:spcAft>
              <a:defRPr/>
            </a:pPr>
            <a:r>
              <a:rPr lang="en-US" sz="2400" dirty="0" err="1">
                <a:solidFill>
                  <a:srgbClr val="660033"/>
                </a:solidFill>
                <a:cs typeface="Times New Roman" pitchFamily="18" charset="0"/>
              </a:rPr>
              <a:t>Bác</a:t>
            </a:r>
            <a:r>
              <a:rPr lang="en-US" sz="2400" dirty="0">
                <a:solidFill>
                  <a:srgbClr val="660033"/>
                </a:solidFill>
                <a:cs typeface="Times New Roman" pitchFamily="18" charset="0"/>
              </a:rPr>
              <a:t> </a:t>
            </a:r>
            <a:r>
              <a:rPr lang="en-US" sz="2400" dirty="0" err="1">
                <a:solidFill>
                  <a:srgbClr val="660033"/>
                </a:solidFill>
                <a:cs typeface="Times New Roman" pitchFamily="18" charset="0"/>
              </a:rPr>
              <a:t>đã</a:t>
            </a:r>
            <a:r>
              <a:rPr lang="en-US" sz="2400" dirty="0">
                <a:solidFill>
                  <a:srgbClr val="660033"/>
                </a:solidFill>
                <a:cs typeface="Times New Roman" pitchFamily="18" charset="0"/>
              </a:rPr>
              <a:t> </a:t>
            </a:r>
            <a:r>
              <a:rPr lang="en-US" sz="2400" dirty="0" err="1">
                <a:solidFill>
                  <a:srgbClr val="660033"/>
                </a:solidFill>
                <a:cs typeface="Times New Roman" pitchFamily="18" charset="0"/>
              </a:rPr>
              <a:t>sử</a:t>
            </a:r>
            <a:r>
              <a:rPr lang="en-US" sz="2400" dirty="0">
                <a:solidFill>
                  <a:srgbClr val="660033"/>
                </a:solidFill>
                <a:cs typeface="Times New Roman" pitchFamily="18" charset="0"/>
              </a:rPr>
              <a:t> </a:t>
            </a:r>
            <a:r>
              <a:rPr lang="en-US" sz="2400" dirty="0" err="1">
                <a:solidFill>
                  <a:srgbClr val="660033"/>
                </a:solidFill>
                <a:cs typeface="Times New Roman" pitchFamily="18" charset="0"/>
              </a:rPr>
              <a:t>dụng</a:t>
            </a:r>
            <a:r>
              <a:rPr lang="en-US" sz="2400" dirty="0">
                <a:solidFill>
                  <a:srgbClr val="660033"/>
                </a:solidFill>
                <a:cs typeface="Times New Roman" pitchFamily="18" charset="0"/>
              </a:rPr>
              <a:t> </a:t>
            </a:r>
            <a:r>
              <a:rPr lang="en-US" sz="2400" dirty="0" err="1">
                <a:solidFill>
                  <a:srgbClr val="660033"/>
                </a:solidFill>
                <a:cs typeface="Times New Roman" pitchFamily="18" charset="0"/>
              </a:rPr>
              <a:t>khái</a:t>
            </a:r>
            <a:r>
              <a:rPr lang="en-US" sz="2400" dirty="0">
                <a:solidFill>
                  <a:srgbClr val="660033"/>
                </a:solidFill>
                <a:cs typeface="Times New Roman" pitchFamily="18" charset="0"/>
              </a:rPr>
              <a:t> </a:t>
            </a:r>
            <a:r>
              <a:rPr lang="en-US" sz="2400" dirty="0" err="1">
                <a:solidFill>
                  <a:srgbClr val="660033"/>
                </a:solidFill>
                <a:cs typeface="Times New Roman" pitchFamily="18" charset="0"/>
              </a:rPr>
              <a:t>niệm</a:t>
            </a:r>
            <a:r>
              <a:rPr lang="en-US" sz="2400" dirty="0">
                <a:solidFill>
                  <a:srgbClr val="660033"/>
                </a:solidFill>
                <a:cs typeface="Times New Roman" pitchFamily="18" charset="0"/>
              </a:rPr>
              <a:t> </a:t>
            </a:r>
            <a:r>
              <a:rPr lang="en-US" sz="2400" dirty="0" err="1">
                <a:solidFill>
                  <a:srgbClr val="660033"/>
                </a:solidFill>
                <a:cs typeface="Times New Roman" pitchFamily="18" charset="0"/>
              </a:rPr>
              <a:t>trung</a:t>
            </a:r>
            <a:r>
              <a:rPr lang="en-US" sz="2400" dirty="0">
                <a:solidFill>
                  <a:srgbClr val="660033"/>
                </a:solidFill>
                <a:cs typeface="Times New Roman" pitchFamily="18" charset="0"/>
              </a:rPr>
              <a:t>, </a:t>
            </a:r>
            <a:r>
              <a:rPr lang="en-US" sz="2400" dirty="0" err="1">
                <a:solidFill>
                  <a:srgbClr val="660033"/>
                </a:solidFill>
                <a:cs typeface="Times New Roman" pitchFamily="18" charset="0"/>
              </a:rPr>
              <a:t>hiếu</a:t>
            </a:r>
            <a:r>
              <a:rPr lang="en-US" sz="2400" dirty="0">
                <a:solidFill>
                  <a:srgbClr val="660033"/>
                </a:solidFill>
                <a:cs typeface="Times New Roman" pitchFamily="18" charset="0"/>
              </a:rPr>
              <a:t> </a:t>
            </a:r>
            <a:r>
              <a:rPr lang="en-US" sz="2400" dirty="0" err="1">
                <a:solidFill>
                  <a:srgbClr val="660033"/>
                </a:solidFill>
                <a:cs typeface="Times New Roman" pitchFamily="18" charset="0"/>
              </a:rPr>
              <a:t>truyền</a:t>
            </a:r>
            <a:r>
              <a:rPr lang="en-US" sz="2400" dirty="0">
                <a:solidFill>
                  <a:srgbClr val="660033"/>
                </a:solidFill>
                <a:cs typeface="Times New Roman" pitchFamily="18" charset="0"/>
              </a:rPr>
              <a:t> </a:t>
            </a:r>
            <a:r>
              <a:rPr lang="en-US" sz="2400" dirty="0" err="1">
                <a:solidFill>
                  <a:srgbClr val="660033"/>
                </a:solidFill>
                <a:cs typeface="Times New Roman" pitchFamily="18" charset="0"/>
              </a:rPr>
              <a:t>thống</a:t>
            </a:r>
            <a:r>
              <a:rPr lang="en-US" sz="2400" dirty="0">
                <a:solidFill>
                  <a:srgbClr val="660033"/>
                </a:solidFill>
                <a:cs typeface="Times New Roman" pitchFamily="18" charset="0"/>
              </a:rPr>
              <a:t>, </a:t>
            </a:r>
            <a:r>
              <a:rPr lang="en-US" sz="2400" dirty="0" err="1">
                <a:solidFill>
                  <a:srgbClr val="660033"/>
                </a:solidFill>
                <a:cs typeface="Times New Roman" pitchFamily="18" charset="0"/>
              </a:rPr>
              <a:t>nhưng</a:t>
            </a:r>
            <a:r>
              <a:rPr lang="en-US" sz="2400" dirty="0">
                <a:solidFill>
                  <a:srgbClr val="660033"/>
                </a:solidFill>
                <a:cs typeface="Times New Roman" pitchFamily="18" charset="0"/>
              </a:rPr>
              <a:t> </a:t>
            </a:r>
            <a:r>
              <a:rPr lang="en-US" sz="2400" dirty="0" err="1">
                <a:solidFill>
                  <a:srgbClr val="660033"/>
                </a:solidFill>
                <a:cs typeface="Times New Roman" pitchFamily="18" charset="0"/>
              </a:rPr>
              <a:t>đưa</a:t>
            </a:r>
            <a:r>
              <a:rPr lang="en-US" sz="2400" dirty="0">
                <a:solidFill>
                  <a:srgbClr val="660033"/>
                </a:solidFill>
                <a:cs typeface="Times New Roman" pitchFamily="18" charset="0"/>
              </a:rPr>
              <a:t> </a:t>
            </a:r>
            <a:r>
              <a:rPr lang="en-US" sz="2400" dirty="0" err="1">
                <a:solidFill>
                  <a:srgbClr val="660033"/>
                </a:solidFill>
                <a:cs typeface="Times New Roman" pitchFamily="18" charset="0"/>
              </a:rPr>
              <a:t>vào</a:t>
            </a:r>
            <a:r>
              <a:rPr lang="vi-VN" sz="2400" dirty="0">
                <a:solidFill>
                  <a:srgbClr val="660033"/>
                </a:solidFill>
                <a:cs typeface="Times New Roman" pitchFamily="18" charset="0"/>
              </a:rPr>
              <a:t> </a:t>
            </a:r>
            <a:r>
              <a:rPr lang="en-US" sz="2400" dirty="0" err="1">
                <a:solidFill>
                  <a:srgbClr val="660033"/>
                </a:solidFill>
                <a:cs typeface="Times New Roman" pitchFamily="18" charset="0"/>
              </a:rPr>
              <a:t>nội</a:t>
            </a:r>
            <a:r>
              <a:rPr lang="en-US" sz="2400" dirty="0">
                <a:solidFill>
                  <a:srgbClr val="660033"/>
                </a:solidFill>
                <a:cs typeface="Times New Roman" pitchFamily="18" charset="0"/>
              </a:rPr>
              <a:t> dung </a:t>
            </a:r>
            <a:r>
              <a:rPr lang="en-US" sz="2400" dirty="0" err="1">
                <a:solidFill>
                  <a:srgbClr val="660033"/>
                </a:solidFill>
                <a:cs typeface="Times New Roman" pitchFamily="18" charset="0"/>
              </a:rPr>
              <a:t>mới</a:t>
            </a:r>
            <a:endParaRPr lang="en-US" sz="2400" dirty="0">
              <a:solidFill>
                <a:srgbClr val="660033"/>
              </a:solidFill>
              <a:cs typeface="Times New Roman" pitchFamily="18" charset="0"/>
            </a:endParaRPr>
          </a:p>
        </p:txBody>
      </p:sp>
      <p:sp>
        <p:nvSpPr>
          <p:cNvPr id="50" name="AutoShape 12">
            <a:extLst>
              <a:ext uri="{FF2B5EF4-FFF2-40B4-BE49-F238E27FC236}">
                <a16:creationId xmlns="" xmlns:a16="http://schemas.microsoft.com/office/drawing/2014/main" id="{68DF62F8-DB0E-4DA1-9028-E18A7E8033E5}"/>
              </a:ext>
            </a:extLst>
          </p:cNvPr>
          <p:cNvSpPr>
            <a:spLocks noChangeArrowheads="1"/>
          </p:cNvSpPr>
          <p:nvPr/>
        </p:nvSpPr>
        <p:spPr bwMode="auto">
          <a:xfrm>
            <a:off x="5935575" y="4679283"/>
            <a:ext cx="717550" cy="744537"/>
          </a:xfrm>
          <a:prstGeom prst="downArrow">
            <a:avLst>
              <a:gd name="adj1" fmla="val 50000"/>
              <a:gd name="adj2" fmla="val 45266"/>
            </a:avLst>
          </a:prstGeom>
          <a:solidFill>
            <a:srgbClr val="FF6600"/>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latin typeface="+mn-lt"/>
            </a:endParaRPr>
          </a:p>
        </p:txBody>
      </p:sp>
      <p:sp>
        <p:nvSpPr>
          <p:cNvPr id="51" name="AutoShape 13">
            <a:extLst>
              <a:ext uri="{FF2B5EF4-FFF2-40B4-BE49-F238E27FC236}">
                <a16:creationId xmlns="" xmlns:a16="http://schemas.microsoft.com/office/drawing/2014/main" id="{28815921-C97B-44FA-AF63-48577545D0EF}"/>
              </a:ext>
            </a:extLst>
          </p:cNvPr>
          <p:cNvSpPr>
            <a:spLocks noChangeArrowheads="1"/>
          </p:cNvSpPr>
          <p:nvPr/>
        </p:nvSpPr>
        <p:spPr bwMode="auto">
          <a:xfrm>
            <a:off x="5923032" y="2998928"/>
            <a:ext cx="608397" cy="844550"/>
          </a:xfrm>
          <a:prstGeom prst="downArrow">
            <a:avLst>
              <a:gd name="adj1" fmla="val 50000"/>
              <a:gd name="adj2" fmla="val 59634"/>
            </a:avLst>
          </a:prstGeom>
          <a:solidFill>
            <a:srgbClr val="FF6600"/>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latin typeface="+mn-lt"/>
            </a:endParaRPr>
          </a:p>
        </p:txBody>
      </p:sp>
      <p:sp>
        <p:nvSpPr>
          <p:cNvPr id="52" name="Rectangle 3">
            <a:extLst>
              <a:ext uri="{FF2B5EF4-FFF2-40B4-BE49-F238E27FC236}">
                <a16:creationId xmlns="" xmlns:a16="http://schemas.microsoft.com/office/drawing/2014/main" id="{99C8EB22-3497-45AF-87F5-3341099C4BD3}"/>
              </a:ext>
            </a:extLst>
          </p:cNvPr>
          <p:cNvSpPr>
            <a:spLocks noChangeArrowheads="1"/>
          </p:cNvSpPr>
          <p:nvPr/>
        </p:nvSpPr>
        <p:spPr bwMode="auto">
          <a:xfrm>
            <a:off x="2688546" y="1141850"/>
            <a:ext cx="5758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pPr>
            <a:r>
              <a:rPr lang="vi-VN" altLang="en-US" sz="2400" b="1" dirty="0">
                <a:latin typeface="+mn-lt"/>
                <a:cs typeface="Times New Roman" panose="02020603050405020304" pitchFamily="18" charset="0"/>
              </a:rPr>
              <a:t>Về c</a:t>
            </a:r>
            <a:r>
              <a:rPr lang="en-US" altLang="en-US" sz="2400" b="1" dirty="0" err="1">
                <a:latin typeface="+mn-lt"/>
                <a:cs typeface="Times New Roman" panose="02020603050405020304" pitchFamily="18" charset="0"/>
              </a:rPr>
              <a:t>huẩn</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mực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đạo</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đức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cách</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mạng</a:t>
            </a:r>
            <a:endParaRPr lang="en-US" altLang="en-US" sz="2400" b="1" dirty="0">
              <a:latin typeface="+mn-lt"/>
            </a:endParaRPr>
          </a:p>
        </p:txBody>
      </p:sp>
    </p:spTree>
    <p:extLst>
      <p:ext uri="{BB962C8B-B14F-4D97-AF65-F5344CB8AC3E}">
        <p14:creationId xmlns:p14="http://schemas.microsoft.com/office/powerpoint/2010/main" val="20689172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1000" fill="hold"/>
                                        <p:tgtEl>
                                          <p:spTgt spid="38"/>
                                        </p:tgtEl>
                                        <p:attrNameLst>
                                          <p:attrName>ppt_w</p:attrName>
                                        </p:attrNameLst>
                                      </p:cBhvr>
                                      <p:tavLst>
                                        <p:tav tm="0">
                                          <p:val>
                                            <p:fltVal val="0"/>
                                          </p:val>
                                        </p:tav>
                                        <p:tav tm="100000">
                                          <p:val>
                                            <p:strVal val="#ppt_w"/>
                                          </p:val>
                                        </p:tav>
                                      </p:tavLst>
                                    </p:anim>
                                    <p:anim calcmode="lin" valueType="num">
                                      <p:cBhvr>
                                        <p:cTn id="8" dur="1000" fill="hold"/>
                                        <p:tgtEl>
                                          <p:spTgt spid="38"/>
                                        </p:tgtEl>
                                        <p:attrNameLst>
                                          <p:attrName>ppt_h</p:attrName>
                                        </p:attrNameLst>
                                      </p:cBhvr>
                                      <p:tavLst>
                                        <p:tav tm="0">
                                          <p:val>
                                            <p:fltVal val="0"/>
                                          </p:val>
                                        </p:tav>
                                        <p:tav tm="100000">
                                          <p:val>
                                            <p:strVal val="#ppt_h"/>
                                          </p:val>
                                        </p:tav>
                                      </p:tavLst>
                                    </p:anim>
                                    <p:anim calcmode="lin" valueType="num">
                                      <p:cBhvr>
                                        <p:cTn id="9" dur="1000" fill="hold"/>
                                        <p:tgtEl>
                                          <p:spTgt spid="38"/>
                                        </p:tgtEl>
                                        <p:attrNameLst>
                                          <p:attrName>style.rotation</p:attrName>
                                        </p:attrNameLst>
                                      </p:cBhvr>
                                      <p:tavLst>
                                        <p:tav tm="0">
                                          <p:val>
                                            <p:fltVal val="90"/>
                                          </p:val>
                                        </p:tav>
                                        <p:tav tm="100000">
                                          <p:val>
                                            <p:fltVal val="0"/>
                                          </p:val>
                                        </p:tav>
                                      </p:tavLst>
                                    </p:anim>
                                    <p:animEffect transition="in" filter="fade">
                                      <p:cBhvr>
                                        <p:cTn id="10" dur="1000"/>
                                        <p:tgtEl>
                                          <p:spTgt spid="38"/>
                                        </p:tgtEl>
                                      </p:cBhvr>
                                    </p:animEffect>
                                  </p:childTnLst>
                                </p:cTn>
                              </p:par>
                              <p:par>
                                <p:cTn id="11" presetID="31" presetClass="entr" presetSubtype="0" fill="hold" nodeType="withEffect">
                                  <p:stCondLst>
                                    <p:cond delay="0"/>
                                  </p:stCondLst>
                                  <p:childTnLst>
                                    <p:set>
                                      <p:cBhvr>
                                        <p:cTn id="12" dur="1" fill="hold">
                                          <p:stCondLst>
                                            <p:cond delay="0"/>
                                          </p:stCondLst>
                                        </p:cTn>
                                        <p:tgtEl>
                                          <p:spTgt spid="39"/>
                                        </p:tgtEl>
                                        <p:attrNameLst>
                                          <p:attrName>style.visibility</p:attrName>
                                        </p:attrNameLst>
                                      </p:cBhvr>
                                      <p:to>
                                        <p:strVal val="visible"/>
                                      </p:to>
                                    </p:set>
                                    <p:anim calcmode="lin" valueType="num">
                                      <p:cBhvr>
                                        <p:cTn id="13" dur="1000" fill="hold"/>
                                        <p:tgtEl>
                                          <p:spTgt spid="39"/>
                                        </p:tgtEl>
                                        <p:attrNameLst>
                                          <p:attrName>ppt_w</p:attrName>
                                        </p:attrNameLst>
                                      </p:cBhvr>
                                      <p:tavLst>
                                        <p:tav tm="0">
                                          <p:val>
                                            <p:fltVal val="0"/>
                                          </p:val>
                                        </p:tav>
                                        <p:tav tm="100000">
                                          <p:val>
                                            <p:strVal val="#ppt_w"/>
                                          </p:val>
                                        </p:tav>
                                      </p:tavLst>
                                    </p:anim>
                                    <p:anim calcmode="lin" valueType="num">
                                      <p:cBhvr>
                                        <p:cTn id="14" dur="1000" fill="hold"/>
                                        <p:tgtEl>
                                          <p:spTgt spid="39"/>
                                        </p:tgtEl>
                                        <p:attrNameLst>
                                          <p:attrName>ppt_h</p:attrName>
                                        </p:attrNameLst>
                                      </p:cBhvr>
                                      <p:tavLst>
                                        <p:tav tm="0">
                                          <p:val>
                                            <p:fltVal val="0"/>
                                          </p:val>
                                        </p:tav>
                                        <p:tav tm="100000">
                                          <p:val>
                                            <p:strVal val="#ppt_h"/>
                                          </p:val>
                                        </p:tav>
                                      </p:tavLst>
                                    </p:anim>
                                    <p:anim calcmode="lin" valueType="num">
                                      <p:cBhvr>
                                        <p:cTn id="15" dur="1000" fill="hold"/>
                                        <p:tgtEl>
                                          <p:spTgt spid="39"/>
                                        </p:tgtEl>
                                        <p:attrNameLst>
                                          <p:attrName>style.rotation</p:attrName>
                                        </p:attrNameLst>
                                      </p:cBhvr>
                                      <p:tavLst>
                                        <p:tav tm="0">
                                          <p:val>
                                            <p:fltVal val="90"/>
                                          </p:val>
                                        </p:tav>
                                        <p:tav tm="100000">
                                          <p:val>
                                            <p:fltVal val="0"/>
                                          </p:val>
                                        </p:tav>
                                      </p:tavLst>
                                    </p:anim>
                                    <p:animEffect transition="in" filter="fade">
                                      <p:cBhvr>
                                        <p:cTn id="16" dur="1000"/>
                                        <p:tgtEl>
                                          <p:spTgt spid="39"/>
                                        </p:tgtEl>
                                      </p:cBhvr>
                                    </p:animEffect>
                                  </p:childTnLst>
                                </p:cTn>
                              </p:par>
                            </p:childTnLst>
                          </p:cTn>
                        </p:par>
                        <p:par>
                          <p:cTn id="17" fill="hold">
                            <p:stCondLst>
                              <p:cond delay="1000"/>
                            </p:stCondLst>
                            <p:childTnLst>
                              <p:par>
                                <p:cTn id="18" presetID="12" presetClass="entr" presetSubtype="4" fill="hold" grpId="0" nodeType="afterEffect">
                                  <p:stCondLst>
                                    <p:cond delay="0"/>
                                  </p:stCondLst>
                                  <p:childTnLst>
                                    <p:set>
                                      <p:cBhvr>
                                        <p:cTn id="19" dur="1" fill="hold">
                                          <p:stCondLst>
                                            <p:cond delay="0"/>
                                          </p:stCondLst>
                                        </p:cTn>
                                        <p:tgtEl>
                                          <p:spTgt spid="42"/>
                                        </p:tgtEl>
                                        <p:attrNameLst>
                                          <p:attrName>style.visibility</p:attrName>
                                        </p:attrNameLst>
                                      </p:cBhvr>
                                      <p:to>
                                        <p:strVal val="visible"/>
                                      </p:to>
                                    </p:set>
                                    <p:animEffect transition="in" filter="slide(fromBottom)">
                                      <p:cBhvr>
                                        <p:cTn id="20" dur="500"/>
                                        <p:tgtEl>
                                          <p:spTgt spid="42"/>
                                        </p:tgtEl>
                                      </p:cBhvr>
                                    </p:animEffect>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iterate type="wd">
                                    <p:tmPct val="100000"/>
                                  </p:iterate>
                                  <p:childTnLst>
                                    <p:set>
                                      <p:cBhvr>
                                        <p:cTn id="24" dur="1" fill="hold">
                                          <p:stCondLst>
                                            <p:cond delay="0"/>
                                          </p:stCondLst>
                                        </p:cTn>
                                        <p:tgtEl>
                                          <p:spTgt spid="45"/>
                                        </p:tgtEl>
                                        <p:attrNameLst>
                                          <p:attrName>style.visibility</p:attrName>
                                        </p:attrNameLst>
                                      </p:cBhvr>
                                      <p:to>
                                        <p:strVal val="visible"/>
                                      </p:to>
                                    </p:set>
                                    <p:anim calcmode="lin" valueType="num">
                                      <p:cBhvr additive="base">
                                        <p:cTn id="25" dur="300" fill="hold"/>
                                        <p:tgtEl>
                                          <p:spTgt spid="45"/>
                                        </p:tgtEl>
                                        <p:attrNameLst>
                                          <p:attrName>ppt_x</p:attrName>
                                        </p:attrNameLst>
                                      </p:cBhvr>
                                      <p:tavLst>
                                        <p:tav tm="0">
                                          <p:val>
                                            <p:strVal val="0-#ppt_w/2"/>
                                          </p:val>
                                        </p:tav>
                                        <p:tav tm="100000">
                                          <p:val>
                                            <p:strVal val="#ppt_x"/>
                                          </p:val>
                                        </p:tav>
                                      </p:tavLst>
                                    </p:anim>
                                    <p:anim calcmode="lin" valueType="num">
                                      <p:cBhvr additive="base">
                                        <p:cTn id="26" dur="3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18" presetClass="entr" presetSubtype="3" fill="hold" nodeType="clickEffect">
                                  <p:stCondLst>
                                    <p:cond delay="0"/>
                                  </p:stCondLst>
                                  <p:childTnLst>
                                    <p:set>
                                      <p:cBhvr>
                                        <p:cTn id="30" dur="1" fill="hold">
                                          <p:stCondLst>
                                            <p:cond delay="0"/>
                                          </p:stCondLst>
                                        </p:cTn>
                                        <p:tgtEl>
                                          <p:spTgt spid="46"/>
                                        </p:tgtEl>
                                        <p:attrNameLst>
                                          <p:attrName>style.visibility</p:attrName>
                                        </p:attrNameLst>
                                      </p:cBhvr>
                                      <p:to>
                                        <p:strVal val="visible"/>
                                      </p:to>
                                    </p:set>
                                    <p:animEffect transition="in" filter="strips(upRight)">
                                      <p:cBhvr>
                                        <p:cTn id="31" dur="500"/>
                                        <p:tgtEl>
                                          <p:spTgt spid="46"/>
                                        </p:tgtEl>
                                      </p:cBhvr>
                                    </p:animEffect>
                                  </p:childTnLst>
                                </p:cTn>
                              </p:par>
                            </p:childTnLst>
                          </p:cTn>
                        </p:par>
                        <p:par>
                          <p:cTn id="32" fill="hold">
                            <p:stCondLst>
                              <p:cond delay="500"/>
                            </p:stCondLst>
                            <p:childTnLst>
                              <p:par>
                                <p:cTn id="33" presetID="2" presetClass="entr" presetSubtype="2" fill="hold" grpId="0" nodeType="after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additive="base">
                                        <p:cTn id="35" dur="500" fill="hold"/>
                                        <p:tgtEl>
                                          <p:spTgt spid="43"/>
                                        </p:tgtEl>
                                        <p:attrNameLst>
                                          <p:attrName>ppt_x</p:attrName>
                                        </p:attrNameLst>
                                      </p:cBhvr>
                                      <p:tavLst>
                                        <p:tav tm="0">
                                          <p:val>
                                            <p:strVal val="1+#ppt_w/2"/>
                                          </p:val>
                                        </p:tav>
                                        <p:tav tm="100000">
                                          <p:val>
                                            <p:strVal val="#ppt_x"/>
                                          </p:val>
                                        </p:tav>
                                      </p:tavLst>
                                    </p:anim>
                                    <p:anim calcmode="lin" valueType="num">
                                      <p:cBhvr additive="base">
                                        <p:cTn id="36" dur="5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8" presetClass="entr" presetSubtype="6" fill="hold" nodeType="clickEffect">
                                  <p:stCondLst>
                                    <p:cond delay="0"/>
                                  </p:stCondLst>
                                  <p:childTnLst>
                                    <p:set>
                                      <p:cBhvr>
                                        <p:cTn id="40" dur="1" fill="hold">
                                          <p:stCondLst>
                                            <p:cond delay="0"/>
                                          </p:stCondLst>
                                        </p:cTn>
                                        <p:tgtEl>
                                          <p:spTgt spid="47"/>
                                        </p:tgtEl>
                                        <p:attrNameLst>
                                          <p:attrName>style.visibility</p:attrName>
                                        </p:attrNameLst>
                                      </p:cBhvr>
                                      <p:to>
                                        <p:strVal val="visible"/>
                                      </p:to>
                                    </p:set>
                                    <p:animEffect transition="in" filter="strips(downRight)">
                                      <p:cBhvr>
                                        <p:cTn id="41" dur="500"/>
                                        <p:tgtEl>
                                          <p:spTgt spid="47"/>
                                        </p:tgtEl>
                                      </p:cBhvr>
                                    </p:animEffect>
                                  </p:childTnLst>
                                </p:cTn>
                              </p:par>
                            </p:childTnLst>
                          </p:cTn>
                        </p:par>
                        <p:par>
                          <p:cTn id="42" fill="hold">
                            <p:stCondLst>
                              <p:cond delay="500"/>
                            </p:stCondLst>
                            <p:childTnLst>
                              <p:par>
                                <p:cTn id="43" presetID="18" presetClass="entr" presetSubtype="12" fill="hold" grpId="0" nodeType="afterEffect">
                                  <p:stCondLst>
                                    <p:cond delay="0"/>
                                  </p:stCondLst>
                                  <p:childTnLst>
                                    <p:set>
                                      <p:cBhvr>
                                        <p:cTn id="44" dur="1" fill="hold">
                                          <p:stCondLst>
                                            <p:cond delay="0"/>
                                          </p:stCondLst>
                                        </p:cTn>
                                        <p:tgtEl>
                                          <p:spTgt spid="51"/>
                                        </p:tgtEl>
                                        <p:attrNameLst>
                                          <p:attrName>style.visibility</p:attrName>
                                        </p:attrNameLst>
                                      </p:cBhvr>
                                      <p:to>
                                        <p:strVal val="visible"/>
                                      </p:to>
                                    </p:set>
                                    <p:animEffect transition="in" filter="strips(downLeft)">
                                      <p:cBhvr>
                                        <p:cTn id="45" dur="500"/>
                                        <p:tgtEl>
                                          <p:spTgt spid="51"/>
                                        </p:tgtEl>
                                      </p:cBhvr>
                                    </p:animEffect>
                                  </p:childTnLst>
                                </p:cTn>
                              </p:par>
                            </p:childTnLst>
                          </p:cTn>
                        </p:par>
                        <p:par>
                          <p:cTn id="46" fill="hold">
                            <p:stCondLst>
                              <p:cond delay="1000"/>
                            </p:stCondLst>
                            <p:childTnLst>
                              <p:par>
                                <p:cTn id="47" presetID="18" presetClass="entr" presetSubtype="6" fill="hold" grpId="0" nodeType="afterEffect">
                                  <p:stCondLst>
                                    <p:cond delay="0"/>
                                  </p:stCondLst>
                                  <p:childTnLst>
                                    <p:set>
                                      <p:cBhvr>
                                        <p:cTn id="48" dur="1" fill="hold">
                                          <p:stCondLst>
                                            <p:cond delay="0"/>
                                          </p:stCondLst>
                                        </p:cTn>
                                        <p:tgtEl>
                                          <p:spTgt spid="44"/>
                                        </p:tgtEl>
                                        <p:attrNameLst>
                                          <p:attrName>style.visibility</p:attrName>
                                        </p:attrNameLst>
                                      </p:cBhvr>
                                      <p:to>
                                        <p:strVal val="visible"/>
                                      </p:to>
                                    </p:set>
                                    <p:animEffect transition="in" filter="strips(downRight)">
                                      <p:cBhvr>
                                        <p:cTn id="49" dur="500"/>
                                        <p:tgtEl>
                                          <p:spTgt spid="44"/>
                                        </p:tgtEl>
                                      </p:cBhvr>
                                    </p:animEffect>
                                  </p:childTnLst>
                                </p:cTn>
                              </p:par>
                            </p:childTnLst>
                          </p:cTn>
                        </p:par>
                      </p:childTnLst>
                    </p:cTn>
                  </p:par>
                  <p:par>
                    <p:cTn id="50" fill="hold">
                      <p:stCondLst>
                        <p:cond delay="indefinite"/>
                      </p:stCondLst>
                      <p:childTnLst>
                        <p:par>
                          <p:cTn id="51" fill="hold">
                            <p:stCondLst>
                              <p:cond delay="0"/>
                            </p:stCondLst>
                            <p:childTnLst>
                              <p:par>
                                <p:cTn id="52" presetID="18" presetClass="entr" presetSubtype="12" fill="hold" grpId="0" nodeType="clickEffect">
                                  <p:stCondLst>
                                    <p:cond delay="0"/>
                                  </p:stCondLst>
                                  <p:childTnLst>
                                    <p:set>
                                      <p:cBhvr>
                                        <p:cTn id="53" dur="1" fill="hold">
                                          <p:stCondLst>
                                            <p:cond delay="0"/>
                                          </p:stCondLst>
                                        </p:cTn>
                                        <p:tgtEl>
                                          <p:spTgt spid="50"/>
                                        </p:tgtEl>
                                        <p:attrNameLst>
                                          <p:attrName>style.visibility</p:attrName>
                                        </p:attrNameLst>
                                      </p:cBhvr>
                                      <p:to>
                                        <p:strVal val="visible"/>
                                      </p:to>
                                    </p:set>
                                    <p:animEffect transition="in" filter="strips(downLeft)">
                                      <p:cBhvr>
                                        <p:cTn id="54" dur="500"/>
                                        <p:tgtEl>
                                          <p:spTgt spid="50"/>
                                        </p:tgtEl>
                                      </p:cBhvr>
                                    </p:animEffect>
                                  </p:childTnLst>
                                </p:cTn>
                              </p:par>
                            </p:childTnLst>
                          </p:cTn>
                        </p:par>
                        <p:par>
                          <p:cTn id="55" fill="hold">
                            <p:stCondLst>
                              <p:cond delay="500"/>
                            </p:stCondLst>
                            <p:childTnLst>
                              <p:par>
                                <p:cTn id="56" presetID="2" presetClass="entr" presetSubtype="4" fill="hold" grpId="0" nodeType="afterEffect">
                                  <p:stCondLst>
                                    <p:cond delay="0"/>
                                  </p:stCondLst>
                                  <p:childTnLst>
                                    <p:set>
                                      <p:cBhvr>
                                        <p:cTn id="57" dur="1" fill="hold">
                                          <p:stCondLst>
                                            <p:cond delay="0"/>
                                          </p:stCondLst>
                                        </p:cTn>
                                        <p:tgtEl>
                                          <p:spTgt spid="48"/>
                                        </p:tgtEl>
                                        <p:attrNameLst>
                                          <p:attrName>style.visibility</p:attrName>
                                        </p:attrNameLst>
                                      </p:cBhvr>
                                      <p:to>
                                        <p:strVal val="visible"/>
                                      </p:to>
                                    </p:set>
                                    <p:anim calcmode="lin" valueType="num">
                                      <p:cBhvr additive="base">
                                        <p:cTn id="58" dur="500" fill="hold"/>
                                        <p:tgtEl>
                                          <p:spTgt spid="48"/>
                                        </p:tgtEl>
                                        <p:attrNameLst>
                                          <p:attrName>ppt_x</p:attrName>
                                        </p:attrNameLst>
                                      </p:cBhvr>
                                      <p:tavLst>
                                        <p:tav tm="0">
                                          <p:val>
                                            <p:strVal val="#ppt_x"/>
                                          </p:val>
                                        </p:tav>
                                        <p:tav tm="100000">
                                          <p:val>
                                            <p:strVal val="#ppt_x"/>
                                          </p:val>
                                        </p:tav>
                                      </p:tavLst>
                                    </p:anim>
                                    <p:anim calcmode="lin" valueType="num">
                                      <p:cBhvr additive="base">
                                        <p:cTn id="59"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42" grpId="0" animBg="1" autoUpdateAnimBg="0"/>
      <p:bldP spid="43" grpId="0" animBg="1" autoUpdateAnimBg="0"/>
      <p:bldP spid="44" grpId="0" animBg="1" autoUpdateAnimBg="0"/>
      <p:bldP spid="45" grpId="0" animBg="1" autoUpdateAnimBg="0"/>
      <p:bldP spid="48" grpId="0" animBg="1" autoUpdateAnimBg="0"/>
      <p:bldP spid="50" grpId="0" animBg="1"/>
      <p:bldP spid="51"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 xmlns:a16="http://schemas.microsoft.com/office/drawing/2014/main" id="{98D7F85A-DEAF-4DED-8E64-B12C595C4D36}"/>
              </a:ext>
            </a:extLst>
          </p:cNvPr>
          <p:cNvSpPr>
            <a:spLocks noChangeArrowheads="1"/>
          </p:cNvSpPr>
          <p:nvPr/>
        </p:nvSpPr>
        <p:spPr bwMode="auto">
          <a:xfrm>
            <a:off x="308902" y="115262"/>
            <a:ext cx="614086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5. Tư tưởng về đạo đức cách mạng</a:t>
            </a:r>
            <a:endParaRPr lang="en-US" altLang="en-US" sz="2600" b="1" dirty="0">
              <a:solidFill>
                <a:srgbClr val="006600"/>
              </a:solidFill>
              <a:cs typeface="Arial" panose="020B0604020202020204" pitchFamily="34" charset="0"/>
            </a:endParaRPr>
          </a:p>
        </p:txBody>
      </p:sp>
      <p:grpSp>
        <p:nvGrpSpPr>
          <p:cNvPr id="4" name="Group 21">
            <a:extLst>
              <a:ext uri="{FF2B5EF4-FFF2-40B4-BE49-F238E27FC236}">
                <a16:creationId xmlns="" xmlns:a16="http://schemas.microsoft.com/office/drawing/2014/main" id="{E223157E-60B1-4FEE-A2D0-4A798BCFED80}"/>
              </a:ext>
            </a:extLst>
          </p:cNvPr>
          <p:cNvGrpSpPr>
            <a:grpSpLocks/>
          </p:cNvGrpSpPr>
          <p:nvPr/>
        </p:nvGrpSpPr>
        <p:grpSpPr bwMode="auto">
          <a:xfrm>
            <a:off x="0" y="664626"/>
            <a:ext cx="8816975" cy="52390"/>
            <a:chOff x="240" y="528"/>
            <a:chExt cx="5298" cy="48"/>
          </a:xfrm>
        </p:grpSpPr>
        <p:sp>
          <p:nvSpPr>
            <p:cNvPr id="5" name="Line 7">
              <a:extLst>
                <a:ext uri="{FF2B5EF4-FFF2-40B4-BE49-F238E27FC236}">
                  <a16:creationId xmlns="" xmlns:a16="http://schemas.microsoft.com/office/drawing/2014/main" id="{A3C399FC-9715-4655-8442-E965128ECFDC}"/>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6" name="Line 8">
              <a:extLst>
                <a:ext uri="{FF2B5EF4-FFF2-40B4-BE49-F238E27FC236}">
                  <a16:creationId xmlns="" xmlns:a16="http://schemas.microsoft.com/office/drawing/2014/main" id="{F8E47040-563C-4DF2-BBFD-62C2AD85BA5B}"/>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grpSp>
      <p:sp>
        <p:nvSpPr>
          <p:cNvPr id="7" name="Rectangle 3">
            <a:extLst>
              <a:ext uri="{FF2B5EF4-FFF2-40B4-BE49-F238E27FC236}">
                <a16:creationId xmlns="" xmlns:a16="http://schemas.microsoft.com/office/drawing/2014/main" id="{79D7CB02-A1B9-41E3-B38A-8758A99E3C8B}"/>
              </a:ext>
            </a:extLst>
          </p:cNvPr>
          <p:cNvSpPr>
            <a:spLocks noChangeArrowheads="1"/>
          </p:cNvSpPr>
          <p:nvPr/>
        </p:nvSpPr>
        <p:spPr bwMode="auto">
          <a:xfrm>
            <a:off x="2319260" y="850895"/>
            <a:ext cx="5758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pPr>
            <a:r>
              <a:rPr lang="vi-VN" altLang="en-US" sz="2400" b="1" dirty="0">
                <a:latin typeface="+mn-lt"/>
                <a:cs typeface="Times New Roman" panose="02020603050405020304" pitchFamily="18" charset="0"/>
              </a:rPr>
              <a:t>Về c</a:t>
            </a:r>
            <a:r>
              <a:rPr lang="en-US" altLang="en-US" sz="2400" b="1" dirty="0" err="1">
                <a:latin typeface="+mn-lt"/>
                <a:cs typeface="Times New Roman" panose="02020603050405020304" pitchFamily="18" charset="0"/>
              </a:rPr>
              <a:t>huẩn</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mực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đạo</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đức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cách</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mạng</a:t>
            </a:r>
            <a:endParaRPr lang="en-US" altLang="en-US" sz="2400" b="1" dirty="0">
              <a:latin typeface="+mn-lt"/>
            </a:endParaRPr>
          </a:p>
        </p:txBody>
      </p:sp>
      <p:sp>
        <p:nvSpPr>
          <p:cNvPr id="8" name="Text Box 2">
            <a:extLst>
              <a:ext uri="{FF2B5EF4-FFF2-40B4-BE49-F238E27FC236}">
                <a16:creationId xmlns="" xmlns:a16="http://schemas.microsoft.com/office/drawing/2014/main" id="{3E91D85F-6225-4009-9A1B-0B0E19523D64}"/>
              </a:ext>
            </a:extLst>
          </p:cNvPr>
          <p:cNvSpPr txBox="1">
            <a:spLocks noChangeArrowheads="1"/>
          </p:cNvSpPr>
          <p:nvPr/>
        </p:nvSpPr>
        <p:spPr bwMode="auto">
          <a:xfrm>
            <a:off x="3684928" y="1368886"/>
            <a:ext cx="4473392" cy="400110"/>
          </a:xfrm>
          <a:prstGeom prst="rect">
            <a:avLst/>
          </a:prstGeom>
          <a:solidFill>
            <a:schemeClr val="bg1"/>
          </a:solidFill>
          <a:ln/>
        </p:spPr>
        <p:style>
          <a:lnRef idx="1">
            <a:schemeClr val="accent1"/>
          </a:lnRef>
          <a:fillRef idx="2">
            <a:schemeClr val="accent1"/>
          </a:fillRef>
          <a:effectRef idx="1">
            <a:schemeClr val="accent1"/>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b="1" dirty="0">
                <a:solidFill>
                  <a:srgbClr val="FF0066"/>
                </a:solidFill>
                <a:latin typeface="+mn-lt"/>
                <a:cs typeface="Times New Roman" pitchFamily="18" charset="0"/>
              </a:rPr>
              <a:t>-  </a:t>
            </a:r>
            <a:r>
              <a:rPr lang="en-US" sz="2000" b="1" dirty="0" err="1">
                <a:solidFill>
                  <a:srgbClr val="FF0066"/>
                </a:solidFill>
                <a:latin typeface="+mn-lt"/>
                <a:cs typeface="Times New Roman" pitchFamily="18" charset="0"/>
              </a:rPr>
              <a:t>Trung</a:t>
            </a:r>
            <a:r>
              <a:rPr lang="en-US" sz="2000" b="1" dirty="0">
                <a:solidFill>
                  <a:srgbClr val="FF0066"/>
                </a:solidFill>
                <a:latin typeface="+mn-lt"/>
                <a:cs typeface="Times New Roman" pitchFamily="18" charset="0"/>
              </a:rPr>
              <a:t> </a:t>
            </a:r>
            <a:r>
              <a:rPr lang="en-US" sz="2000" b="1" dirty="0" err="1">
                <a:solidFill>
                  <a:srgbClr val="FF0066"/>
                </a:solidFill>
                <a:latin typeface="+mn-lt"/>
                <a:cs typeface="Times New Roman" pitchFamily="18" charset="0"/>
              </a:rPr>
              <a:t>với</a:t>
            </a:r>
            <a:r>
              <a:rPr lang="en-US" sz="2000" b="1" dirty="0">
                <a:solidFill>
                  <a:srgbClr val="FF0066"/>
                </a:solidFill>
                <a:latin typeface="+mn-lt"/>
                <a:cs typeface="Times New Roman" pitchFamily="18" charset="0"/>
              </a:rPr>
              <a:t> </a:t>
            </a:r>
            <a:r>
              <a:rPr lang="en-US" sz="2000" b="1" dirty="0" err="1">
                <a:solidFill>
                  <a:srgbClr val="FF0066"/>
                </a:solidFill>
                <a:latin typeface="+mn-lt"/>
                <a:cs typeface="Times New Roman" pitchFamily="18" charset="0"/>
              </a:rPr>
              <a:t>nước</a:t>
            </a:r>
            <a:r>
              <a:rPr lang="en-US" sz="2000" b="1" dirty="0">
                <a:solidFill>
                  <a:srgbClr val="FF0066"/>
                </a:solidFill>
                <a:latin typeface="+mn-lt"/>
                <a:cs typeface="Times New Roman" pitchFamily="18" charset="0"/>
              </a:rPr>
              <a:t>, </a:t>
            </a:r>
            <a:r>
              <a:rPr lang="en-US" sz="2000" b="1" dirty="0" err="1">
                <a:solidFill>
                  <a:srgbClr val="FF0066"/>
                </a:solidFill>
                <a:latin typeface="+mn-lt"/>
                <a:cs typeface="Times New Roman" pitchFamily="18" charset="0"/>
              </a:rPr>
              <a:t>hiếu</a:t>
            </a:r>
            <a:r>
              <a:rPr lang="en-US" sz="2000" b="1" dirty="0">
                <a:solidFill>
                  <a:srgbClr val="FF0066"/>
                </a:solidFill>
                <a:latin typeface="+mn-lt"/>
                <a:cs typeface="Times New Roman" pitchFamily="18" charset="0"/>
              </a:rPr>
              <a:t> </a:t>
            </a:r>
            <a:r>
              <a:rPr lang="en-US" sz="2000" b="1" dirty="0" err="1">
                <a:solidFill>
                  <a:srgbClr val="FF0066"/>
                </a:solidFill>
                <a:latin typeface="+mn-lt"/>
                <a:cs typeface="Times New Roman" pitchFamily="18" charset="0"/>
              </a:rPr>
              <a:t>với</a:t>
            </a:r>
            <a:r>
              <a:rPr lang="en-US" sz="2000" b="1" dirty="0">
                <a:solidFill>
                  <a:srgbClr val="FF0066"/>
                </a:solidFill>
                <a:latin typeface="+mn-lt"/>
                <a:cs typeface="Times New Roman" pitchFamily="18" charset="0"/>
              </a:rPr>
              <a:t> </a:t>
            </a:r>
            <a:r>
              <a:rPr lang="en-US" sz="2000" b="1" dirty="0" err="1">
                <a:solidFill>
                  <a:srgbClr val="FF0066"/>
                </a:solidFill>
                <a:latin typeface="+mn-lt"/>
                <a:cs typeface="Times New Roman" pitchFamily="18" charset="0"/>
              </a:rPr>
              <a:t>dân</a:t>
            </a:r>
            <a:endParaRPr lang="en-US" sz="2000" b="1" dirty="0">
              <a:solidFill>
                <a:srgbClr val="FF0066"/>
              </a:solidFill>
              <a:latin typeface="+mn-lt"/>
              <a:cs typeface="Times New Roman" pitchFamily="18" charset="0"/>
            </a:endParaRPr>
          </a:p>
        </p:txBody>
      </p:sp>
      <p:sp>
        <p:nvSpPr>
          <p:cNvPr id="9" name="TextBox 8">
            <a:extLst>
              <a:ext uri="{FF2B5EF4-FFF2-40B4-BE49-F238E27FC236}">
                <a16:creationId xmlns="" xmlns:a16="http://schemas.microsoft.com/office/drawing/2014/main" id="{EAF32414-AD2F-4CC1-8868-212AAF75928C}"/>
              </a:ext>
            </a:extLst>
          </p:cNvPr>
          <p:cNvSpPr txBox="1"/>
          <p:nvPr/>
        </p:nvSpPr>
        <p:spPr>
          <a:xfrm>
            <a:off x="3694598" y="1895966"/>
            <a:ext cx="5834062" cy="400110"/>
          </a:xfrm>
          <a:prstGeom prst="rect">
            <a:avLst/>
          </a:prstGeom>
        </p:spPr>
        <p:style>
          <a:lnRef idx="1">
            <a:schemeClr val="accent6"/>
          </a:lnRef>
          <a:fillRef idx="3">
            <a:schemeClr val="accent6"/>
          </a:fillRef>
          <a:effectRef idx="2">
            <a:schemeClr val="accent6"/>
          </a:effectRef>
          <a:fontRef idx="minor">
            <a:schemeClr val="lt1"/>
          </a:fontRef>
        </p:style>
        <p:txBody>
          <a:bodyPr>
            <a:spAutoFit/>
          </a:bodyPr>
          <a:lstStyle/>
          <a:p>
            <a:pPr algn="ctr">
              <a:defRPr/>
            </a:pPr>
            <a:r>
              <a:rPr lang="en-US" sz="2000" dirty="0" err="1">
                <a:cs typeface="Times New Roman" pitchFamily="18" charset="0"/>
              </a:rPr>
              <a:t>Trung</a:t>
            </a:r>
            <a:r>
              <a:rPr lang="en-US" sz="2000" dirty="0">
                <a:cs typeface="Times New Roman" pitchFamily="18" charset="0"/>
              </a:rPr>
              <a:t> </a:t>
            </a:r>
            <a:r>
              <a:rPr lang="en-US" sz="2000" dirty="0" err="1">
                <a:cs typeface="Times New Roman" pitchFamily="18" charset="0"/>
              </a:rPr>
              <a:t>với</a:t>
            </a:r>
            <a:r>
              <a:rPr lang="en-US" sz="2000" dirty="0">
                <a:cs typeface="Times New Roman" pitchFamily="18" charset="0"/>
              </a:rPr>
              <a:t> </a:t>
            </a:r>
            <a:r>
              <a:rPr lang="en-US" sz="2000" dirty="0" err="1">
                <a:cs typeface="Times New Roman" pitchFamily="18" charset="0"/>
              </a:rPr>
              <a:t>vua</a:t>
            </a:r>
            <a:r>
              <a:rPr lang="en-US" sz="2000" dirty="0">
                <a:cs typeface="Times New Roman" pitchFamily="18" charset="0"/>
              </a:rPr>
              <a:t>, </a:t>
            </a:r>
            <a:r>
              <a:rPr lang="en-US" sz="2000" dirty="0" err="1">
                <a:cs typeface="Times New Roman" pitchFamily="18" charset="0"/>
              </a:rPr>
              <a:t>hiếu</a:t>
            </a:r>
            <a:r>
              <a:rPr lang="en-US" sz="2000" dirty="0">
                <a:cs typeface="Times New Roman" pitchFamily="18" charset="0"/>
              </a:rPr>
              <a:t> </a:t>
            </a:r>
            <a:r>
              <a:rPr lang="en-US" sz="2000" dirty="0" err="1">
                <a:cs typeface="Times New Roman" pitchFamily="18" charset="0"/>
              </a:rPr>
              <a:t>với</a:t>
            </a:r>
            <a:r>
              <a:rPr lang="en-US" sz="2000" dirty="0">
                <a:cs typeface="Times New Roman" pitchFamily="18" charset="0"/>
              </a:rPr>
              <a:t> cha </a:t>
            </a:r>
            <a:r>
              <a:rPr lang="en-US" sz="2000" dirty="0" err="1">
                <a:cs typeface="Times New Roman" pitchFamily="18" charset="0"/>
              </a:rPr>
              <a:t>mẹ</a:t>
            </a:r>
            <a:endParaRPr lang="en-US" sz="2000" dirty="0">
              <a:cs typeface="Times New Roman" pitchFamily="18" charset="0"/>
            </a:endParaRPr>
          </a:p>
        </p:txBody>
      </p:sp>
      <p:sp>
        <p:nvSpPr>
          <p:cNvPr id="10" name="TextBox 9">
            <a:extLst>
              <a:ext uri="{FF2B5EF4-FFF2-40B4-BE49-F238E27FC236}">
                <a16:creationId xmlns="" xmlns:a16="http://schemas.microsoft.com/office/drawing/2014/main" id="{4F164774-5F7C-45B9-8ED8-D53BFD09FEB6}"/>
              </a:ext>
            </a:extLst>
          </p:cNvPr>
          <p:cNvSpPr txBox="1"/>
          <p:nvPr/>
        </p:nvSpPr>
        <p:spPr>
          <a:xfrm>
            <a:off x="3719059" y="2763569"/>
            <a:ext cx="5792787" cy="400110"/>
          </a:xfrm>
          <a:prstGeom prst="rect">
            <a:avLst/>
          </a:prstGeom>
          <a:solidFill>
            <a:srgbClr val="000099"/>
          </a:solidFill>
        </p:spPr>
        <p:style>
          <a:lnRef idx="1">
            <a:schemeClr val="accent5"/>
          </a:lnRef>
          <a:fillRef idx="3">
            <a:schemeClr val="accent5"/>
          </a:fillRef>
          <a:effectRef idx="2">
            <a:schemeClr val="accent5"/>
          </a:effectRef>
          <a:fontRef idx="minor">
            <a:schemeClr val="lt1"/>
          </a:fontRef>
        </p:style>
        <p:txBody>
          <a:bodyPr>
            <a:spAutoFit/>
          </a:bodyPr>
          <a:lstStyle/>
          <a:p>
            <a:pPr algn="ctr">
              <a:defRPr/>
            </a:pPr>
            <a:r>
              <a:rPr lang="en-US" sz="2000" dirty="0" err="1">
                <a:cs typeface="Times New Roman" pitchFamily="18" charset="0"/>
              </a:rPr>
              <a:t>Trung</a:t>
            </a:r>
            <a:r>
              <a:rPr lang="en-US" sz="2000" dirty="0">
                <a:cs typeface="Times New Roman" pitchFamily="18" charset="0"/>
              </a:rPr>
              <a:t> </a:t>
            </a:r>
            <a:r>
              <a:rPr lang="en-US" sz="2000" dirty="0" err="1">
                <a:cs typeface="Times New Roman" pitchFamily="18" charset="0"/>
              </a:rPr>
              <a:t>với</a:t>
            </a:r>
            <a:r>
              <a:rPr lang="en-US" sz="2000" dirty="0">
                <a:cs typeface="Times New Roman" pitchFamily="18" charset="0"/>
              </a:rPr>
              <a:t> </a:t>
            </a:r>
            <a:r>
              <a:rPr lang="en-US" sz="2000" dirty="0" err="1">
                <a:cs typeface="Times New Roman" pitchFamily="18" charset="0"/>
              </a:rPr>
              <a:t>nước</a:t>
            </a:r>
            <a:r>
              <a:rPr lang="en-US" sz="2000" dirty="0">
                <a:cs typeface="Times New Roman" pitchFamily="18" charset="0"/>
              </a:rPr>
              <a:t>, </a:t>
            </a:r>
            <a:r>
              <a:rPr lang="en-US" sz="2000" dirty="0" err="1">
                <a:cs typeface="Times New Roman" pitchFamily="18" charset="0"/>
              </a:rPr>
              <a:t>hiếu</a:t>
            </a:r>
            <a:r>
              <a:rPr lang="en-US" sz="2000" dirty="0">
                <a:cs typeface="Times New Roman" pitchFamily="18" charset="0"/>
              </a:rPr>
              <a:t> </a:t>
            </a:r>
            <a:r>
              <a:rPr lang="en-US" sz="2000" dirty="0" err="1">
                <a:cs typeface="Times New Roman" pitchFamily="18" charset="0"/>
              </a:rPr>
              <a:t>với</a:t>
            </a:r>
            <a:r>
              <a:rPr lang="en-US" sz="2000" dirty="0">
                <a:cs typeface="Times New Roman" pitchFamily="18" charset="0"/>
              </a:rPr>
              <a:t> </a:t>
            </a:r>
            <a:r>
              <a:rPr lang="en-US" sz="2000" dirty="0" err="1">
                <a:cs typeface="Times New Roman" pitchFamily="18" charset="0"/>
              </a:rPr>
              <a:t>dân</a:t>
            </a:r>
            <a:endParaRPr lang="en-US" sz="2000" dirty="0">
              <a:cs typeface="Times New Roman" pitchFamily="18" charset="0"/>
            </a:endParaRPr>
          </a:p>
        </p:txBody>
      </p:sp>
      <p:sp>
        <p:nvSpPr>
          <p:cNvPr id="11" name="TextBox 10">
            <a:extLst>
              <a:ext uri="{FF2B5EF4-FFF2-40B4-BE49-F238E27FC236}">
                <a16:creationId xmlns="" xmlns:a16="http://schemas.microsoft.com/office/drawing/2014/main" id="{BF85B776-ED5C-44EE-A07C-BA36C073B13B}"/>
              </a:ext>
            </a:extLst>
          </p:cNvPr>
          <p:cNvSpPr txBox="1"/>
          <p:nvPr/>
        </p:nvSpPr>
        <p:spPr>
          <a:xfrm>
            <a:off x="762340" y="1931970"/>
            <a:ext cx="2392363" cy="400110"/>
          </a:xfrm>
          <a:prstGeom prst="rect">
            <a:avLst/>
          </a:prstGeom>
          <a:solidFill>
            <a:srgbClr val="FF6600"/>
          </a:solidFill>
        </p:spPr>
        <p:style>
          <a:lnRef idx="2">
            <a:schemeClr val="accent1"/>
          </a:lnRef>
          <a:fillRef idx="1">
            <a:schemeClr val="lt1"/>
          </a:fillRef>
          <a:effectRef idx="0">
            <a:schemeClr val="accent1"/>
          </a:effectRef>
          <a:fontRef idx="minor">
            <a:schemeClr val="dk1"/>
          </a:fontRef>
        </p:style>
        <p:txBody>
          <a:bodyPr>
            <a:spAutoFit/>
          </a:bodyPr>
          <a:lstStyle/>
          <a:p>
            <a:pPr algn="ctr">
              <a:defRPr/>
            </a:pPr>
            <a:r>
              <a:rPr lang="en-US" sz="2000" dirty="0" err="1">
                <a:solidFill>
                  <a:schemeClr val="bg1"/>
                </a:solidFill>
                <a:cs typeface="Times New Roman" pitchFamily="18" charset="0"/>
              </a:rPr>
              <a:t>Truyền</a:t>
            </a:r>
            <a:r>
              <a:rPr lang="en-US" sz="2000" dirty="0">
                <a:solidFill>
                  <a:schemeClr val="bg1"/>
                </a:solidFill>
                <a:cs typeface="Times New Roman" pitchFamily="18" charset="0"/>
              </a:rPr>
              <a:t> </a:t>
            </a:r>
            <a:r>
              <a:rPr lang="en-US" sz="2000" dirty="0" err="1">
                <a:solidFill>
                  <a:schemeClr val="bg1"/>
                </a:solidFill>
                <a:cs typeface="Times New Roman" pitchFamily="18" charset="0"/>
              </a:rPr>
              <a:t>thống</a:t>
            </a:r>
            <a:endParaRPr lang="en-US" sz="2000" dirty="0">
              <a:solidFill>
                <a:schemeClr val="bg1"/>
              </a:solidFill>
              <a:cs typeface="Times New Roman" pitchFamily="18" charset="0"/>
            </a:endParaRPr>
          </a:p>
        </p:txBody>
      </p:sp>
      <p:sp>
        <p:nvSpPr>
          <p:cNvPr id="12" name="TextBox 11">
            <a:extLst>
              <a:ext uri="{FF2B5EF4-FFF2-40B4-BE49-F238E27FC236}">
                <a16:creationId xmlns="" xmlns:a16="http://schemas.microsoft.com/office/drawing/2014/main" id="{A1FBCE49-5C00-4EF3-B27F-9504223E577A}"/>
              </a:ext>
            </a:extLst>
          </p:cNvPr>
          <p:cNvSpPr txBox="1"/>
          <p:nvPr/>
        </p:nvSpPr>
        <p:spPr>
          <a:xfrm>
            <a:off x="762340" y="2783302"/>
            <a:ext cx="2392363" cy="400110"/>
          </a:xfrm>
          <a:prstGeom prst="rect">
            <a:avLst/>
          </a:prstGeom>
          <a:solidFill>
            <a:srgbClr val="008000"/>
          </a:solidFill>
        </p:spPr>
        <p:style>
          <a:lnRef idx="2">
            <a:schemeClr val="accent1"/>
          </a:lnRef>
          <a:fillRef idx="1">
            <a:schemeClr val="lt1"/>
          </a:fillRef>
          <a:effectRef idx="0">
            <a:schemeClr val="accent1"/>
          </a:effectRef>
          <a:fontRef idx="minor">
            <a:schemeClr val="dk1"/>
          </a:fontRef>
        </p:style>
        <p:txBody>
          <a:bodyPr>
            <a:spAutoFit/>
          </a:bodyPr>
          <a:lstStyle/>
          <a:p>
            <a:pPr>
              <a:defRPr/>
            </a:pPr>
            <a:r>
              <a:rPr lang="en-US" sz="2000" dirty="0">
                <a:solidFill>
                  <a:schemeClr val="bg1"/>
                </a:solidFill>
                <a:cs typeface="Times New Roman" pitchFamily="18" charset="0"/>
              </a:rPr>
              <a:t>Theo HCM</a:t>
            </a:r>
          </a:p>
        </p:txBody>
      </p:sp>
      <p:sp>
        <p:nvSpPr>
          <p:cNvPr id="14" name="TextBox 13">
            <a:extLst>
              <a:ext uri="{FF2B5EF4-FFF2-40B4-BE49-F238E27FC236}">
                <a16:creationId xmlns="" xmlns:a16="http://schemas.microsoft.com/office/drawing/2014/main" id="{4A97031D-8543-41AD-A1EC-CF73EDC65C58}"/>
              </a:ext>
            </a:extLst>
          </p:cNvPr>
          <p:cNvSpPr txBox="1"/>
          <p:nvPr/>
        </p:nvSpPr>
        <p:spPr>
          <a:xfrm>
            <a:off x="3108793" y="3600878"/>
            <a:ext cx="1951303" cy="400110"/>
          </a:xfrm>
          <a:prstGeom prst="rect">
            <a:avLst/>
          </a:prstGeom>
          <a:solidFill>
            <a:srgbClr val="FF0066"/>
          </a:solidFill>
        </p:spPr>
        <p:style>
          <a:lnRef idx="1">
            <a:schemeClr val="accent3"/>
          </a:lnRef>
          <a:fillRef idx="2">
            <a:schemeClr val="accent3"/>
          </a:fillRef>
          <a:effectRef idx="1">
            <a:schemeClr val="accent3"/>
          </a:effectRef>
          <a:fontRef idx="minor">
            <a:schemeClr val="dk1"/>
          </a:fontRef>
        </p:style>
        <p:txBody>
          <a:bodyPr wrap="none">
            <a:spAutoFit/>
          </a:bodyPr>
          <a:lstStyle/>
          <a:p>
            <a:pPr>
              <a:defRPr/>
            </a:pPr>
            <a:r>
              <a:rPr lang="en-US" sz="2000" dirty="0" err="1">
                <a:solidFill>
                  <a:schemeClr val="bg1"/>
                </a:solidFill>
                <a:cs typeface="Times New Roman" pitchFamily="18" charset="0"/>
              </a:rPr>
              <a:t>Trung</a:t>
            </a:r>
            <a:r>
              <a:rPr lang="en-US" sz="2000" dirty="0">
                <a:solidFill>
                  <a:schemeClr val="bg1"/>
                </a:solidFill>
                <a:cs typeface="Times New Roman" pitchFamily="18" charset="0"/>
              </a:rPr>
              <a:t> </a:t>
            </a:r>
            <a:r>
              <a:rPr lang="en-US" sz="2000" dirty="0" err="1">
                <a:solidFill>
                  <a:schemeClr val="bg1"/>
                </a:solidFill>
                <a:cs typeface="Times New Roman" pitchFamily="18" charset="0"/>
              </a:rPr>
              <a:t>với</a:t>
            </a:r>
            <a:r>
              <a:rPr lang="en-US" sz="2000" dirty="0">
                <a:solidFill>
                  <a:schemeClr val="bg1"/>
                </a:solidFill>
                <a:cs typeface="Times New Roman" pitchFamily="18" charset="0"/>
              </a:rPr>
              <a:t> </a:t>
            </a:r>
            <a:r>
              <a:rPr lang="en-US" sz="2000" dirty="0" err="1">
                <a:solidFill>
                  <a:schemeClr val="bg1"/>
                </a:solidFill>
                <a:cs typeface="Times New Roman" pitchFamily="18" charset="0"/>
              </a:rPr>
              <a:t>nước</a:t>
            </a:r>
            <a:endParaRPr lang="en-US" sz="2000" dirty="0">
              <a:solidFill>
                <a:schemeClr val="bg1"/>
              </a:solidFill>
              <a:cs typeface="Times New Roman" pitchFamily="18" charset="0"/>
            </a:endParaRPr>
          </a:p>
        </p:txBody>
      </p:sp>
      <p:sp>
        <p:nvSpPr>
          <p:cNvPr id="15" name="TextBox 14">
            <a:extLst>
              <a:ext uri="{FF2B5EF4-FFF2-40B4-BE49-F238E27FC236}">
                <a16:creationId xmlns="" xmlns:a16="http://schemas.microsoft.com/office/drawing/2014/main" id="{2E264652-BDD8-48E9-9C96-7C6D18E06428}"/>
              </a:ext>
            </a:extLst>
          </p:cNvPr>
          <p:cNvSpPr txBox="1"/>
          <p:nvPr/>
        </p:nvSpPr>
        <p:spPr>
          <a:xfrm>
            <a:off x="7389543" y="3528449"/>
            <a:ext cx="1636987" cy="400110"/>
          </a:xfrm>
          <a:prstGeom prst="rect">
            <a:avLst/>
          </a:prstGeom>
          <a:solidFill>
            <a:srgbClr val="FF0000"/>
          </a:solidFill>
        </p:spPr>
        <p:style>
          <a:lnRef idx="1">
            <a:schemeClr val="accent2"/>
          </a:lnRef>
          <a:fillRef idx="2">
            <a:schemeClr val="accent2"/>
          </a:fillRef>
          <a:effectRef idx="1">
            <a:schemeClr val="accent2"/>
          </a:effectRef>
          <a:fontRef idx="minor">
            <a:schemeClr val="dk1"/>
          </a:fontRef>
        </p:style>
        <p:txBody>
          <a:bodyPr wrap="none">
            <a:spAutoFit/>
          </a:bodyPr>
          <a:lstStyle/>
          <a:p>
            <a:pPr>
              <a:defRPr/>
            </a:pPr>
            <a:r>
              <a:rPr lang="en-US" sz="2000" dirty="0" err="1">
                <a:solidFill>
                  <a:schemeClr val="bg1"/>
                </a:solidFill>
                <a:cs typeface="Times New Roman" pitchFamily="18" charset="0"/>
              </a:rPr>
              <a:t>Hiếu</a:t>
            </a:r>
            <a:r>
              <a:rPr lang="en-US" sz="2000" dirty="0">
                <a:solidFill>
                  <a:schemeClr val="bg1"/>
                </a:solidFill>
                <a:cs typeface="Times New Roman" pitchFamily="18" charset="0"/>
              </a:rPr>
              <a:t> </a:t>
            </a:r>
            <a:r>
              <a:rPr lang="en-US" sz="2000" dirty="0" err="1">
                <a:solidFill>
                  <a:schemeClr val="bg1"/>
                </a:solidFill>
                <a:cs typeface="Times New Roman" pitchFamily="18" charset="0"/>
              </a:rPr>
              <a:t>với</a:t>
            </a:r>
            <a:r>
              <a:rPr lang="en-US" sz="2000" dirty="0">
                <a:solidFill>
                  <a:schemeClr val="bg1"/>
                </a:solidFill>
                <a:cs typeface="Times New Roman" pitchFamily="18" charset="0"/>
              </a:rPr>
              <a:t> </a:t>
            </a:r>
            <a:r>
              <a:rPr lang="en-US" sz="2000" dirty="0" err="1">
                <a:solidFill>
                  <a:schemeClr val="bg1"/>
                </a:solidFill>
                <a:cs typeface="Times New Roman" pitchFamily="18" charset="0"/>
              </a:rPr>
              <a:t>dân</a:t>
            </a:r>
            <a:endParaRPr lang="en-US" sz="2000" dirty="0">
              <a:solidFill>
                <a:schemeClr val="bg1"/>
              </a:solidFill>
              <a:cs typeface="Times New Roman" pitchFamily="18" charset="0"/>
            </a:endParaRPr>
          </a:p>
        </p:txBody>
      </p:sp>
      <p:sp>
        <p:nvSpPr>
          <p:cNvPr id="16" name="TextBox 15">
            <a:extLst>
              <a:ext uri="{FF2B5EF4-FFF2-40B4-BE49-F238E27FC236}">
                <a16:creationId xmlns="" xmlns:a16="http://schemas.microsoft.com/office/drawing/2014/main" id="{1A3F72B9-4402-420A-B9C3-A823E62FEEB8}"/>
              </a:ext>
            </a:extLst>
          </p:cNvPr>
          <p:cNvSpPr txBox="1"/>
          <p:nvPr/>
        </p:nvSpPr>
        <p:spPr>
          <a:xfrm>
            <a:off x="779199" y="4605817"/>
            <a:ext cx="2720887" cy="1015663"/>
          </a:xfrm>
          <a:prstGeom prst="rect">
            <a:avLst/>
          </a:prstGeom>
          <a:solidFill>
            <a:srgbClr val="FF6600"/>
          </a:solidFill>
        </p:spPr>
        <p:style>
          <a:lnRef idx="2">
            <a:schemeClr val="accent3"/>
          </a:lnRef>
          <a:fillRef idx="1">
            <a:schemeClr val="lt1"/>
          </a:fillRef>
          <a:effectRef idx="0">
            <a:schemeClr val="accent3"/>
          </a:effectRef>
          <a:fontRef idx="minor">
            <a:schemeClr val="dk1"/>
          </a:fontRef>
        </p:style>
        <p:txBody>
          <a:bodyPr wrap="square">
            <a:spAutoFit/>
          </a:bodyPr>
          <a:lstStyle/>
          <a:p>
            <a:pPr algn="ctr">
              <a:defRPr/>
            </a:pPr>
            <a:r>
              <a:rPr lang="en-US" sz="2000" dirty="0" err="1">
                <a:solidFill>
                  <a:schemeClr val="bg1"/>
                </a:solidFill>
                <a:cs typeface="Times New Roman" pitchFamily="18" charset="0"/>
              </a:rPr>
              <a:t>Tuyệt</a:t>
            </a:r>
            <a:r>
              <a:rPr lang="en-US" sz="2000" dirty="0">
                <a:solidFill>
                  <a:schemeClr val="bg1"/>
                </a:solidFill>
                <a:cs typeface="Times New Roman" pitchFamily="18" charset="0"/>
              </a:rPr>
              <a:t> </a:t>
            </a:r>
            <a:r>
              <a:rPr lang="en-US" sz="2000" dirty="0" err="1">
                <a:solidFill>
                  <a:schemeClr val="bg1"/>
                </a:solidFill>
                <a:cs typeface="Times New Roman" pitchFamily="18" charset="0"/>
              </a:rPr>
              <a:t>đối</a:t>
            </a:r>
            <a:r>
              <a:rPr lang="en-US" sz="2000" dirty="0">
                <a:solidFill>
                  <a:schemeClr val="bg1"/>
                </a:solidFill>
                <a:cs typeface="Times New Roman" pitchFamily="18" charset="0"/>
              </a:rPr>
              <a:t> </a:t>
            </a:r>
            <a:r>
              <a:rPr lang="en-US" sz="2000" dirty="0" err="1">
                <a:solidFill>
                  <a:schemeClr val="bg1"/>
                </a:solidFill>
                <a:cs typeface="Times New Roman" pitchFamily="18" charset="0"/>
              </a:rPr>
              <a:t>trung</a:t>
            </a:r>
            <a:r>
              <a:rPr lang="en-US" sz="2000" dirty="0">
                <a:solidFill>
                  <a:schemeClr val="bg1"/>
                </a:solidFill>
                <a:cs typeface="Times New Roman" pitchFamily="18" charset="0"/>
              </a:rPr>
              <a:t> </a:t>
            </a:r>
            <a:r>
              <a:rPr lang="en-US" sz="2000" dirty="0" err="1">
                <a:solidFill>
                  <a:schemeClr val="bg1"/>
                </a:solidFill>
                <a:cs typeface="Times New Roman" pitchFamily="18" charset="0"/>
              </a:rPr>
              <a:t>thành</a:t>
            </a:r>
            <a:r>
              <a:rPr lang="en-US" sz="2000" dirty="0">
                <a:solidFill>
                  <a:schemeClr val="bg1"/>
                </a:solidFill>
                <a:cs typeface="Times New Roman" pitchFamily="18" charset="0"/>
              </a:rPr>
              <a:t> </a:t>
            </a:r>
            <a:r>
              <a:rPr lang="en-US" sz="2000" dirty="0" err="1">
                <a:solidFill>
                  <a:schemeClr val="bg1"/>
                </a:solidFill>
                <a:cs typeface="Times New Roman" pitchFamily="18" charset="0"/>
              </a:rPr>
              <a:t>với</a:t>
            </a:r>
            <a:r>
              <a:rPr lang="en-US" sz="2000" dirty="0">
                <a:solidFill>
                  <a:schemeClr val="bg1"/>
                </a:solidFill>
                <a:cs typeface="Times New Roman" pitchFamily="18" charset="0"/>
              </a:rPr>
              <a:t> </a:t>
            </a:r>
            <a:r>
              <a:rPr lang="en-US" sz="2000" dirty="0" err="1">
                <a:solidFill>
                  <a:schemeClr val="bg1"/>
                </a:solidFill>
                <a:cs typeface="Times New Roman" pitchFamily="18" charset="0"/>
              </a:rPr>
              <a:t>sự</a:t>
            </a:r>
            <a:r>
              <a:rPr lang="en-US" sz="2000" dirty="0">
                <a:solidFill>
                  <a:schemeClr val="bg1"/>
                </a:solidFill>
                <a:cs typeface="Times New Roman" pitchFamily="18" charset="0"/>
              </a:rPr>
              <a:t> </a:t>
            </a:r>
            <a:r>
              <a:rPr lang="en-US" sz="2000" dirty="0" err="1">
                <a:solidFill>
                  <a:schemeClr val="bg1"/>
                </a:solidFill>
                <a:cs typeface="Times New Roman" pitchFamily="18" charset="0"/>
              </a:rPr>
              <a:t>nghiệp</a:t>
            </a:r>
            <a:r>
              <a:rPr lang="en-US" sz="2000" dirty="0">
                <a:solidFill>
                  <a:schemeClr val="bg1"/>
                </a:solidFill>
                <a:cs typeface="Times New Roman" pitchFamily="18" charset="0"/>
              </a:rPr>
              <a:t> CM </a:t>
            </a:r>
            <a:r>
              <a:rPr lang="en-US" sz="2000" dirty="0" err="1">
                <a:solidFill>
                  <a:schemeClr val="bg1"/>
                </a:solidFill>
                <a:cs typeface="Times New Roman" pitchFamily="18" charset="0"/>
              </a:rPr>
              <a:t>của</a:t>
            </a:r>
            <a:r>
              <a:rPr lang="en-US" sz="2000" dirty="0">
                <a:solidFill>
                  <a:schemeClr val="bg1"/>
                </a:solidFill>
                <a:cs typeface="Times New Roman" pitchFamily="18" charset="0"/>
              </a:rPr>
              <a:t> </a:t>
            </a:r>
            <a:r>
              <a:rPr lang="en-US" sz="2000" dirty="0" err="1">
                <a:solidFill>
                  <a:schemeClr val="bg1"/>
                </a:solidFill>
                <a:cs typeface="Times New Roman" pitchFamily="18" charset="0"/>
              </a:rPr>
              <a:t>đất</a:t>
            </a:r>
            <a:r>
              <a:rPr lang="en-US" sz="2000" dirty="0">
                <a:solidFill>
                  <a:schemeClr val="bg1"/>
                </a:solidFill>
                <a:cs typeface="Times New Roman" pitchFamily="18" charset="0"/>
              </a:rPr>
              <a:t> </a:t>
            </a:r>
            <a:r>
              <a:rPr lang="en-US" sz="2000" dirty="0" err="1">
                <a:solidFill>
                  <a:schemeClr val="bg1"/>
                </a:solidFill>
                <a:cs typeface="Times New Roman" pitchFamily="18" charset="0"/>
              </a:rPr>
              <a:t>nước</a:t>
            </a:r>
            <a:r>
              <a:rPr lang="en-US" sz="2000" dirty="0">
                <a:solidFill>
                  <a:schemeClr val="bg1"/>
                </a:solidFill>
                <a:cs typeface="Times New Roman" pitchFamily="18" charset="0"/>
              </a:rPr>
              <a:t> </a:t>
            </a:r>
          </a:p>
        </p:txBody>
      </p:sp>
      <p:sp>
        <p:nvSpPr>
          <p:cNvPr id="17" name="TextBox 16">
            <a:extLst>
              <a:ext uri="{FF2B5EF4-FFF2-40B4-BE49-F238E27FC236}">
                <a16:creationId xmlns="" xmlns:a16="http://schemas.microsoft.com/office/drawing/2014/main" id="{8CAFD32A-95F3-48EE-9E21-7C28F90E48BD}"/>
              </a:ext>
            </a:extLst>
          </p:cNvPr>
          <p:cNvSpPr txBox="1"/>
          <p:nvPr/>
        </p:nvSpPr>
        <p:spPr>
          <a:xfrm>
            <a:off x="3807482" y="4621161"/>
            <a:ext cx="1917180" cy="1015663"/>
          </a:xfrm>
          <a:prstGeom prst="rect">
            <a:avLst/>
          </a:prstGeom>
          <a:solidFill>
            <a:srgbClr val="808000"/>
          </a:solidFill>
        </p:spPr>
        <p:style>
          <a:lnRef idx="2">
            <a:schemeClr val="accent3"/>
          </a:lnRef>
          <a:fillRef idx="1">
            <a:schemeClr val="lt1"/>
          </a:fillRef>
          <a:effectRef idx="0">
            <a:schemeClr val="accent3"/>
          </a:effectRef>
          <a:fontRef idx="minor">
            <a:schemeClr val="dk1"/>
          </a:fontRef>
        </p:style>
        <p:txBody>
          <a:bodyPr wrap="square">
            <a:spAutoFit/>
          </a:bodyPr>
          <a:lstStyle/>
          <a:p>
            <a:pPr algn="ctr">
              <a:defRPr/>
            </a:pPr>
            <a:r>
              <a:rPr lang="en-US" sz="2000" dirty="0" err="1">
                <a:solidFill>
                  <a:schemeClr val="bg1"/>
                </a:solidFill>
                <a:cs typeface="Times New Roman" pitchFamily="18" charset="0"/>
              </a:rPr>
              <a:t>Suốt</a:t>
            </a:r>
            <a:r>
              <a:rPr lang="en-US" sz="2000" dirty="0">
                <a:solidFill>
                  <a:schemeClr val="bg1"/>
                </a:solidFill>
                <a:cs typeface="Times New Roman" pitchFamily="18" charset="0"/>
              </a:rPr>
              <a:t> </a:t>
            </a:r>
            <a:r>
              <a:rPr lang="en-US" sz="2000" dirty="0" err="1">
                <a:solidFill>
                  <a:schemeClr val="bg1"/>
                </a:solidFill>
                <a:cs typeface="Times New Roman" pitchFamily="18" charset="0"/>
              </a:rPr>
              <a:t>đời</a:t>
            </a:r>
            <a:r>
              <a:rPr lang="en-US" sz="2000" dirty="0">
                <a:solidFill>
                  <a:schemeClr val="bg1"/>
                </a:solidFill>
                <a:cs typeface="Times New Roman" pitchFamily="18" charset="0"/>
              </a:rPr>
              <a:t> </a:t>
            </a:r>
            <a:r>
              <a:rPr lang="en-US" sz="2000" dirty="0" err="1">
                <a:solidFill>
                  <a:schemeClr val="bg1"/>
                </a:solidFill>
                <a:cs typeface="Times New Roman" pitchFamily="18" charset="0"/>
              </a:rPr>
              <a:t>phấn</a:t>
            </a:r>
            <a:r>
              <a:rPr lang="en-US" sz="2000" dirty="0">
                <a:solidFill>
                  <a:schemeClr val="bg1"/>
                </a:solidFill>
                <a:cs typeface="Times New Roman" pitchFamily="18" charset="0"/>
              </a:rPr>
              <a:t> </a:t>
            </a:r>
            <a:r>
              <a:rPr lang="en-US" sz="2000" dirty="0" err="1">
                <a:solidFill>
                  <a:schemeClr val="bg1"/>
                </a:solidFill>
                <a:cs typeface="Times New Roman" pitchFamily="18" charset="0"/>
              </a:rPr>
              <a:t>đấu</a:t>
            </a:r>
            <a:r>
              <a:rPr lang="en-US" sz="2000" dirty="0">
                <a:solidFill>
                  <a:schemeClr val="bg1"/>
                </a:solidFill>
                <a:cs typeface="Times New Roman" pitchFamily="18" charset="0"/>
              </a:rPr>
              <a:t> </a:t>
            </a:r>
            <a:r>
              <a:rPr lang="en-US" sz="2000" dirty="0" err="1">
                <a:solidFill>
                  <a:schemeClr val="bg1"/>
                </a:solidFill>
                <a:cs typeface="Times New Roman" pitchFamily="18" charset="0"/>
              </a:rPr>
              <a:t>cho</a:t>
            </a:r>
            <a:r>
              <a:rPr lang="en-US" sz="2000" dirty="0">
                <a:solidFill>
                  <a:schemeClr val="bg1"/>
                </a:solidFill>
                <a:cs typeface="Times New Roman" pitchFamily="18" charset="0"/>
              </a:rPr>
              <a:t> </a:t>
            </a:r>
            <a:r>
              <a:rPr lang="en-US" sz="2000" dirty="0" err="1">
                <a:solidFill>
                  <a:schemeClr val="bg1"/>
                </a:solidFill>
                <a:cs typeface="Times New Roman" pitchFamily="18" charset="0"/>
              </a:rPr>
              <a:t>Đảng</a:t>
            </a:r>
            <a:r>
              <a:rPr lang="en-US" sz="2000" dirty="0">
                <a:solidFill>
                  <a:schemeClr val="bg1"/>
                </a:solidFill>
                <a:cs typeface="Times New Roman" pitchFamily="18" charset="0"/>
              </a:rPr>
              <a:t>, </a:t>
            </a:r>
            <a:r>
              <a:rPr lang="en-US" sz="2000" dirty="0" err="1">
                <a:solidFill>
                  <a:schemeClr val="bg1"/>
                </a:solidFill>
                <a:cs typeface="Times New Roman" pitchFamily="18" charset="0"/>
              </a:rPr>
              <a:t>cho</a:t>
            </a:r>
            <a:r>
              <a:rPr lang="en-US" sz="2000" dirty="0">
                <a:solidFill>
                  <a:schemeClr val="bg1"/>
                </a:solidFill>
                <a:cs typeface="Times New Roman" pitchFamily="18" charset="0"/>
              </a:rPr>
              <a:t> CM</a:t>
            </a:r>
          </a:p>
        </p:txBody>
      </p:sp>
      <p:sp>
        <p:nvSpPr>
          <p:cNvPr id="18" name="TextBox 17">
            <a:extLst>
              <a:ext uri="{FF2B5EF4-FFF2-40B4-BE49-F238E27FC236}">
                <a16:creationId xmlns="" xmlns:a16="http://schemas.microsoft.com/office/drawing/2014/main" id="{AD18265A-E03B-4039-9BA0-6B91AB90B3F3}"/>
              </a:ext>
            </a:extLst>
          </p:cNvPr>
          <p:cNvSpPr txBox="1"/>
          <p:nvPr/>
        </p:nvSpPr>
        <p:spPr>
          <a:xfrm>
            <a:off x="5913575" y="4601924"/>
            <a:ext cx="2294461" cy="1015663"/>
          </a:xfrm>
          <a:prstGeom prst="rect">
            <a:avLst/>
          </a:prstGeom>
          <a:solidFill>
            <a:srgbClr val="993366"/>
          </a:solidFill>
          <a:ln>
            <a:solidFill>
              <a:schemeClr val="bg1"/>
            </a:solidFill>
          </a:ln>
        </p:spPr>
        <p:style>
          <a:lnRef idx="2">
            <a:schemeClr val="accent2"/>
          </a:lnRef>
          <a:fillRef idx="1">
            <a:schemeClr val="lt1"/>
          </a:fillRef>
          <a:effectRef idx="0">
            <a:schemeClr val="accent2"/>
          </a:effectRef>
          <a:fontRef idx="minor">
            <a:schemeClr val="dk1"/>
          </a:fontRef>
        </p:style>
        <p:txBody>
          <a:bodyPr wrap="square">
            <a:spAutoFit/>
          </a:bodyPr>
          <a:lstStyle/>
          <a:p>
            <a:pPr algn="ctr">
              <a:defRPr/>
            </a:pPr>
            <a:r>
              <a:rPr lang="en-US" sz="2000" dirty="0" err="1">
                <a:solidFill>
                  <a:schemeClr val="bg1"/>
                </a:solidFill>
                <a:cs typeface="Times New Roman" pitchFamily="18" charset="0"/>
              </a:rPr>
              <a:t>Thương</a:t>
            </a:r>
            <a:r>
              <a:rPr lang="en-US" sz="2000" dirty="0">
                <a:solidFill>
                  <a:schemeClr val="bg1"/>
                </a:solidFill>
                <a:cs typeface="Times New Roman" pitchFamily="18" charset="0"/>
              </a:rPr>
              <a:t> </a:t>
            </a:r>
            <a:r>
              <a:rPr lang="en-US" sz="2000" dirty="0" err="1">
                <a:solidFill>
                  <a:schemeClr val="bg1"/>
                </a:solidFill>
                <a:cs typeface="Times New Roman" pitchFamily="18" charset="0"/>
              </a:rPr>
              <a:t>dân</a:t>
            </a:r>
            <a:r>
              <a:rPr lang="en-US" sz="2000" dirty="0">
                <a:solidFill>
                  <a:schemeClr val="bg1"/>
                </a:solidFill>
                <a:cs typeface="Times New Roman" pitchFamily="18" charset="0"/>
              </a:rPr>
              <a:t>, tin </a:t>
            </a:r>
            <a:r>
              <a:rPr lang="en-US" sz="2000" dirty="0" err="1">
                <a:solidFill>
                  <a:schemeClr val="bg1"/>
                </a:solidFill>
                <a:cs typeface="Times New Roman" pitchFamily="18" charset="0"/>
              </a:rPr>
              <a:t>dân</a:t>
            </a:r>
            <a:r>
              <a:rPr lang="en-US" sz="2000" dirty="0">
                <a:solidFill>
                  <a:schemeClr val="bg1"/>
                </a:solidFill>
                <a:cs typeface="Times New Roman" pitchFamily="18" charset="0"/>
              </a:rPr>
              <a:t>, </a:t>
            </a:r>
            <a:r>
              <a:rPr lang="en-US" sz="2000" dirty="0" err="1">
                <a:solidFill>
                  <a:schemeClr val="bg1"/>
                </a:solidFill>
                <a:cs typeface="Times New Roman" pitchFamily="18" charset="0"/>
              </a:rPr>
              <a:t>phục</a:t>
            </a:r>
            <a:r>
              <a:rPr lang="en-US" sz="2000" dirty="0">
                <a:solidFill>
                  <a:schemeClr val="bg1"/>
                </a:solidFill>
                <a:cs typeface="Times New Roman" pitchFamily="18" charset="0"/>
              </a:rPr>
              <a:t> </a:t>
            </a:r>
            <a:r>
              <a:rPr lang="en-US" sz="2000" dirty="0" err="1">
                <a:solidFill>
                  <a:schemeClr val="bg1"/>
                </a:solidFill>
                <a:cs typeface="Times New Roman" pitchFamily="18" charset="0"/>
              </a:rPr>
              <a:t>vụ</a:t>
            </a:r>
            <a:r>
              <a:rPr lang="en-US" sz="2000" dirty="0">
                <a:solidFill>
                  <a:schemeClr val="bg1"/>
                </a:solidFill>
                <a:cs typeface="Times New Roman" pitchFamily="18" charset="0"/>
              </a:rPr>
              <a:t> </a:t>
            </a:r>
            <a:r>
              <a:rPr lang="en-US" sz="2000" dirty="0" err="1">
                <a:solidFill>
                  <a:schemeClr val="bg1"/>
                </a:solidFill>
                <a:cs typeface="Times New Roman" pitchFamily="18" charset="0"/>
              </a:rPr>
              <a:t>dân</a:t>
            </a:r>
            <a:r>
              <a:rPr lang="en-US" sz="2000" dirty="0">
                <a:solidFill>
                  <a:schemeClr val="bg1"/>
                </a:solidFill>
                <a:cs typeface="Times New Roman" pitchFamily="18" charset="0"/>
              </a:rPr>
              <a:t> </a:t>
            </a:r>
            <a:r>
              <a:rPr lang="en-US" sz="2000" dirty="0" err="1">
                <a:solidFill>
                  <a:schemeClr val="bg1"/>
                </a:solidFill>
                <a:cs typeface="Times New Roman" pitchFamily="18" charset="0"/>
              </a:rPr>
              <a:t>hết</a:t>
            </a:r>
            <a:r>
              <a:rPr lang="en-US" sz="2000" dirty="0">
                <a:solidFill>
                  <a:schemeClr val="bg1"/>
                </a:solidFill>
                <a:cs typeface="Times New Roman" pitchFamily="18" charset="0"/>
              </a:rPr>
              <a:t> </a:t>
            </a:r>
            <a:r>
              <a:rPr lang="en-US" sz="2000" dirty="0" err="1">
                <a:solidFill>
                  <a:schemeClr val="bg1"/>
                </a:solidFill>
                <a:cs typeface="Times New Roman" pitchFamily="18" charset="0"/>
              </a:rPr>
              <a:t>lòng</a:t>
            </a:r>
            <a:endParaRPr lang="en-US" sz="2000" dirty="0">
              <a:solidFill>
                <a:schemeClr val="bg1"/>
              </a:solidFill>
            </a:endParaRPr>
          </a:p>
        </p:txBody>
      </p:sp>
      <p:sp>
        <p:nvSpPr>
          <p:cNvPr id="19" name="TextBox 18">
            <a:extLst>
              <a:ext uri="{FF2B5EF4-FFF2-40B4-BE49-F238E27FC236}">
                <a16:creationId xmlns="" xmlns:a16="http://schemas.microsoft.com/office/drawing/2014/main" id="{4E7DBD4C-D3BC-415B-95ED-BD66F1B1D113}"/>
              </a:ext>
            </a:extLst>
          </p:cNvPr>
          <p:cNvSpPr txBox="1"/>
          <p:nvPr/>
        </p:nvSpPr>
        <p:spPr>
          <a:xfrm>
            <a:off x="8335583" y="4625532"/>
            <a:ext cx="2680760" cy="1015663"/>
          </a:xfrm>
          <a:prstGeom prst="rect">
            <a:avLst/>
          </a:prstGeom>
          <a:solidFill>
            <a:srgbClr val="6600CC"/>
          </a:solidFill>
        </p:spPr>
        <p:style>
          <a:lnRef idx="2">
            <a:schemeClr val="accent2"/>
          </a:lnRef>
          <a:fillRef idx="1">
            <a:schemeClr val="lt1"/>
          </a:fillRef>
          <a:effectRef idx="0">
            <a:schemeClr val="accent2"/>
          </a:effectRef>
          <a:fontRef idx="minor">
            <a:schemeClr val="dk1"/>
          </a:fontRef>
        </p:style>
        <p:txBody>
          <a:bodyPr wrap="square">
            <a:spAutoFit/>
          </a:bodyPr>
          <a:lstStyle/>
          <a:p>
            <a:pPr algn="ctr">
              <a:defRPr/>
            </a:pPr>
            <a:r>
              <a:rPr lang="en-US" sz="2000" dirty="0" err="1">
                <a:solidFill>
                  <a:schemeClr val="bg1"/>
                </a:solidFill>
                <a:cs typeface="Times New Roman" pitchFamily="18" charset="0"/>
              </a:rPr>
              <a:t>Gắn</a:t>
            </a:r>
            <a:r>
              <a:rPr lang="en-US" sz="2000" dirty="0">
                <a:solidFill>
                  <a:schemeClr val="bg1"/>
                </a:solidFill>
                <a:cs typeface="Times New Roman" pitchFamily="18" charset="0"/>
              </a:rPr>
              <a:t> </a:t>
            </a:r>
            <a:r>
              <a:rPr lang="en-US" sz="2000" dirty="0" err="1">
                <a:solidFill>
                  <a:schemeClr val="bg1"/>
                </a:solidFill>
                <a:cs typeface="Times New Roman" pitchFamily="18" charset="0"/>
              </a:rPr>
              <a:t>bó</a:t>
            </a:r>
            <a:r>
              <a:rPr lang="en-US" sz="2000" dirty="0">
                <a:solidFill>
                  <a:schemeClr val="bg1"/>
                </a:solidFill>
                <a:cs typeface="Times New Roman" pitchFamily="18" charset="0"/>
              </a:rPr>
              <a:t> </a:t>
            </a:r>
            <a:r>
              <a:rPr lang="en-US" sz="2000" dirty="0" err="1">
                <a:solidFill>
                  <a:schemeClr val="bg1"/>
                </a:solidFill>
                <a:cs typeface="Times New Roman" pitchFamily="18" charset="0"/>
              </a:rPr>
              <a:t>với</a:t>
            </a:r>
            <a:r>
              <a:rPr lang="en-US" sz="2000" dirty="0">
                <a:solidFill>
                  <a:schemeClr val="bg1"/>
                </a:solidFill>
                <a:cs typeface="Times New Roman" pitchFamily="18" charset="0"/>
              </a:rPr>
              <a:t> </a:t>
            </a:r>
            <a:r>
              <a:rPr lang="en-US" sz="2000" dirty="0" err="1">
                <a:solidFill>
                  <a:schemeClr val="bg1"/>
                </a:solidFill>
                <a:cs typeface="Times New Roman" pitchFamily="18" charset="0"/>
              </a:rPr>
              <a:t>dân</a:t>
            </a:r>
            <a:r>
              <a:rPr lang="en-US" sz="2000" dirty="0">
                <a:solidFill>
                  <a:schemeClr val="bg1"/>
                </a:solidFill>
                <a:cs typeface="Times New Roman" pitchFamily="18" charset="0"/>
              </a:rPr>
              <a:t>, </a:t>
            </a:r>
            <a:r>
              <a:rPr lang="en-US" sz="2000" dirty="0" err="1">
                <a:solidFill>
                  <a:schemeClr val="bg1"/>
                </a:solidFill>
                <a:cs typeface="Times New Roman" pitchFamily="18" charset="0"/>
              </a:rPr>
              <a:t>kính</a:t>
            </a:r>
            <a:r>
              <a:rPr lang="en-US" sz="2000" dirty="0">
                <a:solidFill>
                  <a:schemeClr val="bg1"/>
                </a:solidFill>
                <a:cs typeface="Times New Roman" pitchFamily="18" charset="0"/>
              </a:rPr>
              <a:t> </a:t>
            </a:r>
            <a:r>
              <a:rPr lang="en-US" sz="2000" dirty="0" err="1">
                <a:solidFill>
                  <a:schemeClr val="bg1"/>
                </a:solidFill>
                <a:cs typeface="Times New Roman" pitchFamily="18" charset="0"/>
              </a:rPr>
              <a:t>trọng</a:t>
            </a:r>
            <a:r>
              <a:rPr lang="en-US" sz="2000" dirty="0">
                <a:solidFill>
                  <a:schemeClr val="bg1"/>
                </a:solidFill>
                <a:cs typeface="Times New Roman" pitchFamily="18" charset="0"/>
              </a:rPr>
              <a:t>, </a:t>
            </a:r>
            <a:r>
              <a:rPr lang="en-US" sz="2000" dirty="0" err="1">
                <a:solidFill>
                  <a:schemeClr val="bg1"/>
                </a:solidFill>
                <a:cs typeface="Times New Roman" pitchFamily="18" charset="0"/>
              </a:rPr>
              <a:t>học</a:t>
            </a:r>
            <a:r>
              <a:rPr lang="en-US" sz="2000" dirty="0">
                <a:solidFill>
                  <a:schemeClr val="bg1"/>
                </a:solidFill>
                <a:cs typeface="Times New Roman" pitchFamily="18" charset="0"/>
              </a:rPr>
              <a:t> </a:t>
            </a:r>
            <a:r>
              <a:rPr lang="en-US" sz="2000" dirty="0" err="1">
                <a:solidFill>
                  <a:schemeClr val="bg1"/>
                </a:solidFill>
                <a:cs typeface="Times New Roman" pitchFamily="18" charset="0"/>
              </a:rPr>
              <a:t>tập</a:t>
            </a:r>
            <a:r>
              <a:rPr lang="en-US" sz="2000" dirty="0">
                <a:solidFill>
                  <a:schemeClr val="bg1"/>
                </a:solidFill>
                <a:cs typeface="Times New Roman" pitchFamily="18" charset="0"/>
              </a:rPr>
              <a:t> </a:t>
            </a:r>
            <a:r>
              <a:rPr lang="en-US" sz="2000" dirty="0" err="1">
                <a:solidFill>
                  <a:schemeClr val="bg1"/>
                </a:solidFill>
                <a:cs typeface="Times New Roman" pitchFamily="18" charset="0"/>
              </a:rPr>
              <a:t>dân</a:t>
            </a:r>
            <a:r>
              <a:rPr lang="en-US" sz="2000" dirty="0">
                <a:solidFill>
                  <a:schemeClr val="bg1"/>
                </a:solidFill>
                <a:cs typeface="Times New Roman" pitchFamily="18" charset="0"/>
              </a:rPr>
              <a:t>, </a:t>
            </a:r>
            <a:r>
              <a:rPr lang="en-US" sz="2000" dirty="0" err="1">
                <a:solidFill>
                  <a:schemeClr val="bg1"/>
                </a:solidFill>
                <a:cs typeface="Times New Roman" pitchFamily="18" charset="0"/>
              </a:rPr>
              <a:t>lấy</a:t>
            </a:r>
            <a:r>
              <a:rPr lang="en-US" sz="2000" dirty="0">
                <a:solidFill>
                  <a:schemeClr val="bg1"/>
                </a:solidFill>
                <a:cs typeface="Times New Roman" pitchFamily="18" charset="0"/>
              </a:rPr>
              <a:t> </a:t>
            </a:r>
            <a:r>
              <a:rPr lang="en-US" sz="2000" dirty="0" err="1">
                <a:solidFill>
                  <a:schemeClr val="bg1"/>
                </a:solidFill>
                <a:cs typeface="Times New Roman" pitchFamily="18" charset="0"/>
              </a:rPr>
              <a:t>dân</a:t>
            </a:r>
            <a:r>
              <a:rPr lang="en-US" sz="2000" dirty="0">
                <a:solidFill>
                  <a:schemeClr val="bg1"/>
                </a:solidFill>
                <a:cs typeface="Times New Roman" pitchFamily="18" charset="0"/>
              </a:rPr>
              <a:t> </a:t>
            </a:r>
            <a:r>
              <a:rPr lang="en-US" sz="2000" dirty="0" err="1">
                <a:solidFill>
                  <a:schemeClr val="bg1"/>
                </a:solidFill>
                <a:cs typeface="Times New Roman" pitchFamily="18" charset="0"/>
              </a:rPr>
              <a:t>làm</a:t>
            </a:r>
            <a:r>
              <a:rPr lang="en-US" sz="2000" dirty="0">
                <a:solidFill>
                  <a:schemeClr val="bg1"/>
                </a:solidFill>
                <a:cs typeface="Times New Roman" pitchFamily="18" charset="0"/>
              </a:rPr>
              <a:t> </a:t>
            </a:r>
            <a:r>
              <a:rPr lang="en-US" sz="2000" dirty="0" err="1">
                <a:solidFill>
                  <a:schemeClr val="bg1"/>
                </a:solidFill>
                <a:cs typeface="Times New Roman" pitchFamily="18" charset="0"/>
              </a:rPr>
              <a:t>gốc</a:t>
            </a:r>
            <a:endParaRPr lang="en-US" sz="2000" dirty="0">
              <a:cs typeface="Times New Roman" pitchFamily="18" charset="0"/>
            </a:endParaRPr>
          </a:p>
        </p:txBody>
      </p:sp>
      <p:cxnSp>
        <p:nvCxnSpPr>
          <p:cNvPr id="20" name="Straight Arrow Connector 19">
            <a:extLst>
              <a:ext uri="{FF2B5EF4-FFF2-40B4-BE49-F238E27FC236}">
                <a16:creationId xmlns="" xmlns:a16="http://schemas.microsoft.com/office/drawing/2014/main" id="{DFC799C4-286C-4727-97D2-D71D08D2BCD2}"/>
              </a:ext>
            </a:extLst>
          </p:cNvPr>
          <p:cNvCxnSpPr>
            <a:cxnSpLocks/>
            <a:stCxn id="14" idx="2"/>
            <a:endCxn id="17" idx="0"/>
          </p:cNvCxnSpPr>
          <p:nvPr/>
        </p:nvCxnSpPr>
        <p:spPr>
          <a:xfrm>
            <a:off x="4084445" y="4000988"/>
            <a:ext cx="681627" cy="620173"/>
          </a:xfrm>
          <a:prstGeom prst="straightConnector1">
            <a:avLst/>
          </a:prstGeom>
          <a:ln>
            <a:solidFill>
              <a:srgbClr val="FF0066"/>
            </a:solidFill>
            <a:tailEnd type="arrow"/>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 xmlns:a16="http://schemas.microsoft.com/office/drawing/2014/main" id="{5B3F7CF9-E987-45A7-937A-B9582CC2A70C}"/>
              </a:ext>
            </a:extLst>
          </p:cNvPr>
          <p:cNvCxnSpPr/>
          <p:nvPr/>
        </p:nvCxnSpPr>
        <p:spPr>
          <a:xfrm flipH="1">
            <a:off x="5270040" y="3225854"/>
            <a:ext cx="1268412" cy="314325"/>
          </a:xfrm>
          <a:prstGeom prst="straightConnector1">
            <a:avLst/>
          </a:prstGeom>
          <a:ln>
            <a:solidFill>
              <a:srgbClr val="FF0066"/>
            </a:solidFill>
            <a:tailEnd type="arrow"/>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 xmlns:a16="http://schemas.microsoft.com/office/drawing/2014/main" id="{C8AFDB94-CCA1-4B8A-AF0A-8EBD3F35E2C9}"/>
              </a:ext>
            </a:extLst>
          </p:cNvPr>
          <p:cNvCxnSpPr>
            <a:cxnSpLocks/>
            <a:stCxn id="15" idx="2"/>
            <a:endCxn id="19" idx="0"/>
          </p:cNvCxnSpPr>
          <p:nvPr/>
        </p:nvCxnSpPr>
        <p:spPr>
          <a:xfrm>
            <a:off x="8208037" y="3928559"/>
            <a:ext cx="1467926" cy="696973"/>
          </a:xfrm>
          <a:prstGeom prst="straightConnector1">
            <a:avLst/>
          </a:prstGeom>
          <a:ln>
            <a:solidFill>
              <a:srgbClr val="FF0066"/>
            </a:solidFill>
            <a:tailEnd type="arrow"/>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 xmlns:a16="http://schemas.microsoft.com/office/drawing/2014/main" id="{7EC86C28-6475-4B34-BF93-D72F9FF89248}"/>
              </a:ext>
            </a:extLst>
          </p:cNvPr>
          <p:cNvCxnSpPr/>
          <p:nvPr/>
        </p:nvCxnSpPr>
        <p:spPr>
          <a:xfrm>
            <a:off x="6611629" y="3180009"/>
            <a:ext cx="1087438" cy="369888"/>
          </a:xfrm>
          <a:prstGeom prst="straightConnector1">
            <a:avLst/>
          </a:prstGeom>
          <a:ln>
            <a:solidFill>
              <a:srgbClr val="FF0066"/>
            </a:solidFill>
            <a:tailEnd type="arrow"/>
          </a:ln>
        </p:spPr>
        <p:style>
          <a:lnRef idx="1">
            <a:schemeClr val="accent1"/>
          </a:lnRef>
          <a:fillRef idx="0">
            <a:schemeClr val="accent1"/>
          </a:fillRef>
          <a:effectRef idx="0">
            <a:schemeClr val="accent1"/>
          </a:effectRef>
          <a:fontRef idx="minor">
            <a:schemeClr val="tx1"/>
          </a:fontRef>
        </p:style>
      </p:cxnSp>
      <p:cxnSp>
        <p:nvCxnSpPr>
          <p:cNvPr id="24" name="Straight Arrow Connector 23">
            <a:extLst>
              <a:ext uri="{FF2B5EF4-FFF2-40B4-BE49-F238E27FC236}">
                <a16:creationId xmlns="" xmlns:a16="http://schemas.microsoft.com/office/drawing/2014/main" id="{CB3DF0DD-317A-4E95-BA59-1E0C049D67CF}"/>
              </a:ext>
            </a:extLst>
          </p:cNvPr>
          <p:cNvCxnSpPr>
            <a:cxnSpLocks/>
            <a:stCxn id="15" idx="2"/>
            <a:endCxn id="18" idx="0"/>
          </p:cNvCxnSpPr>
          <p:nvPr/>
        </p:nvCxnSpPr>
        <p:spPr>
          <a:xfrm flipH="1">
            <a:off x="7060806" y="3928559"/>
            <a:ext cx="1147231" cy="673365"/>
          </a:xfrm>
          <a:prstGeom prst="straightConnector1">
            <a:avLst/>
          </a:prstGeom>
          <a:ln>
            <a:solidFill>
              <a:srgbClr val="FF0066"/>
            </a:solidFill>
            <a:tailEnd type="arrow"/>
          </a:ln>
        </p:spPr>
        <p:style>
          <a:lnRef idx="1">
            <a:schemeClr val="accent1"/>
          </a:lnRef>
          <a:fillRef idx="0">
            <a:schemeClr val="accent1"/>
          </a:fillRef>
          <a:effectRef idx="0">
            <a:schemeClr val="accent1"/>
          </a:effectRef>
          <a:fontRef idx="minor">
            <a:schemeClr val="tx1"/>
          </a:fontRef>
        </p:style>
      </p:cxnSp>
      <p:cxnSp>
        <p:nvCxnSpPr>
          <p:cNvPr id="25" name="Straight Arrow Connector 24">
            <a:extLst>
              <a:ext uri="{FF2B5EF4-FFF2-40B4-BE49-F238E27FC236}">
                <a16:creationId xmlns="" xmlns:a16="http://schemas.microsoft.com/office/drawing/2014/main" id="{04EB8569-2061-458E-893B-7BC7B05D7138}"/>
              </a:ext>
            </a:extLst>
          </p:cNvPr>
          <p:cNvCxnSpPr>
            <a:cxnSpLocks/>
            <a:stCxn id="14" idx="2"/>
          </p:cNvCxnSpPr>
          <p:nvPr/>
        </p:nvCxnSpPr>
        <p:spPr>
          <a:xfrm flipH="1">
            <a:off x="2981246" y="4000988"/>
            <a:ext cx="1103199" cy="620173"/>
          </a:xfrm>
          <a:prstGeom prst="straightConnector1">
            <a:avLst/>
          </a:prstGeom>
          <a:ln>
            <a:solidFill>
              <a:srgbClr val="FF0066"/>
            </a:solidFill>
            <a:tailEnd type="arrow"/>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 xmlns:a16="http://schemas.microsoft.com/office/drawing/2014/main" id="{5D1AAC87-FB8A-41B4-AAC5-DAE11D171F5D}"/>
              </a:ext>
            </a:extLst>
          </p:cNvPr>
          <p:cNvSpPr txBox="1"/>
          <p:nvPr/>
        </p:nvSpPr>
        <p:spPr>
          <a:xfrm>
            <a:off x="1637847" y="7776482"/>
            <a:ext cx="7915275" cy="707886"/>
          </a:xfrm>
          <a:prstGeom prst="rect">
            <a:avLst/>
          </a:prstGeom>
          <a:solidFill>
            <a:srgbClr val="FF3399"/>
          </a:solidFill>
        </p:spPr>
        <p:style>
          <a:lnRef idx="1">
            <a:schemeClr val="accent1"/>
          </a:lnRef>
          <a:fillRef idx="2">
            <a:schemeClr val="accent1"/>
          </a:fillRef>
          <a:effectRef idx="1">
            <a:schemeClr val="accent1"/>
          </a:effectRef>
          <a:fontRef idx="minor">
            <a:schemeClr val="dk1"/>
          </a:fontRef>
        </p:style>
        <p:txBody>
          <a:bodyPr>
            <a:spAutoFit/>
          </a:bodyPr>
          <a:lstStyle/>
          <a:p>
            <a:pPr algn="just">
              <a:defRPr/>
            </a:pPr>
            <a:r>
              <a:rPr lang="en-US" sz="2000" b="1" dirty="0" err="1">
                <a:solidFill>
                  <a:schemeClr val="bg1"/>
                </a:solidFill>
                <a:cs typeface="Times New Roman" pitchFamily="18" charset="0"/>
              </a:rPr>
              <a:t>Cán</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bộ</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lãnh</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đạo</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phải</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nắm</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vững</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dân</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tình</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hiểu</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rõ</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dân</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tâm</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thường</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xuyên</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quan</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tâm</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cải</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thiện</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dân</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sinh</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nâng</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cao</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dân</a:t>
            </a:r>
            <a:r>
              <a:rPr lang="en-US" sz="2000" b="1" dirty="0">
                <a:solidFill>
                  <a:schemeClr val="bg1"/>
                </a:solidFill>
                <a:cs typeface="Times New Roman" pitchFamily="18" charset="0"/>
              </a:rPr>
              <a:t> </a:t>
            </a:r>
            <a:r>
              <a:rPr lang="en-US" sz="2000" b="1" dirty="0" err="1">
                <a:solidFill>
                  <a:schemeClr val="bg1"/>
                </a:solidFill>
                <a:cs typeface="Times New Roman" pitchFamily="18" charset="0"/>
              </a:rPr>
              <a:t>trí</a:t>
            </a:r>
            <a:endParaRPr lang="en-US" sz="2000" b="1" dirty="0">
              <a:solidFill>
                <a:schemeClr val="bg1"/>
              </a:solidFill>
              <a:cs typeface="Times New Roman" pitchFamily="18" charset="0"/>
            </a:endParaRPr>
          </a:p>
        </p:txBody>
      </p:sp>
      <p:sp>
        <p:nvSpPr>
          <p:cNvPr id="27" name="Right Arrow 48">
            <a:extLst>
              <a:ext uri="{FF2B5EF4-FFF2-40B4-BE49-F238E27FC236}">
                <a16:creationId xmlns="" xmlns:a16="http://schemas.microsoft.com/office/drawing/2014/main" id="{4A064AE3-7A03-4CC6-9DFF-75909680395D}"/>
              </a:ext>
            </a:extLst>
          </p:cNvPr>
          <p:cNvSpPr/>
          <p:nvPr/>
        </p:nvSpPr>
        <p:spPr>
          <a:xfrm>
            <a:off x="682172" y="8162245"/>
            <a:ext cx="728663" cy="657225"/>
          </a:xfrm>
          <a:prstGeom prst="rightArrow">
            <a:avLst/>
          </a:prstGeom>
          <a:solidFill>
            <a:srgbClr val="6600CC"/>
          </a:solidFill>
          <a:ln>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defRPr/>
            </a:pPr>
            <a:endParaRPr lang="en-US" sz="2000" b="1"/>
          </a:p>
        </p:txBody>
      </p:sp>
    </p:spTree>
    <p:extLst>
      <p:ext uri="{BB962C8B-B14F-4D97-AF65-F5344CB8AC3E}">
        <p14:creationId xmlns:p14="http://schemas.microsoft.com/office/powerpoint/2010/main" val="11135511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1000" fill="hold"/>
                                        <p:tgtEl>
                                          <p:spTgt spid="4"/>
                                        </p:tgtEl>
                                        <p:attrNameLst>
                                          <p:attrName>ppt_w</p:attrName>
                                        </p:attrNameLst>
                                      </p:cBhvr>
                                      <p:tavLst>
                                        <p:tav tm="0">
                                          <p:val>
                                            <p:fltVal val="0"/>
                                          </p:val>
                                        </p:tav>
                                        <p:tav tm="100000">
                                          <p:val>
                                            <p:strVal val="#ppt_w"/>
                                          </p:val>
                                        </p:tav>
                                      </p:tavLst>
                                    </p:anim>
                                    <p:anim calcmode="lin" valueType="num">
                                      <p:cBhvr>
                                        <p:cTn id="14" dur="1000" fill="hold"/>
                                        <p:tgtEl>
                                          <p:spTgt spid="4"/>
                                        </p:tgtEl>
                                        <p:attrNameLst>
                                          <p:attrName>ppt_h</p:attrName>
                                        </p:attrNameLst>
                                      </p:cBhvr>
                                      <p:tavLst>
                                        <p:tav tm="0">
                                          <p:val>
                                            <p:fltVal val="0"/>
                                          </p:val>
                                        </p:tav>
                                        <p:tav tm="100000">
                                          <p:val>
                                            <p:strVal val="#ppt_h"/>
                                          </p:val>
                                        </p:tav>
                                      </p:tavLst>
                                    </p:anim>
                                    <p:anim calcmode="lin" valueType="num">
                                      <p:cBhvr>
                                        <p:cTn id="15" dur="1000" fill="hold"/>
                                        <p:tgtEl>
                                          <p:spTgt spid="4"/>
                                        </p:tgtEl>
                                        <p:attrNameLst>
                                          <p:attrName>style.rotation</p:attrName>
                                        </p:attrNameLst>
                                      </p:cBhvr>
                                      <p:tavLst>
                                        <p:tav tm="0">
                                          <p:val>
                                            <p:fltVal val="90"/>
                                          </p:val>
                                        </p:tav>
                                        <p:tav tm="100000">
                                          <p:val>
                                            <p:fltVal val="0"/>
                                          </p:val>
                                        </p:tav>
                                      </p:tavLst>
                                    </p:anim>
                                    <p:animEffect transition="in" filter="fade">
                                      <p:cBhvr>
                                        <p:cTn id="16" dur="1000"/>
                                        <p:tgtEl>
                                          <p:spTgt spid="4"/>
                                        </p:tgtEl>
                                      </p:cBhvr>
                                    </p:animEffect>
                                  </p:childTnLst>
                                </p:cTn>
                              </p:par>
                            </p:childTnLst>
                          </p:cTn>
                        </p:par>
                        <p:par>
                          <p:cTn id="17" fill="hold">
                            <p:stCondLst>
                              <p:cond delay="1000"/>
                            </p:stCondLst>
                            <p:childTnLst>
                              <p:par>
                                <p:cTn id="18" presetID="12" presetClass="entr" presetSubtype="4" fill="hold" grpId="0"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slide(fromBottom)">
                                      <p:cBhvr>
                                        <p:cTn id="20" dur="5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childTnLst>
                    </p:cTn>
                  </p:par>
                  <p:par>
                    <p:cTn id="26" fill="hold">
                      <p:stCondLst>
                        <p:cond delay="indefinite"/>
                      </p:stCondLst>
                      <p:childTnLst>
                        <p:par>
                          <p:cTn id="27" fill="hold">
                            <p:stCondLst>
                              <p:cond delay="0"/>
                            </p:stCondLst>
                            <p:childTnLst>
                              <p:par>
                                <p:cTn id="28" presetID="2" presetClass="entr" presetSubtype="4"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500" fill="hold"/>
                                        <p:tgtEl>
                                          <p:spTgt spid="11"/>
                                        </p:tgtEl>
                                        <p:attrNameLst>
                                          <p:attrName>ppt_x</p:attrName>
                                        </p:attrNameLst>
                                      </p:cBhvr>
                                      <p:tavLst>
                                        <p:tav tm="0">
                                          <p:val>
                                            <p:strVal val="#ppt_x"/>
                                          </p:val>
                                        </p:tav>
                                        <p:tav tm="100000">
                                          <p:val>
                                            <p:strVal val="#ppt_x"/>
                                          </p:val>
                                        </p:tav>
                                      </p:tavLst>
                                    </p:anim>
                                    <p:anim calcmode="lin" valueType="num">
                                      <p:cBhvr additive="base">
                                        <p:cTn id="31"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4" fill="hold" grpId="0" nodeType="clickEffect">
                                  <p:stCondLst>
                                    <p:cond delay="0"/>
                                  </p:stCondLst>
                                  <p:childTnLst>
                                    <p:set>
                                      <p:cBhvr>
                                        <p:cTn id="35" dur="1" fill="hold">
                                          <p:stCondLst>
                                            <p:cond delay="0"/>
                                          </p:stCondLst>
                                        </p:cTn>
                                        <p:tgtEl>
                                          <p:spTgt spid="10"/>
                                        </p:tgtEl>
                                        <p:attrNameLst>
                                          <p:attrName>style.visibility</p:attrName>
                                        </p:attrNameLst>
                                      </p:cBhvr>
                                      <p:to>
                                        <p:strVal val="visible"/>
                                      </p:to>
                                    </p:set>
                                    <p:anim calcmode="lin" valueType="num">
                                      <p:cBhvr additive="base">
                                        <p:cTn id="36" dur="500" fill="hold"/>
                                        <p:tgtEl>
                                          <p:spTgt spid="10"/>
                                        </p:tgtEl>
                                        <p:attrNameLst>
                                          <p:attrName>ppt_x</p:attrName>
                                        </p:attrNameLst>
                                      </p:cBhvr>
                                      <p:tavLst>
                                        <p:tav tm="0">
                                          <p:val>
                                            <p:strVal val="#ppt_x"/>
                                          </p:val>
                                        </p:tav>
                                        <p:tav tm="100000">
                                          <p:val>
                                            <p:strVal val="#ppt_x"/>
                                          </p:val>
                                        </p:tav>
                                      </p:tavLst>
                                    </p:anim>
                                    <p:anim calcmode="lin" valueType="num">
                                      <p:cBhvr additive="base">
                                        <p:cTn id="37"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21" presetClass="entr" presetSubtype="1" fill="hold" nodeType="click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wheel(1)">
                                      <p:cBhvr>
                                        <p:cTn id="47" dur="2000"/>
                                        <p:tgtEl>
                                          <p:spTgt spid="21"/>
                                        </p:tgtEl>
                                      </p:cBhvr>
                                    </p:animEffect>
                                  </p:childTnLst>
                                </p:cTn>
                              </p:par>
                              <p:par>
                                <p:cTn id="48" presetID="21" presetClass="entr" presetSubtype="1"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Effect transition="in" filter="wheel(1)">
                                      <p:cBhvr>
                                        <p:cTn id="50" dur="2000"/>
                                        <p:tgtEl>
                                          <p:spTgt spid="14"/>
                                        </p:tgtEl>
                                      </p:cBhvr>
                                    </p:animEffect>
                                  </p:childTnLst>
                                </p:cTn>
                              </p:par>
                            </p:childTnLst>
                          </p:cTn>
                        </p:par>
                      </p:childTnLst>
                    </p:cTn>
                  </p:par>
                  <p:par>
                    <p:cTn id="51" fill="hold">
                      <p:stCondLst>
                        <p:cond delay="indefinite"/>
                      </p:stCondLst>
                      <p:childTnLst>
                        <p:par>
                          <p:cTn id="52" fill="hold">
                            <p:stCondLst>
                              <p:cond delay="0"/>
                            </p:stCondLst>
                            <p:childTnLst>
                              <p:par>
                                <p:cTn id="53" presetID="21" presetClass="entr" presetSubtype="1" fill="hold" nodeType="click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wheel(1)">
                                      <p:cBhvr>
                                        <p:cTn id="55" dur="2000"/>
                                        <p:tgtEl>
                                          <p:spTgt spid="23"/>
                                        </p:tgtEl>
                                      </p:cBhvr>
                                    </p:animEffect>
                                  </p:childTnLst>
                                </p:cTn>
                              </p:par>
                              <p:par>
                                <p:cTn id="56" presetID="21" presetClass="entr" presetSubtype="1"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Effect transition="in" filter="wheel(1)">
                                      <p:cBhvr>
                                        <p:cTn id="58" dur="2000"/>
                                        <p:tgtEl>
                                          <p:spTgt spid="15"/>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500"/>
                                        <p:tgtEl>
                                          <p:spTgt spid="25"/>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16"/>
                                        </p:tgtEl>
                                        <p:attrNameLst>
                                          <p:attrName>style.visibility</p:attrName>
                                        </p:attrNameLst>
                                      </p:cBhvr>
                                      <p:to>
                                        <p:strVal val="visible"/>
                                      </p:to>
                                    </p:set>
                                    <p:animEffect transition="in" filter="fade">
                                      <p:cBhvr>
                                        <p:cTn id="66" dur="500"/>
                                        <p:tgtEl>
                                          <p:spTgt spid="16"/>
                                        </p:tgtEl>
                                      </p:cBhvr>
                                    </p:animEffect>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20"/>
                                        </p:tgtEl>
                                        <p:attrNameLst>
                                          <p:attrName>style.visibility</p:attrName>
                                        </p:attrNameLst>
                                      </p:cBhvr>
                                      <p:to>
                                        <p:strVal val="visible"/>
                                      </p:to>
                                    </p:set>
                                    <p:anim calcmode="lin" valueType="num">
                                      <p:cBhvr additive="base">
                                        <p:cTn id="71" dur="500" fill="hold"/>
                                        <p:tgtEl>
                                          <p:spTgt spid="20"/>
                                        </p:tgtEl>
                                        <p:attrNameLst>
                                          <p:attrName>ppt_x</p:attrName>
                                        </p:attrNameLst>
                                      </p:cBhvr>
                                      <p:tavLst>
                                        <p:tav tm="0">
                                          <p:val>
                                            <p:strVal val="#ppt_x"/>
                                          </p:val>
                                        </p:tav>
                                        <p:tav tm="100000">
                                          <p:val>
                                            <p:strVal val="#ppt_x"/>
                                          </p:val>
                                        </p:tav>
                                      </p:tavLst>
                                    </p:anim>
                                    <p:anim calcmode="lin" valueType="num">
                                      <p:cBhvr additive="base">
                                        <p:cTn id="72" dur="500" fill="hold"/>
                                        <p:tgtEl>
                                          <p:spTgt spid="20"/>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17"/>
                                        </p:tgtEl>
                                        <p:attrNameLst>
                                          <p:attrName>style.visibility</p:attrName>
                                        </p:attrNameLst>
                                      </p:cBhvr>
                                      <p:to>
                                        <p:strVal val="visible"/>
                                      </p:to>
                                    </p:set>
                                    <p:anim calcmode="lin" valueType="num">
                                      <p:cBhvr additive="base">
                                        <p:cTn id="75" dur="500" fill="hold"/>
                                        <p:tgtEl>
                                          <p:spTgt spid="17"/>
                                        </p:tgtEl>
                                        <p:attrNameLst>
                                          <p:attrName>ppt_x</p:attrName>
                                        </p:attrNameLst>
                                      </p:cBhvr>
                                      <p:tavLst>
                                        <p:tav tm="0">
                                          <p:val>
                                            <p:strVal val="#ppt_x"/>
                                          </p:val>
                                        </p:tav>
                                        <p:tav tm="100000">
                                          <p:val>
                                            <p:strVal val="#ppt_x"/>
                                          </p:val>
                                        </p:tav>
                                      </p:tavLst>
                                    </p:anim>
                                    <p:anim calcmode="lin" valueType="num">
                                      <p:cBhvr additive="base">
                                        <p:cTn id="76"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nodeType="clickEffect">
                                  <p:stCondLst>
                                    <p:cond delay="0"/>
                                  </p:stCondLst>
                                  <p:childTnLst>
                                    <p:set>
                                      <p:cBhvr>
                                        <p:cTn id="80" dur="1" fill="hold">
                                          <p:stCondLst>
                                            <p:cond delay="0"/>
                                          </p:stCondLst>
                                        </p:cTn>
                                        <p:tgtEl>
                                          <p:spTgt spid="24"/>
                                        </p:tgtEl>
                                        <p:attrNameLst>
                                          <p:attrName>style.visibility</p:attrName>
                                        </p:attrNameLst>
                                      </p:cBhvr>
                                      <p:to>
                                        <p:strVal val="visible"/>
                                      </p:to>
                                    </p:set>
                                    <p:anim calcmode="lin" valueType="num">
                                      <p:cBhvr additive="base">
                                        <p:cTn id="81" dur="500" fill="hold"/>
                                        <p:tgtEl>
                                          <p:spTgt spid="24"/>
                                        </p:tgtEl>
                                        <p:attrNameLst>
                                          <p:attrName>ppt_x</p:attrName>
                                        </p:attrNameLst>
                                      </p:cBhvr>
                                      <p:tavLst>
                                        <p:tav tm="0">
                                          <p:val>
                                            <p:strVal val="#ppt_x"/>
                                          </p:val>
                                        </p:tav>
                                        <p:tav tm="100000">
                                          <p:val>
                                            <p:strVal val="#ppt_x"/>
                                          </p:val>
                                        </p:tav>
                                      </p:tavLst>
                                    </p:anim>
                                    <p:anim calcmode="lin" valueType="num">
                                      <p:cBhvr additive="base">
                                        <p:cTn id="82" dur="500" fill="hold"/>
                                        <p:tgtEl>
                                          <p:spTgt spid="24"/>
                                        </p:tgtEl>
                                        <p:attrNameLst>
                                          <p:attrName>ppt_y</p:attrName>
                                        </p:attrNameLst>
                                      </p:cBhvr>
                                      <p:tavLst>
                                        <p:tav tm="0">
                                          <p:val>
                                            <p:strVal val="1+#ppt_h/2"/>
                                          </p:val>
                                        </p:tav>
                                        <p:tav tm="100000">
                                          <p:val>
                                            <p:strVal val="#ppt_y"/>
                                          </p:val>
                                        </p:tav>
                                      </p:tavLst>
                                    </p:anim>
                                  </p:childTnLst>
                                </p:cTn>
                              </p:par>
                              <p:par>
                                <p:cTn id="83" presetID="2" presetClass="entr" presetSubtype="4" fill="hold" grpId="0" nodeType="withEffect">
                                  <p:stCondLst>
                                    <p:cond delay="0"/>
                                  </p:stCondLst>
                                  <p:childTnLst>
                                    <p:set>
                                      <p:cBhvr>
                                        <p:cTn id="84" dur="1" fill="hold">
                                          <p:stCondLst>
                                            <p:cond delay="0"/>
                                          </p:stCondLst>
                                        </p:cTn>
                                        <p:tgtEl>
                                          <p:spTgt spid="18"/>
                                        </p:tgtEl>
                                        <p:attrNameLst>
                                          <p:attrName>style.visibility</p:attrName>
                                        </p:attrNameLst>
                                      </p:cBhvr>
                                      <p:to>
                                        <p:strVal val="visible"/>
                                      </p:to>
                                    </p:set>
                                    <p:anim calcmode="lin" valueType="num">
                                      <p:cBhvr additive="base">
                                        <p:cTn id="85" dur="500" fill="hold"/>
                                        <p:tgtEl>
                                          <p:spTgt spid="18"/>
                                        </p:tgtEl>
                                        <p:attrNameLst>
                                          <p:attrName>ppt_x</p:attrName>
                                        </p:attrNameLst>
                                      </p:cBhvr>
                                      <p:tavLst>
                                        <p:tav tm="0">
                                          <p:val>
                                            <p:strVal val="#ppt_x"/>
                                          </p:val>
                                        </p:tav>
                                        <p:tav tm="100000">
                                          <p:val>
                                            <p:strVal val="#ppt_x"/>
                                          </p:val>
                                        </p:tav>
                                      </p:tavLst>
                                    </p:anim>
                                    <p:anim calcmode="lin" valueType="num">
                                      <p:cBhvr additive="base">
                                        <p:cTn id="86"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nodeType="clickEffect">
                                  <p:stCondLst>
                                    <p:cond delay="0"/>
                                  </p:stCondLst>
                                  <p:childTnLst>
                                    <p:set>
                                      <p:cBhvr>
                                        <p:cTn id="90" dur="1" fill="hold">
                                          <p:stCondLst>
                                            <p:cond delay="0"/>
                                          </p:stCondLst>
                                        </p:cTn>
                                        <p:tgtEl>
                                          <p:spTgt spid="22"/>
                                        </p:tgtEl>
                                        <p:attrNameLst>
                                          <p:attrName>style.visibility</p:attrName>
                                        </p:attrNameLst>
                                      </p:cBhvr>
                                      <p:to>
                                        <p:strVal val="visible"/>
                                      </p:to>
                                    </p:set>
                                    <p:anim calcmode="lin" valueType="num">
                                      <p:cBhvr additive="base">
                                        <p:cTn id="91" dur="500" fill="hold"/>
                                        <p:tgtEl>
                                          <p:spTgt spid="22"/>
                                        </p:tgtEl>
                                        <p:attrNameLst>
                                          <p:attrName>ppt_x</p:attrName>
                                        </p:attrNameLst>
                                      </p:cBhvr>
                                      <p:tavLst>
                                        <p:tav tm="0">
                                          <p:val>
                                            <p:strVal val="#ppt_x"/>
                                          </p:val>
                                        </p:tav>
                                        <p:tav tm="100000">
                                          <p:val>
                                            <p:strVal val="#ppt_x"/>
                                          </p:val>
                                        </p:tav>
                                      </p:tavLst>
                                    </p:anim>
                                    <p:anim calcmode="lin" valueType="num">
                                      <p:cBhvr additive="base">
                                        <p:cTn id="92" dur="500" fill="hold"/>
                                        <p:tgtEl>
                                          <p:spTgt spid="22"/>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19"/>
                                        </p:tgtEl>
                                        <p:attrNameLst>
                                          <p:attrName>style.visibility</p:attrName>
                                        </p:attrNameLst>
                                      </p:cBhvr>
                                      <p:to>
                                        <p:strVal val="visible"/>
                                      </p:to>
                                    </p:set>
                                    <p:anim calcmode="lin" valueType="num">
                                      <p:cBhvr additive="base">
                                        <p:cTn id="95" dur="500" fill="hold"/>
                                        <p:tgtEl>
                                          <p:spTgt spid="19"/>
                                        </p:tgtEl>
                                        <p:attrNameLst>
                                          <p:attrName>ppt_x</p:attrName>
                                        </p:attrNameLst>
                                      </p:cBhvr>
                                      <p:tavLst>
                                        <p:tav tm="0">
                                          <p:val>
                                            <p:strVal val="#ppt_x"/>
                                          </p:val>
                                        </p:tav>
                                        <p:tav tm="100000">
                                          <p:val>
                                            <p:strVal val="#ppt_x"/>
                                          </p:val>
                                        </p:tav>
                                      </p:tavLst>
                                    </p:anim>
                                    <p:anim calcmode="lin" valueType="num">
                                      <p:cBhvr additive="base">
                                        <p:cTn id="96"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27"/>
                                        </p:tgtEl>
                                        <p:attrNameLst>
                                          <p:attrName>style.visibility</p:attrName>
                                        </p:attrNameLst>
                                      </p:cBhvr>
                                      <p:to>
                                        <p:strVal val="visible"/>
                                      </p:to>
                                    </p:set>
                                    <p:animEffect transition="in" filter="fade">
                                      <p:cBhvr>
                                        <p:cTn id="101" dur="500"/>
                                        <p:tgtEl>
                                          <p:spTgt spid="27"/>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26"/>
                                        </p:tgtEl>
                                        <p:attrNameLst>
                                          <p:attrName>style.visibility</p:attrName>
                                        </p:attrNameLst>
                                      </p:cBhvr>
                                      <p:to>
                                        <p:strVal val="visible"/>
                                      </p:to>
                                    </p:set>
                                    <p:animEffect transition="in" filter="fade">
                                      <p:cBhvr>
                                        <p:cTn id="106"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8" grpId="0" animBg="1" autoUpdateAnimBg="0"/>
      <p:bldP spid="9" grpId="0" animBg="1"/>
      <p:bldP spid="10" grpId="0" animBg="1"/>
      <p:bldP spid="11" grpId="0" animBg="1"/>
      <p:bldP spid="12" grpId="0" animBg="1"/>
      <p:bldP spid="14" grpId="0" animBg="1"/>
      <p:bldP spid="15" grpId="0" animBg="1"/>
      <p:bldP spid="16" grpId="0" animBg="1"/>
      <p:bldP spid="17" grpId="0" animBg="1"/>
      <p:bldP spid="18" grpId="0" animBg="1"/>
      <p:bldP spid="19" grpId="0" animBg="1"/>
      <p:bldP spid="26" grpId="0" animBg="1"/>
      <p:bldP spid="27"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6" name="Rectangle 2055"/>
          <p:cNvSpPr/>
          <p:nvPr/>
        </p:nvSpPr>
        <p:spPr>
          <a:xfrm>
            <a:off x="1" y="5461000"/>
            <a:ext cx="12191999" cy="1397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eaLnBrk="1" hangingPunct="1">
              <a:spcBef>
                <a:spcPct val="50000"/>
              </a:spcBef>
              <a:defRPr/>
            </a:pPr>
            <a:r>
              <a:rPr lang="en-US" sz="2400" dirty="0" err="1">
                <a:solidFill>
                  <a:schemeClr val="bg1"/>
                </a:solidFill>
                <a:latin typeface="+mj-lt"/>
                <a:cs typeface="Times New Roman" pitchFamily="18" charset="0"/>
              </a:rPr>
              <a:t>Đây</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là</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phẩm</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chất</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đạo</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đức</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gắn</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liền</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với</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hoạt</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động</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hàng</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ngày</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của</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mọi</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người</a:t>
            </a:r>
            <a:r>
              <a:rPr lang="en-US" sz="2400" dirty="0">
                <a:solidFill>
                  <a:schemeClr val="bg1"/>
                </a:solidFill>
                <a:latin typeface="+mj-lt"/>
                <a:cs typeface="Times New Roman" pitchFamily="18" charset="0"/>
              </a:rPr>
              <a:t> </a:t>
            </a:r>
          </a:p>
        </p:txBody>
      </p:sp>
      <p:grpSp>
        <p:nvGrpSpPr>
          <p:cNvPr id="4" name="Group 3"/>
          <p:cNvGrpSpPr/>
          <p:nvPr/>
        </p:nvGrpSpPr>
        <p:grpSpPr>
          <a:xfrm>
            <a:off x="1532646" y="2324578"/>
            <a:ext cx="1408100" cy="1062751"/>
            <a:chOff x="1280103" y="2019317"/>
            <a:chExt cx="928347" cy="797063"/>
          </a:xfrm>
        </p:grpSpPr>
        <p:sp>
          <p:nvSpPr>
            <p:cNvPr id="22" name="Rounded Rectangle 21"/>
            <p:cNvSpPr/>
            <p:nvPr/>
          </p:nvSpPr>
          <p:spPr>
            <a:xfrm>
              <a:off x="1280103" y="2410794"/>
              <a:ext cx="928347" cy="405586"/>
            </a:xfrm>
            <a:prstGeom prst="round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white"/>
                </a:solidFill>
                <a:effectLst/>
                <a:uLnTx/>
                <a:uFillTx/>
                <a:latin typeface="Arial"/>
                <a:ea typeface="+mn-ea"/>
                <a:cs typeface="+mn-cs"/>
              </a:endParaRPr>
            </a:p>
          </p:txBody>
        </p:sp>
        <p:sp>
          <p:nvSpPr>
            <p:cNvPr id="72" name="TextBox 71"/>
            <p:cNvSpPr txBox="1"/>
            <p:nvPr/>
          </p:nvSpPr>
          <p:spPr>
            <a:xfrm>
              <a:off x="1419200" y="2490424"/>
              <a:ext cx="672604" cy="320569"/>
            </a:xfrm>
            <a:prstGeom prst="rect">
              <a:avLst/>
            </a:prstGeom>
            <a:solidFill>
              <a:srgbClr val="FF0000"/>
            </a:solidFill>
          </p:spPr>
          <p:txBody>
            <a:bodyPr wrap="square" rtlCol="0" anchor="ctr">
              <a:spAutoFit/>
            </a:bodyPr>
            <a:lstStyle/>
            <a:p>
              <a:pPr marL="0" marR="0" lvl="0" indent="0" algn="ctr" defTabSz="914286" rtl="0" eaLnBrk="1" fontAlgn="auto" latinLnBrk="0" hangingPunct="1">
                <a:lnSpc>
                  <a:spcPct val="120000"/>
                </a:lnSpc>
                <a:spcBef>
                  <a:spcPts val="0"/>
                </a:spcBef>
                <a:spcAft>
                  <a:spcPts val="0"/>
                </a:spcAft>
                <a:buClrTx/>
                <a:buSzTx/>
                <a:buFontTx/>
                <a:buNone/>
                <a:tabLst/>
                <a:defRPr/>
              </a:pPr>
              <a:r>
                <a:rPr kumimoji="0" lang="vi-VN" sz="2000" b="0" i="0" u="none" strike="noStrike" kern="1200" cap="none" spc="0" normalizeH="0" baseline="0" noProof="0" dirty="0">
                  <a:ln>
                    <a:noFill/>
                  </a:ln>
                  <a:solidFill>
                    <a:prstClr val="white"/>
                  </a:solidFill>
                  <a:effectLst/>
                  <a:uLnTx/>
                  <a:uFillTx/>
                  <a:latin typeface="Lato Bold" pitchFamily="34" charset="0"/>
                  <a:ea typeface="+mn-ea"/>
                  <a:cs typeface="+mn-cs"/>
                </a:rPr>
                <a:t>CẦN</a:t>
              </a:r>
              <a:endParaRPr kumimoji="0" lang="en-US" sz="2000" b="0" i="0" u="none" strike="noStrike" kern="1200" cap="none" spc="0" normalizeH="0" baseline="0" noProof="0" dirty="0">
                <a:ln>
                  <a:noFill/>
                </a:ln>
                <a:solidFill>
                  <a:prstClr val="white"/>
                </a:solidFill>
                <a:effectLst/>
                <a:uLnTx/>
                <a:uFillTx/>
                <a:latin typeface="Lato Bold" pitchFamily="34" charset="0"/>
                <a:ea typeface="+mn-ea"/>
                <a:cs typeface="+mn-cs"/>
              </a:endParaRPr>
            </a:p>
          </p:txBody>
        </p:sp>
        <p:sp>
          <p:nvSpPr>
            <p:cNvPr id="34" name="Freeform 25"/>
            <p:cNvSpPr>
              <a:spLocks noEditPoints="1"/>
            </p:cNvSpPr>
            <p:nvPr/>
          </p:nvSpPr>
          <p:spPr bwMode="auto">
            <a:xfrm>
              <a:off x="1624085" y="2019317"/>
              <a:ext cx="286395" cy="339725"/>
            </a:xfrm>
            <a:custGeom>
              <a:avLst/>
              <a:gdLst>
                <a:gd name="T0" fmla="*/ 82 w 165"/>
                <a:gd name="T1" fmla="*/ 238 h 238"/>
                <a:gd name="T2" fmla="*/ 0 w 165"/>
                <a:gd name="T3" fmla="*/ 156 h 238"/>
                <a:gd name="T4" fmla="*/ 13 w 165"/>
                <a:gd name="T5" fmla="*/ 111 h 238"/>
                <a:gd name="T6" fmla="*/ 69 w 165"/>
                <a:gd name="T7" fmla="*/ 11 h 238"/>
                <a:gd name="T8" fmla="*/ 82 w 165"/>
                <a:gd name="T9" fmla="*/ 0 h 238"/>
                <a:gd name="T10" fmla="*/ 96 w 165"/>
                <a:gd name="T11" fmla="*/ 11 h 238"/>
                <a:gd name="T12" fmla="*/ 152 w 165"/>
                <a:gd name="T13" fmla="*/ 111 h 238"/>
                <a:gd name="T14" fmla="*/ 165 w 165"/>
                <a:gd name="T15" fmla="*/ 156 h 238"/>
                <a:gd name="T16" fmla="*/ 82 w 165"/>
                <a:gd name="T17" fmla="*/ 238 h 238"/>
                <a:gd name="T18" fmla="*/ 79 w 165"/>
                <a:gd name="T19" fmla="*/ 165 h 238"/>
                <a:gd name="T20" fmla="*/ 65 w 165"/>
                <a:gd name="T21" fmla="*/ 140 h 238"/>
                <a:gd name="T22" fmla="*/ 62 w 165"/>
                <a:gd name="T23" fmla="*/ 138 h 238"/>
                <a:gd name="T24" fmla="*/ 58 w 165"/>
                <a:gd name="T25" fmla="*/ 140 h 238"/>
                <a:gd name="T26" fmla="*/ 44 w 165"/>
                <a:gd name="T27" fmla="*/ 165 h 238"/>
                <a:gd name="T28" fmla="*/ 41 w 165"/>
                <a:gd name="T29" fmla="*/ 176 h 238"/>
                <a:gd name="T30" fmla="*/ 62 w 165"/>
                <a:gd name="T31" fmla="*/ 197 h 238"/>
                <a:gd name="T32" fmla="*/ 82 w 165"/>
                <a:gd name="T33" fmla="*/ 176 h 238"/>
                <a:gd name="T34" fmla="*/ 79 w 165"/>
                <a:gd name="T35" fmla="*/ 16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5" h="238">
                  <a:moveTo>
                    <a:pt x="82" y="238"/>
                  </a:moveTo>
                  <a:cubicBezTo>
                    <a:pt x="37" y="238"/>
                    <a:pt x="0" y="201"/>
                    <a:pt x="0" y="156"/>
                  </a:cubicBezTo>
                  <a:cubicBezTo>
                    <a:pt x="0" y="139"/>
                    <a:pt x="5" y="124"/>
                    <a:pt x="13" y="111"/>
                  </a:cubicBezTo>
                  <a:cubicBezTo>
                    <a:pt x="21" y="98"/>
                    <a:pt x="56" y="54"/>
                    <a:pt x="69" y="11"/>
                  </a:cubicBezTo>
                  <a:cubicBezTo>
                    <a:pt x="71" y="4"/>
                    <a:pt x="77" y="0"/>
                    <a:pt x="82" y="0"/>
                  </a:cubicBezTo>
                  <a:cubicBezTo>
                    <a:pt x="88" y="0"/>
                    <a:pt x="94" y="4"/>
                    <a:pt x="96" y="11"/>
                  </a:cubicBezTo>
                  <a:cubicBezTo>
                    <a:pt x="109" y="54"/>
                    <a:pt x="144" y="98"/>
                    <a:pt x="152" y="111"/>
                  </a:cubicBezTo>
                  <a:cubicBezTo>
                    <a:pt x="160" y="124"/>
                    <a:pt x="165" y="139"/>
                    <a:pt x="165" y="156"/>
                  </a:cubicBezTo>
                  <a:cubicBezTo>
                    <a:pt x="165" y="201"/>
                    <a:pt x="128" y="238"/>
                    <a:pt x="82" y="238"/>
                  </a:cubicBezTo>
                  <a:close/>
                  <a:moveTo>
                    <a:pt x="79" y="165"/>
                  </a:moveTo>
                  <a:cubicBezTo>
                    <a:pt x="77" y="162"/>
                    <a:pt x="69" y="151"/>
                    <a:pt x="65" y="140"/>
                  </a:cubicBezTo>
                  <a:cubicBezTo>
                    <a:pt x="65" y="138"/>
                    <a:pt x="63" y="138"/>
                    <a:pt x="62" y="138"/>
                  </a:cubicBezTo>
                  <a:cubicBezTo>
                    <a:pt x="60" y="138"/>
                    <a:pt x="59" y="138"/>
                    <a:pt x="58" y="140"/>
                  </a:cubicBezTo>
                  <a:cubicBezTo>
                    <a:pt x="55" y="151"/>
                    <a:pt x="46" y="162"/>
                    <a:pt x="44" y="165"/>
                  </a:cubicBezTo>
                  <a:cubicBezTo>
                    <a:pt x="42" y="168"/>
                    <a:pt x="41" y="172"/>
                    <a:pt x="41" y="176"/>
                  </a:cubicBezTo>
                  <a:cubicBezTo>
                    <a:pt x="41" y="188"/>
                    <a:pt x="50" y="197"/>
                    <a:pt x="62" y="197"/>
                  </a:cubicBezTo>
                  <a:cubicBezTo>
                    <a:pt x="73" y="197"/>
                    <a:pt x="82" y="188"/>
                    <a:pt x="82" y="176"/>
                  </a:cubicBezTo>
                  <a:cubicBezTo>
                    <a:pt x="82" y="172"/>
                    <a:pt x="81" y="168"/>
                    <a:pt x="79" y="165"/>
                  </a:cubicBezTo>
                  <a:close/>
                </a:path>
              </a:pathLst>
            </a:custGeom>
            <a:solidFill>
              <a:srgbClr val="FF3399"/>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a:ea typeface="+mn-ea"/>
                <a:cs typeface="+mn-cs"/>
              </a:endParaRPr>
            </a:p>
          </p:txBody>
        </p:sp>
      </p:grpSp>
      <p:grpSp>
        <p:nvGrpSpPr>
          <p:cNvPr id="8" name="Group 7"/>
          <p:cNvGrpSpPr/>
          <p:nvPr/>
        </p:nvGrpSpPr>
        <p:grpSpPr>
          <a:xfrm>
            <a:off x="5783111" y="2817212"/>
            <a:ext cx="1395171" cy="707886"/>
            <a:chOff x="4337334" y="2112910"/>
            <a:chExt cx="634074" cy="530915"/>
          </a:xfrm>
        </p:grpSpPr>
        <p:sp>
          <p:nvSpPr>
            <p:cNvPr id="86" name="Rounded Rectangle 85"/>
            <p:cNvSpPr/>
            <p:nvPr/>
          </p:nvSpPr>
          <p:spPr>
            <a:xfrm>
              <a:off x="4337334" y="2198752"/>
              <a:ext cx="634074" cy="370720"/>
            </a:xfrm>
            <a:prstGeom prst="roundRect">
              <a:avLst/>
            </a:prstGeom>
            <a:gradFill>
              <a:gsLst>
                <a:gs pos="90000">
                  <a:schemeClr val="accent1"/>
                </a:gs>
                <a:gs pos="10000">
                  <a:schemeClr val="accent1"/>
                </a:gs>
                <a:gs pos="50000">
                  <a:schemeClr val="accent1">
                    <a:lumMod val="60000"/>
                    <a:lumOff val="40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Arial"/>
                <a:ea typeface="+mn-ea"/>
                <a:cs typeface="+mn-cs"/>
              </a:endParaRPr>
            </a:p>
          </p:txBody>
        </p:sp>
        <p:sp>
          <p:nvSpPr>
            <p:cNvPr id="78" name="TextBox 77"/>
            <p:cNvSpPr txBox="1"/>
            <p:nvPr/>
          </p:nvSpPr>
          <p:spPr>
            <a:xfrm>
              <a:off x="4374807" y="2112910"/>
              <a:ext cx="556509" cy="530915"/>
            </a:xfrm>
            <a:prstGeom prst="rect">
              <a:avLst/>
            </a:prstGeom>
            <a:noFill/>
          </p:spPr>
          <p:txBody>
            <a:bodyPr wrap="square" rtlCol="0" anchor="ctr">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vi-VN" sz="2000" dirty="0">
                  <a:solidFill>
                    <a:prstClr val="white"/>
                  </a:solidFill>
                </a:rPr>
                <a:t>LIÊM</a:t>
              </a:r>
              <a:endParaRPr kumimoji="0" lang="en-US" sz="2000" b="0" i="0" u="none" strike="noStrike" kern="1200" cap="none" spc="0" normalizeH="0" baseline="0" noProof="0" dirty="0">
                <a:ln>
                  <a:noFill/>
                </a:ln>
                <a:solidFill>
                  <a:prstClr val="white"/>
                </a:solidFill>
                <a:effectLst/>
                <a:uLnTx/>
                <a:uFillTx/>
                <a:ea typeface="+mn-ea"/>
                <a:cs typeface="+mn-cs"/>
              </a:endParaRPr>
            </a:p>
          </p:txBody>
        </p:sp>
      </p:grpSp>
      <p:sp>
        <p:nvSpPr>
          <p:cNvPr id="92" name="Rounded Rectangle 91"/>
          <p:cNvSpPr/>
          <p:nvPr/>
        </p:nvSpPr>
        <p:spPr>
          <a:xfrm>
            <a:off x="9631882" y="2940633"/>
            <a:ext cx="1404576" cy="494293"/>
          </a:xfrm>
          <a:prstGeom prst="round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prstClr val="white"/>
                </a:solidFill>
                <a:effectLst/>
                <a:uLnTx/>
                <a:uFillTx/>
                <a:latin typeface="Arial"/>
                <a:ea typeface="+mn-ea"/>
                <a:cs typeface="+mn-cs"/>
              </a:rPr>
              <a:t>CCVT</a:t>
            </a:r>
            <a:endParaRPr kumimoji="0" lang="en-US" sz="2400" b="0" i="0" u="none" strike="noStrike" kern="1200" cap="none" spc="0" normalizeH="0" baseline="0" noProof="0" dirty="0">
              <a:ln>
                <a:noFill/>
              </a:ln>
              <a:solidFill>
                <a:prstClr val="white"/>
              </a:solidFill>
              <a:effectLst/>
              <a:uLnTx/>
              <a:uFillTx/>
              <a:latin typeface="Arial"/>
              <a:ea typeface="+mn-ea"/>
              <a:cs typeface="+mn-cs"/>
            </a:endParaRPr>
          </a:p>
        </p:txBody>
      </p:sp>
      <p:sp>
        <p:nvSpPr>
          <p:cNvPr id="63" name="Freeform 31"/>
          <p:cNvSpPr>
            <a:spLocks/>
          </p:cNvSpPr>
          <p:nvPr/>
        </p:nvSpPr>
        <p:spPr bwMode="auto">
          <a:xfrm>
            <a:off x="-19050" y="3515151"/>
            <a:ext cx="2391833" cy="908050"/>
          </a:xfrm>
          <a:custGeom>
            <a:avLst/>
            <a:gdLst>
              <a:gd name="T0" fmla="*/ 0 w 1254"/>
              <a:gd name="T1" fmla="*/ 276 h 305"/>
              <a:gd name="T2" fmla="*/ 0 w 1254"/>
              <a:gd name="T3" fmla="*/ 276 h 305"/>
              <a:gd name="T4" fmla="*/ 1053 w 1254"/>
              <a:gd name="T5" fmla="*/ 276 h 305"/>
              <a:gd name="T6" fmla="*/ 1174 w 1254"/>
              <a:gd name="T7" fmla="*/ 225 h 305"/>
              <a:gd name="T8" fmla="*/ 1174 w 1254"/>
              <a:gd name="T9" fmla="*/ 225 h 305"/>
              <a:gd name="T10" fmla="*/ 1224 w 1254"/>
              <a:gd name="T11" fmla="*/ 104 h 305"/>
              <a:gd name="T12" fmla="*/ 1224 w 1254"/>
              <a:gd name="T13" fmla="*/ 104 h 305"/>
              <a:gd name="T14" fmla="*/ 1224 w 1254"/>
              <a:gd name="T15" fmla="*/ 15 h 305"/>
              <a:gd name="T16" fmla="*/ 1239 w 1254"/>
              <a:gd name="T17" fmla="*/ 0 h 305"/>
              <a:gd name="T18" fmla="*/ 1239 w 1254"/>
              <a:gd name="T19" fmla="*/ 0 h 305"/>
              <a:gd name="T20" fmla="*/ 1254 w 1254"/>
              <a:gd name="T21" fmla="*/ 15 h 305"/>
              <a:gd name="T22" fmla="*/ 1254 w 1254"/>
              <a:gd name="T23" fmla="*/ 15 h 305"/>
              <a:gd name="T24" fmla="*/ 1254 w 1254"/>
              <a:gd name="T25" fmla="*/ 104 h 305"/>
              <a:gd name="T26" fmla="*/ 1053 w 1254"/>
              <a:gd name="T27" fmla="*/ 305 h 305"/>
              <a:gd name="T28" fmla="*/ 1053 w 1254"/>
              <a:gd name="T29" fmla="*/ 305 h 305"/>
              <a:gd name="T30" fmla="*/ 0 w 1254"/>
              <a:gd name="T31" fmla="*/ 305 h 305"/>
              <a:gd name="T32" fmla="*/ 0 w 1254"/>
              <a:gd name="T33" fmla="*/ 305 h 305"/>
              <a:gd name="T34" fmla="*/ 0 w 1254"/>
              <a:gd name="T35" fmla="*/ 276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54" h="305">
                <a:moveTo>
                  <a:pt x="0" y="276"/>
                </a:moveTo>
                <a:cubicBezTo>
                  <a:pt x="0" y="276"/>
                  <a:pt x="0" y="276"/>
                  <a:pt x="0" y="276"/>
                </a:cubicBezTo>
                <a:cubicBezTo>
                  <a:pt x="1053" y="276"/>
                  <a:pt x="1053" y="276"/>
                  <a:pt x="1053" y="276"/>
                </a:cubicBezTo>
                <a:cubicBezTo>
                  <a:pt x="1100" y="276"/>
                  <a:pt x="1143" y="256"/>
                  <a:pt x="1174" y="225"/>
                </a:cubicBezTo>
                <a:cubicBezTo>
                  <a:pt x="1174" y="225"/>
                  <a:pt x="1174" y="225"/>
                  <a:pt x="1174" y="225"/>
                </a:cubicBezTo>
                <a:cubicBezTo>
                  <a:pt x="1205" y="194"/>
                  <a:pt x="1224" y="151"/>
                  <a:pt x="1224" y="104"/>
                </a:cubicBezTo>
                <a:cubicBezTo>
                  <a:pt x="1224" y="104"/>
                  <a:pt x="1224" y="104"/>
                  <a:pt x="1224" y="104"/>
                </a:cubicBezTo>
                <a:cubicBezTo>
                  <a:pt x="1224" y="15"/>
                  <a:pt x="1224" y="15"/>
                  <a:pt x="1224" y="15"/>
                </a:cubicBezTo>
                <a:cubicBezTo>
                  <a:pt x="1224" y="7"/>
                  <a:pt x="1231" y="0"/>
                  <a:pt x="1239" y="0"/>
                </a:cubicBezTo>
                <a:cubicBezTo>
                  <a:pt x="1239" y="0"/>
                  <a:pt x="1239" y="0"/>
                  <a:pt x="1239" y="0"/>
                </a:cubicBezTo>
                <a:cubicBezTo>
                  <a:pt x="1247" y="0"/>
                  <a:pt x="1254" y="7"/>
                  <a:pt x="1254" y="15"/>
                </a:cubicBezTo>
                <a:cubicBezTo>
                  <a:pt x="1254" y="15"/>
                  <a:pt x="1254" y="15"/>
                  <a:pt x="1254" y="15"/>
                </a:cubicBezTo>
                <a:cubicBezTo>
                  <a:pt x="1254" y="104"/>
                  <a:pt x="1254" y="104"/>
                  <a:pt x="1254" y="104"/>
                </a:cubicBezTo>
                <a:cubicBezTo>
                  <a:pt x="1254" y="215"/>
                  <a:pt x="1163" y="305"/>
                  <a:pt x="1053" y="305"/>
                </a:cubicBezTo>
                <a:cubicBezTo>
                  <a:pt x="1053" y="305"/>
                  <a:pt x="1053" y="305"/>
                  <a:pt x="1053" y="305"/>
                </a:cubicBezTo>
                <a:cubicBezTo>
                  <a:pt x="0" y="305"/>
                  <a:pt x="0" y="305"/>
                  <a:pt x="0" y="305"/>
                </a:cubicBezTo>
                <a:cubicBezTo>
                  <a:pt x="0" y="305"/>
                  <a:pt x="0" y="305"/>
                  <a:pt x="0" y="305"/>
                </a:cubicBezTo>
                <a:lnTo>
                  <a:pt x="0" y="276"/>
                </a:lnTo>
                <a:close/>
              </a:path>
            </a:pathLst>
          </a:custGeom>
          <a:gradFill>
            <a:gsLst>
              <a:gs pos="90000">
                <a:schemeClr val="bg2"/>
              </a:gs>
              <a:gs pos="10000">
                <a:schemeClr val="bg2"/>
              </a:gs>
              <a:gs pos="50000">
                <a:schemeClr val="bg2">
                  <a:lumMod val="60000"/>
                  <a:lumOff val="40000"/>
                </a:schemeClr>
              </a:gs>
            </a:gsLst>
            <a:lin ang="0" scaled="1"/>
          </a:gra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mn-ea"/>
              <a:cs typeface="+mn-cs"/>
            </a:endParaRPr>
          </a:p>
        </p:txBody>
      </p:sp>
      <p:grpSp>
        <p:nvGrpSpPr>
          <p:cNvPr id="5" name="Group 4"/>
          <p:cNvGrpSpPr/>
          <p:nvPr/>
        </p:nvGrpSpPr>
        <p:grpSpPr>
          <a:xfrm>
            <a:off x="-19050" y="3447416"/>
            <a:ext cx="3920068" cy="1109134"/>
            <a:chOff x="-14288" y="1996599"/>
            <a:chExt cx="2940051" cy="1420813"/>
          </a:xfrm>
        </p:grpSpPr>
        <p:sp>
          <p:nvSpPr>
            <p:cNvPr id="36" name="Oval 26"/>
            <p:cNvSpPr>
              <a:spLocks noChangeArrowheads="1"/>
            </p:cNvSpPr>
            <p:nvPr/>
          </p:nvSpPr>
          <p:spPr bwMode="auto">
            <a:xfrm>
              <a:off x="2833688" y="1996599"/>
              <a:ext cx="92075" cy="93663"/>
            </a:xfrm>
            <a:prstGeom prst="ellipse">
              <a:avLst/>
            </a:prstGeom>
            <a:solidFill>
              <a:srgbClr val="2980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mn-ea"/>
                <a:cs typeface="+mn-cs"/>
              </a:endParaRPr>
            </a:p>
          </p:txBody>
        </p:sp>
        <p:sp>
          <p:nvSpPr>
            <p:cNvPr id="2048" name="Freeform 32"/>
            <p:cNvSpPr>
              <a:spLocks/>
            </p:cNvSpPr>
            <p:nvPr/>
          </p:nvSpPr>
          <p:spPr bwMode="auto">
            <a:xfrm>
              <a:off x="-14288" y="2047399"/>
              <a:ext cx="2913063" cy="1370013"/>
            </a:xfrm>
            <a:custGeom>
              <a:avLst/>
              <a:gdLst>
                <a:gd name="T0" fmla="*/ 0 w 2037"/>
                <a:gd name="T1" fmla="*/ 929 h 958"/>
                <a:gd name="T2" fmla="*/ 0 w 2037"/>
                <a:gd name="T3" fmla="*/ 929 h 958"/>
                <a:gd name="T4" fmla="*/ 1836 w 2037"/>
                <a:gd name="T5" fmla="*/ 929 h 958"/>
                <a:gd name="T6" fmla="*/ 1957 w 2037"/>
                <a:gd name="T7" fmla="*/ 878 h 958"/>
                <a:gd name="T8" fmla="*/ 1957 w 2037"/>
                <a:gd name="T9" fmla="*/ 878 h 958"/>
                <a:gd name="T10" fmla="*/ 2007 w 2037"/>
                <a:gd name="T11" fmla="*/ 757 h 958"/>
                <a:gd name="T12" fmla="*/ 2007 w 2037"/>
                <a:gd name="T13" fmla="*/ 757 h 958"/>
                <a:gd name="T14" fmla="*/ 2007 w 2037"/>
                <a:gd name="T15" fmla="*/ 14 h 958"/>
                <a:gd name="T16" fmla="*/ 2022 w 2037"/>
                <a:gd name="T17" fmla="*/ 0 h 958"/>
                <a:gd name="T18" fmla="*/ 2022 w 2037"/>
                <a:gd name="T19" fmla="*/ 0 h 958"/>
                <a:gd name="T20" fmla="*/ 2037 w 2037"/>
                <a:gd name="T21" fmla="*/ 14 h 958"/>
                <a:gd name="T22" fmla="*/ 2037 w 2037"/>
                <a:gd name="T23" fmla="*/ 14 h 958"/>
                <a:gd name="T24" fmla="*/ 2037 w 2037"/>
                <a:gd name="T25" fmla="*/ 757 h 958"/>
                <a:gd name="T26" fmla="*/ 1836 w 2037"/>
                <a:gd name="T27" fmla="*/ 958 h 958"/>
                <a:gd name="T28" fmla="*/ 1836 w 2037"/>
                <a:gd name="T29" fmla="*/ 958 h 958"/>
                <a:gd name="T30" fmla="*/ 0 w 2037"/>
                <a:gd name="T31" fmla="*/ 958 h 958"/>
                <a:gd name="T32" fmla="*/ 0 w 2037"/>
                <a:gd name="T33" fmla="*/ 958 h 958"/>
                <a:gd name="T34" fmla="*/ 0 w 2037"/>
                <a:gd name="T35" fmla="*/ 929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37" h="958">
                  <a:moveTo>
                    <a:pt x="0" y="929"/>
                  </a:moveTo>
                  <a:cubicBezTo>
                    <a:pt x="0" y="929"/>
                    <a:pt x="0" y="929"/>
                    <a:pt x="0" y="929"/>
                  </a:cubicBezTo>
                  <a:cubicBezTo>
                    <a:pt x="1836" y="929"/>
                    <a:pt x="1836" y="929"/>
                    <a:pt x="1836" y="929"/>
                  </a:cubicBezTo>
                  <a:cubicBezTo>
                    <a:pt x="1883" y="929"/>
                    <a:pt x="1926" y="909"/>
                    <a:pt x="1957" y="878"/>
                  </a:cubicBezTo>
                  <a:cubicBezTo>
                    <a:pt x="1957" y="878"/>
                    <a:pt x="1957" y="878"/>
                    <a:pt x="1957" y="878"/>
                  </a:cubicBezTo>
                  <a:cubicBezTo>
                    <a:pt x="1988" y="847"/>
                    <a:pt x="2007" y="804"/>
                    <a:pt x="2007" y="757"/>
                  </a:cubicBezTo>
                  <a:cubicBezTo>
                    <a:pt x="2007" y="757"/>
                    <a:pt x="2007" y="757"/>
                    <a:pt x="2007" y="757"/>
                  </a:cubicBezTo>
                  <a:cubicBezTo>
                    <a:pt x="2007" y="14"/>
                    <a:pt x="2007" y="14"/>
                    <a:pt x="2007" y="14"/>
                  </a:cubicBezTo>
                  <a:cubicBezTo>
                    <a:pt x="2007" y="6"/>
                    <a:pt x="2014" y="0"/>
                    <a:pt x="2022" y="0"/>
                  </a:cubicBezTo>
                  <a:cubicBezTo>
                    <a:pt x="2022" y="0"/>
                    <a:pt x="2022" y="0"/>
                    <a:pt x="2022" y="0"/>
                  </a:cubicBezTo>
                  <a:cubicBezTo>
                    <a:pt x="2030" y="0"/>
                    <a:pt x="2037" y="6"/>
                    <a:pt x="2037" y="14"/>
                  </a:cubicBezTo>
                  <a:cubicBezTo>
                    <a:pt x="2037" y="14"/>
                    <a:pt x="2037" y="14"/>
                    <a:pt x="2037" y="14"/>
                  </a:cubicBezTo>
                  <a:cubicBezTo>
                    <a:pt x="2037" y="757"/>
                    <a:pt x="2037" y="757"/>
                    <a:pt x="2037" y="757"/>
                  </a:cubicBezTo>
                  <a:cubicBezTo>
                    <a:pt x="2037" y="868"/>
                    <a:pt x="1946" y="958"/>
                    <a:pt x="1836" y="958"/>
                  </a:cubicBezTo>
                  <a:cubicBezTo>
                    <a:pt x="1836" y="958"/>
                    <a:pt x="1836" y="958"/>
                    <a:pt x="1836" y="958"/>
                  </a:cubicBezTo>
                  <a:cubicBezTo>
                    <a:pt x="0" y="958"/>
                    <a:pt x="0" y="958"/>
                    <a:pt x="0" y="958"/>
                  </a:cubicBezTo>
                  <a:cubicBezTo>
                    <a:pt x="0" y="958"/>
                    <a:pt x="0" y="958"/>
                    <a:pt x="0" y="958"/>
                  </a:cubicBezTo>
                  <a:lnTo>
                    <a:pt x="0" y="929"/>
                  </a:lnTo>
                  <a:close/>
                </a:path>
              </a:pathLst>
            </a:custGeom>
            <a:gradFill>
              <a:gsLst>
                <a:gs pos="90000">
                  <a:schemeClr val="tx2"/>
                </a:gs>
                <a:gs pos="10000">
                  <a:schemeClr val="tx2"/>
                </a:gs>
                <a:gs pos="50000">
                  <a:schemeClr val="tx2">
                    <a:lumMod val="60000"/>
                    <a:lumOff val="40000"/>
                  </a:schemeClr>
                </a:gs>
              </a:gsLst>
              <a:lin ang="0" scaled="1"/>
            </a:gra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mn-ea"/>
                <a:cs typeface="+mn-cs"/>
              </a:endParaRPr>
            </a:p>
          </p:txBody>
        </p:sp>
      </p:grpSp>
      <p:sp>
        <p:nvSpPr>
          <p:cNvPr id="2049" name="Freeform 33"/>
          <p:cNvSpPr>
            <a:spLocks/>
          </p:cNvSpPr>
          <p:nvPr/>
        </p:nvSpPr>
        <p:spPr bwMode="auto">
          <a:xfrm>
            <a:off x="-19050" y="3515150"/>
            <a:ext cx="6261100" cy="1172633"/>
          </a:xfrm>
          <a:custGeom>
            <a:avLst/>
            <a:gdLst>
              <a:gd name="T0" fmla="*/ 0 w 3283"/>
              <a:gd name="T1" fmla="*/ 586 h 615"/>
              <a:gd name="T2" fmla="*/ 0 w 3283"/>
              <a:gd name="T3" fmla="*/ 586 h 615"/>
              <a:gd name="T4" fmla="*/ 3082 w 3283"/>
              <a:gd name="T5" fmla="*/ 586 h 615"/>
              <a:gd name="T6" fmla="*/ 3203 w 3283"/>
              <a:gd name="T7" fmla="*/ 535 h 615"/>
              <a:gd name="T8" fmla="*/ 3203 w 3283"/>
              <a:gd name="T9" fmla="*/ 535 h 615"/>
              <a:gd name="T10" fmla="*/ 3253 w 3283"/>
              <a:gd name="T11" fmla="*/ 414 h 615"/>
              <a:gd name="T12" fmla="*/ 3253 w 3283"/>
              <a:gd name="T13" fmla="*/ 414 h 615"/>
              <a:gd name="T14" fmla="*/ 3253 w 3283"/>
              <a:gd name="T15" fmla="*/ 14 h 615"/>
              <a:gd name="T16" fmla="*/ 3268 w 3283"/>
              <a:gd name="T17" fmla="*/ 0 h 615"/>
              <a:gd name="T18" fmla="*/ 3268 w 3283"/>
              <a:gd name="T19" fmla="*/ 0 h 615"/>
              <a:gd name="T20" fmla="*/ 3283 w 3283"/>
              <a:gd name="T21" fmla="*/ 14 h 615"/>
              <a:gd name="T22" fmla="*/ 3283 w 3283"/>
              <a:gd name="T23" fmla="*/ 14 h 615"/>
              <a:gd name="T24" fmla="*/ 3283 w 3283"/>
              <a:gd name="T25" fmla="*/ 414 h 615"/>
              <a:gd name="T26" fmla="*/ 3082 w 3283"/>
              <a:gd name="T27" fmla="*/ 615 h 615"/>
              <a:gd name="T28" fmla="*/ 3082 w 3283"/>
              <a:gd name="T29" fmla="*/ 615 h 615"/>
              <a:gd name="T30" fmla="*/ 0 w 3283"/>
              <a:gd name="T31" fmla="*/ 615 h 615"/>
              <a:gd name="T32" fmla="*/ 0 w 3283"/>
              <a:gd name="T33" fmla="*/ 615 h 615"/>
              <a:gd name="T34" fmla="*/ 0 w 3283"/>
              <a:gd name="T35" fmla="*/ 586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83" h="615">
                <a:moveTo>
                  <a:pt x="0" y="586"/>
                </a:moveTo>
                <a:cubicBezTo>
                  <a:pt x="0" y="586"/>
                  <a:pt x="0" y="586"/>
                  <a:pt x="0" y="586"/>
                </a:cubicBezTo>
                <a:cubicBezTo>
                  <a:pt x="3082" y="586"/>
                  <a:pt x="3082" y="586"/>
                  <a:pt x="3082" y="586"/>
                </a:cubicBezTo>
                <a:cubicBezTo>
                  <a:pt x="3129" y="586"/>
                  <a:pt x="3172" y="566"/>
                  <a:pt x="3203" y="535"/>
                </a:cubicBezTo>
                <a:cubicBezTo>
                  <a:pt x="3203" y="535"/>
                  <a:pt x="3203" y="535"/>
                  <a:pt x="3203" y="535"/>
                </a:cubicBezTo>
                <a:cubicBezTo>
                  <a:pt x="3234" y="504"/>
                  <a:pt x="3253" y="461"/>
                  <a:pt x="3253" y="414"/>
                </a:cubicBezTo>
                <a:cubicBezTo>
                  <a:pt x="3253" y="414"/>
                  <a:pt x="3253" y="414"/>
                  <a:pt x="3253" y="414"/>
                </a:cubicBezTo>
                <a:cubicBezTo>
                  <a:pt x="3253" y="14"/>
                  <a:pt x="3253" y="14"/>
                  <a:pt x="3253" y="14"/>
                </a:cubicBezTo>
                <a:cubicBezTo>
                  <a:pt x="3253" y="6"/>
                  <a:pt x="3260" y="0"/>
                  <a:pt x="3268" y="0"/>
                </a:cubicBezTo>
                <a:cubicBezTo>
                  <a:pt x="3268" y="0"/>
                  <a:pt x="3268" y="0"/>
                  <a:pt x="3268" y="0"/>
                </a:cubicBezTo>
                <a:cubicBezTo>
                  <a:pt x="3276" y="0"/>
                  <a:pt x="3283" y="6"/>
                  <a:pt x="3283" y="14"/>
                </a:cubicBezTo>
                <a:cubicBezTo>
                  <a:pt x="3283" y="14"/>
                  <a:pt x="3283" y="14"/>
                  <a:pt x="3283" y="14"/>
                </a:cubicBezTo>
                <a:cubicBezTo>
                  <a:pt x="3283" y="414"/>
                  <a:pt x="3283" y="414"/>
                  <a:pt x="3283" y="414"/>
                </a:cubicBezTo>
                <a:cubicBezTo>
                  <a:pt x="3283" y="525"/>
                  <a:pt x="3193" y="615"/>
                  <a:pt x="3082" y="615"/>
                </a:cubicBezTo>
                <a:cubicBezTo>
                  <a:pt x="3082" y="615"/>
                  <a:pt x="3082" y="615"/>
                  <a:pt x="3082" y="615"/>
                </a:cubicBezTo>
                <a:cubicBezTo>
                  <a:pt x="0" y="615"/>
                  <a:pt x="0" y="615"/>
                  <a:pt x="0" y="615"/>
                </a:cubicBezTo>
                <a:cubicBezTo>
                  <a:pt x="0" y="615"/>
                  <a:pt x="0" y="615"/>
                  <a:pt x="0" y="615"/>
                </a:cubicBezTo>
                <a:lnTo>
                  <a:pt x="0" y="586"/>
                </a:lnTo>
                <a:close/>
              </a:path>
            </a:pathLst>
          </a:custGeom>
          <a:gradFill>
            <a:gsLst>
              <a:gs pos="90000">
                <a:schemeClr val="accent1"/>
              </a:gs>
              <a:gs pos="10000">
                <a:schemeClr val="accent1"/>
              </a:gs>
              <a:gs pos="50000">
                <a:schemeClr val="accent1">
                  <a:lumMod val="60000"/>
                  <a:lumOff val="40000"/>
                </a:schemeClr>
              </a:gs>
            </a:gsLst>
            <a:lin ang="0" scaled="1"/>
          </a:gra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mn-ea"/>
              <a:cs typeface="+mn-cs"/>
            </a:endParaRPr>
          </a:p>
        </p:txBody>
      </p:sp>
      <p:sp>
        <p:nvSpPr>
          <p:cNvPr id="2051" name="Freeform 34"/>
          <p:cNvSpPr>
            <a:spLocks/>
          </p:cNvSpPr>
          <p:nvPr/>
        </p:nvSpPr>
        <p:spPr bwMode="auto">
          <a:xfrm>
            <a:off x="-19050" y="3546899"/>
            <a:ext cx="8261351" cy="1272117"/>
          </a:xfrm>
          <a:custGeom>
            <a:avLst/>
            <a:gdLst>
              <a:gd name="T0" fmla="*/ 0 w 4332"/>
              <a:gd name="T1" fmla="*/ 637 h 667"/>
              <a:gd name="T2" fmla="*/ 0 w 4332"/>
              <a:gd name="T3" fmla="*/ 637 h 667"/>
              <a:gd name="T4" fmla="*/ 4131 w 4332"/>
              <a:gd name="T5" fmla="*/ 637 h 667"/>
              <a:gd name="T6" fmla="*/ 4252 w 4332"/>
              <a:gd name="T7" fmla="*/ 587 h 667"/>
              <a:gd name="T8" fmla="*/ 4252 w 4332"/>
              <a:gd name="T9" fmla="*/ 587 h 667"/>
              <a:gd name="T10" fmla="*/ 4303 w 4332"/>
              <a:gd name="T11" fmla="*/ 466 h 667"/>
              <a:gd name="T12" fmla="*/ 4303 w 4332"/>
              <a:gd name="T13" fmla="*/ 466 h 667"/>
              <a:gd name="T14" fmla="*/ 4303 w 4332"/>
              <a:gd name="T15" fmla="*/ 15 h 667"/>
              <a:gd name="T16" fmla="*/ 4318 w 4332"/>
              <a:gd name="T17" fmla="*/ 0 h 667"/>
              <a:gd name="T18" fmla="*/ 4318 w 4332"/>
              <a:gd name="T19" fmla="*/ 0 h 667"/>
              <a:gd name="T20" fmla="*/ 4332 w 4332"/>
              <a:gd name="T21" fmla="*/ 15 h 667"/>
              <a:gd name="T22" fmla="*/ 4332 w 4332"/>
              <a:gd name="T23" fmla="*/ 15 h 667"/>
              <a:gd name="T24" fmla="*/ 4332 w 4332"/>
              <a:gd name="T25" fmla="*/ 466 h 667"/>
              <a:gd name="T26" fmla="*/ 4131 w 4332"/>
              <a:gd name="T27" fmla="*/ 667 h 667"/>
              <a:gd name="T28" fmla="*/ 4131 w 4332"/>
              <a:gd name="T29" fmla="*/ 667 h 667"/>
              <a:gd name="T30" fmla="*/ 0 w 4332"/>
              <a:gd name="T31" fmla="*/ 667 h 667"/>
              <a:gd name="T32" fmla="*/ 0 w 4332"/>
              <a:gd name="T33" fmla="*/ 667 h 667"/>
              <a:gd name="T34" fmla="*/ 0 w 4332"/>
              <a:gd name="T35" fmla="*/ 63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32" h="667">
                <a:moveTo>
                  <a:pt x="0" y="637"/>
                </a:moveTo>
                <a:cubicBezTo>
                  <a:pt x="0" y="637"/>
                  <a:pt x="0" y="637"/>
                  <a:pt x="0" y="637"/>
                </a:cubicBezTo>
                <a:cubicBezTo>
                  <a:pt x="4131" y="637"/>
                  <a:pt x="4131" y="637"/>
                  <a:pt x="4131" y="637"/>
                </a:cubicBezTo>
                <a:cubicBezTo>
                  <a:pt x="4179" y="637"/>
                  <a:pt x="4221" y="618"/>
                  <a:pt x="4252" y="587"/>
                </a:cubicBezTo>
                <a:cubicBezTo>
                  <a:pt x="4252" y="587"/>
                  <a:pt x="4252" y="587"/>
                  <a:pt x="4252" y="587"/>
                </a:cubicBezTo>
                <a:cubicBezTo>
                  <a:pt x="4284" y="556"/>
                  <a:pt x="4303" y="513"/>
                  <a:pt x="4303" y="466"/>
                </a:cubicBezTo>
                <a:cubicBezTo>
                  <a:pt x="4303" y="466"/>
                  <a:pt x="4303" y="466"/>
                  <a:pt x="4303" y="466"/>
                </a:cubicBezTo>
                <a:cubicBezTo>
                  <a:pt x="4303" y="15"/>
                  <a:pt x="4303" y="15"/>
                  <a:pt x="4303" y="15"/>
                </a:cubicBezTo>
                <a:cubicBezTo>
                  <a:pt x="4303" y="7"/>
                  <a:pt x="4309" y="0"/>
                  <a:pt x="4318" y="0"/>
                </a:cubicBezTo>
                <a:cubicBezTo>
                  <a:pt x="4318" y="0"/>
                  <a:pt x="4318" y="0"/>
                  <a:pt x="4318" y="0"/>
                </a:cubicBezTo>
                <a:cubicBezTo>
                  <a:pt x="4326" y="0"/>
                  <a:pt x="4332" y="7"/>
                  <a:pt x="4332" y="15"/>
                </a:cubicBezTo>
                <a:cubicBezTo>
                  <a:pt x="4332" y="15"/>
                  <a:pt x="4332" y="15"/>
                  <a:pt x="4332" y="15"/>
                </a:cubicBezTo>
                <a:cubicBezTo>
                  <a:pt x="4332" y="466"/>
                  <a:pt x="4332" y="466"/>
                  <a:pt x="4332" y="466"/>
                </a:cubicBezTo>
                <a:cubicBezTo>
                  <a:pt x="4332" y="577"/>
                  <a:pt x="4242" y="667"/>
                  <a:pt x="4131" y="667"/>
                </a:cubicBezTo>
                <a:cubicBezTo>
                  <a:pt x="4131" y="667"/>
                  <a:pt x="4131" y="667"/>
                  <a:pt x="4131" y="667"/>
                </a:cubicBezTo>
                <a:cubicBezTo>
                  <a:pt x="0" y="667"/>
                  <a:pt x="0" y="667"/>
                  <a:pt x="0" y="667"/>
                </a:cubicBezTo>
                <a:cubicBezTo>
                  <a:pt x="0" y="667"/>
                  <a:pt x="0" y="667"/>
                  <a:pt x="0" y="667"/>
                </a:cubicBezTo>
                <a:lnTo>
                  <a:pt x="0" y="637"/>
                </a:lnTo>
                <a:close/>
              </a:path>
            </a:pathLst>
          </a:custGeom>
          <a:gradFill>
            <a:gsLst>
              <a:gs pos="90000">
                <a:schemeClr val="accent2"/>
              </a:gs>
              <a:gs pos="10000">
                <a:schemeClr val="accent2"/>
              </a:gs>
              <a:gs pos="50000">
                <a:schemeClr val="accent2">
                  <a:lumMod val="60000"/>
                  <a:lumOff val="40000"/>
                </a:schemeClr>
              </a:gs>
            </a:gsLst>
            <a:lin ang="0" scaled="1"/>
          </a:gra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mn-ea"/>
              <a:cs typeface="+mn-cs"/>
            </a:endParaRPr>
          </a:p>
        </p:txBody>
      </p:sp>
      <p:sp>
        <p:nvSpPr>
          <p:cNvPr id="2052" name="Freeform 35"/>
          <p:cNvSpPr>
            <a:spLocks/>
          </p:cNvSpPr>
          <p:nvPr/>
        </p:nvSpPr>
        <p:spPr bwMode="auto">
          <a:xfrm>
            <a:off x="-19051" y="3470105"/>
            <a:ext cx="10353222" cy="1480144"/>
          </a:xfrm>
          <a:custGeom>
            <a:avLst/>
            <a:gdLst>
              <a:gd name="T0" fmla="*/ 0 w 5373"/>
              <a:gd name="T1" fmla="*/ 1235 h 1265"/>
              <a:gd name="T2" fmla="*/ 0 w 5373"/>
              <a:gd name="T3" fmla="*/ 1235 h 1265"/>
              <a:gd name="T4" fmla="*/ 5172 w 5373"/>
              <a:gd name="T5" fmla="*/ 1235 h 1265"/>
              <a:gd name="T6" fmla="*/ 5293 w 5373"/>
              <a:gd name="T7" fmla="*/ 1185 h 1265"/>
              <a:gd name="T8" fmla="*/ 5293 w 5373"/>
              <a:gd name="T9" fmla="*/ 1185 h 1265"/>
              <a:gd name="T10" fmla="*/ 5344 w 5373"/>
              <a:gd name="T11" fmla="*/ 1064 h 1265"/>
              <a:gd name="T12" fmla="*/ 5344 w 5373"/>
              <a:gd name="T13" fmla="*/ 1064 h 1265"/>
              <a:gd name="T14" fmla="*/ 5344 w 5373"/>
              <a:gd name="T15" fmla="*/ 15 h 1265"/>
              <a:gd name="T16" fmla="*/ 5358 w 5373"/>
              <a:gd name="T17" fmla="*/ 0 h 1265"/>
              <a:gd name="T18" fmla="*/ 5358 w 5373"/>
              <a:gd name="T19" fmla="*/ 0 h 1265"/>
              <a:gd name="T20" fmla="*/ 5373 w 5373"/>
              <a:gd name="T21" fmla="*/ 15 h 1265"/>
              <a:gd name="T22" fmla="*/ 5373 w 5373"/>
              <a:gd name="T23" fmla="*/ 15 h 1265"/>
              <a:gd name="T24" fmla="*/ 5373 w 5373"/>
              <a:gd name="T25" fmla="*/ 1064 h 1265"/>
              <a:gd name="T26" fmla="*/ 5172 w 5373"/>
              <a:gd name="T27" fmla="*/ 1265 h 1265"/>
              <a:gd name="T28" fmla="*/ 5172 w 5373"/>
              <a:gd name="T29" fmla="*/ 1265 h 1265"/>
              <a:gd name="T30" fmla="*/ 0 w 5373"/>
              <a:gd name="T31" fmla="*/ 1265 h 1265"/>
              <a:gd name="T32" fmla="*/ 0 w 5373"/>
              <a:gd name="T33" fmla="*/ 1265 h 1265"/>
              <a:gd name="T34" fmla="*/ 0 w 5373"/>
              <a:gd name="T35" fmla="*/ 1235 h 1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73" h="1265">
                <a:moveTo>
                  <a:pt x="0" y="1235"/>
                </a:moveTo>
                <a:cubicBezTo>
                  <a:pt x="0" y="1235"/>
                  <a:pt x="0" y="1235"/>
                  <a:pt x="0" y="1235"/>
                </a:cubicBezTo>
                <a:cubicBezTo>
                  <a:pt x="5172" y="1235"/>
                  <a:pt x="5172" y="1235"/>
                  <a:pt x="5172" y="1235"/>
                </a:cubicBezTo>
                <a:cubicBezTo>
                  <a:pt x="5219" y="1235"/>
                  <a:pt x="5262" y="1216"/>
                  <a:pt x="5293" y="1185"/>
                </a:cubicBezTo>
                <a:cubicBezTo>
                  <a:pt x="5293" y="1185"/>
                  <a:pt x="5293" y="1185"/>
                  <a:pt x="5293" y="1185"/>
                </a:cubicBezTo>
                <a:cubicBezTo>
                  <a:pt x="5324" y="1154"/>
                  <a:pt x="5344" y="1111"/>
                  <a:pt x="5344" y="1064"/>
                </a:cubicBezTo>
                <a:cubicBezTo>
                  <a:pt x="5344" y="1064"/>
                  <a:pt x="5344" y="1064"/>
                  <a:pt x="5344" y="1064"/>
                </a:cubicBezTo>
                <a:cubicBezTo>
                  <a:pt x="5344" y="15"/>
                  <a:pt x="5344" y="15"/>
                  <a:pt x="5344" y="15"/>
                </a:cubicBezTo>
                <a:cubicBezTo>
                  <a:pt x="5344" y="7"/>
                  <a:pt x="5350" y="0"/>
                  <a:pt x="5358" y="0"/>
                </a:cubicBezTo>
                <a:cubicBezTo>
                  <a:pt x="5358" y="0"/>
                  <a:pt x="5358" y="0"/>
                  <a:pt x="5358" y="0"/>
                </a:cubicBezTo>
                <a:cubicBezTo>
                  <a:pt x="5367" y="0"/>
                  <a:pt x="5373" y="7"/>
                  <a:pt x="5373" y="15"/>
                </a:cubicBezTo>
                <a:cubicBezTo>
                  <a:pt x="5373" y="15"/>
                  <a:pt x="5373" y="15"/>
                  <a:pt x="5373" y="15"/>
                </a:cubicBezTo>
                <a:cubicBezTo>
                  <a:pt x="5373" y="1064"/>
                  <a:pt x="5373" y="1064"/>
                  <a:pt x="5373" y="1064"/>
                </a:cubicBezTo>
                <a:cubicBezTo>
                  <a:pt x="5373" y="1175"/>
                  <a:pt x="5283" y="1265"/>
                  <a:pt x="5172" y="1265"/>
                </a:cubicBezTo>
                <a:cubicBezTo>
                  <a:pt x="5172" y="1265"/>
                  <a:pt x="5172" y="1265"/>
                  <a:pt x="5172" y="1265"/>
                </a:cubicBezTo>
                <a:cubicBezTo>
                  <a:pt x="0" y="1265"/>
                  <a:pt x="0" y="1265"/>
                  <a:pt x="0" y="1265"/>
                </a:cubicBezTo>
                <a:cubicBezTo>
                  <a:pt x="0" y="1265"/>
                  <a:pt x="0" y="1265"/>
                  <a:pt x="0" y="1265"/>
                </a:cubicBezTo>
                <a:lnTo>
                  <a:pt x="0" y="1235"/>
                </a:lnTo>
                <a:close/>
              </a:path>
            </a:pathLst>
          </a:custGeom>
          <a:gradFill>
            <a:gsLst>
              <a:gs pos="90000">
                <a:schemeClr val="accent3"/>
              </a:gs>
              <a:gs pos="10000">
                <a:schemeClr val="accent3"/>
              </a:gs>
              <a:gs pos="50000">
                <a:schemeClr val="accent3">
                  <a:lumMod val="60000"/>
                  <a:lumOff val="40000"/>
                </a:schemeClr>
              </a:gs>
            </a:gsLst>
            <a:lin ang="0" scaled="1"/>
          </a:gra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mn-ea"/>
              <a:cs typeface="+mn-cs"/>
            </a:endParaRPr>
          </a:p>
        </p:txBody>
      </p:sp>
      <p:sp>
        <p:nvSpPr>
          <p:cNvPr id="44" name="Rectangle 43">
            <a:extLst>
              <a:ext uri="{FF2B5EF4-FFF2-40B4-BE49-F238E27FC236}">
                <a16:creationId xmlns="" xmlns:a16="http://schemas.microsoft.com/office/drawing/2014/main" id="{9B87F67A-11A3-4F64-9E77-D1815B535920}"/>
              </a:ext>
            </a:extLst>
          </p:cNvPr>
          <p:cNvSpPr>
            <a:spLocks noChangeArrowheads="1"/>
          </p:cNvSpPr>
          <p:nvPr/>
        </p:nvSpPr>
        <p:spPr bwMode="auto">
          <a:xfrm>
            <a:off x="308902" y="115262"/>
            <a:ext cx="614086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5. Tư tưởng về đạo đức cách mạng</a:t>
            </a:r>
            <a:endParaRPr lang="en-US" altLang="en-US" sz="2600" b="1" dirty="0">
              <a:solidFill>
                <a:srgbClr val="006600"/>
              </a:solidFill>
              <a:cs typeface="Arial" panose="020B0604020202020204" pitchFamily="34" charset="0"/>
            </a:endParaRPr>
          </a:p>
        </p:txBody>
      </p:sp>
      <p:sp>
        <p:nvSpPr>
          <p:cNvPr id="45" name="Rectangle 3">
            <a:extLst>
              <a:ext uri="{FF2B5EF4-FFF2-40B4-BE49-F238E27FC236}">
                <a16:creationId xmlns="" xmlns:a16="http://schemas.microsoft.com/office/drawing/2014/main" id="{3A0D07EB-2482-4236-A241-C8C52E3F5FDE}"/>
              </a:ext>
            </a:extLst>
          </p:cNvPr>
          <p:cNvSpPr>
            <a:spLocks noChangeArrowheads="1"/>
          </p:cNvSpPr>
          <p:nvPr/>
        </p:nvSpPr>
        <p:spPr bwMode="auto">
          <a:xfrm>
            <a:off x="2271592" y="908440"/>
            <a:ext cx="5758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pPr>
            <a:r>
              <a:rPr lang="vi-VN" altLang="en-US" sz="2400" b="1" dirty="0">
                <a:latin typeface="+mn-lt"/>
                <a:cs typeface="Times New Roman" panose="02020603050405020304" pitchFamily="18" charset="0"/>
              </a:rPr>
              <a:t>Về c</a:t>
            </a:r>
            <a:r>
              <a:rPr lang="en-US" altLang="en-US" sz="2400" b="1" dirty="0" err="1">
                <a:latin typeface="+mn-lt"/>
                <a:cs typeface="Times New Roman" panose="02020603050405020304" pitchFamily="18" charset="0"/>
              </a:rPr>
              <a:t>huẩn</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mực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đạo</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đức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cách</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mạng</a:t>
            </a:r>
            <a:endParaRPr lang="en-US" altLang="en-US" sz="2400" b="1" dirty="0">
              <a:latin typeface="+mn-lt"/>
            </a:endParaRPr>
          </a:p>
        </p:txBody>
      </p:sp>
      <p:grpSp>
        <p:nvGrpSpPr>
          <p:cNvPr id="46" name="Group 21">
            <a:extLst>
              <a:ext uri="{FF2B5EF4-FFF2-40B4-BE49-F238E27FC236}">
                <a16:creationId xmlns="" xmlns:a16="http://schemas.microsoft.com/office/drawing/2014/main" id="{8232C509-570C-4FF2-BBE2-B63AB206491B}"/>
              </a:ext>
            </a:extLst>
          </p:cNvPr>
          <p:cNvGrpSpPr>
            <a:grpSpLocks/>
          </p:cNvGrpSpPr>
          <p:nvPr/>
        </p:nvGrpSpPr>
        <p:grpSpPr bwMode="auto">
          <a:xfrm>
            <a:off x="0" y="664626"/>
            <a:ext cx="8816975" cy="52390"/>
            <a:chOff x="240" y="528"/>
            <a:chExt cx="5298" cy="48"/>
          </a:xfrm>
        </p:grpSpPr>
        <p:sp>
          <p:nvSpPr>
            <p:cNvPr id="47" name="Line 7">
              <a:extLst>
                <a:ext uri="{FF2B5EF4-FFF2-40B4-BE49-F238E27FC236}">
                  <a16:creationId xmlns="" xmlns:a16="http://schemas.microsoft.com/office/drawing/2014/main" id="{5FCAE640-DEE0-430D-95F4-3194B2D6C07E}"/>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48" name="Line 8">
              <a:extLst>
                <a:ext uri="{FF2B5EF4-FFF2-40B4-BE49-F238E27FC236}">
                  <a16:creationId xmlns="" xmlns:a16="http://schemas.microsoft.com/office/drawing/2014/main" id="{BA22F29F-93D1-4574-BAFA-D51C9FDACA3F}"/>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grpSp>
      <p:sp>
        <p:nvSpPr>
          <p:cNvPr id="49" name="Rounded Rectangle 85">
            <a:extLst>
              <a:ext uri="{FF2B5EF4-FFF2-40B4-BE49-F238E27FC236}">
                <a16:creationId xmlns="" xmlns:a16="http://schemas.microsoft.com/office/drawing/2014/main" id="{ACE08F71-401A-48DD-A0E3-28646CF5517D}"/>
              </a:ext>
            </a:extLst>
          </p:cNvPr>
          <p:cNvSpPr/>
          <p:nvPr/>
        </p:nvSpPr>
        <p:spPr>
          <a:xfrm>
            <a:off x="7674007" y="2905459"/>
            <a:ext cx="1224503" cy="494293"/>
          </a:xfrm>
          <a:prstGeom prst="roundRect">
            <a:avLst/>
          </a:prstGeom>
          <a:solidFill>
            <a:srgbClr val="FF33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20000"/>
              </a:lnSpc>
              <a:spcBef>
                <a:spcPts val="0"/>
              </a:spcBef>
              <a:spcAft>
                <a:spcPts val="0"/>
              </a:spcAft>
              <a:buClrTx/>
              <a:buSzTx/>
              <a:buFontTx/>
              <a:buNone/>
              <a:tabLst/>
              <a:defRPr/>
            </a:pPr>
            <a:r>
              <a:rPr kumimoji="0" lang="vi-VN" sz="2000" b="0" i="0" u="none" strike="noStrike" kern="1200" cap="none" spc="0" normalizeH="0" baseline="0" noProof="0" dirty="0">
                <a:ln>
                  <a:noFill/>
                </a:ln>
                <a:solidFill>
                  <a:schemeClr val="bg1"/>
                </a:solidFill>
                <a:effectLst/>
                <a:uLnTx/>
                <a:uFillTx/>
                <a:ea typeface="+mn-ea"/>
                <a:cs typeface="+mn-cs"/>
              </a:rPr>
              <a:t>CHÍNH</a:t>
            </a:r>
            <a:endParaRPr kumimoji="0" lang="en-US" sz="2000" b="0" i="0" u="none" strike="noStrike" kern="1200" cap="none" spc="0" normalizeH="0" baseline="0" noProof="0" dirty="0">
              <a:ln>
                <a:noFill/>
              </a:ln>
              <a:solidFill>
                <a:schemeClr val="bg1"/>
              </a:solidFill>
              <a:effectLst/>
              <a:uLnTx/>
              <a:uFillTx/>
              <a:ea typeface="+mn-ea"/>
              <a:cs typeface="+mn-cs"/>
            </a:endParaRPr>
          </a:p>
        </p:txBody>
      </p:sp>
      <p:grpSp>
        <p:nvGrpSpPr>
          <p:cNvPr id="55" name="Group 54">
            <a:extLst>
              <a:ext uri="{FF2B5EF4-FFF2-40B4-BE49-F238E27FC236}">
                <a16:creationId xmlns="" xmlns:a16="http://schemas.microsoft.com/office/drawing/2014/main" id="{2A9E0669-9168-4E20-9513-F0412DF44EA7}"/>
              </a:ext>
            </a:extLst>
          </p:cNvPr>
          <p:cNvGrpSpPr/>
          <p:nvPr/>
        </p:nvGrpSpPr>
        <p:grpSpPr>
          <a:xfrm>
            <a:off x="3277803" y="2364050"/>
            <a:ext cx="1408099" cy="1048188"/>
            <a:chOff x="1165431" y="2007339"/>
            <a:chExt cx="928347" cy="786141"/>
          </a:xfrm>
        </p:grpSpPr>
        <p:sp>
          <p:nvSpPr>
            <p:cNvPr id="56" name="Rounded Rectangle 21">
              <a:extLst>
                <a:ext uri="{FF2B5EF4-FFF2-40B4-BE49-F238E27FC236}">
                  <a16:creationId xmlns="" xmlns:a16="http://schemas.microsoft.com/office/drawing/2014/main" id="{D2951637-23B8-468E-A5C4-60129155E449}"/>
                </a:ext>
              </a:extLst>
            </p:cNvPr>
            <p:cNvSpPr/>
            <p:nvPr/>
          </p:nvSpPr>
          <p:spPr>
            <a:xfrm>
              <a:off x="1165431" y="2387893"/>
              <a:ext cx="928347" cy="405587"/>
            </a:xfrm>
            <a:prstGeom prst="round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Arial"/>
                <a:ea typeface="+mn-ea"/>
                <a:cs typeface="+mn-cs"/>
              </a:endParaRPr>
            </a:p>
          </p:txBody>
        </p:sp>
        <p:sp>
          <p:nvSpPr>
            <p:cNvPr id="58" name="Freeform 25">
              <a:extLst>
                <a:ext uri="{FF2B5EF4-FFF2-40B4-BE49-F238E27FC236}">
                  <a16:creationId xmlns="" xmlns:a16="http://schemas.microsoft.com/office/drawing/2014/main" id="{777F7554-B1E8-4A61-A431-944C6A694717}"/>
                </a:ext>
              </a:extLst>
            </p:cNvPr>
            <p:cNvSpPr>
              <a:spLocks noEditPoints="1"/>
            </p:cNvSpPr>
            <p:nvPr/>
          </p:nvSpPr>
          <p:spPr bwMode="auto">
            <a:xfrm>
              <a:off x="1552587" y="2007339"/>
              <a:ext cx="236538" cy="339725"/>
            </a:xfrm>
            <a:custGeom>
              <a:avLst/>
              <a:gdLst>
                <a:gd name="T0" fmla="*/ 82 w 165"/>
                <a:gd name="T1" fmla="*/ 238 h 238"/>
                <a:gd name="T2" fmla="*/ 0 w 165"/>
                <a:gd name="T3" fmla="*/ 156 h 238"/>
                <a:gd name="T4" fmla="*/ 13 w 165"/>
                <a:gd name="T5" fmla="*/ 111 h 238"/>
                <a:gd name="T6" fmla="*/ 69 w 165"/>
                <a:gd name="T7" fmla="*/ 11 h 238"/>
                <a:gd name="T8" fmla="*/ 82 w 165"/>
                <a:gd name="T9" fmla="*/ 0 h 238"/>
                <a:gd name="T10" fmla="*/ 96 w 165"/>
                <a:gd name="T11" fmla="*/ 11 h 238"/>
                <a:gd name="T12" fmla="*/ 152 w 165"/>
                <a:gd name="T13" fmla="*/ 111 h 238"/>
                <a:gd name="T14" fmla="*/ 165 w 165"/>
                <a:gd name="T15" fmla="*/ 156 h 238"/>
                <a:gd name="T16" fmla="*/ 82 w 165"/>
                <a:gd name="T17" fmla="*/ 238 h 238"/>
                <a:gd name="T18" fmla="*/ 79 w 165"/>
                <a:gd name="T19" fmla="*/ 165 h 238"/>
                <a:gd name="T20" fmla="*/ 65 w 165"/>
                <a:gd name="T21" fmla="*/ 140 h 238"/>
                <a:gd name="T22" fmla="*/ 62 w 165"/>
                <a:gd name="T23" fmla="*/ 138 h 238"/>
                <a:gd name="T24" fmla="*/ 58 w 165"/>
                <a:gd name="T25" fmla="*/ 140 h 238"/>
                <a:gd name="T26" fmla="*/ 44 w 165"/>
                <a:gd name="T27" fmla="*/ 165 h 238"/>
                <a:gd name="T28" fmla="*/ 41 w 165"/>
                <a:gd name="T29" fmla="*/ 176 h 238"/>
                <a:gd name="T30" fmla="*/ 62 w 165"/>
                <a:gd name="T31" fmla="*/ 197 h 238"/>
                <a:gd name="T32" fmla="*/ 82 w 165"/>
                <a:gd name="T33" fmla="*/ 176 h 238"/>
                <a:gd name="T34" fmla="*/ 79 w 165"/>
                <a:gd name="T35" fmla="*/ 16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5" h="238">
                  <a:moveTo>
                    <a:pt x="82" y="238"/>
                  </a:moveTo>
                  <a:cubicBezTo>
                    <a:pt x="37" y="238"/>
                    <a:pt x="0" y="201"/>
                    <a:pt x="0" y="156"/>
                  </a:cubicBezTo>
                  <a:cubicBezTo>
                    <a:pt x="0" y="139"/>
                    <a:pt x="5" y="124"/>
                    <a:pt x="13" y="111"/>
                  </a:cubicBezTo>
                  <a:cubicBezTo>
                    <a:pt x="21" y="98"/>
                    <a:pt x="56" y="54"/>
                    <a:pt x="69" y="11"/>
                  </a:cubicBezTo>
                  <a:cubicBezTo>
                    <a:pt x="71" y="4"/>
                    <a:pt x="77" y="0"/>
                    <a:pt x="82" y="0"/>
                  </a:cubicBezTo>
                  <a:cubicBezTo>
                    <a:pt x="88" y="0"/>
                    <a:pt x="94" y="4"/>
                    <a:pt x="96" y="11"/>
                  </a:cubicBezTo>
                  <a:cubicBezTo>
                    <a:pt x="109" y="54"/>
                    <a:pt x="144" y="98"/>
                    <a:pt x="152" y="111"/>
                  </a:cubicBezTo>
                  <a:cubicBezTo>
                    <a:pt x="160" y="124"/>
                    <a:pt x="165" y="139"/>
                    <a:pt x="165" y="156"/>
                  </a:cubicBezTo>
                  <a:cubicBezTo>
                    <a:pt x="165" y="201"/>
                    <a:pt x="128" y="238"/>
                    <a:pt x="82" y="238"/>
                  </a:cubicBezTo>
                  <a:close/>
                  <a:moveTo>
                    <a:pt x="79" y="165"/>
                  </a:moveTo>
                  <a:cubicBezTo>
                    <a:pt x="77" y="162"/>
                    <a:pt x="69" y="151"/>
                    <a:pt x="65" y="140"/>
                  </a:cubicBezTo>
                  <a:cubicBezTo>
                    <a:pt x="65" y="138"/>
                    <a:pt x="63" y="138"/>
                    <a:pt x="62" y="138"/>
                  </a:cubicBezTo>
                  <a:cubicBezTo>
                    <a:pt x="60" y="138"/>
                    <a:pt x="59" y="138"/>
                    <a:pt x="58" y="140"/>
                  </a:cubicBezTo>
                  <a:cubicBezTo>
                    <a:pt x="55" y="151"/>
                    <a:pt x="46" y="162"/>
                    <a:pt x="44" y="165"/>
                  </a:cubicBezTo>
                  <a:cubicBezTo>
                    <a:pt x="42" y="168"/>
                    <a:pt x="41" y="172"/>
                    <a:pt x="41" y="176"/>
                  </a:cubicBezTo>
                  <a:cubicBezTo>
                    <a:pt x="41" y="188"/>
                    <a:pt x="50" y="197"/>
                    <a:pt x="62" y="197"/>
                  </a:cubicBezTo>
                  <a:cubicBezTo>
                    <a:pt x="73" y="197"/>
                    <a:pt x="82" y="188"/>
                    <a:pt x="82" y="176"/>
                  </a:cubicBezTo>
                  <a:cubicBezTo>
                    <a:pt x="82" y="172"/>
                    <a:pt x="81" y="168"/>
                    <a:pt x="79" y="165"/>
                  </a:cubicBezTo>
                  <a:close/>
                </a:path>
              </a:pathLst>
            </a:custGeom>
            <a:solidFill>
              <a:srgbClr val="FF3399"/>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a:ea typeface="+mn-ea"/>
                <a:cs typeface="+mn-cs"/>
              </a:endParaRPr>
            </a:p>
          </p:txBody>
        </p:sp>
      </p:grpSp>
      <p:sp>
        <p:nvSpPr>
          <p:cNvPr id="60" name="Freeform 25">
            <a:extLst>
              <a:ext uri="{FF2B5EF4-FFF2-40B4-BE49-F238E27FC236}">
                <a16:creationId xmlns="" xmlns:a16="http://schemas.microsoft.com/office/drawing/2014/main" id="{D93E1416-628B-4A49-948A-1470EB221CE2}"/>
              </a:ext>
            </a:extLst>
          </p:cNvPr>
          <p:cNvSpPr>
            <a:spLocks noEditPoints="1"/>
          </p:cNvSpPr>
          <p:nvPr/>
        </p:nvSpPr>
        <p:spPr bwMode="auto">
          <a:xfrm>
            <a:off x="6246235" y="2378551"/>
            <a:ext cx="463160" cy="452967"/>
          </a:xfrm>
          <a:custGeom>
            <a:avLst/>
            <a:gdLst>
              <a:gd name="T0" fmla="*/ 82 w 165"/>
              <a:gd name="T1" fmla="*/ 238 h 238"/>
              <a:gd name="T2" fmla="*/ 0 w 165"/>
              <a:gd name="T3" fmla="*/ 156 h 238"/>
              <a:gd name="T4" fmla="*/ 13 w 165"/>
              <a:gd name="T5" fmla="*/ 111 h 238"/>
              <a:gd name="T6" fmla="*/ 69 w 165"/>
              <a:gd name="T7" fmla="*/ 11 h 238"/>
              <a:gd name="T8" fmla="*/ 82 w 165"/>
              <a:gd name="T9" fmla="*/ 0 h 238"/>
              <a:gd name="T10" fmla="*/ 96 w 165"/>
              <a:gd name="T11" fmla="*/ 11 h 238"/>
              <a:gd name="T12" fmla="*/ 152 w 165"/>
              <a:gd name="T13" fmla="*/ 111 h 238"/>
              <a:gd name="T14" fmla="*/ 165 w 165"/>
              <a:gd name="T15" fmla="*/ 156 h 238"/>
              <a:gd name="T16" fmla="*/ 82 w 165"/>
              <a:gd name="T17" fmla="*/ 238 h 238"/>
              <a:gd name="T18" fmla="*/ 79 w 165"/>
              <a:gd name="T19" fmla="*/ 165 h 238"/>
              <a:gd name="T20" fmla="*/ 65 w 165"/>
              <a:gd name="T21" fmla="*/ 140 h 238"/>
              <a:gd name="T22" fmla="*/ 62 w 165"/>
              <a:gd name="T23" fmla="*/ 138 h 238"/>
              <a:gd name="T24" fmla="*/ 58 w 165"/>
              <a:gd name="T25" fmla="*/ 140 h 238"/>
              <a:gd name="T26" fmla="*/ 44 w 165"/>
              <a:gd name="T27" fmla="*/ 165 h 238"/>
              <a:gd name="T28" fmla="*/ 41 w 165"/>
              <a:gd name="T29" fmla="*/ 176 h 238"/>
              <a:gd name="T30" fmla="*/ 62 w 165"/>
              <a:gd name="T31" fmla="*/ 197 h 238"/>
              <a:gd name="T32" fmla="*/ 82 w 165"/>
              <a:gd name="T33" fmla="*/ 176 h 238"/>
              <a:gd name="T34" fmla="*/ 79 w 165"/>
              <a:gd name="T35" fmla="*/ 16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5" h="238">
                <a:moveTo>
                  <a:pt x="82" y="238"/>
                </a:moveTo>
                <a:cubicBezTo>
                  <a:pt x="37" y="238"/>
                  <a:pt x="0" y="201"/>
                  <a:pt x="0" y="156"/>
                </a:cubicBezTo>
                <a:cubicBezTo>
                  <a:pt x="0" y="139"/>
                  <a:pt x="5" y="124"/>
                  <a:pt x="13" y="111"/>
                </a:cubicBezTo>
                <a:cubicBezTo>
                  <a:pt x="21" y="98"/>
                  <a:pt x="56" y="54"/>
                  <a:pt x="69" y="11"/>
                </a:cubicBezTo>
                <a:cubicBezTo>
                  <a:pt x="71" y="4"/>
                  <a:pt x="77" y="0"/>
                  <a:pt x="82" y="0"/>
                </a:cubicBezTo>
                <a:cubicBezTo>
                  <a:pt x="88" y="0"/>
                  <a:pt x="94" y="4"/>
                  <a:pt x="96" y="11"/>
                </a:cubicBezTo>
                <a:cubicBezTo>
                  <a:pt x="109" y="54"/>
                  <a:pt x="144" y="98"/>
                  <a:pt x="152" y="111"/>
                </a:cubicBezTo>
                <a:cubicBezTo>
                  <a:pt x="160" y="124"/>
                  <a:pt x="165" y="139"/>
                  <a:pt x="165" y="156"/>
                </a:cubicBezTo>
                <a:cubicBezTo>
                  <a:pt x="165" y="201"/>
                  <a:pt x="128" y="238"/>
                  <a:pt x="82" y="238"/>
                </a:cubicBezTo>
                <a:close/>
                <a:moveTo>
                  <a:pt x="79" y="165"/>
                </a:moveTo>
                <a:cubicBezTo>
                  <a:pt x="77" y="162"/>
                  <a:pt x="69" y="151"/>
                  <a:pt x="65" y="140"/>
                </a:cubicBezTo>
                <a:cubicBezTo>
                  <a:pt x="65" y="138"/>
                  <a:pt x="63" y="138"/>
                  <a:pt x="62" y="138"/>
                </a:cubicBezTo>
                <a:cubicBezTo>
                  <a:pt x="60" y="138"/>
                  <a:pt x="59" y="138"/>
                  <a:pt x="58" y="140"/>
                </a:cubicBezTo>
                <a:cubicBezTo>
                  <a:pt x="55" y="151"/>
                  <a:pt x="46" y="162"/>
                  <a:pt x="44" y="165"/>
                </a:cubicBezTo>
                <a:cubicBezTo>
                  <a:pt x="42" y="168"/>
                  <a:pt x="41" y="172"/>
                  <a:pt x="41" y="176"/>
                </a:cubicBezTo>
                <a:cubicBezTo>
                  <a:pt x="41" y="188"/>
                  <a:pt x="50" y="197"/>
                  <a:pt x="62" y="197"/>
                </a:cubicBezTo>
                <a:cubicBezTo>
                  <a:pt x="73" y="197"/>
                  <a:pt x="82" y="188"/>
                  <a:pt x="82" y="176"/>
                </a:cubicBezTo>
                <a:cubicBezTo>
                  <a:pt x="82" y="172"/>
                  <a:pt x="81" y="168"/>
                  <a:pt x="79" y="165"/>
                </a:cubicBezTo>
                <a:close/>
              </a:path>
            </a:pathLst>
          </a:custGeom>
          <a:solidFill>
            <a:srgbClr val="FF3399"/>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mn-ea"/>
              <a:cs typeface="+mn-cs"/>
            </a:endParaRPr>
          </a:p>
        </p:txBody>
      </p:sp>
      <p:sp>
        <p:nvSpPr>
          <p:cNvPr id="64" name="Freeform 25">
            <a:extLst>
              <a:ext uri="{FF2B5EF4-FFF2-40B4-BE49-F238E27FC236}">
                <a16:creationId xmlns="" xmlns:a16="http://schemas.microsoft.com/office/drawing/2014/main" id="{E117ACFC-E0D4-4711-B6CD-5ABEA4CE7B3D}"/>
              </a:ext>
            </a:extLst>
          </p:cNvPr>
          <p:cNvSpPr>
            <a:spLocks noEditPoints="1"/>
          </p:cNvSpPr>
          <p:nvPr/>
        </p:nvSpPr>
        <p:spPr bwMode="auto">
          <a:xfrm>
            <a:off x="8072348" y="2386401"/>
            <a:ext cx="463159" cy="417598"/>
          </a:xfrm>
          <a:custGeom>
            <a:avLst/>
            <a:gdLst>
              <a:gd name="T0" fmla="*/ 82 w 165"/>
              <a:gd name="T1" fmla="*/ 238 h 238"/>
              <a:gd name="T2" fmla="*/ 0 w 165"/>
              <a:gd name="T3" fmla="*/ 156 h 238"/>
              <a:gd name="T4" fmla="*/ 13 w 165"/>
              <a:gd name="T5" fmla="*/ 111 h 238"/>
              <a:gd name="T6" fmla="*/ 69 w 165"/>
              <a:gd name="T7" fmla="*/ 11 h 238"/>
              <a:gd name="T8" fmla="*/ 82 w 165"/>
              <a:gd name="T9" fmla="*/ 0 h 238"/>
              <a:gd name="T10" fmla="*/ 96 w 165"/>
              <a:gd name="T11" fmla="*/ 11 h 238"/>
              <a:gd name="T12" fmla="*/ 152 w 165"/>
              <a:gd name="T13" fmla="*/ 111 h 238"/>
              <a:gd name="T14" fmla="*/ 165 w 165"/>
              <a:gd name="T15" fmla="*/ 156 h 238"/>
              <a:gd name="T16" fmla="*/ 82 w 165"/>
              <a:gd name="T17" fmla="*/ 238 h 238"/>
              <a:gd name="T18" fmla="*/ 79 w 165"/>
              <a:gd name="T19" fmla="*/ 165 h 238"/>
              <a:gd name="T20" fmla="*/ 65 w 165"/>
              <a:gd name="T21" fmla="*/ 140 h 238"/>
              <a:gd name="T22" fmla="*/ 62 w 165"/>
              <a:gd name="T23" fmla="*/ 138 h 238"/>
              <a:gd name="T24" fmla="*/ 58 w 165"/>
              <a:gd name="T25" fmla="*/ 140 h 238"/>
              <a:gd name="T26" fmla="*/ 44 w 165"/>
              <a:gd name="T27" fmla="*/ 165 h 238"/>
              <a:gd name="T28" fmla="*/ 41 w 165"/>
              <a:gd name="T29" fmla="*/ 176 h 238"/>
              <a:gd name="T30" fmla="*/ 62 w 165"/>
              <a:gd name="T31" fmla="*/ 197 h 238"/>
              <a:gd name="T32" fmla="*/ 82 w 165"/>
              <a:gd name="T33" fmla="*/ 176 h 238"/>
              <a:gd name="T34" fmla="*/ 79 w 165"/>
              <a:gd name="T35" fmla="*/ 16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5" h="238">
                <a:moveTo>
                  <a:pt x="82" y="238"/>
                </a:moveTo>
                <a:cubicBezTo>
                  <a:pt x="37" y="238"/>
                  <a:pt x="0" y="201"/>
                  <a:pt x="0" y="156"/>
                </a:cubicBezTo>
                <a:cubicBezTo>
                  <a:pt x="0" y="139"/>
                  <a:pt x="5" y="124"/>
                  <a:pt x="13" y="111"/>
                </a:cubicBezTo>
                <a:cubicBezTo>
                  <a:pt x="21" y="98"/>
                  <a:pt x="56" y="54"/>
                  <a:pt x="69" y="11"/>
                </a:cubicBezTo>
                <a:cubicBezTo>
                  <a:pt x="71" y="4"/>
                  <a:pt x="77" y="0"/>
                  <a:pt x="82" y="0"/>
                </a:cubicBezTo>
                <a:cubicBezTo>
                  <a:pt x="88" y="0"/>
                  <a:pt x="94" y="4"/>
                  <a:pt x="96" y="11"/>
                </a:cubicBezTo>
                <a:cubicBezTo>
                  <a:pt x="109" y="54"/>
                  <a:pt x="144" y="98"/>
                  <a:pt x="152" y="111"/>
                </a:cubicBezTo>
                <a:cubicBezTo>
                  <a:pt x="160" y="124"/>
                  <a:pt x="165" y="139"/>
                  <a:pt x="165" y="156"/>
                </a:cubicBezTo>
                <a:cubicBezTo>
                  <a:pt x="165" y="201"/>
                  <a:pt x="128" y="238"/>
                  <a:pt x="82" y="238"/>
                </a:cubicBezTo>
                <a:close/>
                <a:moveTo>
                  <a:pt x="79" y="165"/>
                </a:moveTo>
                <a:cubicBezTo>
                  <a:pt x="77" y="162"/>
                  <a:pt x="69" y="151"/>
                  <a:pt x="65" y="140"/>
                </a:cubicBezTo>
                <a:cubicBezTo>
                  <a:pt x="65" y="138"/>
                  <a:pt x="63" y="138"/>
                  <a:pt x="62" y="138"/>
                </a:cubicBezTo>
                <a:cubicBezTo>
                  <a:pt x="60" y="138"/>
                  <a:pt x="59" y="138"/>
                  <a:pt x="58" y="140"/>
                </a:cubicBezTo>
                <a:cubicBezTo>
                  <a:pt x="55" y="151"/>
                  <a:pt x="46" y="162"/>
                  <a:pt x="44" y="165"/>
                </a:cubicBezTo>
                <a:cubicBezTo>
                  <a:pt x="42" y="168"/>
                  <a:pt x="41" y="172"/>
                  <a:pt x="41" y="176"/>
                </a:cubicBezTo>
                <a:cubicBezTo>
                  <a:pt x="41" y="188"/>
                  <a:pt x="50" y="197"/>
                  <a:pt x="62" y="197"/>
                </a:cubicBezTo>
                <a:cubicBezTo>
                  <a:pt x="73" y="197"/>
                  <a:pt x="82" y="188"/>
                  <a:pt x="82" y="176"/>
                </a:cubicBezTo>
                <a:cubicBezTo>
                  <a:pt x="82" y="172"/>
                  <a:pt x="81" y="168"/>
                  <a:pt x="79" y="165"/>
                </a:cubicBezTo>
                <a:close/>
              </a:path>
            </a:pathLst>
          </a:custGeom>
          <a:solidFill>
            <a:srgbClr val="FF3399"/>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mn-ea"/>
              <a:cs typeface="+mn-cs"/>
            </a:endParaRPr>
          </a:p>
        </p:txBody>
      </p:sp>
      <p:sp>
        <p:nvSpPr>
          <p:cNvPr id="65" name="Freeform 25">
            <a:extLst>
              <a:ext uri="{FF2B5EF4-FFF2-40B4-BE49-F238E27FC236}">
                <a16:creationId xmlns="" xmlns:a16="http://schemas.microsoft.com/office/drawing/2014/main" id="{AB12A1B0-297F-4977-979D-1475AE6B64F2}"/>
              </a:ext>
            </a:extLst>
          </p:cNvPr>
          <p:cNvSpPr>
            <a:spLocks noEditPoints="1"/>
          </p:cNvSpPr>
          <p:nvPr/>
        </p:nvSpPr>
        <p:spPr bwMode="auto">
          <a:xfrm>
            <a:off x="10037075" y="2437675"/>
            <a:ext cx="463159" cy="417598"/>
          </a:xfrm>
          <a:custGeom>
            <a:avLst/>
            <a:gdLst>
              <a:gd name="T0" fmla="*/ 82 w 165"/>
              <a:gd name="T1" fmla="*/ 238 h 238"/>
              <a:gd name="T2" fmla="*/ 0 w 165"/>
              <a:gd name="T3" fmla="*/ 156 h 238"/>
              <a:gd name="T4" fmla="*/ 13 w 165"/>
              <a:gd name="T5" fmla="*/ 111 h 238"/>
              <a:gd name="T6" fmla="*/ 69 w 165"/>
              <a:gd name="T7" fmla="*/ 11 h 238"/>
              <a:gd name="T8" fmla="*/ 82 w 165"/>
              <a:gd name="T9" fmla="*/ 0 h 238"/>
              <a:gd name="T10" fmla="*/ 96 w 165"/>
              <a:gd name="T11" fmla="*/ 11 h 238"/>
              <a:gd name="T12" fmla="*/ 152 w 165"/>
              <a:gd name="T13" fmla="*/ 111 h 238"/>
              <a:gd name="T14" fmla="*/ 165 w 165"/>
              <a:gd name="T15" fmla="*/ 156 h 238"/>
              <a:gd name="T16" fmla="*/ 82 w 165"/>
              <a:gd name="T17" fmla="*/ 238 h 238"/>
              <a:gd name="T18" fmla="*/ 79 w 165"/>
              <a:gd name="T19" fmla="*/ 165 h 238"/>
              <a:gd name="T20" fmla="*/ 65 w 165"/>
              <a:gd name="T21" fmla="*/ 140 h 238"/>
              <a:gd name="T22" fmla="*/ 62 w 165"/>
              <a:gd name="T23" fmla="*/ 138 h 238"/>
              <a:gd name="T24" fmla="*/ 58 w 165"/>
              <a:gd name="T25" fmla="*/ 140 h 238"/>
              <a:gd name="T26" fmla="*/ 44 w 165"/>
              <a:gd name="T27" fmla="*/ 165 h 238"/>
              <a:gd name="T28" fmla="*/ 41 w 165"/>
              <a:gd name="T29" fmla="*/ 176 h 238"/>
              <a:gd name="T30" fmla="*/ 62 w 165"/>
              <a:gd name="T31" fmla="*/ 197 h 238"/>
              <a:gd name="T32" fmla="*/ 82 w 165"/>
              <a:gd name="T33" fmla="*/ 176 h 238"/>
              <a:gd name="T34" fmla="*/ 79 w 165"/>
              <a:gd name="T35" fmla="*/ 16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5" h="238">
                <a:moveTo>
                  <a:pt x="82" y="238"/>
                </a:moveTo>
                <a:cubicBezTo>
                  <a:pt x="37" y="238"/>
                  <a:pt x="0" y="201"/>
                  <a:pt x="0" y="156"/>
                </a:cubicBezTo>
                <a:cubicBezTo>
                  <a:pt x="0" y="139"/>
                  <a:pt x="5" y="124"/>
                  <a:pt x="13" y="111"/>
                </a:cubicBezTo>
                <a:cubicBezTo>
                  <a:pt x="21" y="98"/>
                  <a:pt x="56" y="54"/>
                  <a:pt x="69" y="11"/>
                </a:cubicBezTo>
                <a:cubicBezTo>
                  <a:pt x="71" y="4"/>
                  <a:pt x="77" y="0"/>
                  <a:pt x="82" y="0"/>
                </a:cubicBezTo>
                <a:cubicBezTo>
                  <a:pt x="88" y="0"/>
                  <a:pt x="94" y="4"/>
                  <a:pt x="96" y="11"/>
                </a:cubicBezTo>
                <a:cubicBezTo>
                  <a:pt x="109" y="54"/>
                  <a:pt x="144" y="98"/>
                  <a:pt x="152" y="111"/>
                </a:cubicBezTo>
                <a:cubicBezTo>
                  <a:pt x="160" y="124"/>
                  <a:pt x="165" y="139"/>
                  <a:pt x="165" y="156"/>
                </a:cubicBezTo>
                <a:cubicBezTo>
                  <a:pt x="165" y="201"/>
                  <a:pt x="128" y="238"/>
                  <a:pt x="82" y="238"/>
                </a:cubicBezTo>
                <a:close/>
                <a:moveTo>
                  <a:pt x="79" y="165"/>
                </a:moveTo>
                <a:cubicBezTo>
                  <a:pt x="77" y="162"/>
                  <a:pt x="69" y="151"/>
                  <a:pt x="65" y="140"/>
                </a:cubicBezTo>
                <a:cubicBezTo>
                  <a:pt x="65" y="138"/>
                  <a:pt x="63" y="138"/>
                  <a:pt x="62" y="138"/>
                </a:cubicBezTo>
                <a:cubicBezTo>
                  <a:pt x="60" y="138"/>
                  <a:pt x="59" y="138"/>
                  <a:pt x="58" y="140"/>
                </a:cubicBezTo>
                <a:cubicBezTo>
                  <a:pt x="55" y="151"/>
                  <a:pt x="46" y="162"/>
                  <a:pt x="44" y="165"/>
                </a:cubicBezTo>
                <a:cubicBezTo>
                  <a:pt x="42" y="168"/>
                  <a:pt x="41" y="172"/>
                  <a:pt x="41" y="176"/>
                </a:cubicBezTo>
                <a:cubicBezTo>
                  <a:pt x="41" y="188"/>
                  <a:pt x="50" y="197"/>
                  <a:pt x="62" y="197"/>
                </a:cubicBezTo>
                <a:cubicBezTo>
                  <a:pt x="73" y="197"/>
                  <a:pt x="82" y="188"/>
                  <a:pt x="82" y="176"/>
                </a:cubicBezTo>
                <a:cubicBezTo>
                  <a:pt x="82" y="172"/>
                  <a:pt x="81" y="168"/>
                  <a:pt x="79" y="165"/>
                </a:cubicBezTo>
                <a:close/>
              </a:path>
            </a:pathLst>
          </a:custGeom>
          <a:solidFill>
            <a:srgbClr val="FF3399"/>
          </a:solidFill>
          <a:ln>
            <a:noFill/>
          </a:ln>
        </p:spPr>
        <p:txBody>
          <a:bodyPr vert="horz" wrap="square" lIns="121920" tIns="60960" rIns="121920" bIns="6096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a:ea typeface="+mn-ea"/>
              <a:cs typeface="+mn-cs"/>
            </a:endParaRPr>
          </a:p>
        </p:txBody>
      </p:sp>
      <p:sp>
        <p:nvSpPr>
          <p:cNvPr id="66" name="TextBox 65">
            <a:extLst>
              <a:ext uri="{FF2B5EF4-FFF2-40B4-BE49-F238E27FC236}">
                <a16:creationId xmlns="" xmlns:a16="http://schemas.microsoft.com/office/drawing/2014/main" id="{BBC237CC-7404-443B-9A9E-B54ACB6715DA}"/>
              </a:ext>
            </a:extLst>
          </p:cNvPr>
          <p:cNvSpPr txBox="1"/>
          <p:nvPr/>
        </p:nvSpPr>
        <p:spPr>
          <a:xfrm>
            <a:off x="3497192" y="2974753"/>
            <a:ext cx="823914" cy="393890"/>
          </a:xfrm>
          <a:prstGeom prst="rect">
            <a:avLst/>
          </a:prstGeom>
          <a:noFill/>
        </p:spPr>
        <p:txBody>
          <a:bodyPr wrap="square">
            <a:spAutoFit/>
          </a:bodyPr>
          <a:lstStyle/>
          <a:p>
            <a:pPr marL="0" marR="0" lvl="0" indent="0" algn="ctr" defTabSz="914286" rtl="0" eaLnBrk="1" fontAlgn="auto" latinLnBrk="0" hangingPunct="1">
              <a:lnSpc>
                <a:spcPct val="120000"/>
              </a:lnSpc>
              <a:spcBef>
                <a:spcPts val="0"/>
              </a:spcBef>
              <a:spcAft>
                <a:spcPts val="0"/>
              </a:spcAft>
              <a:buClrTx/>
              <a:buSzTx/>
              <a:buFontTx/>
              <a:buNone/>
              <a:tabLst/>
              <a:defRPr/>
            </a:pPr>
            <a:r>
              <a:rPr lang="vi-VN" sz="1800" dirty="0">
                <a:solidFill>
                  <a:prstClr val="white"/>
                </a:solidFill>
                <a:latin typeface="Lato Bold" pitchFamily="34" charset="0"/>
              </a:rPr>
              <a:t>KIỆM</a:t>
            </a:r>
            <a:endParaRPr kumimoji="0" lang="en-US" sz="1800" b="0" i="0" u="none" strike="noStrike" kern="1200" cap="none" spc="0" normalizeH="0" baseline="0" noProof="0" dirty="0">
              <a:ln>
                <a:noFill/>
              </a:ln>
              <a:solidFill>
                <a:prstClr val="white"/>
              </a:solidFill>
              <a:effectLst/>
              <a:uLnTx/>
              <a:uFillTx/>
              <a:latin typeface="Lato Bold" pitchFamily="34" charset="0"/>
              <a:ea typeface="+mn-ea"/>
              <a:cs typeface="+mn-cs"/>
            </a:endParaRPr>
          </a:p>
        </p:txBody>
      </p:sp>
      <p:sp>
        <p:nvSpPr>
          <p:cNvPr id="67" name="Text Box 2">
            <a:extLst>
              <a:ext uri="{FF2B5EF4-FFF2-40B4-BE49-F238E27FC236}">
                <a16:creationId xmlns="" xmlns:a16="http://schemas.microsoft.com/office/drawing/2014/main" id="{C7B2F172-67D1-464D-8628-CFCCA932C881}"/>
              </a:ext>
            </a:extLst>
          </p:cNvPr>
          <p:cNvSpPr txBox="1">
            <a:spLocks noChangeArrowheads="1"/>
          </p:cNvSpPr>
          <p:nvPr/>
        </p:nvSpPr>
        <p:spPr bwMode="auto">
          <a:xfrm>
            <a:off x="2906477" y="1550949"/>
            <a:ext cx="5380274" cy="461665"/>
          </a:xfrm>
          <a:prstGeom prst="rect">
            <a:avLst/>
          </a:prstGeom>
          <a:solidFill>
            <a:schemeClr val="bg1"/>
          </a:solidFill>
          <a:ln>
            <a:solidFill>
              <a:schemeClr val="tx1"/>
            </a:solidFill>
          </a:ln>
        </p:spPr>
        <p:style>
          <a:lnRef idx="1">
            <a:schemeClr val="accent3"/>
          </a:lnRef>
          <a:fillRef idx="2">
            <a:schemeClr val="accent3"/>
          </a:fillRef>
          <a:effectRef idx="1">
            <a:schemeClr val="accent3"/>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Cần</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kiệm</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liêm</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chính</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chí</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công</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vô</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tư</a:t>
            </a:r>
            <a:endParaRPr lang="en-US" sz="2400" dirty="0">
              <a:solidFill>
                <a:srgbClr val="0033CC"/>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63980521"/>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p:cTn id="7" dur="1000" fill="hold"/>
                                        <p:tgtEl>
                                          <p:spTgt spid="44"/>
                                        </p:tgtEl>
                                        <p:attrNameLst>
                                          <p:attrName>ppt_w</p:attrName>
                                        </p:attrNameLst>
                                      </p:cBhvr>
                                      <p:tavLst>
                                        <p:tav tm="0">
                                          <p:val>
                                            <p:fltVal val="0"/>
                                          </p:val>
                                        </p:tav>
                                        <p:tav tm="100000">
                                          <p:val>
                                            <p:strVal val="#ppt_w"/>
                                          </p:val>
                                        </p:tav>
                                      </p:tavLst>
                                    </p:anim>
                                    <p:anim calcmode="lin" valueType="num">
                                      <p:cBhvr>
                                        <p:cTn id="8" dur="1000" fill="hold"/>
                                        <p:tgtEl>
                                          <p:spTgt spid="44"/>
                                        </p:tgtEl>
                                        <p:attrNameLst>
                                          <p:attrName>ppt_h</p:attrName>
                                        </p:attrNameLst>
                                      </p:cBhvr>
                                      <p:tavLst>
                                        <p:tav tm="0">
                                          <p:val>
                                            <p:fltVal val="0"/>
                                          </p:val>
                                        </p:tav>
                                        <p:tav tm="100000">
                                          <p:val>
                                            <p:strVal val="#ppt_h"/>
                                          </p:val>
                                        </p:tav>
                                      </p:tavLst>
                                    </p:anim>
                                    <p:anim calcmode="lin" valueType="num">
                                      <p:cBhvr>
                                        <p:cTn id="9" dur="1000" fill="hold"/>
                                        <p:tgtEl>
                                          <p:spTgt spid="44"/>
                                        </p:tgtEl>
                                        <p:attrNameLst>
                                          <p:attrName>style.rotation</p:attrName>
                                        </p:attrNameLst>
                                      </p:cBhvr>
                                      <p:tavLst>
                                        <p:tav tm="0">
                                          <p:val>
                                            <p:fltVal val="90"/>
                                          </p:val>
                                        </p:tav>
                                        <p:tav tm="100000">
                                          <p:val>
                                            <p:fltVal val="0"/>
                                          </p:val>
                                        </p:tav>
                                      </p:tavLst>
                                    </p:anim>
                                    <p:animEffect transition="in" filter="fade">
                                      <p:cBhvr>
                                        <p:cTn id="10" dur="1000"/>
                                        <p:tgtEl>
                                          <p:spTgt spid="44"/>
                                        </p:tgtEl>
                                      </p:cBhvr>
                                    </p:animEffect>
                                  </p:childTnLst>
                                </p:cTn>
                              </p:par>
                              <p:par>
                                <p:cTn id="11" presetID="31" presetClass="entr" presetSubtype="0" fill="hold" nodeType="withEffect">
                                  <p:stCondLst>
                                    <p:cond delay="0"/>
                                  </p:stCondLst>
                                  <p:childTnLst>
                                    <p:set>
                                      <p:cBhvr>
                                        <p:cTn id="12" dur="1" fill="hold">
                                          <p:stCondLst>
                                            <p:cond delay="0"/>
                                          </p:stCondLst>
                                        </p:cTn>
                                        <p:tgtEl>
                                          <p:spTgt spid="46"/>
                                        </p:tgtEl>
                                        <p:attrNameLst>
                                          <p:attrName>style.visibility</p:attrName>
                                        </p:attrNameLst>
                                      </p:cBhvr>
                                      <p:to>
                                        <p:strVal val="visible"/>
                                      </p:to>
                                    </p:set>
                                    <p:anim calcmode="lin" valueType="num">
                                      <p:cBhvr>
                                        <p:cTn id="13" dur="1000" fill="hold"/>
                                        <p:tgtEl>
                                          <p:spTgt spid="46"/>
                                        </p:tgtEl>
                                        <p:attrNameLst>
                                          <p:attrName>ppt_w</p:attrName>
                                        </p:attrNameLst>
                                      </p:cBhvr>
                                      <p:tavLst>
                                        <p:tav tm="0">
                                          <p:val>
                                            <p:fltVal val="0"/>
                                          </p:val>
                                        </p:tav>
                                        <p:tav tm="100000">
                                          <p:val>
                                            <p:strVal val="#ppt_w"/>
                                          </p:val>
                                        </p:tav>
                                      </p:tavLst>
                                    </p:anim>
                                    <p:anim calcmode="lin" valueType="num">
                                      <p:cBhvr>
                                        <p:cTn id="14" dur="1000" fill="hold"/>
                                        <p:tgtEl>
                                          <p:spTgt spid="46"/>
                                        </p:tgtEl>
                                        <p:attrNameLst>
                                          <p:attrName>ppt_h</p:attrName>
                                        </p:attrNameLst>
                                      </p:cBhvr>
                                      <p:tavLst>
                                        <p:tav tm="0">
                                          <p:val>
                                            <p:fltVal val="0"/>
                                          </p:val>
                                        </p:tav>
                                        <p:tav tm="100000">
                                          <p:val>
                                            <p:strVal val="#ppt_h"/>
                                          </p:val>
                                        </p:tav>
                                      </p:tavLst>
                                    </p:anim>
                                    <p:anim calcmode="lin" valueType="num">
                                      <p:cBhvr>
                                        <p:cTn id="15" dur="1000" fill="hold"/>
                                        <p:tgtEl>
                                          <p:spTgt spid="46"/>
                                        </p:tgtEl>
                                        <p:attrNameLst>
                                          <p:attrName>style.rotation</p:attrName>
                                        </p:attrNameLst>
                                      </p:cBhvr>
                                      <p:tavLst>
                                        <p:tav tm="0">
                                          <p:val>
                                            <p:fltVal val="90"/>
                                          </p:val>
                                        </p:tav>
                                        <p:tav tm="100000">
                                          <p:val>
                                            <p:fltVal val="0"/>
                                          </p:val>
                                        </p:tav>
                                      </p:tavLst>
                                    </p:anim>
                                    <p:animEffect transition="in" filter="fade">
                                      <p:cBhvr>
                                        <p:cTn id="16" dur="1000"/>
                                        <p:tgtEl>
                                          <p:spTgt spid="46"/>
                                        </p:tgtEl>
                                      </p:cBhvr>
                                    </p:animEffect>
                                  </p:childTnLst>
                                </p:cTn>
                              </p:par>
                            </p:childTnLst>
                          </p:cTn>
                        </p:par>
                        <p:par>
                          <p:cTn id="17" fill="hold">
                            <p:stCondLst>
                              <p:cond delay="1000"/>
                            </p:stCondLst>
                            <p:childTnLst>
                              <p:par>
                                <p:cTn id="18" presetID="2" presetClass="entr" presetSubtype="1" fill="hold" grpId="0" nodeType="afterEffect">
                                  <p:stCondLst>
                                    <p:cond delay="0"/>
                                  </p:stCondLst>
                                  <p:childTnLst>
                                    <p:set>
                                      <p:cBhvr>
                                        <p:cTn id="19" dur="1" fill="hold">
                                          <p:stCondLst>
                                            <p:cond delay="0"/>
                                          </p:stCondLst>
                                        </p:cTn>
                                        <p:tgtEl>
                                          <p:spTgt spid="67"/>
                                        </p:tgtEl>
                                        <p:attrNameLst>
                                          <p:attrName>style.visibility</p:attrName>
                                        </p:attrNameLst>
                                      </p:cBhvr>
                                      <p:to>
                                        <p:strVal val="visible"/>
                                      </p:to>
                                    </p:set>
                                    <p:anim calcmode="lin" valueType="num">
                                      <p:cBhvr additive="base">
                                        <p:cTn id="20" dur="500" fill="hold"/>
                                        <p:tgtEl>
                                          <p:spTgt spid="67"/>
                                        </p:tgtEl>
                                        <p:attrNameLst>
                                          <p:attrName>ppt_x</p:attrName>
                                        </p:attrNameLst>
                                      </p:cBhvr>
                                      <p:tavLst>
                                        <p:tav tm="0">
                                          <p:val>
                                            <p:strVal val="#ppt_x"/>
                                          </p:val>
                                        </p:tav>
                                        <p:tav tm="100000">
                                          <p:val>
                                            <p:strVal val="#ppt_x"/>
                                          </p:val>
                                        </p:tav>
                                      </p:tavLst>
                                    </p:anim>
                                    <p:anim calcmode="lin" valueType="num">
                                      <p:cBhvr additive="base">
                                        <p:cTn id="21" dur="500" fill="hold"/>
                                        <p:tgtEl>
                                          <p:spTgt spid="6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67" grpId="0" animBg="1" autoUpdateAnimBg="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E9EB4A81-D737-4CEE-905C-CB3B39287711}"/>
              </a:ext>
            </a:extLst>
          </p:cNvPr>
          <p:cNvSpPr>
            <a:spLocks noChangeArrowheads="1"/>
          </p:cNvSpPr>
          <p:nvPr/>
        </p:nvSpPr>
        <p:spPr bwMode="auto">
          <a:xfrm>
            <a:off x="1209429" y="144611"/>
            <a:ext cx="614086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5. Tư tưởng về đạo đức cách mạng</a:t>
            </a:r>
            <a:endParaRPr lang="en-US" altLang="en-US" sz="2600" b="1" dirty="0">
              <a:solidFill>
                <a:srgbClr val="006600"/>
              </a:solidFill>
              <a:cs typeface="Arial" panose="020B0604020202020204" pitchFamily="34" charset="0"/>
            </a:endParaRPr>
          </a:p>
        </p:txBody>
      </p:sp>
      <p:sp>
        <p:nvSpPr>
          <p:cNvPr id="3" name="Rectangle 3">
            <a:extLst>
              <a:ext uri="{FF2B5EF4-FFF2-40B4-BE49-F238E27FC236}">
                <a16:creationId xmlns="" xmlns:a16="http://schemas.microsoft.com/office/drawing/2014/main" id="{A16653F1-6835-4C52-BBA4-CFC6FE63AF59}"/>
              </a:ext>
            </a:extLst>
          </p:cNvPr>
          <p:cNvSpPr>
            <a:spLocks noChangeArrowheads="1"/>
          </p:cNvSpPr>
          <p:nvPr/>
        </p:nvSpPr>
        <p:spPr bwMode="auto">
          <a:xfrm>
            <a:off x="2271592" y="908440"/>
            <a:ext cx="5758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pPr>
            <a:r>
              <a:rPr lang="vi-VN" altLang="en-US" sz="2400" b="1" dirty="0">
                <a:latin typeface="+mn-lt"/>
                <a:cs typeface="Times New Roman" panose="02020603050405020304" pitchFamily="18" charset="0"/>
              </a:rPr>
              <a:t>Về c</a:t>
            </a:r>
            <a:r>
              <a:rPr lang="en-US" altLang="en-US" sz="2400" b="1" dirty="0" err="1">
                <a:latin typeface="+mn-lt"/>
                <a:cs typeface="Times New Roman" panose="02020603050405020304" pitchFamily="18" charset="0"/>
              </a:rPr>
              <a:t>huẩn</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mực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đạo</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đức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cách</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mạng</a:t>
            </a:r>
            <a:endParaRPr lang="en-US" altLang="en-US" sz="2400" b="1" dirty="0">
              <a:latin typeface="+mn-lt"/>
            </a:endParaRPr>
          </a:p>
        </p:txBody>
      </p:sp>
      <p:grpSp>
        <p:nvGrpSpPr>
          <p:cNvPr id="4" name="Group 21">
            <a:extLst>
              <a:ext uri="{FF2B5EF4-FFF2-40B4-BE49-F238E27FC236}">
                <a16:creationId xmlns="" xmlns:a16="http://schemas.microsoft.com/office/drawing/2014/main" id="{ED640C5B-06B2-44DB-81E0-1E46B4A91528}"/>
              </a:ext>
            </a:extLst>
          </p:cNvPr>
          <p:cNvGrpSpPr>
            <a:grpSpLocks/>
          </p:cNvGrpSpPr>
          <p:nvPr/>
        </p:nvGrpSpPr>
        <p:grpSpPr bwMode="auto">
          <a:xfrm>
            <a:off x="1337732" y="795426"/>
            <a:ext cx="8816975" cy="52390"/>
            <a:chOff x="240" y="528"/>
            <a:chExt cx="5298" cy="48"/>
          </a:xfrm>
        </p:grpSpPr>
        <p:sp>
          <p:nvSpPr>
            <p:cNvPr id="5" name="Line 7">
              <a:extLst>
                <a:ext uri="{FF2B5EF4-FFF2-40B4-BE49-F238E27FC236}">
                  <a16:creationId xmlns="" xmlns:a16="http://schemas.microsoft.com/office/drawing/2014/main" id="{BB0AF067-5F1E-4E6D-BD8E-1621FAF608E7}"/>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6" name="Line 8">
              <a:extLst>
                <a:ext uri="{FF2B5EF4-FFF2-40B4-BE49-F238E27FC236}">
                  <a16:creationId xmlns="" xmlns:a16="http://schemas.microsoft.com/office/drawing/2014/main" id="{61C64C7F-1891-4A34-B440-3323DE40378F}"/>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grpSp>
      <p:sp>
        <p:nvSpPr>
          <p:cNvPr id="7" name="Text Box 2">
            <a:extLst>
              <a:ext uri="{FF2B5EF4-FFF2-40B4-BE49-F238E27FC236}">
                <a16:creationId xmlns="" xmlns:a16="http://schemas.microsoft.com/office/drawing/2014/main" id="{A4359342-406A-4AB3-A40C-B9B0BF872F3A}"/>
              </a:ext>
            </a:extLst>
          </p:cNvPr>
          <p:cNvSpPr txBox="1">
            <a:spLocks noChangeArrowheads="1"/>
          </p:cNvSpPr>
          <p:nvPr/>
        </p:nvSpPr>
        <p:spPr bwMode="auto">
          <a:xfrm>
            <a:off x="2833905" y="1383085"/>
            <a:ext cx="5380274" cy="461665"/>
          </a:xfrm>
          <a:prstGeom prst="rect">
            <a:avLst/>
          </a:prstGeom>
          <a:solidFill>
            <a:schemeClr val="bg1"/>
          </a:solidFill>
          <a:ln>
            <a:solidFill>
              <a:schemeClr val="tx1"/>
            </a:solidFill>
          </a:ln>
        </p:spPr>
        <p:style>
          <a:lnRef idx="1">
            <a:schemeClr val="accent3"/>
          </a:lnRef>
          <a:fillRef idx="2">
            <a:schemeClr val="accent3"/>
          </a:fillRef>
          <a:effectRef idx="1">
            <a:schemeClr val="accent3"/>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Cần</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kiệm</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liêm</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chính</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chí</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công</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vô</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tư</a:t>
            </a:r>
            <a:endParaRPr lang="en-US" sz="2400" dirty="0">
              <a:solidFill>
                <a:srgbClr val="0033CC"/>
              </a:solidFill>
              <a:latin typeface="Arial" panose="020B0604020202020204" pitchFamily="34" charset="0"/>
              <a:cs typeface="Arial" panose="020B0604020202020204" pitchFamily="34" charset="0"/>
            </a:endParaRPr>
          </a:p>
        </p:txBody>
      </p:sp>
      <p:sp>
        <p:nvSpPr>
          <p:cNvPr id="8" name="Rectangle 2">
            <a:extLst>
              <a:ext uri="{FF2B5EF4-FFF2-40B4-BE49-F238E27FC236}">
                <a16:creationId xmlns="" xmlns:a16="http://schemas.microsoft.com/office/drawing/2014/main" id="{B279AF62-E1DA-4E82-A9E8-E329E28958AE}"/>
              </a:ext>
            </a:extLst>
          </p:cNvPr>
          <p:cNvSpPr>
            <a:spLocks noChangeArrowheads="1"/>
          </p:cNvSpPr>
          <p:nvPr/>
        </p:nvSpPr>
        <p:spPr bwMode="auto">
          <a:xfrm>
            <a:off x="355665" y="2775731"/>
            <a:ext cx="1043768" cy="646112"/>
          </a:xfrm>
          <a:prstGeom prst="rect">
            <a:avLst/>
          </a:prstGeom>
          <a:solidFill>
            <a:srgbClr val="FF0066"/>
          </a:solidFill>
          <a:ln>
            <a:headEnd/>
            <a:tailEnd/>
          </a:ln>
        </p:spPr>
        <p:style>
          <a:lnRef idx="1">
            <a:schemeClr val="accent3"/>
          </a:lnRef>
          <a:fillRef idx="2">
            <a:schemeClr val="accent3"/>
          </a:fillRef>
          <a:effectRef idx="1">
            <a:schemeClr val="accent3"/>
          </a:effectRef>
          <a:fontRef idx="minor">
            <a:schemeClr val="dk1"/>
          </a:fontRef>
        </p:style>
        <p:txBody>
          <a:bodyPr wrap="square">
            <a:spAutoFit/>
          </a:bodyPr>
          <a:lstStyle/>
          <a:p>
            <a:pPr algn="ctr" fontAlgn="auto">
              <a:spcBef>
                <a:spcPts val="0"/>
              </a:spcBef>
              <a:spcAft>
                <a:spcPts val="0"/>
              </a:spcAft>
              <a:defRPr/>
            </a:pPr>
            <a:r>
              <a:rPr lang="en-US" sz="3600" b="1" dirty="0" err="1">
                <a:solidFill>
                  <a:schemeClr val="bg1"/>
                </a:solidFill>
                <a:latin typeface="+mj-lt"/>
                <a:cs typeface="Times New Roman" pitchFamily="18" charset="0"/>
              </a:rPr>
              <a:t>Cần</a:t>
            </a:r>
            <a:endParaRPr lang="en-US" sz="3600" b="1" dirty="0">
              <a:solidFill>
                <a:schemeClr val="bg1"/>
              </a:solidFill>
              <a:latin typeface="+mj-lt"/>
              <a:cs typeface="Times New Roman" pitchFamily="18" charset="0"/>
            </a:endParaRPr>
          </a:p>
        </p:txBody>
      </p:sp>
      <p:sp>
        <p:nvSpPr>
          <p:cNvPr id="9" name="Text Box 3">
            <a:extLst>
              <a:ext uri="{FF2B5EF4-FFF2-40B4-BE49-F238E27FC236}">
                <a16:creationId xmlns="" xmlns:a16="http://schemas.microsoft.com/office/drawing/2014/main" id="{84CB9D1E-BE62-426B-A847-61D0932FB033}"/>
              </a:ext>
            </a:extLst>
          </p:cNvPr>
          <p:cNvSpPr txBox="1">
            <a:spLocks noChangeArrowheads="1"/>
          </p:cNvSpPr>
          <p:nvPr/>
        </p:nvSpPr>
        <p:spPr bwMode="auto">
          <a:xfrm>
            <a:off x="2842995" y="1986133"/>
            <a:ext cx="5647862" cy="400110"/>
          </a:xfrm>
          <a:prstGeom prst="rect">
            <a:avLst/>
          </a:prstGeom>
          <a:solidFill>
            <a:srgbClr val="3333FF"/>
          </a:solidFill>
          <a:ln>
            <a:headEnd/>
            <a:tailEnd/>
          </a:ln>
        </p:spPr>
        <p:style>
          <a:lnRef idx="1">
            <a:schemeClr val="accent1"/>
          </a:lnRef>
          <a:fillRef idx="2">
            <a:schemeClr val="accent1"/>
          </a:fillRef>
          <a:effectRef idx="1">
            <a:schemeClr val="accent1"/>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eaLnBrk="1" hangingPunct="1">
              <a:spcBef>
                <a:spcPct val="50000"/>
              </a:spcBef>
              <a:defRPr/>
            </a:pPr>
            <a:r>
              <a:rPr lang="en-US" sz="2000" dirty="0">
                <a:solidFill>
                  <a:schemeClr val="bg1"/>
                </a:solidFill>
                <a:latin typeface="+mj-lt"/>
                <a:cs typeface="Times New Roman" pitchFamily="18" charset="0"/>
              </a:rPr>
              <a:t>Lao </a:t>
            </a:r>
            <a:r>
              <a:rPr lang="en-US" sz="2000" dirty="0" err="1">
                <a:solidFill>
                  <a:schemeClr val="bg1"/>
                </a:solidFill>
                <a:latin typeface="+mj-lt"/>
                <a:cs typeface="Times New Roman" pitchFamily="18" charset="0"/>
              </a:rPr>
              <a:t>động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cần</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cù</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siêng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năng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chăm</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chỉ</a:t>
            </a:r>
            <a:endParaRPr lang="en-US" sz="2000" dirty="0">
              <a:solidFill>
                <a:schemeClr val="bg1"/>
              </a:solidFill>
              <a:latin typeface="+mj-lt"/>
              <a:cs typeface="Times New Roman" pitchFamily="18" charset="0"/>
            </a:endParaRPr>
          </a:p>
        </p:txBody>
      </p:sp>
      <p:sp>
        <p:nvSpPr>
          <p:cNvPr id="10" name="Text Box 4">
            <a:extLst>
              <a:ext uri="{FF2B5EF4-FFF2-40B4-BE49-F238E27FC236}">
                <a16:creationId xmlns="" xmlns:a16="http://schemas.microsoft.com/office/drawing/2014/main" id="{C05408FF-45D5-4D71-B111-9EF02CA10B70}"/>
              </a:ext>
            </a:extLst>
          </p:cNvPr>
          <p:cNvSpPr txBox="1">
            <a:spLocks noChangeArrowheads="1"/>
          </p:cNvSpPr>
          <p:nvPr/>
        </p:nvSpPr>
        <p:spPr bwMode="auto">
          <a:xfrm>
            <a:off x="2833904" y="2640183"/>
            <a:ext cx="5656953" cy="400110"/>
          </a:xfrm>
          <a:prstGeom prst="rect">
            <a:avLst/>
          </a:prstGeom>
          <a:solidFill>
            <a:srgbClr val="FF6600"/>
          </a:solidFill>
          <a:ln>
            <a:headEnd/>
            <a:tailEnd/>
          </a:ln>
        </p:spPr>
        <p:style>
          <a:lnRef idx="1">
            <a:schemeClr val="accent2"/>
          </a:lnRef>
          <a:fillRef idx="2">
            <a:schemeClr val="accent2"/>
          </a:fillRef>
          <a:effectRef idx="1">
            <a:schemeClr val="accent2"/>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dirty="0">
                <a:solidFill>
                  <a:schemeClr val="bg1"/>
                </a:solidFill>
                <a:latin typeface="+mj-lt"/>
                <a:cs typeface="Times New Roman" pitchFamily="18" charset="0"/>
              </a:rPr>
              <a:t>Lao </a:t>
            </a:r>
            <a:r>
              <a:rPr lang="en-US" sz="2000" dirty="0" err="1">
                <a:solidFill>
                  <a:schemeClr val="bg1"/>
                </a:solidFill>
                <a:latin typeface="+mj-lt"/>
                <a:cs typeface="Times New Roman" pitchFamily="18" charset="0"/>
              </a:rPr>
              <a:t>động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có</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kế</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hoạch</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sáng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tạo</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có</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năng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suất</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cao</a:t>
            </a:r>
            <a:endParaRPr lang="en-US" sz="2000" dirty="0">
              <a:solidFill>
                <a:schemeClr val="bg1"/>
              </a:solidFill>
              <a:latin typeface="+mj-lt"/>
              <a:cs typeface="Times New Roman" pitchFamily="18" charset="0"/>
            </a:endParaRPr>
          </a:p>
        </p:txBody>
      </p:sp>
      <p:sp>
        <p:nvSpPr>
          <p:cNvPr id="11" name="Text Box 5">
            <a:extLst>
              <a:ext uri="{FF2B5EF4-FFF2-40B4-BE49-F238E27FC236}">
                <a16:creationId xmlns="" xmlns:a16="http://schemas.microsoft.com/office/drawing/2014/main" id="{7FEBCCFF-027E-4702-9809-4BCF4C408FC9}"/>
              </a:ext>
            </a:extLst>
          </p:cNvPr>
          <p:cNvSpPr txBox="1">
            <a:spLocks noChangeArrowheads="1"/>
          </p:cNvSpPr>
          <p:nvPr/>
        </p:nvSpPr>
        <p:spPr bwMode="auto">
          <a:xfrm>
            <a:off x="2791481" y="3591095"/>
            <a:ext cx="5699376" cy="707886"/>
          </a:xfrm>
          <a:prstGeom prst="rect">
            <a:avLst/>
          </a:prstGeom>
          <a:solidFill>
            <a:srgbClr val="33CC33"/>
          </a:solidFill>
          <a:ln>
            <a:headEnd/>
            <a:tailEnd/>
          </a:ln>
        </p:spPr>
        <p:style>
          <a:lnRef idx="1">
            <a:schemeClr val="accent4"/>
          </a:lnRef>
          <a:fillRef idx="2">
            <a:schemeClr val="accent4"/>
          </a:fillRef>
          <a:effectRef idx="1">
            <a:schemeClr val="accent4"/>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dirty="0">
                <a:solidFill>
                  <a:schemeClr val="bg1"/>
                </a:solidFill>
                <a:latin typeface="+mj-lt"/>
                <a:cs typeface="Times New Roman" pitchFamily="18" charset="0"/>
              </a:rPr>
              <a:t>Lao </a:t>
            </a:r>
            <a:r>
              <a:rPr lang="en-US" sz="2000" dirty="0" err="1">
                <a:solidFill>
                  <a:schemeClr val="bg1"/>
                </a:solidFill>
                <a:latin typeface="+mj-lt"/>
                <a:cs typeface="Times New Roman" pitchFamily="18" charset="0"/>
              </a:rPr>
              <a:t>động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với</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tinh</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thần</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tự</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lực</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cánh</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sinh</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không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lười</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biếng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không</a:t>
            </a:r>
            <a:r>
              <a:rPr lang="en-US" sz="2000" dirty="0">
                <a:solidFill>
                  <a:schemeClr val="bg1"/>
                </a:solidFill>
                <a:latin typeface="+mj-lt"/>
                <a:cs typeface="Times New Roman" pitchFamily="18" charset="0"/>
              </a:rPr>
              <a:t> ỷ </a:t>
            </a:r>
            <a:r>
              <a:rPr lang="en-US" sz="2000" dirty="0" err="1">
                <a:solidFill>
                  <a:schemeClr val="bg1"/>
                </a:solidFill>
                <a:latin typeface="+mj-lt"/>
                <a:cs typeface="Times New Roman" pitchFamily="18" charset="0"/>
              </a:rPr>
              <a:t>lại</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không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dựa</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dẫm</a:t>
            </a:r>
            <a:endParaRPr lang="en-US" sz="2000" dirty="0">
              <a:solidFill>
                <a:schemeClr val="bg1"/>
              </a:solidFill>
              <a:latin typeface="+mj-lt"/>
              <a:cs typeface="Times New Roman" pitchFamily="18" charset="0"/>
            </a:endParaRPr>
          </a:p>
        </p:txBody>
      </p:sp>
      <p:sp>
        <p:nvSpPr>
          <p:cNvPr id="12" name="Text Box 6">
            <a:extLst>
              <a:ext uri="{FF2B5EF4-FFF2-40B4-BE49-F238E27FC236}">
                <a16:creationId xmlns="" xmlns:a16="http://schemas.microsoft.com/office/drawing/2014/main" id="{E6212067-4213-4255-A6EC-B6BDB15C6F0E}"/>
              </a:ext>
            </a:extLst>
          </p:cNvPr>
          <p:cNvSpPr txBox="1">
            <a:spLocks noChangeArrowheads="1"/>
          </p:cNvSpPr>
          <p:nvPr/>
        </p:nvSpPr>
        <p:spPr bwMode="auto">
          <a:xfrm>
            <a:off x="2787535" y="5034572"/>
            <a:ext cx="5703322" cy="707886"/>
          </a:xfrm>
          <a:prstGeom prst="rect">
            <a:avLst/>
          </a:prstGeom>
          <a:solidFill>
            <a:srgbClr val="990099"/>
          </a:solidFill>
          <a:ln>
            <a:headEnd/>
            <a:tailEnd/>
          </a:ln>
        </p:spPr>
        <p:style>
          <a:lnRef idx="1">
            <a:schemeClr val="accent6"/>
          </a:lnRef>
          <a:fillRef idx="2">
            <a:schemeClr val="accent6"/>
          </a:fillRef>
          <a:effectRef idx="1">
            <a:schemeClr val="accent6"/>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dirty="0" err="1">
                <a:solidFill>
                  <a:schemeClr val="bg1"/>
                </a:solidFill>
                <a:latin typeface="+mj-lt"/>
                <a:cs typeface="Times New Roman" pitchFamily="18" charset="0"/>
              </a:rPr>
              <a:t>Coi</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lao</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động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là</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nghĩa</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vụ</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thiêng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liêng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là</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nguồn</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sống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nguồn</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hạnh</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phúc</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của</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chúng</a:t>
            </a:r>
            <a:r>
              <a:rPr lang="en-US" sz="2000" dirty="0">
                <a:solidFill>
                  <a:schemeClr val="bg1"/>
                </a:solidFill>
                <a:latin typeface="+mj-lt"/>
                <a:cs typeface="Times New Roman" pitchFamily="18" charset="0"/>
              </a:rPr>
              <a:t> ta”</a:t>
            </a:r>
          </a:p>
        </p:txBody>
      </p:sp>
      <p:sp>
        <p:nvSpPr>
          <p:cNvPr id="13" name="Line 8">
            <a:extLst>
              <a:ext uri="{FF2B5EF4-FFF2-40B4-BE49-F238E27FC236}">
                <a16:creationId xmlns="" xmlns:a16="http://schemas.microsoft.com/office/drawing/2014/main" id="{61AEE204-C7EC-4719-88EA-47B23A8B599C}"/>
              </a:ext>
            </a:extLst>
          </p:cNvPr>
          <p:cNvSpPr>
            <a:spLocks noChangeShapeType="1"/>
          </p:cNvSpPr>
          <p:nvPr/>
        </p:nvSpPr>
        <p:spPr bwMode="auto">
          <a:xfrm flipV="1">
            <a:off x="1418528" y="2193416"/>
            <a:ext cx="1382956" cy="939855"/>
          </a:xfrm>
          <a:prstGeom prst="line">
            <a:avLst/>
          </a:prstGeom>
          <a:ln>
            <a:solidFill>
              <a:srgbClr val="000066"/>
            </a:solidFill>
            <a:headEnd/>
            <a:tailEnd type="triangle" w="med" len="med"/>
          </a:ln>
        </p:spPr>
        <p:style>
          <a:lnRef idx="1">
            <a:schemeClr val="accent2"/>
          </a:lnRef>
          <a:fillRef idx="0">
            <a:schemeClr val="accent2"/>
          </a:fillRef>
          <a:effectRef idx="0">
            <a:schemeClr val="accent2"/>
          </a:effectRef>
          <a:fontRef idx="minor">
            <a:schemeClr val="tx1"/>
          </a:fontRef>
        </p:style>
        <p:txBody>
          <a:bodyPr wrap="none"/>
          <a:lstStyle/>
          <a:p>
            <a:pPr>
              <a:defRPr/>
            </a:pPr>
            <a:endParaRPr lang="en-US"/>
          </a:p>
        </p:txBody>
      </p:sp>
      <p:sp>
        <p:nvSpPr>
          <p:cNvPr id="14" name="Line 9">
            <a:extLst>
              <a:ext uri="{FF2B5EF4-FFF2-40B4-BE49-F238E27FC236}">
                <a16:creationId xmlns="" xmlns:a16="http://schemas.microsoft.com/office/drawing/2014/main" id="{590D21EE-6F4D-4C32-9B59-EFB86A782A7E}"/>
              </a:ext>
            </a:extLst>
          </p:cNvPr>
          <p:cNvSpPr>
            <a:spLocks noChangeShapeType="1"/>
          </p:cNvSpPr>
          <p:nvPr/>
        </p:nvSpPr>
        <p:spPr bwMode="auto">
          <a:xfrm flipV="1">
            <a:off x="1437310" y="3121284"/>
            <a:ext cx="1382957" cy="5"/>
          </a:xfrm>
          <a:prstGeom prst="line">
            <a:avLst/>
          </a:prstGeom>
          <a:ln>
            <a:solidFill>
              <a:srgbClr val="000066"/>
            </a:solidFill>
            <a:headEnd/>
            <a:tailEnd type="triangle" w="med" len="med"/>
          </a:ln>
        </p:spPr>
        <p:style>
          <a:lnRef idx="1">
            <a:schemeClr val="accent2"/>
          </a:lnRef>
          <a:fillRef idx="0">
            <a:schemeClr val="accent2"/>
          </a:fillRef>
          <a:effectRef idx="0">
            <a:schemeClr val="accent2"/>
          </a:effectRef>
          <a:fontRef idx="minor">
            <a:schemeClr val="tx1"/>
          </a:fontRef>
        </p:style>
        <p:txBody>
          <a:bodyPr wrap="none"/>
          <a:lstStyle/>
          <a:p>
            <a:pPr>
              <a:defRPr/>
            </a:pPr>
            <a:endParaRPr lang="en-US"/>
          </a:p>
        </p:txBody>
      </p:sp>
      <p:sp>
        <p:nvSpPr>
          <p:cNvPr id="15" name="Line 10">
            <a:extLst>
              <a:ext uri="{FF2B5EF4-FFF2-40B4-BE49-F238E27FC236}">
                <a16:creationId xmlns="" xmlns:a16="http://schemas.microsoft.com/office/drawing/2014/main" id="{4C19ED6A-A6F9-4DB7-B2B9-EE50625DD67A}"/>
              </a:ext>
            </a:extLst>
          </p:cNvPr>
          <p:cNvSpPr>
            <a:spLocks noChangeShapeType="1"/>
          </p:cNvSpPr>
          <p:nvPr/>
        </p:nvSpPr>
        <p:spPr bwMode="auto">
          <a:xfrm>
            <a:off x="1428220" y="3133274"/>
            <a:ext cx="1354169" cy="2117705"/>
          </a:xfrm>
          <a:prstGeom prst="line">
            <a:avLst/>
          </a:prstGeom>
          <a:ln>
            <a:solidFill>
              <a:srgbClr val="000066"/>
            </a:solidFill>
            <a:headEnd/>
            <a:tailEnd type="triangle" w="med" len="med"/>
          </a:ln>
        </p:spPr>
        <p:style>
          <a:lnRef idx="1">
            <a:schemeClr val="accent2"/>
          </a:lnRef>
          <a:fillRef idx="0">
            <a:schemeClr val="accent2"/>
          </a:fillRef>
          <a:effectRef idx="0">
            <a:schemeClr val="accent2"/>
          </a:effectRef>
          <a:fontRef idx="minor">
            <a:schemeClr val="tx1"/>
          </a:fontRef>
        </p:style>
        <p:txBody>
          <a:bodyPr wrap="none"/>
          <a:lstStyle/>
          <a:p>
            <a:pPr>
              <a:defRPr/>
            </a:pPr>
            <a:endParaRPr lang="en-US"/>
          </a:p>
        </p:txBody>
      </p:sp>
      <p:sp>
        <p:nvSpPr>
          <p:cNvPr id="16" name="Line 11">
            <a:extLst>
              <a:ext uri="{FF2B5EF4-FFF2-40B4-BE49-F238E27FC236}">
                <a16:creationId xmlns="" xmlns:a16="http://schemas.microsoft.com/office/drawing/2014/main" id="{24B5E4BC-B39B-4031-AFF1-CB6EC239DEDF}"/>
              </a:ext>
            </a:extLst>
          </p:cNvPr>
          <p:cNvSpPr>
            <a:spLocks noChangeShapeType="1"/>
          </p:cNvSpPr>
          <p:nvPr/>
        </p:nvSpPr>
        <p:spPr bwMode="auto">
          <a:xfrm>
            <a:off x="1423674" y="3133270"/>
            <a:ext cx="1367806" cy="1077990"/>
          </a:xfrm>
          <a:prstGeom prst="line">
            <a:avLst/>
          </a:prstGeom>
          <a:ln>
            <a:solidFill>
              <a:srgbClr val="000066"/>
            </a:solidFill>
            <a:headEnd/>
            <a:tailEnd type="triangle" w="med" len="med"/>
          </a:ln>
        </p:spPr>
        <p:style>
          <a:lnRef idx="1">
            <a:schemeClr val="accent2"/>
          </a:lnRef>
          <a:fillRef idx="0">
            <a:schemeClr val="accent2"/>
          </a:fillRef>
          <a:effectRef idx="0">
            <a:schemeClr val="accent2"/>
          </a:effectRef>
          <a:fontRef idx="minor">
            <a:schemeClr val="tx1"/>
          </a:fontRef>
        </p:style>
        <p:txBody>
          <a:bodyPr wrap="none"/>
          <a:lstStyle/>
          <a:p>
            <a:pPr>
              <a:defRPr/>
            </a:pPr>
            <a:endParaRPr lang="en-US"/>
          </a:p>
        </p:txBody>
      </p:sp>
      <p:pic>
        <p:nvPicPr>
          <p:cNvPr id="17" name="Picture 2" descr="liem">
            <a:extLst>
              <a:ext uri="{FF2B5EF4-FFF2-40B4-BE49-F238E27FC236}">
                <a16:creationId xmlns="" xmlns:a16="http://schemas.microsoft.com/office/drawing/2014/main" id="{68D4E727-8454-4AF4-B308-A50C08C8625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47720" y="1688638"/>
            <a:ext cx="2513765" cy="1625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3">
            <a:extLst>
              <a:ext uri="{FF2B5EF4-FFF2-40B4-BE49-F238E27FC236}">
                <a16:creationId xmlns="" xmlns:a16="http://schemas.microsoft.com/office/drawing/2014/main" id="{164E0ED5-6CF4-47EC-9420-D0A85F8E4EF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47720" y="3365199"/>
            <a:ext cx="2513765" cy="1885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Rectangle 18">
            <a:extLst>
              <a:ext uri="{FF2B5EF4-FFF2-40B4-BE49-F238E27FC236}">
                <a16:creationId xmlns="" xmlns:a16="http://schemas.microsoft.com/office/drawing/2014/main" id="{87F8233B-01CE-498F-84DF-1A69F3DE7194}"/>
              </a:ext>
            </a:extLst>
          </p:cNvPr>
          <p:cNvSpPr/>
          <p:nvPr/>
        </p:nvSpPr>
        <p:spPr>
          <a:xfrm>
            <a:off x="1025279" y="8014700"/>
            <a:ext cx="4572000" cy="584200"/>
          </a:xfrm>
          <a:prstGeom prst="rect">
            <a:avLst/>
          </a:prstGeom>
        </p:spPr>
        <p:txBody>
          <a:bodyPr>
            <a:spAutoFit/>
          </a:bodyPr>
          <a:lstStyle/>
          <a:p>
            <a:pPr algn="ctr">
              <a:defRPr/>
            </a:pPr>
            <a:r>
              <a:rPr lang="en-US" altLang="en-US" sz="1600" i="1" dirty="0" err="1">
                <a:solidFill>
                  <a:srgbClr val="FF0000"/>
                </a:solidFill>
                <a:latin typeface="+mn-lt"/>
                <a:cs typeface="Arial" charset="0"/>
              </a:rPr>
              <a:t>Chủ</a:t>
            </a:r>
            <a:r>
              <a:rPr lang="en-US" altLang="en-US" sz="1600" i="1" dirty="0">
                <a:solidFill>
                  <a:srgbClr val="FF0000"/>
                </a:solidFill>
                <a:latin typeface="+mn-lt"/>
                <a:cs typeface="Arial" charset="0"/>
              </a:rPr>
              <a:t> </a:t>
            </a:r>
            <a:r>
              <a:rPr lang="en-US" altLang="en-US" sz="1600" i="1" dirty="0" err="1">
                <a:solidFill>
                  <a:srgbClr val="FF0000"/>
                </a:solidFill>
                <a:latin typeface="+mn-lt"/>
                <a:cs typeface="Arial" charset="0"/>
              </a:rPr>
              <a:t>tịch</a:t>
            </a:r>
            <a:r>
              <a:rPr lang="en-US" altLang="en-US" sz="1600" i="1" dirty="0">
                <a:solidFill>
                  <a:srgbClr val="FF0000"/>
                </a:solidFill>
                <a:latin typeface="+mn-lt"/>
                <a:cs typeface="Arial" charset="0"/>
              </a:rPr>
              <a:t> </a:t>
            </a:r>
            <a:r>
              <a:rPr lang="en-US" altLang="en-US" sz="1600" i="1" dirty="0" err="1">
                <a:solidFill>
                  <a:srgbClr val="FF0000"/>
                </a:solidFill>
                <a:latin typeface="+mn-lt"/>
                <a:cs typeface="Arial" charset="0"/>
              </a:rPr>
              <a:t>Hồ</a:t>
            </a:r>
            <a:r>
              <a:rPr lang="en-US" altLang="en-US" sz="1600" i="1" dirty="0">
                <a:solidFill>
                  <a:srgbClr val="FF0000"/>
                </a:solidFill>
                <a:latin typeface="+mn-lt"/>
                <a:cs typeface="Arial" charset="0"/>
              </a:rPr>
              <a:t> </a:t>
            </a:r>
            <a:r>
              <a:rPr lang="en-US" altLang="en-US" sz="1600" i="1" dirty="0" err="1">
                <a:solidFill>
                  <a:srgbClr val="FF0000"/>
                </a:solidFill>
                <a:latin typeface="+mn-lt"/>
                <a:cs typeface="Arial" charset="0"/>
              </a:rPr>
              <a:t>Chí</a:t>
            </a:r>
            <a:r>
              <a:rPr lang="en-US" altLang="en-US" sz="1600" i="1" dirty="0">
                <a:solidFill>
                  <a:srgbClr val="FF0000"/>
                </a:solidFill>
                <a:latin typeface="+mn-lt"/>
                <a:cs typeface="Arial" charset="0"/>
              </a:rPr>
              <a:t> Minh </a:t>
            </a:r>
            <a:r>
              <a:rPr lang="en-US" altLang="en-US" sz="1600" i="1" dirty="0" err="1">
                <a:solidFill>
                  <a:srgbClr val="FF0000"/>
                </a:solidFill>
                <a:latin typeface="+mn-lt"/>
                <a:cs typeface="Arial" charset="0"/>
              </a:rPr>
              <a:t>cuốc</a:t>
            </a:r>
            <a:r>
              <a:rPr lang="en-US" altLang="en-US" sz="1600" i="1" dirty="0">
                <a:solidFill>
                  <a:srgbClr val="FF0000"/>
                </a:solidFill>
                <a:latin typeface="+mn-lt"/>
                <a:cs typeface="Arial" charset="0"/>
              </a:rPr>
              <a:t> </a:t>
            </a:r>
            <a:r>
              <a:rPr lang="en-US" altLang="en-US" sz="1600" i="1" dirty="0" err="1">
                <a:solidFill>
                  <a:srgbClr val="FF0000"/>
                </a:solidFill>
                <a:latin typeface="+mn-lt"/>
                <a:cs typeface="Arial" charset="0"/>
              </a:rPr>
              <a:t>đất</a:t>
            </a:r>
            <a:r>
              <a:rPr lang="en-US" altLang="en-US" sz="1600" i="1" dirty="0">
                <a:solidFill>
                  <a:srgbClr val="FF0000"/>
                </a:solidFill>
                <a:latin typeface="+mn-lt"/>
                <a:cs typeface="Arial" charset="0"/>
              </a:rPr>
              <a:t> </a:t>
            </a:r>
            <a:r>
              <a:rPr lang="en-US" altLang="en-US" sz="1600" i="1" dirty="0" err="1">
                <a:solidFill>
                  <a:srgbClr val="FF0000"/>
                </a:solidFill>
                <a:latin typeface="+mn-lt"/>
                <a:cs typeface="Arial" charset="0"/>
              </a:rPr>
              <a:t>trồng</a:t>
            </a:r>
            <a:r>
              <a:rPr lang="en-US" altLang="en-US" sz="1600" i="1" dirty="0">
                <a:solidFill>
                  <a:srgbClr val="FF0000"/>
                </a:solidFill>
                <a:latin typeface="+mn-lt"/>
                <a:cs typeface="Arial" charset="0"/>
              </a:rPr>
              <a:t> </a:t>
            </a:r>
            <a:r>
              <a:rPr lang="en-US" altLang="en-US" sz="1600" i="1" dirty="0" err="1">
                <a:solidFill>
                  <a:srgbClr val="FF0000"/>
                </a:solidFill>
                <a:latin typeface="+mn-lt"/>
                <a:cs typeface="Arial" charset="0"/>
              </a:rPr>
              <a:t>rau</a:t>
            </a:r>
            <a:r>
              <a:rPr lang="en-US" altLang="en-US" sz="1600" i="1" dirty="0">
                <a:solidFill>
                  <a:srgbClr val="FF0000"/>
                </a:solidFill>
                <a:latin typeface="+mn-lt"/>
                <a:cs typeface="Arial" charset="0"/>
              </a:rPr>
              <a:t> </a:t>
            </a:r>
            <a:r>
              <a:rPr lang="en-US" altLang="en-US" sz="1600" i="1" dirty="0" err="1">
                <a:solidFill>
                  <a:srgbClr val="FF0000"/>
                </a:solidFill>
                <a:latin typeface="+mn-lt"/>
                <a:cs typeface="Arial" charset="0"/>
              </a:rPr>
              <a:t>trong</a:t>
            </a:r>
            <a:r>
              <a:rPr lang="en-US" altLang="en-US" sz="1600" i="1" dirty="0">
                <a:solidFill>
                  <a:srgbClr val="FF0000"/>
                </a:solidFill>
                <a:latin typeface="+mn-lt"/>
                <a:cs typeface="Arial" charset="0"/>
              </a:rPr>
              <a:t> </a:t>
            </a:r>
            <a:r>
              <a:rPr lang="en-US" altLang="en-US" sz="1600" i="1" dirty="0" err="1">
                <a:solidFill>
                  <a:srgbClr val="FF0000"/>
                </a:solidFill>
                <a:latin typeface="+mn-lt"/>
                <a:cs typeface="Arial" charset="0"/>
              </a:rPr>
              <a:t>vườn</a:t>
            </a:r>
            <a:r>
              <a:rPr lang="en-US" altLang="en-US" sz="1600" i="1" dirty="0">
                <a:solidFill>
                  <a:srgbClr val="FF0000"/>
                </a:solidFill>
                <a:latin typeface="+mn-lt"/>
                <a:cs typeface="Arial" charset="0"/>
              </a:rPr>
              <a:t> </a:t>
            </a:r>
            <a:r>
              <a:rPr lang="en-US" altLang="en-US" sz="1600" i="1" dirty="0" err="1">
                <a:solidFill>
                  <a:srgbClr val="FF0000"/>
                </a:solidFill>
                <a:latin typeface="+mn-lt"/>
                <a:cs typeface="Arial" charset="0"/>
              </a:rPr>
              <a:t>Phủ</a:t>
            </a:r>
            <a:r>
              <a:rPr lang="en-US" altLang="en-US" sz="1600" i="1" dirty="0">
                <a:solidFill>
                  <a:srgbClr val="FF0000"/>
                </a:solidFill>
                <a:latin typeface="+mn-lt"/>
                <a:cs typeface="Arial" charset="0"/>
              </a:rPr>
              <a:t> </a:t>
            </a:r>
            <a:r>
              <a:rPr lang="en-US" altLang="en-US" sz="1600" i="1" dirty="0" err="1">
                <a:solidFill>
                  <a:srgbClr val="FF0000"/>
                </a:solidFill>
                <a:latin typeface="+mn-lt"/>
                <a:cs typeface="Arial" charset="0"/>
              </a:rPr>
              <a:t>Chủ</a:t>
            </a:r>
            <a:r>
              <a:rPr lang="en-US" altLang="en-US" sz="1600" i="1" dirty="0">
                <a:solidFill>
                  <a:srgbClr val="FF0000"/>
                </a:solidFill>
                <a:latin typeface="+mn-lt"/>
                <a:cs typeface="Arial" charset="0"/>
              </a:rPr>
              <a:t> </a:t>
            </a:r>
            <a:r>
              <a:rPr lang="en-US" altLang="en-US" sz="1600" i="1" dirty="0" err="1">
                <a:solidFill>
                  <a:srgbClr val="FF0000"/>
                </a:solidFill>
                <a:latin typeface="+mn-lt"/>
                <a:cs typeface="Arial" charset="0"/>
              </a:rPr>
              <a:t>tịch</a:t>
            </a:r>
            <a:r>
              <a:rPr lang="en-US" altLang="en-US" sz="1600" dirty="0">
                <a:solidFill>
                  <a:srgbClr val="FF0000"/>
                </a:solidFill>
                <a:latin typeface="+mn-lt"/>
                <a:cs typeface="Arial" charset="0"/>
              </a:rPr>
              <a:t> </a:t>
            </a:r>
            <a:endParaRPr lang="en-US" sz="1600" dirty="0">
              <a:solidFill>
                <a:srgbClr val="FF0000"/>
              </a:solidFill>
              <a:latin typeface="+mn-lt"/>
            </a:endParaRPr>
          </a:p>
        </p:txBody>
      </p:sp>
    </p:spTree>
    <p:extLst>
      <p:ext uri="{BB962C8B-B14F-4D97-AF65-F5344CB8AC3E}">
        <p14:creationId xmlns:p14="http://schemas.microsoft.com/office/powerpoint/2010/main" val="24223712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par>
                                <p:cTn id="11" presetID="31" presetClass="entr" presetSubtype="0" fill="hold"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1000" fill="hold"/>
                                        <p:tgtEl>
                                          <p:spTgt spid="4"/>
                                        </p:tgtEl>
                                        <p:attrNameLst>
                                          <p:attrName>ppt_w</p:attrName>
                                        </p:attrNameLst>
                                      </p:cBhvr>
                                      <p:tavLst>
                                        <p:tav tm="0">
                                          <p:val>
                                            <p:fltVal val="0"/>
                                          </p:val>
                                        </p:tav>
                                        <p:tav tm="100000">
                                          <p:val>
                                            <p:strVal val="#ppt_w"/>
                                          </p:val>
                                        </p:tav>
                                      </p:tavLst>
                                    </p:anim>
                                    <p:anim calcmode="lin" valueType="num">
                                      <p:cBhvr>
                                        <p:cTn id="14" dur="1000" fill="hold"/>
                                        <p:tgtEl>
                                          <p:spTgt spid="4"/>
                                        </p:tgtEl>
                                        <p:attrNameLst>
                                          <p:attrName>ppt_h</p:attrName>
                                        </p:attrNameLst>
                                      </p:cBhvr>
                                      <p:tavLst>
                                        <p:tav tm="0">
                                          <p:val>
                                            <p:fltVal val="0"/>
                                          </p:val>
                                        </p:tav>
                                        <p:tav tm="100000">
                                          <p:val>
                                            <p:strVal val="#ppt_h"/>
                                          </p:val>
                                        </p:tav>
                                      </p:tavLst>
                                    </p:anim>
                                    <p:anim calcmode="lin" valueType="num">
                                      <p:cBhvr>
                                        <p:cTn id="15" dur="1000" fill="hold"/>
                                        <p:tgtEl>
                                          <p:spTgt spid="4"/>
                                        </p:tgtEl>
                                        <p:attrNameLst>
                                          <p:attrName>style.rotation</p:attrName>
                                        </p:attrNameLst>
                                      </p:cBhvr>
                                      <p:tavLst>
                                        <p:tav tm="0">
                                          <p:val>
                                            <p:fltVal val="90"/>
                                          </p:val>
                                        </p:tav>
                                        <p:tav tm="100000">
                                          <p:val>
                                            <p:fltVal val="0"/>
                                          </p:val>
                                        </p:tav>
                                      </p:tavLst>
                                    </p:anim>
                                    <p:animEffect transition="in" filter="fade">
                                      <p:cBhvr>
                                        <p:cTn id="16" dur="1000"/>
                                        <p:tgtEl>
                                          <p:spTgt spid="4"/>
                                        </p:tgtEl>
                                      </p:cBhvr>
                                    </p:animEffect>
                                  </p:childTnLst>
                                </p:cTn>
                              </p:par>
                            </p:childTnLst>
                          </p:cTn>
                        </p:par>
                        <p:par>
                          <p:cTn id="17" fill="hold">
                            <p:stCondLst>
                              <p:cond delay="1000"/>
                            </p:stCondLst>
                            <p:childTnLst>
                              <p:par>
                                <p:cTn id="18" presetID="2" presetClass="entr" presetSubtype="1" fill="hold" grpId="0" nodeType="afterEffect">
                                  <p:stCondLst>
                                    <p:cond delay="0"/>
                                  </p:stCondLst>
                                  <p:childTnLst>
                                    <p:set>
                                      <p:cBhvr>
                                        <p:cTn id="19" dur="1" fill="hold">
                                          <p:stCondLst>
                                            <p:cond delay="0"/>
                                          </p:stCondLst>
                                        </p:cTn>
                                        <p:tgtEl>
                                          <p:spTgt spid="7"/>
                                        </p:tgtEl>
                                        <p:attrNameLst>
                                          <p:attrName>style.visibility</p:attrName>
                                        </p:attrNameLst>
                                      </p:cBhvr>
                                      <p:to>
                                        <p:strVal val="visible"/>
                                      </p:to>
                                    </p:set>
                                    <p:anim calcmode="lin" valueType="num">
                                      <p:cBhvr additive="base">
                                        <p:cTn id="20" dur="500" fill="hold"/>
                                        <p:tgtEl>
                                          <p:spTgt spid="7"/>
                                        </p:tgtEl>
                                        <p:attrNameLst>
                                          <p:attrName>ppt_x</p:attrName>
                                        </p:attrNameLst>
                                      </p:cBhvr>
                                      <p:tavLst>
                                        <p:tav tm="0">
                                          <p:val>
                                            <p:strVal val="#ppt_x"/>
                                          </p:val>
                                        </p:tav>
                                        <p:tav tm="100000">
                                          <p:val>
                                            <p:strVal val="#ppt_x"/>
                                          </p:val>
                                        </p:tav>
                                      </p:tavLst>
                                    </p:anim>
                                    <p:anim calcmode="lin" valueType="num">
                                      <p:cBhvr additive="base">
                                        <p:cTn id="21" dur="500" fill="hold"/>
                                        <p:tgtEl>
                                          <p:spTgt spid="7"/>
                                        </p:tgtEl>
                                        <p:attrNameLst>
                                          <p:attrName>ppt_y</p:attrName>
                                        </p:attrNameLst>
                                      </p:cBhvr>
                                      <p:tavLst>
                                        <p:tav tm="0">
                                          <p:val>
                                            <p:strVal val="0-#ppt_h/2"/>
                                          </p:val>
                                        </p:tav>
                                        <p:tav tm="100000">
                                          <p:val>
                                            <p:strVal val="#ppt_y"/>
                                          </p:val>
                                        </p:tav>
                                      </p:tavLst>
                                    </p:anim>
                                  </p:childTnLst>
                                </p:cTn>
                              </p:par>
                            </p:childTnLst>
                          </p:cTn>
                        </p:par>
                        <p:par>
                          <p:cTn id="22" fill="hold">
                            <p:stCondLst>
                              <p:cond delay="1500"/>
                            </p:stCondLst>
                            <p:childTnLst>
                              <p:par>
                                <p:cTn id="23" presetID="2" presetClass="entr" presetSubtype="4" fill="hold" grpId="0" nodeType="afterEffect">
                                  <p:stCondLst>
                                    <p:cond delay="0"/>
                                  </p:stCondLst>
                                  <p:iterate type="wd">
                                    <p:tmPct val="100000"/>
                                  </p:iterate>
                                  <p:childTnLst>
                                    <p:set>
                                      <p:cBhvr>
                                        <p:cTn id="24" dur="1" fill="hold">
                                          <p:stCondLst>
                                            <p:cond delay="0"/>
                                          </p:stCondLst>
                                        </p:cTn>
                                        <p:tgtEl>
                                          <p:spTgt spid="8"/>
                                        </p:tgtEl>
                                        <p:attrNameLst>
                                          <p:attrName>style.visibility</p:attrName>
                                        </p:attrNameLst>
                                      </p:cBhvr>
                                      <p:to>
                                        <p:strVal val="visible"/>
                                      </p:to>
                                    </p:set>
                                    <p:anim calcmode="lin" valueType="num">
                                      <p:cBhvr additive="base">
                                        <p:cTn id="25" dur="300" fill="hold"/>
                                        <p:tgtEl>
                                          <p:spTgt spid="8"/>
                                        </p:tgtEl>
                                        <p:attrNameLst>
                                          <p:attrName>ppt_x</p:attrName>
                                        </p:attrNameLst>
                                      </p:cBhvr>
                                      <p:tavLst>
                                        <p:tav tm="0">
                                          <p:val>
                                            <p:strVal val="#ppt_x"/>
                                          </p:val>
                                        </p:tav>
                                        <p:tav tm="100000">
                                          <p:val>
                                            <p:strVal val="#ppt_x"/>
                                          </p:val>
                                        </p:tav>
                                      </p:tavLst>
                                    </p:anim>
                                    <p:anim calcmode="lin" valueType="num">
                                      <p:cBhvr additive="base">
                                        <p:cTn id="26" dur="3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18" presetClass="entr" presetSubtype="3" fill="hold" nodeType="click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strips(upRight)">
                                      <p:cBhvr>
                                        <p:cTn id="31" dur="500"/>
                                        <p:tgtEl>
                                          <p:spTgt spid="13"/>
                                        </p:tgtEl>
                                      </p:cBhvr>
                                    </p:animEffect>
                                  </p:childTnLst>
                                </p:cTn>
                              </p:par>
                            </p:childTnLst>
                          </p:cTn>
                        </p:par>
                        <p:par>
                          <p:cTn id="32" fill="hold">
                            <p:stCondLst>
                              <p:cond delay="500"/>
                            </p:stCondLst>
                            <p:childTnLst>
                              <p:par>
                                <p:cTn id="33" presetID="2" presetClass="entr" presetSubtype="1" fill="hold" grpId="0" nodeType="after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500" fill="hold"/>
                                        <p:tgtEl>
                                          <p:spTgt spid="9"/>
                                        </p:tgtEl>
                                        <p:attrNameLst>
                                          <p:attrName>ppt_x</p:attrName>
                                        </p:attrNameLst>
                                      </p:cBhvr>
                                      <p:tavLst>
                                        <p:tav tm="0">
                                          <p:val>
                                            <p:strVal val="#ppt_x"/>
                                          </p:val>
                                        </p:tav>
                                        <p:tav tm="100000">
                                          <p:val>
                                            <p:strVal val="#ppt_x"/>
                                          </p:val>
                                        </p:tav>
                                      </p:tavLst>
                                    </p:anim>
                                    <p:anim calcmode="lin" valueType="num">
                                      <p:cBhvr additive="base">
                                        <p:cTn id="36"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8" presetClass="entr" presetSubtype="3" fill="hold" nodeType="click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strips(upRight)">
                                      <p:cBhvr>
                                        <p:cTn id="41" dur="500"/>
                                        <p:tgtEl>
                                          <p:spTgt spid="14"/>
                                        </p:tgtEl>
                                      </p:cBhvr>
                                    </p:animEffect>
                                  </p:childTnLst>
                                </p:cTn>
                              </p:par>
                            </p:childTnLst>
                          </p:cTn>
                        </p:par>
                        <p:par>
                          <p:cTn id="42" fill="hold">
                            <p:stCondLst>
                              <p:cond delay="500"/>
                            </p:stCondLst>
                            <p:childTnLst>
                              <p:par>
                                <p:cTn id="43" presetID="4" presetClass="entr" presetSubtype="32" fill="hold" grpId="0" nodeType="after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box(out)">
                                      <p:cBhvr>
                                        <p:cTn id="45" dur="500"/>
                                        <p:tgtEl>
                                          <p:spTgt spid="10"/>
                                        </p:tgtEl>
                                      </p:cBhvr>
                                    </p:animEffect>
                                  </p:childTnLst>
                                </p:cTn>
                              </p:par>
                            </p:childTnLst>
                          </p:cTn>
                        </p:par>
                      </p:childTnLst>
                    </p:cTn>
                  </p:par>
                  <p:par>
                    <p:cTn id="46" fill="hold">
                      <p:stCondLst>
                        <p:cond delay="indefinite"/>
                      </p:stCondLst>
                      <p:childTnLst>
                        <p:par>
                          <p:cTn id="47" fill="hold">
                            <p:stCondLst>
                              <p:cond delay="0"/>
                            </p:stCondLst>
                            <p:childTnLst>
                              <p:par>
                                <p:cTn id="48" presetID="18" presetClass="entr" presetSubtype="6" fill="hold" nodeType="clickEffect">
                                  <p:stCondLst>
                                    <p:cond delay="0"/>
                                  </p:stCondLst>
                                  <p:childTnLst>
                                    <p:set>
                                      <p:cBhvr>
                                        <p:cTn id="49" dur="1" fill="hold">
                                          <p:stCondLst>
                                            <p:cond delay="0"/>
                                          </p:stCondLst>
                                        </p:cTn>
                                        <p:tgtEl>
                                          <p:spTgt spid="15"/>
                                        </p:tgtEl>
                                        <p:attrNameLst>
                                          <p:attrName>style.visibility</p:attrName>
                                        </p:attrNameLst>
                                      </p:cBhvr>
                                      <p:to>
                                        <p:strVal val="visible"/>
                                      </p:to>
                                    </p:set>
                                    <p:animEffect transition="in" filter="strips(downRight)">
                                      <p:cBhvr>
                                        <p:cTn id="50" dur="500"/>
                                        <p:tgtEl>
                                          <p:spTgt spid="15"/>
                                        </p:tgtEl>
                                      </p:cBhvr>
                                    </p:animEffect>
                                  </p:childTnLst>
                                </p:cTn>
                              </p:par>
                            </p:childTnLst>
                          </p:cTn>
                        </p:par>
                        <p:par>
                          <p:cTn id="51" fill="hold">
                            <p:stCondLst>
                              <p:cond delay="500"/>
                            </p:stCondLst>
                            <p:childTnLst>
                              <p:par>
                                <p:cTn id="52" presetID="14" presetClass="entr" presetSubtype="10" fill="hold" grpId="0" nodeType="afterEffect">
                                  <p:stCondLst>
                                    <p:cond delay="0"/>
                                  </p:stCondLst>
                                  <p:childTnLst>
                                    <p:set>
                                      <p:cBhvr>
                                        <p:cTn id="53" dur="1" fill="hold">
                                          <p:stCondLst>
                                            <p:cond delay="0"/>
                                          </p:stCondLst>
                                        </p:cTn>
                                        <p:tgtEl>
                                          <p:spTgt spid="11"/>
                                        </p:tgtEl>
                                        <p:attrNameLst>
                                          <p:attrName>style.visibility</p:attrName>
                                        </p:attrNameLst>
                                      </p:cBhvr>
                                      <p:to>
                                        <p:strVal val="visible"/>
                                      </p:to>
                                    </p:set>
                                    <p:animEffect transition="in" filter="randombar(horizontal)">
                                      <p:cBhvr>
                                        <p:cTn id="54" dur="500"/>
                                        <p:tgtEl>
                                          <p:spTgt spid="11"/>
                                        </p:tgtEl>
                                      </p:cBhvr>
                                    </p:animEffect>
                                  </p:childTnLst>
                                </p:cTn>
                              </p:par>
                            </p:childTnLst>
                          </p:cTn>
                        </p:par>
                      </p:childTnLst>
                    </p:cTn>
                  </p:par>
                  <p:par>
                    <p:cTn id="55" fill="hold">
                      <p:stCondLst>
                        <p:cond delay="indefinite"/>
                      </p:stCondLst>
                      <p:childTnLst>
                        <p:par>
                          <p:cTn id="56" fill="hold">
                            <p:stCondLst>
                              <p:cond delay="0"/>
                            </p:stCondLst>
                            <p:childTnLst>
                              <p:par>
                                <p:cTn id="57" presetID="18" presetClass="entr" presetSubtype="6" fill="hold" nodeType="clickEffect">
                                  <p:stCondLst>
                                    <p:cond delay="0"/>
                                  </p:stCondLst>
                                  <p:childTnLst>
                                    <p:set>
                                      <p:cBhvr>
                                        <p:cTn id="58" dur="1" fill="hold">
                                          <p:stCondLst>
                                            <p:cond delay="0"/>
                                          </p:stCondLst>
                                        </p:cTn>
                                        <p:tgtEl>
                                          <p:spTgt spid="16"/>
                                        </p:tgtEl>
                                        <p:attrNameLst>
                                          <p:attrName>style.visibility</p:attrName>
                                        </p:attrNameLst>
                                      </p:cBhvr>
                                      <p:to>
                                        <p:strVal val="visible"/>
                                      </p:to>
                                    </p:set>
                                    <p:animEffect transition="in" filter="strips(downRight)">
                                      <p:cBhvr>
                                        <p:cTn id="59" dur="500"/>
                                        <p:tgtEl>
                                          <p:spTgt spid="16"/>
                                        </p:tgtEl>
                                      </p:cBhvr>
                                    </p:animEffect>
                                  </p:childTnLst>
                                </p:cTn>
                              </p:par>
                            </p:childTnLst>
                          </p:cTn>
                        </p:par>
                        <p:par>
                          <p:cTn id="60" fill="hold">
                            <p:stCondLst>
                              <p:cond delay="500"/>
                            </p:stCondLst>
                            <p:childTnLst>
                              <p:par>
                                <p:cTn id="61" presetID="18" presetClass="entr" presetSubtype="6" fill="hold" grpId="0" nodeType="afterEffect">
                                  <p:stCondLst>
                                    <p:cond delay="0"/>
                                  </p:stCondLst>
                                  <p:childTnLst>
                                    <p:set>
                                      <p:cBhvr>
                                        <p:cTn id="62" dur="1" fill="hold">
                                          <p:stCondLst>
                                            <p:cond delay="0"/>
                                          </p:stCondLst>
                                        </p:cTn>
                                        <p:tgtEl>
                                          <p:spTgt spid="12"/>
                                        </p:tgtEl>
                                        <p:attrNameLst>
                                          <p:attrName>style.visibility</p:attrName>
                                        </p:attrNameLst>
                                      </p:cBhvr>
                                      <p:to>
                                        <p:strVal val="visible"/>
                                      </p:to>
                                    </p:set>
                                    <p:animEffect transition="in" filter="strips(downRight)">
                                      <p:cBhvr>
                                        <p:cTn id="63" dur="500"/>
                                        <p:tgtEl>
                                          <p:spTgt spid="12"/>
                                        </p:tgtEl>
                                      </p:cBhvr>
                                    </p:animEffect>
                                  </p:childTnLst>
                                </p:cTn>
                              </p:par>
                            </p:childTnLst>
                          </p:cTn>
                        </p:par>
                      </p:childTnLst>
                    </p:cTn>
                  </p:par>
                  <p:par>
                    <p:cTn id="64" fill="hold">
                      <p:stCondLst>
                        <p:cond delay="indefinite"/>
                      </p:stCondLst>
                      <p:childTnLst>
                        <p:par>
                          <p:cTn id="65" fill="hold">
                            <p:stCondLst>
                              <p:cond delay="0"/>
                            </p:stCondLst>
                            <p:childTnLst>
                              <p:par>
                                <p:cTn id="66" presetID="2" presetClass="entr" presetSubtype="4" fill="hold" nodeType="clickEffect">
                                  <p:stCondLst>
                                    <p:cond delay="0"/>
                                  </p:stCondLst>
                                  <p:childTnLst>
                                    <p:set>
                                      <p:cBhvr>
                                        <p:cTn id="67" dur="1" fill="hold">
                                          <p:stCondLst>
                                            <p:cond delay="0"/>
                                          </p:stCondLst>
                                        </p:cTn>
                                        <p:tgtEl>
                                          <p:spTgt spid="17"/>
                                        </p:tgtEl>
                                        <p:attrNameLst>
                                          <p:attrName>style.visibility</p:attrName>
                                        </p:attrNameLst>
                                      </p:cBhvr>
                                      <p:to>
                                        <p:strVal val="visible"/>
                                      </p:to>
                                    </p:set>
                                    <p:anim calcmode="lin" valueType="num">
                                      <p:cBhvr additive="base">
                                        <p:cTn id="68" dur="500" fill="hold"/>
                                        <p:tgtEl>
                                          <p:spTgt spid="17"/>
                                        </p:tgtEl>
                                        <p:attrNameLst>
                                          <p:attrName>ppt_x</p:attrName>
                                        </p:attrNameLst>
                                      </p:cBhvr>
                                      <p:tavLst>
                                        <p:tav tm="0">
                                          <p:val>
                                            <p:strVal val="#ppt_x"/>
                                          </p:val>
                                        </p:tav>
                                        <p:tav tm="100000">
                                          <p:val>
                                            <p:strVal val="#ppt_x"/>
                                          </p:val>
                                        </p:tav>
                                      </p:tavLst>
                                    </p:anim>
                                    <p:anim calcmode="lin" valueType="num">
                                      <p:cBhvr additive="base">
                                        <p:cTn id="69" dur="500" fill="hold"/>
                                        <p:tgtEl>
                                          <p:spTgt spid="17"/>
                                        </p:tgtEl>
                                        <p:attrNameLst>
                                          <p:attrName>ppt_y</p:attrName>
                                        </p:attrNameLst>
                                      </p:cBhvr>
                                      <p:tavLst>
                                        <p:tav tm="0">
                                          <p:val>
                                            <p:strVal val="1+#ppt_h/2"/>
                                          </p:val>
                                        </p:tav>
                                        <p:tav tm="100000">
                                          <p:val>
                                            <p:strVal val="#ppt_y"/>
                                          </p:val>
                                        </p:tav>
                                      </p:tavLst>
                                    </p:anim>
                                  </p:childTnLst>
                                </p:cTn>
                              </p:par>
                              <p:par>
                                <p:cTn id="70" presetID="2" presetClass="entr" presetSubtype="4" fill="hold" grpId="0" nodeType="withEffect">
                                  <p:stCondLst>
                                    <p:cond delay="0"/>
                                  </p:stCondLst>
                                  <p:childTnLst>
                                    <p:set>
                                      <p:cBhvr>
                                        <p:cTn id="71" dur="1" fill="hold">
                                          <p:stCondLst>
                                            <p:cond delay="0"/>
                                          </p:stCondLst>
                                        </p:cTn>
                                        <p:tgtEl>
                                          <p:spTgt spid="19"/>
                                        </p:tgtEl>
                                        <p:attrNameLst>
                                          <p:attrName>style.visibility</p:attrName>
                                        </p:attrNameLst>
                                      </p:cBhvr>
                                      <p:to>
                                        <p:strVal val="visible"/>
                                      </p:to>
                                    </p:set>
                                    <p:anim calcmode="lin" valueType="num">
                                      <p:cBhvr additive="base">
                                        <p:cTn id="72" dur="500" fill="hold"/>
                                        <p:tgtEl>
                                          <p:spTgt spid="19"/>
                                        </p:tgtEl>
                                        <p:attrNameLst>
                                          <p:attrName>ppt_x</p:attrName>
                                        </p:attrNameLst>
                                      </p:cBhvr>
                                      <p:tavLst>
                                        <p:tav tm="0">
                                          <p:val>
                                            <p:strVal val="#ppt_x"/>
                                          </p:val>
                                        </p:tav>
                                        <p:tav tm="100000">
                                          <p:val>
                                            <p:strVal val="#ppt_x"/>
                                          </p:val>
                                        </p:tav>
                                      </p:tavLst>
                                    </p:anim>
                                    <p:anim calcmode="lin" valueType="num">
                                      <p:cBhvr additive="base">
                                        <p:cTn id="73"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nodeType="clickEffect">
                                  <p:stCondLst>
                                    <p:cond delay="0"/>
                                  </p:stCondLst>
                                  <p:childTnLst>
                                    <p:set>
                                      <p:cBhvr>
                                        <p:cTn id="77" dur="1" fill="hold">
                                          <p:stCondLst>
                                            <p:cond delay="0"/>
                                          </p:stCondLst>
                                        </p:cTn>
                                        <p:tgtEl>
                                          <p:spTgt spid="18"/>
                                        </p:tgtEl>
                                        <p:attrNameLst>
                                          <p:attrName>style.visibility</p:attrName>
                                        </p:attrNameLst>
                                      </p:cBhvr>
                                      <p:to>
                                        <p:strVal val="visible"/>
                                      </p:to>
                                    </p:set>
                                    <p:animEffect transition="in" filter="fade">
                                      <p:cBhvr>
                                        <p:cTn id="78"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animBg="1" autoUpdateAnimBg="0"/>
      <p:bldP spid="8" grpId="0" animBg="1" autoUpdateAnimBg="0"/>
      <p:bldP spid="9" grpId="0" animBg="1" autoUpdateAnimBg="0"/>
      <p:bldP spid="10" grpId="0" animBg="1" autoUpdateAnimBg="0"/>
      <p:bldP spid="11" grpId="0" animBg="1" autoUpdateAnimBg="0"/>
      <p:bldP spid="12" grpId="0" animBg="1" autoUpdateAnimBg="0"/>
      <p:bldP spid="19"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7" name="Rectangle 3">
            <a:extLst>
              <a:ext uri="{FF2B5EF4-FFF2-40B4-BE49-F238E27FC236}">
                <a16:creationId xmlns="" xmlns:a16="http://schemas.microsoft.com/office/drawing/2014/main" id="{7ABB7358-D49B-4B06-A9F4-46195C524496}"/>
              </a:ext>
            </a:extLst>
          </p:cNvPr>
          <p:cNvSpPr>
            <a:spLocks noChangeArrowheads="1"/>
          </p:cNvSpPr>
          <p:nvPr/>
        </p:nvSpPr>
        <p:spPr bwMode="auto">
          <a:xfrm>
            <a:off x="873124" y="1780617"/>
            <a:ext cx="1609725" cy="1384995"/>
          </a:xfrm>
          <a:prstGeom prst="rect">
            <a:avLst/>
          </a:prstGeom>
          <a:solidFill>
            <a:srgbClr val="FF0066"/>
          </a:solidFill>
          <a:ln>
            <a:headEnd/>
            <a:tailEnd/>
          </a:ln>
        </p:spPr>
        <p:style>
          <a:lnRef idx="1">
            <a:schemeClr val="accent3"/>
          </a:lnRef>
          <a:fillRef idx="2">
            <a:schemeClr val="accent3"/>
          </a:fillRef>
          <a:effectRef idx="1">
            <a:schemeClr val="accent3"/>
          </a:effectRef>
          <a:fontRef idx="minor">
            <a:schemeClr val="dk1"/>
          </a:fontRef>
        </p:style>
        <p:txBody>
          <a:bodyPr>
            <a:spAutoFit/>
          </a:bodyPr>
          <a:lstStyle/>
          <a:p>
            <a:pPr algn="ctr">
              <a:defRPr/>
            </a:pPr>
            <a:r>
              <a:rPr lang="en-US" sz="2800" b="1" dirty="0">
                <a:solidFill>
                  <a:schemeClr val="bg1"/>
                </a:solidFill>
                <a:cs typeface="Times New Roman" pitchFamily="18" charset="0"/>
              </a:rPr>
              <a:t> </a:t>
            </a:r>
            <a:r>
              <a:rPr lang="en-US" sz="2800" b="1" dirty="0" err="1">
                <a:solidFill>
                  <a:schemeClr val="bg1"/>
                </a:solidFill>
                <a:latin typeface="+mj-lt"/>
                <a:cs typeface="Times New Roman" pitchFamily="18" charset="0"/>
              </a:rPr>
              <a:t>Kiệm</a:t>
            </a:r>
            <a:r>
              <a:rPr lang="en-US" sz="2800" b="1" dirty="0">
                <a:solidFill>
                  <a:schemeClr val="bg1"/>
                </a:solidFill>
                <a:latin typeface="+mj-lt"/>
                <a:cs typeface="Times New Roman" pitchFamily="18" charset="0"/>
              </a:rPr>
              <a:t> </a:t>
            </a:r>
          </a:p>
          <a:p>
            <a:pPr algn="ctr">
              <a:defRPr/>
            </a:pPr>
            <a:r>
              <a:rPr lang="en-US" sz="2800" b="1" dirty="0" err="1">
                <a:solidFill>
                  <a:schemeClr val="bg1"/>
                </a:solidFill>
                <a:latin typeface="+mj-lt"/>
                <a:cs typeface="Times New Roman" pitchFamily="18" charset="0"/>
              </a:rPr>
              <a:t>tức</a:t>
            </a:r>
            <a:r>
              <a:rPr lang="en-US" sz="2800" b="1" dirty="0">
                <a:solidFill>
                  <a:schemeClr val="bg1"/>
                </a:solidFill>
                <a:latin typeface="+mj-lt"/>
                <a:cs typeface="Times New Roman" pitchFamily="18" charset="0"/>
              </a:rPr>
              <a:t> </a:t>
            </a:r>
            <a:r>
              <a:rPr lang="en-US" sz="2800" b="1" dirty="0" err="1">
                <a:solidFill>
                  <a:schemeClr val="bg1"/>
                </a:solidFill>
                <a:latin typeface="+mj-lt"/>
                <a:cs typeface="Times New Roman" pitchFamily="18" charset="0"/>
              </a:rPr>
              <a:t>là</a:t>
            </a:r>
            <a:r>
              <a:rPr lang="en-US" sz="2800" b="1" dirty="0">
                <a:solidFill>
                  <a:schemeClr val="bg1"/>
                </a:solidFill>
                <a:latin typeface="+mj-lt"/>
                <a:cs typeface="Times New Roman" pitchFamily="18" charset="0"/>
              </a:rPr>
              <a:t> </a:t>
            </a:r>
          </a:p>
          <a:p>
            <a:pPr algn="ctr">
              <a:defRPr/>
            </a:pPr>
            <a:r>
              <a:rPr lang="en-US" sz="2800" b="1" dirty="0" err="1">
                <a:solidFill>
                  <a:schemeClr val="bg1"/>
                </a:solidFill>
                <a:latin typeface="+mj-lt"/>
                <a:cs typeface="Times New Roman" pitchFamily="18" charset="0"/>
              </a:rPr>
              <a:t>tiết</a:t>
            </a:r>
            <a:r>
              <a:rPr lang="en-US" sz="2800" b="1" dirty="0">
                <a:solidFill>
                  <a:schemeClr val="bg1"/>
                </a:solidFill>
                <a:latin typeface="+mj-lt"/>
                <a:cs typeface="Times New Roman" pitchFamily="18" charset="0"/>
              </a:rPr>
              <a:t> </a:t>
            </a:r>
            <a:r>
              <a:rPr lang="en-US" sz="2800" b="1" dirty="0" err="1">
                <a:solidFill>
                  <a:schemeClr val="bg1"/>
                </a:solidFill>
                <a:latin typeface="+mj-lt"/>
                <a:cs typeface="Times New Roman" pitchFamily="18" charset="0"/>
              </a:rPr>
              <a:t>kiệm</a:t>
            </a:r>
            <a:endParaRPr lang="en-US" sz="2800" b="1" dirty="0">
              <a:solidFill>
                <a:schemeClr val="bg1"/>
              </a:solidFill>
              <a:latin typeface="+mj-lt"/>
              <a:cs typeface="Times New Roman" pitchFamily="18" charset="0"/>
            </a:endParaRPr>
          </a:p>
        </p:txBody>
      </p:sp>
      <p:sp>
        <p:nvSpPr>
          <p:cNvPr id="36868" name="Text Box 4">
            <a:extLst>
              <a:ext uri="{FF2B5EF4-FFF2-40B4-BE49-F238E27FC236}">
                <a16:creationId xmlns="" xmlns:a16="http://schemas.microsoft.com/office/drawing/2014/main" id="{322AA2D7-7D98-45E9-A7A7-AB7818622E7D}"/>
              </a:ext>
            </a:extLst>
          </p:cNvPr>
          <p:cNvSpPr txBox="1">
            <a:spLocks noChangeArrowheads="1"/>
          </p:cNvSpPr>
          <p:nvPr/>
        </p:nvSpPr>
        <p:spPr bwMode="auto">
          <a:xfrm>
            <a:off x="3311115" y="1854858"/>
            <a:ext cx="7864886" cy="400110"/>
          </a:xfrm>
          <a:prstGeom prst="rect">
            <a:avLst/>
          </a:prstGeom>
          <a:solidFill>
            <a:srgbClr val="FFFFCC"/>
          </a:solidFill>
          <a:ln>
            <a:solidFill>
              <a:srgbClr val="3333FF"/>
            </a:solidFill>
            <a:headEnd/>
            <a:tailEnd/>
          </a:ln>
        </p:spPr>
        <p:style>
          <a:lnRef idx="1">
            <a:schemeClr val="accent1"/>
          </a:lnRef>
          <a:fillRef idx="2">
            <a:schemeClr val="accent1"/>
          </a:fillRef>
          <a:effectRef idx="1">
            <a:schemeClr val="accent1"/>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dirty="0" err="1">
                <a:solidFill>
                  <a:srgbClr val="002060"/>
                </a:solidFill>
                <a:latin typeface="+mj-lt"/>
                <a:cs typeface="Times New Roman" pitchFamily="18" charset="0"/>
              </a:rPr>
              <a:t>Sức</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lao</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động</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thì</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giờ</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tiền</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của</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của</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dân</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của</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nước</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của</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bản</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thân</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mình</a:t>
            </a:r>
            <a:endParaRPr lang="en-US" sz="2000" dirty="0">
              <a:solidFill>
                <a:srgbClr val="002060"/>
              </a:solidFill>
              <a:latin typeface="+mj-lt"/>
              <a:cs typeface="Times New Roman" pitchFamily="18" charset="0"/>
            </a:endParaRPr>
          </a:p>
        </p:txBody>
      </p:sp>
      <p:sp>
        <p:nvSpPr>
          <p:cNvPr id="36869" name="Line 5">
            <a:extLst>
              <a:ext uri="{FF2B5EF4-FFF2-40B4-BE49-F238E27FC236}">
                <a16:creationId xmlns="" xmlns:a16="http://schemas.microsoft.com/office/drawing/2014/main" id="{211CFC51-7A37-40B3-972F-9D259E8E82C3}"/>
              </a:ext>
            </a:extLst>
          </p:cNvPr>
          <p:cNvSpPr>
            <a:spLocks noChangeShapeType="1"/>
          </p:cNvSpPr>
          <p:nvPr/>
        </p:nvSpPr>
        <p:spPr bwMode="auto">
          <a:xfrm flipV="1">
            <a:off x="2438888" y="2006843"/>
            <a:ext cx="882159" cy="597108"/>
          </a:xfrm>
          <a:prstGeom prst="line">
            <a:avLst/>
          </a:prstGeom>
          <a:ln>
            <a:headEnd/>
            <a:tailEnd type="triangle" w="med" len="med"/>
          </a:ln>
        </p:spPr>
        <p:style>
          <a:lnRef idx="2">
            <a:schemeClr val="accent2"/>
          </a:lnRef>
          <a:fillRef idx="0">
            <a:schemeClr val="accent2"/>
          </a:fillRef>
          <a:effectRef idx="1">
            <a:schemeClr val="accent2"/>
          </a:effectRef>
          <a:fontRef idx="minor">
            <a:schemeClr val="tx1"/>
          </a:fontRef>
        </p:style>
        <p:txBody>
          <a:bodyPr wrap="none"/>
          <a:lstStyle/>
          <a:p>
            <a:pPr>
              <a:defRPr/>
            </a:pPr>
            <a:endParaRPr lang="en-US"/>
          </a:p>
        </p:txBody>
      </p:sp>
      <p:sp>
        <p:nvSpPr>
          <p:cNvPr id="36870" name="Text Box 6">
            <a:extLst>
              <a:ext uri="{FF2B5EF4-FFF2-40B4-BE49-F238E27FC236}">
                <a16:creationId xmlns="" xmlns:a16="http://schemas.microsoft.com/office/drawing/2014/main" id="{24269DC5-8BEA-4369-8EE1-1A4D91894D1C}"/>
              </a:ext>
            </a:extLst>
          </p:cNvPr>
          <p:cNvSpPr txBox="1">
            <a:spLocks noChangeArrowheads="1"/>
          </p:cNvSpPr>
          <p:nvPr/>
        </p:nvSpPr>
        <p:spPr bwMode="auto">
          <a:xfrm>
            <a:off x="3311114" y="2407698"/>
            <a:ext cx="7864885" cy="400110"/>
          </a:xfrm>
          <a:prstGeom prst="rect">
            <a:avLst/>
          </a:prstGeom>
          <a:solidFill>
            <a:srgbClr val="B2FEB4"/>
          </a:solidFill>
          <a:ln>
            <a:solidFill>
              <a:srgbClr val="3333FF"/>
            </a:solidFill>
            <a:headEnd/>
            <a:tailEnd/>
          </a:ln>
        </p:spPr>
        <p:style>
          <a:lnRef idx="1">
            <a:schemeClr val="accent2"/>
          </a:lnRef>
          <a:fillRef idx="2">
            <a:schemeClr val="accent2"/>
          </a:fillRef>
          <a:effectRef idx="1">
            <a:schemeClr val="accent2"/>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dirty="0" err="1">
                <a:solidFill>
                  <a:srgbClr val="002060"/>
                </a:solidFill>
                <a:latin typeface="+mj-lt"/>
                <a:cs typeface="Times New Roman" pitchFamily="18" charset="0"/>
              </a:rPr>
              <a:t>Từ</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cái</a:t>
            </a:r>
            <a:r>
              <a:rPr lang="en-US" sz="2000" dirty="0">
                <a:solidFill>
                  <a:srgbClr val="002060"/>
                </a:solidFill>
                <a:latin typeface="+mj-lt"/>
                <a:cs typeface="Times New Roman" pitchFamily="18" charset="0"/>
              </a:rPr>
              <a:t> to </a:t>
            </a:r>
            <a:r>
              <a:rPr lang="en-US" sz="2000" dirty="0" err="1">
                <a:solidFill>
                  <a:srgbClr val="002060"/>
                </a:solidFill>
                <a:latin typeface="+mj-lt"/>
                <a:cs typeface="Times New Roman" pitchFamily="18" charset="0"/>
              </a:rPr>
              <a:t>đến</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cái</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nhỏ</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nhiều</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cái</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nhỏ</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cộng</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lại</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thành</a:t>
            </a:r>
            <a:r>
              <a:rPr lang="en-US" sz="2000" dirty="0">
                <a:solidFill>
                  <a:srgbClr val="002060"/>
                </a:solidFill>
                <a:latin typeface="+mj-lt"/>
                <a:cs typeface="Times New Roman" pitchFamily="18" charset="0"/>
              </a:rPr>
              <a:t> </a:t>
            </a:r>
            <a:r>
              <a:rPr lang="en-US" sz="2000" dirty="0" err="1">
                <a:solidFill>
                  <a:srgbClr val="002060"/>
                </a:solidFill>
                <a:latin typeface="+mj-lt"/>
                <a:cs typeface="Times New Roman" pitchFamily="18" charset="0"/>
              </a:rPr>
              <a:t>cái</a:t>
            </a:r>
            <a:r>
              <a:rPr lang="en-US" sz="2000" dirty="0">
                <a:solidFill>
                  <a:srgbClr val="002060"/>
                </a:solidFill>
                <a:latin typeface="+mj-lt"/>
                <a:cs typeface="Times New Roman" pitchFamily="18" charset="0"/>
              </a:rPr>
              <a:t> to</a:t>
            </a:r>
          </a:p>
        </p:txBody>
      </p:sp>
      <p:sp>
        <p:nvSpPr>
          <p:cNvPr id="36871" name="Line 7">
            <a:extLst>
              <a:ext uri="{FF2B5EF4-FFF2-40B4-BE49-F238E27FC236}">
                <a16:creationId xmlns="" xmlns:a16="http://schemas.microsoft.com/office/drawing/2014/main" id="{2D1F50D8-8EAF-447A-A382-D686045970E6}"/>
              </a:ext>
            </a:extLst>
          </p:cNvPr>
          <p:cNvSpPr>
            <a:spLocks noChangeShapeType="1"/>
          </p:cNvSpPr>
          <p:nvPr/>
        </p:nvSpPr>
        <p:spPr bwMode="auto">
          <a:xfrm flipV="1">
            <a:off x="2455901" y="2582493"/>
            <a:ext cx="838200" cy="0"/>
          </a:xfrm>
          <a:prstGeom prst="line">
            <a:avLst/>
          </a:prstGeom>
          <a:ln>
            <a:headEnd/>
            <a:tailEnd type="triangle" w="med" len="med"/>
          </a:ln>
        </p:spPr>
        <p:style>
          <a:lnRef idx="2">
            <a:schemeClr val="accent2"/>
          </a:lnRef>
          <a:fillRef idx="0">
            <a:schemeClr val="accent2"/>
          </a:fillRef>
          <a:effectRef idx="1">
            <a:schemeClr val="accent2"/>
          </a:effectRef>
          <a:fontRef idx="minor">
            <a:schemeClr val="tx1"/>
          </a:fontRef>
        </p:style>
        <p:txBody>
          <a:bodyPr wrap="none"/>
          <a:lstStyle/>
          <a:p>
            <a:pPr>
              <a:defRPr/>
            </a:pPr>
            <a:endParaRPr lang="en-US"/>
          </a:p>
        </p:txBody>
      </p:sp>
      <p:sp>
        <p:nvSpPr>
          <p:cNvPr id="36872" name="Text Box 8">
            <a:extLst>
              <a:ext uri="{FF2B5EF4-FFF2-40B4-BE49-F238E27FC236}">
                <a16:creationId xmlns="" xmlns:a16="http://schemas.microsoft.com/office/drawing/2014/main" id="{CDC251C8-70C0-4032-8797-9E61860016AE}"/>
              </a:ext>
            </a:extLst>
          </p:cNvPr>
          <p:cNvSpPr txBox="1">
            <a:spLocks noChangeArrowheads="1"/>
          </p:cNvSpPr>
          <p:nvPr/>
        </p:nvSpPr>
        <p:spPr bwMode="auto">
          <a:xfrm>
            <a:off x="3321047" y="2982372"/>
            <a:ext cx="7864885" cy="707886"/>
          </a:xfrm>
          <a:prstGeom prst="rect">
            <a:avLst/>
          </a:prstGeom>
          <a:solidFill>
            <a:srgbClr val="FFCCCC"/>
          </a:solidFill>
          <a:ln>
            <a:solidFill>
              <a:srgbClr val="3333FF"/>
            </a:solidFill>
            <a:headEnd/>
            <a:tailEnd/>
          </a:ln>
        </p:spPr>
        <p:style>
          <a:lnRef idx="1">
            <a:schemeClr val="accent3"/>
          </a:lnRef>
          <a:fillRef idx="2">
            <a:schemeClr val="accent3"/>
          </a:fillRef>
          <a:effectRef idx="1">
            <a:schemeClr val="accent3"/>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dirty="0">
                <a:latin typeface="+mj-lt"/>
                <a:cs typeface="Times New Roman" pitchFamily="18" charset="0"/>
              </a:rPr>
              <a:t>“</a:t>
            </a:r>
            <a:r>
              <a:rPr lang="en-US" sz="2000" dirty="0" err="1">
                <a:latin typeface="+mj-lt"/>
                <a:cs typeface="Times New Roman" pitchFamily="18" charset="0"/>
              </a:rPr>
              <a:t>Không</a:t>
            </a:r>
            <a:r>
              <a:rPr lang="en-US" sz="2000" dirty="0">
                <a:latin typeface="+mj-lt"/>
                <a:cs typeface="Times New Roman" pitchFamily="18" charset="0"/>
              </a:rPr>
              <a:t> </a:t>
            </a:r>
            <a:r>
              <a:rPr lang="en-US" sz="2000" dirty="0" err="1">
                <a:latin typeface="+mj-lt"/>
                <a:cs typeface="Times New Roman" pitchFamily="18" charset="0"/>
              </a:rPr>
              <a:t>xa</a:t>
            </a:r>
            <a:r>
              <a:rPr lang="en-US" sz="2000" dirty="0">
                <a:latin typeface="+mj-lt"/>
                <a:cs typeface="Times New Roman" pitchFamily="18" charset="0"/>
              </a:rPr>
              <a:t> </a:t>
            </a:r>
            <a:r>
              <a:rPr lang="en-US" sz="2000" dirty="0" err="1">
                <a:latin typeface="+mj-lt"/>
                <a:cs typeface="Times New Roman" pitchFamily="18" charset="0"/>
              </a:rPr>
              <a:t>xỉ</a:t>
            </a:r>
            <a:r>
              <a:rPr lang="en-US" sz="2000" dirty="0">
                <a:latin typeface="+mj-lt"/>
                <a:cs typeface="Times New Roman" pitchFamily="18" charset="0"/>
              </a:rPr>
              <a:t>, </a:t>
            </a:r>
            <a:r>
              <a:rPr lang="en-US" sz="2000" dirty="0" err="1">
                <a:latin typeface="+mj-lt"/>
                <a:cs typeface="Times New Roman" pitchFamily="18" charset="0"/>
              </a:rPr>
              <a:t>không</a:t>
            </a:r>
            <a:r>
              <a:rPr lang="en-US" sz="2000" dirty="0">
                <a:latin typeface="+mj-lt"/>
                <a:cs typeface="Times New Roman" pitchFamily="18" charset="0"/>
              </a:rPr>
              <a:t> </a:t>
            </a:r>
            <a:r>
              <a:rPr lang="en-US" sz="2000" dirty="0" err="1">
                <a:latin typeface="+mj-lt"/>
                <a:cs typeface="Times New Roman" pitchFamily="18" charset="0"/>
              </a:rPr>
              <a:t>hoang</a:t>
            </a:r>
            <a:r>
              <a:rPr lang="en-US" sz="2000" dirty="0">
                <a:latin typeface="+mj-lt"/>
                <a:cs typeface="Times New Roman" pitchFamily="18" charset="0"/>
              </a:rPr>
              <a:t> </a:t>
            </a:r>
            <a:r>
              <a:rPr lang="en-US" sz="2000" dirty="0" err="1">
                <a:latin typeface="+mj-lt"/>
                <a:cs typeface="Times New Roman" pitchFamily="18" charset="0"/>
              </a:rPr>
              <a:t>phí</a:t>
            </a:r>
            <a:r>
              <a:rPr lang="en-US" sz="2000" dirty="0">
                <a:latin typeface="+mj-lt"/>
                <a:cs typeface="Times New Roman" pitchFamily="18" charset="0"/>
              </a:rPr>
              <a:t>, </a:t>
            </a:r>
            <a:r>
              <a:rPr lang="en-US" sz="2000" dirty="0" err="1">
                <a:latin typeface="+mj-lt"/>
                <a:cs typeface="Times New Roman" pitchFamily="18" charset="0"/>
              </a:rPr>
              <a:t>không</a:t>
            </a:r>
            <a:r>
              <a:rPr lang="en-US" sz="2000" dirty="0">
                <a:latin typeface="+mj-lt"/>
                <a:cs typeface="Times New Roman" pitchFamily="18" charset="0"/>
              </a:rPr>
              <a:t> </a:t>
            </a:r>
            <a:r>
              <a:rPr lang="en-US" sz="2000" dirty="0" err="1">
                <a:latin typeface="+mj-lt"/>
                <a:cs typeface="Times New Roman" pitchFamily="18" charset="0"/>
              </a:rPr>
              <a:t>bừa</a:t>
            </a:r>
            <a:r>
              <a:rPr lang="en-US" sz="2000" dirty="0">
                <a:latin typeface="+mj-lt"/>
                <a:cs typeface="Times New Roman" pitchFamily="18" charset="0"/>
              </a:rPr>
              <a:t> </a:t>
            </a:r>
            <a:r>
              <a:rPr lang="en-US" sz="2000" dirty="0" err="1">
                <a:latin typeface="+mj-lt"/>
                <a:cs typeface="Times New Roman" pitchFamily="18" charset="0"/>
              </a:rPr>
              <a:t>bãi</a:t>
            </a:r>
            <a:r>
              <a:rPr lang="en-US" sz="2000" dirty="0">
                <a:latin typeface="+mj-lt"/>
                <a:cs typeface="Times New Roman" pitchFamily="18" charset="0"/>
              </a:rPr>
              <a:t>”, </a:t>
            </a:r>
            <a:r>
              <a:rPr lang="en-US" sz="2000" dirty="0" err="1">
                <a:latin typeface="+mj-lt"/>
                <a:cs typeface="Times New Roman" pitchFamily="18" charset="0"/>
              </a:rPr>
              <a:t>không</a:t>
            </a:r>
            <a:r>
              <a:rPr lang="en-US" sz="2000" dirty="0">
                <a:latin typeface="+mj-lt"/>
                <a:cs typeface="Times New Roman" pitchFamily="18" charset="0"/>
              </a:rPr>
              <a:t> </a:t>
            </a:r>
            <a:r>
              <a:rPr lang="en-US" sz="2000" dirty="0" err="1">
                <a:latin typeface="+mj-lt"/>
                <a:cs typeface="Times New Roman" pitchFamily="18" charset="0"/>
              </a:rPr>
              <a:t>phô</a:t>
            </a:r>
            <a:r>
              <a:rPr lang="en-US" sz="2000" dirty="0">
                <a:latin typeface="+mj-lt"/>
                <a:cs typeface="Times New Roman" pitchFamily="18" charset="0"/>
              </a:rPr>
              <a:t> </a:t>
            </a:r>
            <a:r>
              <a:rPr lang="en-US" sz="2000" dirty="0" err="1">
                <a:latin typeface="+mj-lt"/>
                <a:cs typeface="Times New Roman" pitchFamily="18" charset="0"/>
              </a:rPr>
              <a:t>trương</a:t>
            </a:r>
            <a:r>
              <a:rPr lang="en-US" sz="2000" dirty="0">
                <a:latin typeface="+mj-lt"/>
                <a:cs typeface="Times New Roman" pitchFamily="18" charset="0"/>
              </a:rPr>
              <a:t> </a:t>
            </a:r>
            <a:r>
              <a:rPr lang="en-US" sz="2000" dirty="0" err="1">
                <a:latin typeface="+mj-lt"/>
                <a:cs typeface="Times New Roman" pitchFamily="18" charset="0"/>
              </a:rPr>
              <a:t>hình</a:t>
            </a:r>
            <a:r>
              <a:rPr lang="en-US" sz="2000" dirty="0">
                <a:latin typeface="+mj-lt"/>
                <a:cs typeface="Times New Roman" pitchFamily="18" charset="0"/>
              </a:rPr>
              <a:t> </a:t>
            </a:r>
            <a:r>
              <a:rPr lang="en-US" sz="2000" dirty="0" err="1">
                <a:latin typeface="+mj-lt"/>
                <a:cs typeface="Times New Roman" pitchFamily="18" charset="0"/>
              </a:rPr>
              <a:t>thức</a:t>
            </a:r>
            <a:r>
              <a:rPr lang="en-US" sz="2000" dirty="0">
                <a:latin typeface="+mj-lt"/>
                <a:cs typeface="Times New Roman" pitchFamily="18" charset="0"/>
              </a:rPr>
              <a:t>, </a:t>
            </a:r>
            <a:r>
              <a:rPr lang="en-US" sz="2000" dirty="0" err="1">
                <a:latin typeface="+mj-lt"/>
                <a:cs typeface="Times New Roman" pitchFamily="18" charset="0"/>
              </a:rPr>
              <a:t>không</a:t>
            </a:r>
            <a:r>
              <a:rPr lang="en-US" sz="2000" dirty="0">
                <a:latin typeface="+mj-lt"/>
                <a:cs typeface="Times New Roman" pitchFamily="18" charset="0"/>
              </a:rPr>
              <a:t> </a:t>
            </a:r>
            <a:r>
              <a:rPr lang="en-US" sz="2000" dirty="0" err="1">
                <a:latin typeface="+mj-lt"/>
                <a:cs typeface="Times New Roman" pitchFamily="18" charset="0"/>
              </a:rPr>
              <a:t>liên</a:t>
            </a:r>
            <a:r>
              <a:rPr lang="en-US" sz="2000" dirty="0">
                <a:latin typeface="+mj-lt"/>
                <a:cs typeface="Times New Roman" pitchFamily="18" charset="0"/>
              </a:rPr>
              <a:t> </a:t>
            </a:r>
            <a:r>
              <a:rPr lang="en-US" sz="2000" dirty="0" err="1">
                <a:latin typeface="+mj-lt"/>
                <a:cs typeface="Times New Roman" pitchFamily="18" charset="0"/>
              </a:rPr>
              <a:t>hoan</a:t>
            </a:r>
            <a:r>
              <a:rPr lang="en-US" sz="2000" dirty="0">
                <a:latin typeface="+mj-lt"/>
                <a:cs typeface="Times New Roman" pitchFamily="18" charset="0"/>
              </a:rPr>
              <a:t>, </a:t>
            </a:r>
            <a:r>
              <a:rPr lang="en-US" sz="2000" dirty="0" err="1">
                <a:latin typeface="+mj-lt"/>
                <a:cs typeface="Times New Roman" pitchFamily="18" charset="0"/>
              </a:rPr>
              <a:t>chè</a:t>
            </a:r>
            <a:r>
              <a:rPr lang="en-US" sz="2000" dirty="0">
                <a:latin typeface="+mj-lt"/>
                <a:cs typeface="Times New Roman" pitchFamily="18" charset="0"/>
              </a:rPr>
              <a:t> </a:t>
            </a:r>
            <a:r>
              <a:rPr lang="en-US" sz="2000" dirty="0" err="1">
                <a:latin typeface="+mj-lt"/>
                <a:cs typeface="Times New Roman" pitchFamily="18" charset="0"/>
              </a:rPr>
              <a:t>chén</a:t>
            </a:r>
            <a:r>
              <a:rPr lang="en-US" sz="2000" dirty="0">
                <a:latin typeface="+mj-lt"/>
                <a:cs typeface="Times New Roman" pitchFamily="18" charset="0"/>
              </a:rPr>
              <a:t> </a:t>
            </a:r>
            <a:r>
              <a:rPr lang="en-US" sz="2000" dirty="0" err="1">
                <a:latin typeface="+mj-lt"/>
                <a:cs typeface="Times New Roman" pitchFamily="18" charset="0"/>
              </a:rPr>
              <a:t>lu</a:t>
            </a:r>
            <a:r>
              <a:rPr lang="en-US" sz="2000" dirty="0">
                <a:latin typeface="+mj-lt"/>
                <a:cs typeface="Times New Roman" pitchFamily="18" charset="0"/>
              </a:rPr>
              <a:t> </a:t>
            </a:r>
            <a:r>
              <a:rPr lang="en-US" sz="2000" dirty="0" err="1">
                <a:latin typeface="+mj-lt"/>
                <a:cs typeface="Times New Roman" pitchFamily="18" charset="0"/>
              </a:rPr>
              <a:t>bù</a:t>
            </a:r>
            <a:endParaRPr lang="en-US" sz="2000" dirty="0">
              <a:latin typeface="+mj-lt"/>
              <a:cs typeface="Times New Roman" pitchFamily="18" charset="0"/>
            </a:endParaRPr>
          </a:p>
        </p:txBody>
      </p:sp>
      <p:sp>
        <p:nvSpPr>
          <p:cNvPr id="36873" name="Line 9">
            <a:extLst>
              <a:ext uri="{FF2B5EF4-FFF2-40B4-BE49-F238E27FC236}">
                <a16:creationId xmlns="" xmlns:a16="http://schemas.microsoft.com/office/drawing/2014/main" id="{95DC873B-E0FC-46ED-AA5F-11E04799A6F1}"/>
              </a:ext>
            </a:extLst>
          </p:cNvPr>
          <p:cNvSpPr>
            <a:spLocks noChangeShapeType="1"/>
          </p:cNvSpPr>
          <p:nvPr/>
        </p:nvSpPr>
        <p:spPr bwMode="auto">
          <a:xfrm>
            <a:off x="2469377" y="2603951"/>
            <a:ext cx="838197" cy="707886"/>
          </a:xfrm>
          <a:prstGeom prst="line">
            <a:avLst/>
          </a:prstGeom>
          <a:ln>
            <a:headEnd/>
            <a:tailEnd type="triangle" w="med" len="med"/>
          </a:ln>
        </p:spPr>
        <p:style>
          <a:lnRef idx="2">
            <a:schemeClr val="accent2"/>
          </a:lnRef>
          <a:fillRef idx="0">
            <a:schemeClr val="accent2"/>
          </a:fillRef>
          <a:effectRef idx="1">
            <a:schemeClr val="accent2"/>
          </a:effectRef>
          <a:fontRef idx="minor">
            <a:schemeClr val="tx1"/>
          </a:fontRef>
        </p:style>
        <p:txBody>
          <a:bodyPr wrap="none"/>
          <a:lstStyle/>
          <a:p>
            <a:pPr>
              <a:defRPr/>
            </a:pPr>
            <a:endParaRPr lang="en-US"/>
          </a:p>
        </p:txBody>
      </p:sp>
      <p:sp>
        <p:nvSpPr>
          <p:cNvPr id="364553" name="AutoShape 10" descr="Kết quả hình ảnh cho Bác Hồ tiết kiệm">
            <a:extLst>
              <a:ext uri="{FF2B5EF4-FFF2-40B4-BE49-F238E27FC236}">
                <a16:creationId xmlns="" xmlns:a16="http://schemas.microsoft.com/office/drawing/2014/main" id="{87E7D4B0-D7DB-425F-BEAD-EC817BC8B07E}"/>
              </a:ext>
            </a:extLst>
          </p:cNvPr>
          <p:cNvSpPr>
            <a:spLocks noChangeAspect="1" noChangeArrowheads="1"/>
          </p:cNvSpPr>
          <p:nvPr/>
        </p:nvSpPr>
        <p:spPr bwMode="auto">
          <a:xfrm>
            <a:off x="1685925" y="-15240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p>
        </p:txBody>
      </p:sp>
      <p:pic>
        <p:nvPicPr>
          <p:cNvPr id="364554" name="Picture 12" descr="Kết quả hình ảnh cho Bác Hồ tiết kiệm">
            <a:extLst>
              <a:ext uri="{FF2B5EF4-FFF2-40B4-BE49-F238E27FC236}">
                <a16:creationId xmlns="" xmlns:a16="http://schemas.microsoft.com/office/drawing/2014/main" id="{BE32DA5A-186F-4D57-B482-C28BC52C8D9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71676" y="3886201"/>
            <a:ext cx="3971925" cy="2276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4555" name="Picture 14" descr="Chủ tịch Hồ Chí Minh thăm Xưởng may 10, Người góp ý kiến về cách cắt may &#10;sao cho nhanh, tiết kiệm, bảo đảm chất lượng (8-1-1959).">
            <a:extLst>
              <a:ext uri="{FF2B5EF4-FFF2-40B4-BE49-F238E27FC236}">
                <a16:creationId xmlns="" xmlns:a16="http://schemas.microsoft.com/office/drawing/2014/main" id="{15F53E79-678B-46C7-819A-27180CED94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53176" y="3886201"/>
            <a:ext cx="3781425" cy="2276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556" name="Rectangle 2">
            <a:extLst>
              <a:ext uri="{FF2B5EF4-FFF2-40B4-BE49-F238E27FC236}">
                <a16:creationId xmlns="" xmlns:a16="http://schemas.microsoft.com/office/drawing/2014/main" id="{E2398DB4-7BEC-4986-B3C7-25CE3C3FD471}"/>
              </a:ext>
            </a:extLst>
          </p:cNvPr>
          <p:cNvSpPr>
            <a:spLocks noChangeArrowheads="1"/>
          </p:cNvSpPr>
          <p:nvPr/>
        </p:nvSpPr>
        <p:spPr bwMode="auto">
          <a:xfrm>
            <a:off x="6381750" y="6200776"/>
            <a:ext cx="37528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vi-VN" altLang="en-US" sz="1400" i="1">
                <a:solidFill>
                  <a:srgbClr val="000066"/>
                </a:solidFill>
              </a:rPr>
              <a:t>Chủ tịch Hồ Chí Minh thăm Xưởng may 10 </a:t>
            </a:r>
            <a:endParaRPr lang="en-US" altLang="en-US" sz="1400" i="1">
              <a:solidFill>
                <a:srgbClr val="000066"/>
              </a:solidFill>
            </a:endParaRPr>
          </a:p>
          <a:p>
            <a:pPr algn="ctr" eaLnBrk="1" hangingPunct="1">
              <a:spcBef>
                <a:spcPct val="0"/>
              </a:spcBef>
              <a:buFontTx/>
              <a:buNone/>
            </a:pPr>
            <a:r>
              <a:rPr lang="vi-VN" altLang="en-US" sz="1400" i="1">
                <a:solidFill>
                  <a:srgbClr val="000066"/>
                </a:solidFill>
              </a:rPr>
              <a:t>(8-1-1959).</a:t>
            </a:r>
            <a:endParaRPr lang="en-US" altLang="en-US" sz="1400">
              <a:solidFill>
                <a:srgbClr val="000066"/>
              </a:solidFill>
            </a:endParaRPr>
          </a:p>
        </p:txBody>
      </p:sp>
      <p:sp>
        <p:nvSpPr>
          <p:cNvPr id="364557" name="Rectangle 3">
            <a:extLst>
              <a:ext uri="{FF2B5EF4-FFF2-40B4-BE49-F238E27FC236}">
                <a16:creationId xmlns="" xmlns:a16="http://schemas.microsoft.com/office/drawing/2014/main" id="{39C86F0D-E2C4-40B9-853E-E96317D2BFF2}"/>
              </a:ext>
            </a:extLst>
          </p:cNvPr>
          <p:cNvSpPr>
            <a:spLocks noChangeArrowheads="1"/>
          </p:cNvSpPr>
          <p:nvPr/>
        </p:nvSpPr>
        <p:spPr bwMode="auto">
          <a:xfrm>
            <a:off x="1990726" y="6181726"/>
            <a:ext cx="39528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1400" i="1">
                <a:solidFill>
                  <a:srgbClr val="000066"/>
                </a:solidFill>
              </a:rPr>
              <a:t>Bữa cơm giản dị của </a:t>
            </a:r>
            <a:r>
              <a:rPr lang="vi-VN" altLang="en-US" sz="1400" i="1">
                <a:solidFill>
                  <a:srgbClr val="000066"/>
                </a:solidFill>
              </a:rPr>
              <a:t>Chủ tịch Hồ Chí Minh</a:t>
            </a:r>
            <a:r>
              <a:rPr lang="en-US" altLang="en-US" sz="1400" i="1">
                <a:solidFill>
                  <a:srgbClr val="000066"/>
                </a:solidFill>
              </a:rPr>
              <a:t> với đồng bào dân tộc</a:t>
            </a:r>
            <a:endParaRPr lang="en-US" altLang="en-US" sz="1400">
              <a:solidFill>
                <a:srgbClr val="000066"/>
              </a:solidFill>
            </a:endParaRPr>
          </a:p>
        </p:txBody>
      </p:sp>
      <p:sp>
        <p:nvSpPr>
          <p:cNvPr id="14" name="Rectangle 13">
            <a:extLst>
              <a:ext uri="{FF2B5EF4-FFF2-40B4-BE49-F238E27FC236}">
                <a16:creationId xmlns="" xmlns:a16="http://schemas.microsoft.com/office/drawing/2014/main" id="{3373C44E-51DB-47A8-BBDC-F78AA087B37E}"/>
              </a:ext>
            </a:extLst>
          </p:cNvPr>
          <p:cNvSpPr>
            <a:spLocks noChangeArrowheads="1"/>
          </p:cNvSpPr>
          <p:nvPr/>
        </p:nvSpPr>
        <p:spPr bwMode="auto">
          <a:xfrm>
            <a:off x="-97685" y="117312"/>
            <a:ext cx="614086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5. Tư tưởng về đạo đức cách mạng</a:t>
            </a:r>
            <a:endParaRPr lang="en-US" altLang="en-US" sz="2600" b="1" dirty="0">
              <a:solidFill>
                <a:srgbClr val="006600"/>
              </a:solidFill>
              <a:cs typeface="Arial" panose="020B0604020202020204" pitchFamily="34" charset="0"/>
            </a:endParaRPr>
          </a:p>
        </p:txBody>
      </p:sp>
      <p:sp>
        <p:nvSpPr>
          <p:cNvPr id="15" name="Rectangle 3">
            <a:extLst>
              <a:ext uri="{FF2B5EF4-FFF2-40B4-BE49-F238E27FC236}">
                <a16:creationId xmlns="" xmlns:a16="http://schemas.microsoft.com/office/drawing/2014/main" id="{95E3CEE8-59CD-447A-85CC-8FDF9F9DB3D7}"/>
              </a:ext>
            </a:extLst>
          </p:cNvPr>
          <p:cNvSpPr>
            <a:spLocks noChangeArrowheads="1"/>
          </p:cNvSpPr>
          <p:nvPr/>
        </p:nvSpPr>
        <p:spPr bwMode="auto">
          <a:xfrm>
            <a:off x="964478" y="881141"/>
            <a:ext cx="5758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pPr>
            <a:r>
              <a:rPr lang="vi-VN" altLang="en-US" sz="2400" b="1" dirty="0">
                <a:latin typeface="+mn-lt"/>
                <a:cs typeface="Times New Roman" panose="02020603050405020304" pitchFamily="18" charset="0"/>
              </a:rPr>
              <a:t>Về c</a:t>
            </a:r>
            <a:r>
              <a:rPr lang="en-US" altLang="en-US" sz="2400" b="1" dirty="0" err="1">
                <a:latin typeface="+mn-lt"/>
                <a:cs typeface="Times New Roman" panose="02020603050405020304" pitchFamily="18" charset="0"/>
              </a:rPr>
              <a:t>huẩn</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mực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đạo</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đức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cách</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mạng</a:t>
            </a:r>
            <a:endParaRPr lang="en-US" altLang="en-US" sz="2400" b="1" dirty="0">
              <a:latin typeface="+mn-lt"/>
            </a:endParaRPr>
          </a:p>
        </p:txBody>
      </p:sp>
      <p:grpSp>
        <p:nvGrpSpPr>
          <p:cNvPr id="16" name="Group 21">
            <a:extLst>
              <a:ext uri="{FF2B5EF4-FFF2-40B4-BE49-F238E27FC236}">
                <a16:creationId xmlns="" xmlns:a16="http://schemas.microsoft.com/office/drawing/2014/main" id="{7F61525E-1106-4C2C-8EEA-99222C47E44F}"/>
              </a:ext>
            </a:extLst>
          </p:cNvPr>
          <p:cNvGrpSpPr>
            <a:grpSpLocks/>
          </p:cNvGrpSpPr>
          <p:nvPr/>
        </p:nvGrpSpPr>
        <p:grpSpPr bwMode="auto">
          <a:xfrm>
            <a:off x="0" y="724075"/>
            <a:ext cx="8816975" cy="52390"/>
            <a:chOff x="240" y="528"/>
            <a:chExt cx="5298" cy="48"/>
          </a:xfrm>
        </p:grpSpPr>
        <p:sp>
          <p:nvSpPr>
            <p:cNvPr id="17" name="Line 7">
              <a:extLst>
                <a:ext uri="{FF2B5EF4-FFF2-40B4-BE49-F238E27FC236}">
                  <a16:creationId xmlns="" xmlns:a16="http://schemas.microsoft.com/office/drawing/2014/main" id="{B6094252-E373-49AA-8ACF-475D7664550A}"/>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18" name="Line 8">
              <a:extLst>
                <a:ext uri="{FF2B5EF4-FFF2-40B4-BE49-F238E27FC236}">
                  <a16:creationId xmlns="" xmlns:a16="http://schemas.microsoft.com/office/drawing/2014/main" id="{9F97778C-9E37-446D-9B3A-B2A5C061318B}"/>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grpSp>
      <p:sp>
        <p:nvSpPr>
          <p:cNvPr id="19" name="Text Box 2">
            <a:extLst>
              <a:ext uri="{FF2B5EF4-FFF2-40B4-BE49-F238E27FC236}">
                <a16:creationId xmlns="" xmlns:a16="http://schemas.microsoft.com/office/drawing/2014/main" id="{EAA098F7-58CF-4113-9526-21514D941195}"/>
              </a:ext>
            </a:extLst>
          </p:cNvPr>
          <p:cNvSpPr txBox="1">
            <a:spLocks noChangeArrowheads="1"/>
          </p:cNvSpPr>
          <p:nvPr/>
        </p:nvSpPr>
        <p:spPr bwMode="auto">
          <a:xfrm>
            <a:off x="3132404" y="1356622"/>
            <a:ext cx="5380274" cy="400110"/>
          </a:xfrm>
          <a:prstGeom prst="rect">
            <a:avLst/>
          </a:prstGeom>
          <a:solidFill>
            <a:schemeClr val="bg1"/>
          </a:solidFill>
          <a:ln>
            <a:solidFill>
              <a:schemeClr val="tx1"/>
            </a:solidFill>
          </a:ln>
        </p:spPr>
        <p:style>
          <a:lnRef idx="1">
            <a:schemeClr val="accent3"/>
          </a:lnRef>
          <a:fillRef idx="2">
            <a:schemeClr val="accent3"/>
          </a:fillRef>
          <a:effectRef idx="1">
            <a:schemeClr val="accent3"/>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Cần</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kiệm</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liêm</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chính</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chí</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công</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vô</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tư</a:t>
            </a:r>
            <a:endParaRPr lang="en-US" sz="2000" dirty="0">
              <a:solidFill>
                <a:srgbClr val="0033CC"/>
              </a:solidFill>
              <a:latin typeface="Arial" panose="020B0604020202020204" pitchFamily="34" charset="0"/>
              <a:cs typeface="Arial" panose="020B0604020202020204" pitchFamily="34" charset="0"/>
            </a:endParaRPr>
          </a:p>
        </p:txBody>
      </p:sp>
    </p:spTree>
  </p:cSld>
  <p:clrMapOvr>
    <a:masterClrMapping/>
  </p:clrMapOvr>
  <p:transition>
    <p:pull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3" fill="hold" grpId="0" nodeType="afterEffect">
                                  <p:stCondLst>
                                    <p:cond delay="0"/>
                                  </p:stCondLst>
                                  <p:iterate type="wd">
                                    <p:tmPct val="100000"/>
                                  </p:iterate>
                                  <p:childTnLst>
                                    <p:set>
                                      <p:cBhvr>
                                        <p:cTn id="6" dur="1" fill="hold">
                                          <p:stCondLst>
                                            <p:cond delay="0"/>
                                          </p:stCondLst>
                                        </p:cTn>
                                        <p:tgtEl>
                                          <p:spTgt spid="36867"/>
                                        </p:tgtEl>
                                        <p:attrNameLst>
                                          <p:attrName>style.visibility</p:attrName>
                                        </p:attrNameLst>
                                      </p:cBhvr>
                                      <p:to>
                                        <p:strVal val="visible"/>
                                      </p:to>
                                    </p:set>
                                    <p:anim calcmode="lin" valueType="num">
                                      <p:cBhvr additive="base">
                                        <p:cTn id="7" dur="300" fill="hold"/>
                                        <p:tgtEl>
                                          <p:spTgt spid="36867"/>
                                        </p:tgtEl>
                                        <p:attrNameLst>
                                          <p:attrName>ppt_x</p:attrName>
                                        </p:attrNameLst>
                                      </p:cBhvr>
                                      <p:tavLst>
                                        <p:tav tm="0">
                                          <p:val>
                                            <p:strVal val="1+#ppt_w/2"/>
                                          </p:val>
                                        </p:tav>
                                        <p:tav tm="100000">
                                          <p:val>
                                            <p:strVal val="#ppt_x"/>
                                          </p:val>
                                        </p:tav>
                                      </p:tavLst>
                                    </p:anim>
                                    <p:anim calcmode="lin" valueType="num">
                                      <p:cBhvr additive="base">
                                        <p:cTn id="8" dur="300" fill="hold"/>
                                        <p:tgtEl>
                                          <p:spTgt spid="36867"/>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18" presetClass="entr" presetSubtype="3" fill="hold" nodeType="clickEffect">
                                  <p:stCondLst>
                                    <p:cond delay="0"/>
                                  </p:stCondLst>
                                  <p:childTnLst>
                                    <p:set>
                                      <p:cBhvr>
                                        <p:cTn id="12" dur="1" fill="hold">
                                          <p:stCondLst>
                                            <p:cond delay="0"/>
                                          </p:stCondLst>
                                        </p:cTn>
                                        <p:tgtEl>
                                          <p:spTgt spid="36869"/>
                                        </p:tgtEl>
                                        <p:attrNameLst>
                                          <p:attrName>style.visibility</p:attrName>
                                        </p:attrNameLst>
                                      </p:cBhvr>
                                      <p:to>
                                        <p:strVal val="visible"/>
                                      </p:to>
                                    </p:set>
                                    <p:animEffect transition="in" filter="strips(upRight)">
                                      <p:cBhvr>
                                        <p:cTn id="13" dur="500"/>
                                        <p:tgtEl>
                                          <p:spTgt spid="36869"/>
                                        </p:tgtEl>
                                      </p:cBhvr>
                                    </p:animEffect>
                                  </p:childTnLst>
                                </p:cTn>
                              </p:par>
                            </p:childTnLst>
                          </p:cTn>
                        </p:par>
                        <p:par>
                          <p:cTn id="14" fill="hold" nodeType="afterGroup">
                            <p:stCondLst>
                              <p:cond delay="500"/>
                            </p:stCondLst>
                            <p:childTnLst>
                              <p:par>
                                <p:cTn id="15" presetID="2" presetClass="entr" presetSubtype="1" fill="hold" grpId="0" nodeType="afterEffect">
                                  <p:stCondLst>
                                    <p:cond delay="0"/>
                                  </p:stCondLst>
                                  <p:childTnLst>
                                    <p:set>
                                      <p:cBhvr>
                                        <p:cTn id="16" dur="1" fill="hold">
                                          <p:stCondLst>
                                            <p:cond delay="0"/>
                                          </p:stCondLst>
                                        </p:cTn>
                                        <p:tgtEl>
                                          <p:spTgt spid="36868"/>
                                        </p:tgtEl>
                                        <p:attrNameLst>
                                          <p:attrName>style.visibility</p:attrName>
                                        </p:attrNameLst>
                                      </p:cBhvr>
                                      <p:to>
                                        <p:strVal val="visible"/>
                                      </p:to>
                                    </p:set>
                                    <p:anim calcmode="lin" valueType="num">
                                      <p:cBhvr additive="base">
                                        <p:cTn id="17" dur="500" fill="hold"/>
                                        <p:tgtEl>
                                          <p:spTgt spid="36868"/>
                                        </p:tgtEl>
                                        <p:attrNameLst>
                                          <p:attrName>ppt_x</p:attrName>
                                        </p:attrNameLst>
                                      </p:cBhvr>
                                      <p:tavLst>
                                        <p:tav tm="0">
                                          <p:val>
                                            <p:strVal val="#ppt_x"/>
                                          </p:val>
                                        </p:tav>
                                        <p:tav tm="100000">
                                          <p:val>
                                            <p:strVal val="#ppt_x"/>
                                          </p:val>
                                        </p:tav>
                                      </p:tavLst>
                                    </p:anim>
                                    <p:anim calcmode="lin" valueType="num">
                                      <p:cBhvr additive="base">
                                        <p:cTn id="18" dur="500" fill="hold"/>
                                        <p:tgtEl>
                                          <p:spTgt spid="36868"/>
                                        </p:tgtEl>
                                        <p:attrNameLst>
                                          <p:attrName>ppt_y</p:attrName>
                                        </p:attrNameLst>
                                      </p:cBhvr>
                                      <p:tavLst>
                                        <p:tav tm="0">
                                          <p:val>
                                            <p:strVal val="0-#ppt_h/2"/>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18" presetClass="entr" presetSubtype="3" fill="hold" nodeType="clickEffect">
                                  <p:stCondLst>
                                    <p:cond delay="0"/>
                                  </p:stCondLst>
                                  <p:childTnLst>
                                    <p:set>
                                      <p:cBhvr>
                                        <p:cTn id="22" dur="1" fill="hold">
                                          <p:stCondLst>
                                            <p:cond delay="0"/>
                                          </p:stCondLst>
                                        </p:cTn>
                                        <p:tgtEl>
                                          <p:spTgt spid="36871"/>
                                        </p:tgtEl>
                                        <p:attrNameLst>
                                          <p:attrName>style.visibility</p:attrName>
                                        </p:attrNameLst>
                                      </p:cBhvr>
                                      <p:to>
                                        <p:strVal val="visible"/>
                                      </p:to>
                                    </p:set>
                                    <p:animEffect transition="in" filter="strips(upRight)">
                                      <p:cBhvr>
                                        <p:cTn id="23" dur="500"/>
                                        <p:tgtEl>
                                          <p:spTgt spid="36871"/>
                                        </p:tgtEl>
                                      </p:cBhvr>
                                    </p:animEffect>
                                  </p:childTnLst>
                                </p:cTn>
                              </p:par>
                            </p:childTnLst>
                          </p:cTn>
                        </p:par>
                        <p:par>
                          <p:cTn id="24" fill="hold" nodeType="afterGroup">
                            <p:stCondLst>
                              <p:cond delay="500"/>
                            </p:stCondLst>
                            <p:childTnLst>
                              <p:par>
                                <p:cTn id="25" presetID="2" presetClass="entr" presetSubtype="2" fill="hold" grpId="0" nodeType="afterEffect">
                                  <p:stCondLst>
                                    <p:cond delay="0"/>
                                  </p:stCondLst>
                                  <p:childTnLst>
                                    <p:set>
                                      <p:cBhvr>
                                        <p:cTn id="26" dur="1" fill="hold">
                                          <p:stCondLst>
                                            <p:cond delay="0"/>
                                          </p:stCondLst>
                                        </p:cTn>
                                        <p:tgtEl>
                                          <p:spTgt spid="36870"/>
                                        </p:tgtEl>
                                        <p:attrNameLst>
                                          <p:attrName>style.visibility</p:attrName>
                                        </p:attrNameLst>
                                      </p:cBhvr>
                                      <p:to>
                                        <p:strVal val="visible"/>
                                      </p:to>
                                    </p:set>
                                    <p:anim calcmode="lin" valueType="num">
                                      <p:cBhvr additive="base">
                                        <p:cTn id="27" dur="500" fill="hold"/>
                                        <p:tgtEl>
                                          <p:spTgt spid="36870"/>
                                        </p:tgtEl>
                                        <p:attrNameLst>
                                          <p:attrName>ppt_x</p:attrName>
                                        </p:attrNameLst>
                                      </p:cBhvr>
                                      <p:tavLst>
                                        <p:tav tm="0">
                                          <p:val>
                                            <p:strVal val="1+#ppt_w/2"/>
                                          </p:val>
                                        </p:tav>
                                        <p:tav tm="100000">
                                          <p:val>
                                            <p:strVal val="#ppt_x"/>
                                          </p:val>
                                        </p:tav>
                                      </p:tavLst>
                                    </p:anim>
                                    <p:anim calcmode="lin" valueType="num">
                                      <p:cBhvr additive="base">
                                        <p:cTn id="28" dur="500" fill="hold"/>
                                        <p:tgtEl>
                                          <p:spTgt spid="36870"/>
                                        </p:tgtEl>
                                        <p:attrNameLst>
                                          <p:attrName>ppt_y</p:attrName>
                                        </p:attrNameLst>
                                      </p:cBhvr>
                                      <p:tavLst>
                                        <p:tav tm="0">
                                          <p:val>
                                            <p:strVal val="#ppt_y"/>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18" presetClass="entr" presetSubtype="6" fill="hold" nodeType="clickEffect">
                                  <p:stCondLst>
                                    <p:cond delay="0"/>
                                  </p:stCondLst>
                                  <p:childTnLst>
                                    <p:set>
                                      <p:cBhvr>
                                        <p:cTn id="32" dur="1" fill="hold">
                                          <p:stCondLst>
                                            <p:cond delay="0"/>
                                          </p:stCondLst>
                                        </p:cTn>
                                        <p:tgtEl>
                                          <p:spTgt spid="36873"/>
                                        </p:tgtEl>
                                        <p:attrNameLst>
                                          <p:attrName>style.visibility</p:attrName>
                                        </p:attrNameLst>
                                      </p:cBhvr>
                                      <p:to>
                                        <p:strVal val="visible"/>
                                      </p:to>
                                    </p:set>
                                    <p:animEffect transition="in" filter="strips(downRight)">
                                      <p:cBhvr>
                                        <p:cTn id="33" dur="500"/>
                                        <p:tgtEl>
                                          <p:spTgt spid="36873"/>
                                        </p:tgtEl>
                                      </p:cBhvr>
                                    </p:animEffect>
                                  </p:childTnLst>
                                </p:cTn>
                              </p:par>
                            </p:childTnLst>
                          </p:cTn>
                        </p:par>
                        <p:par>
                          <p:cTn id="34" fill="hold" nodeType="afterGroup">
                            <p:stCondLst>
                              <p:cond delay="500"/>
                            </p:stCondLst>
                            <p:childTnLst>
                              <p:par>
                                <p:cTn id="35" presetID="2" presetClass="entr" presetSubtype="4" fill="hold" grpId="0" nodeType="afterEffect">
                                  <p:stCondLst>
                                    <p:cond delay="0"/>
                                  </p:stCondLst>
                                  <p:childTnLst>
                                    <p:set>
                                      <p:cBhvr>
                                        <p:cTn id="36" dur="1" fill="hold">
                                          <p:stCondLst>
                                            <p:cond delay="0"/>
                                          </p:stCondLst>
                                        </p:cTn>
                                        <p:tgtEl>
                                          <p:spTgt spid="36872"/>
                                        </p:tgtEl>
                                        <p:attrNameLst>
                                          <p:attrName>style.visibility</p:attrName>
                                        </p:attrNameLst>
                                      </p:cBhvr>
                                      <p:to>
                                        <p:strVal val="visible"/>
                                      </p:to>
                                    </p:set>
                                    <p:anim calcmode="lin" valueType="num">
                                      <p:cBhvr additive="base">
                                        <p:cTn id="37" dur="500" fill="hold"/>
                                        <p:tgtEl>
                                          <p:spTgt spid="36872"/>
                                        </p:tgtEl>
                                        <p:attrNameLst>
                                          <p:attrName>ppt_x</p:attrName>
                                        </p:attrNameLst>
                                      </p:cBhvr>
                                      <p:tavLst>
                                        <p:tav tm="0">
                                          <p:val>
                                            <p:strVal val="#ppt_x"/>
                                          </p:val>
                                        </p:tav>
                                        <p:tav tm="100000">
                                          <p:val>
                                            <p:strVal val="#ppt_x"/>
                                          </p:val>
                                        </p:tav>
                                      </p:tavLst>
                                    </p:anim>
                                    <p:anim calcmode="lin" valueType="num">
                                      <p:cBhvr additive="base">
                                        <p:cTn id="38" dur="500" fill="hold"/>
                                        <p:tgtEl>
                                          <p:spTgt spid="36872"/>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31" presetClass="entr" presetSubtype="0" fill="hold" grpId="0" nodeType="clickEffect">
                                  <p:stCondLst>
                                    <p:cond delay="0"/>
                                  </p:stCondLst>
                                  <p:childTnLst>
                                    <p:set>
                                      <p:cBhvr>
                                        <p:cTn id="42" dur="1" fill="hold">
                                          <p:stCondLst>
                                            <p:cond delay="0"/>
                                          </p:stCondLst>
                                        </p:cTn>
                                        <p:tgtEl>
                                          <p:spTgt spid="14"/>
                                        </p:tgtEl>
                                        <p:attrNameLst>
                                          <p:attrName>style.visibility</p:attrName>
                                        </p:attrNameLst>
                                      </p:cBhvr>
                                      <p:to>
                                        <p:strVal val="visible"/>
                                      </p:to>
                                    </p:set>
                                    <p:anim calcmode="lin" valueType="num">
                                      <p:cBhvr>
                                        <p:cTn id="43" dur="1000" fill="hold"/>
                                        <p:tgtEl>
                                          <p:spTgt spid="14"/>
                                        </p:tgtEl>
                                        <p:attrNameLst>
                                          <p:attrName>ppt_w</p:attrName>
                                        </p:attrNameLst>
                                      </p:cBhvr>
                                      <p:tavLst>
                                        <p:tav tm="0">
                                          <p:val>
                                            <p:fltVal val="0"/>
                                          </p:val>
                                        </p:tav>
                                        <p:tav tm="100000">
                                          <p:val>
                                            <p:strVal val="#ppt_w"/>
                                          </p:val>
                                        </p:tav>
                                      </p:tavLst>
                                    </p:anim>
                                    <p:anim calcmode="lin" valueType="num">
                                      <p:cBhvr>
                                        <p:cTn id="44" dur="1000" fill="hold"/>
                                        <p:tgtEl>
                                          <p:spTgt spid="14"/>
                                        </p:tgtEl>
                                        <p:attrNameLst>
                                          <p:attrName>ppt_h</p:attrName>
                                        </p:attrNameLst>
                                      </p:cBhvr>
                                      <p:tavLst>
                                        <p:tav tm="0">
                                          <p:val>
                                            <p:fltVal val="0"/>
                                          </p:val>
                                        </p:tav>
                                        <p:tav tm="100000">
                                          <p:val>
                                            <p:strVal val="#ppt_h"/>
                                          </p:val>
                                        </p:tav>
                                      </p:tavLst>
                                    </p:anim>
                                    <p:anim calcmode="lin" valueType="num">
                                      <p:cBhvr>
                                        <p:cTn id="45" dur="1000" fill="hold"/>
                                        <p:tgtEl>
                                          <p:spTgt spid="14"/>
                                        </p:tgtEl>
                                        <p:attrNameLst>
                                          <p:attrName>style.rotation</p:attrName>
                                        </p:attrNameLst>
                                      </p:cBhvr>
                                      <p:tavLst>
                                        <p:tav tm="0">
                                          <p:val>
                                            <p:fltVal val="90"/>
                                          </p:val>
                                        </p:tav>
                                        <p:tav tm="100000">
                                          <p:val>
                                            <p:fltVal val="0"/>
                                          </p:val>
                                        </p:tav>
                                      </p:tavLst>
                                    </p:anim>
                                    <p:animEffect transition="in" filter="fade">
                                      <p:cBhvr>
                                        <p:cTn id="46" dur="1000"/>
                                        <p:tgtEl>
                                          <p:spTgt spid="14"/>
                                        </p:tgtEl>
                                      </p:cBhvr>
                                    </p:animEffect>
                                  </p:childTnLst>
                                </p:cTn>
                              </p:par>
                              <p:par>
                                <p:cTn id="47" presetID="31" presetClass="entr" presetSubtype="0" fill="hold" nodeType="withEffect">
                                  <p:stCondLst>
                                    <p:cond delay="0"/>
                                  </p:stCondLst>
                                  <p:childTnLst>
                                    <p:set>
                                      <p:cBhvr>
                                        <p:cTn id="48" dur="1" fill="hold">
                                          <p:stCondLst>
                                            <p:cond delay="0"/>
                                          </p:stCondLst>
                                        </p:cTn>
                                        <p:tgtEl>
                                          <p:spTgt spid="16"/>
                                        </p:tgtEl>
                                        <p:attrNameLst>
                                          <p:attrName>style.visibility</p:attrName>
                                        </p:attrNameLst>
                                      </p:cBhvr>
                                      <p:to>
                                        <p:strVal val="visible"/>
                                      </p:to>
                                    </p:set>
                                    <p:anim calcmode="lin" valueType="num">
                                      <p:cBhvr>
                                        <p:cTn id="49" dur="1000" fill="hold"/>
                                        <p:tgtEl>
                                          <p:spTgt spid="16"/>
                                        </p:tgtEl>
                                        <p:attrNameLst>
                                          <p:attrName>ppt_w</p:attrName>
                                        </p:attrNameLst>
                                      </p:cBhvr>
                                      <p:tavLst>
                                        <p:tav tm="0">
                                          <p:val>
                                            <p:fltVal val="0"/>
                                          </p:val>
                                        </p:tav>
                                        <p:tav tm="100000">
                                          <p:val>
                                            <p:strVal val="#ppt_w"/>
                                          </p:val>
                                        </p:tav>
                                      </p:tavLst>
                                    </p:anim>
                                    <p:anim calcmode="lin" valueType="num">
                                      <p:cBhvr>
                                        <p:cTn id="50" dur="1000" fill="hold"/>
                                        <p:tgtEl>
                                          <p:spTgt spid="16"/>
                                        </p:tgtEl>
                                        <p:attrNameLst>
                                          <p:attrName>ppt_h</p:attrName>
                                        </p:attrNameLst>
                                      </p:cBhvr>
                                      <p:tavLst>
                                        <p:tav tm="0">
                                          <p:val>
                                            <p:fltVal val="0"/>
                                          </p:val>
                                        </p:tav>
                                        <p:tav tm="100000">
                                          <p:val>
                                            <p:strVal val="#ppt_h"/>
                                          </p:val>
                                        </p:tav>
                                      </p:tavLst>
                                    </p:anim>
                                    <p:anim calcmode="lin" valueType="num">
                                      <p:cBhvr>
                                        <p:cTn id="51" dur="1000" fill="hold"/>
                                        <p:tgtEl>
                                          <p:spTgt spid="16"/>
                                        </p:tgtEl>
                                        <p:attrNameLst>
                                          <p:attrName>style.rotation</p:attrName>
                                        </p:attrNameLst>
                                      </p:cBhvr>
                                      <p:tavLst>
                                        <p:tav tm="0">
                                          <p:val>
                                            <p:fltVal val="90"/>
                                          </p:val>
                                        </p:tav>
                                        <p:tav tm="100000">
                                          <p:val>
                                            <p:fltVal val="0"/>
                                          </p:val>
                                        </p:tav>
                                      </p:tavLst>
                                    </p:anim>
                                    <p:animEffect transition="in" filter="fade">
                                      <p:cBhvr>
                                        <p:cTn id="52" dur="1000"/>
                                        <p:tgtEl>
                                          <p:spTgt spid="16"/>
                                        </p:tgtEl>
                                      </p:cBhvr>
                                    </p:animEffect>
                                  </p:childTnLst>
                                </p:cTn>
                              </p:par>
                            </p:childTnLst>
                          </p:cTn>
                        </p:par>
                        <p:par>
                          <p:cTn id="53" fill="hold">
                            <p:stCondLst>
                              <p:cond delay="1000"/>
                            </p:stCondLst>
                            <p:childTnLst>
                              <p:par>
                                <p:cTn id="54" presetID="2" presetClass="entr" presetSubtype="1" fill="hold" grpId="0" nodeType="afterEffect">
                                  <p:stCondLst>
                                    <p:cond delay="0"/>
                                  </p:stCondLst>
                                  <p:childTnLst>
                                    <p:set>
                                      <p:cBhvr>
                                        <p:cTn id="55" dur="1" fill="hold">
                                          <p:stCondLst>
                                            <p:cond delay="0"/>
                                          </p:stCondLst>
                                        </p:cTn>
                                        <p:tgtEl>
                                          <p:spTgt spid="19"/>
                                        </p:tgtEl>
                                        <p:attrNameLst>
                                          <p:attrName>style.visibility</p:attrName>
                                        </p:attrNameLst>
                                      </p:cBhvr>
                                      <p:to>
                                        <p:strVal val="visible"/>
                                      </p:to>
                                    </p:set>
                                    <p:anim calcmode="lin" valueType="num">
                                      <p:cBhvr additive="base">
                                        <p:cTn id="56" dur="500" fill="hold"/>
                                        <p:tgtEl>
                                          <p:spTgt spid="19"/>
                                        </p:tgtEl>
                                        <p:attrNameLst>
                                          <p:attrName>ppt_x</p:attrName>
                                        </p:attrNameLst>
                                      </p:cBhvr>
                                      <p:tavLst>
                                        <p:tav tm="0">
                                          <p:val>
                                            <p:strVal val="#ppt_x"/>
                                          </p:val>
                                        </p:tav>
                                        <p:tav tm="100000">
                                          <p:val>
                                            <p:strVal val="#ppt_x"/>
                                          </p:val>
                                        </p:tav>
                                      </p:tavLst>
                                    </p:anim>
                                    <p:anim calcmode="lin" valueType="num">
                                      <p:cBhvr additive="base">
                                        <p:cTn id="57" dur="500" fill="hold"/>
                                        <p:tgtEl>
                                          <p:spTgt spid="1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7" grpId="0" animBg="1" autoUpdateAnimBg="0"/>
      <p:bldP spid="36868" grpId="0" animBg="1" autoUpdateAnimBg="0"/>
      <p:bldP spid="36870" grpId="0" animBg="1" autoUpdateAnimBg="0"/>
      <p:bldP spid="36872" grpId="0" animBg="1" autoUpdateAnimBg="0"/>
      <p:bldP spid="14" grpId="0"/>
      <p:bldP spid="19" grpId="0" animBg="1" autoUpdateAnimBg="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570" name="Line 58">
            <a:extLst>
              <a:ext uri="{FF2B5EF4-FFF2-40B4-BE49-F238E27FC236}">
                <a16:creationId xmlns="" xmlns:a16="http://schemas.microsoft.com/office/drawing/2014/main" id="{4DA28103-AD80-4AFE-9CBB-E600211B919B}"/>
              </a:ext>
            </a:extLst>
          </p:cNvPr>
          <p:cNvSpPr>
            <a:spLocks noChangeShapeType="1"/>
          </p:cNvSpPr>
          <p:nvPr/>
        </p:nvSpPr>
        <p:spPr bwMode="gray">
          <a:xfrm flipH="1">
            <a:off x="0" y="6400800"/>
            <a:ext cx="2819400" cy="228600"/>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prstClr val="black"/>
              </a:solidFill>
              <a:latin typeface="Arial" panose="020B0604020202020204" pitchFamily="34" charset="0"/>
              <a:cs typeface="Arial" panose="020B0604020202020204" pitchFamily="34" charset="0"/>
            </a:endParaRPr>
          </a:p>
        </p:txBody>
      </p:sp>
      <p:sp>
        <p:nvSpPr>
          <p:cNvPr id="365571" name="Line 59">
            <a:extLst>
              <a:ext uri="{FF2B5EF4-FFF2-40B4-BE49-F238E27FC236}">
                <a16:creationId xmlns="" xmlns:a16="http://schemas.microsoft.com/office/drawing/2014/main" id="{1F658582-6004-4FA9-832F-3BD5C1E551B9}"/>
              </a:ext>
            </a:extLst>
          </p:cNvPr>
          <p:cNvSpPr>
            <a:spLocks noChangeShapeType="1"/>
          </p:cNvSpPr>
          <p:nvPr/>
        </p:nvSpPr>
        <p:spPr bwMode="gray">
          <a:xfrm flipH="1">
            <a:off x="0" y="3962400"/>
            <a:ext cx="609600" cy="2667000"/>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prstClr val="black"/>
              </a:solidFill>
              <a:latin typeface="Arial" panose="020B0604020202020204" pitchFamily="34" charset="0"/>
              <a:cs typeface="Arial" panose="020B0604020202020204" pitchFamily="34" charset="0"/>
            </a:endParaRPr>
          </a:p>
        </p:txBody>
      </p:sp>
      <p:sp>
        <p:nvSpPr>
          <p:cNvPr id="365572" name="AutoShape 61">
            <a:extLst>
              <a:ext uri="{FF2B5EF4-FFF2-40B4-BE49-F238E27FC236}">
                <a16:creationId xmlns="" xmlns:a16="http://schemas.microsoft.com/office/drawing/2014/main" id="{CC09B0B5-234C-4EFF-94AB-C8DCF05E8C13}"/>
              </a:ext>
            </a:extLst>
          </p:cNvPr>
          <p:cNvSpPr>
            <a:spLocks noChangeArrowheads="1"/>
          </p:cNvSpPr>
          <p:nvPr/>
        </p:nvSpPr>
        <p:spPr bwMode="black">
          <a:xfrm>
            <a:off x="2276475" y="3675063"/>
            <a:ext cx="228600" cy="228600"/>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pPr defTabSz="914400" eaLnBrk="0" fontAlgn="base" hangingPunct="0">
              <a:spcBef>
                <a:spcPct val="0"/>
              </a:spcBef>
              <a:spcAft>
                <a:spcPct val="0"/>
              </a:spcAft>
            </a:pPr>
            <a:endParaRPr lang="en-US">
              <a:solidFill>
                <a:prstClr val="black"/>
              </a:solidFill>
              <a:latin typeface="Arial" panose="020B0604020202020204" pitchFamily="34" charset="0"/>
              <a:cs typeface="Arial" panose="020B0604020202020204" pitchFamily="34" charset="0"/>
            </a:endParaRPr>
          </a:p>
        </p:txBody>
      </p:sp>
      <p:sp>
        <p:nvSpPr>
          <p:cNvPr id="365573" name="Line 65">
            <a:extLst>
              <a:ext uri="{FF2B5EF4-FFF2-40B4-BE49-F238E27FC236}">
                <a16:creationId xmlns="" xmlns:a16="http://schemas.microsoft.com/office/drawing/2014/main" id="{602B9CFE-FFFB-4D57-86EA-7D8A07ED0B94}"/>
              </a:ext>
            </a:extLst>
          </p:cNvPr>
          <p:cNvSpPr>
            <a:spLocks noChangeShapeType="1"/>
          </p:cNvSpPr>
          <p:nvPr/>
        </p:nvSpPr>
        <p:spPr bwMode="black">
          <a:xfrm flipH="1">
            <a:off x="836611" y="2780450"/>
            <a:ext cx="1192342" cy="2170056"/>
          </a:xfrm>
          <a:prstGeom prst="line">
            <a:avLst/>
          </a:prstGeom>
          <a:noFill/>
          <a:ln w="19050">
            <a:solidFill>
              <a:schemeClr val="hlink">
                <a:alpha val="59999"/>
              </a:schemeClr>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prstClr val="black"/>
              </a:solidFill>
              <a:latin typeface="Arial" panose="020B0604020202020204" pitchFamily="34" charset="0"/>
              <a:cs typeface="Arial" panose="020B0604020202020204" pitchFamily="34" charset="0"/>
            </a:endParaRPr>
          </a:p>
        </p:txBody>
      </p:sp>
      <p:sp>
        <p:nvSpPr>
          <p:cNvPr id="365574" name="Line 67">
            <a:extLst>
              <a:ext uri="{FF2B5EF4-FFF2-40B4-BE49-F238E27FC236}">
                <a16:creationId xmlns="" xmlns:a16="http://schemas.microsoft.com/office/drawing/2014/main" id="{C77A2199-F574-4E66-A97C-D63B24D8E4DF}"/>
              </a:ext>
            </a:extLst>
          </p:cNvPr>
          <p:cNvSpPr>
            <a:spLocks noChangeShapeType="1"/>
          </p:cNvSpPr>
          <p:nvPr/>
        </p:nvSpPr>
        <p:spPr bwMode="black">
          <a:xfrm flipH="1">
            <a:off x="179389" y="4229100"/>
            <a:ext cx="2573337" cy="1684338"/>
          </a:xfrm>
          <a:prstGeom prst="line">
            <a:avLst/>
          </a:prstGeom>
          <a:noFill/>
          <a:ln w="19050">
            <a:solidFill>
              <a:schemeClr val="folHlink">
                <a:alpha val="59999"/>
              </a:schemeClr>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prstClr val="black"/>
              </a:solidFill>
              <a:latin typeface="Arial" panose="020B0604020202020204" pitchFamily="34" charset="0"/>
              <a:cs typeface="Arial" panose="020B0604020202020204" pitchFamily="34" charset="0"/>
            </a:endParaRPr>
          </a:p>
        </p:txBody>
      </p:sp>
      <p:sp>
        <p:nvSpPr>
          <p:cNvPr id="365575" name="Line 68">
            <a:extLst>
              <a:ext uri="{FF2B5EF4-FFF2-40B4-BE49-F238E27FC236}">
                <a16:creationId xmlns="" xmlns:a16="http://schemas.microsoft.com/office/drawing/2014/main" id="{1717956F-6502-4E3D-813D-C87CCCDCB7A9}"/>
              </a:ext>
            </a:extLst>
          </p:cNvPr>
          <p:cNvSpPr>
            <a:spLocks noChangeShapeType="1"/>
          </p:cNvSpPr>
          <p:nvPr/>
        </p:nvSpPr>
        <p:spPr bwMode="black">
          <a:xfrm flipH="1">
            <a:off x="0" y="5199064"/>
            <a:ext cx="3333750" cy="1430337"/>
          </a:xfrm>
          <a:prstGeom prst="line">
            <a:avLst/>
          </a:prstGeom>
          <a:noFill/>
          <a:ln w="19050">
            <a:solidFill>
              <a:schemeClr val="accent2">
                <a:alpha val="59999"/>
              </a:schemeClr>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prstClr val="black"/>
              </a:solidFill>
              <a:latin typeface="Arial" panose="020B0604020202020204" pitchFamily="34" charset="0"/>
              <a:cs typeface="Arial" panose="020B0604020202020204" pitchFamily="34" charset="0"/>
            </a:endParaRPr>
          </a:p>
        </p:txBody>
      </p:sp>
      <p:sp>
        <p:nvSpPr>
          <p:cNvPr id="365576" name="Arc 69">
            <a:extLst>
              <a:ext uri="{FF2B5EF4-FFF2-40B4-BE49-F238E27FC236}">
                <a16:creationId xmlns="" xmlns:a16="http://schemas.microsoft.com/office/drawing/2014/main" id="{13EC9F19-A112-4FF4-9A36-BBEACDE0BCB1}"/>
              </a:ext>
            </a:extLst>
          </p:cNvPr>
          <p:cNvSpPr>
            <a:spLocks/>
          </p:cNvSpPr>
          <p:nvPr/>
        </p:nvSpPr>
        <p:spPr bwMode="gray">
          <a:xfrm>
            <a:off x="0" y="4567238"/>
            <a:ext cx="2286000" cy="2290762"/>
          </a:xfrm>
          <a:custGeom>
            <a:avLst/>
            <a:gdLst>
              <a:gd name="T0" fmla="*/ 0 w 21600"/>
              <a:gd name="T1" fmla="*/ 0 h 21600"/>
              <a:gd name="T2" fmla="*/ 2147483646 w 21600"/>
              <a:gd name="T3" fmla="*/ 2147483646 h 21600"/>
              <a:gd name="T4" fmla="*/ 0 w 21600"/>
              <a:gd name="T5" fmla="*/ 2147483646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80808">
              <a:alpha val="20000"/>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prstClr val="black"/>
              </a:solidFill>
              <a:latin typeface="Arial" panose="020B0604020202020204" pitchFamily="34" charset="0"/>
              <a:cs typeface="Arial" panose="020B0604020202020204" pitchFamily="34" charset="0"/>
            </a:endParaRPr>
          </a:p>
        </p:txBody>
      </p:sp>
      <p:sp>
        <p:nvSpPr>
          <p:cNvPr id="365577" name="Line 70">
            <a:extLst>
              <a:ext uri="{FF2B5EF4-FFF2-40B4-BE49-F238E27FC236}">
                <a16:creationId xmlns="" xmlns:a16="http://schemas.microsoft.com/office/drawing/2014/main" id="{C11CE3EE-4960-4BFB-86C5-1F0A2E169179}"/>
              </a:ext>
            </a:extLst>
          </p:cNvPr>
          <p:cNvSpPr>
            <a:spLocks noChangeShapeType="1"/>
          </p:cNvSpPr>
          <p:nvPr/>
        </p:nvSpPr>
        <p:spPr bwMode="gray">
          <a:xfrm flipH="1">
            <a:off x="73025" y="3917951"/>
            <a:ext cx="2293938" cy="2384425"/>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prstClr val="black"/>
              </a:solidFill>
              <a:latin typeface="Arial" panose="020B0604020202020204" pitchFamily="34" charset="0"/>
              <a:cs typeface="Arial" panose="020B0604020202020204" pitchFamily="34" charset="0"/>
            </a:endParaRPr>
          </a:p>
        </p:txBody>
      </p:sp>
      <p:sp>
        <p:nvSpPr>
          <p:cNvPr id="365578" name="Arc 71">
            <a:extLst>
              <a:ext uri="{FF2B5EF4-FFF2-40B4-BE49-F238E27FC236}">
                <a16:creationId xmlns="" xmlns:a16="http://schemas.microsoft.com/office/drawing/2014/main" id="{9E29E3FF-D166-4AD7-A8BA-8BF661FCE929}"/>
              </a:ext>
            </a:extLst>
          </p:cNvPr>
          <p:cNvSpPr>
            <a:spLocks/>
          </p:cNvSpPr>
          <p:nvPr/>
        </p:nvSpPr>
        <p:spPr bwMode="gray">
          <a:xfrm>
            <a:off x="1" y="4667250"/>
            <a:ext cx="2193925" cy="2190750"/>
          </a:xfrm>
          <a:custGeom>
            <a:avLst/>
            <a:gdLst>
              <a:gd name="T0" fmla="*/ 0 w 21600"/>
              <a:gd name="T1" fmla="*/ 0 h 21600"/>
              <a:gd name="T2" fmla="*/ 2147483646 w 21600"/>
              <a:gd name="T3" fmla="*/ 2147483646 h 21600"/>
              <a:gd name="T4" fmla="*/ 0 w 21600"/>
              <a:gd name="T5" fmla="*/ 2147483646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333399"/>
          </a:solidFill>
          <a:ln w="9525">
            <a:solidFill>
              <a:schemeClr val="bg1"/>
            </a:solidFill>
            <a:round/>
            <a:headEnd/>
            <a:tailEnd/>
          </a:ln>
        </p:spPr>
        <p:txBody>
          <a:bodyPr wrap="none" anchor="ctr"/>
          <a:lstStyle/>
          <a:p>
            <a:pPr defTabSz="914400" eaLnBrk="0" fontAlgn="base" hangingPunct="0">
              <a:spcBef>
                <a:spcPct val="0"/>
              </a:spcBef>
              <a:spcAft>
                <a:spcPct val="0"/>
              </a:spcAft>
            </a:pPr>
            <a:endParaRPr lang="en-US">
              <a:solidFill>
                <a:prstClr val="black"/>
              </a:solidFill>
              <a:latin typeface="Arial" panose="020B0604020202020204" pitchFamily="34" charset="0"/>
              <a:cs typeface="Arial" panose="020B0604020202020204" pitchFamily="34" charset="0"/>
            </a:endParaRPr>
          </a:p>
        </p:txBody>
      </p:sp>
      <p:sp>
        <p:nvSpPr>
          <p:cNvPr id="333897" name="Text Box 73">
            <a:extLst>
              <a:ext uri="{FF2B5EF4-FFF2-40B4-BE49-F238E27FC236}">
                <a16:creationId xmlns="" xmlns:a16="http://schemas.microsoft.com/office/drawing/2014/main" id="{58F08947-15FB-44DE-A1F1-FB6406D9DCFE}"/>
              </a:ext>
            </a:extLst>
          </p:cNvPr>
          <p:cNvSpPr txBox="1">
            <a:spLocks noChangeArrowheads="1"/>
          </p:cNvSpPr>
          <p:nvPr/>
        </p:nvSpPr>
        <p:spPr bwMode="gray">
          <a:xfrm>
            <a:off x="73025" y="5583238"/>
            <a:ext cx="1644650" cy="1046162"/>
          </a:xfrm>
          <a:prstGeom prst="rect">
            <a:avLst/>
          </a:prstGeom>
          <a:noFill/>
          <a:ln w="9525">
            <a:noFill/>
            <a:miter lim="800000"/>
            <a:headEnd/>
            <a:tailEnd/>
          </a:ln>
          <a:effectLst/>
        </p:spPr>
        <p:txBody>
          <a:bodyPr>
            <a:spAutoFit/>
          </a:bodyPr>
          <a:lstStyle/>
          <a:p>
            <a:pPr algn="ctr" defTabSz="914400" eaLnBrk="0" fontAlgn="base" hangingPunct="0">
              <a:spcBef>
                <a:spcPct val="50000"/>
              </a:spcBef>
              <a:spcAft>
                <a:spcPct val="0"/>
              </a:spcAft>
              <a:defRPr/>
            </a:pPr>
            <a:r>
              <a:rPr lang="en-US" sz="3200" b="1" dirty="0" err="1">
                <a:solidFill>
                  <a:prstClr val="white"/>
                </a:solidFill>
                <a:latin typeface="Arial" panose="020B0604020202020204" pitchFamily="34" charset="0"/>
                <a:cs typeface="Arial" panose="020B0604020202020204" pitchFamily="34" charset="0"/>
              </a:rPr>
              <a:t>Liêm</a:t>
            </a:r>
            <a:r>
              <a:rPr lang="en-US" sz="3200" b="1" dirty="0">
                <a:solidFill>
                  <a:prstClr val="white"/>
                </a:solidFill>
                <a:latin typeface="Arial" panose="020B0604020202020204" pitchFamily="34" charset="0"/>
                <a:cs typeface="Arial" panose="020B0604020202020204" pitchFamily="34" charset="0"/>
              </a:rPr>
              <a:t> </a:t>
            </a:r>
            <a:endParaRPr lang="en-US" sz="3200" dirty="0">
              <a:solidFill>
                <a:prstClr val="white"/>
              </a:solidFill>
              <a:latin typeface="Arial" panose="020B0604020202020204" pitchFamily="34" charset="0"/>
              <a:cs typeface="Arial" panose="020B0604020202020204" pitchFamily="34" charset="0"/>
            </a:endParaRPr>
          </a:p>
          <a:p>
            <a:pPr algn="ctr" defTabSz="914400" eaLnBrk="0" fontAlgn="base" hangingPunct="0">
              <a:spcBef>
                <a:spcPct val="50000"/>
              </a:spcBef>
              <a:spcAft>
                <a:spcPct val="0"/>
              </a:spcAft>
              <a:defRPr/>
            </a:pPr>
            <a:endParaRPr lang="en-US" sz="2000" b="1" dirty="0">
              <a:solidFill>
                <a:srgbClr val="080808"/>
              </a:solidFill>
              <a:effectLst>
                <a:outerShdw blurRad="38100" dist="38100" dir="2700000" algn="tl">
                  <a:srgbClr val="C0C0C0"/>
                </a:outerShdw>
              </a:effectLst>
              <a:latin typeface="Arial" panose="020B0604020202020204" pitchFamily="34" charset="0"/>
              <a:cs typeface="Arial" panose="020B0604020202020204" pitchFamily="34" charset="0"/>
            </a:endParaRPr>
          </a:p>
        </p:txBody>
      </p:sp>
      <p:grpSp>
        <p:nvGrpSpPr>
          <p:cNvPr id="365580" name="Group 78">
            <a:extLst>
              <a:ext uri="{FF2B5EF4-FFF2-40B4-BE49-F238E27FC236}">
                <a16:creationId xmlns="" xmlns:a16="http://schemas.microsoft.com/office/drawing/2014/main" id="{44F0DFB3-786E-4AE7-99C9-1EA10BF48363}"/>
              </a:ext>
            </a:extLst>
          </p:cNvPr>
          <p:cNvGrpSpPr>
            <a:grpSpLocks/>
          </p:cNvGrpSpPr>
          <p:nvPr/>
        </p:nvGrpSpPr>
        <p:grpSpPr bwMode="auto">
          <a:xfrm>
            <a:off x="2017614" y="2129298"/>
            <a:ext cx="128588" cy="128588"/>
            <a:chOff x="2995" y="1525"/>
            <a:chExt cx="112" cy="112"/>
          </a:xfrm>
        </p:grpSpPr>
        <p:sp>
          <p:nvSpPr>
            <p:cNvPr id="365596" name="AutoShape 79">
              <a:extLst>
                <a:ext uri="{FF2B5EF4-FFF2-40B4-BE49-F238E27FC236}">
                  <a16:creationId xmlns="" xmlns:a16="http://schemas.microsoft.com/office/drawing/2014/main" id="{ACBB6BC6-4C02-4372-8F7E-4843A776BB1A}"/>
                </a:ext>
              </a:extLst>
            </p:cNvPr>
            <p:cNvSpPr>
              <a:spLocks noChangeArrowheads="1"/>
            </p:cNvSpPr>
            <p:nvPr/>
          </p:nvSpPr>
          <p:spPr bwMode="gray">
            <a:xfrm>
              <a:off x="2995" y="1525"/>
              <a:ext cx="112" cy="112"/>
            </a:xfrm>
            <a:prstGeom prst="roundRect">
              <a:avLst>
                <a:gd name="adj" fmla="val 16667"/>
              </a:avLst>
            </a:prstGeom>
            <a:noFill/>
            <a:ln w="952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None/>
              </a:pPr>
              <a:endParaRPr lang="en-US" altLang="en-US" sz="1800">
                <a:solidFill>
                  <a:prstClr val="black"/>
                </a:solidFill>
                <a:cs typeface="Arial" panose="020B0604020202020204" pitchFamily="34" charset="0"/>
              </a:endParaRPr>
            </a:p>
          </p:txBody>
        </p:sp>
        <p:sp>
          <p:nvSpPr>
            <p:cNvPr id="365597" name="AutoShape 80">
              <a:extLst>
                <a:ext uri="{FF2B5EF4-FFF2-40B4-BE49-F238E27FC236}">
                  <a16:creationId xmlns="" xmlns:a16="http://schemas.microsoft.com/office/drawing/2014/main" id="{F8B57480-6378-487A-86A6-985F16D7C16F}"/>
                </a:ext>
              </a:extLst>
            </p:cNvPr>
            <p:cNvSpPr>
              <a:spLocks noChangeArrowheads="1"/>
            </p:cNvSpPr>
            <p:nvPr/>
          </p:nvSpPr>
          <p:spPr bwMode="gray">
            <a:xfrm>
              <a:off x="3029" y="1540"/>
              <a:ext cx="60" cy="81"/>
            </a:xfrm>
            <a:prstGeom prst="homePlate">
              <a:avLst>
                <a:gd name="adj" fmla="val 100000"/>
              </a:avLst>
            </a:prstGeom>
            <a:solidFill>
              <a:schemeClr val="tx2"/>
            </a:solidFill>
            <a:ln w="9525">
              <a:solidFill>
                <a:schemeClr val="tx2"/>
              </a:solidFill>
              <a:miter lim="800000"/>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None/>
              </a:pPr>
              <a:endParaRPr lang="en-US" altLang="en-US" sz="1800">
                <a:solidFill>
                  <a:prstClr val="black"/>
                </a:solidFill>
                <a:cs typeface="Arial" panose="020B0604020202020204" pitchFamily="34" charset="0"/>
              </a:endParaRPr>
            </a:p>
          </p:txBody>
        </p:sp>
      </p:grpSp>
      <p:grpSp>
        <p:nvGrpSpPr>
          <p:cNvPr id="365581" name="Group 82">
            <a:extLst>
              <a:ext uri="{FF2B5EF4-FFF2-40B4-BE49-F238E27FC236}">
                <a16:creationId xmlns="" xmlns:a16="http://schemas.microsoft.com/office/drawing/2014/main" id="{85225FCB-11F3-4559-ACAB-4263EC8E2465}"/>
              </a:ext>
            </a:extLst>
          </p:cNvPr>
          <p:cNvGrpSpPr>
            <a:grpSpLocks/>
          </p:cNvGrpSpPr>
          <p:nvPr/>
        </p:nvGrpSpPr>
        <p:grpSpPr bwMode="auto">
          <a:xfrm>
            <a:off x="3076575" y="3575050"/>
            <a:ext cx="128588" cy="128588"/>
            <a:chOff x="2995" y="1525"/>
            <a:chExt cx="112" cy="112"/>
          </a:xfrm>
        </p:grpSpPr>
        <p:sp>
          <p:nvSpPr>
            <p:cNvPr id="365594" name="AutoShape 83">
              <a:extLst>
                <a:ext uri="{FF2B5EF4-FFF2-40B4-BE49-F238E27FC236}">
                  <a16:creationId xmlns="" xmlns:a16="http://schemas.microsoft.com/office/drawing/2014/main" id="{88DE96E1-C43B-4A78-ABF2-8E1F7A4A1039}"/>
                </a:ext>
              </a:extLst>
            </p:cNvPr>
            <p:cNvSpPr>
              <a:spLocks noChangeArrowheads="1"/>
            </p:cNvSpPr>
            <p:nvPr/>
          </p:nvSpPr>
          <p:spPr bwMode="gray">
            <a:xfrm>
              <a:off x="2995" y="1525"/>
              <a:ext cx="112" cy="112"/>
            </a:xfrm>
            <a:prstGeom prst="roundRect">
              <a:avLst>
                <a:gd name="adj" fmla="val 16667"/>
              </a:avLst>
            </a:prstGeom>
            <a:noFill/>
            <a:ln w="952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None/>
              </a:pPr>
              <a:endParaRPr lang="en-US" altLang="en-US" sz="1800">
                <a:solidFill>
                  <a:prstClr val="black"/>
                </a:solidFill>
                <a:cs typeface="Arial" panose="020B0604020202020204" pitchFamily="34" charset="0"/>
              </a:endParaRPr>
            </a:p>
          </p:txBody>
        </p:sp>
        <p:sp>
          <p:nvSpPr>
            <p:cNvPr id="365595" name="AutoShape 84">
              <a:extLst>
                <a:ext uri="{FF2B5EF4-FFF2-40B4-BE49-F238E27FC236}">
                  <a16:creationId xmlns="" xmlns:a16="http://schemas.microsoft.com/office/drawing/2014/main" id="{1A102D0D-9808-453E-92F1-543841D7EDB2}"/>
                </a:ext>
              </a:extLst>
            </p:cNvPr>
            <p:cNvSpPr>
              <a:spLocks noChangeArrowheads="1"/>
            </p:cNvSpPr>
            <p:nvPr/>
          </p:nvSpPr>
          <p:spPr bwMode="gray">
            <a:xfrm>
              <a:off x="3029" y="1540"/>
              <a:ext cx="60" cy="81"/>
            </a:xfrm>
            <a:prstGeom prst="homePlate">
              <a:avLst>
                <a:gd name="adj" fmla="val 100000"/>
              </a:avLst>
            </a:prstGeom>
            <a:solidFill>
              <a:schemeClr val="tx2"/>
            </a:solidFill>
            <a:ln w="9525">
              <a:solidFill>
                <a:schemeClr val="tx2"/>
              </a:solidFill>
              <a:miter lim="800000"/>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None/>
              </a:pPr>
              <a:endParaRPr lang="en-US" altLang="en-US" sz="1800">
                <a:solidFill>
                  <a:prstClr val="black"/>
                </a:solidFill>
                <a:cs typeface="Arial" panose="020B0604020202020204" pitchFamily="34" charset="0"/>
              </a:endParaRPr>
            </a:p>
          </p:txBody>
        </p:sp>
      </p:grpSp>
      <p:grpSp>
        <p:nvGrpSpPr>
          <p:cNvPr id="365582" name="Group 90">
            <a:extLst>
              <a:ext uri="{FF2B5EF4-FFF2-40B4-BE49-F238E27FC236}">
                <a16:creationId xmlns="" xmlns:a16="http://schemas.microsoft.com/office/drawing/2014/main" id="{18FDBBD1-BE64-42F9-8592-E589D6142743}"/>
              </a:ext>
            </a:extLst>
          </p:cNvPr>
          <p:cNvGrpSpPr>
            <a:grpSpLocks/>
          </p:cNvGrpSpPr>
          <p:nvPr/>
        </p:nvGrpSpPr>
        <p:grpSpPr bwMode="auto">
          <a:xfrm>
            <a:off x="3746500" y="4840289"/>
            <a:ext cx="128588" cy="128587"/>
            <a:chOff x="2995" y="1525"/>
            <a:chExt cx="112" cy="112"/>
          </a:xfrm>
        </p:grpSpPr>
        <p:sp>
          <p:nvSpPr>
            <p:cNvPr id="365592" name="AutoShape 91">
              <a:extLst>
                <a:ext uri="{FF2B5EF4-FFF2-40B4-BE49-F238E27FC236}">
                  <a16:creationId xmlns="" xmlns:a16="http://schemas.microsoft.com/office/drawing/2014/main" id="{547D0AA3-7651-4FB8-83B5-67973EEB1FD4}"/>
                </a:ext>
              </a:extLst>
            </p:cNvPr>
            <p:cNvSpPr>
              <a:spLocks noChangeArrowheads="1"/>
            </p:cNvSpPr>
            <p:nvPr/>
          </p:nvSpPr>
          <p:spPr bwMode="gray">
            <a:xfrm>
              <a:off x="2995" y="1525"/>
              <a:ext cx="112" cy="112"/>
            </a:xfrm>
            <a:prstGeom prst="roundRect">
              <a:avLst>
                <a:gd name="adj" fmla="val 16667"/>
              </a:avLst>
            </a:prstGeom>
            <a:noFill/>
            <a:ln w="952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None/>
              </a:pPr>
              <a:endParaRPr lang="en-US" altLang="en-US" sz="1800">
                <a:solidFill>
                  <a:prstClr val="black"/>
                </a:solidFill>
                <a:cs typeface="Arial" panose="020B0604020202020204" pitchFamily="34" charset="0"/>
              </a:endParaRPr>
            </a:p>
          </p:txBody>
        </p:sp>
        <p:sp>
          <p:nvSpPr>
            <p:cNvPr id="365593" name="AutoShape 92">
              <a:extLst>
                <a:ext uri="{FF2B5EF4-FFF2-40B4-BE49-F238E27FC236}">
                  <a16:creationId xmlns="" xmlns:a16="http://schemas.microsoft.com/office/drawing/2014/main" id="{169F3CE0-E415-4E19-B7AF-89AC90DDB50A}"/>
                </a:ext>
              </a:extLst>
            </p:cNvPr>
            <p:cNvSpPr>
              <a:spLocks noChangeArrowheads="1"/>
            </p:cNvSpPr>
            <p:nvPr/>
          </p:nvSpPr>
          <p:spPr bwMode="gray">
            <a:xfrm>
              <a:off x="3029" y="1540"/>
              <a:ext cx="60" cy="81"/>
            </a:xfrm>
            <a:prstGeom prst="homePlate">
              <a:avLst>
                <a:gd name="adj" fmla="val 100000"/>
              </a:avLst>
            </a:prstGeom>
            <a:solidFill>
              <a:schemeClr val="tx2"/>
            </a:solidFill>
            <a:ln w="9525">
              <a:solidFill>
                <a:schemeClr val="tx2"/>
              </a:solidFill>
              <a:miter lim="800000"/>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None/>
              </a:pPr>
              <a:endParaRPr lang="en-US" altLang="en-US" sz="1800">
                <a:solidFill>
                  <a:prstClr val="black"/>
                </a:solidFill>
                <a:cs typeface="Arial" panose="020B0604020202020204" pitchFamily="34" charset="0"/>
              </a:endParaRPr>
            </a:p>
          </p:txBody>
        </p:sp>
      </p:grpSp>
      <p:sp>
        <p:nvSpPr>
          <p:cNvPr id="365583" name="AutoShape 94">
            <a:extLst>
              <a:ext uri="{FF2B5EF4-FFF2-40B4-BE49-F238E27FC236}">
                <a16:creationId xmlns="" xmlns:a16="http://schemas.microsoft.com/office/drawing/2014/main" id="{4AE4665B-1488-4255-8716-E8E32CF386A2}"/>
              </a:ext>
            </a:extLst>
          </p:cNvPr>
          <p:cNvSpPr>
            <a:spLocks noChangeArrowheads="1"/>
          </p:cNvSpPr>
          <p:nvPr/>
        </p:nvSpPr>
        <p:spPr bwMode="black">
          <a:xfrm>
            <a:off x="534988" y="3732213"/>
            <a:ext cx="228600" cy="228600"/>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pPr defTabSz="914400" eaLnBrk="0" fontAlgn="base" hangingPunct="0">
              <a:spcBef>
                <a:spcPct val="0"/>
              </a:spcBef>
              <a:spcAft>
                <a:spcPct val="0"/>
              </a:spcAft>
            </a:pPr>
            <a:endParaRPr lang="en-US">
              <a:solidFill>
                <a:prstClr val="black"/>
              </a:solidFill>
              <a:latin typeface="Arial" panose="020B0604020202020204" pitchFamily="34" charset="0"/>
              <a:cs typeface="Arial" panose="020B0604020202020204" pitchFamily="34" charset="0"/>
            </a:endParaRPr>
          </a:p>
        </p:txBody>
      </p:sp>
      <p:sp>
        <p:nvSpPr>
          <p:cNvPr id="365584" name="AutoShape 95">
            <a:extLst>
              <a:ext uri="{FF2B5EF4-FFF2-40B4-BE49-F238E27FC236}">
                <a16:creationId xmlns="" xmlns:a16="http://schemas.microsoft.com/office/drawing/2014/main" id="{72B3E06B-3085-49D2-B619-7638446CFF9C}"/>
              </a:ext>
            </a:extLst>
          </p:cNvPr>
          <p:cNvSpPr>
            <a:spLocks noChangeArrowheads="1"/>
          </p:cNvSpPr>
          <p:nvPr/>
        </p:nvSpPr>
        <p:spPr bwMode="black">
          <a:xfrm>
            <a:off x="2819400" y="6302375"/>
            <a:ext cx="228600" cy="228600"/>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pPr defTabSz="914400" eaLnBrk="0" fontAlgn="base" hangingPunct="0">
              <a:spcBef>
                <a:spcPct val="0"/>
              </a:spcBef>
              <a:spcAft>
                <a:spcPct val="0"/>
              </a:spcAft>
            </a:pPr>
            <a:endParaRPr lang="en-US">
              <a:solidFill>
                <a:prstClr val="black"/>
              </a:solidFill>
              <a:latin typeface="Arial" panose="020B0604020202020204" pitchFamily="34" charset="0"/>
              <a:cs typeface="Arial" panose="020B0604020202020204" pitchFamily="34" charset="0"/>
            </a:endParaRPr>
          </a:p>
        </p:txBody>
      </p:sp>
      <p:sp>
        <p:nvSpPr>
          <p:cNvPr id="333921" name="AutoShape 97">
            <a:extLst>
              <a:ext uri="{FF2B5EF4-FFF2-40B4-BE49-F238E27FC236}">
                <a16:creationId xmlns="" xmlns:a16="http://schemas.microsoft.com/office/drawing/2014/main" id="{214B257D-591A-442D-9F16-A3E7925DC8F2}"/>
              </a:ext>
            </a:extLst>
          </p:cNvPr>
          <p:cNvSpPr>
            <a:spLocks noChangeArrowheads="1"/>
          </p:cNvSpPr>
          <p:nvPr/>
        </p:nvSpPr>
        <p:spPr bwMode="gray">
          <a:xfrm>
            <a:off x="1794782" y="2256271"/>
            <a:ext cx="657225" cy="657225"/>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gradFill rotWithShape="1">
            <a:gsLst>
              <a:gs pos="0">
                <a:schemeClr val="hlink">
                  <a:gamma/>
                  <a:tint val="20000"/>
                  <a:invGamma/>
                </a:schemeClr>
              </a:gs>
              <a:gs pos="100000">
                <a:schemeClr val="hlink"/>
              </a:gs>
            </a:gsLst>
            <a:lin ang="5400000" scaled="1"/>
          </a:gra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defTabSz="914400" eaLnBrk="0" fontAlgn="base" hangingPunct="0">
              <a:spcBef>
                <a:spcPct val="0"/>
              </a:spcBef>
              <a:spcAft>
                <a:spcPct val="0"/>
              </a:spcAft>
              <a:defRPr/>
            </a:pPr>
            <a:endParaRPr lang="en-US">
              <a:solidFill>
                <a:prstClr val="black"/>
              </a:solidFill>
              <a:latin typeface="Arial" panose="020B0604020202020204" pitchFamily="34" charset="0"/>
              <a:cs typeface="Arial" panose="020B0604020202020204" pitchFamily="34" charset="0"/>
            </a:endParaRPr>
          </a:p>
        </p:txBody>
      </p:sp>
      <p:sp>
        <p:nvSpPr>
          <p:cNvPr id="333923" name="AutoShape 99">
            <a:extLst>
              <a:ext uri="{FF2B5EF4-FFF2-40B4-BE49-F238E27FC236}">
                <a16:creationId xmlns="" xmlns:a16="http://schemas.microsoft.com/office/drawing/2014/main" id="{8FB14FA2-31CB-4F7A-B6F9-F211446CB837}"/>
              </a:ext>
            </a:extLst>
          </p:cNvPr>
          <p:cNvSpPr>
            <a:spLocks noChangeArrowheads="1"/>
          </p:cNvSpPr>
          <p:nvPr/>
        </p:nvSpPr>
        <p:spPr bwMode="gray">
          <a:xfrm rot="1833378">
            <a:off x="2641600" y="3667126"/>
            <a:ext cx="604838" cy="614363"/>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gradFill rotWithShape="1">
            <a:gsLst>
              <a:gs pos="0">
                <a:schemeClr val="folHlink"/>
              </a:gs>
              <a:gs pos="100000">
                <a:schemeClr val="folHlink">
                  <a:gamma/>
                  <a:shade val="79216"/>
                  <a:invGamma/>
                </a:schemeClr>
              </a:gs>
            </a:gsLst>
            <a:lin ang="5400000" scaled="1"/>
          </a:gra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defTabSz="914400" eaLnBrk="0" fontAlgn="base" hangingPunct="0">
              <a:spcBef>
                <a:spcPct val="0"/>
              </a:spcBef>
              <a:spcAft>
                <a:spcPct val="0"/>
              </a:spcAft>
              <a:defRPr/>
            </a:pPr>
            <a:endParaRPr lang="en-US">
              <a:solidFill>
                <a:prstClr val="black"/>
              </a:solidFill>
              <a:latin typeface="Arial" panose="020B0604020202020204" pitchFamily="34" charset="0"/>
              <a:cs typeface="Arial" panose="020B0604020202020204" pitchFamily="34" charset="0"/>
            </a:endParaRPr>
          </a:p>
        </p:txBody>
      </p:sp>
      <p:sp>
        <p:nvSpPr>
          <p:cNvPr id="365587" name="Rectangle 2">
            <a:extLst>
              <a:ext uri="{FF2B5EF4-FFF2-40B4-BE49-F238E27FC236}">
                <a16:creationId xmlns="" xmlns:a16="http://schemas.microsoft.com/office/drawing/2014/main" id="{C894984E-DA49-4681-B2E1-676E2428EE0D}"/>
              </a:ext>
            </a:extLst>
          </p:cNvPr>
          <p:cNvSpPr>
            <a:spLocks noChangeArrowheads="1"/>
          </p:cNvSpPr>
          <p:nvPr/>
        </p:nvSpPr>
        <p:spPr bwMode="auto">
          <a:xfrm>
            <a:off x="2185238" y="2300100"/>
            <a:ext cx="76286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50000"/>
              </a:spcBef>
              <a:spcAft>
                <a:spcPct val="0"/>
              </a:spcAft>
              <a:buNone/>
            </a:pPr>
            <a:r>
              <a:rPr lang="en-US" altLang="en-US" sz="1800" dirty="0">
                <a:solidFill>
                  <a:srgbClr val="002060"/>
                </a:solidFill>
                <a:cs typeface="Arial" panose="020B0604020202020204" pitchFamily="34" charset="0"/>
              </a:rPr>
              <a:t>“</a:t>
            </a:r>
            <a:r>
              <a:rPr lang="en-US" altLang="en-US" sz="2400" dirty="0" err="1">
                <a:solidFill>
                  <a:srgbClr val="002060"/>
                </a:solidFill>
                <a:cs typeface="Arial" panose="020B0604020202020204" pitchFamily="34" charset="0"/>
              </a:rPr>
              <a:t>Luôn</a:t>
            </a:r>
            <a:r>
              <a:rPr lang="en-US" altLang="en-US" sz="2400" dirty="0">
                <a:solidFill>
                  <a:srgbClr val="002060"/>
                </a:solidFill>
                <a:cs typeface="Arial" panose="020B0604020202020204" pitchFamily="34" charset="0"/>
              </a:rPr>
              <a:t> </a:t>
            </a:r>
            <a:r>
              <a:rPr lang="en-US" altLang="en-US" sz="2400" dirty="0" err="1">
                <a:solidFill>
                  <a:srgbClr val="002060"/>
                </a:solidFill>
                <a:cs typeface="Arial" panose="020B0604020202020204" pitchFamily="34" charset="0"/>
              </a:rPr>
              <a:t>luôn</a:t>
            </a:r>
            <a:r>
              <a:rPr lang="en-US" altLang="en-US" sz="2400" dirty="0">
                <a:solidFill>
                  <a:srgbClr val="002060"/>
                </a:solidFill>
                <a:cs typeface="Arial" panose="020B0604020202020204" pitchFamily="34" charset="0"/>
              </a:rPr>
              <a:t> </a:t>
            </a:r>
            <a:r>
              <a:rPr lang="en-US" altLang="en-US" sz="2400" dirty="0" err="1">
                <a:solidFill>
                  <a:srgbClr val="002060"/>
                </a:solidFill>
                <a:cs typeface="Arial" panose="020B0604020202020204" pitchFamily="34" charset="0"/>
              </a:rPr>
              <a:t>tôn</a:t>
            </a:r>
            <a:r>
              <a:rPr lang="en-US" altLang="en-US" sz="2400" dirty="0">
                <a:solidFill>
                  <a:srgbClr val="002060"/>
                </a:solidFill>
                <a:cs typeface="Arial" panose="020B0604020202020204" pitchFamily="34" charset="0"/>
              </a:rPr>
              <a:t> </a:t>
            </a:r>
            <a:r>
              <a:rPr lang="en-US" altLang="en-US" sz="2400" dirty="0" err="1">
                <a:solidFill>
                  <a:srgbClr val="002060"/>
                </a:solidFill>
                <a:cs typeface="Arial" panose="020B0604020202020204" pitchFamily="34" charset="0"/>
              </a:rPr>
              <a:t>trọng</a:t>
            </a:r>
            <a:r>
              <a:rPr lang="en-US" altLang="en-US" sz="2400" dirty="0">
                <a:solidFill>
                  <a:srgbClr val="002060"/>
                </a:solidFill>
                <a:cs typeface="Arial" panose="020B0604020202020204" pitchFamily="34" charset="0"/>
              </a:rPr>
              <a:t> </a:t>
            </a:r>
            <a:r>
              <a:rPr lang="en-US" altLang="en-US" sz="2400" dirty="0" err="1">
                <a:solidFill>
                  <a:srgbClr val="002060"/>
                </a:solidFill>
                <a:cs typeface="Arial" panose="020B0604020202020204" pitchFamily="34" charset="0"/>
              </a:rPr>
              <a:t>giữ</a:t>
            </a:r>
            <a:r>
              <a:rPr lang="en-US" altLang="en-US" sz="2400" dirty="0">
                <a:solidFill>
                  <a:srgbClr val="002060"/>
                </a:solidFill>
                <a:cs typeface="Arial" panose="020B0604020202020204" pitchFamily="34" charset="0"/>
              </a:rPr>
              <a:t> </a:t>
            </a:r>
            <a:r>
              <a:rPr lang="en-US" altLang="en-US" sz="2400" dirty="0" err="1">
                <a:solidFill>
                  <a:srgbClr val="002060"/>
                </a:solidFill>
                <a:cs typeface="Arial" panose="020B0604020202020204" pitchFamily="34" charset="0"/>
              </a:rPr>
              <a:t>gìn</a:t>
            </a:r>
            <a:r>
              <a:rPr lang="en-US" altLang="en-US" sz="2400" dirty="0">
                <a:solidFill>
                  <a:srgbClr val="002060"/>
                </a:solidFill>
                <a:cs typeface="Arial" panose="020B0604020202020204" pitchFamily="34" charset="0"/>
              </a:rPr>
              <a:t> </a:t>
            </a:r>
            <a:r>
              <a:rPr lang="en-US" altLang="en-US" sz="2400" dirty="0" err="1">
                <a:solidFill>
                  <a:srgbClr val="002060"/>
                </a:solidFill>
                <a:cs typeface="Arial" panose="020B0604020202020204" pitchFamily="34" charset="0"/>
              </a:rPr>
              <a:t>của</a:t>
            </a:r>
            <a:r>
              <a:rPr lang="en-US" altLang="en-US" sz="2400" dirty="0">
                <a:solidFill>
                  <a:srgbClr val="002060"/>
                </a:solidFill>
                <a:cs typeface="Arial" panose="020B0604020202020204" pitchFamily="34" charset="0"/>
              </a:rPr>
              <a:t> </a:t>
            </a:r>
            <a:r>
              <a:rPr lang="en-US" altLang="en-US" sz="2400" dirty="0" err="1">
                <a:solidFill>
                  <a:srgbClr val="002060"/>
                </a:solidFill>
                <a:cs typeface="Arial" panose="020B0604020202020204" pitchFamily="34" charset="0"/>
              </a:rPr>
              <a:t>công</a:t>
            </a:r>
            <a:r>
              <a:rPr lang="en-US" altLang="en-US" sz="2400" dirty="0">
                <a:solidFill>
                  <a:srgbClr val="002060"/>
                </a:solidFill>
                <a:cs typeface="Arial" panose="020B0604020202020204" pitchFamily="34" charset="0"/>
              </a:rPr>
              <a:t> </a:t>
            </a:r>
            <a:r>
              <a:rPr lang="en-US" altLang="en-US" sz="2400" dirty="0" err="1">
                <a:solidFill>
                  <a:srgbClr val="002060"/>
                </a:solidFill>
                <a:cs typeface="Arial" panose="020B0604020202020204" pitchFamily="34" charset="0"/>
              </a:rPr>
              <a:t>và</a:t>
            </a:r>
            <a:r>
              <a:rPr lang="en-US" altLang="en-US" sz="2400" dirty="0">
                <a:solidFill>
                  <a:srgbClr val="002060"/>
                </a:solidFill>
                <a:cs typeface="Arial" panose="020B0604020202020204" pitchFamily="34" charset="0"/>
              </a:rPr>
              <a:t> </a:t>
            </a:r>
            <a:r>
              <a:rPr lang="en-US" altLang="en-US" sz="2400" dirty="0" err="1">
                <a:solidFill>
                  <a:srgbClr val="002060"/>
                </a:solidFill>
                <a:cs typeface="Arial" panose="020B0604020202020204" pitchFamily="34" charset="0"/>
              </a:rPr>
              <a:t>của</a:t>
            </a:r>
            <a:r>
              <a:rPr lang="en-US" altLang="en-US" sz="2400" dirty="0">
                <a:solidFill>
                  <a:srgbClr val="002060"/>
                </a:solidFill>
                <a:cs typeface="Arial" panose="020B0604020202020204" pitchFamily="34" charset="0"/>
              </a:rPr>
              <a:t> </a:t>
            </a:r>
            <a:r>
              <a:rPr lang="en-US" altLang="en-US" sz="2400" dirty="0" err="1">
                <a:solidFill>
                  <a:srgbClr val="002060"/>
                </a:solidFill>
                <a:cs typeface="Arial" panose="020B0604020202020204" pitchFamily="34" charset="0"/>
              </a:rPr>
              <a:t>dân</a:t>
            </a:r>
            <a:r>
              <a:rPr lang="en-US" altLang="en-US" sz="2400" dirty="0">
                <a:solidFill>
                  <a:srgbClr val="002060"/>
                </a:solidFill>
                <a:cs typeface="Arial" panose="020B0604020202020204" pitchFamily="34" charset="0"/>
              </a:rPr>
              <a:t>”</a:t>
            </a:r>
          </a:p>
        </p:txBody>
      </p:sp>
      <p:sp>
        <p:nvSpPr>
          <p:cNvPr id="365588" name="Rectangle 3">
            <a:extLst>
              <a:ext uri="{FF2B5EF4-FFF2-40B4-BE49-F238E27FC236}">
                <a16:creationId xmlns="" xmlns:a16="http://schemas.microsoft.com/office/drawing/2014/main" id="{B26CD4E1-3082-4673-B283-3091D84E590B}"/>
              </a:ext>
            </a:extLst>
          </p:cNvPr>
          <p:cNvSpPr>
            <a:spLocks noChangeArrowheads="1"/>
          </p:cNvSpPr>
          <p:nvPr/>
        </p:nvSpPr>
        <p:spPr bwMode="auto">
          <a:xfrm>
            <a:off x="3083418" y="3476213"/>
            <a:ext cx="8323262"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50000"/>
              </a:spcBef>
              <a:spcAft>
                <a:spcPct val="0"/>
              </a:spcAft>
              <a:buNone/>
            </a:pPr>
            <a:r>
              <a:rPr lang="en-US" altLang="en-US" sz="2400" dirty="0">
                <a:solidFill>
                  <a:srgbClr val="FF0066"/>
                </a:solidFill>
                <a:cs typeface="Arial" panose="020B0604020202020204" pitchFamily="34" charset="0"/>
              </a:rPr>
              <a:t>“</a:t>
            </a:r>
            <a:r>
              <a:rPr lang="en-US" altLang="en-US" sz="2400" dirty="0" err="1">
                <a:solidFill>
                  <a:srgbClr val="FF0066"/>
                </a:solidFill>
                <a:cs typeface="Arial" panose="020B0604020202020204" pitchFamily="34" charset="0"/>
              </a:rPr>
              <a:t>Không</a:t>
            </a:r>
            <a:r>
              <a:rPr lang="en-US" altLang="en-US" sz="2400" dirty="0">
                <a:solidFill>
                  <a:srgbClr val="FF0066"/>
                </a:solidFill>
                <a:cs typeface="Arial" panose="020B0604020202020204" pitchFamily="34" charset="0"/>
              </a:rPr>
              <a:t> </a:t>
            </a:r>
            <a:r>
              <a:rPr lang="en-US" altLang="en-US" sz="2400" dirty="0" err="1">
                <a:solidFill>
                  <a:srgbClr val="FF0066"/>
                </a:solidFill>
                <a:cs typeface="Arial" panose="020B0604020202020204" pitchFamily="34" charset="0"/>
              </a:rPr>
              <a:t>xâm</a:t>
            </a:r>
            <a:r>
              <a:rPr lang="en-US" altLang="en-US" sz="2400" dirty="0">
                <a:solidFill>
                  <a:srgbClr val="FF0066"/>
                </a:solidFill>
                <a:cs typeface="Arial" panose="020B0604020202020204" pitchFamily="34" charset="0"/>
              </a:rPr>
              <a:t> </a:t>
            </a:r>
            <a:r>
              <a:rPr lang="en-US" altLang="en-US" sz="2400" dirty="0" err="1">
                <a:solidFill>
                  <a:srgbClr val="FF0066"/>
                </a:solidFill>
                <a:cs typeface="Arial" panose="020B0604020202020204" pitchFamily="34" charset="0"/>
              </a:rPr>
              <a:t>phạm</a:t>
            </a:r>
            <a:r>
              <a:rPr lang="en-US" altLang="en-US" sz="2400" dirty="0">
                <a:solidFill>
                  <a:srgbClr val="FF0066"/>
                </a:solidFill>
                <a:cs typeface="Arial" panose="020B0604020202020204" pitchFamily="34" charset="0"/>
              </a:rPr>
              <a:t> </a:t>
            </a:r>
            <a:r>
              <a:rPr lang="en-US" altLang="en-US" sz="2400" dirty="0" err="1">
                <a:solidFill>
                  <a:srgbClr val="FF0066"/>
                </a:solidFill>
                <a:cs typeface="Arial" panose="020B0604020202020204" pitchFamily="34" charset="0"/>
              </a:rPr>
              <a:t>một</a:t>
            </a:r>
            <a:r>
              <a:rPr lang="en-US" altLang="en-US" sz="2400" dirty="0">
                <a:solidFill>
                  <a:srgbClr val="FF0066"/>
                </a:solidFill>
                <a:cs typeface="Arial" panose="020B0604020202020204" pitchFamily="34" charset="0"/>
              </a:rPr>
              <a:t> </a:t>
            </a:r>
            <a:r>
              <a:rPr lang="en-US" altLang="en-US" sz="2400" dirty="0" err="1">
                <a:solidFill>
                  <a:srgbClr val="FF0066"/>
                </a:solidFill>
                <a:cs typeface="Arial" panose="020B0604020202020204" pitchFamily="34" charset="0"/>
              </a:rPr>
              <a:t>đồng</a:t>
            </a:r>
            <a:r>
              <a:rPr lang="en-US" altLang="en-US" sz="2400" dirty="0">
                <a:solidFill>
                  <a:srgbClr val="FF0066"/>
                </a:solidFill>
                <a:cs typeface="Arial" panose="020B0604020202020204" pitchFamily="34" charset="0"/>
              </a:rPr>
              <a:t> xu, </a:t>
            </a:r>
            <a:r>
              <a:rPr lang="en-US" altLang="en-US" sz="2400" dirty="0" err="1">
                <a:solidFill>
                  <a:srgbClr val="FF0066"/>
                </a:solidFill>
                <a:cs typeface="Arial" panose="020B0604020202020204" pitchFamily="34" charset="0"/>
              </a:rPr>
              <a:t>hạt</a:t>
            </a:r>
            <a:r>
              <a:rPr lang="en-US" altLang="en-US" sz="2400" dirty="0">
                <a:solidFill>
                  <a:srgbClr val="FF0066"/>
                </a:solidFill>
                <a:cs typeface="Arial" panose="020B0604020202020204" pitchFamily="34" charset="0"/>
              </a:rPr>
              <a:t> </a:t>
            </a:r>
            <a:r>
              <a:rPr lang="en-US" altLang="en-US" sz="2400" dirty="0" err="1">
                <a:solidFill>
                  <a:srgbClr val="FF0066"/>
                </a:solidFill>
                <a:cs typeface="Arial" panose="020B0604020202020204" pitchFamily="34" charset="0"/>
              </a:rPr>
              <a:t>thóc</a:t>
            </a:r>
            <a:r>
              <a:rPr lang="en-US" altLang="en-US" sz="2400" dirty="0">
                <a:solidFill>
                  <a:srgbClr val="FF0066"/>
                </a:solidFill>
                <a:cs typeface="Arial" panose="020B0604020202020204" pitchFamily="34" charset="0"/>
              </a:rPr>
              <a:t> </a:t>
            </a:r>
            <a:r>
              <a:rPr lang="en-US" altLang="en-US" sz="2400" dirty="0" err="1">
                <a:solidFill>
                  <a:srgbClr val="FF0066"/>
                </a:solidFill>
                <a:cs typeface="Arial" panose="020B0604020202020204" pitchFamily="34" charset="0"/>
              </a:rPr>
              <a:t>của</a:t>
            </a:r>
            <a:r>
              <a:rPr lang="en-US" altLang="en-US" sz="2400" dirty="0">
                <a:solidFill>
                  <a:srgbClr val="FF0066"/>
                </a:solidFill>
                <a:cs typeface="Arial" panose="020B0604020202020204" pitchFamily="34" charset="0"/>
              </a:rPr>
              <a:t> </a:t>
            </a:r>
            <a:r>
              <a:rPr lang="en-US" altLang="en-US" sz="2400" dirty="0" err="1">
                <a:solidFill>
                  <a:srgbClr val="FF0066"/>
                </a:solidFill>
                <a:cs typeface="Arial" panose="020B0604020202020204" pitchFamily="34" charset="0"/>
              </a:rPr>
              <a:t>Nhà</a:t>
            </a:r>
            <a:r>
              <a:rPr lang="en-US" altLang="en-US" sz="2400" dirty="0">
                <a:solidFill>
                  <a:srgbClr val="FF0066"/>
                </a:solidFill>
                <a:cs typeface="Arial" panose="020B0604020202020204" pitchFamily="34" charset="0"/>
              </a:rPr>
              <a:t> </a:t>
            </a:r>
            <a:r>
              <a:rPr lang="en-US" altLang="en-US" sz="2400" dirty="0" err="1">
                <a:solidFill>
                  <a:srgbClr val="FF0066"/>
                </a:solidFill>
                <a:cs typeface="Arial" panose="020B0604020202020204" pitchFamily="34" charset="0"/>
              </a:rPr>
              <a:t>nước</a:t>
            </a:r>
            <a:r>
              <a:rPr lang="en-US" altLang="en-US" sz="2400" dirty="0">
                <a:solidFill>
                  <a:srgbClr val="FF0066"/>
                </a:solidFill>
                <a:cs typeface="Arial" panose="020B0604020202020204" pitchFamily="34" charset="0"/>
              </a:rPr>
              <a:t>, </a:t>
            </a:r>
            <a:r>
              <a:rPr lang="en-US" altLang="en-US" sz="2400" dirty="0" err="1">
                <a:solidFill>
                  <a:srgbClr val="FF0066"/>
                </a:solidFill>
                <a:cs typeface="Arial" panose="020B0604020202020204" pitchFamily="34" charset="0"/>
              </a:rPr>
              <a:t>của</a:t>
            </a:r>
            <a:r>
              <a:rPr lang="en-US" altLang="en-US" sz="2400" dirty="0">
                <a:solidFill>
                  <a:srgbClr val="FF0066"/>
                </a:solidFill>
                <a:cs typeface="Arial" panose="020B0604020202020204" pitchFamily="34" charset="0"/>
              </a:rPr>
              <a:t> </a:t>
            </a:r>
            <a:r>
              <a:rPr lang="en-US" altLang="en-US" sz="2400" dirty="0" err="1">
                <a:solidFill>
                  <a:srgbClr val="FF0066"/>
                </a:solidFill>
                <a:cs typeface="Arial" panose="020B0604020202020204" pitchFamily="34" charset="0"/>
              </a:rPr>
              <a:t>nhân</a:t>
            </a:r>
            <a:r>
              <a:rPr lang="en-US" altLang="en-US" sz="2400" dirty="0">
                <a:solidFill>
                  <a:srgbClr val="FF0066"/>
                </a:solidFill>
                <a:cs typeface="Arial" panose="020B0604020202020204" pitchFamily="34" charset="0"/>
              </a:rPr>
              <a:t> </a:t>
            </a:r>
            <a:r>
              <a:rPr lang="en-US" altLang="en-US" sz="2400" dirty="0" err="1">
                <a:solidFill>
                  <a:srgbClr val="FF0066"/>
                </a:solidFill>
                <a:cs typeface="Arial" panose="020B0604020202020204" pitchFamily="34" charset="0"/>
              </a:rPr>
              <a:t>dân</a:t>
            </a:r>
            <a:r>
              <a:rPr lang="en-US" altLang="en-US" sz="2400" dirty="0">
                <a:solidFill>
                  <a:srgbClr val="FF0066"/>
                </a:solidFill>
                <a:cs typeface="Arial" panose="020B0604020202020204" pitchFamily="34" charset="0"/>
              </a:rPr>
              <a:t>”</a:t>
            </a:r>
          </a:p>
        </p:txBody>
      </p:sp>
      <p:sp>
        <p:nvSpPr>
          <p:cNvPr id="365589" name="Rectangle 4">
            <a:extLst>
              <a:ext uri="{FF2B5EF4-FFF2-40B4-BE49-F238E27FC236}">
                <a16:creationId xmlns="" xmlns:a16="http://schemas.microsoft.com/office/drawing/2014/main" id="{3072879D-08C4-49ED-BD41-F205EA95CCF9}"/>
              </a:ext>
            </a:extLst>
          </p:cNvPr>
          <p:cNvSpPr>
            <a:spLocks noChangeArrowheads="1"/>
          </p:cNvSpPr>
          <p:nvPr/>
        </p:nvSpPr>
        <p:spPr bwMode="auto">
          <a:xfrm>
            <a:off x="3892791" y="4442123"/>
            <a:ext cx="442441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None/>
            </a:pPr>
            <a:r>
              <a:rPr lang="en-US" altLang="en-US" sz="1800" dirty="0">
                <a:solidFill>
                  <a:prstClr val="white"/>
                </a:solidFill>
                <a:cs typeface="Arial" panose="020B0604020202020204" pitchFamily="34" charset="0"/>
              </a:rPr>
              <a:t>“</a:t>
            </a:r>
            <a:r>
              <a:rPr lang="en-US" altLang="en-US" sz="2400" dirty="0" err="1">
                <a:cs typeface="Arial" panose="020B0604020202020204" pitchFamily="34" charset="0"/>
              </a:rPr>
              <a:t>Trong</a:t>
            </a:r>
            <a:r>
              <a:rPr lang="en-US" altLang="en-US" sz="2400" dirty="0">
                <a:cs typeface="Arial" panose="020B0604020202020204" pitchFamily="34" charset="0"/>
              </a:rPr>
              <a:t> </a:t>
            </a:r>
            <a:r>
              <a:rPr lang="en-US" altLang="en-US" sz="2400" dirty="0" err="1">
                <a:cs typeface="Arial" panose="020B0604020202020204" pitchFamily="34" charset="0"/>
              </a:rPr>
              <a:t>sạch</a:t>
            </a:r>
            <a:r>
              <a:rPr lang="en-US" altLang="en-US" sz="2400" dirty="0">
                <a:cs typeface="Arial" panose="020B0604020202020204" pitchFamily="34" charset="0"/>
              </a:rPr>
              <a:t>, </a:t>
            </a:r>
            <a:r>
              <a:rPr lang="en-US" altLang="en-US" sz="2400" dirty="0" err="1">
                <a:cs typeface="Arial" panose="020B0604020202020204" pitchFamily="34" charset="0"/>
              </a:rPr>
              <a:t>không</a:t>
            </a:r>
            <a:r>
              <a:rPr lang="en-US" altLang="en-US" sz="2400" dirty="0">
                <a:cs typeface="Arial" panose="020B0604020202020204" pitchFamily="34" charset="0"/>
              </a:rPr>
              <a:t> </a:t>
            </a:r>
            <a:r>
              <a:rPr lang="en-US" altLang="en-US" sz="2400" dirty="0" err="1">
                <a:cs typeface="Arial" panose="020B0604020202020204" pitchFamily="34" charset="0"/>
              </a:rPr>
              <a:t>tham</a:t>
            </a:r>
            <a:r>
              <a:rPr lang="en-US" altLang="en-US" sz="2400" dirty="0">
                <a:cs typeface="Arial" panose="020B0604020202020204" pitchFamily="34" charset="0"/>
              </a:rPr>
              <a:t> lam”: </a:t>
            </a:r>
          </a:p>
        </p:txBody>
      </p:sp>
      <p:sp>
        <p:nvSpPr>
          <p:cNvPr id="6" name="Rectangle 5">
            <a:extLst>
              <a:ext uri="{FF2B5EF4-FFF2-40B4-BE49-F238E27FC236}">
                <a16:creationId xmlns="" xmlns:a16="http://schemas.microsoft.com/office/drawing/2014/main" id="{712456A9-639D-47D3-AD11-F9B17C96ADC6}"/>
              </a:ext>
            </a:extLst>
          </p:cNvPr>
          <p:cNvSpPr/>
          <p:nvPr/>
        </p:nvSpPr>
        <p:spPr>
          <a:xfrm>
            <a:off x="4332982" y="5034985"/>
            <a:ext cx="6126163" cy="1200329"/>
          </a:xfrm>
          <a:prstGeom prst="rect">
            <a:avLst/>
          </a:prstGeom>
        </p:spPr>
        <p:txBody>
          <a:bodyPr wrap="square">
            <a:spAutoFit/>
          </a:bodyPr>
          <a:lstStyle/>
          <a:p>
            <a:pPr marL="285750" indent="-285750" algn="just" defTabSz="914400" fontAlgn="base">
              <a:spcBef>
                <a:spcPct val="50000"/>
              </a:spcBef>
              <a:spcAft>
                <a:spcPct val="0"/>
              </a:spcAft>
              <a:buFont typeface="Wingdings" panose="05000000000000000000" pitchFamily="2" charset="2"/>
              <a:buChar char="§"/>
              <a:defRPr/>
            </a:pPr>
            <a:r>
              <a:rPr lang="en-US" dirty="0" err="1">
                <a:solidFill>
                  <a:srgbClr val="00B0F0"/>
                </a:solidFill>
                <a:latin typeface="Arial" panose="020B0604020202020204" pitchFamily="34" charset="0"/>
                <a:cs typeface="Arial" panose="020B0604020202020204" pitchFamily="34" charset="0"/>
              </a:rPr>
              <a:t>Không</a:t>
            </a:r>
            <a:r>
              <a:rPr lang="en-US" dirty="0">
                <a:solidFill>
                  <a:srgbClr val="00B0F0"/>
                </a:solidFill>
                <a:latin typeface="Arial" panose="020B0604020202020204" pitchFamily="34" charset="0"/>
                <a:cs typeface="Arial" panose="020B0604020202020204" pitchFamily="34" charset="0"/>
              </a:rPr>
              <a:t> </a:t>
            </a:r>
            <a:r>
              <a:rPr lang="en-US" dirty="0" err="1">
                <a:solidFill>
                  <a:srgbClr val="00B0F0"/>
                </a:solidFill>
                <a:latin typeface="Arial" panose="020B0604020202020204" pitchFamily="34" charset="0"/>
                <a:cs typeface="Arial" panose="020B0604020202020204" pitchFamily="34" charset="0"/>
              </a:rPr>
              <a:t>tham</a:t>
            </a:r>
            <a:r>
              <a:rPr lang="en-US" dirty="0">
                <a:solidFill>
                  <a:srgbClr val="00B0F0"/>
                </a:solidFill>
                <a:latin typeface="Arial" panose="020B0604020202020204" pitchFamily="34" charset="0"/>
                <a:cs typeface="Arial" panose="020B0604020202020204" pitchFamily="34" charset="0"/>
              </a:rPr>
              <a:t> </a:t>
            </a:r>
            <a:r>
              <a:rPr lang="en-US" dirty="0" err="1">
                <a:solidFill>
                  <a:srgbClr val="00B0F0"/>
                </a:solidFill>
                <a:latin typeface="Arial" panose="020B0604020202020204" pitchFamily="34" charset="0"/>
                <a:cs typeface="Arial" panose="020B0604020202020204" pitchFamily="34" charset="0"/>
              </a:rPr>
              <a:t>địa</a:t>
            </a:r>
            <a:r>
              <a:rPr lang="en-US" dirty="0">
                <a:solidFill>
                  <a:srgbClr val="00B0F0"/>
                </a:solidFill>
                <a:latin typeface="Arial" panose="020B0604020202020204" pitchFamily="34" charset="0"/>
                <a:cs typeface="Arial" panose="020B0604020202020204" pitchFamily="34" charset="0"/>
              </a:rPr>
              <a:t> </a:t>
            </a:r>
            <a:r>
              <a:rPr lang="en-US" dirty="0" err="1">
                <a:solidFill>
                  <a:srgbClr val="00B0F0"/>
                </a:solidFill>
                <a:latin typeface="Arial" panose="020B0604020202020204" pitchFamily="34" charset="0"/>
                <a:cs typeface="Arial" panose="020B0604020202020204" pitchFamily="34" charset="0"/>
              </a:rPr>
              <a:t>vị</a:t>
            </a:r>
            <a:r>
              <a:rPr lang="en-US" dirty="0">
                <a:solidFill>
                  <a:srgbClr val="00B0F0"/>
                </a:solidFill>
                <a:latin typeface="Arial" panose="020B0604020202020204" pitchFamily="34" charset="0"/>
                <a:cs typeface="Arial" panose="020B0604020202020204" pitchFamily="34" charset="0"/>
              </a:rPr>
              <a:t>, </a:t>
            </a:r>
            <a:r>
              <a:rPr lang="en-US" dirty="0" err="1">
                <a:solidFill>
                  <a:srgbClr val="00B0F0"/>
                </a:solidFill>
                <a:latin typeface="Arial" panose="020B0604020202020204" pitchFamily="34" charset="0"/>
                <a:cs typeface="Arial" panose="020B0604020202020204" pitchFamily="34" charset="0"/>
              </a:rPr>
              <a:t>tiền</a:t>
            </a:r>
            <a:r>
              <a:rPr lang="en-US" dirty="0">
                <a:solidFill>
                  <a:srgbClr val="00B0F0"/>
                </a:solidFill>
                <a:latin typeface="Arial" panose="020B0604020202020204" pitchFamily="34" charset="0"/>
                <a:cs typeface="Arial" panose="020B0604020202020204" pitchFamily="34" charset="0"/>
              </a:rPr>
              <a:t> </a:t>
            </a:r>
            <a:r>
              <a:rPr lang="en-US" dirty="0" err="1">
                <a:solidFill>
                  <a:srgbClr val="00B0F0"/>
                </a:solidFill>
                <a:latin typeface="Arial" panose="020B0604020202020204" pitchFamily="34" charset="0"/>
                <a:cs typeface="Arial" panose="020B0604020202020204" pitchFamily="34" charset="0"/>
              </a:rPr>
              <a:t>tài</a:t>
            </a:r>
            <a:r>
              <a:rPr lang="en-US" dirty="0">
                <a:solidFill>
                  <a:srgbClr val="00B0F0"/>
                </a:solidFill>
                <a:latin typeface="Arial" panose="020B0604020202020204" pitchFamily="34" charset="0"/>
                <a:cs typeface="Arial" panose="020B0604020202020204" pitchFamily="34" charset="0"/>
              </a:rPr>
              <a:t>, sung </a:t>
            </a:r>
            <a:r>
              <a:rPr lang="en-US" dirty="0" err="1">
                <a:solidFill>
                  <a:srgbClr val="00B0F0"/>
                </a:solidFill>
                <a:latin typeface="Arial" panose="020B0604020202020204" pitchFamily="34" charset="0"/>
                <a:cs typeface="Arial" panose="020B0604020202020204" pitchFamily="34" charset="0"/>
              </a:rPr>
              <a:t>sướng</a:t>
            </a:r>
            <a:r>
              <a:rPr lang="en-US" dirty="0">
                <a:solidFill>
                  <a:srgbClr val="00B0F0"/>
                </a:solidFill>
                <a:latin typeface="Arial" panose="020B0604020202020204" pitchFamily="34" charset="0"/>
                <a:cs typeface="Arial" panose="020B0604020202020204" pitchFamily="34" charset="0"/>
              </a:rPr>
              <a:t>. </a:t>
            </a:r>
          </a:p>
          <a:p>
            <a:pPr marL="285750" indent="-285750" algn="just" defTabSz="914400" fontAlgn="base">
              <a:spcBef>
                <a:spcPct val="50000"/>
              </a:spcBef>
              <a:spcAft>
                <a:spcPct val="0"/>
              </a:spcAft>
              <a:buFont typeface="Wingdings" panose="05000000000000000000" pitchFamily="2" charset="2"/>
              <a:buChar char="§"/>
              <a:defRPr/>
            </a:pPr>
            <a:r>
              <a:rPr lang="en-US" dirty="0" err="1">
                <a:solidFill>
                  <a:srgbClr val="9900CC"/>
                </a:solidFill>
                <a:latin typeface="Arial" panose="020B0604020202020204" pitchFamily="34" charset="0"/>
                <a:cs typeface="Arial" panose="020B0604020202020204" pitchFamily="34" charset="0"/>
              </a:rPr>
              <a:t>Không</a:t>
            </a:r>
            <a:r>
              <a:rPr lang="en-US" dirty="0">
                <a:solidFill>
                  <a:srgbClr val="9900CC"/>
                </a:solidFill>
                <a:latin typeface="Arial" panose="020B0604020202020204" pitchFamily="34" charset="0"/>
                <a:cs typeface="Arial" panose="020B0604020202020204" pitchFamily="34" charset="0"/>
              </a:rPr>
              <a:t> ham </a:t>
            </a:r>
            <a:r>
              <a:rPr lang="en-US" dirty="0" err="1">
                <a:solidFill>
                  <a:srgbClr val="9900CC"/>
                </a:solidFill>
                <a:latin typeface="Arial" panose="020B0604020202020204" pitchFamily="34" charset="0"/>
                <a:cs typeface="Arial" panose="020B0604020202020204" pitchFamily="34" charset="0"/>
              </a:rPr>
              <a:t>người</a:t>
            </a:r>
            <a:r>
              <a:rPr lang="en-US" dirty="0">
                <a:solidFill>
                  <a:srgbClr val="9900CC"/>
                </a:solidFill>
                <a:latin typeface="Arial" panose="020B0604020202020204" pitchFamily="34" charset="0"/>
                <a:cs typeface="Arial" panose="020B0604020202020204" pitchFamily="34" charset="0"/>
              </a:rPr>
              <a:t> </a:t>
            </a:r>
            <a:r>
              <a:rPr lang="en-US" dirty="0" err="1">
                <a:solidFill>
                  <a:srgbClr val="9900CC"/>
                </a:solidFill>
                <a:latin typeface="Arial" panose="020B0604020202020204" pitchFamily="34" charset="0"/>
                <a:cs typeface="Arial" panose="020B0604020202020204" pitchFamily="34" charset="0"/>
              </a:rPr>
              <a:t>tâng</a:t>
            </a:r>
            <a:r>
              <a:rPr lang="en-US" dirty="0">
                <a:solidFill>
                  <a:srgbClr val="9900CC"/>
                </a:solidFill>
                <a:latin typeface="Arial" panose="020B0604020202020204" pitchFamily="34" charset="0"/>
                <a:cs typeface="Arial" panose="020B0604020202020204" pitchFamily="34" charset="0"/>
              </a:rPr>
              <a:t> </a:t>
            </a:r>
            <a:r>
              <a:rPr lang="en-US" dirty="0" err="1">
                <a:solidFill>
                  <a:srgbClr val="9900CC"/>
                </a:solidFill>
                <a:latin typeface="Arial" panose="020B0604020202020204" pitchFamily="34" charset="0"/>
                <a:cs typeface="Arial" panose="020B0604020202020204" pitchFamily="34" charset="0"/>
              </a:rPr>
              <a:t>bốc</a:t>
            </a:r>
            <a:r>
              <a:rPr lang="en-US" dirty="0">
                <a:solidFill>
                  <a:srgbClr val="9900CC"/>
                </a:solidFill>
                <a:latin typeface="Arial" panose="020B0604020202020204" pitchFamily="34" charset="0"/>
                <a:cs typeface="Arial" panose="020B0604020202020204" pitchFamily="34" charset="0"/>
              </a:rPr>
              <a:t> </a:t>
            </a:r>
            <a:r>
              <a:rPr lang="en-US" dirty="0" err="1">
                <a:solidFill>
                  <a:srgbClr val="9900CC"/>
                </a:solidFill>
                <a:latin typeface="Arial" panose="020B0604020202020204" pitchFamily="34" charset="0"/>
                <a:cs typeface="Arial" panose="020B0604020202020204" pitchFamily="34" charset="0"/>
              </a:rPr>
              <a:t>mình</a:t>
            </a:r>
            <a:r>
              <a:rPr lang="en-US" dirty="0">
                <a:solidFill>
                  <a:srgbClr val="9900CC"/>
                </a:solidFill>
                <a:latin typeface="Arial" panose="020B0604020202020204" pitchFamily="34" charset="0"/>
                <a:cs typeface="Arial" panose="020B0604020202020204" pitchFamily="34" charset="0"/>
              </a:rPr>
              <a:t>. </a:t>
            </a:r>
          </a:p>
          <a:p>
            <a:pPr marL="285750" indent="-285750" algn="just" defTabSz="914400" fontAlgn="base">
              <a:spcBef>
                <a:spcPct val="50000"/>
              </a:spcBef>
              <a:spcAft>
                <a:spcPct val="0"/>
              </a:spcAft>
              <a:buFont typeface="Wingdings" panose="05000000000000000000" pitchFamily="2" charset="2"/>
              <a:buChar char="§"/>
              <a:defRPr/>
            </a:pPr>
            <a:r>
              <a:rPr lang="en-US" dirty="0" err="1">
                <a:solidFill>
                  <a:srgbClr val="663300"/>
                </a:solidFill>
                <a:latin typeface="Arial" panose="020B0604020202020204" pitchFamily="34" charset="0"/>
                <a:cs typeface="Arial" panose="020B0604020202020204" pitchFamily="34" charset="0"/>
              </a:rPr>
              <a:t>Chỉ</a:t>
            </a:r>
            <a:r>
              <a:rPr lang="en-US" dirty="0">
                <a:solidFill>
                  <a:srgbClr val="663300"/>
                </a:solidFill>
                <a:latin typeface="Arial" panose="020B0604020202020204" pitchFamily="34" charset="0"/>
                <a:cs typeface="Arial" panose="020B0604020202020204" pitchFamily="34" charset="0"/>
              </a:rPr>
              <a:t> </a:t>
            </a:r>
            <a:r>
              <a:rPr lang="en-US" dirty="0" err="1">
                <a:solidFill>
                  <a:srgbClr val="663300"/>
                </a:solidFill>
                <a:latin typeface="Arial" panose="020B0604020202020204" pitchFamily="34" charset="0"/>
                <a:cs typeface="Arial" panose="020B0604020202020204" pitchFamily="34" charset="0"/>
              </a:rPr>
              <a:t>có</a:t>
            </a:r>
            <a:r>
              <a:rPr lang="en-US" dirty="0">
                <a:solidFill>
                  <a:srgbClr val="663300"/>
                </a:solidFill>
                <a:latin typeface="Arial" panose="020B0604020202020204" pitchFamily="34" charset="0"/>
                <a:cs typeface="Arial" panose="020B0604020202020204" pitchFamily="34" charset="0"/>
              </a:rPr>
              <a:t> </a:t>
            </a:r>
            <a:r>
              <a:rPr lang="en-US" dirty="0" err="1">
                <a:solidFill>
                  <a:srgbClr val="663300"/>
                </a:solidFill>
                <a:latin typeface="Arial" panose="020B0604020202020204" pitchFamily="34" charset="0"/>
                <a:cs typeface="Arial" panose="020B0604020202020204" pitchFamily="34" charset="0"/>
              </a:rPr>
              <a:t>một</a:t>
            </a:r>
            <a:r>
              <a:rPr lang="en-US" dirty="0">
                <a:solidFill>
                  <a:srgbClr val="663300"/>
                </a:solidFill>
                <a:latin typeface="Arial" panose="020B0604020202020204" pitchFamily="34" charset="0"/>
                <a:cs typeface="Arial" panose="020B0604020202020204" pitchFamily="34" charset="0"/>
              </a:rPr>
              <a:t> </a:t>
            </a:r>
            <a:r>
              <a:rPr lang="en-US" dirty="0" err="1">
                <a:solidFill>
                  <a:srgbClr val="663300"/>
                </a:solidFill>
                <a:latin typeface="Arial" panose="020B0604020202020204" pitchFamily="34" charset="0"/>
                <a:cs typeface="Arial" panose="020B0604020202020204" pitchFamily="34" charset="0"/>
              </a:rPr>
              <a:t>thứ</a:t>
            </a:r>
            <a:r>
              <a:rPr lang="en-US" dirty="0">
                <a:solidFill>
                  <a:srgbClr val="663300"/>
                </a:solidFill>
                <a:latin typeface="Arial" panose="020B0604020202020204" pitchFamily="34" charset="0"/>
                <a:cs typeface="Arial" panose="020B0604020202020204" pitchFamily="34" charset="0"/>
              </a:rPr>
              <a:t> ham </a:t>
            </a:r>
            <a:r>
              <a:rPr lang="en-US" dirty="0" err="1">
                <a:solidFill>
                  <a:srgbClr val="663300"/>
                </a:solidFill>
                <a:latin typeface="Arial" panose="020B0604020202020204" pitchFamily="34" charset="0"/>
                <a:cs typeface="Arial" panose="020B0604020202020204" pitchFamily="34" charset="0"/>
              </a:rPr>
              <a:t>là</a:t>
            </a:r>
            <a:r>
              <a:rPr lang="en-US" dirty="0">
                <a:solidFill>
                  <a:srgbClr val="663300"/>
                </a:solidFill>
                <a:latin typeface="Arial" panose="020B0604020202020204" pitchFamily="34" charset="0"/>
                <a:cs typeface="Arial" panose="020B0604020202020204" pitchFamily="34" charset="0"/>
              </a:rPr>
              <a:t> ham </a:t>
            </a:r>
            <a:r>
              <a:rPr lang="en-US" dirty="0" err="1">
                <a:solidFill>
                  <a:srgbClr val="663300"/>
                </a:solidFill>
                <a:latin typeface="Arial" panose="020B0604020202020204" pitchFamily="34" charset="0"/>
                <a:cs typeface="Arial" panose="020B0604020202020204" pitchFamily="34" charset="0"/>
              </a:rPr>
              <a:t>học</a:t>
            </a:r>
            <a:r>
              <a:rPr lang="en-US" dirty="0">
                <a:solidFill>
                  <a:srgbClr val="663300"/>
                </a:solidFill>
                <a:latin typeface="Arial" panose="020B0604020202020204" pitchFamily="34" charset="0"/>
                <a:cs typeface="Arial" panose="020B0604020202020204" pitchFamily="34" charset="0"/>
              </a:rPr>
              <a:t>, ham </a:t>
            </a:r>
            <a:r>
              <a:rPr lang="en-US" dirty="0" err="1">
                <a:solidFill>
                  <a:srgbClr val="663300"/>
                </a:solidFill>
                <a:latin typeface="Arial" panose="020B0604020202020204" pitchFamily="34" charset="0"/>
                <a:cs typeface="Arial" panose="020B0604020202020204" pitchFamily="34" charset="0"/>
              </a:rPr>
              <a:t>làm</a:t>
            </a:r>
            <a:r>
              <a:rPr lang="en-US" dirty="0">
                <a:solidFill>
                  <a:srgbClr val="663300"/>
                </a:solidFill>
                <a:latin typeface="Arial" panose="020B0604020202020204" pitchFamily="34" charset="0"/>
                <a:cs typeface="Arial" panose="020B0604020202020204" pitchFamily="34" charset="0"/>
              </a:rPr>
              <a:t>, ham </a:t>
            </a:r>
            <a:r>
              <a:rPr lang="en-US" dirty="0" err="1">
                <a:solidFill>
                  <a:srgbClr val="663300"/>
                </a:solidFill>
                <a:latin typeface="Arial" panose="020B0604020202020204" pitchFamily="34" charset="0"/>
                <a:cs typeface="Arial" panose="020B0604020202020204" pitchFamily="34" charset="0"/>
              </a:rPr>
              <a:t>tiến</a:t>
            </a:r>
            <a:r>
              <a:rPr lang="en-US" dirty="0">
                <a:solidFill>
                  <a:srgbClr val="663300"/>
                </a:solidFill>
                <a:latin typeface="Arial" panose="020B0604020202020204" pitchFamily="34" charset="0"/>
                <a:cs typeface="Arial" panose="020B0604020202020204" pitchFamily="34" charset="0"/>
              </a:rPr>
              <a:t> </a:t>
            </a:r>
            <a:r>
              <a:rPr lang="en-US" dirty="0" err="1">
                <a:solidFill>
                  <a:srgbClr val="663300"/>
                </a:solidFill>
                <a:latin typeface="Arial" panose="020B0604020202020204" pitchFamily="34" charset="0"/>
                <a:cs typeface="Arial" panose="020B0604020202020204" pitchFamily="34" charset="0"/>
              </a:rPr>
              <a:t>bộ</a:t>
            </a:r>
            <a:r>
              <a:rPr lang="en-US" dirty="0">
                <a:solidFill>
                  <a:srgbClr val="663300"/>
                </a:solidFill>
                <a:latin typeface="Arial" panose="020B0604020202020204" pitchFamily="34" charset="0"/>
                <a:cs typeface="Arial" panose="020B0604020202020204" pitchFamily="34" charset="0"/>
              </a:rPr>
              <a:t>”</a:t>
            </a:r>
          </a:p>
        </p:txBody>
      </p:sp>
      <p:sp>
        <p:nvSpPr>
          <p:cNvPr id="365591" name="AutoShape 97">
            <a:extLst>
              <a:ext uri="{FF2B5EF4-FFF2-40B4-BE49-F238E27FC236}">
                <a16:creationId xmlns="" xmlns:a16="http://schemas.microsoft.com/office/drawing/2014/main" id="{D85721BF-8266-46CD-92DD-D54022313B84}"/>
              </a:ext>
            </a:extLst>
          </p:cNvPr>
          <p:cNvSpPr>
            <a:spLocks noChangeArrowheads="1"/>
          </p:cNvSpPr>
          <p:nvPr/>
        </p:nvSpPr>
        <p:spPr bwMode="gray">
          <a:xfrm rot="4405903">
            <a:off x="3128964" y="4879976"/>
            <a:ext cx="650875" cy="460375"/>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solidFill>
            <a:srgbClr val="FF0066"/>
          </a:soli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defTabSz="914400" eaLnBrk="0" fontAlgn="base" hangingPunct="0">
              <a:spcBef>
                <a:spcPct val="0"/>
              </a:spcBef>
              <a:spcAft>
                <a:spcPct val="0"/>
              </a:spcAft>
            </a:pPr>
            <a:endParaRPr lang="en-US">
              <a:solidFill>
                <a:prstClr val="black"/>
              </a:solidFill>
              <a:latin typeface="Arial" panose="020B0604020202020204" pitchFamily="34" charset="0"/>
              <a:cs typeface="Arial" panose="020B0604020202020204" pitchFamily="34" charset="0"/>
            </a:endParaRPr>
          </a:p>
        </p:txBody>
      </p:sp>
      <p:sp>
        <p:nvSpPr>
          <p:cNvPr id="30" name="AutoShape 10" descr="Kết quả hình ảnh cho Bác Hồ tiết kiệm">
            <a:extLst>
              <a:ext uri="{FF2B5EF4-FFF2-40B4-BE49-F238E27FC236}">
                <a16:creationId xmlns="" xmlns:a16="http://schemas.microsoft.com/office/drawing/2014/main" id="{E7E04DF7-5331-49AC-807A-2E5525E20E63}"/>
              </a:ext>
            </a:extLst>
          </p:cNvPr>
          <p:cNvSpPr>
            <a:spLocks noChangeAspect="1" noChangeArrowheads="1"/>
          </p:cNvSpPr>
          <p:nvPr/>
        </p:nvSpPr>
        <p:spPr bwMode="auto">
          <a:xfrm>
            <a:off x="1685925" y="-15240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p>
        </p:txBody>
      </p:sp>
      <p:sp>
        <p:nvSpPr>
          <p:cNvPr id="31" name="Rectangle 30">
            <a:extLst>
              <a:ext uri="{FF2B5EF4-FFF2-40B4-BE49-F238E27FC236}">
                <a16:creationId xmlns="" xmlns:a16="http://schemas.microsoft.com/office/drawing/2014/main" id="{D74AAF6F-2932-4CE9-8F6F-E77F688194B1}"/>
              </a:ext>
            </a:extLst>
          </p:cNvPr>
          <p:cNvSpPr>
            <a:spLocks noChangeArrowheads="1"/>
          </p:cNvSpPr>
          <p:nvPr/>
        </p:nvSpPr>
        <p:spPr bwMode="auto">
          <a:xfrm>
            <a:off x="-66169" y="363325"/>
            <a:ext cx="614086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5. Tư tưởng về đạo đức cách mạng</a:t>
            </a:r>
            <a:endParaRPr lang="en-US" altLang="en-US" sz="2600" b="1" dirty="0">
              <a:solidFill>
                <a:srgbClr val="006600"/>
              </a:solidFill>
              <a:cs typeface="Arial" panose="020B0604020202020204" pitchFamily="34" charset="0"/>
            </a:endParaRPr>
          </a:p>
        </p:txBody>
      </p:sp>
      <p:sp>
        <p:nvSpPr>
          <p:cNvPr id="32" name="Rectangle 3">
            <a:extLst>
              <a:ext uri="{FF2B5EF4-FFF2-40B4-BE49-F238E27FC236}">
                <a16:creationId xmlns="" xmlns:a16="http://schemas.microsoft.com/office/drawing/2014/main" id="{3621BBE3-E2A9-4DD3-9316-55EC53992B7A}"/>
              </a:ext>
            </a:extLst>
          </p:cNvPr>
          <p:cNvSpPr>
            <a:spLocks noChangeArrowheads="1"/>
          </p:cNvSpPr>
          <p:nvPr/>
        </p:nvSpPr>
        <p:spPr bwMode="auto">
          <a:xfrm>
            <a:off x="1409700" y="1241755"/>
            <a:ext cx="5758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pPr>
            <a:r>
              <a:rPr lang="vi-VN" altLang="en-US" sz="2400" b="1" dirty="0">
                <a:latin typeface="+mn-lt"/>
                <a:cs typeface="Times New Roman" panose="02020603050405020304" pitchFamily="18" charset="0"/>
              </a:rPr>
              <a:t>Về c</a:t>
            </a:r>
            <a:r>
              <a:rPr lang="en-US" altLang="en-US" sz="2400" b="1" dirty="0" err="1">
                <a:latin typeface="+mn-lt"/>
                <a:cs typeface="Times New Roman" panose="02020603050405020304" pitchFamily="18" charset="0"/>
              </a:rPr>
              <a:t>huẩn</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mực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đạo</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đức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cách</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mạng</a:t>
            </a:r>
            <a:endParaRPr lang="en-US" altLang="en-US" sz="2400" b="1" dirty="0">
              <a:latin typeface="+mn-lt"/>
            </a:endParaRPr>
          </a:p>
        </p:txBody>
      </p:sp>
      <p:grpSp>
        <p:nvGrpSpPr>
          <p:cNvPr id="33" name="Group 21">
            <a:extLst>
              <a:ext uri="{FF2B5EF4-FFF2-40B4-BE49-F238E27FC236}">
                <a16:creationId xmlns="" xmlns:a16="http://schemas.microsoft.com/office/drawing/2014/main" id="{7EF79BC2-67FA-4F0F-BC1F-2534FB9FC22F}"/>
              </a:ext>
            </a:extLst>
          </p:cNvPr>
          <p:cNvGrpSpPr>
            <a:grpSpLocks/>
          </p:cNvGrpSpPr>
          <p:nvPr/>
        </p:nvGrpSpPr>
        <p:grpSpPr bwMode="auto">
          <a:xfrm flipV="1">
            <a:off x="19751" y="1071445"/>
            <a:ext cx="12046857" cy="45719"/>
            <a:chOff x="240" y="528"/>
            <a:chExt cx="5298" cy="48"/>
          </a:xfrm>
        </p:grpSpPr>
        <p:sp>
          <p:nvSpPr>
            <p:cNvPr id="34" name="Line 7">
              <a:extLst>
                <a:ext uri="{FF2B5EF4-FFF2-40B4-BE49-F238E27FC236}">
                  <a16:creationId xmlns="" xmlns:a16="http://schemas.microsoft.com/office/drawing/2014/main" id="{C4A93B57-70CF-43F2-A58B-1334FB9FBDFC}"/>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35" name="Line 8">
              <a:extLst>
                <a:ext uri="{FF2B5EF4-FFF2-40B4-BE49-F238E27FC236}">
                  <a16:creationId xmlns="" xmlns:a16="http://schemas.microsoft.com/office/drawing/2014/main" id="{19E77224-D539-45A5-BD07-03AD3A2A26A9}"/>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grpSp>
      <p:sp>
        <p:nvSpPr>
          <p:cNvPr id="36" name="Text Box 2">
            <a:extLst>
              <a:ext uri="{FF2B5EF4-FFF2-40B4-BE49-F238E27FC236}">
                <a16:creationId xmlns="" xmlns:a16="http://schemas.microsoft.com/office/drawing/2014/main" id="{63B15033-800E-4E20-AC01-F56163822EA8}"/>
              </a:ext>
            </a:extLst>
          </p:cNvPr>
          <p:cNvSpPr txBox="1">
            <a:spLocks noChangeArrowheads="1"/>
          </p:cNvSpPr>
          <p:nvPr/>
        </p:nvSpPr>
        <p:spPr bwMode="auto">
          <a:xfrm>
            <a:off x="3610658" y="1869641"/>
            <a:ext cx="5380274" cy="400110"/>
          </a:xfrm>
          <a:prstGeom prst="rect">
            <a:avLst/>
          </a:prstGeom>
          <a:solidFill>
            <a:schemeClr val="bg1"/>
          </a:solidFill>
          <a:ln>
            <a:solidFill>
              <a:schemeClr val="tx1"/>
            </a:solidFill>
          </a:ln>
        </p:spPr>
        <p:style>
          <a:lnRef idx="1">
            <a:schemeClr val="accent3"/>
          </a:lnRef>
          <a:fillRef idx="2">
            <a:schemeClr val="accent3"/>
          </a:fillRef>
          <a:effectRef idx="1">
            <a:schemeClr val="accent3"/>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Cần</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kiệm</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liêm</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chính</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chí</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công</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vô</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tư</a:t>
            </a:r>
            <a:endParaRPr lang="en-US" sz="2000" dirty="0">
              <a:solidFill>
                <a:srgbClr val="0033CC"/>
              </a:solidFill>
              <a:latin typeface="Arial" panose="020B0604020202020204" pitchFamily="34" charset="0"/>
              <a:cs typeface="Arial" panose="020B0604020202020204" pitchFamily="34" charset="0"/>
            </a:endParaRPr>
          </a:p>
        </p:txBody>
      </p:sp>
      <p:pic>
        <p:nvPicPr>
          <p:cNvPr id="28674" name="Picture 2">
            <a:extLst>
              <a:ext uri="{FF2B5EF4-FFF2-40B4-BE49-F238E27FC236}">
                <a16:creationId xmlns="" xmlns:a16="http://schemas.microsoft.com/office/drawing/2014/main" id="{BD062E5C-3613-4AA9-A627-FE5DE7483DC5}"/>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566400" y="4732598"/>
            <a:ext cx="1411780" cy="206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1000" fill="hold"/>
                                        <p:tgtEl>
                                          <p:spTgt spid="31"/>
                                        </p:tgtEl>
                                        <p:attrNameLst>
                                          <p:attrName>ppt_w</p:attrName>
                                        </p:attrNameLst>
                                      </p:cBhvr>
                                      <p:tavLst>
                                        <p:tav tm="0">
                                          <p:val>
                                            <p:fltVal val="0"/>
                                          </p:val>
                                        </p:tav>
                                        <p:tav tm="100000">
                                          <p:val>
                                            <p:strVal val="#ppt_w"/>
                                          </p:val>
                                        </p:tav>
                                      </p:tavLst>
                                    </p:anim>
                                    <p:anim calcmode="lin" valueType="num">
                                      <p:cBhvr>
                                        <p:cTn id="8" dur="1000" fill="hold"/>
                                        <p:tgtEl>
                                          <p:spTgt spid="31"/>
                                        </p:tgtEl>
                                        <p:attrNameLst>
                                          <p:attrName>ppt_h</p:attrName>
                                        </p:attrNameLst>
                                      </p:cBhvr>
                                      <p:tavLst>
                                        <p:tav tm="0">
                                          <p:val>
                                            <p:fltVal val="0"/>
                                          </p:val>
                                        </p:tav>
                                        <p:tav tm="100000">
                                          <p:val>
                                            <p:strVal val="#ppt_h"/>
                                          </p:val>
                                        </p:tav>
                                      </p:tavLst>
                                    </p:anim>
                                    <p:anim calcmode="lin" valueType="num">
                                      <p:cBhvr>
                                        <p:cTn id="9" dur="1000" fill="hold"/>
                                        <p:tgtEl>
                                          <p:spTgt spid="31"/>
                                        </p:tgtEl>
                                        <p:attrNameLst>
                                          <p:attrName>style.rotation</p:attrName>
                                        </p:attrNameLst>
                                      </p:cBhvr>
                                      <p:tavLst>
                                        <p:tav tm="0">
                                          <p:val>
                                            <p:fltVal val="90"/>
                                          </p:val>
                                        </p:tav>
                                        <p:tav tm="100000">
                                          <p:val>
                                            <p:fltVal val="0"/>
                                          </p:val>
                                        </p:tav>
                                      </p:tavLst>
                                    </p:anim>
                                    <p:animEffect transition="in" filter="fade">
                                      <p:cBhvr>
                                        <p:cTn id="10" dur="1000"/>
                                        <p:tgtEl>
                                          <p:spTgt spid="31"/>
                                        </p:tgtEl>
                                      </p:cBhvr>
                                    </p:animEffect>
                                  </p:childTnLst>
                                </p:cTn>
                              </p:par>
                              <p:par>
                                <p:cTn id="11" presetID="31" presetClass="entr" presetSubtype="0" fill="hold" nodeType="withEffect">
                                  <p:stCondLst>
                                    <p:cond delay="0"/>
                                  </p:stCondLst>
                                  <p:childTnLst>
                                    <p:set>
                                      <p:cBhvr>
                                        <p:cTn id="12" dur="1" fill="hold">
                                          <p:stCondLst>
                                            <p:cond delay="0"/>
                                          </p:stCondLst>
                                        </p:cTn>
                                        <p:tgtEl>
                                          <p:spTgt spid="33"/>
                                        </p:tgtEl>
                                        <p:attrNameLst>
                                          <p:attrName>style.visibility</p:attrName>
                                        </p:attrNameLst>
                                      </p:cBhvr>
                                      <p:to>
                                        <p:strVal val="visible"/>
                                      </p:to>
                                    </p:set>
                                    <p:anim calcmode="lin" valueType="num">
                                      <p:cBhvr>
                                        <p:cTn id="13" dur="1000" fill="hold"/>
                                        <p:tgtEl>
                                          <p:spTgt spid="33"/>
                                        </p:tgtEl>
                                        <p:attrNameLst>
                                          <p:attrName>ppt_w</p:attrName>
                                        </p:attrNameLst>
                                      </p:cBhvr>
                                      <p:tavLst>
                                        <p:tav tm="0">
                                          <p:val>
                                            <p:fltVal val="0"/>
                                          </p:val>
                                        </p:tav>
                                        <p:tav tm="100000">
                                          <p:val>
                                            <p:strVal val="#ppt_w"/>
                                          </p:val>
                                        </p:tav>
                                      </p:tavLst>
                                    </p:anim>
                                    <p:anim calcmode="lin" valueType="num">
                                      <p:cBhvr>
                                        <p:cTn id="14" dur="1000" fill="hold"/>
                                        <p:tgtEl>
                                          <p:spTgt spid="33"/>
                                        </p:tgtEl>
                                        <p:attrNameLst>
                                          <p:attrName>ppt_h</p:attrName>
                                        </p:attrNameLst>
                                      </p:cBhvr>
                                      <p:tavLst>
                                        <p:tav tm="0">
                                          <p:val>
                                            <p:fltVal val="0"/>
                                          </p:val>
                                        </p:tav>
                                        <p:tav tm="100000">
                                          <p:val>
                                            <p:strVal val="#ppt_h"/>
                                          </p:val>
                                        </p:tav>
                                      </p:tavLst>
                                    </p:anim>
                                    <p:anim calcmode="lin" valueType="num">
                                      <p:cBhvr>
                                        <p:cTn id="15" dur="1000" fill="hold"/>
                                        <p:tgtEl>
                                          <p:spTgt spid="33"/>
                                        </p:tgtEl>
                                        <p:attrNameLst>
                                          <p:attrName>style.rotation</p:attrName>
                                        </p:attrNameLst>
                                      </p:cBhvr>
                                      <p:tavLst>
                                        <p:tav tm="0">
                                          <p:val>
                                            <p:fltVal val="90"/>
                                          </p:val>
                                        </p:tav>
                                        <p:tav tm="100000">
                                          <p:val>
                                            <p:fltVal val="0"/>
                                          </p:val>
                                        </p:tav>
                                      </p:tavLst>
                                    </p:anim>
                                    <p:animEffect transition="in" filter="fade">
                                      <p:cBhvr>
                                        <p:cTn id="16" dur="1000"/>
                                        <p:tgtEl>
                                          <p:spTgt spid="33"/>
                                        </p:tgtEl>
                                      </p:cBhvr>
                                    </p:animEffect>
                                  </p:childTnLst>
                                </p:cTn>
                              </p:par>
                            </p:childTnLst>
                          </p:cTn>
                        </p:par>
                        <p:par>
                          <p:cTn id="17" fill="hold">
                            <p:stCondLst>
                              <p:cond delay="1000"/>
                            </p:stCondLst>
                            <p:childTnLst>
                              <p:par>
                                <p:cTn id="18" presetID="2" presetClass="entr" presetSubtype="1" fill="hold" grpId="0" nodeType="afterEffect">
                                  <p:stCondLst>
                                    <p:cond delay="0"/>
                                  </p:stCondLst>
                                  <p:childTnLst>
                                    <p:set>
                                      <p:cBhvr>
                                        <p:cTn id="19" dur="1" fill="hold">
                                          <p:stCondLst>
                                            <p:cond delay="0"/>
                                          </p:stCondLst>
                                        </p:cTn>
                                        <p:tgtEl>
                                          <p:spTgt spid="36"/>
                                        </p:tgtEl>
                                        <p:attrNameLst>
                                          <p:attrName>style.visibility</p:attrName>
                                        </p:attrNameLst>
                                      </p:cBhvr>
                                      <p:to>
                                        <p:strVal val="visible"/>
                                      </p:to>
                                    </p:set>
                                    <p:anim calcmode="lin" valueType="num">
                                      <p:cBhvr additive="base">
                                        <p:cTn id="20" dur="500" fill="hold"/>
                                        <p:tgtEl>
                                          <p:spTgt spid="36"/>
                                        </p:tgtEl>
                                        <p:attrNameLst>
                                          <p:attrName>ppt_x</p:attrName>
                                        </p:attrNameLst>
                                      </p:cBhvr>
                                      <p:tavLst>
                                        <p:tav tm="0">
                                          <p:val>
                                            <p:strVal val="#ppt_x"/>
                                          </p:val>
                                        </p:tav>
                                        <p:tav tm="100000">
                                          <p:val>
                                            <p:strVal val="#ppt_x"/>
                                          </p:val>
                                        </p:tav>
                                      </p:tavLst>
                                    </p:anim>
                                    <p:anim calcmode="lin" valueType="num">
                                      <p:cBhvr additive="base">
                                        <p:cTn id="21" dur="500" fill="hold"/>
                                        <p:tgtEl>
                                          <p:spTgt spid="3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36" grpId="0" animBg="1" autoUpdateAnimBg="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42" name="Freeform 3">
            <a:extLst>
              <a:ext uri="{FF2B5EF4-FFF2-40B4-BE49-F238E27FC236}">
                <a16:creationId xmlns="" xmlns:a16="http://schemas.microsoft.com/office/drawing/2014/main" id="{86A313D6-AB34-4D44-84A0-E43CEC3FDC68}"/>
              </a:ext>
            </a:extLst>
          </p:cNvPr>
          <p:cNvSpPr>
            <a:spLocks/>
          </p:cNvSpPr>
          <p:nvPr/>
        </p:nvSpPr>
        <p:spPr bwMode="gray">
          <a:xfrm>
            <a:off x="3376612" y="4810735"/>
            <a:ext cx="1987550" cy="1031875"/>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FF0066"/>
          </a:solidFill>
          <a:ln w="9525" cap="flat" cmpd="sng">
            <a:solidFill>
              <a:srgbClr val="FF0066"/>
            </a:solidFill>
            <a:prstDash val="solid"/>
            <a:round/>
            <a:headEnd type="none" w="med" len="med"/>
            <a:tailEnd type="none" w="med" len="med"/>
          </a:ln>
        </p:spPr>
        <p:txBody>
          <a:bodyPr wrap="none" anchor="ctr"/>
          <a:lstStyle/>
          <a:p>
            <a:endParaRPr lang="en-US">
              <a:latin typeface="Arial" panose="020B0604020202020204" pitchFamily="34" charset="0"/>
              <a:cs typeface="Arial" panose="020B0604020202020204" pitchFamily="34" charset="0"/>
            </a:endParaRPr>
          </a:p>
        </p:txBody>
      </p:sp>
      <p:sp>
        <p:nvSpPr>
          <p:cNvPr id="368643" name="Freeform 4">
            <a:extLst>
              <a:ext uri="{FF2B5EF4-FFF2-40B4-BE49-F238E27FC236}">
                <a16:creationId xmlns="" xmlns:a16="http://schemas.microsoft.com/office/drawing/2014/main" id="{044646CE-F2E7-443C-BC5F-8C2912D356F7}"/>
              </a:ext>
            </a:extLst>
          </p:cNvPr>
          <p:cNvSpPr>
            <a:spLocks/>
          </p:cNvSpPr>
          <p:nvPr/>
        </p:nvSpPr>
        <p:spPr bwMode="gray">
          <a:xfrm>
            <a:off x="5786438" y="4734535"/>
            <a:ext cx="274637" cy="1171575"/>
          </a:xfrm>
          <a:custGeom>
            <a:avLst/>
            <a:gdLst>
              <a:gd name="T0" fmla="*/ 2147483646 w 142"/>
              <a:gd name="T1" fmla="*/ 2147483646 h 604"/>
              <a:gd name="T2" fmla="*/ 2147483646 w 142"/>
              <a:gd name="T3" fmla="*/ 2147483646 h 604"/>
              <a:gd name="T4" fmla="*/ 0 w 142"/>
              <a:gd name="T5" fmla="*/ 2147483646 h 604"/>
              <a:gd name="T6" fmla="*/ 2147483646 w 142"/>
              <a:gd name="T7" fmla="*/ 2147483646 h 604"/>
              <a:gd name="T8" fmla="*/ 2147483646 w 142"/>
              <a:gd name="T9" fmla="*/ 2147483646 h 604"/>
              <a:gd name="T10" fmla="*/ 2147483646 w 142"/>
              <a:gd name="T11" fmla="*/ 2147483646 h 604"/>
              <a:gd name="T12" fmla="*/ 2147483646 w 142"/>
              <a:gd name="T13" fmla="*/ 0 h 604"/>
              <a:gd name="T14" fmla="*/ 2147483646 w 142"/>
              <a:gd name="T15" fmla="*/ 2147483646 h 6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solidFill>
            <a:srgbClr val="FF0066"/>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latin typeface="Arial" panose="020B0604020202020204" pitchFamily="34" charset="0"/>
              <a:cs typeface="Arial" panose="020B0604020202020204" pitchFamily="34" charset="0"/>
            </a:endParaRPr>
          </a:p>
        </p:txBody>
      </p:sp>
      <p:sp>
        <p:nvSpPr>
          <p:cNvPr id="368644" name="Freeform 5">
            <a:extLst>
              <a:ext uri="{FF2B5EF4-FFF2-40B4-BE49-F238E27FC236}">
                <a16:creationId xmlns="" xmlns:a16="http://schemas.microsoft.com/office/drawing/2014/main" id="{83D8289D-690C-4D68-9C4C-5894D7698D72}"/>
              </a:ext>
            </a:extLst>
          </p:cNvPr>
          <p:cNvSpPr>
            <a:spLocks/>
          </p:cNvSpPr>
          <p:nvPr/>
        </p:nvSpPr>
        <p:spPr bwMode="gray">
          <a:xfrm flipH="1">
            <a:off x="6326187" y="4874235"/>
            <a:ext cx="2540000" cy="1031875"/>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FF0066"/>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latin typeface="Arial" panose="020B0604020202020204" pitchFamily="34" charset="0"/>
              <a:cs typeface="Arial" panose="020B0604020202020204" pitchFamily="34" charset="0"/>
            </a:endParaRPr>
          </a:p>
        </p:txBody>
      </p:sp>
      <p:grpSp>
        <p:nvGrpSpPr>
          <p:cNvPr id="368645" name="Group 6">
            <a:extLst>
              <a:ext uri="{FF2B5EF4-FFF2-40B4-BE49-F238E27FC236}">
                <a16:creationId xmlns="" xmlns:a16="http://schemas.microsoft.com/office/drawing/2014/main" id="{53B9B4D4-2743-41FD-B25C-2AB7CE6AC85B}"/>
              </a:ext>
            </a:extLst>
          </p:cNvPr>
          <p:cNvGrpSpPr>
            <a:grpSpLocks/>
          </p:cNvGrpSpPr>
          <p:nvPr/>
        </p:nvGrpSpPr>
        <p:grpSpPr bwMode="auto">
          <a:xfrm>
            <a:off x="1881188" y="2751146"/>
            <a:ext cx="2771775" cy="2172300"/>
            <a:chOff x="4320" y="1152"/>
            <a:chExt cx="414" cy="402"/>
          </a:xfrm>
        </p:grpSpPr>
        <p:sp>
          <p:nvSpPr>
            <p:cNvPr id="1160199" name="AutoShape 7">
              <a:extLst>
                <a:ext uri="{FF2B5EF4-FFF2-40B4-BE49-F238E27FC236}">
                  <a16:creationId xmlns="" xmlns:a16="http://schemas.microsoft.com/office/drawing/2014/main" id="{6721B658-543A-4418-8FD5-609A405110D5}"/>
                </a:ext>
              </a:extLst>
            </p:cNvPr>
            <p:cNvSpPr>
              <a:spLocks noChangeArrowheads="1"/>
            </p:cNvSpPr>
            <p:nvPr/>
          </p:nvSpPr>
          <p:spPr bwMode="gray">
            <a:xfrm>
              <a:off x="4320" y="1152"/>
              <a:ext cx="414" cy="402"/>
            </a:xfrm>
            <a:prstGeom prst="roundRect">
              <a:avLst>
                <a:gd name="adj" fmla="val 11921"/>
              </a:avLst>
            </a:prstGeom>
            <a:gradFill rotWithShape="1">
              <a:gsLst>
                <a:gs pos="0">
                  <a:schemeClr val="accent1"/>
                </a:gs>
                <a:gs pos="100000">
                  <a:schemeClr val="accent1">
                    <a:gamma/>
                    <a:shade val="69804"/>
                    <a:invGamma/>
                  </a:schemeClr>
                </a:gs>
              </a:gsLst>
              <a:lin ang="5400000" scaled="1"/>
            </a:gradFill>
            <a:ln w="25400">
              <a:solidFill>
                <a:srgbClr val="FFFFFF"/>
              </a:solidFill>
              <a:round/>
              <a:headEnd/>
              <a:tailEnd/>
            </a:ln>
            <a:effectLst>
              <a:outerShdw dist="53882" dir="2700000" algn="ctr" rotWithShape="0">
                <a:srgbClr val="000000">
                  <a:alpha val="50000"/>
                </a:srgbClr>
              </a:outerShdw>
            </a:effectLst>
          </p:spPr>
          <p:txBody>
            <a:bodyPr wrap="none" anchor="ctr"/>
            <a:lstStyle/>
            <a:p>
              <a:pPr>
                <a:defRPr/>
              </a:pPr>
              <a:endParaRPr lang="en-US">
                <a:latin typeface="Arial" panose="020B0604020202020204" pitchFamily="34" charset="0"/>
                <a:cs typeface="Arial" panose="020B0604020202020204" pitchFamily="34" charset="0"/>
              </a:endParaRPr>
            </a:p>
          </p:txBody>
        </p:sp>
        <p:sp>
          <p:nvSpPr>
            <p:cNvPr id="1160200" name="Freeform 8">
              <a:extLst>
                <a:ext uri="{FF2B5EF4-FFF2-40B4-BE49-F238E27FC236}">
                  <a16:creationId xmlns="" xmlns:a16="http://schemas.microsoft.com/office/drawing/2014/main" id="{3B139468-FFB3-4C6B-AC01-08EF13A4E5AA}"/>
                </a:ext>
              </a:extLst>
            </p:cNvPr>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48627"/>
                    <a:invGamma/>
                  </a:schemeClr>
                </a:gs>
                <a:gs pos="50000">
                  <a:schemeClr val="accent1">
                    <a:alpha val="0"/>
                  </a:schemeClr>
                </a:gs>
                <a:gs pos="100000">
                  <a:schemeClr val="accent1">
                    <a:gamma/>
                    <a:tint val="48627"/>
                    <a:invGamma/>
                  </a:schemeClr>
                </a:gs>
              </a:gsLst>
              <a:lin ang="2700000" scaled="1"/>
            </a:gradFill>
            <a:ln w="0">
              <a:noFill/>
              <a:prstDash val="solid"/>
              <a:round/>
              <a:headEnd/>
              <a:tailEnd/>
            </a:ln>
          </p:spPr>
          <p:txBody>
            <a:bodyPr/>
            <a:lstStyle/>
            <a:p>
              <a:pPr>
                <a:defRPr/>
              </a:pPr>
              <a:endParaRPr lang="en-US">
                <a:latin typeface="Arial" panose="020B0604020202020204" pitchFamily="34" charset="0"/>
                <a:cs typeface="Arial" panose="020B0604020202020204" pitchFamily="34" charset="0"/>
              </a:endParaRPr>
            </a:p>
          </p:txBody>
        </p:sp>
      </p:grpSp>
      <p:grpSp>
        <p:nvGrpSpPr>
          <p:cNvPr id="368646" name="Group 10">
            <a:extLst>
              <a:ext uri="{FF2B5EF4-FFF2-40B4-BE49-F238E27FC236}">
                <a16:creationId xmlns="" xmlns:a16="http://schemas.microsoft.com/office/drawing/2014/main" id="{1C465640-3C3F-422C-AFF2-276A701388C2}"/>
              </a:ext>
            </a:extLst>
          </p:cNvPr>
          <p:cNvGrpSpPr>
            <a:grpSpLocks/>
          </p:cNvGrpSpPr>
          <p:nvPr/>
        </p:nvGrpSpPr>
        <p:grpSpPr bwMode="auto">
          <a:xfrm>
            <a:off x="4719637" y="2767307"/>
            <a:ext cx="2752725" cy="2159276"/>
            <a:chOff x="4320" y="1152"/>
            <a:chExt cx="414" cy="402"/>
          </a:xfrm>
        </p:grpSpPr>
        <p:sp>
          <p:nvSpPr>
            <p:cNvPr id="1160203" name="AutoShape 11">
              <a:extLst>
                <a:ext uri="{FF2B5EF4-FFF2-40B4-BE49-F238E27FC236}">
                  <a16:creationId xmlns="" xmlns:a16="http://schemas.microsoft.com/office/drawing/2014/main" id="{ECF075FC-CE13-4050-9ECF-5A23A7C026B7}"/>
                </a:ext>
              </a:extLst>
            </p:cNvPr>
            <p:cNvSpPr>
              <a:spLocks noChangeArrowheads="1"/>
            </p:cNvSpPr>
            <p:nvPr/>
          </p:nvSpPr>
          <p:spPr bwMode="gray">
            <a:xfrm>
              <a:off x="4320" y="1152"/>
              <a:ext cx="414" cy="402"/>
            </a:xfrm>
            <a:prstGeom prst="roundRect">
              <a:avLst>
                <a:gd name="adj" fmla="val 11921"/>
              </a:avLst>
            </a:prstGeom>
            <a:gradFill rotWithShape="1">
              <a:gsLst>
                <a:gs pos="0">
                  <a:schemeClr val="accent2"/>
                </a:gs>
                <a:gs pos="100000">
                  <a:schemeClr val="accent2">
                    <a:gamma/>
                    <a:shade val="69804"/>
                    <a:invGamma/>
                  </a:schemeClr>
                </a:gs>
              </a:gsLst>
              <a:lin ang="5400000" scaled="1"/>
            </a:gradFill>
            <a:ln w="25400">
              <a:solidFill>
                <a:srgbClr val="FFFFFF"/>
              </a:solidFill>
              <a:round/>
              <a:headEnd/>
              <a:tailEnd/>
            </a:ln>
            <a:effectLst>
              <a:outerShdw dist="53882" dir="2700000" algn="ctr" rotWithShape="0">
                <a:srgbClr val="000000">
                  <a:alpha val="50000"/>
                </a:srgbClr>
              </a:outerShdw>
            </a:effectLst>
          </p:spPr>
          <p:txBody>
            <a:bodyPr wrap="none" anchor="ctr"/>
            <a:lstStyle/>
            <a:p>
              <a:pPr>
                <a:defRPr/>
              </a:pPr>
              <a:endParaRPr lang="en-US">
                <a:latin typeface="Arial" panose="020B0604020202020204" pitchFamily="34" charset="0"/>
                <a:cs typeface="Arial" panose="020B0604020202020204" pitchFamily="34" charset="0"/>
              </a:endParaRPr>
            </a:p>
          </p:txBody>
        </p:sp>
        <p:sp>
          <p:nvSpPr>
            <p:cNvPr id="1160204" name="Freeform 12">
              <a:extLst>
                <a:ext uri="{FF2B5EF4-FFF2-40B4-BE49-F238E27FC236}">
                  <a16:creationId xmlns="" xmlns:a16="http://schemas.microsoft.com/office/drawing/2014/main" id="{3CB59BD9-CBC8-4CA7-9807-7F816D290709}"/>
                </a:ext>
              </a:extLst>
            </p:cNvPr>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2">
                    <a:gamma/>
                    <a:tint val="48627"/>
                    <a:invGamma/>
                  </a:schemeClr>
                </a:gs>
                <a:gs pos="50000">
                  <a:schemeClr val="accent2">
                    <a:alpha val="0"/>
                  </a:schemeClr>
                </a:gs>
                <a:gs pos="100000">
                  <a:schemeClr val="accent2">
                    <a:gamma/>
                    <a:tint val="48627"/>
                    <a:invGamma/>
                  </a:schemeClr>
                </a:gs>
              </a:gsLst>
              <a:lin ang="2700000" scaled="1"/>
            </a:gradFill>
            <a:ln w="0">
              <a:noFill/>
              <a:prstDash val="solid"/>
              <a:round/>
              <a:headEnd/>
              <a:tailEnd/>
            </a:ln>
          </p:spPr>
          <p:txBody>
            <a:bodyPr/>
            <a:lstStyle/>
            <a:p>
              <a:pPr>
                <a:defRPr/>
              </a:pPr>
              <a:endParaRPr lang="en-US">
                <a:latin typeface="Arial" panose="020B0604020202020204" pitchFamily="34" charset="0"/>
                <a:cs typeface="Arial" panose="020B0604020202020204" pitchFamily="34" charset="0"/>
              </a:endParaRPr>
            </a:p>
          </p:txBody>
        </p:sp>
      </p:grpSp>
      <p:grpSp>
        <p:nvGrpSpPr>
          <p:cNvPr id="368647" name="Group 13">
            <a:extLst>
              <a:ext uri="{FF2B5EF4-FFF2-40B4-BE49-F238E27FC236}">
                <a16:creationId xmlns="" xmlns:a16="http://schemas.microsoft.com/office/drawing/2014/main" id="{B62BD0DF-225C-40F6-9CBE-994CDD745136}"/>
              </a:ext>
            </a:extLst>
          </p:cNvPr>
          <p:cNvGrpSpPr>
            <a:grpSpLocks/>
          </p:cNvGrpSpPr>
          <p:nvPr/>
        </p:nvGrpSpPr>
        <p:grpSpPr bwMode="auto">
          <a:xfrm>
            <a:off x="7751763" y="2751146"/>
            <a:ext cx="2770187" cy="2172300"/>
            <a:chOff x="4320" y="1152"/>
            <a:chExt cx="414" cy="402"/>
          </a:xfrm>
        </p:grpSpPr>
        <p:sp>
          <p:nvSpPr>
            <p:cNvPr id="1160206" name="AutoShape 14">
              <a:extLst>
                <a:ext uri="{FF2B5EF4-FFF2-40B4-BE49-F238E27FC236}">
                  <a16:creationId xmlns="" xmlns:a16="http://schemas.microsoft.com/office/drawing/2014/main" id="{82D73954-A2E5-43C3-A1CD-D7F98227E14E}"/>
                </a:ext>
              </a:extLst>
            </p:cNvPr>
            <p:cNvSpPr>
              <a:spLocks noChangeArrowheads="1"/>
            </p:cNvSpPr>
            <p:nvPr/>
          </p:nvSpPr>
          <p:spPr bwMode="gray">
            <a:xfrm>
              <a:off x="4320" y="1152"/>
              <a:ext cx="414" cy="402"/>
            </a:xfrm>
            <a:prstGeom prst="roundRect">
              <a:avLst>
                <a:gd name="adj" fmla="val 11921"/>
              </a:avLst>
            </a:prstGeom>
            <a:gradFill rotWithShape="1">
              <a:gsLst>
                <a:gs pos="0">
                  <a:schemeClr val="hlink"/>
                </a:gs>
                <a:gs pos="100000">
                  <a:schemeClr val="hlink">
                    <a:gamma/>
                    <a:shade val="69804"/>
                    <a:invGamma/>
                  </a:schemeClr>
                </a:gs>
              </a:gsLst>
              <a:lin ang="5400000" scaled="1"/>
            </a:gradFill>
            <a:ln w="25400">
              <a:solidFill>
                <a:srgbClr val="FFFFFF"/>
              </a:solidFill>
              <a:round/>
              <a:headEnd/>
              <a:tailEnd/>
            </a:ln>
            <a:effectLst>
              <a:outerShdw dist="53882" dir="2700000" algn="ctr" rotWithShape="0">
                <a:srgbClr val="000000">
                  <a:alpha val="50000"/>
                </a:srgbClr>
              </a:outerShdw>
            </a:effectLst>
          </p:spPr>
          <p:txBody>
            <a:bodyPr wrap="none" anchor="ctr"/>
            <a:lstStyle/>
            <a:p>
              <a:pPr>
                <a:defRPr/>
              </a:pPr>
              <a:endParaRPr lang="en-US">
                <a:latin typeface="Arial" panose="020B0604020202020204" pitchFamily="34" charset="0"/>
                <a:cs typeface="Arial" panose="020B0604020202020204" pitchFamily="34" charset="0"/>
              </a:endParaRPr>
            </a:p>
          </p:txBody>
        </p:sp>
        <p:sp>
          <p:nvSpPr>
            <p:cNvPr id="1160207" name="Freeform 15">
              <a:extLst>
                <a:ext uri="{FF2B5EF4-FFF2-40B4-BE49-F238E27FC236}">
                  <a16:creationId xmlns="" xmlns:a16="http://schemas.microsoft.com/office/drawing/2014/main" id="{6AEB4CB6-3181-48B7-BF4D-7D5B9E4BE990}"/>
                </a:ext>
              </a:extLst>
            </p:cNvPr>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hlink">
                    <a:gamma/>
                    <a:tint val="48627"/>
                    <a:invGamma/>
                  </a:schemeClr>
                </a:gs>
                <a:gs pos="50000">
                  <a:schemeClr val="hlink">
                    <a:alpha val="0"/>
                  </a:schemeClr>
                </a:gs>
                <a:gs pos="100000">
                  <a:schemeClr val="hlink">
                    <a:gamma/>
                    <a:tint val="48627"/>
                    <a:invGamma/>
                  </a:schemeClr>
                </a:gs>
              </a:gsLst>
              <a:lin ang="2700000" scaled="1"/>
            </a:gradFill>
            <a:ln w="0">
              <a:noFill/>
              <a:prstDash val="solid"/>
              <a:round/>
              <a:headEnd/>
              <a:tailEnd/>
            </a:ln>
          </p:spPr>
          <p:txBody>
            <a:bodyPr/>
            <a:lstStyle/>
            <a:p>
              <a:pPr>
                <a:defRPr/>
              </a:pPr>
              <a:endParaRPr lang="en-US">
                <a:latin typeface="Arial" panose="020B0604020202020204" pitchFamily="34" charset="0"/>
                <a:cs typeface="Arial" panose="020B0604020202020204" pitchFamily="34" charset="0"/>
              </a:endParaRPr>
            </a:p>
          </p:txBody>
        </p:sp>
      </p:grpSp>
      <p:sp>
        <p:nvSpPr>
          <p:cNvPr id="1160211" name="AutoShape 19">
            <a:extLst>
              <a:ext uri="{FF2B5EF4-FFF2-40B4-BE49-F238E27FC236}">
                <a16:creationId xmlns="" xmlns:a16="http://schemas.microsoft.com/office/drawing/2014/main" id="{1A2DCB1F-1F5B-42F6-8E0B-6BD6545A8B26}"/>
              </a:ext>
            </a:extLst>
          </p:cNvPr>
          <p:cNvSpPr>
            <a:spLocks noChangeArrowheads="1"/>
          </p:cNvSpPr>
          <p:nvPr/>
        </p:nvSpPr>
        <p:spPr bwMode="ltGray">
          <a:xfrm>
            <a:off x="1060682" y="5915935"/>
            <a:ext cx="10160000" cy="847739"/>
          </a:xfrm>
          <a:prstGeom prst="roundRect">
            <a:avLst>
              <a:gd name="adj" fmla="val 16667"/>
            </a:avLst>
          </a:prstGeom>
          <a:solidFill>
            <a:srgbClr val="663300"/>
          </a:solidFill>
          <a:ln w="57150" algn="ctr">
            <a:solidFill>
              <a:schemeClr val="bg1"/>
            </a:solidFill>
            <a:round/>
            <a:headEnd/>
            <a:tailEnd/>
          </a:ln>
          <a:effectLst/>
        </p:spPr>
        <p:txBody>
          <a:bodyPr wrap="none" anchor="ctr"/>
          <a:lstStyle/>
          <a:p>
            <a:pPr algn="ctr">
              <a:spcBef>
                <a:spcPct val="50000"/>
              </a:spcBef>
              <a:defRPr/>
            </a:pPr>
            <a:r>
              <a:rPr lang="en-US" sz="2000" dirty="0" err="1">
                <a:solidFill>
                  <a:schemeClr val="bg1"/>
                </a:solidFill>
                <a:latin typeface="Arial" panose="020B0604020202020204" pitchFamily="34" charset="0"/>
                <a:cs typeface="Arial" panose="020B0604020202020204" pitchFamily="34" charset="0"/>
              </a:rPr>
              <a:t>Làm</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việc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có</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trách</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nhiệm</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cao</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việc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effectLst>
                  <a:outerShdw blurRad="38100" dist="38100" dir="2700000" algn="tl">
                    <a:srgbClr val="C0C0C0"/>
                  </a:outerShdw>
                </a:effectLst>
                <a:latin typeface="Arial" panose="020B0604020202020204" pitchFamily="34" charset="0"/>
                <a:cs typeface="Arial" panose="020B0604020202020204" pitchFamily="34" charset="0"/>
              </a:rPr>
              <a:t>thiện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nhỏ</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mấy</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cũng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làm</a:t>
            </a:r>
            <a:r>
              <a:rPr lang="en-US" sz="2000" dirty="0">
                <a:solidFill>
                  <a:schemeClr val="bg1"/>
                </a:solidFill>
                <a:latin typeface="Arial" panose="020B0604020202020204" pitchFamily="34" charset="0"/>
                <a:cs typeface="Arial" panose="020B0604020202020204" pitchFamily="34" charset="0"/>
              </a:rPr>
              <a:t>.</a:t>
            </a:r>
            <a:r>
              <a:rPr lang="vi-VN"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Việc</a:t>
            </a:r>
            <a:r>
              <a:rPr lang="en-US" sz="2000" dirty="0">
                <a:solidFill>
                  <a:schemeClr val="bg1"/>
                </a:solidFill>
                <a:effectLst>
                  <a:outerShdw blurRad="38100" dist="38100" dir="2700000" algn="tl">
                    <a:srgbClr val="C0C0C0"/>
                  </a:outerShdw>
                </a:effectLst>
                <a:latin typeface="Arial" panose="020B0604020202020204" pitchFamily="34" charset="0"/>
                <a:cs typeface="Arial" panose="020B0604020202020204" pitchFamily="34" charset="0"/>
              </a:rPr>
              <a:t> </a:t>
            </a:r>
            <a:r>
              <a:rPr lang="en-US" sz="2000" dirty="0" err="1">
                <a:solidFill>
                  <a:schemeClr val="bg1"/>
                </a:solidFill>
                <a:effectLst>
                  <a:outerShdw blurRad="38100" dist="38100" dir="2700000" algn="tl">
                    <a:srgbClr val="C0C0C0"/>
                  </a:outerShdw>
                </a:effectLst>
                <a:latin typeface="Arial" panose="020B0604020202020204" pitchFamily="34" charset="0"/>
                <a:cs typeface="Arial" panose="020B0604020202020204" pitchFamily="34" charset="0"/>
              </a:rPr>
              <a:t>ác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nhỏ</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mấy</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cũng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tránh</a:t>
            </a:r>
            <a:endParaRPr lang="en-US" sz="2000" dirty="0">
              <a:solidFill>
                <a:schemeClr val="bg1"/>
              </a:solidFill>
              <a:latin typeface="Arial" panose="020B0604020202020204" pitchFamily="34" charset="0"/>
              <a:cs typeface="Arial" panose="020B0604020202020204" pitchFamily="34" charset="0"/>
            </a:endParaRPr>
          </a:p>
        </p:txBody>
      </p:sp>
      <p:sp>
        <p:nvSpPr>
          <p:cNvPr id="368649" name="Rectangle 2">
            <a:extLst>
              <a:ext uri="{FF2B5EF4-FFF2-40B4-BE49-F238E27FC236}">
                <a16:creationId xmlns="" xmlns:a16="http://schemas.microsoft.com/office/drawing/2014/main" id="{C74C44C6-473E-47FD-93E9-5EF145227FAB}"/>
              </a:ext>
            </a:extLst>
          </p:cNvPr>
          <p:cNvSpPr>
            <a:spLocks noChangeArrowheads="1"/>
          </p:cNvSpPr>
          <p:nvPr/>
        </p:nvSpPr>
        <p:spPr bwMode="auto">
          <a:xfrm>
            <a:off x="3308349" y="2072148"/>
            <a:ext cx="5472973" cy="461665"/>
          </a:xfrm>
          <a:prstGeom prst="rect">
            <a:avLst/>
          </a:prstGeom>
          <a:solidFill>
            <a:srgbClr val="0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r>
              <a:rPr lang="en-US" altLang="en-US" sz="2400" b="1" dirty="0" err="1">
                <a:solidFill>
                  <a:schemeClr val="bg1"/>
                </a:solidFill>
                <a:cs typeface="Arial" panose="020B0604020202020204" pitchFamily="34" charset="0"/>
              </a:rPr>
              <a:t>Chính</a:t>
            </a:r>
            <a:r>
              <a:rPr lang="en-US" altLang="en-US" sz="2400" dirty="0">
                <a:solidFill>
                  <a:schemeClr val="bg1"/>
                </a:solidFill>
                <a:cs typeface="Arial" panose="020B0604020202020204" pitchFamily="34" charset="0"/>
              </a:rPr>
              <a:t> “</a:t>
            </a:r>
            <a:r>
              <a:rPr lang="en-US" altLang="en-US" sz="2400" dirty="0" err="1">
                <a:solidFill>
                  <a:schemeClr val="bg1"/>
                </a:solidFill>
                <a:cs typeface="Arial" panose="020B0604020202020204" pitchFamily="34" charset="0"/>
              </a:rPr>
              <a:t>nghĩa</a:t>
            </a:r>
            <a:r>
              <a:rPr lang="en-US" altLang="en-US" sz="2400" dirty="0">
                <a:solidFill>
                  <a:schemeClr val="bg1"/>
                </a:solidFill>
                <a:cs typeface="Arial" panose="020B0604020202020204" pitchFamily="34" charset="0"/>
              </a:rPr>
              <a:t> </a:t>
            </a:r>
            <a:r>
              <a:rPr lang="en-US" altLang="en-US" sz="2400" dirty="0" err="1">
                <a:solidFill>
                  <a:schemeClr val="bg1"/>
                </a:solidFill>
                <a:cs typeface="Arial" panose="020B0604020202020204" pitchFamily="34" charset="0"/>
              </a:rPr>
              <a:t>là</a:t>
            </a:r>
            <a:r>
              <a:rPr lang="en-US" altLang="en-US" sz="2400" dirty="0">
                <a:solidFill>
                  <a:schemeClr val="bg1"/>
                </a:solidFill>
                <a:cs typeface="Arial" panose="020B0604020202020204" pitchFamily="34" charset="0"/>
              </a:rPr>
              <a:t> </a:t>
            </a:r>
            <a:r>
              <a:rPr lang="en-US" altLang="en-US" sz="2400" dirty="0" err="1">
                <a:solidFill>
                  <a:schemeClr val="bg1"/>
                </a:solidFill>
                <a:cs typeface="Arial" panose="020B0604020202020204" pitchFamily="34" charset="0"/>
              </a:rPr>
              <a:t>thẳng</a:t>
            </a:r>
            <a:r>
              <a:rPr lang="en-US" altLang="en-US" sz="2400" dirty="0">
                <a:solidFill>
                  <a:schemeClr val="bg1"/>
                </a:solidFill>
                <a:cs typeface="Arial" panose="020B0604020202020204" pitchFamily="34" charset="0"/>
              </a:rPr>
              <a:t> </a:t>
            </a:r>
            <a:r>
              <a:rPr lang="en-US" altLang="en-US" sz="2400" dirty="0" err="1">
                <a:solidFill>
                  <a:schemeClr val="bg1"/>
                </a:solidFill>
                <a:cs typeface="Arial" panose="020B0604020202020204" pitchFamily="34" charset="0"/>
              </a:rPr>
              <a:t>thắn</a:t>
            </a:r>
            <a:r>
              <a:rPr lang="en-US" altLang="en-US" sz="2400" dirty="0">
                <a:solidFill>
                  <a:schemeClr val="bg1"/>
                </a:solidFill>
                <a:cs typeface="Arial" panose="020B0604020202020204" pitchFamily="34" charset="0"/>
              </a:rPr>
              <a:t>, </a:t>
            </a:r>
            <a:r>
              <a:rPr lang="en-US" altLang="en-US" sz="2400" dirty="0" err="1">
                <a:solidFill>
                  <a:schemeClr val="bg1"/>
                </a:solidFill>
                <a:cs typeface="Arial" panose="020B0604020202020204" pitchFamily="34" charset="0"/>
              </a:rPr>
              <a:t>đứng</a:t>
            </a:r>
            <a:r>
              <a:rPr lang="en-US" altLang="en-US" sz="2400" dirty="0">
                <a:solidFill>
                  <a:schemeClr val="bg1"/>
                </a:solidFill>
                <a:cs typeface="Arial" panose="020B0604020202020204" pitchFamily="34" charset="0"/>
              </a:rPr>
              <a:t> </a:t>
            </a:r>
            <a:r>
              <a:rPr lang="en-US" altLang="en-US" sz="2400" dirty="0" err="1">
                <a:solidFill>
                  <a:schemeClr val="bg1"/>
                </a:solidFill>
                <a:cs typeface="Arial" panose="020B0604020202020204" pitchFamily="34" charset="0"/>
              </a:rPr>
              <a:t>đắn</a:t>
            </a:r>
            <a:r>
              <a:rPr lang="en-US" altLang="en-US" sz="2400" dirty="0">
                <a:solidFill>
                  <a:schemeClr val="bg1"/>
                </a:solidFill>
                <a:cs typeface="Arial" panose="020B0604020202020204" pitchFamily="34" charset="0"/>
              </a:rPr>
              <a:t>”</a:t>
            </a:r>
          </a:p>
        </p:txBody>
      </p:sp>
      <p:sp>
        <p:nvSpPr>
          <p:cNvPr id="368650" name="Rectangle 3">
            <a:extLst>
              <a:ext uri="{FF2B5EF4-FFF2-40B4-BE49-F238E27FC236}">
                <a16:creationId xmlns="" xmlns:a16="http://schemas.microsoft.com/office/drawing/2014/main" id="{DD50DED9-7619-4F40-869D-55FEA40B4BEE}"/>
              </a:ext>
            </a:extLst>
          </p:cNvPr>
          <p:cNvSpPr>
            <a:spLocks noChangeArrowheads="1"/>
          </p:cNvSpPr>
          <p:nvPr/>
        </p:nvSpPr>
        <p:spPr bwMode="auto">
          <a:xfrm>
            <a:off x="2028825" y="3396272"/>
            <a:ext cx="2303463"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n-US" sz="2000">
                <a:solidFill>
                  <a:schemeClr val="bg1"/>
                </a:solidFill>
                <a:cs typeface="Arial" panose="020B0604020202020204" pitchFamily="34" charset="0"/>
              </a:rPr>
              <a:t>Không tự cao, tự đại, luôn chịu khó học tập, tự kiểm điểm để tiến bộ</a:t>
            </a:r>
          </a:p>
        </p:txBody>
      </p:sp>
      <p:sp>
        <p:nvSpPr>
          <p:cNvPr id="5" name="Rounded Rectangle 4">
            <a:extLst>
              <a:ext uri="{FF2B5EF4-FFF2-40B4-BE49-F238E27FC236}">
                <a16:creationId xmlns="" xmlns:a16="http://schemas.microsoft.com/office/drawing/2014/main" id="{C7B63931-2496-4608-A686-29887C6D74E1}"/>
              </a:ext>
            </a:extLst>
          </p:cNvPr>
          <p:cNvSpPr/>
          <p:nvPr/>
        </p:nvSpPr>
        <p:spPr>
          <a:xfrm>
            <a:off x="2028825" y="2866195"/>
            <a:ext cx="2541588" cy="438150"/>
          </a:xfrm>
          <a:prstGeom prst="roundRect">
            <a:avLst/>
          </a:prstGeom>
          <a:solidFill>
            <a:srgbClr val="FF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50000"/>
              </a:spcBef>
              <a:defRPr/>
            </a:pPr>
            <a:r>
              <a:rPr lang="en-US" sz="2000" dirty="0" err="1">
                <a:solidFill>
                  <a:schemeClr val="bg1"/>
                </a:solidFill>
                <a:latin typeface="Arial" panose="020B0604020202020204" pitchFamily="34" charset="0"/>
                <a:cs typeface="Arial" panose="020B0604020202020204" pitchFamily="34" charset="0"/>
              </a:rPr>
              <a:t>Đối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với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mình</a:t>
            </a:r>
            <a:endParaRPr lang="en-US" sz="2000" dirty="0">
              <a:solidFill>
                <a:schemeClr val="bg1"/>
              </a:solidFill>
              <a:latin typeface="Arial" panose="020B0604020202020204" pitchFamily="34" charset="0"/>
              <a:cs typeface="Arial" panose="020B0604020202020204" pitchFamily="34" charset="0"/>
            </a:endParaRPr>
          </a:p>
        </p:txBody>
      </p:sp>
      <p:sp>
        <p:nvSpPr>
          <p:cNvPr id="368652" name="Rectangle 5">
            <a:extLst>
              <a:ext uri="{FF2B5EF4-FFF2-40B4-BE49-F238E27FC236}">
                <a16:creationId xmlns="" xmlns:a16="http://schemas.microsoft.com/office/drawing/2014/main" id="{ACEADA8F-0403-4713-B243-D4CBCB239540}"/>
              </a:ext>
            </a:extLst>
          </p:cNvPr>
          <p:cNvSpPr>
            <a:spLocks noChangeArrowheads="1"/>
          </p:cNvSpPr>
          <p:nvPr/>
        </p:nvSpPr>
        <p:spPr bwMode="auto">
          <a:xfrm>
            <a:off x="4849813" y="3441516"/>
            <a:ext cx="2539999"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n-US" sz="2000" dirty="0" err="1">
                <a:solidFill>
                  <a:schemeClr val="bg1"/>
                </a:solidFill>
                <a:cs typeface="Arial" panose="020B0604020202020204" pitchFamily="34" charset="0"/>
              </a:rPr>
              <a:t>Không</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nịnh</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hót</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người</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trên</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không</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xem</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khinh</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người</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dưới</a:t>
            </a:r>
            <a:endParaRPr lang="en-US" altLang="en-US" sz="2000" dirty="0">
              <a:solidFill>
                <a:schemeClr val="bg1"/>
              </a:solidFill>
              <a:cs typeface="Arial" panose="020B0604020202020204" pitchFamily="34" charset="0"/>
            </a:endParaRPr>
          </a:p>
        </p:txBody>
      </p:sp>
      <p:sp>
        <p:nvSpPr>
          <p:cNvPr id="26" name="Rounded Rectangle 25">
            <a:extLst>
              <a:ext uri="{FF2B5EF4-FFF2-40B4-BE49-F238E27FC236}">
                <a16:creationId xmlns="" xmlns:a16="http://schemas.microsoft.com/office/drawing/2014/main" id="{6BB6AAA3-FF91-4FCF-A464-3A70DBAE6CBE}"/>
              </a:ext>
            </a:extLst>
          </p:cNvPr>
          <p:cNvSpPr/>
          <p:nvPr/>
        </p:nvSpPr>
        <p:spPr>
          <a:xfrm>
            <a:off x="4869095" y="2877924"/>
            <a:ext cx="2543175" cy="438150"/>
          </a:xfrm>
          <a:prstGeom prst="roundRect">
            <a:avLst/>
          </a:prstGeom>
          <a:solidFill>
            <a:srgbClr val="D2D23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50000"/>
              </a:spcBef>
              <a:defRPr/>
            </a:pPr>
            <a:r>
              <a:rPr lang="en-US" sz="2000" dirty="0" err="1">
                <a:solidFill>
                  <a:schemeClr val="bg1"/>
                </a:solidFill>
                <a:latin typeface="Arial" panose="020B0604020202020204" pitchFamily="34" charset="0"/>
                <a:cs typeface="Arial" panose="020B0604020202020204" pitchFamily="34" charset="0"/>
              </a:rPr>
              <a:t>Đối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với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người</a:t>
            </a:r>
            <a:endParaRPr lang="en-US" sz="2000" dirty="0">
              <a:solidFill>
                <a:schemeClr val="bg1"/>
              </a:solidFill>
              <a:latin typeface="Arial" panose="020B0604020202020204" pitchFamily="34" charset="0"/>
              <a:cs typeface="Arial" panose="020B0604020202020204" pitchFamily="34" charset="0"/>
            </a:endParaRPr>
          </a:p>
        </p:txBody>
      </p:sp>
      <p:sp>
        <p:nvSpPr>
          <p:cNvPr id="30" name="Rounded Rectangle 29">
            <a:extLst>
              <a:ext uri="{FF2B5EF4-FFF2-40B4-BE49-F238E27FC236}">
                <a16:creationId xmlns="" xmlns:a16="http://schemas.microsoft.com/office/drawing/2014/main" id="{3372DE4D-5F15-4137-B479-211F4A0BE7AD}"/>
              </a:ext>
            </a:extLst>
          </p:cNvPr>
          <p:cNvSpPr/>
          <p:nvPr/>
        </p:nvSpPr>
        <p:spPr>
          <a:xfrm>
            <a:off x="7885112" y="2841607"/>
            <a:ext cx="2543175" cy="438150"/>
          </a:xfrm>
          <a:prstGeom prst="roundRect">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50000"/>
              </a:spcBef>
              <a:defRPr/>
            </a:pPr>
            <a:r>
              <a:rPr lang="en-US" sz="2000" dirty="0" err="1">
                <a:solidFill>
                  <a:schemeClr val="bg1"/>
                </a:solidFill>
                <a:latin typeface="Arial" panose="020B0604020202020204" pitchFamily="34" charset="0"/>
                <a:cs typeface="Arial" panose="020B0604020202020204" pitchFamily="34" charset="0"/>
              </a:rPr>
              <a:t>Đối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với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việc</a:t>
            </a:r>
            <a:endParaRPr lang="en-US" sz="2000" dirty="0">
              <a:solidFill>
                <a:schemeClr val="bg1"/>
              </a:solidFill>
              <a:latin typeface="Arial" panose="020B0604020202020204" pitchFamily="34" charset="0"/>
              <a:cs typeface="Arial" panose="020B0604020202020204" pitchFamily="34" charset="0"/>
            </a:endParaRPr>
          </a:p>
        </p:txBody>
      </p:sp>
      <p:sp>
        <p:nvSpPr>
          <p:cNvPr id="368655" name="Rectangle 6">
            <a:extLst>
              <a:ext uri="{FF2B5EF4-FFF2-40B4-BE49-F238E27FC236}">
                <a16:creationId xmlns="" xmlns:a16="http://schemas.microsoft.com/office/drawing/2014/main" id="{65F19BE8-643D-4435-96B0-DFA9C6242073}"/>
              </a:ext>
            </a:extLst>
          </p:cNvPr>
          <p:cNvSpPr>
            <a:spLocks noChangeArrowheads="1"/>
          </p:cNvSpPr>
          <p:nvPr/>
        </p:nvSpPr>
        <p:spPr bwMode="auto">
          <a:xfrm>
            <a:off x="7885112" y="3689505"/>
            <a:ext cx="2578100"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n-US" sz="2000" dirty="0" err="1">
                <a:solidFill>
                  <a:schemeClr val="bg1"/>
                </a:solidFill>
                <a:cs typeface="Arial" panose="020B0604020202020204" pitchFamily="34" charset="0"/>
              </a:rPr>
              <a:t>Để</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việc</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công</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lên</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trên</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lên</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trước</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việc</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tư</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việc</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nhà</a:t>
            </a:r>
            <a:endParaRPr lang="en-US" altLang="en-US" sz="2000" dirty="0">
              <a:solidFill>
                <a:schemeClr val="bg1"/>
              </a:solidFill>
              <a:cs typeface="Arial" panose="020B0604020202020204" pitchFamily="34" charset="0"/>
            </a:endParaRPr>
          </a:p>
        </p:txBody>
      </p:sp>
      <p:sp>
        <p:nvSpPr>
          <p:cNvPr id="27" name="Rectangle 26">
            <a:extLst>
              <a:ext uri="{FF2B5EF4-FFF2-40B4-BE49-F238E27FC236}">
                <a16:creationId xmlns="" xmlns:a16="http://schemas.microsoft.com/office/drawing/2014/main" id="{4E4EB97B-D4E5-4F94-A8AD-AB9398B75592}"/>
              </a:ext>
            </a:extLst>
          </p:cNvPr>
          <p:cNvSpPr>
            <a:spLocks noChangeArrowheads="1"/>
          </p:cNvSpPr>
          <p:nvPr/>
        </p:nvSpPr>
        <p:spPr bwMode="auto">
          <a:xfrm>
            <a:off x="-44865" y="118327"/>
            <a:ext cx="614086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5. Tư tưởng về đạo đức cách mạng</a:t>
            </a:r>
            <a:endParaRPr lang="en-US" altLang="en-US" sz="2600" b="1" dirty="0">
              <a:solidFill>
                <a:srgbClr val="006600"/>
              </a:solidFill>
              <a:cs typeface="Arial" panose="020B0604020202020204" pitchFamily="34" charset="0"/>
            </a:endParaRPr>
          </a:p>
        </p:txBody>
      </p:sp>
      <p:sp>
        <p:nvSpPr>
          <p:cNvPr id="28" name="Rectangle 3">
            <a:extLst>
              <a:ext uri="{FF2B5EF4-FFF2-40B4-BE49-F238E27FC236}">
                <a16:creationId xmlns="" xmlns:a16="http://schemas.microsoft.com/office/drawing/2014/main" id="{C82CF3BE-5DE8-4EAA-B2E7-4AA018F54EB1}"/>
              </a:ext>
            </a:extLst>
          </p:cNvPr>
          <p:cNvSpPr>
            <a:spLocks noChangeArrowheads="1"/>
          </p:cNvSpPr>
          <p:nvPr/>
        </p:nvSpPr>
        <p:spPr bwMode="auto">
          <a:xfrm>
            <a:off x="1415033" y="951890"/>
            <a:ext cx="5758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pPr>
            <a:r>
              <a:rPr lang="vi-VN" altLang="en-US" sz="2400" b="1" dirty="0">
                <a:latin typeface="+mn-lt"/>
                <a:cs typeface="Times New Roman" panose="02020603050405020304" pitchFamily="18" charset="0"/>
              </a:rPr>
              <a:t>Về c</a:t>
            </a:r>
            <a:r>
              <a:rPr lang="en-US" altLang="en-US" sz="2400" b="1" dirty="0" err="1">
                <a:latin typeface="+mn-lt"/>
                <a:cs typeface="Times New Roman" panose="02020603050405020304" pitchFamily="18" charset="0"/>
              </a:rPr>
              <a:t>huẩn</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mực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đạo</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đức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cách</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mạng</a:t>
            </a:r>
            <a:endParaRPr lang="en-US" altLang="en-US" sz="2400" b="1" dirty="0">
              <a:latin typeface="+mn-lt"/>
            </a:endParaRPr>
          </a:p>
        </p:txBody>
      </p:sp>
      <p:grpSp>
        <p:nvGrpSpPr>
          <p:cNvPr id="29" name="Group 21">
            <a:extLst>
              <a:ext uri="{FF2B5EF4-FFF2-40B4-BE49-F238E27FC236}">
                <a16:creationId xmlns="" xmlns:a16="http://schemas.microsoft.com/office/drawing/2014/main" id="{23E0932D-8A2D-4A64-8381-16C39BEF438E}"/>
              </a:ext>
            </a:extLst>
          </p:cNvPr>
          <p:cNvGrpSpPr>
            <a:grpSpLocks/>
          </p:cNvGrpSpPr>
          <p:nvPr/>
        </p:nvGrpSpPr>
        <p:grpSpPr bwMode="auto">
          <a:xfrm flipV="1">
            <a:off x="41055" y="826447"/>
            <a:ext cx="12046857" cy="45719"/>
            <a:chOff x="240" y="528"/>
            <a:chExt cx="5298" cy="48"/>
          </a:xfrm>
        </p:grpSpPr>
        <p:sp>
          <p:nvSpPr>
            <p:cNvPr id="31" name="Line 7">
              <a:extLst>
                <a:ext uri="{FF2B5EF4-FFF2-40B4-BE49-F238E27FC236}">
                  <a16:creationId xmlns="" xmlns:a16="http://schemas.microsoft.com/office/drawing/2014/main" id="{53D1734B-C003-4C43-A336-1A369688534A}"/>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32" name="Line 8">
              <a:extLst>
                <a:ext uri="{FF2B5EF4-FFF2-40B4-BE49-F238E27FC236}">
                  <a16:creationId xmlns="" xmlns:a16="http://schemas.microsoft.com/office/drawing/2014/main" id="{FACD5E49-1CF2-4E1E-93B0-A71341C429BD}"/>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grpSp>
      <p:sp>
        <p:nvSpPr>
          <p:cNvPr id="33" name="Text Box 2">
            <a:extLst>
              <a:ext uri="{FF2B5EF4-FFF2-40B4-BE49-F238E27FC236}">
                <a16:creationId xmlns="" xmlns:a16="http://schemas.microsoft.com/office/drawing/2014/main" id="{2D48536A-04AD-4BE8-BD49-935F12C4D139}"/>
              </a:ext>
            </a:extLst>
          </p:cNvPr>
          <p:cNvSpPr txBox="1">
            <a:spLocks noChangeArrowheads="1"/>
          </p:cNvSpPr>
          <p:nvPr/>
        </p:nvSpPr>
        <p:spPr bwMode="auto">
          <a:xfrm>
            <a:off x="3636848" y="1480308"/>
            <a:ext cx="4918301" cy="400110"/>
          </a:xfrm>
          <a:prstGeom prst="rect">
            <a:avLst/>
          </a:prstGeom>
          <a:solidFill>
            <a:schemeClr val="bg1"/>
          </a:solidFill>
          <a:ln>
            <a:solidFill>
              <a:schemeClr val="tx1"/>
            </a:solidFill>
          </a:ln>
        </p:spPr>
        <p:style>
          <a:lnRef idx="1">
            <a:schemeClr val="accent3"/>
          </a:lnRef>
          <a:fillRef idx="2">
            <a:schemeClr val="accent3"/>
          </a:fillRef>
          <a:effectRef idx="1">
            <a:schemeClr val="accent3"/>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Cần</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kiệm</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liêm</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chính</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chí</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công</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vô</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tư</a:t>
            </a:r>
            <a:endParaRPr lang="en-US" sz="2000" dirty="0">
              <a:solidFill>
                <a:srgbClr val="0033CC"/>
              </a:solidFill>
              <a:latin typeface="Arial" panose="020B0604020202020204" pitchFamily="34" charset="0"/>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1000" fill="hold"/>
                                        <p:tgtEl>
                                          <p:spTgt spid="27"/>
                                        </p:tgtEl>
                                        <p:attrNameLst>
                                          <p:attrName>ppt_w</p:attrName>
                                        </p:attrNameLst>
                                      </p:cBhvr>
                                      <p:tavLst>
                                        <p:tav tm="0">
                                          <p:val>
                                            <p:fltVal val="0"/>
                                          </p:val>
                                        </p:tav>
                                        <p:tav tm="100000">
                                          <p:val>
                                            <p:strVal val="#ppt_w"/>
                                          </p:val>
                                        </p:tav>
                                      </p:tavLst>
                                    </p:anim>
                                    <p:anim calcmode="lin" valueType="num">
                                      <p:cBhvr>
                                        <p:cTn id="8" dur="1000" fill="hold"/>
                                        <p:tgtEl>
                                          <p:spTgt spid="27"/>
                                        </p:tgtEl>
                                        <p:attrNameLst>
                                          <p:attrName>ppt_h</p:attrName>
                                        </p:attrNameLst>
                                      </p:cBhvr>
                                      <p:tavLst>
                                        <p:tav tm="0">
                                          <p:val>
                                            <p:fltVal val="0"/>
                                          </p:val>
                                        </p:tav>
                                        <p:tav tm="100000">
                                          <p:val>
                                            <p:strVal val="#ppt_h"/>
                                          </p:val>
                                        </p:tav>
                                      </p:tavLst>
                                    </p:anim>
                                    <p:anim calcmode="lin" valueType="num">
                                      <p:cBhvr>
                                        <p:cTn id="9" dur="1000" fill="hold"/>
                                        <p:tgtEl>
                                          <p:spTgt spid="27"/>
                                        </p:tgtEl>
                                        <p:attrNameLst>
                                          <p:attrName>style.rotation</p:attrName>
                                        </p:attrNameLst>
                                      </p:cBhvr>
                                      <p:tavLst>
                                        <p:tav tm="0">
                                          <p:val>
                                            <p:fltVal val="90"/>
                                          </p:val>
                                        </p:tav>
                                        <p:tav tm="100000">
                                          <p:val>
                                            <p:fltVal val="0"/>
                                          </p:val>
                                        </p:tav>
                                      </p:tavLst>
                                    </p:anim>
                                    <p:animEffect transition="in" filter="fade">
                                      <p:cBhvr>
                                        <p:cTn id="10" dur="1000"/>
                                        <p:tgtEl>
                                          <p:spTgt spid="27"/>
                                        </p:tgtEl>
                                      </p:cBhvr>
                                    </p:animEffect>
                                  </p:childTnLst>
                                </p:cTn>
                              </p:par>
                              <p:par>
                                <p:cTn id="11" presetID="31" presetClass="entr" presetSubtype="0" fill="hold" nodeType="withEffect">
                                  <p:stCondLst>
                                    <p:cond delay="0"/>
                                  </p:stCondLst>
                                  <p:childTnLst>
                                    <p:set>
                                      <p:cBhvr>
                                        <p:cTn id="12" dur="1" fill="hold">
                                          <p:stCondLst>
                                            <p:cond delay="0"/>
                                          </p:stCondLst>
                                        </p:cTn>
                                        <p:tgtEl>
                                          <p:spTgt spid="29"/>
                                        </p:tgtEl>
                                        <p:attrNameLst>
                                          <p:attrName>style.visibility</p:attrName>
                                        </p:attrNameLst>
                                      </p:cBhvr>
                                      <p:to>
                                        <p:strVal val="visible"/>
                                      </p:to>
                                    </p:set>
                                    <p:anim calcmode="lin" valueType="num">
                                      <p:cBhvr>
                                        <p:cTn id="13" dur="1000" fill="hold"/>
                                        <p:tgtEl>
                                          <p:spTgt spid="29"/>
                                        </p:tgtEl>
                                        <p:attrNameLst>
                                          <p:attrName>ppt_w</p:attrName>
                                        </p:attrNameLst>
                                      </p:cBhvr>
                                      <p:tavLst>
                                        <p:tav tm="0">
                                          <p:val>
                                            <p:fltVal val="0"/>
                                          </p:val>
                                        </p:tav>
                                        <p:tav tm="100000">
                                          <p:val>
                                            <p:strVal val="#ppt_w"/>
                                          </p:val>
                                        </p:tav>
                                      </p:tavLst>
                                    </p:anim>
                                    <p:anim calcmode="lin" valueType="num">
                                      <p:cBhvr>
                                        <p:cTn id="14" dur="1000" fill="hold"/>
                                        <p:tgtEl>
                                          <p:spTgt spid="29"/>
                                        </p:tgtEl>
                                        <p:attrNameLst>
                                          <p:attrName>ppt_h</p:attrName>
                                        </p:attrNameLst>
                                      </p:cBhvr>
                                      <p:tavLst>
                                        <p:tav tm="0">
                                          <p:val>
                                            <p:fltVal val="0"/>
                                          </p:val>
                                        </p:tav>
                                        <p:tav tm="100000">
                                          <p:val>
                                            <p:strVal val="#ppt_h"/>
                                          </p:val>
                                        </p:tav>
                                      </p:tavLst>
                                    </p:anim>
                                    <p:anim calcmode="lin" valueType="num">
                                      <p:cBhvr>
                                        <p:cTn id="15" dur="1000" fill="hold"/>
                                        <p:tgtEl>
                                          <p:spTgt spid="29"/>
                                        </p:tgtEl>
                                        <p:attrNameLst>
                                          <p:attrName>style.rotation</p:attrName>
                                        </p:attrNameLst>
                                      </p:cBhvr>
                                      <p:tavLst>
                                        <p:tav tm="0">
                                          <p:val>
                                            <p:fltVal val="90"/>
                                          </p:val>
                                        </p:tav>
                                        <p:tav tm="100000">
                                          <p:val>
                                            <p:fltVal val="0"/>
                                          </p:val>
                                        </p:tav>
                                      </p:tavLst>
                                    </p:anim>
                                    <p:animEffect transition="in" filter="fade">
                                      <p:cBhvr>
                                        <p:cTn id="16" dur="1000"/>
                                        <p:tgtEl>
                                          <p:spTgt spid="29"/>
                                        </p:tgtEl>
                                      </p:cBhvr>
                                    </p:animEffect>
                                  </p:childTnLst>
                                </p:cTn>
                              </p:par>
                            </p:childTnLst>
                          </p:cTn>
                        </p:par>
                        <p:par>
                          <p:cTn id="17" fill="hold">
                            <p:stCondLst>
                              <p:cond delay="1000"/>
                            </p:stCondLst>
                            <p:childTnLst>
                              <p:par>
                                <p:cTn id="18" presetID="2" presetClass="entr" presetSubtype="1" fill="hold" grpId="0" nodeType="afterEffect">
                                  <p:stCondLst>
                                    <p:cond delay="0"/>
                                  </p:stCondLst>
                                  <p:childTnLst>
                                    <p:set>
                                      <p:cBhvr>
                                        <p:cTn id="19" dur="1" fill="hold">
                                          <p:stCondLst>
                                            <p:cond delay="0"/>
                                          </p:stCondLst>
                                        </p:cTn>
                                        <p:tgtEl>
                                          <p:spTgt spid="33"/>
                                        </p:tgtEl>
                                        <p:attrNameLst>
                                          <p:attrName>style.visibility</p:attrName>
                                        </p:attrNameLst>
                                      </p:cBhvr>
                                      <p:to>
                                        <p:strVal val="visible"/>
                                      </p:to>
                                    </p:set>
                                    <p:anim calcmode="lin" valueType="num">
                                      <p:cBhvr additive="base">
                                        <p:cTn id="20" dur="500" fill="hold"/>
                                        <p:tgtEl>
                                          <p:spTgt spid="33"/>
                                        </p:tgtEl>
                                        <p:attrNameLst>
                                          <p:attrName>ppt_x</p:attrName>
                                        </p:attrNameLst>
                                      </p:cBhvr>
                                      <p:tavLst>
                                        <p:tav tm="0">
                                          <p:val>
                                            <p:strVal val="#ppt_x"/>
                                          </p:val>
                                        </p:tav>
                                        <p:tav tm="100000">
                                          <p:val>
                                            <p:strVal val="#ppt_x"/>
                                          </p:val>
                                        </p:tav>
                                      </p:tavLst>
                                    </p:anim>
                                    <p:anim calcmode="lin" valueType="num">
                                      <p:cBhvr additive="base">
                                        <p:cTn id="21" dur="500" fill="hold"/>
                                        <p:tgtEl>
                                          <p:spTgt spid="3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33" grpId="0" animBg="1" autoUpdateAnimBg="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Shape 480"/>
        <p:cNvGrpSpPr/>
        <p:nvPr/>
      </p:nvGrpSpPr>
      <p:grpSpPr>
        <a:xfrm>
          <a:off x="0" y="0"/>
          <a:ext cx="0" cy="0"/>
          <a:chOff x="0" y="0"/>
          <a:chExt cx="0" cy="0"/>
        </a:xfrm>
      </p:grpSpPr>
      <p:sp>
        <p:nvSpPr>
          <p:cNvPr id="76" name="AutoShape 10" descr="Kết quả hình ảnh cho Bác Hồ tiết kiệm">
            <a:extLst>
              <a:ext uri="{FF2B5EF4-FFF2-40B4-BE49-F238E27FC236}">
                <a16:creationId xmlns="" xmlns:a16="http://schemas.microsoft.com/office/drawing/2014/main" id="{05A04E55-A20B-4CBF-BEF7-F6CC1F771096}"/>
              </a:ext>
            </a:extLst>
          </p:cNvPr>
          <p:cNvSpPr>
            <a:spLocks noChangeAspect="1" noChangeArrowheads="1"/>
          </p:cNvSpPr>
          <p:nvPr/>
        </p:nvSpPr>
        <p:spPr bwMode="auto">
          <a:xfrm>
            <a:off x="3500210" y="-297543"/>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p>
        </p:txBody>
      </p:sp>
      <p:sp>
        <p:nvSpPr>
          <p:cNvPr id="77" name="Rectangle 76">
            <a:extLst>
              <a:ext uri="{FF2B5EF4-FFF2-40B4-BE49-F238E27FC236}">
                <a16:creationId xmlns="" xmlns:a16="http://schemas.microsoft.com/office/drawing/2014/main" id="{624B6CC8-CC7A-47A7-88B0-3685BE0BF202}"/>
              </a:ext>
            </a:extLst>
          </p:cNvPr>
          <p:cNvSpPr>
            <a:spLocks noChangeArrowheads="1"/>
          </p:cNvSpPr>
          <p:nvPr/>
        </p:nvSpPr>
        <p:spPr bwMode="auto">
          <a:xfrm>
            <a:off x="1974215" y="160097"/>
            <a:ext cx="614086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5. Tư tưởng về đạo đức cách mạng</a:t>
            </a:r>
            <a:endParaRPr lang="en-US" altLang="en-US" sz="2600" b="1" dirty="0">
              <a:solidFill>
                <a:srgbClr val="006600"/>
              </a:solidFill>
              <a:cs typeface="Arial" panose="020B0604020202020204" pitchFamily="34" charset="0"/>
            </a:endParaRPr>
          </a:p>
        </p:txBody>
      </p:sp>
      <p:sp>
        <p:nvSpPr>
          <p:cNvPr id="78" name="Rectangle 3">
            <a:extLst>
              <a:ext uri="{FF2B5EF4-FFF2-40B4-BE49-F238E27FC236}">
                <a16:creationId xmlns="" xmlns:a16="http://schemas.microsoft.com/office/drawing/2014/main" id="{C0328466-5408-448D-B655-4834F59DE474}"/>
              </a:ext>
            </a:extLst>
          </p:cNvPr>
          <p:cNvSpPr>
            <a:spLocks noChangeArrowheads="1"/>
          </p:cNvSpPr>
          <p:nvPr/>
        </p:nvSpPr>
        <p:spPr bwMode="auto">
          <a:xfrm>
            <a:off x="2356772" y="1128046"/>
            <a:ext cx="5758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pPr>
            <a:r>
              <a:rPr lang="vi-VN" altLang="en-US" sz="2400" b="1" dirty="0">
                <a:latin typeface="+mn-lt"/>
                <a:cs typeface="Times New Roman" panose="02020603050405020304" pitchFamily="18" charset="0"/>
              </a:rPr>
              <a:t>Về c</a:t>
            </a:r>
            <a:r>
              <a:rPr lang="en-US" altLang="en-US" sz="2400" b="1" dirty="0" err="1">
                <a:latin typeface="+mn-lt"/>
                <a:cs typeface="Times New Roman" panose="02020603050405020304" pitchFamily="18" charset="0"/>
              </a:rPr>
              <a:t>huẩn</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mực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đạo</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đức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cách</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mạng</a:t>
            </a:r>
            <a:endParaRPr lang="en-US" altLang="en-US" sz="2400" b="1" dirty="0">
              <a:latin typeface="+mn-lt"/>
            </a:endParaRPr>
          </a:p>
        </p:txBody>
      </p:sp>
      <p:grpSp>
        <p:nvGrpSpPr>
          <p:cNvPr id="79" name="Group 21">
            <a:extLst>
              <a:ext uri="{FF2B5EF4-FFF2-40B4-BE49-F238E27FC236}">
                <a16:creationId xmlns="" xmlns:a16="http://schemas.microsoft.com/office/drawing/2014/main" id="{4D2699BE-8CB7-4B29-BF10-A48C9DFE8EDA}"/>
              </a:ext>
            </a:extLst>
          </p:cNvPr>
          <p:cNvGrpSpPr>
            <a:grpSpLocks/>
          </p:cNvGrpSpPr>
          <p:nvPr/>
        </p:nvGrpSpPr>
        <p:grpSpPr bwMode="auto">
          <a:xfrm>
            <a:off x="379989" y="819695"/>
            <a:ext cx="11432021" cy="45719"/>
            <a:chOff x="240" y="528"/>
            <a:chExt cx="5298" cy="48"/>
          </a:xfrm>
        </p:grpSpPr>
        <p:sp>
          <p:nvSpPr>
            <p:cNvPr id="80" name="Line 7">
              <a:extLst>
                <a:ext uri="{FF2B5EF4-FFF2-40B4-BE49-F238E27FC236}">
                  <a16:creationId xmlns="" xmlns:a16="http://schemas.microsoft.com/office/drawing/2014/main" id="{4BC0BA18-89B2-4AD9-80E0-A14A04CF75B9}"/>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81" name="Line 8">
              <a:extLst>
                <a:ext uri="{FF2B5EF4-FFF2-40B4-BE49-F238E27FC236}">
                  <a16:creationId xmlns="" xmlns:a16="http://schemas.microsoft.com/office/drawing/2014/main" id="{C16B6D77-85D1-487D-A975-DDC658665BF1}"/>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grpSp>
      <p:sp>
        <p:nvSpPr>
          <p:cNvPr id="82" name="Text Box 2">
            <a:extLst>
              <a:ext uri="{FF2B5EF4-FFF2-40B4-BE49-F238E27FC236}">
                <a16:creationId xmlns="" xmlns:a16="http://schemas.microsoft.com/office/drawing/2014/main" id="{351F4CF1-D823-4DDA-ABCF-E0CEB0EE4767}"/>
              </a:ext>
            </a:extLst>
          </p:cNvPr>
          <p:cNvSpPr txBox="1">
            <a:spLocks noChangeArrowheads="1"/>
          </p:cNvSpPr>
          <p:nvPr/>
        </p:nvSpPr>
        <p:spPr bwMode="auto">
          <a:xfrm>
            <a:off x="3059114" y="1698062"/>
            <a:ext cx="5380274" cy="400110"/>
          </a:xfrm>
          <a:prstGeom prst="rect">
            <a:avLst/>
          </a:prstGeom>
          <a:solidFill>
            <a:schemeClr val="bg1"/>
          </a:solidFill>
          <a:ln>
            <a:solidFill>
              <a:schemeClr val="tx1"/>
            </a:solidFill>
          </a:ln>
        </p:spPr>
        <p:style>
          <a:lnRef idx="1">
            <a:schemeClr val="accent3"/>
          </a:lnRef>
          <a:fillRef idx="2">
            <a:schemeClr val="accent3"/>
          </a:fillRef>
          <a:effectRef idx="1">
            <a:schemeClr val="accent3"/>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Cần</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kiệm</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liêm</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chính</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chí</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công</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vô</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tư</a:t>
            </a:r>
            <a:endParaRPr lang="en-US" sz="2000" dirty="0">
              <a:solidFill>
                <a:srgbClr val="0033CC"/>
              </a:solidFill>
              <a:latin typeface="Arial" panose="020B0604020202020204" pitchFamily="34" charset="0"/>
              <a:cs typeface="Arial" panose="020B0604020202020204" pitchFamily="34" charset="0"/>
            </a:endParaRPr>
          </a:p>
        </p:txBody>
      </p:sp>
      <p:sp>
        <p:nvSpPr>
          <p:cNvPr id="83" name="Rectangle 2">
            <a:extLst>
              <a:ext uri="{FF2B5EF4-FFF2-40B4-BE49-F238E27FC236}">
                <a16:creationId xmlns="" xmlns:a16="http://schemas.microsoft.com/office/drawing/2014/main" id="{29E5011B-3CBC-4381-B05A-D1A33AC46CC4}"/>
              </a:ext>
            </a:extLst>
          </p:cNvPr>
          <p:cNvSpPr>
            <a:spLocks noChangeArrowheads="1"/>
          </p:cNvSpPr>
          <p:nvPr/>
        </p:nvSpPr>
        <p:spPr bwMode="auto">
          <a:xfrm>
            <a:off x="641595" y="3093937"/>
            <a:ext cx="1216506" cy="1570038"/>
          </a:xfrm>
          <a:prstGeom prst="rect">
            <a:avLst/>
          </a:prstGeom>
          <a:solidFill>
            <a:srgbClr val="FF0066"/>
          </a:solidFill>
          <a:ln>
            <a:headEnd/>
            <a:tailEnd/>
          </a:ln>
        </p:spPr>
        <p:style>
          <a:lnRef idx="1">
            <a:schemeClr val="accent2"/>
          </a:lnRef>
          <a:fillRef idx="2">
            <a:schemeClr val="accent2"/>
          </a:fillRef>
          <a:effectRef idx="1">
            <a:schemeClr val="accent2"/>
          </a:effectRef>
          <a:fontRef idx="minor">
            <a:schemeClr val="dk1"/>
          </a:fontRef>
        </p:style>
        <p:txBody>
          <a:bodyPr wrap="square">
            <a:spAutoFit/>
          </a:bodyPr>
          <a:lstStyle/>
          <a:p>
            <a:pPr algn="ctr">
              <a:defRPr/>
            </a:pPr>
            <a:r>
              <a:rPr lang="en-US" sz="3200" b="1" dirty="0" err="1">
                <a:solidFill>
                  <a:schemeClr val="bg1"/>
                </a:solidFill>
                <a:cs typeface="Times New Roman" pitchFamily="18" charset="0"/>
              </a:rPr>
              <a:t>Chí</a:t>
            </a:r>
            <a:r>
              <a:rPr lang="en-US" sz="3200" dirty="0">
                <a:solidFill>
                  <a:schemeClr val="bg1"/>
                </a:solidFill>
                <a:cs typeface="Times New Roman" pitchFamily="18" charset="0"/>
              </a:rPr>
              <a:t> </a:t>
            </a:r>
            <a:r>
              <a:rPr lang="en-US" sz="3200" b="1" dirty="0" err="1">
                <a:solidFill>
                  <a:schemeClr val="bg1"/>
                </a:solidFill>
                <a:cs typeface="Times New Roman" pitchFamily="18" charset="0"/>
              </a:rPr>
              <a:t>công</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vô</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tư</a:t>
            </a:r>
            <a:endParaRPr lang="en-US" sz="3200" b="1" dirty="0">
              <a:solidFill>
                <a:schemeClr val="bg1"/>
              </a:solidFill>
              <a:cs typeface="Times New Roman" pitchFamily="18" charset="0"/>
            </a:endParaRPr>
          </a:p>
        </p:txBody>
      </p:sp>
      <p:sp>
        <p:nvSpPr>
          <p:cNvPr id="84" name="Line 3">
            <a:extLst>
              <a:ext uri="{FF2B5EF4-FFF2-40B4-BE49-F238E27FC236}">
                <a16:creationId xmlns="" xmlns:a16="http://schemas.microsoft.com/office/drawing/2014/main" id="{15A1D8C6-FDC4-4561-B048-6AE177B24E51}"/>
              </a:ext>
            </a:extLst>
          </p:cNvPr>
          <p:cNvSpPr>
            <a:spLocks noChangeShapeType="1"/>
          </p:cNvSpPr>
          <p:nvPr/>
        </p:nvSpPr>
        <p:spPr bwMode="auto">
          <a:xfrm flipV="1">
            <a:off x="1874408" y="2355750"/>
            <a:ext cx="912379" cy="1524000"/>
          </a:xfrm>
          <a:prstGeom prst="line">
            <a:avLst/>
          </a:prstGeom>
          <a:noFill/>
          <a:ln w="571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85" name="Text Box 4">
            <a:extLst>
              <a:ext uri="{FF2B5EF4-FFF2-40B4-BE49-F238E27FC236}">
                <a16:creationId xmlns="" xmlns:a16="http://schemas.microsoft.com/office/drawing/2014/main" id="{ABD3427A-F64C-43D3-8E5D-09D6D99FCC4E}"/>
              </a:ext>
            </a:extLst>
          </p:cNvPr>
          <p:cNvSpPr txBox="1">
            <a:spLocks noChangeArrowheads="1"/>
          </p:cNvSpPr>
          <p:nvPr/>
        </p:nvSpPr>
        <p:spPr bwMode="auto">
          <a:xfrm>
            <a:off x="2800934" y="2251945"/>
            <a:ext cx="6386654" cy="461963"/>
          </a:xfrm>
          <a:prstGeom prst="rect">
            <a:avLst/>
          </a:prstGeom>
          <a:solidFill>
            <a:srgbClr val="660033"/>
          </a:solidFill>
          <a:ln>
            <a:solidFill>
              <a:schemeClr val="bg1"/>
            </a:solidFill>
            <a:headEnd/>
            <a:tailEnd/>
          </a:ln>
        </p:spPr>
        <p:style>
          <a:lnRef idx="1">
            <a:schemeClr val="accent1"/>
          </a:lnRef>
          <a:fillRef idx="2">
            <a:schemeClr val="accent1"/>
          </a:fillRef>
          <a:effectRef idx="1">
            <a:schemeClr val="accent1"/>
          </a:effectRef>
          <a:fontRef idx="minor">
            <a:schemeClr val="dk1"/>
          </a:fontRef>
        </p:style>
        <p:txBody>
          <a:bodyPr wrap="square">
            <a:spAutoFit/>
          </a:bodyPr>
          <a:lstStyle/>
          <a:p>
            <a:pPr algn="ctr">
              <a:spcBef>
                <a:spcPct val="50000"/>
              </a:spcBef>
              <a:defRPr/>
            </a:pPr>
            <a:r>
              <a:rPr lang="en-US" sz="2400" dirty="0" err="1">
                <a:solidFill>
                  <a:schemeClr val="bg1"/>
                </a:solidFill>
                <a:cs typeface="Times New Roman" pitchFamily="18" charset="0"/>
              </a:rPr>
              <a:t>Công</a:t>
            </a:r>
            <a:r>
              <a:rPr lang="en-US" sz="2400" dirty="0">
                <a:solidFill>
                  <a:schemeClr val="bg1"/>
                </a:solidFill>
                <a:cs typeface="Times New Roman" pitchFamily="18" charset="0"/>
              </a:rPr>
              <a:t> </a:t>
            </a:r>
            <a:r>
              <a:rPr lang="en-US" sz="2400" dirty="0" err="1">
                <a:solidFill>
                  <a:schemeClr val="bg1"/>
                </a:solidFill>
                <a:cs typeface="Times New Roman" pitchFamily="18" charset="0"/>
              </a:rPr>
              <a:t>bằng</a:t>
            </a:r>
            <a:r>
              <a:rPr lang="en-US" sz="2400" dirty="0">
                <a:solidFill>
                  <a:schemeClr val="bg1"/>
                </a:solidFill>
                <a:cs typeface="Times New Roman" pitchFamily="18" charset="0"/>
              </a:rPr>
              <a:t>, </a:t>
            </a:r>
            <a:r>
              <a:rPr lang="en-US" sz="2400" dirty="0" err="1">
                <a:solidFill>
                  <a:schemeClr val="bg1"/>
                </a:solidFill>
                <a:cs typeface="Times New Roman" pitchFamily="18" charset="0"/>
              </a:rPr>
              <a:t>công</a:t>
            </a:r>
            <a:r>
              <a:rPr lang="en-US" sz="2400" dirty="0">
                <a:solidFill>
                  <a:schemeClr val="bg1"/>
                </a:solidFill>
                <a:cs typeface="Times New Roman" pitchFamily="18" charset="0"/>
              </a:rPr>
              <a:t> </a:t>
            </a:r>
            <a:r>
              <a:rPr lang="en-US" sz="2400" dirty="0" err="1">
                <a:solidFill>
                  <a:schemeClr val="bg1"/>
                </a:solidFill>
                <a:cs typeface="Times New Roman" pitchFamily="18" charset="0"/>
              </a:rPr>
              <a:t>tâm</a:t>
            </a:r>
            <a:r>
              <a:rPr lang="en-US" sz="2400" dirty="0">
                <a:solidFill>
                  <a:schemeClr val="bg1"/>
                </a:solidFill>
                <a:cs typeface="Times New Roman" pitchFamily="18" charset="0"/>
              </a:rPr>
              <a:t>, </a:t>
            </a:r>
            <a:r>
              <a:rPr lang="en-US" sz="2400" dirty="0" err="1">
                <a:solidFill>
                  <a:schemeClr val="bg1"/>
                </a:solidFill>
                <a:cs typeface="Times New Roman" pitchFamily="18" charset="0"/>
              </a:rPr>
              <a:t>không</a:t>
            </a:r>
            <a:r>
              <a:rPr lang="en-US" sz="2400" dirty="0">
                <a:solidFill>
                  <a:schemeClr val="bg1"/>
                </a:solidFill>
                <a:cs typeface="Times New Roman" pitchFamily="18" charset="0"/>
              </a:rPr>
              <a:t> </a:t>
            </a:r>
            <a:r>
              <a:rPr lang="en-US" sz="2400" dirty="0" err="1">
                <a:solidFill>
                  <a:schemeClr val="bg1"/>
                </a:solidFill>
                <a:cs typeface="Times New Roman" pitchFamily="18" charset="0"/>
              </a:rPr>
              <a:t>thiên</a:t>
            </a:r>
            <a:r>
              <a:rPr lang="en-US" sz="2400" dirty="0">
                <a:solidFill>
                  <a:schemeClr val="bg1"/>
                </a:solidFill>
                <a:cs typeface="Times New Roman" pitchFamily="18" charset="0"/>
              </a:rPr>
              <a:t> </a:t>
            </a:r>
            <a:r>
              <a:rPr lang="en-US" sz="2400" dirty="0" err="1">
                <a:solidFill>
                  <a:schemeClr val="bg1"/>
                </a:solidFill>
                <a:cs typeface="Times New Roman" pitchFamily="18" charset="0"/>
              </a:rPr>
              <a:t>tư</a:t>
            </a:r>
            <a:r>
              <a:rPr lang="en-US" sz="2400" dirty="0">
                <a:solidFill>
                  <a:schemeClr val="bg1"/>
                </a:solidFill>
                <a:cs typeface="Times New Roman" pitchFamily="18" charset="0"/>
              </a:rPr>
              <a:t>, </a:t>
            </a:r>
            <a:r>
              <a:rPr lang="en-US" sz="2400" dirty="0" err="1">
                <a:solidFill>
                  <a:schemeClr val="bg1"/>
                </a:solidFill>
                <a:cs typeface="Times New Roman" pitchFamily="18" charset="0"/>
              </a:rPr>
              <a:t>thiên</a:t>
            </a:r>
            <a:r>
              <a:rPr lang="en-US" sz="2400" dirty="0">
                <a:solidFill>
                  <a:schemeClr val="bg1"/>
                </a:solidFill>
                <a:cs typeface="Times New Roman" pitchFamily="18" charset="0"/>
              </a:rPr>
              <a:t> </a:t>
            </a:r>
            <a:r>
              <a:rPr lang="en-US" sz="2400" dirty="0" err="1">
                <a:solidFill>
                  <a:schemeClr val="bg1"/>
                </a:solidFill>
                <a:cs typeface="Times New Roman" pitchFamily="18" charset="0"/>
              </a:rPr>
              <a:t>vị</a:t>
            </a:r>
            <a:endParaRPr lang="en-US" sz="2400" dirty="0">
              <a:solidFill>
                <a:schemeClr val="bg1"/>
              </a:solidFill>
              <a:effectLst>
                <a:outerShdw blurRad="38100" dist="38100" dir="2700000" algn="tl">
                  <a:srgbClr val="C0C0C0"/>
                </a:outerShdw>
              </a:effectLst>
              <a:cs typeface="Times New Roman" pitchFamily="18" charset="0"/>
            </a:endParaRPr>
          </a:p>
        </p:txBody>
      </p:sp>
      <p:sp>
        <p:nvSpPr>
          <p:cNvPr id="86" name="Text Box 5">
            <a:extLst>
              <a:ext uri="{FF2B5EF4-FFF2-40B4-BE49-F238E27FC236}">
                <a16:creationId xmlns="" xmlns:a16="http://schemas.microsoft.com/office/drawing/2014/main" id="{9F54D98F-0CBF-4B33-AA34-3F7217C67DA6}"/>
              </a:ext>
            </a:extLst>
          </p:cNvPr>
          <p:cNvSpPr txBox="1">
            <a:spLocks noChangeArrowheads="1"/>
          </p:cNvSpPr>
          <p:nvPr/>
        </p:nvSpPr>
        <p:spPr bwMode="auto">
          <a:xfrm>
            <a:off x="2801032" y="3093938"/>
            <a:ext cx="6431006" cy="1323975"/>
          </a:xfrm>
          <a:prstGeom prst="rect">
            <a:avLst/>
          </a:prstGeom>
          <a:solidFill>
            <a:srgbClr val="006600"/>
          </a:solidFill>
          <a:ln>
            <a:headEnd/>
            <a:tailEnd/>
          </a:ln>
        </p:spPr>
        <p:style>
          <a:lnRef idx="1">
            <a:schemeClr val="accent3"/>
          </a:lnRef>
          <a:fillRef idx="2">
            <a:schemeClr val="accent3"/>
          </a:fillRef>
          <a:effectRef idx="1">
            <a:schemeClr val="accent3"/>
          </a:effectRef>
          <a:fontRef idx="minor">
            <a:schemeClr val="dk1"/>
          </a:fontRef>
        </p:style>
        <p:txBody>
          <a:bodyPr wrap="square">
            <a:spAutoFit/>
          </a:bodyPr>
          <a:lstStyle/>
          <a:p>
            <a:pPr algn="ctr">
              <a:spcBef>
                <a:spcPct val="50000"/>
              </a:spcBef>
              <a:defRPr/>
            </a:pPr>
            <a:r>
              <a:rPr lang="en-US" sz="3200" dirty="0">
                <a:solidFill>
                  <a:schemeClr val="bg1"/>
                </a:solidFill>
                <a:cs typeface="Times New Roman" pitchFamily="18" charset="0"/>
              </a:rPr>
              <a:t>“</a:t>
            </a:r>
            <a:r>
              <a:rPr lang="en-US" sz="2400" dirty="0" err="1">
                <a:solidFill>
                  <a:schemeClr val="bg1"/>
                </a:solidFill>
                <a:cs typeface="Times New Roman" pitchFamily="18" charset="0"/>
              </a:rPr>
              <a:t>Khi</a:t>
            </a:r>
            <a:r>
              <a:rPr lang="en-US" sz="2400" dirty="0">
                <a:solidFill>
                  <a:schemeClr val="bg1"/>
                </a:solidFill>
                <a:cs typeface="Times New Roman" pitchFamily="18" charset="0"/>
              </a:rPr>
              <a:t> </a:t>
            </a:r>
            <a:r>
              <a:rPr lang="en-US" sz="2400" dirty="0" err="1">
                <a:solidFill>
                  <a:schemeClr val="bg1"/>
                </a:solidFill>
                <a:cs typeface="Times New Roman" pitchFamily="18" charset="0"/>
              </a:rPr>
              <a:t>làm</a:t>
            </a:r>
            <a:r>
              <a:rPr lang="en-US" sz="2400" dirty="0">
                <a:solidFill>
                  <a:schemeClr val="bg1"/>
                </a:solidFill>
                <a:cs typeface="Times New Roman" pitchFamily="18" charset="0"/>
              </a:rPr>
              <a:t> </a:t>
            </a:r>
            <a:r>
              <a:rPr lang="en-US" sz="2400" dirty="0" err="1">
                <a:solidFill>
                  <a:schemeClr val="bg1"/>
                </a:solidFill>
                <a:cs typeface="Times New Roman" pitchFamily="18" charset="0"/>
              </a:rPr>
              <a:t>bất</a:t>
            </a:r>
            <a:r>
              <a:rPr lang="en-US" sz="2400" dirty="0">
                <a:solidFill>
                  <a:schemeClr val="bg1"/>
                </a:solidFill>
                <a:cs typeface="Times New Roman" pitchFamily="18" charset="0"/>
              </a:rPr>
              <a:t> </a:t>
            </a:r>
            <a:r>
              <a:rPr lang="en-US" sz="2400" dirty="0" err="1">
                <a:solidFill>
                  <a:schemeClr val="bg1"/>
                </a:solidFill>
                <a:cs typeface="Times New Roman" pitchFamily="18" charset="0"/>
              </a:rPr>
              <a:t>cứ</a:t>
            </a:r>
            <a:r>
              <a:rPr lang="en-US" sz="2400" dirty="0">
                <a:solidFill>
                  <a:schemeClr val="bg1"/>
                </a:solidFill>
                <a:cs typeface="Times New Roman" pitchFamily="18" charset="0"/>
              </a:rPr>
              <a:t> </a:t>
            </a:r>
            <a:r>
              <a:rPr lang="en-US" sz="2400" dirty="0" err="1">
                <a:solidFill>
                  <a:schemeClr val="bg1"/>
                </a:solidFill>
                <a:cs typeface="Times New Roman" pitchFamily="18" charset="0"/>
              </a:rPr>
              <a:t>việc</a:t>
            </a:r>
            <a:r>
              <a:rPr lang="en-US" sz="2400" dirty="0">
                <a:solidFill>
                  <a:schemeClr val="bg1"/>
                </a:solidFill>
                <a:cs typeface="Times New Roman" pitchFamily="18" charset="0"/>
              </a:rPr>
              <a:t> </a:t>
            </a:r>
            <a:r>
              <a:rPr lang="en-US" sz="2400" dirty="0" err="1">
                <a:solidFill>
                  <a:schemeClr val="bg1"/>
                </a:solidFill>
                <a:cs typeface="Times New Roman" pitchFamily="18" charset="0"/>
              </a:rPr>
              <a:t>gì</a:t>
            </a:r>
            <a:r>
              <a:rPr lang="en-US" sz="2400" dirty="0">
                <a:solidFill>
                  <a:schemeClr val="bg1"/>
                </a:solidFill>
                <a:cs typeface="Times New Roman" pitchFamily="18" charset="0"/>
              </a:rPr>
              <a:t> </a:t>
            </a:r>
            <a:r>
              <a:rPr lang="en-US" sz="2400" dirty="0" err="1">
                <a:solidFill>
                  <a:schemeClr val="bg1"/>
                </a:solidFill>
                <a:cs typeface="Times New Roman" pitchFamily="18" charset="0"/>
              </a:rPr>
              <a:t>cũng</a:t>
            </a:r>
            <a:r>
              <a:rPr lang="en-US" sz="2400" dirty="0">
                <a:solidFill>
                  <a:schemeClr val="bg1"/>
                </a:solidFill>
                <a:cs typeface="Times New Roman" pitchFamily="18" charset="0"/>
              </a:rPr>
              <a:t> </a:t>
            </a:r>
            <a:r>
              <a:rPr lang="en-US" sz="2400" dirty="0" err="1">
                <a:solidFill>
                  <a:schemeClr val="bg1"/>
                </a:solidFill>
                <a:cs typeface="Times New Roman" pitchFamily="18" charset="0"/>
              </a:rPr>
              <a:t>đừng</a:t>
            </a:r>
            <a:r>
              <a:rPr lang="en-US" sz="2400" dirty="0">
                <a:solidFill>
                  <a:schemeClr val="bg1"/>
                </a:solidFill>
                <a:cs typeface="Times New Roman" pitchFamily="18" charset="0"/>
              </a:rPr>
              <a:t> </a:t>
            </a:r>
            <a:r>
              <a:rPr lang="en-US" sz="2400" dirty="0" err="1">
                <a:solidFill>
                  <a:schemeClr val="bg1"/>
                </a:solidFill>
                <a:cs typeface="Times New Roman" pitchFamily="18" charset="0"/>
              </a:rPr>
              <a:t>nghĩ</a:t>
            </a:r>
            <a:r>
              <a:rPr lang="en-US" sz="2400" dirty="0">
                <a:solidFill>
                  <a:schemeClr val="bg1"/>
                </a:solidFill>
                <a:cs typeface="Times New Roman" pitchFamily="18" charset="0"/>
              </a:rPr>
              <a:t> </a:t>
            </a:r>
            <a:r>
              <a:rPr lang="en-US" sz="2400" dirty="0" err="1">
                <a:solidFill>
                  <a:schemeClr val="bg1"/>
                </a:solidFill>
                <a:cs typeface="Times New Roman" pitchFamily="18" charset="0"/>
              </a:rPr>
              <a:t>đến</a:t>
            </a:r>
            <a:r>
              <a:rPr lang="en-US" sz="2400" dirty="0">
                <a:solidFill>
                  <a:schemeClr val="bg1"/>
                </a:solidFill>
                <a:cs typeface="Times New Roman" pitchFamily="18" charset="0"/>
              </a:rPr>
              <a:t> </a:t>
            </a:r>
            <a:r>
              <a:rPr lang="en-US" sz="2400" dirty="0" err="1">
                <a:solidFill>
                  <a:schemeClr val="bg1"/>
                </a:solidFill>
                <a:cs typeface="Times New Roman" pitchFamily="18" charset="0"/>
              </a:rPr>
              <a:t>mình</a:t>
            </a:r>
            <a:r>
              <a:rPr lang="en-US" sz="2400" dirty="0">
                <a:solidFill>
                  <a:schemeClr val="bg1"/>
                </a:solidFill>
                <a:cs typeface="Times New Roman" pitchFamily="18" charset="0"/>
              </a:rPr>
              <a:t> </a:t>
            </a:r>
            <a:r>
              <a:rPr lang="en-US" sz="2400" dirty="0" err="1">
                <a:solidFill>
                  <a:schemeClr val="bg1"/>
                </a:solidFill>
                <a:cs typeface="Times New Roman" pitchFamily="18" charset="0"/>
              </a:rPr>
              <a:t>trước</a:t>
            </a:r>
            <a:r>
              <a:rPr lang="en-US" sz="2400" dirty="0">
                <a:solidFill>
                  <a:schemeClr val="bg1"/>
                </a:solidFill>
                <a:cs typeface="Times New Roman" pitchFamily="18" charset="0"/>
              </a:rPr>
              <a:t>, </a:t>
            </a:r>
            <a:r>
              <a:rPr lang="en-US" sz="2400" dirty="0" err="1">
                <a:solidFill>
                  <a:schemeClr val="bg1"/>
                </a:solidFill>
                <a:cs typeface="Times New Roman" pitchFamily="18" charset="0"/>
              </a:rPr>
              <a:t>khi</a:t>
            </a:r>
            <a:r>
              <a:rPr lang="en-US" sz="2400" dirty="0">
                <a:solidFill>
                  <a:schemeClr val="bg1"/>
                </a:solidFill>
                <a:cs typeface="Times New Roman" pitchFamily="18" charset="0"/>
              </a:rPr>
              <a:t> </a:t>
            </a:r>
            <a:r>
              <a:rPr lang="en-US" sz="2400" dirty="0" err="1">
                <a:solidFill>
                  <a:schemeClr val="bg1"/>
                </a:solidFill>
                <a:cs typeface="Times New Roman" pitchFamily="18" charset="0"/>
              </a:rPr>
              <a:t>hưởng</a:t>
            </a:r>
            <a:r>
              <a:rPr lang="en-US" sz="2400" dirty="0">
                <a:solidFill>
                  <a:schemeClr val="bg1"/>
                </a:solidFill>
                <a:cs typeface="Times New Roman" pitchFamily="18" charset="0"/>
              </a:rPr>
              <a:t> </a:t>
            </a:r>
            <a:r>
              <a:rPr lang="en-US" sz="2400" dirty="0" err="1">
                <a:solidFill>
                  <a:schemeClr val="bg1"/>
                </a:solidFill>
                <a:cs typeface="Times New Roman" pitchFamily="18" charset="0"/>
              </a:rPr>
              <a:t>thụ</a:t>
            </a:r>
            <a:r>
              <a:rPr lang="en-US" sz="2400" dirty="0">
                <a:solidFill>
                  <a:schemeClr val="bg1"/>
                </a:solidFill>
                <a:cs typeface="Times New Roman" pitchFamily="18" charset="0"/>
              </a:rPr>
              <a:t> </a:t>
            </a:r>
            <a:r>
              <a:rPr lang="en-US" sz="2400" dirty="0" err="1">
                <a:solidFill>
                  <a:schemeClr val="bg1"/>
                </a:solidFill>
                <a:cs typeface="Times New Roman" pitchFamily="18" charset="0"/>
              </a:rPr>
              <a:t>thì</a:t>
            </a:r>
            <a:r>
              <a:rPr lang="en-US" sz="2400" dirty="0">
                <a:solidFill>
                  <a:schemeClr val="bg1"/>
                </a:solidFill>
                <a:cs typeface="Times New Roman" pitchFamily="18" charset="0"/>
              </a:rPr>
              <a:t> </a:t>
            </a:r>
            <a:r>
              <a:rPr lang="en-US" sz="2400" dirty="0" err="1">
                <a:solidFill>
                  <a:schemeClr val="bg1"/>
                </a:solidFill>
                <a:cs typeface="Times New Roman" pitchFamily="18" charset="0"/>
              </a:rPr>
              <a:t>mình</a:t>
            </a:r>
            <a:r>
              <a:rPr lang="en-US" sz="2400" dirty="0">
                <a:solidFill>
                  <a:schemeClr val="bg1"/>
                </a:solidFill>
                <a:cs typeface="Times New Roman" pitchFamily="18" charset="0"/>
              </a:rPr>
              <a:t> </a:t>
            </a:r>
            <a:r>
              <a:rPr lang="en-US" sz="2400" dirty="0" err="1">
                <a:solidFill>
                  <a:schemeClr val="bg1"/>
                </a:solidFill>
                <a:cs typeface="Times New Roman" pitchFamily="18" charset="0"/>
              </a:rPr>
              <a:t>nên</a:t>
            </a:r>
            <a:r>
              <a:rPr lang="en-US" sz="2400" dirty="0">
                <a:solidFill>
                  <a:schemeClr val="bg1"/>
                </a:solidFill>
                <a:cs typeface="Times New Roman" pitchFamily="18" charset="0"/>
              </a:rPr>
              <a:t> </a:t>
            </a:r>
            <a:r>
              <a:rPr lang="en-US" sz="2400" dirty="0" err="1">
                <a:solidFill>
                  <a:schemeClr val="bg1"/>
                </a:solidFill>
                <a:cs typeface="Times New Roman" pitchFamily="18" charset="0"/>
              </a:rPr>
              <a:t>đi</a:t>
            </a:r>
            <a:r>
              <a:rPr lang="en-US" sz="2400" dirty="0">
                <a:solidFill>
                  <a:schemeClr val="bg1"/>
                </a:solidFill>
                <a:cs typeface="Times New Roman" pitchFamily="18" charset="0"/>
              </a:rPr>
              <a:t> </a:t>
            </a:r>
            <a:r>
              <a:rPr lang="en-US" sz="2400" dirty="0" err="1">
                <a:solidFill>
                  <a:schemeClr val="bg1"/>
                </a:solidFill>
                <a:cs typeface="Times New Roman" pitchFamily="18" charset="0"/>
              </a:rPr>
              <a:t>sau</a:t>
            </a:r>
            <a:r>
              <a:rPr lang="en-US" sz="2400" dirty="0">
                <a:solidFill>
                  <a:schemeClr val="bg1"/>
                </a:solidFill>
                <a:cs typeface="Times New Roman" pitchFamily="18" charset="0"/>
              </a:rPr>
              <a:t>”; “</a:t>
            </a:r>
            <a:r>
              <a:rPr lang="en-US" sz="2400" dirty="0" err="1">
                <a:solidFill>
                  <a:schemeClr val="bg1"/>
                </a:solidFill>
                <a:cs typeface="Times New Roman" pitchFamily="18" charset="0"/>
              </a:rPr>
              <a:t>Phải</a:t>
            </a:r>
            <a:r>
              <a:rPr lang="en-US" sz="2400" dirty="0">
                <a:solidFill>
                  <a:schemeClr val="bg1"/>
                </a:solidFill>
                <a:cs typeface="Times New Roman" pitchFamily="18" charset="0"/>
              </a:rPr>
              <a:t> lo </a:t>
            </a:r>
            <a:r>
              <a:rPr lang="en-US" sz="2400" dirty="0" err="1">
                <a:solidFill>
                  <a:schemeClr val="bg1"/>
                </a:solidFill>
                <a:cs typeface="Times New Roman" pitchFamily="18" charset="0"/>
              </a:rPr>
              <a:t>trước</a:t>
            </a:r>
            <a:r>
              <a:rPr lang="en-US" sz="2400" dirty="0">
                <a:solidFill>
                  <a:schemeClr val="bg1"/>
                </a:solidFill>
                <a:cs typeface="Times New Roman" pitchFamily="18" charset="0"/>
              </a:rPr>
              <a:t> </a:t>
            </a:r>
            <a:r>
              <a:rPr lang="en-US" sz="2400" dirty="0" err="1">
                <a:solidFill>
                  <a:schemeClr val="bg1"/>
                </a:solidFill>
                <a:cs typeface="Times New Roman" pitchFamily="18" charset="0"/>
              </a:rPr>
              <a:t>thiên</a:t>
            </a:r>
            <a:r>
              <a:rPr lang="en-US" sz="2400" dirty="0">
                <a:solidFill>
                  <a:schemeClr val="bg1"/>
                </a:solidFill>
                <a:cs typeface="Times New Roman" pitchFamily="18" charset="0"/>
              </a:rPr>
              <a:t> </a:t>
            </a:r>
            <a:r>
              <a:rPr lang="en-US" sz="2400" dirty="0" err="1">
                <a:solidFill>
                  <a:schemeClr val="bg1"/>
                </a:solidFill>
                <a:cs typeface="Times New Roman" pitchFamily="18" charset="0"/>
              </a:rPr>
              <a:t>hạ</a:t>
            </a:r>
            <a:r>
              <a:rPr lang="en-US" sz="2400" dirty="0">
                <a:solidFill>
                  <a:schemeClr val="bg1"/>
                </a:solidFill>
                <a:cs typeface="Times New Roman" pitchFamily="18" charset="0"/>
              </a:rPr>
              <a:t>, </a:t>
            </a:r>
            <a:r>
              <a:rPr lang="en-US" sz="2400" dirty="0" err="1">
                <a:solidFill>
                  <a:schemeClr val="bg1"/>
                </a:solidFill>
                <a:cs typeface="Times New Roman" pitchFamily="18" charset="0"/>
              </a:rPr>
              <a:t>vui</a:t>
            </a:r>
            <a:r>
              <a:rPr lang="en-US" sz="2400" dirty="0">
                <a:solidFill>
                  <a:schemeClr val="bg1"/>
                </a:solidFill>
                <a:cs typeface="Times New Roman" pitchFamily="18" charset="0"/>
              </a:rPr>
              <a:t> </a:t>
            </a:r>
            <a:r>
              <a:rPr lang="en-US" sz="2400" dirty="0" err="1">
                <a:solidFill>
                  <a:schemeClr val="bg1"/>
                </a:solidFill>
                <a:cs typeface="Times New Roman" pitchFamily="18" charset="0"/>
              </a:rPr>
              <a:t>sau</a:t>
            </a:r>
            <a:r>
              <a:rPr lang="en-US" sz="2400" dirty="0">
                <a:solidFill>
                  <a:schemeClr val="bg1"/>
                </a:solidFill>
                <a:cs typeface="Times New Roman" pitchFamily="18" charset="0"/>
              </a:rPr>
              <a:t> </a:t>
            </a:r>
            <a:r>
              <a:rPr lang="en-US" sz="2400" dirty="0" err="1">
                <a:solidFill>
                  <a:schemeClr val="bg1"/>
                </a:solidFill>
                <a:cs typeface="Times New Roman" pitchFamily="18" charset="0"/>
              </a:rPr>
              <a:t>thiên</a:t>
            </a:r>
            <a:r>
              <a:rPr lang="en-US" sz="2400" dirty="0">
                <a:solidFill>
                  <a:schemeClr val="bg1"/>
                </a:solidFill>
                <a:cs typeface="Times New Roman" pitchFamily="18" charset="0"/>
              </a:rPr>
              <a:t> </a:t>
            </a:r>
            <a:r>
              <a:rPr lang="en-US" sz="2400" dirty="0" err="1">
                <a:solidFill>
                  <a:schemeClr val="bg1"/>
                </a:solidFill>
                <a:cs typeface="Times New Roman" pitchFamily="18" charset="0"/>
              </a:rPr>
              <a:t>hạ</a:t>
            </a:r>
            <a:r>
              <a:rPr lang="en-US" sz="2400" dirty="0">
                <a:solidFill>
                  <a:schemeClr val="bg1"/>
                </a:solidFill>
                <a:cs typeface="Times New Roman" pitchFamily="18" charset="0"/>
              </a:rPr>
              <a:t>”</a:t>
            </a:r>
            <a:endParaRPr lang="en-US" sz="2400" dirty="0">
              <a:solidFill>
                <a:schemeClr val="bg1"/>
              </a:solidFill>
              <a:effectLst>
                <a:outerShdw blurRad="38100" dist="38100" dir="2700000" algn="tl">
                  <a:srgbClr val="C0C0C0"/>
                </a:outerShdw>
              </a:effectLst>
              <a:cs typeface="Times New Roman" pitchFamily="18" charset="0"/>
            </a:endParaRPr>
          </a:p>
        </p:txBody>
      </p:sp>
      <p:sp>
        <p:nvSpPr>
          <p:cNvPr id="87" name="Line 6">
            <a:extLst>
              <a:ext uri="{FF2B5EF4-FFF2-40B4-BE49-F238E27FC236}">
                <a16:creationId xmlns="" xmlns:a16="http://schemas.microsoft.com/office/drawing/2014/main" id="{DE7053C8-9C63-405B-92AC-C0DAAEE9C0DD}"/>
              </a:ext>
            </a:extLst>
          </p:cNvPr>
          <p:cNvSpPr>
            <a:spLocks noChangeShapeType="1"/>
          </p:cNvSpPr>
          <p:nvPr/>
        </p:nvSpPr>
        <p:spPr bwMode="auto">
          <a:xfrm>
            <a:off x="1874408" y="3861047"/>
            <a:ext cx="956731" cy="0"/>
          </a:xfrm>
          <a:prstGeom prst="line">
            <a:avLst/>
          </a:prstGeom>
          <a:noFill/>
          <a:ln w="571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88" name="Text Box 7">
            <a:extLst>
              <a:ext uri="{FF2B5EF4-FFF2-40B4-BE49-F238E27FC236}">
                <a16:creationId xmlns="" xmlns:a16="http://schemas.microsoft.com/office/drawing/2014/main" id="{340E83B0-D3FF-4C75-95CD-05DBC2988396}"/>
              </a:ext>
            </a:extLst>
          </p:cNvPr>
          <p:cNvSpPr txBox="1">
            <a:spLocks noChangeArrowheads="1"/>
          </p:cNvSpPr>
          <p:nvPr/>
        </p:nvSpPr>
        <p:spPr bwMode="auto">
          <a:xfrm>
            <a:off x="2793860" y="5018782"/>
            <a:ext cx="6438178" cy="461962"/>
          </a:xfrm>
          <a:prstGeom prst="rect">
            <a:avLst/>
          </a:prstGeom>
          <a:solidFill>
            <a:srgbClr val="000099"/>
          </a:solidFill>
          <a:ln>
            <a:headEnd/>
            <a:tailEnd/>
          </a:ln>
        </p:spPr>
        <p:style>
          <a:lnRef idx="1">
            <a:schemeClr val="accent5"/>
          </a:lnRef>
          <a:fillRef idx="2">
            <a:schemeClr val="accent5"/>
          </a:fillRef>
          <a:effectRef idx="1">
            <a:schemeClr val="accent5"/>
          </a:effectRef>
          <a:fontRef idx="minor">
            <a:schemeClr val="dk1"/>
          </a:fontRef>
        </p:style>
        <p:txBody>
          <a:bodyPr wrap="square">
            <a:spAutoFit/>
          </a:bodyPr>
          <a:lstStyle/>
          <a:p>
            <a:pPr algn="ctr">
              <a:spcBef>
                <a:spcPct val="50000"/>
              </a:spcBef>
              <a:defRPr/>
            </a:pPr>
            <a:r>
              <a:rPr lang="en-US" sz="2400" dirty="0" err="1">
                <a:solidFill>
                  <a:schemeClr val="bg1"/>
                </a:solidFill>
                <a:cs typeface="Times New Roman" pitchFamily="18" charset="0"/>
              </a:rPr>
              <a:t>Thực</a:t>
            </a:r>
            <a:r>
              <a:rPr lang="en-US" sz="2400" dirty="0">
                <a:solidFill>
                  <a:schemeClr val="bg1"/>
                </a:solidFill>
                <a:cs typeface="Times New Roman" pitchFamily="18" charset="0"/>
              </a:rPr>
              <a:t> </a:t>
            </a:r>
            <a:r>
              <a:rPr lang="en-US" sz="2400" dirty="0" err="1">
                <a:solidFill>
                  <a:schemeClr val="bg1"/>
                </a:solidFill>
                <a:cs typeface="Times New Roman" pitchFamily="18" charset="0"/>
              </a:rPr>
              <a:t>chất</a:t>
            </a:r>
            <a:r>
              <a:rPr lang="en-US" sz="2400" dirty="0">
                <a:solidFill>
                  <a:schemeClr val="bg1"/>
                </a:solidFill>
                <a:cs typeface="Times New Roman" pitchFamily="18" charset="0"/>
              </a:rPr>
              <a:t> </a:t>
            </a:r>
            <a:r>
              <a:rPr lang="en-US" sz="2400" dirty="0" err="1">
                <a:solidFill>
                  <a:schemeClr val="bg1"/>
                </a:solidFill>
                <a:cs typeface="Times New Roman" pitchFamily="18" charset="0"/>
              </a:rPr>
              <a:t>là</a:t>
            </a:r>
            <a:r>
              <a:rPr lang="en-US" sz="2400" dirty="0">
                <a:solidFill>
                  <a:schemeClr val="bg1"/>
                </a:solidFill>
                <a:cs typeface="Times New Roman" pitchFamily="18" charset="0"/>
              </a:rPr>
              <a:t> </a:t>
            </a:r>
            <a:r>
              <a:rPr lang="en-US" sz="2400" dirty="0" err="1">
                <a:solidFill>
                  <a:schemeClr val="bg1"/>
                </a:solidFill>
                <a:cs typeface="Times New Roman" pitchFamily="18" charset="0"/>
              </a:rPr>
              <a:t>nối</a:t>
            </a:r>
            <a:r>
              <a:rPr lang="en-US" sz="2400" dirty="0">
                <a:solidFill>
                  <a:schemeClr val="bg1"/>
                </a:solidFill>
                <a:cs typeface="Times New Roman" pitchFamily="18" charset="0"/>
              </a:rPr>
              <a:t> </a:t>
            </a:r>
            <a:r>
              <a:rPr lang="en-US" sz="2400" dirty="0" err="1">
                <a:solidFill>
                  <a:schemeClr val="bg1"/>
                </a:solidFill>
                <a:cs typeface="Times New Roman" pitchFamily="18" charset="0"/>
              </a:rPr>
              <a:t>tiếp</a:t>
            </a:r>
            <a:r>
              <a:rPr lang="en-US" sz="2400" dirty="0">
                <a:solidFill>
                  <a:schemeClr val="bg1"/>
                </a:solidFill>
                <a:cs typeface="Times New Roman" pitchFamily="18" charset="0"/>
              </a:rPr>
              <a:t> </a:t>
            </a:r>
            <a:r>
              <a:rPr lang="en-US" sz="2400" dirty="0" err="1">
                <a:solidFill>
                  <a:schemeClr val="bg1"/>
                </a:solidFill>
                <a:cs typeface="Times New Roman" pitchFamily="18" charset="0"/>
              </a:rPr>
              <a:t>Cần</a:t>
            </a:r>
            <a:r>
              <a:rPr lang="en-US" sz="2400" dirty="0">
                <a:solidFill>
                  <a:schemeClr val="bg1"/>
                </a:solidFill>
                <a:cs typeface="Times New Roman" pitchFamily="18" charset="0"/>
              </a:rPr>
              <a:t>, </a:t>
            </a:r>
            <a:r>
              <a:rPr lang="en-US" sz="2400" dirty="0" err="1">
                <a:solidFill>
                  <a:schemeClr val="bg1"/>
                </a:solidFill>
                <a:cs typeface="Times New Roman" pitchFamily="18" charset="0"/>
              </a:rPr>
              <a:t>Kiệm</a:t>
            </a:r>
            <a:r>
              <a:rPr lang="en-US" sz="2400" dirty="0">
                <a:solidFill>
                  <a:schemeClr val="bg1"/>
                </a:solidFill>
                <a:cs typeface="Times New Roman" pitchFamily="18" charset="0"/>
              </a:rPr>
              <a:t>, </a:t>
            </a:r>
            <a:r>
              <a:rPr lang="en-US" sz="2400" dirty="0" err="1">
                <a:solidFill>
                  <a:schemeClr val="bg1"/>
                </a:solidFill>
                <a:cs typeface="Times New Roman" pitchFamily="18" charset="0"/>
              </a:rPr>
              <a:t>Liêm</a:t>
            </a:r>
            <a:r>
              <a:rPr lang="en-US" sz="2400" dirty="0">
                <a:solidFill>
                  <a:schemeClr val="bg1"/>
                </a:solidFill>
                <a:cs typeface="Times New Roman" pitchFamily="18" charset="0"/>
              </a:rPr>
              <a:t>, </a:t>
            </a:r>
            <a:r>
              <a:rPr lang="en-US" sz="2400" dirty="0" err="1">
                <a:solidFill>
                  <a:schemeClr val="bg1"/>
                </a:solidFill>
                <a:cs typeface="Times New Roman" pitchFamily="18" charset="0"/>
              </a:rPr>
              <a:t>Chính</a:t>
            </a:r>
            <a:endParaRPr lang="en-US" sz="2400" dirty="0">
              <a:solidFill>
                <a:schemeClr val="bg1"/>
              </a:solidFill>
              <a:effectLst>
                <a:outerShdw blurRad="38100" dist="38100" dir="2700000" algn="tl">
                  <a:srgbClr val="C0C0C0"/>
                </a:outerShdw>
              </a:effectLst>
              <a:cs typeface="Times New Roman" pitchFamily="18" charset="0"/>
            </a:endParaRPr>
          </a:p>
        </p:txBody>
      </p:sp>
      <p:sp>
        <p:nvSpPr>
          <p:cNvPr id="89" name="Line 9">
            <a:extLst>
              <a:ext uri="{FF2B5EF4-FFF2-40B4-BE49-F238E27FC236}">
                <a16:creationId xmlns="" xmlns:a16="http://schemas.microsoft.com/office/drawing/2014/main" id="{B9A7E202-9897-4B71-B4FC-0CECB31536A0}"/>
              </a:ext>
            </a:extLst>
          </p:cNvPr>
          <p:cNvSpPr>
            <a:spLocks noChangeShapeType="1"/>
          </p:cNvSpPr>
          <p:nvPr/>
        </p:nvSpPr>
        <p:spPr bwMode="auto">
          <a:xfrm>
            <a:off x="1888555" y="3861047"/>
            <a:ext cx="912379" cy="1446442"/>
          </a:xfrm>
          <a:prstGeom prst="line">
            <a:avLst/>
          </a:prstGeom>
          <a:noFill/>
          <a:ln w="571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endParaRPr lang="en-US"/>
          </a:p>
        </p:txBody>
      </p:sp>
      <p:sp>
        <p:nvSpPr>
          <p:cNvPr id="90" name="Text Box 10">
            <a:extLst>
              <a:ext uri="{FF2B5EF4-FFF2-40B4-BE49-F238E27FC236}">
                <a16:creationId xmlns="" xmlns:a16="http://schemas.microsoft.com/office/drawing/2014/main" id="{456F42B0-1AC0-4466-A47F-36D3C0A7E136}"/>
              </a:ext>
            </a:extLst>
          </p:cNvPr>
          <p:cNvSpPr txBox="1">
            <a:spLocks noChangeArrowheads="1"/>
          </p:cNvSpPr>
          <p:nvPr/>
        </p:nvSpPr>
        <p:spPr bwMode="auto">
          <a:xfrm>
            <a:off x="757708" y="5728363"/>
            <a:ext cx="8590443" cy="831850"/>
          </a:xfrm>
          <a:prstGeom prst="rect">
            <a:avLst/>
          </a:prstGeom>
          <a:solidFill>
            <a:schemeClr val="bg1"/>
          </a:solidFill>
          <a:ln>
            <a:headEnd/>
            <a:tailEnd/>
          </a:ln>
        </p:spPr>
        <p:style>
          <a:lnRef idx="1">
            <a:schemeClr val="accent6"/>
          </a:lnRef>
          <a:fillRef idx="2">
            <a:schemeClr val="accent6"/>
          </a:fillRef>
          <a:effectRef idx="1">
            <a:schemeClr val="accent6"/>
          </a:effectRef>
          <a:fontRef idx="minor">
            <a:schemeClr val="dk1"/>
          </a:fontRef>
        </p:style>
        <p:txBody>
          <a:bodyPr wrap="square">
            <a:spAutoFit/>
          </a:bodyPr>
          <a:lstStyle/>
          <a:p>
            <a:pPr algn="ctr">
              <a:spcBef>
                <a:spcPct val="50000"/>
              </a:spcBef>
              <a:defRPr/>
            </a:pPr>
            <a:r>
              <a:rPr lang="en-US" sz="2400" dirty="0">
                <a:solidFill>
                  <a:schemeClr val="tx1"/>
                </a:solidFill>
                <a:latin typeface="Times New Roman" panose="02020603050405020304" pitchFamily="18" charset="0"/>
                <a:cs typeface="Times New Roman" panose="02020603050405020304" pitchFamily="18" charset="0"/>
              </a:rPr>
              <a:t>→</a:t>
            </a:r>
            <a:r>
              <a:rPr lang="vi-VN" sz="2400" dirty="0">
                <a:solidFill>
                  <a:schemeClr val="tx1"/>
                </a:solidFill>
                <a:latin typeface="Times New Roman" panose="02020603050405020304" pitchFamily="18" charset="0"/>
                <a:cs typeface="Times New Roman" panose="02020603050405020304" pitchFamily="18" charset="0"/>
              </a:rPr>
              <a:t> </a:t>
            </a:r>
            <a:r>
              <a:rPr lang="en-US" sz="2400" dirty="0" err="1">
                <a:solidFill>
                  <a:schemeClr val="tx1"/>
                </a:solidFill>
                <a:cs typeface="Times New Roman" pitchFamily="18" charset="0"/>
              </a:rPr>
              <a:t>Bồi</a:t>
            </a:r>
            <a:r>
              <a:rPr lang="en-US" sz="2400" dirty="0">
                <a:solidFill>
                  <a:schemeClr val="tx1"/>
                </a:solidFill>
                <a:cs typeface="Times New Roman" pitchFamily="18" charset="0"/>
              </a:rPr>
              <a:t> </a:t>
            </a:r>
            <a:r>
              <a:rPr lang="en-US" sz="2400" dirty="0" err="1">
                <a:solidFill>
                  <a:schemeClr val="tx1"/>
                </a:solidFill>
                <a:cs typeface="Times New Roman" pitchFamily="18" charset="0"/>
              </a:rPr>
              <a:t>dưỡng</a:t>
            </a:r>
            <a:r>
              <a:rPr lang="en-US" sz="2400" dirty="0">
                <a:solidFill>
                  <a:schemeClr val="tx1"/>
                </a:solidFill>
                <a:cs typeface="Times New Roman" pitchFamily="18" charset="0"/>
              </a:rPr>
              <a:t> </a:t>
            </a:r>
            <a:r>
              <a:rPr lang="en-US" sz="2400" dirty="0" err="1">
                <a:solidFill>
                  <a:schemeClr val="tx1"/>
                </a:solidFill>
                <a:cs typeface="Times New Roman" pitchFamily="18" charset="0"/>
              </a:rPr>
              <a:t>đức</a:t>
            </a:r>
            <a:r>
              <a:rPr lang="en-US" sz="2400" dirty="0">
                <a:solidFill>
                  <a:schemeClr val="tx1"/>
                </a:solidFill>
                <a:cs typeface="Times New Roman" pitchFamily="18" charset="0"/>
              </a:rPr>
              <a:t> </a:t>
            </a:r>
            <a:r>
              <a:rPr lang="en-US" sz="2400" dirty="0" err="1">
                <a:solidFill>
                  <a:schemeClr val="tx1"/>
                </a:solidFill>
                <a:cs typeface="Times New Roman" pitchFamily="18" charset="0"/>
              </a:rPr>
              <a:t>tính</a:t>
            </a:r>
            <a:r>
              <a:rPr lang="en-US" sz="2400" dirty="0">
                <a:solidFill>
                  <a:schemeClr val="tx1"/>
                </a:solidFill>
                <a:cs typeface="Times New Roman" pitchFamily="18" charset="0"/>
              </a:rPr>
              <a:t> </a:t>
            </a:r>
            <a:r>
              <a:rPr lang="en-US" sz="2400" dirty="0" err="1">
                <a:solidFill>
                  <a:schemeClr val="tx1"/>
                </a:solidFill>
                <a:cs typeface="Times New Roman" pitchFamily="18" charset="0"/>
              </a:rPr>
              <a:t>Cần</a:t>
            </a:r>
            <a:r>
              <a:rPr lang="en-US" sz="2400" dirty="0">
                <a:solidFill>
                  <a:schemeClr val="tx1"/>
                </a:solidFill>
                <a:cs typeface="Times New Roman" pitchFamily="18" charset="0"/>
              </a:rPr>
              <a:t>, </a:t>
            </a:r>
            <a:r>
              <a:rPr lang="en-US" sz="2400" dirty="0" err="1">
                <a:solidFill>
                  <a:schemeClr val="tx1"/>
                </a:solidFill>
                <a:cs typeface="Times New Roman" pitchFamily="18" charset="0"/>
              </a:rPr>
              <a:t>Kiệm</a:t>
            </a:r>
            <a:r>
              <a:rPr lang="en-US" sz="2400" dirty="0">
                <a:solidFill>
                  <a:schemeClr val="tx1"/>
                </a:solidFill>
                <a:cs typeface="Times New Roman" pitchFamily="18" charset="0"/>
              </a:rPr>
              <a:t>, </a:t>
            </a:r>
            <a:r>
              <a:rPr lang="en-US" sz="2400" dirty="0" err="1">
                <a:solidFill>
                  <a:schemeClr val="tx1"/>
                </a:solidFill>
                <a:cs typeface="Times New Roman" pitchFamily="18" charset="0"/>
              </a:rPr>
              <a:t>Liêm</a:t>
            </a:r>
            <a:r>
              <a:rPr lang="en-US" sz="2400" dirty="0">
                <a:solidFill>
                  <a:schemeClr val="tx1"/>
                </a:solidFill>
                <a:cs typeface="Times New Roman" pitchFamily="18" charset="0"/>
              </a:rPr>
              <a:t>, </a:t>
            </a:r>
            <a:r>
              <a:rPr lang="en-US" sz="2400" dirty="0" err="1">
                <a:solidFill>
                  <a:schemeClr val="tx1"/>
                </a:solidFill>
                <a:cs typeface="Times New Roman" pitchFamily="18" charset="0"/>
              </a:rPr>
              <a:t>Chính</a:t>
            </a:r>
            <a:r>
              <a:rPr lang="en-US" sz="2400" dirty="0">
                <a:solidFill>
                  <a:schemeClr val="tx1"/>
                </a:solidFill>
                <a:cs typeface="Times New Roman" pitchFamily="18" charset="0"/>
              </a:rPr>
              <a:t>, </a:t>
            </a:r>
            <a:r>
              <a:rPr lang="en-US" sz="2400" dirty="0" err="1">
                <a:solidFill>
                  <a:schemeClr val="tx1"/>
                </a:solidFill>
                <a:cs typeface="Times New Roman" pitchFamily="18" charset="0"/>
              </a:rPr>
              <a:t>Chí</a:t>
            </a:r>
            <a:r>
              <a:rPr lang="en-US" sz="2400" dirty="0">
                <a:solidFill>
                  <a:schemeClr val="tx1"/>
                </a:solidFill>
                <a:cs typeface="Times New Roman" pitchFamily="18" charset="0"/>
              </a:rPr>
              <a:t> </a:t>
            </a:r>
            <a:r>
              <a:rPr lang="en-US" sz="2400" dirty="0" err="1">
                <a:solidFill>
                  <a:schemeClr val="tx1"/>
                </a:solidFill>
                <a:cs typeface="Times New Roman" pitchFamily="18" charset="0"/>
              </a:rPr>
              <a:t>công</a:t>
            </a:r>
            <a:r>
              <a:rPr lang="en-US" sz="2400" dirty="0">
                <a:solidFill>
                  <a:schemeClr val="tx1"/>
                </a:solidFill>
                <a:cs typeface="Times New Roman" pitchFamily="18" charset="0"/>
              </a:rPr>
              <a:t> </a:t>
            </a:r>
            <a:r>
              <a:rPr lang="en-US" sz="2400" dirty="0" err="1">
                <a:solidFill>
                  <a:schemeClr val="tx1"/>
                </a:solidFill>
                <a:cs typeface="Times New Roman" pitchFamily="18" charset="0"/>
              </a:rPr>
              <a:t>vô</a:t>
            </a:r>
            <a:r>
              <a:rPr lang="en-US" sz="2400" dirty="0">
                <a:solidFill>
                  <a:schemeClr val="tx1"/>
                </a:solidFill>
                <a:cs typeface="Times New Roman" pitchFamily="18" charset="0"/>
              </a:rPr>
              <a:t> </a:t>
            </a:r>
            <a:r>
              <a:rPr lang="en-US" sz="2400" dirty="0" err="1">
                <a:solidFill>
                  <a:schemeClr val="tx1"/>
                </a:solidFill>
                <a:cs typeface="Times New Roman" pitchFamily="18" charset="0"/>
              </a:rPr>
              <a:t>tư</a:t>
            </a:r>
            <a:r>
              <a:rPr lang="en-US" sz="2400" dirty="0">
                <a:solidFill>
                  <a:schemeClr val="tx1"/>
                </a:solidFill>
                <a:cs typeface="Times New Roman" pitchFamily="18" charset="0"/>
              </a:rPr>
              <a:t> </a:t>
            </a:r>
            <a:r>
              <a:rPr lang="en-US" sz="2400" dirty="0" err="1">
                <a:solidFill>
                  <a:schemeClr val="tx1"/>
                </a:solidFill>
                <a:cs typeface="Times New Roman" pitchFamily="18" charset="0"/>
              </a:rPr>
              <a:t>làm</a:t>
            </a:r>
            <a:r>
              <a:rPr lang="en-US" sz="2400" dirty="0">
                <a:solidFill>
                  <a:schemeClr val="tx1"/>
                </a:solidFill>
                <a:cs typeface="Times New Roman" pitchFamily="18" charset="0"/>
              </a:rPr>
              <a:t> </a:t>
            </a:r>
            <a:r>
              <a:rPr lang="en-US" sz="2400" dirty="0" err="1">
                <a:solidFill>
                  <a:schemeClr val="tx1"/>
                </a:solidFill>
                <a:cs typeface="Times New Roman" pitchFamily="18" charset="0"/>
              </a:rPr>
              <a:t>cho</a:t>
            </a:r>
            <a:r>
              <a:rPr lang="en-US" sz="2400" dirty="0">
                <a:solidFill>
                  <a:schemeClr val="tx1"/>
                </a:solidFill>
                <a:cs typeface="Times New Roman" pitchFamily="18" charset="0"/>
              </a:rPr>
              <a:t> con </a:t>
            </a:r>
            <a:r>
              <a:rPr lang="en-US" sz="2400" dirty="0" err="1">
                <a:solidFill>
                  <a:schemeClr val="tx1"/>
                </a:solidFill>
                <a:cs typeface="Times New Roman" pitchFamily="18" charset="0"/>
              </a:rPr>
              <a:t>người</a:t>
            </a:r>
            <a:r>
              <a:rPr lang="en-US" sz="2400" dirty="0">
                <a:solidFill>
                  <a:schemeClr val="tx1"/>
                </a:solidFill>
                <a:cs typeface="Times New Roman" pitchFamily="18" charset="0"/>
              </a:rPr>
              <a:t> </a:t>
            </a:r>
            <a:r>
              <a:rPr lang="en-US" sz="2400" dirty="0" err="1">
                <a:solidFill>
                  <a:schemeClr val="tx1"/>
                </a:solidFill>
                <a:cs typeface="Times New Roman" pitchFamily="18" charset="0"/>
              </a:rPr>
              <a:t>vững</a:t>
            </a:r>
            <a:r>
              <a:rPr lang="en-US" sz="2400" dirty="0">
                <a:solidFill>
                  <a:schemeClr val="tx1"/>
                </a:solidFill>
                <a:cs typeface="Times New Roman" pitchFamily="18" charset="0"/>
              </a:rPr>
              <a:t> </a:t>
            </a:r>
            <a:r>
              <a:rPr lang="en-US" sz="2400" dirty="0" err="1">
                <a:solidFill>
                  <a:schemeClr val="tx1"/>
                </a:solidFill>
                <a:cs typeface="Times New Roman" pitchFamily="18" charset="0"/>
              </a:rPr>
              <a:t>vàng</a:t>
            </a:r>
            <a:r>
              <a:rPr lang="en-US" sz="2400" dirty="0">
                <a:solidFill>
                  <a:schemeClr val="tx1"/>
                </a:solidFill>
                <a:cs typeface="Times New Roman" pitchFamily="18" charset="0"/>
              </a:rPr>
              <a:t> </a:t>
            </a:r>
            <a:r>
              <a:rPr lang="en-US" sz="2400" dirty="0" err="1">
                <a:solidFill>
                  <a:schemeClr val="tx1"/>
                </a:solidFill>
                <a:cs typeface="Times New Roman" pitchFamily="18" charset="0"/>
              </a:rPr>
              <a:t>trước</a:t>
            </a:r>
            <a:r>
              <a:rPr lang="en-US" sz="2400" dirty="0">
                <a:solidFill>
                  <a:schemeClr val="tx1"/>
                </a:solidFill>
                <a:cs typeface="Times New Roman" pitchFamily="18" charset="0"/>
              </a:rPr>
              <a:t> </a:t>
            </a:r>
            <a:r>
              <a:rPr lang="en-US" sz="2400" dirty="0" err="1">
                <a:solidFill>
                  <a:schemeClr val="tx1"/>
                </a:solidFill>
                <a:cs typeface="Times New Roman" pitchFamily="18" charset="0"/>
              </a:rPr>
              <a:t>mọi</a:t>
            </a:r>
            <a:r>
              <a:rPr lang="en-US" sz="2400" dirty="0">
                <a:solidFill>
                  <a:schemeClr val="tx1"/>
                </a:solidFill>
                <a:cs typeface="Times New Roman" pitchFamily="18" charset="0"/>
              </a:rPr>
              <a:t> </a:t>
            </a:r>
            <a:r>
              <a:rPr lang="en-US" sz="2400" dirty="0" err="1">
                <a:solidFill>
                  <a:schemeClr val="tx1"/>
                </a:solidFill>
                <a:cs typeface="Times New Roman" pitchFamily="18" charset="0"/>
              </a:rPr>
              <a:t>thử</a:t>
            </a:r>
            <a:r>
              <a:rPr lang="en-US" sz="2400" dirty="0">
                <a:solidFill>
                  <a:schemeClr val="tx1"/>
                </a:solidFill>
                <a:cs typeface="Times New Roman" pitchFamily="18" charset="0"/>
              </a:rPr>
              <a:t> </a:t>
            </a:r>
            <a:r>
              <a:rPr lang="vi-VN" sz="2400" dirty="0">
                <a:solidFill>
                  <a:schemeClr val="tx1"/>
                </a:solidFill>
                <a:cs typeface="Times New Roman" pitchFamily="18" charset="0"/>
              </a:rPr>
              <a:t>thách.</a:t>
            </a:r>
            <a:endParaRPr lang="en-US" sz="2400" dirty="0">
              <a:solidFill>
                <a:schemeClr val="tx1"/>
              </a:solidFill>
              <a:effectLst>
                <a:outerShdw blurRad="38100" dist="38100" dir="2700000" algn="tl">
                  <a:srgbClr val="C0C0C0"/>
                </a:outerShdw>
              </a:effectLst>
              <a:cs typeface="Times New Roman"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77"/>
                                        </p:tgtEl>
                                        <p:attrNameLst>
                                          <p:attrName>style.visibility</p:attrName>
                                        </p:attrNameLst>
                                      </p:cBhvr>
                                      <p:to>
                                        <p:strVal val="visible"/>
                                      </p:to>
                                    </p:set>
                                    <p:anim calcmode="lin" valueType="num">
                                      <p:cBhvr>
                                        <p:cTn id="7" dur="1000" fill="hold"/>
                                        <p:tgtEl>
                                          <p:spTgt spid="77"/>
                                        </p:tgtEl>
                                        <p:attrNameLst>
                                          <p:attrName>ppt_w</p:attrName>
                                        </p:attrNameLst>
                                      </p:cBhvr>
                                      <p:tavLst>
                                        <p:tav tm="0">
                                          <p:val>
                                            <p:fltVal val="0"/>
                                          </p:val>
                                        </p:tav>
                                        <p:tav tm="100000">
                                          <p:val>
                                            <p:strVal val="#ppt_w"/>
                                          </p:val>
                                        </p:tav>
                                      </p:tavLst>
                                    </p:anim>
                                    <p:anim calcmode="lin" valueType="num">
                                      <p:cBhvr>
                                        <p:cTn id="8" dur="1000" fill="hold"/>
                                        <p:tgtEl>
                                          <p:spTgt spid="77"/>
                                        </p:tgtEl>
                                        <p:attrNameLst>
                                          <p:attrName>ppt_h</p:attrName>
                                        </p:attrNameLst>
                                      </p:cBhvr>
                                      <p:tavLst>
                                        <p:tav tm="0">
                                          <p:val>
                                            <p:fltVal val="0"/>
                                          </p:val>
                                        </p:tav>
                                        <p:tav tm="100000">
                                          <p:val>
                                            <p:strVal val="#ppt_h"/>
                                          </p:val>
                                        </p:tav>
                                      </p:tavLst>
                                    </p:anim>
                                    <p:anim calcmode="lin" valueType="num">
                                      <p:cBhvr>
                                        <p:cTn id="9" dur="1000" fill="hold"/>
                                        <p:tgtEl>
                                          <p:spTgt spid="77"/>
                                        </p:tgtEl>
                                        <p:attrNameLst>
                                          <p:attrName>style.rotation</p:attrName>
                                        </p:attrNameLst>
                                      </p:cBhvr>
                                      <p:tavLst>
                                        <p:tav tm="0">
                                          <p:val>
                                            <p:fltVal val="90"/>
                                          </p:val>
                                        </p:tav>
                                        <p:tav tm="100000">
                                          <p:val>
                                            <p:fltVal val="0"/>
                                          </p:val>
                                        </p:tav>
                                      </p:tavLst>
                                    </p:anim>
                                    <p:animEffect transition="in" filter="fade">
                                      <p:cBhvr>
                                        <p:cTn id="10" dur="1000"/>
                                        <p:tgtEl>
                                          <p:spTgt spid="77"/>
                                        </p:tgtEl>
                                      </p:cBhvr>
                                    </p:animEffect>
                                  </p:childTnLst>
                                </p:cTn>
                              </p:par>
                              <p:par>
                                <p:cTn id="11" presetID="31" presetClass="entr" presetSubtype="0" fill="hold" nodeType="withEffect">
                                  <p:stCondLst>
                                    <p:cond delay="0"/>
                                  </p:stCondLst>
                                  <p:childTnLst>
                                    <p:set>
                                      <p:cBhvr>
                                        <p:cTn id="12" dur="1" fill="hold">
                                          <p:stCondLst>
                                            <p:cond delay="0"/>
                                          </p:stCondLst>
                                        </p:cTn>
                                        <p:tgtEl>
                                          <p:spTgt spid="79"/>
                                        </p:tgtEl>
                                        <p:attrNameLst>
                                          <p:attrName>style.visibility</p:attrName>
                                        </p:attrNameLst>
                                      </p:cBhvr>
                                      <p:to>
                                        <p:strVal val="visible"/>
                                      </p:to>
                                    </p:set>
                                    <p:anim calcmode="lin" valueType="num">
                                      <p:cBhvr>
                                        <p:cTn id="13" dur="1000" fill="hold"/>
                                        <p:tgtEl>
                                          <p:spTgt spid="79"/>
                                        </p:tgtEl>
                                        <p:attrNameLst>
                                          <p:attrName>ppt_w</p:attrName>
                                        </p:attrNameLst>
                                      </p:cBhvr>
                                      <p:tavLst>
                                        <p:tav tm="0">
                                          <p:val>
                                            <p:fltVal val="0"/>
                                          </p:val>
                                        </p:tav>
                                        <p:tav tm="100000">
                                          <p:val>
                                            <p:strVal val="#ppt_w"/>
                                          </p:val>
                                        </p:tav>
                                      </p:tavLst>
                                    </p:anim>
                                    <p:anim calcmode="lin" valueType="num">
                                      <p:cBhvr>
                                        <p:cTn id="14" dur="1000" fill="hold"/>
                                        <p:tgtEl>
                                          <p:spTgt spid="79"/>
                                        </p:tgtEl>
                                        <p:attrNameLst>
                                          <p:attrName>ppt_h</p:attrName>
                                        </p:attrNameLst>
                                      </p:cBhvr>
                                      <p:tavLst>
                                        <p:tav tm="0">
                                          <p:val>
                                            <p:fltVal val="0"/>
                                          </p:val>
                                        </p:tav>
                                        <p:tav tm="100000">
                                          <p:val>
                                            <p:strVal val="#ppt_h"/>
                                          </p:val>
                                        </p:tav>
                                      </p:tavLst>
                                    </p:anim>
                                    <p:anim calcmode="lin" valueType="num">
                                      <p:cBhvr>
                                        <p:cTn id="15" dur="1000" fill="hold"/>
                                        <p:tgtEl>
                                          <p:spTgt spid="79"/>
                                        </p:tgtEl>
                                        <p:attrNameLst>
                                          <p:attrName>style.rotation</p:attrName>
                                        </p:attrNameLst>
                                      </p:cBhvr>
                                      <p:tavLst>
                                        <p:tav tm="0">
                                          <p:val>
                                            <p:fltVal val="90"/>
                                          </p:val>
                                        </p:tav>
                                        <p:tav tm="100000">
                                          <p:val>
                                            <p:fltVal val="0"/>
                                          </p:val>
                                        </p:tav>
                                      </p:tavLst>
                                    </p:anim>
                                    <p:animEffect transition="in" filter="fade">
                                      <p:cBhvr>
                                        <p:cTn id="16" dur="1000"/>
                                        <p:tgtEl>
                                          <p:spTgt spid="79"/>
                                        </p:tgtEl>
                                      </p:cBhvr>
                                    </p:animEffect>
                                  </p:childTnLst>
                                </p:cTn>
                              </p:par>
                            </p:childTnLst>
                          </p:cTn>
                        </p:par>
                        <p:par>
                          <p:cTn id="17" fill="hold">
                            <p:stCondLst>
                              <p:cond delay="1000"/>
                            </p:stCondLst>
                            <p:childTnLst>
                              <p:par>
                                <p:cTn id="18" presetID="2" presetClass="entr" presetSubtype="1" fill="hold" grpId="0" nodeType="afterEffect">
                                  <p:stCondLst>
                                    <p:cond delay="0"/>
                                  </p:stCondLst>
                                  <p:childTnLst>
                                    <p:set>
                                      <p:cBhvr>
                                        <p:cTn id="19" dur="1" fill="hold">
                                          <p:stCondLst>
                                            <p:cond delay="0"/>
                                          </p:stCondLst>
                                        </p:cTn>
                                        <p:tgtEl>
                                          <p:spTgt spid="82"/>
                                        </p:tgtEl>
                                        <p:attrNameLst>
                                          <p:attrName>style.visibility</p:attrName>
                                        </p:attrNameLst>
                                      </p:cBhvr>
                                      <p:to>
                                        <p:strVal val="visible"/>
                                      </p:to>
                                    </p:set>
                                    <p:anim calcmode="lin" valueType="num">
                                      <p:cBhvr additive="base">
                                        <p:cTn id="20" dur="500" fill="hold"/>
                                        <p:tgtEl>
                                          <p:spTgt spid="82"/>
                                        </p:tgtEl>
                                        <p:attrNameLst>
                                          <p:attrName>ppt_x</p:attrName>
                                        </p:attrNameLst>
                                      </p:cBhvr>
                                      <p:tavLst>
                                        <p:tav tm="0">
                                          <p:val>
                                            <p:strVal val="#ppt_x"/>
                                          </p:val>
                                        </p:tav>
                                        <p:tav tm="100000">
                                          <p:val>
                                            <p:strVal val="#ppt_x"/>
                                          </p:val>
                                        </p:tav>
                                      </p:tavLst>
                                    </p:anim>
                                    <p:anim calcmode="lin" valueType="num">
                                      <p:cBhvr additive="base">
                                        <p:cTn id="21" dur="500" fill="hold"/>
                                        <p:tgtEl>
                                          <p:spTgt spid="82"/>
                                        </p:tgtEl>
                                        <p:attrNameLst>
                                          <p:attrName>ppt_y</p:attrName>
                                        </p:attrNameLst>
                                      </p:cBhvr>
                                      <p:tavLst>
                                        <p:tav tm="0">
                                          <p:val>
                                            <p:strVal val="0-#ppt_h/2"/>
                                          </p:val>
                                        </p:tav>
                                        <p:tav tm="100000">
                                          <p:val>
                                            <p:strVal val="#ppt_y"/>
                                          </p:val>
                                        </p:tav>
                                      </p:tavLst>
                                    </p:anim>
                                  </p:childTnLst>
                                </p:cTn>
                              </p:par>
                            </p:childTnLst>
                          </p:cTn>
                        </p:par>
                        <p:par>
                          <p:cTn id="22" fill="hold">
                            <p:stCondLst>
                              <p:cond delay="1500"/>
                            </p:stCondLst>
                            <p:childTnLst>
                              <p:par>
                                <p:cTn id="23" presetID="2" presetClass="entr" presetSubtype="12" fill="hold" grpId="0" nodeType="afterEffect">
                                  <p:stCondLst>
                                    <p:cond delay="0"/>
                                  </p:stCondLst>
                                  <p:iterate type="wd">
                                    <p:tmPct val="100000"/>
                                  </p:iterate>
                                  <p:childTnLst>
                                    <p:set>
                                      <p:cBhvr>
                                        <p:cTn id="24" dur="1" fill="hold">
                                          <p:stCondLst>
                                            <p:cond delay="0"/>
                                          </p:stCondLst>
                                        </p:cTn>
                                        <p:tgtEl>
                                          <p:spTgt spid="83"/>
                                        </p:tgtEl>
                                        <p:attrNameLst>
                                          <p:attrName>style.visibility</p:attrName>
                                        </p:attrNameLst>
                                      </p:cBhvr>
                                      <p:to>
                                        <p:strVal val="visible"/>
                                      </p:to>
                                    </p:set>
                                    <p:anim calcmode="lin" valueType="num">
                                      <p:cBhvr additive="base">
                                        <p:cTn id="25" dur="300" fill="hold"/>
                                        <p:tgtEl>
                                          <p:spTgt spid="83"/>
                                        </p:tgtEl>
                                        <p:attrNameLst>
                                          <p:attrName>ppt_x</p:attrName>
                                        </p:attrNameLst>
                                      </p:cBhvr>
                                      <p:tavLst>
                                        <p:tav tm="0">
                                          <p:val>
                                            <p:strVal val="0-#ppt_w/2"/>
                                          </p:val>
                                        </p:tav>
                                        <p:tav tm="100000">
                                          <p:val>
                                            <p:strVal val="#ppt_x"/>
                                          </p:val>
                                        </p:tav>
                                      </p:tavLst>
                                    </p:anim>
                                    <p:anim calcmode="lin" valueType="num">
                                      <p:cBhvr additive="base">
                                        <p:cTn id="26" dur="300" fill="hold"/>
                                        <p:tgtEl>
                                          <p:spTgt spid="83"/>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18" presetClass="entr" presetSubtype="3" fill="hold" nodeType="clickEffect">
                                  <p:stCondLst>
                                    <p:cond delay="0"/>
                                  </p:stCondLst>
                                  <p:childTnLst>
                                    <p:set>
                                      <p:cBhvr>
                                        <p:cTn id="30" dur="1" fill="hold">
                                          <p:stCondLst>
                                            <p:cond delay="0"/>
                                          </p:stCondLst>
                                        </p:cTn>
                                        <p:tgtEl>
                                          <p:spTgt spid="84"/>
                                        </p:tgtEl>
                                        <p:attrNameLst>
                                          <p:attrName>style.visibility</p:attrName>
                                        </p:attrNameLst>
                                      </p:cBhvr>
                                      <p:to>
                                        <p:strVal val="visible"/>
                                      </p:to>
                                    </p:set>
                                    <p:animEffect transition="in" filter="strips(upRight)">
                                      <p:cBhvr>
                                        <p:cTn id="31" dur="500"/>
                                        <p:tgtEl>
                                          <p:spTgt spid="84"/>
                                        </p:tgtEl>
                                      </p:cBhvr>
                                    </p:animEffect>
                                  </p:childTnLst>
                                </p:cTn>
                              </p:par>
                            </p:childTnLst>
                          </p:cTn>
                        </p:par>
                        <p:par>
                          <p:cTn id="32" fill="hold">
                            <p:stCondLst>
                              <p:cond delay="500"/>
                            </p:stCondLst>
                            <p:childTnLst>
                              <p:par>
                                <p:cTn id="33" presetID="22" presetClass="entr" presetSubtype="8" fill="hold" grpId="0" nodeType="afterEffect">
                                  <p:stCondLst>
                                    <p:cond delay="0"/>
                                  </p:stCondLst>
                                  <p:childTnLst>
                                    <p:set>
                                      <p:cBhvr>
                                        <p:cTn id="34" dur="1" fill="hold">
                                          <p:stCondLst>
                                            <p:cond delay="0"/>
                                          </p:stCondLst>
                                        </p:cTn>
                                        <p:tgtEl>
                                          <p:spTgt spid="85"/>
                                        </p:tgtEl>
                                        <p:attrNameLst>
                                          <p:attrName>style.visibility</p:attrName>
                                        </p:attrNameLst>
                                      </p:cBhvr>
                                      <p:to>
                                        <p:strVal val="visible"/>
                                      </p:to>
                                    </p:set>
                                    <p:animEffect transition="in" filter="wipe(left)">
                                      <p:cBhvr>
                                        <p:cTn id="35" dur="500"/>
                                        <p:tgtEl>
                                          <p:spTgt spid="85"/>
                                        </p:tgtEl>
                                      </p:cBhvr>
                                    </p:animEffect>
                                  </p:childTnLst>
                                </p:cTn>
                              </p:par>
                            </p:childTnLst>
                          </p:cTn>
                        </p:par>
                      </p:childTnLst>
                    </p:cTn>
                  </p:par>
                  <p:par>
                    <p:cTn id="36" fill="hold">
                      <p:stCondLst>
                        <p:cond delay="indefinite"/>
                      </p:stCondLst>
                      <p:childTnLst>
                        <p:par>
                          <p:cTn id="37" fill="hold">
                            <p:stCondLst>
                              <p:cond delay="0"/>
                            </p:stCondLst>
                            <p:childTnLst>
                              <p:par>
                                <p:cTn id="38" presetID="18" presetClass="entr" presetSubtype="3" fill="hold" nodeType="clickEffect">
                                  <p:stCondLst>
                                    <p:cond delay="0"/>
                                  </p:stCondLst>
                                  <p:childTnLst>
                                    <p:set>
                                      <p:cBhvr>
                                        <p:cTn id="39" dur="1" fill="hold">
                                          <p:stCondLst>
                                            <p:cond delay="0"/>
                                          </p:stCondLst>
                                        </p:cTn>
                                        <p:tgtEl>
                                          <p:spTgt spid="87"/>
                                        </p:tgtEl>
                                        <p:attrNameLst>
                                          <p:attrName>style.visibility</p:attrName>
                                        </p:attrNameLst>
                                      </p:cBhvr>
                                      <p:to>
                                        <p:strVal val="visible"/>
                                      </p:to>
                                    </p:set>
                                    <p:animEffect transition="in" filter="strips(upRight)">
                                      <p:cBhvr>
                                        <p:cTn id="40" dur="500"/>
                                        <p:tgtEl>
                                          <p:spTgt spid="87"/>
                                        </p:tgtEl>
                                      </p:cBhvr>
                                    </p:animEffect>
                                  </p:childTnLst>
                                </p:cTn>
                              </p:par>
                            </p:childTnLst>
                          </p:cTn>
                        </p:par>
                        <p:par>
                          <p:cTn id="41" fill="hold">
                            <p:stCondLst>
                              <p:cond delay="500"/>
                            </p:stCondLst>
                            <p:childTnLst>
                              <p:par>
                                <p:cTn id="42" presetID="4" presetClass="entr" presetSubtype="32" fill="hold" grpId="0" nodeType="afterEffect">
                                  <p:stCondLst>
                                    <p:cond delay="0"/>
                                  </p:stCondLst>
                                  <p:childTnLst>
                                    <p:set>
                                      <p:cBhvr>
                                        <p:cTn id="43" dur="1" fill="hold">
                                          <p:stCondLst>
                                            <p:cond delay="0"/>
                                          </p:stCondLst>
                                        </p:cTn>
                                        <p:tgtEl>
                                          <p:spTgt spid="86"/>
                                        </p:tgtEl>
                                        <p:attrNameLst>
                                          <p:attrName>style.visibility</p:attrName>
                                        </p:attrNameLst>
                                      </p:cBhvr>
                                      <p:to>
                                        <p:strVal val="visible"/>
                                      </p:to>
                                    </p:set>
                                    <p:animEffect transition="in" filter="box(out)">
                                      <p:cBhvr>
                                        <p:cTn id="44" dur="500"/>
                                        <p:tgtEl>
                                          <p:spTgt spid="86"/>
                                        </p:tgtEl>
                                      </p:cBhvr>
                                    </p:animEffect>
                                  </p:childTnLst>
                                </p:cTn>
                              </p:par>
                            </p:childTnLst>
                          </p:cTn>
                        </p:par>
                      </p:childTnLst>
                    </p:cTn>
                  </p:par>
                  <p:par>
                    <p:cTn id="45" fill="hold">
                      <p:stCondLst>
                        <p:cond delay="indefinite"/>
                      </p:stCondLst>
                      <p:childTnLst>
                        <p:par>
                          <p:cTn id="46" fill="hold">
                            <p:stCondLst>
                              <p:cond delay="0"/>
                            </p:stCondLst>
                            <p:childTnLst>
                              <p:par>
                                <p:cTn id="47" presetID="18" presetClass="entr" presetSubtype="6" fill="hold" nodeType="clickEffect">
                                  <p:stCondLst>
                                    <p:cond delay="0"/>
                                  </p:stCondLst>
                                  <p:childTnLst>
                                    <p:set>
                                      <p:cBhvr>
                                        <p:cTn id="48" dur="1" fill="hold">
                                          <p:stCondLst>
                                            <p:cond delay="0"/>
                                          </p:stCondLst>
                                        </p:cTn>
                                        <p:tgtEl>
                                          <p:spTgt spid="89"/>
                                        </p:tgtEl>
                                        <p:attrNameLst>
                                          <p:attrName>style.visibility</p:attrName>
                                        </p:attrNameLst>
                                      </p:cBhvr>
                                      <p:to>
                                        <p:strVal val="visible"/>
                                      </p:to>
                                    </p:set>
                                    <p:animEffect transition="in" filter="strips(downRight)">
                                      <p:cBhvr>
                                        <p:cTn id="49" dur="500"/>
                                        <p:tgtEl>
                                          <p:spTgt spid="89"/>
                                        </p:tgtEl>
                                      </p:cBhvr>
                                    </p:animEffect>
                                  </p:childTnLst>
                                </p:cTn>
                              </p:par>
                            </p:childTnLst>
                          </p:cTn>
                        </p:par>
                        <p:par>
                          <p:cTn id="50" fill="hold">
                            <p:stCondLst>
                              <p:cond delay="500"/>
                            </p:stCondLst>
                            <p:childTnLst>
                              <p:par>
                                <p:cTn id="51" presetID="2" presetClass="entr" presetSubtype="2" fill="hold" grpId="0" nodeType="afterEffect">
                                  <p:stCondLst>
                                    <p:cond delay="0"/>
                                  </p:stCondLst>
                                  <p:childTnLst>
                                    <p:set>
                                      <p:cBhvr>
                                        <p:cTn id="52" dur="1" fill="hold">
                                          <p:stCondLst>
                                            <p:cond delay="0"/>
                                          </p:stCondLst>
                                        </p:cTn>
                                        <p:tgtEl>
                                          <p:spTgt spid="88"/>
                                        </p:tgtEl>
                                        <p:attrNameLst>
                                          <p:attrName>style.visibility</p:attrName>
                                        </p:attrNameLst>
                                      </p:cBhvr>
                                      <p:to>
                                        <p:strVal val="visible"/>
                                      </p:to>
                                    </p:set>
                                    <p:anim calcmode="lin" valueType="num">
                                      <p:cBhvr additive="base">
                                        <p:cTn id="53" dur="500" fill="hold"/>
                                        <p:tgtEl>
                                          <p:spTgt spid="88"/>
                                        </p:tgtEl>
                                        <p:attrNameLst>
                                          <p:attrName>ppt_x</p:attrName>
                                        </p:attrNameLst>
                                      </p:cBhvr>
                                      <p:tavLst>
                                        <p:tav tm="0">
                                          <p:val>
                                            <p:strVal val="1+#ppt_w/2"/>
                                          </p:val>
                                        </p:tav>
                                        <p:tav tm="100000">
                                          <p:val>
                                            <p:strVal val="#ppt_x"/>
                                          </p:val>
                                        </p:tav>
                                      </p:tavLst>
                                    </p:anim>
                                    <p:anim calcmode="lin" valueType="num">
                                      <p:cBhvr additive="base">
                                        <p:cTn id="54" dur="500" fill="hold"/>
                                        <p:tgtEl>
                                          <p:spTgt spid="88"/>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15" presetClass="entr" presetSubtype="0" fill="hold" grpId="0" nodeType="clickEffect">
                                  <p:stCondLst>
                                    <p:cond delay="0"/>
                                  </p:stCondLst>
                                  <p:childTnLst>
                                    <p:set>
                                      <p:cBhvr>
                                        <p:cTn id="58" dur="1" fill="hold">
                                          <p:stCondLst>
                                            <p:cond delay="0"/>
                                          </p:stCondLst>
                                        </p:cTn>
                                        <p:tgtEl>
                                          <p:spTgt spid="90"/>
                                        </p:tgtEl>
                                        <p:attrNameLst>
                                          <p:attrName>style.visibility</p:attrName>
                                        </p:attrNameLst>
                                      </p:cBhvr>
                                      <p:to>
                                        <p:strVal val="visible"/>
                                      </p:to>
                                    </p:set>
                                    <p:anim calcmode="lin" valueType="num">
                                      <p:cBhvr>
                                        <p:cTn id="59" dur="1000" fill="hold"/>
                                        <p:tgtEl>
                                          <p:spTgt spid="90"/>
                                        </p:tgtEl>
                                        <p:attrNameLst>
                                          <p:attrName>ppt_w</p:attrName>
                                        </p:attrNameLst>
                                      </p:cBhvr>
                                      <p:tavLst>
                                        <p:tav tm="0">
                                          <p:val>
                                            <p:fltVal val="0"/>
                                          </p:val>
                                        </p:tav>
                                        <p:tav tm="100000">
                                          <p:val>
                                            <p:strVal val="#ppt_w"/>
                                          </p:val>
                                        </p:tav>
                                      </p:tavLst>
                                    </p:anim>
                                    <p:anim calcmode="lin" valueType="num">
                                      <p:cBhvr>
                                        <p:cTn id="60" dur="1000" fill="hold"/>
                                        <p:tgtEl>
                                          <p:spTgt spid="90"/>
                                        </p:tgtEl>
                                        <p:attrNameLst>
                                          <p:attrName>ppt_h</p:attrName>
                                        </p:attrNameLst>
                                      </p:cBhvr>
                                      <p:tavLst>
                                        <p:tav tm="0">
                                          <p:val>
                                            <p:fltVal val="0"/>
                                          </p:val>
                                        </p:tav>
                                        <p:tav tm="100000">
                                          <p:val>
                                            <p:strVal val="#ppt_h"/>
                                          </p:val>
                                        </p:tav>
                                      </p:tavLst>
                                    </p:anim>
                                    <p:anim calcmode="lin" valueType="num">
                                      <p:cBhvr>
                                        <p:cTn id="61" dur="1000" fill="hold"/>
                                        <p:tgtEl>
                                          <p:spTgt spid="90"/>
                                        </p:tgtEl>
                                        <p:attrNameLst>
                                          <p:attrName>ppt_x</p:attrName>
                                        </p:attrNameLst>
                                      </p:cBhvr>
                                      <p:tavLst>
                                        <p:tav tm="0" fmla="#ppt_x+(cos(-2*pi*(1-$))*-#ppt_x-sin(-2*pi*(1-$))*(1-#ppt_y))*(1-$)">
                                          <p:val>
                                            <p:fltVal val="0"/>
                                          </p:val>
                                        </p:tav>
                                        <p:tav tm="100000">
                                          <p:val>
                                            <p:fltVal val="1"/>
                                          </p:val>
                                        </p:tav>
                                      </p:tavLst>
                                    </p:anim>
                                    <p:anim calcmode="lin" valueType="num">
                                      <p:cBhvr>
                                        <p:cTn id="62" dur="1000" fill="hold"/>
                                        <p:tgtEl>
                                          <p:spTgt spid="90"/>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82" grpId="0" animBg="1" autoUpdateAnimBg="0"/>
      <p:bldP spid="83" grpId="0" animBg="1" autoUpdateAnimBg="0"/>
      <p:bldP spid="85" grpId="0" animBg="1" autoUpdateAnimBg="0"/>
      <p:bldP spid="86" grpId="0" animBg="1" autoUpdateAnimBg="0"/>
      <p:bldP spid="88" grpId="0" animBg="1" autoUpdateAnimBg="0"/>
      <p:bldP spid="90" grpId="0" animBg="1" autoUpdateAnimBg="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 xmlns:a16="http://schemas.microsoft.com/office/drawing/2014/main" id="{8B72B035-D059-4959-AC07-E2C331241A16}"/>
              </a:ext>
            </a:extLst>
          </p:cNvPr>
          <p:cNvSpPr txBox="1"/>
          <p:nvPr/>
        </p:nvSpPr>
        <p:spPr>
          <a:xfrm>
            <a:off x="1748632" y="1964638"/>
            <a:ext cx="8389937" cy="523875"/>
          </a:xfrm>
          <a:prstGeom prst="rect">
            <a:avLst/>
          </a:prstGeom>
          <a:solidFill>
            <a:srgbClr val="00B050"/>
          </a:solidFill>
          <a:ln>
            <a:solidFill>
              <a:schemeClr val="bg1"/>
            </a:solidFill>
          </a:ln>
        </p:spPr>
        <p:style>
          <a:lnRef idx="1">
            <a:schemeClr val="accent6"/>
          </a:lnRef>
          <a:fillRef idx="2">
            <a:schemeClr val="accent6"/>
          </a:fillRef>
          <a:effectRef idx="1">
            <a:schemeClr val="accent6"/>
          </a:effectRef>
          <a:fontRef idx="minor">
            <a:schemeClr val="dk1"/>
          </a:fontRef>
        </p:style>
        <p:txBody>
          <a:bodyPr>
            <a:spAutoFit/>
          </a:bodyPr>
          <a:lstStyle/>
          <a:p>
            <a:pPr algn="ctr" defTabSz="914400" eaLnBrk="0" fontAlgn="base" hangingPunct="0">
              <a:spcBef>
                <a:spcPct val="0"/>
              </a:spcBef>
              <a:spcAft>
                <a:spcPct val="0"/>
              </a:spcAft>
              <a:defRPr/>
            </a:pPr>
            <a:r>
              <a:rPr lang="en-US" sz="2800" b="1" dirty="0" err="1">
                <a:solidFill>
                  <a:prstClr val="white"/>
                </a:solidFill>
                <a:latin typeface="Calibri"/>
                <a:cs typeface="Times New Roman" pitchFamily="18" charset="0"/>
              </a:rPr>
              <a:t>Mối</a:t>
            </a:r>
            <a:r>
              <a:rPr lang="en-US" sz="2800" b="1" dirty="0">
                <a:solidFill>
                  <a:prstClr val="white"/>
                </a:solidFill>
                <a:latin typeface="Calibri"/>
                <a:cs typeface="Times New Roman" pitchFamily="18" charset="0"/>
              </a:rPr>
              <a:t> </a:t>
            </a:r>
            <a:r>
              <a:rPr lang="en-US" sz="2800" b="1" dirty="0" err="1">
                <a:solidFill>
                  <a:prstClr val="white"/>
                </a:solidFill>
                <a:latin typeface="Calibri"/>
                <a:cs typeface="Times New Roman" pitchFamily="18" charset="0"/>
              </a:rPr>
              <a:t>quan</a:t>
            </a:r>
            <a:r>
              <a:rPr lang="en-US" sz="2800" b="1" dirty="0">
                <a:solidFill>
                  <a:prstClr val="white"/>
                </a:solidFill>
                <a:latin typeface="Calibri"/>
                <a:cs typeface="Times New Roman" pitchFamily="18" charset="0"/>
              </a:rPr>
              <a:t> </a:t>
            </a:r>
            <a:r>
              <a:rPr lang="en-US" sz="2800" b="1" dirty="0" err="1">
                <a:solidFill>
                  <a:prstClr val="white"/>
                </a:solidFill>
                <a:latin typeface="Calibri"/>
                <a:cs typeface="Times New Roman" pitchFamily="18" charset="0"/>
              </a:rPr>
              <a:t>hệ</a:t>
            </a:r>
            <a:r>
              <a:rPr lang="en-US" sz="2800" b="1" dirty="0">
                <a:solidFill>
                  <a:prstClr val="white"/>
                </a:solidFill>
                <a:latin typeface="Calibri"/>
                <a:cs typeface="Times New Roman" pitchFamily="18" charset="0"/>
              </a:rPr>
              <a:t> </a:t>
            </a:r>
            <a:r>
              <a:rPr lang="en-US" sz="2800" b="1" dirty="0" err="1">
                <a:solidFill>
                  <a:prstClr val="white"/>
                </a:solidFill>
                <a:latin typeface="Calibri"/>
                <a:cs typeface="Times New Roman" pitchFamily="18" charset="0"/>
              </a:rPr>
              <a:t>giữa</a:t>
            </a:r>
            <a:r>
              <a:rPr lang="en-US" sz="2800" b="1" dirty="0">
                <a:solidFill>
                  <a:prstClr val="white"/>
                </a:solidFill>
                <a:latin typeface="Calibri"/>
                <a:cs typeface="Times New Roman" pitchFamily="18" charset="0"/>
              </a:rPr>
              <a:t> </a:t>
            </a:r>
            <a:r>
              <a:rPr lang="en-US" sz="2800" b="1" dirty="0" err="1">
                <a:solidFill>
                  <a:prstClr val="white"/>
                </a:solidFill>
                <a:latin typeface="Calibri"/>
                <a:cs typeface="Times New Roman" pitchFamily="18" charset="0"/>
              </a:rPr>
              <a:t>cần</a:t>
            </a:r>
            <a:r>
              <a:rPr lang="en-US" sz="2800" b="1" dirty="0">
                <a:solidFill>
                  <a:prstClr val="white"/>
                </a:solidFill>
                <a:latin typeface="Calibri"/>
                <a:cs typeface="Times New Roman" pitchFamily="18" charset="0"/>
              </a:rPr>
              <a:t>, </a:t>
            </a:r>
            <a:r>
              <a:rPr lang="en-US" sz="2800" b="1" dirty="0" err="1">
                <a:solidFill>
                  <a:prstClr val="white"/>
                </a:solidFill>
                <a:latin typeface="Calibri"/>
                <a:cs typeface="Times New Roman" pitchFamily="18" charset="0"/>
              </a:rPr>
              <a:t>kiệm</a:t>
            </a:r>
            <a:r>
              <a:rPr lang="en-US" sz="2800" b="1" dirty="0">
                <a:solidFill>
                  <a:prstClr val="white"/>
                </a:solidFill>
                <a:latin typeface="Calibri"/>
                <a:cs typeface="Times New Roman" pitchFamily="18" charset="0"/>
              </a:rPr>
              <a:t>, </a:t>
            </a:r>
            <a:r>
              <a:rPr lang="en-US" sz="2800" b="1" dirty="0" err="1">
                <a:solidFill>
                  <a:prstClr val="white"/>
                </a:solidFill>
                <a:latin typeface="Calibri"/>
                <a:cs typeface="Times New Roman" pitchFamily="18" charset="0"/>
              </a:rPr>
              <a:t>liêm</a:t>
            </a:r>
            <a:r>
              <a:rPr lang="en-US" sz="2800" b="1" dirty="0">
                <a:solidFill>
                  <a:prstClr val="white"/>
                </a:solidFill>
                <a:latin typeface="Calibri"/>
                <a:cs typeface="Times New Roman" pitchFamily="18" charset="0"/>
              </a:rPr>
              <a:t>, </a:t>
            </a:r>
            <a:r>
              <a:rPr lang="en-US" sz="2800" b="1" dirty="0" err="1">
                <a:solidFill>
                  <a:prstClr val="white"/>
                </a:solidFill>
                <a:latin typeface="Calibri"/>
                <a:cs typeface="Times New Roman" pitchFamily="18" charset="0"/>
              </a:rPr>
              <a:t>chính</a:t>
            </a:r>
            <a:r>
              <a:rPr lang="en-US" sz="2800" b="1" dirty="0">
                <a:solidFill>
                  <a:prstClr val="white"/>
                </a:solidFill>
                <a:latin typeface="Calibri"/>
                <a:cs typeface="Times New Roman" pitchFamily="18" charset="0"/>
              </a:rPr>
              <a:t>, </a:t>
            </a:r>
            <a:r>
              <a:rPr lang="en-US" sz="2800" b="1" dirty="0" err="1">
                <a:solidFill>
                  <a:prstClr val="white"/>
                </a:solidFill>
                <a:latin typeface="Calibri"/>
                <a:cs typeface="Times New Roman" pitchFamily="18" charset="0"/>
              </a:rPr>
              <a:t>chí</a:t>
            </a:r>
            <a:r>
              <a:rPr lang="en-US" sz="2800" b="1" dirty="0">
                <a:solidFill>
                  <a:prstClr val="white"/>
                </a:solidFill>
                <a:latin typeface="Calibri"/>
                <a:cs typeface="Times New Roman" pitchFamily="18" charset="0"/>
              </a:rPr>
              <a:t> </a:t>
            </a:r>
            <a:r>
              <a:rPr lang="en-US" sz="2800" b="1" dirty="0" err="1">
                <a:solidFill>
                  <a:prstClr val="white"/>
                </a:solidFill>
                <a:latin typeface="Calibri"/>
                <a:cs typeface="Times New Roman" pitchFamily="18" charset="0"/>
              </a:rPr>
              <a:t>công</a:t>
            </a:r>
            <a:r>
              <a:rPr lang="en-US" sz="2800" b="1" dirty="0">
                <a:solidFill>
                  <a:prstClr val="white"/>
                </a:solidFill>
                <a:latin typeface="Calibri"/>
                <a:cs typeface="Times New Roman" pitchFamily="18" charset="0"/>
              </a:rPr>
              <a:t> </a:t>
            </a:r>
            <a:r>
              <a:rPr lang="en-US" sz="2800" b="1" dirty="0" err="1">
                <a:solidFill>
                  <a:prstClr val="white"/>
                </a:solidFill>
                <a:latin typeface="Calibri"/>
                <a:cs typeface="Times New Roman" pitchFamily="18" charset="0"/>
              </a:rPr>
              <a:t>vô</a:t>
            </a:r>
            <a:r>
              <a:rPr lang="en-US" sz="2800" b="1" dirty="0">
                <a:solidFill>
                  <a:prstClr val="white"/>
                </a:solidFill>
                <a:latin typeface="Calibri"/>
                <a:cs typeface="Times New Roman" pitchFamily="18" charset="0"/>
              </a:rPr>
              <a:t> </a:t>
            </a:r>
            <a:r>
              <a:rPr lang="en-US" sz="2800" b="1" dirty="0" err="1">
                <a:solidFill>
                  <a:prstClr val="white"/>
                </a:solidFill>
                <a:latin typeface="Calibri"/>
                <a:cs typeface="Times New Roman" pitchFamily="18" charset="0"/>
              </a:rPr>
              <a:t>tư</a:t>
            </a:r>
            <a:endParaRPr lang="en-US" sz="2800" b="1" dirty="0">
              <a:solidFill>
                <a:prstClr val="white"/>
              </a:solidFill>
              <a:latin typeface="Calibri"/>
              <a:cs typeface="Times New Roman" pitchFamily="18" charset="0"/>
            </a:endParaRPr>
          </a:p>
        </p:txBody>
      </p:sp>
      <p:sp>
        <p:nvSpPr>
          <p:cNvPr id="3" name="TextBox 2">
            <a:extLst>
              <a:ext uri="{FF2B5EF4-FFF2-40B4-BE49-F238E27FC236}">
                <a16:creationId xmlns="" xmlns:a16="http://schemas.microsoft.com/office/drawing/2014/main" id="{4AEDF6E7-6926-44F0-8902-3C018B190DB6}"/>
              </a:ext>
            </a:extLst>
          </p:cNvPr>
          <p:cNvSpPr txBox="1"/>
          <p:nvPr/>
        </p:nvSpPr>
        <p:spPr>
          <a:xfrm>
            <a:off x="1517877" y="4317910"/>
            <a:ext cx="9532484" cy="1200329"/>
          </a:xfrm>
          <a:prstGeom prst="rect">
            <a:avLst/>
          </a:prstGeom>
        </p:spPr>
        <p:style>
          <a:lnRef idx="2">
            <a:schemeClr val="accent6"/>
          </a:lnRef>
          <a:fillRef idx="1">
            <a:schemeClr val="lt1"/>
          </a:fillRef>
          <a:effectRef idx="0">
            <a:schemeClr val="accent6"/>
          </a:effectRef>
          <a:fontRef idx="minor">
            <a:schemeClr val="dk1"/>
          </a:fontRef>
        </p:style>
        <p:txBody>
          <a:bodyPr wrap="square">
            <a:spAutoFit/>
          </a:bodyPr>
          <a:lstStyle/>
          <a:p>
            <a:pPr algn="just" defTabSz="914400" eaLnBrk="0" fontAlgn="base" hangingPunct="0">
              <a:spcBef>
                <a:spcPct val="0"/>
              </a:spcBef>
              <a:spcAft>
                <a:spcPct val="0"/>
              </a:spcAft>
              <a:defRPr/>
            </a:pP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Có</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mối</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quan</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hệ</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biện</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chứng</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tác</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động</a:t>
            </a:r>
            <a:r>
              <a:rPr lang="en-US" sz="2400" dirty="0">
                <a:solidFill>
                  <a:schemeClr val="tx1"/>
                </a:solidFill>
                <a:latin typeface="Arial" panose="020B0604020202020204" pitchFamily="34" charset="0"/>
                <a:cs typeface="Arial" panose="020B0604020202020204" pitchFamily="34" charset="0"/>
              </a:rPr>
              <a:t> qua </a:t>
            </a:r>
            <a:r>
              <a:rPr lang="en-US" sz="2400" dirty="0" err="1">
                <a:solidFill>
                  <a:schemeClr val="tx1"/>
                </a:solidFill>
                <a:latin typeface="Arial" panose="020B0604020202020204" pitchFamily="34" charset="0"/>
                <a:cs typeface="Arial" panose="020B0604020202020204" pitchFamily="34" charset="0"/>
              </a:rPr>
              <a:t>lại</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lẫn</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nhau</a:t>
            </a:r>
            <a:endParaRPr lang="en-US" sz="2400" dirty="0">
              <a:solidFill>
                <a:schemeClr val="tx1"/>
              </a:solidFill>
              <a:latin typeface="Arial" panose="020B0604020202020204" pitchFamily="34" charset="0"/>
              <a:cs typeface="Arial" panose="020B0604020202020204" pitchFamily="34" charset="0"/>
            </a:endParaRPr>
          </a:p>
          <a:p>
            <a:pPr algn="just" defTabSz="914400" eaLnBrk="0" fontAlgn="base" hangingPunct="0">
              <a:spcBef>
                <a:spcPct val="0"/>
              </a:spcBef>
              <a:spcAft>
                <a:spcPct val="0"/>
              </a:spcAft>
              <a:defRPr/>
            </a:pP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Là</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nền</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tảng</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của</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đời</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sống</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mới</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nền</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tảng</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của</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thi</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đua</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yêu</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nước</a:t>
            </a:r>
            <a:r>
              <a:rPr lang="en-US" sz="2400" dirty="0">
                <a:solidFill>
                  <a:schemeClr val="tx1"/>
                </a:solidFill>
                <a:latin typeface="Arial" panose="020B0604020202020204" pitchFamily="34" charset="0"/>
                <a:cs typeface="Arial" panose="020B0604020202020204" pitchFamily="34" charset="0"/>
              </a:rPr>
              <a:t> </a:t>
            </a:r>
          </a:p>
          <a:p>
            <a:pPr marL="285750" indent="-285750" algn="just" defTabSz="914400" eaLnBrk="0" fontAlgn="base" hangingPunct="0">
              <a:spcBef>
                <a:spcPct val="0"/>
              </a:spcBef>
              <a:spcAft>
                <a:spcPct val="0"/>
              </a:spcAft>
              <a:buFontTx/>
              <a:buChar char="-"/>
              <a:defRPr/>
            </a:pPr>
            <a:r>
              <a:rPr lang="en-US" sz="2400" dirty="0" err="1">
                <a:solidFill>
                  <a:schemeClr val="tx1"/>
                </a:solidFill>
                <a:latin typeface="Arial" panose="020B0604020202020204" pitchFamily="34" charset="0"/>
                <a:cs typeface="Arial" panose="020B0604020202020204" pitchFamily="34" charset="0"/>
              </a:rPr>
              <a:t>Là</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điều</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kiện</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cần</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của</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một</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người</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có</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đạo</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đức</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mới</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đạo</a:t>
            </a:r>
            <a:r>
              <a:rPr lang="en-US" sz="2400" dirty="0">
                <a:solidFill>
                  <a:schemeClr val="tx1"/>
                </a:solidFill>
                <a:latin typeface="Arial" panose="020B0604020202020204" pitchFamily="34" charset="0"/>
                <a:cs typeface="Arial" panose="020B0604020202020204" pitchFamily="34" charset="0"/>
              </a:rPr>
              <a:t> </a:t>
            </a:r>
            <a:r>
              <a:rPr lang="en-US" sz="2400" dirty="0" err="1">
                <a:solidFill>
                  <a:schemeClr val="tx1"/>
                </a:solidFill>
                <a:latin typeface="Arial" panose="020B0604020202020204" pitchFamily="34" charset="0"/>
                <a:cs typeface="Arial" panose="020B0604020202020204" pitchFamily="34" charset="0"/>
              </a:rPr>
              <a:t>đức</a:t>
            </a:r>
            <a:r>
              <a:rPr lang="en-US" sz="2400" dirty="0">
                <a:solidFill>
                  <a:schemeClr val="tx1"/>
                </a:solidFill>
                <a:latin typeface="Arial" panose="020B0604020202020204" pitchFamily="34" charset="0"/>
                <a:cs typeface="Arial" panose="020B0604020202020204" pitchFamily="34" charset="0"/>
              </a:rPr>
              <a:t> XHCN</a:t>
            </a:r>
            <a:endParaRPr lang="en-US" dirty="0">
              <a:solidFill>
                <a:schemeClr val="tx1"/>
              </a:solidFill>
              <a:latin typeface="Arial" panose="020B0604020202020204" pitchFamily="34" charset="0"/>
              <a:cs typeface="Arial" panose="020B0604020202020204" pitchFamily="34" charset="0"/>
            </a:endParaRPr>
          </a:p>
        </p:txBody>
      </p:sp>
      <p:sp>
        <p:nvSpPr>
          <p:cNvPr id="4" name="Rectangle 2">
            <a:extLst>
              <a:ext uri="{FF2B5EF4-FFF2-40B4-BE49-F238E27FC236}">
                <a16:creationId xmlns="" xmlns:a16="http://schemas.microsoft.com/office/drawing/2014/main" id="{C70E822D-57DA-4ACE-9F60-B50DE86157CE}"/>
              </a:ext>
            </a:extLst>
          </p:cNvPr>
          <p:cNvSpPr>
            <a:spLocks noChangeArrowheads="1"/>
          </p:cNvSpPr>
          <p:nvPr/>
        </p:nvSpPr>
        <p:spPr bwMode="auto">
          <a:xfrm>
            <a:off x="1748632" y="2884893"/>
            <a:ext cx="839787" cy="461963"/>
          </a:xfrm>
          <a:prstGeom prst="rect">
            <a:avLst/>
          </a:prstGeom>
          <a:solidFill>
            <a:srgbClr val="006600"/>
          </a:solidFill>
          <a:ln>
            <a:headEnd/>
            <a:tailEnd/>
          </a:ln>
        </p:spPr>
        <p:style>
          <a:lnRef idx="1">
            <a:schemeClr val="accent3"/>
          </a:lnRef>
          <a:fillRef idx="2">
            <a:schemeClr val="accent3"/>
          </a:fillRef>
          <a:effectRef idx="1">
            <a:schemeClr val="accent3"/>
          </a:effectRef>
          <a:fontRef idx="minor">
            <a:schemeClr val="dk1"/>
          </a:fontRef>
        </p:style>
        <p:txBody>
          <a:bodyPr>
            <a:spAutoFit/>
          </a:bodyPr>
          <a:lstStyle/>
          <a:p>
            <a:pPr algn="ctr" defTabSz="914400" eaLnBrk="0" hangingPunct="0">
              <a:defRPr/>
            </a:pPr>
            <a:r>
              <a:rPr lang="en-US" sz="2400" b="1" dirty="0" err="1">
                <a:solidFill>
                  <a:prstClr val="white"/>
                </a:solidFill>
                <a:latin typeface="Arial" panose="020B0604020202020204" pitchFamily="34" charset="0"/>
                <a:cs typeface="Arial" panose="020B0604020202020204" pitchFamily="34" charset="0"/>
              </a:rPr>
              <a:t>Cần</a:t>
            </a:r>
            <a:endParaRPr lang="en-US" sz="2400" dirty="0">
              <a:solidFill>
                <a:prstClr val="white"/>
              </a:solidFill>
              <a:latin typeface="Arial" panose="020B0604020202020204" pitchFamily="34" charset="0"/>
              <a:cs typeface="Arial" panose="020B0604020202020204" pitchFamily="34" charset="0"/>
            </a:endParaRPr>
          </a:p>
        </p:txBody>
      </p:sp>
      <p:sp>
        <p:nvSpPr>
          <p:cNvPr id="5" name="Rectangle 3">
            <a:extLst>
              <a:ext uri="{FF2B5EF4-FFF2-40B4-BE49-F238E27FC236}">
                <a16:creationId xmlns="" xmlns:a16="http://schemas.microsoft.com/office/drawing/2014/main" id="{F8591DD6-03FE-4878-8A33-4289B5FA0FDA}"/>
              </a:ext>
            </a:extLst>
          </p:cNvPr>
          <p:cNvSpPr>
            <a:spLocks noChangeArrowheads="1"/>
          </p:cNvSpPr>
          <p:nvPr/>
        </p:nvSpPr>
        <p:spPr bwMode="auto">
          <a:xfrm>
            <a:off x="3258343" y="2888067"/>
            <a:ext cx="1371600" cy="461665"/>
          </a:xfrm>
          <a:prstGeom prst="rect">
            <a:avLst/>
          </a:prstGeom>
          <a:solidFill>
            <a:srgbClr val="000099"/>
          </a:solidFill>
          <a:ln>
            <a:headEnd/>
            <a:tailEnd/>
          </a:ln>
        </p:spPr>
        <p:style>
          <a:lnRef idx="1">
            <a:schemeClr val="accent3"/>
          </a:lnRef>
          <a:fillRef idx="2">
            <a:schemeClr val="accent3"/>
          </a:fillRef>
          <a:effectRef idx="1">
            <a:schemeClr val="accent3"/>
          </a:effectRef>
          <a:fontRef idx="minor">
            <a:schemeClr val="dk1"/>
          </a:fontRef>
        </p:style>
        <p:txBody>
          <a:bodyPr>
            <a:spAutoFit/>
          </a:bodyPr>
          <a:lstStyle/>
          <a:p>
            <a:pPr algn="ctr" defTabSz="914400" eaLnBrk="0" hangingPunct="0">
              <a:defRPr/>
            </a:pPr>
            <a:r>
              <a:rPr lang="en-US" sz="2400" b="1" dirty="0">
                <a:solidFill>
                  <a:prstClr val="black"/>
                </a:solidFill>
                <a:effectLst>
                  <a:outerShdw blurRad="38100" dist="38100" dir="2700000" algn="tl">
                    <a:srgbClr val="C0C0C0"/>
                  </a:outerShdw>
                </a:effectLst>
                <a:latin typeface="Arial" panose="020B0604020202020204" pitchFamily="34" charset="0"/>
                <a:cs typeface="Arial" panose="020B0604020202020204" pitchFamily="34" charset="0"/>
              </a:rPr>
              <a:t> </a:t>
            </a:r>
            <a:r>
              <a:rPr lang="en-US" sz="2400" b="1" dirty="0" err="1">
                <a:solidFill>
                  <a:prstClr val="white"/>
                </a:solidFill>
                <a:latin typeface="Arial" panose="020B0604020202020204" pitchFamily="34" charset="0"/>
                <a:cs typeface="Arial" panose="020B0604020202020204" pitchFamily="34" charset="0"/>
              </a:rPr>
              <a:t>Kiệm</a:t>
            </a:r>
            <a:endParaRPr lang="en-US" sz="2400" dirty="0">
              <a:solidFill>
                <a:prstClr val="white"/>
              </a:solidFill>
              <a:latin typeface="Arial" panose="020B0604020202020204" pitchFamily="34" charset="0"/>
              <a:cs typeface="Arial" panose="020B0604020202020204" pitchFamily="34" charset="0"/>
            </a:endParaRPr>
          </a:p>
        </p:txBody>
      </p:sp>
      <p:sp>
        <p:nvSpPr>
          <p:cNvPr id="6" name="Rectangle 3">
            <a:extLst>
              <a:ext uri="{FF2B5EF4-FFF2-40B4-BE49-F238E27FC236}">
                <a16:creationId xmlns="" xmlns:a16="http://schemas.microsoft.com/office/drawing/2014/main" id="{11146AB8-F689-45B8-9FC9-084199BD4433}"/>
              </a:ext>
            </a:extLst>
          </p:cNvPr>
          <p:cNvSpPr>
            <a:spLocks noChangeArrowheads="1"/>
          </p:cNvSpPr>
          <p:nvPr/>
        </p:nvSpPr>
        <p:spPr bwMode="auto">
          <a:xfrm>
            <a:off x="5307806" y="2910293"/>
            <a:ext cx="1295400" cy="461963"/>
          </a:xfrm>
          <a:prstGeom prst="rect">
            <a:avLst/>
          </a:prstGeom>
          <a:solidFill>
            <a:srgbClr val="660066"/>
          </a:solidFill>
          <a:ln>
            <a:headEnd/>
            <a:tailEnd/>
          </a:ln>
        </p:spPr>
        <p:style>
          <a:lnRef idx="1">
            <a:schemeClr val="accent3"/>
          </a:lnRef>
          <a:fillRef idx="2">
            <a:schemeClr val="accent3"/>
          </a:fillRef>
          <a:effectRef idx="1">
            <a:schemeClr val="accent3"/>
          </a:effectRef>
          <a:fontRef idx="minor">
            <a:schemeClr val="dk1"/>
          </a:fontRef>
        </p:style>
        <p:txBody>
          <a:bodyPr>
            <a:spAutoFit/>
          </a:bodyPr>
          <a:lstStyle/>
          <a:p>
            <a:pPr algn="ctr" defTabSz="914400" eaLnBrk="0" hangingPunct="0">
              <a:defRPr/>
            </a:pPr>
            <a:r>
              <a:rPr lang="en-US" sz="2400" b="1" dirty="0" err="1">
                <a:solidFill>
                  <a:prstClr val="white"/>
                </a:solidFill>
                <a:latin typeface="Arial" panose="020B0604020202020204" pitchFamily="34" charset="0"/>
                <a:cs typeface="Arial" panose="020B0604020202020204" pitchFamily="34" charset="0"/>
              </a:rPr>
              <a:t>Liêm</a:t>
            </a:r>
            <a:endParaRPr lang="en-US" sz="2400" dirty="0">
              <a:solidFill>
                <a:prstClr val="white"/>
              </a:solidFill>
              <a:latin typeface="Arial" panose="020B0604020202020204" pitchFamily="34" charset="0"/>
              <a:cs typeface="Arial" panose="020B0604020202020204" pitchFamily="34" charset="0"/>
            </a:endParaRPr>
          </a:p>
        </p:txBody>
      </p:sp>
      <p:sp>
        <p:nvSpPr>
          <p:cNvPr id="7" name="Rectangle 1026">
            <a:extLst>
              <a:ext uri="{FF2B5EF4-FFF2-40B4-BE49-F238E27FC236}">
                <a16:creationId xmlns="" xmlns:a16="http://schemas.microsoft.com/office/drawing/2014/main" id="{712F6EF9-5675-4897-A55D-E8507285FA32}"/>
              </a:ext>
            </a:extLst>
          </p:cNvPr>
          <p:cNvSpPr>
            <a:spLocks noChangeArrowheads="1"/>
          </p:cNvSpPr>
          <p:nvPr/>
        </p:nvSpPr>
        <p:spPr bwMode="auto">
          <a:xfrm>
            <a:off x="7200107" y="2884893"/>
            <a:ext cx="1309687" cy="461963"/>
          </a:xfrm>
          <a:prstGeom prst="rect">
            <a:avLst/>
          </a:prstGeom>
          <a:solidFill>
            <a:srgbClr val="FF0066"/>
          </a:solidFill>
          <a:ln>
            <a:headEnd/>
            <a:tailEnd/>
          </a:ln>
        </p:spPr>
        <p:style>
          <a:lnRef idx="1">
            <a:schemeClr val="accent5"/>
          </a:lnRef>
          <a:fillRef idx="2">
            <a:schemeClr val="accent5"/>
          </a:fillRef>
          <a:effectRef idx="1">
            <a:schemeClr val="accent5"/>
          </a:effectRef>
          <a:fontRef idx="minor">
            <a:schemeClr val="dk1"/>
          </a:fontRef>
        </p:style>
        <p:txBody>
          <a:bodyPr>
            <a:spAutoFit/>
          </a:bodyPr>
          <a:lstStyle/>
          <a:p>
            <a:pPr algn="ctr" defTabSz="914400" eaLnBrk="0" hangingPunct="0">
              <a:defRPr/>
            </a:pPr>
            <a:r>
              <a:rPr lang="en-US" sz="2400" b="1" dirty="0" err="1">
                <a:solidFill>
                  <a:prstClr val="white"/>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C</a:t>
            </a:r>
            <a:r>
              <a:rPr lang="en-US" sz="2400" b="1" dirty="0" err="1">
                <a:solidFill>
                  <a:prstClr val="white"/>
                </a:solidFill>
                <a:latin typeface="Arial" panose="020B0604020202020204" pitchFamily="34" charset="0"/>
                <a:cs typeface="Arial" panose="020B0604020202020204" pitchFamily="34" charset="0"/>
              </a:rPr>
              <a:t>hính</a:t>
            </a:r>
            <a:r>
              <a:rPr lang="en-US" sz="2400" dirty="0">
                <a:solidFill>
                  <a:prstClr val="black"/>
                </a:solidFill>
                <a:latin typeface="Arial" panose="020B0604020202020204" pitchFamily="34" charset="0"/>
                <a:cs typeface="Arial" panose="020B0604020202020204" pitchFamily="34" charset="0"/>
              </a:rPr>
              <a:t> </a:t>
            </a:r>
          </a:p>
        </p:txBody>
      </p:sp>
      <p:sp>
        <p:nvSpPr>
          <p:cNvPr id="8" name="Rectangle 2">
            <a:extLst>
              <a:ext uri="{FF2B5EF4-FFF2-40B4-BE49-F238E27FC236}">
                <a16:creationId xmlns="" xmlns:a16="http://schemas.microsoft.com/office/drawing/2014/main" id="{A099DF4D-C0A5-4B2C-94C6-8B4E454A09B4}"/>
              </a:ext>
            </a:extLst>
          </p:cNvPr>
          <p:cNvSpPr>
            <a:spLocks noChangeArrowheads="1"/>
          </p:cNvSpPr>
          <p:nvPr/>
        </p:nvSpPr>
        <p:spPr bwMode="auto">
          <a:xfrm>
            <a:off x="9111456" y="2910293"/>
            <a:ext cx="1149350" cy="461963"/>
          </a:xfrm>
          <a:prstGeom prst="rect">
            <a:avLst/>
          </a:prstGeom>
          <a:solidFill>
            <a:srgbClr val="993300"/>
          </a:solidFill>
          <a:ln>
            <a:headEnd/>
            <a:tailEnd/>
          </a:ln>
        </p:spPr>
        <p:style>
          <a:lnRef idx="1">
            <a:schemeClr val="accent2"/>
          </a:lnRef>
          <a:fillRef idx="2">
            <a:schemeClr val="accent2"/>
          </a:fillRef>
          <a:effectRef idx="1">
            <a:schemeClr val="accent2"/>
          </a:effectRef>
          <a:fontRef idx="minor">
            <a:schemeClr val="dk1"/>
          </a:fontRef>
        </p:style>
        <p:txBody>
          <a:bodyPr>
            <a:spAutoFit/>
          </a:bodyPr>
          <a:lstStyle/>
          <a:p>
            <a:pPr algn="ctr" defTabSz="914400" eaLnBrk="0" hangingPunct="0">
              <a:defRPr/>
            </a:pPr>
            <a:r>
              <a:rPr lang="en-US" sz="2400" b="1" dirty="0">
                <a:solidFill>
                  <a:prstClr val="white"/>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CCVT</a:t>
            </a:r>
          </a:p>
        </p:txBody>
      </p:sp>
      <p:sp>
        <p:nvSpPr>
          <p:cNvPr id="28" name="Left-Right Arrow 27">
            <a:extLst>
              <a:ext uri="{FF2B5EF4-FFF2-40B4-BE49-F238E27FC236}">
                <a16:creationId xmlns="" xmlns:a16="http://schemas.microsoft.com/office/drawing/2014/main" id="{D3B403AF-6ECA-4EA2-AFB3-D661AE71BCA5}"/>
              </a:ext>
            </a:extLst>
          </p:cNvPr>
          <p:cNvSpPr/>
          <p:nvPr/>
        </p:nvSpPr>
        <p:spPr>
          <a:xfrm>
            <a:off x="2588419" y="2910293"/>
            <a:ext cx="669925" cy="436563"/>
          </a:xfrm>
          <a:prstGeom prst="leftRightArrow">
            <a:avLst/>
          </a:prstGeom>
          <a:solidFill>
            <a:srgbClr val="FF0066"/>
          </a:solidFill>
          <a:ln>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defTabSz="914400" eaLnBrk="0" fontAlgn="base" hangingPunct="0">
              <a:spcBef>
                <a:spcPct val="0"/>
              </a:spcBef>
              <a:spcAft>
                <a:spcPct val="0"/>
              </a:spcAft>
              <a:defRPr/>
            </a:pPr>
            <a:endParaRPr lang="en-US" sz="2400">
              <a:solidFill>
                <a:prstClr val="black"/>
              </a:solidFill>
              <a:latin typeface="Arial" panose="020B0604020202020204" pitchFamily="34" charset="0"/>
              <a:cs typeface="Arial" panose="020B0604020202020204" pitchFamily="34" charset="0"/>
            </a:endParaRPr>
          </a:p>
        </p:txBody>
      </p:sp>
      <p:sp>
        <p:nvSpPr>
          <p:cNvPr id="29" name="Left-Right Arrow 28">
            <a:extLst>
              <a:ext uri="{FF2B5EF4-FFF2-40B4-BE49-F238E27FC236}">
                <a16:creationId xmlns="" xmlns:a16="http://schemas.microsoft.com/office/drawing/2014/main" id="{29911180-5E61-455C-8ADE-88468EE4C33E}"/>
              </a:ext>
            </a:extLst>
          </p:cNvPr>
          <p:cNvSpPr/>
          <p:nvPr/>
        </p:nvSpPr>
        <p:spPr>
          <a:xfrm>
            <a:off x="8509793" y="2910293"/>
            <a:ext cx="592138" cy="430213"/>
          </a:xfrm>
          <a:prstGeom prst="leftRightArrow">
            <a:avLst/>
          </a:prstGeom>
          <a:solidFill>
            <a:srgbClr val="FF0066"/>
          </a:solidFill>
          <a:ln>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defTabSz="914400" eaLnBrk="0" fontAlgn="base" hangingPunct="0">
              <a:spcBef>
                <a:spcPct val="0"/>
              </a:spcBef>
              <a:spcAft>
                <a:spcPct val="0"/>
              </a:spcAft>
              <a:defRPr/>
            </a:pPr>
            <a:endParaRPr lang="en-US" sz="2400">
              <a:solidFill>
                <a:prstClr val="black"/>
              </a:solidFill>
              <a:latin typeface="Arial" panose="020B0604020202020204" pitchFamily="34" charset="0"/>
              <a:cs typeface="Arial" panose="020B0604020202020204" pitchFamily="34" charset="0"/>
            </a:endParaRPr>
          </a:p>
        </p:txBody>
      </p:sp>
      <p:sp>
        <p:nvSpPr>
          <p:cNvPr id="30" name="Left-Right Arrow 29">
            <a:extLst>
              <a:ext uri="{FF2B5EF4-FFF2-40B4-BE49-F238E27FC236}">
                <a16:creationId xmlns="" xmlns:a16="http://schemas.microsoft.com/office/drawing/2014/main" id="{EC53165B-1E37-465C-9812-4D7A0DBE75DC}"/>
              </a:ext>
            </a:extLst>
          </p:cNvPr>
          <p:cNvSpPr/>
          <p:nvPr/>
        </p:nvSpPr>
        <p:spPr>
          <a:xfrm>
            <a:off x="6603206" y="2910292"/>
            <a:ext cx="596900" cy="450850"/>
          </a:xfrm>
          <a:prstGeom prst="leftRightArrow">
            <a:avLst/>
          </a:prstGeom>
          <a:solidFill>
            <a:srgbClr val="FF0066"/>
          </a:solidFill>
          <a:ln>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defTabSz="914400" eaLnBrk="0" fontAlgn="base" hangingPunct="0">
              <a:spcBef>
                <a:spcPct val="0"/>
              </a:spcBef>
              <a:spcAft>
                <a:spcPct val="0"/>
              </a:spcAft>
              <a:defRPr/>
            </a:pPr>
            <a:endParaRPr lang="en-US" sz="2400" dirty="0">
              <a:solidFill>
                <a:prstClr val="black"/>
              </a:solidFill>
              <a:latin typeface="Arial" panose="020B0604020202020204" pitchFamily="34" charset="0"/>
              <a:cs typeface="Arial" panose="020B0604020202020204" pitchFamily="34" charset="0"/>
            </a:endParaRPr>
          </a:p>
        </p:txBody>
      </p:sp>
      <p:sp>
        <p:nvSpPr>
          <p:cNvPr id="31" name="Left-Right Arrow 30">
            <a:extLst>
              <a:ext uri="{FF2B5EF4-FFF2-40B4-BE49-F238E27FC236}">
                <a16:creationId xmlns="" xmlns:a16="http://schemas.microsoft.com/office/drawing/2014/main" id="{456198C8-68AA-410A-B000-ABD2317C462B}"/>
              </a:ext>
            </a:extLst>
          </p:cNvPr>
          <p:cNvSpPr/>
          <p:nvPr/>
        </p:nvSpPr>
        <p:spPr>
          <a:xfrm>
            <a:off x="4629944" y="2910293"/>
            <a:ext cx="677863" cy="430213"/>
          </a:xfrm>
          <a:prstGeom prst="leftRightArrow">
            <a:avLst/>
          </a:prstGeom>
          <a:solidFill>
            <a:srgbClr val="FF0066"/>
          </a:solidFill>
          <a:ln>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defTabSz="914400" eaLnBrk="0" fontAlgn="base" hangingPunct="0">
              <a:spcBef>
                <a:spcPct val="0"/>
              </a:spcBef>
              <a:spcAft>
                <a:spcPct val="0"/>
              </a:spcAft>
              <a:defRPr/>
            </a:pPr>
            <a:endParaRPr lang="en-US" sz="2400">
              <a:solidFill>
                <a:prstClr val="black"/>
              </a:solidFill>
              <a:latin typeface="Arial" panose="020B0604020202020204" pitchFamily="34" charset="0"/>
              <a:cs typeface="Arial" panose="020B0604020202020204" pitchFamily="34" charset="0"/>
            </a:endParaRPr>
          </a:p>
        </p:txBody>
      </p:sp>
      <p:sp>
        <p:nvSpPr>
          <p:cNvPr id="33" name="TextBox 32">
            <a:extLst>
              <a:ext uri="{FF2B5EF4-FFF2-40B4-BE49-F238E27FC236}">
                <a16:creationId xmlns="" xmlns:a16="http://schemas.microsoft.com/office/drawing/2014/main" id="{AE8B3187-A840-4B21-A6A5-941E92F49E27}"/>
              </a:ext>
            </a:extLst>
          </p:cNvPr>
          <p:cNvSpPr txBox="1"/>
          <p:nvPr/>
        </p:nvSpPr>
        <p:spPr>
          <a:xfrm>
            <a:off x="3956051" y="6032500"/>
            <a:ext cx="4172489" cy="523220"/>
          </a:xfrm>
          <a:prstGeom prst="rect">
            <a:avLst/>
          </a:prstGeom>
          <a:solidFill>
            <a:srgbClr val="FF0000"/>
          </a:solidFill>
        </p:spPr>
        <p:style>
          <a:lnRef idx="1">
            <a:schemeClr val="accent5"/>
          </a:lnRef>
          <a:fillRef idx="2">
            <a:schemeClr val="accent5"/>
          </a:fillRef>
          <a:effectRef idx="1">
            <a:schemeClr val="accent5"/>
          </a:effectRef>
          <a:fontRef idx="minor">
            <a:schemeClr val="dk1"/>
          </a:fontRef>
        </p:style>
        <p:txBody>
          <a:bodyPr wrap="none">
            <a:spAutoFit/>
          </a:bodyPr>
          <a:lstStyle/>
          <a:p>
            <a:pPr defTabSz="914400" eaLnBrk="0" fontAlgn="base" hangingPunct="0">
              <a:spcBef>
                <a:spcPct val="0"/>
              </a:spcBef>
              <a:spcAft>
                <a:spcPct val="0"/>
              </a:spcAft>
              <a:defRPr/>
            </a:pPr>
            <a:r>
              <a:rPr lang="en-US" sz="2800" dirty="0" err="1">
                <a:solidFill>
                  <a:prstClr val="white"/>
                </a:solidFill>
                <a:latin typeface="Calibri"/>
                <a:cs typeface="Times New Roman" pitchFamily="18" charset="0"/>
              </a:rPr>
              <a:t>Cần</a:t>
            </a:r>
            <a:r>
              <a:rPr lang="en-US" sz="2800" dirty="0">
                <a:solidFill>
                  <a:prstClr val="white"/>
                </a:solidFill>
                <a:latin typeface="Calibri"/>
                <a:cs typeface="Times New Roman" pitchFamily="18" charset="0"/>
              </a:rPr>
              <a:t> </a:t>
            </a:r>
            <a:r>
              <a:rPr lang="en-US" sz="2800" dirty="0" err="1">
                <a:solidFill>
                  <a:prstClr val="white"/>
                </a:solidFill>
                <a:latin typeface="Calibri"/>
                <a:cs typeface="Times New Roman" pitchFamily="18" charset="0"/>
              </a:rPr>
              <a:t>thiết</a:t>
            </a:r>
            <a:r>
              <a:rPr lang="en-US" sz="2800" dirty="0">
                <a:solidFill>
                  <a:prstClr val="white"/>
                </a:solidFill>
                <a:latin typeface="Calibri"/>
                <a:cs typeface="Times New Roman" pitchFamily="18" charset="0"/>
              </a:rPr>
              <a:t> </a:t>
            </a:r>
            <a:r>
              <a:rPr lang="en-US" sz="2800" dirty="0" err="1">
                <a:solidFill>
                  <a:prstClr val="white"/>
                </a:solidFill>
                <a:latin typeface="Calibri"/>
                <a:cs typeface="Times New Roman" pitchFamily="18" charset="0"/>
              </a:rPr>
              <a:t>đối</a:t>
            </a:r>
            <a:r>
              <a:rPr lang="en-US" sz="2800" dirty="0">
                <a:solidFill>
                  <a:prstClr val="white"/>
                </a:solidFill>
                <a:latin typeface="Calibri"/>
                <a:cs typeface="Times New Roman" pitchFamily="18" charset="0"/>
              </a:rPr>
              <a:t> </a:t>
            </a:r>
            <a:r>
              <a:rPr lang="en-US" sz="2800" dirty="0" err="1">
                <a:solidFill>
                  <a:prstClr val="white"/>
                </a:solidFill>
                <a:latin typeface="Calibri"/>
                <a:cs typeface="Times New Roman" pitchFamily="18" charset="0"/>
              </a:rPr>
              <a:t>với</a:t>
            </a:r>
            <a:r>
              <a:rPr lang="en-US" sz="2800" dirty="0">
                <a:solidFill>
                  <a:prstClr val="white"/>
                </a:solidFill>
                <a:latin typeface="Calibri"/>
                <a:cs typeface="Times New Roman" pitchFamily="18" charset="0"/>
              </a:rPr>
              <a:t> </a:t>
            </a:r>
            <a:r>
              <a:rPr lang="en-US" sz="2800" dirty="0" err="1">
                <a:solidFill>
                  <a:prstClr val="white"/>
                </a:solidFill>
                <a:latin typeface="Calibri"/>
                <a:cs typeface="Times New Roman" pitchFamily="18" charset="0"/>
              </a:rPr>
              <a:t>mọi</a:t>
            </a:r>
            <a:r>
              <a:rPr lang="en-US" sz="2800" dirty="0">
                <a:solidFill>
                  <a:prstClr val="white"/>
                </a:solidFill>
                <a:latin typeface="Calibri"/>
                <a:cs typeface="Times New Roman" pitchFamily="18" charset="0"/>
              </a:rPr>
              <a:t> </a:t>
            </a:r>
            <a:r>
              <a:rPr lang="en-US" sz="2800" dirty="0" err="1">
                <a:solidFill>
                  <a:prstClr val="white"/>
                </a:solidFill>
                <a:latin typeface="Calibri"/>
                <a:cs typeface="Times New Roman" pitchFamily="18" charset="0"/>
              </a:rPr>
              <a:t>người</a:t>
            </a:r>
            <a:endParaRPr lang="en-US" sz="2800" dirty="0">
              <a:solidFill>
                <a:prstClr val="white"/>
              </a:solidFill>
              <a:latin typeface="Calibri"/>
              <a:cs typeface="Times New Roman" pitchFamily="18" charset="0"/>
            </a:endParaRPr>
          </a:p>
        </p:txBody>
      </p:sp>
      <p:sp>
        <p:nvSpPr>
          <p:cNvPr id="9" name="Down Arrow 8">
            <a:extLst>
              <a:ext uri="{FF2B5EF4-FFF2-40B4-BE49-F238E27FC236}">
                <a16:creationId xmlns="" xmlns:a16="http://schemas.microsoft.com/office/drawing/2014/main" id="{E44F4064-CB6E-4FB5-AE85-C6F1ED1FBAEE}"/>
              </a:ext>
            </a:extLst>
          </p:cNvPr>
          <p:cNvSpPr/>
          <p:nvPr/>
        </p:nvSpPr>
        <p:spPr>
          <a:xfrm>
            <a:off x="5626894" y="5588000"/>
            <a:ext cx="657225" cy="444500"/>
          </a:xfrm>
          <a:prstGeom prst="downArrow">
            <a:avLst/>
          </a:prstGeom>
          <a:solidFill>
            <a:srgbClr val="0000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prstClr val="white"/>
              </a:solidFill>
              <a:latin typeface="Calibri"/>
            </a:endParaRPr>
          </a:p>
        </p:txBody>
      </p:sp>
      <p:sp>
        <p:nvSpPr>
          <p:cNvPr id="16" name="AutoShape 10">
            <a:extLst>
              <a:ext uri="{FF2B5EF4-FFF2-40B4-BE49-F238E27FC236}">
                <a16:creationId xmlns="" xmlns:a16="http://schemas.microsoft.com/office/drawing/2014/main" id="{7D4EDA4A-3652-4B70-892D-1DFF91CA9364}"/>
              </a:ext>
            </a:extLst>
          </p:cNvPr>
          <p:cNvSpPr>
            <a:spLocks/>
          </p:cNvSpPr>
          <p:nvPr/>
        </p:nvSpPr>
        <p:spPr bwMode="auto">
          <a:xfrm rot="5400000" flipV="1">
            <a:off x="5602648" y="133584"/>
            <a:ext cx="760147" cy="7445829"/>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17" name="Rectangle 16">
            <a:extLst>
              <a:ext uri="{FF2B5EF4-FFF2-40B4-BE49-F238E27FC236}">
                <a16:creationId xmlns="" xmlns:a16="http://schemas.microsoft.com/office/drawing/2014/main" id="{562A8E0E-5ACF-46B7-B70C-C8351A84642F}"/>
              </a:ext>
            </a:extLst>
          </p:cNvPr>
          <p:cNvSpPr>
            <a:spLocks noChangeArrowheads="1"/>
          </p:cNvSpPr>
          <p:nvPr/>
        </p:nvSpPr>
        <p:spPr bwMode="auto">
          <a:xfrm>
            <a:off x="-13349" y="310864"/>
            <a:ext cx="614086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5. Tư tưởng về đạo đức cách mạng</a:t>
            </a:r>
            <a:endParaRPr lang="en-US" altLang="en-US" sz="2600" b="1" dirty="0">
              <a:solidFill>
                <a:srgbClr val="006600"/>
              </a:solidFill>
              <a:cs typeface="Arial" panose="020B0604020202020204" pitchFamily="34" charset="0"/>
            </a:endParaRPr>
          </a:p>
        </p:txBody>
      </p:sp>
      <p:grpSp>
        <p:nvGrpSpPr>
          <p:cNvPr id="18" name="Group 21">
            <a:extLst>
              <a:ext uri="{FF2B5EF4-FFF2-40B4-BE49-F238E27FC236}">
                <a16:creationId xmlns="" xmlns:a16="http://schemas.microsoft.com/office/drawing/2014/main" id="{5C687105-C07F-4814-8F09-EBA15D43D9E4}"/>
              </a:ext>
            </a:extLst>
          </p:cNvPr>
          <p:cNvGrpSpPr>
            <a:grpSpLocks/>
          </p:cNvGrpSpPr>
          <p:nvPr/>
        </p:nvGrpSpPr>
        <p:grpSpPr bwMode="auto">
          <a:xfrm flipV="1">
            <a:off x="72571" y="1018984"/>
            <a:ext cx="12046857" cy="45719"/>
            <a:chOff x="240" y="528"/>
            <a:chExt cx="5298" cy="48"/>
          </a:xfrm>
        </p:grpSpPr>
        <p:sp>
          <p:nvSpPr>
            <p:cNvPr id="19" name="Line 7">
              <a:extLst>
                <a:ext uri="{FF2B5EF4-FFF2-40B4-BE49-F238E27FC236}">
                  <a16:creationId xmlns="" xmlns:a16="http://schemas.microsoft.com/office/drawing/2014/main" id="{DFA89599-BA7C-4E2F-B4A4-F12D2A9D684A}"/>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20" name="Line 8">
              <a:extLst>
                <a:ext uri="{FF2B5EF4-FFF2-40B4-BE49-F238E27FC236}">
                  <a16:creationId xmlns="" xmlns:a16="http://schemas.microsoft.com/office/drawing/2014/main" id="{72430673-1B88-450E-B990-9144605D23C1}"/>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grpSp>
      <p:sp>
        <p:nvSpPr>
          <p:cNvPr id="21" name="Rectangle 3">
            <a:extLst>
              <a:ext uri="{FF2B5EF4-FFF2-40B4-BE49-F238E27FC236}">
                <a16:creationId xmlns="" xmlns:a16="http://schemas.microsoft.com/office/drawing/2014/main" id="{AAC06C1C-43B7-4591-B80A-4CD8F4C89402}"/>
              </a:ext>
            </a:extLst>
          </p:cNvPr>
          <p:cNvSpPr>
            <a:spLocks noChangeArrowheads="1"/>
          </p:cNvSpPr>
          <p:nvPr/>
        </p:nvSpPr>
        <p:spPr bwMode="auto">
          <a:xfrm>
            <a:off x="2089721" y="1241576"/>
            <a:ext cx="5758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pPr>
            <a:r>
              <a:rPr lang="vi-VN" altLang="en-US" sz="2400" b="1" dirty="0">
                <a:latin typeface="+mn-lt"/>
                <a:cs typeface="Times New Roman" panose="02020603050405020304" pitchFamily="18" charset="0"/>
              </a:rPr>
              <a:t>Về c</a:t>
            </a:r>
            <a:r>
              <a:rPr lang="en-US" altLang="en-US" sz="2400" b="1" dirty="0" err="1">
                <a:latin typeface="+mn-lt"/>
                <a:cs typeface="Times New Roman" panose="02020603050405020304" pitchFamily="18" charset="0"/>
              </a:rPr>
              <a:t>huẩn</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mực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đạo</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đức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cách</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mạng</a:t>
            </a:r>
            <a:endParaRPr lang="en-US" altLang="en-US" sz="2400" b="1" dirty="0">
              <a:latin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ppt_x"/>
                                          </p:val>
                                        </p:tav>
                                        <p:tav tm="100000">
                                          <p:val>
                                            <p:strVal val="#ppt_x"/>
                                          </p:val>
                                        </p:tav>
                                      </p:tavLst>
                                    </p:anim>
                                    <p:anim calcmode="lin" valueType="num">
                                      <p:cBhvr additive="base">
                                        <p:cTn id="1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500" fill="hold"/>
                                        <p:tgtEl>
                                          <p:spTgt spid="28"/>
                                        </p:tgtEl>
                                        <p:attrNameLst>
                                          <p:attrName>ppt_x</p:attrName>
                                        </p:attrNameLst>
                                      </p:cBhvr>
                                      <p:tavLst>
                                        <p:tav tm="0">
                                          <p:val>
                                            <p:strVal val="#ppt_x"/>
                                          </p:val>
                                        </p:tav>
                                        <p:tav tm="100000">
                                          <p:val>
                                            <p:strVal val="#ppt_x"/>
                                          </p:val>
                                        </p:tav>
                                      </p:tavLst>
                                    </p:anim>
                                    <p:anim calcmode="lin" valueType="num">
                                      <p:cBhvr additive="base">
                                        <p:cTn id="20"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500" fill="hold"/>
                                        <p:tgtEl>
                                          <p:spTgt spid="5"/>
                                        </p:tgtEl>
                                        <p:attrNameLst>
                                          <p:attrName>ppt_x</p:attrName>
                                        </p:attrNameLst>
                                      </p:cBhvr>
                                      <p:tavLst>
                                        <p:tav tm="0">
                                          <p:val>
                                            <p:strVal val="#ppt_x"/>
                                          </p:val>
                                        </p:tav>
                                        <p:tav tm="100000">
                                          <p:val>
                                            <p:strVal val="#ppt_x"/>
                                          </p:val>
                                        </p:tav>
                                      </p:tavLst>
                                    </p:anim>
                                    <p:anim calcmode="lin" valueType="num">
                                      <p:cBhvr additive="base">
                                        <p:cTn id="26"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1"/>
                                        </p:tgtEl>
                                        <p:attrNameLst>
                                          <p:attrName>style.visibility</p:attrName>
                                        </p:attrNameLst>
                                      </p:cBhvr>
                                      <p:to>
                                        <p:strVal val="visible"/>
                                      </p:to>
                                    </p:set>
                                    <p:anim calcmode="lin" valueType="num">
                                      <p:cBhvr additive="base">
                                        <p:cTn id="31" dur="500" fill="hold"/>
                                        <p:tgtEl>
                                          <p:spTgt spid="31"/>
                                        </p:tgtEl>
                                        <p:attrNameLst>
                                          <p:attrName>ppt_x</p:attrName>
                                        </p:attrNameLst>
                                      </p:cBhvr>
                                      <p:tavLst>
                                        <p:tav tm="0">
                                          <p:val>
                                            <p:strVal val="#ppt_x"/>
                                          </p:val>
                                        </p:tav>
                                        <p:tav tm="100000">
                                          <p:val>
                                            <p:strVal val="#ppt_x"/>
                                          </p:val>
                                        </p:tav>
                                      </p:tavLst>
                                    </p:anim>
                                    <p:anim calcmode="lin" valueType="num">
                                      <p:cBhvr additive="base">
                                        <p:cTn id="32"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500" fill="hold"/>
                                        <p:tgtEl>
                                          <p:spTgt spid="6"/>
                                        </p:tgtEl>
                                        <p:attrNameLst>
                                          <p:attrName>ppt_x</p:attrName>
                                        </p:attrNameLst>
                                      </p:cBhvr>
                                      <p:tavLst>
                                        <p:tav tm="0">
                                          <p:val>
                                            <p:strVal val="#ppt_x"/>
                                          </p:val>
                                        </p:tav>
                                        <p:tav tm="100000">
                                          <p:val>
                                            <p:strVal val="#ppt_x"/>
                                          </p:val>
                                        </p:tav>
                                      </p:tavLst>
                                    </p:anim>
                                    <p:anim calcmode="lin" valueType="num">
                                      <p:cBhvr additive="base">
                                        <p:cTn id="3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30"/>
                                        </p:tgtEl>
                                        <p:attrNameLst>
                                          <p:attrName>style.visibility</p:attrName>
                                        </p:attrNameLst>
                                      </p:cBhvr>
                                      <p:to>
                                        <p:strVal val="visible"/>
                                      </p:to>
                                    </p:set>
                                    <p:anim calcmode="lin" valueType="num">
                                      <p:cBhvr additive="base">
                                        <p:cTn id="43" dur="500" fill="hold"/>
                                        <p:tgtEl>
                                          <p:spTgt spid="30"/>
                                        </p:tgtEl>
                                        <p:attrNameLst>
                                          <p:attrName>ppt_x</p:attrName>
                                        </p:attrNameLst>
                                      </p:cBhvr>
                                      <p:tavLst>
                                        <p:tav tm="0">
                                          <p:val>
                                            <p:strVal val="#ppt_x"/>
                                          </p:val>
                                        </p:tav>
                                        <p:tav tm="100000">
                                          <p:val>
                                            <p:strVal val="#ppt_x"/>
                                          </p:val>
                                        </p:tav>
                                      </p:tavLst>
                                    </p:anim>
                                    <p:anim calcmode="lin" valueType="num">
                                      <p:cBhvr additive="base">
                                        <p:cTn id="44"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7"/>
                                        </p:tgtEl>
                                        <p:attrNameLst>
                                          <p:attrName>style.visibility</p:attrName>
                                        </p:attrNameLst>
                                      </p:cBhvr>
                                      <p:to>
                                        <p:strVal val="visible"/>
                                      </p:to>
                                    </p:set>
                                    <p:anim calcmode="lin" valueType="num">
                                      <p:cBhvr additive="base">
                                        <p:cTn id="49" dur="500" fill="hold"/>
                                        <p:tgtEl>
                                          <p:spTgt spid="7"/>
                                        </p:tgtEl>
                                        <p:attrNameLst>
                                          <p:attrName>ppt_x</p:attrName>
                                        </p:attrNameLst>
                                      </p:cBhvr>
                                      <p:tavLst>
                                        <p:tav tm="0">
                                          <p:val>
                                            <p:strVal val="#ppt_x"/>
                                          </p:val>
                                        </p:tav>
                                        <p:tav tm="100000">
                                          <p:val>
                                            <p:strVal val="#ppt_x"/>
                                          </p:val>
                                        </p:tav>
                                      </p:tavLst>
                                    </p:anim>
                                    <p:anim calcmode="lin" valueType="num">
                                      <p:cBhvr additive="base">
                                        <p:cTn id="50"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29"/>
                                        </p:tgtEl>
                                        <p:attrNameLst>
                                          <p:attrName>style.visibility</p:attrName>
                                        </p:attrNameLst>
                                      </p:cBhvr>
                                      <p:to>
                                        <p:strVal val="visible"/>
                                      </p:to>
                                    </p:set>
                                    <p:anim calcmode="lin" valueType="num">
                                      <p:cBhvr additive="base">
                                        <p:cTn id="55" dur="500" fill="hold"/>
                                        <p:tgtEl>
                                          <p:spTgt spid="29"/>
                                        </p:tgtEl>
                                        <p:attrNameLst>
                                          <p:attrName>ppt_x</p:attrName>
                                        </p:attrNameLst>
                                      </p:cBhvr>
                                      <p:tavLst>
                                        <p:tav tm="0">
                                          <p:val>
                                            <p:strVal val="#ppt_x"/>
                                          </p:val>
                                        </p:tav>
                                        <p:tav tm="100000">
                                          <p:val>
                                            <p:strVal val="#ppt_x"/>
                                          </p:val>
                                        </p:tav>
                                      </p:tavLst>
                                    </p:anim>
                                    <p:anim calcmode="lin" valueType="num">
                                      <p:cBhvr additive="base">
                                        <p:cTn id="56"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57" fill="hold" nodeType="clickPar">
                      <p:stCondLst>
                        <p:cond delay="indefinite"/>
                      </p:stCondLst>
                      <p:childTnLst>
                        <p:par>
                          <p:cTn id="58" fill="hold" nodeType="withGroup">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8"/>
                                        </p:tgtEl>
                                        <p:attrNameLst>
                                          <p:attrName>style.visibility</p:attrName>
                                        </p:attrNameLst>
                                      </p:cBhvr>
                                      <p:to>
                                        <p:strVal val="visible"/>
                                      </p:to>
                                    </p:set>
                                    <p:anim calcmode="lin" valueType="num">
                                      <p:cBhvr additive="base">
                                        <p:cTn id="61" dur="500" fill="hold"/>
                                        <p:tgtEl>
                                          <p:spTgt spid="8"/>
                                        </p:tgtEl>
                                        <p:attrNameLst>
                                          <p:attrName>ppt_x</p:attrName>
                                        </p:attrNameLst>
                                      </p:cBhvr>
                                      <p:tavLst>
                                        <p:tav tm="0">
                                          <p:val>
                                            <p:strVal val="#ppt_x"/>
                                          </p:val>
                                        </p:tav>
                                        <p:tav tm="100000">
                                          <p:val>
                                            <p:strVal val="#ppt_x"/>
                                          </p:val>
                                        </p:tav>
                                      </p:tavLst>
                                    </p:anim>
                                    <p:anim calcmode="lin" valueType="num">
                                      <p:cBhvr additive="base">
                                        <p:cTn id="62"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63" fill="hold" nodeType="clickPar">
                      <p:stCondLst>
                        <p:cond delay="indefinite"/>
                      </p:stCondLst>
                      <p:childTnLst>
                        <p:par>
                          <p:cTn id="64" fill="hold" nodeType="withGroup">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3"/>
                                        </p:tgtEl>
                                        <p:attrNameLst>
                                          <p:attrName>style.visibility</p:attrName>
                                        </p:attrNameLst>
                                      </p:cBhvr>
                                      <p:to>
                                        <p:strVal val="visible"/>
                                      </p:to>
                                    </p:set>
                                    <p:anim calcmode="lin" valueType="num">
                                      <p:cBhvr additive="base">
                                        <p:cTn id="67" dur="500" fill="hold"/>
                                        <p:tgtEl>
                                          <p:spTgt spid="3"/>
                                        </p:tgtEl>
                                        <p:attrNameLst>
                                          <p:attrName>ppt_x</p:attrName>
                                        </p:attrNameLst>
                                      </p:cBhvr>
                                      <p:tavLst>
                                        <p:tav tm="0">
                                          <p:val>
                                            <p:strVal val="#ppt_x"/>
                                          </p:val>
                                        </p:tav>
                                        <p:tav tm="100000">
                                          <p:val>
                                            <p:strVal val="#ppt_x"/>
                                          </p:val>
                                        </p:tav>
                                      </p:tavLst>
                                    </p:anim>
                                    <p:anim calcmode="lin" valueType="num">
                                      <p:cBhvr additive="base">
                                        <p:cTn id="6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69" fill="hold" nodeType="clickPar">
                      <p:stCondLst>
                        <p:cond delay="indefinite"/>
                      </p:stCondLst>
                      <p:childTnLst>
                        <p:par>
                          <p:cTn id="70" fill="hold" nodeType="withGroup">
                            <p:stCondLst>
                              <p:cond delay="0"/>
                            </p:stCondLst>
                            <p:childTnLst>
                              <p:par>
                                <p:cTn id="71" presetID="2" presetClass="entr" presetSubtype="1" fill="hold" grpId="0" nodeType="clickEffect">
                                  <p:stCondLst>
                                    <p:cond delay="0"/>
                                  </p:stCondLst>
                                  <p:childTnLst>
                                    <p:set>
                                      <p:cBhvr>
                                        <p:cTn id="72" dur="1" fill="hold">
                                          <p:stCondLst>
                                            <p:cond delay="0"/>
                                          </p:stCondLst>
                                        </p:cTn>
                                        <p:tgtEl>
                                          <p:spTgt spid="9"/>
                                        </p:tgtEl>
                                        <p:attrNameLst>
                                          <p:attrName>style.visibility</p:attrName>
                                        </p:attrNameLst>
                                      </p:cBhvr>
                                      <p:to>
                                        <p:strVal val="visible"/>
                                      </p:to>
                                    </p:set>
                                    <p:anim calcmode="lin" valueType="num">
                                      <p:cBhvr additive="base">
                                        <p:cTn id="73" dur="500" fill="hold"/>
                                        <p:tgtEl>
                                          <p:spTgt spid="9"/>
                                        </p:tgtEl>
                                        <p:attrNameLst>
                                          <p:attrName>ppt_x</p:attrName>
                                        </p:attrNameLst>
                                      </p:cBhvr>
                                      <p:tavLst>
                                        <p:tav tm="0">
                                          <p:val>
                                            <p:strVal val="#ppt_x"/>
                                          </p:val>
                                        </p:tav>
                                        <p:tav tm="100000">
                                          <p:val>
                                            <p:strVal val="#ppt_x"/>
                                          </p:val>
                                        </p:tav>
                                      </p:tavLst>
                                    </p:anim>
                                    <p:anim calcmode="lin" valueType="num">
                                      <p:cBhvr additive="base">
                                        <p:cTn id="74"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75" fill="hold" nodeType="clickPar">
                      <p:stCondLst>
                        <p:cond delay="indefinite"/>
                      </p:stCondLst>
                      <p:childTnLst>
                        <p:par>
                          <p:cTn id="76" fill="hold" nodeType="withGroup">
                            <p:stCondLst>
                              <p:cond delay="0"/>
                            </p:stCondLst>
                            <p:childTnLst>
                              <p:par>
                                <p:cTn id="77" presetID="2" presetClass="entr" presetSubtype="4" fill="hold" grpId="0" nodeType="clickEffect">
                                  <p:stCondLst>
                                    <p:cond delay="0"/>
                                  </p:stCondLst>
                                  <p:childTnLst>
                                    <p:set>
                                      <p:cBhvr>
                                        <p:cTn id="78" dur="1" fill="hold">
                                          <p:stCondLst>
                                            <p:cond delay="0"/>
                                          </p:stCondLst>
                                        </p:cTn>
                                        <p:tgtEl>
                                          <p:spTgt spid="33"/>
                                        </p:tgtEl>
                                        <p:attrNameLst>
                                          <p:attrName>style.visibility</p:attrName>
                                        </p:attrNameLst>
                                      </p:cBhvr>
                                      <p:to>
                                        <p:strVal val="visible"/>
                                      </p:to>
                                    </p:set>
                                    <p:anim calcmode="lin" valueType="num">
                                      <p:cBhvr additive="base">
                                        <p:cTn id="79" dur="500" fill="hold"/>
                                        <p:tgtEl>
                                          <p:spTgt spid="33"/>
                                        </p:tgtEl>
                                        <p:attrNameLst>
                                          <p:attrName>ppt_x</p:attrName>
                                        </p:attrNameLst>
                                      </p:cBhvr>
                                      <p:tavLst>
                                        <p:tav tm="0">
                                          <p:val>
                                            <p:strVal val="#ppt_x"/>
                                          </p:val>
                                        </p:tav>
                                        <p:tav tm="100000">
                                          <p:val>
                                            <p:strVal val="#ppt_x"/>
                                          </p:val>
                                        </p:tav>
                                      </p:tavLst>
                                    </p:anim>
                                    <p:anim calcmode="lin" valueType="num">
                                      <p:cBhvr additive="base">
                                        <p:cTn id="80" dur="500" fill="hold"/>
                                        <p:tgtEl>
                                          <p:spTgt spid="33"/>
                                        </p:tgtEl>
                                        <p:attrNameLst>
                                          <p:attrName>ppt_y</p:attrName>
                                        </p:attrNameLst>
                                      </p:cBhvr>
                                      <p:tavLst>
                                        <p:tav tm="0">
                                          <p:val>
                                            <p:strVal val="1+#ppt_h/2"/>
                                          </p:val>
                                        </p:tav>
                                        <p:tav tm="100000">
                                          <p:val>
                                            <p:strVal val="#ppt_y"/>
                                          </p:val>
                                        </p:tav>
                                      </p:tavLst>
                                    </p:anim>
                                  </p:childTnLst>
                                </p:cTn>
                              </p:par>
                              <p:par>
                                <p:cTn id="81" presetID="6" presetClass="entr" presetSubtype="16" fill="hold" grpId="0" nodeType="withEffect">
                                  <p:stCondLst>
                                    <p:cond delay="0"/>
                                  </p:stCondLst>
                                  <p:childTnLst>
                                    <p:set>
                                      <p:cBhvr>
                                        <p:cTn id="82" dur="1" fill="hold">
                                          <p:stCondLst>
                                            <p:cond delay="0"/>
                                          </p:stCondLst>
                                        </p:cTn>
                                        <p:tgtEl>
                                          <p:spTgt spid="16"/>
                                        </p:tgtEl>
                                        <p:attrNameLst>
                                          <p:attrName>style.visibility</p:attrName>
                                        </p:attrNameLst>
                                      </p:cBhvr>
                                      <p:to>
                                        <p:strVal val="visible"/>
                                      </p:to>
                                    </p:set>
                                    <p:animEffect transition="in" filter="circle(in)">
                                      <p:cBhvr>
                                        <p:cTn id="83" dur="2000"/>
                                        <p:tgtEl>
                                          <p:spTgt spid="16"/>
                                        </p:tgtEl>
                                      </p:cBhvr>
                                    </p:animEffect>
                                  </p:childTnLst>
                                </p:cTn>
                              </p:par>
                            </p:childTnLst>
                          </p:cTn>
                        </p:par>
                      </p:childTnLst>
                    </p:cTn>
                  </p:par>
                  <p:par>
                    <p:cTn id="84" fill="hold">
                      <p:stCondLst>
                        <p:cond delay="indefinite"/>
                      </p:stCondLst>
                      <p:childTnLst>
                        <p:par>
                          <p:cTn id="85" fill="hold">
                            <p:stCondLst>
                              <p:cond delay="0"/>
                            </p:stCondLst>
                            <p:childTnLst>
                              <p:par>
                                <p:cTn id="86" presetID="31" presetClass="entr" presetSubtype="0" fill="hold" grpId="0" nodeType="clickEffect">
                                  <p:stCondLst>
                                    <p:cond delay="0"/>
                                  </p:stCondLst>
                                  <p:childTnLst>
                                    <p:set>
                                      <p:cBhvr>
                                        <p:cTn id="87" dur="1" fill="hold">
                                          <p:stCondLst>
                                            <p:cond delay="0"/>
                                          </p:stCondLst>
                                        </p:cTn>
                                        <p:tgtEl>
                                          <p:spTgt spid="17"/>
                                        </p:tgtEl>
                                        <p:attrNameLst>
                                          <p:attrName>style.visibility</p:attrName>
                                        </p:attrNameLst>
                                      </p:cBhvr>
                                      <p:to>
                                        <p:strVal val="visible"/>
                                      </p:to>
                                    </p:set>
                                    <p:anim calcmode="lin" valueType="num">
                                      <p:cBhvr>
                                        <p:cTn id="88" dur="1000" fill="hold"/>
                                        <p:tgtEl>
                                          <p:spTgt spid="17"/>
                                        </p:tgtEl>
                                        <p:attrNameLst>
                                          <p:attrName>ppt_w</p:attrName>
                                        </p:attrNameLst>
                                      </p:cBhvr>
                                      <p:tavLst>
                                        <p:tav tm="0">
                                          <p:val>
                                            <p:fltVal val="0"/>
                                          </p:val>
                                        </p:tav>
                                        <p:tav tm="100000">
                                          <p:val>
                                            <p:strVal val="#ppt_w"/>
                                          </p:val>
                                        </p:tav>
                                      </p:tavLst>
                                    </p:anim>
                                    <p:anim calcmode="lin" valueType="num">
                                      <p:cBhvr>
                                        <p:cTn id="89" dur="1000" fill="hold"/>
                                        <p:tgtEl>
                                          <p:spTgt spid="17"/>
                                        </p:tgtEl>
                                        <p:attrNameLst>
                                          <p:attrName>ppt_h</p:attrName>
                                        </p:attrNameLst>
                                      </p:cBhvr>
                                      <p:tavLst>
                                        <p:tav tm="0">
                                          <p:val>
                                            <p:fltVal val="0"/>
                                          </p:val>
                                        </p:tav>
                                        <p:tav tm="100000">
                                          <p:val>
                                            <p:strVal val="#ppt_h"/>
                                          </p:val>
                                        </p:tav>
                                      </p:tavLst>
                                    </p:anim>
                                    <p:anim calcmode="lin" valueType="num">
                                      <p:cBhvr>
                                        <p:cTn id="90" dur="1000" fill="hold"/>
                                        <p:tgtEl>
                                          <p:spTgt spid="17"/>
                                        </p:tgtEl>
                                        <p:attrNameLst>
                                          <p:attrName>style.rotation</p:attrName>
                                        </p:attrNameLst>
                                      </p:cBhvr>
                                      <p:tavLst>
                                        <p:tav tm="0">
                                          <p:val>
                                            <p:fltVal val="90"/>
                                          </p:val>
                                        </p:tav>
                                        <p:tav tm="100000">
                                          <p:val>
                                            <p:fltVal val="0"/>
                                          </p:val>
                                        </p:tav>
                                      </p:tavLst>
                                    </p:anim>
                                    <p:animEffect transition="in" filter="fade">
                                      <p:cBhvr>
                                        <p:cTn id="91" dur="1000"/>
                                        <p:tgtEl>
                                          <p:spTgt spid="17"/>
                                        </p:tgtEl>
                                      </p:cBhvr>
                                    </p:animEffect>
                                  </p:childTnLst>
                                </p:cTn>
                              </p:par>
                              <p:par>
                                <p:cTn id="92" presetID="31" presetClass="entr" presetSubtype="0" fill="hold" nodeType="withEffect">
                                  <p:stCondLst>
                                    <p:cond delay="0"/>
                                  </p:stCondLst>
                                  <p:childTnLst>
                                    <p:set>
                                      <p:cBhvr>
                                        <p:cTn id="93" dur="1" fill="hold">
                                          <p:stCondLst>
                                            <p:cond delay="0"/>
                                          </p:stCondLst>
                                        </p:cTn>
                                        <p:tgtEl>
                                          <p:spTgt spid="18"/>
                                        </p:tgtEl>
                                        <p:attrNameLst>
                                          <p:attrName>style.visibility</p:attrName>
                                        </p:attrNameLst>
                                      </p:cBhvr>
                                      <p:to>
                                        <p:strVal val="visible"/>
                                      </p:to>
                                    </p:set>
                                    <p:anim calcmode="lin" valueType="num">
                                      <p:cBhvr>
                                        <p:cTn id="94" dur="1000" fill="hold"/>
                                        <p:tgtEl>
                                          <p:spTgt spid="18"/>
                                        </p:tgtEl>
                                        <p:attrNameLst>
                                          <p:attrName>ppt_w</p:attrName>
                                        </p:attrNameLst>
                                      </p:cBhvr>
                                      <p:tavLst>
                                        <p:tav tm="0">
                                          <p:val>
                                            <p:fltVal val="0"/>
                                          </p:val>
                                        </p:tav>
                                        <p:tav tm="100000">
                                          <p:val>
                                            <p:strVal val="#ppt_w"/>
                                          </p:val>
                                        </p:tav>
                                      </p:tavLst>
                                    </p:anim>
                                    <p:anim calcmode="lin" valueType="num">
                                      <p:cBhvr>
                                        <p:cTn id="95" dur="1000" fill="hold"/>
                                        <p:tgtEl>
                                          <p:spTgt spid="18"/>
                                        </p:tgtEl>
                                        <p:attrNameLst>
                                          <p:attrName>ppt_h</p:attrName>
                                        </p:attrNameLst>
                                      </p:cBhvr>
                                      <p:tavLst>
                                        <p:tav tm="0">
                                          <p:val>
                                            <p:fltVal val="0"/>
                                          </p:val>
                                        </p:tav>
                                        <p:tav tm="100000">
                                          <p:val>
                                            <p:strVal val="#ppt_h"/>
                                          </p:val>
                                        </p:tav>
                                      </p:tavLst>
                                    </p:anim>
                                    <p:anim calcmode="lin" valueType="num">
                                      <p:cBhvr>
                                        <p:cTn id="96" dur="1000" fill="hold"/>
                                        <p:tgtEl>
                                          <p:spTgt spid="18"/>
                                        </p:tgtEl>
                                        <p:attrNameLst>
                                          <p:attrName>style.rotation</p:attrName>
                                        </p:attrNameLst>
                                      </p:cBhvr>
                                      <p:tavLst>
                                        <p:tav tm="0">
                                          <p:val>
                                            <p:fltVal val="90"/>
                                          </p:val>
                                        </p:tav>
                                        <p:tav tm="100000">
                                          <p:val>
                                            <p:fltVal val="0"/>
                                          </p:val>
                                        </p:tav>
                                      </p:tavLst>
                                    </p:anim>
                                    <p:animEffect transition="in" filter="fade">
                                      <p:cBhvr>
                                        <p:cTn id="97"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P spid="7" grpId="0" animBg="1"/>
      <p:bldP spid="8" grpId="0" animBg="1"/>
      <p:bldP spid="28" grpId="0" animBg="1"/>
      <p:bldP spid="29" grpId="0" animBg="1"/>
      <p:bldP spid="30" grpId="0" animBg="1"/>
      <p:bldP spid="31" grpId="0" animBg="1"/>
      <p:bldP spid="33" grpId="0" animBg="1"/>
      <p:bldP spid="9" grpId="0" animBg="1"/>
      <p:bldP spid="16" grpId="0" animBg="1"/>
      <p:bldP spid="17"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 name="Picture 6" descr="Có thể là hình ảnh về 1 người">
            <a:extLst>
              <a:ext uri="{FF2B5EF4-FFF2-40B4-BE49-F238E27FC236}">
                <a16:creationId xmlns="" xmlns:a16="http://schemas.microsoft.com/office/drawing/2014/main" id="{DCDE45EF-2D83-4ED4-BF6D-31A9F08BC29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68413" y="1335314"/>
            <a:ext cx="9655175" cy="5080000"/>
          </a:xfrm>
          <a:prstGeom prst="rect">
            <a:avLst/>
          </a:prstGeom>
          <a:noFill/>
          <a:extLst>
            <a:ext uri="{909E8E84-426E-40DD-AFC4-6F175D3DCCD1}">
              <a14:hiddenFill xmlns:a14="http://schemas.microsoft.com/office/drawing/2010/main">
                <a:solidFill>
                  <a:srgbClr val="FFFFFF"/>
                </a:solidFill>
              </a14:hiddenFill>
            </a:ext>
          </a:extLst>
        </p:spPr>
      </p:pic>
      <p:sp>
        <p:nvSpPr>
          <p:cNvPr id="55" name="Rectangle 54">
            <a:extLst>
              <a:ext uri="{FF2B5EF4-FFF2-40B4-BE49-F238E27FC236}">
                <a16:creationId xmlns="" xmlns:a16="http://schemas.microsoft.com/office/drawing/2014/main" id="{841187EA-53AE-4BBB-A1DA-50F2DE3BA227}"/>
              </a:ext>
            </a:extLst>
          </p:cNvPr>
          <p:cNvSpPr>
            <a:spLocks noChangeArrowheads="1"/>
          </p:cNvSpPr>
          <p:nvPr/>
        </p:nvSpPr>
        <p:spPr bwMode="auto">
          <a:xfrm>
            <a:off x="1473539" y="79829"/>
            <a:ext cx="583093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5. Tư tưởng về đạo đức cách mạng</a:t>
            </a:r>
            <a:endParaRPr lang="en-US" altLang="en-US" sz="2600" b="1" dirty="0">
              <a:solidFill>
                <a:srgbClr val="006600"/>
              </a:solidFill>
              <a:cs typeface="Arial" panose="020B0604020202020204" pitchFamily="34" charset="0"/>
            </a:endParaRPr>
          </a:p>
        </p:txBody>
      </p:sp>
      <p:grpSp>
        <p:nvGrpSpPr>
          <p:cNvPr id="56" name="Group 21">
            <a:extLst>
              <a:ext uri="{FF2B5EF4-FFF2-40B4-BE49-F238E27FC236}">
                <a16:creationId xmlns="" xmlns:a16="http://schemas.microsoft.com/office/drawing/2014/main" id="{79D6E160-3B48-4CF9-96CC-E4209E133E55}"/>
              </a:ext>
            </a:extLst>
          </p:cNvPr>
          <p:cNvGrpSpPr>
            <a:grpSpLocks/>
          </p:cNvGrpSpPr>
          <p:nvPr/>
        </p:nvGrpSpPr>
        <p:grpSpPr bwMode="auto">
          <a:xfrm flipV="1">
            <a:off x="1268413" y="616807"/>
            <a:ext cx="10640136" cy="24427"/>
            <a:chOff x="279" y="1849919"/>
            <a:chExt cx="5298" cy="24427"/>
          </a:xfrm>
        </p:grpSpPr>
        <p:sp>
          <p:nvSpPr>
            <p:cNvPr id="57" name="Line 7">
              <a:extLst>
                <a:ext uri="{FF2B5EF4-FFF2-40B4-BE49-F238E27FC236}">
                  <a16:creationId xmlns="" xmlns:a16="http://schemas.microsoft.com/office/drawing/2014/main" id="{C3F47D4E-09C8-4619-A88B-F2F597314EE1}"/>
                </a:ext>
              </a:extLst>
            </p:cNvPr>
            <p:cNvSpPr>
              <a:spLocks noChangeShapeType="1"/>
            </p:cNvSpPr>
            <p:nvPr/>
          </p:nvSpPr>
          <p:spPr bwMode="auto">
            <a:xfrm>
              <a:off x="279" y="1849919"/>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58" name="Line 8">
              <a:extLst>
                <a:ext uri="{FF2B5EF4-FFF2-40B4-BE49-F238E27FC236}">
                  <a16:creationId xmlns="" xmlns:a16="http://schemas.microsoft.com/office/drawing/2014/main" id="{8FE37677-4CDA-4A66-AB13-417CB52BA6B2}"/>
                </a:ext>
              </a:extLst>
            </p:cNvPr>
            <p:cNvSpPr>
              <a:spLocks noChangeShapeType="1"/>
            </p:cNvSpPr>
            <p:nvPr/>
          </p:nvSpPr>
          <p:spPr bwMode="auto">
            <a:xfrm>
              <a:off x="279" y="187434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prstClr val="black"/>
                </a:solidFill>
                <a:latin typeface=".VnTime" panose="020B7200000000000000" pitchFamily="34" charset="0"/>
                <a:cs typeface="Arial" panose="020B0604020202020204" pitchFamily="34" charset="0"/>
              </a:endParaRPr>
            </a:p>
          </p:txBody>
        </p:sp>
      </p:grpSp>
      <p:sp>
        <p:nvSpPr>
          <p:cNvPr id="59" name="Rectangle 3">
            <a:extLst>
              <a:ext uri="{FF2B5EF4-FFF2-40B4-BE49-F238E27FC236}">
                <a16:creationId xmlns="" xmlns:a16="http://schemas.microsoft.com/office/drawing/2014/main" id="{8E89A5CB-494F-4283-AA54-F84BC748085C}"/>
              </a:ext>
            </a:extLst>
          </p:cNvPr>
          <p:cNvSpPr>
            <a:spLocks noChangeArrowheads="1"/>
          </p:cNvSpPr>
          <p:nvPr/>
        </p:nvSpPr>
        <p:spPr bwMode="auto">
          <a:xfrm>
            <a:off x="2952494" y="745228"/>
            <a:ext cx="573654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pPr>
            <a:r>
              <a:rPr lang="vi-VN" altLang="en-US" sz="2400" b="1" dirty="0">
                <a:latin typeface="+mn-lt"/>
                <a:cs typeface="Times New Roman" panose="02020603050405020304" pitchFamily="18" charset="0"/>
              </a:rPr>
              <a:t>Về c</a:t>
            </a:r>
            <a:r>
              <a:rPr lang="en-US" altLang="en-US" sz="2400" b="1" dirty="0" err="1">
                <a:latin typeface="+mn-lt"/>
                <a:cs typeface="Times New Roman" panose="02020603050405020304" pitchFamily="18" charset="0"/>
              </a:rPr>
              <a:t>huẩn</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mực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đạo</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đức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cách</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mạng</a:t>
            </a:r>
            <a:endParaRPr lang="en-US" altLang="en-US" sz="2400" b="1" dirty="0">
              <a:latin typeface="+mn-lt"/>
            </a:endParaRPr>
          </a:p>
        </p:txBody>
      </p:sp>
    </p:spTree>
    <p:extLst>
      <p:ext uri="{BB962C8B-B14F-4D97-AF65-F5344CB8AC3E}">
        <p14:creationId xmlns:p14="http://schemas.microsoft.com/office/powerpoint/2010/main" val="2592782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p:cTn id="7" dur="1000" fill="hold"/>
                                        <p:tgtEl>
                                          <p:spTgt spid="55"/>
                                        </p:tgtEl>
                                        <p:attrNameLst>
                                          <p:attrName>ppt_w</p:attrName>
                                        </p:attrNameLst>
                                      </p:cBhvr>
                                      <p:tavLst>
                                        <p:tav tm="0">
                                          <p:val>
                                            <p:fltVal val="0"/>
                                          </p:val>
                                        </p:tav>
                                        <p:tav tm="100000">
                                          <p:val>
                                            <p:strVal val="#ppt_w"/>
                                          </p:val>
                                        </p:tav>
                                      </p:tavLst>
                                    </p:anim>
                                    <p:anim calcmode="lin" valueType="num">
                                      <p:cBhvr>
                                        <p:cTn id="8" dur="1000" fill="hold"/>
                                        <p:tgtEl>
                                          <p:spTgt spid="55"/>
                                        </p:tgtEl>
                                        <p:attrNameLst>
                                          <p:attrName>ppt_h</p:attrName>
                                        </p:attrNameLst>
                                      </p:cBhvr>
                                      <p:tavLst>
                                        <p:tav tm="0">
                                          <p:val>
                                            <p:fltVal val="0"/>
                                          </p:val>
                                        </p:tav>
                                        <p:tav tm="100000">
                                          <p:val>
                                            <p:strVal val="#ppt_h"/>
                                          </p:val>
                                        </p:tav>
                                      </p:tavLst>
                                    </p:anim>
                                    <p:anim calcmode="lin" valueType="num">
                                      <p:cBhvr>
                                        <p:cTn id="9" dur="1000" fill="hold"/>
                                        <p:tgtEl>
                                          <p:spTgt spid="55"/>
                                        </p:tgtEl>
                                        <p:attrNameLst>
                                          <p:attrName>style.rotation</p:attrName>
                                        </p:attrNameLst>
                                      </p:cBhvr>
                                      <p:tavLst>
                                        <p:tav tm="0">
                                          <p:val>
                                            <p:fltVal val="90"/>
                                          </p:val>
                                        </p:tav>
                                        <p:tav tm="100000">
                                          <p:val>
                                            <p:fltVal val="0"/>
                                          </p:val>
                                        </p:tav>
                                      </p:tavLst>
                                    </p:anim>
                                    <p:animEffect transition="in" filter="fade">
                                      <p:cBhvr>
                                        <p:cTn id="10" dur="1000"/>
                                        <p:tgtEl>
                                          <p:spTgt spid="55"/>
                                        </p:tgtEl>
                                      </p:cBhvr>
                                    </p:animEffect>
                                  </p:childTnLst>
                                </p:cTn>
                              </p:par>
                              <p:par>
                                <p:cTn id="11" presetID="31" presetClass="entr" presetSubtype="0" fill="hold" nodeType="withEffect">
                                  <p:stCondLst>
                                    <p:cond delay="0"/>
                                  </p:stCondLst>
                                  <p:childTnLst>
                                    <p:set>
                                      <p:cBhvr>
                                        <p:cTn id="12" dur="1" fill="hold">
                                          <p:stCondLst>
                                            <p:cond delay="0"/>
                                          </p:stCondLst>
                                        </p:cTn>
                                        <p:tgtEl>
                                          <p:spTgt spid="56"/>
                                        </p:tgtEl>
                                        <p:attrNameLst>
                                          <p:attrName>style.visibility</p:attrName>
                                        </p:attrNameLst>
                                      </p:cBhvr>
                                      <p:to>
                                        <p:strVal val="visible"/>
                                      </p:to>
                                    </p:set>
                                    <p:anim calcmode="lin" valueType="num">
                                      <p:cBhvr>
                                        <p:cTn id="13" dur="1000" fill="hold"/>
                                        <p:tgtEl>
                                          <p:spTgt spid="56"/>
                                        </p:tgtEl>
                                        <p:attrNameLst>
                                          <p:attrName>ppt_w</p:attrName>
                                        </p:attrNameLst>
                                      </p:cBhvr>
                                      <p:tavLst>
                                        <p:tav tm="0">
                                          <p:val>
                                            <p:fltVal val="0"/>
                                          </p:val>
                                        </p:tav>
                                        <p:tav tm="100000">
                                          <p:val>
                                            <p:strVal val="#ppt_w"/>
                                          </p:val>
                                        </p:tav>
                                      </p:tavLst>
                                    </p:anim>
                                    <p:anim calcmode="lin" valueType="num">
                                      <p:cBhvr>
                                        <p:cTn id="14" dur="1000" fill="hold"/>
                                        <p:tgtEl>
                                          <p:spTgt spid="56"/>
                                        </p:tgtEl>
                                        <p:attrNameLst>
                                          <p:attrName>ppt_h</p:attrName>
                                        </p:attrNameLst>
                                      </p:cBhvr>
                                      <p:tavLst>
                                        <p:tav tm="0">
                                          <p:val>
                                            <p:fltVal val="0"/>
                                          </p:val>
                                        </p:tav>
                                        <p:tav tm="100000">
                                          <p:val>
                                            <p:strVal val="#ppt_h"/>
                                          </p:val>
                                        </p:tav>
                                      </p:tavLst>
                                    </p:anim>
                                    <p:anim calcmode="lin" valueType="num">
                                      <p:cBhvr>
                                        <p:cTn id="15" dur="1000" fill="hold"/>
                                        <p:tgtEl>
                                          <p:spTgt spid="56"/>
                                        </p:tgtEl>
                                        <p:attrNameLst>
                                          <p:attrName>style.rotation</p:attrName>
                                        </p:attrNameLst>
                                      </p:cBhvr>
                                      <p:tavLst>
                                        <p:tav tm="0">
                                          <p:val>
                                            <p:fltVal val="90"/>
                                          </p:val>
                                        </p:tav>
                                        <p:tav tm="100000">
                                          <p:val>
                                            <p:fltVal val="0"/>
                                          </p:val>
                                        </p:tav>
                                      </p:tavLst>
                                    </p:anim>
                                    <p:animEffect transition="in" filter="fade">
                                      <p:cBhvr>
                                        <p:cTn id="16" dur="10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 name="Rectangle 106">
            <a:extLst>
              <a:ext uri="{FF2B5EF4-FFF2-40B4-BE49-F238E27FC236}">
                <a16:creationId xmlns="" xmlns:a16="http://schemas.microsoft.com/office/drawing/2014/main" id="{B294ABCC-0A90-4E33-8E03-1502693CBAE5}"/>
              </a:ext>
            </a:extLst>
          </p:cNvPr>
          <p:cNvSpPr>
            <a:spLocks noChangeArrowheads="1"/>
          </p:cNvSpPr>
          <p:nvPr/>
        </p:nvSpPr>
        <p:spPr bwMode="auto">
          <a:xfrm>
            <a:off x="1633196" y="297543"/>
            <a:ext cx="583093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5. Tư tưởng về đạo đức cách mạng</a:t>
            </a:r>
            <a:endParaRPr lang="en-US" altLang="en-US" sz="2600" b="1" dirty="0">
              <a:solidFill>
                <a:srgbClr val="006600"/>
              </a:solidFill>
              <a:cs typeface="Arial" panose="020B0604020202020204" pitchFamily="34" charset="0"/>
            </a:endParaRPr>
          </a:p>
        </p:txBody>
      </p:sp>
      <p:grpSp>
        <p:nvGrpSpPr>
          <p:cNvPr id="108" name="Group 21">
            <a:extLst>
              <a:ext uri="{FF2B5EF4-FFF2-40B4-BE49-F238E27FC236}">
                <a16:creationId xmlns="" xmlns:a16="http://schemas.microsoft.com/office/drawing/2014/main" id="{28ED2963-AEEF-4637-8998-9FF55C8FC48F}"/>
              </a:ext>
            </a:extLst>
          </p:cNvPr>
          <p:cNvGrpSpPr>
            <a:grpSpLocks/>
          </p:cNvGrpSpPr>
          <p:nvPr/>
        </p:nvGrpSpPr>
        <p:grpSpPr bwMode="auto">
          <a:xfrm flipV="1">
            <a:off x="1428070" y="834521"/>
            <a:ext cx="10640136" cy="24427"/>
            <a:chOff x="279" y="1849919"/>
            <a:chExt cx="5298" cy="24427"/>
          </a:xfrm>
        </p:grpSpPr>
        <p:sp>
          <p:nvSpPr>
            <p:cNvPr id="109" name="Line 7">
              <a:extLst>
                <a:ext uri="{FF2B5EF4-FFF2-40B4-BE49-F238E27FC236}">
                  <a16:creationId xmlns="" xmlns:a16="http://schemas.microsoft.com/office/drawing/2014/main" id="{C0A14FBA-46E5-408B-AC46-60BB87277529}"/>
                </a:ext>
              </a:extLst>
            </p:cNvPr>
            <p:cNvSpPr>
              <a:spLocks noChangeShapeType="1"/>
            </p:cNvSpPr>
            <p:nvPr/>
          </p:nvSpPr>
          <p:spPr bwMode="auto">
            <a:xfrm>
              <a:off x="279" y="1849919"/>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110" name="Line 8">
              <a:extLst>
                <a:ext uri="{FF2B5EF4-FFF2-40B4-BE49-F238E27FC236}">
                  <a16:creationId xmlns="" xmlns:a16="http://schemas.microsoft.com/office/drawing/2014/main" id="{D93D6F09-32F0-4707-B7C6-DDDE233FD7EF}"/>
                </a:ext>
              </a:extLst>
            </p:cNvPr>
            <p:cNvSpPr>
              <a:spLocks noChangeShapeType="1"/>
            </p:cNvSpPr>
            <p:nvPr/>
          </p:nvSpPr>
          <p:spPr bwMode="auto">
            <a:xfrm>
              <a:off x="279" y="187434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prstClr val="black"/>
                </a:solidFill>
                <a:latin typeface=".VnTime" panose="020B7200000000000000" pitchFamily="34" charset="0"/>
                <a:cs typeface="Arial" panose="020B0604020202020204" pitchFamily="34" charset="0"/>
              </a:endParaRPr>
            </a:p>
          </p:txBody>
        </p:sp>
      </p:grpSp>
      <p:sp>
        <p:nvSpPr>
          <p:cNvPr id="111" name="Rectangle 3">
            <a:extLst>
              <a:ext uri="{FF2B5EF4-FFF2-40B4-BE49-F238E27FC236}">
                <a16:creationId xmlns="" xmlns:a16="http://schemas.microsoft.com/office/drawing/2014/main" id="{5F17330A-5D6F-480B-ABA3-59F5094D73D4}"/>
              </a:ext>
            </a:extLst>
          </p:cNvPr>
          <p:cNvSpPr>
            <a:spLocks noChangeArrowheads="1"/>
          </p:cNvSpPr>
          <p:nvPr/>
        </p:nvSpPr>
        <p:spPr bwMode="auto">
          <a:xfrm>
            <a:off x="2855118" y="1031280"/>
            <a:ext cx="573654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pPr>
            <a:r>
              <a:rPr lang="vi-VN" altLang="en-US" sz="2400" b="1" dirty="0">
                <a:latin typeface="+mn-lt"/>
                <a:cs typeface="Times New Roman" panose="02020603050405020304" pitchFamily="18" charset="0"/>
              </a:rPr>
              <a:t>Về c</a:t>
            </a:r>
            <a:r>
              <a:rPr lang="en-US" altLang="en-US" sz="2400" b="1" dirty="0" err="1">
                <a:latin typeface="+mn-lt"/>
                <a:cs typeface="Times New Roman" panose="02020603050405020304" pitchFamily="18" charset="0"/>
              </a:rPr>
              <a:t>huẩn</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mực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đạo</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đức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cách</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mạng</a:t>
            </a:r>
            <a:endParaRPr lang="en-US" altLang="en-US" sz="2400" b="1" dirty="0">
              <a:latin typeface="+mn-lt"/>
            </a:endParaRPr>
          </a:p>
        </p:txBody>
      </p:sp>
      <p:sp>
        <p:nvSpPr>
          <p:cNvPr id="112" name="Text Box 2">
            <a:extLst>
              <a:ext uri="{FF2B5EF4-FFF2-40B4-BE49-F238E27FC236}">
                <a16:creationId xmlns="" xmlns:a16="http://schemas.microsoft.com/office/drawing/2014/main" id="{AC5A8384-90EC-4417-9F63-37B7B074586B}"/>
              </a:ext>
            </a:extLst>
          </p:cNvPr>
          <p:cNvSpPr txBox="1">
            <a:spLocks noChangeArrowheads="1"/>
          </p:cNvSpPr>
          <p:nvPr/>
        </p:nvSpPr>
        <p:spPr bwMode="auto">
          <a:xfrm>
            <a:off x="4005942" y="1549718"/>
            <a:ext cx="3599544" cy="430887"/>
          </a:xfrm>
          <a:prstGeom prst="rect">
            <a:avLst/>
          </a:prstGeom>
          <a:solidFill>
            <a:schemeClr val="bg1"/>
          </a:solidFill>
          <a:ln>
            <a:solidFill>
              <a:schemeClr val="tx1"/>
            </a:solidFill>
          </a:ln>
        </p:spPr>
        <p:style>
          <a:lnRef idx="1">
            <a:schemeClr val="accent4"/>
          </a:lnRef>
          <a:fillRef idx="2">
            <a:schemeClr val="accent4"/>
          </a:fillRef>
          <a:effectRef idx="1">
            <a:schemeClr val="accent4"/>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200" b="1" dirty="0">
                <a:solidFill>
                  <a:srgbClr val="660033"/>
                </a:solidFill>
                <a:latin typeface="+mj-lt"/>
                <a:cs typeface="Times New Roman" pitchFamily="18" charset="0"/>
              </a:rPr>
              <a:t>- </a:t>
            </a:r>
            <a:r>
              <a:rPr lang="en-US" sz="2200" b="1" dirty="0" err="1">
                <a:solidFill>
                  <a:srgbClr val="660033"/>
                </a:solidFill>
                <a:latin typeface="+mj-lt"/>
                <a:cs typeface="Times New Roman" pitchFamily="18" charset="0"/>
              </a:rPr>
              <a:t>Thương</a:t>
            </a:r>
            <a:r>
              <a:rPr lang="en-US" sz="2200" b="1" dirty="0">
                <a:solidFill>
                  <a:srgbClr val="660033"/>
                </a:solidFill>
                <a:latin typeface="+mj-lt"/>
                <a:cs typeface="Times New Roman" pitchFamily="18" charset="0"/>
              </a:rPr>
              <a:t> </a:t>
            </a:r>
            <a:r>
              <a:rPr lang="en-US" sz="2200" b="1" dirty="0" err="1">
                <a:solidFill>
                  <a:srgbClr val="660033"/>
                </a:solidFill>
                <a:latin typeface="+mj-lt"/>
                <a:cs typeface="Times New Roman" pitchFamily="18" charset="0"/>
              </a:rPr>
              <a:t>yêu</a:t>
            </a:r>
            <a:r>
              <a:rPr lang="en-US" sz="2200" b="1" dirty="0">
                <a:solidFill>
                  <a:srgbClr val="660033"/>
                </a:solidFill>
                <a:latin typeface="+mj-lt"/>
                <a:cs typeface="Times New Roman" pitchFamily="18" charset="0"/>
              </a:rPr>
              <a:t> con </a:t>
            </a:r>
            <a:r>
              <a:rPr lang="en-US" sz="2200" b="1" dirty="0" err="1">
                <a:solidFill>
                  <a:srgbClr val="660033"/>
                </a:solidFill>
                <a:latin typeface="+mj-lt"/>
                <a:cs typeface="Times New Roman" pitchFamily="18" charset="0"/>
              </a:rPr>
              <a:t>người</a:t>
            </a:r>
            <a:endParaRPr lang="en-US" sz="2200" b="1" dirty="0">
              <a:solidFill>
                <a:srgbClr val="660033"/>
              </a:solidFill>
              <a:latin typeface="+mj-lt"/>
              <a:cs typeface="Times New Roman" pitchFamily="18" charset="0"/>
            </a:endParaRPr>
          </a:p>
        </p:txBody>
      </p:sp>
      <p:sp>
        <p:nvSpPr>
          <p:cNvPr id="113" name="Text Box 3">
            <a:extLst>
              <a:ext uri="{FF2B5EF4-FFF2-40B4-BE49-F238E27FC236}">
                <a16:creationId xmlns="" xmlns:a16="http://schemas.microsoft.com/office/drawing/2014/main" id="{85C2D3AA-8FD4-4137-83D4-DC020834E0D9}"/>
              </a:ext>
            </a:extLst>
          </p:cNvPr>
          <p:cNvSpPr txBox="1">
            <a:spLocks noChangeArrowheads="1"/>
          </p:cNvSpPr>
          <p:nvPr/>
        </p:nvSpPr>
        <p:spPr bwMode="auto">
          <a:xfrm>
            <a:off x="1836057" y="2309475"/>
            <a:ext cx="7086600" cy="400050"/>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dirty="0" err="1">
                <a:solidFill>
                  <a:srgbClr val="C00000"/>
                </a:solidFill>
                <a:latin typeface="+mj-lt"/>
                <a:cs typeface="Times New Roman" pitchFamily="18" charset="0"/>
              </a:rPr>
              <a:t>Đây</a:t>
            </a:r>
            <a:r>
              <a:rPr lang="en-US" sz="2000" dirty="0">
                <a:solidFill>
                  <a:srgbClr val="C00000"/>
                </a:solidFill>
                <a:latin typeface="+mj-lt"/>
                <a:cs typeface="Times New Roman" pitchFamily="18" charset="0"/>
              </a:rPr>
              <a:t> </a:t>
            </a:r>
            <a:r>
              <a:rPr lang="en-US" sz="2000" dirty="0" err="1">
                <a:solidFill>
                  <a:srgbClr val="C00000"/>
                </a:solidFill>
                <a:latin typeface="+mj-lt"/>
                <a:cs typeface="Times New Roman" pitchFamily="18" charset="0"/>
              </a:rPr>
              <a:t>là</a:t>
            </a:r>
            <a:r>
              <a:rPr lang="en-US" sz="2000" dirty="0">
                <a:solidFill>
                  <a:srgbClr val="C00000"/>
                </a:solidFill>
                <a:latin typeface="+mj-lt"/>
                <a:cs typeface="Times New Roman" pitchFamily="18" charset="0"/>
              </a:rPr>
              <a:t> </a:t>
            </a:r>
            <a:r>
              <a:rPr lang="en-US" sz="2000" dirty="0" err="1">
                <a:solidFill>
                  <a:srgbClr val="C00000"/>
                </a:solidFill>
                <a:latin typeface="+mj-lt"/>
                <a:cs typeface="Times New Roman" pitchFamily="18" charset="0"/>
              </a:rPr>
              <a:t>một</a:t>
            </a:r>
            <a:r>
              <a:rPr lang="en-US" sz="2000" dirty="0">
                <a:solidFill>
                  <a:srgbClr val="C00000"/>
                </a:solidFill>
                <a:latin typeface="+mj-lt"/>
                <a:cs typeface="Times New Roman" pitchFamily="18" charset="0"/>
              </a:rPr>
              <a:t> </a:t>
            </a:r>
            <a:r>
              <a:rPr lang="en-US" sz="2000" dirty="0" err="1">
                <a:solidFill>
                  <a:srgbClr val="C00000"/>
                </a:solidFill>
                <a:latin typeface="+mj-lt"/>
                <a:cs typeface="Times New Roman" pitchFamily="18" charset="0"/>
              </a:rPr>
              <a:t>trong</a:t>
            </a:r>
            <a:r>
              <a:rPr lang="en-US" sz="2000" dirty="0">
                <a:solidFill>
                  <a:srgbClr val="C00000"/>
                </a:solidFill>
                <a:latin typeface="+mj-lt"/>
                <a:cs typeface="Times New Roman" pitchFamily="18" charset="0"/>
              </a:rPr>
              <a:t> </a:t>
            </a:r>
            <a:r>
              <a:rPr lang="en-US" sz="2000" dirty="0" err="1">
                <a:solidFill>
                  <a:srgbClr val="C00000"/>
                </a:solidFill>
                <a:latin typeface="+mj-lt"/>
                <a:cs typeface="Times New Roman" pitchFamily="18" charset="0"/>
              </a:rPr>
              <a:t>những</a:t>
            </a:r>
            <a:r>
              <a:rPr lang="en-US" sz="2000" dirty="0">
                <a:solidFill>
                  <a:srgbClr val="C00000"/>
                </a:solidFill>
                <a:latin typeface="+mj-lt"/>
                <a:cs typeface="Times New Roman" pitchFamily="18" charset="0"/>
              </a:rPr>
              <a:t> </a:t>
            </a:r>
            <a:r>
              <a:rPr lang="en-US" sz="2000" dirty="0" err="1">
                <a:solidFill>
                  <a:srgbClr val="C00000"/>
                </a:solidFill>
                <a:latin typeface="+mj-lt"/>
                <a:cs typeface="Times New Roman" pitchFamily="18" charset="0"/>
              </a:rPr>
              <a:t>phẩm</a:t>
            </a:r>
            <a:r>
              <a:rPr lang="en-US" sz="2000" dirty="0">
                <a:solidFill>
                  <a:srgbClr val="C00000"/>
                </a:solidFill>
                <a:latin typeface="+mj-lt"/>
                <a:cs typeface="Times New Roman" pitchFamily="18" charset="0"/>
              </a:rPr>
              <a:t> </a:t>
            </a:r>
            <a:r>
              <a:rPr lang="en-US" sz="2000" dirty="0" err="1">
                <a:solidFill>
                  <a:srgbClr val="C00000"/>
                </a:solidFill>
                <a:latin typeface="+mj-lt"/>
                <a:cs typeface="Times New Roman" pitchFamily="18" charset="0"/>
              </a:rPr>
              <a:t>chất</a:t>
            </a:r>
            <a:r>
              <a:rPr lang="en-US" sz="2000" dirty="0">
                <a:solidFill>
                  <a:srgbClr val="C00000"/>
                </a:solidFill>
                <a:latin typeface="+mj-lt"/>
                <a:cs typeface="Times New Roman" pitchFamily="18" charset="0"/>
              </a:rPr>
              <a:t> </a:t>
            </a:r>
            <a:r>
              <a:rPr lang="en-US" sz="2000" dirty="0" err="1">
                <a:solidFill>
                  <a:srgbClr val="C00000"/>
                </a:solidFill>
                <a:latin typeface="+mj-lt"/>
                <a:cs typeface="Times New Roman" pitchFamily="18" charset="0"/>
              </a:rPr>
              <a:t>đạo</a:t>
            </a:r>
            <a:r>
              <a:rPr lang="en-US" sz="2000" dirty="0">
                <a:solidFill>
                  <a:srgbClr val="C00000"/>
                </a:solidFill>
                <a:latin typeface="+mj-lt"/>
                <a:cs typeface="Times New Roman" pitchFamily="18" charset="0"/>
              </a:rPr>
              <a:t> </a:t>
            </a:r>
            <a:r>
              <a:rPr lang="en-US" sz="2000" dirty="0" err="1">
                <a:solidFill>
                  <a:srgbClr val="C00000"/>
                </a:solidFill>
                <a:latin typeface="+mj-lt"/>
                <a:cs typeface="Times New Roman" pitchFamily="18" charset="0"/>
              </a:rPr>
              <a:t>đức</a:t>
            </a:r>
            <a:r>
              <a:rPr lang="en-US" sz="2000" dirty="0">
                <a:solidFill>
                  <a:srgbClr val="C00000"/>
                </a:solidFill>
                <a:latin typeface="+mj-lt"/>
                <a:cs typeface="Times New Roman" pitchFamily="18" charset="0"/>
              </a:rPr>
              <a:t> </a:t>
            </a:r>
            <a:r>
              <a:rPr lang="en-US" sz="2000" dirty="0" err="1">
                <a:solidFill>
                  <a:srgbClr val="C00000"/>
                </a:solidFill>
                <a:latin typeface="+mj-lt"/>
                <a:cs typeface="Times New Roman" pitchFamily="18" charset="0"/>
              </a:rPr>
              <a:t>cao</a:t>
            </a:r>
            <a:r>
              <a:rPr lang="en-US" sz="2000" dirty="0">
                <a:solidFill>
                  <a:srgbClr val="C00000"/>
                </a:solidFill>
                <a:latin typeface="+mj-lt"/>
                <a:cs typeface="Times New Roman" pitchFamily="18" charset="0"/>
              </a:rPr>
              <a:t> </a:t>
            </a:r>
            <a:r>
              <a:rPr lang="en-US" sz="2000" dirty="0" err="1">
                <a:solidFill>
                  <a:srgbClr val="C00000"/>
                </a:solidFill>
                <a:latin typeface="+mj-lt"/>
                <a:cs typeface="Times New Roman" pitchFamily="18" charset="0"/>
              </a:rPr>
              <a:t>đẹp</a:t>
            </a:r>
            <a:r>
              <a:rPr lang="en-US" sz="2000" dirty="0">
                <a:solidFill>
                  <a:srgbClr val="C00000"/>
                </a:solidFill>
                <a:latin typeface="+mj-lt"/>
                <a:cs typeface="Times New Roman" pitchFamily="18" charset="0"/>
              </a:rPr>
              <a:t> </a:t>
            </a:r>
            <a:r>
              <a:rPr lang="en-US" sz="2000" dirty="0" err="1">
                <a:solidFill>
                  <a:srgbClr val="C00000"/>
                </a:solidFill>
                <a:latin typeface="+mj-lt"/>
                <a:cs typeface="Times New Roman" pitchFamily="18" charset="0"/>
              </a:rPr>
              <a:t>nhất</a:t>
            </a:r>
            <a:endParaRPr lang="en-US" sz="2000" dirty="0">
              <a:solidFill>
                <a:srgbClr val="C00000"/>
              </a:solidFill>
              <a:latin typeface="+mj-lt"/>
              <a:cs typeface="Times New Roman" pitchFamily="18" charset="0"/>
            </a:endParaRPr>
          </a:p>
        </p:txBody>
      </p:sp>
      <p:sp>
        <p:nvSpPr>
          <p:cNvPr id="114" name="Text Box 4">
            <a:extLst>
              <a:ext uri="{FF2B5EF4-FFF2-40B4-BE49-F238E27FC236}">
                <a16:creationId xmlns="" xmlns:a16="http://schemas.microsoft.com/office/drawing/2014/main" id="{D6549F18-6E3F-45D4-9160-F1C47E43FC1D}"/>
              </a:ext>
            </a:extLst>
          </p:cNvPr>
          <p:cNvSpPr txBox="1">
            <a:spLocks noChangeArrowheads="1"/>
          </p:cNvSpPr>
          <p:nvPr/>
        </p:nvSpPr>
        <p:spPr bwMode="auto">
          <a:xfrm>
            <a:off x="1510959" y="3572619"/>
            <a:ext cx="1980861" cy="830997"/>
          </a:xfrm>
          <a:prstGeom prst="rect">
            <a:avLst/>
          </a:prstGeom>
          <a:solidFill>
            <a:srgbClr val="CC0099"/>
          </a:solidFill>
          <a:ln>
            <a:headEnd/>
            <a:tailEnd/>
          </a:ln>
        </p:spPr>
        <p:style>
          <a:lnRef idx="1">
            <a:schemeClr val="accent5"/>
          </a:lnRef>
          <a:fillRef idx="2">
            <a:schemeClr val="accent5"/>
          </a:fillRef>
          <a:effectRef idx="1">
            <a:schemeClr val="accent5"/>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400" dirty="0" err="1">
                <a:solidFill>
                  <a:schemeClr val="bg1"/>
                </a:solidFill>
                <a:latin typeface="+mj-lt"/>
                <a:cs typeface="Times New Roman" pitchFamily="18" charset="0"/>
              </a:rPr>
              <a:t>Đó</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là</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tình</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cảm</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rộng</a:t>
            </a:r>
            <a:r>
              <a:rPr lang="en-US" sz="2400" dirty="0">
                <a:solidFill>
                  <a:schemeClr val="bg1"/>
                </a:solidFill>
                <a:latin typeface="+mj-lt"/>
                <a:cs typeface="Times New Roman" pitchFamily="18" charset="0"/>
              </a:rPr>
              <a:t> </a:t>
            </a:r>
            <a:r>
              <a:rPr lang="en-US" sz="2400" dirty="0" err="1">
                <a:solidFill>
                  <a:schemeClr val="bg1"/>
                </a:solidFill>
                <a:latin typeface="+mj-lt"/>
                <a:cs typeface="Times New Roman" pitchFamily="18" charset="0"/>
              </a:rPr>
              <a:t>lớn</a:t>
            </a:r>
            <a:endParaRPr lang="en-US" sz="2400" dirty="0">
              <a:solidFill>
                <a:schemeClr val="bg1"/>
              </a:solidFill>
              <a:latin typeface="+mj-lt"/>
              <a:cs typeface="Times New Roman" pitchFamily="18" charset="0"/>
            </a:endParaRPr>
          </a:p>
        </p:txBody>
      </p:sp>
      <p:sp>
        <p:nvSpPr>
          <p:cNvPr id="115" name="Text Box 5">
            <a:extLst>
              <a:ext uri="{FF2B5EF4-FFF2-40B4-BE49-F238E27FC236}">
                <a16:creationId xmlns="" xmlns:a16="http://schemas.microsoft.com/office/drawing/2014/main" id="{A96245E6-AE48-44A1-ACE9-FB9EFCE95D02}"/>
              </a:ext>
            </a:extLst>
          </p:cNvPr>
          <p:cNvSpPr txBox="1">
            <a:spLocks noChangeArrowheads="1"/>
          </p:cNvSpPr>
          <p:nvPr/>
        </p:nvSpPr>
        <p:spPr bwMode="auto">
          <a:xfrm>
            <a:off x="4372995" y="2921168"/>
            <a:ext cx="4549662" cy="1015663"/>
          </a:xfrm>
          <a:prstGeom prst="rect">
            <a:avLst/>
          </a:prstGeom>
          <a:solidFill>
            <a:srgbClr val="008000"/>
          </a:solidFill>
          <a:ln>
            <a:headEnd/>
            <a:tailEnd/>
          </a:ln>
        </p:spPr>
        <p:style>
          <a:lnRef idx="1">
            <a:schemeClr val="accent6"/>
          </a:lnRef>
          <a:fillRef idx="2">
            <a:schemeClr val="accent6"/>
          </a:fillRef>
          <a:effectRef idx="1">
            <a:schemeClr val="accent6"/>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dirty="0" err="1">
                <a:solidFill>
                  <a:schemeClr val="bg1"/>
                </a:solidFill>
                <a:latin typeface="+mj-lt"/>
                <a:cs typeface="Times New Roman" pitchFamily="18" charset="0"/>
              </a:rPr>
              <a:t>Dành</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cho</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những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người</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cùng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khổ</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những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người</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lao</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động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bị</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áp</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bức</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bóc</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lột</a:t>
            </a:r>
            <a:endParaRPr lang="en-US" sz="2000" dirty="0">
              <a:solidFill>
                <a:schemeClr val="bg1"/>
              </a:solidFill>
              <a:latin typeface="+mj-lt"/>
              <a:cs typeface="Times New Roman" pitchFamily="18" charset="0"/>
            </a:endParaRPr>
          </a:p>
        </p:txBody>
      </p:sp>
      <p:sp>
        <p:nvSpPr>
          <p:cNvPr id="116" name="Text Box 6">
            <a:extLst>
              <a:ext uri="{FF2B5EF4-FFF2-40B4-BE49-F238E27FC236}">
                <a16:creationId xmlns="" xmlns:a16="http://schemas.microsoft.com/office/drawing/2014/main" id="{7B3B09D7-026C-4858-B262-42B9FB0B97CE}"/>
              </a:ext>
            </a:extLst>
          </p:cNvPr>
          <p:cNvSpPr txBox="1">
            <a:spLocks noChangeArrowheads="1"/>
          </p:cNvSpPr>
          <p:nvPr/>
        </p:nvSpPr>
        <p:spPr bwMode="auto">
          <a:xfrm>
            <a:off x="4353377" y="4301648"/>
            <a:ext cx="4569280" cy="1015663"/>
          </a:xfrm>
          <a:prstGeom prst="rect">
            <a:avLst/>
          </a:prstGeom>
          <a:solidFill>
            <a:srgbClr val="FF3300"/>
          </a:solidFill>
          <a:ln>
            <a:headEnd/>
            <a:tailEnd/>
          </a:ln>
        </p:spPr>
        <p:style>
          <a:lnRef idx="1">
            <a:schemeClr val="accent1"/>
          </a:lnRef>
          <a:fillRef idx="2">
            <a:schemeClr val="accent1"/>
          </a:fillRef>
          <a:effectRef idx="1">
            <a:schemeClr val="accent1"/>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dirty="0" err="1">
                <a:solidFill>
                  <a:schemeClr val="bg1"/>
                </a:solidFill>
                <a:latin typeface="+mj-lt"/>
                <a:cs typeface="Times New Roman" pitchFamily="18" charset="0"/>
              </a:rPr>
              <a:t>Thể</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hiện</a:t>
            </a:r>
            <a:r>
              <a:rPr lang="en-US" sz="2000" dirty="0">
                <a:solidFill>
                  <a:schemeClr val="bg1"/>
                </a:solidFill>
                <a:latin typeface="+mj-lt"/>
                <a:cs typeface="Times New Roman" pitchFamily="18" charset="0"/>
              </a:rPr>
              <a:t> ở </a:t>
            </a:r>
            <a:r>
              <a:rPr lang="en-US" sz="2000" dirty="0" err="1">
                <a:solidFill>
                  <a:schemeClr val="bg1"/>
                </a:solidFill>
                <a:latin typeface="+mj-lt"/>
                <a:cs typeface="Times New Roman" pitchFamily="18" charset="0"/>
              </a:rPr>
              <a:t>quan</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hệ</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gia</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đình</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bạn</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bè</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đồng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chí</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và</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mọi</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người</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trong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cuộc</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sống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hàng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ngày</a:t>
            </a:r>
            <a:endParaRPr lang="en-US" sz="2000" dirty="0">
              <a:solidFill>
                <a:schemeClr val="bg1"/>
              </a:solidFill>
              <a:latin typeface="+mj-lt"/>
              <a:cs typeface="Times New Roman" pitchFamily="18" charset="0"/>
            </a:endParaRPr>
          </a:p>
        </p:txBody>
      </p:sp>
      <p:pic>
        <p:nvPicPr>
          <p:cNvPr id="119" name="Picture 10" descr="Kết quả hình ảnh cho bác hồ với tình yêu thương con người">
            <a:extLst>
              <a:ext uri="{FF2B5EF4-FFF2-40B4-BE49-F238E27FC236}">
                <a16:creationId xmlns="" xmlns:a16="http://schemas.microsoft.com/office/drawing/2014/main" id="{63DE3E22-4D6E-4572-904C-2B1B928BCF1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174785" y="1549718"/>
            <a:ext cx="2888004" cy="2438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2" descr="Kết quả hình ảnh cho bác hồ với tình yêu thương con người">
            <a:extLst>
              <a:ext uri="{FF2B5EF4-FFF2-40B4-BE49-F238E27FC236}">
                <a16:creationId xmlns="" xmlns:a16="http://schemas.microsoft.com/office/drawing/2014/main" id="{2F330F1F-DF5E-4346-B1BF-3CD847C163C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059" y="4610058"/>
            <a:ext cx="2797060" cy="1946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6" name="Straight Arrow Connector 5">
            <a:extLst>
              <a:ext uri="{FF2B5EF4-FFF2-40B4-BE49-F238E27FC236}">
                <a16:creationId xmlns="" xmlns:a16="http://schemas.microsoft.com/office/drawing/2014/main" id="{9D969F6B-9150-4E71-BFC2-C71DE46C1FE6}"/>
              </a:ext>
            </a:extLst>
          </p:cNvPr>
          <p:cNvCxnSpPr>
            <a:cxnSpLocks/>
            <a:stCxn id="114" idx="3"/>
            <a:endCxn id="116" idx="1"/>
          </p:cNvCxnSpPr>
          <p:nvPr/>
        </p:nvCxnSpPr>
        <p:spPr>
          <a:xfrm>
            <a:off x="3491820" y="3988118"/>
            <a:ext cx="861557" cy="82136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 name="Straight Arrow Connector 7">
            <a:extLst>
              <a:ext uri="{FF2B5EF4-FFF2-40B4-BE49-F238E27FC236}">
                <a16:creationId xmlns="" xmlns:a16="http://schemas.microsoft.com/office/drawing/2014/main" id="{3905EBF7-2AA1-4FFF-9FA0-3A0AFD6B5876}"/>
              </a:ext>
            </a:extLst>
          </p:cNvPr>
          <p:cNvCxnSpPr>
            <a:cxnSpLocks/>
            <a:stCxn id="114" idx="3"/>
            <a:endCxn id="115" idx="1"/>
          </p:cNvCxnSpPr>
          <p:nvPr/>
        </p:nvCxnSpPr>
        <p:spPr>
          <a:xfrm flipV="1">
            <a:off x="3491820" y="3429000"/>
            <a:ext cx="881175" cy="55911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0881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07"/>
                                        </p:tgtEl>
                                        <p:attrNameLst>
                                          <p:attrName>style.visibility</p:attrName>
                                        </p:attrNameLst>
                                      </p:cBhvr>
                                      <p:to>
                                        <p:strVal val="visible"/>
                                      </p:to>
                                    </p:set>
                                    <p:anim calcmode="lin" valueType="num">
                                      <p:cBhvr>
                                        <p:cTn id="7" dur="1000" fill="hold"/>
                                        <p:tgtEl>
                                          <p:spTgt spid="107"/>
                                        </p:tgtEl>
                                        <p:attrNameLst>
                                          <p:attrName>ppt_w</p:attrName>
                                        </p:attrNameLst>
                                      </p:cBhvr>
                                      <p:tavLst>
                                        <p:tav tm="0">
                                          <p:val>
                                            <p:fltVal val="0"/>
                                          </p:val>
                                        </p:tav>
                                        <p:tav tm="100000">
                                          <p:val>
                                            <p:strVal val="#ppt_w"/>
                                          </p:val>
                                        </p:tav>
                                      </p:tavLst>
                                    </p:anim>
                                    <p:anim calcmode="lin" valueType="num">
                                      <p:cBhvr>
                                        <p:cTn id="8" dur="1000" fill="hold"/>
                                        <p:tgtEl>
                                          <p:spTgt spid="107"/>
                                        </p:tgtEl>
                                        <p:attrNameLst>
                                          <p:attrName>ppt_h</p:attrName>
                                        </p:attrNameLst>
                                      </p:cBhvr>
                                      <p:tavLst>
                                        <p:tav tm="0">
                                          <p:val>
                                            <p:fltVal val="0"/>
                                          </p:val>
                                        </p:tav>
                                        <p:tav tm="100000">
                                          <p:val>
                                            <p:strVal val="#ppt_h"/>
                                          </p:val>
                                        </p:tav>
                                      </p:tavLst>
                                    </p:anim>
                                    <p:anim calcmode="lin" valueType="num">
                                      <p:cBhvr>
                                        <p:cTn id="9" dur="1000" fill="hold"/>
                                        <p:tgtEl>
                                          <p:spTgt spid="107"/>
                                        </p:tgtEl>
                                        <p:attrNameLst>
                                          <p:attrName>style.rotation</p:attrName>
                                        </p:attrNameLst>
                                      </p:cBhvr>
                                      <p:tavLst>
                                        <p:tav tm="0">
                                          <p:val>
                                            <p:fltVal val="90"/>
                                          </p:val>
                                        </p:tav>
                                        <p:tav tm="100000">
                                          <p:val>
                                            <p:fltVal val="0"/>
                                          </p:val>
                                        </p:tav>
                                      </p:tavLst>
                                    </p:anim>
                                    <p:animEffect transition="in" filter="fade">
                                      <p:cBhvr>
                                        <p:cTn id="10" dur="1000"/>
                                        <p:tgtEl>
                                          <p:spTgt spid="107"/>
                                        </p:tgtEl>
                                      </p:cBhvr>
                                    </p:animEffect>
                                  </p:childTnLst>
                                </p:cTn>
                              </p:par>
                              <p:par>
                                <p:cTn id="11" presetID="31" presetClass="entr" presetSubtype="0" fill="hold" nodeType="withEffect">
                                  <p:stCondLst>
                                    <p:cond delay="0"/>
                                  </p:stCondLst>
                                  <p:childTnLst>
                                    <p:set>
                                      <p:cBhvr>
                                        <p:cTn id="12" dur="1" fill="hold">
                                          <p:stCondLst>
                                            <p:cond delay="0"/>
                                          </p:stCondLst>
                                        </p:cTn>
                                        <p:tgtEl>
                                          <p:spTgt spid="108"/>
                                        </p:tgtEl>
                                        <p:attrNameLst>
                                          <p:attrName>style.visibility</p:attrName>
                                        </p:attrNameLst>
                                      </p:cBhvr>
                                      <p:to>
                                        <p:strVal val="visible"/>
                                      </p:to>
                                    </p:set>
                                    <p:anim calcmode="lin" valueType="num">
                                      <p:cBhvr>
                                        <p:cTn id="13" dur="1000" fill="hold"/>
                                        <p:tgtEl>
                                          <p:spTgt spid="108"/>
                                        </p:tgtEl>
                                        <p:attrNameLst>
                                          <p:attrName>ppt_w</p:attrName>
                                        </p:attrNameLst>
                                      </p:cBhvr>
                                      <p:tavLst>
                                        <p:tav tm="0">
                                          <p:val>
                                            <p:fltVal val="0"/>
                                          </p:val>
                                        </p:tav>
                                        <p:tav tm="100000">
                                          <p:val>
                                            <p:strVal val="#ppt_w"/>
                                          </p:val>
                                        </p:tav>
                                      </p:tavLst>
                                    </p:anim>
                                    <p:anim calcmode="lin" valueType="num">
                                      <p:cBhvr>
                                        <p:cTn id="14" dur="1000" fill="hold"/>
                                        <p:tgtEl>
                                          <p:spTgt spid="108"/>
                                        </p:tgtEl>
                                        <p:attrNameLst>
                                          <p:attrName>ppt_h</p:attrName>
                                        </p:attrNameLst>
                                      </p:cBhvr>
                                      <p:tavLst>
                                        <p:tav tm="0">
                                          <p:val>
                                            <p:fltVal val="0"/>
                                          </p:val>
                                        </p:tav>
                                        <p:tav tm="100000">
                                          <p:val>
                                            <p:strVal val="#ppt_h"/>
                                          </p:val>
                                        </p:tav>
                                      </p:tavLst>
                                    </p:anim>
                                    <p:anim calcmode="lin" valueType="num">
                                      <p:cBhvr>
                                        <p:cTn id="15" dur="1000" fill="hold"/>
                                        <p:tgtEl>
                                          <p:spTgt spid="108"/>
                                        </p:tgtEl>
                                        <p:attrNameLst>
                                          <p:attrName>style.rotation</p:attrName>
                                        </p:attrNameLst>
                                      </p:cBhvr>
                                      <p:tavLst>
                                        <p:tav tm="0">
                                          <p:val>
                                            <p:fltVal val="90"/>
                                          </p:val>
                                        </p:tav>
                                        <p:tav tm="100000">
                                          <p:val>
                                            <p:fltVal val="0"/>
                                          </p:val>
                                        </p:tav>
                                      </p:tavLst>
                                    </p:anim>
                                    <p:animEffect transition="in" filter="fade">
                                      <p:cBhvr>
                                        <p:cTn id="16" dur="1000"/>
                                        <p:tgtEl>
                                          <p:spTgt spid="108"/>
                                        </p:tgtEl>
                                      </p:cBhvr>
                                    </p:animEffect>
                                  </p:childTnLst>
                                </p:cTn>
                              </p:par>
                            </p:childTnLst>
                          </p:cTn>
                        </p:par>
                        <p:par>
                          <p:cTn id="17" fill="hold">
                            <p:stCondLst>
                              <p:cond delay="1000"/>
                            </p:stCondLst>
                            <p:childTnLst>
                              <p:par>
                                <p:cTn id="18" presetID="2" presetClass="entr" presetSubtype="1" fill="hold" grpId="0" nodeType="afterEffect">
                                  <p:stCondLst>
                                    <p:cond delay="0"/>
                                  </p:stCondLst>
                                  <p:childTnLst>
                                    <p:set>
                                      <p:cBhvr>
                                        <p:cTn id="19" dur="1" fill="hold">
                                          <p:stCondLst>
                                            <p:cond delay="0"/>
                                          </p:stCondLst>
                                        </p:cTn>
                                        <p:tgtEl>
                                          <p:spTgt spid="112">
                                            <p:txEl>
                                              <p:charRg st="4294967295" end="4294967295"/>
                                            </p:txEl>
                                          </p:spTgt>
                                        </p:tgtEl>
                                        <p:attrNameLst>
                                          <p:attrName>style.visibility</p:attrName>
                                        </p:attrNameLst>
                                      </p:cBhvr>
                                      <p:to>
                                        <p:strVal val="visible"/>
                                      </p:to>
                                    </p:set>
                                    <p:anim calcmode="lin" valueType="num">
                                      <p:cBhvr additive="base">
                                        <p:cTn id="20" dur="500" fill="hold"/>
                                        <p:tgtEl>
                                          <p:spTgt spid="112">
                                            <p:txEl>
                                              <p:charRg st="4294967295" end="4294967295"/>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112">
                                            <p:txEl>
                                              <p:charRg st="4294967295" end="4294967295"/>
                                            </p:txEl>
                                          </p:spTgt>
                                        </p:tgtEl>
                                        <p:attrNameLst>
                                          <p:attrName>ppt_y</p:attrName>
                                        </p:attrNameLst>
                                      </p:cBhvr>
                                      <p:tavLst>
                                        <p:tav tm="0">
                                          <p:val>
                                            <p:strVal val="0-#ppt_h/2"/>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 presetClass="entr" presetSubtype="32" fill="hold" grpId="0" nodeType="clickEffect">
                                  <p:stCondLst>
                                    <p:cond delay="0"/>
                                  </p:stCondLst>
                                  <p:childTnLst>
                                    <p:set>
                                      <p:cBhvr>
                                        <p:cTn id="25" dur="1" fill="hold">
                                          <p:stCondLst>
                                            <p:cond delay="0"/>
                                          </p:stCondLst>
                                        </p:cTn>
                                        <p:tgtEl>
                                          <p:spTgt spid="113"/>
                                        </p:tgtEl>
                                        <p:attrNameLst>
                                          <p:attrName>style.visibility</p:attrName>
                                        </p:attrNameLst>
                                      </p:cBhvr>
                                      <p:to>
                                        <p:strVal val="visible"/>
                                      </p:to>
                                    </p:set>
                                    <p:animEffect transition="in" filter="box(out)">
                                      <p:cBhvr>
                                        <p:cTn id="26" dur="500"/>
                                        <p:tgtEl>
                                          <p:spTgt spid="113"/>
                                        </p:tgtEl>
                                      </p:cBhvr>
                                    </p:animEffect>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iterate type="wd">
                                    <p:tmPct val="100000"/>
                                  </p:iterate>
                                  <p:childTnLst>
                                    <p:set>
                                      <p:cBhvr>
                                        <p:cTn id="30" dur="1" fill="hold">
                                          <p:stCondLst>
                                            <p:cond delay="0"/>
                                          </p:stCondLst>
                                        </p:cTn>
                                        <p:tgtEl>
                                          <p:spTgt spid="114"/>
                                        </p:tgtEl>
                                        <p:attrNameLst>
                                          <p:attrName>style.visibility</p:attrName>
                                        </p:attrNameLst>
                                      </p:cBhvr>
                                      <p:to>
                                        <p:strVal val="visible"/>
                                      </p:to>
                                    </p:set>
                                    <p:anim calcmode="lin" valueType="num">
                                      <p:cBhvr additive="base">
                                        <p:cTn id="31" dur="300" fill="hold"/>
                                        <p:tgtEl>
                                          <p:spTgt spid="114"/>
                                        </p:tgtEl>
                                        <p:attrNameLst>
                                          <p:attrName>ppt_x</p:attrName>
                                        </p:attrNameLst>
                                      </p:cBhvr>
                                      <p:tavLst>
                                        <p:tav tm="0">
                                          <p:val>
                                            <p:strVal val="#ppt_x"/>
                                          </p:val>
                                        </p:tav>
                                        <p:tav tm="100000">
                                          <p:val>
                                            <p:strVal val="#ppt_x"/>
                                          </p:val>
                                        </p:tav>
                                      </p:tavLst>
                                    </p:anim>
                                    <p:anim calcmode="lin" valueType="num">
                                      <p:cBhvr additive="base">
                                        <p:cTn id="32" dur="300" fill="hold"/>
                                        <p:tgtEl>
                                          <p:spTgt spid="114"/>
                                        </p:tgtEl>
                                        <p:attrNameLst>
                                          <p:attrName>ppt_y</p:attrName>
                                        </p:attrNameLst>
                                      </p:cBhvr>
                                      <p:tavLst>
                                        <p:tav tm="0">
                                          <p:val>
                                            <p:strVal val="1+#ppt_h/2"/>
                                          </p:val>
                                        </p:tav>
                                        <p:tav tm="100000">
                                          <p:val>
                                            <p:strVal val="#ppt_y"/>
                                          </p:val>
                                        </p:tav>
                                      </p:tavLst>
                                    </p:anim>
                                  </p:childTnLst>
                                </p:cTn>
                              </p:par>
                            </p:childTnLst>
                          </p:cTn>
                        </p:par>
                        <p:par>
                          <p:cTn id="33" fill="hold">
                            <p:stCondLst>
                              <p:cond delay="1800"/>
                            </p:stCondLst>
                            <p:childTnLst>
                              <p:par>
                                <p:cTn id="34" presetID="17" presetClass="entr" presetSubtype="4" fill="hold" grpId="0" nodeType="afterEffect">
                                  <p:stCondLst>
                                    <p:cond delay="0"/>
                                  </p:stCondLst>
                                  <p:childTnLst>
                                    <p:set>
                                      <p:cBhvr>
                                        <p:cTn id="35" dur="1" fill="hold">
                                          <p:stCondLst>
                                            <p:cond delay="0"/>
                                          </p:stCondLst>
                                        </p:cTn>
                                        <p:tgtEl>
                                          <p:spTgt spid="115"/>
                                        </p:tgtEl>
                                        <p:attrNameLst>
                                          <p:attrName>style.visibility</p:attrName>
                                        </p:attrNameLst>
                                      </p:cBhvr>
                                      <p:to>
                                        <p:strVal val="visible"/>
                                      </p:to>
                                    </p:set>
                                    <p:anim calcmode="lin" valueType="num">
                                      <p:cBhvr>
                                        <p:cTn id="36" dur="500" fill="hold"/>
                                        <p:tgtEl>
                                          <p:spTgt spid="115"/>
                                        </p:tgtEl>
                                        <p:attrNameLst>
                                          <p:attrName>ppt_x</p:attrName>
                                        </p:attrNameLst>
                                      </p:cBhvr>
                                      <p:tavLst>
                                        <p:tav tm="0">
                                          <p:val>
                                            <p:strVal val="#ppt_x"/>
                                          </p:val>
                                        </p:tav>
                                        <p:tav tm="100000">
                                          <p:val>
                                            <p:strVal val="#ppt_x"/>
                                          </p:val>
                                        </p:tav>
                                      </p:tavLst>
                                    </p:anim>
                                    <p:anim calcmode="lin" valueType="num">
                                      <p:cBhvr>
                                        <p:cTn id="37" dur="500" fill="hold"/>
                                        <p:tgtEl>
                                          <p:spTgt spid="115"/>
                                        </p:tgtEl>
                                        <p:attrNameLst>
                                          <p:attrName>ppt_y</p:attrName>
                                        </p:attrNameLst>
                                      </p:cBhvr>
                                      <p:tavLst>
                                        <p:tav tm="0">
                                          <p:val>
                                            <p:strVal val="#ppt_y+#ppt_h/2"/>
                                          </p:val>
                                        </p:tav>
                                        <p:tav tm="100000">
                                          <p:val>
                                            <p:strVal val="#ppt_y"/>
                                          </p:val>
                                        </p:tav>
                                      </p:tavLst>
                                    </p:anim>
                                    <p:anim calcmode="lin" valueType="num">
                                      <p:cBhvr>
                                        <p:cTn id="38" dur="500" fill="hold"/>
                                        <p:tgtEl>
                                          <p:spTgt spid="115"/>
                                        </p:tgtEl>
                                        <p:attrNameLst>
                                          <p:attrName>ppt_w</p:attrName>
                                        </p:attrNameLst>
                                      </p:cBhvr>
                                      <p:tavLst>
                                        <p:tav tm="0">
                                          <p:val>
                                            <p:strVal val="#ppt_w"/>
                                          </p:val>
                                        </p:tav>
                                        <p:tav tm="100000">
                                          <p:val>
                                            <p:strVal val="#ppt_w"/>
                                          </p:val>
                                        </p:tav>
                                      </p:tavLst>
                                    </p:anim>
                                    <p:anim calcmode="lin" valueType="num">
                                      <p:cBhvr>
                                        <p:cTn id="39" dur="500" fill="hold"/>
                                        <p:tgtEl>
                                          <p:spTgt spid="115"/>
                                        </p:tgtEl>
                                        <p:attrNameLst>
                                          <p:attrName>ppt_h</p:attrName>
                                        </p:attrNameLst>
                                      </p:cBhvr>
                                      <p:tavLst>
                                        <p:tav tm="0">
                                          <p:val>
                                            <p:fltVal val="0"/>
                                          </p:val>
                                        </p:tav>
                                        <p:tav tm="100000">
                                          <p:val>
                                            <p:strVal val="#ppt_h"/>
                                          </p:val>
                                        </p:tav>
                                      </p:tavLst>
                                    </p:anim>
                                  </p:childTnLst>
                                </p:cTn>
                              </p:par>
                            </p:childTnLst>
                          </p:cTn>
                        </p:par>
                        <p:par>
                          <p:cTn id="40" fill="hold">
                            <p:stCondLst>
                              <p:cond delay="2300"/>
                            </p:stCondLst>
                            <p:childTnLst>
                              <p:par>
                                <p:cTn id="41" presetID="17" presetClass="entr" presetSubtype="1" fill="hold" grpId="0" nodeType="afterEffect">
                                  <p:stCondLst>
                                    <p:cond delay="0"/>
                                  </p:stCondLst>
                                  <p:childTnLst>
                                    <p:set>
                                      <p:cBhvr>
                                        <p:cTn id="42" dur="1" fill="hold">
                                          <p:stCondLst>
                                            <p:cond delay="0"/>
                                          </p:stCondLst>
                                        </p:cTn>
                                        <p:tgtEl>
                                          <p:spTgt spid="116"/>
                                        </p:tgtEl>
                                        <p:attrNameLst>
                                          <p:attrName>style.visibility</p:attrName>
                                        </p:attrNameLst>
                                      </p:cBhvr>
                                      <p:to>
                                        <p:strVal val="visible"/>
                                      </p:to>
                                    </p:set>
                                    <p:anim calcmode="lin" valueType="num">
                                      <p:cBhvr>
                                        <p:cTn id="43" dur="500" fill="hold"/>
                                        <p:tgtEl>
                                          <p:spTgt spid="116"/>
                                        </p:tgtEl>
                                        <p:attrNameLst>
                                          <p:attrName>ppt_x</p:attrName>
                                        </p:attrNameLst>
                                      </p:cBhvr>
                                      <p:tavLst>
                                        <p:tav tm="0">
                                          <p:val>
                                            <p:strVal val="#ppt_x"/>
                                          </p:val>
                                        </p:tav>
                                        <p:tav tm="100000">
                                          <p:val>
                                            <p:strVal val="#ppt_x"/>
                                          </p:val>
                                        </p:tav>
                                      </p:tavLst>
                                    </p:anim>
                                    <p:anim calcmode="lin" valueType="num">
                                      <p:cBhvr>
                                        <p:cTn id="44" dur="500" fill="hold"/>
                                        <p:tgtEl>
                                          <p:spTgt spid="116"/>
                                        </p:tgtEl>
                                        <p:attrNameLst>
                                          <p:attrName>ppt_y</p:attrName>
                                        </p:attrNameLst>
                                      </p:cBhvr>
                                      <p:tavLst>
                                        <p:tav tm="0">
                                          <p:val>
                                            <p:strVal val="#ppt_y-#ppt_h/2"/>
                                          </p:val>
                                        </p:tav>
                                        <p:tav tm="100000">
                                          <p:val>
                                            <p:strVal val="#ppt_y"/>
                                          </p:val>
                                        </p:tav>
                                      </p:tavLst>
                                    </p:anim>
                                    <p:anim calcmode="lin" valueType="num">
                                      <p:cBhvr>
                                        <p:cTn id="45" dur="500" fill="hold"/>
                                        <p:tgtEl>
                                          <p:spTgt spid="116"/>
                                        </p:tgtEl>
                                        <p:attrNameLst>
                                          <p:attrName>ppt_w</p:attrName>
                                        </p:attrNameLst>
                                      </p:cBhvr>
                                      <p:tavLst>
                                        <p:tav tm="0">
                                          <p:val>
                                            <p:strVal val="#ppt_w"/>
                                          </p:val>
                                        </p:tav>
                                        <p:tav tm="100000">
                                          <p:val>
                                            <p:strVal val="#ppt_w"/>
                                          </p:val>
                                        </p:tav>
                                      </p:tavLst>
                                    </p:anim>
                                    <p:anim calcmode="lin" valueType="num">
                                      <p:cBhvr>
                                        <p:cTn id="46" dur="500" fill="hold"/>
                                        <p:tgtEl>
                                          <p:spTgt spid="11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p:bldP spid="112" grpId="0" autoUpdateAnimBg="0"/>
      <p:bldP spid="113" grpId="0" animBg="1" autoUpdateAnimBg="0"/>
      <p:bldP spid="114" grpId="0" animBg="1" autoUpdateAnimBg="0"/>
      <p:bldP spid="115" grpId="0" animBg="1" autoUpdateAnimBg="0"/>
      <p:bldP spid="116" grpId="0" animBg="1" autoUpdateAnimBg="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 xmlns:a16="http://schemas.microsoft.com/office/drawing/2014/main" id="{A4C1A63A-35E8-4EAB-B516-AF20FDCD7674}"/>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01910" y="2162293"/>
            <a:ext cx="1314450" cy="1513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a:extLst>
              <a:ext uri="{FF2B5EF4-FFF2-40B4-BE49-F238E27FC236}">
                <a16:creationId xmlns="" xmlns:a16="http://schemas.microsoft.com/office/drawing/2014/main" id="{D6345C1B-2240-4F4E-934D-426AA5835675}"/>
              </a:ext>
            </a:extLst>
          </p:cNvPr>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44492" y="2324318"/>
            <a:ext cx="1935163" cy="1513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0">
            <a:extLst>
              <a:ext uri="{FF2B5EF4-FFF2-40B4-BE49-F238E27FC236}">
                <a16:creationId xmlns="" xmlns:a16="http://schemas.microsoft.com/office/drawing/2014/main" id="{50E370E7-B276-44E0-A65C-6D8CEEA258FB}"/>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10030051" y="1556205"/>
            <a:ext cx="1363663" cy="1808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1">
            <a:extLst>
              <a:ext uri="{FF2B5EF4-FFF2-40B4-BE49-F238E27FC236}">
                <a16:creationId xmlns="" xmlns:a16="http://schemas.microsoft.com/office/drawing/2014/main" id="{5C544F0A-F804-45DA-9849-D5E7F957D131}"/>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7734754" y="1373642"/>
            <a:ext cx="1611313" cy="214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a:extLst>
              <a:ext uri="{FF2B5EF4-FFF2-40B4-BE49-F238E27FC236}">
                <a16:creationId xmlns="" xmlns:a16="http://schemas.microsoft.com/office/drawing/2014/main" id="{C3B1B0F8-E58E-41E1-A0B0-4813D5BD3019}"/>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1647556" y="3968863"/>
            <a:ext cx="3882839" cy="2655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ounded Rectangular Callout 13">
            <a:extLst>
              <a:ext uri="{FF2B5EF4-FFF2-40B4-BE49-F238E27FC236}">
                <a16:creationId xmlns="" xmlns:a16="http://schemas.microsoft.com/office/drawing/2014/main" id="{795C9ABA-BA37-43EC-B370-E7FDF4B30522}"/>
              </a:ext>
            </a:extLst>
          </p:cNvPr>
          <p:cNvSpPr/>
          <p:nvPr/>
        </p:nvSpPr>
        <p:spPr>
          <a:xfrm>
            <a:off x="6661606" y="3389313"/>
            <a:ext cx="4732108" cy="2655887"/>
          </a:xfrm>
          <a:prstGeom prst="wedgeRoundRectCallout">
            <a:avLst/>
          </a:prstGeom>
          <a:solidFill>
            <a:srgbClr val="008000"/>
          </a:solidFill>
        </p:spPr>
        <p:style>
          <a:lnRef idx="0">
            <a:schemeClr val="accent1"/>
          </a:lnRef>
          <a:fillRef idx="3">
            <a:schemeClr val="accent1"/>
          </a:fillRef>
          <a:effectRef idx="3">
            <a:schemeClr val="accent1"/>
          </a:effectRef>
          <a:fontRef idx="minor">
            <a:schemeClr val="lt1"/>
          </a:fontRef>
        </p:style>
        <p:txBody>
          <a:bodyPr anchor="ctr"/>
          <a:lstStyle/>
          <a:p>
            <a:pPr algn="ctr">
              <a:defRPr/>
            </a:pPr>
            <a:r>
              <a:rPr lang="en-US" sz="2400" dirty="0" err="1"/>
              <a:t>Nếu</a:t>
            </a:r>
            <a:r>
              <a:rPr lang="en-US" sz="2400" dirty="0"/>
              <a:t> </a:t>
            </a:r>
            <a:r>
              <a:rPr lang="en-US" sz="2400" dirty="0" err="1"/>
              <a:t>không</a:t>
            </a:r>
            <a:r>
              <a:rPr lang="en-US" sz="2400" dirty="0"/>
              <a:t> </a:t>
            </a:r>
            <a:r>
              <a:rPr lang="en-US" sz="2400" dirty="0" err="1"/>
              <a:t>có</a:t>
            </a:r>
            <a:r>
              <a:rPr lang="en-US" sz="2400" dirty="0"/>
              <a:t> </a:t>
            </a:r>
            <a:r>
              <a:rPr lang="en-US" sz="2400" dirty="0" err="1"/>
              <a:t>tình</a:t>
            </a:r>
            <a:r>
              <a:rPr lang="en-US" sz="2400" dirty="0"/>
              <a:t> </a:t>
            </a:r>
            <a:r>
              <a:rPr lang="en-US" sz="2400" dirty="0" err="1"/>
              <a:t>yêu</a:t>
            </a:r>
            <a:r>
              <a:rPr lang="en-US" sz="2400" dirty="0"/>
              <a:t> </a:t>
            </a:r>
            <a:r>
              <a:rPr lang="en-US" sz="2400" dirty="0" err="1"/>
              <a:t>thương</a:t>
            </a:r>
            <a:r>
              <a:rPr lang="en-US" sz="2400" dirty="0"/>
              <a:t> </a:t>
            </a:r>
            <a:r>
              <a:rPr lang="en-US" sz="2400" dirty="0" err="1"/>
              <a:t>thì</a:t>
            </a:r>
            <a:r>
              <a:rPr lang="en-US" sz="2400" dirty="0"/>
              <a:t> </a:t>
            </a:r>
            <a:r>
              <a:rPr lang="en-US" sz="2400" dirty="0" err="1"/>
              <a:t>không</a:t>
            </a:r>
            <a:r>
              <a:rPr lang="en-US" sz="2400" dirty="0"/>
              <a:t> </a:t>
            </a:r>
            <a:r>
              <a:rPr lang="en-US" sz="2400" dirty="0" err="1"/>
              <a:t>thể</a:t>
            </a:r>
            <a:r>
              <a:rPr lang="en-US" sz="2400" dirty="0"/>
              <a:t> </a:t>
            </a:r>
            <a:r>
              <a:rPr lang="en-US" sz="2400" dirty="0" err="1"/>
              <a:t>nói</a:t>
            </a:r>
            <a:r>
              <a:rPr lang="en-US" sz="2400" dirty="0"/>
              <a:t> </a:t>
            </a:r>
            <a:r>
              <a:rPr lang="en-US" sz="2400" dirty="0" err="1"/>
              <a:t>đến</a:t>
            </a:r>
            <a:r>
              <a:rPr lang="en-US" sz="2400" dirty="0"/>
              <a:t> </a:t>
            </a:r>
            <a:r>
              <a:rPr lang="en-US" sz="2400" dirty="0" err="1"/>
              <a:t>cách</a:t>
            </a:r>
            <a:r>
              <a:rPr lang="en-US" sz="2400" dirty="0"/>
              <a:t> </a:t>
            </a:r>
            <a:r>
              <a:rPr lang="en-US" sz="2400" dirty="0" err="1"/>
              <a:t>mạng</a:t>
            </a:r>
            <a:r>
              <a:rPr lang="en-US" sz="2400" dirty="0"/>
              <a:t>, </a:t>
            </a:r>
            <a:r>
              <a:rPr lang="en-US" sz="2400" dirty="0" err="1"/>
              <a:t>càng</a:t>
            </a:r>
            <a:r>
              <a:rPr lang="en-US" sz="2400" dirty="0"/>
              <a:t> </a:t>
            </a:r>
            <a:r>
              <a:rPr lang="en-US" sz="2400" dirty="0" err="1"/>
              <a:t>không</a:t>
            </a:r>
            <a:r>
              <a:rPr lang="en-US" sz="2400" dirty="0"/>
              <a:t> </a:t>
            </a:r>
            <a:r>
              <a:rPr lang="en-US" sz="2400" dirty="0" err="1"/>
              <a:t>thể</a:t>
            </a:r>
            <a:r>
              <a:rPr lang="en-US" sz="2400" dirty="0"/>
              <a:t> </a:t>
            </a:r>
            <a:r>
              <a:rPr lang="en-US" sz="2400" dirty="0" err="1"/>
              <a:t>nói</a:t>
            </a:r>
            <a:r>
              <a:rPr lang="en-US" sz="2400" dirty="0"/>
              <a:t> </a:t>
            </a:r>
            <a:r>
              <a:rPr lang="en-US" sz="2400" dirty="0" err="1"/>
              <a:t>đến</a:t>
            </a:r>
            <a:r>
              <a:rPr lang="en-US" sz="2400" dirty="0"/>
              <a:t> </a:t>
            </a:r>
            <a:r>
              <a:rPr lang="en-US" sz="2400" dirty="0" err="1"/>
              <a:t>chủ</a:t>
            </a:r>
            <a:r>
              <a:rPr lang="en-US" sz="2400" dirty="0"/>
              <a:t> </a:t>
            </a:r>
            <a:r>
              <a:rPr lang="en-US" sz="2400" dirty="0" err="1"/>
              <a:t>nghĩa</a:t>
            </a:r>
            <a:r>
              <a:rPr lang="en-US" sz="2400" dirty="0"/>
              <a:t> </a:t>
            </a:r>
            <a:r>
              <a:rPr lang="en-US" sz="2400" dirty="0" err="1"/>
              <a:t>xã</a:t>
            </a:r>
            <a:r>
              <a:rPr lang="en-US" sz="2400" dirty="0"/>
              <a:t> </a:t>
            </a:r>
            <a:r>
              <a:rPr lang="en-US" sz="2400" dirty="0" err="1"/>
              <a:t>hội</a:t>
            </a:r>
            <a:r>
              <a:rPr lang="en-US" sz="2400" dirty="0"/>
              <a:t> </a:t>
            </a:r>
            <a:r>
              <a:rPr lang="en-US" sz="2400" dirty="0" err="1"/>
              <a:t>và</a:t>
            </a:r>
            <a:r>
              <a:rPr lang="en-US" sz="2400" dirty="0"/>
              <a:t> </a:t>
            </a:r>
            <a:r>
              <a:rPr lang="en-US" sz="2400" dirty="0" err="1"/>
              <a:t>chủ</a:t>
            </a:r>
            <a:r>
              <a:rPr lang="en-US" sz="2400" dirty="0"/>
              <a:t> </a:t>
            </a:r>
            <a:r>
              <a:rPr lang="en-US" sz="2400" dirty="0" err="1"/>
              <a:t>nghĩa</a:t>
            </a:r>
            <a:r>
              <a:rPr lang="en-US" sz="2400" dirty="0"/>
              <a:t> </a:t>
            </a:r>
            <a:r>
              <a:rPr lang="en-US" sz="2400" dirty="0" err="1"/>
              <a:t>cộng</a:t>
            </a:r>
            <a:r>
              <a:rPr lang="en-US" sz="2400" dirty="0"/>
              <a:t> </a:t>
            </a:r>
            <a:r>
              <a:rPr lang="en-US" sz="2400" dirty="0" err="1"/>
              <a:t>sản</a:t>
            </a:r>
            <a:r>
              <a:rPr lang="en-US" sz="2400" dirty="0"/>
              <a:t>.</a:t>
            </a:r>
          </a:p>
        </p:txBody>
      </p:sp>
      <p:sp>
        <p:nvSpPr>
          <p:cNvPr id="15" name="Rectangle 14">
            <a:extLst>
              <a:ext uri="{FF2B5EF4-FFF2-40B4-BE49-F238E27FC236}">
                <a16:creationId xmlns="" xmlns:a16="http://schemas.microsoft.com/office/drawing/2014/main" id="{6D89B773-C6F6-421D-888D-A57F082E22E8}"/>
              </a:ext>
            </a:extLst>
          </p:cNvPr>
          <p:cNvSpPr>
            <a:spLocks noChangeArrowheads="1"/>
          </p:cNvSpPr>
          <p:nvPr/>
        </p:nvSpPr>
        <p:spPr bwMode="auto">
          <a:xfrm>
            <a:off x="265065" y="348254"/>
            <a:ext cx="583093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5. Tư tưởng về đạo đức cách mạng</a:t>
            </a:r>
            <a:endParaRPr lang="en-US" altLang="en-US" sz="2600" b="1" dirty="0">
              <a:solidFill>
                <a:srgbClr val="006600"/>
              </a:solidFill>
              <a:cs typeface="Arial" panose="020B0604020202020204" pitchFamily="34" charset="0"/>
            </a:endParaRPr>
          </a:p>
        </p:txBody>
      </p:sp>
      <p:grpSp>
        <p:nvGrpSpPr>
          <p:cNvPr id="16" name="Group 21">
            <a:extLst>
              <a:ext uri="{FF2B5EF4-FFF2-40B4-BE49-F238E27FC236}">
                <a16:creationId xmlns="" xmlns:a16="http://schemas.microsoft.com/office/drawing/2014/main" id="{F5EC46C8-4D24-4DD5-A40C-7F5EA3ABBCF1}"/>
              </a:ext>
            </a:extLst>
          </p:cNvPr>
          <p:cNvGrpSpPr>
            <a:grpSpLocks/>
          </p:cNvGrpSpPr>
          <p:nvPr/>
        </p:nvGrpSpPr>
        <p:grpSpPr bwMode="auto">
          <a:xfrm flipV="1">
            <a:off x="59939" y="885232"/>
            <a:ext cx="10640136" cy="24427"/>
            <a:chOff x="279" y="1849919"/>
            <a:chExt cx="5298" cy="24427"/>
          </a:xfrm>
        </p:grpSpPr>
        <p:sp>
          <p:nvSpPr>
            <p:cNvPr id="17" name="Line 7">
              <a:extLst>
                <a:ext uri="{FF2B5EF4-FFF2-40B4-BE49-F238E27FC236}">
                  <a16:creationId xmlns="" xmlns:a16="http://schemas.microsoft.com/office/drawing/2014/main" id="{F5F545DB-DDD6-4F45-81C8-0EBDFB22ECB6}"/>
                </a:ext>
              </a:extLst>
            </p:cNvPr>
            <p:cNvSpPr>
              <a:spLocks noChangeShapeType="1"/>
            </p:cNvSpPr>
            <p:nvPr/>
          </p:nvSpPr>
          <p:spPr bwMode="auto">
            <a:xfrm>
              <a:off x="279" y="1849919"/>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18" name="Line 8">
              <a:extLst>
                <a:ext uri="{FF2B5EF4-FFF2-40B4-BE49-F238E27FC236}">
                  <a16:creationId xmlns="" xmlns:a16="http://schemas.microsoft.com/office/drawing/2014/main" id="{B6A5F5FD-08FA-4184-9472-728F8B3D86C6}"/>
                </a:ext>
              </a:extLst>
            </p:cNvPr>
            <p:cNvSpPr>
              <a:spLocks noChangeShapeType="1"/>
            </p:cNvSpPr>
            <p:nvPr/>
          </p:nvSpPr>
          <p:spPr bwMode="auto">
            <a:xfrm>
              <a:off x="279" y="187434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prstClr val="black"/>
                </a:solidFill>
                <a:latin typeface=".VnTime" panose="020B7200000000000000" pitchFamily="34" charset="0"/>
                <a:cs typeface="Arial" panose="020B0604020202020204" pitchFamily="34" charset="0"/>
              </a:endParaRPr>
            </a:p>
          </p:txBody>
        </p:sp>
      </p:grpSp>
      <p:sp>
        <p:nvSpPr>
          <p:cNvPr id="19" name="Rectangle 3">
            <a:extLst>
              <a:ext uri="{FF2B5EF4-FFF2-40B4-BE49-F238E27FC236}">
                <a16:creationId xmlns="" xmlns:a16="http://schemas.microsoft.com/office/drawing/2014/main" id="{E5E46ECD-C45F-48C8-B302-59F47C4E06CD}"/>
              </a:ext>
            </a:extLst>
          </p:cNvPr>
          <p:cNvSpPr>
            <a:spLocks noChangeArrowheads="1"/>
          </p:cNvSpPr>
          <p:nvPr/>
        </p:nvSpPr>
        <p:spPr bwMode="auto">
          <a:xfrm>
            <a:off x="1486987" y="1081991"/>
            <a:ext cx="573654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pPr>
            <a:r>
              <a:rPr lang="vi-VN" altLang="en-US" sz="2400" b="1" dirty="0">
                <a:latin typeface="+mn-lt"/>
                <a:cs typeface="Times New Roman" panose="02020603050405020304" pitchFamily="18" charset="0"/>
              </a:rPr>
              <a:t>Về c</a:t>
            </a:r>
            <a:r>
              <a:rPr lang="en-US" altLang="en-US" sz="2400" b="1" dirty="0" err="1">
                <a:latin typeface="+mn-lt"/>
                <a:cs typeface="Times New Roman" panose="02020603050405020304" pitchFamily="18" charset="0"/>
              </a:rPr>
              <a:t>huẩn</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mực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đạo</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đức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cách</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mạng</a:t>
            </a:r>
            <a:endParaRPr lang="en-US" altLang="en-US" sz="2400" b="1" dirty="0">
              <a:latin typeface="+mn-lt"/>
            </a:endParaRPr>
          </a:p>
        </p:txBody>
      </p:sp>
      <p:sp>
        <p:nvSpPr>
          <p:cNvPr id="20" name="Text Box 2">
            <a:extLst>
              <a:ext uri="{FF2B5EF4-FFF2-40B4-BE49-F238E27FC236}">
                <a16:creationId xmlns="" xmlns:a16="http://schemas.microsoft.com/office/drawing/2014/main" id="{96A875B4-EF4C-47B5-B063-3BCA2676567B}"/>
              </a:ext>
            </a:extLst>
          </p:cNvPr>
          <p:cNvSpPr txBox="1">
            <a:spLocks noChangeArrowheads="1"/>
          </p:cNvSpPr>
          <p:nvPr/>
        </p:nvSpPr>
        <p:spPr bwMode="auto">
          <a:xfrm>
            <a:off x="2637811" y="1600429"/>
            <a:ext cx="3599544" cy="430887"/>
          </a:xfrm>
          <a:prstGeom prst="rect">
            <a:avLst/>
          </a:prstGeom>
          <a:solidFill>
            <a:schemeClr val="bg1"/>
          </a:solidFill>
          <a:ln>
            <a:solidFill>
              <a:schemeClr val="tx1"/>
            </a:solidFill>
          </a:ln>
        </p:spPr>
        <p:style>
          <a:lnRef idx="1">
            <a:schemeClr val="accent4"/>
          </a:lnRef>
          <a:fillRef idx="2">
            <a:schemeClr val="accent4"/>
          </a:fillRef>
          <a:effectRef idx="1">
            <a:schemeClr val="accent4"/>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200" b="1" dirty="0">
                <a:solidFill>
                  <a:srgbClr val="660033"/>
                </a:solidFill>
                <a:latin typeface="+mj-lt"/>
                <a:cs typeface="Times New Roman" pitchFamily="18" charset="0"/>
              </a:rPr>
              <a:t>- </a:t>
            </a:r>
            <a:r>
              <a:rPr lang="en-US" sz="2200" b="1" dirty="0" err="1">
                <a:solidFill>
                  <a:srgbClr val="660033"/>
                </a:solidFill>
                <a:latin typeface="+mj-lt"/>
                <a:cs typeface="Times New Roman" pitchFamily="18" charset="0"/>
              </a:rPr>
              <a:t>Thương</a:t>
            </a:r>
            <a:r>
              <a:rPr lang="en-US" sz="2200" b="1" dirty="0">
                <a:solidFill>
                  <a:srgbClr val="660033"/>
                </a:solidFill>
                <a:latin typeface="+mj-lt"/>
                <a:cs typeface="Times New Roman" pitchFamily="18" charset="0"/>
              </a:rPr>
              <a:t> </a:t>
            </a:r>
            <a:r>
              <a:rPr lang="en-US" sz="2200" b="1" dirty="0" err="1">
                <a:solidFill>
                  <a:srgbClr val="660033"/>
                </a:solidFill>
                <a:latin typeface="+mj-lt"/>
                <a:cs typeface="Times New Roman" pitchFamily="18" charset="0"/>
              </a:rPr>
              <a:t>yêu</a:t>
            </a:r>
            <a:r>
              <a:rPr lang="en-US" sz="2200" b="1" dirty="0">
                <a:solidFill>
                  <a:srgbClr val="660033"/>
                </a:solidFill>
                <a:latin typeface="+mj-lt"/>
                <a:cs typeface="Times New Roman" pitchFamily="18" charset="0"/>
              </a:rPr>
              <a:t> con </a:t>
            </a:r>
            <a:r>
              <a:rPr lang="en-US" sz="2200" b="1" dirty="0" err="1">
                <a:solidFill>
                  <a:srgbClr val="660033"/>
                </a:solidFill>
                <a:latin typeface="+mj-lt"/>
                <a:cs typeface="Times New Roman" pitchFamily="18" charset="0"/>
              </a:rPr>
              <a:t>người</a:t>
            </a:r>
            <a:endParaRPr lang="en-US" sz="2200" b="1" dirty="0">
              <a:solidFill>
                <a:srgbClr val="660033"/>
              </a:solidFill>
              <a:latin typeface="+mj-lt"/>
              <a:cs typeface="Times New Roman" pitchFamily="18" charset="0"/>
            </a:endParaRPr>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6" presetClass="entr" presetSubtype="2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6" presetClass="entr" presetSubtype="21"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barn(inVertical)">
                                      <p:cBhvr>
                                        <p:cTn id="12" dur="500"/>
                                        <p:tgtEl>
                                          <p:spTgt spid="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6" presetClass="entr" presetSubtype="21"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barn(inVertical)">
                                      <p:cBhvr>
                                        <p:cTn id="17" dur="500"/>
                                        <p:tgtEl>
                                          <p:spTgt spid="1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6" presetClass="exit" presetSubtype="21" fill="hold" nodeType="clickEffect">
                                  <p:stCondLst>
                                    <p:cond delay="0"/>
                                  </p:stCondLst>
                                  <p:childTnLst>
                                    <p:animEffect transition="out" filter="barn(inVertical)">
                                      <p:cBhvr>
                                        <p:cTn id="21" dur="500"/>
                                        <p:tgtEl>
                                          <p:spTgt spid="5"/>
                                        </p:tgtEl>
                                      </p:cBhvr>
                                    </p:animEffect>
                                    <p:set>
                                      <p:cBhvr>
                                        <p:cTn id="22" dur="1" fill="hold">
                                          <p:stCondLst>
                                            <p:cond delay="499"/>
                                          </p:stCondLst>
                                        </p:cTn>
                                        <p:tgtEl>
                                          <p:spTgt spid="5"/>
                                        </p:tgtEl>
                                        <p:attrNameLst>
                                          <p:attrName>style.visibility</p:attrName>
                                        </p:attrNameLst>
                                      </p:cBhvr>
                                      <p:to>
                                        <p:strVal val="hidden"/>
                                      </p:to>
                                    </p:set>
                                  </p:childTnLst>
                                </p:cTn>
                              </p:par>
                              <p:par>
                                <p:cTn id="23" presetID="16" presetClass="exit" presetSubtype="21" fill="hold" nodeType="withEffect">
                                  <p:stCondLst>
                                    <p:cond delay="0"/>
                                  </p:stCondLst>
                                  <p:childTnLst>
                                    <p:animEffect transition="out" filter="barn(inVertical)">
                                      <p:cBhvr>
                                        <p:cTn id="24" dur="500"/>
                                        <p:tgtEl>
                                          <p:spTgt spid="6"/>
                                        </p:tgtEl>
                                      </p:cBhvr>
                                    </p:animEffect>
                                    <p:set>
                                      <p:cBhvr>
                                        <p:cTn id="25" dur="1" fill="hold">
                                          <p:stCondLst>
                                            <p:cond delay="499"/>
                                          </p:stCondLst>
                                        </p:cTn>
                                        <p:tgtEl>
                                          <p:spTgt spid="6"/>
                                        </p:tgtEl>
                                        <p:attrNameLst>
                                          <p:attrName>style.visibility</p:attrName>
                                        </p:attrNameLst>
                                      </p:cBhvr>
                                      <p:to>
                                        <p:strVal val="hidden"/>
                                      </p:to>
                                    </p:set>
                                  </p:childTnLst>
                                </p:cTn>
                              </p:par>
                              <p:par>
                                <p:cTn id="26" presetID="16" presetClass="exit" presetSubtype="21" fill="hold" nodeType="withEffect">
                                  <p:stCondLst>
                                    <p:cond delay="0"/>
                                  </p:stCondLst>
                                  <p:childTnLst>
                                    <p:animEffect transition="out" filter="barn(inVertical)">
                                      <p:cBhvr>
                                        <p:cTn id="27" dur="500"/>
                                        <p:tgtEl>
                                          <p:spTgt spid="13"/>
                                        </p:tgtEl>
                                      </p:cBhvr>
                                    </p:animEffect>
                                    <p:set>
                                      <p:cBhvr>
                                        <p:cTn id="28" dur="1" fill="hold">
                                          <p:stCondLst>
                                            <p:cond delay="499"/>
                                          </p:stCondLst>
                                        </p:cTn>
                                        <p:tgtEl>
                                          <p:spTgt spid="13"/>
                                        </p:tgtEl>
                                        <p:attrNameLst>
                                          <p:attrName>style.visibility</p:attrName>
                                        </p:attrNameLst>
                                      </p:cBhvr>
                                      <p:to>
                                        <p:strVal val="hidden"/>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42" presetClass="entr" presetSubtype="0" fill="hold" nodeType="click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1000"/>
                                        <p:tgtEl>
                                          <p:spTgt spid="14"/>
                                        </p:tgtEl>
                                      </p:cBhvr>
                                    </p:animEffect>
                                    <p:anim calcmode="lin" valueType="num">
                                      <p:cBhvr>
                                        <p:cTn id="34" dur="1000" fill="hold"/>
                                        <p:tgtEl>
                                          <p:spTgt spid="14"/>
                                        </p:tgtEl>
                                        <p:attrNameLst>
                                          <p:attrName>ppt_x</p:attrName>
                                        </p:attrNameLst>
                                      </p:cBhvr>
                                      <p:tavLst>
                                        <p:tav tm="0">
                                          <p:val>
                                            <p:strVal val="#ppt_x"/>
                                          </p:val>
                                        </p:tav>
                                        <p:tav tm="100000">
                                          <p:val>
                                            <p:strVal val="#ppt_x"/>
                                          </p:val>
                                        </p:tav>
                                      </p:tavLst>
                                    </p:anim>
                                    <p:anim calcmode="lin" valueType="num">
                                      <p:cBhvr>
                                        <p:cTn id="35"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16" presetClass="entr" presetSubtype="21" fill="hold"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barn(inVertical)">
                                      <p:cBhvr>
                                        <p:cTn id="40" dur="500"/>
                                        <p:tgtEl>
                                          <p:spTgt spid="12"/>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16" presetClass="entr" presetSubtype="21" fill="hold" nodeType="click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barn(inVertical)">
                                      <p:cBhvr>
                                        <p:cTn id="45" dur="500"/>
                                        <p:tgtEl>
                                          <p:spTgt spid="11"/>
                                        </p:tgtEl>
                                      </p:cBhvr>
                                    </p:animEffect>
                                  </p:childTnLst>
                                </p:cTn>
                              </p:par>
                              <p:par>
                                <p:cTn id="46" presetID="22" presetClass="exit" presetSubtype="4" fill="hold" nodeType="withEffect">
                                  <p:stCondLst>
                                    <p:cond delay="0"/>
                                  </p:stCondLst>
                                  <p:childTnLst>
                                    <p:animEffect transition="out" filter="wipe(down)">
                                      <p:cBhvr>
                                        <p:cTn id="47" dur="500"/>
                                        <p:tgtEl>
                                          <p:spTgt spid="12"/>
                                        </p:tgtEl>
                                      </p:cBhvr>
                                    </p:animEffect>
                                    <p:set>
                                      <p:cBhvr>
                                        <p:cTn id="48" dur="1" fill="hold">
                                          <p:stCondLst>
                                            <p:cond delay="499"/>
                                          </p:stCondLst>
                                        </p:cTn>
                                        <p:tgtEl>
                                          <p:spTgt spid="12"/>
                                        </p:tgtEl>
                                        <p:attrNameLst>
                                          <p:attrName>style.visibility</p:attrName>
                                        </p:attrNameLst>
                                      </p:cBhvr>
                                      <p:to>
                                        <p:strVal val="hidden"/>
                                      </p:to>
                                    </p:set>
                                  </p:childTnLst>
                                </p:cTn>
                              </p:par>
                              <p:par>
                                <p:cTn id="49" presetID="22" presetClass="exit" presetSubtype="4" fill="hold" nodeType="withEffect">
                                  <p:stCondLst>
                                    <p:cond delay="0"/>
                                  </p:stCondLst>
                                  <p:childTnLst>
                                    <p:animEffect transition="out" filter="wipe(down)">
                                      <p:cBhvr>
                                        <p:cTn id="50" dur="500"/>
                                        <p:tgtEl>
                                          <p:spTgt spid="11"/>
                                        </p:tgtEl>
                                      </p:cBhvr>
                                    </p:animEffect>
                                    <p:set>
                                      <p:cBhvr>
                                        <p:cTn id="51" dur="1" fill="hold">
                                          <p:stCondLst>
                                            <p:cond delay="499"/>
                                          </p:stCondLst>
                                        </p:cTn>
                                        <p:tgtEl>
                                          <p:spTgt spid="11"/>
                                        </p:tgtEl>
                                        <p:attrNameLst>
                                          <p:attrName>style.visibility</p:attrName>
                                        </p:attrNameLst>
                                      </p:cBhvr>
                                      <p:to>
                                        <p:strVal val="hidden"/>
                                      </p:to>
                                    </p:set>
                                  </p:childTnLst>
                                </p:cTn>
                              </p:par>
                            </p:childTnLst>
                          </p:cTn>
                        </p:par>
                      </p:childTnLst>
                    </p:cTn>
                  </p:par>
                  <p:par>
                    <p:cTn id="52" fill="hold">
                      <p:stCondLst>
                        <p:cond delay="indefinite"/>
                      </p:stCondLst>
                      <p:childTnLst>
                        <p:par>
                          <p:cTn id="53" fill="hold">
                            <p:stCondLst>
                              <p:cond delay="0"/>
                            </p:stCondLst>
                            <p:childTnLst>
                              <p:par>
                                <p:cTn id="54" presetID="31" presetClass="entr" presetSubtype="0" fill="hold" grpId="0" nodeType="clickEffect">
                                  <p:stCondLst>
                                    <p:cond delay="0"/>
                                  </p:stCondLst>
                                  <p:childTnLst>
                                    <p:set>
                                      <p:cBhvr>
                                        <p:cTn id="55" dur="1" fill="hold">
                                          <p:stCondLst>
                                            <p:cond delay="0"/>
                                          </p:stCondLst>
                                        </p:cTn>
                                        <p:tgtEl>
                                          <p:spTgt spid="15"/>
                                        </p:tgtEl>
                                        <p:attrNameLst>
                                          <p:attrName>style.visibility</p:attrName>
                                        </p:attrNameLst>
                                      </p:cBhvr>
                                      <p:to>
                                        <p:strVal val="visible"/>
                                      </p:to>
                                    </p:set>
                                    <p:anim calcmode="lin" valueType="num">
                                      <p:cBhvr>
                                        <p:cTn id="56" dur="1000" fill="hold"/>
                                        <p:tgtEl>
                                          <p:spTgt spid="15"/>
                                        </p:tgtEl>
                                        <p:attrNameLst>
                                          <p:attrName>ppt_w</p:attrName>
                                        </p:attrNameLst>
                                      </p:cBhvr>
                                      <p:tavLst>
                                        <p:tav tm="0">
                                          <p:val>
                                            <p:fltVal val="0"/>
                                          </p:val>
                                        </p:tav>
                                        <p:tav tm="100000">
                                          <p:val>
                                            <p:strVal val="#ppt_w"/>
                                          </p:val>
                                        </p:tav>
                                      </p:tavLst>
                                    </p:anim>
                                    <p:anim calcmode="lin" valueType="num">
                                      <p:cBhvr>
                                        <p:cTn id="57" dur="1000" fill="hold"/>
                                        <p:tgtEl>
                                          <p:spTgt spid="15"/>
                                        </p:tgtEl>
                                        <p:attrNameLst>
                                          <p:attrName>ppt_h</p:attrName>
                                        </p:attrNameLst>
                                      </p:cBhvr>
                                      <p:tavLst>
                                        <p:tav tm="0">
                                          <p:val>
                                            <p:fltVal val="0"/>
                                          </p:val>
                                        </p:tav>
                                        <p:tav tm="100000">
                                          <p:val>
                                            <p:strVal val="#ppt_h"/>
                                          </p:val>
                                        </p:tav>
                                      </p:tavLst>
                                    </p:anim>
                                    <p:anim calcmode="lin" valueType="num">
                                      <p:cBhvr>
                                        <p:cTn id="58" dur="1000" fill="hold"/>
                                        <p:tgtEl>
                                          <p:spTgt spid="15"/>
                                        </p:tgtEl>
                                        <p:attrNameLst>
                                          <p:attrName>style.rotation</p:attrName>
                                        </p:attrNameLst>
                                      </p:cBhvr>
                                      <p:tavLst>
                                        <p:tav tm="0">
                                          <p:val>
                                            <p:fltVal val="90"/>
                                          </p:val>
                                        </p:tav>
                                        <p:tav tm="100000">
                                          <p:val>
                                            <p:fltVal val="0"/>
                                          </p:val>
                                        </p:tav>
                                      </p:tavLst>
                                    </p:anim>
                                    <p:animEffect transition="in" filter="fade">
                                      <p:cBhvr>
                                        <p:cTn id="59" dur="1000"/>
                                        <p:tgtEl>
                                          <p:spTgt spid="15"/>
                                        </p:tgtEl>
                                      </p:cBhvr>
                                    </p:animEffect>
                                  </p:childTnLst>
                                </p:cTn>
                              </p:par>
                              <p:par>
                                <p:cTn id="60" presetID="31" presetClass="entr" presetSubtype="0" fill="hold"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p:cTn id="62" dur="1000" fill="hold"/>
                                        <p:tgtEl>
                                          <p:spTgt spid="16"/>
                                        </p:tgtEl>
                                        <p:attrNameLst>
                                          <p:attrName>ppt_w</p:attrName>
                                        </p:attrNameLst>
                                      </p:cBhvr>
                                      <p:tavLst>
                                        <p:tav tm="0">
                                          <p:val>
                                            <p:fltVal val="0"/>
                                          </p:val>
                                        </p:tav>
                                        <p:tav tm="100000">
                                          <p:val>
                                            <p:strVal val="#ppt_w"/>
                                          </p:val>
                                        </p:tav>
                                      </p:tavLst>
                                    </p:anim>
                                    <p:anim calcmode="lin" valueType="num">
                                      <p:cBhvr>
                                        <p:cTn id="63" dur="1000" fill="hold"/>
                                        <p:tgtEl>
                                          <p:spTgt spid="16"/>
                                        </p:tgtEl>
                                        <p:attrNameLst>
                                          <p:attrName>ppt_h</p:attrName>
                                        </p:attrNameLst>
                                      </p:cBhvr>
                                      <p:tavLst>
                                        <p:tav tm="0">
                                          <p:val>
                                            <p:fltVal val="0"/>
                                          </p:val>
                                        </p:tav>
                                        <p:tav tm="100000">
                                          <p:val>
                                            <p:strVal val="#ppt_h"/>
                                          </p:val>
                                        </p:tav>
                                      </p:tavLst>
                                    </p:anim>
                                    <p:anim calcmode="lin" valueType="num">
                                      <p:cBhvr>
                                        <p:cTn id="64" dur="1000" fill="hold"/>
                                        <p:tgtEl>
                                          <p:spTgt spid="16"/>
                                        </p:tgtEl>
                                        <p:attrNameLst>
                                          <p:attrName>style.rotation</p:attrName>
                                        </p:attrNameLst>
                                      </p:cBhvr>
                                      <p:tavLst>
                                        <p:tav tm="0">
                                          <p:val>
                                            <p:fltVal val="90"/>
                                          </p:val>
                                        </p:tav>
                                        <p:tav tm="100000">
                                          <p:val>
                                            <p:fltVal val="0"/>
                                          </p:val>
                                        </p:tav>
                                      </p:tavLst>
                                    </p:anim>
                                    <p:animEffect transition="in" filter="fade">
                                      <p:cBhvr>
                                        <p:cTn id="65" dur="1000"/>
                                        <p:tgtEl>
                                          <p:spTgt spid="16"/>
                                        </p:tgtEl>
                                      </p:cBhvr>
                                    </p:animEffect>
                                  </p:childTnLst>
                                </p:cTn>
                              </p:par>
                            </p:childTnLst>
                          </p:cTn>
                        </p:par>
                        <p:par>
                          <p:cTn id="66" fill="hold">
                            <p:stCondLst>
                              <p:cond delay="1000"/>
                            </p:stCondLst>
                            <p:childTnLst>
                              <p:par>
                                <p:cTn id="67" presetID="2" presetClass="entr" presetSubtype="1" fill="hold" grpId="0" nodeType="afterEffect">
                                  <p:stCondLst>
                                    <p:cond delay="0"/>
                                  </p:stCondLst>
                                  <p:childTnLst>
                                    <p:set>
                                      <p:cBhvr>
                                        <p:cTn id="68" dur="1" fill="hold">
                                          <p:stCondLst>
                                            <p:cond delay="0"/>
                                          </p:stCondLst>
                                        </p:cTn>
                                        <p:tgtEl>
                                          <p:spTgt spid="20">
                                            <p:txEl>
                                              <p:charRg st="4294967295" end="4294967295"/>
                                            </p:txEl>
                                          </p:spTgt>
                                        </p:tgtEl>
                                        <p:attrNameLst>
                                          <p:attrName>style.visibility</p:attrName>
                                        </p:attrNameLst>
                                      </p:cBhvr>
                                      <p:to>
                                        <p:strVal val="visible"/>
                                      </p:to>
                                    </p:set>
                                    <p:anim calcmode="lin" valueType="num">
                                      <p:cBhvr additive="base">
                                        <p:cTn id="69" dur="500" fill="hold"/>
                                        <p:tgtEl>
                                          <p:spTgt spid="20">
                                            <p:txEl>
                                              <p:charRg st="4294967295" end="4294967295"/>
                                            </p:txEl>
                                          </p:spTgt>
                                        </p:tgtEl>
                                        <p:attrNameLst>
                                          <p:attrName>ppt_x</p:attrName>
                                        </p:attrNameLst>
                                      </p:cBhvr>
                                      <p:tavLst>
                                        <p:tav tm="0">
                                          <p:val>
                                            <p:strVal val="#ppt_x"/>
                                          </p:val>
                                        </p:tav>
                                        <p:tav tm="100000">
                                          <p:val>
                                            <p:strVal val="#ppt_x"/>
                                          </p:val>
                                        </p:tav>
                                      </p:tavLst>
                                    </p:anim>
                                    <p:anim calcmode="lin" valueType="num">
                                      <p:cBhvr additive="base">
                                        <p:cTn id="70" dur="500" fill="hold"/>
                                        <p:tgtEl>
                                          <p:spTgt spid="20">
                                            <p:txEl>
                                              <p:charRg st="4294967295" end="4294967295"/>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20" grpId="0" autoUpdateAnimBg="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8" name="Group 9">
            <a:extLst>
              <a:ext uri="{FF2B5EF4-FFF2-40B4-BE49-F238E27FC236}">
                <a16:creationId xmlns="" xmlns:a16="http://schemas.microsoft.com/office/drawing/2014/main" id="{769F382E-6F87-4CC7-A381-031C4E2A5DB2}"/>
              </a:ext>
            </a:extLst>
          </p:cNvPr>
          <p:cNvGrpSpPr/>
          <p:nvPr/>
        </p:nvGrpSpPr>
        <p:grpSpPr>
          <a:xfrm>
            <a:off x="3934126" y="2740467"/>
            <a:ext cx="4722144" cy="3828337"/>
            <a:chOff x="2532986" y="2187804"/>
            <a:chExt cx="4071507" cy="3300853"/>
          </a:xfrm>
        </p:grpSpPr>
        <p:grpSp>
          <p:nvGrpSpPr>
            <p:cNvPr id="99" name="Group 7">
              <a:extLst>
                <a:ext uri="{FF2B5EF4-FFF2-40B4-BE49-F238E27FC236}">
                  <a16:creationId xmlns="" xmlns:a16="http://schemas.microsoft.com/office/drawing/2014/main" id="{1DE2ACE8-CA61-4D92-BBDB-DB5DEF9F8855}"/>
                </a:ext>
              </a:extLst>
            </p:cNvPr>
            <p:cNvGrpSpPr/>
            <p:nvPr/>
          </p:nvGrpSpPr>
          <p:grpSpPr>
            <a:xfrm>
              <a:off x="2532986" y="2187804"/>
              <a:ext cx="4071507" cy="2861459"/>
              <a:chOff x="2532986" y="2187804"/>
              <a:chExt cx="4071507" cy="2861459"/>
            </a:xfrm>
          </p:grpSpPr>
          <p:sp>
            <p:nvSpPr>
              <p:cNvPr id="101" name="Teardrop 3">
                <a:extLst>
                  <a:ext uri="{FF2B5EF4-FFF2-40B4-BE49-F238E27FC236}">
                    <a16:creationId xmlns="" xmlns:a16="http://schemas.microsoft.com/office/drawing/2014/main" id="{82382236-9376-42CE-992B-1C9E155EE11F}"/>
                  </a:ext>
                </a:extLst>
              </p:cNvPr>
              <p:cNvSpPr/>
              <p:nvPr/>
            </p:nvSpPr>
            <p:spPr>
              <a:xfrm rot="18876898">
                <a:off x="3735337" y="2187805"/>
                <a:ext cx="1656185" cy="1656184"/>
              </a:xfrm>
              <a:custGeom>
                <a:avLst/>
                <a:gdLst/>
                <a:ahLst/>
                <a:cxnLst/>
                <a:rect l="l" t="t" r="r" b="b"/>
                <a:pathLst>
                  <a:path w="1656185" h="1656184">
                    <a:moveTo>
                      <a:pt x="828092" y="0"/>
                    </a:moveTo>
                    <a:lnTo>
                      <a:pt x="828093" y="0"/>
                    </a:lnTo>
                    <a:lnTo>
                      <a:pt x="1656184" y="0"/>
                    </a:lnTo>
                    <a:lnTo>
                      <a:pt x="1656184" y="828072"/>
                    </a:lnTo>
                    <a:lnTo>
                      <a:pt x="1656185" y="828092"/>
                    </a:lnTo>
                    <a:cubicBezTo>
                      <a:pt x="1656185" y="1285435"/>
                      <a:pt x="1285436" y="1656184"/>
                      <a:pt x="828093" y="1656184"/>
                    </a:cubicBezTo>
                    <a:lnTo>
                      <a:pt x="828092" y="1656184"/>
                    </a:lnTo>
                    <a:lnTo>
                      <a:pt x="1" y="1656184"/>
                    </a:lnTo>
                    <a:lnTo>
                      <a:pt x="1" y="828112"/>
                    </a:lnTo>
                    <a:cubicBezTo>
                      <a:pt x="0" y="828105"/>
                      <a:pt x="0" y="828099"/>
                      <a:pt x="0" y="828092"/>
                    </a:cubicBezTo>
                    <a:cubicBezTo>
                      <a:pt x="0" y="370749"/>
                      <a:pt x="370749" y="0"/>
                      <a:pt x="828092" y="0"/>
                    </a:cubicBezTo>
                    <a:close/>
                  </a:path>
                </a:pathLst>
              </a:custGeom>
              <a:solidFill>
                <a:srgbClr val="0099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02" name="Teardrop 3">
                <a:extLst>
                  <a:ext uri="{FF2B5EF4-FFF2-40B4-BE49-F238E27FC236}">
                    <a16:creationId xmlns="" xmlns:a16="http://schemas.microsoft.com/office/drawing/2014/main" id="{D7900B95-1018-4F4A-B7FF-2F842AD076A2}"/>
                  </a:ext>
                </a:extLst>
              </p:cNvPr>
              <p:cNvSpPr/>
              <p:nvPr/>
            </p:nvSpPr>
            <p:spPr>
              <a:xfrm rot="2700000">
                <a:off x="4948308" y="3393079"/>
                <a:ext cx="1656185" cy="1656184"/>
              </a:xfrm>
              <a:custGeom>
                <a:avLst/>
                <a:gdLst/>
                <a:ahLst/>
                <a:cxnLst/>
                <a:rect l="l" t="t" r="r" b="b"/>
                <a:pathLst>
                  <a:path w="1656185" h="1656184">
                    <a:moveTo>
                      <a:pt x="828092" y="0"/>
                    </a:moveTo>
                    <a:lnTo>
                      <a:pt x="828093" y="0"/>
                    </a:lnTo>
                    <a:lnTo>
                      <a:pt x="1656184" y="0"/>
                    </a:lnTo>
                    <a:lnTo>
                      <a:pt x="1656184" y="828072"/>
                    </a:lnTo>
                    <a:lnTo>
                      <a:pt x="1656185" y="828092"/>
                    </a:lnTo>
                    <a:cubicBezTo>
                      <a:pt x="1656185" y="1285435"/>
                      <a:pt x="1285436" y="1656184"/>
                      <a:pt x="828093" y="1656184"/>
                    </a:cubicBezTo>
                    <a:lnTo>
                      <a:pt x="828092" y="1656184"/>
                    </a:lnTo>
                    <a:lnTo>
                      <a:pt x="1" y="1656184"/>
                    </a:lnTo>
                    <a:lnTo>
                      <a:pt x="1" y="828112"/>
                    </a:lnTo>
                    <a:cubicBezTo>
                      <a:pt x="0" y="828105"/>
                      <a:pt x="0" y="828099"/>
                      <a:pt x="0" y="828092"/>
                    </a:cubicBezTo>
                    <a:cubicBezTo>
                      <a:pt x="0" y="370749"/>
                      <a:pt x="370749" y="0"/>
                      <a:pt x="828092" y="0"/>
                    </a:cubicBezTo>
                    <a:close/>
                  </a:path>
                </a:pathLst>
              </a:custGeom>
              <a:solidFill>
                <a:srgbClr val="0033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03" name="Teardrop 3">
                <a:extLst>
                  <a:ext uri="{FF2B5EF4-FFF2-40B4-BE49-F238E27FC236}">
                    <a16:creationId xmlns="" xmlns:a16="http://schemas.microsoft.com/office/drawing/2014/main" id="{26C3A57E-114C-44A9-9F90-29BEDDACD809}"/>
                  </a:ext>
                </a:extLst>
              </p:cNvPr>
              <p:cNvSpPr/>
              <p:nvPr/>
            </p:nvSpPr>
            <p:spPr>
              <a:xfrm rot="2700000">
                <a:off x="2532985" y="3393079"/>
                <a:ext cx="1656185" cy="1656184"/>
              </a:xfrm>
              <a:custGeom>
                <a:avLst/>
                <a:gdLst/>
                <a:ahLst/>
                <a:cxnLst/>
                <a:rect l="l" t="t" r="r" b="b"/>
                <a:pathLst>
                  <a:path w="1656185" h="1656184">
                    <a:moveTo>
                      <a:pt x="828092" y="0"/>
                    </a:moveTo>
                    <a:lnTo>
                      <a:pt x="828093" y="0"/>
                    </a:lnTo>
                    <a:lnTo>
                      <a:pt x="1656184" y="0"/>
                    </a:lnTo>
                    <a:lnTo>
                      <a:pt x="1656184" y="828072"/>
                    </a:lnTo>
                    <a:lnTo>
                      <a:pt x="1656185" y="828092"/>
                    </a:lnTo>
                    <a:cubicBezTo>
                      <a:pt x="1656185" y="1285435"/>
                      <a:pt x="1285436" y="1656184"/>
                      <a:pt x="828093" y="1656184"/>
                    </a:cubicBezTo>
                    <a:lnTo>
                      <a:pt x="828092" y="1656184"/>
                    </a:lnTo>
                    <a:lnTo>
                      <a:pt x="1" y="1656184"/>
                    </a:lnTo>
                    <a:lnTo>
                      <a:pt x="1" y="828112"/>
                    </a:lnTo>
                    <a:cubicBezTo>
                      <a:pt x="0" y="828105"/>
                      <a:pt x="0" y="828099"/>
                      <a:pt x="0" y="828092"/>
                    </a:cubicBezTo>
                    <a:cubicBezTo>
                      <a:pt x="0" y="370749"/>
                      <a:pt x="370749" y="0"/>
                      <a:pt x="828092" y="0"/>
                    </a:cubicBezTo>
                    <a:close/>
                  </a:path>
                </a:pathLst>
              </a:cu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sp>
          <p:nvSpPr>
            <p:cNvPr id="100" name="Round Same Side Corner Rectangle 8">
              <a:extLst>
                <a:ext uri="{FF2B5EF4-FFF2-40B4-BE49-F238E27FC236}">
                  <a16:creationId xmlns="" xmlns:a16="http://schemas.microsoft.com/office/drawing/2014/main" id="{57CBC508-D6A3-4D3B-BF2D-4CEC7900A1FA}"/>
                </a:ext>
              </a:extLst>
            </p:cNvPr>
            <p:cNvSpPr/>
            <p:nvPr/>
          </p:nvSpPr>
          <p:spPr>
            <a:xfrm>
              <a:off x="4494446" y="4264521"/>
              <a:ext cx="144016" cy="1224136"/>
            </a:xfrm>
            <a:prstGeom prst="round2SameRect">
              <a:avLst>
                <a:gd name="adj1" fmla="val 5000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grpSp>
      <p:cxnSp>
        <p:nvCxnSpPr>
          <p:cNvPr id="107" name="Elbow Connector 16">
            <a:extLst>
              <a:ext uri="{FF2B5EF4-FFF2-40B4-BE49-F238E27FC236}">
                <a16:creationId xmlns="" xmlns:a16="http://schemas.microsoft.com/office/drawing/2014/main" id="{325E773A-1014-4621-B557-3AFA37AE6038}"/>
              </a:ext>
            </a:extLst>
          </p:cNvPr>
          <p:cNvCxnSpPr/>
          <p:nvPr/>
        </p:nvCxnSpPr>
        <p:spPr>
          <a:xfrm rot="5400000" flipH="1" flipV="1">
            <a:off x="7530105" y="3450331"/>
            <a:ext cx="873969" cy="529208"/>
          </a:xfrm>
          <a:prstGeom prst="bentConnector3">
            <a:avLst>
              <a:gd name="adj1" fmla="val 99774"/>
            </a:avLst>
          </a:prstGeom>
          <a:ln>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111" name="Elbow Connector 20">
            <a:extLst>
              <a:ext uri="{FF2B5EF4-FFF2-40B4-BE49-F238E27FC236}">
                <a16:creationId xmlns="" xmlns:a16="http://schemas.microsoft.com/office/drawing/2014/main" id="{E5E39EB2-6A1F-437E-8E73-08B501DAAC1D}"/>
              </a:ext>
            </a:extLst>
          </p:cNvPr>
          <p:cNvCxnSpPr>
            <a:cxnSpLocks/>
          </p:cNvCxnSpPr>
          <p:nvPr/>
        </p:nvCxnSpPr>
        <p:spPr>
          <a:xfrm flipV="1">
            <a:off x="4276933" y="6092207"/>
            <a:ext cx="653893" cy="315865"/>
          </a:xfrm>
          <a:prstGeom prst="bentConnector3">
            <a:avLst>
              <a:gd name="adj1" fmla="val 100160"/>
            </a:avLst>
          </a:prstGeom>
          <a:ln>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118" name="Elbow Connector 35">
            <a:extLst>
              <a:ext uri="{FF2B5EF4-FFF2-40B4-BE49-F238E27FC236}">
                <a16:creationId xmlns="" xmlns:a16="http://schemas.microsoft.com/office/drawing/2014/main" id="{4F15F687-61F7-4A00-B521-A9CBC10E26A4}"/>
              </a:ext>
            </a:extLst>
          </p:cNvPr>
          <p:cNvCxnSpPr/>
          <p:nvPr/>
        </p:nvCxnSpPr>
        <p:spPr>
          <a:xfrm>
            <a:off x="4773090" y="2406811"/>
            <a:ext cx="936104" cy="433381"/>
          </a:xfrm>
          <a:prstGeom prst="bentConnector3">
            <a:avLst>
              <a:gd name="adj1" fmla="val 99858"/>
            </a:avLst>
          </a:prstGeom>
          <a:ln>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119" name="Rectangle 30">
            <a:extLst>
              <a:ext uri="{FF2B5EF4-FFF2-40B4-BE49-F238E27FC236}">
                <a16:creationId xmlns="" xmlns:a16="http://schemas.microsoft.com/office/drawing/2014/main" id="{2F804D6F-4E5A-4E5E-AD33-DD4AAE62E4D5}"/>
              </a:ext>
            </a:extLst>
          </p:cNvPr>
          <p:cNvSpPr/>
          <p:nvPr/>
        </p:nvSpPr>
        <p:spPr>
          <a:xfrm>
            <a:off x="6161414" y="4253049"/>
            <a:ext cx="317209" cy="316282"/>
          </a:xfrm>
          <a:custGeom>
            <a:avLst/>
            <a:gdLst/>
            <a:ahLst/>
            <a:cxnLst/>
            <a:rect l="l" t="t" r="r" b="b"/>
            <a:pathLst>
              <a:path w="3240000" h="3230531">
                <a:moveTo>
                  <a:pt x="720000" y="2697973"/>
                </a:moveTo>
                <a:cubicBezTo>
                  <a:pt x="680235" y="2697973"/>
                  <a:pt x="648000" y="2730208"/>
                  <a:pt x="648000" y="2769973"/>
                </a:cubicBezTo>
                <a:cubicBezTo>
                  <a:pt x="648000" y="2809738"/>
                  <a:pt x="680235" y="2841973"/>
                  <a:pt x="720000" y="2841973"/>
                </a:cubicBezTo>
                <a:lnTo>
                  <a:pt x="2520000" y="2841973"/>
                </a:lnTo>
                <a:cubicBezTo>
                  <a:pt x="2559765" y="2841973"/>
                  <a:pt x="2592000" y="2809738"/>
                  <a:pt x="2592000" y="2769973"/>
                </a:cubicBezTo>
                <a:cubicBezTo>
                  <a:pt x="2592000" y="2730208"/>
                  <a:pt x="2559765" y="2697973"/>
                  <a:pt x="2520000" y="2697973"/>
                </a:cubicBezTo>
                <a:close/>
                <a:moveTo>
                  <a:pt x="720000" y="2366733"/>
                </a:moveTo>
                <a:cubicBezTo>
                  <a:pt x="680235" y="2366733"/>
                  <a:pt x="648000" y="2398968"/>
                  <a:pt x="648000" y="2438733"/>
                </a:cubicBezTo>
                <a:cubicBezTo>
                  <a:pt x="648000" y="2478498"/>
                  <a:pt x="680235" y="2510733"/>
                  <a:pt x="720000" y="2510733"/>
                </a:cubicBezTo>
                <a:lnTo>
                  <a:pt x="2520000" y="2510733"/>
                </a:lnTo>
                <a:cubicBezTo>
                  <a:pt x="2559765" y="2510733"/>
                  <a:pt x="2592000" y="2478498"/>
                  <a:pt x="2592000" y="2438733"/>
                </a:cubicBezTo>
                <a:cubicBezTo>
                  <a:pt x="2592000" y="2398968"/>
                  <a:pt x="2559765" y="2366733"/>
                  <a:pt x="2520000" y="2366733"/>
                </a:cubicBezTo>
                <a:close/>
                <a:moveTo>
                  <a:pt x="720000" y="2035493"/>
                </a:moveTo>
                <a:cubicBezTo>
                  <a:pt x="680235" y="2035493"/>
                  <a:pt x="648000" y="2067728"/>
                  <a:pt x="648000" y="2107493"/>
                </a:cubicBezTo>
                <a:cubicBezTo>
                  <a:pt x="648000" y="2147258"/>
                  <a:pt x="680235" y="2179493"/>
                  <a:pt x="720000" y="2179493"/>
                </a:cubicBezTo>
                <a:lnTo>
                  <a:pt x="2520000" y="2179493"/>
                </a:lnTo>
                <a:cubicBezTo>
                  <a:pt x="2559765" y="2179493"/>
                  <a:pt x="2592000" y="2147258"/>
                  <a:pt x="2592000" y="2107493"/>
                </a:cubicBezTo>
                <a:cubicBezTo>
                  <a:pt x="2592000" y="2067728"/>
                  <a:pt x="2559765" y="2035493"/>
                  <a:pt x="2520000" y="2035493"/>
                </a:cubicBezTo>
                <a:close/>
                <a:moveTo>
                  <a:pt x="720000" y="1704253"/>
                </a:moveTo>
                <a:cubicBezTo>
                  <a:pt x="680235" y="1704253"/>
                  <a:pt x="648000" y="1736488"/>
                  <a:pt x="648000" y="1776253"/>
                </a:cubicBezTo>
                <a:cubicBezTo>
                  <a:pt x="648000" y="1816018"/>
                  <a:pt x="680235" y="1848253"/>
                  <a:pt x="720000" y="1848253"/>
                </a:cubicBezTo>
                <a:lnTo>
                  <a:pt x="2520000" y="1848253"/>
                </a:lnTo>
                <a:cubicBezTo>
                  <a:pt x="2559765" y="1848253"/>
                  <a:pt x="2592000" y="1816018"/>
                  <a:pt x="2592000" y="1776253"/>
                </a:cubicBezTo>
                <a:cubicBezTo>
                  <a:pt x="2592000" y="1736488"/>
                  <a:pt x="2559765" y="1704253"/>
                  <a:pt x="2520000" y="1704253"/>
                </a:cubicBezTo>
                <a:close/>
                <a:moveTo>
                  <a:pt x="720000" y="1373013"/>
                </a:moveTo>
                <a:cubicBezTo>
                  <a:pt x="680235" y="1373013"/>
                  <a:pt x="648000" y="1405248"/>
                  <a:pt x="648000" y="1445013"/>
                </a:cubicBezTo>
                <a:cubicBezTo>
                  <a:pt x="648000" y="1484778"/>
                  <a:pt x="680235" y="1517013"/>
                  <a:pt x="720000" y="1517013"/>
                </a:cubicBezTo>
                <a:lnTo>
                  <a:pt x="2520000" y="1517013"/>
                </a:lnTo>
                <a:cubicBezTo>
                  <a:pt x="2559765" y="1517013"/>
                  <a:pt x="2592000" y="1484778"/>
                  <a:pt x="2592000" y="1445013"/>
                </a:cubicBezTo>
                <a:cubicBezTo>
                  <a:pt x="2592000" y="1405248"/>
                  <a:pt x="2559765" y="1373013"/>
                  <a:pt x="2520000" y="1373013"/>
                </a:cubicBezTo>
                <a:close/>
                <a:moveTo>
                  <a:pt x="720000" y="1041773"/>
                </a:moveTo>
                <a:cubicBezTo>
                  <a:pt x="680235" y="1041773"/>
                  <a:pt x="648000" y="1074008"/>
                  <a:pt x="648000" y="1113773"/>
                </a:cubicBezTo>
                <a:cubicBezTo>
                  <a:pt x="648000" y="1153538"/>
                  <a:pt x="680235" y="1185773"/>
                  <a:pt x="720000" y="1185773"/>
                </a:cubicBezTo>
                <a:lnTo>
                  <a:pt x="2520000" y="1185773"/>
                </a:lnTo>
                <a:cubicBezTo>
                  <a:pt x="2559765" y="1185773"/>
                  <a:pt x="2592000" y="1153538"/>
                  <a:pt x="2592000" y="1113773"/>
                </a:cubicBezTo>
                <a:cubicBezTo>
                  <a:pt x="2592000" y="1074008"/>
                  <a:pt x="2559765" y="1041773"/>
                  <a:pt x="2520000" y="1041773"/>
                </a:cubicBezTo>
                <a:close/>
                <a:moveTo>
                  <a:pt x="0" y="305988"/>
                </a:moveTo>
                <a:lnTo>
                  <a:pt x="181957" y="305988"/>
                </a:lnTo>
                <a:lnTo>
                  <a:pt x="181957" y="470032"/>
                </a:lnTo>
                <a:cubicBezTo>
                  <a:pt x="181957" y="599267"/>
                  <a:pt x="286722" y="704032"/>
                  <a:pt x="415957" y="704032"/>
                </a:cubicBezTo>
                <a:cubicBezTo>
                  <a:pt x="545192" y="704032"/>
                  <a:pt x="649957" y="599267"/>
                  <a:pt x="649957" y="470032"/>
                </a:cubicBezTo>
                <a:lnTo>
                  <a:pt x="649957" y="305988"/>
                </a:lnTo>
                <a:lnTo>
                  <a:pt x="802357" y="305988"/>
                </a:lnTo>
                <a:lnTo>
                  <a:pt x="802357" y="470031"/>
                </a:lnTo>
                <a:cubicBezTo>
                  <a:pt x="802357" y="599266"/>
                  <a:pt x="907122" y="704031"/>
                  <a:pt x="1036357" y="704031"/>
                </a:cubicBezTo>
                <a:cubicBezTo>
                  <a:pt x="1165592" y="704031"/>
                  <a:pt x="1270357" y="599266"/>
                  <a:pt x="1270357" y="470031"/>
                </a:cubicBezTo>
                <a:lnTo>
                  <a:pt x="1270357" y="305988"/>
                </a:lnTo>
                <a:lnTo>
                  <a:pt x="1422757" y="305988"/>
                </a:lnTo>
                <a:lnTo>
                  <a:pt x="1422757" y="470030"/>
                </a:lnTo>
                <a:cubicBezTo>
                  <a:pt x="1422757" y="599265"/>
                  <a:pt x="1527522" y="704030"/>
                  <a:pt x="1656757" y="704030"/>
                </a:cubicBezTo>
                <a:cubicBezTo>
                  <a:pt x="1785992" y="704030"/>
                  <a:pt x="1890757" y="599265"/>
                  <a:pt x="1890757" y="470030"/>
                </a:cubicBezTo>
                <a:lnTo>
                  <a:pt x="1890757" y="305988"/>
                </a:lnTo>
                <a:lnTo>
                  <a:pt x="2043157" y="305988"/>
                </a:lnTo>
                <a:lnTo>
                  <a:pt x="2043157" y="470029"/>
                </a:lnTo>
                <a:cubicBezTo>
                  <a:pt x="2043157" y="599264"/>
                  <a:pt x="2147922" y="704029"/>
                  <a:pt x="2277157" y="704029"/>
                </a:cubicBezTo>
                <a:cubicBezTo>
                  <a:pt x="2406392" y="704029"/>
                  <a:pt x="2511157" y="599264"/>
                  <a:pt x="2511157" y="470029"/>
                </a:cubicBezTo>
                <a:lnTo>
                  <a:pt x="2511157" y="305988"/>
                </a:lnTo>
                <a:lnTo>
                  <a:pt x="2663557" y="305988"/>
                </a:lnTo>
                <a:lnTo>
                  <a:pt x="2663557" y="470028"/>
                </a:lnTo>
                <a:cubicBezTo>
                  <a:pt x="2663557" y="599263"/>
                  <a:pt x="2768322" y="704028"/>
                  <a:pt x="2897557" y="704028"/>
                </a:cubicBezTo>
                <a:cubicBezTo>
                  <a:pt x="3026792" y="704028"/>
                  <a:pt x="3131557" y="599263"/>
                  <a:pt x="3131557" y="470028"/>
                </a:cubicBezTo>
                <a:lnTo>
                  <a:pt x="3131557" y="305988"/>
                </a:lnTo>
                <a:lnTo>
                  <a:pt x="3240000" y="305988"/>
                </a:lnTo>
                <a:lnTo>
                  <a:pt x="3240000" y="3230531"/>
                </a:lnTo>
                <a:lnTo>
                  <a:pt x="0" y="3230531"/>
                </a:lnTo>
                <a:close/>
                <a:moveTo>
                  <a:pt x="415957" y="4"/>
                </a:moveTo>
                <a:cubicBezTo>
                  <a:pt x="485545" y="4"/>
                  <a:pt x="541957" y="56416"/>
                  <a:pt x="541957" y="126004"/>
                </a:cubicBezTo>
                <a:lnTo>
                  <a:pt x="541957" y="485972"/>
                </a:lnTo>
                <a:cubicBezTo>
                  <a:pt x="541957" y="555560"/>
                  <a:pt x="485545" y="611972"/>
                  <a:pt x="415957" y="611972"/>
                </a:cubicBezTo>
                <a:cubicBezTo>
                  <a:pt x="346369" y="611972"/>
                  <a:pt x="289957" y="555560"/>
                  <a:pt x="289957" y="485972"/>
                </a:cubicBezTo>
                <a:lnTo>
                  <a:pt x="289957" y="126004"/>
                </a:lnTo>
                <a:cubicBezTo>
                  <a:pt x="289957" y="56416"/>
                  <a:pt x="346369" y="4"/>
                  <a:pt x="415957" y="4"/>
                </a:cubicBezTo>
                <a:close/>
                <a:moveTo>
                  <a:pt x="1036357" y="3"/>
                </a:moveTo>
                <a:cubicBezTo>
                  <a:pt x="1105945" y="3"/>
                  <a:pt x="1162357" y="56415"/>
                  <a:pt x="1162357" y="126003"/>
                </a:cubicBezTo>
                <a:lnTo>
                  <a:pt x="1162357" y="485971"/>
                </a:lnTo>
                <a:cubicBezTo>
                  <a:pt x="1162357" y="555559"/>
                  <a:pt x="1105945" y="611971"/>
                  <a:pt x="1036357" y="611971"/>
                </a:cubicBezTo>
                <a:cubicBezTo>
                  <a:pt x="966769" y="611971"/>
                  <a:pt x="910357" y="555559"/>
                  <a:pt x="910357" y="485971"/>
                </a:cubicBezTo>
                <a:lnTo>
                  <a:pt x="910357" y="126003"/>
                </a:lnTo>
                <a:cubicBezTo>
                  <a:pt x="910357" y="56415"/>
                  <a:pt x="966769" y="3"/>
                  <a:pt x="1036357" y="3"/>
                </a:cubicBezTo>
                <a:close/>
                <a:moveTo>
                  <a:pt x="1656757" y="2"/>
                </a:moveTo>
                <a:cubicBezTo>
                  <a:pt x="1726345" y="2"/>
                  <a:pt x="1782757" y="56414"/>
                  <a:pt x="1782757" y="126002"/>
                </a:cubicBezTo>
                <a:lnTo>
                  <a:pt x="1782757" y="485970"/>
                </a:lnTo>
                <a:cubicBezTo>
                  <a:pt x="1782757" y="555558"/>
                  <a:pt x="1726345" y="611970"/>
                  <a:pt x="1656757" y="611970"/>
                </a:cubicBezTo>
                <a:cubicBezTo>
                  <a:pt x="1587169" y="611970"/>
                  <a:pt x="1530757" y="555558"/>
                  <a:pt x="1530757" y="485970"/>
                </a:cubicBezTo>
                <a:lnTo>
                  <a:pt x="1530757" y="126002"/>
                </a:lnTo>
                <a:cubicBezTo>
                  <a:pt x="1530757" y="56414"/>
                  <a:pt x="1587169" y="2"/>
                  <a:pt x="1656757" y="2"/>
                </a:cubicBezTo>
                <a:close/>
                <a:moveTo>
                  <a:pt x="2277157" y="1"/>
                </a:moveTo>
                <a:cubicBezTo>
                  <a:pt x="2346745" y="1"/>
                  <a:pt x="2403157" y="56413"/>
                  <a:pt x="2403157" y="126001"/>
                </a:cubicBezTo>
                <a:lnTo>
                  <a:pt x="2403157" y="485969"/>
                </a:lnTo>
                <a:cubicBezTo>
                  <a:pt x="2403157" y="555557"/>
                  <a:pt x="2346745" y="611969"/>
                  <a:pt x="2277157" y="611969"/>
                </a:cubicBezTo>
                <a:cubicBezTo>
                  <a:pt x="2207569" y="611969"/>
                  <a:pt x="2151157" y="555557"/>
                  <a:pt x="2151157" y="485969"/>
                </a:cubicBezTo>
                <a:lnTo>
                  <a:pt x="2151157" y="126001"/>
                </a:lnTo>
                <a:cubicBezTo>
                  <a:pt x="2151157" y="56413"/>
                  <a:pt x="2207569" y="1"/>
                  <a:pt x="2277157" y="1"/>
                </a:cubicBezTo>
                <a:close/>
                <a:moveTo>
                  <a:pt x="2897557" y="0"/>
                </a:moveTo>
                <a:cubicBezTo>
                  <a:pt x="2967145" y="0"/>
                  <a:pt x="3023557" y="56412"/>
                  <a:pt x="3023557" y="126000"/>
                </a:cubicBezTo>
                <a:lnTo>
                  <a:pt x="3023557" y="485968"/>
                </a:lnTo>
                <a:cubicBezTo>
                  <a:pt x="3023557" y="555556"/>
                  <a:pt x="2967145" y="611968"/>
                  <a:pt x="2897557" y="611968"/>
                </a:cubicBezTo>
                <a:cubicBezTo>
                  <a:pt x="2827969" y="611968"/>
                  <a:pt x="2771557" y="555556"/>
                  <a:pt x="2771557" y="485968"/>
                </a:cubicBezTo>
                <a:lnTo>
                  <a:pt x="2771557" y="126000"/>
                </a:lnTo>
                <a:cubicBezTo>
                  <a:pt x="2771557" y="56412"/>
                  <a:pt x="2827969" y="0"/>
                  <a:pt x="2897557"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20" name="Rectangle 16">
            <a:extLst>
              <a:ext uri="{FF2B5EF4-FFF2-40B4-BE49-F238E27FC236}">
                <a16:creationId xmlns="" xmlns:a16="http://schemas.microsoft.com/office/drawing/2014/main" id="{18DFF4AF-E289-4F09-85D3-9F1FF454C7A1}"/>
              </a:ext>
            </a:extLst>
          </p:cNvPr>
          <p:cNvSpPr/>
          <p:nvPr/>
        </p:nvSpPr>
        <p:spPr>
          <a:xfrm rot="2700000">
            <a:off x="5576234" y="4872151"/>
            <a:ext cx="265920" cy="476745"/>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21" name="Freeform 18">
            <a:extLst>
              <a:ext uri="{FF2B5EF4-FFF2-40B4-BE49-F238E27FC236}">
                <a16:creationId xmlns="" xmlns:a16="http://schemas.microsoft.com/office/drawing/2014/main" id="{960035CB-9B24-4198-B994-4FDC44693F82}"/>
              </a:ext>
            </a:extLst>
          </p:cNvPr>
          <p:cNvSpPr/>
          <p:nvPr/>
        </p:nvSpPr>
        <p:spPr>
          <a:xfrm>
            <a:off x="6704005" y="4866713"/>
            <a:ext cx="427438" cy="344974"/>
          </a:xfrm>
          <a:custGeom>
            <a:avLst/>
            <a:gdLst/>
            <a:ahLst/>
            <a:cxnLst/>
            <a:rect l="l" t="t" r="r" b="b"/>
            <a:pathLst>
              <a:path w="3307788" h="2669631">
                <a:moveTo>
                  <a:pt x="2793832" y="1478391"/>
                </a:moveTo>
                <a:cubicBezTo>
                  <a:pt x="2772990" y="1635402"/>
                  <a:pt x="2717678" y="1784517"/>
                  <a:pt x="2633007" y="1915952"/>
                </a:cubicBezTo>
                <a:cubicBezTo>
                  <a:pt x="2695386" y="1951862"/>
                  <a:pt x="2772768" y="1955673"/>
                  <a:pt x="2841607" y="1924185"/>
                </a:cubicBezTo>
                <a:cubicBezTo>
                  <a:pt x="2943442" y="1877605"/>
                  <a:pt x="2999062" y="1766364"/>
                  <a:pt x="2975226" y="1656948"/>
                </a:cubicBezTo>
                <a:cubicBezTo>
                  <a:pt x="2955176" y="1564911"/>
                  <a:pt x="2883463" y="1495086"/>
                  <a:pt x="2793832" y="1478391"/>
                </a:cubicBezTo>
                <a:close/>
                <a:moveTo>
                  <a:pt x="2807611" y="1247700"/>
                </a:moveTo>
                <a:lnTo>
                  <a:pt x="2807472" y="1256060"/>
                </a:lnTo>
                <a:cubicBezTo>
                  <a:pt x="2994195" y="1281771"/>
                  <a:pt x="3148201" y="1421768"/>
                  <a:pt x="3189276" y="1610317"/>
                </a:cubicBezTo>
                <a:cubicBezTo>
                  <a:pt x="3235041" y="1820393"/>
                  <a:pt x="3128252" y="2033972"/>
                  <a:pt x="2932732" y="2123406"/>
                </a:cubicBezTo>
                <a:cubicBezTo>
                  <a:pt x="2789297" y="2189015"/>
                  <a:pt x="2626543" y="2174805"/>
                  <a:pt x="2499470" y="2094044"/>
                </a:cubicBezTo>
                <a:cubicBezTo>
                  <a:pt x="2427194" y="2172627"/>
                  <a:pt x="2343030" y="2241391"/>
                  <a:pt x="2248861" y="2297980"/>
                </a:cubicBezTo>
                <a:cubicBezTo>
                  <a:pt x="2178351" y="2340352"/>
                  <a:pt x="2104446" y="2374567"/>
                  <a:pt x="2027600" y="2398134"/>
                </a:cubicBezTo>
                <a:lnTo>
                  <a:pt x="3307788" y="2397615"/>
                </a:lnTo>
                <a:cubicBezTo>
                  <a:pt x="3265361" y="2549905"/>
                  <a:pt x="2537441" y="2669620"/>
                  <a:pt x="1653814" y="2669631"/>
                </a:cubicBezTo>
                <a:cubicBezTo>
                  <a:pt x="773102" y="2669642"/>
                  <a:pt x="46417" y="2550707"/>
                  <a:pt x="0" y="2398955"/>
                </a:cubicBezTo>
                <a:lnTo>
                  <a:pt x="1280678" y="2398436"/>
                </a:lnTo>
                <a:cubicBezTo>
                  <a:pt x="1203764" y="2374915"/>
                  <a:pt x="1129786" y="2340732"/>
                  <a:pt x="1059201" y="2298380"/>
                </a:cubicBezTo>
                <a:cubicBezTo>
                  <a:pt x="693039" y="2078675"/>
                  <a:pt x="477900" y="1674935"/>
                  <a:pt x="499745" y="1248476"/>
                </a:cubicBezTo>
                <a:close/>
                <a:moveTo>
                  <a:pt x="1331611" y="201752"/>
                </a:moveTo>
                <a:cubicBezTo>
                  <a:pt x="1206335" y="290902"/>
                  <a:pt x="1124761" y="308382"/>
                  <a:pt x="1132336" y="435988"/>
                </a:cubicBezTo>
                <a:cubicBezTo>
                  <a:pt x="1160888" y="640507"/>
                  <a:pt x="1527973" y="617783"/>
                  <a:pt x="1498839" y="840365"/>
                </a:cubicBezTo>
                <a:cubicBezTo>
                  <a:pt x="1455138" y="960979"/>
                  <a:pt x="1395705" y="987199"/>
                  <a:pt x="1213910" y="1052459"/>
                </a:cubicBezTo>
                <a:cubicBezTo>
                  <a:pt x="1331028" y="972050"/>
                  <a:pt x="1364241" y="921357"/>
                  <a:pt x="1360745" y="809484"/>
                </a:cubicBezTo>
                <a:cubicBezTo>
                  <a:pt x="1360746" y="646916"/>
                  <a:pt x="1111360" y="626523"/>
                  <a:pt x="1020462" y="495421"/>
                </a:cubicBezTo>
                <a:cubicBezTo>
                  <a:pt x="941218" y="374224"/>
                  <a:pt x="1061250" y="280996"/>
                  <a:pt x="1331611" y="201752"/>
                </a:cubicBezTo>
                <a:close/>
                <a:moveTo>
                  <a:pt x="2164365" y="80223"/>
                </a:moveTo>
                <a:cubicBezTo>
                  <a:pt x="2021192" y="182108"/>
                  <a:pt x="1927964" y="202086"/>
                  <a:pt x="1936621" y="347922"/>
                </a:cubicBezTo>
                <a:cubicBezTo>
                  <a:pt x="1969252" y="581657"/>
                  <a:pt x="2388778" y="555687"/>
                  <a:pt x="2355482" y="810066"/>
                </a:cubicBezTo>
                <a:cubicBezTo>
                  <a:pt x="2305538" y="947910"/>
                  <a:pt x="2237615" y="977876"/>
                  <a:pt x="2029849" y="1052459"/>
                </a:cubicBezTo>
                <a:cubicBezTo>
                  <a:pt x="2163698" y="960563"/>
                  <a:pt x="2201656" y="902628"/>
                  <a:pt x="2197660" y="774773"/>
                </a:cubicBezTo>
                <a:cubicBezTo>
                  <a:pt x="2197661" y="588982"/>
                  <a:pt x="1912649" y="565676"/>
                  <a:pt x="1808765" y="415844"/>
                </a:cubicBezTo>
                <a:cubicBezTo>
                  <a:pt x="1718201" y="277334"/>
                  <a:pt x="1855380" y="170787"/>
                  <a:pt x="2164365" y="80223"/>
                </a:cubicBezTo>
                <a:close/>
                <a:moveTo>
                  <a:pt x="1754169" y="0"/>
                </a:moveTo>
                <a:cubicBezTo>
                  <a:pt x="1583512" y="121444"/>
                  <a:pt x="1472387" y="145257"/>
                  <a:pt x="1482706" y="319088"/>
                </a:cubicBezTo>
                <a:cubicBezTo>
                  <a:pt x="1521601" y="597693"/>
                  <a:pt x="2021663" y="566738"/>
                  <a:pt x="1981975" y="869950"/>
                </a:cubicBezTo>
                <a:cubicBezTo>
                  <a:pt x="1922443" y="1034256"/>
                  <a:pt x="1841481" y="1069974"/>
                  <a:pt x="1593831" y="1158875"/>
                </a:cubicBezTo>
                <a:cubicBezTo>
                  <a:pt x="1753374" y="1049338"/>
                  <a:pt x="1798619" y="980281"/>
                  <a:pt x="1793856" y="827882"/>
                </a:cubicBezTo>
                <a:cubicBezTo>
                  <a:pt x="1793857" y="606424"/>
                  <a:pt x="1454132" y="578644"/>
                  <a:pt x="1330306" y="400050"/>
                </a:cubicBezTo>
                <a:cubicBezTo>
                  <a:pt x="1222356" y="234950"/>
                  <a:pt x="1385869" y="107950"/>
                  <a:pt x="175416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29" name="Rectangle 28">
            <a:extLst>
              <a:ext uri="{FF2B5EF4-FFF2-40B4-BE49-F238E27FC236}">
                <a16:creationId xmlns="" xmlns:a16="http://schemas.microsoft.com/office/drawing/2014/main" id="{0818426A-0D58-4982-8EE4-9EE4A3B4677F}"/>
              </a:ext>
            </a:extLst>
          </p:cNvPr>
          <p:cNvSpPr>
            <a:spLocks noChangeArrowheads="1"/>
          </p:cNvSpPr>
          <p:nvPr/>
        </p:nvSpPr>
        <p:spPr bwMode="auto">
          <a:xfrm>
            <a:off x="2136154" y="262205"/>
            <a:ext cx="583093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5. Tư tưởng về đạo đức cách mạng</a:t>
            </a:r>
            <a:endParaRPr lang="en-US" altLang="en-US" sz="2600" b="1" dirty="0">
              <a:solidFill>
                <a:srgbClr val="006600"/>
              </a:solidFill>
              <a:cs typeface="Arial" panose="020B0604020202020204" pitchFamily="34" charset="0"/>
            </a:endParaRPr>
          </a:p>
        </p:txBody>
      </p:sp>
      <p:grpSp>
        <p:nvGrpSpPr>
          <p:cNvPr id="30" name="Group 21">
            <a:extLst>
              <a:ext uri="{FF2B5EF4-FFF2-40B4-BE49-F238E27FC236}">
                <a16:creationId xmlns="" xmlns:a16="http://schemas.microsoft.com/office/drawing/2014/main" id="{947C5F49-98E2-4060-89A7-1EA19ABCBC61}"/>
              </a:ext>
            </a:extLst>
          </p:cNvPr>
          <p:cNvGrpSpPr>
            <a:grpSpLocks/>
          </p:cNvGrpSpPr>
          <p:nvPr/>
        </p:nvGrpSpPr>
        <p:grpSpPr bwMode="auto">
          <a:xfrm>
            <a:off x="1666424" y="880330"/>
            <a:ext cx="10380433" cy="47651"/>
            <a:chOff x="279" y="1849919"/>
            <a:chExt cx="5298" cy="6123590"/>
          </a:xfrm>
        </p:grpSpPr>
        <p:sp>
          <p:nvSpPr>
            <p:cNvPr id="31" name="Line 7">
              <a:extLst>
                <a:ext uri="{FF2B5EF4-FFF2-40B4-BE49-F238E27FC236}">
                  <a16:creationId xmlns="" xmlns:a16="http://schemas.microsoft.com/office/drawing/2014/main" id="{74752838-AB75-44FD-A390-086D01A6895F}"/>
                </a:ext>
              </a:extLst>
            </p:cNvPr>
            <p:cNvSpPr>
              <a:spLocks noChangeShapeType="1"/>
            </p:cNvSpPr>
            <p:nvPr/>
          </p:nvSpPr>
          <p:spPr bwMode="auto">
            <a:xfrm>
              <a:off x="279" y="1849919"/>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32" name="Line 8">
              <a:extLst>
                <a:ext uri="{FF2B5EF4-FFF2-40B4-BE49-F238E27FC236}">
                  <a16:creationId xmlns="" xmlns:a16="http://schemas.microsoft.com/office/drawing/2014/main" id="{A9F8FA55-8CA7-4CE1-898C-EAC585A36FBC}"/>
                </a:ext>
              </a:extLst>
            </p:cNvPr>
            <p:cNvSpPr>
              <a:spLocks noChangeShapeType="1"/>
            </p:cNvSpPr>
            <p:nvPr/>
          </p:nvSpPr>
          <p:spPr bwMode="auto">
            <a:xfrm>
              <a:off x="279" y="7973509"/>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prstClr val="black"/>
                </a:solidFill>
                <a:latin typeface=".VnTime" panose="020B7200000000000000" pitchFamily="34" charset="0"/>
                <a:cs typeface="Arial" panose="020B0604020202020204" pitchFamily="34" charset="0"/>
              </a:endParaRPr>
            </a:p>
          </p:txBody>
        </p:sp>
      </p:grpSp>
      <p:sp>
        <p:nvSpPr>
          <p:cNvPr id="33" name="Rectangle 3">
            <a:extLst>
              <a:ext uri="{FF2B5EF4-FFF2-40B4-BE49-F238E27FC236}">
                <a16:creationId xmlns="" xmlns:a16="http://schemas.microsoft.com/office/drawing/2014/main" id="{EC26EE7D-D4B4-48CD-B095-98C6AC20814D}"/>
              </a:ext>
            </a:extLst>
          </p:cNvPr>
          <p:cNvSpPr>
            <a:spLocks noChangeArrowheads="1"/>
          </p:cNvSpPr>
          <p:nvPr/>
        </p:nvSpPr>
        <p:spPr bwMode="auto">
          <a:xfrm>
            <a:off x="3093472" y="1124741"/>
            <a:ext cx="573654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pPr>
            <a:r>
              <a:rPr lang="vi-VN" altLang="en-US" sz="2400" b="1" dirty="0">
                <a:latin typeface="+mn-lt"/>
                <a:cs typeface="Times New Roman" panose="02020603050405020304" pitchFamily="18" charset="0"/>
              </a:rPr>
              <a:t>Về c</a:t>
            </a:r>
            <a:r>
              <a:rPr lang="en-US" altLang="en-US" sz="2400" b="1" dirty="0" err="1">
                <a:latin typeface="+mn-lt"/>
                <a:cs typeface="Times New Roman" panose="02020603050405020304" pitchFamily="18" charset="0"/>
              </a:rPr>
              <a:t>huẩn</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mực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đạo</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đức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cách</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mạng</a:t>
            </a:r>
            <a:endParaRPr lang="en-US" altLang="en-US" sz="2400" b="1" dirty="0">
              <a:latin typeface="+mn-lt"/>
            </a:endParaRPr>
          </a:p>
        </p:txBody>
      </p:sp>
      <p:sp>
        <p:nvSpPr>
          <p:cNvPr id="34" name="Text Box 2">
            <a:extLst>
              <a:ext uri="{FF2B5EF4-FFF2-40B4-BE49-F238E27FC236}">
                <a16:creationId xmlns="" xmlns:a16="http://schemas.microsoft.com/office/drawing/2014/main" id="{3E021B7D-C960-45D5-9205-83B29FB32245}"/>
              </a:ext>
            </a:extLst>
          </p:cNvPr>
          <p:cNvSpPr txBox="1">
            <a:spLocks noChangeArrowheads="1"/>
          </p:cNvSpPr>
          <p:nvPr/>
        </p:nvSpPr>
        <p:spPr bwMode="auto">
          <a:xfrm>
            <a:off x="4244296" y="1643179"/>
            <a:ext cx="3599544" cy="430887"/>
          </a:xfrm>
          <a:prstGeom prst="rect">
            <a:avLst/>
          </a:prstGeom>
          <a:solidFill>
            <a:schemeClr val="bg1"/>
          </a:solidFill>
          <a:ln>
            <a:solidFill>
              <a:schemeClr val="tx1"/>
            </a:solidFill>
          </a:ln>
        </p:spPr>
        <p:style>
          <a:lnRef idx="1">
            <a:schemeClr val="accent4"/>
          </a:lnRef>
          <a:fillRef idx="2">
            <a:schemeClr val="accent4"/>
          </a:fillRef>
          <a:effectRef idx="1">
            <a:schemeClr val="accent4"/>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200" b="1" dirty="0">
                <a:solidFill>
                  <a:srgbClr val="660033"/>
                </a:solidFill>
                <a:latin typeface="+mj-lt"/>
                <a:cs typeface="Times New Roman" pitchFamily="18" charset="0"/>
              </a:rPr>
              <a:t>- </a:t>
            </a:r>
            <a:r>
              <a:rPr lang="en-US" sz="2200" b="1" dirty="0" err="1">
                <a:solidFill>
                  <a:srgbClr val="660033"/>
                </a:solidFill>
                <a:latin typeface="+mj-lt"/>
                <a:cs typeface="Times New Roman" pitchFamily="18" charset="0"/>
              </a:rPr>
              <a:t>Thương</a:t>
            </a:r>
            <a:r>
              <a:rPr lang="en-US" sz="2200" b="1" dirty="0">
                <a:solidFill>
                  <a:srgbClr val="660033"/>
                </a:solidFill>
                <a:latin typeface="+mj-lt"/>
                <a:cs typeface="Times New Roman" pitchFamily="18" charset="0"/>
              </a:rPr>
              <a:t> </a:t>
            </a:r>
            <a:r>
              <a:rPr lang="en-US" sz="2200" b="1" dirty="0" err="1">
                <a:solidFill>
                  <a:srgbClr val="660033"/>
                </a:solidFill>
                <a:latin typeface="+mj-lt"/>
                <a:cs typeface="Times New Roman" pitchFamily="18" charset="0"/>
              </a:rPr>
              <a:t>yêu</a:t>
            </a:r>
            <a:r>
              <a:rPr lang="en-US" sz="2200" b="1" dirty="0">
                <a:solidFill>
                  <a:srgbClr val="660033"/>
                </a:solidFill>
                <a:latin typeface="+mj-lt"/>
                <a:cs typeface="Times New Roman" pitchFamily="18" charset="0"/>
              </a:rPr>
              <a:t> con </a:t>
            </a:r>
            <a:r>
              <a:rPr lang="en-US" sz="2200" b="1" dirty="0" err="1">
                <a:solidFill>
                  <a:srgbClr val="660033"/>
                </a:solidFill>
                <a:latin typeface="+mj-lt"/>
                <a:cs typeface="Times New Roman" pitchFamily="18" charset="0"/>
              </a:rPr>
              <a:t>người</a:t>
            </a:r>
            <a:endParaRPr lang="en-US" sz="2200" b="1" dirty="0">
              <a:solidFill>
                <a:srgbClr val="660033"/>
              </a:solidFill>
              <a:latin typeface="+mj-lt"/>
              <a:cs typeface="Times New Roman" pitchFamily="18" charset="0"/>
            </a:endParaRPr>
          </a:p>
        </p:txBody>
      </p:sp>
      <p:sp>
        <p:nvSpPr>
          <p:cNvPr id="36" name="TextBox 35">
            <a:extLst>
              <a:ext uri="{FF2B5EF4-FFF2-40B4-BE49-F238E27FC236}">
                <a16:creationId xmlns="" xmlns:a16="http://schemas.microsoft.com/office/drawing/2014/main" id="{46C8F03E-BE7C-4303-8AA9-62CA2C742DE1}"/>
              </a:ext>
            </a:extLst>
          </p:cNvPr>
          <p:cNvSpPr txBox="1"/>
          <p:nvPr/>
        </p:nvSpPr>
        <p:spPr>
          <a:xfrm>
            <a:off x="1059543" y="2228671"/>
            <a:ext cx="3492388" cy="707886"/>
          </a:xfrm>
          <a:prstGeom prst="rect">
            <a:avLst/>
          </a:prstGeom>
          <a:noFill/>
        </p:spPr>
        <p:txBody>
          <a:bodyPr wrap="square">
            <a:spAutoFit/>
          </a:bodyPr>
          <a:lstStyle/>
          <a:p>
            <a:pPr algn="just" eaLnBrk="1" hangingPunct="1">
              <a:spcBef>
                <a:spcPct val="50000"/>
              </a:spcBef>
              <a:defRPr/>
            </a:pPr>
            <a:r>
              <a:rPr lang="en-US" sz="2000" dirty="0" err="1">
                <a:solidFill>
                  <a:srgbClr val="0070C0"/>
                </a:solidFill>
                <a:latin typeface="+mj-lt"/>
                <a:cs typeface="Times New Roman" pitchFamily="18" charset="0"/>
              </a:rPr>
              <a:t>Nghiêm</a:t>
            </a:r>
            <a:r>
              <a:rPr lang="en-US" sz="2000" dirty="0">
                <a:solidFill>
                  <a:srgbClr val="0070C0"/>
                </a:solidFill>
                <a:latin typeface="+mj-lt"/>
                <a:cs typeface="Times New Roman" pitchFamily="18" charset="0"/>
              </a:rPr>
              <a:t> </a:t>
            </a:r>
            <a:r>
              <a:rPr lang="en-US" sz="2000" dirty="0" err="1">
                <a:solidFill>
                  <a:srgbClr val="0070C0"/>
                </a:solidFill>
                <a:latin typeface="+mj-lt"/>
                <a:cs typeface="Times New Roman" pitchFamily="18" charset="0"/>
              </a:rPr>
              <a:t>khắc</a:t>
            </a:r>
            <a:r>
              <a:rPr lang="en-US" sz="2000" dirty="0">
                <a:solidFill>
                  <a:srgbClr val="0070C0"/>
                </a:solidFill>
                <a:latin typeface="+mj-lt"/>
                <a:cs typeface="Times New Roman" pitchFamily="18" charset="0"/>
              </a:rPr>
              <a:t> </a:t>
            </a:r>
            <a:r>
              <a:rPr lang="en-US" sz="2000" dirty="0" err="1">
                <a:solidFill>
                  <a:srgbClr val="0070C0"/>
                </a:solidFill>
                <a:latin typeface="+mj-lt"/>
                <a:cs typeface="Times New Roman" pitchFamily="18" charset="0"/>
              </a:rPr>
              <a:t>với</a:t>
            </a:r>
            <a:r>
              <a:rPr lang="en-US" sz="2000" dirty="0">
                <a:solidFill>
                  <a:srgbClr val="0070C0"/>
                </a:solidFill>
                <a:latin typeface="+mj-lt"/>
                <a:cs typeface="Times New Roman" pitchFamily="18" charset="0"/>
              </a:rPr>
              <a:t> </a:t>
            </a:r>
            <a:r>
              <a:rPr lang="en-US" sz="2000" dirty="0" err="1">
                <a:solidFill>
                  <a:srgbClr val="0070C0"/>
                </a:solidFill>
                <a:latin typeface="+mj-lt"/>
                <a:cs typeface="Times New Roman" pitchFamily="18" charset="0"/>
              </a:rPr>
              <a:t>mình</a:t>
            </a:r>
            <a:r>
              <a:rPr lang="en-US" sz="2000" dirty="0">
                <a:solidFill>
                  <a:srgbClr val="0070C0"/>
                </a:solidFill>
                <a:latin typeface="+mj-lt"/>
                <a:cs typeface="Times New Roman" pitchFamily="18" charset="0"/>
              </a:rPr>
              <a:t>, </a:t>
            </a:r>
            <a:r>
              <a:rPr lang="en-US" sz="2000" dirty="0" err="1">
                <a:solidFill>
                  <a:srgbClr val="0070C0"/>
                </a:solidFill>
                <a:latin typeface="+mj-lt"/>
                <a:cs typeface="Times New Roman" pitchFamily="18" charset="0"/>
              </a:rPr>
              <a:t>rộng</a:t>
            </a:r>
            <a:r>
              <a:rPr lang="en-US" sz="2000" dirty="0">
                <a:solidFill>
                  <a:srgbClr val="0070C0"/>
                </a:solidFill>
                <a:latin typeface="+mj-lt"/>
                <a:cs typeface="Times New Roman" pitchFamily="18" charset="0"/>
              </a:rPr>
              <a:t> </a:t>
            </a:r>
            <a:r>
              <a:rPr lang="en-US" sz="2000" dirty="0" err="1">
                <a:solidFill>
                  <a:srgbClr val="0070C0"/>
                </a:solidFill>
                <a:latin typeface="+mj-lt"/>
                <a:cs typeface="Times New Roman" pitchFamily="18" charset="0"/>
              </a:rPr>
              <a:t>rãi</a:t>
            </a:r>
            <a:r>
              <a:rPr lang="en-US" sz="2000" dirty="0">
                <a:solidFill>
                  <a:srgbClr val="0070C0"/>
                </a:solidFill>
                <a:latin typeface="+mj-lt"/>
                <a:cs typeface="Times New Roman" pitchFamily="18" charset="0"/>
              </a:rPr>
              <a:t>, </a:t>
            </a:r>
            <a:r>
              <a:rPr lang="en-US" sz="2000" dirty="0" err="1">
                <a:solidFill>
                  <a:srgbClr val="0070C0"/>
                </a:solidFill>
                <a:latin typeface="+mj-lt"/>
                <a:cs typeface="Times New Roman" pitchFamily="18" charset="0"/>
              </a:rPr>
              <a:t>độ</a:t>
            </a:r>
            <a:r>
              <a:rPr lang="en-US" sz="2000" dirty="0">
                <a:solidFill>
                  <a:srgbClr val="0070C0"/>
                </a:solidFill>
                <a:latin typeface="+mj-lt"/>
                <a:cs typeface="Times New Roman" pitchFamily="18" charset="0"/>
              </a:rPr>
              <a:t> </a:t>
            </a:r>
            <a:r>
              <a:rPr lang="en-US" sz="2000" dirty="0" err="1">
                <a:solidFill>
                  <a:srgbClr val="0070C0"/>
                </a:solidFill>
                <a:latin typeface="+mj-lt"/>
                <a:cs typeface="Times New Roman" pitchFamily="18" charset="0"/>
              </a:rPr>
              <a:t>lượng</a:t>
            </a:r>
            <a:r>
              <a:rPr lang="en-US" sz="2000" dirty="0">
                <a:solidFill>
                  <a:srgbClr val="0070C0"/>
                </a:solidFill>
                <a:latin typeface="+mj-lt"/>
                <a:cs typeface="Times New Roman" pitchFamily="18" charset="0"/>
              </a:rPr>
              <a:t> </a:t>
            </a:r>
            <a:r>
              <a:rPr lang="en-US" sz="2000" dirty="0" err="1">
                <a:solidFill>
                  <a:srgbClr val="0070C0"/>
                </a:solidFill>
                <a:latin typeface="+mj-lt"/>
                <a:cs typeface="Times New Roman" pitchFamily="18" charset="0"/>
              </a:rPr>
              <a:t>với</a:t>
            </a:r>
            <a:r>
              <a:rPr lang="en-US" sz="2000" dirty="0">
                <a:solidFill>
                  <a:srgbClr val="0070C0"/>
                </a:solidFill>
                <a:latin typeface="+mj-lt"/>
                <a:cs typeface="Times New Roman" pitchFamily="18" charset="0"/>
              </a:rPr>
              <a:t> </a:t>
            </a:r>
            <a:r>
              <a:rPr lang="en-US" sz="2000" dirty="0" err="1">
                <a:solidFill>
                  <a:srgbClr val="0070C0"/>
                </a:solidFill>
                <a:latin typeface="+mj-lt"/>
                <a:cs typeface="Times New Roman" pitchFamily="18" charset="0"/>
              </a:rPr>
              <a:t>người</a:t>
            </a:r>
            <a:r>
              <a:rPr lang="en-US" sz="2000" dirty="0">
                <a:solidFill>
                  <a:srgbClr val="0070C0"/>
                </a:solidFill>
                <a:latin typeface="+mj-lt"/>
                <a:cs typeface="Times New Roman" pitchFamily="18" charset="0"/>
              </a:rPr>
              <a:t> </a:t>
            </a:r>
            <a:r>
              <a:rPr lang="vi-VN" sz="2000" dirty="0">
                <a:solidFill>
                  <a:srgbClr val="0070C0"/>
                </a:solidFill>
                <a:latin typeface="+mj-lt"/>
                <a:cs typeface="Times New Roman" pitchFamily="18" charset="0"/>
              </a:rPr>
              <a:t>khác.</a:t>
            </a:r>
            <a:endParaRPr lang="en-US" sz="2000" dirty="0">
              <a:solidFill>
                <a:srgbClr val="0070C0"/>
              </a:solidFill>
              <a:latin typeface="+mj-lt"/>
              <a:cs typeface="Times New Roman" pitchFamily="18" charset="0"/>
            </a:endParaRPr>
          </a:p>
        </p:txBody>
      </p:sp>
      <p:sp>
        <p:nvSpPr>
          <p:cNvPr id="38" name="TextBox 37">
            <a:extLst>
              <a:ext uri="{FF2B5EF4-FFF2-40B4-BE49-F238E27FC236}">
                <a16:creationId xmlns="" xmlns:a16="http://schemas.microsoft.com/office/drawing/2014/main" id="{025609E5-B2AA-4F75-A781-A0492E672296}"/>
              </a:ext>
            </a:extLst>
          </p:cNvPr>
          <p:cNvSpPr txBox="1"/>
          <p:nvPr/>
        </p:nvSpPr>
        <p:spPr>
          <a:xfrm>
            <a:off x="8286926" y="2770118"/>
            <a:ext cx="3470573" cy="1015663"/>
          </a:xfrm>
          <a:prstGeom prst="rect">
            <a:avLst/>
          </a:prstGeom>
          <a:noFill/>
        </p:spPr>
        <p:txBody>
          <a:bodyPr wrap="square">
            <a:spAutoFit/>
          </a:bodyPr>
          <a:lstStyle/>
          <a:p>
            <a:pPr algn="ctr" eaLnBrk="1" hangingPunct="1">
              <a:spcBef>
                <a:spcPct val="50000"/>
              </a:spcBef>
              <a:defRPr/>
            </a:pPr>
            <a:r>
              <a:rPr lang="en-US" sz="2000" dirty="0" err="1">
                <a:solidFill>
                  <a:srgbClr val="FF0066"/>
                </a:solidFill>
                <a:latin typeface="+mj-lt"/>
                <a:cs typeface="Times New Roman" pitchFamily="18" charset="0"/>
              </a:rPr>
              <a:t>Tôn</a:t>
            </a:r>
            <a:r>
              <a:rPr lang="en-US" sz="2000" dirty="0">
                <a:solidFill>
                  <a:srgbClr val="FF0066"/>
                </a:solidFill>
                <a:latin typeface="+mj-lt"/>
                <a:cs typeface="Times New Roman" pitchFamily="18" charset="0"/>
              </a:rPr>
              <a:t> </a:t>
            </a:r>
            <a:r>
              <a:rPr lang="en-US" sz="2000" dirty="0" err="1">
                <a:solidFill>
                  <a:srgbClr val="FF0066"/>
                </a:solidFill>
                <a:latin typeface="+mj-lt"/>
                <a:cs typeface="Times New Roman" pitchFamily="18" charset="0"/>
              </a:rPr>
              <a:t>trọng</a:t>
            </a:r>
            <a:r>
              <a:rPr lang="en-US" sz="2000" dirty="0">
                <a:solidFill>
                  <a:srgbClr val="FF0066"/>
                </a:solidFill>
                <a:latin typeface="+mj-lt"/>
                <a:cs typeface="Times New Roman" pitchFamily="18" charset="0"/>
              </a:rPr>
              <a:t> con  </a:t>
            </a:r>
            <a:r>
              <a:rPr lang="en-US" sz="2000" dirty="0" err="1">
                <a:solidFill>
                  <a:srgbClr val="FF0066"/>
                </a:solidFill>
                <a:latin typeface="+mj-lt"/>
                <a:cs typeface="Times New Roman" pitchFamily="18" charset="0"/>
              </a:rPr>
              <a:t>người</a:t>
            </a:r>
            <a:r>
              <a:rPr lang="en-US" sz="2000" dirty="0">
                <a:solidFill>
                  <a:srgbClr val="FF0066"/>
                </a:solidFill>
                <a:latin typeface="+mj-lt"/>
                <a:cs typeface="Times New Roman" pitchFamily="18" charset="0"/>
              </a:rPr>
              <a:t>, </a:t>
            </a:r>
            <a:r>
              <a:rPr lang="en-US" sz="2000" dirty="0" err="1">
                <a:solidFill>
                  <a:srgbClr val="FF0066"/>
                </a:solidFill>
                <a:latin typeface="+mj-lt"/>
                <a:cs typeface="Times New Roman" pitchFamily="18" charset="0"/>
              </a:rPr>
              <a:t>biết</a:t>
            </a:r>
            <a:r>
              <a:rPr lang="en-US" sz="2000" dirty="0">
                <a:solidFill>
                  <a:srgbClr val="FF0066"/>
                </a:solidFill>
                <a:latin typeface="+mj-lt"/>
                <a:cs typeface="Times New Roman" pitchFamily="18" charset="0"/>
              </a:rPr>
              <a:t> </a:t>
            </a:r>
            <a:r>
              <a:rPr lang="en-US" sz="2000" dirty="0" err="1">
                <a:solidFill>
                  <a:srgbClr val="FF0066"/>
                </a:solidFill>
                <a:latin typeface="+mj-lt"/>
                <a:cs typeface="Times New Roman" pitchFamily="18" charset="0"/>
              </a:rPr>
              <a:t>nâng</a:t>
            </a:r>
            <a:r>
              <a:rPr lang="en-US" sz="2000" dirty="0">
                <a:solidFill>
                  <a:srgbClr val="FF0066"/>
                </a:solidFill>
                <a:latin typeface="+mj-lt"/>
                <a:cs typeface="Times New Roman" pitchFamily="18" charset="0"/>
              </a:rPr>
              <a:t> con </a:t>
            </a:r>
            <a:r>
              <a:rPr lang="en-US" sz="2000" dirty="0" err="1">
                <a:solidFill>
                  <a:srgbClr val="FF0066"/>
                </a:solidFill>
                <a:latin typeface="+mj-lt"/>
                <a:cs typeface="Times New Roman" pitchFamily="18" charset="0"/>
              </a:rPr>
              <a:t>người</a:t>
            </a:r>
            <a:r>
              <a:rPr lang="en-US" sz="2000" dirty="0">
                <a:solidFill>
                  <a:srgbClr val="FF0066"/>
                </a:solidFill>
                <a:latin typeface="+mj-lt"/>
                <a:cs typeface="Times New Roman" pitchFamily="18" charset="0"/>
              </a:rPr>
              <a:t> </a:t>
            </a:r>
            <a:r>
              <a:rPr lang="en-US" sz="2000" dirty="0" err="1">
                <a:solidFill>
                  <a:srgbClr val="FF0066"/>
                </a:solidFill>
                <a:latin typeface="+mj-lt"/>
                <a:cs typeface="Times New Roman" pitchFamily="18" charset="0"/>
              </a:rPr>
              <a:t>lên</a:t>
            </a:r>
            <a:r>
              <a:rPr lang="en-US" sz="2000" dirty="0">
                <a:solidFill>
                  <a:srgbClr val="FF0066"/>
                </a:solidFill>
                <a:latin typeface="+mj-lt"/>
                <a:cs typeface="Times New Roman" pitchFamily="18" charset="0"/>
              </a:rPr>
              <a:t>, </a:t>
            </a:r>
            <a:r>
              <a:rPr lang="en-US" sz="2000" dirty="0" err="1">
                <a:solidFill>
                  <a:srgbClr val="FF0066"/>
                </a:solidFill>
                <a:latin typeface="+mj-lt"/>
                <a:cs typeface="Times New Roman" pitchFamily="18" charset="0"/>
              </a:rPr>
              <a:t>không</a:t>
            </a:r>
            <a:r>
              <a:rPr lang="en-US" sz="2000" dirty="0">
                <a:solidFill>
                  <a:srgbClr val="FF0066"/>
                </a:solidFill>
                <a:latin typeface="+mj-lt"/>
                <a:cs typeface="Times New Roman" pitchFamily="18" charset="0"/>
              </a:rPr>
              <a:t> </a:t>
            </a:r>
            <a:r>
              <a:rPr lang="en-US" sz="2000" dirty="0" err="1">
                <a:solidFill>
                  <a:srgbClr val="FF0066"/>
                </a:solidFill>
                <a:latin typeface="+mj-lt"/>
                <a:cs typeface="Times New Roman" pitchFamily="18" charset="0"/>
              </a:rPr>
              <a:t>hạ</a:t>
            </a:r>
            <a:r>
              <a:rPr lang="en-US" sz="2000" dirty="0">
                <a:solidFill>
                  <a:srgbClr val="FF0066"/>
                </a:solidFill>
                <a:latin typeface="+mj-lt"/>
                <a:cs typeface="Times New Roman" pitchFamily="18" charset="0"/>
              </a:rPr>
              <a:t> </a:t>
            </a:r>
            <a:r>
              <a:rPr lang="en-US" sz="2000" dirty="0" err="1">
                <a:solidFill>
                  <a:srgbClr val="FF0066"/>
                </a:solidFill>
                <a:latin typeface="+mj-lt"/>
                <a:cs typeface="Times New Roman" pitchFamily="18" charset="0"/>
              </a:rPr>
              <a:t>thấp</a:t>
            </a:r>
            <a:r>
              <a:rPr lang="en-US" sz="2000" dirty="0">
                <a:solidFill>
                  <a:srgbClr val="FF0066"/>
                </a:solidFill>
                <a:latin typeface="+mj-lt"/>
                <a:cs typeface="Times New Roman" pitchFamily="18" charset="0"/>
              </a:rPr>
              <a:t>, </a:t>
            </a:r>
            <a:r>
              <a:rPr lang="en-US" sz="2000" dirty="0" err="1">
                <a:solidFill>
                  <a:srgbClr val="FF0066"/>
                </a:solidFill>
                <a:latin typeface="+mj-lt"/>
                <a:cs typeface="Times New Roman" pitchFamily="18" charset="0"/>
              </a:rPr>
              <a:t>vùi</a:t>
            </a:r>
            <a:r>
              <a:rPr lang="en-US" sz="2000" dirty="0">
                <a:solidFill>
                  <a:srgbClr val="FF0066"/>
                </a:solidFill>
                <a:latin typeface="+mj-lt"/>
                <a:cs typeface="Times New Roman" pitchFamily="18" charset="0"/>
              </a:rPr>
              <a:t> </a:t>
            </a:r>
            <a:r>
              <a:rPr lang="en-US" sz="2000" dirty="0" err="1">
                <a:solidFill>
                  <a:srgbClr val="FF0066"/>
                </a:solidFill>
                <a:latin typeface="+mj-lt"/>
                <a:cs typeface="Times New Roman" pitchFamily="18" charset="0"/>
              </a:rPr>
              <a:t>dập</a:t>
            </a:r>
            <a:r>
              <a:rPr lang="en-US" sz="2000" dirty="0">
                <a:solidFill>
                  <a:srgbClr val="FF0066"/>
                </a:solidFill>
                <a:latin typeface="+mj-lt"/>
                <a:cs typeface="Times New Roman" pitchFamily="18" charset="0"/>
              </a:rPr>
              <a:t> con </a:t>
            </a:r>
            <a:r>
              <a:rPr lang="en-US" sz="2000" dirty="0" err="1">
                <a:solidFill>
                  <a:srgbClr val="FF0066"/>
                </a:solidFill>
                <a:latin typeface="+mj-lt"/>
                <a:cs typeface="Times New Roman" pitchFamily="18" charset="0"/>
              </a:rPr>
              <a:t>người</a:t>
            </a:r>
            <a:r>
              <a:rPr lang="vi-VN" sz="2000" dirty="0">
                <a:solidFill>
                  <a:srgbClr val="FF0066"/>
                </a:solidFill>
                <a:latin typeface="+mj-lt"/>
                <a:cs typeface="Times New Roman" pitchFamily="18" charset="0"/>
              </a:rPr>
              <a:t>.</a:t>
            </a:r>
            <a:endParaRPr lang="en-US" sz="2000" dirty="0">
              <a:solidFill>
                <a:srgbClr val="FF0066"/>
              </a:solidFill>
              <a:latin typeface="+mj-lt"/>
              <a:cs typeface="Times New Roman" pitchFamily="18" charset="0"/>
            </a:endParaRPr>
          </a:p>
        </p:txBody>
      </p:sp>
      <p:sp>
        <p:nvSpPr>
          <p:cNvPr id="40" name="TextBox 39">
            <a:extLst>
              <a:ext uri="{FF2B5EF4-FFF2-40B4-BE49-F238E27FC236}">
                <a16:creationId xmlns="" xmlns:a16="http://schemas.microsoft.com/office/drawing/2014/main" id="{890B675A-FCAF-42AD-8683-2A2B688DFE6B}"/>
              </a:ext>
            </a:extLst>
          </p:cNvPr>
          <p:cNvSpPr txBox="1"/>
          <p:nvPr/>
        </p:nvSpPr>
        <p:spPr>
          <a:xfrm>
            <a:off x="580571" y="4350376"/>
            <a:ext cx="3149342" cy="2031325"/>
          </a:xfrm>
          <a:prstGeom prst="rect">
            <a:avLst/>
          </a:prstGeom>
          <a:noFill/>
        </p:spPr>
        <p:txBody>
          <a:bodyPr wrap="square">
            <a:spAutoFit/>
          </a:bodyPr>
          <a:lstStyle/>
          <a:p>
            <a:pPr algn="ctr" eaLnBrk="1" hangingPunct="1">
              <a:spcBef>
                <a:spcPct val="50000"/>
              </a:spcBef>
              <a:defRPr/>
            </a:pPr>
            <a:r>
              <a:rPr lang="en-US" sz="1800" dirty="0" err="1">
                <a:latin typeface="+mj-lt"/>
                <a:cs typeface="Times New Roman" pitchFamily="18" charset="0"/>
              </a:rPr>
              <a:t>Đối</a:t>
            </a:r>
            <a:r>
              <a:rPr lang="en-US" sz="1800" dirty="0">
                <a:latin typeface="+mj-lt"/>
                <a:cs typeface="Times New Roman" pitchFamily="18" charset="0"/>
              </a:rPr>
              <a:t> </a:t>
            </a:r>
            <a:r>
              <a:rPr lang="en-US" sz="1800" dirty="0" err="1">
                <a:latin typeface="+mj-lt"/>
                <a:cs typeface="Times New Roman" pitchFamily="18" charset="0"/>
              </a:rPr>
              <a:t>với</a:t>
            </a:r>
            <a:r>
              <a:rPr lang="en-US" sz="1800" dirty="0">
                <a:latin typeface="+mj-lt"/>
                <a:cs typeface="Times New Roman" pitchFamily="18" charset="0"/>
              </a:rPr>
              <a:t> </a:t>
            </a:r>
            <a:r>
              <a:rPr lang="en-US" sz="1800" dirty="0" err="1">
                <a:latin typeface="+mj-lt"/>
                <a:cs typeface="Times New Roman" pitchFamily="18" charset="0"/>
              </a:rPr>
              <a:t>những</a:t>
            </a:r>
            <a:r>
              <a:rPr lang="en-US" sz="1800" dirty="0">
                <a:latin typeface="+mj-lt"/>
                <a:cs typeface="Times New Roman" pitchFamily="18" charset="0"/>
              </a:rPr>
              <a:t> </a:t>
            </a:r>
            <a:r>
              <a:rPr lang="en-US" sz="1800" dirty="0" err="1">
                <a:latin typeface="+mj-lt"/>
                <a:cs typeface="Times New Roman" pitchFamily="18" charset="0"/>
              </a:rPr>
              <a:t>người</a:t>
            </a:r>
            <a:r>
              <a:rPr lang="en-US" sz="1800" dirty="0">
                <a:latin typeface="+mj-lt"/>
                <a:cs typeface="Times New Roman" pitchFamily="18" charset="0"/>
              </a:rPr>
              <a:t> </a:t>
            </a:r>
            <a:r>
              <a:rPr lang="en-US" sz="1800" dirty="0" err="1">
                <a:latin typeface="+mj-lt"/>
                <a:cs typeface="Times New Roman" pitchFamily="18" charset="0"/>
              </a:rPr>
              <a:t>có</a:t>
            </a:r>
            <a:r>
              <a:rPr lang="en-US" sz="1800" dirty="0">
                <a:latin typeface="+mj-lt"/>
                <a:cs typeface="Times New Roman" pitchFamily="18" charset="0"/>
              </a:rPr>
              <a:t> </a:t>
            </a:r>
            <a:r>
              <a:rPr lang="en-US" sz="1800" dirty="0" err="1">
                <a:latin typeface="+mj-lt"/>
                <a:cs typeface="Times New Roman" pitchFamily="18" charset="0"/>
              </a:rPr>
              <a:t>sai</a:t>
            </a:r>
            <a:r>
              <a:rPr lang="en-US" sz="1800" dirty="0">
                <a:latin typeface="+mj-lt"/>
                <a:cs typeface="Times New Roman" pitchFamily="18" charset="0"/>
              </a:rPr>
              <a:t> </a:t>
            </a:r>
            <a:r>
              <a:rPr lang="en-US" sz="1800" dirty="0" err="1">
                <a:latin typeface="+mj-lt"/>
                <a:cs typeface="Times New Roman" pitchFamily="18" charset="0"/>
              </a:rPr>
              <a:t>lầm</a:t>
            </a:r>
            <a:r>
              <a:rPr lang="en-US" sz="1800" dirty="0">
                <a:latin typeface="+mj-lt"/>
                <a:cs typeface="Times New Roman" pitchFamily="18" charset="0"/>
              </a:rPr>
              <a:t> </a:t>
            </a:r>
            <a:r>
              <a:rPr lang="en-US" sz="1800" dirty="0" err="1">
                <a:latin typeface="+mj-lt"/>
                <a:cs typeface="Times New Roman" pitchFamily="18" charset="0"/>
              </a:rPr>
              <a:t>khuyết</a:t>
            </a:r>
            <a:r>
              <a:rPr lang="en-US" sz="1800" dirty="0">
                <a:latin typeface="+mj-lt"/>
                <a:cs typeface="Times New Roman" pitchFamily="18" charset="0"/>
              </a:rPr>
              <a:t> </a:t>
            </a:r>
            <a:r>
              <a:rPr lang="en-US" sz="1800" dirty="0" err="1">
                <a:latin typeface="+mj-lt"/>
                <a:cs typeface="Times New Roman" pitchFamily="18" charset="0"/>
              </a:rPr>
              <a:t>điểm</a:t>
            </a:r>
            <a:r>
              <a:rPr lang="en-US" sz="1800" dirty="0">
                <a:latin typeface="+mj-lt"/>
                <a:cs typeface="Times New Roman" pitchFamily="18" charset="0"/>
              </a:rPr>
              <a:t>, </a:t>
            </a:r>
            <a:r>
              <a:rPr lang="en-US" sz="1800" dirty="0" err="1">
                <a:latin typeface="+mj-lt"/>
                <a:cs typeface="Times New Roman" pitchFamily="18" charset="0"/>
              </a:rPr>
              <a:t>nhưng</a:t>
            </a:r>
            <a:r>
              <a:rPr lang="en-US" sz="1800" dirty="0">
                <a:latin typeface="+mj-lt"/>
                <a:cs typeface="Times New Roman" pitchFamily="18" charset="0"/>
              </a:rPr>
              <a:t> </a:t>
            </a:r>
            <a:r>
              <a:rPr lang="en-US" sz="1800" dirty="0" err="1">
                <a:latin typeface="+mj-lt"/>
                <a:cs typeface="Times New Roman" pitchFamily="18" charset="0"/>
              </a:rPr>
              <a:t>đã</a:t>
            </a:r>
            <a:r>
              <a:rPr lang="en-US" sz="1800" dirty="0">
                <a:latin typeface="+mj-lt"/>
                <a:cs typeface="Times New Roman" pitchFamily="18" charset="0"/>
              </a:rPr>
              <a:t> </a:t>
            </a:r>
            <a:r>
              <a:rPr lang="en-US" sz="1800" dirty="0" err="1">
                <a:latin typeface="+mj-lt"/>
                <a:cs typeface="Times New Roman" pitchFamily="18" charset="0"/>
              </a:rPr>
              <a:t>nhận</a:t>
            </a:r>
            <a:r>
              <a:rPr lang="en-US" sz="1800" dirty="0">
                <a:latin typeface="+mj-lt"/>
                <a:cs typeface="Times New Roman" pitchFamily="18" charset="0"/>
              </a:rPr>
              <a:t> ra </a:t>
            </a:r>
            <a:r>
              <a:rPr lang="en-US" sz="1800" dirty="0" err="1">
                <a:latin typeface="+mj-lt"/>
                <a:cs typeface="Times New Roman" pitchFamily="18" charset="0"/>
              </a:rPr>
              <a:t>và</a:t>
            </a:r>
            <a:r>
              <a:rPr lang="en-US" sz="1800" dirty="0">
                <a:latin typeface="+mj-lt"/>
                <a:cs typeface="Times New Roman" pitchFamily="18" charset="0"/>
              </a:rPr>
              <a:t> </a:t>
            </a:r>
            <a:r>
              <a:rPr lang="en-US" sz="1800" dirty="0" err="1">
                <a:latin typeface="+mj-lt"/>
                <a:cs typeface="Times New Roman" pitchFamily="18" charset="0"/>
              </a:rPr>
              <a:t>cố</a:t>
            </a:r>
            <a:r>
              <a:rPr lang="en-US" sz="1800" dirty="0">
                <a:latin typeface="+mj-lt"/>
                <a:cs typeface="Times New Roman" pitchFamily="18" charset="0"/>
              </a:rPr>
              <a:t> </a:t>
            </a:r>
            <a:r>
              <a:rPr lang="en-US" sz="1800" dirty="0" err="1">
                <a:latin typeface="+mj-lt"/>
                <a:cs typeface="Times New Roman" pitchFamily="18" charset="0"/>
              </a:rPr>
              <a:t>gắng</a:t>
            </a:r>
            <a:r>
              <a:rPr lang="en-US" sz="1800" dirty="0">
                <a:latin typeface="+mj-lt"/>
                <a:cs typeface="Times New Roman" pitchFamily="18" charset="0"/>
              </a:rPr>
              <a:t> </a:t>
            </a:r>
            <a:r>
              <a:rPr lang="en-US" sz="1800" dirty="0" err="1">
                <a:latin typeface="+mj-lt"/>
                <a:cs typeface="Times New Roman" pitchFamily="18" charset="0"/>
              </a:rPr>
              <a:t>sửa</a:t>
            </a:r>
            <a:r>
              <a:rPr lang="en-US" sz="1800" dirty="0">
                <a:latin typeface="+mj-lt"/>
                <a:cs typeface="Times New Roman" pitchFamily="18" charset="0"/>
              </a:rPr>
              <a:t> </a:t>
            </a:r>
            <a:r>
              <a:rPr lang="en-US" sz="1800" dirty="0" err="1">
                <a:latin typeface="+mj-lt"/>
                <a:cs typeface="Times New Roman" pitchFamily="18" charset="0"/>
              </a:rPr>
              <a:t>chữa</a:t>
            </a:r>
            <a:r>
              <a:rPr lang="en-US" sz="1800" dirty="0">
                <a:latin typeface="+mj-lt"/>
                <a:cs typeface="Times New Roman" pitchFamily="18" charset="0"/>
              </a:rPr>
              <a:t>, </a:t>
            </a:r>
            <a:r>
              <a:rPr lang="en-US" sz="1800" dirty="0" err="1">
                <a:latin typeface="+mj-lt"/>
                <a:cs typeface="Times New Roman" pitchFamily="18" charset="0"/>
              </a:rPr>
              <a:t>kể</a:t>
            </a:r>
            <a:r>
              <a:rPr lang="en-US" sz="1800" dirty="0">
                <a:latin typeface="+mj-lt"/>
                <a:cs typeface="Times New Roman" pitchFamily="18" charset="0"/>
              </a:rPr>
              <a:t> </a:t>
            </a:r>
            <a:r>
              <a:rPr lang="en-US" sz="1800" dirty="0" err="1">
                <a:latin typeface="+mj-lt"/>
                <a:cs typeface="Times New Roman" pitchFamily="18" charset="0"/>
              </a:rPr>
              <a:t>cả</a:t>
            </a:r>
            <a:r>
              <a:rPr lang="en-US" sz="1800" dirty="0">
                <a:latin typeface="+mj-lt"/>
                <a:cs typeface="Times New Roman" pitchFamily="18" charset="0"/>
              </a:rPr>
              <a:t> </a:t>
            </a:r>
            <a:r>
              <a:rPr lang="en-US" sz="1800" dirty="0" err="1">
                <a:latin typeface="+mj-lt"/>
                <a:cs typeface="Times New Roman" pitchFamily="18" charset="0"/>
              </a:rPr>
              <a:t>những</a:t>
            </a:r>
            <a:r>
              <a:rPr lang="en-US" sz="1800" dirty="0">
                <a:latin typeface="+mj-lt"/>
                <a:cs typeface="Times New Roman" pitchFamily="18" charset="0"/>
              </a:rPr>
              <a:t> </a:t>
            </a:r>
            <a:r>
              <a:rPr lang="en-US" sz="1800" dirty="0" err="1">
                <a:latin typeface="+mj-lt"/>
                <a:cs typeface="Times New Roman" pitchFamily="18" charset="0"/>
              </a:rPr>
              <a:t>người</a:t>
            </a:r>
            <a:r>
              <a:rPr lang="en-US" sz="1800" dirty="0">
                <a:latin typeface="+mj-lt"/>
                <a:cs typeface="Times New Roman" pitchFamily="18" charset="0"/>
              </a:rPr>
              <a:t> </a:t>
            </a:r>
            <a:r>
              <a:rPr lang="en-US" sz="1800" dirty="0" err="1">
                <a:latin typeface="+mj-lt"/>
                <a:cs typeface="Times New Roman" pitchFamily="18" charset="0"/>
              </a:rPr>
              <a:t>lầm</a:t>
            </a:r>
            <a:r>
              <a:rPr lang="en-US" sz="1800" dirty="0">
                <a:latin typeface="+mj-lt"/>
                <a:cs typeface="Times New Roman" pitchFamily="18" charset="0"/>
              </a:rPr>
              <a:t> </a:t>
            </a:r>
            <a:r>
              <a:rPr lang="en-US" sz="1800" dirty="0" err="1">
                <a:latin typeface="+mj-lt"/>
                <a:cs typeface="Times New Roman" pitchFamily="18" charset="0"/>
              </a:rPr>
              <a:t>đường</a:t>
            </a:r>
            <a:r>
              <a:rPr lang="en-US" sz="1800" dirty="0">
                <a:latin typeface="+mj-lt"/>
                <a:cs typeface="Times New Roman" pitchFamily="18" charset="0"/>
              </a:rPr>
              <a:t>, </a:t>
            </a:r>
            <a:r>
              <a:rPr lang="en-US" sz="1800" dirty="0" err="1">
                <a:latin typeface="+mj-lt"/>
                <a:cs typeface="Times New Roman" pitchFamily="18" charset="0"/>
              </a:rPr>
              <a:t>kể</a:t>
            </a:r>
            <a:r>
              <a:rPr lang="en-US" sz="1800" dirty="0">
                <a:latin typeface="+mj-lt"/>
                <a:cs typeface="Times New Roman" pitchFamily="18" charset="0"/>
              </a:rPr>
              <a:t> </a:t>
            </a:r>
            <a:r>
              <a:rPr lang="en-US" sz="1800" dirty="0" err="1">
                <a:latin typeface="+mj-lt"/>
                <a:cs typeface="Times New Roman" pitchFamily="18" charset="0"/>
              </a:rPr>
              <a:t>cả</a:t>
            </a:r>
            <a:r>
              <a:rPr lang="en-US" sz="1800" dirty="0">
                <a:latin typeface="+mj-lt"/>
                <a:cs typeface="Times New Roman" pitchFamily="18" charset="0"/>
              </a:rPr>
              <a:t> </a:t>
            </a:r>
            <a:r>
              <a:rPr lang="en-US" sz="1800" dirty="0" err="1">
                <a:latin typeface="+mj-lt"/>
                <a:cs typeface="Times New Roman" pitchFamily="18" charset="0"/>
              </a:rPr>
              <a:t>kẻ</a:t>
            </a:r>
            <a:r>
              <a:rPr lang="en-US" sz="1800" dirty="0">
                <a:latin typeface="+mj-lt"/>
                <a:cs typeface="Times New Roman" pitchFamily="18" charset="0"/>
              </a:rPr>
              <a:t> </a:t>
            </a:r>
            <a:r>
              <a:rPr lang="en-US" sz="1800" dirty="0" err="1">
                <a:latin typeface="+mj-lt"/>
                <a:cs typeface="Times New Roman" pitchFamily="18" charset="0"/>
              </a:rPr>
              <a:t>thù</a:t>
            </a:r>
            <a:r>
              <a:rPr lang="en-US" sz="1800" dirty="0">
                <a:latin typeface="+mj-lt"/>
                <a:cs typeface="Times New Roman" pitchFamily="18" charset="0"/>
              </a:rPr>
              <a:t> </a:t>
            </a:r>
            <a:r>
              <a:rPr lang="en-US" sz="1800" dirty="0" err="1">
                <a:latin typeface="+mj-lt"/>
                <a:cs typeface="Times New Roman" pitchFamily="18" charset="0"/>
              </a:rPr>
              <a:t>bị</a:t>
            </a:r>
            <a:r>
              <a:rPr lang="en-US" sz="1800" dirty="0">
                <a:latin typeface="+mj-lt"/>
                <a:cs typeface="Times New Roman" pitchFamily="18" charset="0"/>
              </a:rPr>
              <a:t> </a:t>
            </a:r>
            <a:r>
              <a:rPr lang="en-US" sz="1800" dirty="0" err="1">
                <a:latin typeface="+mj-lt"/>
                <a:cs typeface="Times New Roman" pitchFamily="18" charset="0"/>
              </a:rPr>
              <a:t>thương</a:t>
            </a:r>
            <a:r>
              <a:rPr lang="en-US" sz="1800" dirty="0">
                <a:latin typeface="+mj-lt"/>
                <a:cs typeface="Times New Roman" pitchFamily="18" charset="0"/>
              </a:rPr>
              <a:t>, </a:t>
            </a:r>
            <a:r>
              <a:rPr lang="en-US" sz="1800" dirty="0" err="1">
                <a:latin typeface="+mj-lt"/>
                <a:cs typeface="Times New Roman" pitchFamily="18" charset="0"/>
              </a:rPr>
              <a:t>bị</a:t>
            </a:r>
            <a:r>
              <a:rPr lang="en-US" sz="1800" dirty="0">
                <a:latin typeface="+mj-lt"/>
                <a:cs typeface="Times New Roman" pitchFamily="18" charset="0"/>
              </a:rPr>
              <a:t> </a:t>
            </a:r>
            <a:r>
              <a:rPr lang="en-US" sz="1800" dirty="0" err="1">
                <a:latin typeface="+mj-lt"/>
                <a:cs typeface="Times New Roman" pitchFamily="18" charset="0"/>
              </a:rPr>
              <a:t>bắt</a:t>
            </a:r>
            <a:r>
              <a:rPr lang="en-US" sz="1800" dirty="0">
                <a:latin typeface="+mj-lt"/>
                <a:cs typeface="Times New Roman" pitchFamily="18" charset="0"/>
              </a:rPr>
              <a:t>, </a:t>
            </a:r>
            <a:r>
              <a:rPr lang="en-US" sz="1800" dirty="0" err="1">
                <a:latin typeface="+mj-lt"/>
                <a:cs typeface="Times New Roman" pitchFamily="18" charset="0"/>
              </a:rPr>
              <a:t>đầu</a:t>
            </a:r>
            <a:r>
              <a:rPr lang="en-US" sz="1800" dirty="0">
                <a:latin typeface="+mj-lt"/>
                <a:cs typeface="Times New Roman" pitchFamily="18" charset="0"/>
              </a:rPr>
              <a:t> </a:t>
            </a:r>
            <a:r>
              <a:rPr lang="en-US" sz="1800" dirty="0" err="1">
                <a:latin typeface="+mj-lt"/>
                <a:cs typeface="Times New Roman" pitchFamily="18" charset="0"/>
              </a:rPr>
              <a:t>hàng</a:t>
            </a:r>
            <a:r>
              <a:rPr lang="vi-VN" sz="1800" dirty="0">
                <a:latin typeface="+mj-lt"/>
                <a:cs typeface="Times New Roman" pitchFamily="18" charset="0"/>
              </a:rPr>
              <a:t> phải khoan dung, độ lượng</a:t>
            </a:r>
            <a:endParaRPr lang="en-US" sz="1800" dirty="0">
              <a:latin typeface="+mj-lt"/>
              <a:cs typeface="Times New Roman" pitchFamily="18" charset="0"/>
            </a:endParaRPr>
          </a:p>
        </p:txBody>
      </p:sp>
      <p:sp>
        <p:nvSpPr>
          <p:cNvPr id="42" name="TextBox 41">
            <a:extLst>
              <a:ext uri="{FF2B5EF4-FFF2-40B4-BE49-F238E27FC236}">
                <a16:creationId xmlns="" xmlns:a16="http://schemas.microsoft.com/office/drawing/2014/main" id="{C784B724-3EF3-4B88-A01F-8E7AFFC7797C}"/>
              </a:ext>
            </a:extLst>
          </p:cNvPr>
          <p:cNvSpPr txBox="1"/>
          <p:nvPr/>
        </p:nvSpPr>
        <p:spPr>
          <a:xfrm>
            <a:off x="5807387" y="3165791"/>
            <a:ext cx="1060429" cy="830997"/>
          </a:xfrm>
          <a:prstGeom prst="rect">
            <a:avLst/>
          </a:prstGeom>
          <a:noFill/>
        </p:spPr>
        <p:txBody>
          <a:bodyPr wrap="square">
            <a:spAutoFit/>
          </a:bodyPr>
          <a:lstStyle/>
          <a:p>
            <a:pPr algn="ctr"/>
            <a:r>
              <a:rPr lang="vi-VN" sz="2400" b="1" dirty="0">
                <a:solidFill>
                  <a:schemeClr val="bg1"/>
                </a:solidFill>
                <a:latin typeface="+mj-lt"/>
                <a:cs typeface="Times New Roman" pitchFamily="18" charset="0"/>
              </a:rPr>
              <a:t>Đòi hỏi</a:t>
            </a:r>
            <a:endParaRPr lang="en-US" sz="2400" dirty="0">
              <a:solidFill>
                <a:schemeClr val="bg1"/>
              </a:solidFill>
            </a:endParaRPr>
          </a:p>
        </p:txBody>
      </p:sp>
    </p:spTree>
    <p:extLst>
      <p:ext uri="{BB962C8B-B14F-4D97-AF65-F5344CB8AC3E}">
        <p14:creationId xmlns:p14="http://schemas.microsoft.com/office/powerpoint/2010/main" val="1925790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1000" fill="hold"/>
                                        <p:tgtEl>
                                          <p:spTgt spid="29"/>
                                        </p:tgtEl>
                                        <p:attrNameLst>
                                          <p:attrName>ppt_w</p:attrName>
                                        </p:attrNameLst>
                                      </p:cBhvr>
                                      <p:tavLst>
                                        <p:tav tm="0">
                                          <p:val>
                                            <p:fltVal val="0"/>
                                          </p:val>
                                        </p:tav>
                                        <p:tav tm="100000">
                                          <p:val>
                                            <p:strVal val="#ppt_w"/>
                                          </p:val>
                                        </p:tav>
                                      </p:tavLst>
                                    </p:anim>
                                    <p:anim calcmode="lin" valueType="num">
                                      <p:cBhvr>
                                        <p:cTn id="8" dur="1000" fill="hold"/>
                                        <p:tgtEl>
                                          <p:spTgt spid="29"/>
                                        </p:tgtEl>
                                        <p:attrNameLst>
                                          <p:attrName>ppt_h</p:attrName>
                                        </p:attrNameLst>
                                      </p:cBhvr>
                                      <p:tavLst>
                                        <p:tav tm="0">
                                          <p:val>
                                            <p:fltVal val="0"/>
                                          </p:val>
                                        </p:tav>
                                        <p:tav tm="100000">
                                          <p:val>
                                            <p:strVal val="#ppt_h"/>
                                          </p:val>
                                        </p:tav>
                                      </p:tavLst>
                                    </p:anim>
                                    <p:anim calcmode="lin" valueType="num">
                                      <p:cBhvr>
                                        <p:cTn id="9" dur="1000" fill="hold"/>
                                        <p:tgtEl>
                                          <p:spTgt spid="29"/>
                                        </p:tgtEl>
                                        <p:attrNameLst>
                                          <p:attrName>style.rotation</p:attrName>
                                        </p:attrNameLst>
                                      </p:cBhvr>
                                      <p:tavLst>
                                        <p:tav tm="0">
                                          <p:val>
                                            <p:fltVal val="90"/>
                                          </p:val>
                                        </p:tav>
                                        <p:tav tm="100000">
                                          <p:val>
                                            <p:fltVal val="0"/>
                                          </p:val>
                                        </p:tav>
                                      </p:tavLst>
                                    </p:anim>
                                    <p:animEffect transition="in" filter="fade">
                                      <p:cBhvr>
                                        <p:cTn id="10" dur="1000"/>
                                        <p:tgtEl>
                                          <p:spTgt spid="29"/>
                                        </p:tgtEl>
                                      </p:cBhvr>
                                    </p:animEffect>
                                  </p:childTnLst>
                                </p:cTn>
                              </p:par>
                              <p:par>
                                <p:cTn id="11" presetID="31" presetClass="entr" presetSubtype="0" fill="hold" nodeType="withEffect">
                                  <p:stCondLst>
                                    <p:cond delay="0"/>
                                  </p:stCondLst>
                                  <p:childTnLst>
                                    <p:set>
                                      <p:cBhvr>
                                        <p:cTn id="12" dur="1" fill="hold">
                                          <p:stCondLst>
                                            <p:cond delay="0"/>
                                          </p:stCondLst>
                                        </p:cTn>
                                        <p:tgtEl>
                                          <p:spTgt spid="30"/>
                                        </p:tgtEl>
                                        <p:attrNameLst>
                                          <p:attrName>style.visibility</p:attrName>
                                        </p:attrNameLst>
                                      </p:cBhvr>
                                      <p:to>
                                        <p:strVal val="visible"/>
                                      </p:to>
                                    </p:set>
                                    <p:anim calcmode="lin" valueType="num">
                                      <p:cBhvr>
                                        <p:cTn id="13" dur="1000" fill="hold"/>
                                        <p:tgtEl>
                                          <p:spTgt spid="30"/>
                                        </p:tgtEl>
                                        <p:attrNameLst>
                                          <p:attrName>ppt_w</p:attrName>
                                        </p:attrNameLst>
                                      </p:cBhvr>
                                      <p:tavLst>
                                        <p:tav tm="0">
                                          <p:val>
                                            <p:fltVal val="0"/>
                                          </p:val>
                                        </p:tav>
                                        <p:tav tm="100000">
                                          <p:val>
                                            <p:strVal val="#ppt_w"/>
                                          </p:val>
                                        </p:tav>
                                      </p:tavLst>
                                    </p:anim>
                                    <p:anim calcmode="lin" valueType="num">
                                      <p:cBhvr>
                                        <p:cTn id="14" dur="1000" fill="hold"/>
                                        <p:tgtEl>
                                          <p:spTgt spid="30"/>
                                        </p:tgtEl>
                                        <p:attrNameLst>
                                          <p:attrName>ppt_h</p:attrName>
                                        </p:attrNameLst>
                                      </p:cBhvr>
                                      <p:tavLst>
                                        <p:tav tm="0">
                                          <p:val>
                                            <p:fltVal val="0"/>
                                          </p:val>
                                        </p:tav>
                                        <p:tav tm="100000">
                                          <p:val>
                                            <p:strVal val="#ppt_h"/>
                                          </p:val>
                                        </p:tav>
                                      </p:tavLst>
                                    </p:anim>
                                    <p:anim calcmode="lin" valueType="num">
                                      <p:cBhvr>
                                        <p:cTn id="15" dur="1000" fill="hold"/>
                                        <p:tgtEl>
                                          <p:spTgt spid="30"/>
                                        </p:tgtEl>
                                        <p:attrNameLst>
                                          <p:attrName>style.rotation</p:attrName>
                                        </p:attrNameLst>
                                      </p:cBhvr>
                                      <p:tavLst>
                                        <p:tav tm="0">
                                          <p:val>
                                            <p:fltVal val="90"/>
                                          </p:val>
                                        </p:tav>
                                        <p:tav tm="100000">
                                          <p:val>
                                            <p:fltVal val="0"/>
                                          </p:val>
                                        </p:tav>
                                      </p:tavLst>
                                    </p:anim>
                                    <p:animEffect transition="in" filter="fade">
                                      <p:cBhvr>
                                        <p:cTn id="16" dur="1000"/>
                                        <p:tgtEl>
                                          <p:spTgt spid="30"/>
                                        </p:tgtEl>
                                      </p:cBhvr>
                                    </p:animEffect>
                                  </p:childTnLst>
                                </p:cTn>
                              </p:par>
                            </p:childTnLst>
                          </p:cTn>
                        </p:par>
                        <p:par>
                          <p:cTn id="17" fill="hold">
                            <p:stCondLst>
                              <p:cond delay="1000"/>
                            </p:stCondLst>
                            <p:childTnLst>
                              <p:par>
                                <p:cTn id="18" presetID="2" presetClass="entr" presetSubtype="1" fill="hold" grpId="0" nodeType="afterEffect">
                                  <p:stCondLst>
                                    <p:cond delay="0"/>
                                  </p:stCondLst>
                                  <p:childTnLst>
                                    <p:set>
                                      <p:cBhvr>
                                        <p:cTn id="19" dur="1" fill="hold">
                                          <p:stCondLst>
                                            <p:cond delay="0"/>
                                          </p:stCondLst>
                                        </p:cTn>
                                        <p:tgtEl>
                                          <p:spTgt spid="34">
                                            <p:txEl>
                                              <p:charRg st="4294967295" end="4294967295"/>
                                            </p:txEl>
                                          </p:spTgt>
                                        </p:tgtEl>
                                        <p:attrNameLst>
                                          <p:attrName>style.visibility</p:attrName>
                                        </p:attrNameLst>
                                      </p:cBhvr>
                                      <p:to>
                                        <p:strVal val="visible"/>
                                      </p:to>
                                    </p:set>
                                    <p:anim calcmode="lin" valueType="num">
                                      <p:cBhvr additive="base">
                                        <p:cTn id="20" dur="500" fill="hold"/>
                                        <p:tgtEl>
                                          <p:spTgt spid="34">
                                            <p:txEl>
                                              <p:charRg st="4294967295" end="4294967295"/>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34">
                                            <p:txEl>
                                              <p:charRg st="4294967295" end="4294967295"/>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4" grpId="0" autoUpdateAnimBg="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Shape 361"/>
        <p:cNvGrpSpPr/>
        <p:nvPr/>
      </p:nvGrpSpPr>
      <p:grpSpPr>
        <a:xfrm>
          <a:off x="0" y="0"/>
          <a:ext cx="0" cy="0"/>
          <a:chOff x="0" y="0"/>
          <a:chExt cx="0" cy="0"/>
        </a:xfrm>
      </p:grpSpPr>
      <p:sp>
        <p:nvSpPr>
          <p:cNvPr id="24" name="Text Box 2">
            <a:extLst>
              <a:ext uri="{FF2B5EF4-FFF2-40B4-BE49-F238E27FC236}">
                <a16:creationId xmlns="" xmlns:a16="http://schemas.microsoft.com/office/drawing/2014/main" id="{BF71AA34-13B2-4FCC-A1E8-9289B671EF41}"/>
              </a:ext>
            </a:extLst>
          </p:cNvPr>
          <p:cNvSpPr txBox="1">
            <a:spLocks noChangeArrowheads="1"/>
          </p:cNvSpPr>
          <p:nvPr/>
        </p:nvSpPr>
        <p:spPr bwMode="auto">
          <a:xfrm>
            <a:off x="3713957" y="1626187"/>
            <a:ext cx="4020231" cy="400110"/>
          </a:xfrm>
          <a:prstGeom prst="rect">
            <a:avLst/>
          </a:prstGeom>
          <a:solidFill>
            <a:schemeClr val="bg1"/>
          </a:solidFill>
          <a:ln/>
        </p:spPr>
        <p:style>
          <a:lnRef idx="1">
            <a:schemeClr val="accent6"/>
          </a:lnRef>
          <a:fillRef idx="2">
            <a:schemeClr val="accent6"/>
          </a:fillRef>
          <a:effectRef idx="1">
            <a:schemeClr val="accent6"/>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vi-VN" sz="2000" dirty="0">
                <a:solidFill>
                  <a:srgbClr val="660033"/>
                </a:solidFill>
                <a:latin typeface="Arial" charset="0"/>
              </a:rPr>
              <a:t>- </a:t>
            </a:r>
            <a:r>
              <a:rPr lang="en-US" sz="2000" dirty="0" err="1">
                <a:solidFill>
                  <a:srgbClr val="660033"/>
                </a:solidFill>
                <a:latin typeface="Arial" charset="0"/>
              </a:rPr>
              <a:t>Tinh</a:t>
            </a:r>
            <a:r>
              <a:rPr lang="en-US" sz="2000" dirty="0">
                <a:solidFill>
                  <a:srgbClr val="660033"/>
                </a:solidFill>
                <a:latin typeface="Arial" charset="0"/>
              </a:rPr>
              <a:t> </a:t>
            </a:r>
            <a:r>
              <a:rPr lang="en-US" sz="2000" dirty="0" err="1">
                <a:solidFill>
                  <a:srgbClr val="660033"/>
                </a:solidFill>
                <a:latin typeface="Arial" charset="0"/>
              </a:rPr>
              <a:t>thần</a:t>
            </a:r>
            <a:r>
              <a:rPr lang="en-US" sz="2000" dirty="0">
                <a:solidFill>
                  <a:srgbClr val="660033"/>
                </a:solidFill>
                <a:latin typeface="Arial" charset="0"/>
              </a:rPr>
              <a:t> </a:t>
            </a:r>
            <a:r>
              <a:rPr lang="en-US" sz="2000" dirty="0" err="1">
                <a:solidFill>
                  <a:srgbClr val="660033"/>
                </a:solidFill>
                <a:latin typeface="Arial" charset="0"/>
              </a:rPr>
              <a:t>quốc</a:t>
            </a:r>
            <a:r>
              <a:rPr lang="en-US" sz="2000" dirty="0">
                <a:solidFill>
                  <a:srgbClr val="660033"/>
                </a:solidFill>
                <a:latin typeface="Arial" charset="0"/>
              </a:rPr>
              <a:t> </a:t>
            </a:r>
            <a:r>
              <a:rPr lang="en-US" sz="2000" dirty="0" err="1">
                <a:solidFill>
                  <a:srgbClr val="660033"/>
                </a:solidFill>
                <a:latin typeface="Arial" charset="0"/>
              </a:rPr>
              <a:t>tế</a:t>
            </a:r>
            <a:r>
              <a:rPr lang="en-US" sz="2000" dirty="0">
                <a:solidFill>
                  <a:srgbClr val="660033"/>
                </a:solidFill>
                <a:latin typeface="Arial" charset="0"/>
              </a:rPr>
              <a:t> </a:t>
            </a:r>
            <a:r>
              <a:rPr lang="en-US" sz="2000" dirty="0" err="1">
                <a:solidFill>
                  <a:srgbClr val="660033"/>
                </a:solidFill>
                <a:latin typeface="Arial" charset="0"/>
              </a:rPr>
              <a:t>trong</a:t>
            </a:r>
            <a:r>
              <a:rPr lang="en-US" sz="2000" dirty="0">
                <a:solidFill>
                  <a:srgbClr val="660033"/>
                </a:solidFill>
                <a:latin typeface="Arial" charset="0"/>
              </a:rPr>
              <a:t> </a:t>
            </a:r>
            <a:r>
              <a:rPr lang="en-US" sz="2000" dirty="0" err="1">
                <a:solidFill>
                  <a:srgbClr val="660033"/>
                </a:solidFill>
                <a:latin typeface="Arial" charset="0"/>
              </a:rPr>
              <a:t>sáng</a:t>
            </a:r>
            <a:endParaRPr lang="en-US" sz="2000" dirty="0">
              <a:solidFill>
                <a:srgbClr val="660033"/>
              </a:solidFill>
              <a:latin typeface="Arial" charset="0"/>
            </a:endParaRPr>
          </a:p>
        </p:txBody>
      </p:sp>
      <p:sp>
        <p:nvSpPr>
          <p:cNvPr id="25" name="Text Box 4">
            <a:extLst>
              <a:ext uri="{FF2B5EF4-FFF2-40B4-BE49-F238E27FC236}">
                <a16:creationId xmlns="" xmlns:a16="http://schemas.microsoft.com/office/drawing/2014/main" id="{ADB7809B-F83C-4A9A-9937-8B6D07641946}"/>
              </a:ext>
            </a:extLst>
          </p:cNvPr>
          <p:cNvSpPr txBox="1">
            <a:spLocks noChangeArrowheads="1"/>
          </p:cNvSpPr>
          <p:nvPr/>
        </p:nvSpPr>
        <p:spPr bwMode="auto">
          <a:xfrm>
            <a:off x="3209473" y="2191598"/>
            <a:ext cx="5029200" cy="400050"/>
          </a:xfrm>
          <a:prstGeom prst="rect">
            <a:avLst/>
          </a:prstGeom>
          <a:solidFill>
            <a:srgbClr val="FF3300"/>
          </a:solidFill>
          <a:ln>
            <a:headEnd/>
            <a:tailEnd/>
          </a:ln>
        </p:spPr>
        <p:style>
          <a:lnRef idx="1">
            <a:schemeClr val="accent3"/>
          </a:lnRef>
          <a:fillRef idx="2">
            <a:schemeClr val="accent3"/>
          </a:fillRef>
          <a:effectRef idx="1">
            <a:schemeClr val="accent3"/>
          </a:effectRef>
          <a:fontRef idx="minor">
            <a:schemeClr val="dk1"/>
          </a:fontRef>
        </p:style>
        <p:txBody>
          <a:bodyPr>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vi-VN" sz="2000" dirty="0">
                <a:solidFill>
                  <a:schemeClr val="bg1"/>
                </a:solidFill>
                <a:latin typeface="Arial" charset="0"/>
              </a:rPr>
              <a:t>L</a:t>
            </a:r>
            <a:r>
              <a:rPr lang="en-US" sz="2000" dirty="0">
                <a:solidFill>
                  <a:schemeClr val="bg1"/>
                </a:solidFill>
                <a:latin typeface="Arial" charset="0"/>
              </a:rPr>
              <a:t>à </a:t>
            </a:r>
            <a:r>
              <a:rPr lang="en-US" sz="2000" dirty="0" err="1">
                <a:solidFill>
                  <a:schemeClr val="bg1"/>
                </a:solidFill>
                <a:latin typeface="Arial" charset="0"/>
              </a:rPr>
              <a:t>tinh</a:t>
            </a:r>
            <a:r>
              <a:rPr lang="en-US" sz="2000" dirty="0">
                <a:solidFill>
                  <a:schemeClr val="bg1"/>
                </a:solidFill>
                <a:latin typeface="Arial" charset="0"/>
              </a:rPr>
              <a:t> </a:t>
            </a:r>
            <a:r>
              <a:rPr lang="en-US" sz="2000" dirty="0" err="1">
                <a:solidFill>
                  <a:schemeClr val="bg1"/>
                </a:solidFill>
                <a:latin typeface="Arial" charset="0"/>
              </a:rPr>
              <a:t>thần</a:t>
            </a:r>
            <a:r>
              <a:rPr lang="en-US" sz="2000" dirty="0">
                <a:solidFill>
                  <a:schemeClr val="bg1"/>
                </a:solidFill>
                <a:latin typeface="Arial" charset="0"/>
              </a:rPr>
              <a:t> </a:t>
            </a:r>
            <a:r>
              <a:rPr lang="en-US" sz="2000" dirty="0" err="1">
                <a:solidFill>
                  <a:schemeClr val="bg1"/>
                </a:solidFill>
                <a:latin typeface="Arial" charset="0"/>
              </a:rPr>
              <a:t>đoàn</a:t>
            </a:r>
            <a:r>
              <a:rPr lang="en-US" sz="2000" dirty="0">
                <a:solidFill>
                  <a:schemeClr val="bg1"/>
                </a:solidFill>
                <a:latin typeface="Arial" charset="0"/>
              </a:rPr>
              <a:t> </a:t>
            </a:r>
            <a:r>
              <a:rPr lang="en-US" sz="2000" dirty="0" err="1">
                <a:solidFill>
                  <a:schemeClr val="bg1"/>
                </a:solidFill>
                <a:latin typeface="Arial" charset="0"/>
              </a:rPr>
              <a:t>kết</a:t>
            </a:r>
            <a:endParaRPr lang="en-US" sz="2000" dirty="0">
              <a:solidFill>
                <a:schemeClr val="bg1"/>
              </a:solidFill>
              <a:latin typeface="Arial" charset="0"/>
            </a:endParaRPr>
          </a:p>
        </p:txBody>
      </p:sp>
      <p:sp>
        <p:nvSpPr>
          <p:cNvPr id="27" name="Text Box 7">
            <a:extLst>
              <a:ext uri="{FF2B5EF4-FFF2-40B4-BE49-F238E27FC236}">
                <a16:creationId xmlns="" xmlns:a16="http://schemas.microsoft.com/office/drawing/2014/main" id="{761213CD-FDEE-46D6-BD61-020F299A1B98}"/>
              </a:ext>
            </a:extLst>
          </p:cNvPr>
          <p:cNvSpPr txBox="1">
            <a:spLocks noChangeArrowheads="1"/>
          </p:cNvSpPr>
          <p:nvPr/>
        </p:nvSpPr>
        <p:spPr bwMode="auto">
          <a:xfrm>
            <a:off x="1306286" y="2730639"/>
            <a:ext cx="1709057" cy="707886"/>
          </a:xfrm>
          <a:prstGeom prst="rect">
            <a:avLst/>
          </a:prstGeom>
          <a:solidFill>
            <a:srgbClr val="FF0066"/>
          </a:solidFill>
          <a:ln>
            <a:headEnd/>
            <a:tailEnd/>
          </a:ln>
        </p:spPr>
        <p:style>
          <a:lnRef idx="1">
            <a:schemeClr val="accent1"/>
          </a:lnRef>
          <a:fillRef idx="2">
            <a:schemeClr val="accent1"/>
          </a:fillRef>
          <a:effectRef idx="1">
            <a:schemeClr val="accent1"/>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dirty="0" err="1">
                <a:solidFill>
                  <a:schemeClr val="bg1"/>
                </a:solidFill>
                <a:latin typeface="Arial" charset="0"/>
              </a:rPr>
              <a:t>Quốc</a:t>
            </a:r>
            <a:r>
              <a:rPr lang="en-US" sz="2000" dirty="0">
                <a:solidFill>
                  <a:schemeClr val="bg1"/>
                </a:solidFill>
                <a:latin typeface="Arial" charset="0"/>
              </a:rPr>
              <a:t> </a:t>
            </a:r>
            <a:r>
              <a:rPr lang="en-US" sz="2000" dirty="0" err="1">
                <a:solidFill>
                  <a:schemeClr val="bg1"/>
                </a:solidFill>
                <a:latin typeface="Arial" charset="0"/>
              </a:rPr>
              <a:t>tế</a:t>
            </a:r>
            <a:r>
              <a:rPr lang="en-US" sz="2000" dirty="0">
                <a:solidFill>
                  <a:schemeClr val="bg1"/>
                </a:solidFill>
                <a:latin typeface="Arial" charset="0"/>
              </a:rPr>
              <a:t> </a:t>
            </a:r>
            <a:r>
              <a:rPr lang="en-US" sz="2000" dirty="0" err="1">
                <a:solidFill>
                  <a:schemeClr val="bg1"/>
                </a:solidFill>
                <a:latin typeface="Arial" charset="0"/>
              </a:rPr>
              <a:t>vô</a:t>
            </a:r>
            <a:r>
              <a:rPr lang="en-US" sz="2000" dirty="0">
                <a:solidFill>
                  <a:schemeClr val="bg1"/>
                </a:solidFill>
                <a:latin typeface="Arial" charset="0"/>
              </a:rPr>
              <a:t> </a:t>
            </a:r>
            <a:r>
              <a:rPr lang="en-US" sz="2000" dirty="0" err="1">
                <a:solidFill>
                  <a:schemeClr val="bg1"/>
                </a:solidFill>
                <a:latin typeface="Arial" charset="0"/>
              </a:rPr>
              <a:t>sản</a:t>
            </a:r>
            <a:r>
              <a:rPr lang="en-US" sz="2000" dirty="0">
                <a:solidFill>
                  <a:schemeClr val="bg1"/>
                </a:solidFill>
                <a:latin typeface="Arial" charset="0"/>
              </a:rPr>
              <a:t> </a:t>
            </a:r>
          </a:p>
        </p:txBody>
      </p:sp>
      <p:sp>
        <p:nvSpPr>
          <p:cNvPr id="29" name="Text Box 9">
            <a:extLst>
              <a:ext uri="{FF2B5EF4-FFF2-40B4-BE49-F238E27FC236}">
                <a16:creationId xmlns="" xmlns:a16="http://schemas.microsoft.com/office/drawing/2014/main" id="{39C9F183-B93D-4285-BF5B-3FA35B8A3ADF}"/>
              </a:ext>
            </a:extLst>
          </p:cNvPr>
          <p:cNvSpPr txBox="1">
            <a:spLocks noChangeArrowheads="1"/>
          </p:cNvSpPr>
          <p:nvPr/>
        </p:nvSpPr>
        <p:spPr bwMode="auto">
          <a:xfrm>
            <a:off x="3189968" y="2725937"/>
            <a:ext cx="4343400" cy="708025"/>
          </a:xfrm>
          <a:prstGeom prst="rect">
            <a:avLst/>
          </a:prstGeom>
          <a:solidFill>
            <a:srgbClr val="008000"/>
          </a:solidFill>
          <a:ln>
            <a:headEnd/>
            <a:tailEnd/>
          </a:ln>
        </p:spPr>
        <p:style>
          <a:lnRef idx="1">
            <a:schemeClr val="accent5"/>
          </a:lnRef>
          <a:fillRef idx="2">
            <a:schemeClr val="accent5"/>
          </a:fillRef>
          <a:effectRef idx="1">
            <a:schemeClr val="accent5"/>
          </a:effectRef>
          <a:fontRef idx="minor">
            <a:schemeClr val="dk1"/>
          </a:fontRef>
        </p:style>
        <p:txBody>
          <a:bodyPr>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dirty="0" err="1">
                <a:solidFill>
                  <a:schemeClr val="bg1"/>
                </a:solidFill>
                <a:latin typeface="Arial" charset="0"/>
              </a:rPr>
              <a:t>Với</a:t>
            </a:r>
            <a:r>
              <a:rPr lang="en-US" sz="2000" dirty="0">
                <a:solidFill>
                  <a:schemeClr val="bg1"/>
                </a:solidFill>
                <a:latin typeface="Arial" charset="0"/>
              </a:rPr>
              <a:t> </a:t>
            </a:r>
            <a:r>
              <a:rPr lang="en-US" sz="2000" dirty="0" err="1">
                <a:solidFill>
                  <a:schemeClr val="bg1"/>
                </a:solidFill>
                <a:latin typeface="Arial" charset="0"/>
              </a:rPr>
              <a:t>các</a:t>
            </a:r>
            <a:r>
              <a:rPr lang="en-US" sz="2000" dirty="0">
                <a:solidFill>
                  <a:schemeClr val="bg1"/>
                </a:solidFill>
                <a:latin typeface="Arial" charset="0"/>
              </a:rPr>
              <a:t> </a:t>
            </a:r>
            <a:r>
              <a:rPr lang="en-US" sz="2000" dirty="0" err="1">
                <a:solidFill>
                  <a:schemeClr val="bg1"/>
                </a:solidFill>
                <a:latin typeface="Arial" charset="0"/>
              </a:rPr>
              <a:t>dân</a:t>
            </a:r>
            <a:r>
              <a:rPr lang="en-US" sz="2000" dirty="0">
                <a:solidFill>
                  <a:schemeClr val="bg1"/>
                </a:solidFill>
                <a:latin typeface="Arial" charset="0"/>
              </a:rPr>
              <a:t> </a:t>
            </a:r>
            <a:r>
              <a:rPr lang="en-US" sz="2000" dirty="0" err="1">
                <a:solidFill>
                  <a:schemeClr val="bg1"/>
                </a:solidFill>
                <a:latin typeface="Arial" charset="0"/>
              </a:rPr>
              <a:t>tộc</a:t>
            </a:r>
            <a:r>
              <a:rPr lang="en-US" sz="2000" dirty="0">
                <a:solidFill>
                  <a:schemeClr val="bg1"/>
                </a:solidFill>
                <a:latin typeface="Arial" charset="0"/>
              </a:rPr>
              <a:t> </a:t>
            </a:r>
            <a:r>
              <a:rPr lang="en-US" sz="2000" dirty="0" err="1">
                <a:solidFill>
                  <a:schemeClr val="bg1"/>
                </a:solidFill>
                <a:latin typeface="Arial" charset="0"/>
              </a:rPr>
              <a:t>bị</a:t>
            </a:r>
            <a:r>
              <a:rPr lang="en-US" sz="2000" dirty="0">
                <a:solidFill>
                  <a:schemeClr val="bg1"/>
                </a:solidFill>
                <a:latin typeface="Arial" charset="0"/>
              </a:rPr>
              <a:t> </a:t>
            </a:r>
            <a:r>
              <a:rPr lang="en-US" sz="2000" dirty="0" err="1">
                <a:solidFill>
                  <a:schemeClr val="bg1"/>
                </a:solidFill>
                <a:latin typeface="Arial" charset="0"/>
              </a:rPr>
              <a:t>áp</a:t>
            </a:r>
            <a:r>
              <a:rPr lang="en-US" sz="2000" dirty="0">
                <a:solidFill>
                  <a:schemeClr val="bg1"/>
                </a:solidFill>
                <a:latin typeface="Arial" charset="0"/>
              </a:rPr>
              <a:t> </a:t>
            </a:r>
            <a:r>
              <a:rPr lang="en-US" sz="2000" dirty="0" err="1">
                <a:solidFill>
                  <a:schemeClr val="bg1"/>
                </a:solidFill>
                <a:latin typeface="Arial" charset="0"/>
              </a:rPr>
              <a:t>bức</a:t>
            </a:r>
            <a:r>
              <a:rPr lang="en-US" sz="2000" dirty="0">
                <a:solidFill>
                  <a:schemeClr val="bg1"/>
                </a:solidFill>
                <a:latin typeface="Arial" charset="0"/>
              </a:rPr>
              <a:t>, </a:t>
            </a:r>
            <a:r>
              <a:rPr lang="en-US" sz="2000" dirty="0" err="1">
                <a:solidFill>
                  <a:schemeClr val="bg1"/>
                </a:solidFill>
                <a:latin typeface="Arial" charset="0"/>
              </a:rPr>
              <a:t>với</a:t>
            </a:r>
            <a:r>
              <a:rPr lang="en-US" sz="2000" dirty="0">
                <a:solidFill>
                  <a:schemeClr val="bg1"/>
                </a:solidFill>
                <a:latin typeface="Arial" charset="0"/>
              </a:rPr>
              <a:t> </a:t>
            </a:r>
            <a:r>
              <a:rPr lang="en-US" sz="2000" dirty="0" err="1">
                <a:solidFill>
                  <a:schemeClr val="bg1"/>
                </a:solidFill>
                <a:latin typeface="Arial" charset="0"/>
              </a:rPr>
              <a:t>nhân</a:t>
            </a:r>
            <a:r>
              <a:rPr lang="en-US" sz="2000" dirty="0">
                <a:solidFill>
                  <a:schemeClr val="bg1"/>
                </a:solidFill>
                <a:latin typeface="Arial" charset="0"/>
              </a:rPr>
              <a:t> </a:t>
            </a:r>
            <a:r>
              <a:rPr lang="en-US" sz="2000" dirty="0" err="1">
                <a:solidFill>
                  <a:schemeClr val="bg1"/>
                </a:solidFill>
                <a:latin typeface="Arial" charset="0"/>
              </a:rPr>
              <a:t>dân</a:t>
            </a:r>
            <a:r>
              <a:rPr lang="en-US" sz="2000" dirty="0">
                <a:solidFill>
                  <a:schemeClr val="bg1"/>
                </a:solidFill>
                <a:latin typeface="Arial" charset="0"/>
              </a:rPr>
              <a:t> </a:t>
            </a:r>
            <a:r>
              <a:rPr lang="en-US" sz="2000" dirty="0" err="1">
                <a:solidFill>
                  <a:schemeClr val="bg1"/>
                </a:solidFill>
                <a:latin typeface="Arial" charset="0"/>
              </a:rPr>
              <a:t>lao</a:t>
            </a:r>
            <a:r>
              <a:rPr lang="en-US" sz="2000" dirty="0">
                <a:solidFill>
                  <a:schemeClr val="bg1"/>
                </a:solidFill>
                <a:latin typeface="Arial" charset="0"/>
              </a:rPr>
              <a:t> </a:t>
            </a:r>
            <a:r>
              <a:rPr lang="en-US" sz="2000" dirty="0" err="1">
                <a:solidFill>
                  <a:schemeClr val="bg1"/>
                </a:solidFill>
                <a:latin typeface="Arial" charset="0"/>
              </a:rPr>
              <a:t>động</a:t>
            </a:r>
            <a:r>
              <a:rPr lang="en-US" sz="2000" dirty="0">
                <a:solidFill>
                  <a:schemeClr val="bg1"/>
                </a:solidFill>
                <a:latin typeface="Arial" charset="0"/>
              </a:rPr>
              <a:t> </a:t>
            </a:r>
            <a:r>
              <a:rPr lang="en-US" sz="2000" dirty="0" err="1">
                <a:solidFill>
                  <a:schemeClr val="bg1"/>
                </a:solidFill>
                <a:latin typeface="Arial" charset="0"/>
              </a:rPr>
              <a:t>các</a:t>
            </a:r>
            <a:r>
              <a:rPr lang="en-US" sz="2000" dirty="0">
                <a:solidFill>
                  <a:schemeClr val="bg1"/>
                </a:solidFill>
                <a:latin typeface="Arial" charset="0"/>
              </a:rPr>
              <a:t> </a:t>
            </a:r>
            <a:r>
              <a:rPr lang="en-US" sz="2000" dirty="0" err="1">
                <a:solidFill>
                  <a:schemeClr val="bg1"/>
                </a:solidFill>
                <a:latin typeface="Arial" charset="0"/>
              </a:rPr>
              <a:t>nước</a:t>
            </a:r>
            <a:r>
              <a:rPr lang="en-US" sz="2000" dirty="0">
                <a:solidFill>
                  <a:schemeClr val="bg1"/>
                </a:solidFill>
                <a:latin typeface="Arial" charset="0"/>
              </a:rPr>
              <a:t> </a:t>
            </a:r>
          </a:p>
        </p:txBody>
      </p:sp>
      <p:sp>
        <p:nvSpPr>
          <p:cNvPr id="30" name="Text Box 10">
            <a:extLst>
              <a:ext uri="{FF2B5EF4-FFF2-40B4-BE49-F238E27FC236}">
                <a16:creationId xmlns="" xmlns:a16="http://schemas.microsoft.com/office/drawing/2014/main" id="{3181A80C-0C43-49A7-9AA0-068A858215F0}"/>
              </a:ext>
            </a:extLst>
          </p:cNvPr>
          <p:cNvSpPr txBox="1">
            <a:spLocks noChangeArrowheads="1"/>
          </p:cNvSpPr>
          <p:nvPr/>
        </p:nvSpPr>
        <p:spPr bwMode="auto">
          <a:xfrm>
            <a:off x="7707993" y="2756949"/>
            <a:ext cx="3389086" cy="708025"/>
          </a:xfrm>
          <a:prstGeom prst="rect">
            <a:avLst/>
          </a:prstGeom>
          <a:solidFill>
            <a:srgbClr val="CC0099"/>
          </a:solidFill>
          <a:ln>
            <a:headEnd/>
            <a:tailEnd/>
          </a:ln>
        </p:spPr>
        <p:style>
          <a:lnRef idx="1">
            <a:schemeClr val="accent6"/>
          </a:lnRef>
          <a:fillRef idx="2">
            <a:schemeClr val="accent6"/>
          </a:fillRef>
          <a:effectRef idx="1">
            <a:schemeClr val="accent6"/>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dirty="0" err="1">
                <a:solidFill>
                  <a:schemeClr val="bg1"/>
                </a:solidFill>
                <a:latin typeface="Arial" charset="0"/>
              </a:rPr>
              <a:t>Với</a:t>
            </a:r>
            <a:r>
              <a:rPr lang="en-US" sz="2000" dirty="0">
                <a:solidFill>
                  <a:schemeClr val="bg1"/>
                </a:solidFill>
                <a:latin typeface="Arial" charset="0"/>
              </a:rPr>
              <a:t> </a:t>
            </a:r>
            <a:r>
              <a:rPr lang="en-US" sz="2000" dirty="0" err="1">
                <a:solidFill>
                  <a:schemeClr val="bg1"/>
                </a:solidFill>
                <a:latin typeface="Arial" charset="0"/>
              </a:rPr>
              <a:t>những</a:t>
            </a:r>
            <a:r>
              <a:rPr lang="en-US" sz="2000" dirty="0">
                <a:solidFill>
                  <a:schemeClr val="bg1"/>
                </a:solidFill>
                <a:latin typeface="Arial" charset="0"/>
              </a:rPr>
              <a:t> </a:t>
            </a:r>
            <a:r>
              <a:rPr lang="en-US" sz="2000" dirty="0" err="1">
                <a:solidFill>
                  <a:schemeClr val="bg1"/>
                </a:solidFill>
                <a:latin typeface="Arial" charset="0"/>
              </a:rPr>
              <a:t>người</a:t>
            </a:r>
            <a:r>
              <a:rPr lang="en-US" sz="2000" dirty="0">
                <a:solidFill>
                  <a:schemeClr val="bg1"/>
                </a:solidFill>
                <a:latin typeface="Arial" charset="0"/>
              </a:rPr>
              <a:t> </a:t>
            </a:r>
            <a:r>
              <a:rPr lang="en-US" sz="2000" dirty="0" err="1">
                <a:solidFill>
                  <a:schemeClr val="bg1"/>
                </a:solidFill>
                <a:latin typeface="Arial" charset="0"/>
              </a:rPr>
              <a:t>tiến</a:t>
            </a:r>
            <a:r>
              <a:rPr lang="en-US" sz="2000" dirty="0">
                <a:solidFill>
                  <a:schemeClr val="bg1"/>
                </a:solidFill>
                <a:latin typeface="Arial" charset="0"/>
              </a:rPr>
              <a:t> </a:t>
            </a:r>
            <a:r>
              <a:rPr lang="en-US" sz="2000" dirty="0" err="1">
                <a:solidFill>
                  <a:schemeClr val="bg1"/>
                </a:solidFill>
                <a:latin typeface="Arial" charset="0"/>
              </a:rPr>
              <a:t>bộ</a:t>
            </a:r>
            <a:r>
              <a:rPr lang="en-US" sz="2000" dirty="0">
                <a:solidFill>
                  <a:schemeClr val="bg1"/>
                </a:solidFill>
                <a:latin typeface="Arial" charset="0"/>
              </a:rPr>
              <a:t> </a:t>
            </a:r>
            <a:r>
              <a:rPr lang="en-US" sz="2000" dirty="0" err="1">
                <a:solidFill>
                  <a:schemeClr val="bg1"/>
                </a:solidFill>
                <a:latin typeface="Arial" charset="0"/>
              </a:rPr>
              <a:t>trên</a:t>
            </a:r>
            <a:r>
              <a:rPr lang="en-US" sz="2000" dirty="0">
                <a:solidFill>
                  <a:schemeClr val="bg1"/>
                </a:solidFill>
                <a:latin typeface="Arial" charset="0"/>
              </a:rPr>
              <a:t> </a:t>
            </a:r>
            <a:r>
              <a:rPr lang="en-US" sz="2000" dirty="0" err="1">
                <a:solidFill>
                  <a:schemeClr val="bg1"/>
                </a:solidFill>
                <a:latin typeface="Arial" charset="0"/>
              </a:rPr>
              <a:t>thế</a:t>
            </a:r>
            <a:r>
              <a:rPr lang="en-US" sz="2000" dirty="0">
                <a:solidFill>
                  <a:schemeClr val="bg1"/>
                </a:solidFill>
                <a:latin typeface="Arial" charset="0"/>
              </a:rPr>
              <a:t> </a:t>
            </a:r>
            <a:r>
              <a:rPr lang="en-US" sz="2000" dirty="0" err="1">
                <a:solidFill>
                  <a:schemeClr val="bg1"/>
                </a:solidFill>
                <a:latin typeface="Arial" charset="0"/>
              </a:rPr>
              <a:t>giới</a:t>
            </a:r>
            <a:r>
              <a:rPr lang="en-US" sz="2000" dirty="0">
                <a:solidFill>
                  <a:schemeClr val="bg1"/>
                </a:solidFill>
                <a:latin typeface="Arial" charset="0"/>
              </a:rPr>
              <a:t> </a:t>
            </a:r>
          </a:p>
        </p:txBody>
      </p:sp>
      <p:sp>
        <p:nvSpPr>
          <p:cNvPr id="32" name="AutoShape 12">
            <a:extLst>
              <a:ext uri="{FF2B5EF4-FFF2-40B4-BE49-F238E27FC236}">
                <a16:creationId xmlns="" xmlns:a16="http://schemas.microsoft.com/office/drawing/2014/main" id="{89B676A8-ED05-48FA-89CE-649BC9837392}"/>
              </a:ext>
            </a:extLst>
          </p:cNvPr>
          <p:cNvSpPr>
            <a:spLocks/>
          </p:cNvSpPr>
          <p:nvPr/>
        </p:nvSpPr>
        <p:spPr bwMode="auto">
          <a:xfrm rot="16179477">
            <a:off x="5875225" y="30077"/>
            <a:ext cx="501650" cy="7389813"/>
          </a:xfrm>
          <a:prstGeom prst="leftBrace">
            <a:avLst>
              <a:gd name="adj1" fmla="val 72155"/>
              <a:gd name="adj2" fmla="val 50593"/>
            </a:avLst>
          </a:pr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latin typeface="Calibri" panose="020F0502020204030204" pitchFamily="34" charset="0"/>
            </a:endParaRPr>
          </a:p>
        </p:txBody>
      </p:sp>
      <p:sp>
        <p:nvSpPr>
          <p:cNvPr id="33" name="Text Box 13">
            <a:extLst>
              <a:ext uri="{FF2B5EF4-FFF2-40B4-BE49-F238E27FC236}">
                <a16:creationId xmlns="" xmlns:a16="http://schemas.microsoft.com/office/drawing/2014/main" id="{9483799B-7E36-440A-AD6E-7EE4DFD1B6B8}"/>
              </a:ext>
            </a:extLst>
          </p:cNvPr>
          <p:cNvSpPr txBox="1">
            <a:spLocks noChangeArrowheads="1"/>
          </p:cNvSpPr>
          <p:nvPr/>
        </p:nvSpPr>
        <p:spPr bwMode="auto">
          <a:xfrm>
            <a:off x="827314" y="4096781"/>
            <a:ext cx="10740572" cy="707886"/>
          </a:xfrm>
          <a:prstGeom prst="rect">
            <a:avLst/>
          </a:prstGeom>
          <a:solidFill>
            <a:srgbClr val="990033"/>
          </a:solidFill>
          <a:ln>
            <a:headEnd/>
            <a:tailEnd/>
          </a:ln>
        </p:spPr>
        <p:style>
          <a:lnRef idx="1">
            <a:schemeClr val="accent2"/>
          </a:lnRef>
          <a:fillRef idx="2">
            <a:schemeClr val="accent2"/>
          </a:fillRef>
          <a:effectRef idx="1">
            <a:schemeClr val="accent2"/>
          </a:effectRef>
          <a:fontRef idx="minor">
            <a:schemeClr val="dk1"/>
          </a:fontRef>
        </p:style>
        <p:txBody>
          <a:bodyPr wrap="square">
            <a:spAutoFit/>
          </a:bodyP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ctr" eaLnBrk="1" hangingPunct="1">
              <a:spcBef>
                <a:spcPct val="50000"/>
              </a:spcBef>
              <a:defRPr/>
            </a:pPr>
            <a:r>
              <a:rPr lang="en-US" sz="2000" dirty="0" err="1">
                <a:solidFill>
                  <a:schemeClr val="bg1"/>
                </a:solidFill>
                <a:latin typeface="Arial" charset="0"/>
              </a:rPr>
              <a:t>Vì</a:t>
            </a:r>
            <a:r>
              <a:rPr lang="en-US" sz="2000" dirty="0">
                <a:solidFill>
                  <a:schemeClr val="bg1"/>
                </a:solidFill>
                <a:latin typeface="Arial" charset="0"/>
              </a:rPr>
              <a:t> </a:t>
            </a:r>
            <a:r>
              <a:rPr lang="en-US" sz="2000" dirty="0" err="1">
                <a:solidFill>
                  <a:schemeClr val="bg1"/>
                </a:solidFill>
                <a:latin typeface="Arial" charset="0"/>
              </a:rPr>
              <a:t>hoà</a:t>
            </a:r>
            <a:r>
              <a:rPr lang="en-US" sz="2000" dirty="0">
                <a:solidFill>
                  <a:schemeClr val="bg1"/>
                </a:solidFill>
                <a:latin typeface="Arial" charset="0"/>
              </a:rPr>
              <a:t> </a:t>
            </a:r>
            <a:r>
              <a:rPr lang="en-US" sz="2000" dirty="0" err="1">
                <a:solidFill>
                  <a:schemeClr val="bg1"/>
                </a:solidFill>
                <a:latin typeface="Arial" charset="0"/>
              </a:rPr>
              <a:t>bình</a:t>
            </a:r>
            <a:r>
              <a:rPr lang="en-US" sz="2000" dirty="0">
                <a:solidFill>
                  <a:schemeClr val="bg1"/>
                </a:solidFill>
                <a:latin typeface="Arial" charset="0"/>
              </a:rPr>
              <a:t>, </a:t>
            </a:r>
            <a:r>
              <a:rPr lang="en-US" sz="2000" dirty="0" err="1">
                <a:solidFill>
                  <a:schemeClr val="bg1"/>
                </a:solidFill>
                <a:latin typeface="Arial" charset="0"/>
              </a:rPr>
              <a:t>độc</a:t>
            </a:r>
            <a:r>
              <a:rPr lang="en-US" sz="2000" dirty="0">
                <a:solidFill>
                  <a:schemeClr val="bg1"/>
                </a:solidFill>
                <a:latin typeface="Arial" charset="0"/>
              </a:rPr>
              <a:t> </a:t>
            </a:r>
            <a:r>
              <a:rPr lang="en-US" sz="2000" dirty="0" err="1">
                <a:solidFill>
                  <a:schemeClr val="bg1"/>
                </a:solidFill>
                <a:latin typeface="Arial" charset="0"/>
              </a:rPr>
              <a:t>lập</a:t>
            </a:r>
            <a:r>
              <a:rPr lang="en-US" sz="2000" dirty="0">
                <a:solidFill>
                  <a:schemeClr val="bg1"/>
                </a:solidFill>
                <a:latin typeface="Arial" charset="0"/>
              </a:rPr>
              <a:t> </a:t>
            </a:r>
            <a:r>
              <a:rPr lang="en-US" sz="2000" dirty="0" err="1">
                <a:solidFill>
                  <a:schemeClr val="bg1"/>
                </a:solidFill>
                <a:latin typeface="Arial" charset="0"/>
              </a:rPr>
              <a:t>dân</a:t>
            </a:r>
            <a:r>
              <a:rPr lang="en-US" sz="2000" dirty="0">
                <a:solidFill>
                  <a:schemeClr val="bg1"/>
                </a:solidFill>
                <a:latin typeface="Arial" charset="0"/>
              </a:rPr>
              <a:t> </a:t>
            </a:r>
            <a:r>
              <a:rPr lang="en-US" sz="2000" dirty="0" err="1">
                <a:solidFill>
                  <a:schemeClr val="bg1"/>
                </a:solidFill>
                <a:latin typeface="Arial" charset="0"/>
              </a:rPr>
              <a:t>tộc</a:t>
            </a:r>
            <a:r>
              <a:rPr lang="en-US" sz="2000" dirty="0">
                <a:solidFill>
                  <a:schemeClr val="bg1"/>
                </a:solidFill>
                <a:latin typeface="Arial" charset="0"/>
              </a:rPr>
              <a:t>, </a:t>
            </a:r>
            <a:r>
              <a:rPr lang="en-US" sz="2000" dirty="0" err="1">
                <a:solidFill>
                  <a:schemeClr val="bg1"/>
                </a:solidFill>
                <a:latin typeface="Arial" charset="0"/>
              </a:rPr>
              <a:t>dân</a:t>
            </a:r>
            <a:r>
              <a:rPr lang="en-US" sz="2000" dirty="0">
                <a:solidFill>
                  <a:schemeClr val="bg1"/>
                </a:solidFill>
                <a:latin typeface="Arial" charset="0"/>
              </a:rPr>
              <a:t> </a:t>
            </a:r>
            <a:r>
              <a:rPr lang="en-US" sz="2000" dirty="0" err="1">
                <a:solidFill>
                  <a:schemeClr val="bg1"/>
                </a:solidFill>
                <a:latin typeface="Arial" charset="0"/>
              </a:rPr>
              <a:t>chủ</a:t>
            </a:r>
            <a:r>
              <a:rPr lang="en-US" sz="2000" dirty="0">
                <a:solidFill>
                  <a:schemeClr val="bg1"/>
                </a:solidFill>
                <a:latin typeface="Arial" charset="0"/>
              </a:rPr>
              <a:t>, </a:t>
            </a:r>
            <a:r>
              <a:rPr lang="en-US" sz="2000" dirty="0" err="1">
                <a:solidFill>
                  <a:schemeClr val="bg1"/>
                </a:solidFill>
                <a:latin typeface="Arial" charset="0"/>
              </a:rPr>
              <a:t>tiến</a:t>
            </a:r>
            <a:r>
              <a:rPr lang="en-US" sz="2000" dirty="0">
                <a:solidFill>
                  <a:schemeClr val="bg1"/>
                </a:solidFill>
                <a:latin typeface="Arial" charset="0"/>
              </a:rPr>
              <a:t> </a:t>
            </a:r>
            <a:r>
              <a:rPr lang="en-US" sz="2000" dirty="0" err="1">
                <a:solidFill>
                  <a:schemeClr val="bg1"/>
                </a:solidFill>
                <a:latin typeface="Arial" charset="0"/>
              </a:rPr>
              <a:t>bộ</a:t>
            </a:r>
            <a:r>
              <a:rPr lang="en-US" sz="2000" dirty="0">
                <a:solidFill>
                  <a:schemeClr val="bg1"/>
                </a:solidFill>
                <a:latin typeface="Arial" charset="0"/>
              </a:rPr>
              <a:t> XH </a:t>
            </a:r>
            <a:r>
              <a:rPr lang="en-US" sz="2000" dirty="0" err="1">
                <a:solidFill>
                  <a:schemeClr val="bg1"/>
                </a:solidFill>
                <a:latin typeface="Arial" charset="0"/>
              </a:rPr>
              <a:t>và</a:t>
            </a:r>
            <a:r>
              <a:rPr lang="en-US" sz="2000" dirty="0">
                <a:solidFill>
                  <a:schemeClr val="bg1"/>
                </a:solidFill>
                <a:latin typeface="Arial" charset="0"/>
              </a:rPr>
              <a:t> CNXH, </a:t>
            </a:r>
            <a:r>
              <a:rPr lang="en-US" sz="2000" dirty="0" err="1">
                <a:solidFill>
                  <a:schemeClr val="bg1"/>
                </a:solidFill>
                <a:latin typeface="Arial" charset="0"/>
              </a:rPr>
              <a:t>là</a:t>
            </a:r>
            <a:r>
              <a:rPr lang="en-US" sz="2000" dirty="0">
                <a:solidFill>
                  <a:schemeClr val="bg1"/>
                </a:solidFill>
                <a:latin typeface="Arial" charset="0"/>
              </a:rPr>
              <a:t> </a:t>
            </a:r>
            <a:r>
              <a:rPr lang="en-US" sz="2000" dirty="0" err="1">
                <a:solidFill>
                  <a:schemeClr val="bg1"/>
                </a:solidFill>
                <a:latin typeface="Arial" charset="0"/>
              </a:rPr>
              <a:t>hợp</a:t>
            </a:r>
            <a:r>
              <a:rPr lang="en-US" sz="2000" dirty="0">
                <a:solidFill>
                  <a:schemeClr val="bg1"/>
                </a:solidFill>
                <a:latin typeface="Arial" charset="0"/>
              </a:rPr>
              <a:t> </a:t>
            </a:r>
            <a:r>
              <a:rPr lang="en-US" sz="2000" dirty="0" err="1">
                <a:solidFill>
                  <a:schemeClr val="bg1"/>
                </a:solidFill>
                <a:latin typeface="Arial" charset="0"/>
              </a:rPr>
              <a:t>tác</a:t>
            </a:r>
            <a:r>
              <a:rPr lang="en-US" sz="2000" dirty="0">
                <a:solidFill>
                  <a:schemeClr val="bg1"/>
                </a:solidFill>
                <a:latin typeface="Arial" charset="0"/>
              </a:rPr>
              <a:t> </a:t>
            </a:r>
            <a:r>
              <a:rPr lang="en-US" sz="2000" dirty="0" err="1">
                <a:solidFill>
                  <a:schemeClr val="bg1"/>
                </a:solidFill>
                <a:latin typeface="Arial" charset="0"/>
              </a:rPr>
              <a:t>và</a:t>
            </a:r>
            <a:r>
              <a:rPr lang="en-US" sz="2000" dirty="0">
                <a:solidFill>
                  <a:schemeClr val="bg1"/>
                </a:solidFill>
                <a:latin typeface="Arial" charset="0"/>
              </a:rPr>
              <a:t> </a:t>
            </a:r>
            <a:r>
              <a:rPr lang="en-US" sz="2000" dirty="0" err="1">
                <a:solidFill>
                  <a:schemeClr val="bg1"/>
                </a:solidFill>
                <a:latin typeface="Arial" charset="0"/>
              </a:rPr>
              <a:t>hữu</a:t>
            </a:r>
            <a:r>
              <a:rPr lang="en-US" sz="2000" dirty="0">
                <a:solidFill>
                  <a:schemeClr val="bg1"/>
                </a:solidFill>
                <a:latin typeface="Arial" charset="0"/>
              </a:rPr>
              <a:t> </a:t>
            </a:r>
            <a:r>
              <a:rPr lang="en-US" sz="2000" dirty="0" err="1">
                <a:solidFill>
                  <a:schemeClr val="bg1"/>
                </a:solidFill>
                <a:latin typeface="Arial" charset="0"/>
              </a:rPr>
              <a:t>nghị</a:t>
            </a:r>
            <a:r>
              <a:rPr lang="en-US" sz="2000" dirty="0">
                <a:solidFill>
                  <a:schemeClr val="bg1"/>
                </a:solidFill>
                <a:latin typeface="Arial" charset="0"/>
              </a:rPr>
              <a:t> </a:t>
            </a:r>
            <a:r>
              <a:rPr lang="en-US" sz="2000" dirty="0" err="1">
                <a:solidFill>
                  <a:schemeClr val="bg1"/>
                </a:solidFill>
                <a:latin typeface="Arial" charset="0"/>
              </a:rPr>
              <a:t>giữa</a:t>
            </a:r>
            <a:r>
              <a:rPr lang="en-US" sz="2000" dirty="0">
                <a:solidFill>
                  <a:schemeClr val="bg1"/>
                </a:solidFill>
                <a:latin typeface="Arial" charset="0"/>
              </a:rPr>
              <a:t> </a:t>
            </a:r>
            <a:r>
              <a:rPr lang="en-US" sz="2000" dirty="0" err="1">
                <a:solidFill>
                  <a:schemeClr val="bg1"/>
                </a:solidFill>
                <a:latin typeface="Arial" charset="0"/>
              </a:rPr>
              <a:t>các</a:t>
            </a:r>
            <a:r>
              <a:rPr lang="en-US" sz="2000" dirty="0">
                <a:solidFill>
                  <a:schemeClr val="bg1"/>
                </a:solidFill>
                <a:latin typeface="Arial" charset="0"/>
              </a:rPr>
              <a:t> </a:t>
            </a:r>
            <a:r>
              <a:rPr lang="en-US" sz="2000" dirty="0" err="1">
                <a:solidFill>
                  <a:schemeClr val="bg1"/>
                </a:solidFill>
                <a:latin typeface="Arial" charset="0"/>
              </a:rPr>
              <a:t>dân</a:t>
            </a:r>
            <a:r>
              <a:rPr lang="en-US" sz="2000" dirty="0">
                <a:solidFill>
                  <a:schemeClr val="bg1"/>
                </a:solidFill>
                <a:latin typeface="Arial" charset="0"/>
              </a:rPr>
              <a:t> </a:t>
            </a:r>
            <a:r>
              <a:rPr lang="en-US" sz="2000" dirty="0" err="1">
                <a:solidFill>
                  <a:schemeClr val="bg1"/>
                </a:solidFill>
                <a:latin typeface="Arial" charset="0"/>
              </a:rPr>
              <a:t>tộc</a:t>
            </a:r>
            <a:r>
              <a:rPr lang="en-US" sz="2000" dirty="0">
                <a:solidFill>
                  <a:schemeClr val="bg1"/>
                </a:solidFill>
                <a:latin typeface="Arial" charset="0"/>
              </a:rPr>
              <a:t> </a:t>
            </a:r>
          </a:p>
        </p:txBody>
      </p:sp>
      <p:pic>
        <p:nvPicPr>
          <p:cNvPr id="34" name="Picture 13" descr="Kết quả hình ảnh cho bác hồ với quốc tế">
            <a:extLst>
              <a:ext uri="{FF2B5EF4-FFF2-40B4-BE49-F238E27FC236}">
                <a16:creationId xmlns="" xmlns:a16="http://schemas.microsoft.com/office/drawing/2014/main" id="{90B393FB-5D8C-43BD-98D3-2FE81624815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26772" y="4937988"/>
            <a:ext cx="3675742" cy="17676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 name="Picture 15" descr="Kết quả hình ảnh cho bác hồ với quốc tế">
            <a:extLst>
              <a:ext uri="{FF2B5EF4-FFF2-40B4-BE49-F238E27FC236}">
                <a16:creationId xmlns="" xmlns:a16="http://schemas.microsoft.com/office/drawing/2014/main" id="{A23B722C-B2CF-458F-AF7A-B45E2916941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00800" y="4937987"/>
            <a:ext cx="3864428" cy="1767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Rectangle 3">
            <a:extLst>
              <a:ext uri="{FF2B5EF4-FFF2-40B4-BE49-F238E27FC236}">
                <a16:creationId xmlns="" xmlns:a16="http://schemas.microsoft.com/office/drawing/2014/main" id="{92E56619-77BE-40B6-9E6E-D87C626FE36A}"/>
              </a:ext>
            </a:extLst>
          </p:cNvPr>
          <p:cNvSpPr>
            <a:spLocks noChangeArrowheads="1"/>
          </p:cNvSpPr>
          <p:nvPr/>
        </p:nvSpPr>
        <p:spPr bwMode="auto">
          <a:xfrm>
            <a:off x="3146425" y="1066227"/>
            <a:ext cx="573654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pPr>
            <a:r>
              <a:rPr lang="vi-VN" altLang="en-US" sz="2400" b="1" dirty="0">
                <a:latin typeface="+mn-lt"/>
                <a:cs typeface="Times New Roman" panose="02020603050405020304" pitchFamily="18" charset="0"/>
              </a:rPr>
              <a:t>Về c</a:t>
            </a:r>
            <a:r>
              <a:rPr lang="en-US" altLang="en-US" sz="2400" b="1" dirty="0" err="1">
                <a:latin typeface="+mn-lt"/>
                <a:cs typeface="Times New Roman" panose="02020603050405020304" pitchFamily="18" charset="0"/>
              </a:rPr>
              <a:t>huẩn</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mực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đạo</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đức</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cách</a:t>
            </a:r>
            <a:r>
              <a:rPr lang="en-US" altLang="en-US" sz="2400" b="1" dirty="0">
                <a:latin typeface="+mn-lt"/>
                <a:cs typeface="Times New Roman" panose="02020603050405020304" pitchFamily="18" charset="0"/>
              </a:rPr>
              <a:t> </a:t>
            </a:r>
            <a:r>
              <a:rPr lang="en-US" altLang="en-US" sz="2400" b="1" dirty="0" err="1">
                <a:latin typeface="+mn-lt"/>
                <a:cs typeface="Times New Roman" panose="02020603050405020304" pitchFamily="18" charset="0"/>
              </a:rPr>
              <a:t>mạng</a:t>
            </a:r>
            <a:endParaRPr lang="en-US" altLang="en-US" sz="2400" b="1" dirty="0">
              <a:latin typeface="+mn-lt"/>
            </a:endParaRPr>
          </a:p>
        </p:txBody>
      </p:sp>
      <p:sp>
        <p:nvSpPr>
          <p:cNvPr id="37" name="Rectangle 36">
            <a:extLst>
              <a:ext uri="{FF2B5EF4-FFF2-40B4-BE49-F238E27FC236}">
                <a16:creationId xmlns="" xmlns:a16="http://schemas.microsoft.com/office/drawing/2014/main" id="{70AAF0C7-5B53-471E-8D49-BA75DAD082BD}"/>
              </a:ext>
            </a:extLst>
          </p:cNvPr>
          <p:cNvSpPr>
            <a:spLocks noChangeArrowheads="1"/>
          </p:cNvSpPr>
          <p:nvPr/>
        </p:nvSpPr>
        <p:spPr bwMode="auto">
          <a:xfrm>
            <a:off x="3015343" y="238377"/>
            <a:ext cx="583093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5. Tư tưởng về đạo đức cách mạng</a:t>
            </a:r>
            <a:endParaRPr lang="en-US" altLang="en-US" sz="2600" b="1" dirty="0">
              <a:solidFill>
                <a:srgbClr val="006600"/>
              </a:solidFill>
              <a:cs typeface="Arial" panose="020B0604020202020204" pitchFamily="34" charset="0"/>
            </a:endParaRPr>
          </a:p>
        </p:txBody>
      </p:sp>
      <p:grpSp>
        <p:nvGrpSpPr>
          <p:cNvPr id="38" name="Group 21">
            <a:extLst>
              <a:ext uri="{FF2B5EF4-FFF2-40B4-BE49-F238E27FC236}">
                <a16:creationId xmlns="" xmlns:a16="http://schemas.microsoft.com/office/drawing/2014/main" id="{76B41CB6-6BEA-4557-865B-93F8F68C6934}"/>
              </a:ext>
            </a:extLst>
          </p:cNvPr>
          <p:cNvGrpSpPr>
            <a:grpSpLocks/>
          </p:cNvGrpSpPr>
          <p:nvPr/>
        </p:nvGrpSpPr>
        <p:grpSpPr bwMode="auto">
          <a:xfrm>
            <a:off x="2429711" y="880331"/>
            <a:ext cx="7392678" cy="51608"/>
            <a:chOff x="279" y="1849919"/>
            <a:chExt cx="5298" cy="6123590"/>
          </a:xfrm>
        </p:grpSpPr>
        <p:sp>
          <p:nvSpPr>
            <p:cNvPr id="39" name="Line 7">
              <a:extLst>
                <a:ext uri="{FF2B5EF4-FFF2-40B4-BE49-F238E27FC236}">
                  <a16:creationId xmlns="" xmlns:a16="http://schemas.microsoft.com/office/drawing/2014/main" id="{68243655-74A7-49EA-B441-BF71DDD2FAEC}"/>
                </a:ext>
              </a:extLst>
            </p:cNvPr>
            <p:cNvSpPr>
              <a:spLocks noChangeShapeType="1"/>
            </p:cNvSpPr>
            <p:nvPr/>
          </p:nvSpPr>
          <p:spPr bwMode="auto">
            <a:xfrm>
              <a:off x="279" y="1849919"/>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40" name="Line 8">
              <a:extLst>
                <a:ext uri="{FF2B5EF4-FFF2-40B4-BE49-F238E27FC236}">
                  <a16:creationId xmlns="" xmlns:a16="http://schemas.microsoft.com/office/drawing/2014/main" id="{A7C3BD5C-FD8B-4C0A-831F-040608E5E7CD}"/>
                </a:ext>
              </a:extLst>
            </p:cNvPr>
            <p:cNvSpPr>
              <a:spLocks noChangeShapeType="1"/>
            </p:cNvSpPr>
            <p:nvPr/>
          </p:nvSpPr>
          <p:spPr bwMode="auto">
            <a:xfrm>
              <a:off x="279" y="7973509"/>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prstClr val="black"/>
                </a:solidFill>
                <a:latin typeface=".VnTime" panose="020B7200000000000000" pitchFamily="34" charset="0"/>
                <a:cs typeface="Arial" panose="020B0604020202020204" pitchFamily="34"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24">
                                            <p:txEl>
                                              <p:charRg st="4294967295" end="4294967295"/>
                                            </p:txEl>
                                          </p:spTgt>
                                        </p:tgtEl>
                                        <p:attrNameLst>
                                          <p:attrName>style.visibility</p:attrName>
                                        </p:attrNameLst>
                                      </p:cBhvr>
                                      <p:to>
                                        <p:strVal val="visible"/>
                                      </p:to>
                                    </p:set>
                                    <p:anim calcmode="lin" valueType="num">
                                      <p:cBhvr additive="base">
                                        <p:cTn id="7" dur="500" fill="hold"/>
                                        <p:tgtEl>
                                          <p:spTgt spid="24">
                                            <p:txEl>
                                              <p:charRg st="4294967295" end="4294967295"/>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4">
                                            <p:txEl>
                                              <p:charRg st="4294967295" end="4294967295"/>
                                            </p:txEl>
                                          </p:spTgt>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5" presetClass="entr" presetSubtype="10" fill="hold" grpId="0" nodeType="click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checkerboard(across)">
                                      <p:cBhvr>
                                        <p:cTn id="13" dur="500"/>
                                        <p:tgtEl>
                                          <p:spTgt spid="25"/>
                                        </p:tgtEl>
                                      </p:cBhvr>
                                    </p:animEffect>
                                  </p:childTnLst>
                                </p:cTn>
                              </p:par>
                            </p:childTnLst>
                          </p:cTn>
                        </p:par>
                        <p:par>
                          <p:cTn id="14" fill="hold">
                            <p:stCondLst>
                              <p:cond delay="500"/>
                            </p:stCondLst>
                            <p:childTnLst>
                              <p:par>
                                <p:cTn id="15" presetID="2" presetClass="entr" presetSubtype="4" fill="hold" grpId="0" nodeType="afterEffect">
                                  <p:stCondLst>
                                    <p:cond delay="0"/>
                                  </p:stCondLst>
                                  <p:iterate type="wd">
                                    <p:tmPct val="100000"/>
                                  </p:iterate>
                                  <p:childTnLst>
                                    <p:set>
                                      <p:cBhvr>
                                        <p:cTn id="16" dur="1" fill="hold">
                                          <p:stCondLst>
                                            <p:cond delay="0"/>
                                          </p:stCondLst>
                                        </p:cTn>
                                        <p:tgtEl>
                                          <p:spTgt spid="27"/>
                                        </p:tgtEl>
                                        <p:attrNameLst>
                                          <p:attrName>style.visibility</p:attrName>
                                        </p:attrNameLst>
                                      </p:cBhvr>
                                      <p:to>
                                        <p:strVal val="visible"/>
                                      </p:to>
                                    </p:set>
                                    <p:anim calcmode="lin" valueType="num">
                                      <p:cBhvr additive="base">
                                        <p:cTn id="17" dur="300" fill="hold"/>
                                        <p:tgtEl>
                                          <p:spTgt spid="27"/>
                                        </p:tgtEl>
                                        <p:attrNameLst>
                                          <p:attrName>ppt_x</p:attrName>
                                        </p:attrNameLst>
                                      </p:cBhvr>
                                      <p:tavLst>
                                        <p:tav tm="0">
                                          <p:val>
                                            <p:strVal val="#ppt_x"/>
                                          </p:val>
                                        </p:tav>
                                        <p:tav tm="100000">
                                          <p:val>
                                            <p:strVal val="#ppt_x"/>
                                          </p:val>
                                        </p:tav>
                                      </p:tavLst>
                                    </p:anim>
                                    <p:anim calcmode="lin" valueType="num">
                                      <p:cBhvr additive="base">
                                        <p:cTn id="18" dur="300" fill="hold"/>
                                        <p:tgtEl>
                                          <p:spTgt spid="27"/>
                                        </p:tgtEl>
                                        <p:attrNameLst>
                                          <p:attrName>ppt_y</p:attrName>
                                        </p:attrNameLst>
                                      </p:cBhvr>
                                      <p:tavLst>
                                        <p:tav tm="0">
                                          <p:val>
                                            <p:strVal val="1+#ppt_h/2"/>
                                          </p:val>
                                        </p:tav>
                                        <p:tav tm="100000">
                                          <p:val>
                                            <p:strVal val="#ppt_y"/>
                                          </p:val>
                                        </p:tav>
                                      </p:tavLst>
                                    </p:anim>
                                  </p:childTnLst>
                                </p:cTn>
                              </p:par>
                            </p:childTnLst>
                          </p:cTn>
                        </p:par>
                        <p:par>
                          <p:cTn id="19" fill="hold">
                            <p:stCondLst>
                              <p:cond delay="1700"/>
                            </p:stCondLst>
                            <p:childTnLst>
                              <p:par>
                                <p:cTn id="20" presetID="2" presetClass="entr" presetSubtype="4" fill="hold" grpId="0" nodeType="afterEffect">
                                  <p:stCondLst>
                                    <p:cond delay="0"/>
                                  </p:stCondLst>
                                  <p:childTnLst>
                                    <p:set>
                                      <p:cBhvr>
                                        <p:cTn id="21" dur="1" fill="hold">
                                          <p:stCondLst>
                                            <p:cond delay="0"/>
                                          </p:stCondLst>
                                        </p:cTn>
                                        <p:tgtEl>
                                          <p:spTgt spid="29"/>
                                        </p:tgtEl>
                                        <p:attrNameLst>
                                          <p:attrName>style.visibility</p:attrName>
                                        </p:attrNameLst>
                                      </p:cBhvr>
                                      <p:to>
                                        <p:strVal val="visible"/>
                                      </p:to>
                                    </p:set>
                                    <p:anim calcmode="lin" valueType="num">
                                      <p:cBhvr additive="base">
                                        <p:cTn id="22" dur="500" fill="hold"/>
                                        <p:tgtEl>
                                          <p:spTgt spid="29"/>
                                        </p:tgtEl>
                                        <p:attrNameLst>
                                          <p:attrName>ppt_x</p:attrName>
                                        </p:attrNameLst>
                                      </p:cBhvr>
                                      <p:tavLst>
                                        <p:tav tm="0">
                                          <p:val>
                                            <p:strVal val="#ppt_x"/>
                                          </p:val>
                                        </p:tav>
                                        <p:tav tm="100000">
                                          <p:val>
                                            <p:strVal val="#ppt_x"/>
                                          </p:val>
                                        </p:tav>
                                      </p:tavLst>
                                    </p:anim>
                                    <p:anim calcmode="lin" valueType="num">
                                      <p:cBhvr additive="base">
                                        <p:cTn id="23" dur="500" fill="hold"/>
                                        <p:tgtEl>
                                          <p:spTgt spid="29"/>
                                        </p:tgtEl>
                                        <p:attrNameLst>
                                          <p:attrName>ppt_y</p:attrName>
                                        </p:attrNameLst>
                                      </p:cBhvr>
                                      <p:tavLst>
                                        <p:tav tm="0">
                                          <p:val>
                                            <p:strVal val="1+#ppt_h/2"/>
                                          </p:val>
                                        </p:tav>
                                        <p:tav tm="100000">
                                          <p:val>
                                            <p:strVal val="#ppt_y"/>
                                          </p:val>
                                        </p:tav>
                                      </p:tavLst>
                                    </p:anim>
                                  </p:childTnLst>
                                </p:cTn>
                              </p:par>
                            </p:childTnLst>
                          </p:cTn>
                        </p:par>
                        <p:par>
                          <p:cTn id="24" fill="hold">
                            <p:stCondLst>
                              <p:cond delay="2200"/>
                            </p:stCondLst>
                            <p:childTnLst>
                              <p:par>
                                <p:cTn id="25" presetID="2" presetClass="entr" presetSubtype="4" fill="hold" grpId="0" nodeType="afterEffect">
                                  <p:stCondLst>
                                    <p:cond delay="0"/>
                                  </p:stCondLst>
                                  <p:childTnLst>
                                    <p:set>
                                      <p:cBhvr>
                                        <p:cTn id="26" dur="1" fill="hold">
                                          <p:stCondLst>
                                            <p:cond delay="0"/>
                                          </p:stCondLst>
                                        </p:cTn>
                                        <p:tgtEl>
                                          <p:spTgt spid="30"/>
                                        </p:tgtEl>
                                        <p:attrNameLst>
                                          <p:attrName>style.visibility</p:attrName>
                                        </p:attrNameLst>
                                      </p:cBhvr>
                                      <p:to>
                                        <p:strVal val="visible"/>
                                      </p:to>
                                    </p:set>
                                    <p:anim calcmode="lin" valueType="num">
                                      <p:cBhvr additive="base">
                                        <p:cTn id="27" dur="500" fill="hold"/>
                                        <p:tgtEl>
                                          <p:spTgt spid="30"/>
                                        </p:tgtEl>
                                        <p:attrNameLst>
                                          <p:attrName>ppt_x</p:attrName>
                                        </p:attrNameLst>
                                      </p:cBhvr>
                                      <p:tavLst>
                                        <p:tav tm="0">
                                          <p:val>
                                            <p:strVal val="#ppt_x"/>
                                          </p:val>
                                        </p:tav>
                                        <p:tav tm="100000">
                                          <p:val>
                                            <p:strVal val="#ppt_x"/>
                                          </p:val>
                                        </p:tav>
                                      </p:tavLst>
                                    </p:anim>
                                    <p:anim calcmode="lin" valueType="num">
                                      <p:cBhvr additive="base">
                                        <p:cTn id="28"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18" presetClass="entr" presetSubtype="6" fill="hold" grpId="0" nodeType="clickEffect">
                                  <p:stCondLst>
                                    <p:cond delay="0"/>
                                  </p:stCondLst>
                                  <p:childTnLst>
                                    <p:set>
                                      <p:cBhvr>
                                        <p:cTn id="32" dur="1" fill="hold">
                                          <p:stCondLst>
                                            <p:cond delay="0"/>
                                          </p:stCondLst>
                                        </p:cTn>
                                        <p:tgtEl>
                                          <p:spTgt spid="32"/>
                                        </p:tgtEl>
                                        <p:attrNameLst>
                                          <p:attrName>style.visibility</p:attrName>
                                        </p:attrNameLst>
                                      </p:cBhvr>
                                      <p:to>
                                        <p:strVal val="visible"/>
                                      </p:to>
                                    </p:set>
                                    <p:animEffect transition="in" filter="strips(downRight)">
                                      <p:cBhvr>
                                        <p:cTn id="33" dur="500"/>
                                        <p:tgtEl>
                                          <p:spTgt spid="32"/>
                                        </p:tgtEl>
                                      </p:cBhvr>
                                    </p:animEffect>
                                  </p:childTnLst>
                                </p:cTn>
                              </p:par>
                            </p:childTnLst>
                          </p:cTn>
                        </p:par>
                        <p:par>
                          <p:cTn id="34" fill="hold">
                            <p:stCondLst>
                              <p:cond delay="500"/>
                            </p:stCondLst>
                            <p:childTnLst>
                              <p:par>
                                <p:cTn id="35" presetID="18" presetClass="entr" presetSubtype="6" fill="hold" grpId="0" nodeType="afterEffect">
                                  <p:stCondLst>
                                    <p:cond delay="0"/>
                                  </p:stCondLst>
                                  <p:childTnLst>
                                    <p:set>
                                      <p:cBhvr>
                                        <p:cTn id="36" dur="1" fill="hold">
                                          <p:stCondLst>
                                            <p:cond delay="0"/>
                                          </p:stCondLst>
                                        </p:cTn>
                                        <p:tgtEl>
                                          <p:spTgt spid="33"/>
                                        </p:tgtEl>
                                        <p:attrNameLst>
                                          <p:attrName>style.visibility</p:attrName>
                                        </p:attrNameLst>
                                      </p:cBhvr>
                                      <p:to>
                                        <p:strVal val="visible"/>
                                      </p:to>
                                    </p:set>
                                    <p:animEffect transition="in" filter="strips(downRight)">
                                      <p:cBhvr>
                                        <p:cTn id="37" dur="500"/>
                                        <p:tgtEl>
                                          <p:spTgt spid="33"/>
                                        </p:tgtEl>
                                      </p:cBhvr>
                                    </p:animEffect>
                                  </p:childTnLst>
                                </p:cTn>
                              </p:par>
                            </p:childTnLst>
                          </p:cTn>
                        </p:par>
                      </p:childTnLst>
                    </p:cTn>
                  </p:par>
                  <p:par>
                    <p:cTn id="38" fill="hold">
                      <p:stCondLst>
                        <p:cond delay="indefinite"/>
                      </p:stCondLst>
                      <p:childTnLst>
                        <p:par>
                          <p:cTn id="39" fill="hold">
                            <p:stCondLst>
                              <p:cond delay="0"/>
                            </p:stCondLst>
                            <p:childTnLst>
                              <p:par>
                                <p:cTn id="40" presetID="31" presetClass="entr" presetSubtype="0" fill="hold" grpId="0" nodeType="clickEffect">
                                  <p:stCondLst>
                                    <p:cond delay="0"/>
                                  </p:stCondLst>
                                  <p:childTnLst>
                                    <p:set>
                                      <p:cBhvr>
                                        <p:cTn id="41" dur="1" fill="hold">
                                          <p:stCondLst>
                                            <p:cond delay="0"/>
                                          </p:stCondLst>
                                        </p:cTn>
                                        <p:tgtEl>
                                          <p:spTgt spid="37"/>
                                        </p:tgtEl>
                                        <p:attrNameLst>
                                          <p:attrName>style.visibility</p:attrName>
                                        </p:attrNameLst>
                                      </p:cBhvr>
                                      <p:to>
                                        <p:strVal val="visible"/>
                                      </p:to>
                                    </p:set>
                                    <p:anim calcmode="lin" valueType="num">
                                      <p:cBhvr>
                                        <p:cTn id="42" dur="1000" fill="hold"/>
                                        <p:tgtEl>
                                          <p:spTgt spid="37"/>
                                        </p:tgtEl>
                                        <p:attrNameLst>
                                          <p:attrName>ppt_w</p:attrName>
                                        </p:attrNameLst>
                                      </p:cBhvr>
                                      <p:tavLst>
                                        <p:tav tm="0">
                                          <p:val>
                                            <p:fltVal val="0"/>
                                          </p:val>
                                        </p:tav>
                                        <p:tav tm="100000">
                                          <p:val>
                                            <p:strVal val="#ppt_w"/>
                                          </p:val>
                                        </p:tav>
                                      </p:tavLst>
                                    </p:anim>
                                    <p:anim calcmode="lin" valueType="num">
                                      <p:cBhvr>
                                        <p:cTn id="43" dur="1000" fill="hold"/>
                                        <p:tgtEl>
                                          <p:spTgt spid="37"/>
                                        </p:tgtEl>
                                        <p:attrNameLst>
                                          <p:attrName>ppt_h</p:attrName>
                                        </p:attrNameLst>
                                      </p:cBhvr>
                                      <p:tavLst>
                                        <p:tav tm="0">
                                          <p:val>
                                            <p:fltVal val="0"/>
                                          </p:val>
                                        </p:tav>
                                        <p:tav tm="100000">
                                          <p:val>
                                            <p:strVal val="#ppt_h"/>
                                          </p:val>
                                        </p:tav>
                                      </p:tavLst>
                                    </p:anim>
                                    <p:anim calcmode="lin" valueType="num">
                                      <p:cBhvr>
                                        <p:cTn id="44" dur="1000" fill="hold"/>
                                        <p:tgtEl>
                                          <p:spTgt spid="37"/>
                                        </p:tgtEl>
                                        <p:attrNameLst>
                                          <p:attrName>style.rotation</p:attrName>
                                        </p:attrNameLst>
                                      </p:cBhvr>
                                      <p:tavLst>
                                        <p:tav tm="0">
                                          <p:val>
                                            <p:fltVal val="90"/>
                                          </p:val>
                                        </p:tav>
                                        <p:tav tm="100000">
                                          <p:val>
                                            <p:fltVal val="0"/>
                                          </p:val>
                                        </p:tav>
                                      </p:tavLst>
                                    </p:anim>
                                    <p:animEffect transition="in" filter="fade">
                                      <p:cBhvr>
                                        <p:cTn id="45" dur="1000"/>
                                        <p:tgtEl>
                                          <p:spTgt spid="37"/>
                                        </p:tgtEl>
                                      </p:cBhvr>
                                    </p:animEffect>
                                  </p:childTnLst>
                                </p:cTn>
                              </p:par>
                              <p:par>
                                <p:cTn id="46" presetID="31" presetClass="entr" presetSubtype="0" fill="hold" nodeType="withEffect">
                                  <p:stCondLst>
                                    <p:cond delay="0"/>
                                  </p:stCondLst>
                                  <p:childTnLst>
                                    <p:set>
                                      <p:cBhvr>
                                        <p:cTn id="47" dur="1" fill="hold">
                                          <p:stCondLst>
                                            <p:cond delay="0"/>
                                          </p:stCondLst>
                                        </p:cTn>
                                        <p:tgtEl>
                                          <p:spTgt spid="38"/>
                                        </p:tgtEl>
                                        <p:attrNameLst>
                                          <p:attrName>style.visibility</p:attrName>
                                        </p:attrNameLst>
                                      </p:cBhvr>
                                      <p:to>
                                        <p:strVal val="visible"/>
                                      </p:to>
                                    </p:set>
                                    <p:anim calcmode="lin" valueType="num">
                                      <p:cBhvr>
                                        <p:cTn id="48" dur="1000" fill="hold"/>
                                        <p:tgtEl>
                                          <p:spTgt spid="38"/>
                                        </p:tgtEl>
                                        <p:attrNameLst>
                                          <p:attrName>ppt_w</p:attrName>
                                        </p:attrNameLst>
                                      </p:cBhvr>
                                      <p:tavLst>
                                        <p:tav tm="0">
                                          <p:val>
                                            <p:fltVal val="0"/>
                                          </p:val>
                                        </p:tav>
                                        <p:tav tm="100000">
                                          <p:val>
                                            <p:strVal val="#ppt_w"/>
                                          </p:val>
                                        </p:tav>
                                      </p:tavLst>
                                    </p:anim>
                                    <p:anim calcmode="lin" valueType="num">
                                      <p:cBhvr>
                                        <p:cTn id="49" dur="1000" fill="hold"/>
                                        <p:tgtEl>
                                          <p:spTgt spid="38"/>
                                        </p:tgtEl>
                                        <p:attrNameLst>
                                          <p:attrName>ppt_h</p:attrName>
                                        </p:attrNameLst>
                                      </p:cBhvr>
                                      <p:tavLst>
                                        <p:tav tm="0">
                                          <p:val>
                                            <p:fltVal val="0"/>
                                          </p:val>
                                        </p:tav>
                                        <p:tav tm="100000">
                                          <p:val>
                                            <p:strVal val="#ppt_h"/>
                                          </p:val>
                                        </p:tav>
                                      </p:tavLst>
                                    </p:anim>
                                    <p:anim calcmode="lin" valueType="num">
                                      <p:cBhvr>
                                        <p:cTn id="50" dur="1000" fill="hold"/>
                                        <p:tgtEl>
                                          <p:spTgt spid="38"/>
                                        </p:tgtEl>
                                        <p:attrNameLst>
                                          <p:attrName>style.rotation</p:attrName>
                                        </p:attrNameLst>
                                      </p:cBhvr>
                                      <p:tavLst>
                                        <p:tav tm="0">
                                          <p:val>
                                            <p:fltVal val="90"/>
                                          </p:val>
                                        </p:tav>
                                        <p:tav tm="100000">
                                          <p:val>
                                            <p:fltVal val="0"/>
                                          </p:val>
                                        </p:tav>
                                      </p:tavLst>
                                    </p:anim>
                                    <p:animEffect transition="in" filter="fade">
                                      <p:cBhvr>
                                        <p:cTn id="51" dur="10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utoUpdateAnimBg="0"/>
      <p:bldP spid="25" grpId="0" animBg="1" autoUpdateAnimBg="0"/>
      <p:bldP spid="27" grpId="0" animBg="1" autoUpdateAnimBg="0"/>
      <p:bldP spid="29" grpId="0" animBg="1" autoUpdateAnimBg="0"/>
      <p:bldP spid="30" grpId="0" animBg="1" autoUpdateAnimBg="0"/>
      <p:bldP spid="32" grpId="0" animBg="1" autoUpdateAnimBg="0"/>
      <p:bldP spid="33" grpId="0" animBg="1" autoUpdateAnimBg="0"/>
      <p:bldP spid="37" grpId="0"/>
    </p:bldLst>
  </p:timing>
</p:sld>
</file>

<file path=ppt/slides/slide101.xml><?xml version="1.0" encoding="utf-8"?>
<p:sld xmlns:a="http://schemas.openxmlformats.org/drawingml/2006/main" xmlns:r="http://schemas.openxmlformats.org/officeDocument/2006/relationships" xmlns:p="http://schemas.openxmlformats.org/presentationml/2006/main">
  <p:cSld>
    <p:bg>
      <p:bgPr>
        <a:gradFill>
          <a:gsLst>
            <a:gs pos="0">
              <a:schemeClr val="accent1">
                <a:lumMod val="5000"/>
                <a:lumOff val="95000"/>
              </a:schemeClr>
            </a:gs>
            <a:gs pos="0">
              <a:schemeClr val="accent3"/>
            </a:gs>
            <a:gs pos="100000">
              <a:schemeClr val="accent3"/>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5" name="Rectangle 12">
            <a:extLst>
              <a:ext uri="{FF2B5EF4-FFF2-40B4-BE49-F238E27FC236}">
                <a16:creationId xmlns="" xmlns:a16="http://schemas.microsoft.com/office/drawing/2014/main" id="{7542630D-1B27-4F79-B259-6AECE2D6733B}"/>
              </a:ext>
            </a:extLst>
          </p:cNvPr>
          <p:cNvSpPr>
            <a:spLocks noChangeArrowheads="1"/>
          </p:cNvSpPr>
          <p:nvPr/>
        </p:nvSpPr>
        <p:spPr bwMode="auto">
          <a:xfrm>
            <a:off x="2392817" y="1815645"/>
            <a:ext cx="6243184"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ctr" eaLnBrk="1" hangingPunct="1">
              <a:spcBef>
                <a:spcPct val="0"/>
              </a:spcBef>
              <a:buFont typeface="Wingdings" panose="05000000000000000000" pitchFamily="2" charset="2"/>
              <a:buChar char="q"/>
              <a:defRPr/>
            </a:pPr>
            <a:r>
              <a:rPr lang="vi-VN" altLang="en-US" sz="2400" b="1" dirty="0">
                <a:solidFill>
                  <a:schemeClr val="tx1">
                    <a:lumMod val="50000"/>
                  </a:schemeClr>
                </a:solidFill>
              </a:rPr>
              <a:t>V</a:t>
            </a:r>
            <a:r>
              <a:rPr lang="en-US" altLang="en-US" sz="2400" b="1" dirty="0">
                <a:solidFill>
                  <a:schemeClr val="tx1">
                    <a:lumMod val="50000"/>
                  </a:schemeClr>
                </a:solidFill>
              </a:rPr>
              <a:t>ề </a:t>
            </a:r>
            <a:r>
              <a:rPr lang="en-US" altLang="en-US" sz="2400" b="1" dirty="0" err="1">
                <a:solidFill>
                  <a:schemeClr val="tx1">
                    <a:lumMod val="50000"/>
                  </a:schemeClr>
                </a:solidFill>
              </a:rPr>
              <a:t>những</a:t>
            </a:r>
            <a:r>
              <a:rPr lang="en-US" altLang="en-US" sz="2400" b="1" dirty="0">
                <a:solidFill>
                  <a:schemeClr val="tx1">
                    <a:lumMod val="50000"/>
                  </a:schemeClr>
                </a:solidFill>
              </a:rPr>
              <a:t> </a:t>
            </a:r>
            <a:r>
              <a:rPr lang="en-US" altLang="en-US" sz="2400" b="1" dirty="0" err="1">
                <a:solidFill>
                  <a:schemeClr val="tx1">
                    <a:lumMod val="50000"/>
                  </a:schemeClr>
                </a:solidFill>
              </a:rPr>
              <a:t>nguyên</a:t>
            </a:r>
            <a:r>
              <a:rPr lang="en-US" altLang="en-US" sz="2400" b="1" dirty="0">
                <a:solidFill>
                  <a:schemeClr val="tx1">
                    <a:lumMod val="50000"/>
                  </a:schemeClr>
                </a:solidFill>
              </a:rPr>
              <a:t> </a:t>
            </a:r>
            <a:r>
              <a:rPr lang="en-US" altLang="en-US" sz="2400" b="1" dirty="0" err="1">
                <a:solidFill>
                  <a:schemeClr val="tx1">
                    <a:lumMod val="50000"/>
                  </a:schemeClr>
                </a:solidFill>
              </a:rPr>
              <a:t>tắc</a:t>
            </a:r>
            <a:r>
              <a:rPr lang="en-US" altLang="en-US" sz="2400" b="1" dirty="0">
                <a:solidFill>
                  <a:schemeClr val="tx1">
                    <a:lumMod val="50000"/>
                  </a:schemeClr>
                </a:solidFill>
              </a:rPr>
              <a:t> </a:t>
            </a:r>
            <a:r>
              <a:rPr lang="en-US" altLang="en-US" sz="2400" b="1" dirty="0" err="1">
                <a:solidFill>
                  <a:schemeClr val="tx1">
                    <a:lumMod val="50000"/>
                  </a:schemeClr>
                </a:solidFill>
              </a:rPr>
              <a:t>xây</a:t>
            </a:r>
            <a:r>
              <a:rPr lang="en-US" altLang="en-US" sz="2400" b="1" dirty="0">
                <a:solidFill>
                  <a:schemeClr val="tx1">
                    <a:lumMod val="50000"/>
                  </a:schemeClr>
                </a:solidFill>
              </a:rPr>
              <a:t> </a:t>
            </a:r>
            <a:r>
              <a:rPr lang="en-US" altLang="en-US" sz="2400" b="1" dirty="0" err="1">
                <a:solidFill>
                  <a:schemeClr val="tx1">
                    <a:lumMod val="50000"/>
                  </a:schemeClr>
                </a:solidFill>
              </a:rPr>
              <a:t>dựng</a:t>
            </a:r>
            <a:endParaRPr lang="en-US" altLang="en-US" sz="2400" b="1" dirty="0">
              <a:solidFill>
                <a:schemeClr val="tx1">
                  <a:lumMod val="50000"/>
                </a:schemeClr>
              </a:solidFill>
            </a:endParaRPr>
          </a:p>
          <a:p>
            <a:pPr algn="ctr" eaLnBrk="1" hangingPunct="1">
              <a:spcBef>
                <a:spcPct val="0"/>
              </a:spcBef>
              <a:buFontTx/>
              <a:buNone/>
              <a:defRPr/>
            </a:pPr>
            <a:r>
              <a:rPr lang="en-US" altLang="en-US" sz="2400" b="1" dirty="0" err="1">
                <a:solidFill>
                  <a:schemeClr val="tx1">
                    <a:lumMod val="50000"/>
                  </a:schemeClr>
                </a:solidFill>
              </a:rPr>
              <a:t>đạo</a:t>
            </a:r>
            <a:r>
              <a:rPr lang="en-US" altLang="en-US" sz="2400" b="1" dirty="0">
                <a:solidFill>
                  <a:schemeClr val="tx1">
                    <a:lumMod val="50000"/>
                  </a:schemeClr>
                </a:solidFill>
              </a:rPr>
              <a:t> </a:t>
            </a:r>
            <a:r>
              <a:rPr lang="en-US" altLang="en-US" sz="2400" b="1" dirty="0" err="1">
                <a:solidFill>
                  <a:schemeClr val="tx1">
                    <a:lumMod val="50000"/>
                  </a:schemeClr>
                </a:solidFill>
              </a:rPr>
              <a:t>đức</a:t>
            </a:r>
            <a:r>
              <a:rPr lang="en-US" altLang="en-US" sz="2400" b="1" dirty="0">
                <a:solidFill>
                  <a:schemeClr val="tx1">
                    <a:lumMod val="50000"/>
                  </a:schemeClr>
                </a:solidFill>
              </a:rPr>
              <a:t> </a:t>
            </a:r>
            <a:r>
              <a:rPr lang="en-US" altLang="en-US" sz="2400" b="1" dirty="0" err="1">
                <a:solidFill>
                  <a:schemeClr val="tx1">
                    <a:lumMod val="50000"/>
                  </a:schemeClr>
                </a:solidFill>
              </a:rPr>
              <a:t>mới</a:t>
            </a:r>
            <a:endParaRPr lang="en-US" altLang="en-US" sz="2400" b="1" dirty="0">
              <a:solidFill>
                <a:schemeClr val="tx1">
                  <a:lumMod val="50000"/>
                </a:schemeClr>
              </a:solidFill>
            </a:endParaRPr>
          </a:p>
        </p:txBody>
      </p:sp>
      <p:sp>
        <p:nvSpPr>
          <p:cNvPr id="26" name="Rectangle 7">
            <a:extLst>
              <a:ext uri="{FF2B5EF4-FFF2-40B4-BE49-F238E27FC236}">
                <a16:creationId xmlns="" xmlns:a16="http://schemas.microsoft.com/office/drawing/2014/main" id="{324485A4-B273-46B5-AE53-5292D10C3BD8}"/>
              </a:ext>
            </a:extLst>
          </p:cNvPr>
          <p:cNvSpPr>
            <a:spLocks noChangeArrowheads="1"/>
          </p:cNvSpPr>
          <p:nvPr/>
        </p:nvSpPr>
        <p:spPr bwMode="auto">
          <a:xfrm>
            <a:off x="435429" y="2853417"/>
            <a:ext cx="6243183" cy="319472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indent="406400" eaLnBrk="0" hangingPunct="0">
              <a:defRPr sz="2800" b="1" i="1">
                <a:solidFill>
                  <a:schemeClr val="tx1"/>
                </a:solidFill>
                <a:latin typeface="Times New Roman" pitchFamily="18" charset="0"/>
              </a:defRPr>
            </a:lvl1pPr>
            <a:lvl2pPr marL="742950" indent="-285750" eaLnBrk="0" hangingPunct="0">
              <a:defRPr sz="2800" b="1" i="1">
                <a:solidFill>
                  <a:schemeClr val="tx1"/>
                </a:solidFill>
                <a:latin typeface="Times New Roman" pitchFamily="18" charset="0"/>
              </a:defRPr>
            </a:lvl2pPr>
            <a:lvl3pPr marL="1143000" indent="-228600" eaLnBrk="0" hangingPunct="0">
              <a:defRPr sz="2800" b="1" i="1">
                <a:solidFill>
                  <a:schemeClr val="tx1"/>
                </a:solidFill>
                <a:latin typeface="Times New Roman" pitchFamily="18" charset="0"/>
              </a:defRPr>
            </a:lvl3pPr>
            <a:lvl4pPr marL="1600200" indent="-228600" eaLnBrk="0" hangingPunct="0">
              <a:defRPr sz="2800" b="1" i="1">
                <a:solidFill>
                  <a:schemeClr val="tx1"/>
                </a:solidFill>
                <a:latin typeface="Times New Roman" pitchFamily="18" charset="0"/>
              </a:defRPr>
            </a:lvl4pPr>
            <a:lvl5pPr marL="2057400" indent="-228600" eaLnBrk="0" hangingPunct="0">
              <a:defRPr sz="2800" b="1" i="1">
                <a:solidFill>
                  <a:schemeClr val="tx1"/>
                </a:solidFill>
                <a:latin typeface="Times New Roman" pitchFamily="18" charset="0"/>
              </a:defRPr>
            </a:lvl5pPr>
            <a:lvl6pPr marL="2514600" indent="-228600" algn="ctr" eaLnBrk="0" fontAlgn="base" hangingPunct="0">
              <a:spcBef>
                <a:spcPct val="0"/>
              </a:spcBef>
              <a:spcAft>
                <a:spcPct val="0"/>
              </a:spcAft>
              <a:defRPr sz="2800" b="1" i="1">
                <a:solidFill>
                  <a:schemeClr val="tx1"/>
                </a:solidFill>
                <a:latin typeface="Times New Roman" pitchFamily="18" charset="0"/>
              </a:defRPr>
            </a:lvl6pPr>
            <a:lvl7pPr marL="2971800" indent="-228600" algn="ctr" eaLnBrk="0" fontAlgn="base" hangingPunct="0">
              <a:spcBef>
                <a:spcPct val="0"/>
              </a:spcBef>
              <a:spcAft>
                <a:spcPct val="0"/>
              </a:spcAft>
              <a:defRPr sz="2800" b="1" i="1">
                <a:solidFill>
                  <a:schemeClr val="tx1"/>
                </a:solidFill>
                <a:latin typeface="Times New Roman" pitchFamily="18" charset="0"/>
              </a:defRPr>
            </a:lvl7pPr>
            <a:lvl8pPr marL="3429000" indent="-228600" algn="ctr" eaLnBrk="0" fontAlgn="base" hangingPunct="0">
              <a:spcBef>
                <a:spcPct val="0"/>
              </a:spcBef>
              <a:spcAft>
                <a:spcPct val="0"/>
              </a:spcAft>
              <a:defRPr sz="2800" b="1" i="1">
                <a:solidFill>
                  <a:schemeClr val="tx1"/>
                </a:solidFill>
                <a:latin typeface="Times New Roman" pitchFamily="18" charset="0"/>
              </a:defRPr>
            </a:lvl8pPr>
            <a:lvl9pPr marL="3886200" indent="-228600" algn="ctr" eaLnBrk="0" fontAlgn="base" hangingPunct="0">
              <a:spcBef>
                <a:spcPct val="0"/>
              </a:spcBef>
              <a:spcAft>
                <a:spcPct val="0"/>
              </a:spcAft>
              <a:defRPr sz="2800" b="1" i="1">
                <a:solidFill>
                  <a:schemeClr val="tx1"/>
                </a:solidFill>
                <a:latin typeface="Times New Roman" pitchFamily="18" charset="0"/>
              </a:defRPr>
            </a:lvl9pPr>
          </a:lstStyle>
          <a:p>
            <a:pPr algn="ctr" eaLnBrk="1" fontAlgn="auto" hangingPunct="1">
              <a:lnSpc>
                <a:spcPct val="115000"/>
              </a:lnSpc>
              <a:spcBef>
                <a:spcPct val="20000"/>
              </a:spcBef>
              <a:spcAft>
                <a:spcPts val="0"/>
              </a:spcAft>
              <a:buClr>
                <a:srgbClr val="FFCC00"/>
              </a:buClr>
              <a:buSzPct val="70000"/>
              <a:buFont typeface="Wingdings" pitchFamily="2" charset="2"/>
              <a:buNone/>
              <a:defRPr/>
            </a:pPr>
            <a:endParaRPr lang="vi-VN" altLang="en-US" sz="2400" b="0" kern="0" dirty="0">
              <a:solidFill>
                <a:srgbClr val="CC3300"/>
              </a:solidFill>
              <a:cs typeface="+mn-cs"/>
            </a:endParaRPr>
          </a:p>
          <a:p>
            <a:pPr algn="ctr" eaLnBrk="1" fontAlgn="auto" hangingPunct="1">
              <a:lnSpc>
                <a:spcPct val="115000"/>
              </a:lnSpc>
              <a:spcBef>
                <a:spcPct val="20000"/>
              </a:spcBef>
              <a:spcAft>
                <a:spcPts val="0"/>
              </a:spcAft>
              <a:buClr>
                <a:srgbClr val="FFCC00"/>
              </a:buClr>
              <a:buSzPct val="70000"/>
              <a:buFont typeface="Wingdings" pitchFamily="2" charset="2"/>
              <a:buNone/>
              <a:defRPr/>
            </a:pPr>
            <a:r>
              <a:rPr lang="en-US" altLang="en-US" sz="2400" b="0" kern="0" dirty="0">
                <a:solidFill>
                  <a:schemeClr val="tx1">
                    <a:lumMod val="50000"/>
                  </a:schemeClr>
                </a:solidFill>
                <a:cs typeface="+mn-cs"/>
              </a:rPr>
              <a:t>“</a:t>
            </a:r>
            <a:r>
              <a:rPr lang="en-US" altLang="en-US" sz="2400" b="0" kern="0" dirty="0" err="1">
                <a:solidFill>
                  <a:schemeClr val="tx1">
                    <a:lumMod val="50000"/>
                  </a:schemeClr>
                </a:solidFill>
                <a:cs typeface="+mn-cs"/>
              </a:rPr>
              <a:t>Đạo</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đức</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cách</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mạng</a:t>
            </a:r>
            <a:r>
              <a:rPr lang="en-US" altLang="en-US" sz="2400" b="0" kern="0" dirty="0">
                <a:solidFill>
                  <a:schemeClr val="tx1">
                    <a:lumMod val="50000"/>
                  </a:schemeClr>
                </a:solidFill>
                <a:cs typeface="+mn-cs"/>
              </a:rPr>
              <a:t> </a:t>
            </a:r>
            <a:r>
              <a:rPr lang="en-US" altLang="en-US" sz="2400" kern="0" dirty="0" err="1">
                <a:solidFill>
                  <a:schemeClr val="tx1">
                    <a:lumMod val="50000"/>
                  </a:schemeClr>
                </a:solidFill>
                <a:cs typeface="+mn-cs"/>
              </a:rPr>
              <a:t>không</a:t>
            </a:r>
            <a:r>
              <a:rPr lang="en-US" altLang="en-US" sz="2400" kern="0" dirty="0">
                <a:solidFill>
                  <a:schemeClr val="tx1">
                    <a:lumMod val="50000"/>
                  </a:schemeClr>
                </a:solidFill>
                <a:cs typeface="+mn-cs"/>
              </a:rPr>
              <a:t> </a:t>
            </a:r>
            <a:r>
              <a:rPr lang="en-US" altLang="en-US" sz="2400" kern="0" dirty="0" err="1">
                <a:solidFill>
                  <a:schemeClr val="tx1">
                    <a:lumMod val="50000"/>
                  </a:schemeClr>
                </a:solidFill>
                <a:cs typeface="+mn-cs"/>
              </a:rPr>
              <a:t>phải</a:t>
            </a:r>
            <a:r>
              <a:rPr lang="en-US" altLang="en-US" sz="2400" kern="0" dirty="0">
                <a:solidFill>
                  <a:schemeClr val="tx1">
                    <a:lumMod val="50000"/>
                  </a:schemeClr>
                </a:solidFill>
                <a:cs typeface="+mn-cs"/>
              </a:rPr>
              <a:t> </a:t>
            </a:r>
            <a:r>
              <a:rPr lang="en-US" altLang="en-US" sz="2400" kern="0" dirty="0" err="1">
                <a:solidFill>
                  <a:schemeClr val="tx1">
                    <a:lumMod val="50000"/>
                  </a:schemeClr>
                </a:solidFill>
                <a:cs typeface="+mn-cs"/>
              </a:rPr>
              <a:t>trên</a:t>
            </a:r>
            <a:r>
              <a:rPr lang="en-US" altLang="en-US" sz="2400" kern="0" dirty="0">
                <a:solidFill>
                  <a:schemeClr val="tx1">
                    <a:lumMod val="50000"/>
                  </a:schemeClr>
                </a:solidFill>
                <a:cs typeface="+mn-cs"/>
              </a:rPr>
              <a:t> </a:t>
            </a:r>
            <a:r>
              <a:rPr lang="en-US" altLang="en-US" sz="2400" kern="0" dirty="0" err="1">
                <a:solidFill>
                  <a:schemeClr val="tx1">
                    <a:lumMod val="50000"/>
                  </a:schemeClr>
                </a:solidFill>
                <a:cs typeface="+mn-cs"/>
              </a:rPr>
              <a:t>trời</a:t>
            </a:r>
            <a:r>
              <a:rPr lang="en-US" altLang="en-US" sz="2400" kern="0" dirty="0">
                <a:solidFill>
                  <a:schemeClr val="tx1">
                    <a:lumMod val="50000"/>
                  </a:schemeClr>
                </a:solidFill>
                <a:cs typeface="+mn-cs"/>
              </a:rPr>
              <a:t> </a:t>
            </a:r>
            <a:r>
              <a:rPr lang="en-US" altLang="en-US" sz="2400" kern="0" dirty="0" err="1">
                <a:solidFill>
                  <a:schemeClr val="tx1">
                    <a:lumMod val="50000"/>
                  </a:schemeClr>
                </a:solidFill>
                <a:cs typeface="+mn-cs"/>
              </a:rPr>
              <a:t>sa</a:t>
            </a:r>
            <a:r>
              <a:rPr lang="en-US" altLang="en-US" sz="2400" kern="0" dirty="0">
                <a:solidFill>
                  <a:schemeClr val="tx1">
                    <a:lumMod val="50000"/>
                  </a:schemeClr>
                </a:solidFill>
                <a:cs typeface="+mn-cs"/>
              </a:rPr>
              <a:t> </a:t>
            </a:r>
            <a:r>
              <a:rPr lang="en-US" altLang="en-US" sz="2400" kern="0" dirty="0" err="1">
                <a:solidFill>
                  <a:schemeClr val="tx1">
                    <a:lumMod val="50000"/>
                  </a:schemeClr>
                </a:solidFill>
                <a:cs typeface="+mn-cs"/>
              </a:rPr>
              <a:t>xuống</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Nó</a:t>
            </a:r>
            <a:r>
              <a:rPr lang="en-US" altLang="en-US" sz="2400" b="0" kern="0" dirty="0">
                <a:solidFill>
                  <a:schemeClr val="tx1">
                    <a:lumMod val="50000"/>
                  </a:schemeClr>
                </a:solidFill>
                <a:cs typeface="+mn-cs"/>
              </a:rPr>
              <a:t> do </a:t>
            </a:r>
            <a:r>
              <a:rPr lang="en-US" altLang="en-US" sz="2400" kern="0" dirty="0" err="1">
                <a:solidFill>
                  <a:schemeClr val="tx1">
                    <a:lumMod val="50000"/>
                  </a:schemeClr>
                </a:solidFill>
                <a:cs typeface="+mn-cs"/>
              </a:rPr>
              <a:t>đấu</a:t>
            </a:r>
            <a:r>
              <a:rPr lang="en-US" altLang="en-US" sz="2400" kern="0" dirty="0">
                <a:solidFill>
                  <a:schemeClr val="tx1">
                    <a:lumMod val="50000"/>
                  </a:schemeClr>
                </a:solidFill>
                <a:cs typeface="+mn-cs"/>
              </a:rPr>
              <a:t> </a:t>
            </a:r>
            <a:r>
              <a:rPr lang="en-US" altLang="en-US" sz="2400" kern="0" dirty="0" err="1">
                <a:solidFill>
                  <a:schemeClr val="tx1">
                    <a:lumMod val="50000"/>
                  </a:schemeClr>
                </a:solidFill>
                <a:cs typeface="+mn-cs"/>
              </a:rPr>
              <a:t>tranh</a:t>
            </a:r>
            <a:r>
              <a:rPr lang="en-US" altLang="en-US" sz="2400" kern="0" dirty="0">
                <a:solidFill>
                  <a:schemeClr val="tx1">
                    <a:lumMod val="50000"/>
                  </a:schemeClr>
                </a:solidFill>
                <a:cs typeface="+mn-cs"/>
              </a:rPr>
              <a:t>, </a:t>
            </a:r>
            <a:r>
              <a:rPr lang="en-US" altLang="en-US" sz="2400" kern="0" dirty="0" err="1">
                <a:solidFill>
                  <a:schemeClr val="tx1">
                    <a:lumMod val="50000"/>
                  </a:schemeClr>
                </a:solidFill>
                <a:cs typeface="+mn-cs"/>
              </a:rPr>
              <a:t>rèn</a:t>
            </a:r>
            <a:r>
              <a:rPr lang="en-US" altLang="en-US" sz="2400" kern="0" dirty="0">
                <a:solidFill>
                  <a:schemeClr val="tx1">
                    <a:lumMod val="50000"/>
                  </a:schemeClr>
                </a:solidFill>
                <a:cs typeface="+mn-cs"/>
              </a:rPr>
              <a:t> </a:t>
            </a:r>
            <a:r>
              <a:rPr lang="en-US" altLang="en-US" sz="2400" kern="0" dirty="0" err="1">
                <a:solidFill>
                  <a:schemeClr val="tx1">
                    <a:lumMod val="50000"/>
                  </a:schemeClr>
                </a:solidFill>
                <a:cs typeface="+mn-cs"/>
              </a:rPr>
              <a:t>luyện</a:t>
            </a:r>
            <a:r>
              <a:rPr lang="en-US" altLang="en-US" sz="2400" kern="0" dirty="0">
                <a:solidFill>
                  <a:schemeClr val="tx1">
                    <a:lumMod val="50000"/>
                  </a:schemeClr>
                </a:solidFill>
                <a:cs typeface="+mn-cs"/>
              </a:rPr>
              <a:t> </a:t>
            </a:r>
            <a:r>
              <a:rPr lang="en-US" altLang="en-US" sz="2400" kern="0" dirty="0" err="1">
                <a:solidFill>
                  <a:schemeClr val="tx1">
                    <a:lumMod val="50000"/>
                  </a:schemeClr>
                </a:solidFill>
                <a:cs typeface="+mn-cs"/>
              </a:rPr>
              <a:t>bền</a:t>
            </a:r>
            <a:r>
              <a:rPr lang="en-US" altLang="en-US" sz="2400" kern="0" dirty="0">
                <a:solidFill>
                  <a:schemeClr val="tx1">
                    <a:lumMod val="50000"/>
                  </a:schemeClr>
                </a:solidFill>
                <a:cs typeface="+mn-cs"/>
              </a:rPr>
              <a:t> </a:t>
            </a:r>
            <a:r>
              <a:rPr lang="en-US" altLang="en-US" sz="2400" kern="0" dirty="0" err="1">
                <a:solidFill>
                  <a:schemeClr val="tx1">
                    <a:lumMod val="50000"/>
                  </a:schemeClr>
                </a:solidFill>
                <a:cs typeface="+mn-cs"/>
              </a:rPr>
              <a:t>bỉ</a:t>
            </a:r>
            <a:r>
              <a:rPr lang="en-US" altLang="en-US" sz="2400" kern="0" dirty="0">
                <a:solidFill>
                  <a:schemeClr val="tx1">
                    <a:lumMod val="50000"/>
                  </a:schemeClr>
                </a:solidFill>
                <a:cs typeface="+mn-cs"/>
              </a:rPr>
              <a:t> </a:t>
            </a:r>
            <a:r>
              <a:rPr lang="en-US" altLang="en-US" sz="2400" b="0" kern="0" dirty="0" err="1">
                <a:solidFill>
                  <a:schemeClr val="tx1">
                    <a:lumMod val="50000"/>
                  </a:schemeClr>
                </a:solidFill>
                <a:cs typeface="+mn-cs"/>
              </a:rPr>
              <a:t>hàng</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ngày</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mà</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phát</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triển</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và</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củng</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cố</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Cũng</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như</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ngọc</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càng</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mài</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càng</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sáng</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vàng</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càng</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luyện</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càng</a:t>
            </a:r>
            <a:r>
              <a:rPr lang="en-US" altLang="en-US" sz="2400" b="0" kern="0" dirty="0">
                <a:solidFill>
                  <a:schemeClr val="tx1">
                    <a:lumMod val="50000"/>
                  </a:schemeClr>
                </a:solidFill>
                <a:cs typeface="+mn-cs"/>
              </a:rPr>
              <a:t> </a:t>
            </a:r>
            <a:r>
              <a:rPr lang="en-US" altLang="en-US" sz="2400" b="0" kern="0" dirty="0" err="1">
                <a:solidFill>
                  <a:schemeClr val="tx1">
                    <a:lumMod val="50000"/>
                  </a:schemeClr>
                </a:solidFill>
                <a:cs typeface="+mn-cs"/>
              </a:rPr>
              <a:t>trong</a:t>
            </a:r>
            <a:r>
              <a:rPr lang="en-US" altLang="en-US" sz="2400" b="0" kern="0" dirty="0">
                <a:solidFill>
                  <a:schemeClr val="tx1">
                    <a:lumMod val="50000"/>
                  </a:schemeClr>
                </a:solidFill>
                <a:cs typeface="+mn-cs"/>
              </a:rPr>
              <a:t>”.                     </a:t>
            </a:r>
            <a:endParaRPr lang="vi-VN" altLang="en-US" sz="2400" b="0" kern="0" dirty="0">
              <a:solidFill>
                <a:schemeClr val="tx1">
                  <a:lumMod val="50000"/>
                </a:schemeClr>
              </a:solidFill>
              <a:cs typeface="+mn-cs"/>
            </a:endParaRPr>
          </a:p>
          <a:p>
            <a:pPr algn="ctr" eaLnBrk="1" fontAlgn="auto" hangingPunct="1">
              <a:lnSpc>
                <a:spcPct val="115000"/>
              </a:lnSpc>
              <a:spcBef>
                <a:spcPct val="20000"/>
              </a:spcBef>
              <a:spcAft>
                <a:spcPts val="0"/>
              </a:spcAft>
              <a:buClr>
                <a:srgbClr val="FFCC00"/>
              </a:buClr>
              <a:buSzPct val="70000"/>
              <a:buFont typeface="Wingdings" pitchFamily="2" charset="2"/>
              <a:buNone/>
              <a:defRPr/>
            </a:pPr>
            <a:r>
              <a:rPr lang="en-US" altLang="en-US" sz="2400" b="0" kern="0" dirty="0">
                <a:solidFill>
                  <a:srgbClr val="CC3300"/>
                </a:solidFill>
                <a:cs typeface="+mn-cs"/>
              </a:rPr>
              <a:t> (</a:t>
            </a:r>
            <a:r>
              <a:rPr lang="en-US" altLang="en-US" sz="2400" b="0" kern="0" dirty="0" err="1">
                <a:solidFill>
                  <a:srgbClr val="CC3300"/>
                </a:solidFill>
                <a:cs typeface="+mn-cs"/>
              </a:rPr>
              <a:t>Hồ</a:t>
            </a:r>
            <a:r>
              <a:rPr lang="en-US" altLang="en-US" sz="2400" b="0" kern="0" dirty="0">
                <a:solidFill>
                  <a:srgbClr val="CC3300"/>
                </a:solidFill>
                <a:cs typeface="+mn-cs"/>
              </a:rPr>
              <a:t> </a:t>
            </a:r>
            <a:r>
              <a:rPr lang="en-US" altLang="en-US" sz="2400" b="0" kern="0" dirty="0" err="1">
                <a:solidFill>
                  <a:srgbClr val="CC3300"/>
                </a:solidFill>
                <a:cs typeface="+mn-cs"/>
              </a:rPr>
              <a:t>Chí</a:t>
            </a:r>
            <a:r>
              <a:rPr lang="en-US" altLang="en-US" sz="2400" b="0" kern="0" dirty="0">
                <a:solidFill>
                  <a:srgbClr val="CC3300"/>
                </a:solidFill>
                <a:cs typeface="+mn-cs"/>
              </a:rPr>
              <a:t> Minh </a:t>
            </a:r>
            <a:r>
              <a:rPr lang="en-US" altLang="en-US" sz="2400" b="0" kern="0" dirty="0" err="1">
                <a:solidFill>
                  <a:srgbClr val="CC3300"/>
                </a:solidFill>
                <a:cs typeface="+mn-cs"/>
              </a:rPr>
              <a:t>toàn</a:t>
            </a:r>
            <a:r>
              <a:rPr lang="en-US" altLang="en-US" sz="2400" b="0" kern="0" dirty="0">
                <a:solidFill>
                  <a:srgbClr val="CC3300"/>
                </a:solidFill>
                <a:cs typeface="+mn-cs"/>
              </a:rPr>
              <a:t> </a:t>
            </a:r>
            <a:r>
              <a:rPr lang="en-US" altLang="en-US" sz="2400" b="0" kern="0" dirty="0" err="1">
                <a:solidFill>
                  <a:srgbClr val="CC3300"/>
                </a:solidFill>
                <a:cs typeface="+mn-cs"/>
              </a:rPr>
              <a:t>tập</a:t>
            </a:r>
            <a:r>
              <a:rPr lang="en-US" altLang="en-US" sz="2400" b="0" kern="0" dirty="0">
                <a:solidFill>
                  <a:srgbClr val="CC3300"/>
                </a:solidFill>
                <a:cs typeface="+mn-cs"/>
              </a:rPr>
              <a:t>, </a:t>
            </a:r>
            <a:r>
              <a:rPr lang="en-US" altLang="en-US" sz="2400" b="0" kern="0" dirty="0" err="1">
                <a:solidFill>
                  <a:srgbClr val="CC3300"/>
                </a:solidFill>
                <a:cs typeface="+mn-cs"/>
              </a:rPr>
              <a:t>tập</a:t>
            </a:r>
            <a:r>
              <a:rPr lang="en-US" altLang="en-US" sz="2400" b="0" kern="0" dirty="0">
                <a:solidFill>
                  <a:srgbClr val="CC3300"/>
                </a:solidFill>
                <a:cs typeface="+mn-cs"/>
              </a:rPr>
              <a:t> 9 tr 293</a:t>
            </a:r>
            <a:r>
              <a:rPr lang="en-US" altLang="en-US" sz="2400" b="0" kern="0" dirty="0">
                <a:solidFill>
                  <a:srgbClr val="FF0000"/>
                </a:solidFill>
                <a:cs typeface="+mn-cs"/>
              </a:rPr>
              <a:t>) </a:t>
            </a:r>
          </a:p>
        </p:txBody>
      </p:sp>
      <p:sp>
        <p:nvSpPr>
          <p:cNvPr id="27" name="AutoShape 4" descr="Picture 8">
            <a:extLst>
              <a:ext uri="{FF2B5EF4-FFF2-40B4-BE49-F238E27FC236}">
                <a16:creationId xmlns="" xmlns:a16="http://schemas.microsoft.com/office/drawing/2014/main" id="{6A0374F2-36BB-4F96-B602-072C118E6EAB}"/>
              </a:ext>
            </a:extLst>
          </p:cNvPr>
          <p:cNvSpPr>
            <a:spLocks noChangeArrowheads="1"/>
          </p:cNvSpPr>
          <p:nvPr/>
        </p:nvSpPr>
        <p:spPr bwMode="auto">
          <a:xfrm>
            <a:off x="6937828" y="2853417"/>
            <a:ext cx="4949371" cy="3402239"/>
          </a:xfrm>
          <a:prstGeom prst="roundRect">
            <a:avLst>
              <a:gd name="adj" fmla="val 5472"/>
            </a:avLst>
          </a:prstGeom>
          <a:blipFill dpi="0" rotWithShape="1">
            <a:blip r:embed="rId2"/>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800" b="1" i="1">
              <a:latin typeface="Times New Roman" panose="02020603050405020304" pitchFamily="18" charset="0"/>
            </a:endParaRPr>
          </a:p>
        </p:txBody>
      </p:sp>
      <p:sp>
        <p:nvSpPr>
          <p:cNvPr id="28" name="Rectangle 27">
            <a:extLst>
              <a:ext uri="{FF2B5EF4-FFF2-40B4-BE49-F238E27FC236}">
                <a16:creationId xmlns="" xmlns:a16="http://schemas.microsoft.com/office/drawing/2014/main" id="{34AC61D1-4830-40FE-9D04-1A0CF87C7E39}"/>
              </a:ext>
            </a:extLst>
          </p:cNvPr>
          <p:cNvSpPr>
            <a:spLocks noChangeArrowheads="1"/>
          </p:cNvSpPr>
          <p:nvPr/>
        </p:nvSpPr>
        <p:spPr bwMode="auto">
          <a:xfrm>
            <a:off x="2392817" y="760564"/>
            <a:ext cx="6034711"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5. Tư tưởng về đạo đức cách mạng</a:t>
            </a:r>
            <a:endParaRPr lang="en-US" altLang="en-US" sz="2600" b="1" dirty="0">
              <a:solidFill>
                <a:srgbClr val="006600"/>
              </a:solidFill>
              <a:cs typeface="Arial" panose="020B0604020202020204" pitchFamily="34" charset="0"/>
            </a:endParaRPr>
          </a:p>
        </p:txBody>
      </p:sp>
      <p:grpSp>
        <p:nvGrpSpPr>
          <p:cNvPr id="29" name="Group 21">
            <a:extLst>
              <a:ext uri="{FF2B5EF4-FFF2-40B4-BE49-F238E27FC236}">
                <a16:creationId xmlns="" xmlns:a16="http://schemas.microsoft.com/office/drawing/2014/main" id="{EB956D31-45AD-4F87-8FAF-10569D3C004E}"/>
              </a:ext>
            </a:extLst>
          </p:cNvPr>
          <p:cNvGrpSpPr>
            <a:grpSpLocks/>
          </p:cNvGrpSpPr>
          <p:nvPr/>
        </p:nvGrpSpPr>
        <p:grpSpPr bwMode="auto">
          <a:xfrm>
            <a:off x="75152" y="1265477"/>
            <a:ext cx="10670040" cy="29029"/>
            <a:chOff x="318" y="-32160"/>
            <a:chExt cx="5298" cy="29029"/>
          </a:xfrm>
        </p:grpSpPr>
        <p:sp>
          <p:nvSpPr>
            <p:cNvPr id="30" name="Line 7">
              <a:extLst>
                <a:ext uri="{FF2B5EF4-FFF2-40B4-BE49-F238E27FC236}">
                  <a16:creationId xmlns="" xmlns:a16="http://schemas.microsoft.com/office/drawing/2014/main" id="{807A23C6-2C24-4BFD-977E-639C31DE8161}"/>
                </a:ext>
              </a:extLst>
            </p:cNvPr>
            <p:cNvSpPr>
              <a:spLocks noChangeShapeType="1"/>
            </p:cNvSpPr>
            <p:nvPr/>
          </p:nvSpPr>
          <p:spPr bwMode="auto">
            <a:xfrm>
              <a:off x="318" y="-3131"/>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31" name="Line 8">
              <a:extLst>
                <a:ext uri="{FF2B5EF4-FFF2-40B4-BE49-F238E27FC236}">
                  <a16:creationId xmlns="" xmlns:a16="http://schemas.microsoft.com/office/drawing/2014/main" id="{6A9EC344-7584-41E7-BCD1-B89F0824A261}"/>
                </a:ext>
              </a:extLst>
            </p:cNvPr>
            <p:cNvSpPr>
              <a:spLocks noChangeShapeType="1"/>
            </p:cNvSpPr>
            <p:nvPr/>
          </p:nvSpPr>
          <p:spPr bwMode="auto">
            <a:xfrm>
              <a:off x="318" y="-32160"/>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prstClr val="black"/>
                </a:solidFill>
                <a:latin typeface=".VnTime" panose="020B7200000000000000" pitchFamily="34" charset="0"/>
                <a:cs typeface="Arial" panose="020B0604020202020204" pitchFamily="34" charset="0"/>
              </a:endParaRPr>
            </a:p>
          </p:txBody>
        </p:sp>
      </p:grpSp>
    </p:spTree>
    <p:extLst>
      <p:ext uri="{BB962C8B-B14F-4D97-AF65-F5344CB8AC3E}">
        <p14:creationId xmlns:p14="http://schemas.microsoft.com/office/powerpoint/2010/main" val="39060486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box(in)">
                                      <p:cBhvr>
                                        <p:cTn id="7" dur="500"/>
                                        <p:tgtEl>
                                          <p:spTgt spid="27"/>
                                        </p:tgtEl>
                                      </p:cBhvr>
                                    </p:animEffect>
                                  </p:childTnLst>
                                </p:cTn>
                              </p:par>
                            </p:childTnLst>
                          </p:cTn>
                        </p:par>
                      </p:childTnLst>
                    </p:cTn>
                  </p:par>
                  <p:par>
                    <p:cTn id="8" fill="hold">
                      <p:stCondLst>
                        <p:cond delay="indefinite"/>
                      </p:stCondLst>
                      <p:childTnLst>
                        <p:par>
                          <p:cTn id="9" fill="hold">
                            <p:stCondLst>
                              <p:cond delay="0"/>
                            </p:stCondLst>
                            <p:childTnLst>
                              <p:par>
                                <p:cTn id="10" presetID="31" presetClass="entr" presetSubtype="0" fill="hold" grpId="0" nodeType="clickEffect">
                                  <p:stCondLst>
                                    <p:cond delay="0"/>
                                  </p:stCondLst>
                                  <p:childTnLst>
                                    <p:set>
                                      <p:cBhvr>
                                        <p:cTn id="11" dur="1" fill="hold">
                                          <p:stCondLst>
                                            <p:cond delay="0"/>
                                          </p:stCondLst>
                                        </p:cTn>
                                        <p:tgtEl>
                                          <p:spTgt spid="28"/>
                                        </p:tgtEl>
                                        <p:attrNameLst>
                                          <p:attrName>style.visibility</p:attrName>
                                        </p:attrNameLst>
                                      </p:cBhvr>
                                      <p:to>
                                        <p:strVal val="visible"/>
                                      </p:to>
                                    </p:set>
                                    <p:anim calcmode="lin" valueType="num">
                                      <p:cBhvr>
                                        <p:cTn id="12" dur="1000" fill="hold"/>
                                        <p:tgtEl>
                                          <p:spTgt spid="28"/>
                                        </p:tgtEl>
                                        <p:attrNameLst>
                                          <p:attrName>ppt_w</p:attrName>
                                        </p:attrNameLst>
                                      </p:cBhvr>
                                      <p:tavLst>
                                        <p:tav tm="0">
                                          <p:val>
                                            <p:fltVal val="0"/>
                                          </p:val>
                                        </p:tav>
                                        <p:tav tm="100000">
                                          <p:val>
                                            <p:strVal val="#ppt_w"/>
                                          </p:val>
                                        </p:tav>
                                      </p:tavLst>
                                    </p:anim>
                                    <p:anim calcmode="lin" valueType="num">
                                      <p:cBhvr>
                                        <p:cTn id="13" dur="1000" fill="hold"/>
                                        <p:tgtEl>
                                          <p:spTgt spid="28"/>
                                        </p:tgtEl>
                                        <p:attrNameLst>
                                          <p:attrName>ppt_h</p:attrName>
                                        </p:attrNameLst>
                                      </p:cBhvr>
                                      <p:tavLst>
                                        <p:tav tm="0">
                                          <p:val>
                                            <p:fltVal val="0"/>
                                          </p:val>
                                        </p:tav>
                                        <p:tav tm="100000">
                                          <p:val>
                                            <p:strVal val="#ppt_h"/>
                                          </p:val>
                                        </p:tav>
                                      </p:tavLst>
                                    </p:anim>
                                    <p:anim calcmode="lin" valueType="num">
                                      <p:cBhvr>
                                        <p:cTn id="14" dur="1000" fill="hold"/>
                                        <p:tgtEl>
                                          <p:spTgt spid="28"/>
                                        </p:tgtEl>
                                        <p:attrNameLst>
                                          <p:attrName>style.rotation</p:attrName>
                                        </p:attrNameLst>
                                      </p:cBhvr>
                                      <p:tavLst>
                                        <p:tav tm="0">
                                          <p:val>
                                            <p:fltVal val="90"/>
                                          </p:val>
                                        </p:tav>
                                        <p:tav tm="100000">
                                          <p:val>
                                            <p:fltVal val="0"/>
                                          </p:val>
                                        </p:tav>
                                      </p:tavLst>
                                    </p:anim>
                                    <p:animEffect transition="in" filter="fade">
                                      <p:cBhvr>
                                        <p:cTn id="15" dur="1000"/>
                                        <p:tgtEl>
                                          <p:spTgt spid="28"/>
                                        </p:tgtEl>
                                      </p:cBhvr>
                                    </p:animEffect>
                                  </p:childTnLst>
                                </p:cTn>
                              </p:par>
                              <p:par>
                                <p:cTn id="16" presetID="31" presetClass="entr" presetSubtype="0" fill="hold" nodeType="withEffect">
                                  <p:stCondLst>
                                    <p:cond delay="0"/>
                                  </p:stCondLst>
                                  <p:childTnLst>
                                    <p:set>
                                      <p:cBhvr>
                                        <p:cTn id="17" dur="1" fill="hold">
                                          <p:stCondLst>
                                            <p:cond delay="0"/>
                                          </p:stCondLst>
                                        </p:cTn>
                                        <p:tgtEl>
                                          <p:spTgt spid="29"/>
                                        </p:tgtEl>
                                        <p:attrNameLst>
                                          <p:attrName>style.visibility</p:attrName>
                                        </p:attrNameLst>
                                      </p:cBhvr>
                                      <p:to>
                                        <p:strVal val="visible"/>
                                      </p:to>
                                    </p:set>
                                    <p:anim calcmode="lin" valueType="num">
                                      <p:cBhvr>
                                        <p:cTn id="18" dur="1000" fill="hold"/>
                                        <p:tgtEl>
                                          <p:spTgt spid="29"/>
                                        </p:tgtEl>
                                        <p:attrNameLst>
                                          <p:attrName>ppt_w</p:attrName>
                                        </p:attrNameLst>
                                      </p:cBhvr>
                                      <p:tavLst>
                                        <p:tav tm="0">
                                          <p:val>
                                            <p:fltVal val="0"/>
                                          </p:val>
                                        </p:tav>
                                        <p:tav tm="100000">
                                          <p:val>
                                            <p:strVal val="#ppt_w"/>
                                          </p:val>
                                        </p:tav>
                                      </p:tavLst>
                                    </p:anim>
                                    <p:anim calcmode="lin" valueType="num">
                                      <p:cBhvr>
                                        <p:cTn id="19" dur="1000" fill="hold"/>
                                        <p:tgtEl>
                                          <p:spTgt spid="29"/>
                                        </p:tgtEl>
                                        <p:attrNameLst>
                                          <p:attrName>ppt_h</p:attrName>
                                        </p:attrNameLst>
                                      </p:cBhvr>
                                      <p:tavLst>
                                        <p:tav tm="0">
                                          <p:val>
                                            <p:fltVal val="0"/>
                                          </p:val>
                                        </p:tav>
                                        <p:tav tm="100000">
                                          <p:val>
                                            <p:strVal val="#ppt_h"/>
                                          </p:val>
                                        </p:tav>
                                      </p:tavLst>
                                    </p:anim>
                                    <p:anim calcmode="lin" valueType="num">
                                      <p:cBhvr>
                                        <p:cTn id="20" dur="1000" fill="hold"/>
                                        <p:tgtEl>
                                          <p:spTgt spid="29"/>
                                        </p:tgtEl>
                                        <p:attrNameLst>
                                          <p:attrName>style.rotation</p:attrName>
                                        </p:attrNameLst>
                                      </p:cBhvr>
                                      <p:tavLst>
                                        <p:tav tm="0">
                                          <p:val>
                                            <p:fltVal val="90"/>
                                          </p:val>
                                        </p:tav>
                                        <p:tav tm="100000">
                                          <p:val>
                                            <p:fltVal val="0"/>
                                          </p:val>
                                        </p:tav>
                                      </p:tavLst>
                                    </p:anim>
                                    <p:animEffect transition="in" filter="fade">
                                      <p:cBhvr>
                                        <p:cTn id="21" dur="10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291" name="Group 17"/>
          <p:cNvGrpSpPr>
            <a:grpSpLocks/>
          </p:cNvGrpSpPr>
          <p:nvPr/>
        </p:nvGrpSpPr>
        <p:grpSpPr bwMode="auto">
          <a:xfrm>
            <a:off x="2605768" y="1696774"/>
            <a:ext cx="7089775" cy="1662339"/>
            <a:chOff x="1728357" y="1304449"/>
            <a:chExt cx="5477985" cy="1543674"/>
          </a:xfrm>
        </p:grpSpPr>
        <p:grpSp>
          <p:nvGrpSpPr>
            <p:cNvPr id="12317" name="Group 18"/>
            <p:cNvGrpSpPr>
              <a:grpSpLocks/>
            </p:cNvGrpSpPr>
            <p:nvPr/>
          </p:nvGrpSpPr>
          <p:grpSpPr bwMode="auto">
            <a:xfrm>
              <a:off x="1803761" y="1456060"/>
              <a:ext cx="5402581" cy="1392063"/>
              <a:chOff x="1803761" y="1456060"/>
              <a:chExt cx="5402581" cy="1392063"/>
            </a:xfrm>
          </p:grpSpPr>
          <p:pic>
            <p:nvPicPr>
              <p:cNvPr id="12322" name="Picture 345" descr="shadow_1_m"/>
              <p:cNvPicPr>
                <a:picLocks noChangeAspect="1" noChangeArrowheads="1"/>
              </p:cNvPicPr>
              <p:nvPr/>
            </p:nvPicPr>
            <p:blipFill>
              <a:blip r:embed="rId2"/>
              <a:srcRect t="1518" b="2"/>
              <a:stretch>
                <a:fillRect/>
              </a:stretch>
            </p:blipFill>
            <p:spPr bwMode="gray">
              <a:xfrm>
                <a:off x="1803761" y="2535709"/>
                <a:ext cx="5402581" cy="312414"/>
              </a:xfrm>
              <a:prstGeom prst="rect">
                <a:avLst/>
              </a:prstGeom>
              <a:noFill/>
              <a:ln w="9525">
                <a:noFill/>
                <a:miter lim="800000"/>
                <a:headEnd/>
                <a:tailEnd/>
              </a:ln>
            </p:spPr>
          </p:pic>
          <p:sp>
            <p:nvSpPr>
              <p:cNvPr id="25" name="Rectangle 24"/>
              <p:cNvSpPr/>
              <p:nvPr/>
            </p:nvSpPr>
            <p:spPr>
              <a:xfrm>
                <a:off x="2286492" y="1456060"/>
                <a:ext cx="4919850" cy="1248722"/>
              </a:xfrm>
              <a:prstGeom prst="rect">
                <a:avLst/>
              </a:prstGeom>
              <a:solidFill>
                <a:srgbClr val="00B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grpSp>
        <p:grpSp>
          <p:nvGrpSpPr>
            <p:cNvPr id="12318" name="Group 19"/>
            <p:cNvGrpSpPr>
              <a:grpSpLocks/>
            </p:cNvGrpSpPr>
            <p:nvPr/>
          </p:nvGrpSpPr>
          <p:grpSpPr bwMode="auto">
            <a:xfrm>
              <a:off x="1728357" y="1304449"/>
              <a:ext cx="2001385" cy="1320641"/>
              <a:chOff x="1728357" y="1304449"/>
              <a:chExt cx="2001385" cy="1320641"/>
            </a:xfrm>
          </p:grpSpPr>
          <p:sp>
            <p:nvSpPr>
              <p:cNvPr id="21" name="Right Triangle 20"/>
              <p:cNvSpPr/>
              <p:nvPr/>
            </p:nvSpPr>
            <p:spPr>
              <a:xfrm flipH="1">
                <a:off x="2114228" y="2473231"/>
                <a:ext cx="172264"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22" name="Right Triangle 21"/>
              <p:cNvSpPr/>
              <p:nvPr/>
            </p:nvSpPr>
            <p:spPr>
              <a:xfrm flipH="1">
                <a:off x="3449616" y="1304449"/>
                <a:ext cx="172263"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23" name="Trapezoid 2"/>
              <p:cNvSpPr/>
              <p:nvPr/>
            </p:nvSpPr>
            <p:spPr>
              <a:xfrm rot="19191503">
                <a:off x="1728357" y="1570458"/>
                <a:ext cx="2001014" cy="464480"/>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gradFill flip="none" rotWithShape="1">
                <a:gsLst>
                  <a:gs pos="0">
                    <a:schemeClr val="bg1">
                      <a:shade val="30000"/>
                      <a:satMod val="115000"/>
                      <a:lumMod val="67000"/>
                      <a:lumOff val="33000"/>
                    </a:schemeClr>
                  </a:gs>
                  <a:gs pos="42000">
                    <a:schemeClr val="bg1">
                      <a:shade val="67500"/>
                      <a:satMod val="115000"/>
                      <a:lumMod val="38000"/>
                      <a:lumOff val="62000"/>
                    </a:schemeClr>
                  </a:gs>
                  <a:gs pos="84000">
                    <a:schemeClr val="bg1">
                      <a:lumMod val="95000"/>
                      <a:shade val="100000"/>
                      <a:satMod val="115000"/>
                    </a:schemeClr>
                  </a:gs>
                </a:gsLst>
                <a:lin ang="3600000" scaled="0"/>
                <a:tileRect/>
              </a:gra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grpSp>
      </p:grpSp>
      <p:grpSp>
        <p:nvGrpSpPr>
          <p:cNvPr id="12292" name="Group 26"/>
          <p:cNvGrpSpPr>
            <a:grpSpLocks/>
          </p:cNvGrpSpPr>
          <p:nvPr/>
        </p:nvGrpSpPr>
        <p:grpSpPr bwMode="auto">
          <a:xfrm>
            <a:off x="2671313" y="3439780"/>
            <a:ext cx="7024230" cy="1663824"/>
            <a:chOff x="1728357" y="1304449"/>
            <a:chExt cx="5750276" cy="1543674"/>
          </a:xfrm>
        </p:grpSpPr>
        <p:grpSp>
          <p:nvGrpSpPr>
            <p:cNvPr id="12310" name="Group 27"/>
            <p:cNvGrpSpPr>
              <a:grpSpLocks/>
            </p:cNvGrpSpPr>
            <p:nvPr/>
          </p:nvGrpSpPr>
          <p:grpSpPr bwMode="auto">
            <a:xfrm>
              <a:off x="1803761" y="1455925"/>
              <a:ext cx="5674872" cy="1392198"/>
              <a:chOff x="1803761" y="1455925"/>
              <a:chExt cx="5674872" cy="1392198"/>
            </a:xfrm>
          </p:grpSpPr>
          <p:pic>
            <p:nvPicPr>
              <p:cNvPr id="12315" name="Picture 345" descr="shadow_1_m"/>
              <p:cNvPicPr>
                <a:picLocks noChangeAspect="1" noChangeArrowheads="1"/>
              </p:cNvPicPr>
              <p:nvPr/>
            </p:nvPicPr>
            <p:blipFill>
              <a:blip r:embed="rId2"/>
              <a:srcRect t="1518" b="2"/>
              <a:stretch>
                <a:fillRect/>
              </a:stretch>
            </p:blipFill>
            <p:spPr bwMode="gray">
              <a:xfrm>
                <a:off x="1803761" y="2535709"/>
                <a:ext cx="5402581" cy="312414"/>
              </a:xfrm>
              <a:prstGeom prst="rect">
                <a:avLst/>
              </a:prstGeom>
              <a:noFill/>
              <a:ln w="9525">
                <a:noFill/>
                <a:miter lim="800000"/>
                <a:headEnd/>
                <a:tailEnd/>
              </a:ln>
            </p:spPr>
          </p:pic>
          <p:sp>
            <p:nvSpPr>
              <p:cNvPr id="34" name="Rectangle 33"/>
              <p:cNvSpPr/>
              <p:nvPr/>
            </p:nvSpPr>
            <p:spPr>
              <a:xfrm>
                <a:off x="2286492" y="1455925"/>
                <a:ext cx="5192141" cy="1248985"/>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grpSp>
        <p:grpSp>
          <p:nvGrpSpPr>
            <p:cNvPr id="12311" name="Group 28"/>
            <p:cNvGrpSpPr>
              <a:grpSpLocks/>
            </p:cNvGrpSpPr>
            <p:nvPr/>
          </p:nvGrpSpPr>
          <p:grpSpPr bwMode="auto">
            <a:xfrm>
              <a:off x="1728357" y="1304449"/>
              <a:ext cx="2001385" cy="1320641"/>
              <a:chOff x="1728357" y="1304449"/>
              <a:chExt cx="2001385" cy="1320641"/>
            </a:xfrm>
          </p:grpSpPr>
          <p:sp>
            <p:nvSpPr>
              <p:cNvPr id="30" name="Right Triangle 29"/>
              <p:cNvSpPr/>
              <p:nvPr/>
            </p:nvSpPr>
            <p:spPr>
              <a:xfrm flipH="1">
                <a:off x="2114228" y="2473565"/>
                <a:ext cx="172264" cy="151476"/>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31" name="Right Triangle 30"/>
              <p:cNvSpPr/>
              <p:nvPr/>
            </p:nvSpPr>
            <p:spPr>
              <a:xfrm flipH="1">
                <a:off x="3449616" y="1304449"/>
                <a:ext cx="172263" cy="151476"/>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32" name="Trapezoid 2"/>
              <p:cNvSpPr/>
              <p:nvPr/>
            </p:nvSpPr>
            <p:spPr>
              <a:xfrm rot="19191503">
                <a:off x="1728357" y="1571597"/>
                <a:ext cx="2001014" cy="462689"/>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gradFill flip="none" rotWithShape="1">
                <a:gsLst>
                  <a:gs pos="0">
                    <a:schemeClr val="bg1">
                      <a:shade val="30000"/>
                      <a:satMod val="115000"/>
                      <a:lumMod val="67000"/>
                      <a:lumOff val="33000"/>
                    </a:schemeClr>
                  </a:gs>
                  <a:gs pos="42000">
                    <a:schemeClr val="bg1">
                      <a:shade val="67500"/>
                      <a:satMod val="115000"/>
                      <a:lumMod val="38000"/>
                      <a:lumOff val="62000"/>
                    </a:schemeClr>
                  </a:gs>
                  <a:gs pos="84000">
                    <a:schemeClr val="bg1">
                      <a:lumMod val="95000"/>
                      <a:shade val="100000"/>
                      <a:satMod val="115000"/>
                    </a:schemeClr>
                  </a:gs>
                </a:gsLst>
                <a:lin ang="3600000" scaled="0"/>
                <a:tileRect/>
              </a:gra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grpSp>
      </p:grpSp>
      <p:grpSp>
        <p:nvGrpSpPr>
          <p:cNvPr id="12293" name="Group 35"/>
          <p:cNvGrpSpPr>
            <a:grpSpLocks/>
          </p:cNvGrpSpPr>
          <p:nvPr/>
        </p:nvGrpSpPr>
        <p:grpSpPr bwMode="auto">
          <a:xfrm>
            <a:off x="2657023" y="5138574"/>
            <a:ext cx="7038521" cy="1564077"/>
            <a:chOff x="1728357" y="1304449"/>
            <a:chExt cx="6110142" cy="1543674"/>
          </a:xfrm>
        </p:grpSpPr>
        <p:grpSp>
          <p:nvGrpSpPr>
            <p:cNvPr id="12303" name="Group 36"/>
            <p:cNvGrpSpPr>
              <a:grpSpLocks/>
            </p:cNvGrpSpPr>
            <p:nvPr/>
          </p:nvGrpSpPr>
          <p:grpSpPr bwMode="auto">
            <a:xfrm>
              <a:off x="1803761" y="1456060"/>
              <a:ext cx="6034738" cy="1392063"/>
              <a:chOff x="1803761" y="1456060"/>
              <a:chExt cx="6034738" cy="1392063"/>
            </a:xfrm>
          </p:grpSpPr>
          <p:pic>
            <p:nvPicPr>
              <p:cNvPr id="12308" name="Picture 345" descr="shadow_1_m"/>
              <p:cNvPicPr>
                <a:picLocks noChangeAspect="1" noChangeArrowheads="1"/>
              </p:cNvPicPr>
              <p:nvPr/>
            </p:nvPicPr>
            <p:blipFill>
              <a:blip r:embed="rId2"/>
              <a:srcRect t="1518" b="2"/>
              <a:stretch>
                <a:fillRect/>
              </a:stretch>
            </p:blipFill>
            <p:spPr bwMode="gray">
              <a:xfrm>
                <a:off x="1803761" y="2535709"/>
                <a:ext cx="5402581" cy="312414"/>
              </a:xfrm>
              <a:prstGeom prst="rect">
                <a:avLst/>
              </a:prstGeom>
              <a:noFill/>
              <a:ln w="9525">
                <a:noFill/>
                <a:miter lim="800000"/>
                <a:headEnd/>
                <a:tailEnd/>
              </a:ln>
            </p:spPr>
          </p:pic>
          <p:sp>
            <p:nvSpPr>
              <p:cNvPr id="43" name="Rectangle 42"/>
              <p:cNvSpPr/>
              <p:nvPr/>
            </p:nvSpPr>
            <p:spPr>
              <a:xfrm>
                <a:off x="2286491" y="1456060"/>
                <a:ext cx="5552008" cy="1248722"/>
              </a:xfrm>
              <a:prstGeom prst="rect">
                <a:avLst/>
              </a:prstGeom>
              <a:solidFill>
                <a:srgbClr val="99CC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grpSp>
        <p:grpSp>
          <p:nvGrpSpPr>
            <p:cNvPr id="12304" name="Group 37"/>
            <p:cNvGrpSpPr>
              <a:grpSpLocks/>
            </p:cNvGrpSpPr>
            <p:nvPr/>
          </p:nvGrpSpPr>
          <p:grpSpPr bwMode="auto">
            <a:xfrm>
              <a:off x="1728357" y="1304449"/>
              <a:ext cx="2001385" cy="1320641"/>
              <a:chOff x="1728357" y="1304449"/>
              <a:chExt cx="2001385" cy="1320641"/>
            </a:xfrm>
          </p:grpSpPr>
          <p:sp>
            <p:nvSpPr>
              <p:cNvPr id="39" name="Right Triangle 38"/>
              <p:cNvSpPr/>
              <p:nvPr/>
            </p:nvSpPr>
            <p:spPr>
              <a:xfrm flipH="1">
                <a:off x="2114228" y="2473231"/>
                <a:ext cx="172264"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40" name="Right Triangle 39"/>
              <p:cNvSpPr/>
              <p:nvPr/>
            </p:nvSpPr>
            <p:spPr>
              <a:xfrm flipH="1">
                <a:off x="3449616" y="1304449"/>
                <a:ext cx="172263"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41" name="Trapezoid 2"/>
              <p:cNvSpPr/>
              <p:nvPr/>
            </p:nvSpPr>
            <p:spPr>
              <a:xfrm rot="19191503">
                <a:off x="1728357" y="1570457"/>
                <a:ext cx="2001014" cy="464481"/>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gradFill flip="none" rotWithShape="1">
                <a:gsLst>
                  <a:gs pos="0">
                    <a:schemeClr val="bg1">
                      <a:shade val="30000"/>
                      <a:satMod val="115000"/>
                      <a:lumMod val="67000"/>
                      <a:lumOff val="33000"/>
                    </a:schemeClr>
                  </a:gs>
                  <a:gs pos="42000">
                    <a:schemeClr val="bg1">
                      <a:shade val="67500"/>
                      <a:satMod val="115000"/>
                      <a:lumMod val="38000"/>
                      <a:lumOff val="62000"/>
                    </a:schemeClr>
                  </a:gs>
                  <a:gs pos="84000">
                    <a:schemeClr val="bg1">
                      <a:lumMod val="95000"/>
                      <a:shade val="100000"/>
                      <a:satMod val="115000"/>
                    </a:schemeClr>
                  </a:gs>
                </a:gsLst>
                <a:lin ang="3600000" scaled="0"/>
                <a:tileRect/>
              </a:gra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grpSp>
      </p:grpSp>
      <p:sp>
        <p:nvSpPr>
          <p:cNvPr id="45" name="5-Point Star 44"/>
          <p:cNvSpPr/>
          <p:nvPr/>
        </p:nvSpPr>
        <p:spPr bwMode="auto">
          <a:xfrm>
            <a:off x="8930123" y="3905431"/>
            <a:ext cx="561975" cy="531355"/>
          </a:xfrm>
          <a:prstGeom prst="star5">
            <a:avLst>
              <a:gd name="adj" fmla="val 26056"/>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grpSp>
        <p:nvGrpSpPr>
          <p:cNvPr id="46" name="Group 45"/>
          <p:cNvGrpSpPr/>
          <p:nvPr/>
        </p:nvGrpSpPr>
        <p:grpSpPr>
          <a:xfrm>
            <a:off x="9054292" y="5732507"/>
            <a:ext cx="617269" cy="425548"/>
            <a:chOff x="5210175" y="2278856"/>
            <a:chExt cx="235744" cy="173831"/>
          </a:xfrm>
          <a:solidFill>
            <a:schemeClr val="bg1"/>
          </a:solidFill>
        </p:grpSpPr>
        <p:sp>
          <p:nvSpPr>
            <p:cNvPr id="47" name="Frame 46"/>
            <p:cNvSpPr/>
            <p:nvPr/>
          </p:nvSpPr>
          <p:spPr>
            <a:xfrm>
              <a:off x="5226244" y="2278856"/>
              <a:ext cx="163128" cy="159546"/>
            </a:xfrm>
            <a:prstGeom prst="frame">
              <a:avLst>
                <a:gd name="adj1" fmla="val 5556"/>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12A2E"/>
                </a:solidFill>
                <a:effectLst/>
                <a:uLnTx/>
                <a:uFillTx/>
                <a:latin typeface="Arial"/>
                <a:ea typeface="+mn-ea"/>
                <a:cs typeface="+mn-cs"/>
              </a:endParaRPr>
            </a:p>
          </p:txBody>
        </p:sp>
        <p:sp>
          <p:nvSpPr>
            <p:cNvPr id="48" name="Freeform 47"/>
            <p:cNvSpPr/>
            <p:nvPr/>
          </p:nvSpPr>
          <p:spPr>
            <a:xfrm>
              <a:off x="5210175" y="2297000"/>
              <a:ext cx="235744" cy="155687"/>
            </a:xfrm>
            <a:custGeom>
              <a:avLst/>
              <a:gdLst>
                <a:gd name="connsiteX0" fmla="*/ 66675 w 235744"/>
                <a:gd name="connsiteY0" fmla="*/ 78582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78582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744" h="155687">
                  <a:moveTo>
                    <a:pt x="66675" y="86631"/>
                  </a:moveTo>
                  <a:cubicBezTo>
                    <a:pt x="49212" y="67581"/>
                    <a:pt x="34131" y="53293"/>
                    <a:pt x="0" y="50912"/>
                  </a:cubicBezTo>
                  <a:cubicBezTo>
                    <a:pt x="34132" y="78693"/>
                    <a:pt x="65881" y="113618"/>
                    <a:pt x="80963" y="155687"/>
                  </a:cubicBezTo>
                  <a:cubicBezTo>
                    <a:pt x="108745" y="94568"/>
                    <a:pt x="141287" y="31068"/>
                    <a:pt x="235744" y="905"/>
                  </a:cubicBezTo>
                  <a:cubicBezTo>
                    <a:pt x="157957" y="-6239"/>
                    <a:pt x="103981" y="29481"/>
                    <a:pt x="66675" y="86631"/>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grpSp>
      <p:grpSp>
        <p:nvGrpSpPr>
          <p:cNvPr id="49" name="Group 48"/>
          <p:cNvGrpSpPr/>
          <p:nvPr/>
        </p:nvGrpSpPr>
        <p:grpSpPr>
          <a:xfrm>
            <a:off x="8868116" y="2237733"/>
            <a:ext cx="638779" cy="671569"/>
            <a:chOff x="4290008" y="4767262"/>
            <a:chExt cx="902113" cy="1014412"/>
          </a:xfrm>
          <a:solidFill>
            <a:schemeClr val="bg1"/>
          </a:solidFill>
        </p:grpSpPr>
        <p:sp>
          <p:nvSpPr>
            <p:cNvPr id="50" name="Freeform 49"/>
            <p:cNvSpPr/>
            <p:nvPr/>
          </p:nvSpPr>
          <p:spPr>
            <a:xfrm>
              <a:off x="4444110" y="4922044"/>
              <a:ext cx="602358" cy="590550"/>
            </a:xfrm>
            <a:custGeom>
              <a:avLst/>
              <a:gdLst>
                <a:gd name="connsiteX0" fmla="*/ 107157 w 564357"/>
                <a:gd name="connsiteY0" fmla="*/ 600075 h 600075"/>
                <a:gd name="connsiteX1" fmla="*/ 107157 w 564357"/>
                <a:gd name="connsiteY1" fmla="*/ 531019 h 600075"/>
                <a:gd name="connsiteX2" fmla="*/ 0 w 564357"/>
                <a:gd name="connsiteY2" fmla="*/ 173831 h 600075"/>
                <a:gd name="connsiteX3" fmla="*/ 283369 w 564357"/>
                <a:gd name="connsiteY3" fmla="*/ 0 h 600075"/>
                <a:gd name="connsiteX4" fmla="*/ 526257 w 564357"/>
                <a:gd name="connsiteY4" fmla="*/ 138112 h 600075"/>
                <a:gd name="connsiteX5" fmla="*/ 564357 w 564357"/>
                <a:gd name="connsiteY5" fmla="*/ 407194 h 600075"/>
                <a:gd name="connsiteX6" fmla="*/ 445294 w 564357"/>
                <a:gd name="connsiteY6" fmla="*/ 557212 h 600075"/>
                <a:gd name="connsiteX7" fmla="*/ 445294 w 564357"/>
                <a:gd name="connsiteY7" fmla="*/ 588169 h 600075"/>
                <a:gd name="connsiteX8" fmla="*/ 342900 w 564357"/>
                <a:gd name="connsiteY8" fmla="*/ 588169 h 600075"/>
                <a:gd name="connsiteX9" fmla="*/ 342900 w 564357"/>
                <a:gd name="connsiteY9" fmla="*/ 481012 h 600075"/>
                <a:gd name="connsiteX10" fmla="*/ 476250 w 564357"/>
                <a:gd name="connsiteY10" fmla="*/ 307181 h 600075"/>
                <a:gd name="connsiteX11" fmla="*/ 285750 w 564357"/>
                <a:gd name="connsiteY11" fmla="*/ 119062 h 600075"/>
                <a:gd name="connsiteX12" fmla="*/ 92869 w 564357"/>
                <a:gd name="connsiteY12" fmla="*/ 316706 h 600075"/>
                <a:gd name="connsiteX13" fmla="*/ 207169 w 564357"/>
                <a:gd name="connsiteY13" fmla="*/ 485775 h 600075"/>
                <a:gd name="connsiteX14" fmla="*/ 207169 w 564357"/>
                <a:gd name="connsiteY14" fmla="*/ 592931 h 600075"/>
                <a:gd name="connsiteX15" fmla="*/ 107157 w 564357"/>
                <a:gd name="connsiteY15" fmla="*/ 600075 h 600075"/>
                <a:gd name="connsiteX0" fmla="*/ 109538 w 564357"/>
                <a:gd name="connsiteY0" fmla="*/ 590550 h 592931"/>
                <a:gd name="connsiteX1" fmla="*/ 107157 w 564357"/>
                <a:gd name="connsiteY1" fmla="*/ 531019 h 592931"/>
                <a:gd name="connsiteX2" fmla="*/ 0 w 564357"/>
                <a:gd name="connsiteY2" fmla="*/ 173831 h 592931"/>
                <a:gd name="connsiteX3" fmla="*/ 283369 w 564357"/>
                <a:gd name="connsiteY3" fmla="*/ 0 h 592931"/>
                <a:gd name="connsiteX4" fmla="*/ 526257 w 564357"/>
                <a:gd name="connsiteY4" fmla="*/ 138112 h 592931"/>
                <a:gd name="connsiteX5" fmla="*/ 564357 w 564357"/>
                <a:gd name="connsiteY5" fmla="*/ 407194 h 592931"/>
                <a:gd name="connsiteX6" fmla="*/ 445294 w 564357"/>
                <a:gd name="connsiteY6" fmla="*/ 557212 h 592931"/>
                <a:gd name="connsiteX7" fmla="*/ 445294 w 564357"/>
                <a:gd name="connsiteY7" fmla="*/ 588169 h 592931"/>
                <a:gd name="connsiteX8" fmla="*/ 342900 w 564357"/>
                <a:gd name="connsiteY8" fmla="*/ 588169 h 592931"/>
                <a:gd name="connsiteX9" fmla="*/ 342900 w 564357"/>
                <a:gd name="connsiteY9" fmla="*/ 481012 h 592931"/>
                <a:gd name="connsiteX10" fmla="*/ 476250 w 564357"/>
                <a:gd name="connsiteY10" fmla="*/ 307181 h 592931"/>
                <a:gd name="connsiteX11" fmla="*/ 285750 w 564357"/>
                <a:gd name="connsiteY11" fmla="*/ 119062 h 592931"/>
                <a:gd name="connsiteX12" fmla="*/ 92869 w 564357"/>
                <a:gd name="connsiteY12" fmla="*/ 316706 h 592931"/>
                <a:gd name="connsiteX13" fmla="*/ 207169 w 564357"/>
                <a:gd name="connsiteY13" fmla="*/ 485775 h 592931"/>
                <a:gd name="connsiteX14" fmla="*/ 207169 w 564357"/>
                <a:gd name="connsiteY14" fmla="*/ 592931 h 592931"/>
                <a:gd name="connsiteX15" fmla="*/ 109538 w 564357"/>
                <a:gd name="connsiteY15" fmla="*/ 590550 h 592931"/>
                <a:gd name="connsiteX0" fmla="*/ 121444 w 576263"/>
                <a:gd name="connsiteY0" fmla="*/ 590550 h 592931"/>
                <a:gd name="connsiteX1" fmla="*/ 119063 w 576263"/>
                <a:gd name="connsiteY1" fmla="*/ 531019 h 592931"/>
                <a:gd name="connsiteX2" fmla="*/ 11906 w 576263"/>
                <a:gd name="connsiteY2" fmla="*/ 173831 h 592931"/>
                <a:gd name="connsiteX3" fmla="*/ 295275 w 576263"/>
                <a:gd name="connsiteY3" fmla="*/ 0 h 592931"/>
                <a:gd name="connsiteX4" fmla="*/ 538163 w 576263"/>
                <a:gd name="connsiteY4" fmla="*/ 138112 h 592931"/>
                <a:gd name="connsiteX5" fmla="*/ 576263 w 576263"/>
                <a:gd name="connsiteY5" fmla="*/ 407194 h 592931"/>
                <a:gd name="connsiteX6" fmla="*/ 457200 w 576263"/>
                <a:gd name="connsiteY6" fmla="*/ 557212 h 592931"/>
                <a:gd name="connsiteX7" fmla="*/ 457200 w 576263"/>
                <a:gd name="connsiteY7" fmla="*/ 588169 h 592931"/>
                <a:gd name="connsiteX8" fmla="*/ 354806 w 576263"/>
                <a:gd name="connsiteY8" fmla="*/ 588169 h 592931"/>
                <a:gd name="connsiteX9" fmla="*/ 354806 w 576263"/>
                <a:gd name="connsiteY9" fmla="*/ 481012 h 592931"/>
                <a:gd name="connsiteX10" fmla="*/ 488156 w 576263"/>
                <a:gd name="connsiteY10" fmla="*/ 307181 h 592931"/>
                <a:gd name="connsiteX11" fmla="*/ 297656 w 576263"/>
                <a:gd name="connsiteY11" fmla="*/ 119062 h 592931"/>
                <a:gd name="connsiteX12" fmla="*/ 104775 w 576263"/>
                <a:gd name="connsiteY12" fmla="*/ 316706 h 592931"/>
                <a:gd name="connsiteX13" fmla="*/ 219075 w 576263"/>
                <a:gd name="connsiteY13" fmla="*/ 485775 h 592931"/>
                <a:gd name="connsiteX14" fmla="*/ 219075 w 576263"/>
                <a:gd name="connsiteY14" fmla="*/ 592931 h 592931"/>
                <a:gd name="connsiteX15" fmla="*/ 121444 w 576263"/>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97304"/>
                <a:gd name="connsiteY0" fmla="*/ 590550 h 592931"/>
                <a:gd name="connsiteX1" fmla="*/ 123129 w 597304"/>
                <a:gd name="connsiteY1" fmla="*/ 531019 h 592931"/>
                <a:gd name="connsiteX2" fmla="*/ 15972 w 597304"/>
                <a:gd name="connsiteY2" fmla="*/ 173831 h 592931"/>
                <a:gd name="connsiteX3" fmla="*/ 299341 w 597304"/>
                <a:gd name="connsiteY3" fmla="*/ 0 h 592931"/>
                <a:gd name="connsiteX4" fmla="*/ 542229 w 597304"/>
                <a:gd name="connsiteY4" fmla="*/ 138112 h 592931"/>
                <a:gd name="connsiteX5" fmla="*/ 580329 w 597304"/>
                <a:gd name="connsiteY5" fmla="*/ 407194 h 592931"/>
                <a:gd name="connsiteX6" fmla="*/ 461266 w 597304"/>
                <a:gd name="connsiteY6" fmla="*/ 557212 h 592931"/>
                <a:gd name="connsiteX7" fmla="*/ 461266 w 597304"/>
                <a:gd name="connsiteY7" fmla="*/ 588169 h 592931"/>
                <a:gd name="connsiteX8" fmla="*/ 358872 w 597304"/>
                <a:gd name="connsiteY8" fmla="*/ 588169 h 592931"/>
                <a:gd name="connsiteX9" fmla="*/ 358872 w 597304"/>
                <a:gd name="connsiteY9" fmla="*/ 481012 h 592931"/>
                <a:gd name="connsiteX10" fmla="*/ 492222 w 597304"/>
                <a:gd name="connsiteY10" fmla="*/ 307181 h 592931"/>
                <a:gd name="connsiteX11" fmla="*/ 301722 w 597304"/>
                <a:gd name="connsiteY11" fmla="*/ 119062 h 592931"/>
                <a:gd name="connsiteX12" fmla="*/ 108841 w 597304"/>
                <a:gd name="connsiteY12" fmla="*/ 316706 h 592931"/>
                <a:gd name="connsiteX13" fmla="*/ 223141 w 597304"/>
                <a:gd name="connsiteY13" fmla="*/ 485775 h 592931"/>
                <a:gd name="connsiteX14" fmla="*/ 223141 w 597304"/>
                <a:gd name="connsiteY14" fmla="*/ 592931 h 592931"/>
                <a:gd name="connsiteX15" fmla="*/ 125510 w 597304"/>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53955"/>
                <a:gd name="connsiteY0" fmla="*/ 590550 h 592931"/>
                <a:gd name="connsiteX1" fmla="*/ 123129 w 553955"/>
                <a:gd name="connsiteY1" fmla="*/ 531019 h 592931"/>
                <a:gd name="connsiteX2" fmla="*/ 15972 w 553955"/>
                <a:gd name="connsiteY2" fmla="*/ 173831 h 592931"/>
                <a:gd name="connsiteX3" fmla="*/ 299341 w 553955"/>
                <a:gd name="connsiteY3" fmla="*/ 0 h 592931"/>
                <a:gd name="connsiteX4" fmla="*/ 549373 w 553955"/>
                <a:gd name="connsiteY4" fmla="*/ 133349 h 592931"/>
                <a:gd name="connsiteX5" fmla="*/ 461266 w 553955"/>
                <a:gd name="connsiteY5" fmla="*/ 557212 h 592931"/>
                <a:gd name="connsiteX6" fmla="*/ 461266 w 553955"/>
                <a:gd name="connsiteY6" fmla="*/ 588169 h 592931"/>
                <a:gd name="connsiteX7" fmla="*/ 358872 w 553955"/>
                <a:gd name="connsiteY7" fmla="*/ 588169 h 592931"/>
                <a:gd name="connsiteX8" fmla="*/ 358872 w 553955"/>
                <a:gd name="connsiteY8" fmla="*/ 481012 h 592931"/>
                <a:gd name="connsiteX9" fmla="*/ 492222 w 553955"/>
                <a:gd name="connsiteY9" fmla="*/ 307181 h 592931"/>
                <a:gd name="connsiteX10" fmla="*/ 301722 w 553955"/>
                <a:gd name="connsiteY10" fmla="*/ 119062 h 592931"/>
                <a:gd name="connsiteX11" fmla="*/ 108841 w 553955"/>
                <a:gd name="connsiteY11" fmla="*/ 316706 h 592931"/>
                <a:gd name="connsiteX12" fmla="*/ 223141 w 553955"/>
                <a:gd name="connsiteY12" fmla="*/ 485775 h 592931"/>
                <a:gd name="connsiteX13" fmla="*/ 223141 w 553955"/>
                <a:gd name="connsiteY13" fmla="*/ 592931 h 592931"/>
                <a:gd name="connsiteX14" fmla="*/ 125510 w 553955"/>
                <a:gd name="connsiteY14" fmla="*/ 590550 h 592931"/>
                <a:gd name="connsiteX0" fmla="*/ 125510 w 596292"/>
                <a:gd name="connsiteY0" fmla="*/ 590550 h 592931"/>
                <a:gd name="connsiteX1" fmla="*/ 123129 w 596292"/>
                <a:gd name="connsiteY1" fmla="*/ 531019 h 592931"/>
                <a:gd name="connsiteX2" fmla="*/ 15972 w 596292"/>
                <a:gd name="connsiteY2" fmla="*/ 173831 h 592931"/>
                <a:gd name="connsiteX3" fmla="*/ 299341 w 596292"/>
                <a:gd name="connsiteY3" fmla="*/ 0 h 592931"/>
                <a:gd name="connsiteX4" fmla="*/ 549373 w 596292"/>
                <a:gd name="connsiteY4" fmla="*/ 133349 h 592931"/>
                <a:gd name="connsiteX5" fmla="*/ 461266 w 596292"/>
                <a:gd name="connsiteY5" fmla="*/ 557212 h 592931"/>
                <a:gd name="connsiteX6" fmla="*/ 461266 w 596292"/>
                <a:gd name="connsiteY6" fmla="*/ 588169 h 592931"/>
                <a:gd name="connsiteX7" fmla="*/ 358872 w 596292"/>
                <a:gd name="connsiteY7" fmla="*/ 588169 h 592931"/>
                <a:gd name="connsiteX8" fmla="*/ 358872 w 596292"/>
                <a:gd name="connsiteY8" fmla="*/ 481012 h 592931"/>
                <a:gd name="connsiteX9" fmla="*/ 492222 w 596292"/>
                <a:gd name="connsiteY9" fmla="*/ 307181 h 592931"/>
                <a:gd name="connsiteX10" fmla="*/ 301722 w 596292"/>
                <a:gd name="connsiteY10" fmla="*/ 119062 h 592931"/>
                <a:gd name="connsiteX11" fmla="*/ 108841 w 596292"/>
                <a:gd name="connsiteY11" fmla="*/ 316706 h 592931"/>
                <a:gd name="connsiteX12" fmla="*/ 223141 w 596292"/>
                <a:gd name="connsiteY12" fmla="*/ 485775 h 592931"/>
                <a:gd name="connsiteX13" fmla="*/ 223141 w 596292"/>
                <a:gd name="connsiteY13" fmla="*/ 592931 h 592931"/>
                <a:gd name="connsiteX14" fmla="*/ 125510 w 596292"/>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58872 w 602358"/>
                <a:gd name="connsiteY8" fmla="*/ 48101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11957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3406 h 590550"/>
                <a:gd name="connsiteX14" fmla="*/ 125510 w 602358"/>
                <a:gd name="connsiteY14" fmla="*/ 590550 h 59055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0760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5787 h 590550"/>
                <a:gd name="connsiteX14" fmla="*/ 125510 w 602358"/>
                <a:gd name="connsiteY14"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2358" h="590550">
                  <a:moveTo>
                    <a:pt x="125510" y="590550"/>
                  </a:moveTo>
                  <a:cubicBezTo>
                    <a:pt x="124716" y="570706"/>
                    <a:pt x="123923" y="550863"/>
                    <a:pt x="123129" y="531019"/>
                  </a:cubicBezTo>
                  <a:cubicBezTo>
                    <a:pt x="42166" y="507206"/>
                    <a:pt x="-34034" y="338138"/>
                    <a:pt x="15972" y="173831"/>
                  </a:cubicBezTo>
                  <a:cubicBezTo>
                    <a:pt x="77090" y="44450"/>
                    <a:pt x="178691" y="3174"/>
                    <a:pt x="299341" y="0"/>
                  </a:cubicBezTo>
                  <a:cubicBezTo>
                    <a:pt x="439835" y="7937"/>
                    <a:pt x="499366" y="58737"/>
                    <a:pt x="549373" y="133349"/>
                  </a:cubicBezTo>
                  <a:cubicBezTo>
                    <a:pt x="688279" y="373856"/>
                    <a:pt x="516432" y="512365"/>
                    <a:pt x="461266" y="557212"/>
                  </a:cubicBezTo>
                  <a:lnTo>
                    <a:pt x="461266" y="588169"/>
                  </a:lnTo>
                  <a:lnTo>
                    <a:pt x="358872" y="588169"/>
                  </a:lnTo>
                  <a:lnTo>
                    <a:pt x="368397" y="500062"/>
                  </a:lnTo>
                  <a:cubicBezTo>
                    <a:pt x="440628" y="454818"/>
                    <a:pt x="486666" y="392906"/>
                    <a:pt x="492222" y="307181"/>
                  </a:cubicBezTo>
                  <a:cubicBezTo>
                    <a:pt x="483490" y="175419"/>
                    <a:pt x="384272" y="107949"/>
                    <a:pt x="304103" y="102393"/>
                  </a:cubicBezTo>
                  <a:cubicBezTo>
                    <a:pt x="172341" y="111125"/>
                    <a:pt x="116778" y="186531"/>
                    <a:pt x="108841" y="316706"/>
                  </a:cubicBezTo>
                  <a:cubicBezTo>
                    <a:pt x="113603" y="434975"/>
                    <a:pt x="175515" y="460375"/>
                    <a:pt x="215997" y="495300"/>
                  </a:cubicBezTo>
                  <a:lnTo>
                    <a:pt x="223141" y="585787"/>
                  </a:lnTo>
                  <a:lnTo>
                    <a:pt x="125510" y="59055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51" name="Freeform 50"/>
            <p:cNvSpPr/>
            <p:nvPr/>
          </p:nvSpPr>
          <p:spPr>
            <a:xfrm>
              <a:off x="4567238" y="5510213"/>
              <a:ext cx="346491" cy="271461"/>
            </a:xfrm>
            <a:custGeom>
              <a:avLst/>
              <a:gdLst>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52411"/>
                <a:gd name="connsiteX1" fmla="*/ 345281 w 345281"/>
                <a:gd name="connsiteY1" fmla="*/ 0 h 252411"/>
                <a:gd name="connsiteX2" fmla="*/ 321468 w 345281"/>
                <a:gd name="connsiteY2" fmla="*/ 107156 h 252411"/>
                <a:gd name="connsiteX3" fmla="*/ 335756 w 345281"/>
                <a:gd name="connsiteY3" fmla="*/ 204787 h 252411"/>
                <a:gd name="connsiteX4" fmla="*/ 164306 w 345281"/>
                <a:gd name="connsiteY4" fmla="*/ 252411 h 252411"/>
                <a:gd name="connsiteX5" fmla="*/ 11906 w 345281"/>
                <a:gd name="connsiteY5" fmla="*/ 200025 h 252411"/>
                <a:gd name="connsiteX6" fmla="*/ 38100 w 345281"/>
                <a:gd name="connsiteY6" fmla="*/ 95250 h 252411"/>
                <a:gd name="connsiteX7" fmla="*/ 0 w 345281"/>
                <a:gd name="connsiteY7" fmla="*/ 0 h 252411"/>
                <a:gd name="connsiteX0" fmla="*/ 0 w 345281"/>
                <a:gd name="connsiteY0" fmla="*/ 0 h 252595"/>
                <a:gd name="connsiteX1" fmla="*/ 345281 w 345281"/>
                <a:gd name="connsiteY1" fmla="*/ 0 h 252595"/>
                <a:gd name="connsiteX2" fmla="*/ 321468 w 345281"/>
                <a:gd name="connsiteY2" fmla="*/ 107156 h 252595"/>
                <a:gd name="connsiteX3" fmla="*/ 335756 w 345281"/>
                <a:gd name="connsiteY3" fmla="*/ 204787 h 252595"/>
                <a:gd name="connsiteX4" fmla="*/ 164306 w 345281"/>
                <a:gd name="connsiteY4" fmla="*/ 252411 h 252595"/>
                <a:gd name="connsiteX5" fmla="*/ 11906 w 345281"/>
                <a:gd name="connsiteY5" fmla="*/ 200025 h 252595"/>
                <a:gd name="connsiteX6" fmla="*/ 38100 w 345281"/>
                <a:gd name="connsiteY6" fmla="*/ 95250 h 252595"/>
                <a:gd name="connsiteX7" fmla="*/ 0 w 345281"/>
                <a:gd name="connsiteY7" fmla="*/ 0 h 252595"/>
                <a:gd name="connsiteX0" fmla="*/ 0 w 345281"/>
                <a:gd name="connsiteY0" fmla="*/ 0 h 271527"/>
                <a:gd name="connsiteX1" fmla="*/ 345281 w 345281"/>
                <a:gd name="connsiteY1" fmla="*/ 0 h 271527"/>
                <a:gd name="connsiteX2" fmla="*/ 321468 w 345281"/>
                <a:gd name="connsiteY2" fmla="*/ 107156 h 271527"/>
                <a:gd name="connsiteX3" fmla="*/ 335756 w 345281"/>
                <a:gd name="connsiteY3" fmla="*/ 204787 h 271527"/>
                <a:gd name="connsiteX4" fmla="*/ 171449 w 345281"/>
                <a:gd name="connsiteY4" fmla="*/ 271461 h 271527"/>
                <a:gd name="connsiteX5" fmla="*/ 11906 w 345281"/>
                <a:gd name="connsiteY5" fmla="*/ 200025 h 271527"/>
                <a:gd name="connsiteX6" fmla="*/ 38100 w 345281"/>
                <a:gd name="connsiteY6" fmla="*/ 95250 h 271527"/>
                <a:gd name="connsiteX7" fmla="*/ 0 w 345281"/>
                <a:gd name="connsiteY7" fmla="*/ 0 h 271527"/>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6941"/>
                <a:gd name="connsiteY0" fmla="*/ 0 h 271461"/>
                <a:gd name="connsiteX1" fmla="*/ 345281 w 346941"/>
                <a:gd name="connsiteY1" fmla="*/ 0 h 271461"/>
                <a:gd name="connsiteX2" fmla="*/ 321468 w 346941"/>
                <a:gd name="connsiteY2" fmla="*/ 107156 h 271461"/>
                <a:gd name="connsiteX3" fmla="*/ 335756 w 346941"/>
                <a:gd name="connsiteY3" fmla="*/ 204787 h 271461"/>
                <a:gd name="connsiteX4" fmla="*/ 171449 w 346941"/>
                <a:gd name="connsiteY4" fmla="*/ 271461 h 271461"/>
                <a:gd name="connsiteX5" fmla="*/ 11906 w 346941"/>
                <a:gd name="connsiteY5" fmla="*/ 200025 h 271461"/>
                <a:gd name="connsiteX6" fmla="*/ 38100 w 346941"/>
                <a:gd name="connsiteY6" fmla="*/ 95250 h 271461"/>
                <a:gd name="connsiteX7" fmla="*/ 0 w 346941"/>
                <a:gd name="connsiteY7" fmla="*/ 0 h 271461"/>
                <a:gd name="connsiteX0" fmla="*/ 0 w 346491"/>
                <a:gd name="connsiteY0" fmla="*/ 0 h 271461"/>
                <a:gd name="connsiteX1" fmla="*/ 345281 w 346491"/>
                <a:gd name="connsiteY1" fmla="*/ 0 h 271461"/>
                <a:gd name="connsiteX2" fmla="*/ 314324 w 346491"/>
                <a:gd name="connsiteY2" fmla="*/ 100012 h 271461"/>
                <a:gd name="connsiteX3" fmla="*/ 335756 w 346491"/>
                <a:gd name="connsiteY3" fmla="*/ 204787 h 271461"/>
                <a:gd name="connsiteX4" fmla="*/ 171449 w 346491"/>
                <a:gd name="connsiteY4" fmla="*/ 271461 h 271461"/>
                <a:gd name="connsiteX5" fmla="*/ 11906 w 346491"/>
                <a:gd name="connsiteY5" fmla="*/ 200025 h 271461"/>
                <a:gd name="connsiteX6" fmla="*/ 38100 w 346491"/>
                <a:gd name="connsiteY6" fmla="*/ 95250 h 271461"/>
                <a:gd name="connsiteX7" fmla="*/ 0 w 346491"/>
                <a:gd name="connsiteY7" fmla="*/ 0 h 271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1" h="271461">
                  <a:moveTo>
                    <a:pt x="0" y="0"/>
                  </a:moveTo>
                  <a:lnTo>
                    <a:pt x="345281" y="0"/>
                  </a:lnTo>
                  <a:cubicBezTo>
                    <a:pt x="351630" y="45244"/>
                    <a:pt x="331787" y="71436"/>
                    <a:pt x="314324" y="100012"/>
                  </a:cubicBezTo>
                  <a:cubicBezTo>
                    <a:pt x="330993" y="125412"/>
                    <a:pt x="352425" y="167481"/>
                    <a:pt x="335756" y="204787"/>
                  </a:cubicBezTo>
                  <a:cubicBezTo>
                    <a:pt x="283369" y="236537"/>
                    <a:pt x="223837" y="263523"/>
                    <a:pt x="171449" y="271461"/>
                  </a:cubicBezTo>
                  <a:cubicBezTo>
                    <a:pt x="111124" y="265906"/>
                    <a:pt x="69850" y="246062"/>
                    <a:pt x="11906" y="200025"/>
                  </a:cubicBezTo>
                  <a:cubicBezTo>
                    <a:pt x="3968" y="160338"/>
                    <a:pt x="5556" y="130175"/>
                    <a:pt x="38100" y="95250"/>
                  </a:cubicBezTo>
                  <a:cubicBezTo>
                    <a:pt x="20638" y="70644"/>
                    <a:pt x="3175" y="60325"/>
                    <a:pt x="0" y="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52" name="Rounded Rectangle 51"/>
            <p:cNvSpPr/>
            <p:nvPr/>
          </p:nvSpPr>
          <p:spPr>
            <a:xfrm>
              <a:off x="4698201" y="4767262"/>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53" name="Rounded Rectangle 52"/>
            <p:cNvSpPr/>
            <p:nvPr/>
          </p:nvSpPr>
          <p:spPr>
            <a:xfrm rot="2620869">
              <a:off x="5017892" y="4912519"/>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54" name="Rounded Rectangle 53"/>
            <p:cNvSpPr/>
            <p:nvPr/>
          </p:nvSpPr>
          <p:spPr>
            <a:xfrm rot="6417779">
              <a:off x="5094491"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55" name="Rounded Rectangle 54"/>
            <p:cNvSpPr/>
            <p:nvPr/>
          </p:nvSpPr>
          <p:spPr>
            <a:xfrm rot="18979131" flipH="1">
              <a:off x="4378730" y="4919661"/>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56" name="Rounded Rectangle 55"/>
            <p:cNvSpPr/>
            <p:nvPr/>
          </p:nvSpPr>
          <p:spPr>
            <a:xfrm rot="15182221" flipH="1">
              <a:off x="4311439"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grpSp>
      <p:sp>
        <p:nvSpPr>
          <p:cNvPr id="60" name="Rectangle 59"/>
          <p:cNvSpPr/>
          <p:nvPr/>
        </p:nvSpPr>
        <p:spPr>
          <a:xfrm rot="19126099">
            <a:off x="2879041" y="2093058"/>
            <a:ext cx="1828800" cy="338138"/>
          </a:xfrm>
          <a:prstGeom prst="rect">
            <a:avLst/>
          </a:prstGeom>
        </p:spPr>
        <p:txBody>
          <a:bodyPr anchor="ctr">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schemeClr val="tx1">
                    <a:lumMod val="50000"/>
                  </a:schemeClr>
                </a:solidFill>
                <a:effectLst/>
                <a:uLnTx/>
                <a:uFillTx/>
                <a:latin typeface="Arial" pitchFamily="34" charset="0"/>
                <a:ea typeface="+mn-ea"/>
                <a:cs typeface="Arial" pitchFamily="34" charset="0"/>
              </a:rPr>
              <a:t>Nội</a:t>
            </a:r>
            <a:r>
              <a:rPr kumimoji="0" lang="en-US" sz="1600" b="0" i="0" u="none" strike="noStrike" kern="1200" cap="none" spc="0" normalizeH="0" baseline="0" noProof="0" dirty="0">
                <a:ln>
                  <a:noFill/>
                </a:ln>
                <a:solidFill>
                  <a:schemeClr val="tx1">
                    <a:lumMod val="50000"/>
                  </a:schemeClr>
                </a:solidFill>
                <a:effectLst/>
                <a:uLnTx/>
                <a:uFillTx/>
                <a:latin typeface="Arial" pitchFamily="34" charset="0"/>
                <a:ea typeface="+mn-ea"/>
                <a:cs typeface="Arial" pitchFamily="34" charset="0"/>
              </a:rPr>
              <a:t> dung 01</a:t>
            </a:r>
          </a:p>
        </p:txBody>
      </p:sp>
      <p:sp>
        <p:nvSpPr>
          <p:cNvPr id="61" name="Rectangle 60"/>
          <p:cNvSpPr/>
          <p:nvPr/>
        </p:nvSpPr>
        <p:spPr>
          <a:xfrm rot="19126099">
            <a:off x="2795749" y="3857297"/>
            <a:ext cx="1828800" cy="339725"/>
          </a:xfrm>
          <a:prstGeom prst="rect">
            <a:avLst/>
          </a:prstGeom>
        </p:spPr>
        <p:txBody>
          <a:bodyPr anchor="ctr">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schemeClr val="tx1">
                    <a:lumMod val="50000"/>
                  </a:schemeClr>
                </a:solidFill>
                <a:effectLst/>
                <a:uLnTx/>
                <a:uFillTx/>
                <a:latin typeface="Arial" pitchFamily="34" charset="0"/>
                <a:ea typeface="+mn-ea"/>
                <a:cs typeface="Arial" pitchFamily="34" charset="0"/>
              </a:rPr>
              <a:t>Nội</a:t>
            </a:r>
            <a:r>
              <a:rPr kumimoji="0" lang="en-US" sz="1600" b="0" i="0" u="none" strike="noStrike" kern="1200" cap="none" spc="0" normalizeH="0" baseline="0" noProof="0" dirty="0">
                <a:ln>
                  <a:noFill/>
                </a:ln>
                <a:solidFill>
                  <a:schemeClr val="tx1">
                    <a:lumMod val="50000"/>
                  </a:schemeClr>
                </a:solidFill>
                <a:effectLst/>
                <a:uLnTx/>
                <a:uFillTx/>
                <a:latin typeface="Arial" pitchFamily="34" charset="0"/>
                <a:ea typeface="+mn-ea"/>
                <a:cs typeface="Arial" pitchFamily="34" charset="0"/>
              </a:rPr>
              <a:t> dung 02</a:t>
            </a:r>
          </a:p>
        </p:txBody>
      </p:sp>
      <p:sp>
        <p:nvSpPr>
          <p:cNvPr id="62" name="Rectangle 61"/>
          <p:cNvSpPr/>
          <p:nvPr/>
        </p:nvSpPr>
        <p:spPr>
          <a:xfrm rot="19126099">
            <a:off x="2795227" y="5563439"/>
            <a:ext cx="1828800" cy="338137"/>
          </a:xfrm>
          <a:prstGeom prst="rect">
            <a:avLst/>
          </a:prstGeom>
        </p:spPr>
        <p:txBody>
          <a:bodyPr anchor="ctr">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schemeClr val="tx1">
                    <a:lumMod val="50000"/>
                  </a:schemeClr>
                </a:solidFill>
                <a:effectLst/>
                <a:uLnTx/>
                <a:uFillTx/>
                <a:latin typeface="Arial" pitchFamily="34" charset="0"/>
                <a:ea typeface="+mn-ea"/>
                <a:cs typeface="Arial" pitchFamily="34" charset="0"/>
              </a:rPr>
              <a:t>Nội</a:t>
            </a:r>
            <a:r>
              <a:rPr kumimoji="0" lang="en-US" sz="1600" b="0" i="0" u="none" strike="noStrike" kern="1200" cap="none" spc="0" normalizeH="0" baseline="0" noProof="0" dirty="0">
                <a:ln>
                  <a:noFill/>
                </a:ln>
                <a:solidFill>
                  <a:schemeClr val="tx1">
                    <a:lumMod val="50000"/>
                  </a:schemeClr>
                </a:solidFill>
                <a:effectLst/>
                <a:uLnTx/>
                <a:uFillTx/>
                <a:latin typeface="Arial" pitchFamily="34" charset="0"/>
                <a:ea typeface="+mn-ea"/>
                <a:cs typeface="Arial" pitchFamily="34" charset="0"/>
              </a:rPr>
              <a:t> dung 03</a:t>
            </a:r>
          </a:p>
        </p:txBody>
      </p:sp>
      <p:sp>
        <p:nvSpPr>
          <p:cNvPr id="57" name="Rectangle 56">
            <a:extLst>
              <a:ext uri="{FF2B5EF4-FFF2-40B4-BE49-F238E27FC236}">
                <a16:creationId xmlns="" xmlns:a16="http://schemas.microsoft.com/office/drawing/2014/main" id="{9B516AE5-4F73-4D3B-BA70-F676BE022F85}"/>
              </a:ext>
            </a:extLst>
          </p:cNvPr>
          <p:cNvSpPr>
            <a:spLocks noChangeArrowheads="1"/>
          </p:cNvSpPr>
          <p:nvPr/>
        </p:nvSpPr>
        <p:spPr bwMode="auto">
          <a:xfrm>
            <a:off x="282604" y="190828"/>
            <a:ext cx="6034711"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rgbClr val="006600"/>
                </a:solidFill>
                <a:cs typeface="Arial" panose="020B0604020202020204" pitchFamily="34" charset="0"/>
              </a:rPr>
              <a:t>5. Tư tưởng về đạo đức cách mạng</a:t>
            </a:r>
            <a:endParaRPr lang="en-US" altLang="en-US" sz="2600" b="1" dirty="0">
              <a:solidFill>
                <a:srgbClr val="006600"/>
              </a:solidFill>
              <a:cs typeface="Arial" panose="020B0604020202020204" pitchFamily="34" charset="0"/>
            </a:endParaRPr>
          </a:p>
        </p:txBody>
      </p:sp>
      <p:grpSp>
        <p:nvGrpSpPr>
          <p:cNvPr id="58" name="Group 21">
            <a:extLst>
              <a:ext uri="{FF2B5EF4-FFF2-40B4-BE49-F238E27FC236}">
                <a16:creationId xmlns="" xmlns:a16="http://schemas.microsoft.com/office/drawing/2014/main" id="{D085C4E0-EED6-47D8-B524-B9BFC3015ED9}"/>
              </a:ext>
            </a:extLst>
          </p:cNvPr>
          <p:cNvGrpSpPr>
            <a:grpSpLocks/>
          </p:cNvGrpSpPr>
          <p:nvPr/>
        </p:nvGrpSpPr>
        <p:grpSpPr bwMode="auto">
          <a:xfrm>
            <a:off x="0" y="840638"/>
            <a:ext cx="10537371" cy="45719"/>
            <a:chOff x="318" y="-32160"/>
            <a:chExt cx="5298" cy="29029"/>
          </a:xfrm>
        </p:grpSpPr>
        <p:sp>
          <p:nvSpPr>
            <p:cNvPr id="59" name="Line 7">
              <a:extLst>
                <a:ext uri="{FF2B5EF4-FFF2-40B4-BE49-F238E27FC236}">
                  <a16:creationId xmlns="" xmlns:a16="http://schemas.microsoft.com/office/drawing/2014/main" id="{28FB2F78-C2F1-45EF-BE5F-E0B34BB8C038}"/>
                </a:ext>
              </a:extLst>
            </p:cNvPr>
            <p:cNvSpPr>
              <a:spLocks noChangeShapeType="1"/>
            </p:cNvSpPr>
            <p:nvPr/>
          </p:nvSpPr>
          <p:spPr bwMode="auto">
            <a:xfrm>
              <a:off x="318" y="-3131"/>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63" name="Line 8">
              <a:extLst>
                <a:ext uri="{FF2B5EF4-FFF2-40B4-BE49-F238E27FC236}">
                  <a16:creationId xmlns="" xmlns:a16="http://schemas.microsoft.com/office/drawing/2014/main" id="{9A81D3A3-2823-4E6F-A4D3-37F2D512F4E1}"/>
                </a:ext>
              </a:extLst>
            </p:cNvPr>
            <p:cNvSpPr>
              <a:spLocks noChangeShapeType="1"/>
            </p:cNvSpPr>
            <p:nvPr/>
          </p:nvSpPr>
          <p:spPr bwMode="auto">
            <a:xfrm>
              <a:off x="318" y="-32160"/>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prstClr val="black"/>
                </a:solidFill>
                <a:latin typeface=".VnTime" panose="020B7200000000000000" pitchFamily="34" charset="0"/>
                <a:cs typeface="Arial" panose="020B0604020202020204" pitchFamily="34" charset="0"/>
              </a:endParaRPr>
            </a:p>
          </p:txBody>
        </p:sp>
      </p:grpSp>
      <p:sp>
        <p:nvSpPr>
          <p:cNvPr id="64" name="Rectangle 12">
            <a:extLst>
              <a:ext uri="{FF2B5EF4-FFF2-40B4-BE49-F238E27FC236}">
                <a16:creationId xmlns="" xmlns:a16="http://schemas.microsoft.com/office/drawing/2014/main" id="{3004DDB0-8905-477A-BE62-7C7F1290B5C1}"/>
              </a:ext>
            </a:extLst>
          </p:cNvPr>
          <p:cNvSpPr>
            <a:spLocks noChangeArrowheads="1"/>
          </p:cNvSpPr>
          <p:nvPr/>
        </p:nvSpPr>
        <p:spPr bwMode="auto">
          <a:xfrm>
            <a:off x="915868" y="1017390"/>
            <a:ext cx="98794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ctr" eaLnBrk="1" hangingPunct="1">
              <a:spcBef>
                <a:spcPct val="0"/>
              </a:spcBef>
              <a:buFont typeface="Wingdings" panose="05000000000000000000" pitchFamily="2" charset="2"/>
              <a:buChar char="q"/>
              <a:defRPr/>
            </a:pPr>
            <a:r>
              <a:rPr lang="vi-VN" altLang="en-US" sz="2400" b="1" dirty="0">
                <a:solidFill>
                  <a:schemeClr val="tx1">
                    <a:lumMod val="50000"/>
                  </a:schemeClr>
                </a:solidFill>
              </a:rPr>
              <a:t>V</a:t>
            </a:r>
            <a:r>
              <a:rPr lang="en-US" altLang="en-US" sz="2400" b="1" dirty="0">
                <a:solidFill>
                  <a:schemeClr val="tx1">
                    <a:lumMod val="50000"/>
                  </a:schemeClr>
                </a:solidFill>
              </a:rPr>
              <a:t>ề </a:t>
            </a:r>
            <a:r>
              <a:rPr lang="en-US" altLang="en-US" sz="2400" b="1" dirty="0" err="1">
                <a:solidFill>
                  <a:schemeClr val="tx1">
                    <a:lumMod val="50000"/>
                  </a:schemeClr>
                </a:solidFill>
              </a:rPr>
              <a:t>những</a:t>
            </a:r>
            <a:r>
              <a:rPr lang="en-US" altLang="en-US" sz="2400" b="1" dirty="0">
                <a:solidFill>
                  <a:schemeClr val="tx1">
                    <a:lumMod val="50000"/>
                  </a:schemeClr>
                </a:solidFill>
              </a:rPr>
              <a:t> </a:t>
            </a:r>
            <a:r>
              <a:rPr lang="en-US" altLang="en-US" sz="2400" b="1" dirty="0" err="1">
                <a:solidFill>
                  <a:schemeClr val="tx1">
                    <a:lumMod val="50000"/>
                  </a:schemeClr>
                </a:solidFill>
              </a:rPr>
              <a:t>nguyên</a:t>
            </a:r>
            <a:r>
              <a:rPr lang="en-US" altLang="en-US" sz="2400" b="1" dirty="0">
                <a:solidFill>
                  <a:schemeClr val="tx1">
                    <a:lumMod val="50000"/>
                  </a:schemeClr>
                </a:solidFill>
              </a:rPr>
              <a:t> </a:t>
            </a:r>
            <a:r>
              <a:rPr lang="en-US" altLang="en-US" sz="2400" b="1" dirty="0" err="1">
                <a:solidFill>
                  <a:schemeClr val="tx1">
                    <a:lumMod val="50000"/>
                  </a:schemeClr>
                </a:solidFill>
              </a:rPr>
              <a:t>tắc</a:t>
            </a:r>
            <a:r>
              <a:rPr lang="en-US" altLang="en-US" sz="2400" b="1" dirty="0">
                <a:solidFill>
                  <a:schemeClr val="tx1">
                    <a:lumMod val="50000"/>
                  </a:schemeClr>
                </a:solidFill>
              </a:rPr>
              <a:t> </a:t>
            </a:r>
            <a:r>
              <a:rPr lang="en-US" altLang="en-US" sz="2400" b="1" dirty="0" err="1">
                <a:solidFill>
                  <a:schemeClr val="tx1">
                    <a:lumMod val="50000"/>
                  </a:schemeClr>
                </a:solidFill>
              </a:rPr>
              <a:t>xây</a:t>
            </a:r>
            <a:r>
              <a:rPr lang="en-US" altLang="en-US" sz="2400" b="1" dirty="0">
                <a:solidFill>
                  <a:schemeClr val="tx1">
                    <a:lumMod val="50000"/>
                  </a:schemeClr>
                </a:solidFill>
              </a:rPr>
              <a:t> </a:t>
            </a:r>
            <a:r>
              <a:rPr lang="en-US" altLang="en-US" sz="2400" b="1" dirty="0" err="1">
                <a:solidFill>
                  <a:schemeClr val="tx1">
                    <a:lumMod val="50000"/>
                  </a:schemeClr>
                </a:solidFill>
              </a:rPr>
              <a:t>dựng</a:t>
            </a:r>
            <a:r>
              <a:rPr lang="vi-VN" altLang="en-US" sz="2400" b="1" dirty="0">
                <a:solidFill>
                  <a:schemeClr val="tx1">
                    <a:lumMod val="50000"/>
                  </a:schemeClr>
                </a:solidFill>
              </a:rPr>
              <a:t> </a:t>
            </a:r>
            <a:r>
              <a:rPr lang="en-US" altLang="en-US" sz="2400" b="1" dirty="0" err="1">
                <a:solidFill>
                  <a:schemeClr val="tx1">
                    <a:lumMod val="50000"/>
                  </a:schemeClr>
                </a:solidFill>
              </a:rPr>
              <a:t>đạo</a:t>
            </a:r>
            <a:r>
              <a:rPr lang="en-US" altLang="en-US" sz="2400" b="1" dirty="0">
                <a:solidFill>
                  <a:schemeClr val="tx1">
                    <a:lumMod val="50000"/>
                  </a:schemeClr>
                </a:solidFill>
              </a:rPr>
              <a:t> </a:t>
            </a:r>
            <a:r>
              <a:rPr lang="en-US" altLang="en-US" sz="2400" b="1" dirty="0" err="1">
                <a:solidFill>
                  <a:schemeClr val="tx1">
                    <a:lumMod val="50000"/>
                  </a:schemeClr>
                </a:solidFill>
              </a:rPr>
              <a:t>đức</a:t>
            </a:r>
            <a:r>
              <a:rPr lang="en-US" altLang="en-US" sz="2400" b="1" dirty="0">
                <a:solidFill>
                  <a:schemeClr val="tx1">
                    <a:lumMod val="50000"/>
                  </a:schemeClr>
                </a:solidFill>
              </a:rPr>
              <a:t> </a:t>
            </a:r>
            <a:r>
              <a:rPr lang="en-US" altLang="en-US" sz="2400" b="1" dirty="0" err="1">
                <a:solidFill>
                  <a:schemeClr val="tx1">
                    <a:lumMod val="50000"/>
                  </a:schemeClr>
                </a:solidFill>
              </a:rPr>
              <a:t>mới</a:t>
            </a:r>
            <a:endParaRPr lang="en-US" altLang="en-US" sz="2400" b="1" dirty="0">
              <a:solidFill>
                <a:schemeClr val="tx1">
                  <a:lumMod val="50000"/>
                </a:schemeClr>
              </a:solidFill>
            </a:endParaRPr>
          </a:p>
        </p:txBody>
      </p:sp>
      <p:sp>
        <p:nvSpPr>
          <p:cNvPr id="65" name="TextBox 64">
            <a:extLst>
              <a:ext uri="{FF2B5EF4-FFF2-40B4-BE49-F238E27FC236}">
                <a16:creationId xmlns="" xmlns:a16="http://schemas.microsoft.com/office/drawing/2014/main" id="{BF4C3385-5402-4FCE-831A-2439440384A2}"/>
              </a:ext>
            </a:extLst>
          </p:cNvPr>
          <p:cNvSpPr txBox="1">
            <a:spLocks noChangeArrowheads="1"/>
          </p:cNvSpPr>
          <p:nvPr/>
        </p:nvSpPr>
        <p:spPr bwMode="auto">
          <a:xfrm>
            <a:off x="4142883" y="2108690"/>
            <a:ext cx="439151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Nói</a:t>
            </a:r>
            <a:r>
              <a:rPr lang="en-US" altLang="en-US" sz="2400" b="1" dirty="0">
                <a:solidFill>
                  <a:schemeClr val="bg1"/>
                </a:solidFill>
              </a:rPr>
              <a:t> </a:t>
            </a:r>
            <a:r>
              <a:rPr lang="en-US" altLang="en-US" sz="2400" b="1" dirty="0" err="1">
                <a:solidFill>
                  <a:schemeClr val="bg1"/>
                </a:solidFill>
              </a:rPr>
              <a:t>đi</a:t>
            </a:r>
            <a:r>
              <a:rPr lang="en-US" altLang="en-US" sz="2400" b="1" dirty="0">
                <a:solidFill>
                  <a:schemeClr val="bg1"/>
                </a:solidFill>
              </a:rPr>
              <a:t> </a:t>
            </a:r>
            <a:r>
              <a:rPr lang="en-US" altLang="en-US" sz="2400" b="1" dirty="0" err="1">
                <a:solidFill>
                  <a:schemeClr val="bg1"/>
                </a:solidFill>
              </a:rPr>
              <a:t>đôi</a:t>
            </a:r>
            <a:r>
              <a:rPr lang="en-US" altLang="en-US" sz="2400" b="1" dirty="0">
                <a:solidFill>
                  <a:schemeClr val="bg1"/>
                </a:solidFill>
              </a:rPr>
              <a:t> </a:t>
            </a:r>
            <a:r>
              <a:rPr lang="en-US" altLang="en-US" sz="2400" b="1" dirty="0" err="1">
                <a:solidFill>
                  <a:schemeClr val="bg1"/>
                </a:solidFill>
              </a:rPr>
              <a:t>với</a:t>
            </a:r>
            <a:r>
              <a:rPr lang="en-US" altLang="en-US" sz="2400" b="1" dirty="0">
                <a:solidFill>
                  <a:schemeClr val="bg1"/>
                </a:solidFill>
              </a:rPr>
              <a:t> </a:t>
            </a:r>
            <a:r>
              <a:rPr lang="en-US" altLang="en-US" sz="2400" b="1" dirty="0" err="1">
                <a:solidFill>
                  <a:schemeClr val="bg1"/>
                </a:solidFill>
              </a:rPr>
              <a:t>làm</a:t>
            </a:r>
            <a:r>
              <a:rPr lang="en-US" altLang="en-US" sz="2400" b="1" dirty="0">
                <a:solidFill>
                  <a:schemeClr val="bg1"/>
                </a:solidFill>
              </a:rPr>
              <a:t>, </a:t>
            </a:r>
            <a:r>
              <a:rPr lang="en-US" altLang="en-US" sz="2400" b="1" dirty="0" err="1">
                <a:solidFill>
                  <a:schemeClr val="bg1"/>
                </a:solidFill>
              </a:rPr>
              <a:t>phải</a:t>
            </a:r>
            <a:r>
              <a:rPr lang="en-US" altLang="en-US" sz="2400" b="1" dirty="0">
                <a:solidFill>
                  <a:schemeClr val="bg1"/>
                </a:solidFill>
              </a:rPr>
              <a:t> </a:t>
            </a:r>
            <a:r>
              <a:rPr lang="en-US" altLang="en-US" sz="2400" b="1" dirty="0" err="1">
                <a:solidFill>
                  <a:schemeClr val="bg1"/>
                </a:solidFill>
              </a:rPr>
              <a:t>nêu</a:t>
            </a:r>
            <a:r>
              <a:rPr lang="en-US" altLang="en-US" sz="2400" b="1" dirty="0">
                <a:solidFill>
                  <a:schemeClr val="bg1"/>
                </a:solidFill>
              </a:rPr>
              <a:t> </a:t>
            </a:r>
            <a:r>
              <a:rPr lang="en-US" altLang="en-US" sz="2400" b="1" dirty="0" err="1">
                <a:solidFill>
                  <a:schemeClr val="bg1"/>
                </a:solidFill>
              </a:rPr>
              <a:t>gương</a:t>
            </a:r>
            <a:r>
              <a:rPr lang="en-US" altLang="en-US" sz="2400" b="1" dirty="0">
                <a:solidFill>
                  <a:schemeClr val="bg1"/>
                </a:solidFill>
              </a:rPr>
              <a:t> </a:t>
            </a:r>
            <a:r>
              <a:rPr lang="en-US" altLang="en-US" sz="2400" b="1" dirty="0" err="1">
                <a:solidFill>
                  <a:schemeClr val="bg1"/>
                </a:solidFill>
              </a:rPr>
              <a:t>về</a:t>
            </a:r>
            <a:r>
              <a:rPr lang="en-US" altLang="en-US" sz="2400" b="1" dirty="0">
                <a:solidFill>
                  <a:schemeClr val="bg1"/>
                </a:solidFill>
              </a:rPr>
              <a:t> </a:t>
            </a:r>
            <a:r>
              <a:rPr lang="en-US" altLang="en-US" sz="2400" b="1" dirty="0" err="1">
                <a:solidFill>
                  <a:schemeClr val="bg1"/>
                </a:solidFill>
              </a:rPr>
              <a:t>đạo</a:t>
            </a:r>
            <a:r>
              <a:rPr lang="en-US" altLang="en-US" sz="2400" b="1" dirty="0">
                <a:solidFill>
                  <a:schemeClr val="bg1"/>
                </a:solidFill>
              </a:rPr>
              <a:t> </a:t>
            </a:r>
            <a:r>
              <a:rPr lang="en-US" altLang="en-US" sz="2400" b="1" dirty="0" err="1">
                <a:solidFill>
                  <a:schemeClr val="bg1"/>
                </a:solidFill>
              </a:rPr>
              <a:t>đức</a:t>
            </a:r>
            <a:endParaRPr lang="en-US" altLang="en-US" sz="2400" b="1" dirty="0">
              <a:solidFill>
                <a:schemeClr val="bg1"/>
              </a:solidFill>
            </a:endParaRPr>
          </a:p>
          <a:p>
            <a:pPr algn="ctr" eaLnBrk="1" hangingPunct="1">
              <a:spcBef>
                <a:spcPct val="0"/>
              </a:spcBef>
              <a:buFontTx/>
              <a:buNone/>
            </a:pPr>
            <a:endParaRPr lang="en-US" altLang="en-US" sz="2400" dirty="0">
              <a:solidFill>
                <a:schemeClr val="bg1"/>
              </a:solidFill>
            </a:endParaRPr>
          </a:p>
        </p:txBody>
      </p:sp>
      <p:sp>
        <p:nvSpPr>
          <p:cNvPr id="66" name="TextBox 65">
            <a:extLst>
              <a:ext uri="{FF2B5EF4-FFF2-40B4-BE49-F238E27FC236}">
                <a16:creationId xmlns="" xmlns:a16="http://schemas.microsoft.com/office/drawing/2014/main" id="{25007CAE-3C6B-44A1-8A7D-80C62E9E77D2}"/>
              </a:ext>
            </a:extLst>
          </p:cNvPr>
          <p:cNvSpPr txBox="1">
            <a:spLocks noChangeArrowheads="1"/>
          </p:cNvSpPr>
          <p:nvPr/>
        </p:nvSpPr>
        <p:spPr bwMode="auto">
          <a:xfrm>
            <a:off x="4041767" y="4016951"/>
            <a:ext cx="42743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Xây</a:t>
            </a:r>
            <a:r>
              <a:rPr lang="en-US" altLang="en-US" sz="2400" b="1" dirty="0">
                <a:solidFill>
                  <a:schemeClr val="bg1"/>
                </a:solidFill>
              </a:rPr>
              <a:t> </a:t>
            </a:r>
            <a:r>
              <a:rPr lang="en-US" altLang="en-US" sz="2400" b="1" dirty="0" err="1">
                <a:solidFill>
                  <a:schemeClr val="bg1"/>
                </a:solidFill>
              </a:rPr>
              <a:t>đi</a:t>
            </a:r>
            <a:r>
              <a:rPr lang="en-US" altLang="en-US" sz="2400" b="1" dirty="0">
                <a:solidFill>
                  <a:schemeClr val="bg1"/>
                </a:solidFill>
              </a:rPr>
              <a:t> </a:t>
            </a:r>
            <a:r>
              <a:rPr lang="vi-VN" altLang="en-US" sz="2400" b="1" dirty="0">
                <a:solidFill>
                  <a:schemeClr val="bg1"/>
                </a:solidFill>
              </a:rPr>
              <a:t>đ</a:t>
            </a:r>
            <a:r>
              <a:rPr lang="en-US" altLang="en-US" sz="2400" b="1" dirty="0" err="1">
                <a:solidFill>
                  <a:schemeClr val="bg1"/>
                </a:solidFill>
              </a:rPr>
              <a:t>ôi</a:t>
            </a:r>
            <a:r>
              <a:rPr lang="vi-VN" altLang="en-US" sz="2400" b="1" dirty="0">
                <a:solidFill>
                  <a:schemeClr val="bg1"/>
                </a:solidFill>
              </a:rPr>
              <a:t> </a:t>
            </a:r>
            <a:r>
              <a:rPr lang="en-US" altLang="en-US" sz="2400" b="1" dirty="0">
                <a:solidFill>
                  <a:schemeClr val="bg1"/>
                </a:solidFill>
              </a:rPr>
              <a:t> </a:t>
            </a:r>
            <a:r>
              <a:rPr lang="en-US" altLang="en-US" sz="2400" b="1" dirty="0" err="1">
                <a:solidFill>
                  <a:schemeClr val="bg1"/>
                </a:solidFill>
              </a:rPr>
              <a:t>với</a:t>
            </a:r>
            <a:r>
              <a:rPr lang="en-US" altLang="en-US" sz="2400" b="1" dirty="0">
                <a:solidFill>
                  <a:schemeClr val="bg1"/>
                </a:solidFill>
              </a:rPr>
              <a:t> </a:t>
            </a:r>
            <a:r>
              <a:rPr lang="en-US" altLang="en-US" sz="2400" b="1" dirty="0" err="1">
                <a:solidFill>
                  <a:schemeClr val="bg1"/>
                </a:solidFill>
              </a:rPr>
              <a:t>chống</a:t>
            </a:r>
            <a:endParaRPr lang="en-US" altLang="en-US" sz="2400" b="1" dirty="0">
              <a:solidFill>
                <a:schemeClr val="bg1"/>
              </a:solidFill>
            </a:endParaRPr>
          </a:p>
        </p:txBody>
      </p:sp>
      <p:sp>
        <p:nvSpPr>
          <p:cNvPr id="67" name="TextBox 66">
            <a:extLst>
              <a:ext uri="{FF2B5EF4-FFF2-40B4-BE49-F238E27FC236}">
                <a16:creationId xmlns="" xmlns:a16="http://schemas.microsoft.com/office/drawing/2014/main" id="{9888E8C3-CC6A-497C-8E43-510CB680E496}"/>
              </a:ext>
            </a:extLst>
          </p:cNvPr>
          <p:cNvSpPr txBox="1">
            <a:spLocks noChangeArrowheads="1"/>
          </p:cNvSpPr>
          <p:nvPr/>
        </p:nvSpPr>
        <p:spPr bwMode="auto">
          <a:xfrm>
            <a:off x="4078702" y="5636144"/>
            <a:ext cx="489853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Phải</a:t>
            </a:r>
            <a:r>
              <a:rPr lang="en-US" altLang="en-US" sz="2400" b="1" dirty="0">
                <a:solidFill>
                  <a:schemeClr val="bg1"/>
                </a:solidFill>
              </a:rPr>
              <a:t> </a:t>
            </a:r>
            <a:r>
              <a:rPr lang="en-US" altLang="en-US" sz="2400" b="1" dirty="0" err="1">
                <a:solidFill>
                  <a:schemeClr val="bg1"/>
                </a:solidFill>
              </a:rPr>
              <a:t>tu</a:t>
            </a:r>
            <a:r>
              <a:rPr lang="en-US" altLang="en-US" sz="2400" b="1" dirty="0">
                <a:solidFill>
                  <a:schemeClr val="bg1"/>
                </a:solidFill>
              </a:rPr>
              <a:t> </a:t>
            </a:r>
            <a:r>
              <a:rPr lang="en-US" altLang="en-US" sz="2400" b="1" dirty="0" err="1">
                <a:solidFill>
                  <a:schemeClr val="bg1"/>
                </a:solidFill>
              </a:rPr>
              <a:t>dưỡng</a:t>
            </a:r>
            <a:r>
              <a:rPr lang="en-US" altLang="en-US" sz="2400" b="1" dirty="0">
                <a:solidFill>
                  <a:schemeClr val="bg1"/>
                </a:solidFill>
              </a:rPr>
              <a:t> </a:t>
            </a:r>
            <a:r>
              <a:rPr lang="en-US" altLang="en-US" sz="2400" b="1" dirty="0" err="1">
                <a:solidFill>
                  <a:schemeClr val="bg1"/>
                </a:solidFill>
              </a:rPr>
              <a:t>đạo</a:t>
            </a:r>
            <a:r>
              <a:rPr lang="en-US" altLang="en-US" sz="2400" b="1" dirty="0">
                <a:solidFill>
                  <a:schemeClr val="bg1"/>
                </a:solidFill>
              </a:rPr>
              <a:t> </a:t>
            </a:r>
            <a:r>
              <a:rPr lang="en-US" altLang="en-US" sz="2400" b="1" dirty="0" err="1">
                <a:solidFill>
                  <a:schemeClr val="bg1"/>
                </a:solidFill>
              </a:rPr>
              <a:t>đức</a:t>
            </a:r>
            <a:r>
              <a:rPr lang="en-US" altLang="en-US" sz="2400" b="1" dirty="0">
                <a:solidFill>
                  <a:schemeClr val="bg1"/>
                </a:solidFill>
              </a:rPr>
              <a:t> </a:t>
            </a:r>
            <a:r>
              <a:rPr lang="en-US" altLang="en-US" sz="2400" b="1" dirty="0" err="1">
                <a:solidFill>
                  <a:schemeClr val="bg1"/>
                </a:solidFill>
              </a:rPr>
              <a:t>suốt</a:t>
            </a:r>
            <a:r>
              <a:rPr lang="en-US" altLang="en-US" sz="2400" b="1" dirty="0">
                <a:solidFill>
                  <a:schemeClr val="bg1"/>
                </a:solidFill>
              </a:rPr>
              <a:t> </a:t>
            </a:r>
            <a:r>
              <a:rPr lang="en-US" altLang="en-US" sz="2400" b="1" dirty="0" err="1">
                <a:solidFill>
                  <a:schemeClr val="bg1"/>
                </a:solidFill>
              </a:rPr>
              <a:t>đờ</a:t>
            </a:r>
            <a:r>
              <a:rPr lang="en-US" altLang="en-US" sz="2400" dirty="0" err="1">
                <a:solidFill>
                  <a:schemeClr val="bg1"/>
                </a:solidFill>
              </a:rPr>
              <a:t>i</a:t>
            </a:r>
            <a:endParaRPr lang="en-US" altLang="en-US" sz="2400" dirty="0">
              <a:solidFill>
                <a:schemeClr val="bg1"/>
              </a:solidFill>
            </a:endParaRPr>
          </a:p>
          <a:p>
            <a:pPr algn="ctr" eaLnBrk="1" hangingPunct="1">
              <a:spcBef>
                <a:spcPct val="0"/>
              </a:spcBef>
              <a:buFontTx/>
              <a:buNone/>
            </a:pPr>
            <a:endParaRPr lang="en-US" altLang="en-US" sz="2400" dirty="0"/>
          </a:p>
        </p:txBody>
      </p:sp>
      <p:pic>
        <p:nvPicPr>
          <p:cNvPr id="40962" name="Picture 2">
            <a:extLst>
              <a:ext uri="{FF2B5EF4-FFF2-40B4-BE49-F238E27FC236}">
                <a16:creationId xmlns="" xmlns:a16="http://schemas.microsoft.com/office/drawing/2014/main" id="{ABEFE26F-DEF3-4720-A534-C72BC20ABB9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1483" y="4632369"/>
            <a:ext cx="1733550" cy="2200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63" name="Picture 3" descr="Ảnh động đẹp (182)">
            <a:extLst>
              <a:ext uri="{FF2B5EF4-FFF2-40B4-BE49-F238E27FC236}">
                <a16:creationId xmlns="" xmlns:a16="http://schemas.microsoft.com/office/drawing/2014/main" id="{41A52975-CA23-4962-84E7-D84F5DA7003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154476" y="81409"/>
            <a:ext cx="857250" cy="233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080206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7"/>
                                        </p:tgtEl>
                                        <p:attrNameLst>
                                          <p:attrName>style.visibility</p:attrName>
                                        </p:attrNameLst>
                                      </p:cBhvr>
                                      <p:to>
                                        <p:strVal val="visible"/>
                                      </p:to>
                                    </p:set>
                                    <p:anim calcmode="lin" valueType="num">
                                      <p:cBhvr>
                                        <p:cTn id="7" dur="1000" fill="hold"/>
                                        <p:tgtEl>
                                          <p:spTgt spid="57"/>
                                        </p:tgtEl>
                                        <p:attrNameLst>
                                          <p:attrName>ppt_w</p:attrName>
                                        </p:attrNameLst>
                                      </p:cBhvr>
                                      <p:tavLst>
                                        <p:tav tm="0">
                                          <p:val>
                                            <p:fltVal val="0"/>
                                          </p:val>
                                        </p:tav>
                                        <p:tav tm="100000">
                                          <p:val>
                                            <p:strVal val="#ppt_w"/>
                                          </p:val>
                                        </p:tav>
                                      </p:tavLst>
                                    </p:anim>
                                    <p:anim calcmode="lin" valueType="num">
                                      <p:cBhvr>
                                        <p:cTn id="8" dur="1000" fill="hold"/>
                                        <p:tgtEl>
                                          <p:spTgt spid="57"/>
                                        </p:tgtEl>
                                        <p:attrNameLst>
                                          <p:attrName>ppt_h</p:attrName>
                                        </p:attrNameLst>
                                      </p:cBhvr>
                                      <p:tavLst>
                                        <p:tav tm="0">
                                          <p:val>
                                            <p:fltVal val="0"/>
                                          </p:val>
                                        </p:tav>
                                        <p:tav tm="100000">
                                          <p:val>
                                            <p:strVal val="#ppt_h"/>
                                          </p:val>
                                        </p:tav>
                                      </p:tavLst>
                                    </p:anim>
                                    <p:anim calcmode="lin" valueType="num">
                                      <p:cBhvr>
                                        <p:cTn id="9" dur="1000" fill="hold"/>
                                        <p:tgtEl>
                                          <p:spTgt spid="57"/>
                                        </p:tgtEl>
                                        <p:attrNameLst>
                                          <p:attrName>style.rotation</p:attrName>
                                        </p:attrNameLst>
                                      </p:cBhvr>
                                      <p:tavLst>
                                        <p:tav tm="0">
                                          <p:val>
                                            <p:fltVal val="90"/>
                                          </p:val>
                                        </p:tav>
                                        <p:tav tm="100000">
                                          <p:val>
                                            <p:fltVal val="0"/>
                                          </p:val>
                                        </p:tav>
                                      </p:tavLst>
                                    </p:anim>
                                    <p:animEffect transition="in" filter="fade">
                                      <p:cBhvr>
                                        <p:cTn id="10" dur="1000"/>
                                        <p:tgtEl>
                                          <p:spTgt spid="57"/>
                                        </p:tgtEl>
                                      </p:cBhvr>
                                    </p:animEffect>
                                  </p:childTnLst>
                                </p:cTn>
                              </p:par>
                              <p:par>
                                <p:cTn id="11" presetID="31" presetClass="entr" presetSubtype="0" fill="hold" nodeType="withEffect">
                                  <p:stCondLst>
                                    <p:cond delay="0"/>
                                  </p:stCondLst>
                                  <p:childTnLst>
                                    <p:set>
                                      <p:cBhvr>
                                        <p:cTn id="12" dur="1" fill="hold">
                                          <p:stCondLst>
                                            <p:cond delay="0"/>
                                          </p:stCondLst>
                                        </p:cTn>
                                        <p:tgtEl>
                                          <p:spTgt spid="58"/>
                                        </p:tgtEl>
                                        <p:attrNameLst>
                                          <p:attrName>style.visibility</p:attrName>
                                        </p:attrNameLst>
                                      </p:cBhvr>
                                      <p:to>
                                        <p:strVal val="visible"/>
                                      </p:to>
                                    </p:set>
                                    <p:anim calcmode="lin" valueType="num">
                                      <p:cBhvr>
                                        <p:cTn id="13" dur="1000" fill="hold"/>
                                        <p:tgtEl>
                                          <p:spTgt spid="58"/>
                                        </p:tgtEl>
                                        <p:attrNameLst>
                                          <p:attrName>ppt_w</p:attrName>
                                        </p:attrNameLst>
                                      </p:cBhvr>
                                      <p:tavLst>
                                        <p:tav tm="0">
                                          <p:val>
                                            <p:fltVal val="0"/>
                                          </p:val>
                                        </p:tav>
                                        <p:tav tm="100000">
                                          <p:val>
                                            <p:strVal val="#ppt_w"/>
                                          </p:val>
                                        </p:tav>
                                      </p:tavLst>
                                    </p:anim>
                                    <p:anim calcmode="lin" valueType="num">
                                      <p:cBhvr>
                                        <p:cTn id="14" dur="1000" fill="hold"/>
                                        <p:tgtEl>
                                          <p:spTgt spid="58"/>
                                        </p:tgtEl>
                                        <p:attrNameLst>
                                          <p:attrName>ppt_h</p:attrName>
                                        </p:attrNameLst>
                                      </p:cBhvr>
                                      <p:tavLst>
                                        <p:tav tm="0">
                                          <p:val>
                                            <p:fltVal val="0"/>
                                          </p:val>
                                        </p:tav>
                                        <p:tav tm="100000">
                                          <p:val>
                                            <p:strVal val="#ppt_h"/>
                                          </p:val>
                                        </p:tav>
                                      </p:tavLst>
                                    </p:anim>
                                    <p:anim calcmode="lin" valueType="num">
                                      <p:cBhvr>
                                        <p:cTn id="15" dur="1000" fill="hold"/>
                                        <p:tgtEl>
                                          <p:spTgt spid="58"/>
                                        </p:tgtEl>
                                        <p:attrNameLst>
                                          <p:attrName>style.rotation</p:attrName>
                                        </p:attrNameLst>
                                      </p:cBhvr>
                                      <p:tavLst>
                                        <p:tav tm="0">
                                          <p:val>
                                            <p:fltVal val="90"/>
                                          </p:val>
                                        </p:tav>
                                        <p:tav tm="100000">
                                          <p:val>
                                            <p:fltVal val="0"/>
                                          </p:val>
                                        </p:tav>
                                      </p:tavLst>
                                    </p:anim>
                                    <p:animEffect transition="in" filter="fade">
                                      <p:cBhvr>
                                        <p:cTn id="16" dur="1000"/>
                                        <p:tgtEl>
                                          <p:spTgt spid="58"/>
                                        </p:tgtEl>
                                      </p:cBhvr>
                                    </p:animEffect>
                                  </p:childTnLst>
                                </p:cTn>
                              </p:par>
                              <p:par>
                                <p:cTn id="17" presetID="42" presetClass="entr" presetSubtype="0" fill="hold" grpId="0" nodeType="withEffect">
                                  <p:stCondLst>
                                    <p:cond delay="0"/>
                                  </p:stCondLst>
                                  <p:childTnLst>
                                    <p:set>
                                      <p:cBhvr>
                                        <p:cTn id="18" dur="1" fill="hold">
                                          <p:stCondLst>
                                            <p:cond delay="0"/>
                                          </p:stCondLst>
                                        </p:cTn>
                                        <p:tgtEl>
                                          <p:spTgt spid="65"/>
                                        </p:tgtEl>
                                        <p:attrNameLst>
                                          <p:attrName>style.visibility</p:attrName>
                                        </p:attrNameLst>
                                      </p:cBhvr>
                                      <p:to>
                                        <p:strVal val="visible"/>
                                      </p:to>
                                    </p:set>
                                    <p:animEffect transition="in" filter="fade">
                                      <p:cBhvr>
                                        <p:cTn id="19" dur="1000"/>
                                        <p:tgtEl>
                                          <p:spTgt spid="65"/>
                                        </p:tgtEl>
                                      </p:cBhvr>
                                    </p:animEffect>
                                    <p:anim calcmode="lin" valueType="num">
                                      <p:cBhvr>
                                        <p:cTn id="20" dur="1000" fill="hold"/>
                                        <p:tgtEl>
                                          <p:spTgt spid="65"/>
                                        </p:tgtEl>
                                        <p:attrNameLst>
                                          <p:attrName>ppt_x</p:attrName>
                                        </p:attrNameLst>
                                      </p:cBhvr>
                                      <p:tavLst>
                                        <p:tav tm="0">
                                          <p:val>
                                            <p:strVal val="#ppt_x"/>
                                          </p:val>
                                        </p:tav>
                                        <p:tav tm="100000">
                                          <p:val>
                                            <p:strVal val="#ppt_x"/>
                                          </p:val>
                                        </p:tav>
                                      </p:tavLst>
                                    </p:anim>
                                    <p:anim calcmode="lin" valueType="num">
                                      <p:cBhvr>
                                        <p:cTn id="21" dur="1000" fill="hold"/>
                                        <p:tgtEl>
                                          <p:spTgt spid="65"/>
                                        </p:tgtEl>
                                        <p:attrNameLst>
                                          <p:attrName>ppt_y</p:attrName>
                                        </p:attrNameLst>
                                      </p:cBhvr>
                                      <p:tavLst>
                                        <p:tav tm="0">
                                          <p:val>
                                            <p:strVal val="#ppt_y+.1"/>
                                          </p:val>
                                        </p:tav>
                                        <p:tav tm="100000">
                                          <p:val>
                                            <p:strVal val="#ppt_y"/>
                                          </p:val>
                                        </p:tav>
                                      </p:tavLst>
                                    </p:anim>
                                  </p:childTnLst>
                                </p:cTn>
                              </p:par>
                              <p:par>
                                <p:cTn id="22" presetID="42" presetClass="entr" presetSubtype="0" fill="hold" grpId="0" nodeType="withEffect">
                                  <p:stCondLst>
                                    <p:cond delay="0"/>
                                  </p:stCondLst>
                                  <p:childTnLst>
                                    <p:set>
                                      <p:cBhvr>
                                        <p:cTn id="23" dur="1" fill="hold">
                                          <p:stCondLst>
                                            <p:cond delay="0"/>
                                          </p:stCondLst>
                                        </p:cTn>
                                        <p:tgtEl>
                                          <p:spTgt spid="66"/>
                                        </p:tgtEl>
                                        <p:attrNameLst>
                                          <p:attrName>style.visibility</p:attrName>
                                        </p:attrNameLst>
                                      </p:cBhvr>
                                      <p:to>
                                        <p:strVal val="visible"/>
                                      </p:to>
                                    </p:set>
                                    <p:animEffect transition="in" filter="fade">
                                      <p:cBhvr>
                                        <p:cTn id="24" dur="1000"/>
                                        <p:tgtEl>
                                          <p:spTgt spid="66"/>
                                        </p:tgtEl>
                                      </p:cBhvr>
                                    </p:animEffect>
                                    <p:anim calcmode="lin" valueType="num">
                                      <p:cBhvr>
                                        <p:cTn id="25" dur="1000" fill="hold"/>
                                        <p:tgtEl>
                                          <p:spTgt spid="66"/>
                                        </p:tgtEl>
                                        <p:attrNameLst>
                                          <p:attrName>ppt_x</p:attrName>
                                        </p:attrNameLst>
                                      </p:cBhvr>
                                      <p:tavLst>
                                        <p:tav tm="0">
                                          <p:val>
                                            <p:strVal val="#ppt_x"/>
                                          </p:val>
                                        </p:tav>
                                        <p:tav tm="100000">
                                          <p:val>
                                            <p:strVal val="#ppt_x"/>
                                          </p:val>
                                        </p:tav>
                                      </p:tavLst>
                                    </p:anim>
                                    <p:anim calcmode="lin" valueType="num">
                                      <p:cBhvr>
                                        <p:cTn id="26" dur="1000" fill="hold"/>
                                        <p:tgtEl>
                                          <p:spTgt spid="66"/>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67"/>
                                        </p:tgtEl>
                                        <p:attrNameLst>
                                          <p:attrName>style.visibility</p:attrName>
                                        </p:attrNameLst>
                                      </p:cBhvr>
                                      <p:to>
                                        <p:strVal val="visible"/>
                                      </p:to>
                                    </p:set>
                                    <p:animEffect transition="in" filter="fade">
                                      <p:cBhvr>
                                        <p:cTn id="31" dur="1000"/>
                                        <p:tgtEl>
                                          <p:spTgt spid="67"/>
                                        </p:tgtEl>
                                      </p:cBhvr>
                                    </p:animEffect>
                                    <p:anim calcmode="lin" valueType="num">
                                      <p:cBhvr>
                                        <p:cTn id="32" dur="1000" fill="hold"/>
                                        <p:tgtEl>
                                          <p:spTgt spid="67"/>
                                        </p:tgtEl>
                                        <p:attrNameLst>
                                          <p:attrName>ppt_x</p:attrName>
                                        </p:attrNameLst>
                                      </p:cBhvr>
                                      <p:tavLst>
                                        <p:tav tm="0">
                                          <p:val>
                                            <p:strVal val="#ppt_x"/>
                                          </p:val>
                                        </p:tav>
                                        <p:tav tm="100000">
                                          <p:val>
                                            <p:strVal val="#ppt_x"/>
                                          </p:val>
                                        </p:tav>
                                      </p:tavLst>
                                    </p:anim>
                                    <p:anim calcmode="lin" valueType="num">
                                      <p:cBhvr>
                                        <p:cTn id="33" dur="1000" fill="hold"/>
                                        <p:tgtEl>
                                          <p:spTgt spid="6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65" grpId="0"/>
      <p:bldP spid="66" grpId="0"/>
      <p:bldP spid="67"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4">
            <a:extLst>
              <a:ext uri="{FF2B5EF4-FFF2-40B4-BE49-F238E27FC236}">
                <a16:creationId xmlns="" xmlns:a16="http://schemas.microsoft.com/office/drawing/2014/main" id="{5158D3B6-C886-4A84-B0F7-C83BEA3FECBD}"/>
              </a:ext>
            </a:extLst>
          </p:cNvPr>
          <p:cNvSpPr>
            <a:spLocks noChangeArrowheads="1"/>
          </p:cNvSpPr>
          <p:nvPr/>
        </p:nvSpPr>
        <p:spPr bwMode="auto">
          <a:xfrm>
            <a:off x="479048" y="1494519"/>
            <a:ext cx="6110438"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200" dirty="0">
                <a:solidFill>
                  <a:srgbClr val="3333CC"/>
                </a:solidFill>
              </a:rPr>
              <a:t>Chủ tịch Hồ Chí Minh luôn dành sự </a:t>
            </a:r>
            <a:r>
              <a:rPr lang="nl-NL" altLang="en-US" sz="2200" b="1" u="sng" dirty="0">
                <a:solidFill>
                  <a:srgbClr val="FF0000"/>
                </a:solidFill>
              </a:rPr>
              <a:t>quan tâm, chăm lo</a:t>
            </a:r>
            <a:r>
              <a:rPr lang="nl-NL" altLang="en-US" sz="2200" dirty="0">
                <a:solidFill>
                  <a:srgbClr val="3333CC"/>
                </a:solidFill>
              </a:rPr>
              <a:t> đến việc </a:t>
            </a:r>
            <a:r>
              <a:rPr lang="nl-NL" altLang="en-US" sz="2200" b="1" dirty="0">
                <a:solidFill>
                  <a:srgbClr val="CC3300"/>
                </a:solidFill>
              </a:rPr>
              <a:t>bồi dưỡng thế hệ cách mạng </a:t>
            </a:r>
            <a:r>
              <a:rPr lang="nl-NL" altLang="en-US" sz="2200" dirty="0">
                <a:solidFill>
                  <a:srgbClr val="3333CC"/>
                </a:solidFill>
              </a:rPr>
              <a:t>cho đời sau - Thế hệ trẻ. Theo Người, đây là việc làm </a:t>
            </a:r>
            <a:r>
              <a:rPr lang="nl-NL" altLang="en-US" sz="2200" b="1" dirty="0">
                <a:solidFill>
                  <a:srgbClr val="00CC00"/>
                </a:solidFill>
              </a:rPr>
              <a:t>rất quan trọng và cần thiết</a:t>
            </a:r>
            <a:r>
              <a:rPr lang="nl-NL" altLang="en-US" sz="2200" dirty="0">
                <a:solidFill>
                  <a:srgbClr val="3333CC"/>
                </a:solidFill>
              </a:rPr>
              <a:t>.</a:t>
            </a:r>
            <a:endParaRPr lang="en-US" altLang="en-US" sz="2200" dirty="0">
              <a:solidFill>
                <a:srgbClr val="3333CC"/>
              </a:solidFill>
            </a:endParaRPr>
          </a:p>
        </p:txBody>
      </p:sp>
      <p:pic>
        <p:nvPicPr>
          <p:cNvPr id="35" name="Picture 5" descr="HS132">
            <a:extLst>
              <a:ext uri="{FF2B5EF4-FFF2-40B4-BE49-F238E27FC236}">
                <a16:creationId xmlns="" xmlns:a16="http://schemas.microsoft.com/office/drawing/2014/main" id="{6F9D37C5-EFDA-4D60-A26F-1708C0E517F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35199" y="3737395"/>
            <a:ext cx="3991429" cy="274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 name="Picture 3" descr="Kết quả hình ảnh cho hcm cham lo cho thế hệ trẻ">
            <a:extLst>
              <a:ext uri="{FF2B5EF4-FFF2-40B4-BE49-F238E27FC236}">
                <a16:creationId xmlns="" xmlns:a16="http://schemas.microsoft.com/office/drawing/2014/main" id="{C68B918C-D21E-4C14-A8B9-807B3134E9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00686" y="1494518"/>
            <a:ext cx="4412266" cy="342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Rectangle 3">
            <a:extLst>
              <a:ext uri="{FF2B5EF4-FFF2-40B4-BE49-F238E27FC236}">
                <a16:creationId xmlns="" xmlns:a16="http://schemas.microsoft.com/office/drawing/2014/main" id="{CBDECD3A-2CB1-43E0-A33E-7C50CA4D8D4E}"/>
              </a:ext>
            </a:extLst>
          </p:cNvPr>
          <p:cNvSpPr>
            <a:spLocks noChangeArrowheads="1"/>
          </p:cNvSpPr>
          <p:nvPr/>
        </p:nvSpPr>
        <p:spPr bwMode="auto">
          <a:xfrm>
            <a:off x="1030514" y="377405"/>
            <a:ext cx="101309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400" b="1" dirty="0">
                <a:solidFill>
                  <a:srgbClr val="002060"/>
                </a:solidFill>
              </a:rPr>
              <a:t>6. Tư tưởng về chăm lo bồi dưỡng thế hệ cách mạng cho đời sau</a:t>
            </a:r>
            <a:endParaRPr lang="en-US" altLang="en-US" sz="2400" b="1" dirty="0">
              <a:solidFill>
                <a:srgbClr val="002060"/>
              </a:solidFill>
            </a:endParaRPr>
          </a:p>
        </p:txBody>
      </p:sp>
      <p:grpSp>
        <p:nvGrpSpPr>
          <p:cNvPr id="38" name="Group 21">
            <a:extLst>
              <a:ext uri="{FF2B5EF4-FFF2-40B4-BE49-F238E27FC236}">
                <a16:creationId xmlns="" xmlns:a16="http://schemas.microsoft.com/office/drawing/2014/main" id="{C91FE1D8-6328-4737-BAA9-3700EA782056}"/>
              </a:ext>
            </a:extLst>
          </p:cNvPr>
          <p:cNvGrpSpPr>
            <a:grpSpLocks/>
          </p:cNvGrpSpPr>
          <p:nvPr/>
        </p:nvGrpSpPr>
        <p:grpSpPr bwMode="auto">
          <a:xfrm>
            <a:off x="483922" y="982925"/>
            <a:ext cx="9022897" cy="76200"/>
            <a:chOff x="240" y="528"/>
            <a:chExt cx="5298" cy="48"/>
          </a:xfrm>
        </p:grpSpPr>
        <p:sp>
          <p:nvSpPr>
            <p:cNvPr id="39" name="Line 7">
              <a:extLst>
                <a:ext uri="{FF2B5EF4-FFF2-40B4-BE49-F238E27FC236}">
                  <a16:creationId xmlns="" xmlns:a16="http://schemas.microsoft.com/office/drawing/2014/main" id="{1A4364B9-2107-4135-A353-4C65F60BE52F}"/>
                </a:ext>
              </a:extLst>
            </p:cNvPr>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 name="Line 8">
              <a:extLst>
                <a:ext uri="{FF2B5EF4-FFF2-40B4-BE49-F238E27FC236}">
                  <a16:creationId xmlns="" xmlns:a16="http://schemas.microsoft.com/office/drawing/2014/main" id="{84DFD470-F493-43A0-BC4C-15606874F518}"/>
                </a:ext>
              </a:extLst>
            </p:cNvPr>
            <p:cNvSpPr>
              <a:spLocks noChangeShapeType="1"/>
            </p:cNvSpPr>
            <p:nvPr/>
          </p:nvSpPr>
          <p:spPr bwMode="auto">
            <a:xfrm>
              <a:off x="240" y="528"/>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1026" name="Picture 2">
            <a:extLst>
              <a:ext uri="{FF2B5EF4-FFF2-40B4-BE49-F238E27FC236}">
                <a16:creationId xmlns="" xmlns:a16="http://schemas.microsoft.com/office/drawing/2014/main" id="{3785A73F-8603-4712-B452-603CA897099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4366" y="4475163"/>
            <a:ext cx="1733550" cy="2200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p:cTn id="7" dur="1000" fill="hold"/>
                                        <p:tgtEl>
                                          <p:spTgt spid="37"/>
                                        </p:tgtEl>
                                        <p:attrNameLst>
                                          <p:attrName>ppt_w</p:attrName>
                                        </p:attrNameLst>
                                      </p:cBhvr>
                                      <p:tavLst>
                                        <p:tav tm="0">
                                          <p:val>
                                            <p:fltVal val="0"/>
                                          </p:val>
                                        </p:tav>
                                        <p:tav tm="100000">
                                          <p:val>
                                            <p:strVal val="#ppt_w"/>
                                          </p:val>
                                        </p:tav>
                                      </p:tavLst>
                                    </p:anim>
                                    <p:anim calcmode="lin" valueType="num">
                                      <p:cBhvr>
                                        <p:cTn id="8" dur="1000" fill="hold"/>
                                        <p:tgtEl>
                                          <p:spTgt spid="37"/>
                                        </p:tgtEl>
                                        <p:attrNameLst>
                                          <p:attrName>ppt_h</p:attrName>
                                        </p:attrNameLst>
                                      </p:cBhvr>
                                      <p:tavLst>
                                        <p:tav tm="0">
                                          <p:val>
                                            <p:fltVal val="0"/>
                                          </p:val>
                                        </p:tav>
                                        <p:tav tm="100000">
                                          <p:val>
                                            <p:strVal val="#ppt_h"/>
                                          </p:val>
                                        </p:tav>
                                      </p:tavLst>
                                    </p:anim>
                                    <p:anim calcmode="lin" valueType="num">
                                      <p:cBhvr>
                                        <p:cTn id="9" dur="1000" fill="hold"/>
                                        <p:tgtEl>
                                          <p:spTgt spid="37"/>
                                        </p:tgtEl>
                                        <p:attrNameLst>
                                          <p:attrName>style.rotation</p:attrName>
                                        </p:attrNameLst>
                                      </p:cBhvr>
                                      <p:tavLst>
                                        <p:tav tm="0">
                                          <p:val>
                                            <p:fltVal val="90"/>
                                          </p:val>
                                        </p:tav>
                                        <p:tav tm="100000">
                                          <p:val>
                                            <p:fltVal val="0"/>
                                          </p:val>
                                        </p:tav>
                                      </p:tavLst>
                                    </p:anim>
                                    <p:animEffect transition="in" filter="fade">
                                      <p:cBhvr>
                                        <p:cTn id="10" dur="1000"/>
                                        <p:tgtEl>
                                          <p:spTgt spid="37"/>
                                        </p:tgtEl>
                                      </p:cBhvr>
                                    </p:animEffect>
                                  </p:childTnLst>
                                </p:cTn>
                              </p:par>
                              <p:par>
                                <p:cTn id="11" presetID="31" presetClass="entr" presetSubtype="0" fill="hold" nodeType="withEffect">
                                  <p:stCondLst>
                                    <p:cond delay="0"/>
                                  </p:stCondLst>
                                  <p:childTnLst>
                                    <p:set>
                                      <p:cBhvr>
                                        <p:cTn id="12" dur="1" fill="hold">
                                          <p:stCondLst>
                                            <p:cond delay="0"/>
                                          </p:stCondLst>
                                        </p:cTn>
                                        <p:tgtEl>
                                          <p:spTgt spid="38"/>
                                        </p:tgtEl>
                                        <p:attrNameLst>
                                          <p:attrName>style.visibility</p:attrName>
                                        </p:attrNameLst>
                                      </p:cBhvr>
                                      <p:to>
                                        <p:strVal val="visible"/>
                                      </p:to>
                                    </p:set>
                                    <p:anim calcmode="lin" valueType="num">
                                      <p:cBhvr>
                                        <p:cTn id="13" dur="1000" fill="hold"/>
                                        <p:tgtEl>
                                          <p:spTgt spid="38"/>
                                        </p:tgtEl>
                                        <p:attrNameLst>
                                          <p:attrName>ppt_w</p:attrName>
                                        </p:attrNameLst>
                                      </p:cBhvr>
                                      <p:tavLst>
                                        <p:tav tm="0">
                                          <p:val>
                                            <p:fltVal val="0"/>
                                          </p:val>
                                        </p:tav>
                                        <p:tav tm="100000">
                                          <p:val>
                                            <p:strVal val="#ppt_w"/>
                                          </p:val>
                                        </p:tav>
                                      </p:tavLst>
                                    </p:anim>
                                    <p:anim calcmode="lin" valueType="num">
                                      <p:cBhvr>
                                        <p:cTn id="14" dur="1000" fill="hold"/>
                                        <p:tgtEl>
                                          <p:spTgt spid="38"/>
                                        </p:tgtEl>
                                        <p:attrNameLst>
                                          <p:attrName>ppt_h</p:attrName>
                                        </p:attrNameLst>
                                      </p:cBhvr>
                                      <p:tavLst>
                                        <p:tav tm="0">
                                          <p:val>
                                            <p:fltVal val="0"/>
                                          </p:val>
                                        </p:tav>
                                        <p:tav tm="100000">
                                          <p:val>
                                            <p:strVal val="#ppt_h"/>
                                          </p:val>
                                        </p:tav>
                                      </p:tavLst>
                                    </p:anim>
                                    <p:anim calcmode="lin" valueType="num">
                                      <p:cBhvr>
                                        <p:cTn id="15" dur="1000" fill="hold"/>
                                        <p:tgtEl>
                                          <p:spTgt spid="38"/>
                                        </p:tgtEl>
                                        <p:attrNameLst>
                                          <p:attrName>style.rotation</p:attrName>
                                        </p:attrNameLst>
                                      </p:cBhvr>
                                      <p:tavLst>
                                        <p:tav tm="0">
                                          <p:val>
                                            <p:fltVal val="90"/>
                                          </p:val>
                                        </p:tav>
                                        <p:tav tm="100000">
                                          <p:val>
                                            <p:fltVal val="0"/>
                                          </p:val>
                                        </p:tav>
                                      </p:tavLst>
                                    </p:anim>
                                    <p:animEffect transition="in" filter="fade">
                                      <p:cBhvr>
                                        <p:cTn id="16" dur="10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 xmlns:a16="http://schemas.microsoft.com/office/drawing/2014/main" id="{BD5A8526-2235-4934-AE15-7B5E3245CB41}"/>
              </a:ext>
            </a:extLst>
          </p:cNvPr>
          <p:cNvGrpSpPr/>
          <p:nvPr/>
        </p:nvGrpSpPr>
        <p:grpSpPr>
          <a:xfrm>
            <a:off x="4467900" y="2678426"/>
            <a:ext cx="5642572" cy="2726588"/>
            <a:chOff x="1521716" y="1275606"/>
            <a:chExt cx="5642572" cy="2726588"/>
          </a:xfrm>
          <a:solidFill>
            <a:schemeClr val="accent1"/>
          </a:solidFill>
        </p:grpSpPr>
        <p:grpSp>
          <p:nvGrpSpPr>
            <p:cNvPr id="6" name="Group 5">
              <a:extLst>
                <a:ext uri="{FF2B5EF4-FFF2-40B4-BE49-F238E27FC236}">
                  <a16:creationId xmlns="" xmlns:a16="http://schemas.microsoft.com/office/drawing/2014/main" id="{491F5AE9-AD55-4EA4-9DDA-D51746E22DFC}"/>
                </a:ext>
              </a:extLst>
            </p:cNvPr>
            <p:cNvGrpSpPr/>
            <p:nvPr/>
          </p:nvGrpSpPr>
          <p:grpSpPr>
            <a:xfrm>
              <a:off x="1521716" y="1596158"/>
              <a:ext cx="3168352" cy="2406036"/>
              <a:chOff x="1521716" y="1596158"/>
              <a:chExt cx="3168352" cy="2406036"/>
            </a:xfrm>
            <a:grpFill/>
          </p:grpSpPr>
          <p:grpSp>
            <p:nvGrpSpPr>
              <p:cNvPr id="12" name="Group 11">
                <a:extLst>
                  <a:ext uri="{FF2B5EF4-FFF2-40B4-BE49-F238E27FC236}">
                    <a16:creationId xmlns="" xmlns:a16="http://schemas.microsoft.com/office/drawing/2014/main" id="{1B439B42-7F68-4CB8-9B64-25AE1A76E9DB}"/>
                  </a:ext>
                </a:extLst>
              </p:cNvPr>
              <p:cNvGrpSpPr/>
              <p:nvPr/>
            </p:nvGrpSpPr>
            <p:grpSpPr>
              <a:xfrm>
                <a:off x="1521716" y="1596158"/>
                <a:ext cx="3168352" cy="2406036"/>
                <a:chOff x="1691680" y="-1532706"/>
                <a:chExt cx="7101775" cy="5393065"/>
              </a:xfrm>
              <a:grpFill/>
            </p:grpSpPr>
            <p:sp>
              <p:nvSpPr>
                <p:cNvPr id="14" name="Donut 13">
                  <a:extLst>
                    <a:ext uri="{FF2B5EF4-FFF2-40B4-BE49-F238E27FC236}">
                      <a16:creationId xmlns="" xmlns:a16="http://schemas.microsoft.com/office/drawing/2014/main" id="{BB162722-9E6C-403F-8C87-0BFBF340CF6B}"/>
                    </a:ext>
                  </a:extLst>
                </p:cNvPr>
                <p:cNvSpPr/>
                <p:nvPr/>
              </p:nvSpPr>
              <p:spPr>
                <a:xfrm>
                  <a:off x="1691680" y="-1532706"/>
                  <a:ext cx="4896544" cy="4896544"/>
                </a:xfrm>
                <a:prstGeom prst="donut">
                  <a:avLst>
                    <a:gd name="adj" fmla="val 1752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200">
                    <a:solidFill>
                      <a:schemeClr val="tx1"/>
                    </a:solidFill>
                  </a:endParaRPr>
                </a:p>
              </p:txBody>
            </p:sp>
            <p:sp>
              <p:nvSpPr>
                <p:cNvPr id="15" name="Right Arrow 14">
                  <a:extLst>
                    <a:ext uri="{FF2B5EF4-FFF2-40B4-BE49-F238E27FC236}">
                      <a16:creationId xmlns="" xmlns:a16="http://schemas.microsoft.com/office/drawing/2014/main" id="{88C34A2A-14CD-4EB5-A5CE-FC1ABF632097}"/>
                    </a:ext>
                  </a:extLst>
                </p:cNvPr>
                <p:cNvSpPr/>
                <p:nvPr/>
              </p:nvSpPr>
              <p:spPr>
                <a:xfrm>
                  <a:off x="4355976" y="2009174"/>
                  <a:ext cx="4437479" cy="1851185"/>
                </a:xfrm>
                <a:prstGeom prst="rightArrow">
                  <a:avLst>
                    <a:gd name="adj1" fmla="val 45464"/>
                    <a:gd name="adj2"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200">
                    <a:solidFill>
                      <a:schemeClr val="tx1"/>
                    </a:solidFill>
                  </a:endParaRPr>
                </a:p>
              </p:txBody>
            </p:sp>
          </p:grpSp>
          <p:sp>
            <p:nvSpPr>
              <p:cNvPr id="13" name="Oval 12">
                <a:extLst>
                  <a:ext uri="{FF2B5EF4-FFF2-40B4-BE49-F238E27FC236}">
                    <a16:creationId xmlns="" xmlns:a16="http://schemas.microsoft.com/office/drawing/2014/main" id="{32D3B74A-1F62-404D-9804-975E7647E6C6}"/>
                  </a:ext>
                </a:extLst>
              </p:cNvPr>
              <p:cNvSpPr/>
              <p:nvPr/>
            </p:nvSpPr>
            <p:spPr>
              <a:xfrm>
                <a:off x="2263185" y="2337627"/>
                <a:ext cx="701581" cy="70158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200">
                  <a:solidFill>
                    <a:schemeClr val="tx1"/>
                  </a:solidFill>
                </a:endParaRPr>
              </a:p>
            </p:txBody>
          </p:sp>
        </p:grpSp>
        <p:grpSp>
          <p:nvGrpSpPr>
            <p:cNvPr id="7" name="Group 6">
              <a:extLst>
                <a:ext uri="{FF2B5EF4-FFF2-40B4-BE49-F238E27FC236}">
                  <a16:creationId xmlns="" xmlns:a16="http://schemas.microsoft.com/office/drawing/2014/main" id="{5E7177A9-D72A-40C1-BDCA-6C40BB821D67}"/>
                </a:ext>
              </a:extLst>
            </p:cNvPr>
            <p:cNvGrpSpPr/>
            <p:nvPr/>
          </p:nvGrpSpPr>
          <p:grpSpPr>
            <a:xfrm>
              <a:off x="3995936" y="1275606"/>
              <a:ext cx="3168352" cy="2406036"/>
              <a:chOff x="3851920" y="1401130"/>
              <a:chExt cx="3168352" cy="2406036"/>
            </a:xfrm>
            <a:grpFill/>
          </p:grpSpPr>
          <p:grpSp>
            <p:nvGrpSpPr>
              <p:cNvPr id="8" name="Group 7">
                <a:extLst>
                  <a:ext uri="{FF2B5EF4-FFF2-40B4-BE49-F238E27FC236}">
                    <a16:creationId xmlns="" xmlns:a16="http://schemas.microsoft.com/office/drawing/2014/main" id="{A439D60E-798A-4B00-A62C-BE331370AEC2}"/>
                  </a:ext>
                </a:extLst>
              </p:cNvPr>
              <p:cNvGrpSpPr/>
              <p:nvPr/>
            </p:nvGrpSpPr>
            <p:grpSpPr>
              <a:xfrm rot="10800000">
                <a:off x="3851920" y="1401130"/>
                <a:ext cx="3168352" cy="2406036"/>
                <a:chOff x="1691680" y="-1532706"/>
                <a:chExt cx="7101775" cy="5393065"/>
              </a:xfrm>
              <a:grpFill/>
            </p:grpSpPr>
            <p:sp>
              <p:nvSpPr>
                <p:cNvPr id="10" name="Donut 9">
                  <a:extLst>
                    <a:ext uri="{FF2B5EF4-FFF2-40B4-BE49-F238E27FC236}">
                      <a16:creationId xmlns="" xmlns:a16="http://schemas.microsoft.com/office/drawing/2014/main" id="{67EE2FF3-6E1E-4E6D-BCC5-2E29B9BD4ABD}"/>
                    </a:ext>
                  </a:extLst>
                </p:cNvPr>
                <p:cNvSpPr/>
                <p:nvPr/>
              </p:nvSpPr>
              <p:spPr>
                <a:xfrm>
                  <a:off x="1691680" y="-1532706"/>
                  <a:ext cx="4896544" cy="4896544"/>
                </a:xfrm>
                <a:prstGeom prst="donut">
                  <a:avLst>
                    <a:gd name="adj" fmla="val 1752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200">
                    <a:solidFill>
                      <a:schemeClr val="tx1"/>
                    </a:solidFill>
                  </a:endParaRPr>
                </a:p>
              </p:txBody>
            </p:sp>
            <p:sp>
              <p:nvSpPr>
                <p:cNvPr id="11" name="Right Arrow 10">
                  <a:extLst>
                    <a:ext uri="{FF2B5EF4-FFF2-40B4-BE49-F238E27FC236}">
                      <a16:creationId xmlns="" xmlns:a16="http://schemas.microsoft.com/office/drawing/2014/main" id="{249196DB-7A86-4F34-83FB-991B11CD5B94}"/>
                    </a:ext>
                  </a:extLst>
                </p:cNvPr>
                <p:cNvSpPr/>
                <p:nvPr/>
              </p:nvSpPr>
              <p:spPr>
                <a:xfrm>
                  <a:off x="4355976" y="2009174"/>
                  <a:ext cx="4437479" cy="1851185"/>
                </a:xfrm>
                <a:prstGeom prst="rightArrow">
                  <a:avLst>
                    <a:gd name="adj1" fmla="val 45464"/>
                    <a:gd name="adj2"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200">
                    <a:solidFill>
                      <a:schemeClr val="tx1"/>
                    </a:solidFill>
                  </a:endParaRPr>
                </a:p>
              </p:txBody>
            </p:sp>
          </p:grpSp>
          <p:sp>
            <p:nvSpPr>
              <p:cNvPr id="9" name="Oval 8">
                <a:extLst>
                  <a:ext uri="{FF2B5EF4-FFF2-40B4-BE49-F238E27FC236}">
                    <a16:creationId xmlns="" xmlns:a16="http://schemas.microsoft.com/office/drawing/2014/main" id="{B7C08EB1-AF3D-4503-9942-8CD001F934AA}"/>
                  </a:ext>
                </a:extLst>
              </p:cNvPr>
              <p:cNvSpPr/>
              <p:nvPr/>
            </p:nvSpPr>
            <p:spPr>
              <a:xfrm>
                <a:off x="5577220" y="2364114"/>
                <a:ext cx="701581" cy="70158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200">
                  <a:solidFill>
                    <a:schemeClr val="tx1"/>
                  </a:solidFill>
                </a:endParaRPr>
              </a:p>
            </p:txBody>
          </p:sp>
        </p:grpSp>
      </p:grpSp>
      <p:sp>
        <p:nvSpPr>
          <p:cNvPr id="16" name="Isosceles Triangle 15">
            <a:extLst>
              <a:ext uri="{FF2B5EF4-FFF2-40B4-BE49-F238E27FC236}">
                <a16:creationId xmlns="" xmlns:a16="http://schemas.microsoft.com/office/drawing/2014/main" id="{A52EF97F-6CDC-436A-870C-FD853FE6E270}"/>
              </a:ext>
            </a:extLst>
          </p:cNvPr>
          <p:cNvSpPr/>
          <p:nvPr/>
        </p:nvSpPr>
        <p:spPr>
          <a:xfrm>
            <a:off x="6733368" y="3511619"/>
            <a:ext cx="1016000" cy="87630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200">
              <a:solidFill>
                <a:schemeClr val="tx1"/>
              </a:solidFill>
            </a:endParaRPr>
          </a:p>
        </p:txBody>
      </p:sp>
      <p:sp>
        <p:nvSpPr>
          <p:cNvPr id="17" name="Round Same Side Corner Rectangle 8">
            <a:extLst>
              <a:ext uri="{FF2B5EF4-FFF2-40B4-BE49-F238E27FC236}">
                <a16:creationId xmlns="" xmlns:a16="http://schemas.microsoft.com/office/drawing/2014/main" id="{4EF8029C-814F-423C-8E5C-30D10386EDAB}"/>
              </a:ext>
            </a:extLst>
          </p:cNvPr>
          <p:cNvSpPr/>
          <p:nvPr/>
        </p:nvSpPr>
        <p:spPr>
          <a:xfrm>
            <a:off x="5916614" y="3751264"/>
            <a:ext cx="331787" cy="333375"/>
          </a:xfrm>
          <a:custGeom>
            <a:avLst/>
            <a:gdLst/>
            <a:ahLst/>
            <a:cxnLst/>
            <a:rect l="l" t="t" r="r" b="b"/>
            <a:pathLst>
              <a:path w="3197597" h="3202496">
                <a:moveTo>
                  <a:pt x="601421" y="1611393"/>
                </a:moveTo>
                <a:lnTo>
                  <a:pt x="2596176" y="1611393"/>
                </a:lnTo>
                <a:cubicBezTo>
                  <a:pt x="2928331" y="1611393"/>
                  <a:pt x="3197594" y="1880656"/>
                  <a:pt x="3197594" y="2212811"/>
                </a:cubicBezTo>
                <a:lnTo>
                  <a:pt x="3197594" y="2776360"/>
                </a:lnTo>
                <a:lnTo>
                  <a:pt x="3197597" y="2776360"/>
                </a:lnTo>
                <a:lnTo>
                  <a:pt x="3197597" y="2914824"/>
                </a:lnTo>
                <a:lnTo>
                  <a:pt x="3197198" y="2914824"/>
                </a:lnTo>
                <a:lnTo>
                  <a:pt x="3197198" y="3202496"/>
                </a:lnTo>
                <a:lnTo>
                  <a:pt x="398" y="3202496"/>
                </a:lnTo>
                <a:lnTo>
                  <a:pt x="398" y="2914824"/>
                </a:lnTo>
                <a:lnTo>
                  <a:pt x="0" y="2914824"/>
                </a:lnTo>
                <a:lnTo>
                  <a:pt x="0" y="2212811"/>
                </a:lnTo>
                <a:cubicBezTo>
                  <a:pt x="0" y="1880656"/>
                  <a:pt x="269266" y="1611393"/>
                  <a:pt x="601421" y="1611393"/>
                </a:cubicBezTo>
                <a:close/>
                <a:moveTo>
                  <a:pt x="1598801" y="0"/>
                </a:moveTo>
                <a:cubicBezTo>
                  <a:pt x="1998649" y="0"/>
                  <a:pt x="2322791" y="324142"/>
                  <a:pt x="2322791" y="723993"/>
                </a:cubicBezTo>
                <a:cubicBezTo>
                  <a:pt x="2322791" y="1123843"/>
                  <a:pt x="1998649" y="1447985"/>
                  <a:pt x="1598801" y="1447985"/>
                </a:cubicBezTo>
                <a:cubicBezTo>
                  <a:pt x="1198951" y="1447985"/>
                  <a:pt x="874809" y="1123843"/>
                  <a:pt x="874809" y="723993"/>
                </a:cubicBezTo>
                <a:cubicBezTo>
                  <a:pt x="874809" y="324142"/>
                  <a:pt x="1198951" y="0"/>
                  <a:pt x="1598801"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200"/>
          </a:p>
        </p:txBody>
      </p:sp>
      <p:grpSp>
        <p:nvGrpSpPr>
          <p:cNvPr id="18" name="Group 17">
            <a:extLst>
              <a:ext uri="{FF2B5EF4-FFF2-40B4-BE49-F238E27FC236}">
                <a16:creationId xmlns="" xmlns:a16="http://schemas.microsoft.com/office/drawing/2014/main" id="{5A56960E-CB85-43DA-8435-6F364516A3ED}"/>
              </a:ext>
            </a:extLst>
          </p:cNvPr>
          <p:cNvGrpSpPr/>
          <p:nvPr/>
        </p:nvGrpSpPr>
        <p:grpSpPr>
          <a:xfrm>
            <a:off x="4179368" y="3645219"/>
            <a:ext cx="349262" cy="396501"/>
            <a:chOff x="1308754" y="3454361"/>
            <a:chExt cx="2889328" cy="3280121"/>
          </a:xfrm>
          <a:solidFill>
            <a:schemeClr val="bg1"/>
          </a:solidFill>
        </p:grpSpPr>
        <p:sp>
          <p:nvSpPr>
            <p:cNvPr id="19" name="Donut 18">
              <a:extLst>
                <a:ext uri="{FF2B5EF4-FFF2-40B4-BE49-F238E27FC236}">
                  <a16:creationId xmlns="" xmlns:a16="http://schemas.microsoft.com/office/drawing/2014/main" id="{8CF45329-D72E-4CCE-8686-CCC44A2793CB}"/>
                </a:ext>
              </a:extLst>
            </p:cNvPr>
            <p:cNvSpPr/>
            <p:nvPr/>
          </p:nvSpPr>
          <p:spPr>
            <a:xfrm>
              <a:off x="1308754" y="4335332"/>
              <a:ext cx="2399150" cy="2399150"/>
            </a:xfrm>
            <a:prstGeom prst="donut">
              <a:avLst>
                <a:gd name="adj" fmla="val 1575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200">
                <a:solidFill>
                  <a:schemeClr val="tx1"/>
                </a:solidFill>
              </a:endParaRPr>
            </a:p>
          </p:txBody>
        </p:sp>
        <p:sp>
          <p:nvSpPr>
            <p:cNvPr id="20" name="Up Arrow 19">
              <a:extLst>
                <a:ext uri="{FF2B5EF4-FFF2-40B4-BE49-F238E27FC236}">
                  <a16:creationId xmlns="" xmlns:a16="http://schemas.microsoft.com/office/drawing/2014/main" id="{33F3BAA7-E047-48E4-AA52-ACDE6D71FA60}"/>
                </a:ext>
              </a:extLst>
            </p:cNvPr>
            <p:cNvSpPr/>
            <p:nvPr/>
          </p:nvSpPr>
          <p:spPr>
            <a:xfrm rot="2632973">
              <a:off x="3193286" y="3454361"/>
              <a:ext cx="1004796" cy="1639484"/>
            </a:xfrm>
            <a:prstGeom prst="up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200"/>
            </a:p>
          </p:txBody>
        </p:sp>
      </p:grpSp>
      <p:grpSp>
        <p:nvGrpSpPr>
          <p:cNvPr id="21" name="Group 20">
            <a:extLst>
              <a:ext uri="{FF2B5EF4-FFF2-40B4-BE49-F238E27FC236}">
                <a16:creationId xmlns="" xmlns:a16="http://schemas.microsoft.com/office/drawing/2014/main" id="{66370456-77BA-4BD6-B412-21CC355FE780}"/>
              </a:ext>
            </a:extLst>
          </p:cNvPr>
          <p:cNvGrpSpPr/>
          <p:nvPr/>
        </p:nvGrpSpPr>
        <p:grpSpPr>
          <a:xfrm>
            <a:off x="7615456" y="3532801"/>
            <a:ext cx="409092" cy="394981"/>
            <a:chOff x="4462674" y="3512626"/>
            <a:chExt cx="3384287" cy="3267549"/>
          </a:xfrm>
          <a:solidFill>
            <a:schemeClr val="bg1"/>
          </a:solidFill>
        </p:grpSpPr>
        <p:sp>
          <p:nvSpPr>
            <p:cNvPr id="22" name="Donut 21">
              <a:extLst>
                <a:ext uri="{FF2B5EF4-FFF2-40B4-BE49-F238E27FC236}">
                  <a16:creationId xmlns="" xmlns:a16="http://schemas.microsoft.com/office/drawing/2014/main" id="{8BCB327A-7CC6-42B0-8B79-79F11C6498A2}"/>
                </a:ext>
              </a:extLst>
            </p:cNvPr>
            <p:cNvSpPr/>
            <p:nvPr/>
          </p:nvSpPr>
          <p:spPr>
            <a:xfrm>
              <a:off x="5447811" y="3512626"/>
              <a:ext cx="2399150" cy="2399150"/>
            </a:xfrm>
            <a:prstGeom prst="donut">
              <a:avLst>
                <a:gd name="adj" fmla="val 15758"/>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200">
                <a:solidFill>
                  <a:schemeClr val="tx1"/>
                </a:solidFill>
              </a:endParaRPr>
            </a:p>
          </p:txBody>
        </p:sp>
        <p:sp>
          <p:nvSpPr>
            <p:cNvPr id="23" name="Rounded Rectangle 22">
              <a:extLst>
                <a:ext uri="{FF2B5EF4-FFF2-40B4-BE49-F238E27FC236}">
                  <a16:creationId xmlns="" xmlns:a16="http://schemas.microsoft.com/office/drawing/2014/main" id="{6639F9B2-C449-443B-B592-855F2DD716A8}"/>
                </a:ext>
              </a:extLst>
            </p:cNvPr>
            <p:cNvSpPr/>
            <p:nvPr/>
          </p:nvSpPr>
          <p:spPr>
            <a:xfrm rot="2700000">
              <a:off x="5162501" y="5103870"/>
              <a:ext cx="461837" cy="1861491"/>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200"/>
            </a:p>
          </p:txBody>
        </p:sp>
        <p:sp>
          <p:nvSpPr>
            <p:cNvPr id="24" name="Rounded Rectangle 23">
              <a:extLst>
                <a:ext uri="{FF2B5EF4-FFF2-40B4-BE49-F238E27FC236}">
                  <a16:creationId xmlns="" xmlns:a16="http://schemas.microsoft.com/office/drawing/2014/main" id="{F26DD9F5-09E6-48EC-B00C-CC395CC0602E}"/>
                </a:ext>
              </a:extLst>
            </p:cNvPr>
            <p:cNvSpPr/>
            <p:nvPr/>
          </p:nvSpPr>
          <p:spPr>
            <a:xfrm rot="8100000">
              <a:off x="5238958" y="5083288"/>
              <a:ext cx="461837" cy="1696887"/>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200"/>
            </a:p>
          </p:txBody>
        </p:sp>
      </p:grpSp>
      <p:sp>
        <p:nvSpPr>
          <p:cNvPr id="196617" name="Rectangle 29">
            <a:extLst>
              <a:ext uri="{FF2B5EF4-FFF2-40B4-BE49-F238E27FC236}">
                <a16:creationId xmlns="" xmlns:a16="http://schemas.microsoft.com/office/drawing/2014/main" id="{87E289C8-8028-4366-9169-CB89DF0CDD48}"/>
              </a:ext>
            </a:extLst>
          </p:cNvPr>
          <p:cNvSpPr>
            <a:spLocks noChangeArrowheads="1"/>
          </p:cNvSpPr>
          <p:nvPr/>
        </p:nvSpPr>
        <p:spPr bwMode="auto">
          <a:xfrm>
            <a:off x="519350" y="1218122"/>
            <a:ext cx="10939088"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 typeface="Wingdings" panose="05000000000000000000" pitchFamily="2" charset="2"/>
              <a:buChar char="§"/>
            </a:pPr>
            <a:r>
              <a:rPr lang="nl-NL" altLang="en-US" sz="2400" dirty="0">
                <a:solidFill>
                  <a:srgbClr val="333399"/>
                </a:solidFill>
              </a:rPr>
              <a:t>Hồ Chí Minh luôn </a:t>
            </a:r>
            <a:r>
              <a:rPr lang="nl-NL" altLang="en-US" sz="2400" b="1" u="sng" dirty="0">
                <a:solidFill>
                  <a:srgbClr val="CC3300"/>
                </a:solidFill>
              </a:rPr>
              <a:t>coi trọng và đánh giá </a:t>
            </a:r>
            <a:r>
              <a:rPr lang="nl-NL" altLang="en-US" sz="2400" dirty="0">
                <a:solidFill>
                  <a:srgbClr val="333399"/>
                </a:solidFill>
              </a:rPr>
              <a:t>cao vai trò của thanh niên đối với vận mệnh đất nước</a:t>
            </a:r>
            <a:endParaRPr lang="en-US" altLang="en-US" sz="2400" dirty="0">
              <a:solidFill>
                <a:srgbClr val="333399"/>
              </a:solidFill>
            </a:endParaRPr>
          </a:p>
        </p:txBody>
      </p:sp>
      <p:sp>
        <p:nvSpPr>
          <p:cNvPr id="196618" name="Rectangle 30">
            <a:extLst>
              <a:ext uri="{FF2B5EF4-FFF2-40B4-BE49-F238E27FC236}">
                <a16:creationId xmlns="" xmlns:a16="http://schemas.microsoft.com/office/drawing/2014/main" id="{8D095212-7657-43AE-B273-6EFC00D2CFEE}"/>
              </a:ext>
            </a:extLst>
          </p:cNvPr>
          <p:cNvSpPr>
            <a:spLocks noChangeArrowheads="1"/>
          </p:cNvSpPr>
          <p:nvPr/>
        </p:nvSpPr>
        <p:spPr bwMode="auto">
          <a:xfrm>
            <a:off x="5753506" y="2085567"/>
            <a:ext cx="5827827"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 typeface="Wingdings" panose="05000000000000000000" pitchFamily="2" charset="2"/>
              <a:buChar char="ü"/>
            </a:pPr>
            <a:r>
              <a:rPr lang="nl-NL" altLang="en-US" sz="2200" dirty="0">
                <a:solidFill>
                  <a:srgbClr val="663300"/>
                </a:solidFill>
                <a:latin typeface="+mn-lt"/>
              </a:rPr>
              <a:t>Thanh niên là </a:t>
            </a:r>
            <a:r>
              <a:rPr lang="nl-NL" altLang="en-US" sz="2200" b="1" u="sng" dirty="0">
                <a:solidFill>
                  <a:srgbClr val="663300"/>
                </a:solidFill>
                <a:latin typeface="+mn-lt"/>
              </a:rPr>
              <a:t>người chủ tương lai </a:t>
            </a:r>
            <a:r>
              <a:rPr lang="nl-NL" altLang="en-US" sz="2200" dirty="0">
                <a:solidFill>
                  <a:srgbClr val="663300"/>
                </a:solidFill>
                <a:latin typeface="+mn-lt"/>
              </a:rPr>
              <a:t>của nước nhà.</a:t>
            </a:r>
            <a:endParaRPr lang="en-US" altLang="en-US" sz="2200" dirty="0">
              <a:solidFill>
                <a:srgbClr val="663300"/>
              </a:solidFill>
              <a:latin typeface="+mn-lt"/>
            </a:endParaRPr>
          </a:p>
        </p:txBody>
      </p:sp>
      <p:sp>
        <p:nvSpPr>
          <p:cNvPr id="196619" name="Rectangle 31">
            <a:extLst>
              <a:ext uri="{FF2B5EF4-FFF2-40B4-BE49-F238E27FC236}">
                <a16:creationId xmlns="" xmlns:a16="http://schemas.microsoft.com/office/drawing/2014/main" id="{9AB51067-C89B-4432-9C62-255B87D85458}"/>
              </a:ext>
            </a:extLst>
          </p:cNvPr>
          <p:cNvSpPr>
            <a:spLocks noChangeArrowheads="1"/>
          </p:cNvSpPr>
          <p:nvPr/>
        </p:nvSpPr>
        <p:spPr bwMode="auto">
          <a:xfrm>
            <a:off x="4178201" y="5372402"/>
            <a:ext cx="5357685"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 typeface="Wingdings" panose="05000000000000000000" pitchFamily="2" charset="2"/>
              <a:buChar char="ü"/>
            </a:pPr>
            <a:r>
              <a:rPr lang="nl-NL" altLang="en-US" sz="2200" dirty="0">
                <a:solidFill>
                  <a:srgbClr val="008000"/>
                </a:solidFill>
                <a:latin typeface="+mn-lt"/>
              </a:rPr>
              <a:t>Nước nhà </a:t>
            </a:r>
            <a:r>
              <a:rPr lang="nl-NL" altLang="en-US" sz="2200" b="1" u="sng" dirty="0">
                <a:solidFill>
                  <a:srgbClr val="008000"/>
                </a:solidFill>
                <a:latin typeface="+mn-lt"/>
              </a:rPr>
              <a:t>thịnh hay suy, yếu hay mạnh </a:t>
            </a:r>
            <a:r>
              <a:rPr lang="nl-NL" altLang="en-US" sz="2200" dirty="0">
                <a:solidFill>
                  <a:srgbClr val="008000"/>
                </a:solidFill>
                <a:latin typeface="+mn-lt"/>
              </a:rPr>
              <a:t>một phần lớn là do thanh niên</a:t>
            </a:r>
            <a:endParaRPr lang="en-US" altLang="en-US" sz="2200" dirty="0">
              <a:solidFill>
                <a:srgbClr val="008000"/>
              </a:solidFill>
              <a:latin typeface="+mn-lt"/>
            </a:endParaRPr>
          </a:p>
        </p:txBody>
      </p:sp>
      <p:pic>
        <p:nvPicPr>
          <p:cNvPr id="196620" name="Picture 6" descr="Kết quả hình ảnh cho vì lợi ích mười năm trồng cây vì lợi ích trăm năm trồng người">
            <a:extLst>
              <a:ext uri="{FF2B5EF4-FFF2-40B4-BE49-F238E27FC236}">
                <a16:creationId xmlns="" xmlns:a16="http://schemas.microsoft.com/office/drawing/2014/main" id="{2F1E818D-F58F-49ED-9293-1E89C238542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9943" y="4579135"/>
            <a:ext cx="3728258" cy="2158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621" name="Picture 6" descr="Related image">
            <a:extLst>
              <a:ext uri="{FF2B5EF4-FFF2-40B4-BE49-F238E27FC236}">
                <a16:creationId xmlns="" xmlns:a16="http://schemas.microsoft.com/office/drawing/2014/main" id="{21165B72-35DD-4429-9927-08B16825506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3892" y="2144349"/>
            <a:ext cx="3737338" cy="21845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Rectangle 3">
            <a:extLst>
              <a:ext uri="{FF2B5EF4-FFF2-40B4-BE49-F238E27FC236}">
                <a16:creationId xmlns="" xmlns:a16="http://schemas.microsoft.com/office/drawing/2014/main" id="{BC44816F-178D-4599-A9A1-3B6C17EEEE06}"/>
              </a:ext>
            </a:extLst>
          </p:cNvPr>
          <p:cNvSpPr>
            <a:spLocks noChangeArrowheads="1"/>
          </p:cNvSpPr>
          <p:nvPr/>
        </p:nvSpPr>
        <p:spPr bwMode="auto">
          <a:xfrm>
            <a:off x="591050" y="217695"/>
            <a:ext cx="101309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400" b="1" dirty="0">
                <a:solidFill>
                  <a:srgbClr val="002060"/>
                </a:solidFill>
              </a:rPr>
              <a:t>6. Tư tưởng về chăm lo bồi dưỡng thế hệ cách mạng cho đời sau</a:t>
            </a:r>
            <a:endParaRPr lang="en-US" altLang="en-US" sz="2400" b="1" dirty="0">
              <a:solidFill>
                <a:srgbClr val="002060"/>
              </a:solidFill>
            </a:endParaRPr>
          </a:p>
        </p:txBody>
      </p:sp>
      <p:grpSp>
        <p:nvGrpSpPr>
          <p:cNvPr id="30" name="Group 21">
            <a:extLst>
              <a:ext uri="{FF2B5EF4-FFF2-40B4-BE49-F238E27FC236}">
                <a16:creationId xmlns="" xmlns:a16="http://schemas.microsoft.com/office/drawing/2014/main" id="{85275434-A71A-4D01-92A0-AD09594621B9}"/>
              </a:ext>
            </a:extLst>
          </p:cNvPr>
          <p:cNvGrpSpPr>
            <a:grpSpLocks/>
          </p:cNvGrpSpPr>
          <p:nvPr/>
        </p:nvGrpSpPr>
        <p:grpSpPr bwMode="auto">
          <a:xfrm>
            <a:off x="0" y="923728"/>
            <a:ext cx="9022897" cy="76200"/>
            <a:chOff x="240" y="528"/>
            <a:chExt cx="5298" cy="48"/>
          </a:xfrm>
        </p:grpSpPr>
        <p:sp>
          <p:nvSpPr>
            <p:cNvPr id="31" name="Line 7">
              <a:extLst>
                <a:ext uri="{FF2B5EF4-FFF2-40B4-BE49-F238E27FC236}">
                  <a16:creationId xmlns="" xmlns:a16="http://schemas.microsoft.com/office/drawing/2014/main" id="{CA195554-CEB4-4FA8-B393-524CEE819E51}"/>
                </a:ext>
              </a:extLst>
            </p:cNvPr>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 name="Line 8">
              <a:extLst>
                <a:ext uri="{FF2B5EF4-FFF2-40B4-BE49-F238E27FC236}">
                  <a16:creationId xmlns="" xmlns:a16="http://schemas.microsoft.com/office/drawing/2014/main" id="{895C4AC7-201A-4636-97C9-B359EA099F43}"/>
                </a:ext>
              </a:extLst>
            </p:cNvPr>
            <p:cNvSpPr>
              <a:spLocks noChangeShapeType="1"/>
            </p:cNvSpPr>
            <p:nvPr/>
          </p:nvSpPr>
          <p:spPr bwMode="auto">
            <a:xfrm>
              <a:off x="240" y="528"/>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2051" name="Picture 3">
            <a:extLst>
              <a:ext uri="{FF2B5EF4-FFF2-40B4-BE49-F238E27FC236}">
                <a16:creationId xmlns="" xmlns:a16="http://schemas.microsoft.com/office/drawing/2014/main" id="{89319746-781E-4B8B-8151-0D16B313E6F0}"/>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535886" y="5183499"/>
            <a:ext cx="2554015" cy="1593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1000" fill="hold"/>
                                        <p:tgtEl>
                                          <p:spTgt spid="29"/>
                                        </p:tgtEl>
                                        <p:attrNameLst>
                                          <p:attrName>ppt_w</p:attrName>
                                        </p:attrNameLst>
                                      </p:cBhvr>
                                      <p:tavLst>
                                        <p:tav tm="0">
                                          <p:val>
                                            <p:fltVal val="0"/>
                                          </p:val>
                                        </p:tav>
                                        <p:tav tm="100000">
                                          <p:val>
                                            <p:strVal val="#ppt_w"/>
                                          </p:val>
                                        </p:tav>
                                      </p:tavLst>
                                    </p:anim>
                                    <p:anim calcmode="lin" valueType="num">
                                      <p:cBhvr>
                                        <p:cTn id="8" dur="1000" fill="hold"/>
                                        <p:tgtEl>
                                          <p:spTgt spid="29"/>
                                        </p:tgtEl>
                                        <p:attrNameLst>
                                          <p:attrName>ppt_h</p:attrName>
                                        </p:attrNameLst>
                                      </p:cBhvr>
                                      <p:tavLst>
                                        <p:tav tm="0">
                                          <p:val>
                                            <p:fltVal val="0"/>
                                          </p:val>
                                        </p:tav>
                                        <p:tav tm="100000">
                                          <p:val>
                                            <p:strVal val="#ppt_h"/>
                                          </p:val>
                                        </p:tav>
                                      </p:tavLst>
                                    </p:anim>
                                    <p:anim calcmode="lin" valueType="num">
                                      <p:cBhvr>
                                        <p:cTn id="9" dur="1000" fill="hold"/>
                                        <p:tgtEl>
                                          <p:spTgt spid="29"/>
                                        </p:tgtEl>
                                        <p:attrNameLst>
                                          <p:attrName>style.rotation</p:attrName>
                                        </p:attrNameLst>
                                      </p:cBhvr>
                                      <p:tavLst>
                                        <p:tav tm="0">
                                          <p:val>
                                            <p:fltVal val="90"/>
                                          </p:val>
                                        </p:tav>
                                        <p:tav tm="100000">
                                          <p:val>
                                            <p:fltVal val="0"/>
                                          </p:val>
                                        </p:tav>
                                      </p:tavLst>
                                    </p:anim>
                                    <p:animEffect transition="in" filter="fade">
                                      <p:cBhvr>
                                        <p:cTn id="10" dur="1000"/>
                                        <p:tgtEl>
                                          <p:spTgt spid="29"/>
                                        </p:tgtEl>
                                      </p:cBhvr>
                                    </p:animEffect>
                                  </p:childTnLst>
                                </p:cTn>
                              </p:par>
                              <p:par>
                                <p:cTn id="11" presetID="31" presetClass="entr" presetSubtype="0" fill="hold" nodeType="withEffect">
                                  <p:stCondLst>
                                    <p:cond delay="0"/>
                                  </p:stCondLst>
                                  <p:childTnLst>
                                    <p:set>
                                      <p:cBhvr>
                                        <p:cTn id="12" dur="1" fill="hold">
                                          <p:stCondLst>
                                            <p:cond delay="0"/>
                                          </p:stCondLst>
                                        </p:cTn>
                                        <p:tgtEl>
                                          <p:spTgt spid="30"/>
                                        </p:tgtEl>
                                        <p:attrNameLst>
                                          <p:attrName>style.visibility</p:attrName>
                                        </p:attrNameLst>
                                      </p:cBhvr>
                                      <p:to>
                                        <p:strVal val="visible"/>
                                      </p:to>
                                    </p:set>
                                    <p:anim calcmode="lin" valueType="num">
                                      <p:cBhvr>
                                        <p:cTn id="13" dur="1000" fill="hold"/>
                                        <p:tgtEl>
                                          <p:spTgt spid="30"/>
                                        </p:tgtEl>
                                        <p:attrNameLst>
                                          <p:attrName>ppt_w</p:attrName>
                                        </p:attrNameLst>
                                      </p:cBhvr>
                                      <p:tavLst>
                                        <p:tav tm="0">
                                          <p:val>
                                            <p:fltVal val="0"/>
                                          </p:val>
                                        </p:tav>
                                        <p:tav tm="100000">
                                          <p:val>
                                            <p:strVal val="#ppt_w"/>
                                          </p:val>
                                        </p:tav>
                                      </p:tavLst>
                                    </p:anim>
                                    <p:anim calcmode="lin" valueType="num">
                                      <p:cBhvr>
                                        <p:cTn id="14" dur="1000" fill="hold"/>
                                        <p:tgtEl>
                                          <p:spTgt spid="30"/>
                                        </p:tgtEl>
                                        <p:attrNameLst>
                                          <p:attrName>ppt_h</p:attrName>
                                        </p:attrNameLst>
                                      </p:cBhvr>
                                      <p:tavLst>
                                        <p:tav tm="0">
                                          <p:val>
                                            <p:fltVal val="0"/>
                                          </p:val>
                                        </p:tav>
                                        <p:tav tm="100000">
                                          <p:val>
                                            <p:strVal val="#ppt_h"/>
                                          </p:val>
                                        </p:tav>
                                      </p:tavLst>
                                    </p:anim>
                                    <p:anim calcmode="lin" valueType="num">
                                      <p:cBhvr>
                                        <p:cTn id="15" dur="1000" fill="hold"/>
                                        <p:tgtEl>
                                          <p:spTgt spid="30"/>
                                        </p:tgtEl>
                                        <p:attrNameLst>
                                          <p:attrName>style.rotation</p:attrName>
                                        </p:attrNameLst>
                                      </p:cBhvr>
                                      <p:tavLst>
                                        <p:tav tm="0">
                                          <p:val>
                                            <p:fltVal val="90"/>
                                          </p:val>
                                        </p:tav>
                                        <p:tav tm="100000">
                                          <p:val>
                                            <p:fltVal val="0"/>
                                          </p:val>
                                        </p:tav>
                                      </p:tavLst>
                                    </p:anim>
                                    <p:animEffect transition="in" filter="fade">
                                      <p:cBhvr>
                                        <p:cTn id="16" dur="10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 y="0"/>
            <a:ext cx="3488788" cy="6858000"/>
          </a:xfrm>
          <a:prstGeom prst="rect">
            <a:avLst/>
          </a:prstGeom>
        </p:spPr>
      </p:pic>
      <p:sp>
        <p:nvSpPr>
          <p:cNvPr id="6" name="Rectangle 3">
            <a:extLst>
              <a:ext uri="{FF2B5EF4-FFF2-40B4-BE49-F238E27FC236}">
                <a16:creationId xmlns="" xmlns:a16="http://schemas.microsoft.com/office/drawing/2014/main" id="{CE8EC1A6-FA24-4FFD-8412-B982D6EF38C9}"/>
              </a:ext>
            </a:extLst>
          </p:cNvPr>
          <p:cNvSpPr>
            <a:spLocks noChangeArrowheads="1"/>
          </p:cNvSpPr>
          <p:nvPr/>
        </p:nvSpPr>
        <p:spPr bwMode="auto">
          <a:xfrm>
            <a:off x="2634342" y="281417"/>
            <a:ext cx="860198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400" b="1" dirty="0">
                <a:solidFill>
                  <a:srgbClr val="002060"/>
                </a:solidFill>
              </a:rPr>
              <a:t>6. Tư tưởng về chăm lo bồi dưỡng thế hệ cách mạng </a:t>
            </a:r>
          </a:p>
          <a:p>
            <a:pPr algn="ctr" eaLnBrk="1" hangingPunct="1">
              <a:spcBef>
                <a:spcPct val="0"/>
              </a:spcBef>
              <a:buFontTx/>
              <a:buNone/>
            </a:pPr>
            <a:r>
              <a:rPr lang="nl-NL" altLang="en-US" sz="2400" b="1" dirty="0">
                <a:solidFill>
                  <a:srgbClr val="002060"/>
                </a:solidFill>
              </a:rPr>
              <a:t>cho đời sau</a:t>
            </a:r>
            <a:endParaRPr lang="en-US" altLang="en-US" sz="2400" b="1" dirty="0">
              <a:solidFill>
                <a:srgbClr val="002060"/>
              </a:solidFill>
            </a:endParaRPr>
          </a:p>
        </p:txBody>
      </p:sp>
      <p:grpSp>
        <p:nvGrpSpPr>
          <p:cNvPr id="7" name="Group 21">
            <a:extLst>
              <a:ext uri="{FF2B5EF4-FFF2-40B4-BE49-F238E27FC236}">
                <a16:creationId xmlns="" xmlns:a16="http://schemas.microsoft.com/office/drawing/2014/main" id="{A8EE6C65-87E6-4F1C-A639-578FC5DA6E32}"/>
              </a:ext>
            </a:extLst>
          </p:cNvPr>
          <p:cNvGrpSpPr>
            <a:grpSpLocks/>
          </p:cNvGrpSpPr>
          <p:nvPr/>
        </p:nvGrpSpPr>
        <p:grpSpPr bwMode="auto">
          <a:xfrm>
            <a:off x="2423885" y="1112414"/>
            <a:ext cx="9022897" cy="76200"/>
            <a:chOff x="240" y="528"/>
            <a:chExt cx="5298" cy="48"/>
          </a:xfrm>
        </p:grpSpPr>
        <p:sp>
          <p:nvSpPr>
            <p:cNvPr id="8" name="Line 7">
              <a:extLst>
                <a:ext uri="{FF2B5EF4-FFF2-40B4-BE49-F238E27FC236}">
                  <a16:creationId xmlns="" xmlns:a16="http://schemas.microsoft.com/office/drawing/2014/main" id="{700A0BFE-C400-4D02-B920-D57C5D2911B5}"/>
                </a:ext>
              </a:extLst>
            </p:cNvPr>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 name="Line 8">
              <a:extLst>
                <a:ext uri="{FF2B5EF4-FFF2-40B4-BE49-F238E27FC236}">
                  <a16:creationId xmlns="" xmlns:a16="http://schemas.microsoft.com/office/drawing/2014/main" id="{2E8B7EE4-2EC5-41EB-AF66-F6317D44996D}"/>
                </a:ext>
              </a:extLst>
            </p:cNvPr>
            <p:cNvSpPr>
              <a:spLocks noChangeShapeType="1"/>
            </p:cNvSpPr>
            <p:nvPr/>
          </p:nvSpPr>
          <p:spPr bwMode="auto">
            <a:xfrm>
              <a:off x="240" y="528"/>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10" name="Picture 2" descr="Kết quả hình ảnh cho một năm khởi đầu tư mùa xuân">
            <a:extLst>
              <a:ext uri="{FF2B5EF4-FFF2-40B4-BE49-F238E27FC236}">
                <a16:creationId xmlns="" xmlns:a16="http://schemas.microsoft.com/office/drawing/2014/main" id="{610BCE22-9FE6-4C55-8C31-68F4C39144C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07607" y="1520807"/>
            <a:ext cx="4794250" cy="401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2" descr="Kết quả hình ảnh cho hồ chí minh coi trọng vai trò của thanh niên">
            <a:extLst>
              <a:ext uri="{FF2B5EF4-FFF2-40B4-BE49-F238E27FC236}">
                <a16:creationId xmlns="" xmlns:a16="http://schemas.microsoft.com/office/drawing/2014/main" id="{0E96D42A-8DA1-41D3-BCB1-63EC0EF82B2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21172" y="1437865"/>
            <a:ext cx="4029075" cy="401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Rectangle 3">
            <a:extLst>
              <a:ext uri="{FF2B5EF4-FFF2-40B4-BE49-F238E27FC236}">
                <a16:creationId xmlns="" xmlns:a16="http://schemas.microsoft.com/office/drawing/2014/main" id="{787DD793-DE1F-48B1-92DC-2650BDD1701E}"/>
              </a:ext>
            </a:extLst>
          </p:cNvPr>
          <p:cNvSpPr>
            <a:spLocks noChangeArrowheads="1"/>
          </p:cNvSpPr>
          <p:nvPr/>
        </p:nvSpPr>
        <p:spPr bwMode="auto">
          <a:xfrm>
            <a:off x="2634342" y="5687378"/>
            <a:ext cx="9142640" cy="1015663"/>
          </a:xfrm>
          <a:prstGeom prst="rect">
            <a:avLst/>
          </a:prstGeom>
          <a:noFill/>
          <a:ln w="9525">
            <a:noFill/>
            <a:miter lim="800000"/>
            <a:headEnd/>
            <a:tailEnd/>
          </a:ln>
          <a:effectLst>
            <a:prstShdw prst="shdw17" dist="17961" dir="2700000">
              <a:schemeClr val="accent1">
                <a:gamma/>
                <a:shade val="60000"/>
                <a:invGamma/>
              </a:schemeClr>
            </a:prstShdw>
          </a:effectLst>
        </p:spPr>
        <p:txBody>
          <a:bodyPr wrap="square" anchor="ctr">
            <a:spAutoFit/>
          </a:bodyPr>
          <a:lstStyle>
            <a:lvl1pPr indent="457200" eaLnBrk="0" hangingPunct="0">
              <a:defRPr sz="2800" b="1" i="1">
                <a:solidFill>
                  <a:schemeClr val="tx1"/>
                </a:solidFill>
                <a:latin typeface="Times New Roman" panose="02020603050405020304" pitchFamily="18" charset="0"/>
              </a:defRPr>
            </a:lvl1pPr>
            <a:lvl2pPr marL="742950" indent="-285750" eaLnBrk="0" hangingPunct="0">
              <a:defRPr sz="2800" b="1" i="1">
                <a:solidFill>
                  <a:schemeClr val="tx1"/>
                </a:solidFill>
                <a:latin typeface="Times New Roman" panose="02020603050405020304" pitchFamily="18" charset="0"/>
              </a:defRPr>
            </a:lvl2pPr>
            <a:lvl3pPr marL="1143000" indent="-228600" eaLnBrk="0" hangingPunct="0">
              <a:defRPr sz="2800" b="1" i="1">
                <a:solidFill>
                  <a:schemeClr val="tx1"/>
                </a:solidFill>
                <a:latin typeface="Times New Roman" panose="02020603050405020304" pitchFamily="18" charset="0"/>
              </a:defRPr>
            </a:lvl3pPr>
            <a:lvl4pPr marL="1600200" indent="-228600" eaLnBrk="0" hangingPunct="0">
              <a:defRPr sz="2800" b="1" i="1">
                <a:solidFill>
                  <a:schemeClr val="tx1"/>
                </a:solidFill>
                <a:latin typeface="Times New Roman" panose="02020603050405020304" pitchFamily="18" charset="0"/>
              </a:defRPr>
            </a:lvl4pPr>
            <a:lvl5pPr marL="2057400" indent="-228600" eaLnBrk="0" hangingPunct="0">
              <a:defRPr sz="2800" b="1" i="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sz="2800" b="1" i="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sz="2800" b="1" i="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sz="2800" b="1" i="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sz="2800" b="1" i="1">
                <a:solidFill>
                  <a:schemeClr val="tx1"/>
                </a:solidFill>
                <a:latin typeface="Times New Roman" panose="02020603050405020304" pitchFamily="18" charset="0"/>
              </a:defRPr>
            </a:lvl9pPr>
          </a:lstStyle>
          <a:p>
            <a:pPr marL="342900" indent="-342900" algn="ctr">
              <a:buFont typeface="Wingdings" panose="05000000000000000000" pitchFamily="2" charset="2"/>
              <a:buChar char="Ø"/>
              <a:defRPr/>
            </a:pPr>
            <a:r>
              <a:rPr lang="nl-NL" sz="2000" b="0" i="0" dirty="0">
                <a:solidFill>
                  <a:schemeClr val="tx1">
                    <a:lumMod val="85000"/>
                    <a:lumOff val="15000"/>
                  </a:schemeClr>
                </a:solidFill>
                <a:latin typeface="Arial" panose="020B0604020202020204" pitchFamily="34" charset="0"/>
              </a:rPr>
              <a:t>Người cũng chỉ ra </a:t>
            </a:r>
            <a:r>
              <a:rPr lang="nl-NL" sz="2000" i="0" u="sng" dirty="0">
                <a:solidFill>
                  <a:srgbClr val="FF0000"/>
                </a:solidFill>
                <a:latin typeface="Arial" panose="020B0604020202020204" pitchFamily="34" charset="0"/>
              </a:rPr>
              <a:t>nhiệm vụ của thế hệ trẻ </a:t>
            </a:r>
            <a:r>
              <a:rPr lang="nl-NL" sz="2000" b="0" i="0" dirty="0">
                <a:solidFill>
                  <a:schemeClr val="tx1">
                    <a:lumMod val="85000"/>
                    <a:lumOff val="15000"/>
                  </a:schemeClr>
                </a:solidFill>
                <a:latin typeface="Arial" panose="020B0604020202020204" pitchFamily="34" charset="0"/>
              </a:rPr>
              <a:t>là </a:t>
            </a:r>
            <a:r>
              <a:rPr lang="nl-NL" sz="2000" i="0" dirty="0">
                <a:solidFill>
                  <a:srgbClr val="0033CC"/>
                </a:solidFill>
                <a:latin typeface="Arial" panose="020B0604020202020204" pitchFamily="34" charset="0"/>
              </a:rPr>
              <a:t>noi gương </a:t>
            </a:r>
            <a:r>
              <a:rPr lang="nl-NL" sz="2000" b="0" i="0" dirty="0">
                <a:solidFill>
                  <a:schemeClr val="tx1">
                    <a:lumMod val="85000"/>
                    <a:lumOff val="15000"/>
                  </a:schemeClr>
                </a:solidFill>
                <a:latin typeface="Arial" panose="020B0604020202020204" pitchFamily="34" charset="0"/>
              </a:rPr>
              <a:t>những người đi trước, </a:t>
            </a:r>
            <a:r>
              <a:rPr lang="nl-NL" sz="2000" i="0" dirty="0">
                <a:solidFill>
                  <a:srgbClr val="00B050"/>
                </a:solidFill>
                <a:latin typeface="Arial" panose="020B0604020202020204" pitchFamily="34" charset="0"/>
              </a:rPr>
              <a:t>tự mình phấn đấu học tập và rèn luyện </a:t>
            </a:r>
            <a:r>
              <a:rPr lang="nl-NL" sz="2000" b="0" i="0" dirty="0">
                <a:solidFill>
                  <a:schemeClr val="tx1">
                    <a:lumMod val="85000"/>
                    <a:lumOff val="15000"/>
                  </a:schemeClr>
                </a:solidFill>
                <a:latin typeface="Arial" panose="020B0604020202020204" pitchFamily="34" charset="0"/>
              </a:rPr>
              <a:t>để có tri thức, có ý chí, nghị lực và tinh thần cách mạng.</a:t>
            </a:r>
          </a:p>
        </p:txBody>
      </p:sp>
    </p:spTree>
    <p:extLst>
      <p:ext uri="{BB962C8B-B14F-4D97-AF65-F5344CB8AC3E}">
        <p14:creationId xmlns:p14="http://schemas.microsoft.com/office/powerpoint/2010/main" val="427659141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par>
                                <p:cTn id="11" presetID="31"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1000" fill="hold"/>
                                        <p:tgtEl>
                                          <p:spTgt spid="7"/>
                                        </p:tgtEl>
                                        <p:attrNameLst>
                                          <p:attrName>ppt_w</p:attrName>
                                        </p:attrNameLst>
                                      </p:cBhvr>
                                      <p:tavLst>
                                        <p:tav tm="0">
                                          <p:val>
                                            <p:fltVal val="0"/>
                                          </p:val>
                                        </p:tav>
                                        <p:tav tm="100000">
                                          <p:val>
                                            <p:strVal val="#ppt_w"/>
                                          </p:val>
                                        </p:tav>
                                      </p:tavLst>
                                    </p:anim>
                                    <p:anim calcmode="lin" valueType="num">
                                      <p:cBhvr>
                                        <p:cTn id="14" dur="1000" fill="hold"/>
                                        <p:tgtEl>
                                          <p:spTgt spid="7"/>
                                        </p:tgtEl>
                                        <p:attrNameLst>
                                          <p:attrName>ppt_h</p:attrName>
                                        </p:attrNameLst>
                                      </p:cBhvr>
                                      <p:tavLst>
                                        <p:tav tm="0">
                                          <p:val>
                                            <p:fltVal val="0"/>
                                          </p:val>
                                        </p:tav>
                                        <p:tav tm="100000">
                                          <p:val>
                                            <p:strVal val="#ppt_h"/>
                                          </p:val>
                                        </p:tav>
                                      </p:tavLst>
                                    </p:anim>
                                    <p:anim calcmode="lin" valueType="num">
                                      <p:cBhvr>
                                        <p:cTn id="15" dur="1000" fill="hold"/>
                                        <p:tgtEl>
                                          <p:spTgt spid="7"/>
                                        </p:tgtEl>
                                        <p:attrNameLst>
                                          <p:attrName>style.rotation</p:attrName>
                                        </p:attrNameLst>
                                      </p:cBhvr>
                                      <p:tavLst>
                                        <p:tav tm="0">
                                          <p:val>
                                            <p:fltVal val="90"/>
                                          </p:val>
                                        </p:tav>
                                        <p:tav tm="100000">
                                          <p:val>
                                            <p:fltVal val="0"/>
                                          </p:val>
                                        </p:tav>
                                      </p:tavLst>
                                    </p:anim>
                                    <p:animEffect transition="in" filter="fade">
                                      <p:cBhvr>
                                        <p:cTn id="16"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6850" name="Group 2"/>
          <p:cNvGrpSpPr>
            <a:grpSpLocks/>
          </p:cNvGrpSpPr>
          <p:nvPr/>
        </p:nvGrpSpPr>
        <p:grpSpPr bwMode="auto">
          <a:xfrm>
            <a:off x="2797175" y="2681514"/>
            <a:ext cx="5257800" cy="2895600"/>
            <a:chOff x="1443" y="1680"/>
            <a:chExt cx="2706" cy="1854"/>
          </a:xfrm>
        </p:grpSpPr>
        <p:sp>
          <p:nvSpPr>
            <p:cNvPr id="206851" name="Freeform 3"/>
            <p:cNvSpPr>
              <a:spLocks/>
            </p:cNvSpPr>
            <p:nvPr/>
          </p:nvSpPr>
          <p:spPr bwMode="gray">
            <a:xfrm>
              <a:off x="1851" y="2634"/>
              <a:ext cx="2298" cy="900"/>
            </a:xfrm>
            <a:custGeom>
              <a:avLst/>
              <a:gdLst>
                <a:gd name="T0" fmla="*/ 531 w 2298"/>
                <a:gd name="T1" fmla="*/ 361 h 900"/>
                <a:gd name="T2" fmla="*/ 999 w 2298"/>
                <a:gd name="T3" fmla="*/ 406 h 900"/>
                <a:gd name="T4" fmla="*/ 1547 w 2298"/>
                <a:gd name="T5" fmla="*/ 188 h 900"/>
                <a:gd name="T6" fmla="*/ 1325 w 2298"/>
                <a:gd name="T7" fmla="*/ 131 h 900"/>
                <a:gd name="T8" fmla="*/ 2005 w 2298"/>
                <a:gd name="T9" fmla="*/ 0 h 900"/>
                <a:gd name="T10" fmla="*/ 2298 w 2298"/>
                <a:gd name="T11" fmla="*/ 425 h 900"/>
                <a:gd name="T12" fmla="*/ 2054 w 2298"/>
                <a:gd name="T13" fmla="*/ 340 h 900"/>
                <a:gd name="T14" fmla="*/ 1120 w 2298"/>
                <a:gd name="T15" fmla="*/ 816 h 900"/>
                <a:gd name="T16" fmla="*/ 0 w 2298"/>
                <a:gd name="T17" fmla="*/ 608 h 900"/>
                <a:gd name="T18" fmla="*/ 401 w 2298"/>
                <a:gd name="T19" fmla="*/ 633 h 900"/>
                <a:gd name="T20" fmla="*/ 531 w 2298"/>
                <a:gd name="T21" fmla="*/ 361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8" h="900">
                  <a:moveTo>
                    <a:pt x="531" y="361"/>
                  </a:moveTo>
                  <a:cubicBezTo>
                    <a:pt x="623" y="386"/>
                    <a:pt x="670" y="427"/>
                    <a:pt x="999" y="406"/>
                  </a:cubicBezTo>
                  <a:cubicBezTo>
                    <a:pt x="1329" y="385"/>
                    <a:pt x="1493" y="233"/>
                    <a:pt x="1547" y="188"/>
                  </a:cubicBezTo>
                  <a:lnTo>
                    <a:pt x="1325" y="131"/>
                  </a:lnTo>
                  <a:lnTo>
                    <a:pt x="2005" y="0"/>
                  </a:lnTo>
                  <a:lnTo>
                    <a:pt x="2298" y="425"/>
                  </a:lnTo>
                  <a:lnTo>
                    <a:pt x="2054" y="340"/>
                  </a:lnTo>
                  <a:cubicBezTo>
                    <a:pt x="1934" y="456"/>
                    <a:pt x="1774" y="732"/>
                    <a:pt x="1120" y="816"/>
                  </a:cubicBezTo>
                  <a:cubicBezTo>
                    <a:pt x="466" y="900"/>
                    <a:pt x="119" y="633"/>
                    <a:pt x="0" y="608"/>
                  </a:cubicBezTo>
                  <a:lnTo>
                    <a:pt x="401" y="633"/>
                  </a:lnTo>
                  <a:lnTo>
                    <a:pt x="531" y="361"/>
                  </a:lnTo>
                  <a:close/>
                </a:path>
              </a:pathLst>
            </a:custGeom>
            <a:solidFill>
              <a:srgbClr val="C0C0C0">
                <a:alpha val="58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sp>
          <p:nvSpPr>
            <p:cNvPr id="206852" name="Freeform 4"/>
            <p:cNvSpPr>
              <a:spLocks/>
            </p:cNvSpPr>
            <p:nvPr/>
          </p:nvSpPr>
          <p:spPr bwMode="gray">
            <a:xfrm>
              <a:off x="2281" y="1680"/>
              <a:ext cx="1863" cy="1144"/>
            </a:xfrm>
            <a:custGeom>
              <a:avLst/>
              <a:gdLst>
                <a:gd name="T0" fmla="*/ 474 w 1863"/>
                <a:gd name="T1" fmla="*/ 211 h 1144"/>
                <a:gd name="T2" fmla="*/ 463 w 1863"/>
                <a:gd name="T3" fmla="*/ 0 h 1144"/>
                <a:gd name="T4" fmla="*/ 0 w 1863"/>
                <a:gd name="T5" fmla="*/ 404 h 1144"/>
                <a:gd name="T6" fmla="*/ 498 w 1863"/>
                <a:gd name="T7" fmla="*/ 815 h 1144"/>
                <a:gd name="T8" fmla="*/ 490 w 1863"/>
                <a:gd name="T9" fmla="*/ 580 h 1144"/>
                <a:gd name="T10" fmla="*/ 1020 w 1863"/>
                <a:gd name="T11" fmla="*/ 663 h 1144"/>
                <a:gd name="T12" fmla="*/ 1200 w 1863"/>
                <a:gd name="T13" fmla="*/ 982 h 1144"/>
                <a:gd name="T14" fmla="*/ 1608 w 1863"/>
                <a:gd name="T15" fmla="*/ 911 h 1144"/>
                <a:gd name="T16" fmla="*/ 1762 w 1863"/>
                <a:gd name="T17" fmla="*/ 1144 h 1144"/>
                <a:gd name="T18" fmla="*/ 1739 w 1863"/>
                <a:gd name="T19" fmla="*/ 701 h 1144"/>
                <a:gd name="T20" fmla="*/ 1196 w 1863"/>
                <a:gd name="T21" fmla="*/ 296 h 1144"/>
                <a:gd name="T22" fmla="*/ 474 w 1863"/>
                <a:gd name="T23" fmla="*/ 211 h 1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63" h="1144">
                  <a:moveTo>
                    <a:pt x="474" y="211"/>
                  </a:moveTo>
                  <a:lnTo>
                    <a:pt x="463" y="0"/>
                  </a:lnTo>
                  <a:lnTo>
                    <a:pt x="0" y="404"/>
                  </a:lnTo>
                  <a:lnTo>
                    <a:pt x="498" y="815"/>
                  </a:lnTo>
                  <a:lnTo>
                    <a:pt x="490" y="580"/>
                  </a:lnTo>
                  <a:cubicBezTo>
                    <a:pt x="577" y="555"/>
                    <a:pt x="902" y="596"/>
                    <a:pt x="1020" y="663"/>
                  </a:cubicBezTo>
                  <a:cubicBezTo>
                    <a:pt x="1239" y="776"/>
                    <a:pt x="1189" y="964"/>
                    <a:pt x="1200" y="982"/>
                  </a:cubicBezTo>
                  <a:lnTo>
                    <a:pt x="1608" y="911"/>
                  </a:lnTo>
                  <a:lnTo>
                    <a:pt x="1762" y="1144"/>
                  </a:lnTo>
                  <a:cubicBezTo>
                    <a:pt x="1783" y="1109"/>
                    <a:pt x="1863" y="914"/>
                    <a:pt x="1739" y="701"/>
                  </a:cubicBezTo>
                  <a:cubicBezTo>
                    <a:pt x="1615" y="488"/>
                    <a:pt x="1492" y="406"/>
                    <a:pt x="1196" y="296"/>
                  </a:cubicBezTo>
                  <a:cubicBezTo>
                    <a:pt x="900" y="186"/>
                    <a:pt x="474" y="211"/>
                    <a:pt x="474" y="211"/>
                  </a:cubicBezTo>
                  <a:close/>
                </a:path>
              </a:pathLst>
            </a:custGeom>
            <a:solidFill>
              <a:srgbClr val="C0C0C0">
                <a:alpha val="58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sp>
          <p:nvSpPr>
            <p:cNvPr id="206853" name="Freeform 5"/>
            <p:cNvSpPr>
              <a:spLocks/>
            </p:cNvSpPr>
            <p:nvPr/>
          </p:nvSpPr>
          <p:spPr bwMode="gray">
            <a:xfrm>
              <a:off x="1443" y="1934"/>
              <a:ext cx="1018" cy="1289"/>
            </a:xfrm>
            <a:custGeom>
              <a:avLst/>
              <a:gdLst>
                <a:gd name="T0" fmla="*/ 0 w 1018"/>
                <a:gd name="T1" fmla="*/ 1220 h 1289"/>
                <a:gd name="T2" fmla="*/ 774 w 1018"/>
                <a:gd name="T3" fmla="*/ 1289 h 1289"/>
                <a:gd name="T4" fmla="*/ 966 w 1018"/>
                <a:gd name="T5" fmla="*/ 866 h 1289"/>
                <a:gd name="T6" fmla="*/ 733 w 1018"/>
                <a:gd name="T7" fmla="*/ 935 h 1289"/>
                <a:gd name="T8" fmla="*/ 602 w 1018"/>
                <a:gd name="T9" fmla="*/ 629 h 1289"/>
                <a:gd name="T10" fmla="*/ 1018 w 1018"/>
                <a:gd name="T11" fmla="*/ 346 h 1289"/>
                <a:gd name="T12" fmla="*/ 777 w 1018"/>
                <a:gd name="T13" fmla="*/ 156 h 1289"/>
                <a:gd name="T14" fmla="*/ 976 w 1018"/>
                <a:gd name="T15" fmla="*/ 0 h 1289"/>
                <a:gd name="T16" fmla="*/ 346 w 1018"/>
                <a:gd name="T17" fmla="*/ 233 h 1289"/>
                <a:gd name="T18" fmla="*/ 21 w 1018"/>
                <a:gd name="T19" fmla="*/ 669 h 1289"/>
                <a:gd name="T20" fmla="*/ 209 w 1018"/>
                <a:gd name="T21" fmla="*/ 1139 h 1289"/>
                <a:gd name="T22" fmla="*/ 0 w 1018"/>
                <a:gd name="T23" fmla="*/ 1220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8" h="1289">
                  <a:moveTo>
                    <a:pt x="0" y="1220"/>
                  </a:moveTo>
                  <a:lnTo>
                    <a:pt x="774" y="1289"/>
                  </a:lnTo>
                  <a:lnTo>
                    <a:pt x="966" y="866"/>
                  </a:lnTo>
                  <a:lnTo>
                    <a:pt x="733" y="935"/>
                  </a:lnTo>
                  <a:cubicBezTo>
                    <a:pt x="672" y="896"/>
                    <a:pt x="552" y="799"/>
                    <a:pt x="602" y="629"/>
                  </a:cubicBezTo>
                  <a:cubicBezTo>
                    <a:pt x="653" y="458"/>
                    <a:pt x="984" y="345"/>
                    <a:pt x="1018" y="346"/>
                  </a:cubicBezTo>
                  <a:lnTo>
                    <a:pt x="777" y="156"/>
                  </a:lnTo>
                  <a:lnTo>
                    <a:pt x="976" y="0"/>
                  </a:lnTo>
                  <a:cubicBezTo>
                    <a:pt x="727" y="41"/>
                    <a:pt x="502" y="123"/>
                    <a:pt x="346" y="233"/>
                  </a:cubicBezTo>
                  <a:cubicBezTo>
                    <a:pt x="189" y="343"/>
                    <a:pt x="44" y="517"/>
                    <a:pt x="21" y="669"/>
                  </a:cubicBezTo>
                  <a:cubicBezTo>
                    <a:pt x="7" y="814"/>
                    <a:pt x="62" y="1010"/>
                    <a:pt x="209" y="1139"/>
                  </a:cubicBezTo>
                  <a:lnTo>
                    <a:pt x="0" y="1220"/>
                  </a:lnTo>
                  <a:close/>
                </a:path>
              </a:pathLst>
            </a:custGeom>
            <a:solidFill>
              <a:srgbClr val="C0C0C0">
                <a:alpha val="58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grpSp>
      <p:grpSp>
        <p:nvGrpSpPr>
          <p:cNvPr id="206855" name="Group 7"/>
          <p:cNvGrpSpPr>
            <a:grpSpLocks/>
          </p:cNvGrpSpPr>
          <p:nvPr/>
        </p:nvGrpSpPr>
        <p:grpSpPr bwMode="auto">
          <a:xfrm>
            <a:off x="2720975" y="2266417"/>
            <a:ext cx="5334000" cy="3361062"/>
            <a:chOff x="1443" y="1680"/>
            <a:chExt cx="2706" cy="1854"/>
          </a:xfrm>
        </p:grpSpPr>
        <p:sp>
          <p:nvSpPr>
            <p:cNvPr id="206856" name="Freeform 8"/>
            <p:cNvSpPr>
              <a:spLocks/>
            </p:cNvSpPr>
            <p:nvPr/>
          </p:nvSpPr>
          <p:spPr bwMode="gray">
            <a:xfrm>
              <a:off x="1851" y="2634"/>
              <a:ext cx="2298" cy="900"/>
            </a:xfrm>
            <a:custGeom>
              <a:avLst/>
              <a:gdLst>
                <a:gd name="T0" fmla="*/ 531 w 2298"/>
                <a:gd name="T1" fmla="*/ 361 h 900"/>
                <a:gd name="T2" fmla="*/ 999 w 2298"/>
                <a:gd name="T3" fmla="*/ 406 h 900"/>
                <a:gd name="T4" fmla="*/ 1547 w 2298"/>
                <a:gd name="T5" fmla="*/ 188 h 900"/>
                <a:gd name="T6" fmla="*/ 1325 w 2298"/>
                <a:gd name="T7" fmla="*/ 131 h 900"/>
                <a:gd name="T8" fmla="*/ 2005 w 2298"/>
                <a:gd name="T9" fmla="*/ 0 h 900"/>
                <a:gd name="T10" fmla="*/ 2298 w 2298"/>
                <a:gd name="T11" fmla="*/ 425 h 900"/>
                <a:gd name="T12" fmla="*/ 2054 w 2298"/>
                <a:gd name="T13" fmla="*/ 340 h 900"/>
                <a:gd name="T14" fmla="*/ 1120 w 2298"/>
                <a:gd name="T15" fmla="*/ 816 h 900"/>
                <a:gd name="T16" fmla="*/ 0 w 2298"/>
                <a:gd name="T17" fmla="*/ 608 h 900"/>
                <a:gd name="T18" fmla="*/ 401 w 2298"/>
                <a:gd name="T19" fmla="*/ 633 h 900"/>
                <a:gd name="T20" fmla="*/ 531 w 2298"/>
                <a:gd name="T21" fmla="*/ 361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8" h="900">
                  <a:moveTo>
                    <a:pt x="531" y="361"/>
                  </a:moveTo>
                  <a:cubicBezTo>
                    <a:pt x="623" y="386"/>
                    <a:pt x="670" y="427"/>
                    <a:pt x="999" y="406"/>
                  </a:cubicBezTo>
                  <a:cubicBezTo>
                    <a:pt x="1329" y="385"/>
                    <a:pt x="1493" y="233"/>
                    <a:pt x="1547" y="188"/>
                  </a:cubicBezTo>
                  <a:lnTo>
                    <a:pt x="1325" y="131"/>
                  </a:lnTo>
                  <a:lnTo>
                    <a:pt x="2005" y="0"/>
                  </a:lnTo>
                  <a:lnTo>
                    <a:pt x="2298" y="425"/>
                  </a:lnTo>
                  <a:lnTo>
                    <a:pt x="2054" y="340"/>
                  </a:lnTo>
                  <a:cubicBezTo>
                    <a:pt x="1934" y="456"/>
                    <a:pt x="1774" y="732"/>
                    <a:pt x="1120" y="816"/>
                  </a:cubicBezTo>
                  <a:cubicBezTo>
                    <a:pt x="466" y="900"/>
                    <a:pt x="119" y="633"/>
                    <a:pt x="0" y="608"/>
                  </a:cubicBezTo>
                  <a:lnTo>
                    <a:pt x="401" y="633"/>
                  </a:lnTo>
                  <a:lnTo>
                    <a:pt x="531" y="361"/>
                  </a:lnTo>
                  <a:close/>
                </a:path>
              </a:pathLst>
            </a:custGeom>
            <a:gradFill rotWithShape="1">
              <a:gsLst>
                <a:gs pos="0">
                  <a:schemeClr val="accent1">
                    <a:gamma/>
                    <a:shade val="46275"/>
                    <a:invGamma/>
                  </a:schemeClr>
                </a:gs>
                <a:gs pos="100000">
                  <a:schemeClr val="accent1"/>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sp>
          <p:nvSpPr>
            <p:cNvPr id="206857" name="Freeform 9"/>
            <p:cNvSpPr>
              <a:spLocks/>
            </p:cNvSpPr>
            <p:nvPr/>
          </p:nvSpPr>
          <p:spPr bwMode="gray">
            <a:xfrm>
              <a:off x="2281" y="1680"/>
              <a:ext cx="1863" cy="1144"/>
            </a:xfrm>
            <a:custGeom>
              <a:avLst/>
              <a:gdLst>
                <a:gd name="T0" fmla="*/ 474 w 1863"/>
                <a:gd name="T1" fmla="*/ 211 h 1144"/>
                <a:gd name="T2" fmla="*/ 463 w 1863"/>
                <a:gd name="T3" fmla="*/ 0 h 1144"/>
                <a:gd name="T4" fmla="*/ 0 w 1863"/>
                <a:gd name="T5" fmla="*/ 404 h 1144"/>
                <a:gd name="T6" fmla="*/ 498 w 1863"/>
                <a:gd name="T7" fmla="*/ 815 h 1144"/>
                <a:gd name="T8" fmla="*/ 490 w 1863"/>
                <a:gd name="T9" fmla="*/ 580 h 1144"/>
                <a:gd name="T10" fmla="*/ 1020 w 1863"/>
                <a:gd name="T11" fmla="*/ 663 h 1144"/>
                <a:gd name="T12" fmla="*/ 1200 w 1863"/>
                <a:gd name="T13" fmla="*/ 982 h 1144"/>
                <a:gd name="T14" fmla="*/ 1608 w 1863"/>
                <a:gd name="T15" fmla="*/ 911 h 1144"/>
                <a:gd name="T16" fmla="*/ 1762 w 1863"/>
                <a:gd name="T17" fmla="*/ 1144 h 1144"/>
                <a:gd name="T18" fmla="*/ 1739 w 1863"/>
                <a:gd name="T19" fmla="*/ 701 h 1144"/>
                <a:gd name="T20" fmla="*/ 1196 w 1863"/>
                <a:gd name="T21" fmla="*/ 296 h 1144"/>
                <a:gd name="T22" fmla="*/ 474 w 1863"/>
                <a:gd name="T23" fmla="*/ 211 h 1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63" h="1144">
                  <a:moveTo>
                    <a:pt x="474" y="211"/>
                  </a:moveTo>
                  <a:lnTo>
                    <a:pt x="463" y="0"/>
                  </a:lnTo>
                  <a:lnTo>
                    <a:pt x="0" y="404"/>
                  </a:lnTo>
                  <a:lnTo>
                    <a:pt x="498" y="815"/>
                  </a:lnTo>
                  <a:lnTo>
                    <a:pt x="490" y="580"/>
                  </a:lnTo>
                  <a:cubicBezTo>
                    <a:pt x="577" y="555"/>
                    <a:pt x="902" y="596"/>
                    <a:pt x="1020" y="663"/>
                  </a:cubicBezTo>
                  <a:cubicBezTo>
                    <a:pt x="1239" y="776"/>
                    <a:pt x="1189" y="964"/>
                    <a:pt x="1200" y="982"/>
                  </a:cubicBezTo>
                  <a:lnTo>
                    <a:pt x="1608" y="911"/>
                  </a:lnTo>
                  <a:lnTo>
                    <a:pt x="1762" y="1144"/>
                  </a:lnTo>
                  <a:cubicBezTo>
                    <a:pt x="1783" y="1109"/>
                    <a:pt x="1863" y="914"/>
                    <a:pt x="1739" y="701"/>
                  </a:cubicBezTo>
                  <a:cubicBezTo>
                    <a:pt x="1615" y="488"/>
                    <a:pt x="1492" y="406"/>
                    <a:pt x="1196" y="296"/>
                  </a:cubicBezTo>
                  <a:cubicBezTo>
                    <a:pt x="900" y="186"/>
                    <a:pt x="474" y="211"/>
                    <a:pt x="474" y="211"/>
                  </a:cubicBezTo>
                  <a:close/>
                </a:path>
              </a:pathLst>
            </a:custGeom>
            <a:gradFill rotWithShape="1">
              <a:gsLst>
                <a:gs pos="0">
                  <a:schemeClr val="folHlink"/>
                </a:gs>
                <a:gs pos="100000">
                  <a:schemeClr val="folHlink">
                    <a:gamma/>
                    <a:shade val="46275"/>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sp>
          <p:nvSpPr>
            <p:cNvPr id="206858" name="Freeform 10"/>
            <p:cNvSpPr>
              <a:spLocks/>
            </p:cNvSpPr>
            <p:nvPr/>
          </p:nvSpPr>
          <p:spPr bwMode="gray">
            <a:xfrm>
              <a:off x="1443" y="1934"/>
              <a:ext cx="1018" cy="1289"/>
            </a:xfrm>
            <a:custGeom>
              <a:avLst/>
              <a:gdLst>
                <a:gd name="T0" fmla="*/ 0 w 1018"/>
                <a:gd name="T1" fmla="*/ 1220 h 1289"/>
                <a:gd name="T2" fmla="*/ 774 w 1018"/>
                <a:gd name="T3" fmla="*/ 1289 h 1289"/>
                <a:gd name="T4" fmla="*/ 966 w 1018"/>
                <a:gd name="T5" fmla="*/ 866 h 1289"/>
                <a:gd name="T6" fmla="*/ 733 w 1018"/>
                <a:gd name="T7" fmla="*/ 935 h 1289"/>
                <a:gd name="T8" fmla="*/ 602 w 1018"/>
                <a:gd name="T9" fmla="*/ 629 h 1289"/>
                <a:gd name="T10" fmla="*/ 1018 w 1018"/>
                <a:gd name="T11" fmla="*/ 346 h 1289"/>
                <a:gd name="T12" fmla="*/ 777 w 1018"/>
                <a:gd name="T13" fmla="*/ 156 h 1289"/>
                <a:gd name="T14" fmla="*/ 976 w 1018"/>
                <a:gd name="T15" fmla="*/ 0 h 1289"/>
                <a:gd name="T16" fmla="*/ 346 w 1018"/>
                <a:gd name="T17" fmla="*/ 233 h 1289"/>
                <a:gd name="T18" fmla="*/ 21 w 1018"/>
                <a:gd name="T19" fmla="*/ 669 h 1289"/>
                <a:gd name="T20" fmla="*/ 209 w 1018"/>
                <a:gd name="T21" fmla="*/ 1139 h 1289"/>
                <a:gd name="T22" fmla="*/ 0 w 1018"/>
                <a:gd name="T23" fmla="*/ 1220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8" h="1289">
                  <a:moveTo>
                    <a:pt x="0" y="1220"/>
                  </a:moveTo>
                  <a:lnTo>
                    <a:pt x="774" y="1289"/>
                  </a:lnTo>
                  <a:lnTo>
                    <a:pt x="966" y="866"/>
                  </a:lnTo>
                  <a:lnTo>
                    <a:pt x="733" y="935"/>
                  </a:lnTo>
                  <a:cubicBezTo>
                    <a:pt x="672" y="896"/>
                    <a:pt x="552" y="799"/>
                    <a:pt x="602" y="629"/>
                  </a:cubicBezTo>
                  <a:cubicBezTo>
                    <a:pt x="653" y="458"/>
                    <a:pt x="984" y="345"/>
                    <a:pt x="1018" y="346"/>
                  </a:cubicBezTo>
                  <a:lnTo>
                    <a:pt x="777" y="156"/>
                  </a:lnTo>
                  <a:lnTo>
                    <a:pt x="976" y="0"/>
                  </a:lnTo>
                  <a:cubicBezTo>
                    <a:pt x="727" y="41"/>
                    <a:pt x="502" y="123"/>
                    <a:pt x="346" y="233"/>
                  </a:cubicBezTo>
                  <a:cubicBezTo>
                    <a:pt x="189" y="343"/>
                    <a:pt x="44" y="517"/>
                    <a:pt x="21" y="669"/>
                  </a:cubicBezTo>
                  <a:cubicBezTo>
                    <a:pt x="7" y="814"/>
                    <a:pt x="62" y="1010"/>
                    <a:pt x="209" y="1139"/>
                  </a:cubicBezTo>
                  <a:lnTo>
                    <a:pt x="0" y="1220"/>
                  </a:lnTo>
                  <a:close/>
                </a:path>
              </a:pathLst>
            </a:custGeom>
            <a:gradFill rotWithShape="1">
              <a:gsLst>
                <a:gs pos="0">
                  <a:schemeClr val="hlink"/>
                </a:gs>
                <a:gs pos="100000">
                  <a:schemeClr val="hlink">
                    <a:gamma/>
                    <a:tint val="72549"/>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grpSp>
      <p:sp>
        <p:nvSpPr>
          <p:cNvPr id="206860" name="AutoShape 12"/>
          <p:cNvSpPr>
            <a:spLocks/>
          </p:cNvSpPr>
          <p:nvPr/>
        </p:nvSpPr>
        <p:spPr bwMode="auto">
          <a:xfrm>
            <a:off x="6877564" y="2121768"/>
            <a:ext cx="3369522" cy="914400"/>
          </a:xfrm>
          <a:prstGeom prst="accentCallout2">
            <a:avLst>
              <a:gd name="adj1" fmla="val 12500"/>
              <a:gd name="adj2" fmla="val -2778"/>
              <a:gd name="adj3" fmla="val 12500"/>
              <a:gd name="adj4" fmla="val -36981"/>
              <a:gd name="adj5" fmla="val 118579"/>
              <a:gd name="adj6" fmla="val -37560"/>
            </a:avLst>
          </a:prstGeom>
          <a:noFill/>
          <a:ln w="9525">
            <a:solidFill>
              <a:srgbClr val="C11594"/>
            </a:solidFill>
            <a:miter lim="800000"/>
            <a:headEnd type="triangle"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defTabSz="914400" eaLnBrk="0" fontAlgn="base" hangingPunct="0">
              <a:spcBef>
                <a:spcPct val="0"/>
              </a:spcBef>
              <a:spcAft>
                <a:spcPct val="0"/>
              </a:spcAft>
            </a:pPr>
            <a:r>
              <a:rPr lang="vi-VN" sz="2000" b="1" dirty="0">
                <a:solidFill>
                  <a:srgbClr val="1C1C1C"/>
                </a:solidFill>
                <a:latin typeface="Arial" charset="0"/>
              </a:rPr>
              <a:t>Những chiến sĩ cách mạng kiên cường</a:t>
            </a:r>
            <a:endParaRPr lang="en-US" sz="2000" b="1" dirty="0">
              <a:solidFill>
                <a:srgbClr val="1C1C1C"/>
              </a:solidFill>
              <a:latin typeface="Arial" charset="0"/>
            </a:endParaRPr>
          </a:p>
        </p:txBody>
      </p:sp>
      <p:sp>
        <p:nvSpPr>
          <p:cNvPr id="206861" name="AutoShape 13"/>
          <p:cNvSpPr>
            <a:spLocks/>
          </p:cNvSpPr>
          <p:nvPr/>
        </p:nvSpPr>
        <p:spPr bwMode="auto">
          <a:xfrm>
            <a:off x="5540375" y="5577115"/>
            <a:ext cx="3048000" cy="854075"/>
          </a:xfrm>
          <a:prstGeom prst="accentCallout2">
            <a:avLst>
              <a:gd name="adj1" fmla="val 13384"/>
              <a:gd name="adj2" fmla="val -2500"/>
              <a:gd name="adj3" fmla="val 13384"/>
              <a:gd name="adj4" fmla="val -14792"/>
              <a:gd name="adj5" fmla="val -58366"/>
              <a:gd name="adj6" fmla="val -14792"/>
            </a:avLst>
          </a:prstGeom>
          <a:noFill/>
          <a:ln w="9525">
            <a:solidFill>
              <a:schemeClr val="accent1"/>
            </a:solidFill>
            <a:miter lim="800000"/>
            <a:headEnd type="triangle"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defTabSz="914400" eaLnBrk="0" fontAlgn="base" hangingPunct="0">
              <a:spcBef>
                <a:spcPct val="0"/>
              </a:spcBef>
              <a:spcAft>
                <a:spcPct val="0"/>
              </a:spcAft>
            </a:pPr>
            <a:r>
              <a:rPr lang="vi-VN" sz="2000" b="1" dirty="0">
                <a:solidFill>
                  <a:srgbClr val="1C1C1C"/>
                </a:solidFill>
                <a:latin typeface="Arial" charset="0"/>
              </a:rPr>
              <a:t>Những cán bộ mới cho cách mạng</a:t>
            </a:r>
            <a:endParaRPr lang="en-US" sz="2000" b="1" dirty="0">
              <a:solidFill>
                <a:srgbClr val="1C1C1C"/>
              </a:solidFill>
              <a:latin typeface="Arial" charset="0"/>
            </a:endParaRPr>
          </a:p>
        </p:txBody>
      </p:sp>
      <p:sp>
        <p:nvSpPr>
          <p:cNvPr id="206862" name="AutoShape 14"/>
          <p:cNvSpPr>
            <a:spLocks/>
          </p:cNvSpPr>
          <p:nvPr/>
        </p:nvSpPr>
        <p:spPr bwMode="auto">
          <a:xfrm>
            <a:off x="571042" y="2503714"/>
            <a:ext cx="2779414" cy="965200"/>
          </a:xfrm>
          <a:prstGeom prst="accentCallout2">
            <a:avLst>
              <a:gd name="adj1" fmla="val 11843"/>
              <a:gd name="adj2" fmla="val 103477"/>
              <a:gd name="adj3" fmla="val 11843"/>
              <a:gd name="adj4" fmla="val 120856"/>
              <a:gd name="adj5" fmla="val 75000"/>
              <a:gd name="adj6" fmla="val 127301"/>
            </a:avLst>
          </a:prstGeom>
          <a:noFill/>
          <a:ln w="9525">
            <a:solidFill>
              <a:schemeClr val="tx2"/>
            </a:solidFill>
            <a:miter lim="800000"/>
            <a:headEnd type="triangle"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defTabSz="914400" eaLnBrk="0" fontAlgn="base" hangingPunct="0">
              <a:spcBef>
                <a:spcPct val="0"/>
              </a:spcBef>
              <a:spcAft>
                <a:spcPct val="0"/>
              </a:spcAft>
            </a:pPr>
            <a:r>
              <a:rPr lang="vi-VN" sz="2000" b="1" dirty="0">
                <a:solidFill>
                  <a:srgbClr val="1C1C1C"/>
                </a:solidFill>
                <a:latin typeface="Arial" charset="0"/>
              </a:rPr>
              <a:t>Những con người mới</a:t>
            </a:r>
            <a:endParaRPr lang="en-US" sz="2000" b="1" dirty="0">
              <a:solidFill>
                <a:srgbClr val="1C1C1C"/>
              </a:solidFill>
              <a:latin typeface="Arial" charset="0"/>
            </a:endParaRPr>
          </a:p>
        </p:txBody>
      </p:sp>
      <p:sp>
        <p:nvSpPr>
          <p:cNvPr id="17" name="Rectangle 3">
            <a:extLst>
              <a:ext uri="{FF2B5EF4-FFF2-40B4-BE49-F238E27FC236}">
                <a16:creationId xmlns="" xmlns:a16="http://schemas.microsoft.com/office/drawing/2014/main" id="{49ABAD03-49B2-4028-9951-2ECF4DA49080}"/>
              </a:ext>
            </a:extLst>
          </p:cNvPr>
          <p:cNvSpPr>
            <a:spLocks noChangeArrowheads="1"/>
          </p:cNvSpPr>
          <p:nvPr/>
        </p:nvSpPr>
        <p:spPr bwMode="auto">
          <a:xfrm>
            <a:off x="413655" y="295765"/>
            <a:ext cx="1113971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400" b="1" dirty="0">
                <a:solidFill>
                  <a:srgbClr val="002060"/>
                </a:solidFill>
              </a:rPr>
              <a:t>6. Tư tưởng về chăm lo bồi dưỡng thế hệ cách mạng cho đời sau</a:t>
            </a:r>
            <a:endParaRPr lang="en-US" altLang="en-US" sz="2400" b="1" dirty="0">
              <a:solidFill>
                <a:srgbClr val="002060"/>
              </a:solidFill>
            </a:endParaRPr>
          </a:p>
        </p:txBody>
      </p:sp>
      <p:grpSp>
        <p:nvGrpSpPr>
          <p:cNvPr id="18" name="Group 21">
            <a:extLst>
              <a:ext uri="{FF2B5EF4-FFF2-40B4-BE49-F238E27FC236}">
                <a16:creationId xmlns="" xmlns:a16="http://schemas.microsoft.com/office/drawing/2014/main" id="{E470207E-B289-4E4F-9B62-EA7A182D202C}"/>
              </a:ext>
            </a:extLst>
          </p:cNvPr>
          <p:cNvGrpSpPr>
            <a:grpSpLocks/>
          </p:cNvGrpSpPr>
          <p:nvPr/>
        </p:nvGrpSpPr>
        <p:grpSpPr bwMode="auto">
          <a:xfrm>
            <a:off x="515335" y="902511"/>
            <a:ext cx="11542891" cy="0"/>
            <a:chOff x="240" y="1886038"/>
            <a:chExt cx="5298" cy="0"/>
          </a:xfrm>
        </p:grpSpPr>
        <p:sp>
          <p:nvSpPr>
            <p:cNvPr id="19" name="Line 7">
              <a:extLst>
                <a:ext uri="{FF2B5EF4-FFF2-40B4-BE49-F238E27FC236}">
                  <a16:creationId xmlns="" xmlns:a16="http://schemas.microsoft.com/office/drawing/2014/main" id="{75FC6EFD-BB24-4BF9-A963-8EBDE51B1C90}"/>
                </a:ext>
              </a:extLst>
            </p:cNvPr>
            <p:cNvSpPr>
              <a:spLocks noChangeShapeType="1"/>
            </p:cNvSpPr>
            <p:nvPr/>
          </p:nvSpPr>
          <p:spPr bwMode="auto">
            <a:xfrm>
              <a:off x="240" y="1886038"/>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 name="Line 8">
              <a:extLst>
                <a:ext uri="{FF2B5EF4-FFF2-40B4-BE49-F238E27FC236}">
                  <a16:creationId xmlns="" xmlns:a16="http://schemas.microsoft.com/office/drawing/2014/main" id="{530EE790-B61A-4B85-8F71-6DCABD9432BC}"/>
                </a:ext>
              </a:extLst>
            </p:cNvPr>
            <p:cNvSpPr>
              <a:spLocks noChangeShapeType="1"/>
            </p:cNvSpPr>
            <p:nvPr/>
          </p:nvSpPr>
          <p:spPr bwMode="auto">
            <a:xfrm>
              <a:off x="240" y="1886038"/>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1" name="Rectangle 4">
            <a:extLst>
              <a:ext uri="{FF2B5EF4-FFF2-40B4-BE49-F238E27FC236}">
                <a16:creationId xmlns="" xmlns:a16="http://schemas.microsoft.com/office/drawing/2014/main" id="{B689CB4A-3EFF-4814-8279-CF7A356CBE8F}"/>
              </a:ext>
            </a:extLst>
          </p:cNvPr>
          <p:cNvSpPr>
            <a:spLocks noChangeArrowheads="1"/>
          </p:cNvSpPr>
          <p:nvPr/>
        </p:nvSpPr>
        <p:spPr bwMode="auto">
          <a:xfrm>
            <a:off x="515335" y="1230521"/>
            <a:ext cx="1136468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indent="0" algn="ctr" eaLnBrk="1" hangingPunct="1">
              <a:spcBef>
                <a:spcPct val="0"/>
              </a:spcBef>
              <a:buNone/>
            </a:pPr>
            <a:r>
              <a:rPr lang="nl-NL" altLang="en-US" sz="2000" dirty="0"/>
              <a:t>Theo Hồ Chí Minh, xây dựng thế hệ tương lai, chủ thể của đất nước phải là một </a:t>
            </a:r>
            <a:r>
              <a:rPr lang="nl-NL" altLang="en-US" sz="2000" b="1" dirty="0">
                <a:solidFill>
                  <a:srgbClr val="FF0066"/>
                </a:solidFill>
              </a:rPr>
              <a:t>nhiệm vụ chiến lược, đi trước một bước</a:t>
            </a:r>
            <a:r>
              <a:rPr lang="nl-NL" altLang="en-US" sz="2000" dirty="0">
                <a:solidFill>
                  <a:srgbClr val="FF0066"/>
                </a:solidFill>
              </a:rPr>
              <a:t> </a:t>
            </a:r>
            <a:r>
              <a:rPr lang="nl-NL" altLang="en-US" sz="2000" dirty="0"/>
              <a:t>so với xây dựng cơ sở vật chất của CNXH ở Việt Nam</a:t>
            </a:r>
            <a:endParaRPr lang="en-US" altLang="en-US" sz="2000" dirty="0"/>
          </a:p>
        </p:txBody>
      </p:sp>
      <p:sp>
        <p:nvSpPr>
          <p:cNvPr id="22" name="Rectangle 6">
            <a:extLst>
              <a:ext uri="{FF2B5EF4-FFF2-40B4-BE49-F238E27FC236}">
                <a16:creationId xmlns="" xmlns:a16="http://schemas.microsoft.com/office/drawing/2014/main" id="{35369F14-6AAD-43ED-879B-4CA9292E19A7}"/>
              </a:ext>
            </a:extLst>
          </p:cNvPr>
          <p:cNvSpPr>
            <a:spLocks noChangeArrowheads="1"/>
          </p:cNvSpPr>
          <p:nvPr/>
        </p:nvSpPr>
        <p:spPr bwMode="auto">
          <a:xfrm>
            <a:off x="4756206" y="3770842"/>
            <a:ext cx="1308843"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b="1" dirty="0" err="1">
                <a:solidFill>
                  <a:srgbClr val="FF0000"/>
                </a:solidFill>
              </a:rPr>
              <a:t>Mục</a:t>
            </a:r>
            <a:r>
              <a:rPr lang="en-US" altLang="en-US" sz="2000" b="1" dirty="0">
                <a:solidFill>
                  <a:srgbClr val="FF0000"/>
                </a:solidFill>
              </a:rPr>
              <a:t> </a:t>
            </a:r>
            <a:r>
              <a:rPr lang="en-US" altLang="en-US" sz="2000" b="1" dirty="0" err="1">
                <a:solidFill>
                  <a:srgbClr val="FF0000"/>
                </a:solidFill>
              </a:rPr>
              <a:t>đích</a:t>
            </a:r>
            <a:r>
              <a:rPr lang="en-US" altLang="en-US" sz="2000" b="1" dirty="0">
                <a:solidFill>
                  <a:srgbClr val="FF0000"/>
                </a:solidFill>
              </a:rPr>
              <a:t> </a:t>
            </a:r>
            <a:r>
              <a:rPr lang="vi-VN" altLang="en-US" sz="2000" b="1" dirty="0">
                <a:solidFill>
                  <a:srgbClr val="FF0000"/>
                </a:solidFill>
              </a:rPr>
              <a:t>đào tạo ra</a:t>
            </a:r>
            <a:endParaRPr lang="en-US" altLang="en-US" sz="2000" b="1" dirty="0">
              <a:solidFill>
                <a:srgbClr val="FF0000"/>
              </a:solidFill>
            </a:endParaRPr>
          </a:p>
        </p:txBody>
      </p:sp>
      <p:grpSp>
        <p:nvGrpSpPr>
          <p:cNvPr id="36" name="그룹 112">
            <a:extLst>
              <a:ext uri="{FF2B5EF4-FFF2-40B4-BE49-F238E27FC236}">
                <a16:creationId xmlns="" xmlns:a16="http://schemas.microsoft.com/office/drawing/2014/main" id="{EAEA2C55-81C0-4B9A-A88D-04962AFAF425}"/>
              </a:ext>
            </a:extLst>
          </p:cNvPr>
          <p:cNvGrpSpPr/>
          <p:nvPr/>
        </p:nvGrpSpPr>
        <p:grpSpPr>
          <a:xfrm>
            <a:off x="8190126" y="3226502"/>
            <a:ext cx="2561798" cy="544340"/>
            <a:chOff x="1832149" y="1840455"/>
            <a:chExt cx="3892424" cy="827075"/>
          </a:xfrm>
          <a:solidFill>
            <a:srgbClr val="FFFFFF">
              <a:lumMod val="75000"/>
            </a:srgbClr>
          </a:solidFill>
        </p:grpSpPr>
        <p:sp>
          <p:nvSpPr>
            <p:cNvPr id="37" name="Round Same Side Corner Rectangle 8">
              <a:extLst>
                <a:ext uri="{FF2B5EF4-FFF2-40B4-BE49-F238E27FC236}">
                  <a16:creationId xmlns="" xmlns:a16="http://schemas.microsoft.com/office/drawing/2014/main" id="{CF39A2E8-BEE3-4CBD-8A2A-8411FE0FB8BE}"/>
                </a:ext>
              </a:extLst>
            </p:cNvPr>
            <p:cNvSpPr/>
            <p:nvPr/>
          </p:nvSpPr>
          <p:spPr>
            <a:xfrm>
              <a:off x="1832149"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65BB48"/>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38" name="Round Same Side Corner Rectangle 8">
              <a:extLst>
                <a:ext uri="{FF2B5EF4-FFF2-40B4-BE49-F238E27FC236}">
                  <a16:creationId xmlns="" xmlns:a16="http://schemas.microsoft.com/office/drawing/2014/main" id="{61FA6487-5D7E-46C8-9E42-67D29226A503}"/>
                </a:ext>
              </a:extLst>
            </p:cNvPr>
            <p:cNvSpPr/>
            <p:nvPr/>
          </p:nvSpPr>
          <p:spPr>
            <a:xfrm>
              <a:off x="2229750"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65BB48"/>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39" name="Round Same Side Corner Rectangle 8">
              <a:extLst>
                <a:ext uri="{FF2B5EF4-FFF2-40B4-BE49-F238E27FC236}">
                  <a16:creationId xmlns="" xmlns:a16="http://schemas.microsoft.com/office/drawing/2014/main" id="{21E7F512-0FD9-4E80-ABA7-1CB269FE01D7}"/>
                </a:ext>
              </a:extLst>
            </p:cNvPr>
            <p:cNvSpPr/>
            <p:nvPr/>
          </p:nvSpPr>
          <p:spPr>
            <a:xfrm>
              <a:off x="2627350"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65BB48"/>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40" name="Round Same Side Corner Rectangle 8">
              <a:extLst>
                <a:ext uri="{FF2B5EF4-FFF2-40B4-BE49-F238E27FC236}">
                  <a16:creationId xmlns="" xmlns:a16="http://schemas.microsoft.com/office/drawing/2014/main" id="{87D580A6-EDF3-4E4D-BFF0-D3FA152C925F}"/>
                </a:ext>
              </a:extLst>
            </p:cNvPr>
            <p:cNvSpPr/>
            <p:nvPr/>
          </p:nvSpPr>
          <p:spPr>
            <a:xfrm>
              <a:off x="3024949"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65BB48"/>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41" name="Round Same Side Corner Rectangle 8">
              <a:extLst>
                <a:ext uri="{FF2B5EF4-FFF2-40B4-BE49-F238E27FC236}">
                  <a16:creationId xmlns="" xmlns:a16="http://schemas.microsoft.com/office/drawing/2014/main" id="{66CEED1A-A064-4297-9720-E585A514FD56}"/>
                </a:ext>
              </a:extLst>
            </p:cNvPr>
            <p:cNvSpPr/>
            <p:nvPr/>
          </p:nvSpPr>
          <p:spPr>
            <a:xfrm>
              <a:off x="3422549"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65BB48"/>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42" name="Round Same Side Corner Rectangle 8">
              <a:extLst>
                <a:ext uri="{FF2B5EF4-FFF2-40B4-BE49-F238E27FC236}">
                  <a16:creationId xmlns="" xmlns:a16="http://schemas.microsoft.com/office/drawing/2014/main" id="{3C946640-A15C-4B98-8715-64A22BB7185F}"/>
                </a:ext>
              </a:extLst>
            </p:cNvPr>
            <p:cNvSpPr/>
            <p:nvPr/>
          </p:nvSpPr>
          <p:spPr>
            <a:xfrm>
              <a:off x="3820149"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65BB48"/>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43" name="Round Same Side Corner Rectangle 8">
              <a:extLst>
                <a:ext uri="{FF2B5EF4-FFF2-40B4-BE49-F238E27FC236}">
                  <a16:creationId xmlns="" xmlns:a16="http://schemas.microsoft.com/office/drawing/2014/main" id="{0EB435F1-648A-4635-BE80-FDDA0A9E9210}"/>
                </a:ext>
              </a:extLst>
            </p:cNvPr>
            <p:cNvSpPr/>
            <p:nvPr/>
          </p:nvSpPr>
          <p:spPr>
            <a:xfrm>
              <a:off x="4217750"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grp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44" name="Round Same Side Corner Rectangle 8">
              <a:extLst>
                <a:ext uri="{FF2B5EF4-FFF2-40B4-BE49-F238E27FC236}">
                  <a16:creationId xmlns="" xmlns:a16="http://schemas.microsoft.com/office/drawing/2014/main" id="{96C68CAF-7D03-4F20-AFD1-871686C3A9CE}"/>
                </a:ext>
              </a:extLst>
            </p:cNvPr>
            <p:cNvSpPr/>
            <p:nvPr/>
          </p:nvSpPr>
          <p:spPr>
            <a:xfrm>
              <a:off x="4615353"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grp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45" name="Round Same Side Corner Rectangle 8">
              <a:extLst>
                <a:ext uri="{FF2B5EF4-FFF2-40B4-BE49-F238E27FC236}">
                  <a16:creationId xmlns="" xmlns:a16="http://schemas.microsoft.com/office/drawing/2014/main" id="{4231E4A8-8EF6-4C3F-BFC4-67DFD31444D4}"/>
                </a:ext>
              </a:extLst>
            </p:cNvPr>
            <p:cNvSpPr/>
            <p:nvPr/>
          </p:nvSpPr>
          <p:spPr>
            <a:xfrm>
              <a:off x="5012950"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grp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46" name="Round Same Side Corner Rectangle 8">
              <a:extLst>
                <a:ext uri="{FF2B5EF4-FFF2-40B4-BE49-F238E27FC236}">
                  <a16:creationId xmlns="" xmlns:a16="http://schemas.microsoft.com/office/drawing/2014/main" id="{FC73E53E-8CB2-4F3F-8530-32C4454A8A31}"/>
                </a:ext>
              </a:extLst>
            </p:cNvPr>
            <p:cNvSpPr/>
            <p:nvPr/>
          </p:nvSpPr>
          <p:spPr>
            <a:xfrm>
              <a:off x="5410543"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grp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grpSp>
      <p:grpSp>
        <p:nvGrpSpPr>
          <p:cNvPr id="47" name="그룹 90">
            <a:extLst>
              <a:ext uri="{FF2B5EF4-FFF2-40B4-BE49-F238E27FC236}">
                <a16:creationId xmlns="" xmlns:a16="http://schemas.microsoft.com/office/drawing/2014/main" id="{00F8626B-D757-454D-93AD-1998A23BE4B2}"/>
              </a:ext>
            </a:extLst>
          </p:cNvPr>
          <p:cNvGrpSpPr/>
          <p:nvPr/>
        </p:nvGrpSpPr>
        <p:grpSpPr>
          <a:xfrm>
            <a:off x="187836" y="3514286"/>
            <a:ext cx="2561805" cy="544340"/>
            <a:chOff x="1832146" y="1840455"/>
            <a:chExt cx="3892427" cy="827075"/>
          </a:xfrm>
          <a:solidFill>
            <a:srgbClr val="FFFFFF">
              <a:lumMod val="75000"/>
            </a:srgbClr>
          </a:solidFill>
        </p:grpSpPr>
        <p:sp>
          <p:nvSpPr>
            <p:cNvPr id="48" name="Round Same Side Corner Rectangle 8">
              <a:extLst>
                <a:ext uri="{FF2B5EF4-FFF2-40B4-BE49-F238E27FC236}">
                  <a16:creationId xmlns="" xmlns:a16="http://schemas.microsoft.com/office/drawing/2014/main" id="{82CC6A90-32B0-4844-B195-1BFD28571C84}"/>
                </a:ext>
              </a:extLst>
            </p:cNvPr>
            <p:cNvSpPr/>
            <p:nvPr/>
          </p:nvSpPr>
          <p:spPr>
            <a:xfrm>
              <a:off x="1832146"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00ACC3"/>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49" name="Round Same Side Corner Rectangle 8">
              <a:extLst>
                <a:ext uri="{FF2B5EF4-FFF2-40B4-BE49-F238E27FC236}">
                  <a16:creationId xmlns="" xmlns:a16="http://schemas.microsoft.com/office/drawing/2014/main" id="{C7A36D05-1D37-4BE2-8053-8F00F18A5EFE}"/>
                </a:ext>
              </a:extLst>
            </p:cNvPr>
            <p:cNvSpPr/>
            <p:nvPr/>
          </p:nvSpPr>
          <p:spPr>
            <a:xfrm>
              <a:off x="2229746"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00ACC3"/>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50" name="Round Same Side Corner Rectangle 8">
              <a:extLst>
                <a:ext uri="{FF2B5EF4-FFF2-40B4-BE49-F238E27FC236}">
                  <a16:creationId xmlns="" xmlns:a16="http://schemas.microsoft.com/office/drawing/2014/main" id="{DB095FB7-B8EA-40D4-A694-5A6EAF9BA28B}"/>
                </a:ext>
              </a:extLst>
            </p:cNvPr>
            <p:cNvSpPr/>
            <p:nvPr/>
          </p:nvSpPr>
          <p:spPr>
            <a:xfrm>
              <a:off x="2627346"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00ACC3"/>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51" name="Round Same Side Corner Rectangle 8">
              <a:extLst>
                <a:ext uri="{FF2B5EF4-FFF2-40B4-BE49-F238E27FC236}">
                  <a16:creationId xmlns="" xmlns:a16="http://schemas.microsoft.com/office/drawing/2014/main" id="{B773D9E4-333F-48B0-9005-000E44939870}"/>
                </a:ext>
              </a:extLst>
            </p:cNvPr>
            <p:cNvSpPr/>
            <p:nvPr/>
          </p:nvSpPr>
          <p:spPr>
            <a:xfrm>
              <a:off x="3024946"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00ACC3"/>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52" name="Round Same Side Corner Rectangle 8">
              <a:extLst>
                <a:ext uri="{FF2B5EF4-FFF2-40B4-BE49-F238E27FC236}">
                  <a16:creationId xmlns="" xmlns:a16="http://schemas.microsoft.com/office/drawing/2014/main" id="{7E662EF3-3688-4127-8E0B-05BC461FB307}"/>
                </a:ext>
              </a:extLst>
            </p:cNvPr>
            <p:cNvSpPr/>
            <p:nvPr/>
          </p:nvSpPr>
          <p:spPr>
            <a:xfrm>
              <a:off x="3422546"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00ACC3"/>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53" name="Round Same Side Corner Rectangle 8">
              <a:extLst>
                <a:ext uri="{FF2B5EF4-FFF2-40B4-BE49-F238E27FC236}">
                  <a16:creationId xmlns="" xmlns:a16="http://schemas.microsoft.com/office/drawing/2014/main" id="{B773CF64-1327-4FAF-8756-C05F19C2801F}"/>
                </a:ext>
              </a:extLst>
            </p:cNvPr>
            <p:cNvSpPr/>
            <p:nvPr/>
          </p:nvSpPr>
          <p:spPr>
            <a:xfrm>
              <a:off x="3820146"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grp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54" name="Round Same Side Corner Rectangle 8">
              <a:extLst>
                <a:ext uri="{FF2B5EF4-FFF2-40B4-BE49-F238E27FC236}">
                  <a16:creationId xmlns="" xmlns:a16="http://schemas.microsoft.com/office/drawing/2014/main" id="{54CC0ED2-BCA3-4604-8132-A3BE635234CC}"/>
                </a:ext>
              </a:extLst>
            </p:cNvPr>
            <p:cNvSpPr/>
            <p:nvPr/>
          </p:nvSpPr>
          <p:spPr>
            <a:xfrm>
              <a:off x="4217746"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grp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55" name="Round Same Side Corner Rectangle 8">
              <a:extLst>
                <a:ext uri="{FF2B5EF4-FFF2-40B4-BE49-F238E27FC236}">
                  <a16:creationId xmlns="" xmlns:a16="http://schemas.microsoft.com/office/drawing/2014/main" id="{2F06A94C-987B-4358-AC1A-2E14EC1D9F74}"/>
                </a:ext>
              </a:extLst>
            </p:cNvPr>
            <p:cNvSpPr/>
            <p:nvPr/>
          </p:nvSpPr>
          <p:spPr>
            <a:xfrm>
              <a:off x="4615346"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grp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56" name="Round Same Side Corner Rectangle 8">
              <a:extLst>
                <a:ext uri="{FF2B5EF4-FFF2-40B4-BE49-F238E27FC236}">
                  <a16:creationId xmlns="" xmlns:a16="http://schemas.microsoft.com/office/drawing/2014/main" id="{825A3F0B-003A-4D16-80AB-576A9ED104D9}"/>
                </a:ext>
              </a:extLst>
            </p:cNvPr>
            <p:cNvSpPr/>
            <p:nvPr/>
          </p:nvSpPr>
          <p:spPr>
            <a:xfrm>
              <a:off x="5012946"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grp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57" name="Round Same Side Corner Rectangle 8">
              <a:extLst>
                <a:ext uri="{FF2B5EF4-FFF2-40B4-BE49-F238E27FC236}">
                  <a16:creationId xmlns="" xmlns:a16="http://schemas.microsoft.com/office/drawing/2014/main" id="{82B8C52E-B1C7-4A3A-AA57-708A6BC05405}"/>
                </a:ext>
              </a:extLst>
            </p:cNvPr>
            <p:cNvSpPr/>
            <p:nvPr/>
          </p:nvSpPr>
          <p:spPr>
            <a:xfrm>
              <a:off x="5410543"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grp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grpSp>
      <p:grpSp>
        <p:nvGrpSpPr>
          <p:cNvPr id="69" name="그룹 64">
            <a:extLst>
              <a:ext uri="{FF2B5EF4-FFF2-40B4-BE49-F238E27FC236}">
                <a16:creationId xmlns="" xmlns:a16="http://schemas.microsoft.com/office/drawing/2014/main" id="{82997671-31E5-47D4-A954-47F58BEB7755}"/>
              </a:ext>
            </a:extLst>
          </p:cNvPr>
          <p:cNvGrpSpPr/>
          <p:nvPr/>
        </p:nvGrpSpPr>
        <p:grpSpPr>
          <a:xfrm>
            <a:off x="2720975" y="5880834"/>
            <a:ext cx="2561805" cy="544340"/>
            <a:chOff x="1832146" y="1840455"/>
            <a:chExt cx="3892427" cy="827075"/>
          </a:xfrm>
          <a:solidFill>
            <a:srgbClr val="FFFFFF">
              <a:lumMod val="75000"/>
            </a:srgbClr>
          </a:solidFill>
        </p:grpSpPr>
        <p:sp>
          <p:nvSpPr>
            <p:cNvPr id="70" name="Round Same Side Corner Rectangle 8">
              <a:extLst>
                <a:ext uri="{FF2B5EF4-FFF2-40B4-BE49-F238E27FC236}">
                  <a16:creationId xmlns="" xmlns:a16="http://schemas.microsoft.com/office/drawing/2014/main" id="{D289646C-45C4-4F64-80E4-5CFAF3A47D6C}"/>
                </a:ext>
              </a:extLst>
            </p:cNvPr>
            <p:cNvSpPr/>
            <p:nvPr/>
          </p:nvSpPr>
          <p:spPr>
            <a:xfrm>
              <a:off x="1832146"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00D1C6"/>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71" name="Round Same Side Corner Rectangle 8">
              <a:extLst>
                <a:ext uri="{FF2B5EF4-FFF2-40B4-BE49-F238E27FC236}">
                  <a16:creationId xmlns="" xmlns:a16="http://schemas.microsoft.com/office/drawing/2014/main" id="{72428B1E-FDFF-4C27-AFE3-E0BBA331D2B4}"/>
                </a:ext>
              </a:extLst>
            </p:cNvPr>
            <p:cNvSpPr/>
            <p:nvPr/>
          </p:nvSpPr>
          <p:spPr>
            <a:xfrm>
              <a:off x="2229746"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00D1C6"/>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72" name="Round Same Side Corner Rectangle 8">
              <a:extLst>
                <a:ext uri="{FF2B5EF4-FFF2-40B4-BE49-F238E27FC236}">
                  <a16:creationId xmlns="" xmlns:a16="http://schemas.microsoft.com/office/drawing/2014/main" id="{6B9B875B-8496-467F-ABAE-5CA2BB4B2BBB}"/>
                </a:ext>
              </a:extLst>
            </p:cNvPr>
            <p:cNvSpPr/>
            <p:nvPr/>
          </p:nvSpPr>
          <p:spPr>
            <a:xfrm>
              <a:off x="2627346"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00D1C6"/>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73" name="Round Same Side Corner Rectangle 8">
              <a:extLst>
                <a:ext uri="{FF2B5EF4-FFF2-40B4-BE49-F238E27FC236}">
                  <a16:creationId xmlns="" xmlns:a16="http://schemas.microsoft.com/office/drawing/2014/main" id="{C8D1E1D0-77CD-4F51-99CC-17F29318FC71}"/>
                </a:ext>
              </a:extLst>
            </p:cNvPr>
            <p:cNvSpPr/>
            <p:nvPr/>
          </p:nvSpPr>
          <p:spPr>
            <a:xfrm>
              <a:off x="3024946"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00D1C6"/>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74" name="Round Same Side Corner Rectangle 8">
              <a:extLst>
                <a:ext uri="{FF2B5EF4-FFF2-40B4-BE49-F238E27FC236}">
                  <a16:creationId xmlns="" xmlns:a16="http://schemas.microsoft.com/office/drawing/2014/main" id="{33E587D9-640D-4F02-86F7-8C5E1039A453}"/>
                </a:ext>
              </a:extLst>
            </p:cNvPr>
            <p:cNvSpPr/>
            <p:nvPr/>
          </p:nvSpPr>
          <p:spPr>
            <a:xfrm>
              <a:off x="3422546"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00D1C6"/>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75" name="Round Same Side Corner Rectangle 8">
              <a:extLst>
                <a:ext uri="{FF2B5EF4-FFF2-40B4-BE49-F238E27FC236}">
                  <a16:creationId xmlns="" xmlns:a16="http://schemas.microsoft.com/office/drawing/2014/main" id="{1A5638AC-1F47-44D8-BD74-9FAA0764A4B4}"/>
                </a:ext>
              </a:extLst>
            </p:cNvPr>
            <p:cNvSpPr/>
            <p:nvPr/>
          </p:nvSpPr>
          <p:spPr>
            <a:xfrm>
              <a:off x="3820146"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00D1C6"/>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76" name="Round Same Side Corner Rectangle 8">
              <a:extLst>
                <a:ext uri="{FF2B5EF4-FFF2-40B4-BE49-F238E27FC236}">
                  <a16:creationId xmlns="" xmlns:a16="http://schemas.microsoft.com/office/drawing/2014/main" id="{2F2E0A6F-2291-42BB-B856-BC8FEE4390C7}"/>
                </a:ext>
              </a:extLst>
            </p:cNvPr>
            <p:cNvSpPr/>
            <p:nvPr/>
          </p:nvSpPr>
          <p:spPr>
            <a:xfrm>
              <a:off x="4217746"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00D1C6"/>
            </a:solid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77" name="Round Same Side Corner Rectangle 8">
              <a:extLst>
                <a:ext uri="{FF2B5EF4-FFF2-40B4-BE49-F238E27FC236}">
                  <a16:creationId xmlns="" xmlns:a16="http://schemas.microsoft.com/office/drawing/2014/main" id="{509B5C65-2344-4024-BB60-4E3789825F28}"/>
                </a:ext>
              </a:extLst>
            </p:cNvPr>
            <p:cNvSpPr/>
            <p:nvPr/>
          </p:nvSpPr>
          <p:spPr>
            <a:xfrm>
              <a:off x="4615346"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grp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78" name="Round Same Side Corner Rectangle 8">
              <a:extLst>
                <a:ext uri="{FF2B5EF4-FFF2-40B4-BE49-F238E27FC236}">
                  <a16:creationId xmlns="" xmlns:a16="http://schemas.microsoft.com/office/drawing/2014/main" id="{82B631D9-D5CA-4DBC-BF16-4276F0EE5EC9}"/>
                </a:ext>
              </a:extLst>
            </p:cNvPr>
            <p:cNvSpPr/>
            <p:nvPr/>
          </p:nvSpPr>
          <p:spPr>
            <a:xfrm>
              <a:off x="5012946"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grp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sp>
          <p:nvSpPr>
            <p:cNvPr id="79" name="Round Same Side Corner Rectangle 8">
              <a:extLst>
                <a:ext uri="{FF2B5EF4-FFF2-40B4-BE49-F238E27FC236}">
                  <a16:creationId xmlns="" xmlns:a16="http://schemas.microsoft.com/office/drawing/2014/main" id="{78A63F62-5A4C-4150-8779-527205361F3F}"/>
                </a:ext>
              </a:extLst>
            </p:cNvPr>
            <p:cNvSpPr/>
            <p:nvPr/>
          </p:nvSpPr>
          <p:spPr>
            <a:xfrm>
              <a:off x="5410543" y="1840455"/>
              <a:ext cx="314030" cy="82707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grpFill/>
            <a:ln w="25400" cap="flat" cmpd="sng" algn="ctr">
              <a:noFill/>
              <a:prstDash val="solid"/>
            </a:ln>
            <a:effectLst/>
          </p:spPr>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350" b="0" i="0" u="none" strike="noStrike" kern="1200" cap="none" spc="0" normalizeH="0" baseline="0" noProof="0" dirty="0">
                <a:ln>
                  <a:noFill/>
                </a:ln>
                <a:solidFill>
                  <a:prstClr val="white"/>
                </a:solidFill>
                <a:effectLst/>
                <a:uLnTx/>
                <a:uFillTx/>
                <a:latin typeface="Arial"/>
                <a:ea typeface="맑은 고딕" panose="020B0503020000020004" pitchFamily="34" charset="-127"/>
                <a:cs typeface="+mn-cs"/>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p:cTn id="7" dur="1000" fill="hold"/>
                                        <p:tgtEl>
                                          <p:spTgt spid="17"/>
                                        </p:tgtEl>
                                        <p:attrNameLst>
                                          <p:attrName>ppt_w</p:attrName>
                                        </p:attrNameLst>
                                      </p:cBhvr>
                                      <p:tavLst>
                                        <p:tav tm="0">
                                          <p:val>
                                            <p:fltVal val="0"/>
                                          </p:val>
                                        </p:tav>
                                        <p:tav tm="100000">
                                          <p:val>
                                            <p:strVal val="#ppt_w"/>
                                          </p:val>
                                        </p:tav>
                                      </p:tavLst>
                                    </p:anim>
                                    <p:anim calcmode="lin" valueType="num">
                                      <p:cBhvr>
                                        <p:cTn id="8" dur="1000" fill="hold"/>
                                        <p:tgtEl>
                                          <p:spTgt spid="17"/>
                                        </p:tgtEl>
                                        <p:attrNameLst>
                                          <p:attrName>ppt_h</p:attrName>
                                        </p:attrNameLst>
                                      </p:cBhvr>
                                      <p:tavLst>
                                        <p:tav tm="0">
                                          <p:val>
                                            <p:fltVal val="0"/>
                                          </p:val>
                                        </p:tav>
                                        <p:tav tm="100000">
                                          <p:val>
                                            <p:strVal val="#ppt_h"/>
                                          </p:val>
                                        </p:tav>
                                      </p:tavLst>
                                    </p:anim>
                                    <p:anim calcmode="lin" valueType="num">
                                      <p:cBhvr>
                                        <p:cTn id="9" dur="1000" fill="hold"/>
                                        <p:tgtEl>
                                          <p:spTgt spid="17"/>
                                        </p:tgtEl>
                                        <p:attrNameLst>
                                          <p:attrName>style.rotation</p:attrName>
                                        </p:attrNameLst>
                                      </p:cBhvr>
                                      <p:tavLst>
                                        <p:tav tm="0">
                                          <p:val>
                                            <p:fltVal val="90"/>
                                          </p:val>
                                        </p:tav>
                                        <p:tav tm="100000">
                                          <p:val>
                                            <p:fltVal val="0"/>
                                          </p:val>
                                        </p:tav>
                                      </p:tavLst>
                                    </p:anim>
                                    <p:animEffect transition="in" filter="fade">
                                      <p:cBhvr>
                                        <p:cTn id="10" dur="1000"/>
                                        <p:tgtEl>
                                          <p:spTgt spid="17"/>
                                        </p:tgtEl>
                                      </p:cBhvr>
                                    </p:animEffect>
                                  </p:childTnLst>
                                </p:cTn>
                              </p:par>
                              <p:par>
                                <p:cTn id="11" presetID="31" presetClass="entr" presetSubtype="0"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 calcmode="lin" valueType="num">
                                      <p:cBhvr>
                                        <p:cTn id="13" dur="1000" fill="hold"/>
                                        <p:tgtEl>
                                          <p:spTgt spid="18"/>
                                        </p:tgtEl>
                                        <p:attrNameLst>
                                          <p:attrName>ppt_w</p:attrName>
                                        </p:attrNameLst>
                                      </p:cBhvr>
                                      <p:tavLst>
                                        <p:tav tm="0">
                                          <p:val>
                                            <p:fltVal val="0"/>
                                          </p:val>
                                        </p:tav>
                                        <p:tav tm="100000">
                                          <p:val>
                                            <p:strVal val="#ppt_w"/>
                                          </p:val>
                                        </p:tav>
                                      </p:tavLst>
                                    </p:anim>
                                    <p:anim calcmode="lin" valueType="num">
                                      <p:cBhvr>
                                        <p:cTn id="14" dur="1000" fill="hold"/>
                                        <p:tgtEl>
                                          <p:spTgt spid="18"/>
                                        </p:tgtEl>
                                        <p:attrNameLst>
                                          <p:attrName>ppt_h</p:attrName>
                                        </p:attrNameLst>
                                      </p:cBhvr>
                                      <p:tavLst>
                                        <p:tav tm="0">
                                          <p:val>
                                            <p:fltVal val="0"/>
                                          </p:val>
                                        </p:tav>
                                        <p:tav tm="100000">
                                          <p:val>
                                            <p:strVal val="#ppt_h"/>
                                          </p:val>
                                        </p:tav>
                                      </p:tavLst>
                                    </p:anim>
                                    <p:anim calcmode="lin" valueType="num">
                                      <p:cBhvr>
                                        <p:cTn id="15" dur="1000" fill="hold"/>
                                        <p:tgtEl>
                                          <p:spTgt spid="18"/>
                                        </p:tgtEl>
                                        <p:attrNameLst>
                                          <p:attrName>style.rotation</p:attrName>
                                        </p:attrNameLst>
                                      </p:cBhvr>
                                      <p:tavLst>
                                        <p:tav tm="0">
                                          <p:val>
                                            <p:fltVal val="90"/>
                                          </p:val>
                                        </p:tav>
                                        <p:tav tm="100000">
                                          <p:val>
                                            <p:fltVal val="0"/>
                                          </p:val>
                                        </p:tav>
                                      </p:tavLst>
                                    </p:anim>
                                    <p:animEffect transition="in" filter="fade">
                                      <p:cBhvr>
                                        <p:cTn id="16"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Lst>
  </p:timing>
</p:sld>
</file>

<file path=ppt/slides/slide10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4" name="Rectangle 3">
            <a:extLst>
              <a:ext uri="{FF2B5EF4-FFF2-40B4-BE49-F238E27FC236}">
                <a16:creationId xmlns="" xmlns:a16="http://schemas.microsoft.com/office/drawing/2014/main" id="{25F5AA56-6362-400A-8E84-39AB4B2B8E23}"/>
              </a:ext>
            </a:extLst>
          </p:cNvPr>
          <p:cNvSpPr>
            <a:spLocks noChangeArrowheads="1"/>
          </p:cNvSpPr>
          <p:nvPr/>
        </p:nvSpPr>
        <p:spPr bwMode="auto">
          <a:xfrm>
            <a:off x="899886" y="150623"/>
            <a:ext cx="836022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400" b="1" dirty="0">
                <a:solidFill>
                  <a:srgbClr val="0033CC"/>
                </a:solidFill>
              </a:rPr>
              <a:t>6. Tư tưởng về chăm lo bồi dưỡng thế hệ cách mạng cho đời sau</a:t>
            </a:r>
            <a:endParaRPr lang="en-US" altLang="en-US" sz="2400" b="1" dirty="0">
              <a:solidFill>
                <a:srgbClr val="0033CC"/>
              </a:solidFill>
            </a:endParaRPr>
          </a:p>
        </p:txBody>
      </p:sp>
      <p:grpSp>
        <p:nvGrpSpPr>
          <p:cNvPr id="25" name="Group 21">
            <a:extLst>
              <a:ext uri="{FF2B5EF4-FFF2-40B4-BE49-F238E27FC236}">
                <a16:creationId xmlns="" xmlns:a16="http://schemas.microsoft.com/office/drawing/2014/main" id="{1CA65609-1328-4E05-98DB-BC03F45A37D3}"/>
              </a:ext>
            </a:extLst>
          </p:cNvPr>
          <p:cNvGrpSpPr>
            <a:grpSpLocks/>
          </p:cNvGrpSpPr>
          <p:nvPr/>
        </p:nvGrpSpPr>
        <p:grpSpPr bwMode="auto">
          <a:xfrm>
            <a:off x="500821" y="1091197"/>
            <a:ext cx="11542891" cy="0"/>
            <a:chOff x="240" y="1886038"/>
            <a:chExt cx="5298" cy="0"/>
          </a:xfrm>
        </p:grpSpPr>
        <p:sp>
          <p:nvSpPr>
            <p:cNvPr id="26" name="Line 7">
              <a:extLst>
                <a:ext uri="{FF2B5EF4-FFF2-40B4-BE49-F238E27FC236}">
                  <a16:creationId xmlns="" xmlns:a16="http://schemas.microsoft.com/office/drawing/2014/main" id="{E597B48E-7463-4D1E-ABA4-5AB19F1DD124}"/>
                </a:ext>
              </a:extLst>
            </p:cNvPr>
            <p:cNvSpPr>
              <a:spLocks noChangeShapeType="1"/>
            </p:cNvSpPr>
            <p:nvPr/>
          </p:nvSpPr>
          <p:spPr bwMode="auto">
            <a:xfrm>
              <a:off x="240" y="1886038"/>
              <a:ext cx="2688" cy="0"/>
            </a:xfrm>
            <a:prstGeom prst="line">
              <a:avLst/>
            </a:prstGeom>
            <a:noFill/>
            <a:ln w="127000">
              <a:solidFill>
                <a:srgbClr val="00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 name="Line 8">
              <a:extLst>
                <a:ext uri="{FF2B5EF4-FFF2-40B4-BE49-F238E27FC236}">
                  <a16:creationId xmlns="" xmlns:a16="http://schemas.microsoft.com/office/drawing/2014/main" id="{E31C5646-E57A-44EC-80F1-19D749CF4F98}"/>
                </a:ext>
              </a:extLst>
            </p:cNvPr>
            <p:cNvSpPr>
              <a:spLocks noChangeShapeType="1"/>
            </p:cNvSpPr>
            <p:nvPr/>
          </p:nvSpPr>
          <p:spPr bwMode="auto">
            <a:xfrm>
              <a:off x="240" y="1886038"/>
              <a:ext cx="5298" cy="0"/>
            </a:xfrm>
            <a:prstGeom prst="line">
              <a:avLst/>
            </a:prstGeom>
            <a:noFill/>
            <a:ln w="12700">
              <a:solidFill>
                <a:srgbClr val="00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28" name="Oval 27">
            <a:extLst>
              <a:ext uri="{FF2B5EF4-FFF2-40B4-BE49-F238E27FC236}">
                <a16:creationId xmlns="" xmlns:a16="http://schemas.microsoft.com/office/drawing/2014/main" id="{264F7A2A-6170-4943-A1CC-9B13D28A0046}"/>
              </a:ext>
            </a:extLst>
          </p:cNvPr>
          <p:cNvSpPr/>
          <p:nvPr/>
        </p:nvSpPr>
        <p:spPr>
          <a:xfrm>
            <a:off x="5664572" y="3880454"/>
            <a:ext cx="888539" cy="888539"/>
          </a:xfrm>
          <a:prstGeom prst="ellipse">
            <a:avLst/>
          </a:prstGeom>
          <a:gradFill flip="none" rotWithShape="1">
            <a:gsLst>
              <a:gs pos="0">
                <a:schemeClr val="bg1">
                  <a:lumMod val="85000"/>
                </a:schemeClr>
              </a:gs>
              <a:gs pos="100000">
                <a:schemeClr val="bg1">
                  <a:lumMod val="95000"/>
                </a:schemeClr>
              </a:gs>
            </a:gsLst>
            <a:lin ang="8100000" scaled="1"/>
            <a:tileRect/>
          </a:gradFill>
          <a:ln w="12700">
            <a:gradFill flip="none" rotWithShape="1">
              <a:gsLst>
                <a:gs pos="0">
                  <a:schemeClr val="bg1"/>
                </a:gs>
                <a:gs pos="100000">
                  <a:schemeClr val="bg1">
                    <a:alpha val="98000"/>
                    <a:lumMod val="0"/>
                    <a:lumOff val="100000"/>
                  </a:schemeClr>
                </a:gs>
              </a:gsLst>
              <a:lin ang="810000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00" dirty="0">
              <a:solidFill>
                <a:prstClr val="white"/>
              </a:solidFill>
            </a:endParaRPr>
          </a:p>
        </p:txBody>
      </p:sp>
      <p:grpSp>
        <p:nvGrpSpPr>
          <p:cNvPr id="29" name="Group 18">
            <a:extLst>
              <a:ext uri="{FF2B5EF4-FFF2-40B4-BE49-F238E27FC236}">
                <a16:creationId xmlns="" xmlns:a16="http://schemas.microsoft.com/office/drawing/2014/main" id="{FF399D98-1858-4008-889B-FB2CA3EA856D}"/>
              </a:ext>
            </a:extLst>
          </p:cNvPr>
          <p:cNvGrpSpPr>
            <a:grpSpLocks/>
          </p:cNvGrpSpPr>
          <p:nvPr/>
        </p:nvGrpSpPr>
        <p:grpSpPr bwMode="auto">
          <a:xfrm>
            <a:off x="4684939" y="2897773"/>
            <a:ext cx="2851150" cy="2841625"/>
            <a:chOff x="2662714" y="2043083"/>
            <a:chExt cx="3799521" cy="3789251"/>
          </a:xfrm>
        </p:grpSpPr>
        <p:grpSp>
          <p:nvGrpSpPr>
            <p:cNvPr id="30" name="Group 19">
              <a:extLst>
                <a:ext uri="{FF2B5EF4-FFF2-40B4-BE49-F238E27FC236}">
                  <a16:creationId xmlns="" xmlns:a16="http://schemas.microsoft.com/office/drawing/2014/main" id="{792EB9C1-85BF-494E-BF49-1E408F62B374}"/>
                </a:ext>
              </a:extLst>
            </p:cNvPr>
            <p:cNvGrpSpPr>
              <a:grpSpLocks/>
            </p:cNvGrpSpPr>
            <p:nvPr/>
          </p:nvGrpSpPr>
          <p:grpSpPr bwMode="auto">
            <a:xfrm>
              <a:off x="2662714" y="2043083"/>
              <a:ext cx="3799521" cy="3789251"/>
              <a:chOff x="2662714" y="2043083"/>
              <a:chExt cx="3799521" cy="3789251"/>
            </a:xfrm>
          </p:grpSpPr>
          <p:sp>
            <p:nvSpPr>
              <p:cNvPr id="36" name="Rectangle 35">
                <a:extLst>
                  <a:ext uri="{FF2B5EF4-FFF2-40B4-BE49-F238E27FC236}">
                    <a16:creationId xmlns="" xmlns:a16="http://schemas.microsoft.com/office/drawing/2014/main" id="{D970C90C-83D3-4C43-B95C-6DD0784177E3}"/>
                  </a:ext>
                </a:extLst>
              </p:cNvPr>
              <p:cNvSpPr/>
              <p:nvPr/>
            </p:nvSpPr>
            <p:spPr>
              <a:xfrm rot="18900000">
                <a:off x="2880616" y="2043083"/>
                <a:ext cx="1250287" cy="1666000"/>
              </a:xfrm>
              <a:prstGeom prst="rect">
                <a:avLst/>
              </a:prstGeom>
              <a:gradFill flip="none" rotWithShape="1">
                <a:gsLst>
                  <a:gs pos="0">
                    <a:schemeClr val="bg1">
                      <a:lumMod val="85000"/>
                    </a:schemeClr>
                  </a:gs>
                  <a:gs pos="100000">
                    <a:schemeClr val="bg1">
                      <a:lumMod val="95000"/>
                    </a:schemeClr>
                  </a:gs>
                </a:gsLst>
                <a:lin ang="10800000" scaled="0"/>
                <a:tileRect/>
              </a:gra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00" dirty="0">
                  <a:solidFill>
                    <a:prstClr val="black">
                      <a:lumMod val="65000"/>
                      <a:lumOff val="35000"/>
                    </a:prstClr>
                  </a:solidFill>
                </a:endParaRPr>
              </a:p>
            </p:txBody>
          </p:sp>
          <p:sp>
            <p:nvSpPr>
              <p:cNvPr id="37" name="Rectangle 36">
                <a:extLst>
                  <a:ext uri="{FF2B5EF4-FFF2-40B4-BE49-F238E27FC236}">
                    <a16:creationId xmlns="" xmlns:a16="http://schemas.microsoft.com/office/drawing/2014/main" id="{AB51A5C4-EE2B-4315-9717-55FBA1BF81E6}"/>
                  </a:ext>
                </a:extLst>
              </p:cNvPr>
              <p:cNvSpPr/>
              <p:nvPr/>
            </p:nvSpPr>
            <p:spPr>
              <a:xfrm rot="13500000">
                <a:off x="2871753" y="4162634"/>
                <a:ext cx="1248971" cy="1667050"/>
              </a:xfrm>
              <a:prstGeom prst="rect">
                <a:avLst/>
              </a:prstGeom>
              <a:gradFill flip="none" rotWithShape="1">
                <a:gsLst>
                  <a:gs pos="0">
                    <a:schemeClr val="bg1">
                      <a:lumMod val="85000"/>
                    </a:schemeClr>
                  </a:gs>
                  <a:gs pos="100000">
                    <a:schemeClr val="bg1">
                      <a:lumMod val="95000"/>
                    </a:schemeClr>
                  </a:gs>
                </a:gsLst>
                <a:lin ang="15000000" scaled="0"/>
                <a:tileRect/>
              </a:gra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00" dirty="0">
                  <a:solidFill>
                    <a:prstClr val="black">
                      <a:lumMod val="65000"/>
                      <a:lumOff val="35000"/>
                    </a:prstClr>
                  </a:solidFill>
                </a:endParaRPr>
              </a:p>
            </p:txBody>
          </p:sp>
          <p:sp>
            <p:nvSpPr>
              <p:cNvPr id="38" name="Rectangle 37">
                <a:extLst>
                  <a:ext uri="{FF2B5EF4-FFF2-40B4-BE49-F238E27FC236}">
                    <a16:creationId xmlns="" xmlns:a16="http://schemas.microsoft.com/office/drawing/2014/main" id="{F66AA90B-5F7F-4E43-B3FA-B97E9854EC92}"/>
                  </a:ext>
                </a:extLst>
              </p:cNvPr>
              <p:cNvSpPr/>
              <p:nvPr/>
            </p:nvSpPr>
            <p:spPr>
              <a:xfrm rot="8100000">
                <a:off x="4996162" y="4166333"/>
                <a:ext cx="1250287" cy="1666001"/>
              </a:xfrm>
              <a:prstGeom prst="rect">
                <a:avLst/>
              </a:prstGeom>
              <a:gradFill flip="none" rotWithShape="1">
                <a:gsLst>
                  <a:gs pos="0">
                    <a:schemeClr val="bg1">
                      <a:lumMod val="85000"/>
                    </a:schemeClr>
                  </a:gs>
                  <a:gs pos="100000">
                    <a:schemeClr val="bg1">
                      <a:lumMod val="95000"/>
                    </a:schemeClr>
                  </a:gs>
                </a:gsLst>
                <a:lin ang="19800000" scaled="0"/>
                <a:tileRect/>
              </a:gra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00" dirty="0">
                  <a:solidFill>
                    <a:prstClr val="black">
                      <a:lumMod val="65000"/>
                      <a:lumOff val="35000"/>
                    </a:prstClr>
                  </a:solidFill>
                </a:endParaRPr>
              </a:p>
            </p:txBody>
          </p:sp>
          <p:sp>
            <p:nvSpPr>
              <p:cNvPr id="39" name="Rectangle 38">
                <a:extLst>
                  <a:ext uri="{FF2B5EF4-FFF2-40B4-BE49-F238E27FC236}">
                    <a16:creationId xmlns="" xmlns:a16="http://schemas.microsoft.com/office/drawing/2014/main" id="{654F8B6D-4AA1-4A5F-8FB9-A7E220F14258}"/>
                  </a:ext>
                </a:extLst>
              </p:cNvPr>
              <p:cNvSpPr/>
              <p:nvPr/>
            </p:nvSpPr>
            <p:spPr>
              <a:xfrm rot="2707523">
                <a:off x="5003166" y="2042558"/>
                <a:ext cx="1251087" cy="1667050"/>
              </a:xfrm>
              <a:prstGeom prst="rect">
                <a:avLst/>
              </a:prstGeom>
              <a:gradFill flip="none" rotWithShape="1">
                <a:gsLst>
                  <a:gs pos="0">
                    <a:schemeClr val="bg1">
                      <a:lumMod val="85000"/>
                    </a:schemeClr>
                  </a:gs>
                  <a:gs pos="100000">
                    <a:schemeClr val="bg1">
                      <a:lumMod val="95000"/>
                    </a:schemeClr>
                  </a:gs>
                </a:gsLst>
                <a:lin ang="8100000" scaled="1"/>
                <a:tileRect/>
              </a:gra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00" dirty="0">
                  <a:solidFill>
                    <a:prstClr val="black">
                      <a:lumMod val="65000"/>
                      <a:lumOff val="35000"/>
                    </a:prstClr>
                  </a:solidFill>
                </a:endParaRPr>
              </a:p>
            </p:txBody>
          </p:sp>
        </p:grpSp>
        <p:grpSp>
          <p:nvGrpSpPr>
            <p:cNvPr id="31" name="Group 20">
              <a:extLst>
                <a:ext uri="{FF2B5EF4-FFF2-40B4-BE49-F238E27FC236}">
                  <a16:creationId xmlns="" xmlns:a16="http://schemas.microsoft.com/office/drawing/2014/main" id="{54294680-8EFC-4429-AD53-976149F3BAFA}"/>
                </a:ext>
              </a:extLst>
            </p:cNvPr>
            <p:cNvGrpSpPr>
              <a:grpSpLocks/>
            </p:cNvGrpSpPr>
            <p:nvPr/>
          </p:nvGrpSpPr>
          <p:grpSpPr bwMode="auto">
            <a:xfrm>
              <a:off x="3643270" y="3020603"/>
              <a:ext cx="1833943" cy="1833741"/>
              <a:chOff x="3779825" y="3423577"/>
              <a:chExt cx="1584350" cy="1584176"/>
            </a:xfrm>
          </p:grpSpPr>
          <p:sp>
            <p:nvSpPr>
              <p:cNvPr id="32" name="Block Arc 31">
                <a:extLst>
                  <a:ext uri="{FF2B5EF4-FFF2-40B4-BE49-F238E27FC236}">
                    <a16:creationId xmlns="" xmlns:a16="http://schemas.microsoft.com/office/drawing/2014/main" id="{EF2C6BC2-B905-4D1F-AFD9-CB149615A0D8}"/>
                  </a:ext>
                </a:extLst>
              </p:cNvPr>
              <p:cNvSpPr/>
              <p:nvPr/>
            </p:nvSpPr>
            <p:spPr>
              <a:xfrm>
                <a:off x="3780739" y="3423999"/>
                <a:ext cx="1531552" cy="1532533"/>
              </a:xfrm>
              <a:prstGeom prst="blockArc">
                <a:avLst>
                  <a:gd name="adj1" fmla="val 10800000"/>
                  <a:gd name="adj2" fmla="val 16217913"/>
                  <a:gd name="adj3" fmla="val 22254"/>
                </a:avLst>
              </a:prstGeom>
              <a:gradFill flip="none" rotWithShape="1">
                <a:gsLst>
                  <a:gs pos="40000">
                    <a:schemeClr val="accent3"/>
                  </a:gs>
                  <a:gs pos="100000">
                    <a:schemeClr val="accent3">
                      <a:lumMod val="50000"/>
                    </a:schemeClr>
                  </a:gs>
                </a:gsLst>
                <a:lin ang="2400000" scaled="0"/>
                <a:tileRect/>
              </a:gradFill>
              <a:ln>
                <a:noFill/>
              </a:ln>
              <a:effectLst>
                <a:outerShdw blurRad="50800" dist="38100" dir="2700000" algn="tl" rotWithShape="0">
                  <a:prstClr val="black">
                    <a:alpha val="40000"/>
                  </a:prstClr>
                </a:outerShdw>
              </a:effectLst>
            </p:spPr>
            <p:txBody>
              <a:bodyPr lIns="68580" tIns="34290" rIns="68580" bIns="34290"/>
              <a:lstStyle/>
              <a:p>
                <a:pPr>
                  <a:defRPr/>
                </a:pPr>
                <a:endParaRPr lang="ko-KR" altLang="en-US" sz="2000" dirty="0">
                  <a:solidFill>
                    <a:prstClr val="black"/>
                  </a:solidFill>
                </a:endParaRPr>
              </a:p>
            </p:txBody>
          </p:sp>
          <p:sp>
            <p:nvSpPr>
              <p:cNvPr id="33" name="Block Arc 32">
                <a:extLst>
                  <a:ext uri="{FF2B5EF4-FFF2-40B4-BE49-F238E27FC236}">
                    <a16:creationId xmlns="" xmlns:a16="http://schemas.microsoft.com/office/drawing/2014/main" id="{F8F7BB8D-7B28-436D-9B4B-E50E8047DD28}"/>
                  </a:ext>
                </a:extLst>
              </p:cNvPr>
              <p:cNvSpPr/>
              <p:nvPr/>
            </p:nvSpPr>
            <p:spPr>
              <a:xfrm rot="5400000">
                <a:off x="3831422" y="3424489"/>
                <a:ext cx="1532533" cy="1531552"/>
              </a:xfrm>
              <a:prstGeom prst="blockArc">
                <a:avLst>
                  <a:gd name="adj1" fmla="val 10800000"/>
                  <a:gd name="adj2" fmla="val 16217913"/>
                  <a:gd name="adj3" fmla="val 22254"/>
                </a:avLst>
              </a:prstGeom>
              <a:gradFill flip="none" rotWithShape="1">
                <a:gsLst>
                  <a:gs pos="40000">
                    <a:schemeClr val="accent2"/>
                  </a:gs>
                  <a:gs pos="100000">
                    <a:schemeClr val="accent2">
                      <a:lumMod val="50000"/>
                    </a:schemeClr>
                  </a:gs>
                </a:gsLst>
                <a:lin ang="2400000" scaled="0"/>
                <a:tileRect/>
              </a:gradFill>
              <a:ln>
                <a:noFill/>
              </a:ln>
              <a:effectLst>
                <a:outerShdw blurRad="50800" dist="38100" dir="2700000" algn="tl" rotWithShape="0">
                  <a:prstClr val="black">
                    <a:alpha val="40000"/>
                  </a:prstClr>
                </a:outerShdw>
              </a:effectLst>
            </p:spPr>
            <p:txBody>
              <a:bodyPr lIns="68580" tIns="34290" rIns="68580" bIns="34290"/>
              <a:lstStyle/>
              <a:p>
                <a:pPr>
                  <a:defRPr/>
                </a:pPr>
                <a:endParaRPr lang="ko-KR" altLang="en-US" sz="2000" dirty="0">
                  <a:solidFill>
                    <a:prstClr val="black"/>
                  </a:solidFill>
                </a:endParaRPr>
              </a:p>
            </p:txBody>
          </p:sp>
          <p:sp>
            <p:nvSpPr>
              <p:cNvPr id="34" name="Block Arc 33">
                <a:extLst>
                  <a:ext uri="{FF2B5EF4-FFF2-40B4-BE49-F238E27FC236}">
                    <a16:creationId xmlns="" xmlns:a16="http://schemas.microsoft.com/office/drawing/2014/main" id="{9211B133-AB33-4241-9A59-263622C619E8}"/>
                  </a:ext>
                </a:extLst>
              </p:cNvPr>
              <p:cNvSpPr/>
              <p:nvPr/>
            </p:nvSpPr>
            <p:spPr>
              <a:xfrm rot="10800000">
                <a:off x="3831913" y="3475205"/>
                <a:ext cx="1531552" cy="1532533"/>
              </a:xfrm>
              <a:prstGeom prst="blockArc">
                <a:avLst>
                  <a:gd name="adj1" fmla="val 10800000"/>
                  <a:gd name="adj2" fmla="val 16217913"/>
                  <a:gd name="adj3" fmla="val 22254"/>
                </a:avLst>
              </a:prstGeom>
              <a:gradFill flip="none" rotWithShape="1">
                <a:gsLst>
                  <a:gs pos="40000">
                    <a:schemeClr val="accent1"/>
                  </a:gs>
                  <a:gs pos="100000">
                    <a:schemeClr val="accent1">
                      <a:lumMod val="50000"/>
                    </a:schemeClr>
                  </a:gs>
                </a:gsLst>
                <a:lin ang="2400000" scaled="0"/>
                <a:tileRect/>
              </a:gradFill>
              <a:ln>
                <a:noFill/>
              </a:ln>
              <a:effectLst>
                <a:outerShdw blurRad="50800" dist="38100" dir="2700000" algn="tl" rotWithShape="0">
                  <a:prstClr val="black">
                    <a:alpha val="40000"/>
                  </a:prstClr>
                </a:outerShdw>
              </a:effectLst>
            </p:spPr>
            <p:txBody>
              <a:bodyPr lIns="68580" tIns="34290" rIns="68580" bIns="34290"/>
              <a:lstStyle/>
              <a:p>
                <a:pPr>
                  <a:defRPr/>
                </a:pPr>
                <a:endParaRPr lang="ko-KR" altLang="en-US" sz="2000" dirty="0">
                  <a:solidFill>
                    <a:prstClr val="black"/>
                  </a:solidFill>
                </a:endParaRPr>
              </a:p>
            </p:txBody>
          </p:sp>
          <p:sp>
            <p:nvSpPr>
              <p:cNvPr id="35" name="Block Arc 34">
                <a:extLst>
                  <a:ext uri="{FF2B5EF4-FFF2-40B4-BE49-F238E27FC236}">
                    <a16:creationId xmlns="" xmlns:a16="http://schemas.microsoft.com/office/drawing/2014/main" id="{B8673E00-12E4-4059-B43F-1B90C80C69B9}"/>
                  </a:ext>
                </a:extLst>
              </p:cNvPr>
              <p:cNvSpPr/>
              <p:nvPr/>
            </p:nvSpPr>
            <p:spPr>
              <a:xfrm rot="16200000">
                <a:off x="3781163" y="3476610"/>
                <a:ext cx="1532533" cy="1529724"/>
              </a:xfrm>
              <a:prstGeom prst="blockArc">
                <a:avLst>
                  <a:gd name="adj1" fmla="val 10800000"/>
                  <a:gd name="adj2" fmla="val 16217913"/>
                  <a:gd name="adj3" fmla="val 22254"/>
                </a:avLst>
              </a:prstGeom>
              <a:gradFill flip="none" rotWithShape="1">
                <a:gsLst>
                  <a:gs pos="40000">
                    <a:schemeClr val="accent4"/>
                  </a:gs>
                  <a:gs pos="100000">
                    <a:schemeClr val="accent4">
                      <a:lumMod val="50000"/>
                    </a:schemeClr>
                  </a:gs>
                </a:gsLst>
                <a:lin ang="2400000" scaled="0"/>
                <a:tileRect/>
              </a:gradFill>
              <a:ln>
                <a:noFill/>
              </a:ln>
              <a:effectLst>
                <a:outerShdw blurRad="50800" dist="38100" dir="2700000" algn="tl" rotWithShape="0">
                  <a:prstClr val="black">
                    <a:alpha val="40000"/>
                  </a:prstClr>
                </a:outerShdw>
              </a:effectLst>
            </p:spPr>
            <p:txBody>
              <a:bodyPr lIns="68580" tIns="34290" rIns="68580" bIns="34290"/>
              <a:lstStyle/>
              <a:p>
                <a:pPr>
                  <a:defRPr/>
                </a:pPr>
                <a:endParaRPr lang="ko-KR" altLang="en-US" sz="2000" dirty="0">
                  <a:solidFill>
                    <a:prstClr val="black"/>
                  </a:solidFill>
                </a:endParaRPr>
              </a:p>
            </p:txBody>
          </p:sp>
        </p:grpSp>
      </p:grpSp>
      <p:sp>
        <p:nvSpPr>
          <p:cNvPr id="40" name="Oval 21">
            <a:extLst>
              <a:ext uri="{FF2B5EF4-FFF2-40B4-BE49-F238E27FC236}">
                <a16:creationId xmlns="" xmlns:a16="http://schemas.microsoft.com/office/drawing/2014/main" id="{95F2769D-3E87-475E-9D6F-8422D1F603F4}"/>
              </a:ext>
            </a:extLst>
          </p:cNvPr>
          <p:cNvSpPr/>
          <p:nvPr/>
        </p:nvSpPr>
        <p:spPr>
          <a:xfrm rot="20700000">
            <a:off x="5920014" y="4128085"/>
            <a:ext cx="381000" cy="334963"/>
          </a:xfrm>
          <a:custGeom>
            <a:avLst/>
            <a:gdLst/>
            <a:ahLst/>
            <a:cxnLst/>
            <a:rect l="l" t="t" r="r" b="b"/>
            <a:pathLst>
              <a:path w="4088377" h="3321003">
                <a:moveTo>
                  <a:pt x="1365628" y="1622218"/>
                </a:moveTo>
                <a:cubicBezTo>
                  <a:pt x="1121373" y="1556771"/>
                  <a:pt x="870309" y="1701722"/>
                  <a:pt x="804861" y="1945977"/>
                </a:cubicBezTo>
                <a:cubicBezTo>
                  <a:pt x="739413" y="2190232"/>
                  <a:pt x="884365" y="2441296"/>
                  <a:pt x="1128620" y="2506744"/>
                </a:cubicBezTo>
                <a:cubicBezTo>
                  <a:pt x="1372875" y="2572191"/>
                  <a:pt x="1623939" y="2427240"/>
                  <a:pt x="1689387" y="2182985"/>
                </a:cubicBezTo>
                <a:cubicBezTo>
                  <a:pt x="1754835" y="1938730"/>
                  <a:pt x="1609883" y="1687666"/>
                  <a:pt x="1365628" y="1622218"/>
                </a:cubicBezTo>
                <a:close/>
                <a:moveTo>
                  <a:pt x="1447099" y="1318163"/>
                </a:moveTo>
                <a:cubicBezTo>
                  <a:pt x="1859279" y="1428606"/>
                  <a:pt x="2103885" y="1852277"/>
                  <a:pt x="1993442" y="2264456"/>
                </a:cubicBezTo>
                <a:cubicBezTo>
                  <a:pt x="1882999" y="2676636"/>
                  <a:pt x="1459328" y="2921242"/>
                  <a:pt x="1047149" y="2810799"/>
                </a:cubicBezTo>
                <a:cubicBezTo>
                  <a:pt x="634969" y="2700356"/>
                  <a:pt x="390363" y="2276685"/>
                  <a:pt x="500806" y="1864505"/>
                </a:cubicBezTo>
                <a:cubicBezTo>
                  <a:pt x="611249" y="1452326"/>
                  <a:pt x="1034920" y="1207720"/>
                  <a:pt x="1447099" y="1318163"/>
                </a:cubicBezTo>
                <a:close/>
                <a:moveTo>
                  <a:pt x="1476725" y="1207597"/>
                </a:moveTo>
                <a:cubicBezTo>
                  <a:pt x="1003481" y="1080792"/>
                  <a:pt x="517045" y="1361635"/>
                  <a:pt x="390240" y="1834879"/>
                </a:cubicBezTo>
                <a:cubicBezTo>
                  <a:pt x="263435" y="2308124"/>
                  <a:pt x="544279" y="2794559"/>
                  <a:pt x="1017523" y="2921365"/>
                </a:cubicBezTo>
                <a:cubicBezTo>
                  <a:pt x="1490767" y="3048170"/>
                  <a:pt x="1977202" y="2767326"/>
                  <a:pt x="2104008" y="2294082"/>
                </a:cubicBezTo>
                <a:cubicBezTo>
                  <a:pt x="2230813" y="1820838"/>
                  <a:pt x="1949969" y="1334403"/>
                  <a:pt x="1476725" y="1207597"/>
                </a:cubicBezTo>
                <a:close/>
                <a:moveTo>
                  <a:pt x="3290290" y="1590224"/>
                </a:moveTo>
                <a:cubicBezTo>
                  <a:pt x="3269727" y="1586016"/>
                  <a:pt x="3248437" y="1583806"/>
                  <a:pt x="3226630" y="1583806"/>
                </a:cubicBezTo>
                <a:cubicBezTo>
                  <a:pt x="3052179" y="1583806"/>
                  <a:pt x="2910758" y="1725227"/>
                  <a:pt x="2910758" y="1899678"/>
                </a:cubicBezTo>
                <a:cubicBezTo>
                  <a:pt x="2910758" y="2074130"/>
                  <a:pt x="3052179" y="2215551"/>
                  <a:pt x="3226630" y="2215550"/>
                </a:cubicBezTo>
                <a:cubicBezTo>
                  <a:pt x="3401082" y="2215551"/>
                  <a:pt x="3542503" y="2074130"/>
                  <a:pt x="3542502" y="1899678"/>
                </a:cubicBezTo>
                <a:cubicBezTo>
                  <a:pt x="3542503" y="1747033"/>
                  <a:pt x="3434228" y="1619677"/>
                  <a:pt x="3290290" y="1590224"/>
                </a:cubicBezTo>
                <a:close/>
                <a:moveTo>
                  <a:pt x="3334055" y="1377473"/>
                </a:moveTo>
                <a:cubicBezTo>
                  <a:pt x="3576950" y="1427177"/>
                  <a:pt x="3759665" y="1642090"/>
                  <a:pt x="3759665" y="1899678"/>
                </a:cubicBezTo>
                <a:cubicBezTo>
                  <a:pt x="3759665" y="2194064"/>
                  <a:pt x="3521017" y="2432713"/>
                  <a:pt x="3226630" y="2432713"/>
                </a:cubicBezTo>
                <a:cubicBezTo>
                  <a:pt x="2932244" y="2432712"/>
                  <a:pt x="2693596" y="2194065"/>
                  <a:pt x="2693596" y="1899678"/>
                </a:cubicBezTo>
                <a:cubicBezTo>
                  <a:pt x="2693596" y="1605292"/>
                  <a:pt x="2932244" y="1366644"/>
                  <a:pt x="3226630" y="1366644"/>
                </a:cubicBezTo>
                <a:cubicBezTo>
                  <a:pt x="3263429" y="1366644"/>
                  <a:pt x="3299356" y="1370373"/>
                  <a:pt x="3334055" y="1377473"/>
                </a:cubicBezTo>
                <a:close/>
                <a:moveTo>
                  <a:pt x="1391137" y="789478"/>
                </a:moveTo>
                <a:lnTo>
                  <a:pt x="1759910" y="888290"/>
                </a:lnTo>
                <a:lnTo>
                  <a:pt x="1754625" y="1202375"/>
                </a:lnTo>
                <a:lnTo>
                  <a:pt x="1744979" y="1199790"/>
                </a:lnTo>
                <a:cubicBezTo>
                  <a:pt x="1823578" y="1244024"/>
                  <a:pt x="1894617" y="1298265"/>
                  <a:pt x="1954704" y="1362586"/>
                </a:cubicBezTo>
                <a:lnTo>
                  <a:pt x="2234317" y="1293059"/>
                </a:lnTo>
                <a:lnTo>
                  <a:pt x="2413554" y="1630152"/>
                </a:lnTo>
                <a:lnTo>
                  <a:pt x="2214321" y="1809770"/>
                </a:lnTo>
                <a:cubicBezTo>
                  <a:pt x="2239296" y="1900740"/>
                  <a:pt x="2251067" y="1995997"/>
                  <a:pt x="2246841" y="2092825"/>
                </a:cubicBezTo>
                <a:lnTo>
                  <a:pt x="2495698" y="2230974"/>
                </a:lnTo>
                <a:lnTo>
                  <a:pt x="2396885" y="2599747"/>
                </a:lnTo>
                <a:lnTo>
                  <a:pt x="2094912" y="2594668"/>
                </a:lnTo>
                <a:cubicBezTo>
                  <a:pt x="2056732" y="2658461"/>
                  <a:pt x="2010475" y="2715996"/>
                  <a:pt x="1958644" y="2767359"/>
                </a:cubicBezTo>
                <a:lnTo>
                  <a:pt x="2057814" y="3026193"/>
                </a:lnTo>
                <a:lnTo>
                  <a:pt x="1745078" y="3245174"/>
                </a:lnTo>
                <a:lnTo>
                  <a:pt x="1507869" y="3039237"/>
                </a:lnTo>
                <a:lnTo>
                  <a:pt x="1536736" y="3019025"/>
                </a:lnTo>
                <a:cubicBezTo>
                  <a:pt x="1445878" y="3048429"/>
                  <a:pt x="1349798" y="3062567"/>
                  <a:pt x="1251837" y="3062021"/>
                </a:cubicBezTo>
                <a:lnTo>
                  <a:pt x="1108065" y="3321003"/>
                </a:lnTo>
                <a:lnTo>
                  <a:pt x="739291" y="3222191"/>
                </a:lnTo>
                <a:lnTo>
                  <a:pt x="744274" y="2926021"/>
                </a:lnTo>
                <a:cubicBezTo>
                  <a:pt x="666128" y="2881484"/>
                  <a:pt x="595548" y="2827017"/>
                  <a:pt x="535891" y="2762576"/>
                </a:cubicBezTo>
                <a:lnTo>
                  <a:pt x="540671" y="2772825"/>
                </a:lnTo>
                <a:lnTo>
                  <a:pt x="232276" y="2832568"/>
                </a:lnTo>
                <a:lnTo>
                  <a:pt x="70927" y="2486556"/>
                </a:lnTo>
                <a:lnTo>
                  <a:pt x="279495" y="2317444"/>
                </a:lnTo>
                <a:cubicBezTo>
                  <a:pt x="257233" y="2235849"/>
                  <a:pt x="245603" y="2150814"/>
                  <a:pt x="245586" y="2064274"/>
                </a:cubicBezTo>
                <a:lnTo>
                  <a:pt x="0" y="1927940"/>
                </a:lnTo>
                <a:lnTo>
                  <a:pt x="98812" y="1559167"/>
                </a:lnTo>
                <a:lnTo>
                  <a:pt x="380240" y="1563901"/>
                </a:lnTo>
                <a:cubicBezTo>
                  <a:pt x="418421" y="1496524"/>
                  <a:pt x="464524" y="1435092"/>
                  <a:pt x="516679" y="1380105"/>
                </a:cubicBezTo>
                <a:lnTo>
                  <a:pt x="422419" y="1089378"/>
                </a:lnTo>
                <a:lnTo>
                  <a:pt x="746189" y="887063"/>
                </a:lnTo>
                <a:lnTo>
                  <a:pt x="972292" y="1105134"/>
                </a:lnTo>
                <a:lnTo>
                  <a:pt x="970019" y="1106554"/>
                </a:lnTo>
                <a:cubicBezTo>
                  <a:pt x="1058903" y="1078586"/>
                  <a:pt x="1152743" y="1065659"/>
                  <a:pt x="1248316" y="1066709"/>
                </a:cubicBezTo>
                <a:lnTo>
                  <a:pt x="1238669" y="1064125"/>
                </a:lnTo>
                <a:close/>
                <a:moveTo>
                  <a:pt x="3349970" y="1300109"/>
                </a:moveTo>
                <a:cubicBezTo>
                  <a:pt x="3310130" y="1291957"/>
                  <a:pt x="3268880" y="1287676"/>
                  <a:pt x="3226630" y="1287676"/>
                </a:cubicBezTo>
                <a:cubicBezTo>
                  <a:pt x="2888631" y="1287676"/>
                  <a:pt x="2614628" y="1561679"/>
                  <a:pt x="2614628" y="1899678"/>
                </a:cubicBezTo>
                <a:cubicBezTo>
                  <a:pt x="2614628" y="2237678"/>
                  <a:pt x="2888630" y="2511680"/>
                  <a:pt x="3226630" y="2511681"/>
                </a:cubicBezTo>
                <a:cubicBezTo>
                  <a:pt x="3564630" y="2511681"/>
                  <a:pt x="3838633" y="2237678"/>
                  <a:pt x="3838633" y="1899678"/>
                </a:cubicBezTo>
                <a:cubicBezTo>
                  <a:pt x="3838632" y="1603928"/>
                  <a:pt x="3628849" y="1357176"/>
                  <a:pt x="3349970" y="1300109"/>
                </a:cubicBezTo>
                <a:close/>
                <a:moveTo>
                  <a:pt x="3358324" y="1024334"/>
                </a:moveTo>
                <a:lnTo>
                  <a:pt x="3410883" y="1234575"/>
                </a:lnTo>
                <a:lnTo>
                  <a:pt x="3403994" y="1234575"/>
                </a:lnTo>
                <a:cubicBezTo>
                  <a:pt x="3464268" y="1250018"/>
                  <a:pt x="3521292" y="1273478"/>
                  <a:pt x="3572818" y="1305612"/>
                </a:cubicBezTo>
                <a:lnTo>
                  <a:pt x="3746730" y="1209354"/>
                </a:lnTo>
                <a:lnTo>
                  <a:pt x="3926358" y="1401981"/>
                </a:lnTo>
                <a:lnTo>
                  <a:pt x="3825667" y="1557247"/>
                </a:lnTo>
                <a:cubicBezTo>
                  <a:pt x="3858552" y="1613408"/>
                  <a:pt x="3883404" y="1674784"/>
                  <a:pt x="3897877" y="1740062"/>
                </a:cubicBezTo>
                <a:lnTo>
                  <a:pt x="4088377" y="1787686"/>
                </a:lnTo>
                <a:lnTo>
                  <a:pt x="4088377" y="2051071"/>
                </a:lnTo>
                <a:lnTo>
                  <a:pt x="3886243" y="2101605"/>
                </a:lnTo>
                <a:cubicBezTo>
                  <a:pt x="3872191" y="2150933"/>
                  <a:pt x="3851639" y="2197531"/>
                  <a:pt x="3826272" y="2241013"/>
                </a:cubicBezTo>
                <a:lnTo>
                  <a:pt x="3938572" y="2395786"/>
                </a:lnTo>
                <a:lnTo>
                  <a:pt x="3769272" y="2597551"/>
                </a:lnTo>
                <a:lnTo>
                  <a:pt x="3574432" y="2502674"/>
                </a:lnTo>
                <a:lnTo>
                  <a:pt x="3590059" y="2484050"/>
                </a:lnTo>
                <a:cubicBezTo>
                  <a:pt x="3534764" y="2519868"/>
                  <a:pt x="3473263" y="2546445"/>
                  <a:pt x="3407886" y="2563572"/>
                </a:cubicBezTo>
                <a:lnTo>
                  <a:pt x="3358323" y="2761823"/>
                </a:lnTo>
                <a:lnTo>
                  <a:pt x="3094938" y="2761823"/>
                </a:lnTo>
                <a:lnTo>
                  <a:pt x="3045375" y="2563574"/>
                </a:lnTo>
                <a:cubicBezTo>
                  <a:pt x="2985349" y="2547848"/>
                  <a:pt x="2928591" y="2524155"/>
                  <a:pt x="2877330" y="2491865"/>
                </a:cubicBezTo>
                <a:lnTo>
                  <a:pt x="2882346" y="2497841"/>
                </a:lnTo>
                <a:lnTo>
                  <a:pt x="2687507" y="2592718"/>
                </a:lnTo>
                <a:lnTo>
                  <a:pt x="2518206" y="2390954"/>
                </a:lnTo>
                <a:lnTo>
                  <a:pt x="2626994" y="2241021"/>
                </a:lnTo>
                <a:cubicBezTo>
                  <a:pt x="2597591" y="2190623"/>
                  <a:pt x="2574657" y="2136035"/>
                  <a:pt x="2559194" y="2078370"/>
                </a:cubicBezTo>
                <a:lnTo>
                  <a:pt x="2371198" y="2031371"/>
                </a:lnTo>
                <a:lnTo>
                  <a:pt x="2371198" y="1767986"/>
                </a:lnTo>
                <a:lnTo>
                  <a:pt x="2559579" y="1720890"/>
                </a:lnTo>
                <a:cubicBezTo>
                  <a:pt x="2572992" y="1669175"/>
                  <a:pt x="2592745" y="1620006"/>
                  <a:pt x="2617681" y="1574051"/>
                </a:cubicBezTo>
                <a:lnTo>
                  <a:pt x="2502958" y="1397149"/>
                </a:lnTo>
                <a:lnTo>
                  <a:pt x="2682587" y="1204520"/>
                </a:lnTo>
                <a:lnTo>
                  <a:pt x="2872193" y="1309466"/>
                </a:lnTo>
                <a:lnTo>
                  <a:pt x="2870932" y="1310818"/>
                </a:lnTo>
                <a:cubicBezTo>
                  <a:pt x="2925169" y="1276310"/>
                  <a:pt x="2985393" y="1250941"/>
                  <a:pt x="3049268" y="1234575"/>
                </a:cubicBezTo>
                <a:lnTo>
                  <a:pt x="3042378" y="1234576"/>
                </a:lnTo>
                <a:lnTo>
                  <a:pt x="3094939" y="1024334"/>
                </a:lnTo>
                <a:close/>
                <a:moveTo>
                  <a:pt x="2786480" y="402820"/>
                </a:moveTo>
                <a:cubicBezTo>
                  <a:pt x="2745900" y="389943"/>
                  <a:pt x="2701172" y="388627"/>
                  <a:pt x="2657264" y="401580"/>
                </a:cubicBezTo>
                <a:cubicBezTo>
                  <a:pt x="2540176" y="436121"/>
                  <a:pt x="2473258" y="559041"/>
                  <a:pt x="2507800" y="676128"/>
                </a:cubicBezTo>
                <a:cubicBezTo>
                  <a:pt x="2542340" y="793216"/>
                  <a:pt x="2665260" y="860133"/>
                  <a:pt x="2782348" y="825592"/>
                </a:cubicBezTo>
                <a:cubicBezTo>
                  <a:pt x="2899435" y="791051"/>
                  <a:pt x="2966353" y="668132"/>
                  <a:pt x="2931812" y="551045"/>
                </a:cubicBezTo>
                <a:cubicBezTo>
                  <a:pt x="2910223" y="477864"/>
                  <a:pt x="2854113" y="424282"/>
                  <a:pt x="2786480" y="402820"/>
                </a:cubicBezTo>
                <a:close/>
                <a:moveTo>
                  <a:pt x="2932202" y="47278"/>
                </a:moveTo>
                <a:lnTo>
                  <a:pt x="3090904" y="140999"/>
                </a:lnTo>
                <a:lnTo>
                  <a:pt x="3054065" y="265147"/>
                </a:lnTo>
                <a:cubicBezTo>
                  <a:pt x="3087256" y="296329"/>
                  <a:pt x="3116089" y="332603"/>
                  <a:pt x="3138727" y="373550"/>
                </a:cubicBezTo>
                <a:lnTo>
                  <a:pt x="3276016" y="367796"/>
                </a:lnTo>
                <a:lnTo>
                  <a:pt x="3328165" y="544574"/>
                </a:lnTo>
                <a:lnTo>
                  <a:pt x="3202503" y="618514"/>
                </a:lnTo>
                <a:cubicBezTo>
                  <a:pt x="3202838" y="654403"/>
                  <a:pt x="3198271" y="689748"/>
                  <a:pt x="3189855" y="723955"/>
                </a:cubicBezTo>
                <a:lnTo>
                  <a:pt x="3295873" y="805599"/>
                </a:lnTo>
                <a:lnTo>
                  <a:pt x="3222192" y="974540"/>
                </a:lnTo>
                <a:lnTo>
                  <a:pt x="3072634" y="949439"/>
                </a:lnTo>
                <a:lnTo>
                  <a:pt x="3079435" y="933845"/>
                </a:lnTo>
                <a:cubicBezTo>
                  <a:pt x="3049413" y="968833"/>
                  <a:pt x="3013398" y="998848"/>
                  <a:pt x="2972910" y="1023288"/>
                </a:cubicBezTo>
                <a:lnTo>
                  <a:pt x="2978897" y="1166163"/>
                </a:lnTo>
                <a:lnTo>
                  <a:pt x="2802119" y="1218312"/>
                </a:lnTo>
                <a:lnTo>
                  <a:pt x="2729602" y="1095065"/>
                </a:lnTo>
                <a:cubicBezTo>
                  <a:pt x="2686199" y="1096396"/>
                  <a:pt x="2643414" y="1091732"/>
                  <a:pt x="2602615" y="1080209"/>
                </a:cubicBezTo>
                <a:lnTo>
                  <a:pt x="2607165" y="1083226"/>
                </a:lnTo>
                <a:lnTo>
                  <a:pt x="2495179" y="1185484"/>
                </a:lnTo>
                <a:lnTo>
                  <a:pt x="2341599" y="1083585"/>
                </a:lnTo>
                <a:lnTo>
                  <a:pt x="2384929" y="961414"/>
                </a:lnTo>
                <a:cubicBezTo>
                  <a:pt x="2355215" y="933409"/>
                  <a:pt x="2329015" y="901312"/>
                  <a:pt x="2307218" y="865670"/>
                </a:cubicBezTo>
                <a:lnTo>
                  <a:pt x="2171734" y="871348"/>
                </a:lnTo>
                <a:lnTo>
                  <a:pt x="2119584" y="694571"/>
                </a:lnTo>
                <a:lnTo>
                  <a:pt x="2236697" y="625662"/>
                </a:lnTo>
                <a:cubicBezTo>
                  <a:pt x="2235459" y="588297"/>
                  <a:pt x="2238982" y="551385"/>
                  <a:pt x="2246620" y="515603"/>
                </a:cubicBezTo>
                <a:lnTo>
                  <a:pt x="2134594" y="419585"/>
                </a:lnTo>
                <a:lnTo>
                  <a:pt x="2217016" y="254732"/>
                </a:lnTo>
                <a:lnTo>
                  <a:pt x="2365055" y="287627"/>
                </a:lnTo>
                <a:lnTo>
                  <a:pt x="2364476" y="288784"/>
                </a:lnTo>
                <a:cubicBezTo>
                  <a:pt x="2394046" y="254885"/>
                  <a:pt x="2429444" y="225933"/>
                  <a:pt x="2469075" y="202302"/>
                </a:cubicBezTo>
                <a:lnTo>
                  <a:pt x="2464452" y="203666"/>
                </a:lnTo>
                <a:lnTo>
                  <a:pt x="2458102" y="52150"/>
                </a:lnTo>
                <a:lnTo>
                  <a:pt x="2634880" y="0"/>
                </a:lnTo>
                <a:lnTo>
                  <a:pt x="2711784" y="130703"/>
                </a:lnTo>
                <a:lnTo>
                  <a:pt x="2707159" y="132067"/>
                </a:lnTo>
                <a:cubicBezTo>
                  <a:pt x="2750672" y="130497"/>
                  <a:pt x="2793590" y="134953"/>
                  <a:pt x="2834535" y="146319"/>
                </a:cubicBezTo>
                <a:close/>
              </a:path>
            </a:pathLst>
          </a:cu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a:defRPr/>
            </a:pPr>
            <a:endParaRPr lang="ko-KR" altLang="en-US" sz="2000" dirty="0">
              <a:solidFill>
                <a:prstClr val="white"/>
              </a:solidFill>
            </a:endParaRPr>
          </a:p>
        </p:txBody>
      </p:sp>
      <p:sp>
        <p:nvSpPr>
          <p:cNvPr id="45" name="TextBox 35">
            <a:extLst>
              <a:ext uri="{FF2B5EF4-FFF2-40B4-BE49-F238E27FC236}">
                <a16:creationId xmlns="" xmlns:a16="http://schemas.microsoft.com/office/drawing/2014/main" id="{0E6DF3DD-45B8-4CE0-9A7F-51664C267438}"/>
              </a:ext>
            </a:extLst>
          </p:cNvPr>
          <p:cNvSpPr txBox="1">
            <a:spLocks noChangeArrowheads="1"/>
          </p:cNvSpPr>
          <p:nvPr/>
        </p:nvSpPr>
        <p:spPr bwMode="auto">
          <a:xfrm>
            <a:off x="7901215" y="5104398"/>
            <a:ext cx="3328761" cy="1015663"/>
          </a:xfrm>
          <a:prstGeom prst="rect">
            <a:avLst/>
          </a:prstGeom>
          <a:solidFill>
            <a:srgbClr val="660033"/>
          </a:solidFill>
          <a:ln>
            <a:noFill/>
          </a:ln>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r>
              <a:rPr lang="nl-NL" altLang="en-US" sz="2000" dirty="0">
                <a:solidFill>
                  <a:schemeClr val="bg1"/>
                </a:solidFill>
                <a:latin typeface="+mn-lt"/>
              </a:rPr>
              <a:t>Quan tâm chăm lo đời sống vật chất và tinh thần cho thế hệ trẻ. </a:t>
            </a:r>
            <a:endParaRPr lang="en-US" altLang="en-US" sz="2000" dirty="0">
              <a:solidFill>
                <a:schemeClr val="bg1"/>
              </a:solidFill>
              <a:latin typeface="+mn-lt"/>
            </a:endParaRPr>
          </a:p>
        </p:txBody>
      </p:sp>
      <p:sp>
        <p:nvSpPr>
          <p:cNvPr id="46" name="TextBox 45">
            <a:extLst>
              <a:ext uri="{FF2B5EF4-FFF2-40B4-BE49-F238E27FC236}">
                <a16:creationId xmlns="" xmlns:a16="http://schemas.microsoft.com/office/drawing/2014/main" id="{22AD42D1-B288-4EBD-B8E9-56A38C1E4D31}"/>
              </a:ext>
            </a:extLst>
          </p:cNvPr>
          <p:cNvSpPr txBox="1"/>
          <p:nvPr/>
        </p:nvSpPr>
        <p:spPr>
          <a:xfrm>
            <a:off x="1204686" y="4949213"/>
            <a:ext cx="3218317" cy="1015663"/>
          </a:xfrm>
          <a:prstGeom prst="rect">
            <a:avLst/>
          </a:prstGeom>
          <a:solidFill>
            <a:schemeClr val="accent4"/>
          </a:solidFill>
        </p:spPr>
        <p:txBody>
          <a:bodyPr wrap="square">
            <a:spAutoFit/>
          </a:bodyPr>
          <a:lstStyle/>
          <a:p>
            <a:pPr algn="ctr">
              <a:defRPr/>
            </a:pPr>
            <a:r>
              <a:rPr lang="nl-NL" sz="2000" dirty="0">
                <a:solidFill>
                  <a:schemeClr val="bg1"/>
                </a:solidFill>
              </a:rPr>
              <a:t>Giáo dục nếp sống văn hóa và giáo dục thể chất cho thanh niên.</a:t>
            </a:r>
          </a:p>
        </p:txBody>
      </p:sp>
      <p:sp>
        <p:nvSpPr>
          <p:cNvPr id="47" name="TextBox 46">
            <a:extLst>
              <a:ext uri="{FF2B5EF4-FFF2-40B4-BE49-F238E27FC236}">
                <a16:creationId xmlns="" xmlns:a16="http://schemas.microsoft.com/office/drawing/2014/main" id="{C9078618-0FBF-464A-A90C-6CA31A0EB8E2}"/>
              </a:ext>
            </a:extLst>
          </p:cNvPr>
          <p:cNvSpPr txBox="1"/>
          <p:nvPr/>
        </p:nvSpPr>
        <p:spPr>
          <a:xfrm>
            <a:off x="1204686" y="2721559"/>
            <a:ext cx="3218317" cy="1323439"/>
          </a:xfrm>
          <a:prstGeom prst="rect">
            <a:avLst/>
          </a:prstGeom>
          <a:solidFill>
            <a:srgbClr val="002060"/>
          </a:solidFill>
        </p:spPr>
        <p:txBody>
          <a:bodyPr wrap="square">
            <a:spAutoFit/>
          </a:bodyPr>
          <a:lstStyle/>
          <a:p>
            <a:pPr algn="ctr">
              <a:defRPr/>
            </a:pPr>
            <a:r>
              <a:rPr lang="nl-NL" sz="2000" dirty="0">
                <a:solidFill>
                  <a:schemeClr val="bg1"/>
                </a:solidFill>
              </a:rPr>
              <a:t>Giáo dục, bồi dưỡng lý tưởng cách mạng mà hạt nhân là giáo dục Chủ nghĩa Mác - Lênin. </a:t>
            </a:r>
            <a:endParaRPr lang="en-US" sz="2000" dirty="0">
              <a:solidFill>
                <a:schemeClr val="bg1"/>
              </a:solidFill>
            </a:endParaRPr>
          </a:p>
        </p:txBody>
      </p:sp>
      <p:sp>
        <p:nvSpPr>
          <p:cNvPr id="48" name="TextBox 44">
            <a:extLst>
              <a:ext uri="{FF2B5EF4-FFF2-40B4-BE49-F238E27FC236}">
                <a16:creationId xmlns="" xmlns:a16="http://schemas.microsoft.com/office/drawing/2014/main" id="{4EDA1A47-EE00-4437-90B4-B771EA098A76}"/>
              </a:ext>
            </a:extLst>
          </p:cNvPr>
          <p:cNvSpPr txBox="1">
            <a:spLocks noChangeArrowheads="1"/>
          </p:cNvSpPr>
          <p:nvPr/>
        </p:nvSpPr>
        <p:spPr bwMode="auto">
          <a:xfrm>
            <a:off x="7847238" y="2878722"/>
            <a:ext cx="3328761" cy="1323439"/>
          </a:xfrm>
          <a:prstGeom prst="rect">
            <a:avLst/>
          </a:prstGeom>
          <a:solidFill>
            <a:srgbClr val="009900"/>
          </a:solidFill>
          <a:ln>
            <a:noFill/>
          </a:ln>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r>
              <a:rPr lang="nl-NL" altLang="en-US" sz="2000" dirty="0">
                <a:solidFill>
                  <a:schemeClr val="bg1"/>
                </a:solidFill>
                <a:latin typeface="+mn-lt"/>
              </a:rPr>
              <a:t>Giáo dục, bồi dưỡng thế hệ trẻ về trình độ học vấn và năng lực hoạt động thực tiễn.</a:t>
            </a:r>
            <a:endParaRPr lang="en-US" altLang="en-US" sz="2000" dirty="0">
              <a:solidFill>
                <a:schemeClr val="bg1"/>
              </a:solidFill>
              <a:latin typeface="+mn-lt"/>
            </a:endParaRPr>
          </a:p>
        </p:txBody>
      </p:sp>
      <p:sp>
        <p:nvSpPr>
          <p:cNvPr id="49" name="Rectangle 16">
            <a:extLst>
              <a:ext uri="{FF2B5EF4-FFF2-40B4-BE49-F238E27FC236}">
                <a16:creationId xmlns="" xmlns:a16="http://schemas.microsoft.com/office/drawing/2014/main" id="{DBE7BBAB-B50B-4CE0-8535-D2A2AED0A6D7}"/>
              </a:ext>
            </a:extLst>
          </p:cNvPr>
          <p:cNvSpPr/>
          <p:nvPr/>
        </p:nvSpPr>
        <p:spPr>
          <a:xfrm rot="2700000">
            <a:off x="6760596" y="3371641"/>
            <a:ext cx="201613" cy="361950"/>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000" dirty="0">
              <a:solidFill>
                <a:prstClr val="white"/>
              </a:solidFill>
            </a:endParaRPr>
          </a:p>
        </p:txBody>
      </p:sp>
      <p:sp>
        <p:nvSpPr>
          <p:cNvPr id="50" name="Rectangle 9">
            <a:extLst>
              <a:ext uri="{FF2B5EF4-FFF2-40B4-BE49-F238E27FC236}">
                <a16:creationId xmlns="" xmlns:a16="http://schemas.microsoft.com/office/drawing/2014/main" id="{E4FBFAD2-3961-4C1F-AB92-D893ACAF3E0C}"/>
              </a:ext>
            </a:extLst>
          </p:cNvPr>
          <p:cNvSpPr/>
          <p:nvPr/>
        </p:nvSpPr>
        <p:spPr>
          <a:xfrm>
            <a:off x="6769328" y="4994860"/>
            <a:ext cx="249237" cy="233363"/>
          </a:xfrm>
          <a:custGeom>
            <a:avLst/>
            <a:gdLst>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2991331 w 3239999"/>
              <a:gd name="connsiteY3" fmla="*/ 2709748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39999" h="3032924">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000" dirty="0">
              <a:solidFill>
                <a:prstClr val="white"/>
              </a:solidFill>
            </a:endParaRPr>
          </a:p>
        </p:txBody>
      </p:sp>
      <p:sp>
        <p:nvSpPr>
          <p:cNvPr id="51" name="Oval 7">
            <a:extLst>
              <a:ext uri="{FF2B5EF4-FFF2-40B4-BE49-F238E27FC236}">
                <a16:creationId xmlns="" xmlns:a16="http://schemas.microsoft.com/office/drawing/2014/main" id="{947FB04B-EFEB-47A4-AD78-49F760200350}"/>
              </a:ext>
            </a:extLst>
          </p:cNvPr>
          <p:cNvSpPr/>
          <p:nvPr/>
        </p:nvSpPr>
        <p:spPr>
          <a:xfrm>
            <a:off x="5246914" y="3459747"/>
            <a:ext cx="273050" cy="273050"/>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000" dirty="0">
              <a:solidFill>
                <a:prstClr val="white"/>
              </a:solidFill>
            </a:endParaRPr>
          </a:p>
        </p:txBody>
      </p:sp>
      <p:sp>
        <p:nvSpPr>
          <p:cNvPr id="52" name="Rounded Rectangle 27">
            <a:extLst>
              <a:ext uri="{FF2B5EF4-FFF2-40B4-BE49-F238E27FC236}">
                <a16:creationId xmlns="" xmlns:a16="http://schemas.microsoft.com/office/drawing/2014/main" id="{6696976A-1B5B-486D-956E-30FA2E5F075B}"/>
              </a:ext>
            </a:extLst>
          </p:cNvPr>
          <p:cNvSpPr/>
          <p:nvPr/>
        </p:nvSpPr>
        <p:spPr>
          <a:xfrm>
            <a:off x="5246915" y="4961522"/>
            <a:ext cx="263525" cy="201612"/>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000" dirty="0">
              <a:solidFill>
                <a:prstClr val="white"/>
              </a:solidFill>
            </a:endParaRPr>
          </a:p>
        </p:txBody>
      </p:sp>
      <p:sp>
        <p:nvSpPr>
          <p:cNvPr id="53" name="Rectangle 3">
            <a:extLst>
              <a:ext uri="{FF2B5EF4-FFF2-40B4-BE49-F238E27FC236}">
                <a16:creationId xmlns="" xmlns:a16="http://schemas.microsoft.com/office/drawing/2014/main" id="{C8FE301B-A2BB-4CAA-B176-30F15AAC1532}"/>
              </a:ext>
            </a:extLst>
          </p:cNvPr>
          <p:cNvSpPr>
            <a:spLocks noChangeArrowheads="1"/>
          </p:cNvSpPr>
          <p:nvPr/>
        </p:nvSpPr>
        <p:spPr bwMode="auto">
          <a:xfrm>
            <a:off x="3445960" y="1264190"/>
            <a:ext cx="537038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 typeface="Wingdings" panose="05000000000000000000" pitchFamily="2" charset="2"/>
              <a:buChar char="Ø"/>
            </a:pPr>
            <a:r>
              <a:rPr lang="en-US" altLang="en-US" sz="2000" b="1" dirty="0" err="1">
                <a:latin typeface="+mn-lt"/>
              </a:rPr>
              <a:t>Nội</a:t>
            </a:r>
            <a:r>
              <a:rPr lang="en-US" altLang="en-US" sz="2000" b="1" dirty="0">
                <a:latin typeface="+mn-lt"/>
              </a:rPr>
              <a:t> dung </a:t>
            </a:r>
            <a:r>
              <a:rPr lang="en-US" altLang="en-US" sz="2000" b="1" dirty="0" err="1">
                <a:latin typeface="+mn-lt"/>
              </a:rPr>
              <a:t>bồi</a:t>
            </a:r>
            <a:r>
              <a:rPr lang="en-US" altLang="en-US" sz="2000" b="1" dirty="0">
                <a:latin typeface="+mn-lt"/>
              </a:rPr>
              <a:t> </a:t>
            </a:r>
            <a:r>
              <a:rPr lang="en-US" altLang="en-US" sz="2000" b="1" dirty="0" err="1">
                <a:latin typeface="+mn-lt"/>
              </a:rPr>
              <a:t>dưỡng</a:t>
            </a:r>
            <a:r>
              <a:rPr lang="en-US" altLang="en-US" sz="2000" b="1" dirty="0">
                <a:latin typeface="+mn-lt"/>
              </a:rPr>
              <a:t>, </a:t>
            </a:r>
            <a:r>
              <a:rPr lang="en-US" altLang="en-US" sz="2000" b="1" dirty="0" err="1">
                <a:latin typeface="+mn-lt"/>
              </a:rPr>
              <a:t>giáo</a:t>
            </a:r>
            <a:r>
              <a:rPr lang="en-US" altLang="en-US" sz="2000" b="1" dirty="0">
                <a:latin typeface="+mn-lt"/>
              </a:rPr>
              <a:t> </a:t>
            </a:r>
            <a:r>
              <a:rPr lang="en-US" altLang="en-US" sz="2000" b="1" dirty="0" err="1">
                <a:latin typeface="+mn-lt"/>
              </a:rPr>
              <a:t>dục</a:t>
            </a:r>
            <a:r>
              <a:rPr lang="en-US" altLang="en-US" sz="2000" b="1" dirty="0">
                <a:latin typeface="+mn-lt"/>
              </a:rPr>
              <a:t> </a:t>
            </a:r>
            <a:r>
              <a:rPr lang="en-US" altLang="en-US" sz="2000" b="1" dirty="0" err="1">
                <a:latin typeface="+mn-lt"/>
              </a:rPr>
              <a:t>thế</a:t>
            </a:r>
            <a:r>
              <a:rPr lang="en-US" altLang="en-US" sz="2000" b="1" dirty="0">
                <a:latin typeface="+mn-lt"/>
              </a:rPr>
              <a:t> </a:t>
            </a:r>
            <a:r>
              <a:rPr lang="en-US" altLang="en-US" sz="2000" b="1" dirty="0" err="1">
                <a:latin typeface="+mn-lt"/>
              </a:rPr>
              <a:t>hệ</a:t>
            </a:r>
            <a:r>
              <a:rPr lang="en-US" altLang="en-US" sz="2000" b="1" dirty="0">
                <a:latin typeface="+mn-lt"/>
              </a:rPr>
              <a:t> </a:t>
            </a:r>
            <a:r>
              <a:rPr lang="en-US" altLang="en-US" sz="2000" b="1" dirty="0" err="1">
                <a:latin typeface="+mn-lt"/>
              </a:rPr>
              <a:t>trẻ</a:t>
            </a:r>
            <a:endParaRPr lang="en-US" altLang="en-US" sz="2000" b="1" dirty="0">
              <a:latin typeface="+mn-lt"/>
            </a:endParaRPr>
          </a:p>
        </p:txBody>
      </p:sp>
      <p:sp>
        <p:nvSpPr>
          <p:cNvPr id="54" name="Rectangle 4">
            <a:extLst>
              <a:ext uri="{FF2B5EF4-FFF2-40B4-BE49-F238E27FC236}">
                <a16:creationId xmlns="" xmlns:a16="http://schemas.microsoft.com/office/drawing/2014/main" id="{9F0A992A-F469-4C9B-BCF8-08E1B0017296}"/>
              </a:ext>
            </a:extLst>
          </p:cNvPr>
          <p:cNvSpPr>
            <a:spLocks noChangeArrowheads="1"/>
          </p:cNvSpPr>
          <p:nvPr/>
        </p:nvSpPr>
        <p:spPr bwMode="auto">
          <a:xfrm>
            <a:off x="1016001" y="1816375"/>
            <a:ext cx="1102771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000" b="1" i="1" u="sng" dirty="0">
                <a:solidFill>
                  <a:srgbClr val="FF0000"/>
                </a:solidFill>
                <a:latin typeface="+mn-lt"/>
              </a:rPr>
              <a:t>Thứ nhất</a:t>
            </a:r>
            <a:r>
              <a:rPr lang="nl-NL" altLang="en-US" sz="2000" b="1" dirty="0">
                <a:solidFill>
                  <a:srgbClr val="FF0000"/>
                </a:solidFill>
                <a:latin typeface="+mn-lt"/>
              </a:rPr>
              <a:t>:</a:t>
            </a:r>
            <a:r>
              <a:rPr lang="nl-NL" altLang="en-US" sz="2000" b="1" i="1" dirty="0">
                <a:solidFill>
                  <a:srgbClr val="669900"/>
                </a:solidFill>
                <a:latin typeface="+mn-lt"/>
              </a:rPr>
              <a:t> </a:t>
            </a:r>
            <a:r>
              <a:rPr lang="nl-NL" altLang="en-US" sz="2000" b="1" i="1" dirty="0">
                <a:solidFill>
                  <a:srgbClr val="002060"/>
                </a:solidFill>
                <a:latin typeface="+mn-lt"/>
              </a:rPr>
              <a:t>Giáo dục, bồi dưỡng toàn diện cho thế hệ trẻ để thành người cán bộ vừa “hồng” vừa “chuyên”. </a:t>
            </a:r>
            <a:endParaRPr lang="en-US" altLang="en-US" sz="2000" b="1" i="1" dirty="0">
              <a:solidFill>
                <a:srgbClr val="002060"/>
              </a:solidFill>
              <a:latin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1000" fill="hold"/>
                                        <p:tgtEl>
                                          <p:spTgt spid="24"/>
                                        </p:tgtEl>
                                        <p:attrNameLst>
                                          <p:attrName>ppt_w</p:attrName>
                                        </p:attrNameLst>
                                      </p:cBhvr>
                                      <p:tavLst>
                                        <p:tav tm="0">
                                          <p:val>
                                            <p:fltVal val="0"/>
                                          </p:val>
                                        </p:tav>
                                        <p:tav tm="100000">
                                          <p:val>
                                            <p:strVal val="#ppt_w"/>
                                          </p:val>
                                        </p:tav>
                                      </p:tavLst>
                                    </p:anim>
                                    <p:anim calcmode="lin" valueType="num">
                                      <p:cBhvr>
                                        <p:cTn id="8" dur="1000" fill="hold"/>
                                        <p:tgtEl>
                                          <p:spTgt spid="24"/>
                                        </p:tgtEl>
                                        <p:attrNameLst>
                                          <p:attrName>ppt_h</p:attrName>
                                        </p:attrNameLst>
                                      </p:cBhvr>
                                      <p:tavLst>
                                        <p:tav tm="0">
                                          <p:val>
                                            <p:fltVal val="0"/>
                                          </p:val>
                                        </p:tav>
                                        <p:tav tm="100000">
                                          <p:val>
                                            <p:strVal val="#ppt_h"/>
                                          </p:val>
                                        </p:tav>
                                      </p:tavLst>
                                    </p:anim>
                                    <p:anim calcmode="lin" valueType="num">
                                      <p:cBhvr>
                                        <p:cTn id="9" dur="1000" fill="hold"/>
                                        <p:tgtEl>
                                          <p:spTgt spid="24"/>
                                        </p:tgtEl>
                                        <p:attrNameLst>
                                          <p:attrName>style.rotation</p:attrName>
                                        </p:attrNameLst>
                                      </p:cBhvr>
                                      <p:tavLst>
                                        <p:tav tm="0">
                                          <p:val>
                                            <p:fltVal val="90"/>
                                          </p:val>
                                        </p:tav>
                                        <p:tav tm="100000">
                                          <p:val>
                                            <p:fltVal val="0"/>
                                          </p:val>
                                        </p:tav>
                                      </p:tavLst>
                                    </p:anim>
                                    <p:animEffect transition="in" filter="fade">
                                      <p:cBhvr>
                                        <p:cTn id="10" dur="1000"/>
                                        <p:tgtEl>
                                          <p:spTgt spid="24"/>
                                        </p:tgtEl>
                                      </p:cBhvr>
                                    </p:animEffect>
                                  </p:childTnLst>
                                </p:cTn>
                              </p:par>
                              <p:par>
                                <p:cTn id="11" presetID="31" presetClass="entr" presetSubtype="0" fill="hold" nodeType="with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p:cTn id="13" dur="1000" fill="hold"/>
                                        <p:tgtEl>
                                          <p:spTgt spid="25"/>
                                        </p:tgtEl>
                                        <p:attrNameLst>
                                          <p:attrName>ppt_w</p:attrName>
                                        </p:attrNameLst>
                                      </p:cBhvr>
                                      <p:tavLst>
                                        <p:tav tm="0">
                                          <p:val>
                                            <p:fltVal val="0"/>
                                          </p:val>
                                        </p:tav>
                                        <p:tav tm="100000">
                                          <p:val>
                                            <p:strVal val="#ppt_w"/>
                                          </p:val>
                                        </p:tav>
                                      </p:tavLst>
                                    </p:anim>
                                    <p:anim calcmode="lin" valueType="num">
                                      <p:cBhvr>
                                        <p:cTn id="14" dur="1000" fill="hold"/>
                                        <p:tgtEl>
                                          <p:spTgt spid="25"/>
                                        </p:tgtEl>
                                        <p:attrNameLst>
                                          <p:attrName>ppt_h</p:attrName>
                                        </p:attrNameLst>
                                      </p:cBhvr>
                                      <p:tavLst>
                                        <p:tav tm="0">
                                          <p:val>
                                            <p:fltVal val="0"/>
                                          </p:val>
                                        </p:tav>
                                        <p:tav tm="100000">
                                          <p:val>
                                            <p:strVal val="#ppt_h"/>
                                          </p:val>
                                        </p:tav>
                                      </p:tavLst>
                                    </p:anim>
                                    <p:anim calcmode="lin" valueType="num">
                                      <p:cBhvr>
                                        <p:cTn id="15" dur="1000" fill="hold"/>
                                        <p:tgtEl>
                                          <p:spTgt spid="25"/>
                                        </p:tgtEl>
                                        <p:attrNameLst>
                                          <p:attrName>style.rotation</p:attrName>
                                        </p:attrNameLst>
                                      </p:cBhvr>
                                      <p:tavLst>
                                        <p:tav tm="0">
                                          <p:val>
                                            <p:fltVal val="90"/>
                                          </p:val>
                                        </p:tav>
                                        <p:tav tm="100000">
                                          <p:val>
                                            <p:fltVal val="0"/>
                                          </p:val>
                                        </p:tav>
                                      </p:tavLst>
                                    </p:anim>
                                    <p:animEffect transition="in" filter="fade">
                                      <p:cBhvr>
                                        <p:cTn id="16" dur="10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6">
            <a:extLst>
              <a:ext uri="{FF2B5EF4-FFF2-40B4-BE49-F238E27FC236}">
                <a16:creationId xmlns="" xmlns:a16="http://schemas.microsoft.com/office/drawing/2014/main" id="{63C2ADB5-FADA-477C-8FA8-07F6A6A41BE3}"/>
              </a:ext>
            </a:extLst>
          </p:cNvPr>
          <p:cNvSpPr>
            <a:spLocks/>
          </p:cNvSpPr>
          <p:nvPr/>
        </p:nvSpPr>
        <p:spPr bwMode="auto">
          <a:xfrm>
            <a:off x="6705601" y="3744914"/>
            <a:ext cx="2168525" cy="249237"/>
          </a:xfrm>
          <a:custGeom>
            <a:avLst/>
            <a:gdLst>
              <a:gd name="T0" fmla="*/ 1287 w 1366"/>
              <a:gd name="T1" fmla="*/ 107 h 157"/>
              <a:gd name="T2" fmla="*/ 0 w 1366"/>
              <a:gd name="T3" fmla="*/ 107 h 157"/>
              <a:gd name="T4" fmla="*/ 0 w 1366"/>
              <a:gd name="T5" fmla="*/ 51 h 157"/>
              <a:gd name="T6" fmla="*/ 1287 w 1366"/>
              <a:gd name="T7" fmla="*/ 51 h 157"/>
              <a:gd name="T8" fmla="*/ 1287 w 1366"/>
              <a:gd name="T9" fmla="*/ 0 h 157"/>
              <a:gd name="T10" fmla="*/ 1366 w 1366"/>
              <a:gd name="T11" fmla="*/ 78 h 157"/>
              <a:gd name="T12" fmla="*/ 1287 w 1366"/>
              <a:gd name="T13" fmla="*/ 157 h 157"/>
              <a:gd name="T14" fmla="*/ 1287 w 1366"/>
              <a:gd name="T15" fmla="*/ 10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6" h="157">
                <a:moveTo>
                  <a:pt x="1287" y="107"/>
                </a:moveTo>
                <a:lnTo>
                  <a:pt x="0" y="107"/>
                </a:lnTo>
                <a:lnTo>
                  <a:pt x="0" y="51"/>
                </a:lnTo>
                <a:lnTo>
                  <a:pt x="1287" y="51"/>
                </a:lnTo>
                <a:lnTo>
                  <a:pt x="1287" y="0"/>
                </a:lnTo>
                <a:lnTo>
                  <a:pt x="1366" y="78"/>
                </a:lnTo>
                <a:lnTo>
                  <a:pt x="1287" y="157"/>
                </a:lnTo>
                <a:lnTo>
                  <a:pt x="1287" y="107"/>
                </a:lnTo>
                <a:close/>
              </a:path>
            </a:pathLst>
          </a:custGeom>
          <a:gradFill>
            <a:gsLst>
              <a:gs pos="90000">
                <a:schemeClr val="bg2"/>
              </a:gs>
              <a:gs pos="10000">
                <a:schemeClr val="bg2"/>
              </a:gs>
              <a:gs pos="50000">
                <a:schemeClr val="bg2">
                  <a:lumMod val="60000"/>
                  <a:lumOff val="40000"/>
                </a:schemeClr>
              </a:gs>
            </a:gsLst>
            <a:lin ang="0" scaled="1"/>
          </a:gradFill>
          <a:ln>
            <a:noFill/>
          </a:ln>
        </p:spPr>
        <p:txBody>
          <a:bodyPr/>
          <a:lstStyle/>
          <a:p>
            <a:pPr>
              <a:defRPr/>
            </a:pPr>
            <a:endParaRPr lang="en-US">
              <a:solidFill>
                <a:prstClr val="black"/>
              </a:solidFill>
            </a:endParaRPr>
          </a:p>
        </p:txBody>
      </p:sp>
      <p:sp>
        <p:nvSpPr>
          <p:cNvPr id="6" name="Freeform 7">
            <a:extLst>
              <a:ext uri="{FF2B5EF4-FFF2-40B4-BE49-F238E27FC236}">
                <a16:creationId xmlns="" xmlns:a16="http://schemas.microsoft.com/office/drawing/2014/main" id="{362C36A9-675E-4919-9588-6D0A965A5FD7}"/>
              </a:ext>
            </a:extLst>
          </p:cNvPr>
          <p:cNvSpPr>
            <a:spLocks/>
          </p:cNvSpPr>
          <p:nvPr/>
        </p:nvSpPr>
        <p:spPr bwMode="auto">
          <a:xfrm>
            <a:off x="6705601" y="4140201"/>
            <a:ext cx="1096963" cy="944563"/>
          </a:xfrm>
          <a:custGeom>
            <a:avLst/>
            <a:gdLst>
              <a:gd name="T0" fmla="*/ 457 w 570"/>
              <a:gd name="T1" fmla="*/ 491 h 491"/>
              <a:gd name="T2" fmla="*/ 392 w 570"/>
              <a:gd name="T3" fmla="*/ 426 h 491"/>
              <a:gd name="T4" fmla="*/ 457 w 570"/>
              <a:gd name="T5" fmla="*/ 361 h 491"/>
              <a:gd name="T6" fmla="*/ 457 w 570"/>
              <a:gd name="T7" fmla="*/ 402 h 491"/>
              <a:gd name="T8" fmla="*/ 500 w 570"/>
              <a:gd name="T9" fmla="*/ 402 h 491"/>
              <a:gd name="T10" fmla="*/ 511 w 570"/>
              <a:gd name="T11" fmla="*/ 400 h 491"/>
              <a:gd name="T12" fmla="*/ 514 w 570"/>
              <a:gd name="T13" fmla="*/ 398 h 491"/>
              <a:gd name="T14" fmla="*/ 520 w 570"/>
              <a:gd name="T15" fmla="*/ 384 h 491"/>
              <a:gd name="T16" fmla="*/ 523 w 570"/>
              <a:gd name="T17" fmla="*/ 347 h 491"/>
              <a:gd name="T18" fmla="*/ 523 w 570"/>
              <a:gd name="T19" fmla="*/ 63 h 491"/>
              <a:gd name="T20" fmla="*/ 522 w 570"/>
              <a:gd name="T21" fmla="*/ 56 h 491"/>
              <a:gd name="T22" fmla="*/ 514 w 570"/>
              <a:gd name="T23" fmla="*/ 50 h 491"/>
              <a:gd name="T24" fmla="*/ 496 w 570"/>
              <a:gd name="T25" fmla="*/ 47 h 491"/>
              <a:gd name="T26" fmla="*/ 0 w 570"/>
              <a:gd name="T27" fmla="*/ 47 h 491"/>
              <a:gd name="T28" fmla="*/ 0 w 570"/>
              <a:gd name="T29" fmla="*/ 0 h 491"/>
              <a:gd name="T30" fmla="*/ 496 w 570"/>
              <a:gd name="T31" fmla="*/ 0 h 491"/>
              <a:gd name="T32" fmla="*/ 545 w 570"/>
              <a:gd name="T33" fmla="*/ 13 h 491"/>
              <a:gd name="T34" fmla="*/ 563 w 570"/>
              <a:gd name="T35" fmla="*/ 34 h 491"/>
              <a:gd name="T36" fmla="*/ 570 w 570"/>
              <a:gd name="T37" fmla="*/ 63 h 491"/>
              <a:gd name="T38" fmla="*/ 570 w 570"/>
              <a:gd name="T39" fmla="*/ 63 h 491"/>
              <a:gd name="T40" fmla="*/ 570 w 570"/>
              <a:gd name="T41" fmla="*/ 347 h 491"/>
              <a:gd name="T42" fmla="*/ 567 w 570"/>
              <a:gd name="T43" fmla="*/ 389 h 491"/>
              <a:gd name="T44" fmla="*/ 560 w 570"/>
              <a:gd name="T45" fmla="*/ 414 h 491"/>
              <a:gd name="T46" fmla="*/ 534 w 570"/>
              <a:gd name="T47" fmla="*/ 442 h 491"/>
              <a:gd name="T48" fmla="*/ 500 w 570"/>
              <a:gd name="T49" fmla="*/ 449 h 491"/>
              <a:gd name="T50" fmla="*/ 457 w 570"/>
              <a:gd name="T51" fmla="*/ 449 h 491"/>
              <a:gd name="T52" fmla="*/ 457 w 570"/>
              <a:gd name="T53"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70" h="491">
                <a:moveTo>
                  <a:pt x="457" y="491"/>
                </a:moveTo>
                <a:cubicBezTo>
                  <a:pt x="392" y="426"/>
                  <a:pt x="392" y="426"/>
                  <a:pt x="392" y="426"/>
                </a:cubicBezTo>
                <a:cubicBezTo>
                  <a:pt x="457" y="361"/>
                  <a:pt x="457" y="361"/>
                  <a:pt x="457" y="361"/>
                </a:cubicBezTo>
                <a:cubicBezTo>
                  <a:pt x="457" y="402"/>
                  <a:pt x="457" y="402"/>
                  <a:pt x="457" y="402"/>
                </a:cubicBezTo>
                <a:cubicBezTo>
                  <a:pt x="500" y="402"/>
                  <a:pt x="500" y="402"/>
                  <a:pt x="500" y="402"/>
                </a:cubicBezTo>
                <a:cubicBezTo>
                  <a:pt x="506" y="402"/>
                  <a:pt x="510" y="401"/>
                  <a:pt x="511" y="400"/>
                </a:cubicBezTo>
                <a:cubicBezTo>
                  <a:pt x="513" y="400"/>
                  <a:pt x="513" y="399"/>
                  <a:pt x="514" y="398"/>
                </a:cubicBezTo>
                <a:cubicBezTo>
                  <a:pt x="516" y="396"/>
                  <a:pt x="518" y="392"/>
                  <a:pt x="520" y="384"/>
                </a:cubicBezTo>
                <a:cubicBezTo>
                  <a:pt x="522" y="375"/>
                  <a:pt x="523" y="363"/>
                  <a:pt x="523" y="347"/>
                </a:cubicBezTo>
                <a:cubicBezTo>
                  <a:pt x="523" y="347"/>
                  <a:pt x="523" y="131"/>
                  <a:pt x="523" y="63"/>
                </a:cubicBezTo>
                <a:cubicBezTo>
                  <a:pt x="523" y="59"/>
                  <a:pt x="522" y="57"/>
                  <a:pt x="522" y="56"/>
                </a:cubicBezTo>
                <a:cubicBezTo>
                  <a:pt x="520" y="54"/>
                  <a:pt x="519" y="52"/>
                  <a:pt x="514" y="50"/>
                </a:cubicBezTo>
                <a:cubicBezTo>
                  <a:pt x="510" y="48"/>
                  <a:pt x="504" y="47"/>
                  <a:pt x="496" y="47"/>
                </a:cubicBezTo>
                <a:cubicBezTo>
                  <a:pt x="0" y="47"/>
                  <a:pt x="0" y="47"/>
                  <a:pt x="0" y="47"/>
                </a:cubicBezTo>
                <a:cubicBezTo>
                  <a:pt x="0" y="0"/>
                  <a:pt x="0" y="0"/>
                  <a:pt x="0" y="0"/>
                </a:cubicBezTo>
                <a:cubicBezTo>
                  <a:pt x="496" y="0"/>
                  <a:pt x="496" y="0"/>
                  <a:pt x="496" y="0"/>
                </a:cubicBezTo>
                <a:cubicBezTo>
                  <a:pt x="513" y="0"/>
                  <a:pt x="530" y="3"/>
                  <a:pt x="545" y="13"/>
                </a:cubicBezTo>
                <a:cubicBezTo>
                  <a:pt x="552" y="18"/>
                  <a:pt x="559" y="25"/>
                  <a:pt x="563" y="34"/>
                </a:cubicBezTo>
                <a:cubicBezTo>
                  <a:pt x="568" y="43"/>
                  <a:pt x="570" y="53"/>
                  <a:pt x="570" y="63"/>
                </a:cubicBezTo>
                <a:cubicBezTo>
                  <a:pt x="570" y="63"/>
                  <a:pt x="570" y="63"/>
                  <a:pt x="570" y="63"/>
                </a:cubicBezTo>
                <a:cubicBezTo>
                  <a:pt x="570" y="131"/>
                  <a:pt x="570" y="347"/>
                  <a:pt x="570" y="347"/>
                </a:cubicBezTo>
                <a:cubicBezTo>
                  <a:pt x="570" y="363"/>
                  <a:pt x="569" y="377"/>
                  <a:pt x="567" y="389"/>
                </a:cubicBezTo>
                <a:cubicBezTo>
                  <a:pt x="566" y="398"/>
                  <a:pt x="563" y="407"/>
                  <a:pt x="560" y="414"/>
                </a:cubicBezTo>
                <a:cubicBezTo>
                  <a:pt x="554" y="426"/>
                  <a:pt x="545" y="436"/>
                  <a:pt x="534" y="442"/>
                </a:cubicBezTo>
                <a:cubicBezTo>
                  <a:pt x="523" y="448"/>
                  <a:pt x="512" y="449"/>
                  <a:pt x="500" y="449"/>
                </a:cubicBezTo>
                <a:cubicBezTo>
                  <a:pt x="457" y="449"/>
                  <a:pt x="457" y="449"/>
                  <a:pt x="457" y="449"/>
                </a:cubicBezTo>
                <a:lnTo>
                  <a:pt x="457" y="491"/>
                </a:lnTo>
                <a:close/>
              </a:path>
            </a:pathLst>
          </a:custGeom>
          <a:gradFill flip="none" rotWithShape="1">
            <a:gsLst>
              <a:gs pos="72000">
                <a:schemeClr val="accent1"/>
              </a:gs>
              <a:gs pos="28000">
                <a:schemeClr val="accent1"/>
              </a:gs>
              <a:gs pos="50000">
                <a:schemeClr val="accent1">
                  <a:lumMod val="60000"/>
                  <a:lumOff val="40000"/>
                </a:schemeClr>
              </a:gs>
            </a:gsLst>
            <a:lin ang="2700000" scaled="1"/>
            <a:tileRect/>
          </a:gradFill>
          <a:ln>
            <a:noFill/>
          </a:ln>
        </p:spPr>
        <p:txBody>
          <a:bodyPr/>
          <a:lstStyle/>
          <a:p>
            <a:pPr>
              <a:defRPr/>
            </a:pPr>
            <a:endParaRPr lang="en-US">
              <a:solidFill>
                <a:prstClr val="black"/>
              </a:solidFill>
            </a:endParaRPr>
          </a:p>
        </p:txBody>
      </p:sp>
      <p:sp>
        <p:nvSpPr>
          <p:cNvPr id="7" name="Freeform 8">
            <a:extLst>
              <a:ext uri="{FF2B5EF4-FFF2-40B4-BE49-F238E27FC236}">
                <a16:creationId xmlns="" xmlns:a16="http://schemas.microsoft.com/office/drawing/2014/main" id="{A5CB8625-FA61-4400-A432-EBF9C55BB529}"/>
              </a:ext>
            </a:extLst>
          </p:cNvPr>
          <p:cNvSpPr>
            <a:spLocks/>
          </p:cNvSpPr>
          <p:nvPr/>
        </p:nvSpPr>
        <p:spPr bwMode="auto">
          <a:xfrm>
            <a:off x="6705601" y="2420939"/>
            <a:ext cx="1096963" cy="1176337"/>
          </a:xfrm>
          <a:custGeom>
            <a:avLst/>
            <a:gdLst>
              <a:gd name="T0" fmla="*/ 0 w 570"/>
              <a:gd name="T1" fmla="*/ 564 h 612"/>
              <a:gd name="T2" fmla="*/ 496 w 570"/>
              <a:gd name="T3" fmla="*/ 564 h 612"/>
              <a:gd name="T4" fmla="*/ 518 w 570"/>
              <a:gd name="T5" fmla="*/ 559 h 612"/>
              <a:gd name="T6" fmla="*/ 522 w 570"/>
              <a:gd name="T7" fmla="*/ 555 h 612"/>
              <a:gd name="T8" fmla="*/ 523 w 570"/>
              <a:gd name="T9" fmla="*/ 548 h 612"/>
              <a:gd name="T10" fmla="*/ 523 w 570"/>
              <a:gd name="T11" fmla="*/ 144 h 612"/>
              <a:gd name="T12" fmla="*/ 521 w 570"/>
              <a:gd name="T13" fmla="*/ 111 h 612"/>
              <a:gd name="T14" fmla="*/ 517 w 570"/>
              <a:gd name="T15" fmla="*/ 98 h 612"/>
              <a:gd name="T16" fmla="*/ 512 w 570"/>
              <a:gd name="T17" fmla="*/ 92 h 612"/>
              <a:gd name="T18" fmla="*/ 500 w 570"/>
              <a:gd name="T19" fmla="*/ 90 h 612"/>
              <a:gd name="T20" fmla="*/ 457 w 570"/>
              <a:gd name="T21" fmla="*/ 90 h 612"/>
              <a:gd name="T22" fmla="*/ 457 w 570"/>
              <a:gd name="T23" fmla="*/ 130 h 612"/>
              <a:gd name="T24" fmla="*/ 392 w 570"/>
              <a:gd name="T25" fmla="*/ 65 h 612"/>
              <a:gd name="T26" fmla="*/ 457 w 570"/>
              <a:gd name="T27" fmla="*/ 0 h 612"/>
              <a:gd name="T28" fmla="*/ 457 w 570"/>
              <a:gd name="T29" fmla="*/ 42 h 612"/>
              <a:gd name="T30" fmla="*/ 500 w 570"/>
              <a:gd name="T31" fmla="*/ 42 h 612"/>
              <a:gd name="T32" fmla="*/ 531 w 570"/>
              <a:gd name="T33" fmla="*/ 48 h 612"/>
              <a:gd name="T34" fmla="*/ 551 w 570"/>
              <a:gd name="T35" fmla="*/ 63 h 612"/>
              <a:gd name="T36" fmla="*/ 566 w 570"/>
              <a:gd name="T37" fmla="*/ 98 h 612"/>
              <a:gd name="T38" fmla="*/ 570 w 570"/>
              <a:gd name="T39" fmla="*/ 144 h 612"/>
              <a:gd name="T40" fmla="*/ 570 w 570"/>
              <a:gd name="T41" fmla="*/ 198 h 612"/>
              <a:gd name="T42" fmla="*/ 570 w 570"/>
              <a:gd name="T43" fmla="*/ 548 h 612"/>
              <a:gd name="T44" fmla="*/ 570 w 570"/>
              <a:gd name="T45" fmla="*/ 548 h 612"/>
              <a:gd name="T46" fmla="*/ 563 w 570"/>
              <a:gd name="T47" fmla="*/ 577 h 612"/>
              <a:gd name="T48" fmla="*/ 533 w 570"/>
              <a:gd name="T49" fmla="*/ 604 h 612"/>
              <a:gd name="T50" fmla="*/ 496 w 570"/>
              <a:gd name="T51" fmla="*/ 612 h 612"/>
              <a:gd name="T52" fmla="*/ 0 w 570"/>
              <a:gd name="T53" fmla="*/ 612 h 612"/>
              <a:gd name="T54" fmla="*/ 0 w 570"/>
              <a:gd name="T55" fmla="*/ 564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0" h="612">
                <a:moveTo>
                  <a:pt x="0" y="564"/>
                </a:moveTo>
                <a:cubicBezTo>
                  <a:pt x="496" y="564"/>
                  <a:pt x="496" y="564"/>
                  <a:pt x="496" y="564"/>
                </a:cubicBezTo>
                <a:cubicBezTo>
                  <a:pt x="506" y="565"/>
                  <a:pt x="514" y="562"/>
                  <a:pt x="518" y="559"/>
                </a:cubicBezTo>
                <a:cubicBezTo>
                  <a:pt x="520" y="558"/>
                  <a:pt x="521" y="557"/>
                  <a:pt x="522" y="555"/>
                </a:cubicBezTo>
                <a:cubicBezTo>
                  <a:pt x="522" y="554"/>
                  <a:pt x="523" y="552"/>
                  <a:pt x="523" y="548"/>
                </a:cubicBezTo>
                <a:cubicBezTo>
                  <a:pt x="523" y="144"/>
                  <a:pt x="523" y="144"/>
                  <a:pt x="523" y="144"/>
                </a:cubicBezTo>
                <a:cubicBezTo>
                  <a:pt x="523" y="130"/>
                  <a:pt x="522" y="119"/>
                  <a:pt x="521" y="111"/>
                </a:cubicBezTo>
                <a:cubicBezTo>
                  <a:pt x="520" y="105"/>
                  <a:pt x="518" y="100"/>
                  <a:pt x="517" y="98"/>
                </a:cubicBezTo>
                <a:cubicBezTo>
                  <a:pt x="515" y="93"/>
                  <a:pt x="514" y="93"/>
                  <a:pt x="512" y="92"/>
                </a:cubicBezTo>
                <a:cubicBezTo>
                  <a:pt x="510" y="91"/>
                  <a:pt x="507" y="90"/>
                  <a:pt x="500" y="90"/>
                </a:cubicBezTo>
                <a:cubicBezTo>
                  <a:pt x="457" y="90"/>
                  <a:pt x="457" y="90"/>
                  <a:pt x="457" y="90"/>
                </a:cubicBezTo>
                <a:cubicBezTo>
                  <a:pt x="457" y="130"/>
                  <a:pt x="457" y="130"/>
                  <a:pt x="457" y="130"/>
                </a:cubicBezTo>
                <a:cubicBezTo>
                  <a:pt x="392" y="65"/>
                  <a:pt x="392" y="65"/>
                  <a:pt x="392" y="65"/>
                </a:cubicBezTo>
                <a:cubicBezTo>
                  <a:pt x="457" y="0"/>
                  <a:pt x="457" y="0"/>
                  <a:pt x="457" y="0"/>
                </a:cubicBezTo>
                <a:cubicBezTo>
                  <a:pt x="457" y="42"/>
                  <a:pt x="457" y="42"/>
                  <a:pt x="457" y="42"/>
                </a:cubicBezTo>
                <a:cubicBezTo>
                  <a:pt x="500" y="42"/>
                  <a:pt x="500" y="42"/>
                  <a:pt x="500" y="42"/>
                </a:cubicBezTo>
                <a:cubicBezTo>
                  <a:pt x="510" y="42"/>
                  <a:pt x="521" y="44"/>
                  <a:pt x="531" y="48"/>
                </a:cubicBezTo>
                <a:cubicBezTo>
                  <a:pt x="538" y="52"/>
                  <a:pt x="545" y="57"/>
                  <a:pt x="551" y="63"/>
                </a:cubicBezTo>
                <a:cubicBezTo>
                  <a:pt x="559" y="73"/>
                  <a:pt x="563" y="85"/>
                  <a:pt x="566" y="98"/>
                </a:cubicBezTo>
                <a:cubicBezTo>
                  <a:pt x="569" y="111"/>
                  <a:pt x="570" y="126"/>
                  <a:pt x="570" y="144"/>
                </a:cubicBezTo>
                <a:cubicBezTo>
                  <a:pt x="570" y="145"/>
                  <a:pt x="570" y="165"/>
                  <a:pt x="570" y="198"/>
                </a:cubicBezTo>
                <a:cubicBezTo>
                  <a:pt x="570" y="296"/>
                  <a:pt x="570" y="497"/>
                  <a:pt x="570" y="548"/>
                </a:cubicBezTo>
                <a:cubicBezTo>
                  <a:pt x="570" y="548"/>
                  <a:pt x="570" y="548"/>
                  <a:pt x="570" y="548"/>
                </a:cubicBezTo>
                <a:cubicBezTo>
                  <a:pt x="570" y="559"/>
                  <a:pt x="568" y="569"/>
                  <a:pt x="563" y="577"/>
                </a:cubicBezTo>
                <a:cubicBezTo>
                  <a:pt x="557" y="590"/>
                  <a:pt x="545" y="599"/>
                  <a:pt x="533" y="604"/>
                </a:cubicBezTo>
                <a:cubicBezTo>
                  <a:pt x="521" y="610"/>
                  <a:pt x="509" y="612"/>
                  <a:pt x="496" y="612"/>
                </a:cubicBezTo>
                <a:cubicBezTo>
                  <a:pt x="0" y="612"/>
                  <a:pt x="0" y="612"/>
                  <a:pt x="0" y="612"/>
                </a:cubicBezTo>
                <a:lnTo>
                  <a:pt x="0" y="564"/>
                </a:lnTo>
                <a:close/>
              </a:path>
            </a:pathLst>
          </a:custGeom>
          <a:gradFill flip="none" rotWithShape="1">
            <a:gsLst>
              <a:gs pos="90000">
                <a:schemeClr val="accent2"/>
              </a:gs>
              <a:gs pos="10000">
                <a:schemeClr val="accent2"/>
              </a:gs>
              <a:gs pos="50000">
                <a:schemeClr val="accent2">
                  <a:lumMod val="60000"/>
                  <a:lumOff val="40000"/>
                </a:schemeClr>
              </a:gs>
            </a:gsLst>
            <a:lin ang="8100000" scaled="1"/>
            <a:tileRect/>
          </a:gradFill>
          <a:ln>
            <a:noFill/>
          </a:ln>
        </p:spPr>
        <p:txBody>
          <a:bodyPr/>
          <a:lstStyle/>
          <a:p>
            <a:pPr>
              <a:defRPr/>
            </a:pPr>
            <a:endParaRPr lang="en-US">
              <a:solidFill>
                <a:prstClr val="black"/>
              </a:solidFill>
            </a:endParaRPr>
          </a:p>
        </p:txBody>
      </p:sp>
      <p:sp>
        <p:nvSpPr>
          <p:cNvPr id="8" name="Freeform 9">
            <a:extLst>
              <a:ext uri="{FF2B5EF4-FFF2-40B4-BE49-F238E27FC236}">
                <a16:creationId xmlns="" xmlns:a16="http://schemas.microsoft.com/office/drawing/2014/main" id="{EBE13F7F-6B81-4156-8167-6DA8C95BD806}"/>
              </a:ext>
            </a:extLst>
          </p:cNvPr>
          <p:cNvSpPr>
            <a:spLocks/>
          </p:cNvSpPr>
          <p:nvPr/>
        </p:nvSpPr>
        <p:spPr bwMode="auto">
          <a:xfrm>
            <a:off x="6705601" y="2828925"/>
            <a:ext cx="1731963" cy="928688"/>
          </a:xfrm>
          <a:custGeom>
            <a:avLst/>
            <a:gdLst>
              <a:gd name="T0" fmla="*/ 0 w 900"/>
              <a:gd name="T1" fmla="*/ 436 h 483"/>
              <a:gd name="T2" fmla="*/ 574 w 900"/>
              <a:gd name="T3" fmla="*/ 436 h 483"/>
              <a:gd name="T4" fmla="*/ 596 w 900"/>
              <a:gd name="T5" fmla="*/ 431 h 483"/>
              <a:gd name="T6" fmla="*/ 599 w 900"/>
              <a:gd name="T7" fmla="*/ 427 h 483"/>
              <a:gd name="T8" fmla="*/ 601 w 900"/>
              <a:gd name="T9" fmla="*/ 419 h 483"/>
              <a:gd name="T10" fmla="*/ 601 w 900"/>
              <a:gd name="T11" fmla="*/ 144 h 483"/>
              <a:gd name="T12" fmla="*/ 605 w 900"/>
              <a:gd name="T13" fmla="*/ 102 h 483"/>
              <a:gd name="T14" fmla="*/ 612 w 900"/>
              <a:gd name="T15" fmla="*/ 77 h 483"/>
              <a:gd name="T16" fmla="*/ 637 w 900"/>
              <a:gd name="T17" fmla="*/ 49 h 483"/>
              <a:gd name="T18" fmla="*/ 672 w 900"/>
              <a:gd name="T19" fmla="*/ 42 h 483"/>
              <a:gd name="T20" fmla="*/ 835 w 900"/>
              <a:gd name="T21" fmla="*/ 42 h 483"/>
              <a:gd name="T22" fmla="*/ 835 w 900"/>
              <a:gd name="T23" fmla="*/ 0 h 483"/>
              <a:gd name="T24" fmla="*/ 900 w 900"/>
              <a:gd name="T25" fmla="*/ 65 h 483"/>
              <a:gd name="T26" fmla="*/ 835 w 900"/>
              <a:gd name="T27" fmla="*/ 130 h 483"/>
              <a:gd name="T28" fmla="*/ 835 w 900"/>
              <a:gd name="T29" fmla="*/ 89 h 483"/>
              <a:gd name="T30" fmla="*/ 672 w 900"/>
              <a:gd name="T31" fmla="*/ 89 h 483"/>
              <a:gd name="T32" fmla="*/ 660 w 900"/>
              <a:gd name="T33" fmla="*/ 90 h 483"/>
              <a:gd name="T34" fmla="*/ 657 w 900"/>
              <a:gd name="T35" fmla="*/ 93 h 483"/>
              <a:gd name="T36" fmla="*/ 652 w 900"/>
              <a:gd name="T37" fmla="*/ 107 h 483"/>
              <a:gd name="T38" fmla="*/ 649 w 900"/>
              <a:gd name="T39" fmla="*/ 144 h 483"/>
              <a:gd name="T40" fmla="*/ 648 w 900"/>
              <a:gd name="T41" fmla="*/ 419 h 483"/>
              <a:gd name="T42" fmla="*/ 641 w 900"/>
              <a:gd name="T43" fmla="*/ 448 h 483"/>
              <a:gd name="T44" fmla="*/ 611 w 900"/>
              <a:gd name="T45" fmla="*/ 476 h 483"/>
              <a:gd name="T46" fmla="*/ 574 w 900"/>
              <a:gd name="T47" fmla="*/ 483 h 483"/>
              <a:gd name="T48" fmla="*/ 0 w 900"/>
              <a:gd name="T49" fmla="*/ 483 h 483"/>
              <a:gd name="T50" fmla="*/ 0 w 900"/>
              <a:gd name="T51" fmla="*/ 436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0" h="483">
                <a:moveTo>
                  <a:pt x="0" y="436"/>
                </a:moveTo>
                <a:cubicBezTo>
                  <a:pt x="574" y="436"/>
                  <a:pt x="574" y="436"/>
                  <a:pt x="574" y="436"/>
                </a:cubicBezTo>
                <a:cubicBezTo>
                  <a:pt x="584" y="436"/>
                  <a:pt x="592" y="433"/>
                  <a:pt x="596" y="431"/>
                </a:cubicBezTo>
                <a:cubicBezTo>
                  <a:pt x="598" y="429"/>
                  <a:pt x="599" y="428"/>
                  <a:pt x="599" y="427"/>
                </a:cubicBezTo>
                <a:cubicBezTo>
                  <a:pt x="600" y="425"/>
                  <a:pt x="601" y="423"/>
                  <a:pt x="601" y="419"/>
                </a:cubicBezTo>
                <a:cubicBezTo>
                  <a:pt x="601" y="144"/>
                  <a:pt x="601" y="144"/>
                  <a:pt x="601" y="144"/>
                </a:cubicBezTo>
                <a:cubicBezTo>
                  <a:pt x="601" y="128"/>
                  <a:pt x="602" y="114"/>
                  <a:pt x="605" y="102"/>
                </a:cubicBezTo>
                <a:cubicBezTo>
                  <a:pt x="606" y="93"/>
                  <a:pt x="609" y="84"/>
                  <a:pt x="612" y="77"/>
                </a:cubicBezTo>
                <a:cubicBezTo>
                  <a:pt x="617" y="65"/>
                  <a:pt x="626" y="55"/>
                  <a:pt x="637" y="49"/>
                </a:cubicBezTo>
                <a:cubicBezTo>
                  <a:pt x="648" y="43"/>
                  <a:pt x="660" y="42"/>
                  <a:pt x="672" y="42"/>
                </a:cubicBezTo>
                <a:cubicBezTo>
                  <a:pt x="835" y="42"/>
                  <a:pt x="835" y="42"/>
                  <a:pt x="835" y="42"/>
                </a:cubicBezTo>
                <a:cubicBezTo>
                  <a:pt x="835" y="0"/>
                  <a:pt x="835" y="0"/>
                  <a:pt x="835" y="0"/>
                </a:cubicBezTo>
                <a:cubicBezTo>
                  <a:pt x="900" y="65"/>
                  <a:pt x="900" y="65"/>
                  <a:pt x="900" y="65"/>
                </a:cubicBezTo>
                <a:cubicBezTo>
                  <a:pt x="835" y="130"/>
                  <a:pt x="835" y="130"/>
                  <a:pt x="835" y="130"/>
                </a:cubicBezTo>
                <a:cubicBezTo>
                  <a:pt x="835" y="89"/>
                  <a:pt x="835" y="89"/>
                  <a:pt x="835" y="89"/>
                </a:cubicBezTo>
                <a:cubicBezTo>
                  <a:pt x="672" y="89"/>
                  <a:pt x="672" y="89"/>
                  <a:pt x="672" y="89"/>
                </a:cubicBezTo>
                <a:cubicBezTo>
                  <a:pt x="666" y="89"/>
                  <a:pt x="662" y="90"/>
                  <a:pt x="660" y="90"/>
                </a:cubicBezTo>
                <a:cubicBezTo>
                  <a:pt x="659" y="91"/>
                  <a:pt x="658" y="92"/>
                  <a:pt x="657" y="93"/>
                </a:cubicBezTo>
                <a:cubicBezTo>
                  <a:pt x="656" y="94"/>
                  <a:pt x="653" y="99"/>
                  <a:pt x="652" y="107"/>
                </a:cubicBezTo>
                <a:cubicBezTo>
                  <a:pt x="650" y="115"/>
                  <a:pt x="649" y="128"/>
                  <a:pt x="649" y="144"/>
                </a:cubicBezTo>
                <a:cubicBezTo>
                  <a:pt x="648" y="419"/>
                  <a:pt x="648" y="419"/>
                  <a:pt x="648" y="419"/>
                </a:cubicBezTo>
                <a:cubicBezTo>
                  <a:pt x="648" y="430"/>
                  <a:pt x="646" y="440"/>
                  <a:pt x="641" y="448"/>
                </a:cubicBezTo>
                <a:cubicBezTo>
                  <a:pt x="634" y="462"/>
                  <a:pt x="623" y="471"/>
                  <a:pt x="611" y="476"/>
                </a:cubicBezTo>
                <a:cubicBezTo>
                  <a:pt x="599" y="481"/>
                  <a:pt x="586" y="483"/>
                  <a:pt x="574" y="483"/>
                </a:cubicBezTo>
                <a:cubicBezTo>
                  <a:pt x="0" y="483"/>
                  <a:pt x="0" y="483"/>
                  <a:pt x="0" y="483"/>
                </a:cubicBezTo>
                <a:lnTo>
                  <a:pt x="0" y="436"/>
                </a:lnTo>
                <a:close/>
              </a:path>
            </a:pathLst>
          </a:custGeom>
          <a:gradFill flip="none" rotWithShape="1">
            <a:gsLst>
              <a:gs pos="90000">
                <a:schemeClr val="tx2"/>
              </a:gs>
              <a:gs pos="10000">
                <a:schemeClr val="tx2"/>
              </a:gs>
              <a:gs pos="50000">
                <a:schemeClr val="tx2">
                  <a:lumMod val="60000"/>
                  <a:lumOff val="40000"/>
                </a:schemeClr>
              </a:gs>
            </a:gsLst>
            <a:lin ang="8100000" scaled="1"/>
            <a:tileRect/>
          </a:gradFill>
          <a:ln>
            <a:noFill/>
          </a:ln>
        </p:spPr>
        <p:txBody>
          <a:bodyPr/>
          <a:lstStyle/>
          <a:p>
            <a:pPr>
              <a:defRPr/>
            </a:pPr>
            <a:endParaRPr lang="en-US">
              <a:solidFill>
                <a:prstClr val="black"/>
              </a:solidFill>
            </a:endParaRPr>
          </a:p>
        </p:txBody>
      </p:sp>
      <p:sp>
        <p:nvSpPr>
          <p:cNvPr id="9" name="Freeform 10">
            <a:extLst>
              <a:ext uri="{FF2B5EF4-FFF2-40B4-BE49-F238E27FC236}">
                <a16:creationId xmlns="" xmlns:a16="http://schemas.microsoft.com/office/drawing/2014/main" id="{A6B3C726-28F9-4DAC-BE0D-931BAD148CB0}"/>
              </a:ext>
            </a:extLst>
          </p:cNvPr>
          <p:cNvSpPr>
            <a:spLocks/>
          </p:cNvSpPr>
          <p:nvPr/>
        </p:nvSpPr>
        <p:spPr bwMode="auto">
          <a:xfrm>
            <a:off x="6705601" y="3978275"/>
            <a:ext cx="1731963" cy="1250950"/>
          </a:xfrm>
          <a:custGeom>
            <a:avLst/>
            <a:gdLst>
              <a:gd name="T0" fmla="*/ 835 w 900"/>
              <a:gd name="T1" fmla="*/ 608 h 650"/>
              <a:gd name="T2" fmla="*/ 672 w 900"/>
              <a:gd name="T3" fmla="*/ 608 h 650"/>
              <a:gd name="T4" fmla="*/ 641 w 900"/>
              <a:gd name="T5" fmla="*/ 602 h 650"/>
              <a:gd name="T6" fmla="*/ 621 w 900"/>
              <a:gd name="T7" fmla="*/ 587 h 650"/>
              <a:gd name="T8" fmla="*/ 605 w 900"/>
              <a:gd name="T9" fmla="*/ 553 h 650"/>
              <a:gd name="T10" fmla="*/ 601 w 900"/>
              <a:gd name="T11" fmla="*/ 506 h 650"/>
              <a:gd name="T12" fmla="*/ 601 w 900"/>
              <a:gd name="T13" fmla="*/ 64 h 650"/>
              <a:gd name="T14" fmla="*/ 599 w 900"/>
              <a:gd name="T15" fmla="*/ 57 h 650"/>
              <a:gd name="T16" fmla="*/ 592 w 900"/>
              <a:gd name="T17" fmla="*/ 51 h 650"/>
              <a:gd name="T18" fmla="*/ 574 w 900"/>
              <a:gd name="T19" fmla="*/ 47 h 650"/>
              <a:gd name="T20" fmla="*/ 0 w 900"/>
              <a:gd name="T21" fmla="*/ 47 h 650"/>
              <a:gd name="T22" fmla="*/ 0 w 900"/>
              <a:gd name="T23" fmla="*/ 0 h 650"/>
              <a:gd name="T24" fmla="*/ 574 w 900"/>
              <a:gd name="T25" fmla="*/ 0 h 650"/>
              <a:gd name="T26" fmla="*/ 623 w 900"/>
              <a:gd name="T27" fmla="*/ 14 h 650"/>
              <a:gd name="T28" fmla="*/ 641 w 900"/>
              <a:gd name="T29" fmla="*/ 35 h 650"/>
              <a:gd name="T30" fmla="*/ 648 w 900"/>
              <a:gd name="T31" fmla="*/ 64 h 650"/>
              <a:gd name="T32" fmla="*/ 649 w 900"/>
              <a:gd name="T33" fmla="*/ 506 h 650"/>
              <a:gd name="T34" fmla="*/ 651 w 900"/>
              <a:gd name="T35" fmla="*/ 540 h 650"/>
              <a:gd name="T36" fmla="*/ 655 w 900"/>
              <a:gd name="T37" fmla="*/ 553 h 650"/>
              <a:gd name="T38" fmla="*/ 660 w 900"/>
              <a:gd name="T39" fmla="*/ 559 h 650"/>
              <a:gd name="T40" fmla="*/ 672 w 900"/>
              <a:gd name="T41" fmla="*/ 561 h 650"/>
              <a:gd name="T42" fmla="*/ 835 w 900"/>
              <a:gd name="T43" fmla="*/ 561 h 650"/>
              <a:gd name="T44" fmla="*/ 835 w 900"/>
              <a:gd name="T45" fmla="*/ 520 h 650"/>
              <a:gd name="T46" fmla="*/ 900 w 900"/>
              <a:gd name="T47" fmla="*/ 585 h 650"/>
              <a:gd name="T48" fmla="*/ 835 w 900"/>
              <a:gd name="T49" fmla="*/ 650 h 650"/>
              <a:gd name="T50" fmla="*/ 835 w 900"/>
              <a:gd name="T51" fmla="*/ 608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0" h="650">
                <a:moveTo>
                  <a:pt x="835" y="608"/>
                </a:moveTo>
                <a:cubicBezTo>
                  <a:pt x="672" y="608"/>
                  <a:pt x="672" y="608"/>
                  <a:pt x="672" y="608"/>
                </a:cubicBezTo>
                <a:cubicBezTo>
                  <a:pt x="661" y="608"/>
                  <a:pt x="651" y="607"/>
                  <a:pt x="641" y="602"/>
                </a:cubicBezTo>
                <a:cubicBezTo>
                  <a:pt x="633" y="599"/>
                  <a:pt x="626" y="594"/>
                  <a:pt x="621" y="587"/>
                </a:cubicBezTo>
                <a:cubicBezTo>
                  <a:pt x="613" y="578"/>
                  <a:pt x="608" y="566"/>
                  <a:pt x="605" y="553"/>
                </a:cubicBezTo>
                <a:cubicBezTo>
                  <a:pt x="603" y="539"/>
                  <a:pt x="601" y="524"/>
                  <a:pt x="601" y="506"/>
                </a:cubicBezTo>
                <a:cubicBezTo>
                  <a:pt x="601" y="64"/>
                  <a:pt x="601" y="64"/>
                  <a:pt x="601" y="64"/>
                </a:cubicBezTo>
                <a:cubicBezTo>
                  <a:pt x="601" y="60"/>
                  <a:pt x="600" y="58"/>
                  <a:pt x="599" y="57"/>
                </a:cubicBezTo>
                <a:cubicBezTo>
                  <a:pt x="598" y="54"/>
                  <a:pt x="596" y="53"/>
                  <a:pt x="592" y="51"/>
                </a:cubicBezTo>
                <a:cubicBezTo>
                  <a:pt x="588" y="49"/>
                  <a:pt x="581" y="47"/>
                  <a:pt x="574" y="47"/>
                </a:cubicBezTo>
                <a:cubicBezTo>
                  <a:pt x="0" y="47"/>
                  <a:pt x="0" y="47"/>
                  <a:pt x="0" y="47"/>
                </a:cubicBezTo>
                <a:cubicBezTo>
                  <a:pt x="0" y="0"/>
                  <a:pt x="0" y="0"/>
                  <a:pt x="0" y="0"/>
                </a:cubicBezTo>
                <a:cubicBezTo>
                  <a:pt x="574" y="0"/>
                  <a:pt x="574" y="0"/>
                  <a:pt x="574" y="0"/>
                </a:cubicBezTo>
                <a:cubicBezTo>
                  <a:pt x="591" y="0"/>
                  <a:pt x="608" y="4"/>
                  <a:pt x="623" y="14"/>
                </a:cubicBezTo>
                <a:cubicBezTo>
                  <a:pt x="630" y="19"/>
                  <a:pt x="637" y="26"/>
                  <a:pt x="641" y="35"/>
                </a:cubicBezTo>
                <a:cubicBezTo>
                  <a:pt x="646" y="43"/>
                  <a:pt x="648" y="53"/>
                  <a:pt x="648" y="64"/>
                </a:cubicBezTo>
                <a:cubicBezTo>
                  <a:pt x="649" y="506"/>
                  <a:pt x="649" y="506"/>
                  <a:pt x="649" y="506"/>
                </a:cubicBezTo>
                <a:cubicBezTo>
                  <a:pt x="649" y="520"/>
                  <a:pt x="650" y="532"/>
                  <a:pt x="651" y="540"/>
                </a:cubicBezTo>
                <a:cubicBezTo>
                  <a:pt x="652" y="546"/>
                  <a:pt x="654" y="550"/>
                  <a:pt x="655" y="553"/>
                </a:cubicBezTo>
                <a:cubicBezTo>
                  <a:pt x="657" y="557"/>
                  <a:pt x="658" y="558"/>
                  <a:pt x="660" y="559"/>
                </a:cubicBezTo>
                <a:cubicBezTo>
                  <a:pt x="661" y="560"/>
                  <a:pt x="665" y="561"/>
                  <a:pt x="672" y="561"/>
                </a:cubicBezTo>
                <a:cubicBezTo>
                  <a:pt x="835" y="561"/>
                  <a:pt x="835" y="561"/>
                  <a:pt x="835" y="561"/>
                </a:cubicBezTo>
                <a:cubicBezTo>
                  <a:pt x="835" y="520"/>
                  <a:pt x="835" y="520"/>
                  <a:pt x="835" y="520"/>
                </a:cubicBezTo>
                <a:cubicBezTo>
                  <a:pt x="900" y="585"/>
                  <a:pt x="900" y="585"/>
                  <a:pt x="900" y="585"/>
                </a:cubicBezTo>
                <a:cubicBezTo>
                  <a:pt x="835" y="650"/>
                  <a:pt x="835" y="650"/>
                  <a:pt x="835" y="650"/>
                </a:cubicBezTo>
                <a:lnTo>
                  <a:pt x="835" y="608"/>
                </a:lnTo>
                <a:close/>
              </a:path>
            </a:pathLst>
          </a:custGeom>
          <a:gradFill flip="none" rotWithShape="1">
            <a:gsLst>
              <a:gs pos="90000">
                <a:schemeClr val="accent3"/>
              </a:gs>
              <a:gs pos="10000">
                <a:schemeClr val="accent3"/>
              </a:gs>
              <a:gs pos="50000">
                <a:schemeClr val="accent3">
                  <a:lumMod val="60000"/>
                  <a:lumOff val="40000"/>
                </a:schemeClr>
              </a:gs>
            </a:gsLst>
            <a:lin ang="2700000" scaled="1"/>
            <a:tileRect/>
          </a:gradFill>
          <a:ln>
            <a:noFill/>
          </a:ln>
        </p:spPr>
        <p:txBody>
          <a:bodyPr/>
          <a:lstStyle/>
          <a:p>
            <a:pPr>
              <a:defRPr/>
            </a:pPr>
            <a:endParaRPr lang="en-US">
              <a:solidFill>
                <a:prstClr val="black"/>
              </a:solidFill>
            </a:endParaRPr>
          </a:p>
        </p:txBody>
      </p:sp>
      <p:sp>
        <p:nvSpPr>
          <p:cNvPr id="12" name="Freeform 14">
            <a:extLst>
              <a:ext uri="{FF2B5EF4-FFF2-40B4-BE49-F238E27FC236}">
                <a16:creationId xmlns="" xmlns:a16="http://schemas.microsoft.com/office/drawing/2014/main" id="{34A4E70A-AE62-4659-969E-710DD879FA38}"/>
              </a:ext>
            </a:extLst>
          </p:cNvPr>
          <p:cNvSpPr>
            <a:spLocks/>
          </p:cNvSpPr>
          <p:nvPr/>
        </p:nvSpPr>
        <p:spPr bwMode="auto">
          <a:xfrm flipH="1">
            <a:off x="3246438" y="3744914"/>
            <a:ext cx="2170112" cy="249237"/>
          </a:xfrm>
          <a:custGeom>
            <a:avLst/>
            <a:gdLst>
              <a:gd name="T0" fmla="*/ 1288 w 1367"/>
              <a:gd name="T1" fmla="*/ 107 h 157"/>
              <a:gd name="T2" fmla="*/ 0 w 1367"/>
              <a:gd name="T3" fmla="*/ 107 h 157"/>
              <a:gd name="T4" fmla="*/ 0 w 1367"/>
              <a:gd name="T5" fmla="*/ 51 h 157"/>
              <a:gd name="T6" fmla="*/ 1288 w 1367"/>
              <a:gd name="T7" fmla="*/ 51 h 157"/>
              <a:gd name="T8" fmla="*/ 1288 w 1367"/>
              <a:gd name="T9" fmla="*/ 0 h 157"/>
              <a:gd name="T10" fmla="*/ 1367 w 1367"/>
              <a:gd name="T11" fmla="*/ 78 h 157"/>
              <a:gd name="T12" fmla="*/ 1288 w 1367"/>
              <a:gd name="T13" fmla="*/ 157 h 157"/>
              <a:gd name="T14" fmla="*/ 1288 w 1367"/>
              <a:gd name="T15" fmla="*/ 10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7" h="157">
                <a:moveTo>
                  <a:pt x="1288" y="107"/>
                </a:moveTo>
                <a:lnTo>
                  <a:pt x="0" y="107"/>
                </a:lnTo>
                <a:lnTo>
                  <a:pt x="0" y="51"/>
                </a:lnTo>
                <a:lnTo>
                  <a:pt x="1288" y="51"/>
                </a:lnTo>
                <a:lnTo>
                  <a:pt x="1288" y="0"/>
                </a:lnTo>
                <a:lnTo>
                  <a:pt x="1367" y="78"/>
                </a:lnTo>
                <a:lnTo>
                  <a:pt x="1288" y="157"/>
                </a:lnTo>
                <a:lnTo>
                  <a:pt x="1288" y="107"/>
                </a:lnTo>
                <a:close/>
              </a:path>
            </a:pathLst>
          </a:custGeom>
          <a:gradFill>
            <a:gsLst>
              <a:gs pos="90000">
                <a:schemeClr val="bg2"/>
              </a:gs>
              <a:gs pos="10000">
                <a:schemeClr val="bg2"/>
              </a:gs>
              <a:gs pos="50000">
                <a:schemeClr val="bg2">
                  <a:lumMod val="60000"/>
                  <a:lumOff val="40000"/>
                </a:schemeClr>
              </a:gs>
            </a:gsLst>
            <a:lin ang="0" scaled="1"/>
          </a:gradFill>
          <a:ln>
            <a:noFill/>
          </a:ln>
        </p:spPr>
        <p:txBody>
          <a:bodyPr/>
          <a:lstStyle/>
          <a:p>
            <a:pPr>
              <a:defRPr/>
            </a:pPr>
            <a:endParaRPr lang="en-US">
              <a:solidFill>
                <a:prstClr val="black"/>
              </a:solidFill>
            </a:endParaRPr>
          </a:p>
        </p:txBody>
      </p:sp>
      <p:sp>
        <p:nvSpPr>
          <p:cNvPr id="14" name="Freeform 15">
            <a:extLst>
              <a:ext uri="{FF2B5EF4-FFF2-40B4-BE49-F238E27FC236}">
                <a16:creationId xmlns="" xmlns:a16="http://schemas.microsoft.com/office/drawing/2014/main" id="{6F0B6010-6C19-4A5A-BB26-BFEE54EA3AAB}"/>
              </a:ext>
            </a:extLst>
          </p:cNvPr>
          <p:cNvSpPr>
            <a:spLocks/>
          </p:cNvSpPr>
          <p:nvPr/>
        </p:nvSpPr>
        <p:spPr bwMode="auto">
          <a:xfrm flipH="1">
            <a:off x="4319588" y="4140201"/>
            <a:ext cx="1096962" cy="944563"/>
          </a:xfrm>
          <a:custGeom>
            <a:avLst/>
            <a:gdLst>
              <a:gd name="T0" fmla="*/ 457 w 570"/>
              <a:gd name="T1" fmla="*/ 491 h 491"/>
              <a:gd name="T2" fmla="*/ 392 w 570"/>
              <a:gd name="T3" fmla="*/ 426 h 491"/>
              <a:gd name="T4" fmla="*/ 457 w 570"/>
              <a:gd name="T5" fmla="*/ 361 h 491"/>
              <a:gd name="T6" fmla="*/ 457 w 570"/>
              <a:gd name="T7" fmla="*/ 402 h 491"/>
              <a:gd name="T8" fmla="*/ 500 w 570"/>
              <a:gd name="T9" fmla="*/ 402 h 491"/>
              <a:gd name="T10" fmla="*/ 511 w 570"/>
              <a:gd name="T11" fmla="*/ 400 h 491"/>
              <a:gd name="T12" fmla="*/ 514 w 570"/>
              <a:gd name="T13" fmla="*/ 398 h 491"/>
              <a:gd name="T14" fmla="*/ 520 w 570"/>
              <a:gd name="T15" fmla="*/ 384 h 491"/>
              <a:gd name="T16" fmla="*/ 523 w 570"/>
              <a:gd name="T17" fmla="*/ 347 h 491"/>
              <a:gd name="T18" fmla="*/ 523 w 570"/>
              <a:gd name="T19" fmla="*/ 63 h 491"/>
              <a:gd name="T20" fmla="*/ 522 w 570"/>
              <a:gd name="T21" fmla="*/ 56 h 491"/>
              <a:gd name="T22" fmla="*/ 514 w 570"/>
              <a:gd name="T23" fmla="*/ 50 h 491"/>
              <a:gd name="T24" fmla="*/ 496 w 570"/>
              <a:gd name="T25" fmla="*/ 47 h 491"/>
              <a:gd name="T26" fmla="*/ 0 w 570"/>
              <a:gd name="T27" fmla="*/ 47 h 491"/>
              <a:gd name="T28" fmla="*/ 0 w 570"/>
              <a:gd name="T29" fmla="*/ 0 h 491"/>
              <a:gd name="T30" fmla="*/ 496 w 570"/>
              <a:gd name="T31" fmla="*/ 0 h 491"/>
              <a:gd name="T32" fmla="*/ 545 w 570"/>
              <a:gd name="T33" fmla="*/ 13 h 491"/>
              <a:gd name="T34" fmla="*/ 563 w 570"/>
              <a:gd name="T35" fmla="*/ 34 h 491"/>
              <a:gd name="T36" fmla="*/ 570 w 570"/>
              <a:gd name="T37" fmla="*/ 63 h 491"/>
              <a:gd name="T38" fmla="*/ 570 w 570"/>
              <a:gd name="T39" fmla="*/ 63 h 491"/>
              <a:gd name="T40" fmla="*/ 570 w 570"/>
              <a:gd name="T41" fmla="*/ 347 h 491"/>
              <a:gd name="T42" fmla="*/ 567 w 570"/>
              <a:gd name="T43" fmla="*/ 389 h 491"/>
              <a:gd name="T44" fmla="*/ 560 w 570"/>
              <a:gd name="T45" fmla="*/ 414 h 491"/>
              <a:gd name="T46" fmla="*/ 534 w 570"/>
              <a:gd name="T47" fmla="*/ 442 h 491"/>
              <a:gd name="T48" fmla="*/ 500 w 570"/>
              <a:gd name="T49" fmla="*/ 449 h 491"/>
              <a:gd name="T50" fmla="*/ 457 w 570"/>
              <a:gd name="T51" fmla="*/ 449 h 491"/>
              <a:gd name="T52" fmla="*/ 457 w 570"/>
              <a:gd name="T53"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70" h="491">
                <a:moveTo>
                  <a:pt x="457" y="491"/>
                </a:moveTo>
                <a:cubicBezTo>
                  <a:pt x="392" y="426"/>
                  <a:pt x="392" y="426"/>
                  <a:pt x="392" y="426"/>
                </a:cubicBezTo>
                <a:cubicBezTo>
                  <a:pt x="457" y="361"/>
                  <a:pt x="457" y="361"/>
                  <a:pt x="457" y="361"/>
                </a:cubicBezTo>
                <a:cubicBezTo>
                  <a:pt x="457" y="402"/>
                  <a:pt x="457" y="402"/>
                  <a:pt x="457" y="402"/>
                </a:cubicBezTo>
                <a:cubicBezTo>
                  <a:pt x="500" y="402"/>
                  <a:pt x="500" y="402"/>
                  <a:pt x="500" y="402"/>
                </a:cubicBezTo>
                <a:cubicBezTo>
                  <a:pt x="506" y="402"/>
                  <a:pt x="510" y="401"/>
                  <a:pt x="511" y="400"/>
                </a:cubicBezTo>
                <a:cubicBezTo>
                  <a:pt x="513" y="400"/>
                  <a:pt x="513" y="399"/>
                  <a:pt x="514" y="398"/>
                </a:cubicBezTo>
                <a:cubicBezTo>
                  <a:pt x="516" y="396"/>
                  <a:pt x="518" y="392"/>
                  <a:pt x="520" y="384"/>
                </a:cubicBezTo>
                <a:cubicBezTo>
                  <a:pt x="522" y="375"/>
                  <a:pt x="523" y="363"/>
                  <a:pt x="523" y="347"/>
                </a:cubicBezTo>
                <a:cubicBezTo>
                  <a:pt x="523" y="347"/>
                  <a:pt x="523" y="131"/>
                  <a:pt x="523" y="63"/>
                </a:cubicBezTo>
                <a:cubicBezTo>
                  <a:pt x="523" y="59"/>
                  <a:pt x="522" y="57"/>
                  <a:pt x="522" y="56"/>
                </a:cubicBezTo>
                <a:cubicBezTo>
                  <a:pt x="520" y="54"/>
                  <a:pt x="519" y="52"/>
                  <a:pt x="514" y="50"/>
                </a:cubicBezTo>
                <a:cubicBezTo>
                  <a:pt x="510" y="48"/>
                  <a:pt x="504" y="47"/>
                  <a:pt x="496" y="47"/>
                </a:cubicBezTo>
                <a:cubicBezTo>
                  <a:pt x="0" y="47"/>
                  <a:pt x="0" y="47"/>
                  <a:pt x="0" y="47"/>
                </a:cubicBezTo>
                <a:cubicBezTo>
                  <a:pt x="0" y="0"/>
                  <a:pt x="0" y="0"/>
                  <a:pt x="0" y="0"/>
                </a:cubicBezTo>
                <a:cubicBezTo>
                  <a:pt x="496" y="0"/>
                  <a:pt x="496" y="0"/>
                  <a:pt x="496" y="0"/>
                </a:cubicBezTo>
                <a:cubicBezTo>
                  <a:pt x="513" y="0"/>
                  <a:pt x="530" y="3"/>
                  <a:pt x="545" y="13"/>
                </a:cubicBezTo>
                <a:cubicBezTo>
                  <a:pt x="552" y="18"/>
                  <a:pt x="559" y="25"/>
                  <a:pt x="563" y="34"/>
                </a:cubicBezTo>
                <a:cubicBezTo>
                  <a:pt x="568" y="43"/>
                  <a:pt x="570" y="53"/>
                  <a:pt x="570" y="63"/>
                </a:cubicBezTo>
                <a:cubicBezTo>
                  <a:pt x="570" y="63"/>
                  <a:pt x="570" y="63"/>
                  <a:pt x="570" y="63"/>
                </a:cubicBezTo>
                <a:cubicBezTo>
                  <a:pt x="570" y="131"/>
                  <a:pt x="570" y="347"/>
                  <a:pt x="570" y="347"/>
                </a:cubicBezTo>
                <a:cubicBezTo>
                  <a:pt x="570" y="363"/>
                  <a:pt x="569" y="377"/>
                  <a:pt x="567" y="389"/>
                </a:cubicBezTo>
                <a:cubicBezTo>
                  <a:pt x="566" y="398"/>
                  <a:pt x="563" y="407"/>
                  <a:pt x="560" y="414"/>
                </a:cubicBezTo>
                <a:cubicBezTo>
                  <a:pt x="554" y="426"/>
                  <a:pt x="545" y="436"/>
                  <a:pt x="534" y="442"/>
                </a:cubicBezTo>
                <a:cubicBezTo>
                  <a:pt x="523" y="448"/>
                  <a:pt x="512" y="449"/>
                  <a:pt x="500" y="449"/>
                </a:cubicBezTo>
                <a:cubicBezTo>
                  <a:pt x="457" y="449"/>
                  <a:pt x="457" y="449"/>
                  <a:pt x="457" y="449"/>
                </a:cubicBezTo>
                <a:lnTo>
                  <a:pt x="457" y="491"/>
                </a:lnTo>
                <a:close/>
              </a:path>
            </a:pathLst>
          </a:custGeom>
          <a:gradFill flip="none" rotWithShape="1">
            <a:gsLst>
              <a:gs pos="48000">
                <a:schemeClr val="accent1"/>
              </a:gs>
              <a:gs pos="2000">
                <a:schemeClr val="accent1"/>
              </a:gs>
              <a:gs pos="32000">
                <a:schemeClr val="accent1">
                  <a:lumMod val="60000"/>
                  <a:lumOff val="40000"/>
                </a:schemeClr>
              </a:gs>
            </a:gsLst>
            <a:lin ang="8100000" scaled="1"/>
            <a:tileRect/>
          </a:gradFill>
          <a:ln>
            <a:noFill/>
          </a:ln>
        </p:spPr>
        <p:txBody>
          <a:bodyPr/>
          <a:lstStyle/>
          <a:p>
            <a:pPr>
              <a:defRPr/>
            </a:pPr>
            <a:endParaRPr lang="en-US">
              <a:solidFill>
                <a:prstClr val="black"/>
              </a:solidFill>
            </a:endParaRPr>
          </a:p>
        </p:txBody>
      </p:sp>
      <p:sp>
        <p:nvSpPr>
          <p:cNvPr id="15" name="Freeform 16">
            <a:extLst>
              <a:ext uri="{FF2B5EF4-FFF2-40B4-BE49-F238E27FC236}">
                <a16:creationId xmlns="" xmlns:a16="http://schemas.microsoft.com/office/drawing/2014/main" id="{3365AAF1-61A6-4B70-9E44-A85EE2F297E4}"/>
              </a:ext>
            </a:extLst>
          </p:cNvPr>
          <p:cNvSpPr>
            <a:spLocks/>
          </p:cNvSpPr>
          <p:nvPr/>
        </p:nvSpPr>
        <p:spPr bwMode="auto">
          <a:xfrm flipH="1">
            <a:off x="4319588" y="2420939"/>
            <a:ext cx="1096962" cy="1176337"/>
          </a:xfrm>
          <a:custGeom>
            <a:avLst/>
            <a:gdLst>
              <a:gd name="T0" fmla="*/ 0 w 570"/>
              <a:gd name="T1" fmla="*/ 564 h 612"/>
              <a:gd name="T2" fmla="*/ 496 w 570"/>
              <a:gd name="T3" fmla="*/ 564 h 612"/>
              <a:gd name="T4" fmla="*/ 518 w 570"/>
              <a:gd name="T5" fmla="*/ 559 h 612"/>
              <a:gd name="T6" fmla="*/ 522 w 570"/>
              <a:gd name="T7" fmla="*/ 555 h 612"/>
              <a:gd name="T8" fmla="*/ 523 w 570"/>
              <a:gd name="T9" fmla="*/ 548 h 612"/>
              <a:gd name="T10" fmla="*/ 523 w 570"/>
              <a:gd name="T11" fmla="*/ 144 h 612"/>
              <a:gd name="T12" fmla="*/ 521 w 570"/>
              <a:gd name="T13" fmla="*/ 111 h 612"/>
              <a:gd name="T14" fmla="*/ 517 w 570"/>
              <a:gd name="T15" fmla="*/ 98 h 612"/>
              <a:gd name="T16" fmla="*/ 512 w 570"/>
              <a:gd name="T17" fmla="*/ 92 h 612"/>
              <a:gd name="T18" fmla="*/ 500 w 570"/>
              <a:gd name="T19" fmla="*/ 90 h 612"/>
              <a:gd name="T20" fmla="*/ 457 w 570"/>
              <a:gd name="T21" fmla="*/ 90 h 612"/>
              <a:gd name="T22" fmla="*/ 457 w 570"/>
              <a:gd name="T23" fmla="*/ 130 h 612"/>
              <a:gd name="T24" fmla="*/ 392 w 570"/>
              <a:gd name="T25" fmla="*/ 65 h 612"/>
              <a:gd name="T26" fmla="*/ 457 w 570"/>
              <a:gd name="T27" fmla="*/ 0 h 612"/>
              <a:gd name="T28" fmla="*/ 457 w 570"/>
              <a:gd name="T29" fmla="*/ 42 h 612"/>
              <a:gd name="T30" fmla="*/ 500 w 570"/>
              <a:gd name="T31" fmla="*/ 42 h 612"/>
              <a:gd name="T32" fmla="*/ 531 w 570"/>
              <a:gd name="T33" fmla="*/ 48 h 612"/>
              <a:gd name="T34" fmla="*/ 551 w 570"/>
              <a:gd name="T35" fmla="*/ 63 h 612"/>
              <a:gd name="T36" fmla="*/ 566 w 570"/>
              <a:gd name="T37" fmla="*/ 98 h 612"/>
              <a:gd name="T38" fmla="*/ 570 w 570"/>
              <a:gd name="T39" fmla="*/ 144 h 612"/>
              <a:gd name="T40" fmla="*/ 570 w 570"/>
              <a:gd name="T41" fmla="*/ 198 h 612"/>
              <a:gd name="T42" fmla="*/ 570 w 570"/>
              <a:gd name="T43" fmla="*/ 548 h 612"/>
              <a:gd name="T44" fmla="*/ 570 w 570"/>
              <a:gd name="T45" fmla="*/ 548 h 612"/>
              <a:gd name="T46" fmla="*/ 563 w 570"/>
              <a:gd name="T47" fmla="*/ 577 h 612"/>
              <a:gd name="T48" fmla="*/ 533 w 570"/>
              <a:gd name="T49" fmla="*/ 604 h 612"/>
              <a:gd name="T50" fmla="*/ 496 w 570"/>
              <a:gd name="T51" fmla="*/ 612 h 612"/>
              <a:gd name="T52" fmla="*/ 0 w 570"/>
              <a:gd name="T53" fmla="*/ 612 h 612"/>
              <a:gd name="T54" fmla="*/ 0 w 570"/>
              <a:gd name="T55" fmla="*/ 564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0" h="612">
                <a:moveTo>
                  <a:pt x="0" y="564"/>
                </a:moveTo>
                <a:cubicBezTo>
                  <a:pt x="496" y="564"/>
                  <a:pt x="496" y="564"/>
                  <a:pt x="496" y="564"/>
                </a:cubicBezTo>
                <a:cubicBezTo>
                  <a:pt x="506" y="565"/>
                  <a:pt x="514" y="562"/>
                  <a:pt x="518" y="559"/>
                </a:cubicBezTo>
                <a:cubicBezTo>
                  <a:pt x="520" y="558"/>
                  <a:pt x="521" y="557"/>
                  <a:pt x="522" y="555"/>
                </a:cubicBezTo>
                <a:cubicBezTo>
                  <a:pt x="522" y="554"/>
                  <a:pt x="523" y="552"/>
                  <a:pt x="523" y="548"/>
                </a:cubicBezTo>
                <a:cubicBezTo>
                  <a:pt x="523" y="144"/>
                  <a:pt x="523" y="144"/>
                  <a:pt x="523" y="144"/>
                </a:cubicBezTo>
                <a:cubicBezTo>
                  <a:pt x="523" y="130"/>
                  <a:pt x="522" y="119"/>
                  <a:pt x="521" y="111"/>
                </a:cubicBezTo>
                <a:cubicBezTo>
                  <a:pt x="520" y="105"/>
                  <a:pt x="518" y="100"/>
                  <a:pt x="517" y="98"/>
                </a:cubicBezTo>
                <a:cubicBezTo>
                  <a:pt x="515" y="93"/>
                  <a:pt x="514" y="93"/>
                  <a:pt x="512" y="92"/>
                </a:cubicBezTo>
                <a:cubicBezTo>
                  <a:pt x="510" y="91"/>
                  <a:pt x="507" y="90"/>
                  <a:pt x="500" y="90"/>
                </a:cubicBezTo>
                <a:cubicBezTo>
                  <a:pt x="457" y="90"/>
                  <a:pt x="457" y="90"/>
                  <a:pt x="457" y="90"/>
                </a:cubicBezTo>
                <a:cubicBezTo>
                  <a:pt x="457" y="130"/>
                  <a:pt x="457" y="130"/>
                  <a:pt x="457" y="130"/>
                </a:cubicBezTo>
                <a:cubicBezTo>
                  <a:pt x="392" y="65"/>
                  <a:pt x="392" y="65"/>
                  <a:pt x="392" y="65"/>
                </a:cubicBezTo>
                <a:cubicBezTo>
                  <a:pt x="457" y="0"/>
                  <a:pt x="457" y="0"/>
                  <a:pt x="457" y="0"/>
                </a:cubicBezTo>
                <a:cubicBezTo>
                  <a:pt x="457" y="42"/>
                  <a:pt x="457" y="42"/>
                  <a:pt x="457" y="42"/>
                </a:cubicBezTo>
                <a:cubicBezTo>
                  <a:pt x="500" y="42"/>
                  <a:pt x="500" y="42"/>
                  <a:pt x="500" y="42"/>
                </a:cubicBezTo>
                <a:cubicBezTo>
                  <a:pt x="510" y="42"/>
                  <a:pt x="521" y="44"/>
                  <a:pt x="531" y="48"/>
                </a:cubicBezTo>
                <a:cubicBezTo>
                  <a:pt x="538" y="52"/>
                  <a:pt x="545" y="57"/>
                  <a:pt x="551" y="63"/>
                </a:cubicBezTo>
                <a:cubicBezTo>
                  <a:pt x="559" y="73"/>
                  <a:pt x="563" y="85"/>
                  <a:pt x="566" y="98"/>
                </a:cubicBezTo>
                <a:cubicBezTo>
                  <a:pt x="569" y="111"/>
                  <a:pt x="570" y="126"/>
                  <a:pt x="570" y="144"/>
                </a:cubicBezTo>
                <a:cubicBezTo>
                  <a:pt x="570" y="145"/>
                  <a:pt x="570" y="165"/>
                  <a:pt x="570" y="198"/>
                </a:cubicBezTo>
                <a:cubicBezTo>
                  <a:pt x="570" y="296"/>
                  <a:pt x="570" y="497"/>
                  <a:pt x="570" y="548"/>
                </a:cubicBezTo>
                <a:cubicBezTo>
                  <a:pt x="570" y="548"/>
                  <a:pt x="570" y="548"/>
                  <a:pt x="570" y="548"/>
                </a:cubicBezTo>
                <a:cubicBezTo>
                  <a:pt x="570" y="559"/>
                  <a:pt x="568" y="569"/>
                  <a:pt x="563" y="577"/>
                </a:cubicBezTo>
                <a:cubicBezTo>
                  <a:pt x="557" y="590"/>
                  <a:pt x="545" y="599"/>
                  <a:pt x="533" y="604"/>
                </a:cubicBezTo>
                <a:cubicBezTo>
                  <a:pt x="521" y="610"/>
                  <a:pt x="509" y="612"/>
                  <a:pt x="496" y="612"/>
                </a:cubicBezTo>
                <a:cubicBezTo>
                  <a:pt x="0" y="612"/>
                  <a:pt x="0" y="612"/>
                  <a:pt x="0" y="612"/>
                </a:cubicBezTo>
                <a:lnTo>
                  <a:pt x="0" y="564"/>
                </a:lnTo>
                <a:close/>
              </a:path>
            </a:pathLst>
          </a:custGeom>
          <a:gradFill flip="none" rotWithShape="1">
            <a:gsLst>
              <a:gs pos="86000">
                <a:schemeClr val="accent2"/>
              </a:gs>
              <a:gs pos="39000">
                <a:schemeClr val="accent2"/>
              </a:gs>
              <a:gs pos="65000">
                <a:schemeClr val="accent2">
                  <a:lumMod val="60000"/>
                  <a:lumOff val="40000"/>
                </a:schemeClr>
              </a:gs>
            </a:gsLst>
            <a:lin ang="2700000" scaled="1"/>
            <a:tileRect/>
          </a:gradFill>
          <a:ln>
            <a:noFill/>
          </a:ln>
        </p:spPr>
        <p:txBody>
          <a:bodyPr/>
          <a:lstStyle/>
          <a:p>
            <a:pPr>
              <a:defRPr/>
            </a:pPr>
            <a:endParaRPr lang="en-US">
              <a:solidFill>
                <a:prstClr val="black"/>
              </a:solidFill>
            </a:endParaRPr>
          </a:p>
        </p:txBody>
      </p:sp>
      <p:sp>
        <p:nvSpPr>
          <p:cNvPr id="16" name="Freeform 17">
            <a:extLst>
              <a:ext uri="{FF2B5EF4-FFF2-40B4-BE49-F238E27FC236}">
                <a16:creationId xmlns="" xmlns:a16="http://schemas.microsoft.com/office/drawing/2014/main" id="{AD3F129F-9EDC-4E32-82B3-F036F771D952}"/>
              </a:ext>
            </a:extLst>
          </p:cNvPr>
          <p:cNvSpPr>
            <a:spLocks/>
          </p:cNvSpPr>
          <p:nvPr/>
        </p:nvSpPr>
        <p:spPr bwMode="auto">
          <a:xfrm flipH="1">
            <a:off x="3684588" y="2828925"/>
            <a:ext cx="1731962" cy="928688"/>
          </a:xfrm>
          <a:custGeom>
            <a:avLst/>
            <a:gdLst>
              <a:gd name="T0" fmla="*/ 0 w 900"/>
              <a:gd name="T1" fmla="*/ 436 h 483"/>
              <a:gd name="T2" fmla="*/ 574 w 900"/>
              <a:gd name="T3" fmla="*/ 436 h 483"/>
              <a:gd name="T4" fmla="*/ 596 w 900"/>
              <a:gd name="T5" fmla="*/ 431 h 483"/>
              <a:gd name="T6" fmla="*/ 599 w 900"/>
              <a:gd name="T7" fmla="*/ 427 h 483"/>
              <a:gd name="T8" fmla="*/ 601 w 900"/>
              <a:gd name="T9" fmla="*/ 419 h 483"/>
              <a:gd name="T10" fmla="*/ 601 w 900"/>
              <a:gd name="T11" fmla="*/ 144 h 483"/>
              <a:gd name="T12" fmla="*/ 605 w 900"/>
              <a:gd name="T13" fmla="*/ 102 h 483"/>
              <a:gd name="T14" fmla="*/ 612 w 900"/>
              <a:gd name="T15" fmla="*/ 77 h 483"/>
              <a:gd name="T16" fmla="*/ 637 w 900"/>
              <a:gd name="T17" fmla="*/ 49 h 483"/>
              <a:gd name="T18" fmla="*/ 672 w 900"/>
              <a:gd name="T19" fmla="*/ 42 h 483"/>
              <a:gd name="T20" fmla="*/ 835 w 900"/>
              <a:gd name="T21" fmla="*/ 42 h 483"/>
              <a:gd name="T22" fmla="*/ 835 w 900"/>
              <a:gd name="T23" fmla="*/ 0 h 483"/>
              <a:gd name="T24" fmla="*/ 900 w 900"/>
              <a:gd name="T25" fmla="*/ 65 h 483"/>
              <a:gd name="T26" fmla="*/ 835 w 900"/>
              <a:gd name="T27" fmla="*/ 130 h 483"/>
              <a:gd name="T28" fmla="*/ 835 w 900"/>
              <a:gd name="T29" fmla="*/ 89 h 483"/>
              <a:gd name="T30" fmla="*/ 672 w 900"/>
              <a:gd name="T31" fmla="*/ 89 h 483"/>
              <a:gd name="T32" fmla="*/ 660 w 900"/>
              <a:gd name="T33" fmla="*/ 90 h 483"/>
              <a:gd name="T34" fmla="*/ 657 w 900"/>
              <a:gd name="T35" fmla="*/ 93 h 483"/>
              <a:gd name="T36" fmla="*/ 652 w 900"/>
              <a:gd name="T37" fmla="*/ 107 h 483"/>
              <a:gd name="T38" fmla="*/ 649 w 900"/>
              <a:gd name="T39" fmla="*/ 144 h 483"/>
              <a:gd name="T40" fmla="*/ 648 w 900"/>
              <a:gd name="T41" fmla="*/ 419 h 483"/>
              <a:gd name="T42" fmla="*/ 641 w 900"/>
              <a:gd name="T43" fmla="*/ 448 h 483"/>
              <a:gd name="T44" fmla="*/ 611 w 900"/>
              <a:gd name="T45" fmla="*/ 476 h 483"/>
              <a:gd name="T46" fmla="*/ 574 w 900"/>
              <a:gd name="T47" fmla="*/ 483 h 483"/>
              <a:gd name="T48" fmla="*/ 0 w 900"/>
              <a:gd name="T49" fmla="*/ 483 h 483"/>
              <a:gd name="T50" fmla="*/ 0 w 900"/>
              <a:gd name="T51" fmla="*/ 436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0" h="483">
                <a:moveTo>
                  <a:pt x="0" y="436"/>
                </a:moveTo>
                <a:cubicBezTo>
                  <a:pt x="574" y="436"/>
                  <a:pt x="574" y="436"/>
                  <a:pt x="574" y="436"/>
                </a:cubicBezTo>
                <a:cubicBezTo>
                  <a:pt x="584" y="436"/>
                  <a:pt x="592" y="433"/>
                  <a:pt x="596" y="431"/>
                </a:cubicBezTo>
                <a:cubicBezTo>
                  <a:pt x="598" y="429"/>
                  <a:pt x="599" y="428"/>
                  <a:pt x="599" y="427"/>
                </a:cubicBezTo>
                <a:cubicBezTo>
                  <a:pt x="600" y="425"/>
                  <a:pt x="601" y="423"/>
                  <a:pt x="601" y="419"/>
                </a:cubicBezTo>
                <a:cubicBezTo>
                  <a:pt x="601" y="144"/>
                  <a:pt x="601" y="144"/>
                  <a:pt x="601" y="144"/>
                </a:cubicBezTo>
                <a:cubicBezTo>
                  <a:pt x="601" y="128"/>
                  <a:pt x="602" y="114"/>
                  <a:pt x="605" y="102"/>
                </a:cubicBezTo>
                <a:cubicBezTo>
                  <a:pt x="606" y="93"/>
                  <a:pt x="609" y="84"/>
                  <a:pt x="612" y="77"/>
                </a:cubicBezTo>
                <a:cubicBezTo>
                  <a:pt x="617" y="65"/>
                  <a:pt x="626" y="55"/>
                  <a:pt x="637" y="49"/>
                </a:cubicBezTo>
                <a:cubicBezTo>
                  <a:pt x="648" y="43"/>
                  <a:pt x="660" y="42"/>
                  <a:pt x="672" y="42"/>
                </a:cubicBezTo>
                <a:cubicBezTo>
                  <a:pt x="835" y="42"/>
                  <a:pt x="835" y="42"/>
                  <a:pt x="835" y="42"/>
                </a:cubicBezTo>
                <a:cubicBezTo>
                  <a:pt x="835" y="0"/>
                  <a:pt x="835" y="0"/>
                  <a:pt x="835" y="0"/>
                </a:cubicBezTo>
                <a:cubicBezTo>
                  <a:pt x="900" y="65"/>
                  <a:pt x="900" y="65"/>
                  <a:pt x="900" y="65"/>
                </a:cubicBezTo>
                <a:cubicBezTo>
                  <a:pt x="835" y="130"/>
                  <a:pt x="835" y="130"/>
                  <a:pt x="835" y="130"/>
                </a:cubicBezTo>
                <a:cubicBezTo>
                  <a:pt x="835" y="89"/>
                  <a:pt x="835" y="89"/>
                  <a:pt x="835" y="89"/>
                </a:cubicBezTo>
                <a:cubicBezTo>
                  <a:pt x="672" y="89"/>
                  <a:pt x="672" y="89"/>
                  <a:pt x="672" y="89"/>
                </a:cubicBezTo>
                <a:cubicBezTo>
                  <a:pt x="666" y="89"/>
                  <a:pt x="662" y="90"/>
                  <a:pt x="660" y="90"/>
                </a:cubicBezTo>
                <a:cubicBezTo>
                  <a:pt x="659" y="91"/>
                  <a:pt x="658" y="92"/>
                  <a:pt x="657" y="93"/>
                </a:cubicBezTo>
                <a:cubicBezTo>
                  <a:pt x="656" y="94"/>
                  <a:pt x="653" y="99"/>
                  <a:pt x="652" y="107"/>
                </a:cubicBezTo>
                <a:cubicBezTo>
                  <a:pt x="650" y="115"/>
                  <a:pt x="649" y="128"/>
                  <a:pt x="649" y="144"/>
                </a:cubicBezTo>
                <a:cubicBezTo>
                  <a:pt x="648" y="419"/>
                  <a:pt x="648" y="419"/>
                  <a:pt x="648" y="419"/>
                </a:cubicBezTo>
                <a:cubicBezTo>
                  <a:pt x="648" y="430"/>
                  <a:pt x="646" y="440"/>
                  <a:pt x="641" y="448"/>
                </a:cubicBezTo>
                <a:cubicBezTo>
                  <a:pt x="634" y="462"/>
                  <a:pt x="623" y="471"/>
                  <a:pt x="611" y="476"/>
                </a:cubicBezTo>
                <a:cubicBezTo>
                  <a:pt x="599" y="481"/>
                  <a:pt x="586" y="483"/>
                  <a:pt x="574" y="483"/>
                </a:cubicBezTo>
                <a:cubicBezTo>
                  <a:pt x="0" y="483"/>
                  <a:pt x="0" y="483"/>
                  <a:pt x="0" y="483"/>
                </a:cubicBezTo>
                <a:lnTo>
                  <a:pt x="0" y="436"/>
                </a:lnTo>
                <a:close/>
              </a:path>
            </a:pathLst>
          </a:custGeom>
          <a:gradFill flip="none" rotWithShape="1">
            <a:gsLst>
              <a:gs pos="90000">
                <a:schemeClr val="tx2"/>
              </a:gs>
              <a:gs pos="10000">
                <a:schemeClr val="tx2"/>
              </a:gs>
              <a:gs pos="50000">
                <a:schemeClr val="tx2">
                  <a:lumMod val="60000"/>
                  <a:lumOff val="40000"/>
                </a:schemeClr>
              </a:gs>
            </a:gsLst>
            <a:lin ang="2700000" scaled="1"/>
            <a:tileRect/>
          </a:gradFill>
          <a:ln>
            <a:noFill/>
          </a:ln>
        </p:spPr>
        <p:txBody>
          <a:bodyPr/>
          <a:lstStyle/>
          <a:p>
            <a:pPr>
              <a:defRPr/>
            </a:pPr>
            <a:endParaRPr lang="en-US">
              <a:solidFill>
                <a:prstClr val="black"/>
              </a:solidFill>
            </a:endParaRPr>
          </a:p>
        </p:txBody>
      </p:sp>
      <p:sp>
        <p:nvSpPr>
          <p:cNvPr id="17" name="Freeform 18">
            <a:extLst>
              <a:ext uri="{FF2B5EF4-FFF2-40B4-BE49-F238E27FC236}">
                <a16:creationId xmlns="" xmlns:a16="http://schemas.microsoft.com/office/drawing/2014/main" id="{F1CAE06D-85CC-4B9D-9424-7F74B834FC1C}"/>
              </a:ext>
            </a:extLst>
          </p:cNvPr>
          <p:cNvSpPr>
            <a:spLocks/>
          </p:cNvSpPr>
          <p:nvPr/>
        </p:nvSpPr>
        <p:spPr bwMode="auto">
          <a:xfrm flipH="1">
            <a:off x="3684588" y="3978275"/>
            <a:ext cx="1731962" cy="1250950"/>
          </a:xfrm>
          <a:custGeom>
            <a:avLst/>
            <a:gdLst>
              <a:gd name="T0" fmla="*/ 835 w 900"/>
              <a:gd name="T1" fmla="*/ 608 h 650"/>
              <a:gd name="T2" fmla="*/ 672 w 900"/>
              <a:gd name="T3" fmla="*/ 608 h 650"/>
              <a:gd name="T4" fmla="*/ 641 w 900"/>
              <a:gd name="T5" fmla="*/ 602 h 650"/>
              <a:gd name="T6" fmla="*/ 621 w 900"/>
              <a:gd name="T7" fmla="*/ 587 h 650"/>
              <a:gd name="T8" fmla="*/ 605 w 900"/>
              <a:gd name="T9" fmla="*/ 553 h 650"/>
              <a:gd name="T10" fmla="*/ 601 w 900"/>
              <a:gd name="T11" fmla="*/ 506 h 650"/>
              <a:gd name="T12" fmla="*/ 601 w 900"/>
              <a:gd name="T13" fmla="*/ 64 h 650"/>
              <a:gd name="T14" fmla="*/ 599 w 900"/>
              <a:gd name="T15" fmla="*/ 57 h 650"/>
              <a:gd name="T16" fmla="*/ 592 w 900"/>
              <a:gd name="T17" fmla="*/ 51 h 650"/>
              <a:gd name="T18" fmla="*/ 574 w 900"/>
              <a:gd name="T19" fmla="*/ 47 h 650"/>
              <a:gd name="T20" fmla="*/ 0 w 900"/>
              <a:gd name="T21" fmla="*/ 47 h 650"/>
              <a:gd name="T22" fmla="*/ 0 w 900"/>
              <a:gd name="T23" fmla="*/ 0 h 650"/>
              <a:gd name="T24" fmla="*/ 574 w 900"/>
              <a:gd name="T25" fmla="*/ 0 h 650"/>
              <a:gd name="T26" fmla="*/ 623 w 900"/>
              <a:gd name="T27" fmla="*/ 14 h 650"/>
              <a:gd name="T28" fmla="*/ 641 w 900"/>
              <a:gd name="T29" fmla="*/ 35 h 650"/>
              <a:gd name="T30" fmla="*/ 648 w 900"/>
              <a:gd name="T31" fmla="*/ 64 h 650"/>
              <a:gd name="T32" fmla="*/ 649 w 900"/>
              <a:gd name="T33" fmla="*/ 506 h 650"/>
              <a:gd name="T34" fmla="*/ 651 w 900"/>
              <a:gd name="T35" fmla="*/ 540 h 650"/>
              <a:gd name="T36" fmla="*/ 655 w 900"/>
              <a:gd name="T37" fmla="*/ 553 h 650"/>
              <a:gd name="T38" fmla="*/ 660 w 900"/>
              <a:gd name="T39" fmla="*/ 559 h 650"/>
              <a:gd name="T40" fmla="*/ 672 w 900"/>
              <a:gd name="T41" fmla="*/ 561 h 650"/>
              <a:gd name="T42" fmla="*/ 835 w 900"/>
              <a:gd name="T43" fmla="*/ 561 h 650"/>
              <a:gd name="T44" fmla="*/ 835 w 900"/>
              <a:gd name="T45" fmla="*/ 520 h 650"/>
              <a:gd name="T46" fmla="*/ 900 w 900"/>
              <a:gd name="T47" fmla="*/ 585 h 650"/>
              <a:gd name="T48" fmla="*/ 835 w 900"/>
              <a:gd name="T49" fmla="*/ 650 h 650"/>
              <a:gd name="T50" fmla="*/ 835 w 900"/>
              <a:gd name="T51" fmla="*/ 608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0" h="650">
                <a:moveTo>
                  <a:pt x="835" y="608"/>
                </a:moveTo>
                <a:cubicBezTo>
                  <a:pt x="672" y="608"/>
                  <a:pt x="672" y="608"/>
                  <a:pt x="672" y="608"/>
                </a:cubicBezTo>
                <a:cubicBezTo>
                  <a:pt x="661" y="608"/>
                  <a:pt x="651" y="607"/>
                  <a:pt x="641" y="602"/>
                </a:cubicBezTo>
                <a:cubicBezTo>
                  <a:pt x="633" y="599"/>
                  <a:pt x="626" y="594"/>
                  <a:pt x="621" y="587"/>
                </a:cubicBezTo>
                <a:cubicBezTo>
                  <a:pt x="613" y="578"/>
                  <a:pt x="608" y="566"/>
                  <a:pt x="605" y="553"/>
                </a:cubicBezTo>
                <a:cubicBezTo>
                  <a:pt x="603" y="539"/>
                  <a:pt x="601" y="524"/>
                  <a:pt x="601" y="506"/>
                </a:cubicBezTo>
                <a:cubicBezTo>
                  <a:pt x="601" y="64"/>
                  <a:pt x="601" y="64"/>
                  <a:pt x="601" y="64"/>
                </a:cubicBezTo>
                <a:cubicBezTo>
                  <a:pt x="601" y="60"/>
                  <a:pt x="600" y="58"/>
                  <a:pt x="599" y="57"/>
                </a:cubicBezTo>
                <a:cubicBezTo>
                  <a:pt x="598" y="54"/>
                  <a:pt x="596" y="53"/>
                  <a:pt x="592" y="51"/>
                </a:cubicBezTo>
                <a:cubicBezTo>
                  <a:pt x="588" y="49"/>
                  <a:pt x="581" y="47"/>
                  <a:pt x="574" y="47"/>
                </a:cubicBezTo>
                <a:cubicBezTo>
                  <a:pt x="0" y="47"/>
                  <a:pt x="0" y="47"/>
                  <a:pt x="0" y="47"/>
                </a:cubicBezTo>
                <a:cubicBezTo>
                  <a:pt x="0" y="0"/>
                  <a:pt x="0" y="0"/>
                  <a:pt x="0" y="0"/>
                </a:cubicBezTo>
                <a:cubicBezTo>
                  <a:pt x="574" y="0"/>
                  <a:pt x="574" y="0"/>
                  <a:pt x="574" y="0"/>
                </a:cubicBezTo>
                <a:cubicBezTo>
                  <a:pt x="591" y="0"/>
                  <a:pt x="608" y="4"/>
                  <a:pt x="623" y="14"/>
                </a:cubicBezTo>
                <a:cubicBezTo>
                  <a:pt x="630" y="19"/>
                  <a:pt x="637" y="26"/>
                  <a:pt x="641" y="35"/>
                </a:cubicBezTo>
                <a:cubicBezTo>
                  <a:pt x="646" y="43"/>
                  <a:pt x="648" y="53"/>
                  <a:pt x="648" y="64"/>
                </a:cubicBezTo>
                <a:cubicBezTo>
                  <a:pt x="649" y="506"/>
                  <a:pt x="649" y="506"/>
                  <a:pt x="649" y="506"/>
                </a:cubicBezTo>
                <a:cubicBezTo>
                  <a:pt x="649" y="520"/>
                  <a:pt x="650" y="532"/>
                  <a:pt x="651" y="540"/>
                </a:cubicBezTo>
                <a:cubicBezTo>
                  <a:pt x="652" y="546"/>
                  <a:pt x="654" y="550"/>
                  <a:pt x="655" y="553"/>
                </a:cubicBezTo>
                <a:cubicBezTo>
                  <a:pt x="657" y="557"/>
                  <a:pt x="658" y="558"/>
                  <a:pt x="660" y="559"/>
                </a:cubicBezTo>
                <a:cubicBezTo>
                  <a:pt x="661" y="560"/>
                  <a:pt x="665" y="561"/>
                  <a:pt x="672" y="561"/>
                </a:cubicBezTo>
                <a:cubicBezTo>
                  <a:pt x="835" y="561"/>
                  <a:pt x="835" y="561"/>
                  <a:pt x="835" y="561"/>
                </a:cubicBezTo>
                <a:cubicBezTo>
                  <a:pt x="835" y="520"/>
                  <a:pt x="835" y="520"/>
                  <a:pt x="835" y="520"/>
                </a:cubicBezTo>
                <a:cubicBezTo>
                  <a:pt x="900" y="585"/>
                  <a:pt x="900" y="585"/>
                  <a:pt x="900" y="585"/>
                </a:cubicBezTo>
                <a:cubicBezTo>
                  <a:pt x="835" y="650"/>
                  <a:pt x="835" y="650"/>
                  <a:pt x="835" y="650"/>
                </a:cubicBezTo>
                <a:lnTo>
                  <a:pt x="835" y="608"/>
                </a:lnTo>
                <a:close/>
              </a:path>
            </a:pathLst>
          </a:custGeom>
          <a:gradFill flip="none" rotWithShape="1">
            <a:gsLst>
              <a:gs pos="66000">
                <a:schemeClr val="accent3"/>
              </a:gs>
              <a:gs pos="0">
                <a:schemeClr val="accent3"/>
              </a:gs>
              <a:gs pos="39000">
                <a:schemeClr val="accent3">
                  <a:lumMod val="60000"/>
                  <a:lumOff val="40000"/>
                </a:schemeClr>
              </a:gs>
            </a:gsLst>
            <a:lin ang="8100000" scaled="1"/>
            <a:tileRect/>
          </a:gradFill>
          <a:ln>
            <a:noFill/>
          </a:ln>
        </p:spPr>
        <p:txBody>
          <a:bodyPr/>
          <a:lstStyle/>
          <a:p>
            <a:pPr>
              <a:defRPr/>
            </a:pPr>
            <a:endParaRPr lang="en-US">
              <a:solidFill>
                <a:prstClr val="black"/>
              </a:solidFill>
            </a:endParaRPr>
          </a:p>
        </p:txBody>
      </p:sp>
      <p:grpSp>
        <p:nvGrpSpPr>
          <p:cNvPr id="200726" name="Group 2">
            <a:extLst>
              <a:ext uri="{FF2B5EF4-FFF2-40B4-BE49-F238E27FC236}">
                <a16:creationId xmlns="" xmlns:a16="http://schemas.microsoft.com/office/drawing/2014/main" id="{4BC80A0F-9503-4AB2-88B4-6DF43285ACE2}"/>
              </a:ext>
            </a:extLst>
          </p:cNvPr>
          <p:cNvGrpSpPr>
            <a:grpSpLocks/>
          </p:cNvGrpSpPr>
          <p:nvPr/>
        </p:nvGrpSpPr>
        <p:grpSpPr bwMode="auto">
          <a:xfrm>
            <a:off x="5153026" y="2963863"/>
            <a:ext cx="1839913" cy="1841500"/>
            <a:chOff x="3628840" y="2107269"/>
            <a:chExt cx="1840126" cy="1840126"/>
          </a:xfrm>
        </p:grpSpPr>
        <p:sp>
          <p:nvSpPr>
            <p:cNvPr id="128" name="Oval 127">
              <a:extLst>
                <a:ext uri="{FF2B5EF4-FFF2-40B4-BE49-F238E27FC236}">
                  <a16:creationId xmlns="" xmlns:a16="http://schemas.microsoft.com/office/drawing/2014/main" id="{E4A18B1E-9F77-4573-9439-C1B7C9AC1541}"/>
                </a:ext>
              </a:extLst>
            </p:cNvPr>
            <p:cNvSpPr/>
            <p:nvPr/>
          </p:nvSpPr>
          <p:spPr>
            <a:xfrm>
              <a:off x="3628840" y="2107269"/>
              <a:ext cx="1840126" cy="1840126"/>
            </a:xfrm>
            <a:prstGeom prst="ellipse">
              <a:avLst/>
            </a:prstGeom>
            <a:solidFill>
              <a:srgbClr val="F8F8F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0" name="Oval 29">
              <a:extLst>
                <a:ext uri="{FF2B5EF4-FFF2-40B4-BE49-F238E27FC236}">
                  <a16:creationId xmlns="" xmlns:a16="http://schemas.microsoft.com/office/drawing/2014/main" id="{DC78FAAD-59E4-4FDF-B6CF-A72F1B31DC3B}"/>
                </a:ext>
              </a:extLst>
            </p:cNvPr>
            <p:cNvSpPr/>
            <p:nvPr/>
          </p:nvSpPr>
          <p:spPr>
            <a:xfrm>
              <a:off x="3789197" y="2267486"/>
              <a:ext cx="1519413" cy="151969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grpSp>
          <p:nvGrpSpPr>
            <p:cNvPr id="200741" name="Group 121">
              <a:extLst>
                <a:ext uri="{FF2B5EF4-FFF2-40B4-BE49-F238E27FC236}">
                  <a16:creationId xmlns="" xmlns:a16="http://schemas.microsoft.com/office/drawing/2014/main" id="{36A7EBCF-C0ED-4617-9831-CA73812B4D3C}"/>
                </a:ext>
              </a:extLst>
            </p:cNvPr>
            <p:cNvGrpSpPr>
              <a:grpSpLocks/>
            </p:cNvGrpSpPr>
            <p:nvPr/>
          </p:nvGrpSpPr>
          <p:grpSpPr bwMode="auto">
            <a:xfrm>
              <a:off x="3893324" y="2780196"/>
              <a:ext cx="481319" cy="482383"/>
              <a:chOff x="914400" y="3987075"/>
              <a:chExt cx="419914" cy="420841"/>
            </a:xfrm>
          </p:grpSpPr>
          <p:sp>
            <p:nvSpPr>
              <p:cNvPr id="123" name="Freeform 29">
                <a:extLst>
                  <a:ext uri="{FF2B5EF4-FFF2-40B4-BE49-F238E27FC236}">
                    <a16:creationId xmlns="" xmlns:a16="http://schemas.microsoft.com/office/drawing/2014/main" id="{B4DC2F1D-2B64-4FC0-8EA5-527DE388CADE}"/>
                  </a:ext>
                </a:extLst>
              </p:cNvPr>
              <p:cNvSpPr>
                <a:spLocks noEditPoints="1"/>
              </p:cNvSpPr>
              <p:nvPr/>
            </p:nvSpPr>
            <p:spPr bwMode="auto">
              <a:xfrm>
                <a:off x="914400" y="3987075"/>
                <a:ext cx="419914" cy="420841"/>
              </a:xfrm>
              <a:custGeom>
                <a:avLst/>
                <a:gdLst>
                  <a:gd name="T0" fmla="*/ 256 w 511"/>
                  <a:gd name="T1" fmla="*/ 0 h 512"/>
                  <a:gd name="T2" fmla="*/ 0 w 511"/>
                  <a:gd name="T3" fmla="*/ 256 h 512"/>
                  <a:gd name="T4" fmla="*/ 256 w 511"/>
                  <a:gd name="T5" fmla="*/ 512 h 512"/>
                  <a:gd name="T6" fmla="*/ 511 w 511"/>
                  <a:gd name="T7" fmla="*/ 256 h 512"/>
                  <a:gd name="T8" fmla="*/ 256 w 511"/>
                  <a:gd name="T9" fmla="*/ 0 h 512"/>
                  <a:gd name="T10" fmla="*/ 256 w 511"/>
                  <a:gd name="T11" fmla="*/ 475 h 512"/>
                  <a:gd name="T12" fmla="*/ 36 w 511"/>
                  <a:gd name="T13" fmla="*/ 256 h 512"/>
                  <a:gd name="T14" fmla="*/ 256 w 511"/>
                  <a:gd name="T15" fmla="*/ 37 h 512"/>
                  <a:gd name="T16" fmla="*/ 475 w 511"/>
                  <a:gd name="T17" fmla="*/ 256 h 512"/>
                  <a:gd name="T18" fmla="*/ 256 w 511"/>
                  <a:gd name="T19" fmla="*/ 47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1" h="512">
                    <a:moveTo>
                      <a:pt x="256" y="0"/>
                    </a:moveTo>
                    <a:cubicBezTo>
                      <a:pt x="114" y="0"/>
                      <a:pt x="0" y="115"/>
                      <a:pt x="0" y="256"/>
                    </a:cubicBezTo>
                    <a:cubicBezTo>
                      <a:pt x="0" y="397"/>
                      <a:pt x="114" y="512"/>
                      <a:pt x="256" y="512"/>
                    </a:cubicBezTo>
                    <a:cubicBezTo>
                      <a:pt x="397" y="512"/>
                      <a:pt x="511" y="397"/>
                      <a:pt x="511" y="256"/>
                    </a:cubicBezTo>
                    <a:cubicBezTo>
                      <a:pt x="511" y="115"/>
                      <a:pt x="397" y="0"/>
                      <a:pt x="256" y="0"/>
                    </a:cubicBezTo>
                    <a:close/>
                    <a:moveTo>
                      <a:pt x="256" y="475"/>
                    </a:moveTo>
                    <a:cubicBezTo>
                      <a:pt x="135" y="475"/>
                      <a:pt x="36" y="377"/>
                      <a:pt x="36" y="256"/>
                    </a:cubicBezTo>
                    <a:cubicBezTo>
                      <a:pt x="36" y="135"/>
                      <a:pt x="135" y="37"/>
                      <a:pt x="256" y="37"/>
                    </a:cubicBezTo>
                    <a:cubicBezTo>
                      <a:pt x="377" y="37"/>
                      <a:pt x="475" y="135"/>
                      <a:pt x="475" y="256"/>
                    </a:cubicBezTo>
                    <a:cubicBezTo>
                      <a:pt x="475" y="377"/>
                      <a:pt x="377" y="475"/>
                      <a:pt x="256" y="475"/>
                    </a:cubicBezTo>
                    <a:close/>
                  </a:path>
                </a:pathLst>
              </a:custGeom>
              <a:gradFill>
                <a:gsLst>
                  <a:gs pos="53000">
                    <a:schemeClr val="accent5"/>
                  </a:gs>
                  <a:gs pos="100000">
                    <a:schemeClr val="accent6">
                      <a:alpha val="30000"/>
                    </a:schemeClr>
                  </a:gs>
                </a:gsLst>
                <a:lin ang="0" scaled="0"/>
              </a:gradFill>
              <a:ln>
                <a:noFill/>
              </a:ln>
            </p:spPr>
            <p:txBody>
              <a:bodyPr/>
              <a:lstStyle/>
              <a:p>
                <a:pPr>
                  <a:defRPr/>
                </a:pPr>
                <a:endParaRPr lang="en-US">
                  <a:solidFill>
                    <a:prstClr val="black"/>
                  </a:solidFill>
                </a:endParaRPr>
              </a:p>
            </p:txBody>
          </p:sp>
          <p:sp>
            <p:nvSpPr>
              <p:cNvPr id="200745" name="Freeform 30">
                <a:extLst>
                  <a:ext uri="{FF2B5EF4-FFF2-40B4-BE49-F238E27FC236}">
                    <a16:creationId xmlns="" xmlns:a16="http://schemas.microsoft.com/office/drawing/2014/main" id="{A06AE849-968B-42BF-A526-AE2A372F8E86}"/>
                  </a:ext>
                </a:extLst>
              </p:cNvPr>
              <p:cNvSpPr>
                <a:spLocks noEditPoints="1"/>
              </p:cNvSpPr>
              <p:nvPr/>
            </p:nvSpPr>
            <p:spPr bwMode="auto">
              <a:xfrm>
                <a:off x="972799" y="4046397"/>
                <a:ext cx="152022" cy="151095"/>
              </a:xfrm>
              <a:custGeom>
                <a:avLst/>
                <a:gdLst>
                  <a:gd name="T0" fmla="*/ 0 w 185"/>
                  <a:gd name="T1" fmla="*/ 2147483646 h 184"/>
                  <a:gd name="T2" fmla="*/ 2147483646 w 185"/>
                  <a:gd name="T3" fmla="*/ 2147483646 h 184"/>
                  <a:gd name="T4" fmla="*/ 2147483646 w 185"/>
                  <a:gd name="T5" fmla="*/ 2147483646 h 184"/>
                  <a:gd name="T6" fmla="*/ 2147483646 w 185"/>
                  <a:gd name="T7" fmla="*/ 0 h 184"/>
                  <a:gd name="T8" fmla="*/ 0 w 185"/>
                  <a:gd name="T9" fmla="*/ 2147483646 h 184"/>
                  <a:gd name="T10" fmla="*/ 2147483646 w 185"/>
                  <a:gd name="T11" fmla="*/ 2147483646 h 184"/>
                  <a:gd name="T12" fmla="*/ 2147483646 w 185"/>
                  <a:gd name="T13" fmla="*/ 2147483646 h 184"/>
                  <a:gd name="T14" fmla="*/ 2147483646 w 185"/>
                  <a:gd name="T15" fmla="*/ 2147483646 h 184"/>
                  <a:gd name="T16" fmla="*/ 2147483646 w 185"/>
                  <a:gd name="T17" fmla="*/ 2147483646 h 184"/>
                  <a:gd name="T18" fmla="*/ 2147483646 w 185"/>
                  <a:gd name="T19" fmla="*/ 2147483646 h 184"/>
                  <a:gd name="T20" fmla="*/ 2147483646 w 185"/>
                  <a:gd name="T21" fmla="*/ 2147483646 h 184"/>
                  <a:gd name="T22" fmla="*/ 2147483646 w 185"/>
                  <a:gd name="T23" fmla="*/ 2147483646 h 184"/>
                  <a:gd name="T24" fmla="*/ 2147483646 w 185"/>
                  <a:gd name="T25" fmla="*/ 2147483646 h 184"/>
                  <a:gd name="T26" fmla="*/ 2147483646 w 185"/>
                  <a:gd name="T27" fmla="*/ 2147483646 h 184"/>
                  <a:gd name="T28" fmla="*/ 2147483646 w 185"/>
                  <a:gd name="T29" fmla="*/ 2147483646 h 184"/>
                  <a:gd name="T30" fmla="*/ 2147483646 w 185"/>
                  <a:gd name="T31" fmla="*/ 2147483646 h 184"/>
                  <a:gd name="T32" fmla="*/ 2147483646 w 185"/>
                  <a:gd name="T33" fmla="*/ 2147483646 h 184"/>
                  <a:gd name="T34" fmla="*/ 2147483646 w 185"/>
                  <a:gd name="T35" fmla="*/ 2147483646 h 18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85" h="184">
                    <a:moveTo>
                      <a:pt x="0" y="184"/>
                    </a:moveTo>
                    <a:cubicBezTo>
                      <a:pt x="45" y="184"/>
                      <a:pt x="45" y="184"/>
                      <a:pt x="45" y="184"/>
                    </a:cubicBezTo>
                    <a:cubicBezTo>
                      <a:pt x="45" y="107"/>
                      <a:pt x="107" y="44"/>
                      <a:pt x="185" y="44"/>
                    </a:cubicBezTo>
                    <a:cubicBezTo>
                      <a:pt x="185" y="0"/>
                      <a:pt x="185" y="0"/>
                      <a:pt x="185" y="0"/>
                    </a:cubicBezTo>
                    <a:cubicBezTo>
                      <a:pt x="83" y="0"/>
                      <a:pt x="0" y="82"/>
                      <a:pt x="0" y="184"/>
                    </a:cubicBezTo>
                    <a:close/>
                    <a:moveTo>
                      <a:pt x="62" y="184"/>
                    </a:moveTo>
                    <a:cubicBezTo>
                      <a:pt x="97" y="184"/>
                      <a:pt x="97" y="184"/>
                      <a:pt x="97" y="184"/>
                    </a:cubicBezTo>
                    <a:cubicBezTo>
                      <a:pt x="97" y="178"/>
                      <a:pt x="97" y="178"/>
                      <a:pt x="97" y="178"/>
                    </a:cubicBezTo>
                    <a:cubicBezTo>
                      <a:pt x="140" y="178"/>
                      <a:pt x="140" y="178"/>
                      <a:pt x="140" y="178"/>
                    </a:cubicBezTo>
                    <a:cubicBezTo>
                      <a:pt x="142" y="158"/>
                      <a:pt x="158" y="142"/>
                      <a:pt x="179" y="139"/>
                    </a:cubicBezTo>
                    <a:cubicBezTo>
                      <a:pt x="179" y="96"/>
                      <a:pt x="179" y="96"/>
                      <a:pt x="179" y="96"/>
                    </a:cubicBezTo>
                    <a:cubicBezTo>
                      <a:pt x="185" y="96"/>
                      <a:pt x="185" y="96"/>
                      <a:pt x="185" y="96"/>
                    </a:cubicBezTo>
                    <a:cubicBezTo>
                      <a:pt x="185" y="62"/>
                      <a:pt x="185" y="62"/>
                      <a:pt x="185" y="62"/>
                    </a:cubicBezTo>
                    <a:cubicBezTo>
                      <a:pt x="117" y="62"/>
                      <a:pt x="62" y="116"/>
                      <a:pt x="62" y="184"/>
                    </a:cubicBezTo>
                    <a:close/>
                    <a:moveTo>
                      <a:pt x="149" y="178"/>
                    </a:moveTo>
                    <a:cubicBezTo>
                      <a:pt x="179" y="178"/>
                      <a:pt x="179" y="178"/>
                      <a:pt x="179" y="178"/>
                    </a:cubicBezTo>
                    <a:cubicBezTo>
                      <a:pt x="179" y="149"/>
                      <a:pt x="179" y="149"/>
                      <a:pt x="179" y="149"/>
                    </a:cubicBezTo>
                    <a:cubicBezTo>
                      <a:pt x="164" y="151"/>
                      <a:pt x="152" y="163"/>
                      <a:pt x="149" y="178"/>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0746" name="Freeform 31">
                <a:extLst>
                  <a:ext uri="{FF2B5EF4-FFF2-40B4-BE49-F238E27FC236}">
                    <a16:creationId xmlns="" xmlns:a16="http://schemas.microsoft.com/office/drawing/2014/main" id="{CCC3638D-CF3A-47A7-851F-3FEA82B6589F}"/>
                  </a:ext>
                </a:extLst>
              </p:cNvPr>
              <p:cNvSpPr>
                <a:spLocks noEditPoints="1"/>
              </p:cNvSpPr>
              <p:nvPr/>
            </p:nvSpPr>
            <p:spPr bwMode="auto">
              <a:xfrm>
                <a:off x="972799" y="4197492"/>
                <a:ext cx="152022" cy="151095"/>
              </a:xfrm>
              <a:custGeom>
                <a:avLst/>
                <a:gdLst>
                  <a:gd name="T0" fmla="*/ 2147483646 w 185"/>
                  <a:gd name="T1" fmla="*/ 2147483646 h 184"/>
                  <a:gd name="T2" fmla="*/ 2147483646 w 185"/>
                  <a:gd name="T3" fmla="*/ 2147483646 h 184"/>
                  <a:gd name="T4" fmla="*/ 2147483646 w 185"/>
                  <a:gd name="T5" fmla="*/ 2147483646 h 184"/>
                  <a:gd name="T6" fmla="*/ 2147483646 w 185"/>
                  <a:gd name="T7" fmla="*/ 2147483646 h 184"/>
                  <a:gd name="T8" fmla="*/ 2147483646 w 185"/>
                  <a:gd name="T9" fmla="*/ 2147483646 h 184"/>
                  <a:gd name="T10" fmla="*/ 2147483646 w 185"/>
                  <a:gd name="T11" fmla="*/ 2147483646 h 184"/>
                  <a:gd name="T12" fmla="*/ 2147483646 w 185"/>
                  <a:gd name="T13" fmla="*/ 2147483646 h 184"/>
                  <a:gd name="T14" fmla="*/ 2147483646 w 185"/>
                  <a:gd name="T15" fmla="*/ 2147483646 h 184"/>
                  <a:gd name="T16" fmla="*/ 2147483646 w 185"/>
                  <a:gd name="T17" fmla="*/ 0 h 184"/>
                  <a:gd name="T18" fmla="*/ 2147483646 w 185"/>
                  <a:gd name="T19" fmla="*/ 0 h 184"/>
                  <a:gd name="T20" fmla="*/ 2147483646 w 185"/>
                  <a:gd name="T21" fmla="*/ 0 h 184"/>
                  <a:gd name="T22" fmla="*/ 2147483646 w 185"/>
                  <a:gd name="T23" fmla="*/ 2147483646 h 184"/>
                  <a:gd name="T24" fmla="*/ 2147483646 w 185"/>
                  <a:gd name="T25" fmla="*/ 2147483646 h 184"/>
                  <a:gd name="T26" fmla="*/ 2147483646 w 185"/>
                  <a:gd name="T27" fmla="*/ 2147483646 h 184"/>
                  <a:gd name="T28" fmla="*/ 2147483646 w 185"/>
                  <a:gd name="T29" fmla="*/ 0 h 184"/>
                  <a:gd name="T30" fmla="*/ 2147483646 w 185"/>
                  <a:gd name="T31" fmla="*/ 0 h 184"/>
                  <a:gd name="T32" fmla="*/ 0 w 185"/>
                  <a:gd name="T33" fmla="*/ 0 h 184"/>
                  <a:gd name="T34" fmla="*/ 2147483646 w 185"/>
                  <a:gd name="T35" fmla="*/ 2147483646 h 184"/>
                  <a:gd name="T36" fmla="*/ 2147483646 w 185"/>
                  <a:gd name="T37" fmla="*/ 2147483646 h 184"/>
                  <a:gd name="T38" fmla="*/ 2147483646 w 185"/>
                  <a:gd name="T39" fmla="*/ 0 h 1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85" h="184">
                    <a:moveTo>
                      <a:pt x="179" y="35"/>
                    </a:moveTo>
                    <a:cubicBezTo>
                      <a:pt x="179" y="6"/>
                      <a:pt x="179" y="6"/>
                      <a:pt x="179" y="6"/>
                    </a:cubicBezTo>
                    <a:cubicBezTo>
                      <a:pt x="149" y="6"/>
                      <a:pt x="149" y="6"/>
                      <a:pt x="149" y="6"/>
                    </a:cubicBezTo>
                    <a:cubicBezTo>
                      <a:pt x="152" y="21"/>
                      <a:pt x="164" y="33"/>
                      <a:pt x="179" y="35"/>
                    </a:cubicBezTo>
                    <a:close/>
                    <a:moveTo>
                      <a:pt x="179" y="88"/>
                    </a:moveTo>
                    <a:cubicBezTo>
                      <a:pt x="179" y="45"/>
                      <a:pt x="179" y="45"/>
                      <a:pt x="179" y="45"/>
                    </a:cubicBezTo>
                    <a:cubicBezTo>
                      <a:pt x="158" y="42"/>
                      <a:pt x="142" y="26"/>
                      <a:pt x="140" y="6"/>
                    </a:cubicBezTo>
                    <a:cubicBezTo>
                      <a:pt x="97" y="6"/>
                      <a:pt x="97" y="6"/>
                      <a:pt x="97" y="6"/>
                    </a:cubicBezTo>
                    <a:cubicBezTo>
                      <a:pt x="97" y="0"/>
                      <a:pt x="97" y="0"/>
                      <a:pt x="97" y="0"/>
                    </a:cubicBezTo>
                    <a:cubicBezTo>
                      <a:pt x="62" y="0"/>
                      <a:pt x="62" y="0"/>
                      <a:pt x="62" y="0"/>
                    </a:cubicBezTo>
                    <a:cubicBezTo>
                      <a:pt x="62" y="0"/>
                      <a:pt x="62" y="0"/>
                      <a:pt x="62" y="0"/>
                    </a:cubicBezTo>
                    <a:cubicBezTo>
                      <a:pt x="62" y="67"/>
                      <a:pt x="117" y="122"/>
                      <a:pt x="185" y="122"/>
                    </a:cubicBezTo>
                    <a:cubicBezTo>
                      <a:pt x="185" y="88"/>
                      <a:pt x="185" y="88"/>
                      <a:pt x="185" y="88"/>
                    </a:cubicBezTo>
                    <a:lnTo>
                      <a:pt x="179" y="88"/>
                    </a:lnTo>
                    <a:close/>
                    <a:moveTo>
                      <a:pt x="45" y="0"/>
                    </a:moveTo>
                    <a:cubicBezTo>
                      <a:pt x="45" y="0"/>
                      <a:pt x="45" y="0"/>
                      <a:pt x="45" y="0"/>
                    </a:cubicBezTo>
                    <a:cubicBezTo>
                      <a:pt x="0" y="0"/>
                      <a:pt x="0" y="0"/>
                      <a:pt x="0" y="0"/>
                    </a:cubicBezTo>
                    <a:cubicBezTo>
                      <a:pt x="0" y="102"/>
                      <a:pt x="83" y="184"/>
                      <a:pt x="185" y="184"/>
                    </a:cubicBezTo>
                    <a:cubicBezTo>
                      <a:pt x="185" y="140"/>
                      <a:pt x="185" y="140"/>
                      <a:pt x="185" y="140"/>
                    </a:cubicBezTo>
                    <a:cubicBezTo>
                      <a:pt x="107" y="140"/>
                      <a:pt x="45" y="77"/>
                      <a:pt x="45"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 name="Freeform 32">
                <a:extLst>
                  <a:ext uri="{FF2B5EF4-FFF2-40B4-BE49-F238E27FC236}">
                    <a16:creationId xmlns="" xmlns:a16="http://schemas.microsoft.com/office/drawing/2014/main" id="{20C858FD-DFD9-4836-80BA-033474596EEC}"/>
                  </a:ext>
                </a:extLst>
              </p:cNvPr>
              <p:cNvSpPr>
                <a:spLocks noEditPoints="1"/>
              </p:cNvSpPr>
              <p:nvPr/>
            </p:nvSpPr>
            <p:spPr bwMode="auto">
              <a:xfrm>
                <a:off x="1125516" y="4197146"/>
                <a:ext cx="150979" cy="150849"/>
              </a:xfrm>
              <a:custGeom>
                <a:avLst/>
                <a:gdLst>
                  <a:gd name="T0" fmla="*/ 122 w 184"/>
                  <a:gd name="T1" fmla="*/ 0 h 184"/>
                  <a:gd name="T2" fmla="*/ 122 w 184"/>
                  <a:gd name="T3" fmla="*/ 0 h 184"/>
                  <a:gd name="T4" fmla="*/ 88 w 184"/>
                  <a:gd name="T5" fmla="*/ 0 h 184"/>
                  <a:gd name="T6" fmla="*/ 88 w 184"/>
                  <a:gd name="T7" fmla="*/ 6 h 184"/>
                  <a:gd name="T8" fmla="*/ 44 w 184"/>
                  <a:gd name="T9" fmla="*/ 6 h 184"/>
                  <a:gd name="T10" fmla="*/ 5 w 184"/>
                  <a:gd name="T11" fmla="*/ 45 h 184"/>
                  <a:gd name="T12" fmla="*/ 5 w 184"/>
                  <a:gd name="T13" fmla="*/ 88 h 184"/>
                  <a:gd name="T14" fmla="*/ 0 w 184"/>
                  <a:gd name="T15" fmla="*/ 88 h 184"/>
                  <a:gd name="T16" fmla="*/ 0 w 184"/>
                  <a:gd name="T17" fmla="*/ 122 h 184"/>
                  <a:gd name="T18" fmla="*/ 0 w 184"/>
                  <a:gd name="T19" fmla="*/ 122 h 184"/>
                  <a:gd name="T20" fmla="*/ 122 w 184"/>
                  <a:gd name="T21" fmla="*/ 0 h 184"/>
                  <a:gd name="T22" fmla="*/ 140 w 184"/>
                  <a:gd name="T23" fmla="*/ 0 h 184"/>
                  <a:gd name="T24" fmla="*/ 140 w 184"/>
                  <a:gd name="T25" fmla="*/ 0 h 184"/>
                  <a:gd name="T26" fmla="*/ 0 w 184"/>
                  <a:gd name="T27" fmla="*/ 140 h 184"/>
                  <a:gd name="T28" fmla="*/ 0 w 184"/>
                  <a:gd name="T29" fmla="*/ 140 h 184"/>
                  <a:gd name="T30" fmla="*/ 0 w 184"/>
                  <a:gd name="T31" fmla="*/ 184 h 184"/>
                  <a:gd name="T32" fmla="*/ 184 w 184"/>
                  <a:gd name="T33" fmla="*/ 0 h 184"/>
                  <a:gd name="T34" fmla="*/ 140 w 184"/>
                  <a:gd name="T35" fmla="*/ 0 h 184"/>
                  <a:gd name="T36" fmla="*/ 35 w 184"/>
                  <a:gd name="T37" fmla="*/ 6 h 184"/>
                  <a:gd name="T38" fmla="*/ 5 w 184"/>
                  <a:gd name="T39" fmla="*/ 6 h 184"/>
                  <a:gd name="T40" fmla="*/ 5 w 184"/>
                  <a:gd name="T41" fmla="*/ 35 h 184"/>
                  <a:gd name="T42" fmla="*/ 35 w 184"/>
                  <a:gd name="T43" fmla="*/ 6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4" h="184">
                    <a:moveTo>
                      <a:pt x="122" y="0"/>
                    </a:moveTo>
                    <a:cubicBezTo>
                      <a:pt x="122" y="0"/>
                      <a:pt x="122" y="0"/>
                      <a:pt x="122" y="0"/>
                    </a:cubicBezTo>
                    <a:cubicBezTo>
                      <a:pt x="88" y="0"/>
                      <a:pt x="88" y="0"/>
                      <a:pt x="88" y="0"/>
                    </a:cubicBezTo>
                    <a:cubicBezTo>
                      <a:pt x="88" y="6"/>
                      <a:pt x="88" y="6"/>
                      <a:pt x="88" y="6"/>
                    </a:cubicBezTo>
                    <a:cubicBezTo>
                      <a:pt x="44" y="6"/>
                      <a:pt x="44" y="6"/>
                      <a:pt x="44" y="6"/>
                    </a:cubicBezTo>
                    <a:cubicBezTo>
                      <a:pt x="42" y="26"/>
                      <a:pt x="26" y="42"/>
                      <a:pt x="5" y="45"/>
                    </a:cubicBezTo>
                    <a:cubicBezTo>
                      <a:pt x="5" y="88"/>
                      <a:pt x="5" y="88"/>
                      <a:pt x="5" y="88"/>
                    </a:cubicBezTo>
                    <a:cubicBezTo>
                      <a:pt x="0" y="88"/>
                      <a:pt x="0" y="88"/>
                      <a:pt x="0" y="88"/>
                    </a:cubicBezTo>
                    <a:cubicBezTo>
                      <a:pt x="0" y="122"/>
                      <a:pt x="0" y="122"/>
                      <a:pt x="0" y="122"/>
                    </a:cubicBezTo>
                    <a:cubicBezTo>
                      <a:pt x="0" y="122"/>
                      <a:pt x="0" y="122"/>
                      <a:pt x="0" y="122"/>
                    </a:cubicBezTo>
                    <a:cubicBezTo>
                      <a:pt x="67" y="122"/>
                      <a:pt x="122" y="67"/>
                      <a:pt x="122" y="0"/>
                    </a:cubicBezTo>
                    <a:close/>
                    <a:moveTo>
                      <a:pt x="140" y="0"/>
                    </a:moveTo>
                    <a:cubicBezTo>
                      <a:pt x="140" y="0"/>
                      <a:pt x="140" y="0"/>
                      <a:pt x="140" y="0"/>
                    </a:cubicBezTo>
                    <a:cubicBezTo>
                      <a:pt x="140" y="77"/>
                      <a:pt x="77" y="140"/>
                      <a:pt x="0" y="140"/>
                    </a:cubicBezTo>
                    <a:cubicBezTo>
                      <a:pt x="0" y="140"/>
                      <a:pt x="0" y="140"/>
                      <a:pt x="0" y="140"/>
                    </a:cubicBezTo>
                    <a:cubicBezTo>
                      <a:pt x="0" y="184"/>
                      <a:pt x="0" y="184"/>
                      <a:pt x="0" y="184"/>
                    </a:cubicBezTo>
                    <a:cubicBezTo>
                      <a:pt x="101" y="184"/>
                      <a:pt x="184" y="102"/>
                      <a:pt x="184" y="0"/>
                    </a:cubicBezTo>
                    <a:lnTo>
                      <a:pt x="140" y="0"/>
                    </a:lnTo>
                    <a:close/>
                    <a:moveTo>
                      <a:pt x="35" y="6"/>
                    </a:moveTo>
                    <a:cubicBezTo>
                      <a:pt x="5" y="6"/>
                      <a:pt x="5" y="6"/>
                      <a:pt x="5" y="6"/>
                    </a:cubicBezTo>
                    <a:cubicBezTo>
                      <a:pt x="5" y="35"/>
                      <a:pt x="5" y="35"/>
                      <a:pt x="5" y="35"/>
                    </a:cubicBezTo>
                    <a:cubicBezTo>
                      <a:pt x="20" y="33"/>
                      <a:pt x="32" y="21"/>
                      <a:pt x="35" y="6"/>
                    </a:cubicBezTo>
                    <a:close/>
                  </a:path>
                </a:pathLst>
              </a:custGeom>
              <a:solidFill>
                <a:schemeClr val="accent3"/>
              </a:solidFill>
              <a:ln>
                <a:noFill/>
              </a:ln>
            </p:spPr>
            <p:txBody>
              <a:bodyPr/>
              <a:lstStyle/>
              <a:p>
                <a:pPr>
                  <a:defRPr/>
                </a:pPr>
                <a:endParaRPr lang="en-US">
                  <a:solidFill>
                    <a:prstClr val="black"/>
                  </a:solidFill>
                </a:endParaRPr>
              </a:p>
            </p:txBody>
          </p:sp>
          <p:sp>
            <p:nvSpPr>
              <p:cNvPr id="200748" name="Freeform 33">
                <a:extLst>
                  <a:ext uri="{FF2B5EF4-FFF2-40B4-BE49-F238E27FC236}">
                    <a16:creationId xmlns="" xmlns:a16="http://schemas.microsoft.com/office/drawing/2014/main" id="{C41BE60E-49F6-4E12-98A7-F4B9C580F677}"/>
                  </a:ext>
                </a:extLst>
              </p:cNvPr>
              <p:cNvSpPr>
                <a:spLocks noEditPoints="1"/>
              </p:cNvSpPr>
              <p:nvPr/>
            </p:nvSpPr>
            <p:spPr bwMode="auto">
              <a:xfrm>
                <a:off x="1124820" y="4046397"/>
                <a:ext cx="151095" cy="151095"/>
              </a:xfrm>
              <a:custGeom>
                <a:avLst/>
                <a:gdLst>
                  <a:gd name="T0" fmla="*/ 2147483646 w 184"/>
                  <a:gd name="T1" fmla="*/ 2147483646 h 184"/>
                  <a:gd name="T2" fmla="*/ 2147483646 w 184"/>
                  <a:gd name="T3" fmla="*/ 2147483646 h 184"/>
                  <a:gd name="T4" fmla="*/ 2147483646 w 184"/>
                  <a:gd name="T5" fmla="*/ 2147483646 h 184"/>
                  <a:gd name="T6" fmla="*/ 2147483646 w 184"/>
                  <a:gd name="T7" fmla="*/ 2147483646 h 184"/>
                  <a:gd name="T8" fmla="*/ 0 w 184"/>
                  <a:gd name="T9" fmla="*/ 0 h 184"/>
                  <a:gd name="T10" fmla="*/ 0 w 184"/>
                  <a:gd name="T11" fmla="*/ 2147483646 h 184"/>
                  <a:gd name="T12" fmla="*/ 0 w 184"/>
                  <a:gd name="T13" fmla="*/ 2147483646 h 184"/>
                  <a:gd name="T14" fmla="*/ 2147483646 w 184"/>
                  <a:gd name="T15" fmla="*/ 2147483646 h 184"/>
                  <a:gd name="T16" fmla="*/ 2147483646 w 184"/>
                  <a:gd name="T17" fmla="*/ 2147483646 h 184"/>
                  <a:gd name="T18" fmla="*/ 0 w 184"/>
                  <a:gd name="T19" fmla="*/ 0 h 184"/>
                  <a:gd name="T20" fmla="*/ 0 w 184"/>
                  <a:gd name="T21" fmla="*/ 2147483646 h 184"/>
                  <a:gd name="T22" fmla="*/ 0 w 184"/>
                  <a:gd name="T23" fmla="*/ 2147483646 h 184"/>
                  <a:gd name="T24" fmla="*/ 0 w 184"/>
                  <a:gd name="T25" fmla="*/ 2147483646 h 184"/>
                  <a:gd name="T26" fmla="*/ 2147483646 w 184"/>
                  <a:gd name="T27" fmla="*/ 2147483646 h 184"/>
                  <a:gd name="T28" fmla="*/ 2147483646 w 184"/>
                  <a:gd name="T29" fmla="*/ 2147483646 h 184"/>
                  <a:gd name="T30" fmla="*/ 2147483646 w 184"/>
                  <a:gd name="T31" fmla="*/ 2147483646 h 184"/>
                  <a:gd name="T32" fmla="*/ 2147483646 w 184"/>
                  <a:gd name="T33" fmla="*/ 2147483646 h 184"/>
                  <a:gd name="T34" fmla="*/ 2147483646 w 184"/>
                  <a:gd name="T35" fmla="*/ 2147483646 h 184"/>
                  <a:gd name="T36" fmla="*/ 2147483646 w 184"/>
                  <a:gd name="T37" fmla="*/ 2147483646 h 184"/>
                  <a:gd name="T38" fmla="*/ 0 w 184"/>
                  <a:gd name="T39" fmla="*/ 2147483646 h 1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84" h="184">
                    <a:moveTo>
                      <a:pt x="5" y="149"/>
                    </a:moveTo>
                    <a:cubicBezTo>
                      <a:pt x="5" y="178"/>
                      <a:pt x="5" y="178"/>
                      <a:pt x="5" y="178"/>
                    </a:cubicBezTo>
                    <a:cubicBezTo>
                      <a:pt x="35" y="178"/>
                      <a:pt x="35" y="178"/>
                      <a:pt x="35" y="178"/>
                    </a:cubicBezTo>
                    <a:cubicBezTo>
                      <a:pt x="32" y="163"/>
                      <a:pt x="20" y="151"/>
                      <a:pt x="5" y="149"/>
                    </a:cubicBezTo>
                    <a:close/>
                    <a:moveTo>
                      <a:pt x="0" y="0"/>
                    </a:moveTo>
                    <a:cubicBezTo>
                      <a:pt x="0" y="44"/>
                      <a:pt x="0" y="44"/>
                      <a:pt x="0" y="44"/>
                    </a:cubicBezTo>
                    <a:cubicBezTo>
                      <a:pt x="0" y="44"/>
                      <a:pt x="0" y="44"/>
                      <a:pt x="0" y="44"/>
                    </a:cubicBezTo>
                    <a:cubicBezTo>
                      <a:pt x="77" y="44"/>
                      <a:pt x="140" y="107"/>
                      <a:pt x="140" y="184"/>
                    </a:cubicBezTo>
                    <a:cubicBezTo>
                      <a:pt x="184" y="184"/>
                      <a:pt x="184" y="184"/>
                      <a:pt x="184" y="184"/>
                    </a:cubicBezTo>
                    <a:cubicBezTo>
                      <a:pt x="184" y="82"/>
                      <a:pt x="101" y="0"/>
                      <a:pt x="0" y="0"/>
                    </a:cubicBezTo>
                    <a:close/>
                    <a:moveTo>
                      <a:pt x="0" y="62"/>
                    </a:moveTo>
                    <a:cubicBezTo>
                      <a:pt x="0" y="62"/>
                      <a:pt x="0" y="62"/>
                      <a:pt x="0" y="62"/>
                    </a:cubicBezTo>
                    <a:cubicBezTo>
                      <a:pt x="0" y="96"/>
                      <a:pt x="0" y="96"/>
                      <a:pt x="0" y="96"/>
                    </a:cubicBezTo>
                    <a:cubicBezTo>
                      <a:pt x="5" y="96"/>
                      <a:pt x="5" y="96"/>
                      <a:pt x="5" y="96"/>
                    </a:cubicBezTo>
                    <a:cubicBezTo>
                      <a:pt x="5" y="139"/>
                      <a:pt x="5" y="139"/>
                      <a:pt x="5" y="139"/>
                    </a:cubicBezTo>
                    <a:cubicBezTo>
                      <a:pt x="26" y="142"/>
                      <a:pt x="42" y="158"/>
                      <a:pt x="44" y="178"/>
                    </a:cubicBezTo>
                    <a:cubicBezTo>
                      <a:pt x="88" y="178"/>
                      <a:pt x="88" y="178"/>
                      <a:pt x="88" y="178"/>
                    </a:cubicBezTo>
                    <a:cubicBezTo>
                      <a:pt x="88" y="184"/>
                      <a:pt x="88" y="184"/>
                      <a:pt x="88" y="184"/>
                    </a:cubicBezTo>
                    <a:cubicBezTo>
                      <a:pt x="122" y="184"/>
                      <a:pt x="122" y="184"/>
                      <a:pt x="122" y="184"/>
                    </a:cubicBezTo>
                    <a:cubicBezTo>
                      <a:pt x="122" y="116"/>
                      <a:pt x="67" y="62"/>
                      <a:pt x="0" y="62"/>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200727" name="Rectangle 26">
            <a:extLst>
              <a:ext uri="{FF2B5EF4-FFF2-40B4-BE49-F238E27FC236}">
                <a16:creationId xmlns="" xmlns:a16="http://schemas.microsoft.com/office/drawing/2014/main" id="{0625A430-83ED-485B-B54A-BBA407832B43}"/>
              </a:ext>
            </a:extLst>
          </p:cNvPr>
          <p:cNvSpPr>
            <a:spLocks noChangeArrowheads="1"/>
          </p:cNvSpPr>
          <p:nvPr/>
        </p:nvSpPr>
        <p:spPr bwMode="auto">
          <a:xfrm>
            <a:off x="771589" y="1283078"/>
            <a:ext cx="928992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r>
              <a:rPr lang="nl-NL" altLang="en-US" sz="2000" b="1" i="1" u="sng" dirty="0">
                <a:solidFill>
                  <a:srgbClr val="FF0000"/>
                </a:solidFill>
                <a:latin typeface="+mn-lt"/>
                <a:ea typeface="Calibri" panose="020F0502020204030204" pitchFamily="34" charset="0"/>
                <a:cs typeface="Times New Roman" panose="02020603050405020304" pitchFamily="18" charset="0"/>
              </a:rPr>
              <a:t>Thứ hai</a:t>
            </a:r>
            <a:r>
              <a:rPr lang="nl-NL" altLang="en-US" sz="2000" b="1" i="1" dirty="0">
                <a:solidFill>
                  <a:srgbClr val="FF0000"/>
                </a:solidFill>
                <a:latin typeface="+mn-lt"/>
                <a:ea typeface="Calibri" panose="020F0502020204030204" pitchFamily="34" charset="0"/>
                <a:cs typeface="Times New Roman" panose="02020603050405020304" pitchFamily="18" charset="0"/>
              </a:rPr>
              <a:t>: </a:t>
            </a:r>
            <a:r>
              <a:rPr lang="nl-NL" altLang="en-US" sz="2000" b="1" i="1" dirty="0">
                <a:latin typeface="+mn-lt"/>
                <a:ea typeface="Calibri" panose="020F0502020204030204" pitchFamily="34" charset="0"/>
                <a:cs typeface="Times New Roman" panose="02020603050405020304" pitchFamily="18" charset="0"/>
              </a:rPr>
              <a:t>Phải có ph­ương châm giáo dục, bồi </a:t>
            </a:r>
            <a:r>
              <a:rPr lang="vi-VN" altLang="en-US" sz="2000" b="1" i="1" dirty="0">
                <a:latin typeface="+mn-lt"/>
                <a:ea typeface="Calibri" panose="020F0502020204030204" pitchFamily="34" charset="0"/>
                <a:cs typeface="Times New Roman" panose="02020603050405020304" pitchFamily="18" charset="0"/>
              </a:rPr>
              <a:t> </a:t>
            </a:r>
            <a:r>
              <a:rPr lang="nl-NL" altLang="en-US" sz="2000" b="1" i="1" dirty="0">
                <a:latin typeface="+mn-lt"/>
                <a:ea typeface="Calibri" panose="020F0502020204030204" pitchFamily="34" charset="0"/>
                <a:cs typeface="Times New Roman" panose="02020603050405020304" pitchFamily="18" charset="0"/>
              </a:rPr>
              <a:t>d­ưỡng thế hệ trẻ</a:t>
            </a:r>
            <a:endParaRPr lang="en-US" altLang="en-US" sz="2000" b="1" dirty="0">
              <a:latin typeface="+mn-lt"/>
              <a:ea typeface="Calibri" panose="020F0502020204030204" pitchFamily="34" charset="0"/>
              <a:cs typeface="Times New Roman" panose="02020603050405020304" pitchFamily="18" charset="0"/>
            </a:endParaRPr>
          </a:p>
        </p:txBody>
      </p:sp>
      <p:sp>
        <p:nvSpPr>
          <p:cNvPr id="200728" name="Rectangle 27">
            <a:extLst>
              <a:ext uri="{FF2B5EF4-FFF2-40B4-BE49-F238E27FC236}">
                <a16:creationId xmlns="" xmlns:a16="http://schemas.microsoft.com/office/drawing/2014/main" id="{24FD4E61-D1D1-4DFB-A71D-1FBC7ABE4091}"/>
              </a:ext>
            </a:extLst>
          </p:cNvPr>
          <p:cNvSpPr>
            <a:spLocks noChangeArrowheads="1"/>
          </p:cNvSpPr>
          <p:nvPr/>
        </p:nvSpPr>
        <p:spPr bwMode="auto">
          <a:xfrm>
            <a:off x="812135" y="2369660"/>
            <a:ext cx="2947081"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r>
              <a:rPr lang="nl-NL" altLang="en-US" sz="1800" dirty="0">
                <a:solidFill>
                  <a:srgbClr val="CC3300"/>
                </a:solidFill>
                <a:latin typeface="+mn-lt"/>
                <a:cs typeface="Calibri" panose="020F0502020204030204" pitchFamily="34" charset="0"/>
              </a:rPr>
              <a:t>Phù hợp với mỗi đối tượng; học phải đi đôi với hành</a:t>
            </a:r>
            <a:endParaRPr lang="en-US" altLang="en-US" sz="1800" dirty="0">
              <a:solidFill>
                <a:srgbClr val="CC3300"/>
              </a:solidFill>
              <a:latin typeface="+mn-lt"/>
            </a:endParaRPr>
          </a:p>
        </p:txBody>
      </p:sp>
      <p:sp>
        <p:nvSpPr>
          <p:cNvPr id="200729" name="Rectangle 31">
            <a:extLst>
              <a:ext uri="{FF2B5EF4-FFF2-40B4-BE49-F238E27FC236}">
                <a16:creationId xmlns="" xmlns:a16="http://schemas.microsoft.com/office/drawing/2014/main" id="{1104A783-5997-49C8-96B7-6DB88A9F40F2}"/>
              </a:ext>
            </a:extLst>
          </p:cNvPr>
          <p:cNvSpPr>
            <a:spLocks noChangeArrowheads="1"/>
          </p:cNvSpPr>
          <p:nvPr/>
        </p:nvSpPr>
        <p:spPr bwMode="auto">
          <a:xfrm>
            <a:off x="4264088" y="1882933"/>
            <a:ext cx="238601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r>
              <a:rPr lang="nl-NL" altLang="en-US" sz="1800" dirty="0">
                <a:solidFill>
                  <a:srgbClr val="663300"/>
                </a:solidFill>
                <a:latin typeface="+mn-lt"/>
                <a:cs typeface="Calibri" panose="020F0502020204030204" pitchFamily="34" charset="0"/>
              </a:rPr>
              <a:t>Phối hợp gia đình,</a:t>
            </a:r>
          </a:p>
          <a:p>
            <a:pPr algn="ctr">
              <a:spcBef>
                <a:spcPct val="0"/>
              </a:spcBef>
              <a:buFontTx/>
              <a:buNone/>
            </a:pPr>
            <a:r>
              <a:rPr lang="nl-NL" altLang="en-US" sz="1800" dirty="0">
                <a:solidFill>
                  <a:srgbClr val="663300"/>
                </a:solidFill>
                <a:latin typeface="+mn-lt"/>
                <a:cs typeface="Calibri" panose="020F0502020204030204" pitchFamily="34" charset="0"/>
              </a:rPr>
              <a:t> nhà trường và xã hội</a:t>
            </a:r>
            <a:endParaRPr lang="en-US" altLang="en-US" sz="1800" dirty="0">
              <a:solidFill>
                <a:srgbClr val="663300"/>
              </a:solidFill>
              <a:latin typeface="+mn-lt"/>
            </a:endParaRPr>
          </a:p>
        </p:txBody>
      </p:sp>
      <p:sp>
        <p:nvSpPr>
          <p:cNvPr id="200730" name="Rectangle 32">
            <a:extLst>
              <a:ext uri="{FF2B5EF4-FFF2-40B4-BE49-F238E27FC236}">
                <a16:creationId xmlns="" xmlns:a16="http://schemas.microsoft.com/office/drawing/2014/main" id="{25DA3540-B0FA-43B8-ACA7-01EBAC38FE08}"/>
              </a:ext>
            </a:extLst>
          </p:cNvPr>
          <p:cNvSpPr>
            <a:spLocks noChangeArrowheads="1"/>
          </p:cNvSpPr>
          <p:nvPr/>
        </p:nvSpPr>
        <p:spPr bwMode="auto">
          <a:xfrm>
            <a:off x="7387432" y="1846909"/>
            <a:ext cx="1947862"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r>
              <a:rPr lang="nl-NL" altLang="en-US" sz="1800" dirty="0">
                <a:latin typeface="+mn-lt"/>
                <a:cs typeface="Calibri" panose="020F0502020204030204" pitchFamily="34" charset="0"/>
              </a:rPr>
              <a:t>Phát huy dân chủ, bình đẳng </a:t>
            </a:r>
            <a:endParaRPr lang="en-US" altLang="en-US" sz="1800" dirty="0">
              <a:latin typeface="+mn-lt"/>
            </a:endParaRPr>
          </a:p>
        </p:txBody>
      </p:sp>
      <p:sp>
        <p:nvSpPr>
          <p:cNvPr id="200731" name="Rectangle 33">
            <a:extLst>
              <a:ext uri="{FF2B5EF4-FFF2-40B4-BE49-F238E27FC236}">
                <a16:creationId xmlns="" xmlns:a16="http://schemas.microsoft.com/office/drawing/2014/main" id="{504D5A22-0430-41F6-91E1-A08F3262DD72}"/>
              </a:ext>
            </a:extLst>
          </p:cNvPr>
          <p:cNvSpPr>
            <a:spLocks noChangeArrowheads="1"/>
          </p:cNvSpPr>
          <p:nvPr/>
        </p:nvSpPr>
        <p:spPr bwMode="auto">
          <a:xfrm>
            <a:off x="8538538" y="2782936"/>
            <a:ext cx="2154238" cy="50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lnSpc>
                <a:spcPts val="1600"/>
              </a:lnSpc>
              <a:spcBef>
                <a:spcPct val="0"/>
              </a:spcBef>
              <a:buNone/>
            </a:pPr>
            <a:r>
              <a:rPr lang="nl-NL" altLang="en-US" sz="1800" dirty="0">
                <a:solidFill>
                  <a:srgbClr val="00CC00"/>
                </a:solidFill>
                <a:latin typeface="+mn-lt"/>
                <a:cs typeface="Calibri" panose="020F0502020204030204" pitchFamily="34" charset="0"/>
              </a:rPr>
              <a:t>Phát động phong trào thi đua.</a:t>
            </a:r>
            <a:endParaRPr lang="en-US" altLang="en-US" sz="1800" dirty="0">
              <a:solidFill>
                <a:srgbClr val="00CC00"/>
              </a:solidFill>
              <a:latin typeface="+mn-lt"/>
              <a:cs typeface="Calibri" panose="020F0502020204030204" pitchFamily="34" charset="0"/>
            </a:endParaRPr>
          </a:p>
        </p:txBody>
      </p:sp>
      <p:sp>
        <p:nvSpPr>
          <p:cNvPr id="200732" name="Rectangle 34">
            <a:extLst>
              <a:ext uri="{FF2B5EF4-FFF2-40B4-BE49-F238E27FC236}">
                <a16:creationId xmlns="" xmlns:a16="http://schemas.microsoft.com/office/drawing/2014/main" id="{F6193D8B-93F6-405E-9DB2-7FAEEDB2110A}"/>
              </a:ext>
            </a:extLst>
          </p:cNvPr>
          <p:cNvSpPr>
            <a:spLocks noChangeArrowheads="1"/>
          </p:cNvSpPr>
          <p:nvPr/>
        </p:nvSpPr>
        <p:spPr bwMode="auto">
          <a:xfrm>
            <a:off x="8739266" y="3503373"/>
            <a:ext cx="27432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r>
              <a:rPr lang="nl-NL" altLang="en-US" sz="1800" dirty="0">
                <a:solidFill>
                  <a:srgbClr val="333399"/>
                </a:solidFill>
                <a:latin typeface="+mn-lt"/>
                <a:cs typeface="Calibri" panose="020F0502020204030204" pitchFamily="34" charset="0"/>
              </a:rPr>
              <a:t>Xuất phát từ yêu cầu cách mạng mỗi giai đoạn, từ thực tiễn xã hội.</a:t>
            </a:r>
            <a:endParaRPr lang="en-US" altLang="en-US" sz="1800" dirty="0">
              <a:solidFill>
                <a:srgbClr val="333399"/>
              </a:solidFill>
              <a:latin typeface="+mn-lt"/>
            </a:endParaRPr>
          </a:p>
        </p:txBody>
      </p:sp>
      <p:sp>
        <p:nvSpPr>
          <p:cNvPr id="200733" name="Rectangle 35">
            <a:extLst>
              <a:ext uri="{FF2B5EF4-FFF2-40B4-BE49-F238E27FC236}">
                <a16:creationId xmlns="" xmlns:a16="http://schemas.microsoft.com/office/drawing/2014/main" id="{537651DA-DAA2-475F-B879-AA3144B5C61F}"/>
              </a:ext>
            </a:extLst>
          </p:cNvPr>
          <p:cNvSpPr>
            <a:spLocks noChangeArrowheads="1"/>
          </p:cNvSpPr>
          <p:nvPr/>
        </p:nvSpPr>
        <p:spPr bwMode="auto">
          <a:xfrm>
            <a:off x="8183564" y="5210175"/>
            <a:ext cx="286418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r>
              <a:rPr lang="nl-NL" altLang="en-US" sz="1800" dirty="0">
                <a:solidFill>
                  <a:srgbClr val="FF0066"/>
                </a:solidFill>
                <a:latin typeface="+mn-lt"/>
                <a:cs typeface="Calibri" panose="020F0502020204030204" pitchFamily="34" charset="0"/>
              </a:rPr>
              <a:t>Phải tuyên truyền sâu rộng về vai trò, vị trí trách nhiệm của thanh niên </a:t>
            </a:r>
            <a:endParaRPr lang="en-US" altLang="en-US" sz="1800" dirty="0">
              <a:solidFill>
                <a:srgbClr val="FF0066"/>
              </a:solidFill>
              <a:latin typeface="+mn-lt"/>
            </a:endParaRPr>
          </a:p>
        </p:txBody>
      </p:sp>
      <p:sp>
        <p:nvSpPr>
          <p:cNvPr id="200734" name="Rectangle 36">
            <a:extLst>
              <a:ext uri="{FF2B5EF4-FFF2-40B4-BE49-F238E27FC236}">
                <a16:creationId xmlns="" xmlns:a16="http://schemas.microsoft.com/office/drawing/2014/main" id="{B1DFCE7B-B0BF-4D79-B209-6EEC4130F33F}"/>
              </a:ext>
            </a:extLst>
          </p:cNvPr>
          <p:cNvSpPr>
            <a:spLocks noChangeArrowheads="1"/>
          </p:cNvSpPr>
          <p:nvPr/>
        </p:nvSpPr>
        <p:spPr bwMode="auto">
          <a:xfrm>
            <a:off x="5595261" y="5307013"/>
            <a:ext cx="2766102"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r>
              <a:rPr lang="nl-NL" altLang="en-US" sz="1800" dirty="0">
                <a:solidFill>
                  <a:srgbClr val="9900CC"/>
                </a:solidFill>
                <a:latin typeface="+mn-lt"/>
                <a:cs typeface="Calibri" panose="020F0502020204030204" pitchFamily="34" charset="0"/>
              </a:rPr>
              <a:t>Giáo dục cho thế hệ trẻ truyền thống dân tộc, truyền thống cách mạng </a:t>
            </a:r>
            <a:endParaRPr lang="en-US" altLang="en-US" sz="1800" dirty="0">
              <a:solidFill>
                <a:srgbClr val="9900CC"/>
              </a:solidFill>
              <a:latin typeface="+mn-lt"/>
            </a:endParaRPr>
          </a:p>
        </p:txBody>
      </p:sp>
      <p:sp>
        <p:nvSpPr>
          <p:cNvPr id="200735" name="Rectangle 37">
            <a:extLst>
              <a:ext uri="{FF2B5EF4-FFF2-40B4-BE49-F238E27FC236}">
                <a16:creationId xmlns="" xmlns:a16="http://schemas.microsoft.com/office/drawing/2014/main" id="{28B3BC54-74F6-4512-BE5E-9A78D9BD75C7}"/>
              </a:ext>
            </a:extLst>
          </p:cNvPr>
          <p:cNvSpPr>
            <a:spLocks noChangeArrowheads="1"/>
          </p:cNvSpPr>
          <p:nvPr/>
        </p:nvSpPr>
        <p:spPr bwMode="auto">
          <a:xfrm>
            <a:off x="528636" y="3615808"/>
            <a:ext cx="264953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r>
              <a:rPr lang="nl-NL" altLang="en-US" sz="1800" dirty="0">
                <a:solidFill>
                  <a:srgbClr val="666699"/>
                </a:solidFill>
                <a:latin typeface="+mn-lt"/>
                <a:cs typeface="Calibri" panose="020F0502020204030204" pitchFamily="34" charset="0"/>
              </a:rPr>
              <a:t>Định hướng cho thế hệ trẻ biết kết hợp chặt chẽ giữa yêu nước và yêu chế độ XHCN</a:t>
            </a:r>
            <a:endParaRPr lang="en-US" altLang="en-US" sz="1800" dirty="0">
              <a:solidFill>
                <a:srgbClr val="666699"/>
              </a:solidFill>
              <a:latin typeface="+mn-lt"/>
            </a:endParaRPr>
          </a:p>
        </p:txBody>
      </p:sp>
      <p:sp>
        <p:nvSpPr>
          <p:cNvPr id="200736" name="Rectangle 38">
            <a:extLst>
              <a:ext uri="{FF2B5EF4-FFF2-40B4-BE49-F238E27FC236}">
                <a16:creationId xmlns="" xmlns:a16="http://schemas.microsoft.com/office/drawing/2014/main" id="{AC03E7A5-6787-4518-9E8F-AAB786CF14B6}"/>
              </a:ext>
            </a:extLst>
          </p:cNvPr>
          <p:cNvSpPr>
            <a:spLocks noChangeArrowheads="1"/>
          </p:cNvSpPr>
          <p:nvPr/>
        </p:nvSpPr>
        <p:spPr bwMode="auto">
          <a:xfrm>
            <a:off x="3854477" y="5420769"/>
            <a:ext cx="177124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r>
              <a:rPr lang="nl-NL" altLang="en-US" sz="1800" dirty="0">
                <a:solidFill>
                  <a:srgbClr val="00B0F0"/>
                </a:solidFill>
                <a:latin typeface="+mn-lt"/>
                <a:cs typeface="Calibri" panose="020F0502020204030204" pitchFamily="34" charset="0"/>
              </a:rPr>
              <a:t>Giáo dục đạo đức cách mạng</a:t>
            </a:r>
            <a:endParaRPr lang="en-US" altLang="en-US" sz="1800" dirty="0">
              <a:solidFill>
                <a:srgbClr val="00B0F0"/>
              </a:solidFill>
              <a:latin typeface="+mn-lt"/>
            </a:endParaRPr>
          </a:p>
        </p:txBody>
      </p:sp>
      <p:sp>
        <p:nvSpPr>
          <p:cNvPr id="200737" name="Rectangle 67">
            <a:extLst>
              <a:ext uri="{FF2B5EF4-FFF2-40B4-BE49-F238E27FC236}">
                <a16:creationId xmlns="" xmlns:a16="http://schemas.microsoft.com/office/drawing/2014/main" id="{131A283D-7511-4B9E-87B4-8DC7797AC659}"/>
              </a:ext>
            </a:extLst>
          </p:cNvPr>
          <p:cNvSpPr>
            <a:spLocks noChangeArrowheads="1"/>
          </p:cNvSpPr>
          <p:nvPr/>
        </p:nvSpPr>
        <p:spPr bwMode="auto">
          <a:xfrm>
            <a:off x="1074402" y="5094289"/>
            <a:ext cx="231015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r>
              <a:rPr lang="nl-NL" altLang="en-US" sz="1800" dirty="0">
                <a:solidFill>
                  <a:srgbClr val="FF0000"/>
                </a:solidFill>
                <a:latin typeface="+mn-lt"/>
                <a:cs typeface="Calibri" panose="020F0502020204030204" pitchFamily="34" charset="0"/>
              </a:rPr>
              <a:t>Giáo dục </a:t>
            </a:r>
            <a:r>
              <a:rPr lang="nl-NL" altLang="en-US" sz="1800" dirty="0">
                <a:solidFill>
                  <a:srgbClr val="FF0000"/>
                </a:solidFill>
                <a:latin typeface="+mn-lt"/>
              </a:rPr>
              <a:t>sống và làm việc theo Hiến pháp và pháp luật</a:t>
            </a:r>
            <a:endParaRPr lang="en-US" altLang="en-US" sz="1800" dirty="0">
              <a:solidFill>
                <a:srgbClr val="FF0000"/>
              </a:solidFill>
              <a:latin typeface="+mn-lt"/>
            </a:endParaRPr>
          </a:p>
        </p:txBody>
      </p:sp>
      <p:sp>
        <p:nvSpPr>
          <p:cNvPr id="200738" name="Rectangle 39">
            <a:extLst>
              <a:ext uri="{FF2B5EF4-FFF2-40B4-BE49-F238E27FC236}">
                <a16:creationId xmlns="" xmlns:a16="http://schemas.microsoft.com/office/drawing/2014/main" id="{96800293-E228-4411-AFA5-4A960F5E45F8}"/>
              </a:ext>
            </a:extLst>
          </p:cNvPr>
          <p:cNvSpPr>
            <a:spLocks noChangeArrowheads="1"/>
          </p:cNvSpPr>
          <p:nvPr/>
        </p:nvSpPr>
        <p:spPr bwMode="auto">
          <a:xfrm>
            <a:off x="5595261" y="3409950"/>
            <a:ext cx="109196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r>
              <a:rPr lang="nl-NL" altLang="en-US" sz="1800" b="1" dirty="0">
                <a:solidFill>
                  <a:schemeClr val="bg1"/>
                </a:solidFill>
                <a:latin typeface="+mn-lt"/>
                <a:cs typeface="Calibri" panose="020F0502020204030204" pitchFamily="34" charset="0"/>
              </a:rPr>
              <a:t>Ph­ương</a:t>
            </a:r>
          </a:p>
          <a:p>
            <a:pPr algn="ctr">
              <a:spcBef>
                <a:spcPct val="0"/>
              </a:spcBef>
              <a:buFontTx/>
              <a:buNone/>
            </a:pPr>
            <a:r>
              <a:rPr lang="nl-NL" altLang="en-US" sz="1800" b="1" dirty="0">
                <a:solidFill>
                  <a:schemeClr val="bg1"/>
                </a:solidFill>
                <a:latin typeface="+mn-lt"/>
                <a:cs typeface="Calibri" panose="020F0502020204030204" pitchFamily="34" charset="0"/>
              </a:rPr>
              <a:t> châm </a:t>
            </a:r>
            <a:endParaRPr lang="en-US" altLang="en-US" sz="1800" dirty="0">
              <a:solidFill>
                <a:schemeClr val="bg1"/>
              </a:solidFill>
              <a:latin typeface="+mn-lt"/>
            </a:endParaRPr>
          </a:p>
        </p:txBody>
      </p:sp>
      <p:sp>
        <p:nvSpPr>
          <p:cNvPr id="43" name="Rectangle 3">
            <a:extLst>
              <a:ext uri="{FF2B5EF4-FFF2-40B4-BE49-F238E27FC236}">
                <a16:creationId xmlns="" xmlns:a16="http://schemas.microsoft.com/office/drawing/2014/main" id="{95A4E3A2-8A51-40A1-88ED-02B6AECBB3B4}"/>
              </a:ext>
            </a:extLst>
          </p:cNvPr>
          <p:cNvSpPr>
            <a:spLocks noChangeArrowheads="1"/>
          </p:cNvSpPr>
          <p:nvPr/>
        </p:nvSpPr>
        <p:spPr bwMode="auto">
          <a:xfrm>
            <a:off x="2077351" y="91044"/>
            <a:ext cx="836022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nl-NL" altLang="en-US" sz="2400" b="1" dirty="0">
                <a:solidFill>
                  <a:srgbClr val="0033CC"/>
                </a:solidFill>
              </a:rPr>
              <a:t>6. Tư tưởng về chăm lo bồi dưỡng thế hệ cách mạng cho đời sau</a:t>
            </a:r>
            <a:endParaRPr lang="en-US" altLang="en-US" sz="2400" b="1" dirty="0">
              <a:solidFill>
                <a:srgbClr val="0033CC"/>
              </a:solidFill>
            </a:endParaRPr>
          </a:p>
        </p:txBody>
      </p:sp>
      <p:grpSp>
        <p:nvGrpSpPr>
          <p:cNvPr id="46" name="Group 21">
            <a:extLst>
              <a:ext uri="{FF2B5EF4-FFF2-40B4-BE49-F238E27FC236}">
                <a16:creationId xmlns="" xmlns:a16="http://schemas.microsoft.com/office/drawing/2014/main" id="{1DB63313-8DC7-474A-97EA-5C5798D83355}"/>
              </a:ext>
            </a:extLst>
          </p:cNvPr>
          <p:cNvGrpSpPr>
            <a:grpSpLocks/>
          </p:cNvGrpSpPr>
          <p:nvPr/>
        </p:nvGrpSpPr>
        <p:grpSpPr bwMode="auto">
          <a:xfrm>
            <a:off x="1234697" y="960891"/>
            <a:ext cx="8444796" cy="1731510"/>
            <a:chOff x="240" y="1886038"/>
            <a:chExt cx="5298" cy="0"/>
          </a:xfrm>
        </p:grpSpPr>
        <p:sp>
          <p:nvSpPr>
            <p:cNvPr id="47" name="Line 7">
              <a:extLst>
                <a:ext uri="{FF2B5EF4-FFF2-40B4-BE49-F238E27FC236}">
                  <a16:creationId xmlns="" xmlns:a16="http://schemas.microsoft.com/office/drawing/2014/main" id="{E2C8B9C2-3E9C-46A3-A4F6-AEBF4B5E5464}"/>
                </a:ext>
              </a:extLst>
            </p:cNvPr>
            <p:cNvSpPr>
              <a:spLocks noChangeShapeType="1"/>
            </p:cNvSpPr>
            <p:nvPr/>
          </p:nvSpPr>
          <p:spPr bwMode="auto">
            <a:xfrm>
              <a:off x="240" y="1886038"/>
              <a:ext cx="2688" cy="0"/>
            </a:xfrm>
            <a:prstGeom prst="line">
              <a:avLst/>
            </a:prstGeom>
            <a:noFill/>
            <a:ln w="127000">
              <a:solidFill>
                <a:srgbClr val="00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 name="Line 8">
              <a:extLst>
                <a:ext uri="{FF2B5EF4-FFF2-40B4-BE49-F238E27FC236}">
                  <a16:creationId xmlns="" xmlns:a16="http://schemas.microsoft.com/office/drawing/2014/main" id="{28539D29-F433-40CD-AEC3-0B2A631B069D}"/>
                </a:ext>
              </a:extLst>
            </p:cNvPr>
            <p:cNvSpPr>
              <a:spLocks noChangeShapeType="1"/>
            </p:cNvSpPr>
            <p:nvPr/>
          </p:nvSpPr>
          <p:spPr bwMode="auto">
            <a:xfrm>
              <a:off x="240" y="1886038"/>
              <a:ext cx="5298" cy="0"/>
            </a:xfrm>
            <a:prstGeom prst="line">
              <a:avLst/>
            </a:prstGeom>
            <a:noFill/>
            <a:ln w="12700">
              <a:solidFill>
                <a:srgbClr val="00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p:cTn id="7" dur="1000" fill="hold"/>
                                        <p:tgtEl>
                                          <p:spTgt spid="43"/>
                                        </p:tgtEl>
                                        <p:attrNameLst>
                                          <p:attrName>ppt_w</p:attrName>
                                        </p:attrNameLst>
                                      </p:cBhvr>
                                      <p:tavLst>
                                        <p:tav tm="0">
                                          <p:val>
                                            <p:fltVal val="0"/>
                                          </p:val>
                                        </p:tav>
                                        <p:tav tm="100000">
                                          <p:val>
                                            <p:strVal val="#ppt_w"/>
                                          </p:val>
                                        </p:tav>
                                      </p:tavLst>
                                    </p:anim>
                                    <p:anim calcmode="lin" valueType="num">
                                      <p:cBhvr>
                                        <p:cTn id="8" dur="1000" fill="hold"/>
                                        <p:tgtEl>
                                          <p:spTgt spid="43"/>
                                        </p:tgtEl>
                                        <p:attrNameLst>
                                          <p:attrName>ppt_h</p:attrName>
                                        </p:attrNameLst>
                                      </p:cBhvr>
                                      <p:tavLst>
                                        <p:tav tm="0">
                                          <p:val>
                                            <p:fltVal val="0"/>
                                          </p:val>
                                        </p:tav>
                                        <p:tav tm="100000">
                                          <p:val>
                                            <p:strVal val="#ppt_h"/>
                                          </p:val>
                                        </p:tav>
                                      </p:tavLst>
                                    </p:anim>
                                    <p:anim calcmode="lin" valueType="num">
                                      <p:cBhvr>
                                        <p:cTn id="9" dur="1000" fill="hold"/>
                                        <p:tgtEl>
                                          <p:spTgt spid="43"/>
                                        </p:tgtEl>
                                        <p:attrNameLst>
                                          <p:attrName>style.rotation</p:attrName>
                                        </p:attrNameLst>
                                      </p:cBhvr>
                                      <p:tavLst>
                                        <p:tav tm="0">
                                          <p:val>
                                            <p:fltVal val="90"/>
                                          </p:val>
                                        </p:tav>
                                        <p:tav tm="100000">
                                          <p:val>
                                            <p:fltVal val="0"/>
                                          </p:val>
                                        </p:tav>
                                      </p:tavLst>
                                    </p:anim>
                                    <p:animEffect transition="in" filter="fade">
                                      <p:cBhvr>
                                        <p:cTn id="10" dur="1000"/>
                                        <p:tgtEl>
                                          <p:spTgt spid="43"/>
                                        </p:tgtEl>
                                      </p:cBhvr>
                                    </p:animEffect>
                                  </p:childTnLst>
                                </p:cTn>
                              </p:par>
                              <p:par>
                                <p:cTn id="11" presetID="31" presetClass="entr" presetSubtype="0" fill="hold" nodeType="withEffect">
                                  <p:stCondLst>
                                    <p:cond delay="0"/>
                                  </p:stCondLst>
                                  <p:childTnLst>
                                    <p:set>
                                      <p:cBhvr>
                                        <p:cTn id="12" dur="1" fill="hold">
                                          <p:stCondLst>
                                            <p:cond delay="0"/>
                                          </p:stCondLst>
                                        </p:cTn>
                                        <p:tgtEl>
                                          <p:spTgt spid="46"/>
                                        </p:tgtEl>
                                        <p:attrNameLst>
                                          <p:attrName>style.visibility</p:attrName>
                                        </p:attrNameLst>
                                      </p:cBhvr>
                                      <p:to>
                                        <p:strVal val="visible"/>
                                      </p:to>
                                    </p:set>
                                    <p:anim calcmode="lin" valueType="num">
                                      <p:cBhvr>
                                        <p:cTn id="13" dur="1000" fill="hold"/>
                                        <p:tgtEl>
                                          <p:spTgt spid="46"/>
                                        </p:tgtEl>
                                        <p:attrNameLst>
                                          <p:attrName>ppt_w</p:attrName>
                                        </p:attrNameLst>
                                      </p:cBhvr>
                                      <p:tavLst>
                                        <p:tav tm="0">
                                          <p:val>
                                            <p:fltVal val="0"/>
                                          </p:val>
                                        </p:tav>
                                        <p:tav tm="100000">
                                          <p:val>
                                            <p:strVal val="#ppt_w"/>
                                          </p:val>
                                        </p:tav>
                                      </p:tavLst>
                                    </p:anim>
                                    <p:anim calcmode="lin" valueType="num">
                                      <p:cBhvr>
                                        <p:cTn id="14" dur="1000" fill="hold"/>
                                        <p:tgtEl>
                                          <p:spTgt spid="46"/>
                                        </p:tgtEl>
                                        <p:attrNameLst>
                                          <p:attrName>ppt_h</p:attrName>
                                        </p:attrNameLst>
                                      </p:cBhvr>
                                      <p:tavLst>
                                        <p:tav tm="0">
                                          <p:val>
                                            <p:fltVal val="0"/>
                                          </p:val>
                                        </p:tav>
                                        <p:tav tm="100000">
                                          <p:val>
                                            <p:strVal val="#ppt_h"/>
                                          </p:val>
                                        </p:tav>
                                      </p:tavLst>
                                    </p:anim>
                                    <p:anim calcmode="lin" valueType="num">
                                      <p:cBhvr>
                                        <p:cTn id="15" dur="1000" fill="hold"/>
                                        <p:tgtEl>
                                          <p:spTgt spid="46"/>
                                        </p:tgtEl>
                                        <p:attrNameLst>
                                          <p:attrName>style.rotation</p:attrName>
                                        </p:attrNameLst>
                                      </p:cBhvr>
                                      <p:tavLst>
                                        <p:tav tm="0">
                                          <p:val>
                                            <p:fltVal val="90"/>
                                          </p:val>
                                        </p:tav>
                                        <p:tav tm="100000">
                                          <p:val>
                                            <p:fltVal val="0"/>
                                          </p:val>
                                        </p:tav>
                                      </p:tavLst>
                                    </p:anim>
                                    <p:animEffect transition="in" filter="fade">
                                      <p:cBhvr>
                                        <p:cTn id="16" dur="10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1">
            <a:extLst>
              <a:ext uri="{FF2B5EF4-FFF2-40B4-BE49-F238E27FC236}">
                <a16:creationId xmlns="" xmlns:a16="http://schemas.microsoft.com/office/drawing/2014/main" id="{CFC63813-6B48-437E-A61E-E6DC077870EB}"/>
              </a:ext>
            </a:extLst>
          </p:cNvPr>
          <p:cNvGrpSpPr>
            <a:grpSpLocks/>
          </p:cNvGrpSpPr>
          <p:nvPr/>
        </p:nvGrpSpPr>
        <p:grpSpPr bwMode="auto">
          <a:xfrm>
            <a:off x="0" y="1197509"/>
            <a:ext cx="8410575" cy="76200"/>
            <a:chOff x="240" y="528"/>
            <a:chExt cx="5298" cy="48"/>
          </a:xfrm>
        </p:grpSpPr>
        <p:sp>
          <p:nvSpPr>
            <p:cNvPr id="27" name="Line 7">
              <a:extLst>
                <a:ext uri="{FF2B5EF4-FFF2-40B4-BE49-F238E27FC236}">
                  <a16:creationId xmlns="" xmlns:a16="http://schemas.microsoft.com/office/drawing/2014/main" id="{DD289DE8-A624-4802-A23A-437F10A196A8}"/>
                </a:ext>
              </a:extLst>
            </p:cNvPr>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28" name="Line 8">
              <a:extLst>
                <a:ext uri="{FF2B5EF4-FFF2-40B4-BE49-F238E27FC236}">
                  <a16:creationId xmlns="" xmlns:a16="http://schemas.microsoft.com/office/drawing/2014/main" id="{5AE25DB9-ECD0-49F9-9992-B274411AAACB}"/>
                </a:ext>
              </a:extLst>
            </p:cNvPr>
            <p:cNvSpPr>
              <a:spLocks noChangeShapeType="1"/>
            </p:cNvSpPr>
            <p:nvPr/>
          </p:nvSpPr>
          <p:spPr bwMode="auto">
            <a:xfrm>
              <a:off x="240" y="528"/>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grpSp>
      <p:sp>
        <p:nvSpPr>
          <p:cNvPr id="29" name="Rectangle 1">
            <a:extLst>
              <a:ext uri="{FF2B5EF4-FFF2-40B4-BE49-F238E27FC236}">
                <a16:creationId xmlns="" xmlns:a16="http://schemas.microsoft.com/office/drawing/2014/main" id="{4BC63120-2C81-43ED-B753-D845F4D6CA6E}"/>
              </a:ext>
            </a:extLst>
          </p:cNvPr>
          <p:cNvSpPr>
            <a:spLocks noChangeArrowheads="1"/>
          </p:cNvSpPr>
          <p:nvPr/>
        </p:nvSpPr>
        <p:spPr bwMode="auto">
          <a:xfrm>
            <a:off x="-1" y="321639"/>
            <a:ext cx="797321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vi-VN" altLang="en-US" sz="2400" b="1" dirty="0">
                <a:cs typeface="Arial" panose="020B0604020202020204" pitchFamily="34" charset="0"/>
              </a:rPr>
              <a:t>III. VAI TRÒ CỦA TƯ TƯỞNG HỒ CHÍ MINH ĐỐI </a:t>
            </a:r>
          </a:p>
          <a:p>
            <a:pPr algn="ctr" defTabSz="914400" fontAlgn="base">
              <a:spcBef>
                <a:spcPct val="0"/>
              </a:spcBef>
              <a:spcAft>
                <a:spcPct val="0"/>
              </a:spcAft>
              <a:buNone/>
            </a:pPr>
            <a:r>
              <a:rPr lang="vi-VN" altLang="en-US" sz="2400" b="1" dirty="0">
                <a:cs typeface="Arial" panose="020B0604020202020204" pitchFamily="34" charset="0"/>
              </a:rPr>
              <a:t>VỚI CÁCH MẠNG VIỆT NAM</a:t>
            </a:r>
            <a:endParaRPr lang="en-US" altLang="en-US" sz="2400" b="1" dirty="0">
              <a:cs typeface="Arial" panose="020B0604020202020204" pitchFamily="34" charset="0"/>
            </a:endParaRPr>
          </a:p>
        </p:txBody>
      </p:sp>
      <p:sp>
        <p:nvSpPr>
          <p:cNvPr id="75" name="Arc 20">
            <a:extLst>
              <a:ext uri="{FF2B5EF4-FFF2-40B4-BE49-F238E27FC236}">
                <a16:creationId xmlns="" xmlns:a16="http://schemas.microsoft.com/office/drawing/2014/main" id="{A37DAD1E-BB57-44B8-A9D2-A7CDFBF37192}"/>
              </a:ext>
            </a:extLst>
          </p:cNvPr>
          <p:cNvSpPr>
            <a:spLocks/>
          </p:cNvSpPr>
          <p:nvPr/>
        </p:nvSpPr>
        <p:spPr bwMode="gray">
          <a:xfrm rot="676327">
            <a:off x="5557044" y="2520950"/>
            <a:ext cx="1382713" cy="1074738"/>
          </a:xfrm>
          <a:custGeom>
            <a:avLst/>
            <a:gdLst>
              <a:gd name="T0" fmla="*/ 0 w 12831"/>
              <a:gd name="T1" fmla="*/ 2218239 h 21600"/>
              <a:gd name="T2" fmla="*/ 149005942 w 12831"/>
              <a:gd name="T3" fmla="*/ 2619276 h 21600"/>
              <a:gd name="T4" fmla="*/ 71477781 w 12831"/>
              <a:gd name="T5" fmla="*/ 53475082 h 21600"/>
              <a:gd name="T6" fmla="*/ 0 60000 65536"/>
              <a:gd name="T7" fmla="*/ 0 60000 65536"/>
              <a:gd name="T8" fmla="*/ 0 60000 65536"/>
            </a:gdLst>
            <a:ahLst/>
            <a:cxnLst>
              <a:cxn ang="T6">
                <a:pos x="T0" y="T1"/>
              </a:cxn>
              <a:cxn ang="T7">
                <a:pos x="T2" y="T3"/>
              </a:cxn>
              <a:cxn ang="T8">
                <a:pos x="T4" y="T5"/>
              </a:cxn>
            </a:cxnLst>
            <a:rect l="0" t="0" r="r" b="b"/>
            <a:pathLst>
              <a:path w="12831" h="21600" fill="none" extrusionOk="0">
                <a:moveTo>
                  <a:pt x="-1" y="895"/>
                </a:moveTo>
                <a:cubicBezTo>
                  <a:pt x="1997" y="301"/>
                  <a:pt x="4070" y="-1"/>
                  <a:pt x="6155" y="0"/>
                </a:cubicBezTo>
                <a:cubicBezTo>
                  <a:pt x="8422" y="0"/>
                  <a:pt x="10675" y="356"/>
                  <a:pt x="12831" y="1057"/>
                </a:cubicBezTo>
              </a:path>
              <a:path w="12831" h="21600" stroke="0" extrusionOk="0">
                <a:moveTo>
                  <a:pt x="-1" y="895"/>
                </a:moveTo>
                <a:cubicBezTo>
                  <a:pt x="1997" y="301"/>
                  <a:pt x="4070" y="-1"/>
                  <a:pt x="6155" y="0"/>
                </a:cubicBezTo>
                <a:cubicBezTo>
                  <a:pt x="8422" y="0"/>
                  <a:pt x="10675" y="356"/>
                  <a:pt x="12831" y="1057"/>
                </a:cubicBezTo>
                <a:lnTo>
                  <a:pt x="6155" y="21600"/>
                </a:lnTo>
                <a:lnTo>
                  <a:pt x="-1" y="895"/>
                </a:lnTo>
                <a:close/>
              </a:path>
            </a:pathLst>
          </a:custGeom>
          <a:noFill/>
          <a:ln w="9525">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76" name="Group 21">
            <a:extLst>
              <a:ext uri="{FF2B5EF4-FFF2-40B4-BE49-F238E27FC236}">
                <a16:creationId xmlns="" xmlns:a16="http://schemas.microsoft.com/office/drawing/2014/main" id="{72279EEF-ABC1-41BB-845B-A10A245F8714}"/>
              </a:ext>
            </a:extLst>
          </p:cNvPr>
          <p:cNvGrpSpPr>
            <a:grpSpLocks/>
          </p:cNvGrpSpPr>
          <p:nvPr/>
        </p:nvGrpSpPr>
        <p:grpSpPr bwMode="auto">
          <a:xfrm>
            <a:off x="4146844" y="5980837"/>
            <a:ext cx="3581400" cy="707452"/>
            <a:chOff x="2309" y="1872"/>
            <a:chExt cx="1915" cy="749"/>
          </a:xfrm>
        </p:grpSpPr>
        <p:pic>
          <p:nvPicPr>
            <p:cNvPr id="77" name="Picture 22" descr="shadow_1_m">
              <a:extLst>
                <a:ext uri="{FF2B5EF4-FFF2-40B4-BE49-F238E27FC236}">
                  <a16:creationId xmlns="" xmlns:a16="http://schemas.microsoft.com/office/drawing/2014/main" id="{480C3139-9570-4072-87F8-9F99B1823F74}"/>
                </a:ext>
              </a:extLst>
            </p:cNvPr>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8" name="Group 23">
              <a:extLst>
                <a:ext uri="{FF2B5EF4-FFF2-40B4-BE49-F238E27FC236}">
                  <a16:creationId xmlns="" xmlns:a16="http://schemas.microsoft.com/office/drawing/2014/main" id="{4C63B375-B928-400E-ABA8-9FAD7D3590FC}"/>
                </a:ext>
              </a:extLst>
            </p:cNvPr>
            <p:cNvGrpSpPr>
              <a:grpSpLocks/>
            </p:cNvGrpSpPr>
            <p:nvPr/>
          </p:nvGrpSpPr>
          <p:grpSpPr bwMode="auto">
            <a:xfrm>
              <a:off x="2310" y="1872"/>
              <a:ext cx="1901" cy="645"/>
              <a:chOff x="2310" y="1872"/>
              <a:chExt cx="1901" cy="645"/>
            </a:xfrm>
          </p:grpSpPr>
          <p:sp>
            <p:nvSpPr>
              <p:cNvPr id="79" name="Oval 24">
                <a:extLst>
                  <a:ext uri="{FF2B5EF4-FFF2-40B4-BE49-F238E27FC236}">
                    <a16:creationId xmlns="" xmlns:a16="http://schemas.microsoft.com/office/drawing/2014/main" id="{B53BBD96-5288-41C8-9775-5CC46D703E1B}"/>
                  </a:ext>
                </a:extLst>
              </p:cNvPr>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altLang="en-US" sz="1800">
                  <a:solidFill>
                    <a:srgbClr val="000000"/>
                  </a:solidFill>
                </a:endParaRPr>
              </a:p>
            </p:txBody>
          </p:sp>
          <p:sp>
            <p:nvSpPr>
              <p:cNvPr id="80" name="Oval 25">
                <a:extLst>
                  <a:ext uri="{FF2B5EF4-FFF2-40B4-BE49-F238E27FC236}">
                    <a16:creationId xmlns="" xmlns:a16="http://schemas.microsoft.com/office/drawing/2014/main" id="{CB97FA45-7255-4466-9B3A-DD45E634BA08}"/>
                  </a:ext>
                </a:extLst>
              </p:cNvPr>
              <p:cNvSpPr>
                <a:spLocks noChangeArrowheads="1"/>
              </p:cNvSpPr>
              <p:nvPr/>
            </p:nvSpPr>
            <p:spPr bwMode="gray">
              <a:xfrm>
                <a:off x="2310" y="1872"/>
                <a:ext cx="1901" cy="555"/>
              </a:xfrm>
              <a:prstGeom prst="ellipse">
                <a:avLst/>
              </a:prstGeom>
              <a:solidFill>
                <a:srgbClr val="FF0066"/>
              </a:solidFill>
              <a:ln w="9525" algn="ctr">
                <a:solidFill>
                  <a:srgbClr val="FFFFFF">
                    <a:alpha val="5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altLang="en-US" sz="1800">
                  <a:solidFill>
                    <a:srgbClr val="000000"/>
                  </a:solidFill>
                </a:endParaRPr>
              </a:p>
            </p:txBody>
          </p:sp>
        </p:grpSp>
      </p:grpSp>
      <p:grpSp>
        <p:nvGrpSpPr>
          <p:cNvPr id="81" name="Group 27">
            <a:extLst>
              <a:ext uri="{FF2B5EF4-FFF2-40B4-BE49-F238E27FC236}">
                <a16:creationId xmlns="" xmlns:a16="http://schemas.microsoft.com/office/drawing/2014/main" id="{0E00354E-6040-4C9F-AEE9-AAB8F3C5364D}"/>
              </a:ext>
            </a:extLst>
          </p:cNvPr>
          <p:cNvGrpSpPr>
            <a:grpSpLocks/>
          </p:cNvGrpSpPr>
          <p:nvPr/>
        </p:nvGrpSpPr>
        <p:grpSpPr bwMode="auto">
          <a:xfrm>
            <a:off x="5080794" y="2190750"/>
            <a:ext cx="409575" cy="393700"/>
            <a:chOff x="1833" y="1596"/>
            <a:chExt cx="368" cy="355"/>
          </a:xfrm>
        </p:grpSpPr>
        <p:pic>
          <p:nvPicPr>
            <p:cNvPr id="82" name="Picture 28" descr="circuler_1">
              <a:extLst>
                <a:ext uri="{FF2B5EF4-FFF2-40B4-BE49-F238E27FC236}">
                  <a16:creationId xmlns="" xmlns:a16="http://schemas.microsoft.com/office/drawing/2014/main" id="{A749F0AA-098F-46AA-A392-C082750C509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833" y="1596"/>
              <a:ext cx="368"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 name="Oval 29">
              <a:extLst>
                <a:ext uri="{FF2B5EF4-FFF2-40B4-BE49-F238E27FC236}">
                  <a16:creationId xmlns="" xmlns:a16="http://schemas.microsoft.com/office/drawing/2014/main" id="{FF57C345-1B4D-467E-A948-910E55893389}"/>
                </a:ext>
              </a:extLst>
            </p:cNvPr>
            <p:cNvSpPr>
              <a:spLocks noChangeArrowheads="1"/>
            </p:cNvSpPr>
            <p:nvPr/>
          </p:nvSpPr>
          <p:spPr bwMode="gray">
            <a:xfrm>
              <a:off x="1833" y="1596"/>
              <a:ext cx="366" cy="355"/>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pic>
          <p:nvPicPr>
            <p:cNvPr id="84" name="Picture 30" descr="Picture2">
              <a:extLst>
                <a:ext uri="{FF2B5EF4-FFF2-40B4-BE49-F238E27FC236}">
                  <a16:creationId xmlns="" xmlns:a16="http://schemas.microsoft.com/office/drawing/2014/main" id="{049EF850-9FA8-458F-8F7B-D9948954FD0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1869" y="1600"/>
              <a:ext cx="29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5" name="Group 31">
            <a:extLst>
              <a:ext uri="{FF2B5EF4-FFF2-40B4-BE49-F238E27FC236}">
                <a16:creationId xmlns="" xmlns:a16="http://schemas.microsoft.com/office/drawing/2014/main" id="{05FE579E-AEA2-4920-8809-FD605954985A}"/>
              </a:ext>
            </a:extLst>
          </p:cNvPr>
          <p:cNvGrpSpPr>
            <a:grpSpLocks/>
          </p:cNvGrpSpPr>
          <p:nvPr/>
        </p:nvGrpSpPr>
        <p:grpSpPr bwMode="auto">
          <a:xfrm>
            <a:off x="7061994" y="2620963"/>
            <a:ext cx="333375" cy="320675"/>
            <a:chOff x="3206" y="1632"/>
            <a:chExt cx="298" cy="289"/>
          </a:xfrm>
        </p:grpSpPr>
        <p:pic>
          <p:nvPicPr>
            <p:cNvPr id="86" name="Picture 32" descr="circuler_1">
              <a:extLst>
                <a:ext uri="{FF2B5EF4-FFF2-40B4-BE49-F238E27FC236}">
                  <a16:creationId xmlns="" xmlns:a16="http://schemas.microsoft.com/office/drawing/2014/main" id="{887888FD-3273-4389-81D3-3832CD489FF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a:off x="3206" y="1632"/>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Oval 33">
              <a:extLst>
                <a:ext uri="{FF2B5EF4-FFF2-40B4-BE49-F238E27FC236}">
                  <a16:creationId xmlns="" xmlns:a16="http://schemas.microsoft.com/office/drawing/2014/main" id="{BF93A9F2-FE74-418C-942B-84CE8886AC45}"/>
                </a:ext>
              </a:extLst>
            </p:cNvPr>
            <p:cNvSpPr>
              <a:spLocks noChangeArrowheads="1"/>
            </p:cNvSpPr>
            <p:nvPr/>
          </p:nvSpPr>
          <p:spPr bwMode="gray">
            <a:xfrm>
              <a:off x="3206" y="1632"/>
              <a:ext cx="296" cy="289"/>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pic>
          <p:nvPicPr>
            <p:cNvPr id="88" name="Picture 34" descr="Picture2">
              <a:extLst>
                <a:ext uri="{FF2B5EF4-FFF2-40B4-BE49-F238E27FC236}">
                  <a16:creationId xmlns="" xmlns:a16="http://schemas.microsoft.com/office/drawing/2014/main" id="{B274DBD7-DC34-44B1-82AF-33194B616B9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3236" y="1635"/>
              <a:ext cx="235" cy="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9" name="Group 35">
            <a:extLst>
              <a:ext uri="{FF2B5EF4-FFF2-40B4-BE49-F238E27FC236}">
                <a16:creationId xmlns="" xmlns:a16="http://schemas.microsoft.com/office/drawing/2014/main" id="{54C4C5CC-5C88-4D2A-8104-DBF771088EC1}"/>
              </a:ext>
            </a:extLst>
          </p:cNvPr>
          <p:cNvGrpSpPr>
            <a:grpSpLocks/>
          </p:cNvGrpSpPr>
          <p:nvPr/>
        </p:nvGrpSpPr>
        <p:grpSpPr bwMode="auto">
          <a:xfrm rot="692470">
            <a:off x="7919244" y="3343275"/>
            <a:ext cx="914400" cy="885825"/>
            <a:chOff x="4055" y="2088"/>
            <a:chExt cx="436" cy="422"/>
          </a:xfrm>
        </p:grpSpPr>
        <p:pic>
          <p:nvPicPr>
            <p:cNvPr id="90" name="Picture 36" descr="circuler_1">
              <a:extLst>
                <a:ext uri="{FF2B5EF4-FFF2-40B4-BE49-F238E27FC236}">
                  <a16:creationId xmlns="" xmlns:a16="http://schemas.microsoft.com/office/drawing/2014/main" id="{58DE430F-F923-4554-B740-3F42D1B756E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4055" y="2088"/>
              <a:ext cx="436"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Oval 37">
              <a:extLst>
                <a:ext uri="{FF2B5EF4-FFF2-40B4-BE49-F238E27FC236}">
                  <a16:creationId xmlns="" xmlns:a16="http://schemas.microsoft.com/office/drawing/2014/main" id="{D22A6065-B8AC-4F87-9BCE-52B948BBCB6E}"/>
                </a:ext>
              </a:extLst>
            </p:cNvPr>
            <p:cNvSpPr>
              <a:spLocks noChangeArrowheads="1"/>
            </p:cNvSpPr>
            <p:nvPr/>
          </p:nvSpPr>
          <p:spPr bwMode="gray">
            <a:xfrm>
              <a:off x="4055" y="2088"/>
              <a:ext cx="433" cy="422"/>
            </a:xfrm>
            <a:prstGeom prst="ellipse">
              <a:avLst/>
            </a:prstGeom>
            <a:solidFill>
              <a:schemeClr val="bg1">
                <a:lumMod val="50000"/>
              </a:schemeClr>
            </a:soli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pic>
          <p:nvPicPr>
            <p:cNvPr id="92" name="Picture 38" descr="Picture2">
              <a:extLst>
                <a:ext uri="{FF2B5EF4-FFF2-40B4-BE49-F238E27FC236}">
                  <a16:creationId xmlns="" xmlns:a16="http://schemas.microsoft.com/office/drawing/2014/main" id="{F74E4B04-EA48-4F0F-9831-510807A387D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4098" y="2092"/>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3" name="Group 39">
            <a:extLst>
              <a:ext uri="{FF2B5EF4-FFF2-40B4-BE49-F238E27FC236}">
                <a16:creationId xmlns="" xmlns:a16="http://schemas.microsoft.com/office/drawing/2014/main" id="{11BCC7E2-3AB8-4D75-A8CE-FC7B6EC06090}"/>
              </a:ext>
            </a:extLst>
          </p:cNvPr>
          <p:cNvGrpSpPr>
            <a:grpSpLocks/>
          </p:cNvGrpSpPr>
          <p:nvPr/>
        </p:nvGrpSpPr>
        <p:grpSpPr bwMode="auto">
          <a:xfrm>
            <a:off x="3518694" y="2278063"/>
            <a:ext cx="984250" cy="952500"/>
            <a:chOff x="887" y="2040"/>
            <a:chExt cx="433" cy="422"/>
          </a:xfrm>
        </p:grpSpPr>
        <p:pic>
          <p:nvPicPr>
            <p:cNvPr id="94" name="Picture 40" descr="circuler_1">
              <a:extLst>
                <a:ext uri="{FF2B5EF4-FFF2-40B4-BE49-F238E27FC236}">
                  <a16:creationId xmlns="" xmlns:a16="http://schemas.microsoft.com/office/drawing/2014/main" id="{BDA49383-89C0-41F7-926C-093DFC46170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Oval 41">
              <a:extLst>
                <a:ext uri="{FF2B5EF4-FFF2-40B4-BE49-F238E27FC236}">
                  <a16:creationId xmlns="" xmlns:a16="http://schemas.microsoft.com/office/drawing/2014/main" id="{D4113DC5-53C8-4DD7-9BAB-E722FE9A7B64}"/>
                </a:ext>
              </a:extLst>
            </p:cNvPr>
            <p:cNvSpPr>
              <a:spLocks noChangeArrowheads="1"/>
            </p:cNvSpPr>
            <p:nvPr/>
          </p:nvSpPr>
          <p:spPr bwMode="gray">
            <a:xfrm>
              <a:off x="887" y="2040"/>
              <a:ext cx="433" cy="422"/>
            </a:xfrm>
            <a:prstGeom prst="ellipse">
              <a:avLst/>
            </a:prstGeom>
            <a:solidFill>
              <a:srgbClr val="0033CC"/>
            </a:soli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pic>
          <p:nvPicPr>
            <p:cNvPr id="96" name="Picture 42" descr="Picture2">
              <a:extLst>
                <a:ext uri="{FF2B5EF4-FFF2-40B4-BE49-F238E27FC236}">
                  <a16:creationId xmlns="" xmlns:a16="http://schemas.microsoft.com/office/drawing/2014/main" id="{74C1137D-C7A4-4071-86D5-E0761D1B891C}"/>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7" name="Group 43">
            <a:extLst>
              <a:ext uri="{FF2B5EF4-FFF2-40B4-BE49-F238E27FC236}">
                <a16:creationId xmlns="" xmlns:a16="http://schemas.microsoft.com/office/drawing/2014/main" id="{52DAAB13-6046-4480-B3BB-FA2525AA99A6}"/>
              </a:ext>
            </a:extLst>
          </p:cNvPr>
          <p:cNvGrpSpPr>
            <a:grpSpLocks/>
          </p:cNvGrpSpPr>
          <p:nvPr/>
        </p:nvGrpSpPr>
        <p:grpSpPr bwMode="auto">
          <a:xfrm>
            <a:off x="3904457" y="3551238"/>
            <a:ext cx="660400" cy="631825"/>
            <a:chOff x="1224" y="2711"/>
            <a:chExt cx="530" cy="512"/>
          </a:xfrm>
        </p:grpSpPr>
        <p:pic>
          <p:nvPicPr>
            <p:cNvPr id="98" name="Picture 44" descr="circuler_1">
              <a:extLst>
                <a:ext uri="{FF2B5EF4-FFF2-40B4-BE49-F238E27FC236}">
                  <a16:creationId xmlns="" xmlns:a16="http://schemas.microsoft.com/office/drawing/2014/main" id="{261BCAC5-E9A0-4911-8F69-91943678B8BB}"/>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1224" y="2711"/>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Oval 45">
              <a:extLst>
                <a:ext uri="{FF2B5EF4-FFF2-40B4-BE49-F238E27FC236}">
                  <a16:creationId xmlns="" xmlns:a16="http://schemas.microsoft.com/office/drawing/2014/main" id="{5DD24D95-71A5-4AFA-98DE-CF5DA01E678F}"/>
                </a:ext>
              </a:extLst>
            </p:cNvPr>
            <p:cNvSpPr>
              <a:spLocks noChangeArrowheads="1"/>
            </p:cNvSpPr>
            <p:nvPr/>
          </p:nvSpPr>
          <p:spPr bwMode="gray">
            <a:xfrm>
              <a:off x="1224" y="2711"/>
              <a:ext cx="526" cy="512"/>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pic>
          <p:nvPicPr>
            <p:cNvPr id="100" name="Picture 46" descr="Picture2">
              <a:extLst>
                <a:ext uri="{FF2B5EF4-FFF2-40B4-BE49-F238E27FC236}">
                  <a16:creationId xmlns="" xmlns:a16="http://schemas.microsoft.com/office/drawing/2014/main" id="{8EB42804-97C9-4E26-B8E7-404546F7961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1277" y="2716"/>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1" name="Group 47">
            <a:extLst>
              <a:ext uri="{FF2B5EF4-FFF2-40B4-BE49-F238E27FC236}">
                <a16:creationId xmlns="" xmlns:a16="http://schemas.microsoft.com/office/drawing/2014/main" id="{25BF8B00-98BD-4026-BEC4-7BACB02D2B51}"/>
              </a:ext>
            </a:extLst>
          </p:cNvPr>
          <p:cNvGrpSpPr>
            <a:grpSpLocks/>
          </p:cNvGrpSpPr>
          <p:nvPr/>
        </p:nvGrpSpPr>
        <p:grpSpPr bwMode="auto">
          <a:xfrm>
            <a:off x="5183982" y="3911600"/>
            <a:ext cx="1263650" cy="1222375"/>
            <a:chOff x="2323" y="2847"/>
            <a:chExt cx="636" cy="616"/>
          </a:xfrm>
        </p:grpSpPr>
        <p:pic>
          <p:nvPicPr>
            <p:cNvPr id="102" name="Picture 48" descr="circuler_1">
              <a:extLst>
                <a:ext uri="{FF2B5EF4-FFF2-40B4-BE49-F238E27FC236}">
                  <a16:creationId xmlns="" xmlns:a16="http://schemas.microsoft.com/office/drawing/2014/main" id="{285947A1-3A6B-43AD-A18B-B481A3ECB55E}"/>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gray">
            <a:xfrm>
              <a:off x="2323" y="2847"/>
              <a:ext cx="636" cy="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Oval 49">
              <a:extLst>
                <a:ext uri="{FF2B5EF4-FFF2-40B4-BE49-F238E27FC236}">
                  <a16:creationId xmlns="" xmlns:a16="http://schemas.microsoft.com/office/drawing/2014/main" id="{7400A7F5-C125-4817-98DC-BD11A7FB1B85}"/>
                </a:ext>
              </a:extLst>
            </p:cNvPr>
            <p:cNvSpPr>
              <a:spLocks noChangeArrowheads="1"/>
            </p:cNvSpPr>
            <p:nvPr/>
          </p:nvSpPr>
          <p:spPr bwMode="gray">
            <a:xfrm>
              <a:off x="2323" y="2847"/>
              <a:ext cx="632" cy="616"/>
            </a:xfrm>
            <a:prstGeom prst="ellipse">
              <a:avLst/>
            </a:prstGeom>
            <a:solidFill>
              <a:srgbClr val="009900"/>
            </a:soli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pic>
          <p:nvPicPr>
            <p:cNvPr id="104" name="Picture 50" descr="Picture2">
              <a:extLst>
                <a:ext uri="{FF2B5EF4-FFF2-40B4-BE49-F238E27FC236}">
                  <a16:creationId xmlns="" xmlns:a16="http://schemas.microsoft.com/office/drawing/2014/main" id="{F35DB234-ACD9-477E-A6C2-435C248C7B2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386" y="2853"/>
              <a:ext cx="50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5" name="Group 51">
            <a:extLst>
              <a:ext uri="{FF2B5EF4-FFF2-40B4-BE49-F238E27FC236}">
                <a16:creationId xmlns="" xmlns:a16="http://schemas.microsoft.com/office/drawing/2014/main" id="{87A92442-107E-4C9D-BF3F-AAFF3C1DB02D}"/>
              </a:ext>
            </a:extLst>
          </p:cNvPr>
          <p:cNvGrpSpPr>
            <a:grpSpLocks/>
          </p:cNvGrpSpPr>
          <p:nvPr/>
        </p:nvGrpSpPr>
        <p:grpSpPr bwMode="auto">
          <a:xfrm>
            <a:off x="7155312" y="4327411"/>
            <a:ext cx="660400" cy="635000"/>
            <a:chOff x="3528" y="2759"/>
            <a:chExt cx="530" cy="512"/>
          </a:xfrm>
        </p:grpSpPr>
        <p:pic>
          <p:nvPicPr>
            <p:cNvPr id="106" name="Picture 52" descr="circuler_1">
              <a:extLst>
                <a:ext uri="{FF2B5EF4-FFF2-40B4-BE49-F238E27FC236}">
                  <a16:creationId xmlns="" xmlns:a16="http://schemas.microsoft.com/office/drawing/2014/main" id="{E4383A83-4220-4FC2-90BB-A3E570173B1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3528" y="2759"/>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Oval 53">
              <a:extLst>
                <a:ext uri="{FF2B5EF4-FFF2-40B4-BE49-F238E27FC236}">
                  <a16:creationId xmlns="" xmlns:a16="http://schemas.microsoft.com/office/drawing/2014/main" id="{682E16AC-338F-44B8-BAF5-61560593523C}"/>
                </a:ext>
              </a:extLst>
            </p:cNvPr>
            <p:cNvSpPr>
              <a:spLocks noChangeArrowheads="1"/>
            </p:cNvSpPr>
            <p:nvPr/>
          </p:nvSpPr>
          <p:spPr bwMode="gray">
            <a:xfrm>
              <a:off x="3528" y="2759"/>
              <a:ext cx="526" cy="512"/>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pic>
          <p:nvPicPr>
            <p:cNvPr id="108" name="Picture 54" descr="Picture2">
              <a:extLst>
                <a:ext uri="{FF2B5EF4-FFF2-40B4-BE49-F238E27FC236}">
                  <a16:creationId xmlns="" xmlns:a16="http://schemas.microsoft.com/office/drawing/2014/main" id="{08B49DC7-7F67-495A-A5F2-8B4CDE2DE63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3581" y="2764"/>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9" name="Arc 55">
            <a:extLst>
              <a:ext uri="{FF2B5EF4-FFF2-40B4-BE49-F238E27FC236}">
                <a16:creationId xmlns="" xmlns:a16="http://schemas.microsoft.com/office/drawing/2014/main" id="{6F337E56-E3F2-487D-9667-A1EAB1C4CEF7}"/>
              </a:ext>
            </a:extLst>
          </p:cNvPr>
          <p:cNvSpPr>
            <a:spLocks/>
          </p:cNvSpPr>
          <p:nvPr/>
        </p:nvSpPr>
        <p:spPr bwMode="gray">
          <a:xfrm rot="692470">
            <a:off x="6188869" y="2849563"/>
            <a:ext cx="1951038" cy="933450"/>
          </a:xfrm>
          <a:custGeom>
            <a:avLst/>
            <a:gdLst>
              <a:gd name="T0" fmla="*/ 124385144 w 18088"/>
              <a:gd name="T1" fmla="*/ 0 h 18769"/>
              <a:gd name="T2" fmla="*/ 210446112 w 18088"/>
              <a:gd name="T3" fmla="*/ 17224985 h 18769"/>
              <a:gd name="T4" fmla="*/ 0 w 18088"/>
              <a:gd name="T5" fmla="*/ 46423832 h 18769"/>
              <a:gd name="T6" fmla="*/ 0 60000 65536"/>
              <a:gd name="T7" fmla="*/ 0 60000 65536"/>
              <a:gd name="T8" fmla="*/ 0 60000 65536"/>
            </a:gdLst>
            <a:ahLst/>
            <a:cxnLst>
              <a:cxn ang="T6">
                <a:pos x="T0" y="T1"/>
              </a:cxn>
              <a:cxn ang="T7">
                <a:pos x="T2" y="T3"/>
              </a:cxn>
              <a:cxn ang="T8">
                <a:pos x="T4" y="T5"/>
              </a:cxn>
            </a:cxnLst>
            <a:rect l="0" t="0" r="r" b="b"/>
            <a:pathLst>
              <a:path w="18088" h="18769" fill="none" extrusionOk="0">
                <a:moveTo>
                  <a:pt x="10690" y="0"/>
                </a:moveTo>
                <a:cubicBezTo>
                  <a:pt x="13675" y="1700"/>
                  <a:pt x="16211" y="4087"/>
                  <a:pt x="18088" y="6963"/>
                </a:cubicBezTo>
              </a:path>
              <a:path w="18088" h="18769" stroke="0" extrusionOk="0">
                <a:moveTo>
                  <a:pt x="10690" y="0"/>
                </a:moveTo>
                <a:cubicBezTo>
                  <a:pt x="13675" y="1700"/>
                  <a:pt x="16211" y="4087"/>
                  <a:pt x="18088" y="6963"/>
                </a:cubicBezTo>
                <a:lnTo>
                  <a:pt x="0" y="18769"/>
                </a:lnTo>
                <a:lnTo>
                  <a:pt x="10690"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10" name="Arc 56">
            <a:extLst>
              <a:ext uri="{FF2B5EF4-FFF2-40B4-BE49-F238E27FC236}">
                <a16:creationId xmlns="" xmlns:a16="http://schemas.microsoft.com/office/drawing/2014/main" id="{5824A0A6-F486-46C7-BFB6-45A2888467A6}"/>
              </a:ext>
            </a:extLst>
          </p:cNvPr>
          <p:cNvSpPr>
            <a:spLocks/>
          </p:cNvSpPr>
          <p:nvPr/>
        </p:nvSpPr>
        <p:spPr bwMode="gray">
          <a:xfrm rot="692470">
            <a:off x="6034882" y="3754438"/>
            <a:ext cx="2328862" cy="657225"/>
          </a:xfrm>
          <a:custGeom>
            <a:avLst/>
            <a:gdLst>
              <a:gd name="T0" fmla="*/ 250801941 w 21600"/>
              <a:gd name="T1" fmla="*/ 0 h 13223"/>
              <a:gd name="T2" fmla="*/ 207348934 w 21600"/>
              <a:gd name="T3" fmla="*/ 32666165 h 13223"/>
              <a:gd name="T4" fmla="*/ 0 w 21600"/>
              <a:gd name="T5" fmla="*/ 2574177 h 13223"/>
              <a:gd name="T6" fmla="*/ 0 60000 65536"/>
              <a:gd name="T7" fmla="*/ 0 60000 65536"/>
              <a:gd name="T8" fmla="*/ 0 60000 65536"/>
            </a:gdLst>
            <a:ahLst/>
            <a:cxnLst>
              <a:cxn ang="T6">
                <a:pos x="T0" y="T1"/>
              </a:cxn>
              <a:cxn ang="T7">
                <a:pos x="T2" y="T3"/>
              </a:cxn>
              <a:cxn ang="T8">
                <a:pos x="T4" y="T5"/>
              </a:cxn>
            </a:cxnLst>
            <a:rect l="0" t="0" r="r" b="b"/>
            <a:pathLst>
              <a:path w="21600" h="13223" fill="none" extrusionOk="0">
                <a:moveTo>
                  <a:pt x="21574" y="0"/>
                </a:moveTo>
                <a:cubicBezTo>
                  <a:pt x="21591" y="347"/>
                  <a:pt x="21600" y="694"/>
                  <a:pt x="21600" y="1042"/>
                </a:cubicBezTo>
                <a:cubicBezTo>
                  <a:pt x="21600" y="5388"/>
                  <a:pt x="20288" y="9633"/>
                  <a:pt x="17837" y="13223"/>
                </a:cubicBezTo>
              </a:path>
              <a:path w="21600" h="13223" stroke="0" extrusionOk="0">
                <a:moveTo>
                  <a:pt x="21574" y="0"/>
                </a:moveTo>
                <a:cubicBezTo>
                  <a:pt x="21591" y="347"/>
                  <a:pt x="21600" y="694"/>
                  <a:pt x="21600" y="1042"/>
                </a:cubicBezTo>
                <a:cubicBezTo>
                  <a:pt x="21600" y="5388"/>
                  <a:pt x="20288" y="9633"/>
                  <a:pt x="17837" y="13223"/>
                </a:cubicBezTo>
                <a:lnTo>
                  <a:pt x="0" y="1042"/>
                </a:lnTo>
                <a:lnTo>
                  <a:pt x="21574"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11" name="Arc 57">
            <a:extLst>
              <a:ext uri="{FF2B5EF4-FFF2-40B4-BE49-F238E27FC236}">
                <a16:creationId xmlns="" xmlns:a16="http://schemas.microsoft.com/office/drawing/2014/main" id="{03C0B3CE-9C62-4D76-8E5A-EB289BD80C1F}"/>
              </a:ext>
            </a:extLst>
          </p:cNvPr>
          <p:cNvSpPr>
            <a:spLocks/>
          </p:cNvSpPr>
          <p:nvPr/>
        </p:nvSpPr>
        <p:spPr bwMode="gray">
          <a:xfrm rot="692470">
            <a:off x="5996782" y="3683000"/>
            <a:ext cx="1309687" cy="1047750"/>
          </a:xfrm>
          <a:custGeom>
            <a:avLst/>
            <a:gdLst>
              <a:gd name="T0" fmla="*/ 141443064 w 12127"/>
              <a:gd name="T1" fmla="*/ 44163266 h 21079"/>
              <a:gd name="T2" fmla="*/ 54981691 w 12127"/>
              <a:gd name="T3" fmla="*/ 52079324 h 21079"/>
              <a:gd name="T4" fmla="*/ 0 w 12127"/>
              <a:gd name="T5" fmla="*/ 0 h 21079"/>
              <a:gd name="T6" fmla="*/ 0 60000 65536"/>
              <a:gd name="T7" fmla="*/ 0 60000 65536"/>
              <a:gd name="T8" fmla="*/ 0 60000 65536"/>
            </a:gdLst>
            <a:ahLst/>
            <a:cxnLst>
              <a:cxn ang="T6">
                <a:pos x="T0" y="T1"/>
              </a:cxn>
              <a:cxn ang="T7">
                <a:pos x="T2" y="T3"/>
              </a:cxn>
              <a:cxn ang="T8">
                <a:pos x="T4" y="T5"/>
              </a:cxn>
            </a:cxnLst>
            <a:rect l="0" t="0" r="r" b="b"/>
            <a:pathLst>
              <a:path w="12127" h="21079" fill="none" extrusionOk="0">
                <a:moveTo>
                  <a:pt x="12126" y="17874"/>
                </a:moveTo>
                <a:cubicBezTo>
                  <a:pt x="9879" y="19399"/>
                  <a:pt x="7364" y="20486"/>
                  <a:pt x="4714" y="21079"/>
                </a:cubicBezTo>
              </a:path>
              <a:path w="12127" h="21079" stroke="0" extrusionOk="0">
                <a:moveTo>
                  <a:pt x="12126" y="17874"/>
                </a:moveTo>
                <a:cubicBezTo>
                  <a:pt x="9879" y="19399"/>
                  <a:pt x="7364" y="20486"/>
                  <a:pt x="4714" y="21079"/>
                </a:cubicBezTo>
                <a:lnTo>
                  <a:pt x="0" y="0"/>
                </a:lnTo>
                <a:lnTo>
                  <a:pt x="12126" y="17874"/>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12" name="Arc 58">
            <a:extLst>
              <a:ext uri="{FF2B5EF4-FFF2-40B4-BE49-F238E27FC236}">
                <a16:creationId xmlns="" xmlns:a16="http://schemas.microsoft.com/office/drawing/2014/main" id="{C20C83D1-BDA1-4CE5-BF98-529AB7FAF74D}"/>
              </a:ext>
            </a:extLst>
          </p:cNvPr>
          <p:cNvSpPr>
            <a:spLocks/>
          </p:cNvSpPr>
          <p:nvPr/>
        </p:nvSpPr>
        <p:spPr bwMode="gray">
          <a:xfrm rot="692470">
            <a:off x="4533107" y="3386138"/>
            <a:ext cx="1503362" cy="1009650"/>
          </a:xfrm>
          <a:custGeom>
            <a:avLst/>
            <a:gdLst>
              <a:gd name="T0" fmla="*/ 78478260 w 13927"/>
              <a:gd name="T1" fmla="*/ 50051216 h 20367"/>
              <a:gd name="T2" fmla="*/ 0 w 13927"/>
              <a:gd name="T3" fmla="*/ 40575220 h 20367"/>
              <a:gd name="T4" fmla="*/ 162281705 w 13927"/>
              <a:gd name="T5" fmla="*/ 0 h 20367"/>
              <a:gd name="T6" fmla="*/ 0 60000 65536"/>
              <a:gd name="T7" fmla="*/ 0 60000 65536"/>
              <a:gd name="T8" fmla="*/ 0 60000 65536"/>
            </a:gdLst>
            <a:ahLst/>
            <a:cxnLst>
              <a:cxn ang="T6">
                <a:pos x="T0" y="T1"/>
              </a:cxn>
              <a:cxn ang="T7">
                <a:pos x="T2" y="T3"/>
              </a:cxn>
              <a:cxn ang="T8">
                <a:pos x="T4" y="T5"/>
              </a:cxn>
            </a:cxnLst>
            <a:rect l="0" t="0" r="r" b="b"/>
            <a:pathLst>
              <a:path w="13927" h="20367" fill="none" extrusionOk="0">
                <a:moveTo>
                  <a:pt x="6734" y="20367"/>
                </a:moveTo>
                <a:cubicBezTo>
                  <a:pt x="4275" y="19499"/>
                  <a:pt x="1993" y="18192"/>
                  <a:pt x="0" y="16510"/>
                </a:cubicBezTo>
              </a:path>
              <a:path w="13927" h="20367" stroke="0" extrusionOk="0">
                <a:moveTo>
                  <a:pt x="6734" y="20367"/>
                </a:moveTo>
                <a:cubicBezTo>
                  <a:pt x="4275" y="19499"/>
                  <a:pt x="1993" y="18192"/>
                  <a:pt x="0" y="16510"/>
                </a:cubicBezTo>
                <a:lnTo>
                  <a:pt x="13927" y="0"/>
                </a:lnTo>
                <a:lnTo>
                  <a:pt x="6734" y="20367"/>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13" name="Arc 59">
            <a:extLst>
              <a:ext uri="{FF2B5EF4-FFF2-40B4-BE49-F238E27FC236}">
                <a16:creationId xmlns="" xmlns:a16="http://schemas.microsoft.com/office/drawing/2014/main" id="{CF7A7433-7258-4F48-9AD8-26F691F57B03}"/>
              </a:ext>
            </a:extLst>
          </p:cNvPr>
          <p:cNvSpPr>
            <a:spLocks/>
          </p:cNvSpPr>
          <p:nvPr/>
        </p:nvSpPr>
        <p:spPr bwMode="gray">
          <a:xfrm rot="692470">
            <a:off x="3734594" y="3184525"/>
            <a:ext cx="2332038" cy="604838"/>
          </a:xfrm>
          <a:custGeom>
            <a:avLst/>
            <a:gdLst>
              <a:gd name="T0" fmla="*/ 27241011 w 21600"/>
              <a:gd name="T1" fmla="*/ 29990901 h 12198"/>
              <a:gd name="T2" fmla="*/ 1596906 w 21600"/>
              <a:gd name="T3" fmla="*/ 0 h 12198"/>
              <a:gd name="T4" fmla="*/ 251777835 w 21600"/>
              <a:gd name="T5" fmla="*/ 5964730 h 12198"/>
              <a:gd name="T6" fmla="*/ 0 60000 65536"/>
              <a:gd name="T7" fmla="*/ 0 60000 65536"/>
              <a:gd name="T8" fmla="*/ 0 60000 65536"/>
            </a:gdLst>
            <a:ahLst/>
            <a:cxnLst>
              <a:cxn ang="T6">
                <a:pos x="T0" y="T1"/>
              </a:cxn>
              <a:cxn ang="T7">
                <a:pos x="T2" y="T3"/>
              </a:cxn>
              <a:cxn ang="T8">
                <a:pos x="T4" y="T5"/>
              </a:cxn>
            </a:cxnLst>
            <a:rect l="0" t="0" r="r" b="b"/>
            <a:pathLst>
              <a:path w="21600" h="12198" fill="none" extrusionOk="0">
                <a:moveTo>
                  <a:pt x="2336" y="12198"/>
                </a:moveTo>
                <a:cubicBezTo>
                  <a:pt x="800" y="9169"/>
                  <a:pt x="0" y="5821"/>
                  <a:pt x="0" y="2426"/>
                </a:cubicBezTo>
                <a:cubicBezTo>
                  <a:pt x="-1" y="1615"/>
                  <a:pt x="45" y="805"/>
                  <a:pt x="136" y="-1"/>
                </a:cubicBezTo>
              </a:path>
              <a:path w="21600" h="12198" stroke="0" extrusionOk="0">
                <a:moveTo>
                  <a:pt x="2336" y="12198"/>
                </a:moveTo>
                <a:cubicBezTo>
                  <a:pt x="800" y="9169"/>
                  <a:pt x="0" y="5821"/>
                  <a:pt x="0" y="2426"/>
                </a:cubicBezTo>
                <a:cubicBezTo>
                  <a:pt x="-1" y="1615"/>
                  <a:pt x="45" y="805"/>
                  <a:pt x="136" y="-1"/>
                </a:cubicBezTo>
                <a:lnTo>
                  <a:pt x="21600" y="2426"/>
                </a:lnTo>
                <a:lnTo>
                  <a:pt x="2336" y="12198"/>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14" name="Arc 60">
            <a:extLst>
              <a:ext uri="{FF2B5EF4-FFF2-40B4-BE49-F238E27FC236}">
                <a16:creationId xmlns="" xmlns:a16="http://schemas.microsoft.com/office/drawing/2014/main" id="{B9AAF4C1-22DF-43AF-B916-72796A5CEA17}"/>
              </a:ext>
            </a:extLst>
          </p:cNvPr>
          <p:cNvSpPr>
            <a:spLocks/>
          </p:cNvSpPr>
          <p:nvPr/>
        </p:nvSpPr>
        <p:spPr bwMode="gray">
          <a:xfrm rot="692470">
            <a:off x="4388644" y="2465388"/>
            <a:ext cx="1808163" cy="903287"/>
          </a:xfrm>
          <a:custGeom>
            <a:avLst/>
            <a:gdLst>
              <a:gd name="T0" fmla="*/ 0 w 16756"/>
              <a:gd name="T1" fmla="*/ 11265612 h 18207"/>
              <a:gd name="T2" fmla="*/ 59784736 w 16756"/>
              <a:gd name="T3" fmla="*/ 0 h 18207"/>
              <a:gd name="T4" fmla="*/ 195121356 w 16756"/>
              <a:gd name="T5" fmla="*/ 44813940 h 18207"/>
              <a:gd name="T6" fmla="*/ 0 60000 65536"/>
              <a:gd name="T7" fmla="*/ 0 60000 65536"/>
              <a:gd name="T8" fmla="*/ 0 60000 65536"/>
            </a:gdLst>
            <a:ahLst/>
            <a:cxnLst>
              <a:cxn ang="T6">
                <a:pos x="T0" y="T1"/>
              </a:cxn>
              <a:cxn ang="T7">
                <a:pos x="T2" y="T3"/>
              </a:cxn>
              <a:cxn ang="T8">
                <a:pos x="T4" y="T5"/>
              </a:cxn>
            </a:cxnLst>
            <a:rect l="0" t="0" r="r" b="b"/>
            <a:pathLst>
              <a:path w="16756" h="18207" fill="none" extrusionOk="0">
                <a:moveTo>
                  <a:pt x="-1" y="4576"/>
                </a:moveTo>
                <a:cubicBezTo>
                  <a:pt x="1455" y="2786"/>
                  <a:pt x="3189" y="1241"/>
                  <a:pt x="5134" y="0"/>
                </a:cubicBezTo>
              </a:path>
              <a:path w="16756" h="18207" stroke="0" extrusionOk="0">
                <a:moveTo>
                  <a:pt x="-1" y="4576"/>
                </a:moveTo>
                <a:cubicBezTo>
                  <a:pt x="1455" y="2786"/>
                  <a:pt x="3189" y="1241"/>
                  <a:pt x="5134" y="0"/>
                </a:cubicBezTo>
                <a:lnTo>
                  <a:pt x="16756" y="18207"/>
                </a:lnTo>
                <a:lnTo>
                  <a:pt x="-1" y="4576"/>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18" name="AutoShape 64">
            <a:extLst>
              <a:ext uri="{FF2B5EF4-FFF2-40B4-BE49-F238E27FC236}">
                <a16:creationId xmlns="" xmlns:a16="http://schemas.microsoft.com/office/drawing/2014/main" id="{54D62382-95C6-497B-A3BF-479E81B1AC0D}"/>
              </a:ext>
            </a:extLst>
          </p:cNvPr>
          <p:cNvSpPr>
            <a:spLocks/>
          </p:cNvSpPr>
          <p:nvPr/>
        </p:nvSpPr>
        <p:spPr bwMode="black">
          <a:xfrm>
            <a:off x="8558373" y="2682456"/>
            <a:ext cx="1898650" cy="544512"/>
          </a:xfrm>
          <a:prstGeom prst="accentCallout2">
            <a:avLst>
              <a:gd name="adj1" fmla="val 20991"/>
              <a:gd name="adj2" fmla="val -4014"/>
              <a:gd name="adj3" fmla="val 20991"/>
              <a:gd name="adj4" fmla="val -12375"/>
              <a:gd name="adj5" fmla="val 125657"/>
              <a:gd name="adj6" fmla="val -20736"/>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lnSpc>
                <a:spcPct val="90000"/>
              </a:lnSpc>
              <a:spcBef>
                <a:spcPct val="0"/>
              </a:spcBef>
              <a:buClrTx/>
              <a:buFontTx/>
              <a:buNone/>
            </a:pPr>
            <a:endParaRPr lang="en-US" altLang="en-US" sz="1800" b="1" dirty="0">
              <a:solidFill>
                <a:srgbClr val="80CAB1"/>
              </a:solidFill>
            </a:endParaRPr>
          </a:p>
        </p:txBody>
      </p:sp>
      <p:sp>
        <p:nvSpPr>
          <p:cNvPr id="119" name="AutoShape 65">
            <a:extLst>
              <a:ext uri="{FF2B5EF4-FFF2-40B4-BE49-F238E27FC236}">
                <a16:creationId xmlns="" xmlns:a16="http://schemas.microsoft.com/office/drawing/2014/main" id="{D9CBD587-95B7-4CC3-A183-8BC4B5FC5978}"/>
              </a:ext>
            </a:extLst>
          </p:cNvPr>
          <p:cNvSpPr>
            <a:spLocks/>
          </p:cNvSpPr>
          <p:nvPr/>
        </p:nvSpPr>
        <p:spPr bwMode="black">
          <a:xfrm>
            <a:off x="6308551" y="5338328"/>
            <a:ext cx="2371725" cy="544512"/>
          </a:xfrm>
          <a:prstGeom prst="accentCallout2">
            <a:avLst>
              <a:gd name="adj1" fmla="val 20991"/>
              <a:gd name="adj2" fmla="val -3213"/>
              <a:gd name="adj3" fmla="val 20991"/>
              <a:gd name="adj4" fmla="val -13051"/>
              <a:gd name="adj5" fmla="val -40523"/>
              <a:gd name="adj6" fmla="val -23227"/>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lnSpc>
                <a:spcPct val="90000"/>
              </a:lnSpc>
              <a:spcBef>
                <a:spcPct val="0"/>
              </a:spcBef>
              <a:buClrTx/>
              <a:buFontTx/>
              <a:buNone/>
            </a:pPr>
            <a:endParaRPr lang="en-US" altLang="en-US" sz="1800" b="1" dirty="0">
              <a:solidFill>
                <a:srgbClr val="72AFD8"/>
              </a:solidFill>
            </a:endParaRPr>
          </a:p>
        </p:txBody>
      </p:sp>
      <p:sp>
        <p:nvSpPr>
          <p:cNvPr id="120" name="AutoShape 66">
            <a:extLst>
              <a:ext uri="{FF2B5EF4-FFF2-40B4-BE49-F238E27FC236}">
                <a16:creationId xmlns="" xmlns:a16="http://schemas.microsoft.com/office/drawing/2014/main" id="{5F1D7B84-E546-4B41-AADF-E4B42CAC15E2}"/>
              </a:ext>
            </a:extLst>
          </p:cNvPr>
          <p:cNvSpPr>
            <a:spLocks/>
          </p:cNvSpPr>
          <p:nvPr/>
        </p:nvSpPr>
        <p:spPr bwMode="black">
          <a:xfrm>
            <a:off x="1908969" y="1809750"/>
            <a:ext cx="1790700" cy="544513"/>
          </a:xfrm>
          <a:prstGeom prst="accentCallout2">
            <a:avLst>
              <a:gd name="adj1" fmla="val 20991"/>
              <a:gd name="adj2" fmla="val 104255"/>
              <a:gd name="adj3" fmla="val 20991"/>
              <a:gd name="adj4" fmla="val 109218"/>
              <a:gd name="adj5" fmla="val 107287"/>
              <a:gd name="adj6" fmla="val 114449"/>
            </a:avLst>
          </a:prstGeom>
          <a:noFill/>
          <a:ln w="9525">
            <a:solidFill>
              <a:schemeClr val="folHlink"/>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lnSpc>
                <a:spcPct val="90000"/>
              </a:lnSpc>
              <a:spcBef>
                <a:spcPct val="0"/>
              </a:spcBef>
              <a:buClrTx/>
              <a:buFontTx/>
              <a:buNone/>
            </a:pPr>
            <a:endParaRPr lang="en-US" altLang="en-US" sz="1800" b="1" dirty="0">
              <a:solidFill>
                <a:srgbClr val="E58790"/>
              </a:solidFill>
            </a:endParaRPr>
          </a:p>
        </p:txBody>
      </p:sp>
      <p:pic>
        <p:nvPicPr>
          <p:cNvPr id="121" name="Picture 2" descr="Image result for tÆ° tÆ°á»ng há» chÃ­ minh">
            <a:extLst>
              <a:ext uri="{FF2B5EF4-FFF2-40B4-BE49-F238E27FC236}">
                <a16:creationId xmlns="" xmlns:a16="http://schemas.microsoft.com/office/drawing/2014/main" id="{7092FDC9-D4D9-48B2-B4FD-7C874179CDC5}"/>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525396" y="1383404"/>
            <a:ext cx="1312039" cy="2569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
            <a:extLst>
              <a:ext uri="{FF2B5EF4-FFF2-40B4-BE49-F238E27FC236}">
                <a16:creationId xmlns="" xmlns:a16="http://schemas.microsoft.com/office/drawing/2014/main" id="{E5F155A3-AB7F-4AFD-80A8-CF6F5B10A91B}"/>
              </a:ext>
            </a:extLst>
          </p:cNvPr>
          <p:cNvSpPr>
            <a:spLocks noChangeArrowheads="1"/>
          </p:cNvSpPr>
          <p:nvPr/>
        </p:nvSpPr>
        <p:spPr bwMode="auto">
          <a:xfrm>
            <a:off x="203200" y="1709395"/>
            <a:ext cx="3280467"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indent="0" algn="r" defTabSz="914400" fontAlgn="base">
              <a:spcBef>
                <a:spcPct val="0"/>
              </a:spcBef>
              <a:spcAft>
                <a:spcPct val="0"/>
              </a:spcAft>
              <a:buNone/>
            </a:pPr>
            <a:r>
              <a:rPr lang="nl-NL" altLang="en-US" sz="2000" dirty="0">
                <a:solidFill>
                  <a:srgbClr val="0033CC"/>
                </a:solidFill>
                <a:cs typeface="Times New Roman" panose="02020603050405020304" pitchFamily="18" charset="0"/>
              </a:rPr>
              <a:t>Tư tưởng Hồ Chí Minh </a:t>
            </a:r>
            <a:r>
              <a:rPr lang="nl-NL" altLang="en-US" sz="2000" b="1" dirty="0">
                <a:solidFill>
                  <a:srgbClr val="663300"/>
                </a:solidFill>
                <a:cs typeface="Times New Roman" panose="02020603050405020304" pitchFamily="18" charset="0"/>
              </a:rPr>
              <a:t>gắn kết chặt chẽ với sự nghiệp giải phóng dân tộc và xây dựng </a:t>
            </a:r>
            <a:r>
              <a:rPr lang="vi-VN" altLang="en-US" sz="2000" b="1" dirty="0">
                <a:solidFill>
                  <a:srgbClr val="663300"/>
                </a:solidFill>
                <a:cs typeface="Times New Roman" panose="02020603050405020304" pitchFamily="18" charset="0"/>
              </a:rPr>
              <a:t>CNXH</a:t>
            </a:r>
            <a:r>
              <a:rPr lang="nl-NL" altLang="en-US" sz="2000" b="1" dirty="0">
                <a:solidFill>
                  <a:srgbClr val="663300"/>
                </a:solidFill>
                <a:cs typeface="Times New Roman" panose="02020603050405020304" pitchFamily="18" charset="0"/>
              </a:rPr>
              <a:t> </a:t>
            </a:r>
            <a:r>
              <a:rPr lang="nl-NL" altLang="en-US" sz="2000" dirty="0">
                <a:solidFill>
                  <a:srgbClr val="0033CC"/>
                </a:solidFill>
                <a:cs typeface="Times New Roman" panose="02020603050405020304" pitchFamily="18" charset="0"/>
              </a:rPr>
              <a:t>ở Việt Nam.</a:t>
            </a:r>
            <a:endParaRPr lang="en-US" altLang="en-US" sz="2000" dirty="0">
              <a:solidFill>
                <a:srgbClr val="0033CC"/>
              </a:solidFill>
              <a:cs typeface="Arial" panose="020B0604020202020204" pitchFamily="34" charset="0"/>
            </a:endParaRPr>
          </a:p>
        </p:txBody>
      </p:sp>
      <p:sp>
        <p:nvSpPr>
          <p:cNvPr id="123" name="Rectangle 9">
            <a:extLst>
              <a:ext uri="{FF2B5EF4-FFF2-40B4-BE49-F238E27FC236}">
                <a16:creationId xmlns="" xmlns:a16="http://schemas.microsoft.com/office/drawing/2014/main" id="{8CC57981-DD28-4A14-99A0-8036DC0859B5}"/>
              </a:ext>
            </a:extLst>
          </p:cNvPr>
          <p:cNvSpPr>
            <a:spLocks noChangeArrowheads="1"/>
          </p:cNvSpPr>
          <p:nvPr/>
        </p:nvSpPr>
        <p:spPr bwMode="auto">
          <a:xfrm>
            <a:off x="8655394" y="1827037"/>
            <a:ext cx="3536606"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indent="0" defTabSz="914400" fontAlgn="base">
              <a:spcBef>
                <a:spcPct val="0"/>
              </a:spcBef>
              <a:spcAft>
                <a:spcPct val="0"/>
              </a:spcAft>
              <a:buNone/>
            </a:pPr>
            <a:r>
              <a:rPr lang="nl-NL" altLang="en-US" sz="2000" b="1" dirty="0">
                <a:solidFill>
                  <a:srgbClr val="0033CC"/>
                </a:solidFill>
                <a:cs typeface="Arial" panose="020B0604020202020204" pitchFamily="34" charset="0"/>
              </a:rPr>
              <a:t>Sự vận dụng tư tưởng Hồ Chí Minh</a:t>
            </a:r>
            <a:r>
              <a:rPr lang="nl-NL" altLang="en-US" sz="2000" dirty="0">
                <a:cs typeface="Arial" panose="020B0604020202020204" pitchFamily="34" charset="0"/>
              </a:rPr>
              <a:t> đã đưa cách mạng Việt Nam đi từ thắng lợi này cho tới thắng lợi khác.</a:t>
            </a:r>
            <a:endParaRPr lang="en-US" altLang="en-US" sz="2000" dirty="0">
              <a:cs typeface="Arial" panose="020B0604020202020204" pitchFamily="34" charset="0"/>
            </a:endParaRPr>
          </a:p>
        </p:txBody>
      </p:sp>
      <p:sp>
        <p:nvSpPr>
          <p:cNvPr id="124" name="Rectangle 2">
            <a:extLst>
              <a:ext uri="{FF2B5EF4-FFF2-40B4-BE49-F238E27FC236}">
                <a16:creationId xmlns="" xmlns:a16="http://schemas.microsoft.com/office/drawing/2014/main" id="{C10733EB-7955-423C-814E-0FB8535451D7}"/>
              </a:ext>
            </a:extLst>
          </p:cNvPr>
          <p:cNvSpPr>
            <a:spLocks noChangeArrowheads="1"/>
          </p:cNvSpPr>
          <p:nvPr/>
        </p:nvSpPr>
        <p:spPr bwMode="auto">
          <a:xfrm>
            <a:off x="6651625" y="4991493"/>
            <a:ext cx="533717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indent="0" algn="just" defTabSz="914400" fontAlgn="base">
              <a:spcBef>
                <a:spcPct val="0"/>
              </a:spcBef>
              <a:spcAft>
                <a:spcPct val="0"/>
              </a:spcAft>
              <a:buNone/>
            </a:pPr>
            <a:r>
              <a:rPr lang="en-US" altLang="en-US" sz="2000" dirty="0" err="1">
                <a:solidFill>
                  <a:srgbClr val="009900"/>
                </a:solidFill>
                <a:cs typeface="Arial" panose="020B0604020202020204" pitchFamily="34" charset="0"/>
              </a:rPr>
              <a:t>Tư</a:t>
            </a:r>
            <a:r>
              <a:rPr lang="en-US" altLang="en-US" sz="2000" dirty="0">
                <a:solidFill>
                  <a:srgbClr val="009900"/>
                </a:solidFill>
                <a:cs typeface="Arial" panose="020B0604020202020204" pitchFamily="34" charset="0"/>
              </a:rPr>
              <a:t> </a:t>
            </a:r>
            <a:r>
              <a:rPr lang="en-US" altLang="en-US" sz="2000" dirty="0" err="1">
                <a:solidFill>
                  <a:srgbClr val="009900"/>
                </a:solidFill>
                <a:cs typeface="Arial" panose="020B0604020202020204" pitchFamily="34" charset="0"/>
              </a:rPr>
              <a:t>tưởng</a:t>
            </a:r>
            <a:r>
              <a:rPr lang="en-US" altLang="en-US" sz="2000" dirty="0">
                <a:solidFill>
                  <a:srgbClr val="009900"/>
                </a:solidFill>
                <a:cs typeface="Arial" panose="020B0604020202020204" pitchFamily="34" charset="0"/>
              </a:rPr>
              <a:t> </a:t>
            </a:r>
            <a:r>
              <a:rPr lang="en-US" altLang="en-US" sz="2000" dirty="0" err="1">
                <a:solidFill>
                  <a:srgbClr val="009900"/>
                </a:solidFill>
                <a:cs typeface="Arial" panose="020B0604020202020204" pitchFamily="34" charset="0"/>
              </a:rPr>
              <a:t>Hồ</a:t>
            </a:r>
            <a:r>
              <a:rPr lang="en-US" altLang="en-US" sz="2000" dirty="0">
                <a:solidFill>
                  <a:srgbClr val="009900"/>
                </a:solidFill>
                <a:cs typeface="Arial" panose="020B0604020202020204" pitchFamily="34" charset="0"/>
              </a:rPr>
              <a:t> </a:t>
            </a:r>
            <a:r>
              <a:rPr lang="en-US" altLang="en-US" sz="2000" dirty="0" err="1">
                <a:solidFill>
                  <a:srgbClr val="009900"/>
                </a:solidFill>
                <a:cs typeface="Arial" panose="020B0604020202020204" pitchFamily="34" charset="0"/>
              </a:rPr>
              <a:t>Chí</a:t>
            </a:r>
            <a:r>
              <a:rPr lang="en-US" altLang="en-US" sz="2000" dirty="0">
                <a:solidFill>
                  <a:srgbClr val="009900"/>
                </a:solidFill>
                <a:cs typeface="Arial" panose="020B0604020202020204" pitchFamily="34" charset="0"/>
              </a:rPr>
              <a:t> Minh </a:t>
            </a:r>
            <a:r>
              <a:rPr lang="en-US" altLang="en-US" sz="2000" dirty="0" err="1">
                <a:solidFill>
                  <a:srgbClr val="009900"/>
                </a:solidFill>
                <a:cs typeface="Arial" panose="020B0604020202020204" pitchFamily="34" charset="0"/>
              </a:rPr>
              <a:t>là</a:t>
            </a:r>
            <a:r>
              <a:rPr lang="en-US" altLang="en-US" sz="2000" dirty="0">
                <a:solidFill>
                  <a:srgbClr val="009900"/>
                </a:solidFill>
                <a:cs typeface="Arial" panose="020B0604020202020204" pitchFamily="34" charset="0"/>
              </a:rPr>
              <a:t> </a:t>
            </a:r>
            <a:r>
              <a:rPr lang="en-US" altLang="en-US" sz="2000" b="1" dirty="0" err="1">
                <a:solidFill>
                  <a:srgbClr val="C00000"/>
                </a:solidFill>
                <a:cs typeface="Arial" panose="020B0604020202020204" pitchFamily="34" charset="0"/>
              </a:rPr>
              <a:t>nền</a:t>
            </a:r>
            <a:r>
              <a:rPr lang="en-US" altLang="en-US" sz="2000" b="1" dirty="0">
                <a:solidFill>
                  <a:srgbClr val="C00000"/>
                </a:solidFill>
                <a:cs typeface="Arial" panose="020B0604020202020204" pitchFamily="34" charset="0"/>
              </a:rPr>
              <a:t> </a:t>
            </a:r>
            <a:r>
              <a:rPr lang="en-US" altLang="en-US" sz="2000" b="1" dirty="0" err="1">
                <a:solidFill>
                  <a:srgbClr val="C00000"/>
                </a:solidFill>
                <a:cs typeface="Arial" panose="020B0604020202020204" pitchFamily="34" charset="0"/>
              </a:rPr>
              <a:t>tảng</a:t>
            </a:r>
            <a:r>
              <a:rPr lang="en-US" altLang="en-US" sz="2000" b="1" dirty="0">
                <a:solidFill>
                  <a:srgbClr val="C00000"/>
                </a:solidFill>
                <a:cs typeface="Arial" panose="020B0604020202020204" pitchFamily="34" charset="0"/>
              </a:rPr>
              <a:t> </a:t>
            </a:r>
            <a:r>
              <a:rPr lang="en-US" altLang="en-US" sz="2000" b="1" dirty="0" err="1">
                <a:solidFill>
                  <a:srgbClr val="C00000"/>
                </a:solidFill>
                <a:cs typeface="Arial" panose="020B0604020202020204" pitchFamily="34" charset="0"/>
              </a:rPr>
              <a:t>tư</a:t>
            </a:r>
            <a:r>
              <a:rPr lang="en-US" altLang="en-US" sz="2000" b="1" dirty="0">
                <a:solidFill>
                  <a:srgbClr val="C00000"/>
                </a:solidFill>
                <a:cs typeface="Arial" panose="020B0604020202020204" pitchFamily="34" charset="0"/>
              </a:rPr>
              <a:t> </a:t>
            </a:r>
            <a:r>
              <a:rPr lang="en-US" altLang="en-US" sz="2000" b="1" dirty="0" err="1">
                <a:solidFill>
                  <a:srgbClr val="C00000"/>
                </a:solidFill>
                <a:cs typeface="Arial" panose="020B0604020202020204" pitchFamily="34" charset="0"/>
              </a:rPr>
              <a:t>tưởng</a:t>
            </a:r>
            <a:r>
              <a:rPr lang="en-US" altLang="en-US" sz="2000" b="1" dirty="0">
                <a:solidFill>
                  <a:srgbClr val="C00000"/>
                </a:solidFill>
                <a:cs typeface="Arial" panose="020B0604020202020204" pitchFamily="34" charset="0"/>
              </a:rPr>
              <a:t> </a:t>
            </a:r>
            <a:r>
              <a:rPr lang="en-US" altLang="en-US" sz="2000" b="1" dirty="0" err="1">
                <a:solidFill>
                  <a:srgbClr val="C00000"/>
                </a:solidFill>
                <a:cs typeface="Arial" panose="020B0604020202020204" pitchFamily="34" charset="0"/>
              </a:rPr>
              <a:t>và</a:t>
            </a:r>
            <a:r>
              <a:rPr lang="en-US" altLang="en-US" sz="2000" b="1" dirty="0">
                <a:solidFill>
                  <a:srgbClr val="C00000"/>
                </a:solidFill>
                <a:cs typeface="Arial" panose="020B0604020202020204" pitchFamily="34" charset="0"/>
              </a:rPr>
              <a:t> </a:t>
            </a:r>
            <a:r>
              <a:rPr lang="en-US" altLang="en-US" sz="2000" b="1" dirty="0" err="1">
                <a:solidFill>
                  <a:srgbClr val="C00000"/>
                </a:solidFill>
                <a:cs typeface="Arial" panose="020B0604020202020204" pitchFamily="34" charset="0"/>
              </a:rPr>
              <a:t>kim</a:t>
            </a:r>
            <a:r>
              <a:rPr lang="en-US" altLang="en-US" sz="2000" b="1" dirty="0">
                <a:solidFill>
                  <a:srgbClr val="C00000"/>
                </a:solidFill>
                <a:cs typeface="Arial" panose="020B0604020202020204" pitchFamily="34" charset="0"/>
              </a:rPr>
              <a:t> </a:t>
            </a:r>
            <a:r>
              <a:rPr lang="en-US" altLang="en-US" sz="2000" b="1" dirty="0" err="1">
                <a:solidFill>
                  <a:srgbClr val="C00000"/>
                </a:solidFill>
                <a:cs typeface="Arial" panose="020B0604020202020204" pitchFamily="34" charset="0"/>
              </a:rPr>
              <a:t>chỉ</a:t>
            </a:r>
            <a:r>
              <a:rPr lang="en-US" altLang="en-US" sz="2000" b="1" dirty="0">
                <a:solidFill>
                  <a:srgbClr val="C00000"/>
                </a:solidFill>
                <a:cs typeface="Arial" panose="020B0604020202020204" pitchFamily="34" charset="0"/>
              </a:rPr>
              <a:t> </a:t>
            </a:r>
            <a:r>
              <a:rPr lang="en-US" altLang="en-US" sz="2000" b="1" dirty="0" err="1">
                <a:solidFill>
                  <a:srgbClr val="C00000"/>
                </a:solidFill>
                <a:cs typeface="Arial" panose="020B0604020202020204" pitchFamily="34" charset="0"/>
              </a:rPr>
              <a:t>nam</a:t>
            </a:r>
            <a:r>
              <a:rPr lang="en-US" altLang="en-US" sz="2000" dirty="0">
                <a:solidFill>
                  <a:srgbClr val="C00000"/>
                </a:solidFill>
                <a:cs typeface="Arial" panose="020B0604020202020204" pitchFamily="34" charset="0"/>
              </a:rPr>
              <a:t> </a:t>
            </a:r>
            <a:r>
              <a:rPr lang="en-US" altLang="en-US" sz="2000" dirty="0" err="1">
                <a:solidFill>
                  <a:srgbClr val="009900"/>
                </a:solidFill>
                <a:cs typeface="Arial" panose="020B0604020202020204" pitchFamily="34" charset="0"/>
              </a:rPr>
              <a:t>cho</a:t>
            </a:r>
            <a:r>
              <a:rPr lang="en-US" altLang="en-US" sz="2000" dirty="0">
                <a:solidFill>
                  <a:srgbClr val="009900"/>
                </a:solidFill>
                <a:cs typeface="Arial" panose="020B0604020202020204" pitchFamily="34" charset="0"/>
              </a:rPr>
              <a:t> </a:t>
            </a:r>
            <a:r>
              <a:rPr lang="en-US" altLang="en-US" sz="2000" dirty="0" err="1">
                <a:solidFill>
                  <a:srgbClr val="009900"/>
                </a:solidFill>
                <a:cs typeface="Arial" panose="020B0604020202020204" pitchFamily="34" charset="0"/>
              </a:rPr>
              <a:t>hành</a:t>
            </a:r>
            <a:r>
              <a:rPr lang="en-US" altLang="en-US" sz="2000" dirty="0">
                <a:solidFill>
                  <a:srgbClr val="009900"/>
                </a:solidFill>
                <a:cs typeface="Arial" panose="020B0604020202020204" pitchFamily="34" charset="0"/>
              </a:rPr>
              <a:t> </a:t>
            </a:r>
            <a:r>
              <a:rPr lang="en-US" altLang="en-US" sz="2000" dirty="0" err="1">
                <a:solidFill>
                  <a:srgbClr val="009900"/>
                </a:solidFill>
                <a:cs typeface="Arial" panose="020B0604020202020204" pitchFamily="34" charset="0"/>
              </a:rPr>
              <a:t>động</a:t>
            </a:r>
            <a:r>
              <a:rPr lang="en-US" altLang="en-US" sz="2000" dirty="0">
                <a:solidFill>
                  <a:srgbClr val="009900"/>
                </a:solidFill>
                <a:cs typeface="Arial" panose="020B0604020202020204" pitchFamily="34" charset="0"/>
              </a:rPr>
              <a:t> </a:t>
            </a:r>
            <a:r>
              <a:rPr lang="en-US" altLang="en-US" sz="2000" dirty="0" err="1">
                <a:solidFill>
                  <a:srgbClr val="009900"/>
                </a:solidFill>
                <a:cs typeface="Arial" panose="020B0604020202020204" pitchFamily="34" charset="0"/>
              </a:rPr>
              <a:t>của</a:t>
            </a:r>
            <a:r>
              <a:rPr lang="en-US" altLang="en-US" sz="2000" dirty="0">
                <a:solidFill>
                  <a:srgbClr val="009900"/>
                </a:solidFill>
                <a:cs typeface="Arial" panose="020B0604020202020204" pitchFamily="34" charset="0"/>
              </a:rPr>
              <a:t> </a:t>
            </a:r>
            <a:r>
              <a:rPr lang="nl-NL" altLang="en-US" sz="2000" dirty="0">
                <a:solidFill>
                  <a:srgbClr val="009900"/>
                </a:solidFill>
                <a:cs typeface="Arial" panose="020B0604020202020204" pitchFamily="34" charset="0"/>
              </a:rPr>
              <a:t>Đảng và sự nghiệp cách mạng của nhân dân ta</a:t>
            </a:r>
            <a:r>
              <a:rPr lang="nl-NL" altLang="en-US" sz="2000" b="1" dirty="0">
                <a:solidFill>
                  <a:srgbClr val="009900"/>
                </a:solidFill>
                <a:cs typeface="Arial" panose="020B0604020202020204" pitchFamily="34" charset="0"/>
              </a:rPr>
              <a:t>.</a:t>
            </a:r>
            <a:endParaRPr lang="en-US" altLang="en-US" sz="2000" b="1" dirty="0">
              <a:solidFill>
                <a:srgbClr val="009900"/>
              </a:solidFill>
              <a:cs typeface="Arial" panose="020B0604020202020204" pitchFamily="34" charset="0"/>
            </a:endParaRPr>
          </a:p>
        </p:txBody>
      </p:sp>
    </p:spTree>
  </p:cSld>
  <p:clrMapOvr>
    <a:masterClrMapping/>
  </p:clrMapOvr>
  <p:transition/>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1">
            <a:extLst>
              <a:ext uri="{FF2B5EF4-FFF2-40B4-BE49-F238E27FC236}">
                <a16:creationId xmlns="" xmlns:a16="http://schemas.microsoft.com/office/drawing/2014/main" id="{57DCCDC7-9772-4CD6-A1D6-ED8AC04AF7A1}"/>
              </a:ext>
            </a:extLst>
          </p:cNvPr>
          <p:cNvSpPr>
            <a:spLocks noChangeArrowheads="1"/>
          </p:cNvSpPr>
          <p:nvPr/>
        </p:nvSpPr>
        <p:spPr bwMode="auto">
          <a:xfrm>
            <a:off x="1317356" y="212187"/>
            <a:ext cx="1056984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vi-VN" altLang="en-US" sz="2400" b="1" dirty="0">
                <a:solidFill>
                  <a:schemeClr val="bg1"/>
                </a:solidFill>
                <a:cs typeface="Arial" panose="020B0604020202020204" pitchFamily="34" charset="0"/>
              </a:rPr>
              <a:t>III. VAI TRÒ CỦA TƯ TƯỞNG HỒ CHÍ MINH ĐỐI VỚI CÁCH MẠNG </a:t>
            </a:r>
          </a:p>
          <a:p>
            <a:pPr algn="ctr" defTabSz="914400" fontAlgn="base">
              <a:spcBef>
                <a:spcPct val="0"/>
              </a:spcBef>
              <a:spcAft>
                <a:spcPct val="0"/>
              </a:spcAft>
              <a:buNone/>
            </a:pPr>
            <a:r>
              <a:rPr lang="vi-VN" altLang="en-US" sz="2400" b="1" dirty="0">
                <a:solidFill>
                  <a:schemeClr val="bg1"/>
                </a:solidFill>
                <a:cs typeface="Arial" panose="020B0604020202020204" pitchFamily="34" charset="0"/>
              </a:rPr>
              <a:t>VIỆT NAM</a:t>
            </a:r>
            <a:endParaRPr lang="en-US" altLang="en-US" sz="2400" b="1" dirty="0">
              <a:solidFill>
                <a:schemeClr val="bg1"/>
              </a:solidFill>
              <a:cs typeface="Arial" panose="020B0604020202020204" pitchFamily="34" charset="0"/>
            </a:endParaRPr>
          </a:p>
        </p:txBody>
      </p:sp>
      <p:grpSp>
        <p:nvGrpSpPr>
          <p:cNvPr id="54" name="Group 21">
            <a:extLst>
              <a:ext uri="{FF2B5EF4-FFF2-40B4-BE49-F238E27FC236}">
                <a16:creationId xmlns="" xmlns:a16="http://schemas.microsoft.com/office/drawing/2014/main" id="{94FF81F1-4471-4B15-9FF5-6F8BB724F938}"/>
              </a:ext>
            </a:extLst>
          </p:cNvPr>
          <p:cNvGrpSpPr>
            <a:grpSpLocks/>
          </p:cNvGrpSpPr>
          <p:nvPr/>
        </p:nvGrpSpPr>
        <p:grpSpPr bwMode="auto">
          <a:xfrm>
            <a:off x="945397" y="1166512"/>
            <a:ext cx="8410575" cy="76200"/>
            <a:chOff x="240" y="528"/>
            <a:chExt cx="5298" cy="48"/>
          </a:xfrm>
        </p:grpSpPr>
        <p:sp>
          <p:nvSpPr>
            <p:cNvPr id="55" name="Line 7">
              <a:extLst>
                <a:ext uri="{FF2B5EF4-FFF2-40B4-BE49-F238E27FC236}">
                  <a16:creationId xmlns="" xmlns:a16="http://schemas.microsoft.com/office/drawing/2014/main" id="{BF16A42B-C02C-41A2-820F-A0E1ABCA1C0B}"/>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56" name="Line 8">
              <a:extLst>
                <a:ext uri="{FF2B5EF4-FFF2-40B4-BE49-F238E27FC236}">
                  <a16:creationId xmlns="" xmlns:a16="http://schemas.microsoft.com/office/drawing/2014/main" id="{DC416777-E950-41B2-AAF7-840789CD7F4F}"/>
                </a:ext>
              </a:extLst>
            </p:cNvPr>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prstClr val="black"/>
                </a:solidFill>
                <a:latin typeface=".VnTime" panose="020B7200000000000000" pitchFamily="34" charset="0"/>
                <a:cs typeface="Arial" panose="020B0604020202020204" pitchFamily="34" charset="0"/>
              </a:endParaRPr>
            </a:p>
          </p:txBody>
        </p:sp>
      </p:grpSp>
      <p:pic>
        <p:nvPicPr>
          <p:cNvPr id="59" name="Picture 4" descr="Image result for Di chúc">
            <a:extLst>
              <a:ext uri="{FF2B5EF4-FFF2-40B4-BE49-F238E27FC236}">
                <a16:creationId xmlns="" xmlns:a16="http://schemas.microsoft.com/office/drawing/2014/main" id="{A5AC10B5-A9B0-49CB-ABEF-F0723FFC9F3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791" y="1818510"/>
            <a:ext cx="3724610" cy="40654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 name="Horizontal Scroll 11">
            <a:extLst>
              <a:ext uri="{FF2B5EF4-FFF2-40B4-BE49-F238E27FC236}">
                <a16:creationId xmlns="" xmlns:a16="http://schemas.microsoft.com/office/drawing/2014/main" id="{0F240188-BA16-4CE8-9B90-4208F07A9950}"/>
              </a:ext>
            </a:extLst>
          </p:cNvPr>
          <p:cNvSpPr/>
          <p:nvPr/>
        </p:nvSpPr>
        <p:spPr>
          <a:xfrm>
            <a:off x="4257261" y="3666836"/>
            <a:ext cx="7219121" cy="2246769"/>
          </a:xfrm>
          <a:prstGeom prst="horizontalScroll">
            <a:avLst/>
          </a:prstGeom>
          <a:solidFill>
            <a:srgbClr val="D2D23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prstClr val="white"/>
              </a:solidFill>
              <a:latin typeface="Calibri"/>
            </a:endParaRPr>
          </a:p>
        </p:txBody>
      </p:sp>
      <p:sp>
        <p:nvSpPr>
          <p:cNvPr id="61" name="Rectangle 14">
            <a:extLst>
              <a:ext uri="{FF2B5EF4-FFF2-40B4-BE49-F238E27FC236}">
                <a16:creationId xmlns="" xmlns:a16="http://schemas.microsoft.com/office/drawing/2014/main" id="{499C75A3-8BB7-4B7A-89DA-876ED355EA0F}"/>
              </a:ext>
            </a:extLst>
          </p:cNvPr>
          <p:cNvSpPr>
            <a:spLocks noChangeArrowheads="1"/>
          </p:cNvSpPr>
          <p:nvPr/>
        </p:nvSpPr>
        <p:spPr bwMode="auto">
          <a:xfrm>
            <a:off x="4744278" y="4282388"/>
            <a:ext cx="6440557"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None/>
            </a:pPr>
            <a:r>
              <a:rPr lang="nl-NL" altLang="en-US" sz="2000" i="1" dirty="0">
                <a:solidFill>
                  <a:srgbClr val="333399"/>
                </a:solidFill>
                <a:latin typeface="Times New Roman" panose="02020603050405020304" pitchFamily="18" charset="0"/>
                <a:cs typeface="Times New Roman" panose="02020603050405020304" pitchFamily="18" charset="0"/>
              </a:rPr>
              <a:t>“Toàn Đảng, toàn dân ta đoàn kết, phấn đấu xây dựng một nước Việt Nam hòa bình, thống nhất, độc lập, dân chủ và giàu mạnh”</a:t>
            </a:r>
            <a:endParaRPr lang="en-US" altLang="en-US" sz="2000" dirty="0">
              <a:solidFill>
                <a:srgbClr val="333399"/>
              </a:solidFill>
              <a:latin typeface=".VnTime" panose="020B7200000000000000" pitchFamily="34" charset="0"/>
              <a:cs typeface="Arial" panose="020B0604020202020204" pitchFamily="34" charset="0"/>
            </a:endParaRPr>
          </a:p>
        </p:txBody>
      </p:sp>
      <p:sp>
        <p:nvSpPr>
          <p:cNvPr id="12" name="TextBox 11">
            <a:extLst>
              <a:ext uri="{FF2B5EF4-FFF2-40B4-BE49-F238E27FC236}">
                <a16:creationId xmlns="" xmlns:a16="http://schemas.microsoft.com/office/drawing/2014/main" id="{4168DF72-3607-48EE-9F54-96449E4B54FC}"/>
              </a:ext>
            </a:extLst>
          </p:cNvPr>
          <p:cNvSpPr txBox="1"/>
          <p:nvPr/>
        </p:nvSpPr>
        <p:spPr>
          <a:xfrm>
            <a:off x="4257261" y="1698578"/>
            <a:ext cx="7219122" cy="2246769"/>
          </a:xfrm>
          <a:prstGeom prst="rect">
            <a:avLst/>
          </a:prstGeom>
          <a:noFill/>
        </p:spPr>
        <p:txBody>
          <a:bodyPr wrap="square">
            <a:spAutoFit/>
          </a:bodyPr>
          <a:lstStyle/>
          <a:p>
            <a:r>
              <a:rPr lang="en-US" sz="2000" dirty="0">
                <a:solidFill>
                  <a:srgbClr val="CC3300"/>
                </a:solidFill>
                <a:latin typeface="+mj-lt"/>
              </a:rPr>
              <a:t>T</a:t>
            </a:r>
            <a:r>
              <a:rPr lang="vi-VN" sz="2000" dirty="0">
                <a:solidFill>
                  <a:srgbClr val="CC3300"/>
                </a:solidFill>
                <a:latin typeface="+mj-lt"/>
              </a:rPr>
              <a:t>ư </a:t>
            </a:r>
            <a:r>
              <a:rPr lang="vi-VN" sz="2000" dirty="0" err="1">
                <a:solidFill>
                  <a:srgbClr val="CC3300"/>
                </a:solidFill>
                <a:latin typeface="+mj-lt"/>
              </a:rPr>
              <a:t>tưởng</a:t>
            </a:r>
            <a:r>
              <a:rPr lang="vi-VN" sz="2000" dirty="0">
                <a:solidFill>
                  <a:srgbClr val="CC3300"/>
                </a:solidFill>
                <a:latin typeface="+mj-lt"/>
              </a:rPr>
              <a:t> </a:t>
            </a:r>
            <a:r>
              <a:rPr lang="vi-VN" sz="2000" dirty="0" err="1">
                <a:solidFill>
                  <a:srgbClr val="CC3300"/>
                </a:solidFill>
                <a:latin typeface="+mj-lt"/>
              </a:rPr>
              <a:t>Hồ</a:t>
            </a:r>
            <a:r>
              <a:rPr lang="vi-VN" sz="2000" dirty="0">
                <a:solidFill>
                  <a:srgbClr val="CC3300"/>
                </a:solidFill>
                <a:latin typeface="+mj-lt"/>
              </a:rPr>
              <a:t> </a:t>
            </a:r>
            <a:r>
              <a:rPr lang="vi-VN" sz="2000" dirty="0" err="1">
                <a:solidFill>
                  <a:srgbClr val="CC3300"/>
                </a:solidFill>
                <a:latin typeface="+mj-lt"/>
              </a:rPr>
              <a:t>Chí</a:t>
            </a:r>
            <a:r>
              <a:rPr lang="vi-VN" sz="2000" dirty="0">
                <a:solidFill>
                  <a:srgbClr val="CC3300"/>
                </a:solidFill>
                <a:latin typeface="+mj-lt"/>
              </a:rPr>
              <a:t> Minh </a:t>
            </a:r>
            <a:r>
              <a:rPr lang="vi-VN" sz="2000" dirty="0" err="1">
                <a:solidFill>
                  <a:srgbClr val="CC3300"/>
                </a:solidFill>
                <a:latin typeface="+mj-lt"/>
              </a:rPr>
              <a:t>là</a:t>
            </a:r>
            <a:r>
              <a:rPr lang="vi-VN" sz="2000" dirty="0">
                <a:solidFill>
                  <a:srgbClr val="CC3300"/>
                </a:solidFill>
                <a:latin typeface="+mj-lt"/>
              </a:rPr>
              <a:t> cơ </a:t>
            </a:r>
            <a:r>
              <a:rPr lang="vi-VN" sz="2000" dirty="0" err="1">
                <a:solidFill>
                  <a:srgbClr val="CC3300"/>
                </a:solidFill>
                <a:latin typeface="+mj-lt"/>
              </a:rPr>
              <a:t>sở</a:t>
            </a:r>
            <a:r>
              <a:rPr lang="vi-VN" sz="2000" dirty="0">
                <a:solidFill>
                  <a:srgbClr val="CC3300"/>
                </a:solidFill>
                <a:latin typeface="+mj-lt"/>
              </a:rPr>
              <a:t> </a:t>
            </a:r>
            <a:r>
              <a:rPr lang="vi-VN" sz="2000" dirty="0" err="1">
                <a:solidFill>
                  <a:srgbClr val="CC3300"/>
                </a:solidFill>
                <a:latin typeface="+mj-lt"/>
              </a:rPr>
              <a:t>lý</a:t>
            </a:r>
            <a:r>
              <a:rPr lang="vi-VN" sz="2000" dirty="0">
                <a:solidFill>
                  <a:srgbClr val="CC3300"/>
                </a:solidFill>
                <a:latin typeface="+mj-lt"/>
              </a:rPr>
              <a:t> </a:t>
            </a:r>
            <a:r>
              <a:rPr lang="vi-VN" sz="2000" dirty="0" err="1">
                <a:solidFill>
                  <a:srgbClr val="CC3300"/>
                </a:solidFill>
                <a:latin typeface="+mj-lt"/>
              </a:rPr>
              <a:t>luận</a:t>
            </a:r>
            <a:r>
              <a:rPr lang="vi-VN" sz="2000" dirty="0">
                <a:solidFill>
                  <a:srgbClr val="CC3300"/>
                </a:solidFill>
                <a:latin typeface="+mj-lt"/>
              </a:rPr>
              <a:t> </a:t>
            </a:r>
            <a:r>
              <a:rPr lang="vi-VN" sz="2000" dirty="0" err="1">
                <a:solidFill>
                  <a:srgbClr val="CC3300"/>
                </a:solidFill>
                <a:latin typeface="+mj-lt"/>
              </a:rPr>
              <a:t>để</a:t>
            </a:r>
            <a:r>
              <a:rPr lang="vi-VN" sz="2000" dirty="0">
                <a:solidFill>
                  <a:srgbClr val="CC3300"/>
                </a:solidFill>
                <a:latin typeface="+mj-lt"/>
              </a:rPr>
              <a:t> </a:t>
            </a:r>
            <a:r>
              <a:rPr lang="vi-VN" sz="2000" dirty="0" err="1">
                <a:solidFill>
                  <a:srgbClr val="CC3300"/>
                </a:solidFill>
                <a:latin typeface="+mj-lt"/>
              </a:rPr>
              <a:t>xác</a:t>
            </a:r>
            <a:r>
              <a:rPr lang="vi-VN" sz="2000" dirty="0">
                <a:solidFill>
                  <a:srgbClr val="CC3300"/>
                </a:solidFill>
                <a:latin typeface="+mj-lt"/>
              </a:rPr>
              <a:t> </a:t>
            </a:r>
            <a:r>
              <a:rPr lang="vi-VN" sz="2000" dirty="0" err="1">
                <a:solidFill>
                  <a:srgbClr val="CC3300"/>
                </a:solidFill>
                <a:latin typeface="+mj-lt"/>
              </a:rPr>
              <a:t>định</a:t>
            </a:r>
            <a:r>
              <a:rPr lang="en-US" sz="2000" dirty="0">
                <a:solidFill>
                  <a:srgbClr val="CC3300"/>
                </a:solidFill>
                <a:latin typeface="+mj-lt"/>
              </a:rPr>
              <a:t>:</a:t>
            </a:r>
          </a:p>
          <a:p>
            <a:r>
              <a:rPr lang="vi-VN" sz="2000" dirty="0">
                <a:latin typeface="+mj-lt"/>
              </a:rPr>
              <a:t> </a:t>
            </a:r>
            <a:r>
              <a:rPr lang="en-US" sz="2000" dirty="0">
                <a:latin typeface="+mj-lt"/>
              </a:rPr>
              <a:t>	</a:t>
            </a:r>
            <a:r>
              <a:rPr lang="en-US" sz="2000" dirty="0">
                <a:solidFill>
                  <a:srgbClr val="0033CC"/>
                </a:solidFill>
                <a:latin typeface="+mj-lt"/>
              </a:rPr>
              <a:t>M</a:t>
            </a:r>
            <a:r>
              <a:rPr lang="vi-VN" sz="2000" dirty="0" err="1">
                <a:solidFill>
                  <a:srgbClr val="0033CC"/>
                </a:solidFill>
                <a:latin typeface="+mj-lt"/>
              </a:rPr>
              <a:t>ục</a:t>
            </a:r>
            <a:r>
              <a:rPr lang="vi-VN" sz="2000" dirty="0">
                <a:solidFill>
                  <a:srgbClr val="0033CC"/>
                </a:solidFill>
                <a:latin typeface="+mj-lt"/>
              </a:rPr>
              <a:t> tiêu,</a:t>
            </a:r>
            <a:endParaRPr lang="en-US" sz="2000" dirty="0">
              <a:solidFill>
                <a:srgbClr val="0033CC"/>
              </a:solidFill>
              <a:latin typeface="+mj-lt"/>
            </a:endParaRPr>
          </a:p>
          <a:p>
            <a:r>
              <a:rPr lang="vi-VN" sz="2000" dirty="0">
                <a:solidFill>
                  <a:srgbClr val="0033CC"/>
                </a:solidFill>
                <a:latin typeface="+mj-lt"/>
              </a:rPr>
              <a:t> </a:t>
            </a:r>
            <a:r>
              <a:rPr lang="en-US" sz="2000" dirty="0">
                <a:solidFill>
                  <a:srgbClr val="0033CC"/>
                </a:solidFill>
                <a:latin typeface="+mj-lt"/>
              </a:rPr>
              <a:t>	P</a:t>
            </a:r>
            <a:r>
              <a:rPr lang="vi-VN" sz="2000" dirty="0">
                <a:solidFill>
                  <a:srgbClr val="0033CC"/>
                </a:solidFill>
                <a:latin typeface="+mj-lt"/>
              </a:rPr>
              <a:t>hương </a:t>
            </a:r>
            <a:r>
              <a:rPr lang="vi-VN" sz="2000" dirty="0" err="1">
                <a:solidFill>
                  <a:srgbClr val="0033CC"/>
                </a:solidFill>
                <a:latin typeface="+mj-lt"/>
              </a:rPr>
              <a:t>hướng</a:t>
            </a:r>
            <a:r>
              <a:rPr lang="vi-VN" sz="2000" dirty="0">
                <a:solidFill>
                  <a:srgbClr val="0033CC"/>
                </a:solidFill>
                <a:latin typeface="+mj-lt"/>
              </a:rPr>
              <a:t>, </a:t>
            </a:r>
            <a:endParaRPr lang="en-US" sz="2000" dirty="0">
              <a:solidFill>
                <a:srgbClr val="0033CC"/>
              </a:solidFill>
              <a:latin typeface="+mj-lt"/>
            </a:endParaRPr>
          </a:p>
          <a:p>
            <a:r>
              <a:rPr lang="en-US" sz="2000" dirty="0">
                <a:solidFill>
                  <a:srgbClr val="0033CC"/>
                </a:solidFill>
                <a:latin typeface="+mj-lt"/>
              </a:rPr>
              <a:t>	G</a:t>
            </a:r>
            <a:r>
              <a:rPr lang="vi-VN" sz="2000" dirty="0" err="1">
                <a:solidFill>
                  <a:srgbClr val="0033CC"/>
                </a:solidFill>
                <a:latin typeface="+mj-lt"/>
              </a:rPr>
              <a:t>iải</a:t>
            </a:r>
            <a:r>
              <a:rPr lang="vi-VN" sz="2000" dirty="0">
                <a:solidFill>
                  <a:srgbClr val="0033CC"/>
                </a:solidFill>
                <a:latin typeface="+mj-lt"/>
              </a:rPr>
              <a:t> </a:t>
            </a:r>
            <a:r>
              <a:rPr lang="vi-VN" sz="2000" dirty="0" err="1">
                <a:solidFill>
                  <a:srgbClr val="0033CC"/>
                </a:solidFill>
                <a:latin typeface="+mj-lt"/>
              </a:rPr>
              <a:t>pháp</a:t>
            </a:r>
            <a:endParaRPr lang="en-US" sz="2000" dirty="0">
              <a:solidFill>
                <a:srgbClr val="0033CC"/>
              </a:solidFill>
              <a:latin typeface="+mj-lt"/>
            </a:endParaRPr>
          </a:p>
          <a:p>
            <a:r>
              <a:rPr lang="vi-VN" sz="2000" dirty="0">
                <a:solidFill>
                  <a:srgbClr val="7030A0"/>
                </a:solidFill>
                <a:latin typeface="+mj-lt"/>
              </a:rPr>
              <a:t>trong xây </a:t>
            </a:r>
            <a:r>
              <a:rPr lang="vi-VN" sz="2000" dirty="0" err="1">
                <a:solidFill>
                  <a:srgbClr val="7030A0"/>
                </a:solidFill>
                <a:latin typeface="+mj-lt"/>
              </a:rPr>
              <a:t>dựng</a:t>
            </a:r>
            <a:r>
              <a:rPr lang="vi-VN" sz="2000" dirty="0">
                <a:solidFill>
                  <a:srgbClr val="7030A0"/>
                </a:solidFill>
                <a:latin typeface="+mj-lt"/>
              </a:rPr>
              <a:t> </a:t>
            </a:r>
            <a:r>
              <a:rPr lang="vi-VN" sz="2000" dirty="0" err="1">
                <a:solidFill>
                  <a:srgbClr val="7030A0"/>
                </a:solidFill>
                <a:latin typeface="+mj-lt"/>
              </a:rPr>
              <a:t>và</a:t>
            </a:r>
            <a:r>
              <a:rPr lang="vi-VN" sz="2000" dirty="0">
                <a:solidFill>
                  <a:srgbClr val="7030A0"/>
                </a:solidFill>
                <a:latin typeface="+mj-lt"/>
              </a:rPr>
              <a:t> </a:t>
            </a:r>
            <a:r>
              <a:rPr lang="vi-VN" sz="2000" dirty="0" err="1">
                <a:solidFill>
                  <a:srgbClr val="7030A0"/>
                </a:solidFill>
                <a:latin typeface="+mj-lt"/>
              </a:rPr>
              <a:t>bảo</a:t>
            </a:r>
            <a:r>
              <a:rPr lang="vi-VN" sz="2000" dirty="0">
                <a:solidFill>
                  <a:srgbClr val="7030A0"/>
                </a:solidFill>
                <a:latin typeface="+mj-lt"/>
              </a:rPr>
              <a:t> </a:t>
            </a:r>
            <a:r>
              <a:rPr lang="vi-VN" sz="2000" dirty="0" err="1">
                <a:solidFill>
                  <a:srgbClr val="7030A0"/>
                </a:solidFill>
                <a:latin typeface="+mj-lt"/>
              </a:rPr>
              <a:t>vệ</a:t>
            </a:r>
            <a:r>
              <a:rPr lang="vi-VN" sz="2000" dirty="0">
                <a:solidFill>
                  <a:srgbClr val="7030A0"/>
                </a:solidFill>
                <a:latin typeface="+mj-lt"/>
              </a:rPr>
              <a:t> </a:t>
            </a:r>
            <a:r>
              <a:rPr lang="vi-VN" sz="2000" dirty="0" err="1">
                <a:solidFill>
                  <a:srgbClr val="7030A0"/>
                </a:solidFill>
                <a:latin typeface="+mj-lt"/>
              </a:rPr>
              <a:t>Tổ</a:t>
            </a:r>
            <a:r>
              <a:rPr lang="vi-VN" sz="2000" dirty="0">
                <a:solidFill>
                  <a:srgbClr val="7030A0"/>
                </a:solidFill>
                <a:latin typeface="+mj-lt"/>
              </a:rPr>
              <a:t> </a:t>
            </a:r>
            <a:r>
              <a:rPr lang="vi-VN" sz="2000" dirty="0" err="1">
                <a:solidFill>
                  <a:srgbClr val="7030A0"/>
                </a:solidFill>
                <a:latin typeface="+mj-lt"/>
              </a:rPr>
              <a:t>quốc</a:t>
            </a:r>
            <a:r>
              <a:rPr lang="vi-VN" sz="2000" dirty="0">
                <a:solidFill>
                  <a:srgbClr val="7030A0"/>
                </a:solidFill>
                <a:latin typeface="+mj-lt"/>
              </a:rPr>
              <a:t>, xây </a:t>
            </a:r>
            <a:r>
              <a:rPr lang="vi-VN" sz="2000" dirty="0" err="1">
                <a:solidFill>
                  <a:srgbClr val="7030A0"/>
                </a:solidFill>
                <a:latin typeface="+mj-lt"/>
              </a:rPr>
              <a:t>dựng</a:t>
            </a:r>
            <a:r>
              <a:rPr lang="vi-VN" sz="2000" dirty="0">
                <a:solidFill>
                  <a:srgbClr val="7030A0"/>
                </a:solidFill>
                <a:latin typeface="+mj-lt"/>
              </a:rPr>
              <a:t> </a:t>
            </a:r>
            <a:r>
              <a:rPr lang="vi-VN" sz="2000" dirty="0" err="1">
                <a:solidFill>
                  <a:srgbClr val="7030A0"/>
                </a:solidFill>
                <a:latin typeface="+mj-lt"/>
              </a:rPr>
              <a:t>Việt</a:t>
            </a:r>
            <a:r>
              <a:rPr lang="vi-VN" sz="2000" dirty="0">
                <a:solidFill>
                  <a:srgbClr val="7030A0"/>
                </a:solidFill>
                <a:latin typeface="+mj-lt"/>
              </a:rPr>
              <a:t> Nam dân </a:t>
            </a:r>
            <a:r>
              <a:rPr lang="vi-VN" sz="2000" dirty="0" err="1">
                <a:solidFill>
                  <a:srgbClr val="7030A0"/>
                </a:solidFill>
                <a:latin typeface="+mj-lt"/>
              </a:rPr>
              <a:t>giàu</a:t>
            </a:r>
            <a:r>
              <a:rPr lang="vi-VN" sz="2000" dirty="0">
                <a:solidFill>
                  <a:srgbClr val="7030A0"/>
                </a:solidFill>
                <a:latin typeface="+mj-lt"/>
              </a:rPr>
              <a:t>, </a:t>
            </a:r>
            <a:r>
              <a:rPr lang="vi-VN" sz="2000" dirty="0" err="1">
                <a:solidFill>
                  <a:srgbClr val="7030A0"/>
                </a:solidFill>
                <a:latin typeface="+mj-lt"/>
              </a:rPr>
              <a:t>nước</a:t>
            </a:r>
            <a:r>
              <a:rPr lang="vi-VN" sz="2000" dirty="0">
                <a:solidFill>
                  <a:srgbClr val="7030A0"/>
                </a:solidFill>
                <a:latin typeface="+mj-lt"/>
              </a:rPr>
              <a:t> </a:t>
            </a:r>
            <a:r>
              <a:rPr lang="vi-VN" sz="2000" dirty="0" err="1">
                <a:solidFill>
                  <a:srgbClr val="7030A0"/>
                </a:solidFill>
                <a:latin typeface="+mj-lt"/>
              </a:rPr>
              <a:t>mạnh</a:t>
            </a:r>
            <a:r>
              <a:rPr lang="vi-VN" sz="2000" dirty="0">
                <a:solidFill>
                  <a:srgbClr val="7030A0"/>
                </a:solidFill>
                <a:latin typeface="+mj-lt"/>
              </a:rPr>
              <a:t>, dân </a:t>
            </a:r>
            <a:r>
              <a:rPr lang="vi-VN" sz="2000" dirty="0" err="1">
                <a:solidFill>
                  <a:srgbClr val="7030A0"/>
                </a:solidFill>
                <a:latin typeface="+mj-lt"/>
              </a:rPr>
              <a:t>chủ</a:t>
            </a:r>
            <a:r>
              <a:rPr lang="vi-VN" sz="2000" dirty="0">
                <a:solidFill>
                  <a:srgbClr val="7030A0"/>
                </a:solidFill>
                <a:latin typeface="+mj-lt"/>
              </a:rPr>
              <a:t>, công </a:t>
            </a:r>
            <a:r>
              <a:rPr lang="vi-VN" sz="2000" dirty="0" err="1">
                <a:solidFill>
                  <a:srgbClr val="7030A0"/>
                </a:solidFill>
                <a:latin typeface="+mj-lt"/>
              </a:rPr>
              <a:t>bằng</a:t>
            </a:r>
            <a:r>
              <a:rPr lang="vi-VN" sz="2000" dirty="0">
                <a:solidFill>
                  <a:srgbClr val="7030A0"/>
                </a:solidFill>
                <a:latin typeface="+mj-lt"/>
              </a:rPr>
              <a:t>, văn minh. </a:t>
            </a:r>
          </a:p>
          <a:p>
            <a:endParaRPr lang="en-US" sz="2000" dirty="0">
              <a:latin typeface="+mj-lt"/>
            </a:endParaRPr>
          </a:p>
        </p:txBody>
      </p:sp>
    </p:spTree>
  </p:cSld>
  <p:clrMapOvr>
    <a:masterClrMapping/>
  </p:clrMapOvr>
  <p:transition/>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21">
            <a:extLst>
              <a:ext uri="{FF2B5EF4-FFF2-40B4-BE49-F238E27FC236}">
                <a16:creationId xmlns="" xmlns:a16="http://schemas.microsoft.com/office/drawing/2014/main" id="{88C93BB7-D9CB-42AA-870E-14A65D5C7594}"/>
              </a:ext>
            </a:extLst>
          </p:cNvPr>
          <p:cNvGrpSpPr>
            <a:grpSpLocks/>
          </p:cNvGrpSpPr>
          <p:nvPr/>
        </p:nvGrpSpPr>
        <p:grpSpPr bwMode="auto">
          <a:xfrm>
            <a:off x="1549831" y="1182011"/>
            <a:ext cx="8410575" cy="76200"/>
            <a:chOff x="240" y="528"/>
            <a:chExt cx="5298" cy="48"/>
          </a:xfrm>
        </p:grpSpPr>
        <p:sp>
          <p:nvSpPr>
            <p:cNvPr id="32" name="Line 7">
              <a:extLst>
                <a:ext uri="{FF2B5EF4-FFF2-40B4-BE49-F238E27FC236}">
                  <a16:creationId xmlns="" xmlns:a16="http://schemas.microsoft.com/office/drawing/2014/main" id="{30C307E1-E559-45FF-83CB-7103A52A30AA}"/>
                </a:ext>
              </a:extLst>
            </p:cNvPr>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33" name="Line 8">
              <a:extLst>
                <a:ext uri="{FF2B5EF4-FFF2-40B4-BE49-F238E27FC236}">
                  <a16:creationId xmlns="" xmlns:a16="http://schemas.microsoft.com/office/drawing/2014/main" id="{B9181B1A-8989-4E6E-ABFD-989FC7F58D59}"/>
                </a:ext>
              </a:extLst>
            </p:cNvPr>
            <p:cNvSpPr>
              <a:spLocks noChangeShapeType="1"/>
            </p:cNvSpPr>
            <p:nvPr/>
          </p:nvSpPr>
          <p:spPr bwMode="auto">
            <a:xfrm>
              <a:off x="240" y="528"/>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grpSp>
      <p:sp>
        <p:nvSpPr>
          <p:cNvPr id="34" name="Rectangle 1">
            <a:extLst>
              <a:ext uri="{FF2B5EF4-FFF2-40B4-BE49-F238E27FC236}">
                <a16:creationId xmlns="" xmlns:a16="http://schemas.microsoft.com/office/drawing/2014/main" id="{89CA1D13-63B6-4F09-8BC0-315303029AFF}"/>
              </a:ext>
            </a:extLst>
          </p:cNvPr>
          <p:cNvSpPr>
            <a:spLocks noChangeArrowheads="1"/>
          </p:cNvSpPr>
          <p:nvPr/>
        </p:nvSpPr>
        <p:spPr bwMode="auto">
          <a:xfrm>
            <a:off x="1549830" y="306141"/>
            <a:ext cx="797321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vi-VN" altLang="en-US" sz="2400" b="1" dirty="0">
                <a:cs typeface="Arial" panose="020B0604020202020204" pitchFamily="34" charset="0"/>
              </a:rPr>
              <a:t>III. VAI TRÒ CỦA TƯ TƯỞNG HỒ CHÍ MINH ĐỐI </a:t>
            </a:r>
          </a:p>
          <a:p>
            <a:pPr algn="ctr" defTabSz="914400" fontAlgn="base">
              <a:spcBef>
                <a:spcPct val="0"/>
              </a:spcBef>
              <a:spcAft>
                <a:spcPct val="0"/>
              </a:spcAft>
              <a:buNone/>
            </a:pPr>
            <a:r>
              <a:rPr lang="vi-VN" altLang="en-US" sz="2400" b="1" dirty="0">
                <a:cs typeface="Arial" panose="020B0604020202020204" pitchFamily="34" charset="0"/>
              </a:rPr>
              <a:t>VỚI CÁCH MẠNG VIỆT NAM</a:t>
            </a:r>
            <a:endParaRPr lang="en-US" altLang="en-US" sz="2400" b="1" dirty="0">
              <a:cs typeface="Arial" panose="020B0604020202020204" pitchFamily="34" charset="0"/>
            </a:endParaRPr>
          </a:p>
        </p:txBody>
      </p:sp>
      <p:pic>
        <p:nvPicPr>
          <p:cNvPr id="39" name="Picture 2" descr="Image result for lối độc lập, tự chủ và tích cực, chủ động hội nhập quốc tế">
            <a:extLst>
              <a:ext uri="{FF2B5EF4-FFF2-40B4-BE49-F238E27FC236}">
                <a16:creationId xmlns="" xmlns:a16="http://schemas.microsoft.com/office/drawing/2014/main" id="{29265BB1-B412-4683-BF32-E85CC163067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1236" y="1851486"/>
            <a:ext cx="4267201" cy="4324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Box 11">
            <a:extLst>
              <a:ext uri="{FF2B5EF4-FFF2-40B4-BE49-F238E27FC236}">
                <a16:creationId xmlns="" xmlns:a16="http://schemas.microsoft.com/office/drawing/2014/main" id="{08569460-736D-4964-B686-06B24F00B8DF}"/>
              </a:ext>
            </a:extLst>
          </p:cNvPr>
          <p:cNvSpPr txBox="1"/>
          <p:nvPr/>
        </p:nvSpPr>
        <p:spPr>
          <a:xfrm>
            <a:off x="4956313" y="2084447"/>
            <a:ext cx="6586330" cy="1015663"/>
          </a:xfrm>
          <a:prstGeom prst="rect">
            <a:avLst/>
          </a:prstGeom>
          <a:noFill/>
        </p:spPr>
        <p:txBody>
          <a:bodyPr wrap="square">
            <a:spAutoFit/>
          </a:bodyPr>
          <a:lstStyle/>
          <a:p>
            <a:pPr marL="285750" indent="-285750" algn="just">
              <a:buFont typeface="Wingdings" panose="05000000000000000000" pitchFamily="2" charset="2"/>
              <a:buChar char="§"/>
            </a:pPr>
            <a:r>
              <a:rPr lang="vi-VN" sz="2000" dirty="0">
                <a:solidFill>
                  <a:srgbClr val="0033CC"/>
                </a:solidFill>
                <a:latin typeface="Arial" panose="020B0604020202020204" pitchFamily="34" charset="0"/>
                <a:cs typeface="Arial" panose="020B0604020202020204" pitchFamily="34" charset="0"/>
              </a:rPr>
              <a:t>Tư </a:t>
            </a:r>
            <a:r>
              <a:rPr lang="vi-VN" sz="2000" dirty="0" err="1">
                <a:solidFill>
                  <a:srgbClr val="0033CC"/>
                </a:solidFill>
                <a:latin typeface="Arial" panose="020B0604020202020204" pitchFamily="34" charset="0"/>
                <a:cs typeface="Arial" panose="020B0604020202020204" pitchFamily="34" charset="0"/>
              </a:rPr>
              <a:t>tưởng</a:t>
            </a:r>
            <a:r>
              <a:rPr lang="vi-VN" sz="2000" dirty="0">
                <a:solidFill>
                  <a:srgbClr val="0033CC"/>
                </a:solidFill>
                <a:latin typeface="Arial" panose="020B0604020202020204" pitchFamily="34" charset="0"/>
                <a:cs typeface="Arial" panose="020B0604020202020204" pitchFamily="34" charset="0"/>
              </a:rPr>
              <a:t> </a:t>
            </a:r>
            <a:r>
              <a:rPr lang="vi-VN" sz="2000" dirty="0" err="1">
                <a:solidFill>
                  <a:srgbClr val="0033CC"/>
                </a:solidFill>
                <a:latin typeface="Arial" panose="020B0604020202020204" pitchFamily="34" charset="0"/>
                <a:cs typeface="Arial" panose="020B0604020202020204" pitchFamily="34" charset="0"/>
              </a:rPr>
              <a:t>Hồ</a:t>
            </a:r>
            <a:r>
              <a:rPr lang="vi-VN" sz="2000" dirty="0">
                <a:solidFill>
                  <a:srgbClr val="0033CC"/>
                </a:solidFill>
                <a:latin typeface="Arial" panose="020B0604020202020204" pitchFamily="34" charset="0"/>
                <a:cs typeface="Arial" panose="020B0604020202020204" pitchFamily="34" charset="0"/>
              </a:rPr>
              <a:t> </a:t>
            </a:r>
            <a:r>
              <a:rPr lang="vi-VN" sz="2000" dirty="0" err="1">
                <a:solidFill>
                  <a:srgbClr val="0033CC"/>
                </a:solidFill>
                <a:latin typeface="Arial" panose="020B0604020202020204" pitchFamily="34" charset="0"/>
                <a:cs typeface="Arial" panose="020B0604020202020204" pitchFamily="34" charset="0"/>
              </a:rPr>
              <a:t>Chí</a:t>
            </a:r>
            <a:r>
              <a:rPr lang="vi-VN" sz="2000" dirty="0">
                <a:solidFill>
                  <a:srgbClr val="0033CC"/>
                </a:solidFill>
                <a:latin typeface="Arial" panose="020B0604020202020204" pitchFamily="34" charset="0"/>
                <a:cs typeface="Arial" panose="020B0604020202020204" pitchFamily="34" charset="0"/>
              </a:rPr>
              <a:t> </a:t>
            </a:r>
            <a:r>
              <a:rPr lang="vi-VN" sz="2000" b="1" dirty="0" err="1">
                <a:solidFill>
                  <a:srgbClr val="FF0066"/>
                </a:solidFill>
                <a:latin typeface="Arial" panose="020B0604020202020204" pitchFamily="34" charset="0"/>
                <a:cs typeface="Arial" panose="020B0604020202020204" pitchFamily="34" charset="0"/>
              </a:rPr>
              <a:t>phản</a:t>
            </a:r>
            <a:r>
              <a:rPr lang="vi-VN" sz="2000" b="1" dirty="0">
                <a:solidFill>
                  <a:srgbClr val="FF0066"/>
                </a:solidFill>
                <a:latin typeface="Arial" panose="020B0604020202020204" pitchFamily="34" charset="0"/>
                <a:cs typeface="Arial" panose="020B0604020202020204" pitchFamily="34" charset="0"/>
              </a:rPr>
              <a:t> </a:t>
            </a:r>
            <a:r>
              <a:rPr lang="vi-VN" sz="2000" b="1" dirty="0" err="1">
                <a:solidFill>
                  <a:srgbClr val="FF0066"/>
                </a:solidFill>
                <a:latin typeface="Arial" panose="020B0604020202020204" pitchFamily="34" charset="0"/>
                <a:cs typeface="Arial" panose="020B0604020202020204" pitchFamily="34" charset="0"/>
              </a:rPr>
              <a:t>ánh</a:t>
            </a:r>
            <a:r>
              <a:rPr lang="vi-VN" sz="2000" b="1" dirty="0">
                <a:solidFill>
                  <a:srgbClr val="FF0066"/>
                </a:solidFill>
                <a:latin typeface="Arial" panose="020B0604020202020204" pitchFamily="34" charset="0"/>
                <a:cs typeface="Arial" panose="020B0604020202020204" pitchFamily="34" charset="0"/>
              </a:rPr>
              <a:t> </a:t>
            </a:r>
            <a:r>
              <a:rPr lang="vi-VN" sz="2000" b="1" dirty="0" err="1">
                <a:solidFill>
                  <a:srgbClr val="FF0066"/>
                </a:solidFill>
                <a:latin typeface="Arial" panose="020B0604020202020204" pitchFamily="34" charset="0"/>
                <a:cs typeface="Arial" panose="020B0604020202020204" pitchFamily="34" charset="0"/>
              </a:rPr>
              <a:t>khát</a:t>
            </a:r>
            <a:r>
              <a:rPr lang="vi-VN" sz="2000" b="1" dirty="0">
                <a:solidFill>
                  <a:srgbClr val="FF0066"/>
                </a:solidFill>
                <a:latin typeface="Arial" panose="020B0604020202020204" pitchFamily="34" charset="0"/>
                <a:cs typeface="Arial" panose="020B0604020202020204" pitchFamily="34" charset="0"/>
              </a:rPr>
              <a:t> </a:t>
            </a:r>
            <a:r>
              <a:rPr lang="vi-VN" sz="2000" b="1" dirty="0" err="1">
                <a:solidFill>
                  <a:srgbClr val="FF0066"/>
                </a:solidFill>
                <a:latin typeface="Arial" panose="020B0604020202020204" pitchFamily="34" charset="0"/>
                <a:cs typeface="Arial" panose="020B0604020202020204" pitchFamily="34" charset="0"/>
              </a:rPr>
              <a:t>vọng</a:t>
            </a:r>
            <a:r>
              <a:rPr lang="vi-VN" sz="2000" b="1" dirty="0">
                <a:solidFill>
                  <a:srgbClr val="FF0066"/>
                </a:solidFill>
                <a:latin typeface="Arial" panose="020B0604020202020204" pitchFamily="34" charset="0"/>
                <a:cs typeface="Arial" panose="020B0604020202020204" pitchFamily="34" charset="0"/>
              </a:rPr>
              <a:t> </a:t>
            </a:r>
            <a:r>
              <a:rPr lang="vi-VN" sz="2000" b="1" dirty="0" err="1">
                <a:solidFill>
                  <a:srgbClr val="FF0066"/>
                </a:solidFill>
                <a:latin typeface="Arial" panose="020B0604020202020204" pitchFamily="34" charset="0"/>
                <a:cs typeface="Arial" panose="020B0604020202020204" pitchFamily="34" charset="0"/>
              </a:rPr>
              <a:t>thời</a:t>
            </a:r>
            <a:r>
              <a:rPr lang="vi-VN" sz="2000" b="1" dirty="0">
                <a:solidFill>
                  <a:srgbClr val="FF0066"/>
                </a:solidFill>
                <a:latin typeface="Arial" panose="020B0604020202020204" pitchFamily="34" charset="0"/>
                <a:cs typeface="Arial" panose="020B0604020202020204" pitchFamily="34" charset="0"/>
              </a:rPr>
              <a:t> </a:t>
            </a:r>
            <a:r>
              <a:rPr lang="vi-VN" sz="2000" b="1" dirty="0" err="1">
                <a:solidFill>
                  <a:srgbClr val="FF0066"/>
                </a:solidFill>
                <a:latin typeface="Arial" panose="020B0604020202020204" pitchFamily="34" charset="0"/>
                <a:cs typeface="Arial" panose="020B0604020202020204" pitchFamily="34" charset="0"/>
              </a:rPr>
              <a:t>đại</a:t>
            </a:r>
            <a:r>
              <a:rPr lang="vi-VN" sz="2000" b="1" dirty="0">
                <a:solidFill>
                  <a:srgbClr val="FF0066"/>
                </a:solidFill>
                <a:latin typeface="Arial" panose="020B0604020202020204" pitchFamily="34" charset="0"/>
                <a:cs typeface="Arial" panose="020B0604020202020204" pitchFamily="34" charset="0"/>
              </a:rPr>
              <a:t> </a:t>
            </a:r>
            <a:r>
              <a:rPr lang="vi-VN" sz="2000" dirty="0" err="1">
                <a:solidFill>
                  <a:srgbClr val="0033CC"/>
                </a:solidFill>
                <a:latin typeface="Arial" panose="020B0604020202020204" pitchFamily="34" charset="0"/>
                <a:cs typeface="Arial" panose="020B0604020202020204" pitchFamily="34" charset="0"/>
              </a:rPr>
              <a:t>là</a:t>
            </a:r>
            <a:r>
              <a:rPr lang="vi-VN" sz="2000" dirty="0">
                <a:solidFill>
                  <a:srgbClr val="0033CC"/>
                </a:solidFill>
                <a:latin typeface="Arial" panose="020B0604020202020204" pitchFamily="34" charset="0"/>
                <a:cs typeface="Arial" panose="020B0604020202020204" pitchFamily="34" charset="0"/>
              </a:rPr>
              <a:t> </a:t>
            </a:r>
            <a:r>
              <a:rPr lang="vi-VN" sz="2000" dirty="0" err="1">
                <a:solidFill>
                  <a:srgbClr val="0033CC"/>
                </a:solidFill>
                <a:latin typeface="Arial" panose="020B0604020202020204" pitchFamily="34" charset="0"/>
                <a:cs typeface="Arial" panose="020B0604020202020204" pitchFamily="34" charset="0"/>
              </a:rPr>
              <a:t>giải</a:t>
            </a:r>
            <a:r>
              <a:rPr lang="vi-VN" sz="2000" dirty="0">
                <a:solidFill>
                  <a:srgbClr val="0033CC"/>
                </a:solidFill>
                <a:latin typeface="Arial" panose="020B0604020202020204" pitchFamily="34" charset="0"/>
                <a:cs typeface="Arial" panose="020B0604020202020204" pitchFamily="34" charset="0"/>
              </a:rPr>
              <a:t> </a:t>
            </a:r>
            <a:r>
              <a:rPr lang="vi-VN" sz="2000" dirty="0" err="1">
                <a:solidFill>
                  <a:srgbClr val="0033CC"/>
                </a:solidFill>
                <a:latin typeface="Arial" panose="020B0604020202020204" pitchFamily="34" charset="0"/>
                <a:cs typeface="Arial" panose="020B0604020202020204" pitchFamily="34" charset="0"/>
              </a:rPr>
              <a:t>phóng</a:t>
            </a:r>
            <a:r>
              <a:rPr lang="vi-VN" sz="2000" dirty="0">
                <a:solidFill>
                  <a:srgbClr val="0033CC"/>
                </a:solidFill>
                <a:latin typeface="Arial" panose="020B0604020202020204" pitchFamily="34" charset="0"/>
                <a:cs typeface="Arial" panose="020B0604020202020204" pitchFamily="34" charset="0"/>
              </a:rPr>
              <a:t> dân </a:t>
            </a:r>
            <a:r>
              <a:rPr lang="vi-VN" sz="2000" dirty="0" err="1">
                <a:solidFill>
                  <a:srgbClr val="0033CC"/>
                </a:solidFill>
                <a:latin typeface="Arial" panose="020B0604020202020204" pitchFamily="34" charset="0"/>
                <a:cs typeface="Arial" panose="020B0604020202020204" pitchFamily="34" charset="0"/>
              </a:rPr>
              <a:t>tộc</a:t>
            </a:r>
            <a:r>
              <a:rPr lang="vi-VN" sz="2000" dirty="0">
                <a:solidFill>
                  <a:srgbClr val="0033CC"/>
                </a:solidFill>
                <a:latin typeface="Arial" panose="020B0604020202020204" pitchFamily="34" charset="0"/>
                <a:cs typeface="Arial" panose="020B0604020202020204" pitchFamily="34" charset="0"/>
              </a:rPr>
              <a:t> </a:t>
            </a:r>
            <a:r>
              <a:rPr lang="vi-VN" sz="2000" dirty="0" err="1">
                <a:solidFill>
                  <a:srgbClr val="0033CC"/>
                </a:solidFill>
                <a:latin typeface="Arial" panose="020B0604020202020204" pitchFamily="34" charset="0"/>
                <a:cs typeface="Arial" panose="020B0604020202020204" pitchFamily="34" charset="0"/>
              </a:rPr>
              <a:t>thuộc</a:t>
            </a:r>
            <a:r>
              <a:rPr lang="vi-VN" sz="2000" dirty="0">
                <a:solidFill>
                  <a:srgbClr val="0033CC"/>
                </a:solidFill>
                <a:latin typeface="Arial" panose="020B0604020202020204" pitchFamily="34" charset="0"/>
                <a:cs typeface="Arial" panose="020B0604020202020204" pitchFamily="34" charset="0"/>
              </a:rPr>
              <a:t> </a:t>
            </a:r>
            <a:r>
              <a:rPr lang="vi-VN" sz="2000" dirty="0" err="1">
                <a:solidFill>
                  <a:srgbClr val="0033CC"/>
                </a:solidFill>
                <a:latin typeface="Arial" panose="020B0604020202020204" pitchFamily="34" charset="0"/>
                <a:cs typeface="Arial" panose="020B0604020202020204" pitchFamily="34" charset="0"/>
              </a:rPr>
              <a:t>địa</a:t>
            </a:r>
            <a:r>
              <a:rPr lang="vi-VN" sz="2000" dirty="0">
                <a:solidFill>
                  <a:srgbClr val="0033CC"/>
                </a:solidFill>
                <a:latin typeface="Arial" panose="020B0604020202020204" pitchFamily="34" charset="0"/>
                <a:cs typeface="Arial" panose="020B0604020202020204" pitchFamily="34" charset="0"/>
              </a:rPr>
              <a:t>, </a:t>
            </a:r>
            <a:r>
              <a:rPr lang="vi-VN" sz="2000" dirty="0" err="1">
                <a:solidFill>
                  <a:srgbClr val="0033CC"/>
                </a:solidFill>
                <a:latin typeface="Arial" panose="020B0604020202020204" pitchFamily="34" charset="0"/>
                <a:cs typeface="Arial" panose="020B0604020202020204" pitchFamily="34" charset="0"/>
              </a:rPr>
              <a:t>là</a:t>
            </a:r>
            <a:r>
              <a:rPr lang="vi-VN" sz="2000" dirty="0">
                <a:solidFill>
                  <a:srgbClr val="0033CC"/>
                </a:solidFill>
                <a:latin typeface="Arial" panose="020B0604020202020204" pitchFamily="34" charset="0"/>
                <a:cs typeface="Arial" panose="020B0604020202020204" pitchFamily="34" charset="0"/>
              </a:rPr>
              <a:t> </a:t>
            </a:r>
            <a:r>
              <a:rPr lang="vi-VN" sz="2000" dirty="0" err="1">
                <a:solidFill>
                  <a:srgbClr val="0033CC"/>
                </a:solidFill>
                <a:latin typeface="Arial" panose="020B0604020202020204" pitchFamily="34" charset="0"/>
                <a:cs typeface="Arial" panose="020B0604020202020204" pitchFamily="34" charset="0"/>
              </a:rPr>
              <a:t>hòa</a:t>
            </a:r>
            <a:r>
              <a:rPr lang="vi-VN" sz="2000" dirty="0">
                <a:solidFill>
                  <a:srgbClr val="0033CC"/>
                </a:solidFill>
                <a:latin typeface="Arial" panose="020B0604020202020204" pitchFamily="34" charset="0"/>
                <a:cs typeface="Arial" panose="020B0604020202020204" pitchFamily="34" charset="0"/>
              </a:rPr>
              <a:t> </a:t>
            </a:r>
            <a:r>
              <a:rPr lang="vi-VN" sz="2000" dirty="0" err="1">
                <a:solidFill>
                  <a:srgbClr val="0033CC"/>
                </a:solidFill>
                <a:latin typeface="Arial" panose="020B0604020202020204" pitchFamily="34" charset="0"/>
                <a:cs typeface="Arial" panose="020B0604020202020204" pitchFamily="34" charset="0"/>
              </a:rPr>
              <a:t>bình</a:t>
            </a:r>
            <a:r>
              <a:rPr lang="vi-VN" sz="2000" dirty="0">
                <a:solidFill>
                  <a:srgbClr val="0033CC"/>
                </a:solidFill>
                <a:latin typeface="Arial" panose="020B0604020202020204" pitchFamily="34" charset="0"/>
                <a:cs typeface="Arial" panose="020B0604020202020204" pitchFamily="34" charset="0"/>
              </a:rPr>
              <a:t>, hợp </a:t>
            </a:r>
            <a:r>
              <a:rPr lang="vi-VN" sz="2000" dirty="0" err="1">
                <a:solidFill>
                  <a:srgbClr val="0033CC"/>
                </a:solidFill>
                <a:latin typeface="Arial" panose="020B0604020202020204" pitchFamily="34" charset="0"/>
                <a:cs typeface="Arial" panose="020B0604020202020204" pitchFamily="34" charset="0"/>
              </a:rPr>
              <a:t>tác</a:t>
            </a:r>
            <a:r>
              <a:rPr lang="vi-VN" sz="2000" dirty="0">
                <a:solidFill>
                  <a:srgbClr val="0033CC"/>
                </a:solidFill>
                <a:latin typeface="Arial" panose="020B0604020202020204" pitchFamily="34" charset="0"/>
                <a:cs typeface="Arial" panose="020B0604020202020204" pitchFamily="34" charset="0"/>
              </a:rPr>
              <a:t>, </a:t>
            </a:r>
            <a:r>
              <a:rPr lang="vi-VN" sz="2000" dirty="0" err="1">
                <a:solidFill>
                  <a:srgbClr val="0033CC"/>
                </a:solidFill>
                <a:latin typeface="Arial" panose="020B0604020202020204" pitchFamily="34" charset="0"/>
                <a:cs typeface="Arial" panose="020B0604020202020204" pitchFamily="34" charset="0"/>
              </a:rPr>
              <a:t>hữu</a:t>
            </a:r>
            <a:r>
              <a:rPr lang="vi-VN" sz="2000" dirty="0">
                <a:solidFill>
                  <a:srgbClr val="0033CC"/>
                </a:solidFill>
                <a:latin typeface="Arial" panose="020B0604020202020204" pitchFamily="34" charset="0"/>
                <a:cs typeface="Arial" panose="020B0604020202020204" pitchFamily="34" charset="0"/>
              </a:rPr>
              <a:t> </a:t>
            </a:r>
            <a:r>
              <a:rPr lang="vi-VN" sz="2000" dirty="0" err="1">
                <a:solidFill>
                  <a:srgbClr val="0033CC"/>
                </a:solidFill>
                <a:latin typeface="Arial" panose="020B0604020202020204" pitchFamily="34" charset="0"/>
                <a:cs typeface="Arial" panose="020B0604020202020204" pitchFamily="34" charset="0"/>
              </a:rPr>
              <a:t>nghị</a:t>
            </a:r>
            <a:r>
              <a:rPr lang="vi-VN" sz="2000" dirty="0">
                <a:solidFill>
                  <a:srgbClr val="0033CC"/>
                </a:solidFill>
                <a:latin typeface="Arial" panose="020B0604020202020204" pitchFamily="34" charset="0"/>
                <a:cs typeface="Arial" panose="020B0604020202020204" pitchFamily="34" charset="0"/>
              </a:rPr>
              <a:t> </a:t>
            </a:r>
            <a:r>
              <a:rPr lang="vi-VN" sz="2000" dirty="0" err="1">
                <a:solidFill>
                  <a:srgbClr val="0033CC"/>
                </a:solidFill>
                <a:latin typeface="Arial" panose="020B0604020202020204" pitchFamily="34" charset="0"/>
                <a:cs typeface="Arial" panose="020B0604020202020204" pitchFamily="34" charset="0"/>
              </a:rPr>
              <a:t>giữa</a:t>
            </a:r>
            <a:r>
              <a:rPr lang="vi-VN" sz="2000" dirty="0">
                <a:solidFill>
                  <a:srgbClr val="0033CC"/>
                </a:solidFill>
                <a:latin typeface="Arial" panose="020B0604020202020204" pitchFamily="34" charset="0"/>
                <a:cs typeface="Arial" panose="020B0604020202020204" pitchFamily="34" charset="0"/>
              </a:rPr>
              <a:t> </a:t>
            </a:r>
            <a:r>
              <a:rPr lang="vi-VN" sz="2000" dirty="0" err="1">
                <a:solidFill>
                  <a:srgbClr val="0033CC"/>
                </a:solidFill>
                <a:latin typeface="Arial" panose="020B0604020202020204" pitchFamily="34" charset="0"/>
                <a:cs typeface="Arial" panose="020B0604020202020204" pitchFamily="34" charset="0"/>
              </a:rPr>
              <a:t>các</a:t>
            </a:r>
            <a:r>
              <a:rPr lang="vi-VN" sz="2000" dirty="0">
                <a:solidFill>
                  <a:srgbClr val="0033CC"/>
                </a:solidFill>
                <a:latin typeface="Arial" panose="020B0604020202020204" pitchFamily="34" charset="0"/>
                <a:cs typeface="Arial" panose="020B0604020202020204" pitchFamily="34" charset="0"/>
              </a:rPr>
              <a:t> dân </a:t>
            </a:r>
            <a:r>
              <a:rPr lang="vi-VN" sz="2000" dirty="0" err="1">
                <a:solidFill>
                  <a:srgbClr val="0033CC"/>
                </a:solidFill>
                <a:latin typeface="Arial" panose="020B0604020202020204" pitchFamily="34" charset="0"/>
                <a:cs typeface="Arial" panose="020B0604020202020204" pitchFamily="34" charset="0"/>
              </a:rPr>
              <a:t>tộc</a:t>
            </a:r>
            <a:r>
              <a:rPr lang="vi-VN" sz="2000" dirty="0">
                <a:solidFill>
                  <a:srgbClr val="0033CC"/>
                </a:solidFill>
                <a:latin typeface="Arial" panose="020B0604020202020204" pitchFamily="34" charset="0"/>
                <a:cs typeface="Arial" panose="020B0604020202020204" pitchFamily="34" charset="0"/>
              </a:rPr>
              <a:t>. </a:t>
            </a:r>
            <a:endParaRPr lang="en-US" sz="2000" dirty="0">
              <a:solidFill>
                <a:srgbClr val="0033CC"/>
              </a:solidFill>
              <a:latin typeface="Arial" panose="020B0604020202020204" pitchFamily="34" charset="0"/>
              <a:cs typeface="Arial" panose="020B0604020202020204" pitchFamily="34" charset="0"/>
            </a:endParaRPr>
          </a:p>
        </p:txBody>
      </p:sp>
      <p:sp>
        <p:nvSpPr>
          <p:cNvPr id="14" name="TextBox 13">
            <a:extLst>
              <a:ext uri="{FF2B5EF4-FFF2-40B4-BE49-F238E27FC236}">
                <a16:creationId xmlns="" xmlns:a16="http://schemas.microsoft.com/office/drawing/2014/main" id="{398DFD6C-55E2-41ED-B3D7-D6D1CEDE8854}"/>
              </a:ext>
            </a:extLst>
          </p:cNvPr>
          <p:cNvSpPr txBox="1"/>
          <p:nvPr/>
        </p:nvSpPr>
        <p:spPr>
          <a:xfrm>
            <a:off x="4956314" y="3757890"/>
            <a:ext cx="6586329" cy="1323439"/>
          </a:xfrm>
          <a:prstGeom prst="rect">
            <a:avLst/>
          </a:prstGeom>
          <a:noFill/>
        </p:spPr>
        <p:txBody>
          <a:bodyPr wrap="square">
            <a:spAutoFit/>
          </a:bodyPr>
          <a:lstStyle/>
          <a:p>
            <a:pPr marL="285750" indent="-285750" algn="just">
              <a:buFont typeface="Wingdings" panose="05000000000000000000" pitchFamily="2" charset="2"/>
              <a:buChar char="§"/>
            </a:pPr>
            <a:r>
              <a:rPr lang="vi-VN" sz="2000" dirty="0">
                <a:latin typeface="Arial" panose="020B0604020202020204" pitchFamily="34" charset="0"/>
                <a:cs typeface="Arial" panose="020B0604020202020204" pitchFamily="34" charset="0"/>
              </a:rPr>
              <a:t> </a:t>
            </a:r>
            <a:r>
              <a:rPr lang="vi-VN" sz="2000" dirty="0">
                <a:solidFill>
                  <a:srgbClr val="006600"/>
                </a:solidFill>
                <a:latin typeface="Arial" panose="020B0604020202020204" pitchFamily="34" charset="0"/>
                <a:cs typeface="Arial" panose="020B0604020202020204" pitchFamily="34" charset="0"/>
              </a:rPr>
              <a:t>Tư </a:t>
            </a:r>
            <a:r>
              <a:rPr lang="vi-VN" sz="2000" dirty="0" err="1">
                <a:solidFill>
                  <a:srgbClr val="006600"/>
                </a:solidFill>
                <a:latin typeface="Arial" panose="020B0604020202020204" pitchFamily="34" charset="0"/>
                <a:cs typeface="Arial" panose="020B0604020202020204" pitchFamily="34" charset="0"/>
              </a:rPr>
              <a:t>tưởng</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và</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cuộc</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đời</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hoạt</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động</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cách</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mạng</a:t>
            </a:r>
            <a:r>
              <a:rPr lang="vi-VN" sz="2000" dirty="0">
                <a:solidFill>
                  <a:srgbClr val="006600"/>
                </a:solidFill>
                <a:latin typeface="Arial" panose="020B0604020202020204" pitchFamily="34" charset="0"/>
                <a:cs typeface="Arial" panose="020B0604020202020204" pitchFamily="34" charset="0"/>
              </a:rPr>
              <a:t> phong </a:t>
            </a:r>
            <a:r>
              <a:rPr lang="vi-VN" sz="2000" dirty="0" err="1">
                <a:solidFill>
                  <a:srgbClr val="006600"/>
                </a:solidFill>
                <a:latin typeface="Arial" panose="020B0604020202020204" pitchFamily="34" charset="0"/>
                <a:cs typeface="Arial" panose="020B0604020202020204" pitchFamily="34" charset="0"/>
              </a:rPr>
              <a:t>phú</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của</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Người</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là</a:t>
            </a:r>
            <a:r>
              <a:rPr lang="vi-VN" sz="2000" dirty="0">
                <a:solidFill>
                  <a:srgbClr val="006600"/>
                </a:solidFill>
                <a:latin typeface="Arial" panose="020B0604020202020204" pitchFamily="34" charset="0"/>
                <a:cs typeface="Arial" panose="020B0604020202020204" pitchFamily="34" charset="0"/>
              </a:rPr>
              <a:t> </a:t>
            </a:r>
            <a:r>
              <a:rPr lang="vi-VN" sz="2000" b="1" dirty="0" err="1">
                <a:solidFill>
                  <a:srgbClr val="FF0066"/>
                </a:solidFill>
                <a:latin typeface="Arial" panose="020B0604020202020204" pitchFamily="34" charset="0"/>
                <a:cs typeface="Arial" panose="020B0604020202020204" pitchFamily="34" charset="0"/>
              </a:rPr>
              <a:t>tấm</a:t>
            </a:r>
            <a:r>
              <a:rPr lang="vi-VN" sz="2000" b="1" dirty="0">
                <a:solidFill>
                  <a:srgbClr val="FF0066"/>
                </a:solidFill>
                <a:latin typeface="Arial" panose="020B0604020202020204" pitchFamily="34" charset="0"/>
                <a:cs typeface="Arial" panose="020B0604020202020204" pitchFamily="34" charset="0"/>
              </a:rPr>
              <a:t> gương </a:t>
            </a:r>
            <a:r>
              <a:rPr lang="vi-VN" sz="2000" b="1" dirty="0" err="1">
                <a:solidFill>
                  <a:srgbClr val="FF0066"/>
                </a:solidFill>
                <a:latin typeface="Arial" panose="020B0604020202020204" pitchFamily="34" charset="0"/>
                <a:cs typeface="Arial" panose="020B0604020202020204" pitchFamily="34" charset="0"/>
              </a:rPr>
              <a:t>sáng</a:t>
            </a:r>
            <a:r>
              <a:rPr lang="vi-VN" sz="2000" b="1" dirty="0">
                <a:solidFill>
                  <a:srgbClr val="FF0066"/>
                </a:solidFill>
                <a:latin typeface="Arial" panose="020B0604020202020204" pitchFamily="34" charset="0"/>
                <a:cs typeface="Arial" panose="020B0604020202020204" pitchFamily="34" charset="0"/>
              </a:rPr>
              <a:t> </a:t>
            </a:r>
            <a:r>
              <a:rPr lang="vi-VN" sz="2000" b="1" dirty="0" err="1">
                <a:solidFill>
                  <a:srgbClr val="FF0066"/>
                </a:solidFill>
                <a:latin typeface="Arial" panose="020B0604020202020204" pitchFamily="34" charset="0"/>
                <a:cs typeface="Arial" panose="020B0604020202020204" pitchFamily="34" charset="0"/>
              </a:rPr>
              <a:t>cổ</a:t>
            </a:r>
            <a:r>
              <a:rPr lang="vi-VN" sz="2000" b="1" dirty="0">
                <a:solidFill>
                  <a:srgbClr val="FF0066"/>
                </a:solidFill>
                <a:latin typeface="Arial" panose="020B0604020202020204" pitchFamily="34" charset="0"/>
                <a:cs typeface="Arial" panose="020B0604020202020204" pitchFamily="34" charset="0"/>
              </a:rPr>
              <a:t> </a:t>
            </a:r>
            <a:r>
              <a:rPr lang="vi-VN" sz="2000" b="1" dirty="0" err="1">
                <a:solidFill>
                  <a:srgbClr val="FF0066"/>
                </a:solidFill>
                <a:latin typeface="Arial" panose="020B0604020202020204" pitchFamily="34" charset="0"/>
                <a:cs typeface="Arial" panose="020B0604020202020204" pitchFamily="34" charset="0"/>
              </a:rPr>
              <a:t>vũ</a:t>
            </a:r>
            <a:r>
              <a:rPr lang="vi-VN" sz="2000" b="1" dirty="0">
                <a:solidFill>
                  <a:srgbClr val="FF0066"/>
                </a:solidFill>
                <a:latin typeface="Arial" panose="020B0604020202020204" pitchFamily="34" charset="0"/>
                <a:cs typeface="Arial" panose="020B0604020202020204" pitchFamily="34" charset="0"/>
              </a:rPr>
              <a:t> </a:t>
            </a:r>
            <a:r>
              <a:rPr lang="vi-VN" sz="2000" b="1" dirty="0" err="1">
                <a:solidFill>
                  <a:srgbClr val="FF0066"/>
                </a:solidFill>
                <a:latin typeface="Arial" panose="020B0604020202020204" pitchFamily="34" charset="0"/>
                <a:cs typeface="Arial" panose="020B0604020202020204" pitchFamily="34" charset="0"/>
              </a:rPr>
              <a:t>các</a:t>
            </a:r>
            <a:r>
              <a:rPr lang="vi-VN" sz="2000" b="1" dirty="0">
                <a:solidFill>
                  <a:srgbClr val="FF0066"/>
                </a:solidFill>
                <a:latin typeface="Arial" panose="020B0604020202020204" pitchFamily="34" charset="0"/>
                <a:cs typeface="Arial" panose="020B0604020202020204" pitchFamily="34" charset="0"/>
              </a:rPr>
              <a:t> dân </a:t>
            </a:r>
            <a:r>
              <a:rPr lang="vi-VN" sz="2000" b="1" dirty="0" err="1">
                <a:solidFill>
                  <a:srgbClr val="FF0066"/>
                </a:solidFill>
                <a:latin typeface="Arial" panose="020B0604020202020204" pitchFamily="34" charset="0"/>
                <a:cs typeface="Arial" panose="020B0604020202020204" pitchFamily="34" charset="0"/>
              </a:rPr>
              <a:t>tộc</a:t>
            </a:r>
            <a:r>
              <a:rPr lang="vi-VN" sz="2000" b="1" dirty="0">
                <a:solidFill>
                  <a:srgbClr val="FF0066"/>
                </a:solidFill>
                <a:latin typeface="Arial" panose="020B0604020202020204" pitchFamily="34" charset="0"/>
                <a:cs typeface="Arial" panose="020B0604020202020204" pitchFamily="34" charset="0"/>
              </a:rPr>
              <a:t> trên </a:t>
            </a:r>
            <a:r>
              <a:rPr lang="vi-VN" sz="2000" b="1" dirty="0" err="1">
                <a:solidFill>
                  <a:srgbClr val="FF0066"/>
                </a:solidFill>
                <a:latin typeface="Arial" panose="020B0604020202020204" pitchFamily="34" charset="0"/>
                <a:cs typeface="Arial" panose="020B0604020202020204" pitchFamily="34" charset="0"/>
              </a:rPr>
              <a:t>thế</a:t>
            </a:r>
            <a:r>
              <a:rPr lang="vi-VN" sz="2000" b="1" dirty="0">
                <a:solidFill>
                  <a:srgbClr val="FF0066"/>
                </a:solidFill>
                <a:latin typeface="Arial" panose="020B0604020202020204" pitchFamily="34" charset="0"/>
                <a:cs typeface="Arial" panose="020B0604020202020204" pitchFamily="34" charset="0"/>
              </a:rPr>
              <a:t> </a:t>
            </a:r>
            <a:r>
              <a:rPr lang="vi-VN" sz="2000" b="1" dirty="0" err="1">
                <a:solidFill>
                  <a:srgbClr val="FF0066"/>
                </a:solidFill>
                <a:latin typeface="Arial" panose="020B0604020202020204" pitchFamily="34" charset="0"/>
                <a:cs typeface="Arial" panose="020B0604020202020204" pitchFamily="34" charset="0"/>
              </a:rPr>
              <a:t>giới</a:t>
            </a:r>
            <a:r>
              <a:rPr lang="vi-VN" sz="2000" b="1" dirty="0">
                <a:solidFill>
                  <a:srgbClr val="FF0066"/>
                </a:solidFill>
                <a:latin typeface="Arial" panose="020B0604020202020204" pitchFamily="34" charset="0"/>
                <a:cs typeface="Arial" panose="020B0604020202020204" pitchFamily="34" charset="0"/>
              </a:rPr>
              <a:t> </a:t>
            </a:r>
            <a:r>
              <a:rPr lang="vi-VN" sz="2000" dirty="0">
                <a:solidFill>
                  <a:srgbClr val="006600"/>
                </a:solidFill>
                <a:latin typeface="Arial" panose="020B0604020202020204" pitchFamily="34" charset="0"/>
                <a:cs typeface="Arial" panose="020B0604020202020204" pitchFamily="34" charset="0"/>
              </a:rPr>
              <a:t>tham gia </a:t>
            </a:r>
            <a:r>
              <a:rPr lang="vi-VN" sz="2000" dirty="0" err="1">
                <a:solidFill>
                  <a:srgbClr val="006600"/>
                </a:solidFill>
                <a:latin typeface="Arial" panose="020B0604020202020204" pitchFamily="34" charset="0"/>
                <a:cs typeface="Arial" panose="020B0604020202020204" pitchFamily="34" charset="0"/>
              </a:rPr>
              <a:t>cuộc</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đấu</a:t>
            </a:r>
            <a:r>
              <a:rPr lang="vi-VN" sz="2000" dirty="0">
                <a:solidFill>
                  <a:srgbClr val="006600"/>
                </a:solidFill>
                <a:latin typeface="Arial" panose="020B0604020202020204" pitchFamily="34" charset="0"/>
                <a:cs typeface="Arial" panose="020B0604020202020204" pitchFamily="34" charset="0"/>
              </a:rPr>
              <a:t> tranh </a:t>
            </a:r>
            <a:r>
              <a:rPr lang="vi-VN" sz="2000" dirty="0" err="1">
                <a:solidFill>
                  <a:srgbClr val="006600"/>
                </a:solidFill>
                <a:latin typeface="Arial" panose="020B0604020202020204" pitchFamily="34" charset="0"/>
                <a:cs typeface="Arial" panose="020B0604020202020204" pitchFamily="34" charset="0"/>
              </a:rPr>
              <a:t>vì</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độc</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lập</a:t>
            </a:r>
            <a:r>
              <a:rPr lang="vi-VN" sz="2000" dirty="0">
                <a:solidFill>
                  <a:srgbClr val="006600"/>
                </a:solidFill>
                <a:latin typeface="Arial" panose="020B0604020202020204" pitchFamily="34" charset="0"/>
                <a:cs typeface="Arial" panose="020B0604020202020204" pitchFamily="34" charset="0"/>
              </a:rPr>
              <a:t> dân </a:t>
            </a:r>
            <a:r>
              <a:rPr lang="vi-VN" sz="2000" dirty="0" err="1">
                <a:solidFill>
                  <a:srgbClr val="006600"/>
                </a:solidFill>
                <a:latin typeface="Arial" panose="020B0604020202020204" pitchFamily="34" charset="0"/>
                <a:cs typeface="Arial" panose="020B0604020202020204" pitchFamily="34" charset="0"/>
              </a:rPr>
              <a:t>tộc</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hòa</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bình</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và</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tiến</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bộ</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xã</a:t>
            </a:r>
            <a:r>
              <a:rPr lang="vi-VN" sz="2000" dirty="0">
                <a:solidFill>
                  <a:srgbClr val="006600"/>
                </a:solidFill>
                <a:latin typeface="Arial" panose="020B0604020202020204" pitchFamily="34" charset="0"/>
                <a:cs typeface="Arial" panose="020B0604020202020204" pitchFamily="34" charset="0"/>
              </a:rPr>
              <a:t> </a:t>
            </a:r>
            <a:r>
              <a:rPr lang="vi-VN" sz="2000" dirty="0" err="1">
                <a:solidFill>
                  <a:srgbClr val="006600"/>
                </a:solidFill>
                <a:latin typeface="Arial" panose="020B0604020202020204" pitchFamily="34" charset="0"/>
                <a:cs typeface="Arial" panose="020B0604020202020204" pitchFamily="34" charset="0"/>
              </a:rPr>
              <a:t>hội</a:t>
            </a:r>
            <a:r>
              <a:rPr lang="vi-VN" sz="2000" dirty="0">
                <a:solidFill>
                  <a:srgbClr val="006600"/>
                </a:solidFill>
                <a:latin typeface="Arial" panose="020B0604020202020204" pitchFamily="34" charset="0"/>
                <a:cs typeface="Arial" panose="020B0604020202020204" pitchFamily="34" charset="0"/>
              </a:rPr>
              <a:t>. </a:t>
            </a:r>
            <a:endParaRPr lang="en-US" sz="2000" dirty="0">
              <a:solidFill>
                <a:srgbClr val="006600"/>
              </a:solidFill>
              <a:latin typeface="Arial" panose="020B0604020202020204" pitchFamily="34" charset="0"/>
              <a:cs typeface="Arial" panose="020B0604020202020204" pitchFamily="34" charset="0"/>
            </a:endParaRPr>
          </a:p>
        </p:txBody>
      </p:sp>
    </p:spTree>
  </p:cSld>
  <p:clrMapOvr>
    <a:masterClrMapping/>
  </p:clrMapOvr>
  <p:transition/>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Shape 340"/>
        <p:cNvGrpSpPr/>
        <p:nvPr/>
      </p:nvGrpSpPr>
      <p:grpSpPr>
        <a:xfrm>
          <a:off x="0" y="0"/>
          <a:ext cx="0" cy="0"/>
          <a:chOff x="0" y="0"/>
          <a:chExt cx="0" cy="0"/>
        </a:xfrm>
      </p:grpSpPr>
      <p:sp>
        <p:nvSpPr>
          <p:cNvPr id="344" name="Google Shape;344;p28"/>
          <p:cNvSpPr txBox="1">
            <a:spLocks noGrp="1"/>
          </p:cNvSpPr>
          <p:nvPr>
            <p:ph type="ctrTitle"/>
          </p:nvPr>
        </p:nvSpPr>
        <p:spPr>
          <a:xfrm>
            <a:off x="4845048" y="1501274"/>
            <a:ext cx="5867200" cy="781186"/>
          </a:xfrm>
          <a:prstGeom prst="rect">
            <a:avLst/>
          </a:prstGeom>
        </p:spPr>
        <p:txBody>
          <a:bodyPr spcFirstLastPara="1" wrap="square" lIns="121900" tIns="121900" rIns="121900" bIns="121900" anchor="b" anchorCtr="0">
            <a:noAutofit/>
          </a:bodyPr>
          <a:lstStyle/>
          <a:p>
            <a:r>
              <a:rPr lang="es" b="1" u="sng" dirty="0">
                <a:solidFill>
                  <a:srgbClr val="CC6600"/>
                </a:solidFill>
                <a:latin typeface="PMingLiU" panose="02020500000000000000" pitchFamily="18" charset="-120"/>
                <a:ea typeface="PMingLiU" panose="02020500000000000000" pitchFamily="18" charset="-120"/>
              </a:rPr>
              <a:t>THẢO LUẬN</a:t>
            </a:r>
            <a:endParaRPr b="1" u="sng" dirty="0">
              <a:solidFill>
                <a:srgbClr val="CC6600"/>
              </a:solidFill>
              <a:latin typeface="PMingLiU" panose="02020500000000000000" pitchFamily="18" charset="-120"/>
              <a:ea typeface="PMingLiU" panose="02020500000000000000" pitchFamily="18" charset="-120"/>
            </a:endParaRPr>
          </a:p>
        </p:txBody>
      </p:sp>
      <p:sp>
        <p:nvSpPr>
          <p:cNvPr id="359" name="Google Shape;359;p28"/>
          <p:cNvSpPr/>
          <p:nvPr/>
        </p:nvSpPr>
        <p:spPr>
          <a:xfrm rot="10800000">
            <a:off x="11165374" y="6023060"/>
            <a:ext cx="1037190" cy="834936"/>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7" name="Google Shape;359;p28">
            <a:extLst>
              <a:ext uri="{FF2B5EF4-FFF2-40B4-BE49-F238E27FC236}">
                <a16:creationId xmlns="" xmlns:a16="http://schemas.microsoft.com/office/drawing/2014/main" id="{940E510A-CA11-4829-AD21-53C5F42EB404}"/>
              </a:ext>
            </a:extLst>
          </p:cNvPr>
          <p:cNvSpPr/>
          <p:nvPr/>
        </p:nvSpPr>
        <p:spPr>
          <a:xfrm rot="16200000">
            <a:off x="50372" y="6071461"/>
            <a:ext cx="736169" cy="836905"/>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 name="Google Shape;359;p28">
            <a:extLst>
              <a:ext uri="{FF2B5EF4-FFF2-40B4-BE49-F238E27FC236}">
                <a16:creationId xmlns="" xmlns:a16="http://schemas.microsoft.com/office/drawing/2014/main" id="{3FEFDBE5-2A4F-43BB-B854-C6AB4E38AFA4}"/>
              </a:ext>
            </a:extLst>
          </p:cNvPr>
          <p:cNvSpPr/>
          <p:nvPr/>
        </p:nvSpPr>
        <p:spPr>
          <a:xfrm>
            <a:off x="1" y="1975"/>
            <a:ext cx="836908" cy="834934"/>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 name="Google Shape;359;p28">
            <a:extLst>
              <a:ext uri="{FF2B5EF4-FFF2-40B4-BE49-F238E27FC236}">
                <a16:creationId xmlns="" xmlns:a16="http://schemas.microsoft.com/office/drawing/2014/main" id="{C1F09C17-1E18-4E3B-BC0C-69D986D7043B}"/>
              </a:ext>
            </a:extLst>
          </p:cNvPr>
          <p:cNvSpPr/>
          <p:nvPr/>
        </p:nvSpPr>
        <p:spPr>
          <a:xfrm rot="5400000">
            <a:off x="11255936" y="-99153"/>
            <a:ext cx="834936" cy="1037190"/>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0" name="Group 21">
            <a:extLst>
              <a:ext uri="{FF2B5EF4-FFF2-40B4-BE49-F238E27FC236}">
                <a16:creationId xmlns="" xmlns:a16="http://schemas.microsoft.com/office/drawing/2014/main" id="{34CBF6F1-9527-430C-93E9-BC935CC73EB6}"/>
              </a:ext>
            </a:extLst>
          </p:cNvPr>
          <p:cNvGrpSpPr>
            <a:grpSpLocks/>
          </p:cNvGrpSpPr>
          <p:nvPr/>
        </p:nvGrpSpPr>
        <p:grpSpPr bwMode="auto">
          <a:xfrm>
            <a:off x="0" y="1066800"/>
            <a:ext cx="8410575" cy="76200"/>
            <a:chOff x="240" y="528"/>
            <a:chExt cx="5298" cy="48"/>
          </a:xfrm>
        </p:grpSpPr>
        <p:sp>
          <p:nvSpPr>
            <p:cNvPr id="11" name="Line 7">
              <a:extLst>
                <a:ext uri="{FF2B5EF4-FFF2-40B4-BE49-F238E27FC236}">
                  <a16:creationId xmlns="" xmlns:a16="http://schemas.microsoft.com/office/drawing/2014/main" id="{A92A4A84-3832-4BC0-8E14-8961BB580950}"/>
                </a:ext>
              </a:extLst>
            </p:cNvPr>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sp>
          <p:nvSpPr>
            <p:cNvPr id="12" name="Line 8">
              <a:extLst>
                <a:ext uri="{FF2B5EF4-FFF2-40B4-BE49-F238E27FC236}">
                  <a16:creationId xmlns="" xmlns:a16="http://schemas.microsoft.com/office/drawing/2014/main" id="{A554E79C-A706-46CD-9525-335B764557F9}"/>
                </a:ext>
              </a:extLst>
            </p:cNvPr>
            <p:cNvSpPr>
              <a:spLocks noChangeShapeType="1"/>
            </p:cNvSpPr>
            <p:nvPr/>
          </p:nvSpPr>
          <p:spPr bwMode="auto">
            <a:xfrm>
              <a:off x="240" y="528"/>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prstClr val="black"/>
                </a:solidFill>
                <a:latin typeface=".VnTime" panose="020B7200000000000000" pitchFamily="34" charset="0"/>
                <a:cs typeface="Arial" panose="020B0604020202020204" pitchFamily="34" charset="0"/>
              </a:endParaRPr>
            </a:p>
          </p:txBody>
        </p:sp>
      </p:grpSp>
      <p:sp>
        <p:nvSpPr>
          <p:cNvPr id="13" name="Rectangle 1">
            <a:extLst>
              <a:ext uri="{FF2B5EF4-FFF2-40B4-BE49-F238E27FC236}">
                <a16:creationId xmlns="" xmlns:a16="http://schemas.microsoft.com/office/drawing/2014/main" id="{6259A607-BA3E-4DC0-93CA-8BCF2E046E39}"/>
              </a:ext>
            </a:extLst>
          </p:cNvPr>
          <p:cNvSpPr>
            <a:spLocks noChangeArrowheads="1"/>
          </p:cNvSpPr>
          <p:nvPr/>
        </p:nvSpPr>
        <p:spPr bwMode="auto">
          <a:xfrm>
            <a:off x="237641" y="150793"/>
            <a:ext cx="1171671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0" fontAlgn="base" hangingPunct="0">
              <a:spcBef>
                <a:spcPts val="600"/>
              </a:spcBef>
              <a:spcAft>
                <a:spcPts val="600"/>
              </a:spcAft>
              <a:buNone/>
            </a:pPr>
            <a:r>
              <a:rPr lang="nl-NL" altLang="en-US" sz="2800" b="1" dirty="0">
                <a:solidFill>
                  <a:srgbClr val="008000"/>
                </a:solidFill>
                <a:cs typeface="Times New Roman" panose="02020603050405020304" pitchFamily="18" charset="0"/>
              </a:rPr>
              <a:t>IV. HỌC TẬP VÀ LÀM THEO TƯ TƯỞNG, ĐẠO ĐỨC, PHONG CÁCH HỒ CHÍ MINH TRONG GIAI ĐOẠN HIỆN NAY</a:t>
            </a:r>
            <a:endParaRPr lang="en-US" altLang="en-US" sz="2800" b="1" dirty="0">
              <a:solidFill>
                <a:srgbClr val="008000"/>
              </a:solidFill>
              <a:cs typeface="Times New Roman" panose="02020603050405020304" pitchFamily="18" charset="0"/>
            </a:endParaRPr>
          </a:p>
        </p:txBody>
      </p:sp>
      <p:pic>
        <p:nvPicPr>
          <p:cNvPr id="14" name="Picture 2" descr="Image result for tÆ° tÆ°á»ng há» chÃ­ minh">
            <a:extLst>
              <a:ext uri="{FF2B5EF4-FFF2-40B4-BE49-F238E27FC236}">
                <a16:creationId xmlns="" xmlns:a16="http://schemas.microsoft.com/office/drawing/2014/main" id="{DDC78F86-2D71-4746-8534-48067A70402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7849" y="2640733"/>
            <a:ext cx="4267199" cy="3819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5">
            <a:extLst>
              <a:ext uri="{FF2B5EF4-FFF2-40B4-BE49-F238E27FC236}">
                <a16:creationId xmlns="" xmlns:a16="http://schemas.microsoft.com/office/drawing/2014/main" id="{1CCCF84D-BAD2-4F01-AECE-15DE2868C665}"/>
              </a:ext>
            </a:extLst>
          </p:cNvPr>
          <p:cNvSpPr>
            <a:spLocks noChangeArrowheads="1"/>
          </p:cNvSpPr>
          <p:nvPr/>
        </p:nvSpPr>
        <p:spPr bwMode="auto">
          <a:xfrm>
            <a:off x="5166762" y="2678834"/>
            <a:ext cx="644738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defTabSz="914400" fontAlgn="base">
              <a:spcBef>
                <a:spcPct val="0"/>
              </a:spcBef>
              <a:spcAft>
                <a:spcPct val="0"/>
              </a:spcAft>
              <a:buNone/>
            </a:pPr>
            <a:r>
              <a:rPr lang="nl-NL" altLang="en-US" sz="2400" b="1" dirty="0">
                <a:solidFill>
                  <a:srgbClr val="000099"/>
                </a:solidFill>
                <a:cs typeface="Arial" panose="020B0604020202020204" pitchFamily="34" charset="0"/>
              </a:rPr>
              <a:t>1. Sự cần thiết phải học tập và làm theo tư tưởng, đạo đức, phong cách Hồ Chí Minh</a:t>
            </a:r>
            <a:endParaRPr lang="en-US" altLang="en-US" sz="2400" dirty="0">
              <a:solidFill>
                <a:srgbClr val="000099"/>
              </a:solidFill>
              <a:cs typeface="Arial" panose="020B0604020202020204" pitchFamily="34" charset="0"/>
            </a:endParaRPr>
          </a:p>
        </p:txBody>
      </p:sp>
      <p:sp>
        <p:nvSpPr>
          <p:cNvPr id="16" name="Rectangle 6">
            <a:extLst>
              <a:ext uri="{FF2B5EF4-FFF2-40B4-BE49-F238E27FC236}">
                <a16:creationId xmlns="" xmlns:a16="http://schemas.microsoft.com/office/drawing/2014/main" id="{BAB47877-963D-4F55-86FB-AF77AE640FE2}"/>
              </a:ext>
            </a:extLst>
          </p:cNvPr>
          <p:cNvSpPr>
            <a:spLocks noChangeArrowheads="1"/>
          </p:cNvSpPr>
          <p:nvPr/>
        </p:nvSpPr>
        <p:spPr bwMode="auto">
          <a:xfrm>
            <a:off x="5108023" y="4604472"/>
            <a:ext cx="681441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400" b="1">
                <a:solidFill>
                  <a:srgbClr val="660066"/>
                </a:solidFill>
                <a:cs typeface="Arial" panose="020B0604020202020204" pitchFamily="34" charset="0"/>
              </a:rPr>
              <a:t>2. Nội dung chủ yếu của học tập và làm theo tư tưởng, đạo đức, phong cách Hồ Chí Minh</a:t>
            </a:r>
            <a:endParaRPr lang="en-US" altLang="en-US" sz="2400">
              <a:solidFill>
                <a:srgbClr val="660066"/>
              </a:solidFill>
              <a:cs typeface="Arial" panose="020B0604020202020204" pitchFamily="34" charset="0"/>
            </a:endParaRPr>
          </a:p>
        </p:txBody>
      </p:sp>
    </p:spTree>
    <p:extLst>
      <p:ext uri="{BB962C8B-B14F-4D97-AF65-F5344CB8AC3E}">
        <p14:creationId xmlns:p14="http://schemas.microsoft.com/office/powerpoint/2010/main" val="38430941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677" y="4433000"/>
            <a:ext cx="1434984" cy="2424999"/>
          </a:xfrm>
          <a:prstGeom prst="rect">
            <a:avLst/>
          </a:prstGeom>
          <a:noFill/>
          <a:extLst>
            <a:ext uri="{909E8E84-426E-40DD-AFC4-6F175D3DCCD1}">
              <a14:hiddenFill xmlns:a14="http://schemas.microsoft.com/office/drawing/2010/main">
                <a:solidFill>
                  <a:srgbClr val="FFFFFF"/>
                </a:solidFill>
              </a14:hiddenFill>
            </a:ext>
          </a:extLst>
        </p:spPr>
      </p:pic>
      <p:grpSp>
        <p:nvGrpSpPr>
          <p:cNvPr id="26" name="Group 21">
            <a:extLst>
              <a:ext uri="{FF2B5EF4-FFF2-40B4-BE49-F238E27FC236}">
                <a16:creationId xmlns="" xmlns:a16="http://schemas.microsoft.com/office/drawing/2014/main" id="{6B4FA934-1425-4C93-98BA-534F6D40A742}"/>
              </a:ext>
            </a:extLst>
          </p:cNvPr>
          <p:cNvGrpSpPr>
            <a:grpSpLocks/>
          </p:cNvGrpSpPr>
          <p:nvPr/>
        </p:nvGrpSpPr>
        <p:grpSpPr bwMode="auto">
          <a:xfrm flipV="1">
            <a:off x="42866" y="1118277"/>
            <a:ext cx="10573474" cy="48786"/>
            <a:chOff x="240" y="534"/>
            <a:chExt cx="5298" cy="327956"/>
          </a:xfrm>
        </p:grpSpPr>
        <p:sp>
          <p:nvSpPr>
            <p:cNvPr id="30" name="Line 7">
              <a:extLst>
                <a:ext uri="{FF2B5EF4-FFF2-40B4-BE49-F238E27FC236}">
                  <a16:creationId xmlns="" xmlns:a16="http://schemas.microsoft.com/office/drawing/2014/main" id="{0F4B5536-21DE-4656-98CD-EC206EB424CA}"/>
                </a:ext>
              </a:extLst>
            </p:cNvPr>
            <p:cNvSpPr>
              <a:spLocks noChangeShapeType="1"/>
            </p:cNvSpPr>
            <p:nvPr/>
          </p:nvSpPr>
          <p:spPr bwMode="auto">
            <a:xfrm>
              <a:off x="240" y="534"/>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34" name="Line 8">
              <a:extLst>
                <a:ext uri="{FF2B5EF4-FFF2-40B4-BE49-F238E27FC236}">
                  <a16:creationId xmlns="" xmlns:a16="http://schemas.microsoft.com/office/drawing/2014/main" id="{367EA13B-A34D-44EB-9CC8-80073F96BE04}"/>
                </a:ext>
              </a:extLst>
            </p:cNvPr>
            <p:cNvSpPr>
              <a:spLocks noChangeShapeType="1"/>
            </p:cNvSpPr>
            <p:nvPr/>
          </p:nvSpPr>
          <p:spPr bwMode="auto">
            <a:xfrm>
              <a:off x="240" y="328490"/>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grpSp>
      <p:sp>
        <p:nvSpPr>
          <p:cNvPr id="18" name="Rectangle 5">
            <a:extLst>
              <a:ext uri="{FF2B5EF4-FFF2-40B4-BE49-F238E27FC236}">
                <a16:creationId xmlns="" xmlns:a16="http://schemas.microsoft.com/office/drawing/2014/main" id="{FAD3F16E-B977-40CD-89DF-9FF0DFCE2CE6}"/>
              </a:ext>
            </a:extLst>
          </p:cNvPr>
          <p:cNvSpPr>
            <a:spLocks noChangeArrowheads="1"/>
          </p:cNvSpPr>
          <p:nvPr/>
        </p:nvSpPr>
        <p:spPr bwMode="auto">
          <a:xfrm>
            <a:off x="542153" y="169391"/>
            <a:ext cx="912879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400" b="1" dirty="0">
                <a:solidFill>
                  <a:srgbClr val="000099"/>
                </a:solidFill>
                <a:cs typeface="Arial" panose="020B0604020202020204" pitchFamily="34" charset="0"/>
              </a:rPr>
              <a:t>1. Sự cần thiết phải học tập và làm theo tư tưởng, đạo đức, phong cách Hồ Chí Minh</a:t>
            </a:r>
            <a:endParaRPr lang="en-US" altLang="en-US" sz="2400" dirty="0">
              <a:solidFill>
                <a:srgbClr val="000099"/>
              </a:solidFill>
              <a:cs typeface="Arial" panose="020B0604020202020204" pitchFamily="34" charset="0"/>
            </a:endParaRPr>
          </a:p>
        </p:txBody>
      </p:sp>
      <p:sp>
        <p:nvSpPr>
          <p:cNvPr id="19" name="Rectangle 1">
            <a:extLst>
              <a:ext uri="{FF2B5EF4-FFF2-40B4-BE49-F238E27FC236}">
                <a16:creationId xmlns="" xmlns:a16="http://schemas.microsoft.com/office/drawing/2014/main" id="{CE75758B-E7E0-40EE-94AA-C7000F25B0B2}"/>
              </a:ext>
            </a:extLst>
          </p:cNvPr>
          <p:cNvSpPr>
            <a:spLocks noChangeArrowheads="1"/>
          </p:cNvSpPr>
          <p:nvPr/>
        </p:nvSpPr>
        <p:spPr bwMode="auto">
          <a:xfrm>
            <a:off x="1787418" y="1350130"/>
            <a:ext cx="78835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0" fontAlgn="base" hangingPunct="0">
              <a:spcBef>
                <a:spcPts val="600"/>
              </a:spcBef>
              <a:spcAft>
                <a:spcPts val="600"/>
              </a:spcAft>
              <a:buNone/>
            </a:pPr>
            <a:r>
              <a:rPr lang="nl-NL" altLang="en-US" sz="2400" b="1" i="1" dirty="0">
                <a:solidFill>
                  <a:prstClr val="black"/>
                </a:solidFill>
                <a:latin typeface="Times New Roman" panose="02020603050405020304" pitchFamily="18" charset="0"/>
                <a:cs typeface="Times New Roman" panose="02020603050405020304" pitchFamily="18" charset="0"/>
              </a:rPr>
              <a:t>a) Nội dung đạo đức, phong cách Hồ Chí Minh</a:t>
            </a:r>
            <a:endParaRPr lang="en-US" altLang="en-US" sz="2400" dirty="0">
              <a:solidFill>
                <a:prstClr val="black"/>
              </a:solidFill>
              <a:latin typeface=".VnTime" panose="020B7200000000000000" pitchFamily="34" charset="0"/>
              <a:cs typeface="Times New Roman" panose="02020603050405020304" pitchFamily="18" charset="0"/>
            </a:endParaRPr>
          </a:p>
        </p:txBody>
      </p:sp>
      <p:sp>
        <p:nvSpPr>
          <p:cNvPr id="50" name="Line 3">
            <a:extLst>
              <a:ext uri="{FF2B5EF4-FFF2-40B4-BE49-F238E27FC236}">
                <a16:creationId xmlns="" xmlns:a16="http://schemas.microsoft.com/office/drawing/2014/main" id="{83984D68-1850-4C1A-95A9-FAA142CA1AC5}"/>
              </a:ext>
            </a:extLst>
          </p:cNvPr>
          <p:cNvSpPr>
            <a:spLocks noChangeShapeType="1"/>
          </p:cNvSpPr>
          <p:nvPr/>
        </p:nvSpPr>
        <p:spPr bwMode="gray">
          <a:xfrm flipV="1">
            <a:off x="2608488" y="5513578"/>
            <a:ext cx="8139828" cy="29130"/>
          </a:xfrm>
          <a:prstGeom prst="line">
            <a:avLst/>
          </a:prstGeom>
          <a:noFill/>
          <a:ln w="25400">
            <a:solidFill>
              <a:srgbClr val="000000"/>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51" name="Rectangle 4">
            <a:extLst>
              <a:ext uri="{FF2B5EF4-FFF2-40B4-BE49-F238E27FC236}">
                <a16:creationId xmlns="" xmlns:a16="http://schemas.microsoft.com/office/drawing/2014/main" id="{61769289-B145-48C7-BB1D-FE1831312571}"/>
              </a:ext>
            </a:extLst>
          </p:cNvPr>
          <p:cNvSpPr>
            <a:spLocks noChangeArrowheads="1"/>
          </p:cNvSpPr>
          <p:nvPr/>
        </p:nvSpPr>
        <p:spPr bwMode="gray">
          <a:xfrm rot="3419336">
            <a:off x="2324325" y="4966446"/>
            <a:ext cx="479425" cy="520700"/>
          </a:xfrm>
          <a:prstGeom prst="rect">
            <a:avLst/>
          </a:prstGeom>
          <a:gradFill rotWithShape="1">
            <a:gsLst>
              <a:gs pos="0">
                <a:srgbClr val="85A3D5"/>
              </a:gs>
              <a:gs pos="100000">
                <a:srgbClr val="85A3D5">
                  <a:gamma/>
                  <a:shade val="46275"/>
                  <a:invGamma/>
                </a:srgb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rgbClr val="85A3D5"/>
            </a:extrusionClr>
          </a:sp3d>
        </p:spPr>
        <p:txBody>
          <a:bodyPr wrap="none" anchor="ctr">
            <a:flatTx/>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cs typeface="Arial" panose="020B0604020202020204" pitchFamily="34" charset="0"/>
            </a:endParaRPr>
          </a:p>
        </p:txBody>
      </p:sp>
      <p:sp>
        <p:nvSpPr>
          <p:cNvPr id="52" name="Text Box 5">
            <a:extLst>
              <a:ext uri="{FF2B5EF4-FFF2-40B4-BE49-F238E27FC236}">
                <a16:creationId xmlns="" xmlns:a16="http://schemas.microsoft.com/office/drawing/2014/main" id="{730357E8-4868-4C93-A441-249EF55503EC}"/>
              </a:ext>
            </a:extLst>
          </p:cNvPr>
          <p:cNvSpPr txBox="1">
            <a:spLocks noChangeArrowheads="1"/>
          </p:cNvSpPr>
          <p:nvPr/>
        </p:nvSpPr>
        <p:spPr bwMode="gray">
          <a:xfrm>
            <a:off x="2379888" y="5009308"/>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a:solidFill>
                  <a:srgbClr val="FFFFFF"/>
                </a:solidFill>
                <a:cs typeface="Arial" panose="020B0604020202020204" pitchFamily="34" charset="0"/>
              </a:rPr>
              <a:t>4</a:t>
            </a:r>
          </a:p>
        </p:txBody>
      </p:sp>
      <p:sp>
        <p:nvSpPr>
          <p:cNvPr id="53" name="Line 6">
            <a:extLst>
              <a:ext uri="{FF2B5EF4-FFF2-40B4-BE49-F238E27FC236}">
                <a16:creationId xmlns="" xmlns:a16="http://schemas.microsoft.com/office/drawing/2014/main" id="{01FC885A-D516-4CE4-8780-72BA6BC41D33}"/>
              </a:ext>
            </a:extLst>
          </p:cNvPr>
          <p:cNvSpPr>
            <a:spLocks noChangeShapeType="1"/>
          </p:cNvSpPr>
          <p:nvPr/>
        </p:nvSpPr>
        <p:spPr bwMode="gray">
          <a:xfrm flipV="1">
            <a:off x="2608487" y="2976165"/>
            <a:ext cx="8141417" cy="51943"/>
          </a:xfrm>
          <a:prstGeom prst="line">
            <a:avLst/>
          </a:prstGeom>
          <a:noFill/>
          <a:ln w="25400">
            <a:solidFill>
              <a:srgbClr val="000000"/>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VnTime" panose="020B7200000000000000" pitchFamily="34" charset="0"/>
              <a:cs typeface="Arial" panose="020B0604020202020204" pitchFamily="34" charset="0"/>
            </a:endParaRPr>
          </a:p>
        </p:txBody>
      </p:sp>
      <p:sp>
        <p:nvSpPr>
          <p:cNvPr id="54" name="Rectangle 7">
            <a:extLst>
              <a:ext uri="{FF2B5EF4-FFF2-40B4-BE49-F238E27FC236}">
                <a16:creationId xmlns="" xmlns:a16="http://schemas.microsoft.com/office/drawing/2014/main" id="{8980FCCD-309B-49B4-B4B4-35F3FB97F944}"/>
              </a:ext>
            </a:extLst>
          </p:cNvPr>
          <p:cNvSpPr>
            <a:spLocks noChangeArrowheads="1"/>
          </p:cNvSpPr>
          <p:nvPr/>
        </p:nvSpPr>
        <p:spPr bwMode="gray">
          <a:xfrm rot="3419336">
            <a:off x="2324325" y="2451846"/>
            <a:ext cx="479425" cy="520700"/>
          </a:xfrm>
          <a:prstGeom prst="rect">
            <a:avLst/>
          </a:prstGeom>
          <a:gradFill rotWithShape="1">
            <a:gsLst>
              <a:gs pos="0">
                <a:srgbClr val="D87AA5"/>
              </a:gs>
              <a:gs pos="100000">
                <a:srgbClr val="D87AA5">
                  <a:gamma/>
                  <a:shade val="46275"/>
                  <a:invGamma/>
                </a:srgb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rgbClr val="D87AA5"/>
            </a:extrusionClr>
          </a:sp3d>
        </p:spPr>
        <p:txBody>
          <a:bodyPr wrap="none" anchor="ctr">
            <a:flatTx/>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cs typeface="Arial" panose="020B0604020202020204" pitchFamily="34" charset="0"/>
            </a:endParaRPr>
          </a:p>
        </p:txBody>
      </p:sp>
      <p:sp>
        <p:nvSpPr>
          <p:cNvPr id="56" name="Text Box 9">
            <a:extLst>
              <a:ext uri="{FF2B5EF4-FFF2-40B4-BE49-F238E27FC236}">
                <a16:creationId xmlns="" xmlns:a16="http://schemas.microsoft.com/office/drawing/2014/main" id="{4FE4C915-6094-48FD-AC7A-E0F7A3C57090}"/>
              </a:ext>
            </a:extLst>
          </p:cNvPr>
          <p:cNvSpPr txBox="1">
            <a:spLocks noChangeArrowheads="1"/>
          </p:cNvSpPr>
          <p:nvPr/>
        </p:nvSpPr>
        <p:spPr bwMode="gray">
          <a:xfrm>
            <a:off x="2379888" y="2494708"/>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a:solidFill>
                  <a:srgbClr val="FFFFFF"/>
                </a:solidFill>
                <a:cs typeface="Arial" panose="020B0604020202020204" pitchFamily="34" charset="0"/>
              </a:rPr>
              <a:t>1</a:t>
            </a:r>
          </a:p>
        </p:txBody>
      </p:sp>
      <p:sp>
        <p:nvSpPr>
          <p:cNvPr id="57" name="Line 10">
            <a:extLst>
              <a:ext uri="{FF2B5EF4-FFF2-40B4-BE49-F238E27FC236}">
                <a16:creationId xmlns="" xmlns:a16="http://schemas.microsoft.com/office/drawing/2014/main" id="{D3E0CF27-9FD7-49F5-897B-EB89C0E6F69F}"/>
              </a:ext>
            </a:extLst>
          </p:cNvPr>
          <p:cNvSpPr>
            <a:spLocks noChangeShapeType="1"/>
          </p:cNvSpPr>
          <p:nvPr/>
        </p:nvSpPr>
        <p:spPr bwMode="gray">
          <a:xfrm flipV="1">
            <a:off x="2608488" y="3864720"/>
            <a:ext cx="8141416" cy="1587"/>
          </a:xfrm>
          <a:prstGeom prst="line">
            <a:avLst/>
          </a:prstGeom>
          <a:noFill/>
          <a:ln w="25400">
            <a:solidFill>
              <a:srgbClr val="000000"/>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58" name="Rectangle 11">
            <a:extLst>
              <a:ext uri="{FF2B5EF4-FFF2-40B4-BE49-F238E27FC236}">
                <a16:creationId xmlns="" xmlns:a16="http://schemas.microsoft.com/office/drawing/2014/main" id="{568B3F67-6184-4B53-AF27-D2CAF1EF5F4A}"/>
              </a:ext>
            </a:extLst>
          </p:cNvPr>
          <p:cNvSpPr>
            <a:spLocks noChangeArrowheads="1"/>
          </p:cNvSpPr>
          <p:nvPr/>
        </p:nvSpPr>
        <p:spPr bwMode="gray">
          <a:xfrm rot="3419336">
            <a:off x="2324325" y="3290046"/>
            <a:ext cx="479425" cy="520700"/>
          </a:xfrm>
          <a:prstGeom prst="rect">
            <a:avLst/>
          </a:prstGeom>
          <a:gradFill rotWithShape="1">
            <a:gsLst>
              <a:gs pos="0">
                <a:srgbClr val="AC8CD0"/>
              </a:gs>
              <a:gs pos="100000">
                <a:srgbClr val="AC8CD0">
                  <a:gamma/>
                  <a:shade val="46275"/>
                  <a:invGamma/>
                </a:srgb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rgbClr val="AC8CD0"/>
            </a:extrusionClr>
          </a:sp3d>
        </p:spPr>
        <p:txBody>
          <a:bodyPr wrap="none" anchor="ctr">
            <a:flatTx/>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cs typeface="Arial" panose="020B0604020202020204" pitchFamily="34" charset="0"/>
            </a:endParaRPr>
          </a:p>
        </p:txBody>
      </p:sp>
      <p:sp>
        <p:nvSpPr>
          <p:cNvPr id="59" name="Text Box 12">
            <a:extLst>
              <a:ext uri="{FF2B5EF4-FFF2-40B4-BE49-F238E27FC236}">
                <a16:creationId xmlns="" xmlns:a16="http://schemas.microsoft.com/office/drawing/2014/main" id="{F4B68966-434F-42CD-BDA7-378192E9CBB5}"/>
              </a:ext>
            </a:extLst>
          </p:cNvPr>
          <p:cNvSpPr txBox="1">
            <a:spLocks noChangeArrowheads="1"/>
          </p:cNvSpPr>
          <p:nvPr/>
        </p:nvSpPr>
        <p:spPr bwMode="gray">
          <a:xfrm>
            <a:off x="2379888" y="3332908"/>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a:solidFill>
                  <a:srgbClr val="FFFFFF"/>
                </a:solidFill>
                <a:cs typeface="Arial" panose="020B0604020202020204" pitchFamily="34" charset="0"/>
              </a:rPr>
              <a:t>2</a:t>
            </a:r>
          </a:p>
        </p:txBody>
      </p:sp>
      <p:sp>
        <p:nvSpPr>
          <p:cNvPr id="60" name="Line 13">
            <a:extLst>
              <a:ext uri="{FF2B5EF4-FFF2-40B4-BE49-F238E27FC236}">
                <a16:creationId xmlns="" xmlns:a16="http://schemas.microsoft.com/office/drawing/2014/main" id="{40609940-9204-4046-8898-498F1E8B47BC}"/>
              </a:ext>
            </a:extLst>
          </p:cNvPr>
          <p:cNvSpPr>
            <a:spLocks noChangeShapeType="1"/>
          </p:cNvSpPr>
          <p:nvPr/>
        </p:nvSpPr>
        <p:spPr bwMode="gray">
          <a:xfrm flipV="1">
            <a:off x="2610076" y="4683256"/>
            <a:ext cx="8139828" cy="19665"/>
          </a:xfrm>
          <a:prstGeom prst="line">
            <a:avLst/>
          </a:prstGeom>
          <a:noFill/>
          <a:ln w="25400">
            <a:solidFill>
              <a:srgbClr val="000000"/>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61" name="Rectangle 14">
            <a:extLst>
              <a:ext uri="{FF2B5EF4-FFF2-40B4-BE49-F238E27FC236}">
                <a16:creationId xmlns="" xmlns:a16="http://schemas.microsoft.com/office/drawing/2014/main" id="{9A5B9265-0EC2-41F6-83D2-96BFBF85440E}"/>
              </a:ext>
            </a:extLst>
          </p:cNvPr>
          <p:cNvSpPr>
            <a:spLocks noChangeArrowheads="1"/>
          </p:cNvSpPr>
          <p:nvPr/>
        </p:nvSpPr>
        <p:spPr bwMode="gray">
          <a:xfrm rot="3419336">
            <a:off x="2324325" y="4128246"/>
            <a:ext cx="479425" cy="520700"/>
          </a:xfrm>
          <a:prstGeom prst="rect">
            <a:avLst/>
          </a:prstGeom>
          <a:gradFill rotWithShape="1">
            <a:gsLst>
              <a:gs pos="0">
                <a:srgbClr val="DA7F70"/>
              </a:gs>
              <a:gs pos="100000">
                <a:srgbClr val="DA7F70">
                  <a:gamma/>
                  <a:shade val="46275"/>
                  <a:invGamma/>
                </a:srgb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rgbClr val="DA7F70"/>
            </a:extrusionClr>
          </a:sp3d>
        </p:spPr>
        <p:txBody>
          <a:bodyPr wrap="none" anchor="ctr">
            <a:flatTx/>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cs typeface="Arial" panose="020B0604020202020204" pitchFamily="34" charset="0"/>
            </a:endParaRPr>
          </a:p>
        </p:txBody>
      </p:sp>
      <p:sp>
        <p:nvSpPr>
          <p:cNvPr id="62" name="Text Box 15">
            <a:extLst>
              <a:ext uri="{FF2B5EF4-FFF2-40B4-BE49-F238E27FC236}">
                <a16:creationId xmlns="" xmlns:a16="http://schemas.microsoft.com/office/drawing/2014/main" id="{C7E9D7ED-E39E-436E-B2D3-2508C293DF1F}"/>
              </a:ext>
            </a:extLst>
          </p:cNvPr>
          <p:cNvSpPr txBox="1">
            <a:spLocks noChangeArrowheads="1"/>
          </p:cNvSpPr>
          <p:nvPr/>
        </p:nvSpPr>
        <p:spPr bwMode="gray">
          <a:xfrm>
            <a:off x="2379888" y="4171108"/>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a:solidFill>
                  <a:srgbClr val="FFFFFF"/>
                </a:solidFill>
                <a:cs typeface="Arial" panose="020B0604020202020204" pitchFamily="34" charset="0"/>
              </a:rPr>
              <a:t>3</a:t>
            </a:r>
          </a:p>
        </p:txBody>
      </p:sp>
      <p:sp>
        <p:nvSpPr>
          <p:cNvPr id="63" name="Line 16">
            <a:extLst>
              <a:ext uri="{FF2B5EF4-FFF2-40B4-BE49-F238E27FC236}">
                <a16:creationId xmlns="" xmlns:a16="http://schemas.microsoft.com/office/drawing/2014/main" id="{BC52A10A-8378-4E86-80DD-0F893FF3529D}"/>
              </a:ext>
            </a:extLst>
          </p:cNvPr>
          <p:cNvSpPr>
            <a:spLocks noChangeShapeType="1"/>
          </p:cNvSpPr>
          <p:nvPr/>
        </p:nvSpPr>
        <p:spPr bwMode="gray">
          <a:xfrm>
            <a:off x="2608488" y="6403133"/>
            <a:ext cx="8139828" cy="49120"/>
          </a:xfrm>
          <a:prstGeom prst="line">
            <a:avLst/>
          </a:prstGeom>
          <a:noFill/>
          <a:ln w="25400">
            <a:solidFill>
              <a:srgbClr val="000000"/>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64" name="Rectangle 17">
            <a:extLst>
              <a:ext uri="{FF2B5EF4-FFF2-40B4-BE49-F238E27FC236}">
                <a16:creationId xmlns="" xmlns:a16="http://schemas.microsoft.com/office/drawing/2014/main" id="{988C9100-A3AF-46D8-B548-60D8AE2E3A45}"/>
              </a:ext>
            </a:extLst>
          </p:cNvPr>
          <p:cNvSpPr>
            <a:spLocks noChangeArrowheads="1"/>
          </p:cNvSpPr>
          <p:nvPr/>
        </p:nvSpPr>
        <p:spPr bwMode="ltGray">
          <a:xfrm rot="3419336">
            <a:off x="2324325" y="5826871"/>
            <a:ext cx="479425" cy="520700"/>
          </a:xfrm>
          <a:prstGeom prst="rect">
            <a:avLst/>
          </a:prstGeom>
          <a:gradFill rotWithShape="1">
            <a:gsLst>
              <a:gs pos="0">
                <a:srgbClr val="5C1767"/>
              </a:gs>
              <a:gs pos="100000">
                <a:srgbClr val="5C1767">
                  <a:gamma/>
                  <a:shade val="46275"/>
                  <a:invGamma/>
                </a:srgb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rgbClr val="5C1767"/>
            </a:extrusionClr>
          </a:sp3d>
        </p:spPr>
        <p:txBody>
          <a:bodyPr wrap="none" anchor="ctr">
            <a:flatTx/>
          </a:body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cs typeface="Arial" panose="020B0604020202020204" pitchFamily="34" charset="0"/>
            </a:endParaRPr>
          </a:p>
        </p:txBody>
      </p:sp>
      <p:sp>
        <p:nvSpPr>
          <p:cNvPr id="65" name="Text Box 18">
            <a:extLst>
              <a:ext uri="{FF2B5EF4-FFF2-40B4-BE49-F238E27FC236}">
                <a16:creationId xmlns="" xmlns:a16="http://schemas.microsoft.com/office/drawing/2014/main" id="{7C827A8E-0BF4-4874-982F-74E28B1FD377}"/>
              </a:ext>
            </a:extLst>
          </p:cNvPr>
          <p:cNvSpPr txBox="1">
            <a:spLocks noChangeArrowheads="1"/>
          </p:cNvSpPr>
          <p:nvPr/>
        </p:nvSpPr>
        <p:spPr bwMode="gray">
          <a:xfrm>
            <a:off x="2379888" y="5869733"/>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a:solidFill>
                  <a:srgbClr val="FFFFFF"/>
                </a:solidFill>
                <a:cs typeface="Arial" panose="020B0604020202020204" pitchFamily="34" charset="0"/>
              </a:rPr>
              <a:t>5</a:t>
            </a:r>
          </a:p>
        </p:txBody>
      </p:sp>
      <p:sp>
        <p:nvSpPr>
          <p:cNvPr id="70" name="Rectangle 32">
            <a:extLst>
              <a:ext uri="{FF2B5EF4-FFF2-40B4-BE49-F238E27FC236}">
                <a16:creationId xmlns="" xmlns:a16="http://schemas.microsoft.com/office/drawing/2014/main" id="{8F9DC2E8-A997-43A8-B31F-51D1905CD189}"/>
              </a:ext>
            </a:extLst>
          </p:cNvPr>
          <p:cNvSpPr>
            <a:spLocks noChangeArrowheads="1"/>
          </p:cNvSpPr>
          <p:nvPr/>
        </p:nvSpPr>
        <p:spPr bwMode="auto">
          <a:xfrm>
            <a:off x="2898668" y="2499915"/>
            <a:ext cx="67722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000" dirty="0">
                <a:solidFill>
                  <a:srgbClr val="0033CC"/>
                </a:solidFill>
                <a:cs typeface="Calibri" panose="020F0502020204030204" pitchFamily="34" charset="0"/>
              </a:rPr>
              <a:t>Suốt đời vì dân, vì nước “trung với nước, hiếu với dân</a:t>
            </a:r>
            <a:endParaRPr lang="en-US" altLang="en-US" sz="2000" dirty="0">
              <a:solidFill>
                <a:srgbClr val="0033CC"/>
              </a:solidFill>
              <a:cs typeface="Arial" panose="020B0604020202020204" pitchFamily="34" charset="0"/>
            </a:endParaRPr>
          </a:p>
        </p:txBody>
      </p:sp>
      <p:sp>
        <p:nvSpPr>
          <p:cNvPr id="71" name="Rectangle 3">
            <a:extLst>
              <a:ext uri="{FF2B5EF4-FFF2-40B4-BE49-F238E27FC236}">
                <a16:creationId xmlns="" xmlns:a16="http://schemas.microsoft.com/office/drawing/2014/main" id="{A78E9DD2-9A2D-44B0-8FFE-7D176CEFD091}"/>
              </a:ext>
            </a:extLst>
          </p:cNvPr>
          <p:cNvSpPr>
            <a:spLocks noChangeArrowheads="1"/>
          </p:cNvSpPr>
          <p:nvPr/>
        </p:nvSpPr>
        <p:spPr bwMode="auto">
          <a:xfrm>
            <a:off x="3025623" y="3350985"/>
            <a:ext cx="67722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Font typeface="Arial" panose="020B0604020202020204" pitchFamily="34" charset="0"/>
              <a:buNone/>
            </a:pPr>
            <a:r>
              <a:rPr lang="nl-NL" altLang="en-US" sz="2000" dirty="0">
                <a:solidFill>
                  <a:srgbClr val="FF0066"/>
                </a:solidFill>
                <a:cs typeface="Calibri" panose="020F0502020204030204" pitchFamily="34" charset="0"/>
              </a:rPr>
              <a:t>Ý chí và nghị lực tinh thần to lớn, vượt qua mọi thử </a:t>
            </a:r>
            <a:r>
              <a:rPr lang="nl-NL" altLang="en-US" sz="2000" dirty="0">
                <a:solidFill>
                  <a:prstClr val="white"/>
                </a:solidFill>
                <a:cs typeface="Calibri" panose="020F0502020204030204" pitchFamily="34" charset="0"/>
              </a:rPr>
              <a:t>thách, khó khăn </a:t>
            </a:r>
            <a:endParaRPr lang="en-US" altLang="en-US" sz="2000" dirty="0">
              <a:solidFill>
                <a:prstClr val="white"/>
              </a:solidFill>
              <a:cs typeface="Arial" panose="020B0604020202020204" pitchFamily="34" charset="0"/>
            </a:endParaRPr>
          </a:p>
        </p:txBody>
      </p:sp>
      <p:sp>
        <p:nvSpPr>
          <p:cNvPr id="72" name="Rectangle 4">
            <a:extLst>
              <a:ext uri="{FF2B5EF4-FFF2-40B4-BE49-F238E27FC236}">
                <a16:creationId xmlns="" xmlns:a16="http://schemas.microsoft.com/office/drawing/2014/main" id="{CF27A2A2-2067-43E0-8F22-71DC28220A14}"/>
              </a:ext>
            </a:extLst>
          </p:cNvPr>
          <p:cNvSpPr>
            <a:spLocks noChangeArrowheads="1"/>
          </p:cNvSpPr>
          <p:nvPr/>
        </p:nvSpPr>
        <p:spPr bwMode="auto">
          <a:xfrm>
            <a:off x="3077721" y="4171108"/>
            <a:ext cx="65262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r>
              <a:rPr lang="nl-NL" altLang="en-US" sz="2000" dirty="0">
                <a:solidFill>
                  <a:srgbClr val="006600"/>
                </a:solidFill>
                <a:cs typeface="Calibri" panose="020F0502020204030204" pitchFamily="34" charset="0"/>
              </a:rPr>
              <a:t>Hết lòng thương yêu, quý trọng, phục vụ nhân dân. </a:t>
            </a:r>
            <a:endParaRPr lang="en-US" altLang="en-US" sz="2000" dirty="0">
              <a:solidFill>
                <a:srgbClr val="006600"/>
              </a:solidFill>
              <a:cs typeface="Arial" panose="020B0604020202020204" pitchFamily="34" charset="0"/>
            </a:endParaRPr>
          </a:p>
        </p:txBody>
      </p:sp>
      <p:sp>
        <p:nvSpPr>
          <p:cNvPr id="73" name="Rectangle 5">
            <a:extLst>
              <a:ext uri="{FF2B5EF4-FFF2-40B4-BE49-F238E27FC236}">
                <a16:creationId xmlns="" xmlns:a16="http://schemas.microsoft.com/office/drawing/2014/main" id="{F912EE2A-108C-42C9-AB79-569E3DFF9122}"/>
              </a:ext>
            </a:extLst>
          </p:cNvPr>
          <p:cNvSpPr>
            <a:spLocks noChangeArrowheads="1"/>
          </p:cNvSpPr>
          <p:nvPr/>
        </p:nvSpPr>
        <p:spPr bwMode="auto">
          <a:xfrm>
            <a:off x="2960662" y="5037268"/>
            <a:ext cx="778924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000" dirty="0">
                <a:solidFill>
                  <a:srgbClr val="7030A0"/>
                </a:solidFill>
                <a:cs typeface="Calibri" panose="020F0502020204030204" pitchFamily="34" charset="0"/>
              </a:rPr>
              <a:t>Nhân ái, vị tha, khoan dung, nhân hậu, luôn hết mực vì con người</a:t>
            </a:r>
            <a:endParaRPr lang="en-US" altLang="en-US" sz="2000" dirty="0">
              <a:solidFill>
                <a:srgbClr val="7030A0"/>
              </a:solidFill>
              <a:cs typeface="Arial" panose="020B0604020202020204" pitchFamily="34" charset="0"/>
            </a:endParaRPr>
          </a:p>
        </p:txBody>
      </p:sp>
      <p:sp>
        <p:nvSpPr>
          <p:cNvPr id="75" name="Rectangle 5">
            <a:extLst>
              <a:ext uri="{FF2B5EF4-FFF2-40B4-BE49-F238E27FC236}">
                <a16:creationId xmlns="" xmlns:a16="http://schemas.microsoft.com/office/drawing/2014/main" id="{6DD13027-8D56-4582-9F2C-6DE6F16E95B7}"/>
              </a:ext>
            </a:extLst>
          </p:cNvPr>
          <p:cNvSpPr>
            <a:spLocks noChangeArrowheads="1"/>
          </p:cNvSpPr>
          <p:nvPr/>
        </p:nvSpPr>
        <p:spPr bwMode="auto">
          <a:xfrm>
            <a:off x="2912953" y="5717426"/>
            <a:ext cx="708176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vi-VN" altLang="en-US" sz="2000" dirty="0">
                <a:solidFill>
                  <a:srgbClr val="7030A0"/>
                </a:solidFill>
                <a:cs typeface="Calibri" panose="020F0502020204030204" pitchFamily="34" charset="0"/>
              </a:rPr>
              <a:t>Cần </a:t>
            </a:r>
            <a:r>
              <a:rPr lang="nl-NL" altLang="en-US" sz="2000" dirty="0">
                <a:cs typeface="Calibri" panose="020F0502020204030204" pitchFamily="34" charset="0"/>
              </a:rPr>
              <a:t>, kiệm, liêm, chính, chí công vô tư, đời riêng trong sáng, nếp sống giản dị và hết sức khiêm tốn. </a:t>
            </a:r>
            <a:r>
              <a:rPr lang="vi-VN" altLang="en-US" sz="2000" dirty="0">
                <a:solidFill>
                  <a:srgbClr val="7030A0"/>
                </a:solidFill>
                <a:cs typeface="Calibri" panose="020F0502020204030204" pitchFamily="34" charset="0"/>
              </a:rPr>
              <a:t>, </a:t>
            </a:r>
            <a:endParaRPr lang="en-US" altLang="en-US" sz="2000" dirty="0">
              <a:solidFill>
                <a:prstClr val="white"/>
              </a:solidFill>
              <a:cs typeface="Arial" panose="020B0604020202020204" pitchFamily="34" charset="0"/>
            </a:endParaRPr>
          </a:p>
        </p:txBody>
      </p:sp>
      <p:pic>
        <p:nvPicPr>
          <p:cNvPr id="3074" name="Picture 43" descr="Ảnh động đẹp (22)">
            <a:extLst>
              <a:ext uri="{FF2B5EF4-FFF2-40B4-BE49-F238E27FC236}">
                <a16:creationId xmlns="" xmlns:a16="http://schemas.microsoft.com/office/drawing/2014/main" id="{60C42742-7903-40ED-8DA4-87FCA5EF9B0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096786" y="-202408"/>
            <a:ext cx="1035147" cy="2571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TextBox 75">
            <a:extLst>
              <a:ext uri="{FF2B5EF4-FFF2-40B4-BE49-F238E27FC236}">
                <a16:creationId xmlns="" xmlns:a16="http://schemas.microsoft.com/office/drawing/2014/main" id="{C8F04097-B134-4699-A184-DF87A3477CA4}"/>
              </a:ext>
            </a:extLst>
          </p:cNvPr>
          <p:cNvSpPr txBox="1"/>
          <p:nvPr/>
        </p:nvSpPr>
        <p:spPr>
          <a:xfrm>
            <a:off x="3505351" y="1985866"/>
            <a:ext cx="5096952" cy="461665"/>
          </a:xfrm>
          <a:prstGeom prst="rect">
            <a:avLst/>
          </a:prstGeom>
          <a:noFill/>
          <a:ln>
            <a:solidFill>
              <a:schemeClr val="tx1"/>
            </a:solidFill>
          </a:ln>
        </p:spPr>
        <p:txBody>
          <a:bodyPr wrap="square">
            <a:spAutoFit/>
          </a:bodyPr>
          <a:lstStyle/>
          <a:p>
            <a:r>
              <a:rPr lang="nl-NL" sz="2400" b="1" dirty="0">
                <a:solidFill>
                  <a:srgbClr val="FF0066"/>
                </a:solidFill>
                <a:effectLst/>
                <a:highlight>
                  <a:srgbClr val="FFFFFF"/>
                </a:highlight>
                <a:latin typeface="+mj-lt"/>
                <a:ea typeface="Times New Roman" panose="02020603050405020304" pitchFamily="18" charset="0"/>
              </a:rPr>
              <a:t>- Nội dung đạo đức Hồ Chí Minh </a:t>
            </a:r>
            <a:endParaRPr lang="en-US" sz="2400" b="1" dirty="0">
              <a:solidFill>
                <a:srgbClr val="FF0066"/>
              </a:solidFill>
              <a:latin typeface="+mj-lt"/>
            </a:endParaRPr>
          </a:p>
        </p:txBody>
      </p:sp>
    </p:spTree>
    <p:extLst>
      <p:ext uri="{BB962C8B-B14F-4D97-AF65-F5344CB8AC3E}">
        <p14:creationId xmlns:p14="http://schemas.microsoft.com/office/powerpoint/2010/main" val="1591048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p:cTn id="7" dur="1000" fill="hold"/>
                                        <p:tgtEl>
                                          <p:spTgt spid="26"/>
                                        </p:tgtEl>
                                        <p:attrNameLst>
                                          <p:attrName>ppt_w</p:attrName>
                                        </p:attrNameLst>
                                      </p:cBhvr>
                                      <p:tavLst>
                                        <p:tav tm="0">
                                          <p:val>
                                            <p:fltVal val="0"/>
                                          </p:val>
                                        </p:tav>
                                        <p:tav tm="100000">
                                          <p:val>
                                            <p:strVal val="#ppt_w"/>
                                          </p:val>
                                        </p:tav>
                                      </p:tavLst>
                                    </p:anim>
                                    <p:anim calcmode="lin" valueType="num">
                                      <p:cBhvr>
                                        <p:cTn id="8" dur="1000" fill="hold"/>
                                        <p:tgtEl>
                                          <p:spTgt spid="26"/>
                                        </p:tgtEl>
                                        <p:attrNameLst>
                                          <p:attrName>ppt_h</p:attrName>
                                        </p:attrNameLst>
                                      </p:cBhvr>
                                      <p:tavLst>
                                        <p:tav tm="0">
                                          <p:val>
                                            <p:fltVal val="0"/>
                                          </p:val>
                                        </p:tav>
                                        <p:tav tm="100000">
                                          <p:val>
                                            <p:strVal val="#ppt_h"/>
                                          </p:val>
                                        </p:tav>
                                      </p:tavLst>
                                    </p:anim>
                                    <p:anim calcmode="lin" valueType="num">
                                      <p:cBhvr>
                                        <p:cTn id="9" dur="1000" fill="hold"/>
                                        <p:tgtEl>
                                          <p:spTgt spid="26"/>
                                        </p:tgtEl>
                                        <p:attrNameLst>
                                          <p:attrName>style.rotation</p:attrName>
                                        </p:attrNameLst>
                                      </p:cBhvr>
                                      <p:tavLst>
                                        <p:tav tm="0">
                                          <p:val>
                                            <p:fltVal val="90"/>
                                          </p:val>
                                        </p:tav>
                                        <p:tav tm="100000">
                                          <p:val>
                                            <p:fltVal val="0"/>
                                          </p:val>
                                        </p:tav>
                                      </p:tavLst>
                                    </p:anim>
                                    <p:animEffect transition="in" filter="fade">
                                      <p:cBhvr>
                                        <p:cTn id="10" dur="1000"/>
                                        <p:tgtEl>
                                          <p:spTgt spid="26"/>
                                        </p:tgtEl>
                                      </p:cBhvr>
                                    </p:animEffect>
                                  </p:childTnLst>
                                </p:cTn>
                              </p:par>
                              <p:par>
                                <p:cTn id="11" presetID="6" presetClass="entr" presetSubtype="16" fill="hold" nodeType="withEffect">
                                  <p:stCondLst>
                                    <p:cond delay="0"/>
                                  </p:stCondLst>
                                  <p:childTnLst>
                                    <p:set>
                                      <p:cBhvr>
                                        <p:cTn id="12" dur="1" fill="hold">
                                          <p:stCondLst>
                                            <p:cond delay="0"/>
                                          </p:stCondLst>
                                        </p:cTn>
                                        <p:tgtEl>
                                          <p:spTgt spid="29"/>
                                        </p:tgtEl>
                                        <p:attrNameLst>
                                          <p:attrName>style.visibility</p:attrName>
                                        </p:attrNameLst>
                                      </p:cBhvr>
                                      <p:to>
                                        <p:strVal val="visible"/>
                                      </p:to>
                                    </p:set>
                                    <p:animEffect transition="in" filter="circle(in)">
                                      <p:cBhvr>
                                        <p:cTn id="13" dur="20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Picture 2" descr="Ảnh hoa sen - 8 (Kích thước: 1920 x 1080)">
            <a:extLst>
              <a:ext uri="{FF2B5EF4-FFF2-40B4-BE49-F238E27FC236}">
                <a16:creationId xmlns="" xmlns:a16="http://schemas.microsoft.com/office/drawing/2014/main" id="{E216D900-E2A6-40ED-80D5-A38B5781244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 y="0"/>
            <a:ext cx="12057681"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1" name="Group 2">
            <a:extLst>
              <a:ext uri="{FF2B5EF4-FFF2-40B4-BE49-F238E27FC236}">
                <a16:creationId xmlns="" xmlns:a16="http://schemas.microsoft.com/office/drawing/2014/main" id="{923B8B5D-B729-4FEF-9118-4C3C46B7322E}"/>
              </a:ext>
            </a:extLst>
          </p:cNvPr>
          <p:cNvGrpSpPr>
            <a:grpSpLocks/>
          </p:cNvGrpSpPr>
          <p:nvPr/>
        </p:nvGrpSpPr>
        <p:grpSpPr bwMode="auto">
          <a:xfrm>
            <a:off x="2038631" y="2213753"/>
            <a:ext cx="7532177" cy="4626244"/>
            <a:chOff x="4182368" y="1700213"/>
            <a:chExt cx="3834022" cy="4294806"/>
          </a:xfrm>
        </p:grpSpPr>
        <p:cxnSp>
          <p:nvCxnSpPr>
            <p:cNvPr id="32" name="Straight Connector 31">
              <a:extLst>
                <a:ext uri="{FF2B5EF4-FFF2-40B4-BE49-F238E27FC236}">
                  <a16:creationId xmlns="" xmlns:a16="http://schemas.microsoft.com/office/drawing/2014/main" id="{37E79988-AA06-41FE-ADC8-BB38AA5E9F80}"/>
                </a:ext>
              </a:extLst>
            </p:cNvPr>
            <p:cNvCxnSpPr/>
            <p:nvPr/>
          </p:nvCxnSpPr>
          <p:spPr>
            <a:xfrm flipV="1">
              <a:off x="6083927" y="2073999"/>
              <a:ext cx="0" cy="108273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 xmlns:a16="http://schemas.microsoft.com/office/drawing/2014/main" id="{C9493C6A-3E13-494A-B4F1-C585E973C16B}"/>
                </a:ext>
              </a:extLst>
            </p:cNvPr>
            <p:cNvCxnSpPr/>
            <p:nvPr/>
          </p:nvCxnSpPr>
          <p:spPr>
            <a:xfrm flipV="1">
              <a:off x="6643850" y="2974825"/>
              <a:ext cx="963505" cy="55818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 xmlns:a16="http://schemas.microsoft.com/office/drawing/2014/main" id="{74DC016B-39F5-4347-AD1A-2754AB9DCD9D}"/>
                </a:ext>
              </a:extLst>
            </p:cNvPr>
            <p:cNvCxnSpPr/>
            <p:nvPr/>
          </p:nvCxnSpPr>
          <p:spPr>
            <a:xfrm>
              <a:off x="6643850" y="4163466"/>
              <a:ext cx="963505" cy="55694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 xmlns:a16="http://schemas.microsoft.com/office/drawing/2014/main" id="{560B997F-942B-4FDB-BB48-6501F09C3DF9}"/>
                </a:ext>
              </a:extLst>
            </p:cNvPr>
            <p:cNvCxnSpPr/>
            <p:nvPr/>
          </p:nvCxnSpPr>
          <p:spPr>
            <a:xfrm>
              <a:off x="6095743" y="4350359"/>
              <a:ext cx="0" cy="124221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 xmlns:a16="http://schemas.microsoft.com/office/drawing/2014/main" id="{A7D9F59E-7893-430B-88F1-F77A1A2BCAC4}"/>
                </a:ext>
              </a:extLst>
            </p:cNvPr>
            <p:cNvCxnSpPr/>
            <p:nvPr/>
          </p:nvCxnSpPr>
          <p:spPr>
            <a:xfrm flipH="1" flipV="1">
              <a:off x="4585040" y="2974825"/>
              <a:ext cx="963505" cy="55818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 xmlns:a16="http://schemas.microsoft.com/office/drawing/2014/main" id="{FCA139EF-B9D3-4425-BE0D-F50D4FFC6C1F}"/>
                </a:ext>
              </a:extLst>
            </p:cNvPr>
            <p:cNvCxnSpPr/>
            <p:nvPr/>
          </p:nvCxnSpPr>
          <p:spPr>
            <a:xfrm flipH="1">
              <a:off x="4585040" y="4163466"/>
              <a:ext cx="963505" cy="55694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8" name="Freeform 5">
              <a:extLst>
                <a:ext uri="{FF2B5EF4-FFF2-40B4-BE49-F238E27FC236}">
                  <a16:creationId xmlns="" xmlns:a16="http://schemas.microsoft.com/office/drawing/2014/main" id="{74440440-BDE6-4A7E-BAC8-7C720AEFFABA}"/>
                </a:ext>
              </a:extLst>
            </p:cNvPr>
            <p:cNvSpPr>
              <a:spLocks/>
            </p:cNvSpPr>
            <p:nvPr/>
          </p:nvSpPr>
          <p:spPr bwMode="auto">
            <a:xfrm flipH="1">
              <a:off x="5271310" y="2895084"/>
              <a:ext cx="1649774" cy="1905064"/>
            </a:xfrm>
            <a:custGeom>
              <a:avLst/>
              <a:gdLst>
                <a:gd name="T0" fmla="*/ 2010 w 2010"/>
                <a:gd name="T1" fmla="*/ 1740 h 2320"/>
                <a:gd name="T2" fmla="*/ 1005 w 2010"/>
                <a:gd name="T3" fmla="*/ 2320 h 2320"/>
                <a:gd name="T4" fmla="*/ 0 w 2010"/>
                <a:gd name="T5" fmla="*/ 1740 h 2320"/>
                <a:gd name="T6" fmla="*/ 0 w 2010"/>
                <a:gd name="T7" fmla="*/ 581 h 2320"/>
                <a:gd name="T8" fmla="*/ 1005 w 2010"/>
                <a:gd name="T9" fmla="*/ 0 h 2320"/>
                <a:gd name="T10" fmla="*/ 2010 w 2010"/>
                <a:gd name="T11" fmla="*/ 581 h 2320"/>
                <a:gd name="T12" fmla="*/ 2010 w 2010"/>
                <a:gd name="T13" fmla="*/ 1740 h 2320"/>
              </a:gdLst>
              <a:ahLst/>
              <a:cxnLst>
                <a:cxn ang="0">
                  <a:pos x="T0" y="T1"/>
                </a:cxn>
                <a:cxn ang="0">
                  <a:pos x="T2" y="T3"/>
                </a:cxn>
                <a:cxn ang="0">
                  <a:pos x="T4" y="T5"/>
                </a:cxn>
                <a:cxn ang="0">
                  <a:pos x="T6" y="T7"/>
                </a:cxn>
                <a:cxn ang="0">
                  <a:pos x="T8" y="T9"/>
                </a:cxn>
                <a:cxn ang="0">
                  <a:pos x="T10" y="T11"/>
                </a:cxn>
                <a:cxn ang="0">
                  <a:pos x="T12" y="T13"/>
                </a:cxn>
              </a:cxnLst>
              <a:rect l="0" t="0" r="r" b="b"/>
              <a:pathLst>
                <a:path w="2010" h="2320">
                  <a:moveTo>
                    <a:pt x="2010" y="1740"/>
                  </a:moveTo>
                  <a:lnTo>
                    <a:pt x="1005" y="2320"/>
                  </a:lnTo>
                  <a:lnTo>
                    <a:pt x="0" y="1740"/>
                  </a:lnTo>
                  <a:lnTo>
                    <a:pt x="0" y="581"/>
                  </a:lnTo>
                  <a:lnTo>
                    <a:pt x="1005" y="0"/>
                  </a:lnTo>
                  <a:lnTo>
                    <a:pt x="2010" y="581"/>
                  </a:lnTo>
                  <a:lnTo>
                    <a:pt x="2010" y="1740"/>
                  </a:lnTo>
                  <a:close/>
                </a:path>
              </a:pathLst>
            </a:custGeom>
            <a:solidFill>
              <a:srgbClr val="0000CC"/>
            </a:solidFill>
            <a:ln>
              <a:noFill/>
            </a:ln>
          </p:spPr>
          <p:txBody>
            <a:bodyPr lIns="68580" tIns="34290" rIns="68580" bIns="34290" anchor="ctr"/>
            <a:lstStyle/>
            <a:p>
              <a:pPr algn="ctr" defTabSz="914400" fontAlgn="base">
                <a:spcBef>
                  <a:spcPct val="0"/>
                </a:spcBef>
                <a:spcAft>
                  <a:spcPct val="0"/>
                </a:spcAft>
                <a:defRPr/>
              </a:pPr>
              <a:endParaRPr lang="en-US" sz="2400" dirty="0">
                <a:solidFill>
                  <a:prstClr val="white"/>
                </a:solidFill>
                <a:latin typeface="Arial" panose="020B0604020202020204" pitchFamily="34" charset="0"/>
                <a:cs typeface="Arial" panose="020B0604020202020204" pitchFamily="34" charset="0"/>
              </a:endParaRPr>
            </a:p>
          </p:txBody>
        </p:sp>
        <p:sp>
          <p:nvSpPr>
            <p:cNvPr id="39" name="Oval 38">
              <a:extLst>
                <a:ext uri="{FF2B5EF4-FFF2-40B4-BE49-F238E27FC236}">
                  <a16:creationId xmlns="" xmlns:a16="http://schemas.microsoft.com/office/drawing/2014/main" id="{00791C2F-BDBB-41DD-A64E-FD8B2124157A}"/>
                </a:ext>
              </a:extLst>
            </p:cNvPr>
            <p:cNvSpPr/>
            <p:nvPr/>
          </p:nvSpPr>
          <p:spPr>
            <a:xfrm>
              <a:off x="5693071" y="1700213"/>
              <a:ext cx="805345" cy="804887"/>
            </a:xfrm>
            <a:prstGeom prst="ellipse">
              <a:avLst/>
            </a:prstGeom>
            <a:solidFill>
              <a:srgbClr val="0099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en-AU" sz="2400" dirty="0">
                <a:solidFill>
                  <a:prstClr val="white"/>
                </a:solidFill>
                <a:latin typeface="Arial" panose="020B0604020202020204" pitchFamily="34" charset="0"/>
                <a:cs typeface="Arial" panose="020B0604020202020204" pitchFamily="34" charset="0"/>
              </a:endParaRPr>
            </a:p>
          </p:txBody>
        </p:sp>
        <p:sp>
          <p:nvSpPr>
            <p:cNvPr id="40" name="Oval 39">
              <a:extLst>
                <a:ext uri="{FF2B5EF4-FFF2-40B4-BE49-F238E27FC236}">
                  <a16:creationId xmlns="" xmlns:a16="http://schemas.microsoft.com/office/drawing/2014/main" id="{80287DFC-A21A-4E7C-ABC7-59125DE2F870}"/>
                </a:ext>
              </a:extLst>
            </p:cNvPr>
            <p:cNvSpPr/>
            <p:nvPr/>
          </p:nvSpPr>
          <p:spPr>
            <a:xfrm>
              <a:off x="5693071" y="5190132"/>
              <a:ext cx="805345" cy="804887"/>
            </a:xfrm>
            <a:prstGeom prst="ellipse">
              <a:avLst/>
            </a:prstGeom>
            <a:solidFill>
              <a:srgbClr val="89588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en-AU" sz="2400" dirty="0">
                <a:solidFill>
                  <a:prstClr val="white"/>
                </a:solidFill>
                <a:latin typeface="Arial" panose="020B0604020202020204" pitchFamily="34" charset="0"/>
                <a:cs typeface="Arial" panose="020B0604020202020204" pitchFamily="34" charset="0"/>
              </a:endParaRPr>
            </a:p>
          </p:txBody>
        </p:sp>
        <p:sp>
          <p:nvSpPr>
            <p:cNvPr id="41" name="Oval 40">
              <a:extLst>
                <a:ext uri="{FF2B5EF4-FFF2-40B4-BE49-F238E27FC236}">
                  <a16:creationId xmlns="" xmlns:a16="http://schemas.microsoft.com/office/drawing/2014/main" id="{9C7085FD-EC50-4ECD-8661-730B8BF91036}"/>
                </a:ext>
              </a:extLst>
            </p:cNvPr>
            <p:cNvSpPr/>
            <p:nvPr/>
          </p:nvSpPr>
          <p:spPr>
            <a:xfrm>
              <a:off x="7204682" y="2572381"/>
              <a:ext cx="805345" cy="979166"/>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en-AU" sz="2400" dirty="0">
                <a:solidFill>
                  <a:prstClr val="white"/>
                </a:solidFill>
                <a:latin typeface="Arial" panose="020B0604020202020204" pitchFamily="34" charset="0"/>
                <a:cs typeface="Arial" panose="020B0604020202020204" pitchFamily="34" charset="0"/>
              </a:endParaRPr>
            </a:p>
          </p:txBody>
        </p:sp>
        <p:sp>
          <p:nvSpPr>
            <p:cNvPr id="42" name="Oval 41">
              <a:extLst>
                <a:ext uri="{FF2B5EF4-FFF2-40B4-BE49-F238E27FC236}">
                  <a16:creationId xmlns="" xmlns:a16="http://schemas.microsoft.com/office/drawing/2014/main" id="{7DC02FA7-39C6-494E-9B8E-6D0477EB1644}"/>
                </a:ext>
              </a:extLst>
            </p:cNvPr>
            <p:cNvSpPr/>
            <p:nvPr/>
          </p:nvSpPr>
          <p:spPr>
            <a:xfrm>
              <a:off x="4182368" y="4317963"/>
              <a:ext cx="805345" cy="1032896"/>
            </a:xfrm>
            <a:prstGeom prst="ellipse">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en-AU" sz="2400" dirty="0">
                <a:solidFill>
                  <a:prstClr val="white"/>
                </a:solidFill>
                <a:latin typeface="Arial" panose="020B0604020202020204" pitchFamily="34" charset="0"/>
                <a:cs typeface="Arial" panose="020B0604020202020204" pitchFamily="34" charset="0"/>
              </a:endParaRPr>
            </a:p>
          </p:txBody>
        </p:sp>
        <p:sp>
          <p:nvSpPr>
            <p:cNvPr id="43" name="Oval 42">
              <a:extLst>
                <a:ext uri="{FF2B5EF4-FFF2-40B4-BE49-F238E27FC236}">
                  <a16:creationId xmlns="" xmlns:a16="http://schemas.microsoft.com/office/drawing/2014/main" id="{836A5111-A89A-4801-B30B-F7099985CD6A}"/>
                </a:ext>
              </a:extLst>
            </p:cNvPr>
            <p:cNvSpPr/>
            <p:nvPr/>
          </p:nvSpPr>
          <p:spPr>
            <a:xfrm>
              <a:off x="7211045" y="4305504"/>
              <a:ext cx="805345" cy="1026821"/>
            </a:xfrm>
            <a:prstGeom prst="ellipse">
              <a:avLst/>
            </a:pr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en-AU" sz="2400" dirty="0">
                <a:solidFill>
                  <a:prstClr val="white"/>
                </a:solidFill>
                <a:latin typeface="Arial" panose="020B0604020202020204" pitchFamily="34" charset="0"/>
                <a:cs typeface="Arial" panose="020B0604020202020204" pitchFamily="34" charset="0"/>
              </a:endParaRPr>
            </a:p>
          </p:txBody>
        </p:sp>
        <p:sp>
          <p:nvSpPr>
            <p:cNvPr id="44" name="Oval 43">
              <a:extLst>
                <a:ext uri="{FF2B5EF4-FFF2-40B4-BE49-F238E27FC236}">
                  <a16:creationId xmlns="" xmlns:a16="http://schemas.microsoft.com/office/drawing/2014/main" id="{3B5B8397-7655-4457-BE7D-81CF3FD7BDD7}"/>
                </a:ext>
              </a:extLst>
            </p:cNvPr>
            <p:cNvSpPr/>
            <p:nvPr/>
          </p:nvSpPr>
          <p:spPr>
            <a:xfrm>
              <a:off x="4182368" y="2572381"/>
              <a:ext cx="805345" cy="1098094"/>
            </a:xfrm>
            <a:prstGeom prst="ellipse">
              <a:avLst/>
            </a:prstGeom>
            <a:solidFill>
              <a:srgbClr val="CC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en-US" sz="2400" dirty="0">
                <a:solidFill>
                  <a:prstClr val="white"/>
                </a:solidFill>
                <a:latin typeface="Arial" panose="020B0604020202020204" pitchFamily="34" charset="0"/>
                <a:cs typeface="Arial" panose="020B0604020202020204" pitchFamily="34" charset="0"/>
              </a:endParaRPr>
            </a:p>
          </p:txBody>
        </p:sp>
      </p:grpSp>
      <p:sp>
        <p:nvSpPr>
          <p:cNvPr id="45" name="Rectangle 1">
            <a:extLst>
              <a:ext uri="{FF2B5EF4-FFF2-40B4-BE49-F238E27FC236}">
                <a16:creationId xmlns="" xmlns:a16="http://schemas.microsoft.com/office/drawing/2014/main" id="{52CF7EB4-7D1B-4D2C-B5C5-C94DF2DACDDD}"/>
              </a:ext>
            </a:extLst>
          </p:cNvPr>
          <p:cNvSpPr>
            <a:spLocks noChangeArrowheads="1"/>
          </p:cNvSpPr>
          <p:nvPr/>
        </p:nvSpPr>
        <p:spPr bwMode="auto">
          <a:xfrm>
            <a:off x="5330903" y="2256168"/>
            <a:ext cx="90120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400" b="1" dirty="0">
                <a:solidFill>
                  <a:prstClr val="white"/>
                </a:solidFill>
                <a:cs typeface="Arial" panose="020B0604020202020204" pitchFamily="34" charset="0"/>
              </a:rPr>
              <a:t>Tư</a:t>
            </a:r>
          </a:p>
          <a:p>
            <a:pPr algn="ctr" defTabSz="914400" fontAlgn="base">
              <a:spcBef>
                <a:spcPct val="0"/>
              </a:spcBef>
              <a:spcAft>
                <a:spcPct val="0"/>
              </a:spcAft>
              <a:buNone/>
            </a:pPr>
            <a:r>
              <a:rPr lang="nl-NL" altLang="en-US" sz="2400" b="1" dirty="0">
                <a:solidFill>
                  <a:prstClr val="white"/>
                </a:solidFill>
                <a:cs typeface="Arial" panose="020B0604020202020204" pitchFamily="34" charset="0"/>
              </a:rPr>
              <a:t> duy </a:t>
            </a:r>
            <a:endParaRPr lang="en-US" altLang="en-US" sz="2400" b="1" dirty="0">
              <a:solidFill>
                <a:prstClr val="white"/>
              </a:solidFill>
              <a:cs typeface="Arial" panose="020B0604020202020204" pitchFamily="34" charset="0"/>
            </a:endParaRPr>
          </a:p>
        </p:txBody>
      </p:sp>
      <p:sp>
        <p:nvSpPr>
          <p:cNvPr id="46" name="Rectangle 3">
            <a:extLst>
              <a:ext uri="{FF2B5EF4-FFF2-40B4-BE49-F238E27FC236}">
                <a16:creationId xmlns="" xmlns:a16="http://schemas.microsoft.com/office/drawing/2014/main" id="{BF5B34A5-16D5-4A19-9C87-210C70948A00}"/>
              </a:ext>
            </a:extLst>
          </p:cNvPr>
          <p:cNvSpPr>
            <a:spLocks noChangeArrowheads="1"/>
          </p:cNvSpPr>
          <p:nvPr/>
        </p:nvSpPr>
        <p:spPr bwMode="auto">
          <a:xfrm>
            <a:off x="8385966" y="3263906"/>
            <a:ext cx="90281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400" b="1" dirty="0">
                <a:solidFill>
                  <a:prstClr val="white"/>
                </a:solidFill>
                <a:cs typeface="Arial" panose="020B0604020202020204" pitchFamily="34" charset="0"/>
              </a:rPr>
              <a:t>Làm </a:t>
            </a:r>
          </a:p>
          <a:p>
            <a:pPr algn="ctr" defTabSz="914400" fontAlgn="base">
              <a:spcBef>
                <a:spcPct val="0"/>
              </a:spcBef>
              <a:spcAft>
                <a:spcPct val="0"/>
              </a:spcAft>
              <a:buNone/>
            </a:pPr>
            <a:r>
              <a:rPr lang="nl-NL" altLang="en-US" sz="2400" b="1" dirty="0">
                <a:solidFill>
                  <a:prstClr val="white"/>
                </a:solidFill>
                <a:cs typeface="Arial" panose="020B0604020202020204" pitchFamily="34" charset="0"/>
              </a:rPr>
              <a:t>việc</a:t>
            </a:r>
            <a:endParaRPr lang="en-US" altLang="en-US" sz="2400" b="1" dirty="0">
              <a:solidFill>
                <a:prstClr val="white"/>
              </a:solidFill>
              <a:cs typeface="Arial" panose="020B0604020202020204" pitchFamily="34" charset="0"/>
            </a:endParaRPr>
          </a:p>
        </p:txBody>
      </p:sp>
      <p:sp>
        <p:nvSpPr>
          <p:cNvPr id="47" name="Rectangle 4">
            <a:extLst>
              <a:ext uri="{FF2B5EF4-FFF2-40B4-BE49-F238E27FC236}">
                <a16:creationId xmlns="" xmlns:a16="http://schemas.microsoft.com/office/drawing/2014/main" id="{EB08FFD0-597A-41BF-A0EC-ADD66A05EE3F}"/>
              </a:ext>
            </a:extLst>
          </p:cNvPr>
          <p:cNvSpPr>
            <a:spLocks noChangeArrowheads="1"/>
          </p:cNvSpPr>
          <p:nvPr/>
        </p:nvSpPr>
        <p:spPr bwMode="auto">
          <a:xfrm>
            <a:off x="8284977" y="5094470"/>
            <a:ext cx="100380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400" b="1" dirty="0">
                <a:solidFill>
                  <a:prstClr val="white"/>
                </a:solidFill>
                <a:cs typeface="Arial" panose="020B0604020202020204" pitchFamily="34" charset="0"/>
              </a:rPr>
              <a:t>Lãnh </a:t>
            </a:r>
          </a:p>
          <a:p>
            <a:pPr algn="ctr" defTabSz="914400" fontAlgn="base">
              <a:spcBef>
                <a:spcPct val="0"/>
              </a:spcBef>
              <a:spcAft>
                <a:spcPct val="0"/>
              </a:spcAft>
              <a:buNone/>
            </a:pPr>
            <a:r>
              <a:rPr lang="nl-NL" altLang="en-US" sz="2400" b="1" dirty="0">
                <a:solidFill>
                  <a:prstClr val="white"/>
                </a:solidFill>
                <a:cs typeface="Arial" panose="020B0604020202020204" pitchFamily="34" charset="0"/>
              </a:rPr>
              <a:t>đạo</a:t>
            </a:r>
            <a:endParaRPr lang="en-US" altLang="en-US" sz="2400" b="1" dirty="0">
              <a:solidFill>
                <a:prstClr val="white"/>
              </a:solidFill>
              <a:cs typeface="Arial" panose="020B0604020202020204" pitchFamily="34" charset="0"/>
            </a:endParaRPr>
          </a:p>
        </p:txBody>
      </p:sp>
      <p:sp>
        <p:nvSpPr>
          <p:cNvPr id="48" name="Rectangle 5">
            <a:extLst>
              <a:ext uri="{FF2B5EF4-FFF2-40B4-BE49-F238E27FC236}">
                <a16:creationId xmlns="" xmlns:a16="http://schemas.microsoft.com/office/drawing/2014/main" id="{37B31548-D5C9-41FE-8F4F-7812104E1CD1}"/>
              </a:ext>
            </a:extLst>
          </p:cNvPr>
          <p:cNvSpPr>
            <a:spLocks noChangeArrowheads="1"/>
          </p:cNvSpPr>
          <p:nvPr/>
        </p:nvSpPr>
        <p:spPr bwMode="auto">
          <a:xfrm>
            <a:off x="5336483" y="6009000"/>
            <a:ext cx="93647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400" b="1" dirty="0">
                <a:solidFill>
                  <a:prstClr val="white"/>
                </a:solidFill>
                <a:cs typeface="Arial" panose="020B0604020202020204" pitchFamily="34" charset="0"/>
              </a:rPr>
              <a:t>Diễn </a:t>
            </a:r>
          </a:p>
          <a:p>
            <a:pPr algn="ctr" defTabSz="914400" fontAlgn="base">
              <a:spcBef>
                <a:spcPct val="0"/>
              </a:spcBef>
              <a:spcAft>
                <a:spcPct val="0"/>
              </a:spcAft>
              <a:buNone/>
            </a:pPr>
            <a:r>
              <a:rPr lang="nl-NL" altLang="en-US" sz="2400" b="1" dirty="0">
                <a:solidFill>
                  <a:prstClr val="white"/>
                </a:solidFill>
                <a:cs typeface="Arial" panose="020B0604020202020204" pitchFamily="34" charset="0"/>
              </a:rPr>
              <a:t>đạt</a:t>
            </a:r>
            <a:endParaRPr lang="en-US" altLang="en-US" sz="2400" b="1" dirty="0">
              <a:solidFill>
                <a:prstClr val="white"/>
              </a:solidFill>
              <a:cs typeface="Arial" panose="020B0604020202020204" pitchFamily="34" charset="0"/>
            </a:endParaRPr>
          </a:p>
        </p:txBody>
      </p:sp>
      <p:sp>
        <p:nvSpPr>
          <p:cNvPr id="49" name="Rectangle 6">
            <a:extLst>
              <a:ext uri="{FF2B5EF4-FFF2-40B4-BE49-F238E27FC236}">
                <a16:creationId xmlns="" xmlns:a16="http://schemas.microsoft.com/office/drawing/2014/main" id="{159F75F9-13D9-4DC6-B6DB-AF899815D2F9}"/>
              </a:ext>
            </a:extLst>
          </p:cNvPr>
          <p:cNvSpPr>
            <a:spLocks noChangeArrowheads="1"/>
          </p:cNvSpPr>
          <p:nvPr/>
        </p:nvSpPr>
        <p:spPr bwMode="auto">
          <a:xfrm>
            <a:off x="2328521" y="5167060"/>
            <a:ext cx="98343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400" b="1" dirty="0">
                <a:solidFill>
                  <a:prstClr val="white"/>
                </a:solidFill>
                <a:cs typeface="Arial" panose="020B0604020202020204" pitchFamily="34" charset="0"/>
              </a:rPr>
              <a:t>Ứng </a:t>
            </a:r>
          </a:p>
          <a:p>
            <a:pPr algn="ctr" defTabSz="914400" fontAlgn="base">
              <a:spcBef>
                <a:spcPct val="0"/>
              </a:spcBef>
              <a:spcAft>
                <a:spcPct val="0"/>
              </a:spcAft>
              <a:buNone/>
            </a:pPr>
            <a:r>
              <a:rPr lang="nl-NL" altLang="en-US" sz="2400" b="1" dirty="0">
                <a:solidFill>
                  <a:prstClr val="white"/>
                </a:solidFill>
                <a:cs typeface="Arial" panose="020B0604020202020204" pitchFamily="34" charset="0"/>
              </a:rPr>
              <a:t>xử</a:t>
            </a:r>
            <a:endParaRPr lang="en-US" altLang="en-US" sz="2400" b="1" dirty="0">
              <a:solidFill>
                <a:prstClr val="white"/>
              </a:solidFill>
              <a:cs typeface="Arial" panose="020B0604020202020204" pitchFamily="34" charset="0"/>
            </a:endParaRPr>
          </a:p>
        </p:txBody>
      </p:sp>
      <p:sp>
        <p:nvSpPr>
          <p:cNvPr id="50" name="Rectangle 39">
            <a:extLst>
              <a:ext uri="{FF2B5EF4-FFF2-40B4-BE49-F238E27FC236}">
                <a16:creationId xmlns="" xmlns:a16="http://schemas.microsoft.com/office/drawing/2014/main" id="{E3574B61-08C3-48C9-AEA8-48A308950733}"/>
              </a:ext>
            </a:extLst>
          </p:cNvPr>
          <p:cNvSpPr>
            <a:spLocks noChangeArrowheads="1"/>
          </p:cNvSpPr>
          <p:nvPr/>
        </p:nvSpPr>
        <p:spPr bwMode="auto">
          <a:xfrm>
            <a:off x="2377089" y="3290226"/>
            <a:ext cx="93487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400" b="1" dirty="0">
                <a:solidFill>
                  <a:prstClr val="white"/>
                </a:solidFill>
                <a:cs typeface="Arial" panose="020B0604020202020204" pitchFamily="34" charset="0"/>
              </a:rPr>
              <a:t>Sinh </a:t>
            </a:r>
          </a:p>
          <a:p>
            <a:pPr algn="ctr" defTabSz="914400" fontAlgn="base">
              <a:spcBef>
                <a:spcPct val="0"/>
              </a:spcBef>
              <a:spcAft>
                <a:spcPct val="0"/>
              </a:spcAft>
              <a:buNone/>
            </a:pPr>
            <a:r>
              <a:rPr lang="nl-NL" altLang="en-US" sz="2400" b="1" dirty="0">
                <a:solidFill>
                  <a:prstClr val="white"/>
                </a:solidFill>
                <a:cs typeface="Arial" panose="020B0604020202020204" pitchFamily="34" charset="0"/>
              </a:rPr>
              <a:t>hoạt</a:t>
            </a:r>
          </a:p>
        </p:txBody>
      </p:sp>
      <p:sp>
        <p:nvSpPr>
          <p:cNvPr id="51" name="Rectangle 7">
            <a:extLst>
              <a:ext uri="{FF2B5EF4-FFF2-40B4-BE49-F238E27FC236}">
                <a16:creationId xmlns="" xmlns:a16="http://schemas.microsoft.com/office/drawing/2014/main" id="{16E11471-E9AB-4B4E-8326-365A4A691AFA}"/>
              </a:ext>
            </a:extLst>
          </p:cNvPr>
          <p:cNvSpPr>
            <a:spLocks noChangeArrowheads="1"/>
          </p:cNvSpPr>
          <p:nvPr/>
        </p:nvSpPr>
        <p:spPr bwMode="auto">
          <a:xfrm>
            <a:off x="4928496" y="4061302"/>
            <a:ext cx="201209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400" b="1" dirty="0">
                <a:solidFill>
                  <a:prstClr val="white"/>
                </a:solidFill>
                <a:cs typeface="Arial" panose="020B0604020202020204" pitchFamily="34" charset="0"/>
              </a:rPr>
              <a:t>Phong cách </a:t>
            </a:r>
          </a:p>
          <a:p>
            <a:pPr algn="ctr" defTabSz="914400" fontAlgn="base">
              <a:spcBef>
                <a:spcPct val="0"/>
              </a:spcBef>
              <a:spcAft>
                <a:spcPct val="0"/>
              </a:spcAft>
              <a:buNone/>
            </a:pPr>
            <a:r>
              <a:rPr lang="nl-NL" altLang="en-US" sz="2400" b="1" dirty="0">
                <a:solidFill>
                  <a:prstClr val="white"/>
                </a:solidFill>
                <a:cs typeface="Arial" panose="020B0604020202020204" pitchFamily="34" charset="0"/>
              </a:rPr>
              <a:t>Hồ Chí Minh</a:t>
            </a:r>
            <a:endParaRPr lang="en-US" altLang="en-US" sz="2400" dirty="0">
              <a:solidFill>
                <a:prstClr val="white"/>
              </a:solidFill>
              <a:cs typeface="Arial" panose="020B0604020202020204" pitchFamily="34" charset="0"/>
            </a:endParaRPr>
          </a:p>
        </p:txBody>
      </p:sp>
      <p:sp>
        <p:nvSpPr>
          <p:cNvPr id="52" name="TextBox 51">
            <a:extLst>
              <a:ext uri="{FF2B5EF4-FFF2-40B4-BE49-F238E27FC236}">
                <a16:creationId xmlns="" xmlns:a16="http://schemas.microsoft.com/office/drawing/2014/main" id="{001D8C43-EC27-417C-AB56-6AA63F48BA25}"/>
              </a:ext>
            </a:extLst>
          </p:cNvPr>
          <p:cNvSpPr txBox="1"/>
          <p:nvPr/>
        </p:nvSpPr>
        <p:spPr>
          <a:xfrm>
            <a:off x="3311959" y="1664029"/>
            <a:ext cx="5455263" cy="461665"/>
          </a:xfrm>
          <a:prstGeom prst="rect">
            <a:avLst/>
          </a:prstGeom>
          <a:noFill/>
          <a:ln>
            <a:solidFill>
              <a:schemeClr val="tx1"/>
            </a:solidFill>
          </a:ln>
        </p:spPr>
        <p:txBody>
          <a:bodyPr wrap="square">
            <a:spAutoFit/>
          </a:bodyPr>
          <a:lstStyle/>
          <a:p>
            <a:r>
              <a:rPr lang="nl-NL" sz="2400" b="1" dirty="0">
                <a:solidFill>
                  <a:srgbClr val="FF0066"/>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 Nội dung </a:t>
            </a:r>
            <a:r>
              <a:rPr lang="vi-VN" sz="2400" b="1" dirty="0">
                <a:solidFill>
                  <a:srgbClr val="FF0066"/>
                </a:solidFill>
                <a:highlight>
                  <a:srgbClr val="FFFFFF"/>
                </a:highlight>
                <a:latin typeface="Arial" panose="020B0604020202020204" pitchFamily="34" charset="0"/>
                <a:ea typeface="Times New Roman" panose="02020603050405020304" pitchFamily="18" charset="0"/>
                <a:cs typeface="Arial" panose="020B0604020202020204" pitchFamily="34" charset="0"/>
              </a:rPr>
              <a:t>phong cách</a:t>
            </a:r>
            <a:r>
              <a:rPr lang="nl-NL" sz="2400" b="1" dirty="0">
                <a:solidFill>
                  <a:srgbClr val="FF0066"/>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 Hồ Chí Minh</a:t>
            </a:r>
            <a:r>
              <a:rPr lang="nl-NL" sz="2400" b="1" dirty="0">
                <a:solidFill>
                  <a:srgbClr val="FF0066"/>
                </a:solidFill>
                <a:effectLst/>
                <a:highlight>
                  <a:srgbClr val="FFFFFF"/>
                </a:highlight>
                <a:latin typeface="+mj-lt"/>
                <a:ea typeface="Times New Roman" panose="02020603050405020304" pitchFamily="18" charset="0"/>
              </a:rPr>
              <a:t> </a:t>
            </a:r>
            <a:endParaRPr lang="en-US" sz="2400" b="1" dirty="0">
              <a:solidFill>
                <a:srgbClr val="FF0066"/>
              </a:solidFill>
              <a:latin typeface="+mj-lt"/>
            </a:endParaRPr>
          </a:p>
        </p:txBody>
      </p:sp>
      <p:grpSp>
        <p:nvGrpSpPr>
          <p:cNvPr id="53" name="Group 21">
            <a:extLst>
              <a:ext uri="{FF2B5EF4-FFF2-40B4-BE49-F238E27FC236}">
                <a16:creationId xmlns="" xmlns:a16="http://schemas.microsoft.com/office/drawing/2014/main" id="{633E3D8D-EA7E-4775-8836-DF48B2E372B6}"/>
              </a:ext>
            </a:extLst>
          </p:cNvPr>
          <p:cNvGrpSpPr>
            <a:grpSpLocks/>
          </p:cNvGrpSpPr>
          <p:nvPr/>
        </p:nvGrpSpPr>
        <p:grpSpPr bwMode="auto">
          <a:xfrm flipV="1">
            <a:off x="0" y="979408"/>
            <a:ext cx="10573474" cy="48786"/>
            <a:chOff x="240" y="534"/>
            <a:chExt cx="5298" cy="327956"/>
          </a:xfrm>
        </p:grpSpPr>
        <p:sp>
          <p:nvSpPr>
            <p:cNvPr id="54" name="Line 7">
              <a:extLst>
                <a:ext uri="{FF2B5EF4-FFF2-40B4-BE49-F238E27FC236}">
                  <a16:creationId xmlns="" xmlns:a16="http://schemas.microsoft.com/office/drawing/2014/main" id="{3652941D-F43C-4B07-9B11-B8159688ACB6}"/>
                </a:ext>
              </a:extLst>
            </p:cNvPr>
            <p:cNvSpPr>
              <a:spLocks noChangeShapeType="1"/>
            </p:cNvSpPr>
            <p:nvPr/>
          </p:nvSpPr>
          <p:spPr bwMode="auto">
            <a:xfrm>
              <a:off x="240" y="534"/>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5" name="Line 8">
              <a:extLst>
                <a:ext uri="{FF2B5EF4-FFF2-40B4-BE49-F238E27FC236}">
                  <a16:creationId xmlns="" xmlns:a16="http://schemas.microsoft.com/office/drawing/2014/main" id="{C41F779C-1E50-4CF4-9632-57F43B09215A}"/>
                </a:ext>
              </a:extLst>
            </p:cNvPr>
            <p:cNvSpPr>
              <a:spLocks noChangeShapeType="1"/>
            </p:cNvSpPr>
            <p:nvPr/>
          </p:nvSpPr>
          <p:spPr bwMode="auto">
            <a:xfrm>
              <a:off x="240" y="328490"/>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grpSp>
      <p:sp>
        <p:nvSpPr>
          <p:cNvPr id="56" name="Rectangle 5">
            <a:extLst>
              <a:ext uri="{FF2B5EF4-FFF2-40B4-BE49-F238E27FC236}">
                <a16:creationId xmlns="" xmlns:a16="http://schemas.microsoft.com/office/drawing/2014/main" id="{5FAEBE69-5534-46AC-920B-ECCB5D4DB191}"/>
              </a:ext>
            </a:extLst>
          </p:cNvPr>
          <p:cNvSpPr>
            <a:spLocks noChangeArrowheads="1"/>
          </p:cNvSpPr>
          <p:nvPr/>
        </p:nvSpPr>
        <p:spPr bwMode="auto">
          <a:xfrm>
            <a:off x="542153" y="169391"/>
            <a:ext cx="912879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400" b="1" dirty="0">
                <a:solidFill>
                  <a:srgbClr val="000099"/>
                </a:solidFill>
                <a:cs typeface="Arial" panose="020B0604020202020204" pitchFamily="34" charset="0"/>
              </a:rPr>
              <a:t>1. Sự cần thiết phải học tập và làm theo tư tưởng, đạo đức, phong cách Hồ Chí Minh</a:t>
            </a:r>
            <a:endParaRPr lang="en-US" altLang="en-US" sz="2400" dirty="0">
              <a:solidFill>
                <a:srgbClr val="000099"/>
              </a:solidFill>
              <a:cs typeface="Arial" panose="020B0604020202020204" pitchFamily="34" charset="0"/>
            </a:endParaRPr>
          </a:p>
        </p:txBody>
      </p:sp>
      <p:sp>
        <p:nvSpPr>
          <p:cNvPr id="57" name="Rectangle 1">
            <a:extLst>
              <a:ext uri="{FF2B5EF4-FFF2-40B4-BE49-F238E27FC236}">
                <a16:creationId xmlns="" xmlns:a16="http://schemas.microsoft.com/office/drawing/2014/main" id="{BA113A6A-58BE-452C-8F9F-13EB8956E711}"/>
              </a:ext>
            </a:extLst>
          </p:cNvPr>
          <p:cNvSpPr>
            <a:spLocks noChangeArrowheads="1"/>
          </p:cNvSpPr>
          <p:nvPr/>
        </p:nvSpPr>
        <p:spPr bwMode="auto">
          <a:xfrm>
            <a:off x="1422808" y="1165193"/>
            <a:ext cx="78835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0" fontAlgn="base" hangingPunct="0">
              <a:spcBef>
                <a:spcPts val="600"/>
              </a:spcBef>
              <a:spcAft>
                <a:spcPts val="600"/>
              </a:spcAft>
              <a:buNone/>
            </a:pPr>
            <a:r>
              <a:rPr lang="nl-NL" altLang="en-US" sz="2400" b="1" i="1" dirty="0">
                <a:solidFill>
                  <a:prstClr val="black"/>
                </a:solidFill>
                <a:latin typeface="Times New Roman" panose="02020603050405020304" pitchFamily="18" charset="0"/>
                <a:cs typeface="Times New Roman" panose="02020603050405020304" pitchFamily="18" charset="0"/>
              </a:rPr>
              <a:t>a) Nội dung đạo đức, phong cách Hồ Chí Minh</a:t>
            </a:r>
            <a:endParaRPr lang="en-US" altLang="en-US" sz="2400" dirty="0">
              <a:solidFill>
                <a:prstClr val="black"/>
              </a:solidFill>
              <a:latin typeface=".VnTime" panose="020B7200000000000000" pitchFamily="34" charset="0"/>
              <a:cs typeface="Times New Roman" panose="02020603050405020304" pitchFamily="18" charset="0"/>
            </a:endParaRPr>
          </a:p>
        </p:txBody>
      </p:sp>
    </p:spTree>
    <p:extLst>
      <p:ext uri="{BB962C8B-B14F-4D97-AF65-F5344CB8AC3E}">
        <p14:creationId xmlns:p14="http://schemas.microsoft.com/office/powerpoint/2010/main" val="13781070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1000" fill="hold"/>
                                        <p:tgtEl>
                                          <p:spTgt spid="53"/>
                                        </p:tgtEl>
                                        <p:attrNameLst>
                                          <p:attrName>ppt_w</p:attrName>
                                        </p:attrNameLst>
                                      </p:cBhvr>
                                      <p:tavLst>
                                        <p:tav tm="0">
                                          <p:val>
                                            <p:fltVal val="0"/>
                                          </p:val>
                                        </p:tav>
                                        <p:tav tm="100000">
                                          <p:val>
                                            <p:strVal val="#ppt_w"/>
                                          </p:val>
                                        </p:tav>
                                      </p:tavLst>
                                    </p:anim>
                                    <p:anim calcmode="lin" valueType="num">
                                      <p:cBhvr>
                                        <p:cTn id="8" dur="1000" fill="hold"/>
                                        <p:tgtEl>
                                          <p:spTgt spid="53"/>
                                        </p:tgtEl>
                                        <p:attrNameLst>
                                          <p:attrName>ppt_h</p:attrName>
                                        </p:attrNameLst>
                                      </p:cBhvr>
                                      <p:tavLst>
                                        <p:tav tm="0">
                                          <p:val>
                                            <p:fltVal val="0"/>
                                          </p:val>
                                        </p:tav>
                                        <p:tav tm="100000">
                                          <p:val>
                                            <p:strVal val="#ppt_h"/>
                                          </p:val>
                                        </p:tav>
                                      </p:tavLst>
                                    </p:anim>
                                    <p:anim calcmode="lin" valueType="num">
                                      <p:cBhvr>
                                        <p:cTn id="9" dur="1000" fill="hold"/>
                                        <p:tgtEl>
                                          <p:spTgt spid="53"/>
                                        </p:tgtEl>
                                        <p:attrNameLst>
                                          <p:attrName>style.rotation</p:attrName>
                                        </p:attrNameLst>
                                      </p:cBhvr>
                                      <p:tavLst>
                                        <p:tav tm="0">
                                          <p:val>
                                            <p:fltVal val="90"/>
                                          </p:val>
                                        </p:tav>
                                        <p:tav tm="100000">
                                          <p:val>
                                            <p:fltVal val="0"/>
                                          </p:val>
                                        </p:tav>
                                      </p:tavLst>
                                    </p:anim>
                                    <p:animEffect transition="in" filter="fade">
                                      <p:cBhvr>
                                        <p:cTn id="10" dur="10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 xmlns:a16="http://schemas.microsoft.com/office/drawing/2014/main" id="{FA052D45-EC1A-4661-930C-827585936754}"/>
              </a:ext>
            </a:extLst>
          </p:cNvPr>
          <p:cNvGrpSpPr>
            <a:grpSpLocks/>
          </p:cNvGrpSpPr>
          <p:nvPr/>
        </p:nvGrpSpPr>
        <p:grpSpPr bwMode="auto">
          <a:xfrm>
            <a:off x="3361948" y="1855000"/>
            <a:ext cx="7583072" cy="720725"/>
            <a:chOff x="3131840" y="1491630"/>
            <a:chExt cx="5256584" cy="576064"/>
          </a:xfrm>
        </p:grpSpPr>
        <p:sp>
          <p:nvSpPr>
            <p:cNvPr id="2" name="Rectangle 1">
              <a:extLst>
                <a:ext uri="{FF2B5EF4-FFF2-40B4-BE49-F238E27FC236}">
                  <a16:creationId xmlns="" xmlns:a16="http://schemas.microsoft.com/office/drawing/2014/main" id="{0C043EAF-BC26-42CF-80D6-3F1C3296117D}"/>
                </a:ext>
              </a:extLst>
            </p:cNvPr>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ko-KR" altLang="en-US">
                <a:solidFill>
                  <a:prstClr val="white"/>
                </a:solidFill>
                <a:latin typeface="Calibri"/>
                <a:ea typeface="맑은 고딕" panose="020B0503020000020004" pitchFamily="34" charset="-127"/>
              </a:endParaRPr>
            </a:p>
          </p:txBody>
        </p:sp>
        <p:sp>
          <p:nvSpPr>
            <p:cNvPr id="5" name="Right Triangle 4">
              <a:extLst>
                <a:ext uri="{FF2B5EF4-FFF2-40B4-BE49-F238E27FC236}">
                  <a16:creationId xmlns="" xmlns:a16="http://schemas.microsoft.com/office/drawing/2014/main" id="{FEA9C1D7-BA4E-4A90-BFAB-1CE277568808}"/>
                </a:ext>
              </a:extLst>
            </p:cNvPr>
            <p:cNvSpPr/>
            <p:nvPr/>
          </p:nvSpPr>
          <p:spPr>
            <a:xfrm rot="5400000">
              <a:off x="3204168" y="1419302"/>
              <a:ext cx="576064" cy="720720"/>
            </a:xfrm>
            <a:prstGeom prst="rtTriangle">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ko-KR" altLang="en-US" dirty="0">
                <a:solidFill>
                  <a:prstClr val="white"/>
                </a:solidFill>
                <a:latin typeface="Calibri"/>
                <a:ea typeface="맑은 고딕" panose="020B0503020000020004" pitchFamily="34" charset="-127"/>
              </a:endParaRPr>
            </a:p>
          </p:txBody>
        </p:sp>
      </p:grpSp>
      <p:grpSp>
        <p:nvGrpSpPr>
          <p:cNvPr id="17" name="Group 16">
            <a:extLst>
              <a:ext uri="{FF2B5EF4-FFF2-40B4-BE49-F238E27FC236}">
                <a16:creationId xmlns="" xmlns:a16="http://schemas.microsoft.com/office/drawing/2014/main" id="{5CFD46D5-AFCF-48B7-ACA5-6AC2B63F5E8D}"/>
              </a:ext>
            </a:extLst>
          </p:cNvPr>
          <p:cNvGrpSpPr>
            <a:grpSpLocks/>
          </p:cNvGrpSpPr>
          <p:nvPr/>
        </p:nvGrpSpPr>
        <p:grpSpPr bwMode="auto">
          <a:xfrm>
            <a:off x="3345160" y="2840040"/>
            <a:ext cx="7599860" cy="768350"/>
            <a:chOff x="3131840" y="1491630"/>
            <a:chExt cx="5256584" cy="576064"/>
          </a:xfrm>
        </p:grpSpPr>
        <p:sp>
          <p:nvSpPr>
            <p:cNvPr id="18" name="Rectangle 17">
              <a:extLst>
                <a:ext uri="{FF2B5EF4-FFF2-40B4-BE49-F238E27FC236}">
                  <a16:creationId xmlns="" xmlns:a16="http://schemas.microsoft.com/office/drawing/2014/main" id="{66B25E9F-8D71-4A8B-9AB1-A285ECF35565}"/>
                </a:ext>
              </a:extLst>
            </p:cNvPr>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ko-KR" altLang="en-US">
                <a:solidFill>
                  <a:prstClr val="white"/>
                </a:solidFill>
                <a:latin typeface="Calibri"/>
                <a:ea typeface="맑은 고딕" panose="020B0503020000020004" pitchFamily="34" charset="-127"/>
              </a:endParaRPr>
            </a:p>
          </p:txBody>
        </p:sp>
        <p:sp>
          <p:nvSpPr>
            <p:cNvPr id="19" name="Right Triangle 18">
              <a:extLst>
                <a:ext uri="{FF2B5EF4-FFF2-40B4-BE49-F238E27FC236}">
                  <a16:creationId xmlns="" xmlns:a16="http://schemas.microsoft.com/office/drawing/2014/main" id="{0AEB5E7B-F9A9-4802-96A7-99DB5C0161E1}"/>
                </a:ext>
              </a:extLst>
            </p:cNvPr>
            <p:cNvSpPr/>
            <p:nvPr/>
          </p:nvSpPr>
          <p:spPr>
            <a:xfrm rot="5400000">
              <a:off x="3203768" y="1419702"/>
              <a:ext cx="576064" cy="719920"/>
            </a:xfrm>
            <a:prstGeom prst="rtTriangle">
              <a:avLst/>
            </a:prstGeom>
            <a:solidFill>
              <a:srgbClr val="FF0066"/>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ko-KR" altLang="en-US">
                <a:solidFill>
                  <a:prstClr val="white"/>
                </a:solidFill>
                <a:latin typeface="Calibri"/>
                <a:ea typeface="맑은 고딕" panose="020B0503020000020004" pitchFamily="34" charset="-127"/>
              </a:endParaRPr>
            </a:p>
          </p:txBody>
        </p:sp>
      </p:grpSp>
      <p:grpSp>
        <p:nvGrpSpPr>
          <p:cNvPr id="20" name="Group 19">
            <a:extLst>
              <a:ext uri="{FF2B5EF4-FFF2-40B4-BE49-F238E27FC236}">
                <a16:creationId xmlns="" xmlns:a16="http://schemas.microsoft.com/office/drawing/2014/main" id="{43436248-F862-452D-878D-BBE5214CEA45}"/>
              </a:ext>
            </a:extLst>
          </p:cNvPr>
          <p:cNvGrpSpPr>
            <a:grpSpLocks/>
          </p:cNvGrpSpPr>
          <p:nvPr/>
        </p:nvGrpSpPr>
        <p:grpSpPr bwMode="auto">
          <a:xfrm>
            <a:off x="3294291" y="3868739"/>
            <a:ext cx="7650729" cy="719137"/>
            <a:chOff x="3131840" y="1491630"/>
            <a:chExt cx="5256584" cy="576064"/>
          </a:xfrm>
        </p:grpSpPr>
        <p:sp>
          <p:nvSpPr>
            <p:cNvPr id="21" name="Rectangle 20">
              <a:extLst>
                <a:ext uri="{FF2B5EF4-FFF2-40B4-BE49-F238E27FC236}">
                  <a16:creationId xmlns="" xmlns:a16="http://schemas.microsoft.com/office/drawing/2014/main" id="{23E9C2A5-5A46-4301-9632-0CC0387DCE91}"/>
                </a:ext>
              </a:extLst>
            </p:cNvPr>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ko-KR" altLang="en-US">
                <a:solidFill>
                  <a:prstClr val="white"/>
                </a:solidFill>
                <a:latin typeface="Calibri"/>
                <a:ea typeface="맑은 고딕" panose="020B0503020000020004" pitchFamily="34" charset="-127"/>
              </a:endParaRPr>
            </a:p>
          </p:txBody>
        </p:sp>
        <p:sp>
          <p:nvSpPr>
            <p:cNvPr id="22" name="Right Triangle 21">
              <a:extLst>
                <a:ext uri="{FF2B5EF4-FFF2-40B4-BE49-F238E27FC236}">
                  <a16:creationId xmlns="" xmlns:a16="http://schemas.microsoft.com/office/drawing/2014/main" id="{80E826A2-85A6-4A76-BC13-0A98687E897C}"/>
                </a:ext>
              </a:extLst>
            </p:cNvPr>
            <p:cNvSpPr/>
            <p:nvPr/>
          </p:nvSpPr>
          <p:spPr>
            <a:xfrm rot="5400000">
              <a:off x="3203499" y="1419971"/>
              <a:ext cx="576064" cy="719383"/>
            </a:xfrm>
            <a:prstGeom prst="rtTriangle">
              <a:avLst/>
            </a:prstGeom>
            <a:solidFill>
              <a:srgbClr val="00800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ko-KR" altLang="en-US">
                <a:solidFill>
                  <a:prstClr val="white"/>
                </a:solidFill>
                <a:latin typeface="Calibri"/>
                <a:ea typeface="맑은 고딕" panose="020B0503020000020004" pitchFamily="34" charset="-127"/>
              </a:endParaRPr>
            </a:p>
          </p:txBody>
        </p:sp>
      </p:grpSp>
      <p:grpSp>
        <p:nvGrpSpPr>
          <p:cNvPr id="23" name="Group 22">
            <a:extLst>
              <a:ext uri="{FF2B5EF4-FFF2-40B4-BE49-F238E27FC236}">
                <a16:creationId xmlns="" xmlns:a16="http://schemas.microsoft.com/office/drawing/2014/main" id="{DF500C47-317D-476F-A355-CE3F5887084D}"/>
              </a:ext>
            </a:extLst>
          </p:cNvPr>
          <p:cNvGrpSpPr>
            <a:grpSpLocks/>
          </p:cNvGrpSpPr>
          <p:nvPr/>
        </p:nvGrpSpPr>
        <p:grpSpPr bwMode="auto">
          <a:xfrm>
            <a:off x="3283744" y="5075239"/>
            <a:ext cx="7661276" cy="655635"/>
            <a:chOff x="3131840" y="1491630"/>
            <a:chExt cx="5256584" cy="576064"/>
          </a:xfrm>
        </p:grpSpPr>
        <p:sp>
          <p:nvSpPr>
            <p:cNvPr id="24" name="Rectangle 23">
              <a:extLst>
                <a:ext uri="{FF2B5EF4-FFF2-40B4-BE49-F238E27FC236}">
                  <a16:creationId xmlns="" xmlns:a16="http://schemas.microsoft.com/office/drawing/2014/main" id="{50DCA0A0-4A88-42A9-ACB1-6AF17B7950FB}"/>
                </a:ext>
              </a:extLst>
            </p:cNvPr>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ko-KR" altLang="en-US">
                <a:solidFill>
                  <a:prstClr val="white"/>
                </a:solidFill>
                <a:latin typeface="Calibri"/>
                <a:ea typeface="맑은 고딕" panose="020B0503020000020004" pitchFamily="34" charset="-127"/>
              </a:endParaRPr>
            </a:p>
          </p:txBody>
        </p:sp>
        <p:sp>
          <p:nvSpPr>
            <p:cNvPr id="25" name="Right Triangle 24">
              <a:extLst>
                <a:ext uri="{FF2B5EF4-FFF2-40B4-BE49-F238E27FC236}">
                  <a16:creationId xmlns="" xmlns:a16="http://schemas.microsoft.com/office/drawing/2014/main" id="{814A1859-CECC-417C-9EE0-4C8239FF9F33}"/>
                </a:ext>
              </a:extLst>
            </p:cNvPr>
            <p:cNvSpPr/>
            <p:nvPr/>
          </p:nvSpPr>
          <p:spPr>
            <a:xfrm rot="5400000">
              <a:off x="3203591" y="1419879"/>
              <a:ext cx="576064" cy="719565"/>
            </a:xfrm>
            <a:prstGeom prst="rtTriangle">
              <a:avLst/>
            </a:prstGeom>
            <a:solidFill>
              <a:srgbClr val="66003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ko-KR" altLang="en-US">
                <a:solidFill>
                  <a:prstClr val="white"/>
                </a:solidFill>
                <a:latin typeface="Calibri"/>
                <a:ea typeface="맑은 고딕" panose="020B0503020000020004" pitchFamily="34" charset="-127"/>
              </a:endParaRPr>
            </a:p>
          </p:txBody>
        </p:sp>
      </p:grpSp>
      <p:sp>
        <p:nvSpPr>
          <p:cNvPr id="26" name="TextBox 25">
            <a:extLst>
              <a:ext uri="{FF2B5EF4-FFF2-40B4-BE49-F238E27FC236}">
                <a16:creationId xmlns="" xmlns:a16="http://schemas.microsoft.com/office/drawing/2014/main" id="{5574E4BC-0077-4B22-BFA7-87C91134BF8A}"/>
              </a:ext>
            </a:extLst>
          </p:cNvPr>
          <p:cNvSpPr txBox="1">
            <a:spLocks noChangeArrowheads="1"/>
          </p:cNvSpPr>
          <p:nvPr/>
        </p:nvSpPr>
        <p:spPr bwMode="auto">
          <a:xfrm>
            <a:off x="3360173" y="1947515"/>
            <a:ext cx="5334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r>
              <a:rPr lang="en-US" altLang="ko-KR" sz="2000" b="1" dirty="0">
                <a:solidFill>
                  <a:prstClr val="white"/>
                </a:solidFill>
                <a:latin typeface=".VnTime" panose="020B7200000000000000" pitchFamily="34" charset="0"/>
                <a:ea typeface="맑은 고딕" panose="020B0503020000020004" pitchFamily="34" charset="-127"/>
                <a:cs typeface="Arial" panose="020B0604020202020204" pitchFamily="34" charset="0"/>
              </a:rPr>
              <a:t>01</a:t>
            </a:r>
            <a:endParaRPr lang="ko-KR" altLang="en-US" sz="2000" b="1" dirty="0">
              <a:solidFill>
                <a:prstClr val="white"/>
              </a:solidFill>
              <a:latin typeface=".VnTime" panose="020B7200000000000000" pitchFamily="34" charset="0"/>
              <a:ea typeface="맑은 고딕" panose="020B0503020000020004" pitchFamily="34" charset="-127"/>
              <a:cs typeface="Arial" panose="020B0604020202020204" pitchFamily="34" charset="0"/>
            </a:endParaRPr>
          </a:p>
        </p:txBody>
      </p:sp>
      <p:sp>
        <p:nvSpPr>
          <p:cNvPr id="27" name="TextBox 26">
            <a:extLst>
              <a:ext uri="{FF2B5EF4-FFF2-40B4-BE49-F238E27FC236}">
                <a16:creationId xmlns="" xmlns:a16="http://schemas.microsoft.com/office/drawing/2014/main" id="{4AA4519D-71E6-4A7C-BD57-49E8E32C70F9}"/>
              </a:ext>
            </a:extLst>
          </p:cNvPr>
          <p:cNvSpPr txBox="1">
            <a:spLocks noChangeArrowheads="1"/>
          </p:cNvSpPr>
          <p:nvPr/>
        </p:nvSpPr>
        <p:spPr bwMode="auto">
          <a:xfrm>
            <a:off x="3361948" y="2881174"/>
            <a:ext cx="455196" cy="400110"/>
          </a:xfrm>
          <a:prstGeom prst="rect">
            <a:avLst/>
          </a:prstGeom>
          <a:solidFill>
            <a:srgbClr val="FF00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r>
              <a:rPr lang="en-US" altLang="ko-KR" sz="2000" b="1">
                <a:solidFill>
                  <a:prstClr val="white"/>
                </a:solidFill>
                <a:latin typeface=".VnTime" panose="020B7200000000000000" pitchFamily="34" charset="0"/>
                <a:ea typeface="맑은 고딕" panose="020B0503020000020004" pitchFamily="34" charset="-127"/>
                <a:cs typeface="Arial" panose="020B0604020202020204" pitchFamily="34" charset="0"/>
              </a:rPr>
              <a:t>02</a:t>
            </a:r>
            <a:endParaRPr lang="ko-KR" altLang="en-US" sz="2000" b="1">
              <a:solidFill>
                <a:prstClr val="white"/>
              </a:solidFill>
              <a:latin typeface=".VnTime" panose="020B7200000000000000" pitchFamily="34" charset="0"/>
              <a:ea typeface="맑은 고딕" panose="020B0503020000020004" pitchFamily="34" charset="-127"/>
              <a:cs typeface="Arial" panose="020B0604020202020204" pitchFamily="34" charset="0"/>
            </a:endParaRPr>
          </a:p>
        </p:txBody>
      </p:sp>
      <p:sp>
        <p:nvSpPr>
          <p:cNvPr id="28" name="TextBox 27">
            <a:extLst>
              <a:ext uri="{FF2B5EF4-FFF2-40B4-BE49-F238E27FC236}">
                <a16:creationId xmlns="" xmlns:a16="http://schemas.microsoft.com/office/drawing/2014/main" id="{001AB78A-A6DA-4396-86E2-E33FE3923FF7}"/>
              </a:ext>
            </a:extLst>
          </p:cNvPr>
          <p:cNvSpPr txBox="1">
            <a:spLocks noChangeArrowheads="1"/>
          </p:cNvSpPr>
          <p:nvPr/>
        </p:nvSpPr>
        <p:spPr bwMode="auto">
          <a:xfrm>
            <a:off x="3345159" y="3919539"/>
            <a:ext cx="5334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r>
              <a:rPr lang="en-US" altLang="ko-KR" sz="2000" b="1" dirty="0">
                <a:solidFill>
                  <a:prstClr val="white"/>
                </a:solidFill>
                <a:latin typeface=".VnTime" panose="020B7200000000000000" pitchFamily="34" charset="0"/>
                <a:ea typeface="맑은 고딕" panose="020B0503020000020004" pitchFamily="34" charset="-127"/>
                <a:cs typeface="Arial" panose="020B0604020202020204" pitchFamily="34" charset="0"/>
              </a:rPr>
              <a:t>03</a:t>
            </a:r>
            <a:endParaRPr lang="ko-KR" altLang="en-US" sz="2000" b="1" dirty="0">
              <a:solidFill>
                <a:prstClr val="white"/>
              </a:solidFill>
              <a:latin typeface=".VnTime" panose="020B7200000000000000" pitchFamily="34" charset="0"/>
              <a:ea typeface="맑은 고딕" panose="020B0503020000020004" pitchFamily="34" charset="-127"/>
              <a:cs typeface="Arial" panose="020B0604020202020204" pitchFamily="34" charset="0"/>
            </a:endParaRPr>
          </a:p>
        </p:txBody>
      </p:sp>
      <p:sp>
        <p:nvSpPr>
          <p:cNvPr id="29" name="TextBox 28">
            <a:extLst>
              <a:ext uri="{FF2B5EF4-FFF2-40B4-BE49-F238E27FC236}">
                <a16:creationId xmlns="" xmlns:a16="http://schemas.microsoft.com/office/drawing/2014/main" id="{4E17189E-64EC-4A20-A790-7BA7E9E3DADA}"/>
              </a:ext>
            </a:extLst>
          </p:cNvPr>
          <p:cNvSpPr txBox="1">
            <a:spLocks noChangeArrowheads="1"/>
          </p:cNvSpPr>
          <p:nvPr/>
        </p:nvSpPr>
        <p:spPr bwMode="auto">
          <a:xfrm>
            <a:off x="3294290" y="5089021"/>
            <a:ext cx="5334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r>
              <a:rPr lang="en-US" altLang="ko-KR" sz="2000" b="1" dirty="0">
                <a:solidFill>
                  <a:prstClr val="white"/>
                </a:solidFill>
                <a:latin typeface=".VnTime" panose="020B7200000000000000" pitchFamily="34" charset="0"/>
                <a:ea typeface="맑은 고딕" panose="020B0503020000020004" pitchFamily="34" charset="-127"/>
                <a:cs typeface="Arial" panose="020B0604020202020204" pitchFamily="34" charset="0"/>
              </a:rPr>
              <a:t>04</a:t>
            </a:r>
            <a:endParaRPr lang="ko-KR" altLang="en-US" sz="2000" b="1" dirty="0">
              <a:solidFill>
                <a:prstClr val="white"/>
              </a:solidFill>
              <a:latin typeface=".VnTime" panose="020B7200000000000000" pitchFamily="34" charset="0"/>
              <a:ea typeface="맑은 고딕" panose="020B0503020000020004" pitchFamily="34" charset="-127"/>
              <a:cs typeface="Arial" panose="020B0604020202020204" pitchFamily="34" charset="0"/>
            </a:endParaRPr>
          </a:p>
        </p:txBody>
      </p:sp>
      <p:sp>
        <p:nvSpPr>
          <p:cNvPr id="32" name="Rectangle 5">
            <a:extLst>
              <a:ext uri="{FF2B5EF4-FFF2-40B4-BE49-F238E27FC236}">
                <a16:creationId xmlns="" xmlns:a16="http://schemas.microsoft.com/office/drawing/2014/main" id="{0D0CD6E2-127F-4837-9B71-9AE6C437D64E}"/>
              </a:ext>
            </a:extLst>
          </p:cNvPr>
          <p:cNvSpPr>
            <a:spLocks noChangeArrowheads="1"/>
          </p:cNvSpPr>
          <p:nvPr/>
        </p:nvSpPr>
        <p:spPr bwMode="auto">
          <a:xfrm>
            <a:off x="3532476" y="1053381"/>
            <a:ext cx="712787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000" b="1" i="1" dirty="0">
                <a:cs typeface="Arial" panose="020B0604020202020204" pitchFamily="34" charset="0"/>
              </a:rPr>
              <a:t>b) Sự cần thiết phải học tập và làm theo tư tưởng, đạo đức, phong cách Hồ Chí Minh</a:t>
            </a:r>
            <a:endParaRPr lang="en-US" altLang="en-US" sz="2000" i="1" dirty="0">
              <a:cs typeface="Arial" panose="020B0604020202020204" pitchFamily="34" charset="0"/>
            </a:endParaRPr>
          </a:p>
        </p:txBody>
      </p:sp>
      <p:sp>
        <p:nvSpPr>
          <p:cNvPr id="4" name="Rectangle 3">
            <a:extLst>
              <a:ext uri="{FF2B5EF4-FFF2-40B4-BE49-F238E27FC236}">
                <a16:creationId xmlns="" xmlns:a16="http://schemas.microsoft.com/office/drawing/2014/main" id="{0945F466-5D65-4420-A69F-9303A265DDA9}"/>
              </a:ext>
            </a:extLst>
          </p:cNvPr>
          <p:cNvSpPr>
            <a:spLocks noChangeArrowheads="1"/>
          </p:cNvSpPr>
          <p:nvPr/>
        </p:nvSpPr>
        <p:spPr bwMode="auto">
          <a:xfrm>
            <a:off x="3256246" y="2062278"/>
            <a:ext cx="7360793" cy="348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lnSpc>
                <a:spcPts val="2000"/>
              </a:lnSpc>
              <a:spcBef>
                <a:spcPct val="0"/>
              </a:spcBef>
              <a:spcAft>
                <a:spcPct val="0"/>
              </a:spcAft>
              <a:buNone/>
            </a:pPr>
            <a:r>
              <a:rPr lang="nl-NL" altLang="en-US" sz="2000" dirty="0">
                <a:solidFill>
                  <a:srgbClr val="000099"/>
                </a:solidFill>
                <a:cs typeface="Calibri" panose="020F0502020204030204" pitchFamily="34" charset="0"/>
              </a:rPr>
              <a:t>Xuất phát từ vai trò to lớn và quan trọng của đạo đức</a:t>
            </a:r>
            <a:endParaRPr lang="en-US" altLang="en-US" sz="2000" dirty="0">
              <a:solidFill>
                <a:srgbClr val="000099"/>
              </a:solidFill>
              <a:cs typeface="Calibri" panose="020F0502020204030204" pitchFamily="34" charset="0"/>
            </a:endParaRPr>
          </a:p>
        </p:txBody>
      </p:sp>
      <p:sp>
        <p:nvSpPr>
          <p:cNvPr id="8" name="Rectangle 7">
            <a:extLst>
              <a:ext uri="{FF2B5EF4-FFF2-40B4-BE49-F238E27FC236}">
                <a16:creationId xmlns="" xmlns:a16="http://schemas.microsoft.com/office/drawing/2014/main" id="{BD5AB770-D27D-412B-B0E1-804B4FFFFDA4}"/>
              </a:ext>
            </a:extLst>
          </p:cNvPr>
          <p:cNvSpPr>
            <a:spLocks noChangeArrowheads="1"/>
          </p:cNvSpPr>
          <p:nvPr/>
        </p:nvSpPr>
        <p:spPr bwMode="auto">
          <a:xfrm>
            <a:off x="3157860" y="2876044"/>
            <a:ext cx="7787160" cy="60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lnSpc>
                <a:spcPts val="2000"/>
              </a:lnSpc>
              <a:spcBef>
                <a:spcPct val="0"/>
              </a:spcBef>
              <a:spcAft>
                <a:spcPct val="0"/>
              </a:spcAft>
              <a:buNone/>
            </a:pPr>
            <a:r>
              <a:rPr lang="nl-NL" altLang="en-US" sz="2000" dirty="0">
                <a:solidFill>
                  <a:srgbClr val="FF0066"/>
                </a:solidFill>
                <a:cs typeface="Calibri" panose="020F0502020204030204" pitchFamily="34" charset="0"/>
              </a:rPr>
              <a:t>Hồ Chí Minh là tấm gương đạo đức mẫu mực, sáng người, tiêu biểu nhất cho truyền thống đạo đức của dân tộc Việt Nam</a:t>
            </a:r>
            <a:endParaRPr lang="en-US" altLang="en-US" sz="2000" dirty="0">
              <a:solidFill>
                <a:srgbClr val="FF0066"/>
              </a:solidFill>
              <a:cs typeface="Calibri" panose="020F0502020204030204" pitchFamily="34" charset="0"/>
            </a:endParaRPr>
          </a:p>
        </p:txBody>
      </p:sp>
      <p:sp>
        <p:nvSpPr>
          <p:cNvPr id="9" name="Rectangle 8">
            <a:extLst>
              <a:ext uri="{FF2B5EF4-FFF2-40B4-BE49-F238E27FC236}">
                <a16:creationId xmlns="" xmlns:a16="http://schemas.microsoft.com/office/drawing/2014/main" id="{28CFD61C-B3F5-4964-9218-F62E46BBE685}"/>
              </a:ext>
            </a:extLst>
          </p:cNvPr>
          <p:cNvSpPr>
            <a:spLocks noChangeArrowheads="1"/>
          </p:cNvSpPr>
          <p:nvPr/>
        </p:nvSpPr>
        <p:spPr bwMode="auto">
          <a:xfrm>
            <a:off x="4122549" y="3919539"/>
            <a:ext cx="6291451"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000" dirty="0">
                <a:solidFill>
                  <a:srgbClr val="008000"/>
                </a:solidFill>
                <a:cs typeface="Calibri" panose="020F0502020204030204" pitchFamily="34" charset="0"/>
              </a:rPr>
              <a:t>Thực trạng đạo đức hiện nay đòi hỏi “nhân cái đẹp, dẹp cái xấu</a:t>
            </a:r>
            <a:r>
              <a:rPr lang="nl-NL" altLang="en-US" sz="2000" dirty="0">
                <a:solidFill>
                  <a:srgbClr val="CC6600"/>
                </a:solidFill>
                <a:cs typeface="Calibri" panose="020F0502020204030204" pitchFamily="34" charset="0"/>
              </a:rPr>
              <a:t>”</a:t>
            </a:r>
            <a:endParaRPr lang="en-US" altLang="en-US" sz="2000" dirty="0">
              <a:solidFill>
                <a:srgbClr val="CC6600"/>
              </a:solidFill>
              <a:cs typeface="Arial" panose="020B0604020202020204" pitchFamily="34" charset="0"/>
            </a:endParaRPr>
          </a:p>
        </p:txBody>
      </p:sp>
      <p:grpSp>
        <p:nvGrpSpPr>
          <p:cNvPr id="35" name="Group 34">
            <a:extLst>
              <a:ext uri="{FF2B5EF4-FFF2-40B4-BE49-F238E27FC236}">
                <a16:creationId xmlns="" xmlns:a16="http://schemas.microsoft.com/office/drawing/2014/main" id="{078AFACF-4A3E-45EA-BBB6-8E2961D5F3CC}"/>
              </a:ext>
            </a:extLst>
          </p:cNvPr>
          <p:cNvGrpSpPr>
            <a:grpSpLocks/>
          </p:cNvGrpSpPr>
          <p:nvPr/>
        </p:nvGrpSpPr>
        <p:grpSpPr bwMode="auto">
          <a:xfrm>
            <a:off x="3216276" y="5951538"/>
            <a:ext cx="7728744" cy="722312"/>
            <a:chOff x="3079580" y="1448495"/>
            <a:chExt cx="5308844" cy="576127"/>
          </a:xfrm>
        </p:grpSpPr>
        <p:sp>
          <p:nvSpPr>
            <p:cNvPr id="45" name="Rectangle 44">
              <a:extLst>
                <a:ext uri="{FF2B5EF4-FFF2-40B4-BE49-F238E27FC236}">
                  <a16:creationId xmlns="" xmlns:a16="http://schemas.microsoft.com/office/drawing/2014/main" id="{EBA55012-4884-40EA-8042-F14A1418AB32}"/>
                </a:ext>
              </a:extLst>
            </p:cNvPr>
            <p:cNvSpPr/>
            <p:nvPr/>
          </p:nvSpPr>
          <p:spPr>
            <a:xfrm>
              <a:off x="3079580" y="1448495"/>
              <a:ext cx="5308844" cy="576127"/>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ko-KR" altLang="en-US">
                <a:solidFill>
                  <a:prstClr val="white"/>
                </a:solidFill>
                <a:latin typeface="Calibri"/>
                <a:ea typeface="맑은 고딕" panose="020B0503020000020004" pitchFamily="34" charset="-127"/>
              </a:endParaRPr>
            </a:p>
          </p:txBody>
        </p:sp>
        <p:sp>
          <p:nvSpPr>
            <p:cNvPr id="46" name="Right Triangle 45">
              <a:extLst>
                <a:ext uri="{FF2B5EF4-FFF2-40B4-BE49-F238E27FC236}">
                  <a16:creationId xmlns="" xmlns:a16="http://schemas.microsoft.com/office/drawing/2014/main" id="{F6E68FD4-40E0-481E-8781-7E2830EFEBC7}"/>
                </a:ext>
              </a:extLst>
            </p:cNvPr>
            <p:cNvSpPr/>
            <p:nvPr/>
          </p:nvSpPr>
          <p:spPr>
            <a:xfrm rot="5400000">
              <a:off x="3179493" y="1376037"/>
              <a:ext cx="576127" cy="721043"/>
            </a:xfrm>
            <a:prstGeom prst="rtTriangle">
              <a:avLst/>
            </a:prstGeom>
            <a:solidFill>
              <a:srgbClr val="9900CC"/>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endParaRPr lang="ko-KR" altLang="en-US">
                <a:solidFill>
                  <a:prstClr val="white"/>
                </a:solidFill>
                <a:latin typeface="Calibri"/>
                <a:ea typeface="맑은 고딕" panose="020B0503020000020004" pitchFamily="34" charset="-127"/>
              </a:endParaRPr>
            </a:p>
          </p:txBody>
        </p:sp>
      </p:grpSp>
      <p:sp>
        <p:nvSpPr>
          <p:cNvPr id="10" name="Rectangle 9">
            <a:extLst>
              <a:ext uri="{FF2B5EF4-FFF2-40B4-BE49-F238E27FC236}">
                <a16:creationId xmlns="" xmlns:a16="http://schemas.microsoft.com/office/drawing/2014/main" id="{C65814A3-22D7-4616-AA1F-00BD92357748}"/>
              </a:ext>
            </a:extLst>
          </p:cNvPr>
          <p:cNvSpPr>
            <a:spLocks noChangeArrowheads="1"/>
          </p:cNvSpPr>
          <p:nvPr/>
        </p:nvSpPr>
        <p:spPr bwMode="auto">
          <a:xfrm>
            <a:off x="3560991" y="5140101"/>
            <a:ext cx="7070846" cy="60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lnSpc>
                <a:spcPts val="2000"/>
              </a:lnSpc>
              <a:spcBef>
                <a:spcPct val="0"/>
              </a:spcBef>
              <a:spcAft>
                <a:spcPct val="0"/>
              </a:spcAft>
              <a:buNone/>
            </a:pPr>
            <a:r>
              <a:rPr lang="nl-NL" altLang="en-US" sz="2000" dirty="0">
                <a:solidFill>
                  <a:srgbClr val="C00000"/>
                </a:solidFill>
                <a:cs typeface="Calibri" panose="020F0502020204030204" pitchFamily="34" charset="0"/>
              </a:rPr>
              <a:t>Thực hiện quan điểm của Đảng với cuộc vận động </a:t>
            </a:r>
            <a:r>
              <a:rPr lang="vi-VN" altLang="en-US" sz="2000" dirty="0">
                <a:solidFill>
                  <a:srgbClr val="C00000"/>
                </a:solidFill>
                <a:cs typeface="Calibri" panose="020F0502020204030204" pitchFamily="34" charset="0"/>
              </a:rPr>
              <a:t>    		</a:t>
            </a:r>
            <a:r>
              <a:rPr lang="nl-NL" altLang="en-US" sz="2000" dirty="0">
                <a:solidFill>
                  <a:srgbClr val="C00000"/>
                </a:solidFill>
                <a:cs typeface="Calibri" panose="020F0502020204030204" pitchFamily="34" charset="0"/>
              </a:rPr>
              <a:t>“Đẩy mạnh học tập ..... Hồ Chí Minh”</a:t>
            </a:r>
            <a:endParaRPr lang="en-US" altLang="en-US" sz="2000" dirty="0">
              <a:solidFill>
                <a:srgbClr val="C00000"/>
              </a:solidFill>
              <a:cs typeface="Calibri" panose="020F0502020204030204" pitchFamily="34" charset="0"/>
            </a:endParaRPr>
          </a:p>
        </p:txBody>
      </p:sp>
      <p:sp>
        <p:nvSpPr>
          <p:cNvPr id="11" name="Rectangle 10">
            <a:extLst>
              <a:ext uri="{FF2B5EF4-FFF2-40B4-BE49-F238E27FC236}">
                <a16:creationId xmlns="" xmlns:a16="http://schemas.microsoft.com/office/drawing/2014/main" id="{690CB6F9-28CF-444B-BF9F-CAA9CD0A0038}"/>
              </a:ext>
            </a:extLst>
          </p:cNvPr>
          <p:cNvSpPr>
            <a:spLocks noChangeArrowheads="1"/>
          </p:cNvSpPr>
          <p:nvPr/>
        </p:nvSpPr>
        <p:spPr bwMode="auto">
          <a:xfrm>
            <a:off x="4122549" y="6053138"/>
            <a:ext cx="481190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r>
              <a:rPr lang="nl-NL" altLang="en-US" sz="2000" dirty="0">
                <a:solidFill>
                  <a:srgbClr val="9900CC"/>
                </a:solidFill>
                <a:cs typeface="Calibri" panose="020F0502020204030204" pitchFamily="34" charset="0"/>
              </a:rPr>
              <a:t>Là nghĩa vụ và trách nhiệm. </a:t>
            </a:r>
            <a:endParaRPr lang="en-US" altLang="en-US" sz="2000" dirty="0">
              <a:solidFill>
                <a:srgbClr val="9900CC"/>
              </a:solidFill>
              <a:cs typeface="Arial" panose="020B0604020202020204" pitchFamily="34" charset="0"/>
            </a:endParaRPr>
          </a:p>
        </p:txBody>
      </p:sp>
      <p:sp>
        <p:nvSpPr>
          <p:cNvPr id="47" name="TextBox 46">
            <a:extLst>
              <a:ext uri="{FF2B5EF4-FFF2-40B4-BE49-F238E27FC236}">
                <a16:creationId xmlns="" xmlns:a16="http://schemas.microsoft.com/office/drawing/2014/main" id="{ECDD44BF-B875-4EA9-84B8-F6F4BD61ACB5}"/>
              </a:ext>
            </a:extLst>
          </p:cNvPr>
          <p:cNvSpPr txBox="1">
            <a:spLocks noChangeArrowheads="1"/>
          </p:cNvSpPr>
          <p:nvPr/>
        </p:nvSpPr>
        <p:spPr bwMode="auto">
          <a:xfrm>
            <a:off x="3283744" y="5951536"/>
            <a:ext cx="5334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r>
              <a:rPr lang="en-US" altLang="ko-KR" sz="2000" b="1">
                <a:solidFill>
                  <a:prstClr val="white"/>
                </a:solidFill>
                <a:latin typeface=".VnTime" panose="020B7200000000000000" pitchFamily="34" charset="0"/>
                <a:ea typeface="맑은 고딕" panose="020B0503020000020004" pitchFamily="34" charset="-127"/>
                <a:cs typeface="Arial" panose="020B0604020202020204" pitchFamily="34" charset="0"/>
              </a:rPr>
              <a:t>05</a:t>
            </a:r>
            <a:endParaRPr lang="ko-KR" altLang="en-US" sz="2000" b="1">
              <a:solidFill>
                <a:prstClr val="white"/>
              </a:solidFill>
              <a:latin typeface=".VnTime" panose="020B7200000000000000" pitchFamily="34" charset="0"/>
              <a:ea typeface="맑은 고딕" panose="020B0503020000020004" pitchFamily="34" charset="-127"/>
              <a:cs typeface="Arial" panose="020B0604020202020204" pitchFamily="34" charset="0"/>
            </a:endParaRPr>
          </a:p>
        </p:txBody>
      </p:sp>
      <p:grpSp>
        <p:nvGrpSpPr>
          <p:cNvPr id="30" name="Group 21">
            <a:extLst>
              <a:ext uri="{FF2B5EF4-FFF2-40B4-BE49-F238E27FC236}">
                <a16:creationId xmlns="" xmlns:a16="http://schemas.microsoft.com/office/drawing/2014/main" id="{0492BECD-5351-4C87-B59B-EB7B359734C4}"/>
              </a:ext>
            </a:extLst>
          </p:cNvPr>
          <p:cNvGrpSpPr>
            <a:grpSpLocks/>
          </p:cNvGrpSpPr>
          <p:nvPr/>
        </p:nvGrpSpPr>
        <p:grpSpPr bwMode="auto">
          <a:xfrm flipV="1">
            <a:off x="2123268" y="994166"/>
            <a:ext cx="10068732" cy="20246"/>
            <a:chOff x="240" y="250473"/>
            <a:chExt cx="5298" cy="78017"/>
          </a:xfrm>
        </p:grpSpPr>
        <p:sp>
          <p:nvSpPr>
            <p:cNvPr id="31" name="Line 7">
              <a:extLst>
                <a:ext uri="{FF2B5EF4-FFF2-40B4-BE49-F238E27FC236}">
                  <a16:creationId xmlns="" xmlns:a16="http://schemas.microsoft.com/office/drawing/2014/main" id="{FBA521B5-1F48-4770-908A-21E84FCC8328}"/>
                </a:ext>
              </a:extLst>
            </p:cNvPr>
            <p:cNvSpPr>
              <a:spLocks noChangeShapeType="1"/>
            </p:cNvSpPr>
            <p:nvPr/>
          </p:nvSpPr>
          <p:spPr bwMode="auto">
            <a:xfrm>
              <a:off x="240" y="250473"/>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33" name="Line 8">
              <a:extLst>
                <a:ext uri="{FF2B5EF4-FFF2-40B4-BE49-F238E27FC236}">
                  <a16:creationId xmlns="" xmlns:a16="http://schemas.microsoft.com/office/drawing/2014/main" id="{B2AC9487-E797-4218-A593-680FEBD744E8}"/>
                </a:ext>
              </a:extLst>
            </p:cNvPr>
            <p:cNvSpPr>
              <a:spLocks noChangeShapeType="1"/>
            </p:cNvSpPr>
            <p:nvPr/>
          </p:nvSpPr>
          <p:spPr bwMode="auto">
            <a:xfrm>
              <a:off x="240" y="328490"/>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grpSp>
      <p:sp>
        <p:nvSpPr>
          <p:cNvPr id="34" name="Rectangle 5">
            <a:extLst>
              <a:ext uri="{FF2B5EF4-FFF2-40B4-BE49-F238E27FC236}">
                <a16:creationId xmlns="" xmlns:a16="http://schemas.microsoft.com/office/drawing/2014/main" id="{CF4691EA-1BB2-42A7-83C3-89E336DCAB59}"/>
              </a:ext>
            </a:extLst>
          </p:cNvPr>
          <p:cNvSpPr>
            <a:spLocks noChangeArrowheads="1"/>
          </p:cNvSpPr>
          <p:nvPr/>
        </p:nvSpPr>
        <p:spPr bwMode="auto">
          <a:xfrm>
            <a:off x="2123268" y="150887"/>
            <a:ext cx="9594611"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400" b="1" dirty="0">
                <a:solidFill>
                  <a:srgbClr val="000099"/>
                </a:solidFill>
                <a:cs typeface="Arial" panose="020B0604020202020204" pitchFamily="34" charset="0"/>
              </a:rPr>
              <a:t>1. Sự cần thiết phải học tập và làm theo tư tưởng, đạo đức, phong cách Hồ Chí Minh</a:t>
            </a:r>
            <a:endParaRPr lang="en-US" altLang="en-US" sz="2400" dirty="0">
              <a:solidFill>
                <a:srgbClr val="000099"/>
              </a:solidFill>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p:cTn id="7" dur="1000" fill="hold"/>
                                        <p:tgtEl>
                                          <p:spTgt spid="32"/>
                                        </p:tgtEl>
                                        <p:attrNameLst>
                                          <p:attrName>ppt_w</p:attrName>
                                        </p:attrNameLst>
                                      </p:cBhvr>
                                      <p:tavLst>
                                        <p:tav tm="0">
                                          <p:val>
                                            <p:fltVal val="0"/>
                                          </p:val>
                                        </p:tav>
                                        <p:tav tm="100000">
                                          <p:val>
                                            <p:strVal val="#ppt_w"/>
                                          </p:val>
                                        </p:tav>
                                      </p:tavLst>
                                    </p:anim>
                                    <p:anim calcmode="lin" valueType="num">
                                      <p:cBhvr>
                                        <p:cTn id="8" dur="1000" fill="hold"/>
                                        <p:tgtEl>
                                          <p:spTgt spid="32"/>
                                        </p:tgtEl>
                                        <p:attrNameLst>
                                          <p:attrName>ppt_h</p:attrName>
                                        </p:attrNameLst>
                                      </p:cBhvr>
                                      <p:tavLst>
                                        <p:tav tm="0">
                                          <p:val>
                                            <p:fltVal val="0"/>
                                          </p:val>
                                        </p:tav>
                                        <p:tav tm="100000">
                                          <p:val>
                                            <p:strVal val="#ppt_h"/>
                                          </p:val>
                                        </p:tav>
                                      </p:tavLst>
                                    </p:anim>
                                    <p:anim calcmode="lin" valueType="num">
                                      <p:cBhvr>
                                        <p:cTn id="9" dur="1000" fill="hold"/>
                                        <p:tgtEl>
                                          <p:spTgt spid="32"/>
                                        </p:tgtEl>
                                        <p:attrNameLst>
                                          <p:attrName>style.rotation</p:attrName>
                                        </p:attrNameLst>
                                      </p:cBhvr>
                                      <p:tavLst>
                                        <p:tav tm="0">
                                          <p:val>
                                            <p:fltVal val="90"/>
                                          </p:val>
                                        </p:tav>
                                        <p:tav tm="100000">
                                          <p:val>
                                            <p:fltVal val="0"/>
                                          </p:val>
                                        </p:tav>
                                      </p:tavLst>
                                    </p:anim>
                                    <p:animEffect transition="in" filter="fade">
                                      <p:cBhvr>
                                        <p:cTn id="10" dur="1000"/>
                                        <p:tgtEl>
                                          <p:spTgt spid="3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anim calcmode="lin" valueType="num">
                                      <p:cBhvr>
                                        <p:cTn id="16" dur="1000" fill="hold"/>
                                        <p:tgtEl>
                                          <p:spTgt spid="6"/>
                                        </p:tgtEl>
                                        <p:attrNameLst>
                                          <p:attrName>ppt_x</p:attrName>
                                        </p:attrNameLst>
                                      </p:cBhvr>
                                      <p:tavLst>
                                        <p:tav tm="0">
                                          <p:val>
                                            <p:strVal val="#ppt_x"/>
                                          </p:val>
                                        </p:tav>
                                        <p:tav tm="100000">
                                          <p:val>
                                            <p:strVal val="#ppt_x"/>
                                          </p:val>
                                        </p:tav>
                                      </p:tavLst>
                                    </p:anim>
                                    <p:anim calcmode="lin" valueType="num">
                                      <p:cBhvr>
                                        <p:cTn id="17" dur="1000" fill="hold"/>
                                        <p:tgtEl>
                                          <p:spTgt spid="6"/>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fade">
                                      <p:cBhvr>
                                        <p:cTn id="20" dur="1000"/>
                                        <p:tgtEl>
                                          <p:spTgt spid="26"/>
                                        </p:tgtEl>
                                      </p:cBhvr>
                                    </p:animEffect>
                                    <p:anim calcmode="lin" valueType="num">
                                      <p:cBhvr>
                                        <p:cTn id="21" dur="1000" fill="hold"/>
                                        <p:tgtEl>
                                          <p:spTgt spid="26"/>
                                        </p:tgtEl>
                                        <p:attrNameLst>
                                          <p:attrName>ppt_x</p:attrName>
                                        </p:attrNameLst>
                                      </p:cBhvr>
                                      <p:tavLst>
                                        <p:tav tm="0">
                                          <p:val>
                                            <p:strVal val="#ppt_x"/>
                                          </p:val>
                                        </p:tav>
                                        <p:tav tm="100000">
                                          <p:val>
                                            <p:strVal val="#ppt_x"/>
                                          </p:val>
                                        </p:tav>
                                      </p:tavLst>
                                    </p:anim>
                                    <p:anim calcmode="lin" valueType="num">
                                      <p:cBhvr>
                                        <p:cTn id="22" dur="1000" fill="hold"/>
                                        <p:tgtEl>
                                          <p:spTgt spid="26"/>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1000"/>
                                        <p:tgtEl>
                                          <p:spTgt spid="4"/>
                                        </p:tgtEl>
                                      </p:cBhvr>
                                    </p:animEffect>
                                    <p:anim calcmode="lin" valueType="num">
                                      <p:cBhvr>
                                        <p:cTn id="26" dur="1000" fill="hold"/>
                                        <p:tgtEl>
                                          <p:spTgt spid="4"/>
                                        </p:tgtEl>
                                        <p:attrNameLst>
                                          <p:attrName>ppt_x</p:attrName>
                                        </p:attrNameLst>
                                      </p:cBhvr>
                                      <p:tavLst>
                                        <p:tav tm="0">
                                          <p:val>
                                            <p:strVal val="#ppt_x"/>
                                          </p:val>
                                        </p:tav>
                                        <p:tav tm="100000">
                                          <p:val>
                                            <p:strVal val="#ppt_x"/>
                                          </p:val>
                                        </p:tav>
                                      </p:tavLst>
                                    </p:anim>
                                    <p:anim calcmode="lin" valueType="num">
                                      <p:cBhvr>
                                        <p:cTn id="2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42" presetClass="entr" presetSubtype="0" fill="hold" nodeType="click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1000"/>
                                        <p:tgtEl>
                                          <p:spTgt spid="17"/>
                                        </p:tgtEl>
                                      </p:cBhvr>
                                    </p:animEffect>
                                    <p:anim calcmode="lin" valueType="num">
                                      <p:cBhvr>
                                        <p:cTn id="33" dur="1000" fill="hold"/>
                                        <p:tgtEl>
                                          <p:spTgt spid="17"/>
                                        </p:tgtEl>
                                        <p:attrNameLst>
                                          <p:attrName>ppt_x</p:attrName>
                                        </p:attrNameLst>
                                      </p:cBhvr>
                                      <p:tavLst>
                                        <p:tav tm="0">
                                          <p:val>
                                            <p:strVal val="#ppt_x"/>
                                          </p:val>
                                        </p:tav>
                                        <p:tav tm="100000">
                                          <p:val>
                                            <p:strVal val="#ppt_x"/>
                                          </p:val>
                                        </p:tav>
                                      </p:tavLst>
                                    </p:anim>
                                    <p:anim calcmode="lin" valueType="num">
                                      <p:cBhvr>
                                        <p:cTn id="34" dur="1000" fill="hold"/>
                                        <p:tgtEl>
                                          <p:spTgt spid="17"/>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27"/>
                                        </p:tgtEl>
                                        <p:attrNameLst>
                                          <p:attrName>style.visibility</p:attrName>
                                        </p:attrNameLst>
                                      </p:cBhvr>
                                      <p:to>
                                        <p:strVal val="visible"/>
                                      </p:to>
                                    </p:set>
                                    <p:animEffect transition="in" filter="fade">
                                      <p:cBhvr>
                                        <p:cTn id="37" dur="1000"/>
                                        <p:tgtEl>
                                          <p:spTgt spid="27"/>
                                        </p:tgtEl>
                                      </p:cBhvr>
                                    </p:animEffect>
                                    <p:anim calcmode="lin" valueType="num">
                                      <p:cBhvr>
                                        <p:cTn id="38" dur="1000" fill="hold"/>
                                        <p:tgtEl>
                                          <p:spTgt spid="27"/>
                                        </p:tgtEl>
                                        <p:attrNameLst>
                                          <p:attrName>ppt_x</p:attrName>
                                        </p:attrNameLst>
                                      </p:cBhvr>
                                      <p:tavLst>
                                        <p:tav tm="0">
                                          <p:val>
                                            <p:strVal val="#ppt_x"/>
                                          </p:val>
                                        </p:tav>
                                        <p:tav tm="100000">
                                          <p:val>
                                            <p:strVal val="#ppt_x"/>
                                          </p:val>
                                        </p:tav>
                                      </p:tavLst>
                                    </p:anim>
                                    <p:anim calcmode="lin" valueType="num">
                                      <p:cBhvr>
                                        <p:cTn id="39" dur="1000" fill="hold"/>
                                        <p:tgtEl>
                                          <p:spTgt spid="27"/>
                                        </p:tgtEl>
                                        <p:attrNameLst>
                                          <p:attrName>ppt_y</p:attrName>
                                        </p:attrNameLst>
                                      </p:cBhvr>
                                      <p:tavLst>
                                        <p:tav tm="0">
                                          <p:val>
                                            <p:strVal val="#ppt_y+.1"/>
                                          </p:val>
                                        </p:tav>
                                        <p:tav tm="100000">
                                          <p:val>
                                            <p:strVal val="#ppt_y"/>
                                          </p:val>
                                        </p:tav>
                                      </p:tavLst>
                                    </p:anim>
                                  </p:childTnLst>
                                </p:cTn>
                              </p:par>
                              <p:par>
                                <p:cTn id="40" presetID="42" presetClass="entr" presetSubtype="0" fill="hold" grpId="0" nodeType="with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fade">
                                      <p:cBhvr>
                                        <p:cTn id="42" dur="1000"/>
                                        <p:tgtEl>
                                          <p:spTgt spid="8"/>
                                        </p:tgtEl>
                                      </p:cBhvr>
                                    </p:animEffect>
                                    <p:anim calcmode="lin" valueType="num">
                                      <p:cBhvr>
                                        <p:cTn id="43" dur="1000" fill="hold"/>
                                        <p:tgtEl>
                                          <p:spTgt spid="8"/>
                                        </p:tgtEl>
                                        <p:attrNameLst>
                                          <p:attrName>ppt_x</p:attrName>
                                        </p:attrNameLst>
                                      </p:cBhvr>
                                      <p:tavLst>
                                        <p:tav tm="0">
                                          <p:val>
                                            <p:strVal val="#ppt_x"/>
                                          </p:val>
                                        </p:tav>
                                        <p:tav tm="100000">
                                          <p:val>
                                            <p:strVal val="#ppt_x"/>
                                          </p:val>
                                        </p:tav>
                                      </p:tavLst>
                                    </p:anim>
                                    <p:anim calcmode="lin" valueType="num">
                                      <p:cBhvr>
                                        <p:cTn id="44"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42" presetClass="entr" presetSubtype="0" fill="hold"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1000"/>
                                        <p:tgtEl>
                                          <p:spTgt spid="20"/>
                                        </p:tgtEl>
                                      </p:cBhvr>
                                    </p:animEffect>
                                    <p:anim calcmode="lin" valueType="num">
                                      <p:cBhvr>
                                        <p:cTn id="50" dur="1000" fill="hold"/>
                                        <p:tgtEl>
                                          <p:spTgt spid="20"/>
                                        </p:tgtEl>
                                        <p:attrNameLst>
                                          <p:attrName>ppt_x</p:attrName>
                                        </p:attrNameLst>
                                      </p:cBhvr>
                                      <p:tavLst>
                                        <p:tav tm="0">
                                          <p:val>
                                            <p:strVal val="#ppt_x"/>
                                          </p:val>
                                        </p:tav>
                                        <p:tav tm="100000">
                                          <p:val>
                                            <p:strVal val="#ppt_x"/>
                                          </p:val>
                                        </p:tav>
                                      </p:tavLst>
                                    </p:anim>
                                    <p:anim calcmode="lin" valueType="num">
                                      <p:cBhvr>
                                        <p:cTn id="51" dur="1000" fill="hold"/>
                                        <p:tgtEl>
                                          <p:spTgt spid="20"/>
                                        </p:tgtEl>
                                        <p:attrNameLst>
                                          <p:attrName>ppt_y</p:attrName>
                                        </p:attrNameLst>
                                      </p:cBhvr>
                                      <p:tavLst>
                                        <p:tav tm="0">
                                          <p:val>
                                            <p:strVal val="#ppt_y+.1"/>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28"/>
                                        </p:tgtEl>
                                        <p:attrNameLst>
                                          <p:attrName>style.visibility</p:attrName>
                                        </p:attrNameLst>
                                      </p:cBhvr>
                                      <p:to>
                                        <p:strVal val="visible"/>
                                      </p:to>
                                    </p:set>
                                    <p:animEffect transition="in" filter="fade">
                                      <p:cBhvr>
                                        <p:cTn id="54" dur="1000"/>
                                        <p:tgtEl>
                                          <p:spTgt spid="28"/>
                                        </p:tgtEl>
                                      </p:cBhvr>
                                    </p:animEffect>
                                    <p:anim calcmode="lin" valueType="num">
                                      <p:cBhvr>
                                        <p:cTn id="55" dur="1000" fill="hold"/>
                                        <p:tgtEl>
                                          <p:spTgt spid="28"/>
                                        </p:tgtEl>
                                        <p:attrNameLst>
                                          <p:attrName>ppt_x</p:attrName>
                                        </p:attrNameLst>
                                      </p:cBhvr>
                                      <p:tavLst>
                                        <p:tav tm="0">
                                          <p:val>
                                            <p:strVal val="#ppt_x"/>
                                          </p:val>
                                        </p:tav>
                                        <p:tav tm="100000">
                                          <p:val>
                                            <p:strVal val="#ppt_x"/>
                                          </p:val>
                                        </p:tav>
                                      </p:tavLst>
                                    </p:anim>
                                    <p:anim calcmode="lin" valueType="num">
                                      <p:cBhvr>
                                        <p:cTn id="56" dur="1000" fill="hold"/>
                                        <p:tgtEl>
                                          <p:spTgt spid="28"/>
                                        </p:tgtEl>
                                        <p:attrNameLst>
                                          <p:attrName>ppt_y</p:attrName>
                                        </p:attrNameLst>
                                      </p:cBhvr>
                                      <p:tavLst>
                                        <p:tav tm="0">
                                          <p:val>
                                            <p:strVal val="#ppt_y+.1"/>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9"/>
                                        </p:tgtEl>
                                        <p:attrNameLst>
                                          <p:attrName>style.visibility</p:attrName>
                                        </p:attrNameLst>
                                      </p:cBhvr>
                                      <p:to>
                                        <p:strVal val="visible"/>
                                      </p:to>
                                    </p:set>
                                    <p:animEffect transition="in" filter="fade">
                                      <p:cBhvr>
                                        <p:cTn id="59" dur="1000"/>
                                        <p:tgtEl>
                                          <p:spTgt spid="9"/>
                                        </p:tgtEl>
                                      </p:cBhvr>
                                    </p:animEffect>
                                    <p:anim calcmode="lin" valueType="num">
                                      <p:cBhvr>
                                        <p:cTn id="60" dur="1000" fill="hold"/>
                                        <p:tgtEl>
                                          <p:spTgt spid="9"/>
                                        </p:tgtEl>
                                        <p:attrNameLst>
                                          <p:attrName>ppt_x</p:attrName>
                                        </p:attrNameLst>
                                      </p:cBhvr>
                                      <p:tavLst>
                                        <p:tav tm="0">
                                          <p:val>
                                            <p:strVal val="#ppt_x"/>
                                          </p:val>
                                        </p:tav>
                                        <p:tav tm="100000">
                                          <p:val>
                                            <p:strVal val="#ppt_x"/>
                                          </p:val>
                                        </p:tav>
                                      </p:tavLst>
                                    </p:anim>
                                    <p:anim calcmode="lin" valueType="num">
                                      <p:cBhvr>
                                        <p:cTn id="61"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62" fill="hold" nodeType="clickPar">
                      <p:stCondLst>
                        <p:cond delay="indefinite"/>
                      </p:stCondLst>
                      <p:childTnLst>
                        <p:par>
                          <p:cTn id="63" fill="hold" nodeType="withGroup">
                            <p:stCondLst>
                              <p:cond delay="0"/>
                            </p:stCondLst>
                            <p:childTnLst>
                              <p:par>
                                <p:cTn id="64" presetID="42" presetClass="entr" presetSubtype="0" fill="hold" nodeType="clickEffect">
                                  <p:stCondLst>
                                    <p:cond delay="0"/>
                                  </p:stCondLst>
                                  <p:childTnLst>
                                    <p:set>
                                      <p:cBhvr>
                                        <p:cTn id="65" dur="1" fill="hold">
                                          <p:stCondLst>
                                            <p:cond delay="0"/>
                                          </p:stCondLst>
                                        </p:cTn>
                                        <p:tgtEl>
                                          <p:spTgt spid="23"/>
                                        </p:tgtEl>
                                        <p:attrNameLst>
                                          <p:attrName>style.visibility</p:attrName>
                                        </p:attrNameLst>
                                      </p:cBhvr>
                                      <p:to>
                                        <p:strVal val="visible"/>
                                      </p:to>
                                    </p:set>
                                    <p:animEffect transition="in" filter="fade">
                                      <p:cBhvr>
                                        <p:cTn id="66" dur="1000"/>
                                        <p:tgtEl>
                                          <p:spTgt spid="23"/>
                                        </p:tgtEl>
                                      </p:cBhvr>
                                    </p:animEffect>
                                    <p:anim calcmode="lin" valueType="num">
                                      <p:cBhvr>
                                        <p:cTn id="67" dur="1000" fill="hold"/>
                                        <p:tgtEl>
                                          <p:spTgt spid="23"/>
                                        </p:tgtEl>
                                        <p:attrNameLst>
                                          <p:attrName>ppt_x</p:attrName>
                                        </p:attrNameLst>
                                      </p:cBhvr>
                                      <p:tavLst>
                                        <p:tav tm="0">
                                          <p:val>
                                            <p:strVal val="#ppt_x"/>
                                          </p:val>
                                        </p:tav>
                                        <p:tav tm="100000">
                                          <p:val>
                                            <p:strVal val="#ppt_x"/>
                                          </p:val>
                                        </p:tav>
                                      </p:tavLst>
                                    </p:anim>
                                    <p:anim calcmode="lin" valueType="num">
                                      <p:cBhvr>
                                        <p:cTn id="68" dur="1000" fill="hold"/>
                                        <p:tgtEl>
                                          <p:spTgt spid="23"/>
                                        </p:tgtEl>
                                        <p:attrNameLst>
                                          <p:attrName>ppt_y</p:attrName>
                                        </p:attrNameLst>
                                      </p:cBhvr>
                                      <p:tavLst>
                                        <p:tav tm="0">
                                          <p:val>
                                            <p:strVal val="#ppt_y+.1"/>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29"/>
                                        </p:tgtEl>
                                        <p:attrNameLst>
                                          <p:attrName>style.visibility</p:attrName>
                                        </p:attrNameLst>
                                      </p:cBhvr>
                                      <p:to>
                                        <p:strVal val="visible"/>
                                      </p:to>
                                    </p:set>
                                    <p:animEffect transition="in" filter="fade">
                                      <p:cBhvr>
                                        <p:cTn id="71" dur="1000"/>
                                        <p:tgtEl>
                                          <p:spTgt spid="29"/>
                                        </p:tgtEl>
                                      </p:cBhvr>
                                    </p:animEffect>
                                    <p:anim calcmode="lin" valueType="num">
                                      <p:cBhvr>
                                        <p:cTn id="72" dur="1000" fill="hold"/>
                                        <p:tgtEl>
                                          <p:spTgt spid="29"/>
                                        </p:tgtEl>
                                        <p:attrNameLst>
                                          <p:attrName>ppt_x</p:attrName>
                                        </p:attrNameLst>
                                      </p:cBhvr>
                                      <p:tavLst>
                                        <p:tav tm="0">
                                          <p:val>
                                            <p:strVal val="#ppt_x"/>
                                          </p:val>
                                        </p:tav>
                                        <p:tav tm="100000">
                                          <p:val>
                                            <p:strVal val="#ppt_x"/>
                                          </p:val>
                                        </p:tav>
                                      </p:tavLst>
                                    </p:anim>
                                    <p:anim calcmode="lin" valueType="num">
                                      <p:cBhvr>
                                        <p:cTn id="73" dur="1000" fill="hold"/>
                                        <p:tgtEl>
                                          <p:spTgt spid="29"/>
                                        </p:tgtEl>
                                        <p:attrNameLst>
                                          <p:attrName>ppt_y</p:attrName>
                                        </p:attrNameLst>
                                      </p:cBhvr>
                                      <p:tavLst>
                                        <p:tav tm="0">
                                          <p:val>
                                            <p:strVal val="#ppt_y+.1"/>
                                          </p:val>
                                        </p:tav>
                                        <p:tav tm="100000">
                                          <p:val>
                                            <p:strVal val="#ppt_y"/>
                                          </p:val>
                                        </p:tav>
                                      </p:tavLst>
                                    </p:anim>
                                  </p:childTnLst>
                                </p:cTn>
                              </p:par>
                              <p:par>
                                <p:cTn id="74" presetID="42" presetClass="entr" presetSubtype="0" fill="hold" grpId="0" nodeType="withEffect">
                                  <p:stCondLst>
                                    <p:cond delay="0"/>
                                  </p:stCondLst>
                                  <p:childTnLst>
                                    <p:set>
                                      <p:cBhvr>
                                        <p:cTn id="75" dur="1" fill="hold">
                                          <p:stCondLst>
                                            <p:cond delay="0"/>
                                          </p:stCondLst>
                                        </p:cTn>
                                        <p:tgtEl>
                                          <p:spTgt spid="10"/>
                                        </p:tgtEl>
                                        <p:attrNameLst>
                                          <p:attrName>style.visibility</p:attrName>
                                        </p:attrNameLst>
                                      </p:cBhvr>
                                      <p:to>
                                        <p:strVal val="visible"/>
                                      </p:to>
                                    </p:set>
                                    <p:animEffect transition="in" filter="fade">
                                      <p:cBhvr>
                                        <p:cTn id="76" dur="1000"/>
                                        <p:tgtEl>
                                          <p:spTgt spid="10"/>
                                        </p:tgtEl>
                                      </p:cBhvr>
                                    </p:animEffect>
                                    <p:anim calcmode="lin" valueType="num">
                                      <p:cBhvr>
                                        <p:cTn id="77" dur="1000" fill="hold"/>
                                        <p:tgtEl>
                                          <p:spTgt spid="10"/>
                                        </p:tgtEl>
                                        <p:attrNameLst>
                                          <p:attrName>ppt_x</p:attrName>
                                        </p:attrNameLst>
                                      </p:cBhvr>
                                      <p:tavLst>
                                        <p:tav tm="0">
                                          <p:val>
                                            <p:strVal val="#ppt_x"/>
                                          </p:val>
                                        </p:tav>
                                        <p:tav tm="100000">
                                          <p:val>
                                            <p:strVal val="#ppt_x"/>
                                          </p:val>
                                        </p:tav>
                                      </p:tavLst>
                                    </p:anim>
                                    <p:anim calcmode="lin" valueType="num">
                                      <p:cBhvr>
                                        <p:cTn id="78"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79" fill="hold" nodeType="clickPar">
                      <p:stCondLst>
                        <p:cond delay="indefinite"/>
                      </p:stCondLst>
                      <p:childTnLst>
                        <p:par>
                          <p:cTn id="80" fill="hold" nodeType="withGroup">
                            <p:stCondLst>
                              <p:cond delay="0"/>
                            </p:stCondLst>
                            <p:childTnLst>
                              <p:par>
                                <p:cTn id="81" presetID="42" presetClass="entr" presetSubtype="0" fill="hold" nodeType="clickEffect">
                                  <p:stCondLst>
                                    <p:cond delay="0"/>
                                  </p:stCondLst>
                                  <p:childTnLst>
                                    <p:set>
                                      <p:cBhvr>
                                        <p:cTn id="82" dur="1" fill="hold">
                                          <p:stCondLst>
                                            <p:cond delay="0"/>
                                          </p:stCondLst>
                                        </p:cTn>
                                        <p:tgtEl>
                                          <p:spTgt spid="35"/>
                                        </p:tgtEl>
                                        <p:attrNameLst>
                                          <p:attrName>style.visibility</p:attrName>
                                        </p:attrNameLst>
                                      </p:cBhvr>
                                      <p:to>
                                        <p:strVal val="visible"/>
                                      </p:to>
                                    </p:set>
                                    <p:animEffect transition="in" filter="fade">
                                      <p:cBhvr>
                                        <p:cTn id="83" dur="1000"/>
                                        <p:tgtEl>
                                          <p:spTgt spid="35"/>
                                        </p:tgtEl>
                                      </p:cBhvr>
                                    </p:animEffect>
                                    <p:anim calcmode="lin" valueType="num">
                                      <p:cBhvr>
                                        <p:cTn id="84" dur="1000" fill="hold"/>
                                        <p:tgtEl>
                                          <p:spTgt spid="35"/>
                                        </p:tgtEl>
                                        <p:attrNameLst>
                                          <p:attrName>ppt_x</p:attrName>
                                        </p:attrNameLst>
                                      </p:cBhvr>
                                      <p:tavLst>
                                        <p:tav tm="0">
                                          <p:val>
                                            <p:strVal val="#ppt_x"/>
                                          </p:val>
                                        </p:tav>
                                        <p:tav tm="100000">
                                          <p:val>
                                            <p:strVal val="#ppt_x"/>
                                          </p:val>
                                        </p:tav>
                                      </p:tavLst>
                                    </p:anim>
                                    <p:anim calcmode="lin" valueType="num">
                                      <p:cBhvr>
                                        <p:cTn id="85" dur="1000" fill="hold"/>
                                        <p:tgtEl>
                                          <p:spTgt spid="35"/>
                                        </p:tgtEl>
                                        <p:attrNameLst>
                                          <p:attrName>ppt_y</p:attrName>
                                        </p:attrNameLst>
                                      </p:cBhvr>
                                      <p:tavLst>
                                        <p:tav tm="0">
                                          <p:val>
                                            <p:strVal val="#ppt_y+.1"/>
                                          </p:val>
                                        </p:tav>
                                        <p:tav tm="100000">
                                          <p:val>
                                            <p:strVal val="#ppt_y"/>
                                          </p:val>
                                        </p:tav>
                                      </p:tavLst>
                                    </p:anim>
                                  </p:childTnLst>
                                </p:cTn>
                              </p:par>
                              <p:par>
                                <p:cTn id="86" presetID="42" presetClass="entr" presetSubtype="0" fill="hold" nodeType="withEffect">
                                  <p:stCondLst>
                                    <p:cond delay="0"/>
                                  </p:stCondLst>
                                  <p:childTnLst>
                                    <p:set>
                                      <p:cBhvr>
                                        <p:cTn id="87" dur="1" fill="hold">
                                          <p:stCondLst>
                                            <p:cond delay="0"/>
                                          </p:stCondLst>
                                        </p:cTn>
                                        <p:tgtEl>
                                          <p:spTgt spid="47">
                                            <p:txEl>
                                              <p:pRg st="0" end="0"/>
                                            </p:txEl>
                                          </p:spTgt>
                                        </p:tgtEl>
                                        <p:attrNameLst>
                                          <p:attrName>style.visibility</p:attrName>
                                        </p:attrNameLst>
                                      </p:cBhvr>
                                      <p:to>
                                        <p:strVal val="visible"/>
                                      </p:to>
                                    </p:set>
                                    <p:animEffect transition="in" filter="fade">
                                      <p:cBhvr>
                                        <p:cTn id="88" dur="1000"/>
                                        <p:tgtEl>
                                          <p:spTgt spid="47">
                                            <p:txEl>
                                              <p:pRg st="0" end="0"/>
                                            </p:txEl>
                                          </p:spTgt>
                                        </p:tgtEl>
                                      </p:cBhvr>
                                    </p:animEffect>
                                    <p:anim calcmode="lin" valueType="num">
                                      <p:cBhvr>
                                        <p:cTn id="89" dur="100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90" dur="1000" fill="hold"/>
                                        <p:tgtEl>
                                          <p:spTgt spid="47">
                                            <p:txEl>
                                              <p:pRg st="0" end="0"/>
                                            </p:txEl>
                                          </p:spTgt>
                                        </p:tgtEl>
                                        <p:attrNameLst>
                                          <p:attrName>ppt_y</p:attrName>
                                        </p:attrNameLst>
                                      </p:cBhvr>
                                      <p:tavLst>
                                        <p:tav tm="0">
                                          <p:val>
                                            <p:strVal val="#ppt_y+.1"/>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1"/>
                                        </p:tgtEl>
                                        <p:attrNameLst>
                                          <p:attrName>style.visibility</p:attrName>
                                        </p:attrNameLst>
                                      </p:cBhvr>
                                      <p:to>
                                        <p:strVal val="visible"/>
                                      </p:to>
                                    </p:set>
                                    <p:animEffect transition="in" filter="fade">
                                      <p:cBhvr>
                                        <p:cTn id="93" dur="1000"/>
                                        <p:tgtEl>
                                          <p:spTgt spid="11"/>
                                        </p:tgtEl>
                                      </p:cBhvr>
                                    </p:animEffect>
                                    <p:anim calcmode="lin" valueType="num">
                                      <p:cBhvr>
                                        <p:cTn id="94" dur="1000" fill="hold"/>
                                        <p:tgtEl>
                                          <p:spTgt spid="11"/>
                                        </p:tgtEl>
                                        <p:attrNameLst>
                                          <p:attrName>ppt_x</p:attrName>
                                        </p:attrNameLst>
                                      </p:cBhvr>
                                      <p:tavLst>
                                        <p:tav tm="0">
                                          <p:val>
                                            <p:strVal val="#ppt_x"/>
                                          </p:val>
                                        </p:tav>
                                        <p:tav tm="100000">
                                          <p:val>
                                            <p:strVal val="#ppt_x"/>
                                          </p:val>
                                        </p:tav>
                                      </p:tavLst>
                                    </p:anim>
                                    <p:anim calcmode="lin" valueType="num">
                                      <p:cBhvr>
                                        <p:cTn id="95"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96" fill="hold">
                      <p:stCondLst>
                        <p:cond delay="indefinite"/>
                      </p:stCondLst>
                      <p:childTnLst>
                        <p:par>
                          <p:cTn id="97" fill="hold">
                            <p:stCondLst>
                              <p:cond delay="0"/>
                            </p:stCondLst>
                            <p:childTnLst>
                              <p:par>
                                <p:cTn id="98" presetID="31" presetClass="entr" presetSubtype="0" fill="hold" nodeType="clickEffect">
                                  <p:stCondLst>
                                    <p:cond delay="0"/>
                                  </p:stCondLst>
                                  <p:childTnLst>
                                    <p:set>
                                      <p:cBhvr>
                                        <p:cTn id="99" dur="1" fill="hold">
                                          <p:stCondLst>
                                            <p:cond delay="0"/>
                                          </p:stCondLst>
                                        </p:cTn>
                                        <p:tgtEl>
                                          <p:spTgt spid="30"/>
                                        </p:tgtEl>
                                        <p:attrNameLst>
                                          <p:attrName>style.visibility</p:attrName>
                                        </p:attrNameLst>
                                      </p:cBhvr>
                                      <p:to>
                                        <p:strVal val="visible"/>
                                      </p:to>
                                    </p:set>
                                    <p:anim calcmode="lin" valueType="num">
                                      <p:cBhvr>
                                        <p:cTn id="100" dur="1000" fill="hold"/>
                                        <p:tgtEl>
                                          <p:spTgt spid="30"/>
                                        </p:tgtEl>
                                        <p:attrNameLst>
                                          <p:attrName>ppt_w</p:attrName>
                                        </p:attrNameLst>
                                      </p:cBhvr>
                                      <p:tavLst>
                                        <p:tav tm="0">
                                          <p:val>
                                            <p:fltVal val="0"/>
                                          </p:val>
                                        </p:tav>
                                        <p:tav tm="100000">
                                          <p:val>
                                            <p:strVal val="#ppt_w"/>
                                          </p:val>
                                        </p:tav>
                                      </p:tavLst>
                                    </p:anim>
                                    <p:anim calcmode="lin" valueType="num">
                                      <p:cBhvr>
                                        <p:cTn id="101" dur="1000" fill="hold"/>
                                        <p:tgtEl>
                                          <p:spTgt spid="30"/>
                                        </p:tgtEl>
                                        <p:attrNameLst>
                                          <p:attrName>ppt_h</p:attrName>
                                        </p:attrNameLst>
                                      </p:cBhvr>
                                      <p:tavLst>
                                        <p:tav tm="0">
                                          <p:val>
                                            <p:fltVal val="0"/>
                                          </p:val>
                                        </p:tav>
                                        <p:tav tm="100000">
                                          <p:val>
                                            <p:strVal val="#ppt_h"/>
                                          </p:val>
                                        </p:tav>
                                      </p:tavLst>
                                    </p:anim>
                                    <p:anim calcmode="lin" valueType="num">
                                      <p:cBhvr>
                                        <p:cTn id="102" dur="1000" fill="hold"/>
                                        <p:tgtEl>
                                          <p:spTgt spid="30"/>
                                        </p:tgtEl>
                                        <p:attrNameLst>
                                          <p:attrName>style.rotation</p:attrName>
                                        </p:attrNameLst>
                                      </p:cBhvr>
                                      <p:tavLst>
                                        <p:tav tm="0">
                                          <p:val>
                                            <p:fltVal val="90"/>
                                          </p:val>
                                        </p:tav>
                                        <p:tav tm="100000">
                                          <p:val>
                                            <p:fltVal val="0"/>
                                          </p:val>
                                        </p:tav>
                                      </p:tavLst>
                                    </p:anim>
                                    <p:animEffect transition="in" filter="fade">
                                      <p:cBhvr>
                                        <p:cTn id="103" dur="10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7" grpId="0" animBg="1"/>
      <p:bldP spid="28" grpId="0"/>
      <p:bldP spid="29" grpId="0"/>
      <p:bldP spid="32" grpId="0"/>
      <p:bldP spid="4" grpId="0"/>
      <p:bldP spid="8" grpId="0"/>
      <p:bldP spid="9" grpId="0"/>
      <p:bldP spid="10" grpId="0"/>
      <p:bldP spid="11"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5">
            <a:extLst>
              <a:ext uri="{FF2B5EF4-FFF2-40B4-BE49-F238E27FC236}">
                <a16:creationId xmlns="" xmlns:a16="http://schemas.microsoft.com/office/drawing/2014/main" id="{7611973F-EC4A-436F-A183-C26A3449ACF3}"/>
              </a:ext>
            </a:extLst>
          </p:cNvPr>
          <p:cNvSpPr>
            <a:spLocks noChangeArrowheads="1"/>
          </p:cNvSpPr>
          <p:nvPr/>
        </p:nvSpPr>
        <p:spPr bwMode="auto">
          <a:xfrm>
            <a:off x="2566989" y="1196975"/>
            <a:ext cx="7127875"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altLang="en-US" sz="2200" b="1" i="0" u="none" strike="noStrike" kern="1200" cap="none" spc="0" normalizeH="0" baseline="0" noProof="0">
                <a:ln>
                  <a:noFill/>
                </a:ln>
                <a:solidFill>
                  <a:srgbClr val="7030A0"/>
                </a:solidFill>
                <a:effectLst/>
                <a:uLnTx/>
                <a:uFillTx/>
                <a:latin typeface="Arial" panose="020B0604020202020204" pitchFamily="34" charset="0"/>
                <a:ea typeface="+mn-ea"/>
                <a:cs typeface="Arial" panose="020B0604020202020204" pitchFamily="34" charset="0"/>
              </a:rPr>
              <a:t>Sinh viên phải làm gì để học tập và làm theo tư tưởng, đạo đức, phong cách Hồ Chí Minh?</a:t>
            </a:r>
          </a:p>
        </p:txBody>
      </p:sp>
      <p:sp>
        <p:nvSpPr>
          <p:cNvPr id="3" name="Rectangle 5">
            <a:extLst>
              <a:ext uri="{FF2B5EF4-FFF2-40B4-BE49-F238E27FC236}">
                <a16:creationId xmlns="" xmlns:a16="http://schemas.microsoft.com/office/drawing/2014/main" id="{BF7B2AFF-9386-41B0-B953-324D4B45DEEB}"/>
              </a:ext>
            </a:extLst>
          </p:cNvPr>
          <p:cNvSpPr>
            <a:spLocks noChangeArrowheads="1"/>
          </p:cNvSpPr>
          <p:nvPr/>
        </p:nvSpPr>
        <p:spPr bwMode="auto">
          <a:xfrm>
            <a:off x="2566989" y="331789"/>
            <a:ext cx="7127875"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altLang="en-US" sz="3200" b="1" i="0" u="sng" strike="noStrike" kern="1200" cap="none" spc="0" normalizeH="0" baseline="0" noProof="0">
                <a:ln>
                  <a:noFill/>
                </a:ln>
                <a:solidFill>
                  <a:srgbClr val="7030A0"/>
                </a:solidFill>
                <a:effectLst/>
                <a:uLnTx/>
                <a:uFillTx/>
                <a:latin typeface="Arial" panose="020B0604020202020204" pitchFamily="34" charset="0"/>
                <a:ea typeface="+mn-ea"/>
                <a:cs typeface="Arial" panose="020B0604020202020204" pitchFamily="34" charset="0"/>
              </a:rPr>
              <a:t>Thảo luận</a:t>
            </a:r>
          </a:p>
        </p:txBody>
      </p:sp>
      <p:pic>
        <p:nvPicPr>
          <p:cNvPr id="5" name="Picture 4" descr="Background pattern&#10;&#10;Description automatically generated">
            <a:extLst>
              <a:ext uri="{FF2B5EF4-FFF2-40B4-BE49-F238E27FC236}">
                <a16:creationId xmlns="" xmlns:a16="http://schemas.microsoft.com/office/drawing/2014/main" id="{8BDA0D40-80D9-4C61-A0FC-D2E7477DCCF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95290"/>
            <a:ext cx="12192000" cy="6858000"/>
          </a:xfrm>
          <a:prstGeom prst="rect">
            <a:avLst/>
          </a:prstGeom>
        </p:spPr>
      </p:pic>
      <p:grpSp>
        <p:nvGrpSpPr>
          <p:cNvPr id="6" name="Group 21">
            <a:extLst>
              <a:ext uri="{FF2B5EF4-FFF2-40B4-BE49-F238E27FC236}">
                <a16:creationId xmlns="" xmlns:a16="http://schemas.microsoft.com/office/drawing/2014/main" id="{910A91EB-1CD1-4620-BE41-96C715A0245D}"/>
              </a:ext>
            </a:extLst>
          </p:cNvPr>
          <p:cNvGrpSpPr>
            <a:grpSpLocks/>
          </p:cNvGrpSpPr>
          <p:nvPr/>
        </p:nvGrpSpPr>
        <p:grpSpPr bwMode="auto">
          <a:xfrm flipV="1">
            <a:off x="0" y="1121071"/>
            <a:ext cx="10068732" cy="20246"/>
            <a:chOff x="240" y="250473"/>
            <a:chExt cx="5298" cy="78017"/>
          </a:xfrm>
        </p:grpSpPr>
        <p:sp>
          <p:nvSpPr>
            <p:cNvPr id="7" name="Line 7">
              <a:extLst>
                <a:ext uri="{FF2B5EF4-FFF2-40B4-BE49-F238E27FC236}">
                  <a16:creationId xmlns="" xmlns:a16="http://schemas.microsoft.com/office/drawing/2014/main" id="{2830826D-DB5D-472D-844E-76BAE7115C7F}"/>
                </a:ext>
              </a:extLst>
            </p:cNvPr>
            <p:cNvSpPr>
              <a:spLocks noChangeShapeType="1"/>
            </p:cNvSpPr>
            <p:nvPr/>
          </p:nvSpPr>
          <p:spPr bwMode="auto">
            <a:xfrm>
              <a:off x="240" y="250473"/>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8" name="Line 8">
              <a:extLst>
                <a:ext uri="{FF2B5EF4-FFF2-40B4-BE49-F238E27FC236}">
                  <a16:creationId xmlns="" xmlns:a16="http://schemas.microsoft.com/office/drawing/2014/main" id="{90AA1FCF-62C8-4F7D-938B-3C7F6E52588B}"/>
                </a:ext>
              </a:extLst>
            </p:cNvPr>
            <p:cNvSpPr>
              <a:spLocks noChangeShapeType="1"/>
            </p:cNvSpPr>
            <p:nvPr/>
          </p:nvSpPr>
          <p:spPr bwMode="auto">
            <a:xfrm>
              <a:off x="240" y="328490"/>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grpSp>
      <p:sp>
        <p:nvSpPr>
          <p:cNvPr id="9" name="Rectangle 8">
            <a:extLst>
              <a:ext uri="{FF2B5EF4-FFF2-40B4-BE49-F238E27FC236}">
                <a16:creationId xmlns="" xmlns:a16="http://schemas.microsoft.com/office/drawing/2014/main" id="{2585BC0B-D859-43B1-9D83-E2934C07DAE0}"/>
              </a:ext>
            </a:extLst>
          </p:cNvPr>
          <p:cNvSpPr>
            <a:spLocks noChangeArrowheads="1"/>
          </p:cNvSpPr>
          <p:nvPr/>
        </p:nvSpPr>
        <p:spPr bwMode="auto">
          <a:xfrm>
            <a:off x="0" y="30218"/>
            <a:ext cx="8984974"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chemeClr val="bg1"/>
                </a:solidFill>
                <a:ea typeface="Calibri" panose="020F0502020204030204" pitchFamily="34" charset="0"/>
                <a:cs typeface="Arial" panose="020B0604020202020204" pitchFamily="34" charset="0"/>
              </a:rPr>
              <a:t>2. Nội dung học tập và làm theo tư tưởng, đạo đức, phong cách Hồ Chí Minh</a:t>
            </a:r>
            <a:endParaRPr lang="en-US" altLang="en-US" sz="2600" b="1" dirty="0">
              <a:solidFill>
                <a:schemeClr val="bg1"/>
              </a:solidFill>
              <a:ea typeface="Calibri" panose="020F0502020204030204" pitchFamily="34" charset="0"/>
              <a:cs typeface="Arial" panose="020B0604020202020204" pitchFamily="34" charset="0"/>
            </a:endParaRPr>
          </a:p>
        </p:txBody>
      </p:sp>
      <p:sp>
        <p:nvSpPr>
          <p:cNvPr id="10" name="Rectangle 8">
            <a:extLst>
              <a:ext uri="{FF2B5EF4-FFF2-40B4-BE49-F238E27FC236}">
                <a16:creationId xmlns="" xmlns:a16="http://schemas.microsoft.com/office/drawing/2014/main" id="{9AF71DAD-22B8-4CED-9741-38B24880F319}"/>
              </a:ext>
            </a:extLst>
          </p:cNvPr>
          <p:cNvSpPr>
            <a:spLocks noChangeArrowheads="1"/>
          </p:cNvSpPr>
          <p:nvPr/>
        </p:nvSpPr>
        <p:spPr bwMode="auto">
          <a:xfrm>
            <a:off x="1652185" y="1705423"/>
            <a:ext cx="8297998"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0" fontAlgn="base" hangingPunct="0">
              <a:spcBef>
                <a:spcPts val="600"/>
              </a:spcBef>
              <a:spcAft>
                <a:spcPts val="600"/>
              </a:spcAft>
              <a:buNone/>
            </a:pPr>
            <a:r>
              <a:rPr lang="en-US" altLang="en-US" sz="2400" dirty="0">
                <a:solidFill>
                  <a:srgbClr val="000099"/>
                </a:solidFill>
                <a:cs typeface="Times New Roman" panose="02020603050405020304" pitchFamily="18" charset="0"/>
              </a:rPr>
              <a:t>a) </a:t>
            </a:r>
            <a:r>
              <a:rPr lang="vi-VN" altLang="en-US" sz="2400" dirty="0">
                <a:solidFill>
                  <a:srgbClr val="000099"/>
                </a:solidFill>
                <a:cs typeface="Times New Roman" panose="02020603050405020304" pitchFamily="18" charset="0"/>
              </a:rPr>
              <a:t>Nắm vững nội dung cơ bản, hệ thống tư tưởng, đạo đức, phong cách Hồ Chí Minh</a:t>
            </a:r>
            <a:endParaRPr lang="en-US" altLang="en-US" sz="2400" dirty="0">
              <a:solidFill>
                <a:srgbClr val="000099"/>
              </a:solidFill>
              <a:latin typeface="Calibri" panose="020F0502020204030204" pitchFamily="34" charset="0"/>
              <a:cs typeface="Times New Roman" panose="02020603050405020304" pitchFamily="18" charset="0"/>
            </a:endParaRPr>
          </a:p>
        </p:txBody>
      </p:sp>
      <p:sp>
        <p:nvSpPr>
          <p:cNvPr id="11" name="Rectangle 9">
            <a:extLst>
              <a:ext uri="{FF2B5EF4-FFF2-40B4-BE49-F238E27FC236}">
                <a16:creationId xmlns="" xmlns:a16="http://schemas.microsoft.com/office/drawing/2014/main" id="{11FDD284-80F8-46D9-B17B-62FE5CEA4585}"/>
              </a:ext>
            </a:extLst>
          </p:cNvPr>
          <p:cNvSpPr>
            <a:spLocks noChangeArrowheads="1"/>
          </p:cNvSpPr>
          <p:nvPr/>
        </p:nvSpPr>
        <p:spPr bwMode="auto">
          <a:xfrm>
            <a:off x="1652185" y="3524903"/>
            <a:ext cx="7646798"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0" fontAlgn="base" hangingPunct="0">
              <a:spcBef>
                <a:spcPts val="600"/>
              </a:spcBef>
              <a:spcAft>
                <a:spcPts val="600"/>
              </a:spcAft>
              <a:buNone/>
            </a:pPr>
            <a:r>
              <a:rPr lang="en-US" altLang="en-US" sz="2400" dirty="0">
                <a:solidFill>
                  <a:srgbClr val="660033"/>
                </a:solidFill>
                <a:cs typeface="Times New Roman" panose="02020603050405020304" pitchFamily="18" charset="0"/>
              </a:rPr>
              <a:t>b) </a:t>
            </a:r>
            <a:r>
              <a:rPr lang="vi-VN" altLang="en-US" sz="2400" dirty="0">
                <a:solidFill>
                  <a:srgbClr val="660033"/>
                </a:solidFill>
                <a:cs typeface="Times New Roman" panose="02020603050405020304" pitchFamily="18" charset="0"/>
              </a:rPr>
              <a:t>Phương pháp </a:t>
            </a:r>
            <a:r>
              <a:rPr lang="nl-NL" altLang="en-US" sz="2400" dirty="0">
                <a:solidFill>
                  <a:srgbClr val="660033"/>
                </a:solidFill>
                <a:cs typeface="Times New Roman" panose="02020603050405020304" pitchFamily="18" charset="0"/>
              </a:rPr>
              <a:t>học tập, làm theo tư tưởng, đạo đức, phong cách Hồ Chí Minh </a:t>
            </a:r>
            <a:endParaRPr lang="en-US" altLang="en-US" sz="2400" dirty="0">
              <a:solidFill>
                <a:srgbClr val="660033"/>
              </a:solidFill>
              <a:cs typeface="Times New Roman" panose="02020603050405020304" pitchFamily="18" charset="0"/>
            </a:endParaRPr>
          </a:p>
        </p:txBody>
      </p:sp>
    </p:spTree>
    <p:extLst>
      <p:ext uri="{BB962C8B-B14F-4D97-AF65-F5344CB8AC3E}">
        <p14:creationId xmlns:p14="http://schemas.microsoft.com/office/powerpoint/2010/main" val="259359869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1000" fill="hold"/>
                                        <p:tgtEl>
                                          <p:spTgt spid="3"/>
                                        </p:tgtEl>
                                        <p:attrNameLst>
                                          <p:attrName>ppt_w</p:attrName>
                                        </p:attrNameLst>
                                      </p:cBhvr>
                                      <p:tavLst>
                                        <p:tav tm="0">
                                          <p:val>
                                            <p:fltVal val="0"/>
                                          </p:val>
                                        </p:tav>
                                        <p:tav tm="100000">
                                          <p:val>
                                            <p:strVal val="#ppt_w"/>
                                          </p:val>
                                        </p:tav>
                                      </p:tavLst>
                                    </p:anim>
                                    <p:anim calcmode="lin" valueType="num">
                                      <p:cBhvr>
                                        <p:cTn id="16" dur="1000" fill="hold"/>
                                        <p:tgtEl>
                                          <p:spTgt spid="3"/>
                                        </p:tgtEl>
                                        <p:attrNameLst>
                                          <p:attrName>ppt_h</p:attrName>
                                        </p:attrNameLst>
                                      </p:cBhvr>
                                      <p:tavLst>
                                        <p:tav tm="0">
                                          <p:val>
                                            <p:fltVal val="0"/>
                                          </p:val>
                                        </p:tav>
                                        <p:tav tm="100000">
                                          <p:val>
                                            <p:strVal val="#ppt_h"/>
                                          </p:val>
                                        </p:tav>
                                      </p:tavLst>
                                    </p:anim>
                                    <p:anim calcmode="lin" valueType="num">
                                      <p:cBhvr>
                                        <p:cTn id="17" dur="1000" fill="hold"/>
                                        <p:tgtEl>
                                          <p:spTgt spid="3"/>
                                        </p:tgtEl>
                                        <p:attrNameLst>
                                          <p:attrName>style.rotation</p:attrName>
                                        </p:attrNameLst>
                                      </p:cBhvr>
                                      <p:tavLst>
                                        <p:tav tm="0">
                                          <p:val>
                                            <p:fltVal val="90"/>
                                          </p:val>
                                        </p:tav>
                                        <p:tav tm="100000">
                                          <p:val>
                                            <p:fltVal val="0"/>
                                          </p:val>
                                        </p:tav>
                                      </p:tavLst>
                                    </p:anim>
                                    <p:animEffect transition="in" filter="fade">
                                      <p:cBhvr>
                                        <p:cTn id="18" dur="1000"/>
                                        <p:tgtEl>
                                          <p:spTgt spid="3"/>
                                        </p:tgtEl>
                                      </p:cBhvr>
                                    </p:animEffect>
                                  </p:childTnLst>
                                </p:cTn>
                              </p:par>
                            </p:childTnLst>
                          </p:cTn>
                        </p:par>
                      </p:childTnLst>
                    </p:cTn>
                  </p:par>
                  <p:par>
                    <p:cTn id="19" fill="hold">
                      <p:stCondLst>
                        <p:cond delay="indefinite"/>
                      </p:stCondLst>
                      <p:childTnLst>
                        <p:par>
                          <p:cTn id="20" fill="hold">
                            <p:stCondLst>
                              <p:cond delay="0"/>
                            </p:stCondLst>
                            <p:childTnLst>
                              <p:par>
                                <p:cTn id="21" presetID="31" presetClass="entr" presetSubtype="0" fill="hold" nodeType="click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p:cTn id="23" dur="1000" fill="hold"/>
                                        <p:tgtEl>
                                          <p:spTgt spid="6"/>
                                        </p:tgtEl>
                                        <p:attrNameLst>
                                          <p:attrName>ppt_w</p:attrName>
                                        </p:attrNameLst>
                                      </p:cBhvr>
                                      <p:tavLst>
                                        <p:tav tm="0">
                                          <p:val>
                                            <p:fltVal val="0"/>
                                          </p:val>
                                        </p:tav>
                                        <p:tav tm="100000">
                                          <p:val>
                                            <p:strVal val="#ppt_w"/>
                                          </p:val>
                                        </p:tav>
                                      </p:tavLst>
                                    </p:anim>
                                    <p:anim calcmode="lin" valueType="num">
                                      <p:cBhvr>
                                        <p:cTn id="24" dur="1000" fill="hold"/>
                                        <p:tgtEl>
                                          <p:spTgt spid="6"/>
                                        </p:tgtEl>
                                        <p:attrNameLst>
                                          <p:attrName>ppt_h</p:attrName>
                                        </p:attrNameLst>
                                      </p:cBhvr>
                                      <p:tavLst>
                                        <p:tav tm="0">
                                          <p:val>
                                            <p:fltVal val="0"/>
                                          </p:val>
                                        </p:tav>
                                        <p:tav tm="100000">
                                          <p:val>
                                            <p:strVal val="#ppt_h"/>
                                          </p:val>
                                        </p:tav>
                                      </p:tavLst>
                                    </p:anim>
                                    <p:anim calcmode="lin" valueType="num">
                                      <p:cBhvr>
                                        <p:cTn id="25" dur="1000" fill="hold"/>
                                        <p:tgtEl>
                                          <p:spTgt spid="6"/>
                                        </p:tgtEl>
                                        <p:attrNameLst>
                                          <p:attrName>style.rotation</p:attrName>
                                        </p:attrNameLst>
                                      </p:cBhvr>
                                      <p:tavLst>
                                        <p:tav tm="0">
                                          <p:val>
                                            <p:fltVal val="90"/>
                                          </p:val>
                                        </p:tav>
                                        <p:tav tm="100000">
                                          <p:val>
                                            <p:fltVal val="0"/>
                                          </p:val>
                                        </p:tav>
                                      </p:tavLst>
                                    </p:anim>
                                    <p:animEffect transition="in" filter="fade">
                                      <p:cBhvr>
                                        <p:cTn id="26" dur="1000"/>
                                        <p:tgtEl>
                                          <p:spTgt spid="6"/>
                                        </p:tgtEl>
                                      </p:cBhvr>
                                    </p:animEffec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9" grpId="0" autoUpdateAnimBg="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5890" name="AutoShape 2">
            <a:extLst>
              <a:ext uri="{FF2B5EF4-FFF2-40B4-BE49-F238E27FC236}">
                <a16:creationId xmlns="" xmlns:a16="http://schemas.microsoft.com/office/drawing/2014/main" id="{561C4A06-E767-4C1E-87A2-9B801E685885}"/>
              </a:ext>
            </a:extLst>
          </p:cNvPr>
          <p:cNvSpPr>
            <a:spLocks noChangeArrowheads="1"/>
          </p:cNvSpPr>
          <p:nvPr/>
        </p:nvSpPr>
        <p:spPr bwMode="gray">
          <a:xfrm>
            <a:off x="3255290" y="2633958"/>
            <a:ext cx="6167680" cy="1028700"/>
          </a:xfrm>
          <a:prstGeom prst="roundRect">
            <a:avLst>
              <a:gd name="adj" fmla="val 11505"/>
            </a:avLst>
          </a:prstGeom>
          <a:solidFill>
            <a:srgbClr val="FF0066"/>
          </a:solidFill>
          <a:ln>
            <a:noFill/>
          </a:ln>
        </p:spPr>
        <p:txBody>
          <a:bodyPr wrap="none" anchor="ctr"/>
          <a:lstStyle>
            <a:lvl1pPr>
              <a:spcBef>
                <a:spcPct val="20000"/>
              </a:spcBef>
              <a:buClr>
                <a:schemeClr val="tx1"/>
              </a:buClr>
              <a:buFont typeface="Wingdings" panose="05000000000000000000" pitchFamily="2" charset="2"/>
              <a:buChar char="v"/>
              <a:defRPr sz="2800" b="1">
                <a:solidFill>
                  <a:schemeClr val="tx1"/>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hlink"/>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805891" name="AutoShape 3">
            <a:extLst>
              <a:ext uri="{FF2B5EF4-FFF2-40B4-BE49-F238E27FC236}">
                <a16:creationId xmlns="" xmlns:a16="http://schemas.microsoft.com/office/drawing/2014/main" id="{995B2229-9404-4B53-A3C9-C54E1E9D411B}"/>
              </a:ext>
            </a:extLst>
          </p:cNvPr>
          <p:cNvSpPr>
            <a:spLocks noChangeArrowheads="1"/>
          </p:cNvSpPr>
          <p:nvPr/>
        </p:nvSpPr>
        <p:spPr bwMode="gray">
          <a:xfrm>
            <a:off x="3242591" y="3827759"/>
            <a:ext cx="6288867" cy="995363"/>
          </a:xfrm>
          <a:prstGeom prst="roundRect">
            <a:avLst>
              <a:gd name="adj" fmla="val 11505"/>
            </a:avLst>
          </a:prstGeom>
          <a:solidFill>
            <a:srgbClr val="00B0F0"/>
          </a:solidFill>
          <a:ln>
            <a:noFill/>
          </a:ln>
        </p:spPr>
        <p:txBody>
          <a:bodyPr wrap="none" anchor="ctr"/>
          <a:lstStyle>
            <a:lvl1pPr>
              <a:spcBef>
                <a:spcPct val="20000"/>
              </a:spcBef>
              <a:buClr>
                <a:schemeClr val="tx1"/>
              </a:buClr>
              <a:buFont typeface="Wingdings" panose="05000000000000000000" pitchFamily="2" charset="2"/>
              <a:buChar char="v"/>
              <a:defRPr sz="2800" b="1">
                <a:solidFill>
                  <a:schemeClr val="tx1"/>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hlink"/>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805892" name="AutoShape 4">
            <a:extLst>
              <a:ext uri="{FF2B5EF4-FFF2-40B4-BE49-F238E27FC236}">
                <a16:creationId xmlns="" xmlns:a16="http://schemas.microsoft.com/office/drawing/2014/main" id="{94D84DF7-28BA-4A45-AE93-2EB932D62AF0}"/>
              </a:ext>
            </a:extLst>
          </p:cNvPr>
          <p:cNvSpPr>
            <a:spLocks noChangeArrowheads="1"/>
          </p:cNvSpPr>
          <p:nvPr/>
        </p:nvSpPr>
        <p:spPr bwMode="gray">
          <a:xfrm>
            <a:off x="3220364" y="4919959"/>
            <a:ext cx="6311093" cy="1008063"/>
          </a:xfrm>
          <a:prstGeom prst="roundRect">
            <a:avLst>
              <a:gd name="adj" fmla="val 11505"/>
            </a:avLst>
          </a:prstGeom>
          <a:solidFill>
            <a:srgbClr val="7030A0"/>
          </a:solidFill>
          <a:ln>
            <a:noFill/>
          </a:ln>
        </p:spPr>
        <p:txBody>
          <a:bodyPr wrap="none" anchor="ctr"/>
          <a:lstStyle>
            <a:lvl1pPr>
              <a:spcBef>
                <a:spcPct val="20000"/>
              </a:spcBef>
              <a:buClr>
                <a:schemeClr val="tx1"/>
              </a:buClr>
              <a:buFont typeface="Wingdings" panose="05000000000000000000" pitchFamily="2" charset="2"/>
              <a:buChar char="v"/>
              <a:defRPr sz="2800" b="1">
                <a:solidFill>
                  <a:schemeClr val="tx1"/>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hlink"/>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805897" name="AutoShape 9">
            <a:extLst>
              <a:ext uri="{FF2B5EF4-FFF2-40B4-BE49-F238E27FC236}">
                <a16:creationId xmlns="" xmlns:a16="http://schemas.microsoft.com/office/drawing/2014/main" id="{140EC05D-C3C5-463C-8167-73CEC7454789}"/>
              </a:ext>
            </a:extLst>
          </p:cNvPr>
          <p:cNvSpPr>
            <a:spLocks noChangeArrowheads="1"/>
          </p:cNvSpPr>
          <p:nvPr/>
        </p:nvSpPr>
        <p:spPr bwMode="gray">
          <a:xfrm>
            <a:off x="3366415" y="2995908"/>
            <a:ext cx="482600" cy="381000"/>
          </a:xfrm>
          <a:prstGeom prst="rightArrow">
            <a:avLst>
              <a:gd name="adj1" fmla="val 50000"/>
              <a:gd name="adj2" fmla="val 52778"/>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tx1"/>
              </a:buClr>
              <a:buFont typeface="Wingdings" panose="05000000000000000000" pitchFamily="2" charset="2"/>
              <a:buChar char="v"/>
              <a:defRPr sz="2800" b="1">
                <a:solidFill>
                  <a:schemeClr val="tx1"/>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hlink"/>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805898" name="AutoShape 10">
            <a:extLst>
              <a:ext uri="{FF2B5EF4-FFF2-40B4-BE49-F238E27FC236}">
                <a16:creationId xmlns="" xmlns:a16="http://schemas.microsoft.com/office/drawing/2014/main" id="{23FEB63F-F1EB-44EC-B822-92B6E537D833}"/>
              </a:ext>
            </a:extLst>
          </p:cNvPr>
          <p:cNvSpPr>
            <a:spLocks noChangeArrowheads="1"/>
          </p:cNvSpPr>
          <p:nvPr/>
        </p:nvSpPr>
        <p:spPr bwMode="gray">
          <a:xfrm>
            <a:off x="3374353" y="4088108"/>
            <a:ext cx="482600" cy="381000"/>
          </a:xfrm>
          <a:prstGeom prst="rightArrow">
            <a:avLst>
              <a:gd name="adj1" fmla="val 50000"/>
              <a:gd name="adj2" fmla="val 52778"/>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tx1"/>
              </a:buClr>
              <a:buFont typeface="Wingdings" panose="05000000000000000000" pitchFamily="2" charset="2"/>
              <a:buChar char="v"/>
              <a:defRPr sz="2800" b="1">
                <a:solidFill>
                  <a:schemeClr val="tx1"/>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hlink"/>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805899" name="AutoShape 11">
            <a:extLst>
              <a:ext uri="{FF2B5EF4-FFF2-40B4-BE49-F238E27FC236}">
                <a16:creationId xmlns="" xmlns:a16="http://schemas.microsoft.com/office/drawing/2014/main" id="{B24F809D-2BB9-4CC3-B0E0-EBEA7BA5AC6F}"/>
              </a:ext>
            </a:extLst>
          </p:cNvPr>
          <p:cNvSpPr>
            <a:spLocks noChangeArrowheads="1"/>
          </p:cNvSpPr>
          <p:nvPr/>
        </p:nvSpPr>
        <p:spPr bwMode="gray">
          <a:xfrm>
            <a:off x="3364828" y="5231108"/>
            <a:ext cx="482600" cy="381000"/>
          </a:xfrm>
          <a:prstGeom prst="rightArrow">
            <a:avLst>
              <a:gd name="adj1" fmla="val 50000"/>
              <a:gd name="adj2" fmla="val 52778"/>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tx1"/>
              </a:buClr>
              <a:buFont typeface="Wingdings" panose="05000000000000000000" pitchFamily="2" charset="2"/>
              <a:buChar char="v"/>
              <a:defRPr sz="2800" b="1">
                <a:solidFill>
                  <a:schemeClr val="tx1"/>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hlink"/>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grpSp>
        <p:nvGrpSpPr>
          <p:cNvPr id="805901" name="Group 13">
            <a:extLst>
              <a:ext uri="{FF2B5EF4-FFF2-40B4-BE49-F238E27FC236}">
                <a16:creationId xmlns="" xmlns:a16="http://schemas.microsoft.com/office/drawing/2014/main" id="{E4AE00CA-2E27-43E4-8707-5A8EF40BC4E9}"/>
              </a:ext>
            </a:extLst>
          </p:cNvPr>
          <p:cNvGrpSpPr>
            <a:grpSpLocks/>
          </p:cNvGrpSpPr>
          <p:nvPr/>
        </p:nvGrpSpPr>
        <p:grpSpPr bwMode="auto">
          <a:xfrm>
            <a:off x="1083591" y="4643733"/>
            <a:ext cx="2295525" cy="1365250"/>
            <a:chOff x="471" y="272"/>
            <a:chExt cx="1161" cy="1539"/>
          </a:xfrm>
        </p:grpSpPr>
        <p:sp>
          <p:nvSpPr>
            <p:cNvPr id="805911" name="Oval 14">
              <a:extLst>
                <a:ext uri="{FF2B5EF4-FFF2-40B4-BE49-F238E27FC236}">
                  <a16:creationId xmlns="" xmlns:a16="http://schemas.microsoft.com/office/drawing/2014/main" id="{6E8010A6-8544-478C-80B0-6D7A970EC099}"/>
                </a:ext>
              </a:extLst>
            </p:cNvPr>
            <p:cNvSpPr>
              <a:spLocks noChangeArrowheads="1"/>
            </p:cNvSpPr>
            <p:nvPr/>
          </p:nvSpPr>
          <p:spPr bwMode="gray">
            <a:xfrm>
              <a:off x="471" y="1438"/>
              <a:ext cx="1159" cy="362"/>
            </a:xfrm>
            <a:prstGeom prst="ellipse">
              <a:avLst/>
            </a:prstGeom>
            <a:gradFill rotWithShape="1">
              <a:gsLst>
                <a:gs pos="0">
                  <a:srgbClr val="C1CF9D"/>
                </a:gs>
                <a:gs pos="50000">
                  <a:srgbClr val="E5EBD5"/>
                </a:gs>
                <a:gs pos="100000">
                  <a:srgbClr val="C1CF9D"/>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tx1"/>
                </a:buClr>
                <a:buFont typeface="Wingdings" panose="05000000000000000000" pitchFamily="2" charset="2"/>
                <a:buChar char="v"/>
                <a:defRPr sz="2800" b="1">
                  <a:solidFill>
                    <a:schemeClr val="tx1"/>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hlink"/>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301071" name="AutoShape 15">
              <a:extLst>
                <a:ext uri="{FF2B5EF4-FFF2-40B4-BE49-F238E27FC236}">
                  <a16:creationId xmlns="" xmlns:a16="http://schemas.microsoft.com/office/drawing/2014/main" id="{E89F63D6-A70B-434A-8E14-F5C49BAC8895}"/>
                </a:ext>
              </a:extLst>
            </p:cNvPr>
            <p:cNvSpPr>
              <a:spLocks noChangeArrowheads="1"/>
            </p:cNvSpPr>
            <p:nvPr/>
          </p:nvSpPr>
          <p:spPr bwMode="gray">
            <a:xfrm>
              <a:off x="473" y="272"/>
              <a:ext cx="1159" cy="1539"/>
            </a:xfrm>
            <a:prstGeom prst="can">
              <a:avLst>
                <a:gd name="adj" fmla="val 33197"/>
              </a:avLst>
            </a:prstGeom>
            <a:gradFill rotWithShape="1">
              <a:gsLst>
                <a:gs pos="0">
                  <a:schemeClr val="accent1">
                    <a:gamma/>
                    <a:shade val="46275"/>
                    <a:invGamma/>
                  </a:schemeClr>
                </a:gs>
                <a:gs pos="50000">
                  <a:schemeClr val="accent1">
                    <a:alpha val="50000"/>
                  </a:schemeClr>
                </a:gs>
                <a:gs pos="100000">
                  <a:schemeClr val="accent1">
                    <a:gamma/>
                    <a:shade val="46275"/>
                    <a:invGamma/>
                  </a:schemeClr>
                </a:gs>
              </a:gsLst>
              <a:lin ang="0" scaled="1"/>
            </a:gradFill>
            <a:ln w="9525">
              <a:noFill/>
              <a:round/>
              <a:headEnd/>
              <a:tailEnd/>
            </a:ln>
            <a:effectLst/>
          </p:spPr>
          <p:txBody>
            <a:bodyPr wrap="none" anchor="ctr"/>
            <a:lstStyle/>
            <a:p>
              <a:pPr algn="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grpSp>
      <p:grpSp>
        <p:nvGrpSpPr>
          <p:cNvPr id="805902" name="Group 16">
            <a:extLst>
              <a:ext uri="{FF2B5EF4-FFF2-40B4-BE49-F238E27FC236}">
                <a16:creationId xmlns="" xmlns:a16="http://schemas.microsoft.com/office/drawing/2014/main" id="{0DDD4DD1-F414-4B87-9E3B-676AB42C8754}"/>
              </a:ext>
            </a:extLst>
          </p:cNvPr>
          <p:cNvGrpSpPr>
            <a:grpSpLocks/>
          </p:cNvGrpSpPr>
          <p:nvPr/>
        </p:nvGrpSpPr>
        <p:grpSpPr bwMode="auto">
          <a:xfrm>
            <a:off x="1083591" y="3551533"/>
            <a:ext cx="2295525" cy="1365250"/>
            <a:chOff x="471" y="272"/>
            <a:chExt cx="1161" cy="1539"/>
          </a:xfrm>
        </p:grpSpPr>
        <p:sp>
          <p:nvSpPr>
            <p:cNvPr id="805909" name="Oval 17">
              <a:extLst>
                <a:ext uri="{FF2B5EF4-FFF2-40B4-BE49-F238E27FC236}">
                  <a16:creationId xmlns="" xmlns:a16="http://schemas.microsoft.com/office/drawing/2014/main" id="{04AD9CEF-777C-4F4B-87A7-FF6D38B876B6}"/>
                </a:ext>
              </a:extLst>
            </p:cNvPr>
            <p:cNvSpPr>
              <a:spLocks noChangeArrowheads="1"/>
            </p:cNvSpPr>
            <p:nvPr/>
          </p:nvSpPr>
          <p:spPr bwMode="gray">
            <a:xfrm>
              <a:off x="471" y="1438"/>
              <a:ext cx="1159" cy="362"/>
            </a:xfrm>
            <a:prstGeom prst="ellipse">
              <a:avLst/>
            </a:prstGeom>
            <a:gradFill rotWithShape="1">
              <a:gsLst>
                <a:gs pos="0">
                  <a:srgbClr val="C1CF9D"/>
                </a:gs>
                <a:gs pos="50000">
                  <a:srgbClr val="E5EBD5"/>
                </a:gs>
                <a:gs pos="100000">
                  <a:srgbClr val="C1CF9D"/>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tx1"/>
                </a:buClr>
                <a:buFont typeface="Wingdings" panose="05000000000000000000" pitchFamily="2" charset="2"/>
                <a:buChar char="v"/>
                <a:defRPr sz="2800" b="1">
                  <a:solidFill>
                    <a:schemeClr val="tx1"/>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hlink"/>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301074" name="AutoShape 18">
              <a:extLst>
                <a:ext uri="{FF2B5EF4-FFF2-40B4-BE49-F238E27FC236}">
                  <a16:creationId xmlns="" xmlns:a16="http://schemas.microsoft.com/office/drawing/2014/main" id="{0CC2F1D6-A057-4781-94C1-0307BDA638DD}"/>
                </a:ext>
              </a:extLst>
            </p:cNvPr>
            <p:cNvSpPr>
              <a:spLocks noChangeArrowheads="1"/>
            </p:cNvSpPr>
            <p:nvPr/>
          </p:nvSpPr>
          <p:spPr bwMode="gray">
            <a:xfrm>
              <a:off x="473" y="272"/>
              <a:ext cx="1159" cy="1539"/>
            </a:xfrm>
            <a:prstGeom prst="can">
              <a:avLst>
                <a:gd name="adj" fmla="val 33197"/>
              </a:avLst>
            </a:prstGeom>
            <a:gradFill rotWithShape="1">
              <a:gsLst>
                <a:gs pos="0">
                  <a:schemeClr val="folHlink">
                    <a:gamma/>
                    <a:shade val="46275"/>
                    <a:invGamma/>
                  </a:schemeClr>
                </a:gs>
                <a:gs pos="50000">
                  <a:schemeClr val="folHlink">
                    <a:alpha val="50000"/>
                  </a:schemeClr>
                </a:gs>
                <a:gs pos="100000">
                  <a:schemeClr val="folHlink">
                    <a:gamma/>
                    <a:shade val="46275"/>
                    <a:invGamma/>
                  </a:schemeClr>
                </a:gs>
              </a:gsLst>
              <a:lin ang="0" scaled="1"/>
            </a:gradFill>
            <a:ln w="9525">
              <a:noFill/>
              <a:round/>
              <a:headEnd/>
              <a:tailEnd/>
            </a:ln>
            <a:effectLst/>
          </p:spPr>
          <p:txBody>
            <a:bodyPr wrap="none" anchor="ctr"/>
            <a:lstStyle/>
            <a:p>
              <a:pPr algn="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grpSp>
      <p:grpSp>
        <p:nvGrpSpPr>
          <p:cNvPr id="805903" name="Group 19">
            <a:extLst>
              <a:ext uri="{FF2B5EF4-FFF2-40B4-BE49-F238E27FC236}">
                <a16:creationId xmlns="" xmlns:a16="http://schemas.microsoft.com/office/drawing/2014/main" id="{8734BBAA-1AF6-4136-B26F-BD51A4580B1D}"/>
              </a:ext>
            </a:extLst>
          </p:cNvPr>
          <p:cNvGrpSpPr>
            <a:grpSpLocks/>
          </p:cNvGrpSpPr>
          <p:nvPr/>
        </p:nvGrpSpPr>
        <p:grpSpPr bwMode="auto">
          <a:xfrm>
            <a:off x="1083591" y="2456158"/>
            <a:ext cx="2295525" cy="1365250"/>
            <a:chOff x="471" y="272"/>
            <a:chExt cx="1161" cy="1539"/>
          </a:xfrm>
        </p:grpSpPr>
        <p:sp>
          <p:nvSpPr>
            <p:cNvPr id="805907" name="Oval 20">
              <a:extLst>
                <a:ext uri="{FF2B5EF4-FFF2-40B4-BE49-F238E27FC236}">
                  <a16:creationId xmlns="" xmlns:a16="http://schemas.microsoft.com/office/drawing/2014/main" id="{1A69427F-9B80-428A-A2AE-527351CD7AF1}"/>
                </a:ext>
              </a:extLst>
            </p:cNvPr>
            <p:cNvSpPr>
              <a:spLocks noChangeArrowheads="1"/>
            </p:cNvSpPr>
            <p:nvPr/>
          </p:nvSpPr>
          <p:spPr bwMode="gray">
            <a:xfrm>
              <a:off x="471" y="1438"/>
              <a:ext cx="1159" cy="362"/>
            </a:xfrm>
            <a:prstGeom prst="ellipse">
              <a:avLst/>
            </a:prstGeom>
            <a:gradFill rotWithShape="1">
              <a:gsLst>
                <a:gs pos="0">
                  <a:srgbClr val="C1CF9D"/>
                </a:gs>
                <a:gs pos="50000">
                  <a:srgbClr val="E5EBD5"/>
                </a:gs>
                <a:gs pos="100000">
                  <a:srgbClr val="C1CF9D"/>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tx1"/>
                </a:buClr>
                <a:buFont typeface="Wingdings" panose="05000000000000000000" pitchFamily="2" charset="2"/>
                <a:buChar char="v"/>
                <a:defRPr sz="2800" b="1">
                  <a:solidFill>
                    <a:schemeClr val="tx1"/>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hlink"/>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301077" name="AutoShape 21">
              <a:extLst>
                <a:ext uri="{FF2B5EF4-FFF2-40B4-BE49-F238E27FC236}">
                  <a16:creationId xmlns="" xmlns:a16="http://schemas.microsoft.com/office/drawing/2014/main" id="{FEE98851-8845-457E-ACAA-9124CB177A8D}"/>
                </a:ext>
              </a:extLst>
            </p:cNvPr>
            <p:cNvSpPr>
              <a:spLocks noChangeArrowheads="1"/>
            </p:cNvSpPr>
            <p:nvPr/>
          </p:nvSpPr>
          <p:spPr bwMode="gray">
            <a:xfrm>
              <a:off x="473" y="272"/>
              <a:ext cx="1159" cy="1539"/>
            </a:xfrm>
            <a:prstGeom prst="can">
              <a:avLst>
                <a:gd name="adj" fmla="val 33197"/>
              </a:avLst>
            </a:prstGeom>
            <a:gradFill rotWithShape="1">
              <a:gsLst>
                <a:gs pos="0">
                  <a:schemeClr val="accent2">
                    <a:gamma/>
                    <a:shade val="46275"/>
                    <a:invGamma/>
                  </a:schemeClr>
                </a:gs>
                <a:gs pos="50000">
                  <a:schemeClr val="accent2">
                    <a:alpha val="50000"/>
                  </a:schemeClr>
                </a:gs>
                <a:gs pos="100000">
                  <a:schemeClr val="accent2">
                    <a:gamma/>
                    <a:shade val="46275"/>
                    <a:invGamma/>
                  </a:schemeClr>
                </a:gs>
              </a:gsLst>
              <a:lin ang="0" scaled="1"/>
            </a:gradFill>
            <a:ln w="9525">
              <a:noFill/>
              <a:round/>
              <a:headEnd/>
              <a:tailEnd/>
            </a:ln>
            <a:effectLst/>
          </p:spPr>
          <p:txBody>
            <a:bodyPr wrap="none" anchor="ctr"/>
            <a:lstStyle/>
            <a:p>
              <a:pPr algn="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grpSp>
      <p:grpSp>
        <p:nvGrpSpPr>
          <p:cNvPr id="26" name="Group 21">
            <a:extLst>
              <a:ext uri="{FF2B5EF4-FFF2-40B4-BE49-F238E27FC236}">
                <a16:creationId xmlns="" xmlns:a16="http://schemas.microsoft.com/office/drawing/2014/main" id="{78F2BC49-A282-4642-BDD3-F31CA951D482}"/>
              </a:ext>
            </a:extLst>
          </p:cNvPr>
          <p:cNvGrpSpPr>
            <a:grpSpLocks/>
          </p:cNvGrpSpPr>
          <p:nvPr/>
        </p:nvGrpSpPr>
        <p:grpSpPr bwMode="auto">
          <a:xfrm flipV="1">
            <a:off x="0" y="1121071"/>
            <a:ext cx="10068732" cy="20246"/>
            <a:chOff x="240" y="250473"/>
            <a:chExt cx="5298" cy="78017"/>
          </a:xfrm>
        </p:grpSpPr>
        <p:sp>
          <p:nvSpPr>
            <p:cNvPr id="27" name="Line 7">
              <a:extLst>
                <a:ext uri="{FF2B5EF4-FFF2-40B4-BE49-F238E27FC236}">
                  <a16:creationId xmlns="" xmlns:a16="http://schemas.microsoft.com/office/drawing/2014/main" id="{DF3DF018-D9CF-4BD7-BA5A-4A659A9A35DC}"/>
                </a:ext>
              </a:extLst>
            </p:cNvPr>
            <p:cNvSpPr>
              <a:spLocks noChangeShapeType="1"/>
            </p:cNvSpPr>
            <p:nvPr/>
          </p:nvSpPr>
          <p:spPr bwMode="auto">
            <a:xfrm>
              <a:off x="240" y="250473"/>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28" name="Line 8">
              <a:extLst>
                <a:ext uri="{FF2B5EF4-FFF2-40B4-BE49-F238E27FC236}">
                  <a16:creationId xmlns="" xmlns:a16="http://schemas.microsoft.com/office/drawing/2014/main" id="{8318C65C-2D83-44DA-AD5D-A8CF08A87464}"/>
                </a:ext>
              </a:extLst>
            </p:cNvPr>
            <p:cNvSpPr>
              <a:spLocks noChangeShapeType="1"/>
            </p:cNvSpPr>
            <p:nvPr/>
          </p:nvSpPr>
          <p:spPr bwMode="auto">
            <a:xfrm>
              <a:off x="240" y="328490"/>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grpSp>
      <p:sp>
        <p:nvSpPr>
          <p:cNvPr id="29" name="Rectangle 28">
            <a:extLst>
              <a:ext uri="{FF2B5EF4-FFF2-40B4-BE49-F238E27FC236}">
                <a16:creationId xmlns="" xmlns:a16="http://schemas.microsoft.com/office/drawing/2014/main" id="{F276CCD9-9C03-4F7A-90F3-8B9CB563BF18}"/>
              </a:ext>
            </a:extLst>
          </p:cNvPr>
          <p:cNvSpPr>
            <a:spLocks noChangeArrowheads="1"/>
          </p:cNvSpPr>
          <p:nvPr/>
        </p:nvSpPr>
        <p:spPr bwMode="auto">
          <a:xfrm>
            <a:off x="201478" y="203097"/>
            <a:ext cx="9867254"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ea typeface="Calibri" panose="020F0502020204030204" pitchFamily="34" charset="0"/>
                <a:cs typeface="Arial" panose="020B0604020202020204" pitchFamily="34" charset="0"/>
              </a:rPr>
              <a:t>2. Nội dung học tập và làm theo tư tưởng, đạo đức, </a:t>
            </a:r>
            <a:endParaRPr lang="vi-VN" altLang="en-US" sz="2600" b="1" dirty="0">
              <a:ea typeface="Calibri" panose="020F0502020204030204" pitchFamily="34" charset="0"/>
              <a:cs typeface="Arial" panose="020B0604020202020204" pitchFamily="34" charset="0"/>
            </a:endParaRPr>
          </a:p>
          <a:p>
            <a:pPr algn="ctr" defTabSz="914400" fontAlgn="base">
              <a:spcBef>
                <a:spcPct val="0"/>
              </a:spcBef>
              <a:spcAft>
                <a:spcPct val="0"/>
              </a:spcAft>
              <a:buNone/>
            </a:pPr>
            <a:r>
              <a:rPr lang="nl-NL" altLang="en-US" sz="2600" b="1" dirty="0">
                <a:ea typeface="Calibri" panose="020F0502020204030204" pitchFamily="34" charset="0"/>
                <a:cs typeface="Arial" panose="020B0604020202020204" pitchFamily="34" charset="0"/>
              </a:rPr>
              <a:t>phong cách Hồ Chí Minh</a:t>
            </a:r>
            <a:endParaRPr lang="en-US" altLang="en-US" sz="2600" b="1" dirty="0">
              <a:ea typeface="Calibri" panose="020F0502020204030204" pitchFamily="34" charset="0"/>
              <a:cs typeface="Arial" panose="020B0604020202020204" pitchFamily="34" charset="0"/>
            </a:endParaRPr>
          </a:p>
        </p:txBody>
      </p:sp>
      <p:sp>
        <p:nvSpPr>
          <p:cNvPr id="30" name="Rectangle 8">
            <a:extLst>
              <a:ext uri="{FF2B5EF4-FFF2-40B4-BE49-F238E27FC236}">
                <a16:creationId xmlns="" xmlns:a16="http://schemas.microsoft.com/office/drawing/2014/main" id="{166516BC-BFED-4061-B82D-C1F3D78D3E7B}"/>
              </a:ext>
            </a:extLst>
          </p:cNvPr>
          <p:cNvSpPr>
            <a:spLocks noChangeArrowheads="1"/>
          </p:cNvSpPr>
          <p:nvPr/>
        </p:nvSpPr>
        <p:spPr bwMode="auto">
          <a:xfrm>
            <a:off x="1545365" y="1316727"/>
            <a:ext cx="8297998"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0" fontAlgn="base" hangingPunct="0">
              <a:spcBef>
                <a:spcPts val="600"/>
              </a:spcBef>
              <a:spcAft>
                <a:spcPts val="600"/>
              </a:spcAft>
              <a:buNone/>
            </a:pPr>
            <a:r>
              <a:rPr lang="en-US" altLang="en-US" sz="2400" b="1" dirty="0">
                <a:solidFill>
                  <a:srgbClr val="0033CC"/>
                </a:solidFill>
                <a:cs typeface="Times New Roman" panose="02020603050405020304" pitchFamily="18" charset="0"/>
              </a:rPr>
              <a:t>a) </a:t>
            </a:r>
            <a:r>
              <a:rPr lang="vi-VN" altLang="en-US" sz="2400" b="1" dirty="0">
                <a:solidFill>
                  <a:srgbClr val="0033CC"/>
                </a:solidFill>
                <a:cs typeface="Times New Roman" panose="02020603050405020304" pitchFamily="18" charset="0"/>
              </a:rPr>
              <a:t>Nắm vững nội dung cơ bản, hệ thống tư tưởng, đạo đức, phong cách Hồ Chí Minh</a:t>
            </a:r>
            <a:endParaRPr lang="en-US" altLang="en-US" sz="2400" b="1" dirty="0">
              <a:solidFill>
                <a:srgbClr val="0033CC"/>
              </a:solidFill>
              <a:latin typeface="Calibri" panose="020F0502020204030204" pitchFamily="34" charset="0"/>
              <a:cs typeface="Times New Roman" panose="02020603050405020304" pitchFamily="18" charset="0"/>
            </a:endParaRPr>
          </a:p>
        </p:txBody>
      </p:sp>
      <p:sp>
        <p:nvSpPr>
          <p:cNvPr id="32" name="TextBox 31">
            <a:extLst>
              <a:ext uri="{FF2B5EF4-FFF2-40B4-BE49-F238E27FC236}">
                <a16:creationId xmlns="" xmlns:a16="http://schemas.microsoft.com/office/drawing/2014/main" id="{125EFEA3-D669-4B90-8673-4C82B7A4B4FC}"/>
              </a:ext>
            </a:extLst>
          </p:cNvPr>
          <p:cNvSpPr txBox="1"/>
          <p:nvPr/>
        </p:nvSpPr>
        <p:spPr>
          <a:xfrm>
            <a:off x="3896963" y="2801687"/>
            <a:ext cx="5189348" cy="769441"/>
          </a:xfrm>
          <a:prstGeom prst="rect">
            <a:avLst/>
          </a:prstGeom>
          <a:solidFill>
            <a:schemeClr val="bg1"/>
          </a:solidFill>
        </p:spPr>
        <p:txBody>
          <a:bodyPr wrap="square">
            <a:spAutoFit/>
          </a:bodyPr>
          <a:lstStyle/>
          <a:p>
            <a:pPr algn="ctr"/>
            <a:r>
              <a:rPr lang="vi-VN" sz="2200" dirty="0">
                <a:highlight>
                  <a:srgbClr val="FFFFFF"/>
                </a:highlight>
                <a:latin typeface="Times New Roman" panose="02020603050405020304" pitchFamily="18" charset="0"/>
                <a:ea typeface="Times New Roman" panose="02020603050405020304" pitchFamily="18" charset="0"/>
              </a:rPr>
              <a:t>N</a:t>
            </a:r>
            <a:r>
              <a:rPr lang="nl-NL" sz="2200" dirty="0">
                <a:effectLst/>
                <a:highlight>
                  <a:srgbClr val="FFFFFF"/>
                </a:highlight>
                <a:latin typeface="Arial" panose="020B0604020202020204" pitchFamily="34" charset="0"/>
                <a:ea typeface="Times New Roman" panose="02020603050405020304" pitchFamily="18" charset="0"/>
                <a:cs typeface="Arial" panose="020B0604020202020204" pitchFamily="34" charset="0"/>
              </a:rPr>
              <a:t>ắm vững nội dung cơ bản tư tưởng Hồ Chí Minh </a:t>
            </a:r>
            <a:endParaRPr lang="en-US" sz="2200" dirty="0">
              <a:latin typeface="Arial" panose="020B0604020202020204" pitchFamily="34" charset="0"/>
              <a:cs typeface="Arial" panose="020B0604020202020204" pitchFamily="34" charset="0"/>
            </a:endParaRPr>
          </a:p>
        </p:txBody>
      </p:sp>
      <p:sp>
        <p:nvSpPr>
          <p:cNvPr id="34" name="TextBox 33">
            <a:extLst>
              <a:ext uri="{FF2B5EF4-FFF2-40B4-BE49-F238E27FC236}">
                <a16:creationId xmlns="" xmlns:a16="http://schemas.microsoft.com/office/drawing/2014/main" id="{CE6CD2A6-4E23-4219-9673-14F87A4B5B3A}"/>
              </a:ext>
            </a:extLst>
          </p:cNvPr>
          <p:cNvSpPr txBox="1"/>
          <p:nvPr/>
        </p:nvSpPr>
        <p:spPr>
          <a:xfrm>
            <a:off x="3816352" y="3969887"/>
            <a:ext cx="5293447" cy="769441"/>
          </a:xfrm>
          <a:prstGeom prst="rect">
            <a:avLst/>
          </a:prstGeom>
          <a:noFill/>
        </p:spPr>
        <p:txBody>
          <a:bodyPr wrap="square">
            <a:spAutoFit/>
          </a:bodyPr>
          <a:lstStyle/>
          <a:p>
            <a:pPr algn="ctr"/>
            <a:r>
              <a:rPr lang="nl-NL" sz="2200" dirty="0">
                <a:effectLst/>
                <a:highlight>
                  <a:srgbClr val="FFFFFF"/>
                </a:highlight>
                <a:latin typeface="Arial" panose="020B0604020202020204" pitchFamily="34" charset="0"/>
                <a:ea typeface="Times New Roman" panose="02020603050405020304" pitchFamily="18" charset="0"/>
                <a:cs typeface="Arial" panose="020B0604020202020204" pitchFamily="34" charset="0"/>
              </a:rPr>
              <a:t>Nắm</a:t>
            </a:r>
            <a:r>
              <a:rPr lang="vi-VN" sz="2200" dirty="0">
                <a:effectLst/>
                <a:highlight>
                  <a:srgbClr val="FFFFFF"/>
                </a:highlight>
                <a:latin typeface="Arial" panose="020B0604020202020204" pitchFamily="34" charset="0"/>
                <a:ea typeface="Times New Roman" panose="02020603050405020304" pitchFamily="18" charset="0"/>
                <a:cs typeface="Arial" panose="020B0604020202020204" pitchFamily="34" charset="0"/>
              </a:rPr>
              <a:t> nội dung </a:t>
            </a:r>
            <a:r>
              <a:rPr lang="nl-NL" sz="2200" dirty="0">
                <a:effectLst/>
                <a:highlight>
                  <a:srgbClr val="FFFFFF"/>
                </a:highlight>
                <a:latin typeface="Arial" panose="020B0604020202020204" pitchFamily="34" charset="0"/>
                <a:ea typeface="Times New Roman" panose="02020603050405020304" pitchFamily="18" charset="0"/>
                <a:cs typeface="Arial" panose="020B0604020202020204" pitchFamily="34" charset="0"/>
              </a:rPr>
              <a:t>cốt lõi </a:t>
            </a:r>
            <a:r>
              <a:rPr lang="vi-VN" sz="2200" dirty="0">
                <a:effectLst/>
                <a:highlight>
                  <a:srgbClr val="FFFFFF"/>
                </a:highlight>
                <a:latin typeface="Arial" panose="020B0604020202020204" pitchFamily="34" charset="0"/>
                <a:ea typeface="Times New Roman" panose="02020603050405020304" pitchFamily="18" charset="0"/>
                <a:cs typeface="Arial" panose="020B0604020202020204" pitchFamily="34" charset="0"/>
              </a:rPr>
              <a:t>về tấm gương đạo đức Hồ Chí Minh</a:t>
            </a:r>
            <a:endParaRPr lang="en-US" sz="2200" dirty="0">
              <a:latin typeface="Arial" panose="020B0604020202020204" pitchFamily="34" charset="0"/>
              <a:cs typeface="Arial" panose="020B0604020202020204" pitchFamily="34" charset="0"/>
            </a:endParaRPr>
          </a:p>
        </p:txBody>
      </p:sp>
      <p:sp>
        <p:nvSpPr>
          <p:cNvPr id="36" name="TextBox 35">
            <a:extLst>
              <a:ext uri="{FF2B5EF4-FFF2-40B4-BE49-F238E27FC236}">
                <a16:creationId xmlns="" xmlns:a16="http://schemas.microsoft.com/office/drawing/2014/main" id="{CD734CB3-3CBD-4186-A5D6-5BEC2B198C47}"/>
              </a:ext>
            </a:extLst>
          </p:cNvPr>
          <p:cNvSpPr txBox="1"/>
          <p:nvPr/>
        </p:nvSpPr>
        <p:spPr>
          <a:xfrm>
            <a:off x="3917278" y="5242776"/>
            <a:ext cx="5192522" cy="461665"/>
          </a:xfrm>
          <a:prstGeom prst="rect">
            <a:avLst/>
          </a:prstGeom>
          <a:noFill/>
        </p:spPr>
        <p:txBody>
          <a:bodyPr wrap="square">
            <a:spAutoFit/>
          </a:bodyPr>
          <a:lstStyle/>
          <a:p>
            <a:r>
              <a:rPr lang="nl-NL" sz="2400" spc="-40" dirty="0">
                <a:effectLst/>
                <a:highlight>
                  <a:srgbClr val="FFFFFF"/>
                </a:highlight>
                <a:latin typeface="Arial" panose="020B0604020202020204" pitchFamily="34" charset="0"/>
                <a:ea typeface="Times New Roman" panose="02020603050405020304" pitchFamily="18" charset="0"/>
                <a:cs typeface="Arial" panose="020B0604020202020204" pitchFamily="34" charset="0"/>
              </a:rPr>
              <a:t>Học tập </a:t>
            </a:r>
            <a:r>
              <a:rPr lang="vi-VN" sz="2400" spc="-40" dirty="0">
                <a:effectLst/>
                <a:highlight>
                  <a:srgbClr val="FFFFFF"/>
                </a:highlight>
                <a:latin typeface="Arial" panose="020B0604020202020204" pitchFamily="34" charset="0"/>
                <a:ea typeface="Times New Roman" panose="02020603050405020304" pitchFamily="18" charset="0"/>
                <a:cs typeface="Arial" panose="020B0604020202020204" pitchFamily="34" charset="0"/>
              </a:rPr>
              <a:t>phong cách Hồ Chí Minh </a:t>
            </a:r>
            <a:endParaRPr lang="en-US" sz="2400" dirty="0">
              <a:latin typeface="Arial" panose="020B0604020202020204" pitchFamily="34" charset="0"/>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p:cTn id="7" dur="1000" fill="hold"/>
                                        <p:tgtEl>
                                          <p:spTgt spid="26"/>
                                        </p:tgtEl>
                                        <p:attrNameLst>
                                          <p:attrName>ppt_w</p:attrName>
                                        </p:attrNameLst>
                                      </p:cBhvr>
                                      <p:tavLst>
                                        <p:tav tm="0">
                                          <p:val>
                                            <p:fltVal val="0"/>
                                          </p:val>
                                        </p:tav>
                                        <p:tav tm="100000">
                                          <p:val>
                                            <p:strVal val="#ppt_w"/>
                                          </p:val>
                                        </p:tav>
                                      </p:tavLst>
                                    </p:anim>
                                    <p:anim calcmode="lin" valueType="num">
                                      <p:cBhvr>
                                        <p:cTn id="8" dur="1000" fill="hold"/>
                                        <p:tgtEl>
                                          <p:spTgt spid="26"/>
                                        </p:tgtEl>
                                        <p:attrNameLst>
                                          <p:attrName>ppt_h</p:attrName>
                                        </p:attrNameLst>
                                      </p:cBhvr>
                                      <p:tavLst>
                                        <p:tav tm="0">
                                          <p:val>
                                            <p:fltVal val="0"/>
                                          </p:val>
                                        </p:tav>
                                        <p:tav tm="100000">
                                          <p:val>
                                            <p:strVal val="#ppt_h"/>
                                          </p:val>
                                        </p:tav>
                                      </p:tavLst>
                                    </p:anim>
                                    <p:anim calcmode="lin" valueType="num">
                                      <p:cBhvr>
                                        <p:cTn id="9" dur="1000" fill="hold"/>
                                        <p:tgtEl>
                                          <p:spTgt spid="26"/>
                                        </p:tgtEl>
                                        <p:attrNameLst>
                                          <p:attrName>style.rotation</p:attrName>
                                        </p:attrNameLst>
                                      </p:cBhvr>
                                      <p:tavLst>
                                        <p:tav tm="0">
                                          <p:val>
                                            <p:fltVal val="90"/>
                                          </p:val>
                                        </p:tav>
                                        <p:tav tm="100000">
                                          <p:val>
                                            <p:fltVal val="0"/>
                                          </p:val>
                                        </p:tav>
                                      </p:tavLst>
                                    </p:anim>
                                    <p:animEffect transition="in" filter="fade">
                                      <p:cBhvr>
                                        <p:cTn id="10" dur="1000"/>
                                        <p:tgtEl>
                                          <p:spTgt spid="26"/>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utoUpdateAnimBg="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Rectangle 19">
            <a:extLst>
              <a:ext uri="{FF2B5EF4-FFF2-40B4-BE49-F238E27FC236}">
                <a16:creationId xmlns="" xmlns:a16="http://schemas.microsoft.com/office/drawing/2014/main" id="{6EFD7409-184D-4DB7-9785-CA7821EA699F}"/>
              </a:ext>
            </a:extLst>
          </p:cNvPr>
          <p:cNvSpPr>
            <a:spLocks noChangeArrowheads="1"/>
          </p:cNvSpPr>
          <p:nvPr/>
        </p:nvSpPr>
        <p:spPr bwMode="auto">
          <a:xfrm>
            <a:off x="1379544" y="366942"/>
            <a:ext cx="8239112"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chemeClr val="tx1">
                    <a:lumMod val="85000"/>
                    <a:lumOff val="15000"/>
                  </a:schemeClr>
                </a:solidFill>
                <a:ea typeface="Calibri" panose="020F0502020204030204" pitchFamily="34" charset="0"/>
                <a:cs typeface="Arial" panose="020B0604020202020204" pitchFamily="34" charset="0"/>
              </a:rPr>
              <a:t>2. Nội dung học tập và làm theo tư tưởng, đạo đức, phong cách Hồ Chí Minh</a:t>
            </a:r>
            <a:endParaRPr lang="en-US" altLang="en-US" sz="2600" b="1" dirty="0">
              <a:solidFill>
                <a:schemeClr val="tx1">
                  <a:lumMod val="85000"/>
                  <a:lumOff val="15000"/>
                </a:schemeClr>
              </a:solidFill>
              <a:ea typeface="Calibri" panose="020F0502020204030204" pitchFamily="34" charset="0"/>
              <a:cs typeface="Arial" panose="020B0604020202020204" pitchFamily="34" charset="0"/>
            </a:endParaRPr>
          </a:p>
        </p:txBody>
      </p:sp>
      <p:grpSp>
        <p:nvGrpSpPr>
          <p:cNvPr id="21" name="Group 21">
            <a:extLst>
              <a:ext uri="{FF2B5EF4-FFF2-40B4-BE49-F238E27FC236}">
                <a16:creationId xmlns="" xmlns:a16="http://schemas.microsoft.com/office/drawing/2014/main" id="{F4D26E09-F9E7-412A-9891-E4E38753FFA3}"/>
              </a:ext>
            </a:extLst>
          </p:cNvPr>
          <p:cNvGrpSpPr>
            <a:grpSpLocks/>
          </p:cNvGrpSpPr>
          <p:nvPr/>
        </p:nvGrpSpPr>
        <p:grpSpPr bwMode="auto">
          <a:xfrm flipV="1">
            <a:off x="1554969" y="1443241"/>
            <a:ext cx="10068732" cy="20246"/>
            <a:chOff x="240" y="250473"/>
            <a:chExt cx="5298" cy="78017"/>
          </a:xfrm>
        </p:grpSpPr>
        <p:sp>
          <p:nvSpPr>
            <p:cNvPr id="22" name="Line 7">
              <a:extLst>
                <a:ext uri="{FF2B5EF4-FFF2-40B4-BE49-F238E27FC236}">
                  <a16:creationId xmlns="" xmlns:a16="http://schemas.microsoft.com/office/drawing/2014/main" id="{A8CE38A7-F86E-4078-A389-2A235F793E39}"/>
                </a:ext>
              </a:extLst>
            </p:cNvPr>
            <p:cNvSpPr>
              <a:spLocks noChangeShapeType="1"/>
            </p:cNvSpPr>
            <p:nvPr/>
          </p:nvSpPr>
          <p:spPr bwMode="auto">
            <a:xfrm>
              <a:off x="240" y="250473"/>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23" name="Line 8">
              <a:extLst>
                <a:ext uri="{FF2B5EF4-FFF2-40B4-BE49-F238E27FC236}">
                  <a16:creationId xmlns="" xmlns:a16="http://schemas.microsoft.com/office/drawing/2014/main" id="{2ED2D30A-6357-4CA6-A035-E8FE9F6FD891}"/>
                </a:ext>
              </a:extLst>
            </p:cNvPr>
            <p:cNvSpPr>
              <a:spLocks noChangeShapeType="1"/>
            </p:cNvSpPr>
            <p:nvPr/>
          </p:nvSpPr>
          <p:spPr bwMode="auto">
            <a:xfrm>
              <a:off x="240" y="328490"/>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grpSp>
      <p:sp>
        <p:nvSpPr>
          <p:cNvPr id="24" name="Rectangle 9">
            <a:extLst>
              <a:ext uri="{FF2B5EF4-FFF2-40B4-BE49-F238E27FC236}">
                <a16:creationId xmlns="" xmlns:a16="http://schemas.microsoft.com/office/drawing/2014/main" id="{E8EE4A34-B064-4A87-8910-CCEFAE6FBA02}"/>
              </a:ext>
            </a:extLst>
          </p:cNvPr>
          <p:cNvSpPr>
            <a:spLocks noChangeArrowheads="1"/>
          </p:cNvSpPr>
          <p:nvPr/>
        </p:nvSpPr>
        <p:spPr bwMode="auto">
          <a:xfrm>
            <a:off x="1887646" y="1626989"/>
            <a:ext cx="86694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0" fontAlgn="base" hangingPunct="0">
              <a:spcBef>
                <a:spcPts val="600"/>
              </a:spcBef>
              <a:spcAft>
                <a:spcPts val="600"/>
              </a:spcAft>
              <a:buNone/>
            </a:pPr>
            <a:r>
              <a:rPr lang="en-US" altLang="en-US" sz="2200" b="1" dirty="0">
                <a:solidFill>
                  <a:srgbClr val="0033CC"/>
                </a:solidFill>
                <a:cs typeface="Times New Roman" panose="02020603050405020304" pitchFamily="18" charset="0"/>
              </a:rPr>
              <a:t>b) </a:t>
            </a:r>
            <a:r>
              <a:rPr lang="vi-VN" altLang="en-US" sz="2200" b="1" dirty="0">
                <a:solidFill>
                  <a:srgbClr val="0033CC"/>
                </a:solidFill>
                <a:cs typeface="Times New Roman" panose="02020603050405020304" pitchFamily="18" charset="0"/>
              </a:rPr>
              <a:t>Phương pháp </a:t>
            </a:r>
            <a:r>
              <a:rPr lang="nl-NL" altLang="en-US" sz="2200" b="1" dirty="0">
                <a:solidFill>
                  <a:srgbClr val="0033CC"/>
                </a:solidFill>
                <a:cs typeface="Times New Roman" panose="02020603050405020304" pitchFamily="18" charset="0"/>
              </a:rPr>
              <a:t>học tập, làm theo tư tưởng, đạo đức, phong cách Hồ Chí Minh </a:t>
            </a:r>
            <a:endParaRPr lang="en-US" altLang="en-US" sz="2200" b="1" dirty="0">
              <a:solidFill>
                <a:srgbClr val="0033CC"/>
              </a:solidFill>
              <a:cs typeface="Times New Roman" panose="02020603050405020304" pitchFamily="18" charset="0"/>
            </a:endParaRPr>
          </a:p>
        </p:txBody>
      </p:sp>
      <p:pic>
        <p:nvPicPr>
          <p:cNvPr id="126978" name="Picture 2" descr="Nội dung cơ bản của học tập và làm theo tư tưởng, đạo đức, phong cách Hồ  Chí Minh - Tin tức, đọc báo, sự kiện">
            <a:extLst>
              <a:ext uri="{FF2B5EF4-FFF2-40B4-BE49-F238E27FC236}">
                <a16:creationId xmlns="" xmlns:a16="http://schemas.microsoft.com/office/drawing/2014/main" id="{89B5748F-1A6F-48D8-AC5C-277615C965A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61275" y="2580178"/>
            <a:ext cx="4195068" cy="3638080"/>
          </a:xfrm>
          <a:prstGeom prst="rect">
            <a:avLst/>
          </a:prstGeom>
          <a:noFill/>
          <a:extLst>
            <a:ext uri="{909E8E84-426E-40DD-AFC4-6F175D3DCCD1}">
              <a14:hiddenFill xmlns:a14="http://schemas.microsoft.com/office/drawing/2010/main">
                <a:solidFill>
                  <a:srgbClr val="FFFFFF"/>
                </a:solidFill>
              </a14:hiddenFill>
            </a:ext>
          </a:extLst>
        </p:spPr>
      </p:pic>
      <p:sp>
        <p:nvSpPr>
          <p:cNvPr id="27" name="TextBox 26">
            <a:extLst>
              <a:ext uri="{FF2B5EF4-FFF2-40B4-BE49-F238E27FC236}">
                <a16:creationId xmlns="" xmlns:a16="http://schemas.microsoft.com/office/drawing/2014/main" id="{0BB2E709-B774-4B12-B513-B3C242C9490A}"/>
              </a:ext>
            </a:extLst>
          </p:cNvPr>
          <p:cNvSpPr txBox="1"/>
          <p:nvPr/>
        </p:nvSpPr>
        <p:spPr>
          <a:xfrm>
            <a:off x="6896746" y="2632385"/>
            <a:ext cx="5111308" cy="1015663"/>
          </a:xfrm>
          <a:prstGeom prst="rect">
            <a:avLst/>
          </a:prstGeom>
          <a:noFill/>
        </p:spPr>
        <p:txBody>
          <a:bodyPr wrap="square">
            <a:spAutoFit/>
          </a:bodyPr>
          <a:lstStyle/>
          <a:p>
            <a:pPr marL="342900" indent="-342900" algn="just">
              <a:buFont typeface="Wingdings" panose="05000000000000000000" pitchFamily="2" charset="2"/>
              <a:buChar char="§"/>
            </a:pPr>
            <a:r>
              <a:rPr lang="vi-VN" sz="2000" dirty="0">
                <a:solidFill>
                  <a:srgbClr val="C00000"/>
                </a:solidFill>
                <a:effectLst/>
                <a:highlight>
                  <a:srgbClr val="FFFFFF"/>
                </a:highlight>
                <a:ea typeface="Times New Roman" panose="02020603050405020304" pitchFamily="18" charset="0"/>
              </a:rPr>
              <a:t>Đưa vào chương trình, kế hoạch hành động thực hiện đường lối của Đảng, pháp luật nhà nước.</a:t>
            </a:r>
            <a:endParaRPr lang="en-US" sz="2000" dirty="0">
              <a:solidFill>
                <a:srgbClr val="C00000"/>
              </a:solidFill>
            </a:endParaRPr>
          </a:p>
        </p:txBody>
      </p:sp>
      <p:sp>
        <p:nvSpPr>
          <p:cNvPr id="29" name="TextBox 28">
            <a:extLst>
              <a:ext uri="{FF2B5EF4-FFF2-40B4-BE49-F238E27FC236}">
                <a16:creationId xmlns="" xmlns:a16="http://schemas.microsoft.com/office/drawing/2014/main" id="{EBD1B09D-51DE-4A69-9763-CBA0F79C6EAA}"/>
              </a:ext>
            </a:extLst>
          </p:cNvPr>
          <p:cNvSpPr txBox="1"/>
          <p:nvPr/>
        </p:nvSpPr>
        <p:spPr>
          <a:xfrm>
            <a:off x="6896746" y="4022647"/>
            <a:ext cx="5111308" cy="707886"/>
          </a:xfrm>
          <a:prstGeom prst="rect">
            <a:avLst/>
          </a:prstGeom>
          <a:noFill/>
        </p:spPr>
        <p:txBody>
          <a:bodyPr wrap="square">
            <a:spAutoFit/>
          </a:bodyPr>
          <a:lstStyle/>
          <a:p>
            <a:pPr marL="342900" indent="-342900" algn="just">
              <a:buFont typeface="Wingdings" panose="05000000000000000000" pitchFamily="2" charset="2"/>
              <a:buChar char="§"/>
            </a:pPr>
            <a:r>
              <a:rPr lang="vi-VN" sz="2000" dirty="0">
                <a:solidFill>
                  <a:srgbClr val="0070C0"/>
                </a:solidFill>
                <a:effectLst/>
                <a:highlight>
                  <a:srgbClr val="FFFFFF"/>
                </a:highlight>
                <a:ea typeface="Times New Roman" panose="02020603050405020304" pitchFamily="18" charset="0"/>
              </a:rPr>
              <a:t>Đưa vào nội dung sinh hoạt thường xuyên của các tổ chức.</a:t>
            </a:r>
            <a:endParaRPr lang="en-US" sz="2000" dirty="0">
              <a:solidFill>
                <a:srgbClr val="0070C0"/>
              </a:solidFill>
            </a:endParaRPr>
          </a:p>
        </p:txBody>
      </p:sp>
      <p:sp>
        <p:nvSpPr>
          <p:cNvPr id="31" name="TextBox 30">
            <a:extLst>
              <a:ext uri="{FF2B5EF4-FFF2-40B4-BE49-F238E27FC236}">
                <a16:creationId xmlns="" xmlns:a16="http://schemas.microsoft.com/office/drawing/2014/main" id="{73EEA687-AC86-429F-9DD0-D16BEB00DA01}"/>
              </a:ext>
            </a:extLst>
          </p:cNvPr>
          <p:cNvSpPr txBox="1"/>
          <p:nvPr/>
        </p:nvSpPr>
        <p:spPr>
          <a:xfrm>
            <a:off x="6896746" y="5612963"/>
            <a:ext cx="4971822" cy="605294"/>
          </a:xfrm>
          <a:prstGeom prst="rect">
            <a:avLst/>
          </a:prstGeom>
          <a:noFill/>
        </p:spPr>
        <p:txBody>
          <a:bodyPr wrap="square">
            <a:spAutoFit/>
          </a:bodyPr>
          <a:lstStyle/>
          <a:p>
            <a:pPr marL="342900" marR="0" indent="-342900" algn="just">
              <a:lnSpc>
                <a:spcPts val="2000"/>
              </a:lnSpc>
              <a:spcBef>
                <a:spcPts val="0"/>
              </a:spcBef>
              <a:spcAft>
                <a:spcPts val="0"/>
              </a:spcAft>
              <a:buFont typeface="Wingdings" panose="05000000000000000000" pitchFamily="2" charset="2"/>
              <a:buChar char="§"/>
            </a:pPr>
            <a:r>
              <a:rPr lang="vi-VN" sz="2000" dirty="0">
                <a:highlight>
                  <a:srgbClr val="FFFFFF"/>
                </a:highlight>
                <a:latin typeface="+mj-lt"/>
                <a:ea typeface="Times New Roman" panose="02020603050405020304" pitchFamily="18" charset="0"/>
                <a:cs typeface="Times New Roman" panose="02020603050405020304" pitchFamily="18" charset="0"/>
              </a:rPr>
              <a:t>G</a:t>
            </a:r>
            <a:r>
              <a:rPr lang="vi-VN" sz="2000" dirty="0">
                <a:effectLst/>
                <a:highlight>
                  <a:srgbClr val="FFFFFF"/>
                </a:highlight>
                <a:latin typeface="+mj-lt"/>
                <a:ea typeface="Times New Roman" panose="02020603050405020304" pitchFamily="18" charset="0"/>
                <a:cs typeface="Times New Roman" panose="02020603050405020304" pitchFamily="18" charset="0"/>
              </a:rPr>
              <a:t>ắn với các cuộc vận động, các phong trào thi đua yêu nước. </a:t>
            </a:r>
            <a:endParaRPr lang="en-US" sz="2000" dirty="0">
              <a:effectLst/>
              <a:latin typeface="+mj-lt"/>
              <a:ea typeface="Calibri" panose="020F0502020204030204" pitchFamily="34" charset="0"/>
              <a:cs typeface="Times New Roman" panose="02020603050405020304" pitchFamily="18" charset="0"/>
            </a:endParaRPr>
          </a:p>
        </p:txBody>
      </p:sp>
      <p:pic>
        <p:nvPicPr>
          <p:cNvPr id="126979" name="Picture 3" descr="Ảnh động trang trí (168)">
            <a:extLst>
              <a:ext uri="{FF2B5EF4-FFF2-40B4-BE49-F238E27FC236}">
                <a16:creationId xmlns="" xmlns:a16="http://schemas.microsoft.com/office/drawing/2014/main" id="{F9ACA707-4F87-411C-A7E5-DFF910FB1B4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23638" y="6419644"/>
            <a:ext cx="3438525"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509781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31" presetClass="entr" presetSubtype="0" fill="hold" nodeType="click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p:cTn id="11" dur="1000" fill="hold"/>
                                        <p:tgtEl>
                                          <p:spTgt spid="21"/>
                                        </p:tgtEl>
                                        <p:attrNameLst>
                                          <p:attrName>ppt_w</p:attrName>
                                        </p:attrNameLst>
                                      </p:cBhvr>
                                      <p:tavLst>
                                        <p:tav tm="0">
                                          <p:val>
                                            <p:fltVal val="0"/>
                                          </p:val>
                                        </p:tav>
                                        <p:tav tm="100000">
                                          <p:val>
                                            <p:strVal val="#ppt_w"/>
                                          </p:val>
                                        </p:tav>
                                      </p:tavLst>
                                    </p:anim>
                                    <p:anim calcmode="lin" valueType="num">
                                      <p:cBhvr>
                                        <p:cTn id="12" dur="1000" fill="hold"/>
                                        <p:tgtEl>
                                          <p:spTgt spid="21"/>
                                        </p:tgtEl>
                                        <p:attrNameLst>
                                          <p:attrName>ppt_h</p:attrName>
                                        </p:attrNameLst>
                                      </p:cBhvr>
                                      <p:tavLst>
                                        <p:tav tm="0">
                                          <p:val>
                                            <p:fltVal val="0"/>
                                          </p:val>
                                        </p:tav>
                                        <p:tav tm="100000">
                                          <p:val>
                                            <p:strVal val="#ppt_h"/>
                                          </p:val>
                                        </p:tav>
                                      </p:tavLst>
                                    </p:anim>
                                    <p:anim calcmode="lin" valueType="num">
                                      <p:cBhvr>
                                        <p:cTn id="13" dur="1000" fill="hold"/>
                                        <p:tgtEl>
                                          <p:spTgt spid="21"/>
                                        </p:tgtEl>
                                        <p:attrNameLst>
                                          <p:attrName>style.rotation</p:attrName>
                                        </p:attrNameLst>
                                      </p:cBhvr>
                                      <p:tavLst>
                                        <p:tav tm="0">
                                          <p:val>
                                            <p:fltVal val="90"/>
                                          </p:val>
                                        </p:tav>
                                        <p:tav tm="100000">
                                          <p:val>
                                            <p:fltVal val="0"/>
                                          </p:val>
                                        </p:tav>
                                      </p:tavLst>
                                    </p:anim>
                                    <p:animEffect transition="in" filter="fade">
                                      <p:cBhvr>
                                        <p:cTn id="14" dur="10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utoUpdateAnimBg="0"/>
    </p:bldLst>
  </p:timing>
</p:sld>
</file>

<file path=ppt/slides/slide119.xml><?xml version="1.0" encoding="utf-8"?>
<p:sld xmlns:a="http://schemas.openxmlformats.org/drawingml/2006/main" xmlns:r="http://schemas.openxmlformats.org/officeDocument/2006/relationships" xmlns:p="http://schemas.openxmlformats.org/presentationml/2006/main">
  <p:cSld>
    <p:bg>
      <p:bgPr>
        <a:gradFill rotWithShape="0">
          <a:gsLst>
            <a:gs pos="0">
              <a:srgbClr val="FFFFFF"/>
            </a:gs>
            <a:gs pos="100000">
              <a:schemeClr val="bg1">
                <a:gamma/>
                <a:tint val="0"/>
                <a:invGamma/>
              </a:schemeClr>
            </a:gs>
          </a:gsLst>
          <a:lin ang="5400000" scaled="1"/>
        </a:gradFill>
        <a:effectLst/>
      </p:bgPr>
    </p:bg>
    <p:spTree>
      <p:nvGrpSpPr>
        <p:cNvPr id="1" name=""/>
        <p:cNvGrpSpPr/>
        <p:nvPr/>
      </p:nvGrpSpPr>
      <p:grpSpPr>
        <a:xfrm>
          <a:off x="0" y="0"/>
          <a:ext cx="0" cy="0"/>
          <a:chOff x="0" y="0"/>
          <a:chExt cx="0" cy="0"/>
        </a:xfrm>
      </p:grpSpPr>
      <p:sp>
        <p:nvSpPr>
          <p:cNvPr id="1160195" name="Freeform 3"/>
          <p:cNvSpPr>
            <a:spLocks/>
          </p:cNvSpPr>
          <p:nvPr/>
        </p:nvSpPr>
        <p:spPr bwMode="gray">
          <a:xfrm>
            <a:off x="3313113" y="3692656"/>
            <a:ext cx="1900238" cy="1376362"/>
          </a:xfrm>
          <a:custGeom>
            <a:avLst/>
            <a:gdLst/>
            <a:ahLst/>
            <a:cxnLst>
              <a:cxn ang="0">
                <a:pos x="0" y="0"/>
              </a:cxn>
              <a:cxn ang="0">
                <a:pos x="382" y="202"/>
              </a:cxn>
              <a:cxn ang="0">
                <a:pos x="577" y="202"/>
              </a:cxn>
              <a:cxn ang="0">
                <a:pos x="637" y="249"/>
              </a:cxn>
              <a:cxn ang="0">
                <a:pos x="639" y="402"/>
              </a:cxn>
              <a:cxn ang="0">
                <a:pos x="598" y="400"/>
              </a:cxn>
              <a:cxn ang="0">
                <a:pos x="669" y="532"/>
              </a:cxn>
              <a:cxn ang="0">
                <a:pos x="735" y="402"/>
              </a:cxn>
              <a:cxn ang="0">
                <a:pos x="696" y="402"/>
              </a:cxn>
              <a:cxn ang="0">
                <a:pos x="694" y="226"/>
              </a:cxn>
              <a:cxn ang="0">
                <a:pos x="616" y="150"/>
              </a:cxn>
              <a:cxn ang="0">
                <a:pos x="335" y="149"/>
              </a:cxn>
              <a:cxn ang="0">
                <a:pos x="69" y="0"/>
              </a:cxn>
              <a:cxn ang="0">
                <a:pos x="0" y="0"/>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00B050"/>
          </a:solidFill>
          <a:ln w="9525" cap="flat" cmpd="sng">
            <a:noFill/>
            <a:prstDash val="solid"/>
            <a:round/>
            <a:headEnd type="none" w="med" len="med"/>
            <a:tailEnd type="none" w="med" len="med"/>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1160197" name="Freeform 5"/>
          <p:cNvSpPr>
            <a:spLocks/>
          </p:cNvSpPr>
          <p:nvPr/>
        </p:nvSpPr>
        <p:spPr bwMode="gray">
          <a:xfrm flipH="1">
            <a:off x="7803088" y="3666901"/>
            <a:ext cx="1900237" cy="1376362"/>
          </a:xfrm>
          <a:custGeom>
            <a:avLst/>
            <a:gdLst/>
            <a:ahLst/>
            <a:cxnLst>
              <a:cxn ang="0">
                <a:pos x="0" y="0"/>
              </a:cxn>
              <a:cxn ang="0">
                <a:pos x="382" y="202"/>
              </a:cxn>
              <a:cxn ang="0">
                <a:pos x="577" y="202"/>
              </a:cxn>
              <a:cxn ang="0">
                <a:pos x="637" y="249"/>
              </a:cxn>
              <a:cxn ang="0">
                <a:pos x="639" y="402"/>
              </a:cxn>
              <a:cxn ang="0">
                <a:pos x="598" y="400"/>
              </a:cxn>
              <a:cxn ang="0">
                <a:pos x="669" y="532"/>
              </a:cxn>
              <a:cxn ang="0">
                <a:pos x="735" y="402"/>
              </a:cxn>
              <a:cxn ang="0">
                <a:pos x="696" y="402"/>
              </a:cxn>
              <a:cxn ang="0">
                <a:pos x="694" y="226"/>
              </a:cxn>
              <a:cxn ang="0">
                <a:pos x="616" y="150"/>
              </a:cxn>
              <a:cxn ang="0">
                <a:pos x="335" y="149"/>
              </a:cxn>
              <a:cxn ang="0">
                <a:pos x="69" y="0"/>
              </a:cxn>
              <a:cxn ang="0">
                <a:pos x="0" y="0"/>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0033CC"/>
          </a:solidFill>
          <a:ln w="9525" cap="flat" cmpd="sng">
            <a:noFill/>
            <a:prstDash val="solid"/>
            <a:round/>
            <a:headEnd type="none" w="med" len="med"/>
            <a:tailEnd type="none" w="med" len="med"/>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grpSp>
        <p:nvGrpSpPr>
          <p:cNvPr id="1160198" name="Group 6"/>
          <p:cNvGrpSpPr>
            <a:grpSpLocks/>
          </p:cNvGrpSpPr>
          <p:nvPr/>
        </p:nvGrpSpPr>
        <p:grpSpPr bwMode="auto">
          <a:xfrm>
            <a:off x="332990" y="1991271"/>
            <a:ext cx="2609764" cy="1759795"/>
            <a:chOff x="4320" y="1152"/>
            <a:chExt cx="414" cy="402"/>
          </a:xfrm>
        </p:grpSpPr>
        <p:sp>
          <p:nvSpPr>
            <p:cNvPr id="1160199" name="AutoShape 7"/>
            <p:cNvSpPr>
              <a:spLocks noChangeArrowheads="1"/>
            </p:cNvSpPr>
            <p:nvPr/>
          </p:nvSpPr>
          <p:spPr bwMode="gray">
            <a:xfrm>
              <a:off x="4320" y="1152"/>
              <a:ext cx="414" cy="402"/>
            </a:xfrm>
            <a:prstGeom prst="roundRect">
              <a:avLst>
                <a:gd name="adj" fmla="val 11921"/>
              </a:avLst>
            </a:prstGeom>
            <a:solidFill>
              <a:srgbClr val="FFFFFF"/>
            </a:solidFill>
            <a:ln w="25400">
              <a:solidFill>
                <a:schemeClr val="tx1"/>
              </a:solidFill>
              <a:round/>
              <a:headEnd/>
              <a:tailEnd/>
            </a:ln>
            <a:effectLst>
              <a:outerShdw dist="53882" dir="2700000" algn="ctr" rotWithShape="0">
                <a:srgbClr val="000000">
                  <a:alpha val="50000"/>
                </a:srgbClr>
              </a:outerShdw>
            </a:effec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ea typeface="+mn-ea"/>
                <a:cs typeface="+mn-cs"/>
              </a:endParaRPr>
            </a:p>
          </p:txBody>
        </p:sp>
        <p:sp>
          <p:nvSpPr>
            <p:cNvPr id="1160200" name="Freeform 8"/>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solidFill>
              <a:srgbClr val="C00000"/>
            </a:solidFill>
            <a:ln w="0">
              <a:solidFill>
                <a:schemeClr val="tx1"/>
              </a:solidFill>
              <a:prstDash val="solid"/>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ea typeface="+mn-ea"/>
                <a:cs typeface="+mn-cs"/>
              </a:endParaRPr>
            </a:p>
          </p:txBody>
        </p:sp>
      </p:grpSp>
      <p:grpSp>
        <p:nvGrpSpPr>
          <p:cNvPr id="1160202" name="Group 10"/>
          <p:cNvGrpSpPr>
            <a:grpSpLocks/>
          </p:cNvGrpSpPr>
          <p:nvPr/>
        </p:nvGrpSpPr>
        <p:grpSpPr bwMode="auto">
          <a:xfrm>
            <a:off x="3129214" y="1991271"/>
            <a:ext cx="2640235" cy="1710977"/>
            <a:chOff x="4320" y="1152"/>
            <a:chExt cx="414" cy="402"/>
          </a:xfrm>
          <a:solidFill>
            <a:srgbClr val="FFFFFF"/>
          </a:solidFill>
        </p:grpSpPr>
        <p:sp>
          <p:nvSpPr>
            <p:cNvPr id="1160203" name="AutoShape 11"/>
            <p:cNvSpPr>
              <a:spLocks noChangeArrowheads="1"/>
            </p:cNvSpPr>
            <p:nvPr/>
          </p:nvSpPr>
          <p:spPr bwMode="gray">
            <a:xfrm>
              <a:off x="4320" y="1152"/>
              <a:ext cx="414" cy="402"/>
            </a:xfrm>
            <a:prstGeom prst="roundRect">
              <a:avLst>
                <a:gd name="adj" fmla="val 11921"/>
              </a:avLst>
            </a:prstGeom>
            <a:grpFill/>
            <a:ln w="25400">
              <a:solidFill>
                <a:schemeClr val="tx1"/>
              </a:solidFill>
              <a:round/>
              <a:headEnd/>
              <a:tailEnd/>
            </a:ln>
            <a:effectLst>
              <a:outerShdw dist="53882" dir="2700000" algn="ctr" rotWithShape="0">
                <a:srgbClr val="000000">
                  <a:alpha val="50000"/>
                </a:srgbClr>
              </a:outerShdw>
            </a:effec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ea typeface="+mn-ea"/>
                <a:cs typeface="+mn-cs"/>
              </a:endParaRPr>
            </a:p>
          </p:txBody>
        </p:sp>
        <p:sp>
          <p:nvSpPr>
            <p:cNvPr id="1160204" name="Freeform 12"/>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solidFill>
              <a:srgbClr val="00B050"/>
            </a:solidFill>
            <a:ln w="0">
              <a:solidFill>
                <a:schemeClr val="tx1"/>
              </a:solidFill>
              <a:prstDash val="solid"/>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mn-ea"/>
                <a:cs typeface="+mn-cs"/>
              </a:endParaRPr>
            </a:p>
          </p:txBody>
        </p:sp>
      </p:grpSp>
      <p:grpSp>
        <p:nvGrpSpPr>
          <p:cNvPr id="1160205" name="Group 13"/>
          <p:cNvGrpSpPr>
            <a:grpSpLocks/>
          </p:cNvGrpSpPr>
          <p:nvPr/>
        </p:nvGrpSpPr>
        <p:grpSpPr bwMode="auto">
          <a:xfrm>
            <a:off x="5985724" y="1991272"/>
            <a:ext cx="2646831" cy="1683792"/>
            <a:chOff x="4320" y="1152"/>
            <a:chExt cx="414" cy="402"/>
          </a:xfrm>
          <a:solidFill>
            <a:srgbClr val="FFFFFF"/>
          </a:solidFill>
        </p:grpSpPr>
        <p:sp>
          <p:nvSpPr>
            <p:cNvPr id="1160206" name="AutoShape 14"/>
            <p:cNvSpPr>
              <a:spLocks noChangeArrowheads="1"/>
            </p:cNvSpPr>
            <p:nvPr/>
          </p:nvSpPr>
          <p:spPr bwMode="gray">
            <a:xfrm>
              <a:off x="4320" y="1152"/>
              <a:ext cx="414" cy="402"/>
            </a:xfrm>
            <a:prstGeom prst="roundRect">
              <a:avLst>
                <a:gd name="adj" fmla="val 11921"/>
              </a:avLst>
            </a:prstGeom>
            <a:grpFill/>
            <a:ln w="25400">
              <a:solidFill>
                <a:schemeClr val="tx1"/>
              </a:solidFill>
              <a:round/>
              <a:headEnd/>
              <a:tailEnd/>
            </a:ln>
            <a:effectLst>
              <a:outerShdw dist="53882" dir="2700000" algn="ctr" rotWithShape="0">
                <a:srgbClr val="000000">
                  <a:alpha val="50000"/>
                </a:srgbClr>
              </a:outerShdw>
            </a:effec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ea typeface="+mn-ea"/>
                <a:cs typeface="+mn-cs"/>
              </a:endParaRPr>
            </a:p>
          </p:txBody>
        </p:sp>
        <p:sp>
          <p:nvSpPr>
            <p:cNvPr id="1160207" name="Freeform 15"/>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solidFill>
              <a:srgbClr val="7030A0"/>
            </a:solidFill>
            <a:ln w="0">
              <a:solidFill>
                <a:schemeClr val="tx1"/>
              </a:solidFill>
              <a:prstDash val="solid"/>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ea typeface="+mn-ea"/>
                <a:cs typeface="+mn-cs"/>
              </a:endParaRPr>
            </a:p>
          </p:txBody>
        </p:sp>
      </p:grpSp>
      <p:sp>
        <p:nvSpPr>
          <p:cNvPr id="1160211" name="AutoShape 19"/>
          <p:cNvSpPr>
            <a:spLocks noChangeArrowheads="1"/>
          </p:cNvSpPr>
          <p:nvPr/>
        </p:nvSpPr>
        <p:spPr bwMode="ltGray">
          <a:xfrm>
            <a:off x="2849564" y="5157788"/>
            <a:ext cx="6238875" cy="976312"/>
          </a:xfrm>
          <a:prstGeom prst="roundRect">
            <a:avLst>
              <a:gd name="adj" fmla="val 16667"/>
            </a:avLst>
          </a:prstGeom>
          <a:solidFill>
            <a:srgbClr val="FFFFFF"/>
          </a:solidFill>
          <a:ln w="57150" algn="ctr">
            <a:solidFill>
              <a:schemeClr val="tx1"/>
            </a:solidFill>
            <a:round/>
            <a:headEnd/>
            <a:tailEnd/>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23" name="Rectangle 22">
            <a:extLst>
              <a:ext uri="{FF2B5EF4-FFF2-40B4-BE49-F238E27FC236}">
                <a16:creationId xmlns="" xmlns:a16="http://schemas.microsoft.com/office/drawing/2014/main" id="{F0CE8D8C-93DB-492F-9830-5CEBBB069A06}"/>
              </a:ext>
            </a:extLst>
          </p:cNvPr>
          <p:cNvSpPr>
            <a:spLocks noChangeArrowheads="1"/>
          </p:cNvSpPr>
          <p:nvPr/>
        </p:nvSpPr>
        <p:spPr bwMode="auto">
          <a:xfrm>
            <a:off x="830063" y="180401"/>
            <a:ext cx="8239112"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ea typeface="Calibri" panose="020F0502020204030204" pitchFamily="34" charset="0"/>
                <a:cs typeface="Arial" panose="020B0604020202020204" pitchFamily="34" charset="0"/>
              </a:rPr>
              <a:t>2. Nội dung học tập và làm theo tư tưởng, đạo đức, phong cách Hồ Chí Minh</a:t>
            </a:r>
            <a:endParaRPr lang="en-US" altLang="en-US" sz="2600" b="1" dirty="0">
              <a:ea typeface="Calibri" panose="020F0502020204030204" pitchFamily="34" charset="0"/>
              <a:cs typeface="Arial" panose="020B0604020202020204" pitchFamily="34" charset="0"/>
            </a:endParaRPr>
          </a:p>
        </p:txBody>
      </p:sp>
      <p:grpSp>
        <p:nvGrpSpPr>
          <p:cNvPr id="24" name="Group 13">
            <a:extLst>
              <a:ext uri="{FF2B5EF4-FFF2-40B4-BE49-F238E27FC236}">
                <a16:creationId xmlns="" xmlns:a16="http://schemas.microsoft.com/office/drawing/2014/main" id="{4A7DFF2B-215C-4233-A16A-DEAFF9ADC2E6}"/>
              </a:ext>
            </a:extLst>
          </p:cNvPr>
          <p:cNvGrpSpPr>
            <a:grpSpLocks/>
          </p:cNvGrpSpPr>
          <p:nvPr/>
        </p:nvGrpSpPr>
        <p:grpSpPr bwMode="auto">
          <a:xfrm>
            <a:off x="8984827" y="1920094"/>
            <a:ext cx="2723303" cy="1683791"/>
            <a:chOff x="4320" y="1152"/>
            <a:chExt cx="414" cy="402"/>
          </a:xfrm>
          <a:solidFill>
            <a:srgbClr val="FFFFFF"/>
          </a:solidFill>
        </p:grpSpPr>
        <p:sp>
          <p:nvSpPr>
            <p:cNvPr id="25" name="AutoShape 14">
              <a:extLst>
                <a:ext uri="{FF2B5EF4-FFF2-40B4-BE49-F238E27FC236}">
                  <a16:creationId xmlns="" xmlns:a16="http://schemas.microsoft.com/office/drawing/2014/main" id="{CEA3F615-8D06-4FE1-9A29-14FC469A3340}"/>
                </a:ext>
              </a:extLst>
            </p:cNvPr>
            <p:cNvSpPr>
              <a:spLocks noChangeArrowheads="1"/>
            </p:cNvSpPr>
            <p:nvPr/>
          </p:nvSpPr>
          <p:spPr bwMode="gray">
            <a:xfrm>
              <a:off x="4320" y="1152"/>
              <a:ext cx="414" cy="402"/>
            </a:xfrm>
            <a:prstGeom prst="roundRect">
              <a:avLst>
                <a:gd name="adj" fmla="val 11921"/>
              </a:avLst>
            </a:prstGeom>
            <a:grpFill/>
            <a:ln w="25400">
              <a:solidFill>
                <a:schemeClr val="tx1"/>
              </a:solidFill>
              <a:round/>
              <a:headEnd/>
              <a:tailEnd/>
            </a:ln>
            <a:effectLst>
              <a:outerShdw dist="53882" dir="2700000" algn="ctr" rotWithShape="0">
                <a:srgbClr val="000000">
                  <a:alpha val="50000"/>
                </a:srgbClr>
              </a:outerShdw>
            </a:effec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ea typeface="+mn-ea"/>
                <a:cs typeface="+mn-cs"/>
              </a:endParaRPr>
            </a:p>
          </p:txBody>
        </p:sp>
        <p:sp>
          <p:nvSpPr>
            <p:cNvPr id="26" name="Freeform 15">
              <a:extLst>
                <a:ext uri="{FF2B5EF4-FFF2-40B4-BE49-F238E27FC236}">
                  <a16:creationId xmlns="" xmlns:a16="http://schemas.microsoft.com/office/drawing/2014/main" id="{DA848C50-943B-42F0-A9C5-9CBE484101C8}"/>
                </a:ext>
              </a:extLst>
            </p:cNvPr>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solidFill>
              <a:schemeClr val="tx2">
                <a:lumMod val="60000"/>
                <a:lumOff val="40000"/>
              </a:schemeClr>
            </a:solidFill>
            <a:ln w="0">
              <a:solidFill>
                <a:schemeClr val="tx1"/>
              </a:solidFill>
              <a:prstDash val="solid"/>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mn-ea"/>
                <a:cs typeface="+mn-cs"/>
              </a:endParaRPr>
            </a:p>
          </p:txBody>
        </p:sp>
      </p:grpSp>
      <p:sp>
        <p:nvSpPr>
          <p:cNvPr id="27" name="Rectangle 9">
            <a:extLst>
              <a:ext uri="{FF2B5EF4-FFF2-40B4-BE49-F238E27FC236}">
                <a16:creationId xmlns="" xmlns:a16="http://schemas.microsoft.com/office/drawing/2014/main" id="{B60BB646-08ED-4C34-9984-354BB152101A}"/>
              </a:ext>
            </a:extLst>
          </p:cNvPr>
          <p:cNvSpPr>
            <a:spLocks noChangeArrowheads="1"/>
          </p:cNvSpPr>
          <p:nvPr/>
        </p:nvSpPr>
        <p:spPr bwMode="auto">
          <a:xfrm>
            <a:off x="763097" y="1221830"/>
            <a:ext cx="86694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0" fontAlgn="base" hangingPunct="0">
              <a:spcBef>
                <a:spcPts val="600"/>
              </a:spcBef>
              <a:spcAft>
                <a:spcPts val="600"/>
              </a:spcAft>
              <a:buNone/>
            </a:pPr>
            <a:r>
              <a:rPr lang="en-US" altLang="en-US" sz="2200" b="1" dirty="0">
                <a:solidFill>
                  <a:srgbClr val="0033CC"/>
                </a:solidFill>
                <a:cs typeface="Times New Roman" panose="02020603050405020304" pitchFamily="18" charset="0"/>
              </a:rPr>
              <a:t>b) </a:t>
            </a:r>
            <a:r>
              <a:rPr lang="vi-VN" altLang="en-US" sz="2200" b="1" dirty="0">
                <a:solidFill>
                  <a:srgbClr val="0033CC"/>
                </a:solidFill>
                <a:cs typeface="Times New Roman" panose="02020603050405020304" pitchFamily="18" charset="0"/>
              </a:rPr>
              <a:t>Phương pháp </a:t>
            </a:r>
            <a:r>
              <a:rPr lang="nl-NL" altLang="en-US" sz="2200" b="1" dirty="0">
                <a:solidFill>
                  <a:srgbClr val="0033CC"/>
                </a:solidFill>
                <a:cs typeface="Times New Roman" panose="02020603050405020304" pitchFamily="18" charset="0"/>
              </a:rPr>
              <a:t>học tập, làm theo tư tưởng, đạo đức, phong cách Hồ Chí Minh </a:t>
            </a:r>
            <a:endParaRPr lang="en-US" altLang="en-US" sz="2200" b="1" dirty="0">
              <a:solidFill>
                <a:srgbClr val="0033CC"/>
              </a:solidFill>
              <a:cs typeface="Times New Roman" panose="02020603050405020304" pitchFamily="18" charset="0"/>
            </a:endParaRPr>
          </a:p>
        </p:txBody>
      </p:sp>
      <p:sp>
        <p:nvSpPr>
          <p:cNvPr id="28" name="Freeform 3">
            <a:extLst>
              <a:ext uri="{FF2B5EF4-FFF2-40B4-BE49-F238E27FC236}">
                <a16:creationId xmlns="" xmlns:a16="http://schemas.microsoft.com/office/drawing/2014/main" id="{4F138519-DD15-44D3-AE25-0291B01E5697}"/>
              </a:ext>
            </a:extLst>
          </p:cNvPr>
          <p:cNvSpPr>
            <a:spLocks/>
          </p:cNvSpPr>
          <p:nvPr/>
        </p:nvSpPr>
        <p:spPr bwMode="gray">
          <a:xfrm>
            <a:off x="2236021" y="3789588"/>
            <a:ext cx="1900238" cy="1376362"/>
          </a:xfrm>
          <a:custGeom>
            <a:avLst/>
            <a:gdLst/>
            <a:ahLst/>
            <a:cxnLst>
              <a:cxn ang="0">
                <a:pos x="0" y="0"/>
              </a:cxn>
              <a:cxn ang="0">
                <a:pos x="382" y="202"/>
              </a:cxn>
              <a:cxn ang="0">
                <a:pos x="577" y="202"/>
              </a:cxn>
              <a:cxn ang="0">
                <a:pos x="637" y="249"/>
              </a:cxn>
              <a:cxn ang="0">
                <a:pos x="639" y="402"/>
              </a:cxn>
              <a:cxn ang="0">
                <a:pos x="598" y="400"/>
              </a:cxn>
              <a:cxn ang="0">
                <a:pos x="669" y="532"/>
              </a:cxn>
              <a:cxn ang="0">
                <a:pos x="735" y="402"/>
              </a:cxn>
              <a:cxn ang="0">
                <a:pos x="696" y="402"/>
              </a:cxn>
              <a:cxn ang="0">
                <a:pos x="694" y="226"/>
              </a:cxn>
              <a:cxn ang="0">
                <a:pos x="616" y="150"/>
              </a:cxn>
              <a:cxn ang="0">
                <a:pos x="335" y="149"/>
              </a:cxn>
              <a:cxn ang="0">
                <a:pos x="69" y="0"/>
              </a:cxn>
              <a:cxn ang="0">
                <a:pos x="0" y="0"/>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C00000"/>
          </a:solidFill>
          <a:ln w="9525" cap="flat" cmpd="sng">
            <a:noFill/>
            <a:prstDash val="solid"/>
            <a:round/>
            <a:headEnd type="none" w="med" len="med"/>
            <a:tailEnd type="none" w="med" len="med"/>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29" name="Freeform 5">
            <a:extLst>
              <a:ext uri="{FF2B5EF4-FFF2-40B4-BE49-F238E27FC236}">
                <a16:creationId xmlns="" xmlns:a16="http://schemas.microsoft.com/office/drawing/2014/main" id="{B6FFDF44-95FD-4724-906F-4D2282C5F30A}"/>
              </a:ext>
            </a:extLst>
          </p:cNvPr>
          <p:cNvSpPr>
            <a:spLocks/>
          </p:cNvSpPr>
          <p:nvPr/>
        </p:nvSpPr>
        <p:spPr bwMode="gray">
          <a:xfrm flipH="1">
            <a:off x="6091499" y="3756767"/>
            <a:ext cx="1900237" cy="1376362"/>
          </a:xfrm>
          <a:custGeom>
            <a:avLst/>
            <a:gdLst/>
            <a:ahLst/>
            <a:cxnLst>
              <a:cxn ang="0">
                <a:pos x="0" y="0"/>
              </a:cxn>
              <a:cxn ang="0">
                <a:pos x="382" y="202"/>
              </a:cxn>
              <a:cxn ang="0">
                <a:pos x="577" y="202"/>
              </a:cxn>
              <a:cxn ang="0">
                <a:pos x="637" y="249"/>
              </a:cxn>
              <a:cxn ang="0">
                <a:pos x="639" y="402"/>
              </a:cxn>
              <a:cxn ang="0">
                <a:pos x="598" y="400"/>
              </a:cxn>
              <a:cxn ang="0">
                <a:pos x="669" y="532"/>
              </a:cxn>
              <a:cxn ang="0">
                <a:pos x="735" y="402"/>
              </a:cxn>
              <a:cxn ang="0">
                <a:pos x="696" y="402"/>
              </a:cxn>
              <a:cxn ang="0">
                <a:pos x="694" y="226"/>
              </a:cxn>
              <a:cxn ang="0">
                <a:pos x="616" y="150"/>
              </a:cxn>
              <a:cxn ang="0">
                <a:pos x="335" y="149"/>
              </a:cxn>
              <a:cxn ang="0">
                <a:pos x="69" y="0"/>
              </a:cxn>
              <a:cxn ang="0">
                <a:pos x="0" y="0"/>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7030A0"/>
          </a:solidFill>
          <a:ln w="9525" cap="flat" cmpd="sng">
            <a:noFill/>
            <a:prstDash val="solid"/>
            <a:round/>
            <a:headEnd type="none" w="med" len="med"/>
            <a:tailEnd type="none" w="med" len="med"/>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31" name="TextBox 30">
            <a:extLst>
              <a:ext uri="{FF2B5EF4-FFF2-40B4-BE49-F238E27FC236}">
                <a16:creationId xmlns="" xmlns:a16="http://schemas.microsoft.com/office/drawing/2014/main" id="{AC292FDD-3DCA-439D-9F9E-C1B45078560E}"/>
              </a:ext>
            </a:extLst>
          </p:cNvPr>
          <p:cNvSpPr txBox="1"/>
          <p:nvPr/>
        </p:nvSpPr>
        <p:spPr>
          <a:xfrm>
            <a:off x="855561" y="2397178"/>
            <a:ext cx="1721255" cy="1015663"/>
          </a:xfrm>
          <a:prstGeom prst="rect">
            <a:avLst/>
          </a:prstGeom>
          <a:solidFill>
            <a:srgbClr val="FFFFFF"/>
          </a:solidFill>
        </p:spPr>
        <p:txBody>
          <a:bodyPr wrap="square">
            <a:spAutoFit/>
          </a:bodyPr>
          <a:lstStyle/>
          <a:p>
            <a:pPr algn="ctr"/>
            <a:r>
              <a:rPr lang="vi-VN" sz="2000" dirty="0">
                <a:highlight>
                  <a:srgbClr val="FFFFFF"/>
                </a:highlight>
                <a:ea typeface="Times New Roman" panose="02020603050405020304" pitchFamily="18" charset="0"/>
              </a:rPr>
              <a:t>X</a:t>
            </a:r>
            <a:r>
              <a:rPr lang="vi-VN" sz="2000" dirty="0">
                <a:effectLst/>
                <a:highlight>
                  <a:srgbClr val="FFFFFF"/>
                </a:highlight>
                <a:ea typeface="Times New Roman" panose="02020603050405020304" pitchFamily="18" charset="0"/>
              </a:rPr>
              <a:t>ây dựng và phát triển văn hoá</a:t>
            </a:r>
            <a:endParaRPr lang="en-US" sz="2000" dirty="0"/>
          </a:p>
        </p:txBody>
      </p:sp>
      <p:sp>
        <p:nvSpPr>
          <p:cNvPr id="33" name="TextBox 32">
            <a:extLst>
              <a:ext uri="{FF2B5EF4-FFF2-40B4-BE49-F238E27FC236}">
                <a16:creationId xmlns="" xmlns:a16="http://schemas.microsoft.com/office/drawing/2014/main" id="{E8E5FC8D-AA93-4055-B909-121507E6FCD6}"/>
              </a:ext>
            </a:extLst>
          </p:cNvPr>
          <p:cNvSpPr txBox="1"/>
          <p:nvPr/>
        </p:nvSpPr>
        <p:spPr>
          <a:xfrm>
            <a:off x="3522958" y="2443167"/>
            <a:ext cx="2028640" cy="707886"/>
          </a:xfrm>
          <a:prstGeom prst="rect">
            <a:avLst/>
          </a:prstGeom>
          <a:noFill/>
        </p:spPr>
        <p:txBody>
          <a:bodyPr wrap="square">
            <a:spAutoFit/>
          </a:bodyPr>
          <a:lstStyle/>
          <a:p>
            <a:pPr algn="ctr"/>
            <a:r>
              <a:rPr lang="vi-VN" sz="2000" dirty="0">
                <a:highlight>
                  <a:srgbClr val="FFFFFF"/>
                </a:highlight>
                <a:ea typeface="Times New Roman" panose="02020603050405020304" pitchFamily="18" charset="0"/>
              </a:rPr>
              <a:t>C</a:t>
            </a:r>
            <a:r>
              <a:rPr lang="vi-VN" sz="2000" dirty="0">
                <a:effectLst/>
                <a:highlight>
                  <a:srgbClr val="FFFFFF"/>
                </a:highlight>
                <a:ea typeface="Times New Roman" panose="02020603050405020304" pitchFamily="18" charset="0"/>
              </a:rPr>
              <a:t>on người Việt Nam</a:t>
            </a:r>
            <a:endParaRPr lang="en-US" sz="2000" dirty="0"/>
          </a:p>
        </p:txBody>
      </p:sp>
      <p:sp>
        <p:nvSpPr>
          <p:cNvPr id="35" name="TextBox 34">
            <a:extLst>
              <a:ext uri="{FF2B5EF4-FFF2-40B4-BE49-F238E27FC236}">
                <a16:creationId xmlns="" xmlns:a16="http://schemas.microsoft.com/office/drawing/2014/main" id="{45132D06-CDC8-4E42-9C7A-39E234313EFB}"/>
              </a:ext>
            </a:extLst>
          </p:cNvPr>
          <p:cNvSpPr txBox="1"/>
          <p:nvPr/>
        </p:nvSpPr>
        <p:spPr>
          <a:xfrm>
            <a:off x="6483409" y="2408046"/>
            <a:ext cx="1967303" cy="707886"/>
          </a:xfrm>
          <a:prstGeom prst="rect">
            <a:avLst/>
          </a:prstGeom>
          <a:noFill/>
        </p:spPr>
        <p:txBody>
          <a:bodyPr wrap="square">
            <a:spAutoFit/>
          </a:bodyPr>
          <a:lstStyle/>
          <a:p>
            <a:pPr algn="ctr"/>
            <a:r>
              <a:rPr lang="vi-VN" sz="2000" dirty="0">
                <a:effectLst/>
                <a:highlight>
                  <a:srgbClr val="FFFFFF"/>
                </a:highlight>
                <a:ea typeface="Times New Roman" panose="02020603050405020304" pitchFamily="18" charset="0"/>
              </a:rPr>
              <a:t>Xây dựng hệ giá trị văn hoá </a:t>
            </a:r>
            <a:endParaRPr lang="en-US" sz="2000" dirty="0"/>
          </a:p>
        </p:txBody>
      </p:sp>
      <p:sp>
        <p:nvSpPr>
          <p:cNvPr id="37" name="TextBox 36">
            <a:extLst>
              <a:ext uri="{FF2B5EF4-FFF2-40B4-BE49-F238E27FC236}">
                <a16:creationId xmlns="" xmlns:a16="http://schemas.microsoft.com/office/drawing/2014/main" id="{3308E6DB-C9B0-4886-B1B4-03459006F47D}"/>
              </a:ext>
            </a:extLst>
          </p:cNvPr>
          <p:cNvSpPr txBox="1"/>
          <p:nvPr/>
        </p:nvSpPr>
        <p:spPr>
          <a:xfrm>
            <a:off x="9362408" y="2246594"/>
            <a:ext cx="2345721" cy="1015663"/>
          </a:xfrm>
          <a:prstGeom prst="rect">
            <a:avLst/>
          </a:prstGeom>
          <a:noFill/>
        </p:spPr>
        <p:txBody>
          <a:bodyPr wrap="square">
            <a:spAutoFit/>
          </a:bodyPr>
          <a:lstStyle/>
          <a:p>
            <a:pPr algn="ctr"/>
            <a:r>
              <a:rPr lang="vi-VN" sz="2000" dirty="0">
                <a:highlight>
                  <a:srgbClr val="FFFFFF"/>
                </a:highlight>
                <a:ea typeface="Times New Roman" panose="02020603050405020304" pitchFamily="18" charset="0"/>
              </a:rPr>
              <a:t>H</a:t>
            </a:r>
            <a:r>
              <a:rPr lang="vi-VN" sz="2000" dirty="0">
                <a:effectLst/>
                <a:highlight>
                  <a:srgbClr val="FFFFFF"/>
                </a:highlight>
                <a:ea typeface="Times New Roman" panose="02020603050405020304" pitchFamily="18" charset="0"/>
              </a:rPr>
              <a:t>ệ giá trị chuẩn mực của con người Việt Nam </a:t>
            </a:r>
            <a:endParaRPr lang="en-US" sz="2000" dirty="0"/>
          </a:p>
        </p:txBody>
      </p:sp>
      <p:sp>
        <p:nvSpPr>
          <p:cNvPr id="41" name="TextBox 40">
            <a:extLst>
              <a:ext uri="{FF2B5EF4-FFF2-40B4-BE49-F238E27FC236}">
                <a16:creationId xmlns="" xmlns:a16="http://schemas.microsoft.com/office/drawing/2014/main" id="{893B20D3-1CB9-4503-BA57-C554E572D495}"/>
              </a:ext>
            </a:extLst>
          </p:cNvPr>
          <p:cNvSpPr txBox="1"/>
          <p:nvPr/>
        </p:nvSpPr>
        <p:spPr>
          <a:xfrm>
            <a:off x="2759788" y="5395855"/>
            <a:ext cx="6098582" cy="605294"/>
          </a:xfrm>
          <a:prstGeom prst="rect">
            <a:avLst/>
          </a:prstGeom>
          <a:noFill/>
        </p:spPr>
        <p:txBody>
          <a:bodyPr wrap="square">
            <a:spAutoFit/>
          </a:bodyPr>
          <a:lstStyle/>
          <a:p>
            <a:pPr marL="0" marR="0" indent="457200" algn="ctr">
              <a:lnSpc>
                <a:spcPts val="2000"/>
              </a:lnSpc>
              <a:spcBef>
                <a:spcPts val="0"/>
              </a:spcBef>
              <a:spcAft>
                <a:spcPts val="0"/>
              </a:spcAft>
            </a:pPr>
            <a:r>
              <a:rPr lang="vi-VN" sz="2000" b="1" dirty="0">
                <a:solidFill>
                  <a:srgbClr val="006600"/>
                </a:solidFill>
                <a:highlight>
                  <a:srgbClr val="FFFFFF"/>
                </a:highlight>
                <a:latin typeface="Arial" panose="020B0604020202020204" pitchFamily="34" charset="0"/>
                <a:ea typeface="Times New Roman" panose="02020603050405020304" pitchFamily="18" charset="0"/>
                <a:cs typeface="Arial" panose="020B0604020202020204" pitchFamily="34" charset="0"/>
              </a:rPr>
              <a:t>T</a:t>
            </a:r>
            <a:r>
              <a:rPr lang="vi-VN" sz="2000" b="1" dirty="0">
                <a:solidFill>
                  <a:srgbClr val="00660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hời kỳ đẩy mạnh công nghiệp hoá, hiện đại hoá và hội nhập quốc tế. </a:t>
            </a:r>
            <a:endParaRPr lang="en-US" sz="2000" b="1" dirty="0">
              <a:solidFill>
                <a:srgbClr val="006600"/>
              </a:solidFill>
              <a:effectLst/>
              <a:latin typeface="Arial" panose="020B0604020202020204" pitchFamily="34" charset="0"/>
              <a:ea typeface="Calibri" panose="020F0502020204030204" pitchFamily="34" charset="0"/>
              <a:cs typeface="Arial" panose="020B0604020202020204" pitchFamily="34" charset="0"/>
            </a:endParaRPr>
          </a:p>
        </p:txBody>
      </p:sp>
      <p:pic>
        <p:nvPicPr>
          <p:cNvPr id="131074" name="Picture 2">
            <a:extLst>
              <a:ext uri="{FF2B5EF4-FFF2-40B4-BE49-F238E27FC236}">
                <a16:creationId xmlns="" xmlns:a16="http://schemas.microsoft.com/office/drawing/2014/main" id="{0B4E0AB2-0562-4C0C-86F7-0EE7A952C55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510929" y="5391150"/>
            <a:ext cx="1619250" cy="148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6363338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utoUpdateAnimBg="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10E4F936-A63B-46A4-8920-784A3A680153}"/>
              </a:ext>
            </a:extLst>
          </p:cNvPr>
          <p:cNvSpPr>
            <a:spLocks noChangeArrowheads="1"/>
          </p:cNvSpPr>
          <p:nvPr/>
        </p:nvSpPr>
        <p:spPr bwMode="auto">
          <a:xfrm>
            <a:off x="695416" y="186044"/>
            <a:ext cx="8570368"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solidFill>
                  <a:schemeClr val="tx1">
                    <a:lumMod val="85000"/>
                    <a:lumOff val="15000"/>
                  </a:schemeClr>
                </a:solidFill>
                <a:ea typeface="Calibri" panose="020F0502020204030204" pitchFamily="34" charset="0"/>
                <a:cs typeface="Arial" panose="020B0604020202020204" pitchFamily="34" charset="0"/>
              </a:rPr>
              <a:t>2. Nội dung học tập và làm theo tư tưởng, đạo đức, phong cách Hồ Chí Minh</a:t>
            </a:r>
            <a:endParaRPr lang="en-US" altLang="en-US" sz="2600" b="1" dirty="0">
              <a:solidFill>
                <a:schemeClr val="tx1">
                  <a:lumMod val="85000"/>
                  <a:lumOff val="15000"/>
                </a:schemeClr>
              </a:solidFill>
              <a:ea typeface="Calibri" panose="020F0502020204030204" pitchFamily="34" charset="0"/>
              <a:cs typeface="Arial" panose="020B0604020202020204" pitchFamily="34" charset="0"/>
            </a:endParaRPr>
          </a:p>
        </p:txBody>
      </p:sp>
      <p:grpSp>
        <p:nvGrpSpPr>
          <p:cNvPr id="3" name="Group 21">
            <a:extLst>
              <a:ext uri="{FF2B5EF4-FFF2-40B4-BE49-F238E27FC236}">
                <a16:creationId xmlns="" xmlns:a16="http://schemas.microsoft.com/office/drawing/2014/main" id="{803F131B-1898-48CF-A266-069F58A38E03}"/>
              </a:ext>
            </a:extLst>
          </p:cNvPr>
          <p:cNvGrpSpPr>
            <a:grpSpLocks/>
          </p:cNvGrpSpPr>
          <p:nvPr/>
        </p:nvGrpSpPr>
        <p:grpSpPr bwMode="auto">
          <a:xfrm flipV="1">
            <a:off x="695416" y="1241147"/>
            <a:ext cx="10473548" cy="20246"/>
            <a:chOff x="240" y="250473"/>
            <a:chExt cx="5298" cy="78017"/>
          </a:xfrm>
        </p:grpSpPr>
        <p:sp>
          <p:nvSpPr>
            <p:cNvPr id="4" name="Line 7">
              <a:extLst>
                <a:ext uri="{FF2B5EF4-FFF2-40B4-BE49-F238E27FC236}">
                  <a16:creationId xmlns="" xmlns:a16="http://schemas.microsoft.com/office/drawing/2014/main" id="{910CF8C1-CFD7-4C03-A471-912BB97716BC}"/>
                </a:ext>
              </a:extLst>
            </p:cNvPr>
            <p:cNvSpPr>
              <a:spLocks noChangeShapeType="1"/>
            </p:cNvSpPr>
            <p:nvPr/>
          </p:nvSpPr>
          <p:spPr bwMode="auto">
            <a:xfrm>
              <a:off x="240" y="250473"/>
              <a:ext cx="2688" cy="0"/>
            </a:xfrm>
            <a:prstGeom prst="line">
              <a:avLst/>
            </a:prstGeom>
            <a:noFill/>
            <a:ln w="12700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5" name="Line 8">
              <a:extLst>
                <a:ext uri="{FF2B5EF4-FFF2-40B4-BE49-F238E27FC236}">
                  <a16:creationId xmlns="" xmlns:a16="http://schemas.microsoft.com/office/drawing/2014/main" id="{0646FE27-AF6C-4E32-9444-3938997EE482}"/>
                </a:ext>
              </a:extLst>
            </p:cNvPr>
            <p:cNvSpPr>
              <a:spLocks noChangeShapeType="1"/>
            </p:cNvSpPr>
            <p:nvPr/>
          </p:nvSpPr>
          <p:spPr bwMode="auto">
            <a:xfrm>
              <a:off x="240" y="328490"/>
              <a:ext cx="5298" cy="0"/>
            </a:xfrm>
            <a:prstGeom prst="line">
              <a:avLst/>
            </a:prstGeom>
            <a:noFill/>
            <a:ln w="1270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grpSp>
      <p:sp>
        <p:nvSpPr>
          <p:cNvPr id="6" name="Rectangle 9">
            <a:extLst>
              <a:ext uri="{FF2B5EF4-FFF2-40B4-BE49-F238E27FC236}">
                <a16:creationId xmlns="" xmlns:a16="http://schemas.microsoft.com/office/drawing/2014/main" id="{ABC635BC-04EB-4BB9-BB95-A9CE15805CF6}"/>
              </a:ext>
            </a:extLst>
          </p:cNvPr>
          <p:cNvSpPr>
            <a:spLocks noChangeArrowheads="1"/>
          </p:cNvSpPr>
          <p:nvPr/>
        </p:nvSpPr>
        <p:spPr bwMode="auto">
          <a:xfrm>
            <a:off x="1041019" y="1403699"/>
            <a:ext cx="901795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0" fontAlgn="base" hangingPunct="0">
              <a:spcBef>
                <a:spcPts val="600"/>
              </a:spcBef>
              <a:spcAft>
                <a:spcPts val="600"/>
              </a:spcAft>
              <a:buNone/>
            </a:pPr>
            <a:r>
              <a:rPr lang="en-US" altLang="en-US" sz="2200" b="1" dirty="0">
                <a:solidFill>
                  <a:srgbClr val="0033CC"/>
                </a:solidFill>
                <a:cs typeface="Times New Roman" panose="02020603050405020304" pitchFamily="18" charset="0"/>
              </a:rPr>
              <a:t>b) </a:t>
            </a:r>
            <a:r>
              <a:rPr lang="vi-VN" altLang="en-US" sz="2200" b="1" dirty="0">
                <a:solidFill>
                  <a:srgbClr val="0033CC"/>
                </a:solidFill>
                <a:cs typeface="Times New Roman" panose="02020603050405020304" pitchFamily="18" charset="0"/>
              </a:rPr>
              <a:t>Phương pháp </a:t>
            </a:r>
            <a:r>
              <a:rPr lang="nl-NL" altLang="en-US" sz="2200" b="1" dirty="0">
                <a:solidFill>
                  <a:srgbClr val="0033CC"/>
                </a:solidFill>
                <a:cs typeface="Times New Roman" panose="02020603050405020304" pitchFamily="18" charset="0"/>
              </a:rPr>
              <a:t>học tập, làm theo tư tưởng, đạo đức, phong cách Hồ Chí Minh </a:t>
            </a:r>
            <a:endParaRPr lang="en-US" altLang="en-US" sz="2200" b="1" dirty="0">
              <a:solidFill>
                <a:srgbClr val="0033CC"/>
              </a:solidFill>
              <a:cs typeface="Times New Roman" panose="02020603050405020304" pitchFamily="18" charset="0"/>
            </a:endParaRPr>
          </a:p>
        </p:txBody>
      </p:sp>
      <p:sp>
        <p:nvSpPr>
          <p:cNvPr id="7" name="Minus Sign 6">
            <a:extLst>
              <a:ext uri="{FF2B5EF4-FFF2-40B4-BE49-F238E27FC236}">
                <a16:creationId xmlns="" xmlns:a16="http://schemas.microsoft.com/office/drawing/2014/main" id="{F3F1C56A-D7D0-47E6-BC44-B912A56F62A6}"/>
              </a:ext>
            </a:extLst>
          </p:cNvPr>
          <p:cNvSpPr/>
          <p:nvPr/>
        </p:nvSpPr>
        <p:spPr>
          <a:xfrm rot="5400000">
            <a:off x="-4119988" y="3224651"/>
            <a:ext cx="8648670" cy="408695"/>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Minus Sign 7">
            <a:extLst>
              <a:ext uri="{FF2B5EF4-FFF2-40B4-BE49-F238E27FC236}">
                <a16:creationId xmlns="" xmlns:a16="http://schemas.microsoft.com/office/drawing/2014/main" id="{21706055-7DB4-45C9-90D6-6BF6DC962DCD}"/>
              </a:ext>
            </a:extLst>
          </p:cNvPr>
          <p:cNvSpPr/>
          <p:nvPr/>
        </p:nvSpPr>
        <p:spPr>
          <a:xfrm rot="5400000">
            <a:off x="-3151732" y="3182357"/>
            <a:ext cx="7090320" cy="493279"/>
          </a:xfrm>
          <a:prstGeom prst="mathMinu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Minus Sign 8">
            <a:extLst>
              <a:ext uri="{FF2B5EF4-FFF2-40B4-BE49-F238E27FC236}">
                <a16:creationId xmlns="" xmlns:a16="http://schemas.microsoft.com/office/drawing/2014/main" id="{EC2F6DCB-A612-4E2B-9CA8-499EF5554D48}"/>
              </a:ext>
            </a:extLst>
          </p:cNvPr>
          <p:cNvSpPr/>
          <p:nvPr/>
        </p:nvSpPr>
        <p:spPr>
          <a:xfrm rot="16200000">
            <a:off x="-2022055" y="2988691"/>
            <a:ext cx="5394513" cy="422316"/>
          </a:xfrm>
          <a:prstGeom prst="mathMinus">
            <a:avLst/>
          </a:prstGeom>
          <a:solidFill>
            <a:srgbClr val="009900"/>
          </a:solidFill>
          <a:ln>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 xmlns:a16="http://schemas.microsoft.com/office/drawing/2014/main" id="{28B8765B-5B36-4003-A5D4-A10076D0BC3E}"/>
              </a:ext>
            </a:extLst>
          </p:cNvPr>
          <p:cNvSpPr txBox="1"/>
          <p:nvPr/>
        </p:nvSpPr>
        <p:spPr>
          <a:xfrm>
            <a:off x="1549116" y="2315445"/>
            <a:ext cx="9619848" cy="769441"/>
          </a:xfrm>
          <a:prstGeom prst="rect">
            <a:avLst/>
          </a:prstGeom>
          <a:noFill/>
        </p:spPr>
        <p:txBody>
          <a:bodyPr wrap="square">
            <a:spAutoFit/>
          </a:bodyPr>
          <a:lstStyle/>
          <a:p>
            <a:pPr algn="ctr"/>
            <a:r>
              <a:rPr lang="vi-VN" sz="2200" dirty="0">
                <a:solidFill>
                  <a:srgbClr val="C00000"/>
                </a:solidFill>
                <a:effectLst/>
                <a:highlight>
                  <a:srgbClr val="FFFFFF"/>
                </a:highlight>
                <a:ea typeface="Times New Roman" panose="02020603050405020304" pitchFamily="18" charset="0"/>
              </a:rPr>
              <a:t>Lấy kết quả học tập và làm theo tư tưởng, đạo đức, phong cách Hồ Chí Minh là một trong những tiêu chuẩn để: </a:t>
            </a:r>
            <a:endParaRPr lang="en-US" sz="2200" dirty="0">
              <a:solidFill>
                <a:srgbClr val="C00000"/>
              </a:solidFill>
            </a:endParaRPr>
          </a:p>
        </p:txBody>
      </p:sp>
      <p:sp>
        <p:nvSpPr>
          <p:cNvPr id="13" name="TextBox 12">
            <a:extLst>
              <a:ext uri="{FF2B5EF4-FFF2-40B4-BE49-F238E27FC236}">
                <a16:creationId xmlns="" xmlns:a16="http://schemas.microsoft.com/office/drawing/2014/main" id="{DDE7A4BF-05B6-4ACD-A8C0-FD28AA7097A4}"/>
              </a:ext>
            </a:extLst>
          </p:cNvPr>
          <p:cNvSpPr txBox="1"/>
          <p:nvPr/>
        </p:nvSpPr>
        <p:spPr>
          <a:xfrm>
            <a:off x="3049292" y="3248208"/>
            <a:ext cx="2204633" cy="1200329"/>
          </a:xfrm>
          <a:prstGeom prst="rect">
            <a:avLst/>
          </a:prstGeom>
          <a:noFill/>
        </p:spPr>
        <p:txBody>
          <a:bodyPr wrap="square">
            <a:spAutoFit/>
          </a:bodyPr>
          <a:lstStyle/>
          <a:p>
            <a:pPr marL="342900" indent="-342900">
              <a:buFont typeface="Wingdings" panose="05000000000000000000" pitchFamily="2" charset="2"/>
              <a:buChar char="§"/>
            </a:pPr>
            <a:r>
              <a:rPr lang="vi-VN" sz="2400" dirty="0">
                <a:solidFill>
                  <a:srgbClr val="00B0F0"/>
                </a:solidFill>
                <a:highlight>
                  <a:srgbClr val="FFFFFF"/>
                </a:highlight>
                <a:ea typeface="Times New Roman" panose="02020603050405020304" pitchFamily="18" charset="0"/>
              </a:rPr>
              <a:t>Đ</a:t>
            </a:r>
            <a:r>
              <a:rPr lang="vi-VN" sz="2400" dirty="0">
                <a:solidFill>
                  <a:srgbClr val="00B0F0"/>
                </a:solidFill>
                <a:effectLst/>
                <a:highlight>
                  <a:srgbClr val="FFFFFF"/>
                </a:highlight>
                <a:ea typeface="Times New Roman" panose="02020603050405020304" pitchFamily="18" charset="0"/>
              </a:rPr>
              <a:t>ánh giá</a:t>
            </a:r>
          </a:p>
          <a:p>
            <a:pPr marL="342900" indent="-342900">
              <a:buFont typeface="Wingdings" panose="05000000000000000000" pitchFamily="2" charset="2"/>
              <a:buChar char="§"/>
            </a:pPr>
            <a:r>
              <a:rPr lang="vi-VN" sz="2400" dirty="0">
                <a:solidFill>
                  <a:srgbClr val="7030A0"/>
                </a:solidFill>
                <a:highlight>
                  <a:srgbClr val="FFFFFF"/>
                </a:highlight>
                <a:ea typeface="Times New Roman" panose="02020603050405020304" pitchFamily="18" charset="0"/>
              </a:rPr>
              <a:t>B</a:t>
            </a:r>
            <a:r>
              <a:rPr lang="vi-VN" sz="2400" dirty="0">
                <a:solidFill>
                  <a:srgbClr val="7030A0"/>
                </a:solidFill>
                <a:effectLst/>
                <a:highlight>
                  <a:srgbClr val="FFFFFF"/>
                </a:highlight>
                <a:ea typeface="Times New Roman" panose="02020603050405020304" pitchFamily="18" charset="0"/>
              </a:rPr>
              <a:t>ình xét</a:t>
            </a:r>
          </a:p>
          <a:p>
            <a:pPr marL="342900" indent="-342900">
              <a:buFont typeface="Wingdings" panose="05000000000000000000" pitchFamily="2" charset="2"/>
              <a:buChar char="§"/>
            </a:pPr>
            <a:r>
              <a:rPr lang="vi-VN" sz="2400" dirty="0">
                <a:solidFill>
                  <a:srgbClr val="FF0066"/>
                </a:solidFill>
                <a:highlight>
                  <a:srgbClr val="FFFFFF"/>
                </a:highlight>
                <a:ea typeface="Times New Roman" panose="02020603050405020304" pitchFamily="18" charset="0"/>
              </a:rPr>
              <a:t>P</a:t>
            </a:r>
            <a:r>
              <a:rPr lang="vi-VN" sz="2400" dirty="0">
                <a:solidFill>
                  <a:srgbClr val="FF0066"/>
                </a:solidFill>
                <a:effectLst/>
                <a:highlight>
                  <a:srgbClr val="FFFFFF"/>
                </a:highlight>
                <a:ea typeface="Times New Roman" panose="02020603050405020304" pitchFamily="18" charset="0"/>
              </a:rPr>
              <a:t>hân loại </a:t>
            </a:r>
            <a:endParaRPr lang="en-US" sz="2400" dirty="0">
              <a:solidFill>
                <a:srgbClr val="FF0066"/>
              </a:solidFill>
            </a:endParaRPr>
          </a:p>
        </p:txBody>
      </p:sp>
      <p:sp>
        <p:nvSpPr>
          <p:cNvPr id="15" name="TextBox 14">
            <a:extLst>
              <a:ext uri="{FF2B5EF4-FFF2-40B4-BE49-F238E27FC236}">
                <a16:creationId xmlns="" xmlns:a16="http://schemas.microsoft.com/office/drawing/2014/main" id="{05D92707-204F-45D0-8F05-98C107EAB26B}"/>
              </a:ext>
            </a:extLst>
          </p:cNvPr>
          <p:cNvSpPr txBox="1"/>
          <p:nvPr/>
        </p:nvSpPr>
        <p:spPr>
          <a:xfrm>
            <a:off x="3863529" y="4611859"/>
            <a:ext cx="6098582" cy="1569660"/>
          </a:xfrm>
          <a:prstGeom prst="rect">
            <a:avLst/>
          </a:prstGeom>
          <a:noFill/>
        </p:spPr>
        <p:txBody>
          <a:bodyPr wrap="square">
            <a:spAutoFit/>
          </a:bodyPr>
          <a:lstStyle/>
          <a:p>
            <a:pPr marL="342900" marR="0" indent="-342900" algn="just">
              <a:spcBef>
                <a:spcPts val="0"/>
              </a:spcBef>
              <a:spcAft>
                <a:spcPts val="0"/>
              </a:spcAft>
              <a:buFont typeface="Wingdings" panose="05000000000000000000" pitchFamily="2" charset="2"/>
              <a:buChar char="Ø"/>
            </a:pPr>
            <a:r>
              <a:rPr lang="vi-VN" sz="2400" dirty="0">
                <a:solidFill>
                  <a:srgbClr val="000000"/>
                </a:solidFill>
                <a:highlight>
                  <a:srgbClr val="FFFFFF"/>
                </a:highlight>
                <a:latin typeface="Arial" panose="020B0604020202020204" pitchFamily="34" charset="0"/>
                <a:ea typeface="Times New Roman" panose="02020603050405020304" pitchFamily="18" charset="0"/>
                <a:cs typeface="Arial" panose="020B0604020202020204" pitchFamily="34" charset="0"/>
              </a:rPr>
              <a:t>C</a:t>
            </a:r>
            <a:r>
              <a:rPr lang="vi-VN" sz="2400" dirty="0">
                <a:solidFill>
                  <a:srgbClr val="00000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án bộ, </a:t>
            </a:r>
          </a:p>
          <a:p>
            <a:pPr marL="342900" marR="0" indent="-342900" algn="just">
              <a:spcBef>
                <a:spcPts val="0"/>
              </a:spcBef>
              <a:spcAft>
                <a:spcPts val="0"/>
              </a:spcAft>
              <a:buFont typeface="Wingdings" panose="05000000000000000000" pitchFamily="2" charset="2"/>
              <a:buChar char="Ø"/>
            </a:pPr>
            <a:r>
              <a:rPr lang="vi-VN" sz="2400" dirty="0">
                <a:solidFill>
                  <a:srgbClr val="000000"/>
                </a:solidFill>
                <a:highlight>
                  <a:srgbClr val="FFFFFF"/>
                </a:highlight>
                <a:latin typeface="Arial" panose="020B0604020202020204" pitchFamily="34" charset="0"/>
                <a:ea typeface="Times New Roman" panose="02020603050405020304" pitchFamily="18" charset="0"/>
                <a:cs typeface="Arial" panose="020B0604020202020204" pitchFamily="34" charset="0"/>
              </a:rPr>
              <a:t>Đ</a:t>
            </a:r>
            <a:r>
              <a:rPr lang="vi-VN" sz="2400" dirty="0">
                <a:solidFill>
                  <a:srgbClr val="00000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ảng viên, </a:t>
            </a:r>
          </a:p>
          <a:p>
            <a:pPr marL="342900" marR="0" indent="-342900" algn="just">
              <a:spcBef>
                <a:spcPts val="0"/>
              </a:spcBef>
              <a:spcAft>
                <a:spcPts val="0"/>
              </a:spcAft>
              <a:buFont typeface="Wingdings" panose="05000000000000000000" pitchFamily="2" charset="2"/>
              <a:buChar char="Ø"/>
            </a:pPr>
            <a:r>
              <a:rPr lang="vi-VN" sz="2400" dirty="0">
                <a:solidFill>
                  <a:srgbClr val="000000"/>
                </a:solidFill>
                <a:highlight>
                  <a:srgbClr val="FFFFFF"/>
                </a:highlight>
                <a:latin typeface="Arial" panose="020B0604020202020204" pitchFamily="34" charset="0"/>
                <a:ea typeface="Times New Roman" panose="02020603050405020304" pitchFamily="18" charset="0"/>
                <a:cs typeface="Arial" panose="020B0604020202020204" pitchFamily="34" charset="0"/>
              </a:rPr>
              <a:t>T</a:t>
            </a:r>
            <a:r>
              <a:rPr lang="vi-VN" sz="2400" dirty="0">
                <a:solidFill>
                  <a:srgbClr val="00000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ổ chức đảng</a:t>
            </a:r>
          </a:p>
          <a:p>
            <a:pPr marL="342900" marR="0" indent="-342900" algn="just">
              <a:spcBef>
                <a:spcPts val="0"/>
              </a:spcBef>
              <a:spcAft>
                <a:spcPts val="0"/>
              </a:spcAft>
              <a:buFont typeface="Wingdings" panose="05000000000000000000" pitchFamily="2" charset="2"/>
              <a:buChar char="Ø"/>
            </a:pPr>
            <a:r>
              <a:rPr lang="vi-VN" sz="2400" dirty="0">
                <a:solidFill>
                  <a:srgbClr val="000000"/>
                </a:solidFill>
                <a:highlight>
                  <a:srgbClr val="FFFFFF"/>
                </a:highlight>
                <a:latin typeface="Arial" panose="020B0604020202020204" pitchFamily="34" charset="0"/>
                <a:ea typeface="Times New Roman" panose="02020603050405020304" pitchFamily="18" charset="0"/>
                <a:cs typeface="Arial" panose="020B0604020202020204" pitchFamily="34" charset="0"/>
              </a:rPr>
              <a:t>M</a:t>
            </a:r>
            <a:r>
              <a:rPr lang="vi-VN" sz="2400" dirty="0">
                <a:solidFill>
                  <a:srgbClr val="00000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ỗi người hàng năm. </a:t>
            </a:r>
            <a:endParaRPr lang="en-US" sz="2400" dirty="0">
              <a:effectLst/>
              <a:latin typeface="Arial" panose="020B0604020202020204" pitchFamily="34" charset="0"/>
              <a:ea typeface="Calibri" panose="020F0502020204030204" pitchFamily="34" charset="0"/>
              <a:cs typeface="Arial" panose="020B0604020202020204" pitchFamily="34" charset="0"/>
            </a:endParaRPr>
          </a:p>
        </p:txBody>
      </p:sp>
      <p:sp>
        <p:nvSpPr>
          <p:cNvPr id="16" name="AutoShape 10">
            <a:extLst>
              <a:ext uri="{FF2B5EF4-FFF2-40B4-BE49-F238E27FC236}">
                <a16:creationId xmlns="" xmlns:a16="http://schemas.microsoft.com/office/drawing/2014/main" id="{511B9436-3E0F-4248-8731-6B0995361EB6}"/>
              </a:ext>
            </a:extLst>
          </p:cNvPr>
          <p:cNvSpPr>
            <a:spLocks/>
          </p:cNvSpPr>
          <p:nvPr/>
        </p:nvSpPr>
        <p:spPr bwMode="auto">
          <a:xfrm rot="10800000" flipV="1">
            <a:off x="2547843" y="3439392"/>
            <a:ext cx="422316" cy="1009146"/>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pic>
        <p:nvPicPr>
          <p:cNvPr id="17" name="图片 8">
            <a:extLst>
              <a:ext uri="{FF2B5EF4-FFF2-40B4-BE49-F238E27FC236}">
                <a16:creationId xmlns="" xmlns:a16="http://schemas.microsoft.com/office/drawing/2014/main" id="{55FA5AB7-89A4-43E2-A0B2-BFCCA770A6A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flipH="1">
            <a:off x="9644156" y="3905579"/>
            <a:ext cx="2547841" cy="2952420"/>
          </a:xfrm>
          <a:prstGeom prst="rect">
            <a:avLst/>
          </a:prstGeom>
        </p:spPr>
      </p:pic>
    </p:spTree>
    <p:extLst>
      <p:ext uri="{BB962C8B-B14F-4D97-AF65-F5344CB8AC3E}">
        <p14:creationId xmlns:p14="http://schemas.microsoft.com/office/powerpoint/2010/main" val="4073602605"/>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3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1000" fill="hold"/>
                                        <p:tgtEl>
                                          <p:spTgt spid="3"/>
                                        </p:tgtEl>
                                        <p:attrNameLst>
                                          <p:attrName>ppt_w</p:attrName>
                                        </p:attrNameLst>
                                      </p:cBhvr>
                                      <p:tavLst>
                                        <p:tav tm="0">
                                          <p:val>
                                            <p:fltVal val="0"/>
                                          </p:val>
                                        </p:tav>
                                        <p:tav tm="100000">
                                          <p:val>
                                            <p:strVal val="#ppt_w"/>
                                          </p:val>
                                        </p:tav>
                                      </p:tavLst>
                                    </p:anim>
                                    <p:anim calcmode="lin" valueType="num">
                                      <p:cBhvr>
                                        <p:cTn id="12" dur="1000" fill="hold"/>
                                        <p:tgtEl>
                                          <p:spTgt spid="3"/>
                                        </p:tgtEl>
                                        <p:attrNameLst>
                                          <p:attrName>ppt_h</p:attrName>
                                        </p:attrNameLst>
                                      </p:cBhvr>
                                      <p:tavLst>
                                        <p:tav tm="0">
                                          <p:val>
                                            <p:fltVal val="0"/>
                                          </p:val>
                                        </p:tav>
                                        <p:tav tm="100000">
                                          <p:val>
                                            <p:strVal val="#ppt_h"/>
                                          </p:val>
                                        </p:tav>
                                      </p:tavLst>
                                    </p:anim>
                                    <p:anim calcmode="lin" valueType="num">
                                      <p:cBhvr>
                                        <p:cTn id="13" dur="1000" fill="hold"/>
                                        <p:tgtEl>
                                          <p:spTgt spid="3"/>
                                        </p:tgtEl>
                                        <p:attrNameLst>
                                          <p:attrName>style.rotation</p:attrName>
                                        </p:attrNameLst>
                                      </p:cBhvr>
                                      <p:tavLst>
                                        <p:tav tm="0">
                                          <p:val>
                                            <p:fltVal val="90"/>
                                          </p:val>
                                        </p:tav>
                                        <p:tav tm="100000">
                                          <p:val>
                                            <p:fltVal val="0"/>
                                          </p:val>
                                        </p:tav>
                                      </p:tavLst>
                                    </p:anim>
                                    <p:animEffect transition="in" filter="fade">
                                      <p:cBhvr>
                                        <p:cTn id="14" dur="1000"/>
                                        <p:tgtEl>
                                          <p:spTgt spid="3"/>
                                        </p:tgtEl>
                                      </p:cBhvr>
                                    </p:animEffect>
                                  </p:childTnLst>
                                </p:cTn>
                              </p:par>
                              <p:par>
                                <p:cTn id="15" presetID="6" presetClass="entr" presetSubtype="16" fill="hold" grpId="0" nodeType="with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circle(in)">
                                      <p:cBhvr>
                                        <p:cTn id="17" dur="2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utoUpdateAnimBg="0"/>
      <p:bldP spid="16"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449"/>
        <p:cNvGrpSpPr/>
        <p:nvPr/>
      </p:nvGrpSpPr>
      <p:grpSpPr>
        <a:xfrm>
          <a:off x="0" y="0"/>
          <a:ext cx="0" cy="0"/>
          <a:chOff x="0" y="0"/>
          <a:chExt cx="0" cy="0"/>
        </a:xfrm>
      </p:grpSpPr>
      <p:sp>
        <p:nvSpPr>
          <p:cNvPr id="450" name="Google Shape;450;p41"/>
          <p:cNvSpPr txBox="1">
            <a:spLocks noGrp="1"/>
          </p:cNvSpPr>
          <p:nvPr>
            <p:ph type="sldNum" idx="12"/>
          </p:nvPr>
        </p:nvSpPr>
        <p:spPr>
          <a:xfrm>
            <a:off x="101612" y="6333135"/>
            <a:ext cx="731600" cy="524800"/>
          </a:xfrm>
          <a:prstGeom prst="rect">
            <a:avLst/>
          </a:prstGeom>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733" b="0" i="0" u="none" strike="noStrike" kern="0" cap="none" spc="0" normalizeH="0" baseline="0" noProof="0">
                <a:ln>
                  <a:noFill/>
                </a:ln>
                <a:solidFill>
                  <a:srgbClr val="FFFFFF"/>
                </a:solidFill>
                <a:effectLst/>
                <a:uLnTx/>
                <a:uFillTx/>
                <a:latin typeface="Dosis ExtraLight"/>
                <a:sym typeface="Dosis ExtraLight"/>
              </a:rPr>
              <a:pPr marL="0" marR="0" lvl="0" indent="0" algn="l" defTabSz="1219170" rtl="0" eaLnBrk="1" fontAlgn="auto" latinLnBrk="0" hangingPunct="1">
                <a:lnSpc>
                  <a:spcPct val="100000"/>
                </a:lnSpc>
                <a:spcBef>
                  <a:spcPts val="0"/>
                </a:spcBef>
                <a:spcAft>
                  <a:spcPts val="0"/>
                </a:spcAft>
                <a:buClr>
                  <a:srgbClr val="000000"/>
                </a:buClr>
                <a:buSzTx/>
                <a:buFontTx/>
                <a:buNone/>
                <a:tabLst/>
                <a:defRPr/>
              </a:pPr>
              <a:t>121</a:t>
            </a:fld>
            <a:endParaRPr kumimoji="0" sz="1733" b="0" i="0" u="none" strike="noStrike" kern="0" cap="none" spc="0" normalizeH="0" baseline="0" noProof="0">
              <a:ln>
                <a:noFill/>
              </a:ln>
              <a:solidFill>
                <a:srgbClr val="FFFFFF"/>
              </a:solidFill>
              <a:effectLst/>
              <a:uLnTx/>
              <a:uFillTx/>
              <a:latin typeface="Dosis ExtraLight"/>
              <a:sym typeface="Dosis ExtraLight"/>
            </a:endParaRPr>
          </a:p>
        </p:txBody>
      </p:sp>
      <p:sp>
        <p:nvSpPr>
          <p:cNvPr id="451" name="Google Shape;451;p41"/>
          <p:cNvSpPr/>
          <p:nvPr/>
        </p:nvSpPr>
        <p:spPr>
          <a:xfrm>
            <a:off x="0" y="3244029"/>
            <a:ext cx="12192000" cy="1348057"/>
          </a:xfrm>
          <a:custGeom>
            <a:avLst/>
            <a:gdLst/>
            <a:ahLst/>
            <a:cxnLst/>
            <a:rect l="l" t="t" r="r" b="b"/>
            <a:pathLst>
              <a:path w="12192000" h="1348058" extrusionOk="0">
                <a:moveTo>
                  <a:pt x="12192000" y="0"/>
                </a:moveTo>
                <a:lnTo>
                  <a:pt x="10837333" y="0"/>
                </a:lnTo>
                <a:cubicBezTo>
                  <a:pt x="10463295" y="0"/>
                  <a:pt x="10160000" y="301773"/>
                  <a:pt x="10160000" y="674029"/>
                </a:cubicBezTo>
                <a:lnTo>
                  <a:pt x="10160000" y="674029"/>
                </a:lnTo>
                <a:cubicBezTo>
                  <a:pt x="10160000" y="1046281"/>
                  <a:pt x="9856705" y="1348059"/>
                  <a:pt x="9482667" y="1348059"/>
                </a:cubicBezTo>
                <a:lnTo>
                  <a:pt x="9482667" y="1348059"/>
                </a:lnTo>
                <a:cubicBezTo>
                  <a:pt x="9108581" y="1348059"/>
                  <a:pt x="8805333" y="1046281"/>
                  <a:pt x="8805333" y="674029"/>
                </a:cubicBezTo>
                <a:lnTo>
                  <a:pt x="8805333" y="674029"/>
                </a:lnTo>
                <a:cubicBezTo>
                  <a:pt x="8805333" y="301773"/>
                  <a:pt x="8502086" y="0"/>
                  <a:pt x="8128000" y="0"/>
                </a:cubicBezTo>
                <a:lnTo>
                  <a:pt x="8128000" y="0"/>
                </a:lnTo>
                <a:cubicBezTo>
                  <a:pt x="7753915" y="0"/>
                  <a:pt x="7450667" y="301773"/>
                  <a:pt x="7450667" y="674029"/>
                </a:cubicBezTo>
                <a:lnTo>
                  <a:pt x="7450667" y="674029"/>
                </a:lnTo>
                <a:cubicBezTo>
                  <a:pt x="7450667" y="1046281"/>
                  <a:pt x="7147419" y="1348059"/>
                  <a:pt x="6773334" y="1348059"/>
                </a:cubicBezTo>
                <a:lnTo>
                  <a:pt x="6773334" y="1348059"/>
                </a:lnTo>
                <a:cubicBezTo>
                  <a:pt x="6399248" y="1348059"/>
                  <a:pt x="6096000" y="1046281"/>
                  <a:pt x="6096000" y="674029"/>
                </a:cubicBezTo>
                <a:lnTo>
                  <a:pt x="6096000" y="674029"/>
                </a:lnTo>
                <a:cubicBezTo>
                  <a:pt x="6096000" y="301773"/>
                  <a:pt x="5792753" y="0"/>
                  <a:pt x="5418667" y="0"/>
                </a:cubicBezTo>
                <a:lnTo>
                  <a:pt x="5418667" y="0"/>
                </a:lnTo>
                <a:cubicBezTo>
                  <a:pt x="5044581" y="0"/>
                  <a:pt x="4741334" y="301773"/>
                  <a:pt x="4741334" y="674029"/>
                </a:cubicBezTo>
                <a:lnTo>
                  <a:pt x="4741334" y="674029"/>
                </a:lnTo>
                <a:cubicBezTo>
                  <a:pt x="4741334" y="1046281"/>
                  <a:pt x="4438076" y="1348059"/>
                  <a:pt x="4064000" y="1348059"/>
                </a:cubicBezTo>
                <a:lnTo>
                  <a:pt x="4064000" y="1348059"/>
                </a:lnTo>
                <a:cubicBezTo>
                  <a:pt x="3689924" y="1348059"/>
                  <a:pt x="3386667" y="1046281"/>
                  <a:pt x="3386667" y="674029"/>
                </a:cubicBezTo>
                <a:lnTo>
                  <a:pt x="3386667" y="674029"/>
                </a:lnTo>
                <a:cubicBezTo>
                  <a:pt x="3386667" y="301773"/>
                  <a:pt x="3083410" y="0"/>
                  <a:pt x="2709333" y="0"/>
                </a:cubicBezTo>
                <a:lnTo>
                  <a:pt x="2709333" y="0"/>
                </a:lnTo>
                <a:cubicBezTo>
                  <a:pt x="2335257" y="0"/>
                  <a:pt x="2032000" y="301773"/>
                  <a:pt x="2032000" y="674029"/>
                </a:cubicBezTo>
                <a:lnTo>
                  <a:pt x="2032000" y="674029"/>
                </a:lnTo>
                <a:cubicBezTo>
                  <a:pt x="2032000" y="1046281"/>
                  <a:pt x="1728743" y="1348059"/>
                  <a:pt x="1354667" y="1348059"/>
                </a:cubicBezTo>
                <a:lnTo>
                  <a:pt x="0" y="1348059"/>
                </a:lnTo>
              </a:path>
            </a:pathLst>
          </a:custGeom>
          <a:noFill/>
          <a:ln w="228600" cap="flat" cmpd="sng">
            <a:solidFill>
              <a:schemeClr val="dk2"/>
            </a:solidFill>
            <a:prstDash val="solid"/>
            <a:miter lim="8000"/>
            <a:headEnd type="none" w="sm" len="sm"/>
            <a:tailEnd type="none" w="sm" len="sm"/>
          </a:ln>
        </p:spPr>
        <p:txBody>
          <a:bodyPr spcFirstLastPara="1" wrap="square" lIns="121900" tIns="60933" rIns="121900" bIns="60933"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452" name="Google Shape;452;p41"/>
          <p:cNvSpPr/>
          <p:nvPr/>
        </p:nvSpPr>
        <p:spPr>
          <a:xfrm>
            <a:off x="0" y="3244029"/>
            <a:ext cx="12192000" cy="1348057"/>
          </a:xfrm>
          <a:custGeom>
            <a:avLst/>
            <a:gdLst/>
            <a:ahLst/>
            <a:cxnLst/>
            <a:rect l="l" t="t" r="r" b="b"/>
            <a:pathLst>
              <a:path w="12192000" h="1348058" extrusionOk="0">
                <a:moveTo>
                  <a:pt x="12192000" y="0"/>
                </a:moveTo>
                <a:lnTo>
                  <a:pt x="10837333" y="0"/>
                </a:lnTo>
                <a:cubicBezTo>
                  <a:pt x="10463295" y="0"/>
                  <a:pt x="10160000" y="301773"/>
                  <a:pt x="10160000" y="674029"/>
                </a:cubicBezTo>
                <a:lnTo>
                  <a:pt x="10160000" y="674029"/>
                </a:lnTo>
                <a:cubicBezTo>
                  <a:pt x="10160000" y="1046281"/>
                  <a:pt x="9856705" y="1348059"/>
                  <a:pt x="9482667" y="1348059"/>
                </a:cubicBezTo>
                <a:lnTo>
                  <a:pt x="9482667" y="1348059"/>
                </a:lnTo>
                <a:cubicBezTo>
                  <a:pt x="9108581" y="1348059"/>
                  <a:pt x="8805333" y="1046281"/>
                  <a:pt x="8805333" y="674029"/>
                </a:cubicBezTo>
                <a:lnTo>
                  <a:pt x="8805333" y="674029"/>
                </a:lnTo>
                <a:cubicBezTo>
                  <a:pt x="8805333" y="301773"/>
                  <a:pt x="8502086" y="0"/>
                  <a:pt x="8128000" y="0"/>
                </a:cubicBezTo>
                <a:lnTo>
                  <a:pt x="8128000" y="0"/>
                </a:lnTo>
                <a:cubicBezTo>
                  <a:pt x="7753915" y="0"/>
                  <a:pt x="7450667" y="301773"/>
                  <a:pt x="7450667" y="674029"/>
                </a:cubicBezTo>
                <a:lnTo>
                  <a:pt x="7450667" y="674029"/>
                </a:lnTo>
                <a:cubicBezTo>
                  <a:pt x="7450667" y="1046281"/>
                  <a:pt x="7147419" y="1348059"/>
                  <a:pt x="6773334" y="1348059"/>
                </a:cubicBezTo>
                <a:lnTo>
                  <a:pt x="6773334" y="1348059"/>
                </a:lnTo>
                <a:cubicBezTo>
                  <a:pt x="6399248" y="1348059"/>
                  <a:pt x="6096000" y="1046281"/>
                  <a:pt x="6096000" y="674029"/>
                </a:cubicBezTo>
                <a:lnTo>
                  <a:pt x="6096000" y="674029"/>
                </a:lnTo>
                <a:cubicBezTo>
                  <a:pt x="6096000" y="301773"/>
                  <a:pt x="5792753" y="0"/>
                  <a:pt x="5418667" y="0"/>
                </a:cubicBezTo>
                <a:lnTo>
                  <a:pt x="5418667" y="0"/>
                </a:lnTo>
                <a:cubicBezTo>
                  <a:pt x="5044581" y="0"/>
                  <a:pt x="4741334" y="301773"/>
                  <a:pt x="4741334" y="674029"/>
                </a:cubicBezTo>
                <a:lnTo>
                  <a:pt x="4741334" y="674029"/>
                </a:lnTo>
                <a:cubicBezTo>
                  <a:pt x="4741334" y="1046281"/>
                  <a:pt x="4438076" y="1348059"/>
                  <a:pt x="4064000" y="1348059"/>
                </a:cubicBezTo>
                <a:lnTo>
                  <a:pt x="4064000" y="1348059"/>
                </a:lnTo>
                <a:cubicBezTo>
                  <a:pt x="3689924" y="1348059"/>
                  <a:pt x="3386667" y="1046281"/>
                  <a:pt x="3386667" y="674029"/>
                </a:cubicBezTo>
                <a:lnTo>
                  <a:pt x="3386667" y="674029"/>
                </a:lnTo>
                <a:cubicBezTo>
                  <a:pt x="3386667" y="301773"/>
                  <a:pt x="3083410" y="0"/>
                  <a:pt x="2709333" y="0"/>
                </a:cubicBezTo>
                <a:lnTo>
                  <a:pt x="2709333" y="0"/>
                </a:lnTo>
                <a:cubicBezTo>
                  <a:pt x="2335257" y="0"/>
                  <a:pt x="2032000" y="301773"/>
                  <a:pt x="2032000" y="674029"/>
                </a:cubicBezTo>
                <a:lnTo>
                  <a:pt x="2032000" y="674029"/>
                </a:lnTo>
                <a:cubicBezTo>
                  <a:pt x="2032000" y="1046281"/>
                  <a:pt x="1728743" y="1348059"/>
                  <a:pt x="1354667" y="1348059"/>
                </a:cubicBezTo>
                <a:lnTo>
                  <a:pt x="0" y="1348059"/>
                </a:lnTo>
              </a:path>
            </a:pathLst>
          </a:custGeom>
          <a:noFill/>
          <a:ln w="19050" cap="flat" cmpd="sng">
            <a:solidFill>
              <a:schemeClr val="lt1"/>
            </a:solidFill>
            <a:prstDash val="dash"/>
            <a:miter lim="8000"/>
            <a:headEnd type="none" w="sm" len="sm"/>
            <a:tailEnd type="none" w="sm" len="sm"/>
          </a:ln>
        </p:spPr>
        <p:txBody>
          <a:bodyPr spcFirstLastPara="1" wrap="square" lIns="121900" tIns="60933" rIns="121900" bIns="60933"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00" b="0" i="0" u="none" strike="noStrike" kern="0" cap="none" spc="0" normalizeH="0" baseline="0" noProof="0">
              <a:ln>
                <a:noFill/>
              </a:ln>
              <a:solidFill>
                <a:srgbClr val="FFFFFF"/>
              </a:solidFill>
              <a:effectLst/>
              <a:uLnTx/>
              <a:uFillTx/>
              <a:latin typeface="Calibri"/>
              <a:ea typeface="Calibri"/>
              <a:cs typeface="Calibri"/>
              <a:sym typeface="Calibri"/>
            </a:endParaRPr>
          </a:p>
        </p:txBody>
      </p:sp>
      <p:grpSp>
        <p:nvGrpSpPr>
          <p:cNvPr id="453" name="Google Shape;453;p41"/>
          <p:cNvGrpSpPr/>
          <p:nvPr/>
        </p:nvGrpSpPr>
        <p:grpSpPr>
          <a:xfrm>
            <a:off x="2381785" y="2353858"/>
            <a:ext cx="631200" cy="631200"/>
            <a:chOff x="1786339" y="1703401"/>
            <a:chExt cx="473400" cy="473400"/>
          </a:xfrm>
        </p:grpSpPr>
        <p:sp>
          <p:nvSpPr>
            <p:cNvPr id="454" name="Google Shape;454;p41"/>
            <p:cNvSpPr/>
            <p:nvPr/>
          </p:nvSpPr>
          <p:spPr>
            <a:xfrm rot="8100000">
              <a:off x="1855667" y="1772729"/>
              <a:ext cx="334744" cy="334744"/>
            </a:xfrm>
            <a:prstGeom prst="teardrop">
              <a:avLst>
                <a:gd name="adj" fmla="val 100000"/>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Pontano Sans"/>
                <a:ea typeface="Pontano Sans"/>
                <a:cs typeface="Pontano Sans"/>
                <a:sym typeface="Pontano Sans"/>
              </a:endParaRPr>
            </a:p>
          </p:txBody>
        </p:sp>
        <p:sp>
          <p:nvSpPr>
            <p:cNvPr id="455" name="Google Shape;455;p41"/>
            <p:cNvSpPr/>
            <p:nvPr/>
          </p:nvSpPr>
          <p:spPr>
            <a:xfrm>
              <a:off x="1955989" y="1866499"/>
              <a:ext cx="134100" cy="13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800" b="0" i="0" u="none" strike="noStrike" kern="0" cap="none" spc="0" normalizeH="0" baseline="0" noProof="0">
                  <a:ln>
                    <a:noFill/>
                  </a:ln>
                  <a:solidFill>
                    <a:srgbClr val="666666"/>
                  </a:solidFill>
                  <a:effectLst/>
                  <a:uLnTx/>
                  <a:uFillTx/>
                  <a:latin typeface="Pontano Sans"/>
                  <a:ea typeface="Pontano Sans"/>
                  <a:cs typeface="Pontano Sans"/>
                  <a:sym typeface="Pontano Sans"/>
                </a:rPr>
                <a:t>1</a:t>
              </a:r>
              <a:endParaRPr kumimoji="0" sz="800" b="0" i="0" u="none" strike="noStrike" kern="0" cap="none" spc="0" normalizeH="0" baseline="0" noProof="0">
                <a:ln>
                  <a:noFill/>
                </a:ln>
                <a:solidFill>
                  <a:srgbClr val="666666"/>
                </a:solidFill>
                <a:effectLst/>
                <a:uLnTx/>
                <a:uFillTx/>
                <a:latin typeface="Pontano Sans"/>
                <a:ea typeface="Pontano Sans"/>
                <a:cs typeface="Pontano Sans"/>
                <a:sym typeface="Pontano Sans"/>
              </a:endParaRPr>
            </a:p>
          </p:txBody>
        </p:sp>
      </p:grpSp>
      <p:grpSp>
        <p:nvGrpSpPr>
          <p:cNvPr id="456" name="Google Shape;456;p41"/>
          <p:cNvGrpSpPr/>
          <p:nvPr/>
        </p:nvGrpSpPr>
        <p:grpSpPr>
          <a:xfrm>
            <a:off x="5085885" y="2353858"/>
            <a:ext cx="631200" cy="631200"/>
            <a:chOff x="3814414" y="1703401"/>
            <a:chExt cx="473400" cy="473400"/>
          </a:xfrm>
        </p:grpSpPr>
        <p:sp>
          <p:nvSpPr>
            <p:cNvPr id="457" name="Google Shape;457;p41"/>
            <p:cNvSpPr/>
            <p:nvPr/>
          </p:nvSpPr>
          <p:spPr>
            <a:xfrm rot="8100000">
              <a:off x="3883742" y="1772729"/>
              <a:ext cx="334744" cy="334744"/>
            </a:xfrm>
            <a:prstGeom prst="teardrop">
              <a:avLst>
                <a:gd name="adj" fmla="val 100000"/>
              </a:avLst>
            </a:pr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Pontano Sans"/>
                <a:ea typeface="Pontano Sans"/>
                <a:cs typeface="Pontano Sans"/>
                <a:sym typeface="Pontano Sans"/>
              </a:endParaRPr>
            </a:p>
          </p:txBody>
        </p:sp>
        <p:sp>
          <p:nvSpPr>
            <p:cNvPr id="458" name="Google Shape;458;p41"/>
            <p:cNvSpPr/>
            <p:nvPr/>
          </p:nvSpPr>
          <p:spPr>
            <a:xfrm>
              <a:off x="3984064" y="1866499"/>
              <a:ext cx="134100" cy="13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800" b="0" i="0" u="none" strike="noStrike" kern="0" cap="none" spc="0" normalizeH="0" baseline="0" noProof="0">
                  <a:ln>
                    <a:noFill/>
                  </a:ln>
                  <a:solidFill>
                    <a:srgbClr val="666666"/>
                  </a:solidFill>
                  <a:effectLst/>
                  <a:uLnTx/>
                  <a:uFillTx/>
                  <a:latin typeface="Pontano Sans"/>
                  <a:ea typeface="Pontano Sans"/>
                  <a:cs typeface="Pontano Sans"/>
                  <a:sym typeface="Pontano Sans"/>
                </a:rPr>
                <a:t>3</a:t>
              </a:r>
              <a:endParaRPr kumimoji="0" sz="800" b="0" i="0" u="none" strike="noStrike" kern="0" cap="none" spc="0" normalizeH="0" baseline="0" noProof="0">
                <a:ln>
                  <a:noFill/>
                </a:ln>
                <a:solidFill>
                  <a:srgbClr val="666666"/>
                </a:solidFill>
                <a:effectLst/>
                <a:uLnTx/>
                <a:uFillTx/>
                <a:latin typeface="Pontano Sans"/>
                <a:ea typeface="Pontano Sans"/>
                <a:cs typeface="Pontano Sans"/>
                <a:sym typeface="Pontano Sans"/>
              </a:endParaRPr>
            </a:p>
          </p:txBody>
        </p:sp>
      </p:grpSp>
      <p:grpSp>
        <p:nvGrpSpPr>
          <p:cNvPr id="459" name="Google Shape;459;p41"/>
          <p:cNvGrpSpPr/>
          <p:nvPr/>
        </p:nvGrpSpPr>
        <p:grpSpPr>
          <a:xfrm>
            <a:off x="7789985" y="2353858"/>
            <a:ext cx="631200" cy="631200"/>
            <a:chOff x="5842489" y="1703401"/>
            <a:chExt cx="473400" cy="473400"/>
          </a:xfrm>
        </p:grpSpPr>
        <p:sp>
          <p:nvSpPr>
            <p:cNvPr id="460" name="Google Shape;460;p41"/>
            <p:cNvSpPr/>
            <p:nvPr/>
          </p:nvSpPr>
          <p:spPr>
            <a:xfrm rot="8100000">
              <a:off x="5911817" y="1772729"/>
              <a:ext cx="334744" cy="334744"/>
            </a:xfrm>
            <a:prstGeom prst="teardrop">
              <a:avLst>
                <a:gd name="adj" fmla="val 100000"/>
              </a:avLst>
            </a:pr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Pontano Sans"/>
                <a:ea typeface="Pontano Sans"/>
                <a:cs typeface="Pontano Sans"/>
                <a:sym typeface="Pontano Sans"/>
              </a:endParaRPr>
            </a:p>
          </p:txBody>
        </p:sp>
        <p:sp>
          <p:nvSpPr>
            <p:cNvPr id="461" name="Google Shape;461;p41"/>
            <p:cNvSpPr/>
            <p:nvPr/>
          </p:nvSpPr>
          <p:spPr>
            <a:xfrm>
              <a:off x="6012139" y="1866499"/>
              <a:ext cx="134100" cy="13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800" b="0" i="0" u="none" strike="noStrike" kern="0" cap="none" spc="0" normalizeH="0" baseline="0" noProof="0">
                  <a:ln>
                    <a:noFill/>
                  </a:ln>
                  <a:solidFill>
                    <a:srgbClr val="666666"/>
                  </a:solidFill>
                  <a:effectLst/>
                  <a:uLnTx/>
                  <a:uFillTx/>
                  <a:latin typeface="Pontano Sans"/>
                  <a:ea typeface="Pontano Sans"/>
                  <a:cs typeface="Pontano Sans"/>
                  <a:sym typeface="Pontano Sans"/>
                </a:rPr>
                <a:t>5</a:t>
              </a:r>
              <a:endParaRPr kumimoji="0" sz="800" b="0" i="0" u="none" strike="noStrike" kern="0" cap="none" spc="0" normalizeH="0" baseline="0" noProof="0">
                <a:ln>
                  <a:noFill/>
                </a:ln>
                <a:solidFill>
                  <a:srgbClr val="666666"/>
                </a:solidFill>
                <a:effectLst/>
                <a:uLnTx/>
                <a:uFillTx/>
                <a:latin typeface="Pontano Sans"/>
                <a:ea typeface="Pontano Sans"/>
                <a:cs typeface="Pontano Sans"/>
                <a:sym typeface="Pontano Sans"/>
              </a:endParaRPr>
            </a:p>
          </p:txBody>
        </p:sp>
      </p:grpSp>
      <p:grpSp>
        <p:nvGrpSpPr>
          <p:cNvPr id="462" name="Google Shape;462;p41"/>
          <p:cNvGrpSpPr/>
          <p:nvPr/>
        </p:nvGrpSpPr>
        <p:grpSpPr>
          <a:xfrm>
            <a:off x="9174419" y="4851057"/>
            <a:ext cx="631200" cy="631200"/>
            <a:chOff x="6880814" y="3576300"/>
            <a:chExt cx="473400" cy="473400"/>
          </a:xfrm>
        </p:grpSpPr>
        <p:sp>
          <p:nvSpPr>
            <p:cNvPr id="463" name="Google Shape;463;p41"/>
            <p:cNvSpPr/>
            <p:nvPr/>
          </p:nvSpPr>
          <p:spPr>
            <a:xfrm rot="-2700000">
              <a:off x="6950142" y="3645628"/>
              <a:ext cx="334744" cy="334744"/>
            </a:xfrm>
            <a:prstGeom prst="teardrop">
              <a:avLst>
                <a:gd name="adj" fmla="val 100000"/>
              </a:avLst>
            </a:pr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Pontano Sans"/>
                <a:ea typeface="Pontano Sans"/>
                <a:cs typeface="Pontano Sans"/>
                <a:sym typeface="Pontano Sans"/>
              </a:endParaRPr>
            </a:p>
          </p:txBody>
        </p:sp>
        <p:sp>
          <p:nvSpPr>
            <p:cNvPr id="464" name="Google Shape;464;p41"/>
            <p:cNvSpPr/>
            <p:nvPr/>
          </p:nvSpPr>
          <p:spPr>
            <a:xfrm flipH="1">
              <a:off x="7050464" y="3752502"/>
              <a:ext cx="134100" cy="13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800" b="0" i="0" u="none" strike="noStrike" kern="0" cap="none" spc="0" normalizeH="0" baseline="0" noProof="0">
                  <a:ln>
                    <a:noFill/>
                  </a:ln>
                  <a:solidFill>
                    <a:srgbClr val="666666"/>
                  </a:solidFill>
                  <a:effectLst/>
                  <a:uLnTx/>
                  <a:uFillTx/>
                  <a:latin typeface="Pontano Sans"/>
                  <a:ea typeface="Pontano Sans"/>
                  <a:cs typeface="Pontano Sans"/>
                  <a:sym typeface="Pontano Sans"/>
                </a:rPr>
                <a:t>6</a:t>
              </a:r>
              <a:endParaRPr kumimoji="0" sz="800" b="0" i="0" u="none" strike="noStrike" kern="0" cap="none" spc="0" normalizeH="0" baseline="0" noProof="0">
                <a:ln>
                  <a:noFill/>
                </a:ln>
                <a:solidFill>
                  <a:srgbClr val="666666"/>
                </a:solidFill>
                <a:effectLst/>
                <a:uLnTx/>
                <a:uFillTx/>
                <a:latin typeface="Pontano Sans"/>
                <a:ea typeface="Pontano Sans"/>
                <a:cs typeface="Pontano Sans"/>
                <a:sym typeface="Pontano Sans"/>
              </a:endParaRPr>
            </a:p>
          </p:txBody>
        </p:sp>
      </p:grpSp>
      <p:grpSp>
        <p:nvGrpSpPr>
          <p:cNvPr id="465" name="Google Shape;465;p41"/>
          <p:cNvGrpSpPr/>
          <p:nvPr/>
        </p:nvGrpSpPr>
        <p:grpSpPr>
          <a:xfrm>
            <a:off x="6470319" y="4851057"/>
            <a:ext cx="631200" cy="631200"/>
            <a:chOff x="4852739" y="3576300"/>
            <a:chExt cx="473400" cy="473400"/>
          </a:xfrm>
        </p:grpSpPr>
        <p:sp>
          <p:nvSpPr>
            <p:cNvPr id="466" name="Google Shape;466;p41"/>
            <p:cNvSpPr/>
            <p:nvPr/>
          </p:nvSpPr>
          <p:spPr>
            <a:xfrm rot="-2700000">
              <a:off x="4922067" y="3645628"/>
              <a:ext cx="334744" cy="334744"/>
            </a:xfrm>
            <a:prstGeom prst="teardrop">
              <a:avLst>
                <a:gd name="adj" fmla="val 100000"/>
              </a:avLst>
            </a:pr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Pontano Sans"/>
                <a:ea typeface="Pontano Sans"/>
                <a:cs typeface="Pontano Sans"/>
                <a:sym typeface="Pontano Sans"/>
              </a:endParaRPr>
            </a:p>
          </p:txBody>
        </p:sp>
        <p:sp>
          <p:nvSpPr>
            <p:cNvPr id="467" name="Google Shape;467;p41"/>
            <p:cNvSpPr/>
            <p:nvPr/>
          </p:nvSpPr>
          <p:spPr>
            <a:xfrm flipH="1">
              <a:off x="5022389" y="3752502"/>
              <a:ext cx="134100" cy="13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800" b="0" i="0" u="none" strike="noStrike" kern="0" cap="none" spc="0" normalizeH="0" baseline="0" noProof="0">
                  <a:ln>
                    <a:noFill/>
                  </a:ln>
                  <a:solidFill>
                    <a:srgbClr val="666666"/>
                  </a:solidFill>
                  <a:effectLst/>
                  <a:uLnTx/>
                  <a:uFillTx/>
                  <a:latin typeface="Pontano Sans"/>
                  <a:ea typeface="Pontano Sans"/>
                  <a:cs typeface="Pontano Sans"/>
                  <a:sym typeface="Pontano Sans"/>
                </a:rPr>
                <a:t>4</a:t>
              </a:r>
              <a:endParaRPr kumimoji="0" sz="800" b="0" i="0" u="none" strike="noStrike" kern="0" cap="none" spc="0" normalizeH="0" baseline="0" noProof="0">
                <a:ln>
                  <a:noFill/>
                </a:ln>
                <a:solidFill>
                  <a:srgbClr val="666666"/>
                </a:solidFill>
                <a:effectLst/>
                <a:uLnTx/>
                <a:uFillTx/>
                <a:latin typeface="Pontano Sans"/>
                <a:ea typeface="Pontano Sans"/>
                <a:cs typeface="Pontano Sans"/>
                <a:sym typeface="Pontano Sans"/>
              </a:endParaRPr>
            </a:p>
          </p:txBody>
        </p:sp>
      </p:grpSp>
      <p:grpSp>
        <p:nvGrpSpPr>
          <p:cNvPr id="468" name="Google Shape;468;p41"/>
          <p:cNvGrpSpPr/>
          <p:nvPr/>
        </p:nvGrpSpPr>
        <p:grpSpPr>
          <a:xfrm>
            <a:off x="3766219" y="4851057"/>
            <a:ext cx="631200" cy="631200"/>
            <a:chOff x="2824664" y="3576300"/>
            <a:chExt cx="473400" cy="473400"/>
          </a:xfrm>
        </p:grpSpPr>
        <p:sp>
          <p:nvSpPr>
            <p:cNvPr id="469" name="Google Shape;469;p41"/>
            <p:cNvSpPr/>
            <p:nvPr/>
          </p:nvSpPr>
          <p:spPr>
            <a:xfrm rot="-2700000">
              <a:off x="2893992" y="3645628"/>
              <a:ext cx="334744" cy="334744"/>
            </a:xfrm>
            <a:prstGeom prst="teardrop">
              <a:avLst>
                <a:gd name="adj" fmla="val 100000"/>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Pontano Sans"/>
                <a:ea typeface="Pontano Sans"/>
                <a:cs typeface="Pontano Sans"/>
                <a:sym typeface="Pontano Sans"/>
              </a:endParaRPr>
            </a:p>
          </p:txBody>
        </p:sp>
        <p:sp>
          <p:nvSpPr>
            <p:cNvPr id="470" name="Google Shape;470;p41"/>
            <p:cNvSpPr/>
            <p:nvPr/>
          </p:nvSpPr>
          <p:spPr>
            <a:xfrm flipH="1">
              <a:off x="2994314" y="3752502"/>
              <a:ext cx="134100" cy="13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800" b="0" i="0" u="none" strike="noStrike" kern="0" cap="none" spc="0" normalizeH="0" baseline="0" noProof="0">
                  <a:ln>
                    <a:noFill/>
                  </a:ln>
                  <a:solidFill>
                    <a:srgbClr val="666666"/>
                  </a:solidFill>
                  <a:effectLst/>
                  <a:uLnTx/>
                  <a:uFillTx/>
                  <a:latin typeface="Pontano Sans"/>
                  <a:ea typeface="Pontano Sans"/>
                  <a:cs typeface="Pontano Sans"/>
                  <a:sym typeface="Pontano Sans"/>
                </a:rPr>
                <a:t>2</a:t>
              </a:r>
              <a:endParaRPr kumimoji="0" sz="800" b="0" i="0" u="none" strike="noStrike" kern="0" cap="none" spc="0" normalizeH="0" baseline="0" noProof="0">
                <a:ln>
                  <a:noFill/>
                </a:ln>
                <a:solidFill>
                  <a:srgbClr val="666666"/>
                </a:solidFill>
                <a:effectLst/>
                <a:uLnTx/>
                <a:uFillTx/>
                <a:latin typeface="Pontano Sans"/>
                <a:ea typeface="Pontano Sans"/>
                <a:cs typeface="Pontano Sans"/>
                <a:sym typeface="Pontano Sans"/>
              </a:endParaRPr>
            </a:p>
          </p:txBody>
        </p:sp>
      </p:grpSp>
      <p:grpSp>
        <p:nvGrpSpPr>
          <p:cNvPr id="30" name="Group 21">
            <a:extLst>
              <a:ext uri="{FF2B5EF4-FFF2-40B4-BE49-F238E27FC236}">
                <a16:creationId xmlns="" xmlns:a16="http://schemas.microsoft.com/office/drawing/2014/main" id="{74A0DDDE-2D2A-42DE-AD8B-EB64485F1A2D}"/>
              </a:ext>
            </a:extLst>
          </p:cNvPr>
          <p:cNvGrpSpPr>
            <a:grpSpLocks/>
          </p:cNvGrpSpPr>
          <p:nvPr/>
        </p:nvGrpSpPr>
        <p:grpSpPr bwMode="auto">
          <a:xfrm flipV="1">
            <a:off x="2112908" y="1068361"/>
            <a:ext cx="10068732" cy="20246"/>
            <a:chOff x="240" y="250473"/>
            <a:chExt cx="5298" cy="78017"/>
          </a:xfrm>
        </p:grpSpPr>
        <p:sp>
          <p:nvSpPr>
            <p:cNvPr id="31" name="Line 7">
              <a:extLst>
                <a:ext uri="{FF2B5EF4-FFF2-40B4-BE49-F238E27FC236}">
                  <a16:creationId xmlns="" xmlns:a16="http://schemas.microsoft.com/office/drawing/2014/main" id="{BFA6D9C4-6E18-4A60-8124-30A30518BB76}"/>
                </a:ext>
              </a:extLst>
            </p:cNvPr>
            <p:cNvSpPr>
              <a:spLocks noChangeShapeType="1"/>
            </p:cNvSpPr>
            <p:nvPr/>
          </p:nvSpPr>
          <p:spPr bwMode="auto">
            <a:xfrm>
              <a:off x="240" y="250473"/>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32" name="Line 8">
              <a:extLst>
                <a:ext uri="{FF2B5EF4-FFF2-40B4-BE49-F238E27FC236}">
                  <a16:creationId xmlns="" xmlns:a16="http://schemas.microsoft.com/office/drawing/2014/main" id="{39552734-E19D-448A-A7C6-64E957154F11}"/>
                </a:ext>
              </a:extLst>
            </p:cNvPr>
            <p:cNvSpPr>
              <a:spLocks noChangeShapeType="1"/>
            </p:cNvSpPr>
            <p:nvPr/>
          </p:nvSpPr>
          <p:spPr bwMode="auto">
            <a:xfrm>
              <a:off x="240" y="328490"/>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grpSp>
      <p:sp>
        <p:nvSpPr>
          <p:cNvPr id="33" name="Rectangle 32">
            <a:extLst>
              <a:ext uri="{FF2B5EF4-FFF2-40B4-BE49-F238E27FC236}">
                <a16:creationId xmlns="" xmlns:a16="http://schemas.microsoft.com/office/drawing/2014/main" id="{D03092CB-1BEE-4556-9E6E-91313CA3C84E}"/>
              </a:ext>
            </a:extLst>
          </p:cNvPr>
          <p:cNvSpPr>
            <a:spLocks noChangeArrowheads="1"/>
          </p:cNvSpPr>
          <p:nvPr/>
        </p:nvSpPr>
        <p:spPr bwMode="auto">
          <a:xfrm>
            <a:off x="1875787" y="136002"/>
            <a:ext cx="9712299"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ea typeface="Calibri" panose="020F0502020204030204" pitchFamily="34" charset="0"/>
                <a:cs typeface="Arial" panose="020B0604020202020204" pitchFamily="34" charset="0"/>
              </a:rPr>
              <a:t>2. Nội dung học tập và làm theo tư tưởng, đạo đức, </a:t>
            </a:r>
            <a:endParaRPr lang="vi-VN" altLang="en-US" sz="2600" b="1" dirty="0">
              <a:ea typeface="Calibri" panose="020F0502020204030204" pitchFamily="34" charset="0"/>
              <a:cs typeface="Arial" panose="020B0604020202020204" pitchFamily="34" charset="0"/>
            </a:endParaRPr>
          </a:p>
          <a:p>
            <a:pPr algn="ctr" defTabSz="914400" fontAlgn="base">
              <a:spcBef>
                <a:spcPct val="0"/>
              </a:spcBef>
              <a:spcAft>
                <a:spcPct val="0"/>
              </a:spcAft>
              <a:buNone/>
            </a:pPr>
            <a:r>
              <a:rPr lang="nl-NL" altLang="en-US" sz="2600" b="1" dirty="0">
                <a:ea typeface="Calibri" panose="020F0502020204030204" pitchFamily="34" charset="0"/>
                <a:cs typeface="Arial" panose="020B0604020202020204" pitchFamily="34" charset="0"/>
              </a:rPr>
              <a:t>phong cách Hồ Chí Minh</a:t>
            </a:r>
            <a:endParaRPr lang="en-US" altLang="en-US" sz="2600" b="1" dirty="0">
              <a:ea typeface="Calibri" panose="020F0502020204030204" pitchFamily="34" charset="0"/>
              <a:cs typeface="Arial" panose="020B0604020202020204" pitchFamily="34" charset="0"/>
            </a:endParaRPr>
          </a:p>
        </p:txBody>
      </p:sp>
      <p:sp>
        <p:nvSpPr>
          <p:cNvPr id="34" name="Rectangle 9">
            <a:extLst>
              <a:ext uri="{FF2B5EF4-FFF2-40B4-BE49-F238E27FC236}">
                <a16:creationId xmlns="" xmlns:a16="http://schemas.microsoft.com/office/drawing/2014/main" id="{6DE9C013-BA81-433B-AC2D-CDCBFC357CFC}"/>
              </a:ext>
            </a:extLst>
          </p:cNvPr>
          <p:cNvSpPr>
            <a:spLocks noChangeArrowheads="1"/>
          </p:cNvSpPr>
          <p:nvPr/>
        </p:nvSpPr>
        <p:spPr bwMode="auto">
          <a:xfrm>
            <a:off x="2135619" y="1262327"/>
            <a:ext cx="86694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0" fontAlgn="base" hangingPunct="0">
              <a:spcBef>
                <a:spcPts val="600"/>
              </a:spcBef>
              <a:spcAft>
                <a:spcPts val="600"/>
              </a:spcAft>
              <a:buNone/>
            </a:pPr>
            <a:r>
              <a:rPr lang="en-US" altLang="en-US" sz="2200" b="1" dirty="0">
                <a:solidFill>
                  <a:srgbClr val="0033CC"/>
                </a:solidFill>
                <a:cs typeface="Times New Roman" panose="02020603050405020304" pitchFamily="18" charset="0"/>
              </a:rPr>
              <a:t>b) </a:t>
            </a:r>
            <a:r>
              <a:rPr lang="vi-VN" altLang="en-US" sz="2200" b="1" dirty="0">
                <a:solidFill>
                  <a:srgbClr val="0033CC"/>
                </a:solidFill>
                <a:cs typeface="Times New Roman" panose="02020603050405020304" pitchFamily="18" charset="0"/>
              </a:rPr>
              <a:t>Phương pháp </a:t>
            </a:r>
            <a:r>
              <a:rPr lang="nl-NL" altLang="en-US" sz="2200" b="1" dirty="0">
                <a:solidFill>
                  <a:srgbClr val="0033CC"/>
                </a:solidFill>
                <a:cs typeface="Times New Roman" panose="02020603050405020304" pitchFamily="18" charset="0"/>
              </a:rPr>
              <a:t>học tập, làm theo tư tưởng, đạo đức, phong cách Hồ Chí Minh </a:t>
            </a:r>
            <a:endParaRPr lang="en-US" altLang="en-US" sz="2200" b="1" dirty="0">
              <a:solidFill>
                <a:srgbClr val="0033CC"/>
              </a:solidFill>
              <a:cs typeface="Times New Roman" panose="02020603050405020304" pitchFamily="18" charset="0"/>
            </a:endParaRPr>
          </a:p>
        </p:txBody>
      </p:sp>
      <p:sp>
        <p:nvSpPr>
          <p:cNvPr id="36" name="TextBox 35">
            <a:extLst>
              <a:ext uri="{FF2B5EF4-FFF2-40B4-BE49-F238E27FC236}">
                <a16:creationId xmlns="" xmlns:a16="http://schemas.microsoft.com/office/drawing/2014/main" id="{1792762A-AC7B-4B9C-802D-4E366B34AAF6}"/>
              </a:ext>
            </a:extLst>
          </p:cNvPr>
          <p:cNvSpPr txBox="1"/>
          <p:nvPr/>
        </p:nvSpPr>
        <p:spPr>
          <a:xfrm>
            <a:off x="4319200" y="6195852"/>
            <a:ext cx="4825474" cy="461665"/>
          </a:xfrm>
          <a:prstGeom prst="rect">
            <a:avLst/>
          </a:prstGeom>
          <a:noFill/>
          <a:ln>
            <a:solidFill>
              <a:schemeClr val="tx1"/>
            </a:solidFill>
          </a:ln>
        </p:spPr>
        <p:txBody>
          <a:bodyPr wrap="square">
            <a:spAutoFit/>
          </a:bodyPr>
          <a:lstStyle/>
          <a:p>
            <a:r>
              <a:rPr lang="nl-NL" sz="2400" b="1" dirty="0">
                <a:solidFill>
                  <a:srgbClr val="FF0066"/>
                </a:solidFill>
                <a:effectLst/>
                <a:highlight>
                  <a:srgbClr val="FFFFFF"/>
                </a:highlight>
                <a:latin typeface="+mj-lt"/>
                <a:ea typeface="Times New Roman" panose="02020603050405020304" pitchFamily="18" charset="0"/>
              </a:rPr>
              <a:t>Đối với học sinh</a:t>
            </a:r>
            <a:r>
              <a:rPr lang="vi-VN" sz="2400" b="1" dirty="0">
                <a:solidFill>
                  <a:srgbClr val="FF0066"/>
                </a:solidFill>
                <a:effectLst/>
                <a:highlight>
                  <a:srgbClr val="FFFFFF"/>
                </a:highlight>
                <a:latin typeface="+mj-lt"/>
                <a:ea typeface="Times New Roman" panose="02020603050405020304" pitchFamily="18" charset="0"/>
              </a:rPr>
              <a:t> </a:t>
            </a:r>
            <a:r>
              <a:rPr lang="vi-VN" sz="2400" b="1" dirty="0">
                <a:solidFill>
                  <a:srgbClr val="FF0066"/>
                </a:solidFill>
                <a:effectLst/>
                <a:highlight>
                  <a:srgbClr val="FFFFFF"/>
                </a:highlight>
                <a:ea typeface="Times New Roman" panose="02020603050405020304" pitchFamily="18" charset="0"/>
              </a:rPr>
              <a:t>– sinh viên</a:t>
            </a:r>
            <a:r>
              <a:rPr lang="nl-NL" sz="2400" b="1" dirty="0">
                <a:solidFill>
                  <a:srgbClr val="FF0066"/>
                </a:solidFill>
                <a:effectLst/>
                <a:highlight>
                  <a:srgbClr val="FFFFFF"/>
                </a:highlight>
                <a:ea typeface="Times New Roman" panose="02020603050405020304" pitchFamily="18" charset="0"/>
              </a:rPr>
              <a:t> </a:t>
            </a:r>
            <a:endParaRPr lang="en-US" sz="2400" b="1" dirty="0">
              <a:solidFill>
                <a:srgbClr val="FF0066"/>
              </a:solidFill>
            </a:endParaRPr>
          </a:p>
        </p:txBody>
      </p:sp>
      <p:sp>
        <p:nvSpPr>
          <p:cNvPr id="38" name="TextBox 37">
            <a:extLst>
              <a:ext uri="{FF2B5EF4-FFF2-40B4-BE49-F238E27FC236}">
                <a16:creationId xmlns="" xmlns:a16="http://schemas.microsoft.com/office/drawing/2014/main" id="{64866DC2-94CD-428A-8CA0-4B860B6BECA0}"/>
              </a:ext>
            </a:extLst>
          </p:cNvPr>
          <p:cNvSpPr txBox="1"/>
          <p:nvPr/>
        </p:nvSpPr>
        <p:spPr>
          <a:xfrm>
            <a:off x="195533" y="2415623"/>
            <a:ext cx="1917375" cy="1477328"/>
          </a:xfrm>
          <a:prstGeom prst="rect">
            <a:avLst/>
          </a:prstGeom>
          <a:noFill/>
        </p:spPr>
        <p:txBody>
          <a:bodyPr wrap="square">
            <a:spAutoFit/>
          </a:bodyPr>
          <a:lstStyle/>
          <a:p>
            <a:pPr algn="ctr"/>
            <a:r>
              <a:rPr lang="vi-VN" sz="1800" dirty="0">
                <a:solidFill>
                  <a:srgbClr val="002060"/>
                </a:solidFill>
                <a:effectLst/>
                <a:highlight>
                  <a:srgbClr val="FFFFFF"/>
                </a:highlight>
                <a:ea typeface="Times New Roman" panose="02020603050405020304" pitchFamily="18" charset="0"/>
              </a:rPr>
              <a:t>R</a:t>
            </a:r>
            <a:r>
              <a:rPr lang="nl-NL" sz="1800" dirty="0">
                <a:solidFill>
                  <a:srgbClr val="002060"/>
                </a:solidFill>
                <a:effectLst/>
                <a:highlight>
                  <a:srgbClr val="FFFFFF"/>
                </a:highlight>
                <a:ea typeface="Times New Roman" panose="02020603050405020304" pitchFamily="18" charset="0"/>
              </a:rPr>
              <a:t>èn luyện theo tư tưởng, tấm gương đạo đức, phong cách Hồ Chí </a:t>
            </a:r>
            <a:r>
              <a:rPr lang="vi-VN" sz="1800" dirty="0">
                <a:solidFill>
                  <a:srgbClr val="002060"/>
                </a:solidFill>
                <a:effectLst/>
                <a:highlight>
                  <a:srgbClr val="FFFFFF"/>
                </a:highlight>
                <a:ea typeface="Times New Roman" panose="02020603050405020304" pitchFamily="18" charset="0"/>
              </a:rPr>
              <a:t>Minh;</a:t>
            </a:r>
            <a:endParaRPr lang="en-US" dirty="0">
              <a:solidFill>
                <a:srgbClr val="002060"/>
              </a:solidFill>
            </a:endParaRPr>
          </a:p>
        </p:txBody>
      </p:sp>
      <p:sp>
        <p:nvSpPr>
          <p:cNvPr id="40" name="TextBox 39">
            <a:extLst>
              <a:ext uri="{FF2B5EF4-FFF2-40B4-BE49-F238E27FC236}">
                <a16:creationId xmlns="" xmlns:a16="http://schemas.microsoft.com/office/drawing/2014/main" id="{71B4B88C-62CC-4BF3-81F9-B8250EA880B3}"/>
              </a:ext>
            </a:extLst>
          </p:cNvPr>
          <p:cNvSpPr txBox="1"/>
          <p:nvPr/>
        </p:nvSpPr>
        <p:spPr>
          <a:xfrm>
            <a:off x="1988842" y="4215092"/>
            <a:ext cx="1481852" cy="1200329"/>
          </a:xfrm>
          <a:prstGeom prst="rect">
            <a:avLst/>
          </a:prstGeom>
          <a:noFill/>
        </p:spPr>
        <p:txBody>
          <a:bodyPr wrap="square">
            <a:spAutoFit/>
          </a:bodyPr>
          <a:lstStyle/>
          <a:p>
            <a:pPr algn="ctr"/>
            <a:r>
              <a:rPr lang="vi-VN" dirty="0">
                <a:effectLst/>
                <a:highlight>
                  <a:srgbClr val="FFFFFF"/>
                </a:highlight>
                <a:ea typeface="Times New Roman" panose="02020603050405020304" pitchFamily="18" charset="0"/>
              </a:rPr>
              <a:t>B</a:t>
            </a:r>
            <a:r>
              <a:rPr lang="nl-NL" dirty="0">
                <a:effectLst/>
                <a:highlight>
                  <a:srgbClr val="FFFFFF"/>
                </a:highlight>
                <a:ea typeface="Times New Roman" panose="02020603050405020304" pitchFamily="18" charset="0"/>
              </a:rPr>
              <a:t>ồi dưỡng</a:t>
            </a:r>
            <a:r>
              <a:rPr lang="vi-VN" dirty="0">
                <a:effectLst/>
                <a:highlight>
                  <a:srgbClr val="FFFFFF"/>
                </a:highlight>
                <a:ea typeface="Times New Roman" panose="02020603050405020304" pitchFamily="18" charset="0"/>
              </a:rPr>
              <a:t> tư tưởng, phẩm chất chính trị;</a:t>
            </a:r>
            <a:endParaRPr lang="en-US" dirty="0"/>
          </a:p>
        </p:txBody>
      </p:sp>
      <p:sp>
        <p:nvSpPr>
          <p:cNvPr id="42" name="TextBox 41">
            <a:extLst>
              <a:ext uri="{FF2B5EF4-FFF2-40B4-BE49-F238E27FC236}">
                <a16:creationId xmlns="" xmlns:a16="http://schemas.microsoft.com/office/drawing/2014/main" id="{A5A0B6EE-757F-482D-95C9-F33974C261DE}"/>
              </a:ext>
            </a:extLst>
          </p:cNvPr>
          <p:cNvSpPr txBox="1"/>
          <p:nvPr/>
        </p:nvSpPr>
        <p:spPr>
          <a:xfrm>
            <a:off x="3203846" y="1822052"/>
            <a:ext cx="1691176" cy="2031325"/>
          </a:xfrm>
          <a:prstGeom prst="rect">
            <a:avLst/>
          </a:prstGeom>
          <a:noFill/>
        </p:spPr>
        <p:txBody>
          <a:bodyPr wrap="square">
            <a:spAutoFit/>
          </a:bodyPr>
          <a:lstStyle/>
          <a:p>
            <a:pPr algn="ctr"/>
            <a:r>
              <a:rPr lang="vi-VN" sz="1800" dirty="0">
                <a:solidFill>
                  <a:srgbClr val="0033CC"/>
                </a:solidFill>
                <a:effectLst/>
                <a:highlight>
                  <a:srgbClr val="FFFFFF"/>
                </a:highlight>
                <a:ea typeface="Times New Roman" panose="02020603050405020304" pitchFamily="18" charset="0"/>
              </a:rPr>
              <a:t>Phát huy tinh thần yêu nước, tự hào về truyền thống bất khuất của </a:t>
            </a:r>
          </a:p>
          <a:p>
            <a:pPr algn="ctr"/>
            <a:r>
              <a:rPr lang="vi-VN" sz="1800" dirty="0">
                <a:solidFill>
                  <a:srgbClr val="0033CC"/>
                </a:solidFill>
                <a:effectLst/>
                <a:highlight>
                  <a:srgbClr val="FFFFFF"/>
                </a:highlight>
                <a:ea typeface="Times New Roman" panose="02020603050405020304" pitchFamily="18" charset="0"/>
              </a:rPr>
              <a:t>dân tộc</a:t>
            </a:r>
            <a:endParaRPr lang="en-US" dirty="0">
              <a:solidFill>
                <a:srgbClr val="0033CC"/>
              </a:solidFill>
            </a:endParaRPr>
          </a:p>
        </p:txBody>
      </p:sp>
      <p:sp>
        <p:nvSpPr>
          <p:cNvPr id="44" name="TextBox 43">
            <a:extLst>
              <a:ext uri="{FF2B5EF4-FFF2-40B4-BE49-F238E27FC236}">
                <a16:creationId xmlns="" xmlns:a16="http://schemas.microsoft.com/office/drawing/2014/main" id="{01F2757B-A3FC-41A3-8B82-1D0DA3266CAB}"/>
              </a:ext>
            </a:extLst>
          </p:cNvPr>
          <p:cNvSpPr txBox="1"/>
          <p:nvPr/>
        </p:nvSpPr>
        <p:spPr>
          <a:xfrm>
            <a:off x="4680925" y="4183011"/>
            <a:ext cx="1493869" cy="1754326"/>
          </a:xfrm>
          <a:prstGeom prst="rect">
            <a:avLst/>
          </a:prstGeom>
          <a:noFill/>
        </p:spPr>
        <p:txBody>
          <a:bodyPr wrap="square">
            <a:spAutoFit/>
          </a:bodyPr>
          <a:lstStyle/>
          <a:p>
            <a:pPr algn="ctr"/>
            <a:r>
              <a:rPr lang="vi-VN" dirty="0">
                <a:solidFill>
                  <a:srgbClr val="660033"/>
                </a:solidFill>
                <a:highlight>
                  <a:srgbClr val="FFFFFF"/>
                </a:highlight>
                <a:ea typeface="Times New Roman" panose="02020603050405020304" pitchFamily="18" charset="0"/>
              </a:rPr>
              <a:t>T</a:t>
            </a:r>
            <a:r>
              <a:rPr lang="vi-VN" sz="1800" dirty="0">
                <a:solidFill>
                  <a:srgbClr val="660033"/>
                </a:solidFill>
                <a:effectLst/>
                <a:highlight>
                  <a:srgbClr val="FFFFFF"/>
                </a:highlight>
                <a:ea typeface="Times New Roman" panose="02020603050405020304" pitchFamily="18" charset="0"/>
              </a:rPr>
              <a:t>rung thành vô hạn với sự nghiệp xây dựng và bảo vệ Tổ quốc;</a:t>
            </a:r>
            <a:endParaRPr lang="en-US" dirty="0">
              <a:solidFill>
                <a:srgbClr val="660033"/>
              </a:solidFill>
            </a:endParaRPr>
          </a:p>
        </p:txBody>
      </p:sp>
      <p:sp>
        <p:nvSpPr>
          <p:cNvPr id="46" name="TextBox 45">
            <a:extLst>
              <a:ext uri="{FF2B5EF4-FFF2-40B4-BE49-F238E27FC236}">
                <a16:creationId xmlns="" xmlns:a16="http://schemas.microsoft.com/office/drawing/2014/main" id="{036142FF-032B-4224-A62E-93AADE396E10}"/>
              </a:ext>
            </a:extLst>
          </p:cNvPr>
          <p:cNvSpPr txBox="1"/>
          <p:nvPr/>
        </p:nvSpPr>
        <p:spPr>
          <a:xfrm>
            <a:off x="6318935" y="2431768"/>
            <a:ext cx="939253" cy="923330"/>
          </a:xfrm>
          <a:prstGeom prst="rect">
            <a:avLst/>
          </a:prstGeom>
          <a:noFill/>
        </p:spPr>
        <p:txBody>
          <a:bodyPr wrap="square">
            <a:spAutoFit/>
          </a:bodyPr>
          <a:lstStyle/>
          <a:p>
            <a:pPr algn="ctr"/>
            <a:r>
              <a:rPr lang="vi-VN" sz="1800" dirty="0">
                <a:solidFill>
                  <a:srgbClr val="C00000"/>
                </a:solidFill>
                <a:effectLst/>
                <a:highlight>
                  <a:srgbClr val="FFFFFF"/>
                </a:highlight>
                <a:latin typeface="Arial" panose="020B0604020202020204" pitchFamily="34" charset="0"/>
                <a:ea typeface="Times New Roman" panose="02020603050405020304" pitchFamily="18" charset="0"/>
                <a:cs typeface="Arial" panose="020B0604020202020204" pitchFamily="34" charset="0"/>
              </a:rPr>
              <a:t>Bảo vệ Đảng, chế độ;</a:t>
            </a:r>
            <a:endParaRPr lang="en-US" dirty="0">
              <a:solidFill>
                <a:srgbClr val="C00000"/>
              </a:solidFill>
              <a:latin typeface="Arial" panose="020B0604020202020204" pitchFamily="34" charset="0"/>
              <a:cs typeface="Arial" panose="020B0604020202020204" pitchFamily="34" charset="0"/>
            </a:endParaRPr>
          </a:p>
        </p:txBody>
      </p:sp>
      <p:sp>
        <p:nvSpPr>
          <p:cNvPr id="48" name="TextBox 47">
            <a:extLst>
              <a:ext uri="{FF2B5EF4-FFF2-40B4-BE49-F238E27FC236}">
                <a16:creationId xmlns="" xmlns:a16="http://schemas.microsoft.com/office/drawing/2014/main" id="{7C2637E6-8F99-4413-9C70-2A26C8DD508F}"/>
              </a:ext>
            </a:extLst>
          </p:cNvPr>
          <p:cNvSpPr txBox="1"/>
          <p:nvPr/>
        </p:nvSpPr>
        <p:spPr>
          <a:xfrm>
            <a:off x="7511076" y="3938094"/>
            <a:ext cx="1367818" cy="1754326"/>
          </a:xfrm>
          <a:prstGeom prst="rect">
            <a:avLst/>
          </a:prstGeom>
          <a:noFill/>
        </p:spPr>
        <p:txBody>
          <a:bodyPr wrap="square">
            <a:spAutoFit/>
          </a:bodyPr>
          <a:lstStyle/>
          <a:p>
            <a:pPr algn="ctr"/>
            <a:r>
              <a:rPr lang="vi-VN" dirty="0">
                <a:solidFill>
                  <a:srgbClr val="006600"/>
                </a:solidFill>
                <a:highlight>
                  <a:srgbClr val="FFFFFF"/>
                </a:highlight>
                <a:ea typeface="Times New Roman" panose="02020603050405020304" pitchFamily="18" charset="0"/>
              </a:rPr>
              <a:t>B</a:t>
            </a:r>
            <a:r>
              <a:rPr lang="vi-VN" sz="1800" dirty="0">
                <a:solidFill>
                  <a:srgbClr val="006600"/>
                </a:solidFill>
                <a:effectLst/>
                <a:highlight>
                  <a:srgbClr val="FFFFFF"/>
                </a:highlight>
                <a:ea typeface="Times New Roman" panose="02020603050405020304" pitchFamily="18" charset="0"/>
              </a:rPr>
              <a:t>ảo vệ </a:t>
            </a:r>
          </a:p>
          <a:p>
            <a:pPr algn="ctr"/>
            <a:r>
              <a:rPr lang="vi-VN" sz="1800" dirty="0">
                <a:solidFill>
                  <a:srgbClr val="006600"/>
                </a:solidFill>
                <a:effectLst/>
                <a:highlight>
                  <a:srgbClr val="FFFFFF"/>
                </a:highlight>
                <a:ea typeface="Times New Roman" panose="02020603050405020304" pitchFamily="18" charset="0"/>
              </a:rPr>
              <a:t>độc lập, chủ quyền, thống nhất toàn vẹn lãnh thổ;</a:t>
            </a:r>
            <a:endParaRPr lang="en-US" dirty="0">
              <a:solidFill>
                <a:srgbClr val="006600"/>
              </a:solidFill>
            </a:endParaRPr>
          </a:p>
        </p:txBody>
      </p:sp>
      <p:sp>
        <p:nvSpPr>
          <p:cNvPr id="50" name="TextBox 49">
            <a:extLst>
              <a:ext uri="{FF2B5EF4-FFF2-40B4-BE49-F238E27FC236}">
                <a16:creationId xmlns="" xmlns:a16="http://schemas.microsoft.com/office/drawing/2014/main" id="{5B76193F-67A8-4125-B650-8E2828C983A2}"/>
              </a:ext>
            </a:extLst>
          </p:cNvPr>
          <p:cNvSpPr txBox="1"/>
          <p:nvPr/>
        </p:nvSpPr>
        <p:spPr>
          <a:xfrm>
            <a:off x="8930991" y="2282739"/>
            <a:ext cx="1118053" cy="1200329"/>
          </a:xfrm>
          <a:prstGeom prst="rect">
            <a:avLst/>
          </a:prstGeom>
          <a:noFill/>
        </p:spPr>
        <p:txBody>
          <a:bodyPr wrap="square">
            <a:spAutoFit/>
          </a:bodyPr>
          <a:lstStyle/>
          <a:p>
            <a:pPr algn="ctr"/>
            <a:r>
              <a:rPr lang="vi-VN" dirty="0">
                <a:solidFill>
                  <a:srgbClr val="00B0F0"/>
                </a:solidFill>
                <a:highlight>
                  <a:srgbClr val="FFFFFF"/>
                </a:highlight>
                <a:ea typeface="Times New Roman" panose="02020603050405020304" pitchFamily="18" charset="0"/>
              </a:rPr>
              <a:t>P</a:t>
            </a:r>
            <a:r>
              <a:rPr lang="vi-VN" sz="1800" dirty="0">
                <a:solidFill>
                  <a:srgbClr val="00B0F0"/>
                </a:solidFill>
                <a:effectLst/>
                <a:highlight>
                  <a:srgbClr val="FFFFFF"/>
                </a:highlight>
                <a:ea typeface="Times New Roman" panose="02020603050405020304" pitchFamily="18" charset="0"/>
              </a:rPr>
              <a:t>hải tôn trọng pháp luật;</a:t>
            </a:r>
            <a:endParaRPr lang="en-US" dirty="0">
              <a:solidFill>
                <a:srgbClr val="00B0F0"/>
              </a:solidFill>
            </a:endParaRPr>
          </a:p>
        </p:txBody>
      </p:sp>
      <p:sp>
        <p:nvSpPr>
          <p:cNvPr id="52" name="TextBox 51">
            <a:extLst>
              <a:ext uri="{FF2B5EF4-FFF2-40B4-BE49-F238E27FC236}">
                <a16:creationId xmlns="" xmlns:a16="http://schemas.microsoft.com/office/drawing/2014/main" id="{9874DD9F-1F1D-4DC1-8501-572D8C808C57}"/>
              </a:ext>
            </a:extLst>
          </p:cNvPr>
          <p:cNvSpPr txBox="1"/>
          <p:nvPr/>
        </p:nvSpPr>
        <p:spPr>
          <a:xfrm>
            <a:off x="10510353" y="3429000"/>
            <a:ext cx="1560783" cy="1887696"/>
          </a:xfrm>
          <a:prstGeom prst="rect">
            <a:avLst/>
          </a:prstGeom>
          <a:noFill/>
        </p:spPr>
        <p:txBody>
          <a:bodyPr wrap="square">
            <a:spAutoFit/>
          </a:bodyPr>
          <a:lstStyle/>
          <a:p>
            <a:pPr marL="0" marR="0" indent="457200" algn="ctr">
              <a:lnSpc>
                <a:spcPts val="2000"/>
              </a:lnSpc>
              <a:spcBef>
                <a:spcPts val="0"/>
              </a:spcBef>
              <a:spcAft>
                <a:spcPts val="0"/>
              </a:spcAft>
            </a:pPr>
            <a:r>
              <a:rPr lang="vi-VN" sz="1800" dirty="0">
                <a:solidFill>
                  <a:srgbClr val="7030A0"/>
                </a:solidFill>
                <a:effectLst/>
                <a:highlight>
                  <a:srgbClr val="FFFFFF"/>
                </a:highlight>
                <a:ea typeface="Times New Roman" panose="02020603050405020304" pitchFamily="18" charset="0"/>
                <a:cs typeface="Times New Roman" panose="02020603050405020304" pitchFamily="18" charset="0"/>
              </a:rPr>
              <a:t>Có ý thức tổ chức và kỷ luật trong học tập, lao động và cuộc sống</a:t>
            </a:r>
            <a:r>
              <a:rPr lang="vi-VN" sz="1800" dirty="0">
                <a:solidFill>
                  <a:srgbClr val="7030A0"/>
                </a:solidFill>
                <a:effectLst/>
                <a:highlight>
                  <a:srgbClr val="FFFFFF"/>
                </a:highlight>
                <a:latin typeface="Times New Roman" panose="02020603050405020304" pitchFamily="18" charset="0"/>
                <a:ea typeface="Times New Roman" panose="02020603050405020304" pitchFamily="18" charset="0"/>
                <a:cs typeface="Times New Roman" panose="02020603050405020304" pitchFamily="18" charset="0"/>
              </a:rPr>
              <a:t>.</a:t>
            </a:r>
            <a:endParaRPr lang="en-US" sz="1800" dirty="0">
              <a:solidFill>
                <a:srgbClr val="7030A0"/>
              </a:solidFill>
              <a:effectLst/>
              <a:latin typeface="Times New Roman" panose="02020603050405020304" pitchFamily="18"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534257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p:cTn id="7" dur="1000" fill="hold"/>
                                        <p:tgtEl>
                                          <p:spTgt spid="30"/>
                                        </p:tgtEl>
                                        <p:attrNameLst>
                                          <p:attrName>ppt_w</p:attrName>
                                        </p:attrNameLst>
                                      </p:cBhvr>
                                      <p:tavLst>
                                        <p:tav tm="0">
                                          <p:val>
                                            <p:fltVal val="0"/>
                                          </p:val>
                                        </p:tav>
                                        <p:tav tm="100000">
                                          <p:val>
                                            <p:strVal val="#ppt_w"/>
                                          </p:val>
                                        </p:tav>
                                      </p:tavLst>
                                    </p:anim>
                                    <p:anim calcmode="lin" valueType="num">
                                      <p:cBhvr>
                                        <p:cTn id="8" dur="1000" fill="hold"/>
                                        <p:tgtEl>
                                          <p:spTgt spid="30"/>
                                        </p:tgtEl>
                                        <p:attrNameLst>
                                          <p:attrName>ppt_h</p:attrName>
                                        </p:attrNameLst>
                                      </p:cBhvr>
                                      <p:tavLst>
                                        <p:tav tm="0">
                                          <p:val>
                                            <p:fltVal val="0"/>
                                          </p:val>
                                        </p:tav>
                                        <p:tav tm="100000">
                                          <p:val>
                                            <p:strVal val="#ppt_h"/>
                                          </p:val>
                                        </p:tav>
                                      </p:tavLst>
                                    </p:anim>
                                    <p:anim calcmode="lin" valueType="num">
                                      <p:cBhvr>
                                        <p:cTn id="9" dur="1000" fill="hold"/>
                                        <p:tgtEl>
                                          <p:spTgt spid="30"/>
                                        </p:tgtEl>
                                        <p:attrNameLst>
                                          <p:attrName>style.rotation</p:attrName>
                                        </p:attrNameLst>
                                      </p:cBhvr>
                                      <p:tavLst>
                                        <p:tav tm="0">
                                          <p:val>
                                            <p:fltVal val="90"/>
                                          </p:val>
                                        </p:tav>
                                        <p:tav tm="100000">
                                          <p:val>
                                            <p:fltVal val="0"/>
                                          </p:val>
                                        </p:tav>
                                      </p:tavLst>
                                    </p:anim>
                                    <p:animEffect transition="in" filter="fade">
                                      <p:cBhvr>
                                        <p:cTn id="10" dur="1000"/>
                                        <p:tgtEl>
                                          <p:spTgt spid="30"/>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3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utoUpdateAnimBg="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Graphic 1" descr="Corn">
            <a:extLst>
              <a:ext uri="{FF2B5EF4-FFF2-40B4-BE49-F238E27FC236}">
                <a16:creationId xmlns="" xmlns:a16="http://schemas.microsoft.com/office/drawing/2014/main" id="{B2966456-E8EC-439F-B939-3FAE304805E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 xmlns:asvg="http://schemas.microsoft.com/office/drawing/2016/SVG/main" r:embed="rId3"/>
              </a:ext>
            </a:extLst>
          </a:blip>
          <a:stretch>
            <a:fillRect/>
          </a:stretch>
        </p:blipFill>
        <p:spPr>
          <a:xfrm>
            <a:off x="10569844" y="0"/>
            <a:ext cx="1688628" cy="1834981"/>
          </a:xfrm>
          <a:prstGeom prst="rect">
            <a:avLst/>
          </a:prstGeom>
        </p:spPr>
      </p:pic>
      <p:pic>
        <p:nvPicPr>
          <p:cNvPr id="132098" name="Picture 2" descr="Những tấm gương bình dị, cao quý trong học và làm theo Bác | Ban Dân vận  Trung ương">
            <a:extLst>
              <a:ext uri="{FF2B5EF4-FFF2-40B4-BE49-F238E27FC236}">
                <a16:creationId xmlns="" xmlns:a16="http://schemas.microsoft.com/office/drawing/2014/main" id="{C8A0A3A2-F484-4264-BE90-6E4605E9903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06816" y="1987953"/>
            <a:ext cx="4446886" cy="4540751"/>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21">
            <a:extLst>
              <a:ext uri="{FF2B5EF4-FFF2-40B4-BE49-F238E27FC236}">
                <a16:creationId xmlns="" xmlns:a16="http://schemas.microsoft.com/office/drawing/2014/main" id="{B2099466-FC05-4969-8F4C-A4BA6F0F2B50}"/>
              </a:ext>
            </a:extLst>
          </p:cNvPr>
          <p:cNvGrpSpPr>
            <a:grpSpLocks/>
          </p:cNvGrpSpPr>
          <p:nvPr/>
        </p:nvGrpSpPr>
        <p:grpSpPr bwMode="auto">
          <a:xfrm flipV="1">
            <a:off x="0" y="962252"/>
            <a:ext cx="10068732" cy="20246"/>
            <a:chOff x="240" y="250473"/>
            <a:chExt cx="5298" cy="78017"/>
          </a:xfrm>
        </p:grpSpPr>
        <p:sp>
          <p:nvSpPr>
            <p:cNvPr id="5" name="Line 7">
              <a:extLst>
                <a:ext uri="{FF2B5EF4-FFF2-40B4-BE49-F238E27FC236}">
                  <a16:creationId xmlns="" xmlns:a16="http://schemas.microsoft.com/office/drawing/2014/main" id="{C2504C94-292D-40CA-A11A-EAD993C11294}"/>
                </a:ext>
              </a:extLst>
            </p:cNvPr>
            <p:cNvSpPr>
              <a:spLocks noChangeShapeType="1"/>
            </p:cNvSpPr>
            <p:nvPr/>
          </p:nvSpPr>
          <p:spPr bwMode="auto">
            <a:xfrm>
              <a:off x="240" y="250473"/>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6" name="Line 8">
              <a:extLst>
                <a:ext uri="{FF2B5EF4-FFF2-40B4-BE49-F238E27FC236}">
                  <a16:creationId xmlns="" xmlns:a16="http://schemas.microsoft.com/office/drawing/2014/main" id="{59F50874-005F-4DC6-9F5A-4DA9799B617D}"/>
                </a:ext>
              </a:extLst>
            </p:cNvPr>
            <p:cNvSpPr>
              <a:spLocks noChangeShapeType="1"/>
            </p:cNvSpPr>
            <p:nvPr/>
          </p:nvSpPr>
          <p:spPr bwMode="auto">
            <a:xfrm>
              <a:off x="240" y="328490"/>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grpSp>
      <p:sp>
        <p:nvSpPr>
          <p:cNvPr id="7" name="Rectangle 6">
            <a:extLst>
              <a:ext uri="{FF2B5EF4-FFF2-40B4-BE49-F238E27FC236}">
                <a16:creationId xmlns="" xmlns:a16="http://schemas.microsoft.com/office/drawing/2014/main" id="{A145AF8B-AA8D-4A93-9295-752B521C90EE}"/>
              </a:ext>
            </a:extLst>
          </p:cNvPr>
          <p:cNvSpPr>
            <a:spLocks noChangeArrowheads="1"/>
          </p:cNvSpPr>
          <p:nvPr/>
        </p:nvSpPr>
        <p:spPr bwMode="auto">
          <a:xfrm>
            <a:off x="-237121" y="29893"/>
            <a:ext cx="9712299"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nl-NL" altLang="en-US" sz="2600" b="1" dirty="0">
                <a:ea typeface="Calibri" panose="020F0502020204030204" pitchFamily="34" charset="0"/>
                <a:cs typeface="Arial" panose="020B0604020202020204" pitchFamily="34" charset="0"/>
              </a:rPr>
              <a:t>2. Nội dung học tập và làm theo tư tưởng, đạo đức, </a:t>
            </a:r>
            <a:endParaRPr lang="vi-VN" altLang="en-US" sz="2600" b="1" dirty="0">
              <a:ea typeface="Calibri" panose="020F0502020204030204" pitchFamily="34" charset="0"/>
              <a:cs typeface="Arial" panose="020B0604020202020204" pitchFamily="34" charset="0"/>
            </a:endParaRPr>
          </a:p>
          <a:p>
            <a:pPr algn="ctr" defTabSz="914400" fontAlgn="base">
              <a:spcBef>
                <a:spcPct val="0"/>
              </a:spcBef>
              <a:spcAft>
                <a:spcPct val="0"/>
              </a:spcAft>
              <a:buNone/>
            </a:pPr>
            <a:r>
              <a:rPr lang="nl-NL" altLang="en-US" sz="2600" b="1" dirty="0">
                <a:ea typeface="Calibri" panose="020F0502020204030204" pitchFamily="34" charset="0"/>
                <a:cs typeface="Arial" panose="020B0604020202020204" pitchFamily="34" charset="0"/>
              </a:rPr>
              <a:t>phong cách Hồ Chí Minh</a:t>
            </a:r>
            <a:endParaRPr lang="en-US" altLang="en-US" sz="2600" b="1" dirty="0">
              <a:ea typeface="Calibri" panose="020F0502020204030204" pitchFamily="34" charset="0"/>
              <a:cs typeface="Arial" panose="020B0604020202020204" pitchFamily="34" charset="0"/>
            </a:endParaRPr>
          </a:p>
        </p:txBody>
      </p:sp>
      <p:sp>
        <p:nvSpPr>
          <p:cNvPr id="9" name="TextBox 8">
            <a:extLst>
              <a:ext uri="{FF2B5EF4-FFF2-40B4-BE49-F238E27FC236}">
                <a16:creationId xmlns="" xmlns:a16="http://schemas.microsoft.com/office/drawing/2014/main" id="{65946CEE-73D8-4FA5-B5D1-CE8A6E88CF8B}"/>
              </a:ext>
            </a:extLst>
          </p:cNvPr>
          <p:cNvSpPr txBox="1"/>
          <p:nvPr/>
        </p:nvSpPr>
        <p:spPr>
          <a:xfrm>
            <a:off x="942250" y="2459072"/>
            <a:ext cx="6214820" cy="1107996"/>
          </a:xfrm>
          <a:prstGeom prst="rect">
            <a:avLst/>
          </a:prstGeom>
          <a:noFill/>
        </p:spPr>
        <p:txBody>
          <a:bodyPr wrap="square">
            <a:spAutoFit/>
          </a:bodyPr>
          <a:lstStyle/>
          <a:p>
            <a:pPr marL="285750" indent="-285750" algn="just">
              <a:buFont typeface="Wingdings" panose="05000000000000000000" pitchFamily="2" charset="2"/>
              <a:buChar char="§"/>
            </a:pPr>
            <a:r>
              <a:rPr lang="vi-VN" sz="2200" b="1" spc="-20" dirty="0">
                <a:solidFill>
                  <a:schemeClr val="tx2">
                    <a:lumMod val="10000"/>
                  </a:schemeClr>
                </a:solidFill>
                <a:effectLst/>
                <a:highlight>
                  <a:srgbClr val="FFFFFF"/>
                </a:highlight>
                <a:ea typeface="Times New Roman" panose="02020603050405020304" pitchFamily="18" charset="0"/>
              </a:rPr>
              <a:t>Xây dựng, tổng kết và nhân rộng những điển hình tiên tiến </a:t>
            </a:r>
            <a:r>
              <a:rPr lang="vi-VN" sz="2200" spc="-20" dirty="0">
                <a:solidFill>
                  <a:srgbClr val="7030A0"/>
                </a:solidFill>
                <a:effectLst/>
                <a:highlight>
                  <a:srgbClr val="FFFFFF"/>
                </a:highlight>
                <a:ea typeface="Times New Roman" panose="02020603050405020304" pitchFamily="18" charset="0"/>
              </a:rPr>
              <a:t>về làm theo tư tưởng, đạo đức và phong cách Hồ Chí Minh. </a:t>
            </a:r>
            <a:endParaRPr lang="en-US" sz="2200" dirty="0">
              <a:solidFill>
                <a:srgbClr val="7030A0"/>
              </a:solidFill>
            </a:endParaRPr>
          </a:p>
        </p:txBody>
      </p:sp>
      <p:sp>
        <p:nvSpPr>
          <p:cNvPr id="10" name="Rectangle 9">
            <a:extLst>
              <a:ext uri="{FF2B5EF4-FFF2-40B4-BE49-F238E27FC236}">
                <a16:creationId xmlns="" xmlns:a16="http://schemas.microsoft.com/office/drawing/2014/main" id="{C7B3EB9C-F149-48A5-B04A-93DE24D97917}"/>
              </a:ext>
            </a:extLst>
          </p:cNvPr>
          <p:cNvSpPr>
            <a:spLocks noChangeArrowheads="1"/>
          </p:cNvSpPr>
          <p:nvPr/>
        </p:nvSpPr>
        <p:spPr bwMode="auto">
          <a:xfrm>
            <a:off x="942250" y="1218512"/>
            <a:ext cx="86694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eaLnBrk="0" fontAlgn="base" hangingPunct="0">
              <a:spcBef>
                <a:spcPts val="600"/>
              </a:spcBef>
              <a:spcAft>
                <a:spcPts val="600"/>
              </a:spcAft>
              <a:buNone/>
            </a:pPr>
            <a:r>
              <a:rPr lang="en-US" altLang="en-US" sz="2200" b="1" dirty="0">
                <a:solidFill>
                  <a:srgbClr val="0033CC"/>
                </a:solidFill>
                <a:cs typeface="Times New Roman" panose="02020603050405020304" pitchFamily="18" charset="0"/>
              </a:rPr>
              <a:t>b) </a:t>
            </a:r>
            <a:r>
              <a:rPr lang="vi-VN" altLang="en-US" sz="2200" b="1" dirty="0">
                <a:solidFill>
                  <a:srgbClr val="0033CC"/>
                </a:solidFill>
                <a:cs typeface="Times New Roman" panose="02020603050405020304" pitchFamily="18" charset="0"/>
              </a:rPr>
              <a:t>Phương pháp </a:t>
            </a:r>
            <a:r>
              <a:rPr lang="nl-NL" altLang="en-US" sz="2200" b="1" dirty="0">
                <a:solidFill>
                  <a:srgbClr val="0033CC"/>
                </a:solidFill>
                <a:cs typeface="Times New Roman" panose="02020603050405020304" pitchFamily="18" charset="0"/>
              </a:rPr>
              <a:t>học tập, làm theo tư tưởng, đạo đức, phong cách Hồ Chí Minh </a:t>
            </a:r>
            <a:endParaRPr lang="en-US" altLang="en-US" sz="2200" b="1" dirty="0">
              <a:solidFill>
                <a:srgbClr val="0033CC"/>
              </a:solidFill>
              <a:cs typeface="Times New Roman" panose="02020603050405020304" pitchFamily="18" charset="0"/>
            </a:endParaRPr>
          </a:p>
        </p:txBody>
      </p:sp>
      <p:sp>
        <p:nvSpPr>
          <p:cNvPr id="12" name="TextBox 11">
            <a:extLst>
              <a:ext uri="{FF2B5EF4-FFF2-40B4-BE49-F238E27FC236}">
                <a16:creationId xmlns="" xmlns:a16="http://schemas.microsoft.com/office/drawing/2014/main" id="{4AF46981-C37E-4288-83BB-A65C9F50BC48}"/>
              </a:ext>
            </a:extLst>
          </p:cNvPr>
          <p:cNvSpPr txBox="1"/>
          <p:nvPr/>
        </p:nvSpPr>
        <p:spPr>
          <a:xfrm>
            <a:off x="942250" y="3847746"/>
            <a:ext cx="6214820" cy="1107996"/>
          </a:xfrm>
          <a:prstGeom prst="rect">
            <a:avLst/>
          </a:prstGeom>
          <a:noFill/>
        </p:spPr>
        <p:txBody>
          <a:bodyPr wrap="square">
            <a:spAutoFit/>
          </a:bodyPr>
          <a:lstStyle/>
          <a:p>
            <a:pPr marL="285750" marR="0" indent="-285750" algn="just">
              <a:spcBef>
                <a:spcPts val="0"/>
              </a:spcBef>
              <a:spcAft>
                <a:spcPts val="0"/>
              </a:spcAft>
              <a:buFont typeface="Wingdings" panose="05000000000000000000" pitchFamily="2" charset="2"/>
              <a:buChar char="§"/>
            </a:pPr>
            <a:r>
              <a:rPr lang="vi-VN" sz="2200" b="1" spc="-20" dirty="0">
                <a:solidFill>
                  <a:srgbClr val="FF0066"/>
                </a:solidFill>
                <a:effectLst/>
                <a:highlight>
                  <a:srgbClr val="FFFFFF"/>
                </a:highlight>
                <a:ea typeface="Times New Roman" panose="02020603050405020304" pitchFamily="18" charset="0"/>
                <a:cs typeface="Times New Roman" panose="02020603050405020304" pitchFamily="18" charset="0"/>
              </a:rPr>
              <a:t>Đề cao trách nhiệm nêu gương của cán bộ, đảng viên </a:t>
            </a:r>
            <a:r>
              <a:rPr lang="vi-VN" sz="2200" spc="-20" dirty="0">
                <a:solidFill>
                  <a:srgbClr val="002060"/>
                </a:solidFill>
                <a:effectLst/>
                <a:highlight>
                  <a:srgbClr val="FFFFFF"/>
                </a:highlight>
                <a:ea typeface="Times New Roman" panose="02020603050405020304" pitchFamily="18" charset="0"/>
                <a:cs typeface="Times New Roman" panose="02020603050405020304" pitchFamily="18" charset="0"/>
              </a:rPr>
              <a:t>trong học tập và làm theo tư tưởng, đạo đức, phong cách Hồ Chí Minh. </a:t>
            </a:r>
            <a:endParaRPr lang="en-US" sz="2200" dirty="0">
              <a:solidFill>
                <a:srgbClr val="002060"/>
              </a:solidFill>
              <a:effectLst/>
              <a:ea typeface="Calibri" panose="020F0502020204030204" pitchFamily="34" charset="0"/>
              <a:cs typeface="Times New Roman" panose="02020603050405020304" pitchFamily="18" charset="0"/>
            </a:endParaRPr>
          </a:p>
        </p:txBody>
      </p:sp>
      <p:pic>
        <p:nvPicPr>
          <p:cNvPr id="134146" name="Picture 2">
            <a:extLst>
              <a:ext uri="{FF2B5EF4-FFF2-40B4-BE49-F238E27FC236}">
                <a16:creationId xmlns="" xmlns:a16="http://schemas.microsoft.com/office/drawing/2014/main" id="{F325B87C-6C7C-4E00-ADD4-292C3CB977B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36820" y="5236420"/>
            <a:ext cx="2420400" cy="1540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106499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utoUpdateAnimBg="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554" name="WordArt 2">
            <a:extLst>
              <a:ext uri="{FF2B5EF4-FFF2-40B4-BE49-F238E27FC236}">
                <a16:creationId xmlns="" xmlns:a16="http://schemas.microsoft.com/office/drawing/2014/main" id="{5B708906-B608-4E52-AD1E-B30354C35A07}"/>
              </a:ext>
            </a:extLst>
          </p:cNvPr>
          <p:cNvSpPr>
            <a:spLocks noChangeArrowheads="1" noChangeShapeType="1" noTextEdit="1"/>
          </p:cNvSpPr>
          <p:nvPr/>
        </p:nvSpPr>
        <p:spPr bwMode="auto">
          <a:xfrm>
            <a:off x="3287714" y="476251"/>
            <a:ext cx="5976937" cy="2303463"/>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endParaRPr lang="vi-VN" sz="3600" b="1" kern="10">
              <a:ln w="9525">
                <a:solidFill>
                  <a:srgbClr val="00FF00"/>
                </a:solidFill>
                <a:round/>
                <a:headEnd/>
                <a:tailEnd/>
              </a:ln>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endParaRPr>
          </a:p>
          <a:p>
            <a:pPr algn="ctr" defTabSz="914400" eaLnBrk="0" fontAlgn="base" hangingPunct="0">
              <a:spcBef>
                <a:spcPct val="0"/>
              </a:spcBef>
              <a:spcAft>
                <a:spcPct val="0"/>
              </a:spcAft>
            </a:pPr>
            <a:r>
              <a:rPr lang="vi-VN" sz="3600" b="1" kern="10">
                <a:ln w="9525">
                  <a:solidFill>
                    <a:srgbClr val="00FF00"/>
                  </a:solidFill>
                  <a:round/>
                  <a:headEnd/>
                  <a:tailEnd/>
                </a:ln>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HẾT</a:t>
            </a:r>
          </a:p>
          <a:p>
            <a:pPr algn="ctr" defTabSz="914400" eaLnBrk="0" fontAlgn="base" hangingPunct="0">
              <a:spcBef>
                <a:spcPct val="0"/>
              </a:spcBef>
              <a:spcAft>
                <a:spcPct val="0"/>
              </a:spcAft>
            </a:pPr>
            <a:r>
              <a:rPr lang="vi-VN" sz="3600" b="1" kern="10">
                <a:ln w="9525">
                  <a:solidFill>
                    <a:srgbClr val="00FF00"/>
                  </a:solidFill>
                  <a:round/>
                  <a:headEnd/>
                  <a:tailEnd/>
                </a:ln>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Xin chân thành cảm ơn!</a:t>
            </a:r>
            <a:endParaRPr lang="en-US" sz="3600" b="1" kern="10">
              <a:ln w="9525">
                <a:solidFill>
                  <a:srgbClr val="00FF00"/>
                </a:solidFill>
                <a:round/>
                <a:headEnd/>
                <a:tailEnd/>
              </a:ln>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endParaRPr>
          </a:p>
        </p:txBody>
      </p:sp>
      <p:grpSp>
        <p:nvGrpSpPr>
          <p:cNvPr id="407555" name="Group 5">
            <a:extLst>
              <a:ext uri="{FF2B5EF4-FFF2-40B4-BE49-F238E27FC236}">
                <a16:creationId xmlns="" xmlns:a16="http://schemas.microsoft.com/office/drawing/2014/main" id="{3E244A3F-F60E-4DE3-B012-8229D97D56F9}"/>
              </a:ext>
            </a:extLst>
          </p:cNvPr>
          <p:cNvGrpSpPr>
            <a:grpSpLocks/>
          </p:cNvGrpSpPr>
          <p:nvPr/>
        </p:nvGrpSpPr>
        <p:grpSpPr bwMode="auto">
          <a:xfrm>
            <a:off x="4048125" y="3933826"/>
            <a:ext cx="4718050" cy="2424113"/>
            <a:chOff x="453" y="2704"/>
            <a:chExt cx="2222" cy="1043"/>
          </a:xfrm>
        </p:grpSpPr>
        <p:pic>
          <p:nvPicPr>
            <p:cNvPr id="407558" name="Picture 6" descr="花">
              <a:extLst>
                <a:ext uri="{FF2B5EF4-FFF2-40B4-BE49-F238E27FC236}">
                  <a16:creationId xmlns="" xmlns:a16="http://schemas.microsoft.com/office/drawing/2014/main" id="{606339ED-B72B-4C3D-AE0B-1A288AD28A8B}"/>
                </a:ext>
              </a:extLst>
            </p:cNvPr>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771" y="2704"/>
              <a:ext cx="1584" cy="1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7559" name="Picture 7" descr="feather_writes">
              <a:extLst>
                <a:ext uri="{FF2B5EF4-FFF2-40B4-BE49-F238E27FC236}">
                  <a16:creationId xmlns="" xmlns:a16="http://schemas.microsoft.com/office/drawing/2014/main" id="{4F64B141-6598-4315-BFD0-CB05CDAF1BBD}"/>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292" y="3067"/>
              <a:ext cx="1134" cy="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7560" name="Picture 8" descr="Candle-04-june">
              <a:extLst>
                <a:ext uri="{FF2B5EF4-FFF2-40B4-BE49-F238E27FC236}">
                  <a16:creationId xmlns="" xmlns:a16="http://schemas.microsoft.com/office/drawing/2014/main" id="{3E1F254A-294A-4EF1-9EEB-2306AECD86BC}"/>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111" y="3022"/>
              <a:ext cx="180" cy="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7561" name="Arc 9">
              <a:extLst>
                <a:ext uri="{FF2B5EF4-FFF2-40B4-BE49-F238E27FC236}">
                  <a16:creationId xmlns="" xmlns:a16="http://schemas.microsoft.com/office/drawing/2014/main" id="{9087C499-5EEC-469F-B57D-47BE7EA0BCCE}"/>
                </a:ext>
              </a:extLst>
            </p:cNvPr>
            <p:cNvSpPr>
              <a:spLocks/>
            </p:cNvSpPr>
            <p:nvPr/>
          </p:nvSpPr>
          <p:spPr bwMode="auto">
            <a:xfrm>
              <a:off x="453" y="2749"/>
              <a:ext cx="2222" cy="862"/>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973"/>
                    <a:pt x="9203" y="432"/>
                    <a:pt x="20822" y="13"/>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973"/>
                    <a:pt x="9203" y="432"/>
                    <a:pt x="20822" y="13"/>
                  </a:cubicBezTo>
                  <a:lnTo>
                    <a:pt x="21600" y="21600"/>
                  </a:lnTo>
                  <a:lnTo>
                    <a:pt x="21599" y="0"/>
                  </a:lnTo>
                  <a:close/>
                </a:path>
              </a:pathLst>
            </a:custGeom>
            <a:noFill/>
            <a:ln w="952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sp>
        <p:nvSpPr>
          <p:cNvPr id="45067" name="AutoShape 11">
            <a:extLst>
              <a:ext uri="{FF2B5EF4-FFF2-40B4-BE49-F238E27FC236}">
                <a16:creationId xmlns="" xmlns:a16="http://schemas.microsoft.com/office/drawing/2014/main" id="{7E0B22B1-027D-4731-9C8B-852C31A317EC}"/>
              </a:ext>
            </a:extLst>
          </p:cNvPr>
          <p:cNvSpPr>
            <a:spLocks noChangeAspect="1" noChangeArrowheads="1"/>
          </p:cNvSpPr>
          <p:nvPr/>
        </p:nvSpPr>
        <p:spPr bwMode="auto">
          <a:xfrm>
            <a:off x="2855913" y="3429001"/>
            <a:ext cx="6769100" cy="144463"/>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fontAlgn="base">
              <a:spcBef>
                <a:spcPct val="0"/>
              </a:spcBef>
              <a:spcAft>
                <a:spcPct val="0"/>
              </a:spcAft>
              <a:buNone/>
            </a:pPr>
            <a:endParaRPr lang="en-US" altLang="en-US" sz="1800">
              <a:solidFill>
                <a:srgbClr val="000000"/>
              </a:solidFill>
              <a:latin typeface=".VnTime" panose="020B7200000000000000" pitchFamily="34" charset="0"/>
            </a:endParaRPr>
          </a:p>
        </p:txBody>
      </p:sp>
      <p:pic>
        <p:nvPicPr>
          <p:cNvPr id="407557" name="Picture 14" descr="007">
            <a:extLst>
              <a:ext uri="{FF2B5EF4-FFF2-40B4-BE49-F238E27FC236}">
                <a16:creationId xmlns="" xmlns:a16="http://schemas.microsoft.com/office/drawing/2014/main" id="{CBE82688-B12E-42F4-8910-692F970C8145}"/>
              </a:ext>
            </a:extLst>
          </p:cNvPr>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0" y="6248400"/>
            <a:ext cx="12192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45067"/>
                                        </p:tgtEl>
                                        <p:attrNameLst>
                                          <p:attrName>style.visibility</p:attrName>
                                        </p:attrNameLst>
                                      </p:cBhvr>
                                      <p:to>
                                        <p:strVal val="visible"/>
                                      </p:to>
                                    </p:set>
                                    <p:animEffect transition="in" filter="blinds(horizontal)">
                                      <p:cBhvr>
                                        <p:cTn id="7" dur="500"/>
                                        <p:tgtEl>
                                          <p:spTgt spid="450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67" grpId="0" animBg="1"/>
    </p:bldLst>
  </p:timing>
</p:sld>
</file>

<file path=ppt/theme/theme1.xml><?xml version="1.0" encoding="utf-8"?>
<a:theme xmlns:a="http://schemas.openxmlformats.org/drawingml/2006/main" name="8_Contents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Social Media Sales by Slidesgo">
  <a:themeElements>
    <a:clrScheme name="Simple Light">
      <a:dk1>
        <a:srgbClr val="000000"/>
      </a:dk1>
      <a:lt1>
        <a:srgbClr val="FFFFFF"/>
      </a:lt1>
      <a:dk2>
        <a:srgbClr val="FFE252"/>
      </a:dk2>
      <a:lt2>
        <a:srgbClr val="FFE252"/>
      </a:lt2>
      <a:accent1>
        <a:srgbClr val="FFE252"/>
      </a:accent1>
      <a:accent2>
        <a:srgbClr val="D1B528"/>
      </a:accent2>
      <a:accent3>
        <a:srgbClr val="7FC9D4"/>
      </a:accent3>
      <a:accent4>
        <a:srgbClr val="7FC9D4"/>
      </a:accent4>
      <a:accent5>
        <a:srgbClr val="7FC9D4"/>
      </a:accent5>
      <a:accent6>
        <a:srgbClr val="7FC9D4"/>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1_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1_Online Retail Marketing Campaign by Slidesgo">
  <a:themeElements>
    <a:clrScheme name="Simple Light">
      <a:dk1>
        <a:srgbClr val="1F1A33"/>
      </a:dk1>
      <a:lt1>
        <a:srgbClr val="423A64"/>
      </a:lt1>
      <a:dk2>
        <a:srgbClr val="7E719E"/>
      </a:dk2>
      <a:lt2>
        <a:srgbClr val="1F6B7D"/>
      </a:lt2>
      <a:accent1>
        <a:srgbClr val="70CACD"/>
      </a:accent1>
      <a:accent2>
        <a:srgbClr val="D4EBDE"/>
      </a:accent2>
      <a:accent3>
        <a:srgbClr val="F05757"/>
      </a:accent3>
      <a:accent4>
        <a:srgbClr val="FF8C8C"/>
      </a:accent4>
      <a:accent5>
        <a:srgbClr val="EEC9C3"/>
      </a:accent5>
      <a:accent6>
        <a:srgbClr val="FFE582"/>
      </a:accent6>
      <a:hlink>
        <a:srgbClr val="1F1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Imogen template">
  <a:themeElements>
    <a:clrScheme name="Custom 347">
      <a:dk1>
        <a:srgbClr val="FFFFFF"/>
      </a:dk1>
      <a:lt1>
        <a:srgbClr val="0E293C"/>
      </a:lt1>
      <a:dk2>
        <a:srgbClr val="BBC9D3"/>
      </a:dk2>
      <a:lt2>
        <a:srgbClr val="184769"/>
      </a:lt2>
      <a:accent1>
        <a:srgbClr val="00E1C6"/>
      </a:accent1>
      <a:accent2>
        <a:srgbClr val="19BBD5"/>
      </a:accent2>
      <a:accent3>
        <a:srgbClr val="2C9DDE"/>
      </a:accent3>
      <a:accent4>
        <a:srgbClr val="3274E1"/>
      </a:accent4>
      <a:accent5>
        <a:srgbClr val="4C4ED5"/>
      </a:accent5>
      <a:accent6>
        <a:srgbClr val="5CF55F"/>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1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14_Contents Slide Master">
  <a:themeElements>
    <a:clrScheme name="ALL PPT-BALLOON DOLLAR">
      <a:dk1>
        <a:sysClr val="windowText" lastClr="000000"/>
      </a:dk1>
      <a:lt1>
        <a:sysClr val="window" lastClr="FFFFFF"/>
      </a:lt1>
      <a:dk2>
        <a:srgbClr val="44546A"/>
      </a:dk2>
      <a:lt2>
        <a:srgbClr val="CBCBCB"/>
      </a:lt2>
      <a:accent1>
        <a:srgbClr val="B1D9C7"/>
      </a:accent1>
      <a:accent2>
        <a:srgbClr val="62C1C5"/>
      </a:accent2>
      <a:accent3>
        <a:srgbClr val="FDD247"/>
      </a:accent3>
      <a:accent4>
        <a:srgbClr val="F7A60B"/>
      </a:accent4>
      <a:accent5>
        <a:srgbClr val="576868"/>
      </a:accent5>
      <a:accent6>
        <a:srgbClr val="CBCBCB"/>
      </a:accent6>
      <a:hlink>
        <a:srgbClr val="0563C1"/>
      </a:hlink>
      <a:folHlink>
        <a:srgbClr val="954F72"/>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2_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1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1_Default">
  <a:themeElements>
    <a:clrScheme name="Default">
      <a:dk1>
        <a:srgbClr val="445469"/>
      </a:dk1>
      <a:lt1>
        <a:srgbClr val="FFFFFF"/>
      </a:lt1>
      <a:dk2>
        <a:srgbClr val="A7A7A7"/>
      </a:dk2>
      <a:lt2>
        <a:srgbClr val="535353"/>
      </a:lt2>
      <a:accent1>
        <a:srgbClr val="1EA185"/>
      </a:accent1>
      <a:accent2>
        <a:srgbClr val="9BBB5C"/>
      </a:accent2>
      <a:accent3>
        <a:srgbClr val="F29B26"/>
      </a:accent3>
      <a:accent4>
        <a:srgbClr val="BD392F"/>
      </a:accent4>
      <a:accent5>
        <a:srgbClr val="445469"/>
      </a:accent5>
      <a:accent6>
        <a:srgbClr val="262F3B"/>
      </a:accent6>
      <a:hlink>
        <a:srgbClr val="0000FF"/>
      </a:hlink>
      <a:folHlink>
        <a:srgbClr val="FF00FF"/>
      </a:folHlink>
    </a:clrScheme>
    <a:fontScheme name="Default">
      <a:majorFont>
        <a:latin typeface="Avenir Roman"/>
        <a:ea typeface="Avenir Roman"/>
        <a:cs typeface="Avenir Roman"/>
      </a:majorFont>
      <a:minorFont>
        <a:latin typeface="Helvetica"/>
        <a:ea typeface="Helvetica"/>
        <a:cs typeface="Helvetica"/>
      </a:minorFont>
    </a:fontScheme>
    <a:fmtScheme name="Default">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12700" cap="flat">
          <a:solidFill>
            <a:schemeClr val="accent1"/>
          </a:solidFill>
          <a:prstDash val="solid"/>
          <a:miter lim="800000"/>
        </a:ln>
        <a:effectLst/>
        <a:sp3d/>
      </a:spPr>
      <a:bodyPr rot="0" spcFirstLastPara="1" vertOverflow="overflow" horzOverflow="overflow" vert="horz" wrap="square" lIns="45719" tIns="45719" rIns="45719" bIns="45719" numCol="1" spcCol="38100" rtlCol="0" anchor="ctr">
        <a:spAutoFit/>
      </a:bodyPr>
      <a:lstStyle>
        <a:defPPr marL="0" marR="0" indent="0" algn="l" defTabSz="1828433" rtl="0" fontAlgn="auto" latinLnBrk="0" hangingPunct="0">
          <a:lnSpc>
            <a:spcPct val="100000"/>
          </a:lnSpc>
          <a:spcBef>
            <a:spcPts val="0"/>
          </a:spcBef>
          <a:spcAft>
            <a:spcPts val="0"/>
          </a:spcAft>
          <a:buClrTx/>
          <a:buSzTx/>
          <a:buFontTx/>
          <a:buNone/>
          <a:tabLst/>
          <a:defRPr kumimoji="0" sz="3600" b="0" i="0" u="none" strike="noStrike" cap="none" spc="0" normalizeH="0" baseline="0">
            <a:ln>
              <a:noFill/>
            </a:ln>
            <a:solidFill>
              <a:schemeClr val="accent5"/>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12700" cap="flat">
          <a:solidFill>
            <a:schemeClr val="accent1"/>
          </a:solidFill>
          <a:prstDash val="solid"/>
          <a:miter lim="800000"/>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1828433" rtl="0" fontAlgn="auto" latinLnBrk="0" hangingPunct="0">
          <a:lnSpc>
            <a:spcPct val="100000"/>
          </a:lnSpc>
          <a:spcBef>
            <a:spcPts val="0"/>
          </a:spcBef>
          <a:spcAft>
            <a:spcPts val="0"/>
          </a:spcAft>
          <a:buClrTx/>
          <a:buSzTx/>
          <a:buFontTx/>
          <a:buNone/>
          <a:tabLst/>
          <a:defRPr kumimoji="0" sz="3600" b="0" i="0" u="none" strike="noStrike" cap="none" spc="0" normalizeH="0" baseline="0">
            <a:ln>
              <a:noFill/>
            </a:ln>
            <a:solidFill>
              <a:schemeClr val="accent5"/>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13.xml><?xml version="1.0" encoding="utf-8"?>
<a:theme xmlns:a="http://schemas.openxmlformats.org/drawingml/2006/main" name="302TGp_natural_light_ani">
  <a:themeElements>
    <a:clrScheme name="302TGp_natural _light_ani 1">
      <a:dk1>
        <a:srgbClr val="000000"/>
      </a:dk1>
      <a:lt1>
        <a:srgbClr val="FFFFFF"/>
      </a:lt1>
      <a:dk2>
        <a:srgbClr val="003366"/>
      </a:dk2>
      <a:lt2>
        <a:srgbClr val="C0C0C0"/>
      </a:lt2>
      <a:accent1>
        <a:srgbClr val="4EA7EA"/>
      </a:accent1>
      <a:accent2>
        <a:srgbClr val="93C052"/>
      </a:accent2>
      <a:accent3>
        <a:srgbClr val="FFFFFF"/>
      </a:accent3>
      <a:accent4>
        <a:srgbClr val="000000"/>
      </a:accent4>
      <a:accent5>
        <a:srgbClr val="B2D0F3"/>
      </a:accent5>
      <a:accent6>
        <a:srgbClr val="85AE49"/>
      </a:accent6>
      <a:hlink>
        <a:srgbClr val="ED94C2"/>
      </a:hlink>
      <a:folHlink>
        <a:srgbClr val="FECF06"/>
      </a:folHlink>
    </a:clrScheme>
    <a:fontScheme name="302TGp_natural _light_ani">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302TGp_natural _light_ani 1">
        <a:dk1>
          <a:srgbClr val="000000"/>
        </a:dk1>
        <a:lt1>
          <a:srgbClr val="FFFFFF"/>
        </a:lt1>
        <a:dk2>
          <a:srgbClr val="003366"/>
        </a:dk2>
        <a:lt2>
          <a:srgbClr val="C0C0C0"/>
        </a:lt2>
        <a:accent1>
          <a:srgbClr val="4EA7EA"/>
        </a:accent1>
        <a:accent2>
          <a:srgbClr val="93C052"/>
        </a:accent2>
        <a:accent3>
          <a:srgbClr val="FFFFFF"/>
        </a:accent3>
        <a:accent4>
          <a:srgbClr val="000000"/>
        </a:accent4>
        <a:accent5>
          <a:srgbClr val="B2D0F3"/>
        </a:accent5>
        <a:accent6>
          <a:srgbClr val="85AE49"/>
        </a:accent6>
        <a:hlink>
          <a:srgbClr val="ED94C2"/>
        </a:hlink>
        <a:folHlink>
          <a:srgbClr val="FECF06"/>
        </a:folHlink>
      </a:clrScheme>
      <a:clrMap bg1="lt1" tx1="dk1" bg2="lt2" tx2="dk2" accent1="accent1" accent2="accent2" accent3="accent3" accent4="accent4" accent5="accent5" accent6="accent6" hlink="hlink" folHlink="folHlink"/>
    </a:extraClrScheme>
    <a:extraClrScheme>
      <a:clrScheme name="302TGp_natural _light_ani 2">
        <a:dk1>
          <a:srgbClr val="08087E"/>
        </a:dk1>
        <a:lt1>
          <a:srgbClr val="FFFFFF"/>
        </a:lt1>
        <a:dk2>
          <a:srgbClr val="5965DB"/>
        </a:dk2>
        <a:lt2>
          <a:srgbClr val="B2B2B2"/>
        </a:lt2>
        <a:accent1>
          <a:srgbClr val="94C26A"/>
        </a:accent1>
        <a:accent2>
          <a:srgbClr val="32BA9D"/>
        </a:accent2>
        <a:accent3>
          <a:srgbClr val="FFFFFF"/>
        </a:accent3>
        <a:accent4>
          <a:srgbClr val="06066B"/>
        </a:accent4>
        <a:accent5>
          <a:srgbClr val="C8DDB9"/>
        </a:accent5>
        <a:accent6>
          <a:srgbClr val="2CA88E"/>
        </a:accent6>
        <a:hlink>
          <a:srgbClr val="C8B36C"/>
        </a:hlink>
        <a:folHlink>
          <a:srgbClr val="5CB5F2"/>
        </a:folHlink>
      </a:clrScheme>
      <a:clrMap bg1="lt1" tx1="dk1" bg2="lt2" tx2="dk2" accent1="accent1" accent2="accent2" accent3="accent3" accent4="accent4" accent5="accent5" accent6="accent6" hlink="hlink" folHlink="folHlink"/>
    </a:extraClrScheme>
    <a:extraClrScheme>
      <a:clrScheme name="302TGp_natural _light_ani 3">
        <a:dk1>
          <a:srgbClr val="08087E"/>
        </a:dk1>
        <a:lt1>
          <a:srgbClr val="FFFFFF"/>
        </a:lt1>
        <a:dk2>
          <a:srgbClr val="5965DB"/>
        </a:dk2>
        <a:lt2>
          <a:srgbClr val="B2B2B2"/>
        </a:lt2>
        <a:accent1>
          <a:srgbClr val="5BC9DF"/>
        </a:accent1>
        <a:accent2>
          <a:srgbClr val="8AC923"/>
        </a:accent2>
        <a:accent3>
          <a:srgbClr val="FFFFFF"/>
        </a:accent3>
        <a:accent4>
          <a:srgbClr val="06066B"/>
        </a:accent4>
        <a:accent5>
          <a:srgbClr val="B5E1EC"/>
        </a:accent5>
        <a:accent6>
          <a:srgbClr val="7DB61F"/>
        </a:accent6>
        <a:hlink>
          <a:srgbClr val="A28BE1"/>
        </a:hlink>
        <a:folHlink>
          <a:srgbClr val="F7BC29"/>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3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2_Contents Slide Master">
  <a:themeElements>
    <a:clrScheme name="ALLPPT-COLOR-A19">
      <a:dk1>
        <a:sysClr val="windowText" lastClr="000000"/>
      </a:dk1>
      <a:lt1>
        <a:sysClr val="window" lastClr="FFFFFF"/>
      </a:lt1>
      <a:dk2>
        <a:srgbClr val="1F497D"/>
      </a:dk2>
      <a:lt2>
        <a:srgbClr val="EEECE1"/>
      </a:lt2>
      <a:accent1>
        <a:srgbClr val="32AEB8"/>
      </a:accent1>
      <a:accent2>
        <a:srgbClr val="F2A40D"/>
      </a:accent2>
      <a:accent3>
        <a:srgbClr val="32AEB8"/>
      </a:accent3>
      <a:accent4>
        <a:srgbClr val="F2A40D"/>
      </a:accent4>
      <a:accent5>
        <a:srgbClr val="32AEB8"/>
      </a:accent5>
      <a:accent6>
        <a:srgbClr val="F2A40D"/>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32AEB8"/>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6.xml><?xml version="1.0" encoding="utf-8"?>
<a:theme xmlns:a="http://schemas.openxmlformats.org/drawingml/2006/main" name="3_Puck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585TGp_Skinscuba_light">
  <a:themeElements>
    <a:clrScheme name="3 1">
      <a:dk1>
        <a:srgbClr val="000000"/>
      </a:dk1>
      <a:lt1>
        <a:srgbClr val="FFFFFF"/>
      </a:lt1>
      <a:dk2>
        <a:srgbClr val="179CD7"/>
      </a:dk2>
      <a:lt2>
        <a:srgbClr val="B2B2B2"/>
      </a:lt2>
      <a:accent1>
        <a:srgbClr val="3BB21A"/>
      </a:accent1>
      <a:accent2>
        <a:srgbClr val="7137C7"/>
      </a:accent2>
      <a:accent3>
        <a:srgbClr val="FFFFFF"/>
      </a:accent3>
      <a:accent4>
        <a:srgbClr val="000000"/>
      </a:accent4>
      <a:accent5>
        <a:srgbClr val="AFD5AB"/>
      </a:accent5>
      <a:accent6>
        <a:srgbClr val="6631B4"/>
      </a:accent6>
      <a:hlink>
        <a:srgbClr val="CC3399"/>
      </a:hlink>
      <a:folHlink>
        <a:srgbClr val="CC6600"/>
      </a:folHlink>
    </a:clrScheme>
    <a:fontScheme name="3">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3 1">
        <a:dk1>
          <a:srgbClr val="000000"/>
        </a:dk1>
        <a:lt1>
          <a:srgbClr val="FFFFFF"/>
        </a:lt1>
        <a:dk2>
          <a:srgbClr val="179CD7"/>
        </a:dk2>
        <a:lt2>
          <a:srgbClr val="B2B2B2"/>
        </a:lt2>
        <a:accent1>
          <a:srgbClr val="3BB21A"/>
        </a:accent1>
        <a:accent2>
          <a:srgbClr val="7137C7"/>
        </a:accent2>
        <a:accent3>
          <a:srgbClr val="FFFFFF"/>
        </a:accent3>
        <a:accent4>
          <a:srgbClr val="000000"/>
        </a:accent4>
        <a:accent5>
          <a:srgbClr val="AFD5AB"/>
        </a:accent5>
        <a:accent6>
          <a:srgbClr val="6631B4"/>
        </a:accent6>
        <a:hlink>
          <a:srgbClr val="CC3399"/>
        </a:hlink>
        <a:folHlink>
          <a:srgbClr val="CC6600"/>
        </a:folHlink>
      </a:clrScheme>
      <a:clrMap bg1="lt1" tx1="dk1" bg2="lt2" tx2="dk2" accent1="accent1" accent2="accent2" accent3="accent3" accent4="accent4" accent5="accent5" accent6="accent6" hlink="hlink" folHlink="folHlink"/>
    </a:extraClrScheme>
    <a:extraClrScheme>
      <a:clrScheme name="3 2">
        <a:dk1>
          <a:srgbClr val="000000"/>
        </a:dk1>
        <a:lt1>
          <a:srgbClr val="FFFFFF"/>
        </a:lt1>
        <a:dk2>
          <a:srgbClr val="4CD21C"/>
        </a:dk2>
        <a:lt2>
          <a:srgbClr val="B2B2B2"/>
        </a:lt2>
        <a:accent1>
          <a:srgbClr val="2390D3"/>
        </a:accent1>
        <a:accent2>
          <a:srgbClr val="E1841D"/>
        </a:accent2>
        <a:accent3>
          <a:srgbClr val="FFFFFF"/>
        </a:accent3>
        <a:accent4>
          <a:srgbClr val="000000"/>
        </a:accent4>
        <a:accent5>
          <a:srgbClr val="ACC6E6"/>
        </a:accent5>
        <a:accent6>
          <a:srgbClr val="CC7719"/>
        </a:accent6>
        <a:hlink>
          <a:srgbClr val="87CB35"/>
        </a:hlink>
        <a:folHlink>
          <a:srgbClr val="359795"/>
        </a:folHlink>
      </a:clrScheme>
      <a:clrMap bg1="lt1" tx1="dk1" bg2="lt2" tx2="dk2" accent1="accent1" accent2="accent2" accent3="accent3" accent4="accent4" accent5="accent5" accent6="accent6" hlink="hlink" folHlink="folHlink"/>
    </a:extraClrScheme>
    <a:extraClrScheme>
      <a:clrScheme name="3 3">
        <a:dk1>
          <a:srgbClr val="000000"/>
        </a:dk1>
        <a:lt1>
          <a:srgbClr val="FFFFFF"/>
        </a:lt1>
        <a:dk2>
          <a:srgbClr val="CD216F"/>
        </a:dk2>
        <a:lt2>
          <a:srgbClr val="B2B2B2"/>
        </a:lt2>
        <a:accent1>
          <a:srgbClr val="C6A630"/>
        </a:accent1>
        <a:accent2>
          <a:srgbClr val="3CC2AC"/>
        </a:accent2>
        <a:accent3>
          <a:srgbClr val="FFFFFF"/>
        </a:accent3>
        <a:accent4>
          <a:srgbClr val="000000"/>
        </a:accent4>
        <a:accent5>
          <a:srgbClr val="DFD0AD"/>
        </a:accent5>
        <a:accent6>
          <a:srgbClr val="35B09B"/>
        </a:accent6>
        <a:hlink>
          <a:srgbClr val="A932CE"/>
        </a:hlink>
        <a:folHlink>
          <a:srgbClr val="15B75E"/>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5TGp_Skinscuba_light.potx" id="{5FB27138-B827-4EAF-8520-6B32CEF783D9}" vid="{0C8170C7-6DF2-48EC-9570-18CBC6C67B9C}"/>
    </a:ext>
  </a:extLst>
</a:theme>
</file>

<file path=ppt/theme/theme18.xml><?xml version="1.0" encoding="utf-8"?>
<a:theme xmlns:a="http://schemas.openxmlformats.org/drawingml/2006/main" name="9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1_589TGp_Health_light">
  <a:themeElements>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fontScheme name="s2">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2 1">
        <a:dk1>
          <a:srgbClr val="000000"/>
        </a:dk1>
        <a:lt1>
          <a:srgbClr val="FFFFFF"/>
        </a:lt1>
        <a:dk2>
          <a:srgbClr val="5EB2B6"/>
        </a:dk2>
        <a:lt2>
          <a:srgbClr val="DED9CC"/>
        </a:lt2>
        <a:accent1>
          <a:srgbClr val="9FD56D"/>
        </a:accent1>
        <a:accent2>
          <a:srgbClr val="F4BC72"/>
        </a:accent2>
        <a:accent3>
          <a:srgbClr val="FFFFFF"/>
        </a:accent3>
        <a:accent4>
          <a:srgbClr val="000000"/>
        </a:accent4>
        <a:accent5>
          <a:srgbClr val="CDE7BA"/>
        </a:accent5>
        <a:accent6>
          <a:srgbClr val="DDAA67"/>
        </a:accent6>
        <a:hlink>
          <a:srgbClr val="F18FAB"/>
        </a:hlink>
        <a:folHlink>
          <a:srgbClr val="84A3E8"/>
        </a:folHlink>
      </a:clrScheme>
      <a:clrMap bg1="lt1" tx1="dk1" bg2="lt2" tx2="dk2" accent1="accent1" accent2="accent2" accent3="accent3" accent4="accent4" accent5="accent5" accent6="accent6" hlink="hlink" folHlink="folHlink"/>
    </a:extraClrScheme>
    <a:extraClrScheme>
      <a:clrScheme name="s2 2">
        <a:dk1>
          <a:srgbClr val="000000"/>
        </a:dk1>
        <a:lt1>
          <a:srgbClr val="FFFFFF"/>
        </a:lt1>
        <a:dk2>
          <a:srgbClr val="EA9148"/>
        </a:dk2>
        <a:lt2>
          <a:srgbClr val="DED9CC"/>
        </a:lt2>
        <a:accent1>
          <a:srgbClr val="E878C8"/>
        </a:accent1>
        <a:accent2>
          <a:srgbClr val="7DD7E9"/>
        </a:accent2>
        <a:accent3>
          <a:srgbClr val="FFFFFF"/>
        </a:accent3>
        <a:accent4>
          <a:srgbClr val="000000"/>
        </a:accent4>
        <a:accent5>
          <a:srgbClr val="F2BEE0"/>
        </a:accent5>
        <a:accent6>
          <a:srgbClr val="71C3D3"/>
        </a:accent6>
        <a:hlink>
          <a:srgbClr val="98E8B3"/>
        </a:hlink>
        <a:folHlink>
          <a:srgbClr val="E6C686"/>
        </a:folHlink>
      </a:clrScheme>
      <a:clrMap bg1="lt1" tx1="dk1" bg2="lt2" tx2="dk2" accent1="accent1" accent2="accent2" accent3="accent3" accent4="accent4" accent5="accent5" accent6="accent6" hlink="hlink" folHlink="folHlink"/>
    </a:extraClrScheme>
    <a:extraClrScheme>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9TGp_Health_light.potx" id="{41ED57FF-DE60-4E72-9F86-513EA18BC3D2}" vid="{D85B0D5D-C38B-4356-8E55-B9FEB22080C3}"/>
    </a:ext>
  </a:extLst>
</a:theme>
</file>

<file path=ppt/theme/theme20.xml><?xml version="1.0" encoding="utf-8"?>
<a:theme xmlns:a="http://schemas.openxmlformats.org/drawingml/2006/main" name="Puck template">
  <a:themeElements>
    <a:clrScheme name="Custom 347">
      <a:dk1>
        <a:srgbClr val="212A2E"/>
      </a:dk1>
      <a:lt1>
        <a:srgbClr val="FFFFFF"/>
      </a:lt1>
      <a:dk2>
        <a:srgbClr val="617A86"/>
      </a:dk2>
      <a:lt2>
        <a:srgbClr val="A1BECC"/>
      </a:lt2>
      <a:accent1>
        <a:srgbClr val="00D1C6"/>
      </a:accent1>
      <a:accent2>
        <a:srgbClr val="00ACC3"/>
      </a:accent2>
      <a:accent3>
        <a:srgbClr val="BBCD00"/>
      </a:accent3>
      <a:accent4>
        <a:srgbClr val="65BB48"/>
      </a:accent4>
      <a:accent5>
        <a:srgbClr val="F8BB00"/>
      </a:accent5>
      <a:accent6>
        <a:srgbClr val="EF6222"/>
      </a:accent6>
      <a:hlink>
        <a:srgbClr val="617A86"/>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1.xml><?xml version="1.0" encoding="utf-8"?>
<a:theme xmlns:a="http://schemas.openxmlformats.org/drawingml/2006/main" name="27_Office Theme">
  <a:themeElements>
    <a:clrScheme name="The Zero_Colorful Scheme">
      <a:dk1>
        <a:sysClr val="windowText" lastClr="000000"/>
      </a:dk1>
      <a:lt1>
        <a:sysClr val="window" lastClr="FFFFFF"/>
      </a:lt1>
      <a:dk2>
        <a:srgbClr val="2980B9"/>
      </a:dk2>
      <a:lt2>
        <a:srgbClr val="16A085"/>
      </a:lt2>
      <a:accent1>
        <a:srgbClr val="9BBB59"/>
      </a:accent1>
      <a:accent2>
        <a:srgbClr val="F39C12"/>
      </a:accent2>
      <a:accent3>
        <a:srgbClr val="C0392B"/>
      </a:accent3>
      <a:accent4>
        <a:srgbClr val="4B2C50"/>
      </a:accent4>
      <a:accent5>
        <a:srgbClr val="2C3E50"/>
      </a:accent5>
      <a:accent6>
        <a:srgbClr val="95A5A6"/>
      </a:accent6>
      <a:hlink>
        <a:srgbClr val="000000"/>
      </a:hlink>
      <a:folHlink>
        <a:srgbClr val="0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2.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3.xml><?xml version="1.0" encoding="utf-8"?>
<a:theme xmlns:a="http://schemas.openxmlformats.org/drawingml/2006/main" name="3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4.xml><?xml version="1.0" encoding="utf-8"?>
<a:theme xmlns:a="http://schemas.openxmlformats.org/drawingml/2006/main" name="5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5.xml><?xml version="1.0" encoding="utf-8"?>
<a:theme xmlns:a="http://schemas.openxmlformats.org/drawingml/2006/main" name="3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Christmas 2015 special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7.xml><?xml version="1.0" encoding="utf-8"?>
<a:theme xmlns:a="http://schemas.openxmlformats.org/drawingml/2006/main" name="6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8.xml><?xml version="1.0" encoding="utf-8"?>
<a:theme xmlns:a="http://schemas.openxmlformats.org/drawingml/2006/main" name="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9.xml><?xml version="1.0" encoding="utf-8"?>
<a:theme xmlns:a="http://schemas.openxmlformats.org/drawingml/2006/main" name="8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0.xml><?xml version="1.0" encoding="utf-8"?>
<a:theme xmlns:a="http://schemas.openxmlformats.org/drawingml/2006/main" name="4_Contents Slide Master">
  <a:themeElements>
    <a:clrScheme name="ALLPPT-TRAVEL VACATION">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1.xml><?xml version="1.0" encoding="utf-8"?>
<a:theme xmlns:a="http://schemas.openxmlformats.org/drawingml/2006/main" name="1_cdb2004c019l">
  <a:themeElements>
    <a:clrScheme name="sample 3">
      <a:dk1>
        <a:srgbClr val="000066"/>
      </a:dk1>
      <a:lt1>
        <a:srgbClr val="FFFFFF"/>
      </a:lt1>
      <a:dk2>
        <a:srgbClr val="58A252"/>
      </a:dk2>
      <a:lt2>
        <a:srgbClr val="B2B2B2"/>
      </a:lt2>
      <a:accent1>
        <a:srgbClr val="0066FF"/>
      </a:accent1>
      <a:accent2>
        <a:srgbClr val="2C95A0"/>
      </a:accent2>
      <a:accent3>
        <a:srgbClr val="FFFFFF"/>
      </a:accent3>
      <a:accent4>
        <a:srgbClr val="000056"/>
      </a:accent4>
      <a:accent5>
        <a:srgbClr val="AAB8FF"/>
      </a:accent5>
      <a:accent6>
        <a:srgbClr val="278791"/>
      </a:accent6>
      <a:hlink>
        <a:srgbClr val="35BBE5"/>
      </a:hlink>
      <a:folHlink>
        <a:srgbClr val="872ECA"/>
      </a:folHlink>
    </a:clrScheme>
    <a:fontScheme name="sample">
      <a:majorFont>
        <a:latin typeface="Arial"/>
        <a:ea typeface=""/>
        <a:cs typeface=""/>
      </a:majorFont>
      <a:minorFont>
        <a:latin typeface="Verdana"/>
        <a:ea typeface=""/>
        <a:cs typeface=""/>
      </a:minorFont>
    </a:fontScheme>
    <a:fmtScheme name="Văn phòng">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57263" rtl="0" eaLnBrk="1" fontAlgn="base" latinLnBrk="0" hangingPunct="1">
          <a:lnSpc>
            <a:spcPct val="100000"/>
          </a:lnSpc>
          <a:spcBef>
            <a:spcPct val="0"/>
          </a:spcBef>
          <a:spcAft>
            <a:spcPct val="0"/>
          </a:spcAft>
          <a:buClrTx/>
          <a:buSzTx/>
          <a:buFontTx/>
          <a:buNone/>
          <a:tabLst/>
          <a:defRPr kumimoji="0" lang="en-US" sz="19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57263" rtl="0" eaLnBrk="1" fontAlgn="base" latinLnBrk="0" hangingPunct="1">
          <a:lnSpc>
            <a:spcPct val="100000"/>
          </a:lnSpc>
          <a:spcBef>
            <a:spcPct val="0"/>
          </a:spcBef>
          <a:spcAft>
            <a:spcPct val="0"/>
          </a:spcAft>
          <a:buClrTx/>
          <a:buSzTx/>
          <a:buFontTx/>
          <a:buNone/>
          <a:tabLst/>
          <a:defRPr kumimoji="0" lang="en-US" sz="1900" b="0" i="0" u="none" strike="noStrike" cap="none" normalizeH="0" baseline="0" smtClean="0">
            <a:ln>
              <a:noFill/>
            </a:ln>
            <a:solidFill>
              <a:schemeClr val="tx1"/>
            </a:solidFill>
            <a:effectLst/>
            <a:latin typeface="Arial" charset="0"/>
          </a:defRPr>
        </a:defPPr>
      </a:lstStyle>
    </a:lnDef>
  </a:objectDefaults>
  <a:extraClrSchemeLst>
    <a:extraClrScheme>
      <a:clrScheme name="sample 1">
        <a:dk1>
          <a:srgbClr val="000066"/>
        </a:dk1>
        <a:lt1>
          <a:srgbClr val="FFFFFF"/>
        </a:lt1>
        <a:dk2>
          <a:srgbClr val="58A252"/>
        </a:dk2>
        <a:lt2>
          <a:srgbClr val="B2B2B2"/>
        </a:lt2>
        <a:accent1>
          <a:srgbClr val="33CCCC"/>
        </a:accent1>
        <a:accent2>
          <a:srgbClr val="0099CC"/>
        </a:accent2>
        <a:accent3>
          <a:srgbClr val="FFFFFF"/>
        </a:accent3>
        <a:accent4>
          <a:srgbClr val="000056"/>
        </a:accent4>
        <a:accent5>
          <a:srgbClr val="ADE2E2"/>
        </a:accent5>
        <a:accent6>
          <a:srgbClr val="008AB9"/>
        </a:accent6>
        <a:hlink>
          <a:srgbClr val="6A9EB0"/>
        </a:hlink>
        <a:folHlink>
          <a:srgbClr val="6666FF"/>
        </a:folHlink>
      </a:clrScheme>
      <a:clrMap bg1="lt1" tx1="dk1" bg2="lt2" tx2="dk2" accent1="accent1" accent2="accent2" accent3="accent3" accent4="accent4" accent5="accent5" accent6="accent6" hlink="hlink" folHlink="folHlink"/>
    </a:extraClrScheme>
    <a:extraClrScheme>
      <a:clrScheme name="sample 2">
        <a:dk1>
          <a:srgbClr val="000066"/>
        </a:dk1>
        <a:lt1>
          <a:srgbClr val="FFFFFF"/>
        </a:lt1>
        <a:dk2>
          <a:srgbClr val="415CB3"/>
        </a:dk2>
        <a:lt2>
          <a:srgbClr val="B2B2B2"/>
        </a:lt2>
        <a:accent1>
          <a:srgbClr val="55AEEB"/>
        </a:accent1>
        <a:accent2>
          <a:srgbClr val="FF9933"/>
        </a:accent2>
        <a:accent3>
          <a:srgbClr val="FFFFFF"/>
        </a:accent3>
        <a:accent4>
          <a:srgbClr val="000056"/>
        </a:accent4>
        <a:accent5>
          <a:srgbClr val="B4D3F3"/>
        </a:accent5>
        <a:accent6>
          <a:srgbClr val="E78A2D"/>
        </a:accent6>
        <a:hlink>
          <a:srgbClr val="4D7AB5"/>
        </a:hlink>
        <a:folHlink>
          <a:srgbClr val="9964A2"/>
        </a:folHlink>
      </a:clrScheme>
      <a:clrMap bg1="lt1" tx1="dk1" bg2="lt2" tx2="dk2" accent1="accent1" accent2="accent2" accent3="accent3" accent4="accent4" accent5="accent5" accent6="accent6" hlink="hlink" folHlink="folHlink"/>
    </a:extraClrScheme>
    <a:extraClrScheme>
      <a:clrScheme name="sample 3">
        <a:dk1>
          <a:srgbClr val="000066"/>
        </a:dk1>
        <a:lt1>
          <a:srgbClr val="FFFFFF"/>
        </a:lt1>
        <a:dk2>
          <a:srgbClr val="58A252"/>
        </a:dk2>
        <a:lt2>
          <a:srgbClr val="B2B2B2"/>
        </a:lt2>
        <a:accent1>
          <a:srgbClr val="0066FF"/>
        </a:accent1>
        <a:accent2>
          <a:srgbClr val="2C95A0"/>
        </a:accent2>
        <a:accent3>
          <a:srgbClr val="FFFFFF"/>
        </a:accent3>
        <a:accent4>
          <a:srgbClr val="000056"/>
        </a:accent4>
        <a:accent5>
          <a:srgbClr val="AAB8FF"/>
        </a:accent5>
        <a:accent6>
          <a:srgbClr val="278791"/>
        </a:accent6>
        <a:hlink>
          <a:srgbClr val="35BBE5"/>
        </a:hlink>
        <a:folHlink>
          <a:srgbClr val="872ECA"/>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1_Puck template">
  <a:themeElements>
    <a:clrScheme name="Custom 347">
      <a:dk1>
        <a:srgbClr val="212A2E"/>
      </a:dk1>
      <a:lt1>
        <a:srgbClr val="FFFFFF"/>
      </a:lt1>
      <a:dk2>
        <a:srgbClr val="617A86"/>
      </a:dk2>
      <a:lt2>
        <a:srgbClr val="A1BECC"/>
      </a:lt2>
      <a:accent1>
        <a:srgbClr val="00D1C6"/>
      </a:accent1>
      <a:accent2>
        <a:srgbClr val="00ACC3"/>
      </a:accent2>
      <a:accent3>
        <a:srgbClr val="BBCD00"/>
      </a:accent3>
      <a:accent4>
        <a:srgbClr val="65BB48"/>
      </a:accent4>
      <a:accent5>
        <a:srgbClr val="F8BB00"/>
      </a:accent5>
      <a:accent6>
        <a:srgbClr val="EF6222"/>
      </a:accent6>
      <a:hlink>
        <a:srgbClr val="617A86"/>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3.xml><?xml version="1.0" encoding="utf-8"?>
<a:theme xmlns:a="http://schemas.openxmlformats.org/drawingml/2006/main" name="10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4.xml><?xml version="1.0" encoding="utf-8"?>
<a:theme xmlns:a="http://schemas.openxmlformats.org/drawingml/2006/main" name="587TGp_School_light_ani">
  <a:themeElements>
    <a:clrScheme name="Default Design 1">
      <a:dk1>
        <a:srgbClr val="000000"/>
      </a:dk1>
      <a:lt1>
        <a:srgbClr val="FFFFD9"/>
      </a:lt1>
      <a:dk2>
        <a:srgbClr val="000000"/>
      </a:dk2>
      <a:lt2>
        <a:srgbClr val="FFFFFF"/>
      </a:lt2>
      <a:accent1>
        <a:srgbClr val="6CD69C"/>
      </a:accent1>
      <a:accent2>
        <a:srgbClr val="33CCCC"/>
      </a:accent2>
      <a:accent3>
        <a:srgbClr val="FFFFE9"/>
      </a:accent3>
      <a:accent4>
        <a:srgbClr val="000000"/>
      </a:accent4>
      <a:accent5>
        <a:srgbClr val="BAE8CB"/>
      </a:accent5>
      <a:accent6>
        <a:srgbClr val="2DB9B9"/>
      </a:accent6>
      <a:hlink>
        <a:srgbClr val="FF5050"/>
      </a:hlink>
      <a:folHlink>
        <a:srgbClr val="FF9900"/>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D9"/>
        </a:lt1>
        <a:dk2>
          <a:srgbClr val="000000"/>
        </a:dk2>
        <a:lt2>
          <a:srgbClr val="FFFFFF"/>
        </a:lt2>
        <a:accent1>
          <a:srgbClr val="6CD69C"/>
        </a:accent1>
        <a:accent2>
          <a:srgbClr val="33CCCC"/>
        </a:accent2>
        <a:accent3>
          <a:srgbClr val="FFFFE9"/>
        </a:accent3>
        <a:accent4>
          <a:srgbClr val="000000"/>
        </a:accent4>
        <a:accent5>
          <a:srgbClr val="BAE8CB"/>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DCFCDE"/>
        </a:lt1>
        <a:dk2>
          <a:srgbClr val="000000"/>
        </a:dk2>
        <a:lt2>
          <a:srgbClr val="FFFFFF"/>
        </a:lt2>
        <a:accent1>
          <a:srgbClr val="AD6DD5"/>
        </a:accent1>
        <a:accent2>
          <a:srgbClr val="4AD828"/>
        </a:accent2>
        <a:accent3>
          <a:srgbClr val="EBFDEC"/>
        </a:accent3>
        <a:accent4>
          <a:srgbClr val="000000"/>
        </a:accent4>
        <a:accent5>
          <a:srgbClr val="D3BAE7"/>
        </a:accent5>
        <a:accent6>
          <a:srgbClr val="42C423"/>
        </a:accent6>
        <a:hlink>
          <a:srgbClr val="F8A858"/>
        </a:hlink>
        <a:folHlink>
          <a:srgbClr val="5FB5EF"/>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CDCE7"/>
        </a:lt1>
        <a:dk2>
          <a:srgbClr val="000000"/>
        </a:dk2>
        <a:lt2>
          <a:srgbClr val="FFFFFF"/>
        </a:lt2>
        <a:accent1>
          <a:srgbClr val="65DADD"/>
        </a:accent1>
        <a:accent2>
          <a:srgbClr val="EB9F15"/>
        </a:accent2>
        <a:accent3>
          <a:srgbClr val="FDEBF1"/>
        </a:accent3>
        <a:accent4>
          <a:srgbClr val="000000"/>
        </a:accent4>
        <a:accent5>
          <a:srgbClr val="B8EAEB"/>
        </a:accent5>
        <a:accent6>
          <a:srgbClr val="D59012"/>
        </a:accent6>
        <a:hlink>
          <a:srgbClr val="B4D977"/>
        </a:hlink>
        <a:folHlink>
          <a:srgbClr val="F973DC"/>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7TGp_School_light_ani.potx" id="{7B5294CB-49F4-4CE6-974E-7785FCD09DFA}" vid="{CFCDDBFA-72FE-4C7C-9EC6-EB67B0203673}"/>
    </a:ext>
  </a:extLst>
</a:theme>
</file>

<file path=ppt/theme/theme35.xml><?xml version="1.0" encoding="utf-8"?>
<a:theme xmlns:a="http://schemas.openxmlformats.org/drawingml/2006/main" name="1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6.xml><?xml version="1.0" encoding="utf-8"?>
<a:theme xmlns:a="http://schemas.openxmlformats.org/drawingml/2006/main" name="1_Thiết kế mặc định">
  <a:themeElements>
    <a:clrScheme name="Thiết kế mặc định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Thiết kế mặc định">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Thiết kế mặc định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Thiết kế mặc định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Thiết kế mặc định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Thiết kế mặc định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Thiết kế mặc định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Thiết kế mặc định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Thiết kế mặc định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Thiết kế mặc định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Thiết kế mặc định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Thiết kế mặc định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Thiết kế mặc định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Thiết kế mặc định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580TGp_general_light_ani">
  <a:themeElements>
    <a:clrScheme name="Default Design 1">
      <a:dk1>
        <a:srgbClr val="000000"/>
      </a:dk1>
      <a:lt1>
        <a:srgbClr val="FDF58D"/>
      </a:lt1>
      <a:dk2>
        <a:srgbClr val="CC3300"/>
      </a:dk2>
      <a:lt2>
        <a:srgbClr val="808080"/>
      </a:lt2>
      <a:accent1>
        <a:srgbClr val="FF6161"/>
      </a:accent1>
      <a:accent2>
        <a:srgbClr val="FFC319"/>
      </a:accent2>
      <a:accent3>
        <a:srgbClr val="FEF9C5"/>
      </a:accent3>
      <a:accent4>
        <a:srgbClr val="000000"/>
      </a:accent4>
      <a:accent5>
        <a:srgbClr val="FFB7B7"/>
      </a:accent5>
      <a:accent6>
        <a:srgbClr val="E7B016"/>
      </a:accent6>
      <a:hlink>
        <a:srgbClr val="A8D02A"/>
      </a:hlink>
      <a:folHlink>
        <a:srgbClr val="5CB1FE"/>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DF58D"/>
        </a:lt1>
        <a:dk2>
          <a:srgbClr val="CC3300"/>
        </a:dk2>
        <a:lt2>
          <a:srgbClr val="808080"/>
        </a:lt2>
        <a:accent1>
          <a:srgbClr val="FF6161"/>
        </a:accent1>
        <a:accent2>
          <a:srgbClr val="FFC319"/>
        </a:accent2>
        <a:accent3>
          <a:srgbClr val="FEF9C5"/>
        </a:accent3>
        <a:accent4>
          <a:srgbClr val="000000"/>
        </a:accent4>
        <a:accent5>
          <a:srgbClr val="FFB7B7"/>
        </a:accent5>
        <a:accent6>
          <a:srgbClr val="E7B016"/>
        </a:accent6>
        <a:hlink>
          <a:srgbClr val="A8D02A"/>
        </a:hlink>
        <a:folHlink>
          <a:srgbClr val="5CB1FE"/>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E1F4D8"/>
        </a:lt1>
        <a:dk2>
          <a:srgbClr val="003366"/>
        </a:dk2>
        <a:lt2>
          <a:srgbClr val="808080"/>
        </a:lt2>
        <a:accent1>
          <a:srgbClr val="FFC319"/>
        </a:accent1>
        <a:accent2>
          <a:srgbClr val="A8D02A"/>
        </a:accent2>
        <a:accent3>
          <a:srgbClr val="EEF8E9"/>
        </a:accent3>
        <a:accent4>
          <a:srgbClr val="000000"/>
        </a:accent4>
        <a:accent5>
          <a:srgbClr val="FFDEAB"/>
        </a:accent5>
        <a:accent6>
          <a:srgbClr val="98BC25"/>
        </a:accent6>
        <a:hlink>
          <a:srgbClr val="5CB1FE"/>
        </a:hlink>
        <a:folHlink>
          <a:srgbClr val="FF6161"/>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EE9DE"/>
        </a:lt1>
        <a:dk2>
          <a:srgbClr val="000066"/>
        </a:dk2>
        <a:lt2>
          <a:srgbClr val="808080"/>
        </a:lt2>
        <a:accent1>
          <a:srgbClr val="5CB1FE"/>
        </a:accent1>
        <a:accent2>
          <a:srgbClr val="FF7575"/>
        </a:accent2>
        <a:accent3>
          <a:srgbClr val="FEF2EC"/>
        </a:accent3>
        <a:accent4>
          <a:srgbClr val="000000"/>
        </a:accent4>
        <a:accent5>
          <a:srgbClr val="B5D5FE"/>
        </a:accent5>
        <a:accent6>
          <a:srgbClr val="E76969"/>
        </a:accent6>
        <a:hlink>
          <a:srgbClr val="FFC319"/>
        </a:hlink>
        <a:folHlink>
          <a:srgbClr val="A8D02A"/>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581TGp_gold_light">
  <a:themeElements>
    <a:clrScheme name="Default Design 2">
      <a:dk1>
        <a:srgbClr val="000000"/>
      </a:dk1>
      <a:lt1>
        <a:srgbClr val="FFFFFF"/>
      </a:lt1>
      <a:dk2>
        <a:srgbClr val="2E507A"/>
      </a:dk2>
      <a:lt2>
        <a:srgbClr val="333333"/>
      </a:lt2>
      <a:accent1>
        <a:srgbClr val="5A90C2"/>
      </a:accent1>
      <a:accent2>
        <a:srgbClr val="8AC246"/>
      </a:accent2>
      <a:accent3>
        <a:srgbClr val="FFFFFF"/>
      </a:accent3>
      <a:accent4>
        <a:srgbClr val="000000"/>
      </a:accent4>
      <a:accent5>
        <a:srgbClr val="B5C6DD"/>
      </a:accent5>
      <a:accent6>
        <a:srgbClr val="7DB03F"/>
      </a:accent6>
      <a:hlink>
        <a:srgbClr val="F6831A"/>
      </a:hlink>
      <a:folHlink>
        <a:srgbClr val="EFC821"/>
      </a:folHlink>
    </a:clrScheme>
    <a:fontScheme name="Default Design">
      <a:majorFont>
        <a:latin typeface="Arial"/>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FFFFF"/>
        </a:lt1>
        <a:dk2>
          <a:srgbClr val="800000"/>
        </a:dk2>
        <a:lt2>
          <a:srgbClr val="333333"/>
        </a:lt2>
        <a:accent1>
          <a:srgbClr val="EB6743"/>
        </a:accent1>
        <a:accent2>
          <a:srgbClr val="D3A911"/>
        </a:accent2>
        <a:accent3>
          <a:srgbClr val="FFFFFF"/>
        </a:accent3>
        <a:accent4>
          <a:srgbClr val="000000"/>
        </a:accent4>
        <a:accent5>
          <a:srgbClr val="F3B8B0"/>
        </a:accent5>
        <a:accent6>
          <a:srgbClr val="BF990E"/>
        </a:accent6>
        <a:hlink>
          <a:srgbClr val="7B9B63"/>
        </a:hlink>
        <a:folHlink>
          <a:srgbClr val="38A3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2E507A"/>
        </a:dk2>
        <a:lt2>
          <a:srgbClr val="333333"/>
        </a:lt2>
        <a:accent1>
          <a:srgbClr val="5A90C2"/>
        </a:accent1>
        <a:accent2>
          <a:srgbClr val="8AC246"/>
        </a:accent2>
        <a:accent3>
          <a:srgbClr val="FFFFFF"/>
        </a:accent3>
        <a:accent4>
          <a:srgbClr val="000000"/>
        </a:accent4>
        <a:accent5>
          <a:srgbClr val="B5C6DD"/>
        </a:accent5>
        <a:accent6>
          <a:srgbClr val="7DB03F"/>
        </a:accent6>
        <a:hlink>
          <a:srgbClr val="F6831A"/>
        </a:hlink>
        <a:folHlink>
          <a:srgbClr val="EFC821"/>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A82A9F"/>
        </a:dk2>
        <a:lt2>
          <a:srgbClr val="4D4D4D"/>
        </a:lt2>
        <a:accent1>
          <a:srgbClr val="12B4D4"/>
        </a:accent1>
        <a:accent2>
          <a:srgbClr val="F1C23D"/>
        </a:accent2>
        <a:accent3>
          <a:srgbClr val="FFFFFF"/>
        </a:accent3>
        <a:accent4>
          <a:srgbClr val="000000"/>
        </a:accent4>
        <a:accent5>
          <a:srgbClr val="AAD6E6"/>
        </a:accent5>
        <a:accent6>
          <a:srgbClr val="DAB036"/>
        </a:accent6>
        <a:hlink>
          <a:srgbClr val="8CA62C"/>
        </a:hlink>
        <a:folHlink>
          <a:srgbClr val="808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1TGp_gold_light.potx" id="{D7BDFE57-600A-4DD4-8667-352C267062AD}" vid="{9595478A-F26B-4CDE-81FE-8B922C758BAE}"/>
    </a:ext>
  </a:extLst>
</a:theme>
</file>

<file path=ppt/theme/theme39.xml><?xml version="1.0" encoding="utf-8"?>
<a:theme xmlns:a="http://schemas.openxmlformats.org/drawingml/2006/main" name="578TGp_CleanCity_light">
  <a:themeElements>
    <a:clrScheme name="300TGp_natural_light 1">
      <a:dk1>
        <a:srgbClr val="000000"/>
      </a:dk1>
      <a:lt1>
        <a:srgbClr val="FFFFFF"/>
      </a:lt1>
      <a:dk2>
        <a:srgbClr val="51944E"/>
      </a:dk2>
      <a:lt2>
        <a:srgbClr val="DDDDDD"/>
      </a:lt2>
      <a:accent1>
        <a:srgbClr val="646ADE"/>
      </a:accent1>
      <a:accent2>
        <a:srgbClr val="1BAFC3"/>
      </a:accent2>
      <a:accent3>
        <a:srgbClr val="FFFFFF"/>
      </a:accent3>
      <a:accent4>
        <a:srgbClr val="000000"/>
      </a:accent4>
      <a:accent5>
        <a:srgbClr val="B8B9EC"/>
      </a:accent5>
      <a:accent6>
        <a:srgbClr val="179EB0"/>
      </a:accent6>
      <a:hlink>
        <a:srgbClr val="98BF1D"/>
      </a:hlink>
      <a:folHlink>
        <a:srgbClr val="90A8B0"/>
      </a:folHlink>
    </a:clrScheme>
    <a:fontScheme name="300TGp_natural_ligh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300TGp_natural_light 1">
        <a:dk1>
          <a:srgbClr val="000000"/>
        </a:dk1>
        <a:lt1>
          <a:srgbClr val="FFFFFF"/>
        </a:lt1>
        <a:dk2>
          <a:srgbClr val="51944E"/>
        </a:dk2>
        <a:lt2>
          <a:srgbClr val="DDDDDD"/>
        </a:lt2>
        <a:accent1>
          <a:srgbClr val="646ADE"/>
        </a:accent1>
        <a:accent2>
          <a:srgbClr val="1BAFC3"/>
        </a:accent2>
        <a:accent3>
          <a:srgbClr val="FFFFFF"/>
        </a:accent3>
        <a:accent4>
          <a:srgbClr val="000000"/>
        </a:accent4>
        <a:accent5>
          <a:srgbClr val="B8B9EC"/>
        </a:accent5>
        <a:accent6>
          <a:srgbClr val="179EB0"/>
        </a:accent6>
        <a:hlink>
          <a:srgbClr val="98BF1D"/>
        </a:hlink>
        <a:folHlink>
          <a:srgbClr val="90A8B0"/>
        </a:folHlink>
      </a:clrScheme>
      <a:clrMap bg1="lt1" tx1="dk1" bg2="lt2" tx2="dk2" accent1="accent1" accent2="accent2" accent3="accent3" accent4="accent4" accent5="accent5" accent6="accent6" hlink="hlink" folHlink="folHlink"/>
    </a:extraClrScheme>
    <a:extraClrScheme>
      <a:clrScheme name="300TGp_natural_light 2">
        <a:dk1>
          <a:srgbClr val="4D4D4D"/>
        </a:dk1>
        <a:lt1>
          <a:srgbClr val="FFFFFF"/>
        </a:lt1>
        <a:dk2>
          <a:srgbClr val="347436"/>
        </a:dk2>
        <a:lt2>
          <a:srgbClr val="DDDDDD"/>
        </a:lt2>
        <a:accent1>
          <a:srgbClr val="F28C1C"/>
        </a:accent1>
        <a:accent2>
          <a:srgbClr val="77AE26"/>
        </a:accent2>
        <a:accent3>
          <a:srgbClr val="FFFFFF"/>
        </a:accent3>
        <a:accent4>
          <a:srgbClr val="404040"/>
        </a:accent4>
        <a:accent5>
          <a:srgbClr val="F7C5AB"/>
        </a:accent5>
        <a:accent6>
          <a:srgbClr val="6B9D21"/>
        </a:accent6>
        <a:hlink>
          <a:srgbClr val="449878"/>
        </a:hlink>
        <a:folHlink>
          <a:srgbClr val="90A8B0"/>
        </a:folHlink>
      </a:clrScheme>
      <a:clrMap bg1="lt1" tx1="dk1" bg2="lt2" tx2="dk2" accent1="accent1" accent2="accent2" accent3="accent3" accent4="accent4" accent5="accent5" accent6="accent6" hlink="hlink" folHlink="folHlink"/>
    </a:extraClrScheme>
    <a:extraClrScheme>
      <a:clrScheme name="300TGp_natural_light 3">
        <a:dk1>
          <a:srgbClr val="000000"/>
        </a:dk1>
        <a:lt1>
          <a:srgbClr val="FFFFFF"/>
        </a:lt1>
        <a:dk2>
          <a:srgbClr val="1A578E"/>
        </a:dk2>
        <a:lt2>
          <a:srgbClr val="C0C0C0"/>
        </a:lt2>
        <a:accent1>
          <a:srgbClr val="5EB52D"/>
        </a:accent1>
        <a:accent2>
          <a:srgbClr val="F26D00"/>
        </a:accent2>
        <a:accent3>
          <a:srgbClr val="FFFFFF"/>
        </a:accent3>
        <a:accent4>
          <a:srgbClr val="000000"/>
        </a:accent4>
        <a:accent5>
          <a:srgbClr val="B6D7AD"/>
        </a:accent5>
        <a:accent6>
          <a:srgbClr val="DB6200"/>
        </a:accent6>
        <a:hlink>
          <a:srgbClr val="5983D7"/>
        </a:hlink>
        <a:folHlink>
          <a:srgbClr val="AAAD2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8TGp_CleanCity_light.potx" id="{C48181F6-CE77-4911-8571-9135AC90DA54}" vid="{87CED6D1-60E4-4851-862A-C5DD6A253C99}"/>
    </a:ext>
  </a:extLst>
</a:theme>
</file>

<file path=ppt/theme/theme40.xml><?xml version="1.0" encoding="utf-8"?>
<a:theme xmlns:a="http://schemas.openxmlformats.org/drawingml/2006/main" name="572TGp_fresh_light">
  <a:themeElements>
    <a:clrScheme name="Default Design 2">
      <a:dk1>
        <a:srgbClr val="000000"/>
      </a:dk1>
      <a:lt1>
        <a:srgbClr val="FFFFFF"/>
      </a:lt1>
      <a:dk2>
        <a:srgbClr val="AFE91F"/>
      </a:dk2>
      <a:lt2>
        <a:srgbClr val="B2B2B2"/>
      </a:lt2>
      <a:accent1>
        <a:srgbClr val="70D34D"/>
      </a:accent1>
      <a:accent2>
        <a:srgbClr val="4192DB"/>
      </a:accent2>
      <a:accent3>
        <a:srgbClr val="FFFFFF"/>
      </a:accent3>
      <a:accent4>
        <a:srgbClr val="000000"/>
      </a:accent4>
      <a:accent5>
        <a:srgbClr val="BBE6B2"/>
      </a:accent5>
      <a:accent6>
        <a:srgbClr val="3A84C6"/>
      </a:accent6>
      <a:hlink>
        <a:srgbClr val="EC7A24"/>
      </a:hlink>
      <a:folHlink>
        <a:srgbClr val="AB6CCE"/>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FDD903"/>
        </a:dk2>
        <a:lt2>
          <a:srgbClr val="B2B2B2"/>
        </a:lt2>
        <a:accent1>
          <a:srgbClr val="FF9900"/>
        </a:accent1>
        <a:accent2>
          <a:srgbClr val="76C73F"/>
        </a:accent2>
        <a:accent3>
          <a:srgbClr val="FFFFFF"/>
        </a:accent3>
        <a:accent4>
          <a:srgbClr val="000000"/>
        </a:accent4>
        <a:accent5>
          <a:srgbClr val="FFCAAA"/>
        </a:accent5>
        <a:accent6>
          <a:srgbClr val="6AB438"/>
        </a:accent6>
        <a:hlink>
          <a:srgbClr val="E2507A"/>
        </a:hlink>
        <a:folHlink>
          <a:srgbClr val="5ACAAF"/>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AFE91F"/>
        </a:dk2>
        <a:lt2>
          <a:srgbClr val="B2B2B2"/>
        </a:lt2>
        <a:accent1>
          <a:srgbClr val="70D34D"/>
        </a:accent1>
        <a:accent2>
          <a:srgbClr val="4192DB"/>
        </a:accent2>
        <a:accent3>
          <a:srgbClr val="FFFFFF"/>
        </a:accent3>
        <a:accent4>
          <a:srgbClr val="000000"/>
        </a:accent4>
        <a:accent5>
          <a:srgbClr val="BBE6B2"/>
        </a:accent5>
        <a:accent6>
          <a:srgbClr val="3A84C6"/>
        </a:accent6>
        <a:hlink>
          <a:srgbClr val="EC7A24"/>
        </a:hlink>
        <a:folHlink>
          <a:srgbClr val="AB6CCE"/>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72D3F6"/>
        </a:dk2>
        <a:lt2>
          <a:srgbClr val="B2B2B2"/>
        </a:lt2>
        <a:accent1>
          <a:srgbClr val="51A0E1"/>
        </a:accent1>
        <a:accent2>
          <a:srgbClr val="7FCD53"/>
        </a:accent2>
        <a:accent3>
          <a:srgbClr val="FFFFFF"/>
        </a:accent3>
        <a:accent4>
          <a:srgbClr val="000000"/>
        </a:accent4>
        <a:accent5>
          <a:srgbClr val="B3CDEE"/>
        </a:accent5>
        <a:accent6>
          <a:srgbClr val="72BA4A"/>
        </a:accent6>
        <a:hlink>
          <a:srgbClr val="CB518E"/>
        </a:hlink>
        <a:folHlink>
          <a:srgbClr val="DB8629"/>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2TGp_fresh_light.potx" id="{84FD7826-8549-4E94-8028-780D90E68136}" vid="{096F9E4B-2919-4A19-B60D-1FBB0E2E2271}"/>
    </a:ext>
  </a:extLst>
</a:theme>
</file>

<file path=ppt/theme/theme41.xml><?xml version="1.0" encoding="utf-8"?>
<a:theme xmlns:a="http://schemas.openxmlformats.org/drawingml/2006/main" name="399TGp_medical_light_ani">
  <a:themeElements>
    <a:clrScheme name="400TGp_medical_light_ani 2">
      <a:dk1>
        <a:srgbClr val="000000"/>
      </a:dk1>
      <a:lt1>
        <a:srgbClr val="99CCFF"/>
      </a:lt1>
      <a:dk2>
        <a:srgbClr val="000066"/>
      </a:dk2>
      <a:lt2>
        <a:srgbClr val="969696"/>
      </a:lt2>
      <a:accent1>
        <a:srgbClr val="96AD23"/>
      </a:accent1>
      <a:accent2>
        <a:srgbClr val="3973B9"/>
      </a:accent2>
      <a:accent3>
        <a:srgbClr val="CAE2FF"/>
      </a:accent3>
      <a:accent4>
        <a:srgbClr val="000000"/>
      </a:accent4>
      <a:accent5>
        <a:srgbClr val="C9D3AC"/>
      </a:accent5>
      <a:accent6>
        <a:srgbClr val="3368A7"/>
      </a:accent6>
      <a:hlink>
        <a:srgbClr val="B639B9"/>
      </a:hlink>
      <a:folHlink>
        <a:srgbClr val="EA9C00"/>
      </a:folHlink>
    </a:clrScheme>
    <a:fontScheme name="400TGp_medical_light_ani">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Symbol" pitchFamily="18" charset="2"/>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Symbol" pitchFamily="18" charset="2"/>
          </a:defRPr>
        </a:defPPr>
      </a:lstStyle>
    </a:lnDef>
  </a:objectDefaults>
  <a:extraClrSchemeLst>
    <a:extraClrScheme>
      <a:clrScheme name="400TGp_medical_light_ani 1">
        <a:dk1>
          <a:srgbClr val="000000"/>
        </a:dk1>
        <a:lt1>
          <a:srgbClr val="CCCCFF"/>
        </a:lt1>
        <a:dk2>
          <a:srgbClr val="000066"/>
        </a:dk2>
        <a:lt2>
          <a:srgbClr val="4D4D4D"/>
        </a:lt2>
        <a:accent1>
          <a:srgbClr val="EBBA07"/>
        </a:accent1>
        <a:accent2>
          <a:srgbClr val="1D9FEF"/>
        </a:accent2>
        <a:accent3>
          <a:srgbClr val="E2E2FF"/>
        </a:accent3>
        <a:accent4>
          <a:srgbClr val="000000"/>
        </a:accent4>
        <a:accent5>
          <a:srgbClr val="F3D9AA"/>
        </a:accent5>
        <a:accent6>
          <a:srgbClr val="1990D9"/>
        </a:accent6>
        <a:hlink>
          <a:srgbClr val="5B5BE7"/>
        </a:hlink>
        <a:folHlink>
          <a:srgbClr val="77B525"/>
        </a:folHlink>
      </a:clrScheme>
      <a:clrMap bg1="lt1" tx1="dk1" bg2="lt2" tx2="dk2" accent1="accent1" accent2="accent2" accent3="accent3" accent4="accent4" accent5="accent5" accent6="accent6" hlink="hlink" folHlink="folHlink"/>
    </a:extraClrScheme>
    <a:extraClrScheme>
      <a:clrScheme name="400TGp_medical_light_ani 2">
        <a:dk1>
          <a:srgbClr val="000000"/>
        </a:dk1>
        <a:lt1>
          <a:srgbClr val="99CCFF"/>
        </a:lt1>
        <a:dk2>
          <a:srgbClr val="000066"/>
        </a:dk2>
        <a:lt2>
          <a:srgbClr val="969696"/>
        </a:lt2>
        <a:accent1>
          <a:srgbClr val="96AD23"/>
        </a:accent1>
        <a:accent2>
          <a:srgbClr val="3973B9"/>
        </a:accent2>
        <a:accent3>
          <a:srgbClr val="CAE2FF"/>
        </a:accent3>
        <a:accent4>
          <a:srgbClr val="000000"/>
        </a:accent4>
        <a:accent5>
          <a:srgbClr val="C9D3AC"/>
        </a:accent5>
        <a:accent6>
          <a:srgbClr val="3368A7"/>
        </a:accent6>
        <a:hlink>
          <a:srgbClr val="B639B9"/>
        </a:hlink>
        <a:folHlink>
          <a:srgbClr val="EA9C00"/>
        </a:folHlink>
      </a:clrScheme>
      <a:clrMap bg1="lt1" tx1="dk1" bg2="lt2" tx2="dk2" accent1="accent1" accent2="accent2" accent3="accent3" accent4="accent4" accent5="accent5" accent6="accent6" hlink="hlink" folHlink="folHlink"/>
    </a:extraClrScheme>
    <a:extraClrScheme>
      <a:clrScheme name="400TGp_medical_light_ani 3">
        <a:dk1>
          <a:srgbClr val="000000"/>
        </a:dk1>
        <a:lt1>
          <a:srgbClr val="88DFF4"/>
        </a:lt1>
        <a:dk2>
          <a:srgbClr val="003366"/>
        </a:dk2>
        <a:lt2>
          <a:srgbClr val="C0C0C0"/>
        </a:lt2>
        <a:accent1>
          <a:srgbClr val="276AF1"/>
        </a:accent1>
        <a:accent2>
          <a:srgbClr val="19C5C5"/>
        </a:accent2>
        <a:accent3>
          <a:srgbClr val="C3ECF8"/>
        </a:accent3>
        <a:accent4>
          <a:srgbClr val="000000"/>
        </a:accent4>
        <a:accent5>
          <a:srgbClr val="ACB9F7"/>
        </a:accent5>
        <a:accent6>
          <a:srgbClr val="16B2B2"/>
        </a:accent6>
        <a:hlink>
          <a:srgbClr val="84BC1E"/>
        </a:hlink>
        <a:folHlink>
          <a:srgbClr val="E45B06"/>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Presentation2" id="{2369962B-701D-4A25-A6C4-8D65CBDF67FD}" vid="{2364024F-FCB5-42B3-BED8-3865A607D6EA}"/>
    </a:ext>
  </a:extLst>
</a:theme>
</file>

<file path=ppt/theme/theme42.xml><?xml version="1.0" encoding="utf-8"?>
<a:theme xmlns:a="http://schemas.openxmlformats.org/drawingml/2006/main" name="20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3.xml><?xml version="1.0" encoding="utf-8"?>
<a:theme xmlns:a="http://schemas.openxmlformats.org/drawingml/2006/main" name="592TGp_Makeup_light_ani">
  <a:themeElements>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2BB"/>
        </a:lt1>
        <a:dk2>
          <a:srgbClr val="660033"/>
        </a:dk2>
        <a:lt2>
          <a:srgbClr val="FFFFFF"/>
        </a:lt2>
        <a:accent1>
          <a:srgbClr val="FCE988"/>
        </a:accent1>
        <a:accent2>
          <a:srgbClr val="9DEDCD"/>
        </a:accent2>
        <a:accent3>
          <a:srgbClr val="FEF7DA"/>
        </a:accent3>
        <a:accent4>
          <a:srgbClr val="000000"/>
        </a:accent4>
        <a:accent5>
          <a:srgbClr val="FDF2C3"/>
        </a:accent5>
        <a:accent6>
          <a:srgbClr val="8ED7BA"/>
        </a:accent6>
        <a:hlink>
          <a:srgbClr val="FFAD93"/>
        </a:hlink>
        <a:folHlink>
          <a:srgbClr val="A8C1FA"/>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C6ECDF"/>
        </a:lt1>
        <a:dk2>
          <a:srgbClr val="003366"/>
        </a:dk2>
        <a:lt2>
          <a:srgbClr val="FFFFFF"/>
        </a:lt2>
        <a:accent1>
          <a:srgbClr val="A4E0CC"/>
        </a:accent1>
        <a:accent2>
          <a:srgbClr val="E8B888"/>
        </a:accent2>
        <a:accent3>
          <a:srgbClr val="DFF4EC"/>
        </a:accent3>
        <a:accent4>
          <a:srgbClr val="000000"/>
        </a:accent4>
        <a:accent5>
          <a:srgbClr val="CFEDE2"/>
        </a:accent5>
        <a:accent6>
          <a:srgbClr val="D2A67B"/>
        </a:accent6>
        <a:hlink>
          <a:srgbClr val="A9CBE9"/>
        </a:hlink>
        <a:folHlink>
          <a:srgbClr val="F2B0CC"/>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92TGp_Makeup_light_ani.potx" id="{1F7CD56D-0ED4-46B0-951E-5F444694FE18}" vid="{22B33AF9-72EF-48D7-B130-CE16B29A82EC}"/>
    </a:ext>
  </a:extLst>
</a:theme>
</file>

<file path=ppt/theme/theme44.xml><?xml version="1.0" encoding="utf-8"?>
<a:theme xmlns:a="http://schemas.openxmlformats.org/drawingml/2006/main" name="3_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5.xml><?xml version="1.0" encoding="utf-8"?>
<a:theme xmlns:a="http://schemas.openxmlformats.org/drawingml/2006/main" name="5_Contents Slide Master">
  <a:themeElements>
    <a:clrScheme name="2018-Education">
      <a:dk1>
        <a:sysClr val="windowText" lastClr="000000"/>
      </a:dk1>
      <a:lt1>
        <a:sysClr val="window" lastClr="FFFFFF"/>
      </a:lt1>
      <a:dk2>
        <a:srgbClr val="44546A"/>
      </a:dk2>
      <a:lt2>
        <a:srgbClr val="E7E6E6"/>
      </a:lt2>
      <a:accent1>
        <a:srgbClr val="FEB7D8"/>
      </a:accent1>
      <a:accent2>
        <a:srgbClr val="262626"/>
      </a:accent2>
      <a:accent3>
        <a:srgbClr val="FEB7D8"/>
      </a:accent3>
      <a:accent4>
        <a:srgbClr val="262626"/>
      </a:accent4>
      <a:accent5>
        <a:srgbClr val="FEB7D8"/>
      </a:accent5>
      <a:accent6>
        <a:srgbClr val="262626"/>
      </a:accent6>
      <a:hlink>
        <a:srgbClr val="3F3F3F"/>
      </a:hlink>
      <a:folHlink>
        <a:srgbClr val="3F3F3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6.xml><?xml version="1.0" encoding="utf-8"?>
<a:theme xmlns:a="http://schemas.openxmlformats.org/drawingml/2006/main" name="Nestor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7.xml><?xml version="1.0" encoding="utf-8"?>
<a:theme xmlns:a="http://schemas.openxmlformats.org/drawingml/2006/main" name="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8.xml><?xml version="1.0" encoding="utf-8"?>
<a:theme xmlns:a="http://schemas.openxmlformats.org/drawingml/2006/main" name="21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9.xml><?xml version="1.0" encoding="utf-8"?>
<a:theme xmlns:a="http://schemas.openxmlformats.org/drawingml/2006/main" name="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0.xml><?xml version="1.0" encoding="utf-8"?>
<a:theme xmlns:a="http://schemas.openxmlformats.org/drawingml/2006/main" name="9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17662</TotalTime>
  <Words>9387</Words>
  <Application>Microsoft Office PowerPoint</Application>
  <PresentationFormat>Widescreen</PresentationFormat>
  <Paragraphs>1006</Paragraphs>
  <Slides>123</Slides>
  <Notes>43</Notes>
  <HiddenSlides>0</HiddenSlides>
  <MMClips>0</MMClips>
  <ScaleCrop>false</ScaleCrop>
  <HeadingPairs>
    <vt:vector size="6" baseType="variant">
      <vt:variant>
        <vt:lpstr>Fonts Used</vt:lpstr>
      </vt:variant>
      <vt:variant>
        <vt:i4>62</vt:i4>
      </vt:variant>
      <vt:variant>
        <vt:lpstr>Theme</vt:lpstr>
      </vt:variant>
      <vt:variant>
        <vt:i4>50</vt:i4>
      </vt:variant>
      <vt:variant>
        <vt:lpstr>Slide Titles</vt:lpstr>
      </vt:variant>
      <vt:variant>
        <vt:i4>123</vt:i4>
      </vt:variant>
    </vt:vector>
  </HeadingPairs>
  <TitlesOfParts>
    <vt:vector size="235" baseType="lpstr">
      <vt:lpstr>Arial Unicode MS</vt:lpstr>
      <vt:lpstr>맑은 고딕</vt:lpstr>
      <vt:lpstr>.VnTime</vt:lpstr>
      <vt:lpstr>Abadi</vt:lpstr>
      <vt:lpstr>Abel</vt:lpstr>
      <vt:lpstr>Advent Pro</vt:lpstr>
      <vt:lpstr>Advent Pro SemiBold</vt:lpstr>
      <vt:lpstr>Amatic SC</vt:lpstr>
      <vt:lpstr>Arial</vt:lpstr>
      <vt:lpstr>Arial Black</vt:lpstr>
      <vt:lpstr>Arial Đen</vt:lpstr>
      <vt:lpstr>Arvo</vt:lpstr>
      <vt:lpstr>Avenir Roman</vt:lpstr>
      <vt:lpstr>Batang</vt:lpstr>
      <vt:lpstr>Cabin</vt:lpstr>
      <vt:lpstr>Calibri</vt:lpstr>
      <vt:lpstr>Calibri Light</vt:lpstr>
      <vt:lpstr>Courier New</vt:lpstr>
      <vt:lpstr>DM Sans</vt:lpstr>
      <vt:lpstr>Dosis</vt:lpstr>
      <vt:lpstr>Dosis ExtraLight</vt:lpstr>
      <vt:lpstr>Droid Serif</vt:lpstr>
      <vt:lpstr>Fira Sans Extra Condensed</vt:lpstr>
      <vt:lpstr>FontAwesome</vt:lpstr>
      <vt:lpstr>Gulim</vt:lpstr>
      <vt:lpstr>Helvetica</vt:lpstr>
      <vt:lpstr>Helvetica Neue</vt:lpstr>
      <vt:lpstr>Impact</vt:lpstr>
      <vt:lpstr>Josefin Sans</vt:lpstr>
      <vt:lpstr>Josefin Sans Thin</vt:lpstr>
      <vt:lpstr>Josefin Slab</vt:lpstr>
      <vt:lpstr>Josefin Slab SemiBold</vt:lpstr>
      <vt:lpstr>Lato</vt:lpstr>
      <vt:lpstr>Lato Black</vt:lpstr>
      <vt:lpstr>Lato Bold</vt:lpstr>
      <vt:lpstr>Maven Pro</vt:lpstr>
      <vt:lpstr>Montserrat</vt:lpstr>
      <vt:lpstr>Muli</vt:lpstr>
      <vt:lpstr>Nixie One</vt:lpstr>
      <vt:lpstr>Old Standard TT</vt:lpstr>
      <vt:lpstr>Open Sans</vt:lpstr>
      <vt:lpstr>Paytone One</vt:lpstr>
      <vt:lpstr>PMingLiU</vt:lpstr>
      <vt:lpstr>Pontano Sans</vt:lpstr>
      <vt:lpstr>Raleway</vt:lpstr>
      <vt:lpstr>Raleway Black</vt:lpstr>
      <vt:lpstr>Raleway ExtraBold</vt:lpstr>
      <vt:lpstr>Righteous</vt:lpstr>
      <vt:lpstr>Roboto</vt:lpstr>
      <vt:lpstr>Roboto Light</vt:lpstr>
      <vt:lpstr>Roboto Slab</vt:lpstr>
      <vt:lpstr>Roboto Slab Regular</vt:lpstr>
      <vt:lpstr>Symbol</vt:lpstr>
      <vt:lpstr>Tahoma</vt:lpstr>
      <vt:lpstr>Times New Roman</vt:lpstr>
      <vt:lpstr>Varela Round</vt:lpstr>
      <vt:lpstr>Verdana</vt:lpstr>
      <vt:lpstr>VNbangkok</vt:lpstr>
      <vt:lpstr>VNbritannic</vt:lpstr>
      <vt:lpstr>VNI-Times</vt:lpstr>
      <vt:lpstr>Wingdings</vt:lpstr>
      <vt:lpstr>等线</vt:lpstr>
      <vt:lpstr>8_Contents Slide Master</vt:lpstr>
      <vt:lpstr>Social Media Sales by Slidesgo</vt:lpstr>
      <vt:lpstr>Intellectual Property Thesis by Slidesgo</vt:lpstr>
      <vt:lpstr>1_Summer Vibes Marketing Plan by Slidesgo</vt:lpstr>
      <vt:lpstr>Quickly template</vt:lpstr>
      <vt:lpstr>1_Online Retail Marketing Campaign by Slidesgo</vt:lpstr>
      <vt:lpstr>Imogen template</vt:lpstr>
      <vt:lpstr>1_Office Theme</vt:lpstr>
      <vt:lpstr>14_Contents Slide Master</vt:lpstr>
      <vt:lpstr>2_Solanio template</vt:lpstr>
      <vt:lpstr>12_Office Theme</vt:lpstr>
      <vt:lpstr>1_Default</vt:lpstr>
      <vt:lpstr>302TGp_natural_light_ani</vt:lpstr>
      <vt:lpstr>3_Office Theme</vt:lpstr>
      <vt:lpstr>2_Contents Slide Master</vt:lpstr>
      <vt:lpstr>3_Puck template</vt:lpstr>
      <vt:lpstr>585TGp_Skinscuba_light</vt:lpstr>
      <vt:lpstr>9_Contents Slide Master</vt:lpstr>
      <vt:lpstr>1_589TGp_Health_light</vt:lpstr>
      <vt:lpstr>Puck template</vt:lpstr>
      <vt:lpstr>27_Office Theme</vt:lpstr>
      <vt:lpstr>4_Office Theme</vt:lpstr>
      <vt:lpstr>3_Contents Slide Master</vt:lpstr>
      <vt:lpstr>5_Office Theme</vt:lpstr>
      <vt:lpstr>3_Default Design</vt:lpstr>
      <vt:lpstr>Christmas 2015 special template</vt:lpstr>
      <vt:lpstr>6_Office Theme</vt:lpstr>
      <vt:lpstr>7_Office Theme</vt:lpstr>
      <vt:lpstr>8_Office Theme</vt:lpstr>
      <vt:lpstr>4_Contents Slide Master</vt:lpstr>
      <vt:lpstr>1_cdb2004c019l</vt:lpstr>
      <vt:lpstr>1_Puck template</vt:lpstr>
      <vt:lpstr>10_Office Theme</vt:lpstr>
      <vt:lpstr>587TGp_School_light_ani</vt:lpstr>
      <vt:lpstr>11_Office Theme</vt:lpstr>
      <vt:lpstr>1_Thiết kế mặc định</vt:lpstr>
      <vt:lpstr>580TGp_general_light_ani</vt:lpstr>
      <vt:lpstr>581TGp_gold_light</vt:lpstr>
      <vt:lpstr>578TGp_CleanCity_light</vt:lpstr>
      <vt:lpstr>572TGp_fresh_light</vt:lpstr>
      <vt:lpstr>399TGp_medical_light_ani</vt:lpstr>
      <vt:lpstr>20_Office Theme</vt:lpstr>
      <vt:lpstr>592TGp_Makeup_light_ani</vt:lpstr>
      <vt:lpstr>3_Summer Vibes Marketing Plan by Slidesgo</vt:lpstr>
      <vt:lpstr>5_Contents Slide Master</vt:lpstr>
      <vt:lpstr>Nestor template</vt:lpstr>
      <vt:lpstr>Office Theme</vt:lpstr>
      <vt:lpstr>21_Office Theme</vt:lpstr>
      <vt:lpstr>2_Office Theme</vt:lpstr>
      <vt:lpstr>9_Office Theme</vt:lpstr>
      <vt:lpstr>PowerPoint Presentation</vt:lpstr>
      <vt:lpstr>PowerPoint Presentation</vt:lpstr>
      <vt:lpstr>1</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THẢO LUẬN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Le Tien Duat</cp:lastModifiedBy>
  <cp:revision>472</cp:revision>
  <dcterms:created xsi:type="dcterms:W3CDTF">2018-04-24T17:14:44Z</dcterms:created>
  <dcterms:modified xsi:type="dcterms:W3CDTF">2022-12-05T13:58:24Z</dcterms:modified>
</cp:coreProperties>
</file>